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4"/>
  </p:sldMasterIdLst>
  <p:notesMasterIdLst>
    <p:notesMasterId r:id="rId29"/>
  </p:notesMasterIdLst>
  <p:handoutMasterIdLst>
    <p:handoutMasterId r:id="rId30"/>
  </p:handoutMasterIdLst>
  <p:sldIdLst>
    <p:sldId id="2147376482" r:id="rId5"/>
    <p:sldId id="2147376483" r:id="rId6"/>
    <p:sldId id="2147376484" r:id="rId7"/>
    <p:sldId id="2147376498" r:id="rId8"/>
    <p:sldId id="2147376486" r:id="rId9"/>
    <p:sldId id="2147376487" r:id="rId10"/>
    <p:sldId id="2147376503" r:id="rId11"/>
    <p:sldId id="2147376501" r:id="rId12"/>
    <p:sldId id="2147481474" r:id="rId13"/>
    <p:sldId id="2147481423" r:id="rId14"/>
    <p:sldId id="2147376490" r:id="rId15"/>
    <p:sldId id="2147376491" r:id="rId16"/>
    <p:sldId id="2147481409" r:id="rId17"/>
    <p:sldId id="2147377326" r:id="rId18"/>
    <p:sldId id="2147376493" r:id="rId19"/>
    <p:sldId id="2147376494" r:id="rId20"/>
    <p:sldId id="2147376495" r:id="rId21"/>
    <p:sldId id="2147376496" r:id="rId22"/>
    <p:sldId id="2147376504" r:id="rId23"/>
    <p:sldId id="2147376505" r:id="rId24"/>
    <p:sldId id="2147377328" r:id="rId25"/>
    <p:sldId id="2147376507" r:id="rId26"/>
    <p:sldId id="2147376508" r:id="rId27"/>
    <p:sldId id="355" r:id="rId28"/>
  </p:sldIdLst>
  <p:sldSz cx="12192000" cy="6858000"/>
  <p:notesSz cx="6858000" cy="9144000"/>
  <p:embeddedFontLst>
    <p:embeddedFont>
      <p:font typeface="Jost" pitchFamily="2" charset="0"/>
      <p:regular r:id="rId31"/>
      <p:bold r:id="rId32"/>
      <p:italic r:id="rId33"/>
      <p:boldItalic r:id="rId34"/>
    </p:embeddedFont>
    <p:embeddedFont>
      <p:font typeface="Jost Medium" pitchFamily="2" charset="0"/>
      <p:regular r:id="rId35"/>
      <p:bold r:id="rId36"/>
      <p:italic r:id="rId37"/>
      <p:boldItalic r:id="rId38"/>
    </p:embeddedFont>
    <p:embeddedFont>
      <p:font typeface="Open Sans" panose="020B0606030504020204" pitchFamily="34" charset="0"/>
      <p:regular r:id="rId39"/>
      <p:bold r:id="rId40"/>
      <p:italic r:id="rId41"/>
      <p:boldItalic r:id="rId42"/>
    </p:embeddedFont>
    <p:embeddedFont>
      <p:font typeface="Open Sans ExtraBold" panose="020B0906030804020204" pitchFamily="34" charset="0"/>
      <p:bold r:id="rId43"/>
      <p:boldItalic r:id="rId44"/>
    </p:embeddedFont>
    <p:embeddedFont>
      <p:font typeface="Open Sans Light" panose="020B0306030504020204" pitchFamily="34" charset="0"/>
      <p:regular r:id="rId45"/>
      <p:italic r:id="rId46"/>
    </p:embeddedFont>
    <p:embeddedFont>
      <p:font typeface="Tahoma" panose="020B0604030504040204" pitchFamily="34" charset="0"/>
      <p:regular r:id="rId47"/>
      <p:bold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5"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5"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5"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5"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5"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5"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5"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5"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5"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Presentation" id="{330EC9D6-69AC-43D2-A91F-093B0291593F}">
          <p14:sldIdLst>
            <p14:sldId id="2147376482"/>
            <p14:sldId id="2147376483"/>
            <p14:sldId id="2147376484"/>
            <p14:sldId id="2147376498"/>
            <p14:sldId id="2147376486"/>
            <p14:sldId id="2147376487"/>
            <p14:sldId id="2147376503"/>
            <p14:sldId id="2147376501"/>
            <p14:sldId id="2147481474"/>
            <p14:sldId id="2147481423"/>
            <p14:sldId id="2147376490"/>
            <p14:sldId id="2147376491"/>
            <p14:sldId id="2147481409"/>
            <p14:sldId id="2147377326"/>
            <p14:sldId id="2147376493"/>
            <p14:sldId id="2147376494"/>
            <p14:sldId id="2147376495"/>
            <p14:sldId id="2147376496"/>
          </p14:sldIdLst>
        </p14:section>
        <p14:section name="Bilder att hämta från" id="{3A04FD59-14A8-4C96-B97F-9B30DC6F8A01}">
          <p14:sldIdLst>
            <p14:sldId id="2147376504"/>
            <p14:sldId id="2147376505"/>
            <p14:sldId id="2147377328"/>
            <p14:sldId id="2147376507"/>
            <p14:sldId id="2147376508"/>
          </p14:sldIdLst>
        </p14:section>
        <p14:section name="Logga, blobbar och färger" id="{F9BA5C56-6967-4FFC-B7A0-05D4C15895C1}">
          <p14:sldIdLst>
            <p14:sldId id="355"/>
          </p14:sldIdLst>
        </p14:section>
      </p14:sectionLst>
    </p:ext>
    <p:ext uri="{EFAFB233-063F-42B5-8137-9DF3F51BA10A}">
      <p15:sldGuideLst xmlns:p15="http://schemas.microsoft.com/office/powerpoint/2012/main">
        <p15:guide id="1" orient="horz" pos="2268" userDrawn="1">
          <p15:clr>
            <a:srgbClr val="F3F3F3"/>
          </p15:clr>
        </p15:guide>
        <p15:guide id="2" pos="3840" userDrawn="1">
          <p15:clr>
            <a:srgbClr val="F3F3F3"/>
          </p15:clr>
        </p15:guide>
        <p15:guide id="3" pos="7227" userDrawn="1">
          <p15:clr>
            <a:srgbClr val="B7B7B7"/>
          </p15:clr>
        </p15:guide>
        <p15:guide id="4" pos="453" userDrawn="1">
          <p15:clr>
            <a:srgbClr val="B7B7B7"/>
          </p15:clr>
        </p15:guide>
        <p15:guide id="5" orient="horz" pos="3884" userDrawn="1">
          <p15:clr>
            <a:srgbClr val="B7B7B7"/>
          </p15:clr>
        </p15:guide>
        <p15:guide id="6" orient="horz" pos="453" userDrawn="1">
          <p15:clr>
            <a:srgbClr val="B7B7B7"/>
          </p15:clr>
        </p15:guide>
        <p15:guide id="7" pos="7680" userDrawn="1">
          <p15:clr>
            <a:srgbClr val="000000"/>
          </p15:clr>
        </p15:guide>
        <p15:guide id="8" userDrawn="1">
          <p15:clr>
            <a:srgbClr val="000000"/>
          </p15:clr>
        </p15:guide>
        <p15:guide id="9" orient="horz" userDrawn="1">
          <p15:clr>
            <a:srgbClr val="000000"/>
          </p15:clr>
        </p15:guide>
        <p15:guide id="10" orient="horz" pos="4320" userDrawn="1">
          <p15:clr>
            <a:srgbClr val="000000"/>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1DB9E"/>
    <a:srgbClr val="34736B"/>
    <a:srgbClr val="8F0FD3"/>
    <a:srgbClr val="460084"/>
    <a:srgbClr val="002F8E"/>
    <a:srgbClr val="002E8E"/>
    <a:srgbClr val="22397D"/>
    <a:srgbClr val="422778"/>
    <a:srgbClr val="E7D4C8"/>
    <a:srgbClr val="F8EF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Mellanmörkt format 1 - Dekorfärg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llanmörkt format 1 - Dekorfärg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220" autoAdjust="0"/>
  </p:normalViewPr>
  <p:slideViewPr>
    <p:cSldViewPr snapToGrid="0">
      <p:cViewPr varScale="1">
        <p:scale>
          <a:sx n="97" d="100"/>
          <a:sy n="97" d="100"/>
        </p:scale>
        <p:origin x="1198" y="65"/>
      </p:cViewPr>
      <p:guideLst>
        <p:guide orient="horz" pos="2268"/>
        <p:guide pos="3840"/>
        <p:guide pos="7227"/>
        <p:guide pos="453"/>
        <p:guide orient="horz" pos="3884"/>
        <p:guide orient="horz" pos="453"/>
        <p:guide pos="7680"/>
        <p:guide/>
        <p:guide orient="horz"/>
        <p:guide orient="horz" pos="432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9.fntdata"/><Relationship Id="rId21" Type="http://schemas.openxmlformats.org/officeDocument/2006/relationships/slide" Target="slides/slide17.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font" Target="fonts/font17.fntdata"/><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notesMaster" Target="notesMasters/notesMaster1.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font" Target="fonts/font15.fntdata"/><Relationship Id="rId53"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1.fntdata"/><Relationship Id="rId44" Type="http://schemas.openxmlformats.org/officeDocument/2006/relationships/font" Target="fonts/font14.fntdata"/><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openxmlformats.org/officeDocument/2006/relationships/font" Target="fonts/font5.fntdata"/><Relationship Id="rId43" Type="http://schemas.openxmlformats.org/officeDocument/2006/relationships/font" Target="fonts/font13.fntdata"/><Relationship Id="rId48" Type="http://schemas.openxmlformats.org/officeDocument/2006/relationships/font" Target="fonts/font18.fntdata"/><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font" Target="fonts/font16.fntdata"/><Relationship Id="rId20" Type="http://schemas.openxmlformats.org/officeDocument/2006/relationships/slide" Target="slides/slide16.xml"/><Relationship Id="rId41" Type="http://schemas.openxmlformats.org/officeDocument/2006/relationships/font" Target="fonts/font11.fntdata"/><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6.fntdata"/><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n Flodin" userId="99319c94-46da-434a-b0e3-df6f8abb87e8" providerId="ADAL" clId="{9A9457A5-7DA8-4F15-ADA2-8DD7DD08B226}"/>
    <pc:docChg chg="undo redo custSel addSld delSld modSld addSection delSection modSection">
      <pc:chgData name="Elin Flodin" userId="99319c94-46da-434a-b0e3-df6f8abb87e8" providerId="ADAL" clId="{9A9457A5-7DA8-4F15-ADA2-8DD7DD08B226}" dt="2026-08-04T07:38:07.203" v="2007" actId="20577"/>
      <pc:docMkLst>
        <pc:docMk/>
      </pc:docMkLst>
      <pc:sldChg chg="modSp mod">
        <pc:chgData name="Elin Flodin" userId="99319c94-46da-434a-b0e3-df6f8abb87e8" providerId="ADAL" clId="{9A9457A5-7DA8-4F15-ADA2-8DD7DD08B226}" dt="2026-07-06T07:00:26.165" v="1832" actId="113"/>
        <pc:sldMkLst>
          <pc:docMk/>
          <pc:sldMk cId="3248508880" sldId="2147376484"/>
        </pc:sldMkLst>
        <pc:spChg chg="mod">
          <ac:chgData name="Elin Flodin" userId="99319c94-46da-434a-b0e3-df6f8abb87e8" providerId="ADAL" clId="{9A9457A5-7DA8-4F15-ADA2-8DD7DD08B226}" dt="2026-07-06T07:00:26.165" v="1832" actId="113"/>
          <ac:spMkLst>
            <pc:docMk/>
            <pc:sldMk cId="3248508880" sldId="2147376484"/>
            <ac:spMk id="14" creationId="{92EA05F4-4B70-2208-F586-718FF03A482F}"/>
          </ac:spMkLst>
        </pc:spChg>
      </pc:sldChg>
      <pc:sldChg chg="modSp mod">
        <pc:chgData name="Elin Flodin" userId="99319c94-46da-434a-b0e3-df6f8abb87e8" providerId="ADAL" clId="{9A9457A5-7DA8-4F15-ADA2-8DD7DD08B226}" dt="2026-07-06T07:00:58.625" v="1833" actId="113"/>
        <pc:sldMkLst>
          <pc:docMk/>
          <pc:sldMk cId="937503410" sldId="2147376494"/>
        </pc:sldMkLst>
        <pc:spChg chg="mod">
          <ac:chgData name="Elin Flodin" userId="99319c94-46da-434a-b0e3-df6f8abb87e8" providerId="ADAL" clId="{9A9457A5-7DA8-4F15-ADA2-8DD7DD08B226}" dt="2026-07-06T07:00:58.625" v="1833" actId="113"/>
          <ac:spMkLst>
            <pc:docMk/>
            <pc:sldMk cId="937503410" sldId="2147376494"/>
            <ac:spMk id="5" creationId="{6D233A61-9FF4-77E8-A661-C746BB9C1732}"/>
          </ac:spMkLst>
        </pc:spChg>
      </pc:sldChg>
      <pc:sldChg chg="addSp delSp modSp mod setBg modClrScheme chgLayout">
        <pc:chgData name="Elin Flodin" userId="99319c94-46da-434a-b0e3-df6f8abb87e8" providerId="ADAL" clId="{9A9457A5-7DA8-4F15-ADA2-8DD7DD08B226}" dt="2026-07-06T07:05:12.233" v="2004" actId="1037"/>
        <pc:sldMkLst>
          <pc:docMk/>
          <pc:sldMk cId="1338350842" sldId="2147481409"/>
        </pc:sldMkLst>
        <pc:spChg chg="mod ord">
          <ac:chgData name="Elin Flodin" userId="99319c94-46da-434a-b0e3-df6f8abb87e8" providerId="ADAL" clId="{9A9457A5-7DA8-4F15-ADA2-8DD7DD08B226}" dt="2026-07-06T06:58:49.588" v="1831" actId="700"/>
          <ac:spMkLst>
            <pc:docMk/>
            <pc:sldMk cId="1338350842" sldId="2147481409"/>
            <ac:spMk id="2" creationId="{79836A21-EA72-0918-678C-38E98F49BF87}"/>
          </ac:spMkLst>
        </pc:spChg>
        <pc:spChg chg="mod ord">
          <ac:chgData name="Elin Flodin" userId="99319c94-46da-434a-b0e3-df6f8abb87e8" providerId="ADAL" clId="{9A9457A5-7DA8-4F15-ADA2-8DD7DD08B226}" dt="2026-07-06T06:58:49.588" v="1831" actId="700"/>
          <ac:spMkLst>
            <pc:docMk/>
            <pc:sldMk cId="1338350842" sldId="2147481409"/>
            <ac:spMk id="3" creationId="{93BEB566-29C6-1938-E5A7-408C45966194}"/>
          </ac:spMkLst>
        </pc:spChg>
        <pc:spChg chg="add mod ord">
          <ac:chgData name="Elin Flodin" userId="99319c94-46da-434a-b0e3-df6f8abb87e8" providerId="ADAL" clId="{9A9457A5-7DA8-4F15-ADA2-8DD7DD08B226}" dt="2026-07-06T07:02:02.501" v="1836" actId="113"/>
          <ac:spMkLst>
            <pc:docMk/>
            <pc:sldMk cId="1338350842" sldId="2147481409"/>
            <ac:spMk id="4" creationId="{842F8273-50ED-2399-E357-728931117311}"/>
          </ac:spMkLst>
        </pc:spChg>
        <pc:spChg chg="add mod ord">
          <ac:chgData name="Elin Flodin" userId="99319c94-46da-434a-b0e3-df6f8abb87e8" providerId="ADAL" clId="{9A9457A5-7DA8-4F15-ADA2-8DD7DD08B226}" dt="2026-07-06T07:02:02.501" v="1836" actId="113"/>
          <ac:spMkLst>
            <pc:docMk/>
            <pc:sldMk cId="1338350842" sldId="2147481409"/>
            <ac:spMk id="5" creationId="{87C57C9B-58A5-5D4E-DE07-A3C349B46924}"/>
          </ac:spMkLst>
        </pc:spChg>
        <pc:spChg chg="add mod ord">
          <ac:chgData name="Elin Flodin" userId="99319c94-46da-434a-b0e3-df6f8abb87e8" providerId="ADAL" clId="{9A9457A5-7DA8-4F15-ADA2-8DD7DD08B226}" dt="2026-07-06T07:02:02.501" v="1836" actId="113"/>
          <ac:spMkLst>
            <pc:docMk/>
            <pc:sldMk cId="1338350842" sldId="2147481409"/>
            <ac:spMk id="6" creationId="{CD21D2F9-FFEE-50E2-05CB-E6FD6581D8C9}"/>
          </ac:spMkLst>
        </pc:spChg>
        <pc:spChg chg="add mod">
          <ac:chgData name="Elin Flodin" userId="99319c94-46da-434a-b0e3-df6f8abb87e8" providerId="ADAL" clId="{9A9457A5-7DA8-4F15-ADA2-8DD7DD08B226}" dt="2026-07-06T07:02:02.501" v="1836" actId="113"/>
          <ac:spMkLst>
            <pc:docMk/>
            <pc:sldMk cId="1338350842" sldId="2147481409"/>
            <ac:spMk id="7" creationId="{6E142272-194E-E5E2-657E-4103A6EFBE57}"/>
          </ac:spMkLst>
        </pc:spChg>
        <pc:spChg chg="add mod ord">
          <ac:chgData name="Elin Flodin" userId="99319c94-46da-434a-b0e3-df6f8abb87e8" providerId="ADAL" clId="{9A9457A5-7DA8-4F15-ADA2-8DD7DD08B226}" dt="2026-07-06T07:02:02.501" v="1836" actId="113"/>
          <ac:spMkLst>
            <pc:docMk/>
            <pc:sldMk cId="1338350842" sldId="2147481409"/>
            <ac:spMk id="8" creationId="{CD226AB5-6CB5-ACA9-1D5D-A3C02F1D9739}"/>
          </ac:spMkLst>
        </pc:spChg>
        <pc:spChg chg="add mod">
          <ac:chgData name="Elin Flodin" userId="99319c94-46da-434a-b0e3-df6f8abb87e8" providerId="ADAL" clId="{9A9457A5-7DA8-4F15-ADA2-8DD7DD08B226}" dt="2026-07-06T07:02:02.501" v="1836" actId="113"/>
          <ac:spMkLst>
            <pc:docMk/>
            <pc:sldMk cId="1338350842" sldId="2147481409"/>
            <ac:spMk id="9" creationId="{8B80E766-9A9B-0497-D4B4-9DF4DB95E7B0}"/>
          </ac:spMkLst>
        </pc:spChg>
        <pc:spChg chg="add mod">
          <ac:chgData name="Elin Flodin" userId="99319c94-46da-434a-b0e3-df6f8abb87e8" providerId="ADAL" clId="{9A9457A5-7DA8-4F15-ADA2-8DD7DD08B226}" dt="2026-07-06T07:02:02.501" v="1836" actId="113"/>
          <ac:spMkLst>
            <pc:docMk/>
            <pc:sldMk cId="1338350842" sldId="2147481409"/>
            <ac:spMk id="10" creationId="{193C0FDB-FE47-61F1-865A-13CB179BA2F9}"/>
          </ac:spMkLst>
        </pc:spChg>
        <pc:spChg chg="add mod ord">
          <ac:chgData name="Elin Flodin" userId="99319c94-46da-434a-b0e3-df6f8abb87e8" providerId="ADAL" clId="{9A9457A5-7DA8-4F15-ADA2-8DD7DD08B226}" dt="2026-07-06T07:02:02.501" v="1836" actId="113"/>
          <ac:spMkLst>
            <pc:docMk/>
            <pc:sldMk cId="1338350842" sldId="2147481409"/>
            <ac:spMk id="11" creationId="{05C8F242-1D84-6549-F1A9-B5101D71476B}"/>
          </ac:spMkLst>
        </pc:spChg>
        <pc:spChg chg="add mod">
          <ac:chgData name="Elin Flodin" userId="99319c94-46da-434a-b0e3-df6f8abb87e8" providerId="ADAL" clId="{9A9457A5-7DA8-4F15-ADA2-8DD7DD08B226}" dt="2026-07-06T07:02:02.501" v="1836" actId="113"/>
          <ac:spMkLst>
            <pc:docMk/>
            <pc:sldMk cId="1338350842" sldId="2147481409"/>
            <ac:spMk id="12" creationId="{5B11F571-3E53-77BB-4BBB-41B2979C7A27}"/>
          </ac:spMkLst>
        </pc:spChg>
        <pc:spChg chg="add mod ord">
          <ac:chgData name="Elin Flodin" userId="99319c94-46da-434a-b0e3-df6f8abb87e8" providerId="ADAL" clId="{9A9457A5-7DA8-4F15-ADA2-8DD7DD08B226}" dt="2026-07-06T07:02:02.501" v="1836" actId="113"/>
          <ac:spMkLst>
            <pc:docMk/>
            <pc:sldMk cId="1338350842" sldId="2147481409"/>
            <ac:spMk id="13" creationId="{5951B7DE-9C27-358C-D43A-8AC9E31DD657}"/>
          </ac:spMkLst>
        </pc:spChg>
        <pc:spChg chg="add mod">
          <ac:chgData name="Elin Flodin" userId="99319c94-46da-434a-b0e3-df6f8abb87e8" providerId="ADAL" clId="{9A9457A5-7DA8-4F15-ADA2-8DD7DD08B226}" dt="2026-07-06T07:05:12.233" v="2004" actId="1037"/>
          <ac:spMkLst>
            <pc:docMk/>
            <pc:sldMk cId="1338350842" sldId="2147481409"/>
            <ac:spMk id="16" creationId="{B9C48A9B-8469-8015-7E3F-0A73D9D7BEBA}"/>
          </ac:spMkLst>
        </pc:spChg>
        <pc:grpChg chg="add mod">
          <ac:chgData name="Elin Flodin" userId="99319c94-46da-434a-b0e3-df6f8abb87e8" providerId="ADAL" clId="{9A9457A5-7DA8-4F15-ADA2-8DD7DD08B226}" dt="2026-07-06T07:05:12.233" v="2004" actId="1037"/>
          <ac:grpSpMkLst>
            <pc:docMk/>
            <pc:sldMk cId="1338350842" sldId="2147481409"/>
            <ac:grpSpMk id="14" creationId="{2EB83EE6-AFB5-256C-4600-39B2B2811640}"/>
          </ac:grpSpMkLst>
        </pc:grpChg>
        <pc:grpChg chg="add mod">
          <ac:chgData name="Elin Flodin" userId="99319c94-46da-434a-b0e3-df6f8abb87e8" providerId="ADAL" clId="{9A9457A5-7DA8-4F15-ADA2-8DD7DD08B226}" dt="2026-07-06T07:05:12.233" v="2004" actId="1037"/>
          <ac:grpSpMkLst>
            <pc:docMk/>
            <pc:sldMk cId="1338350842" sldId="2147481409"/>
            <ac:grpSpMk id="15" creationId="{402D92F9-2AA5-C4AD-F997-BCA66C0C5517}"/>
          </ac:grpSpMkLst>
        </pc:grpChg>
        <pc:grpChg chg="add mod">
          <ac:chgData name="Elin Flodin" userId="99319c94-46da-434a-b0e3-df6f8abb87e8" providerId="ADAL" clId="{9A9457A5-7DA8-4F15-ADA2-8DD7DD08B226}" dt="2026-07-06T07:05:12.233" v="2004" actId="1037"/>
          <ac:grpSpMkLst>
            <pc:docMk/>
            <pc:sldMk cId="1338350842" sldId="2147481409"/>
            <ac:grpSpMk id="17" creationId="{C26DFC2A-BAE6-0C86-AEC4-0EF3547B5602}"/>
          </ac:grpSpMkLst>
        </pc:grpChg>
        <pc:grpChg chg="add mod">
          <ac:chgData name="Elin Flodin" userId="99319c94-46da-434a-b0e3-df6f8abb87e8" providerId="ADAL" clId="{9A9457A5-7DA8-4F15-ADA2-8DD7DD08B226}" dt="2026-07-06T07:05:12.233" v="2004" actId="1037"/>
          <ac:grpSpMkLst>
            <pc:docMk/>
            <pc:sldMk cId="1338350842" sldId="2147481409"/>
            <ac:grpSpMk id="18" creationId="{3939A711-26D9-4DF2-3257-ECB7B1AE1401}"/>
          </ac:grpSpMkLst>
        </pc:grpChg>
        <pc:grpChg chg="add mod">
          <ac:chgData name="Elin Flodin" userId="99319c94-46da-434a-b0e3-df6f8abb87e8" providerId="ADAL" clId="{9A9457A5-7DA8-4F15-ADA2-8DD7DD08B226}" dt="2026-07-06T07:05:12.233" v="2004" actId="1037"/>
          <ac:grpSpMkLst>
            <pc:docMk/>
            <pc:sldMk cId="1338350842" sldId="2147481409"/>
            <ac:grpSpMk id="19" creationId="{E18FB3BE-EBB7-D398-3ED3-88DE698134A5}"/>
          </ac:grpSpMkLst>
        </pc:grpChg>
      </pc:sldChg>
      <pc:sldChg chg="addSp delSp modSp add mod setBg modClrScheme modShow chgLayout modNotesTx">
        <pc:chgData name="Elin Flodin" userId="99319c94-46da-434a-b0e3-df6f8abb87e8" providerId="ADAL" clId="{9A9457A5-7DA8-4F15-ADA2-8DD7DD08B226}" dt="2026-08-04T07:38:07.203" v="2007" actId="20577"/>
        <pc:sldMkLst>
          <pc:docMk/>
          <pc:sldMk cId="3691188652" sldId="2147481423"/>
        </pc:sldMkLst>
        <pc:spChg chg="mod">
          <ac:chgData name="Elin Flodin" userId="99319c94-46da-434a-b0e3-df6f8abb87e8" providerId="ADAL" clId="{9A9457A5-7DA8-4F15-ADA2-8DD7DD08B226}" dt="2026-08-04T07:38:07.203" v="2007" actId="20577"/>
          <ac:spMkLst>
            <pc:docMk/>
            <pc:sldMk cId="3691188652" sldId="2147481423"/>
            <ac:spMk id="15" creationId="{9B9EF8C4-3A11-A3D1-C3D2-1911338F0F10}"/>
          </ac:spMkLst>
        </pc:spChg>
      </pc:sldChg>
      <pc:sldChg chg="addSp delSp modSp add mod">
        <pc:chgData name="Elin Flodin" userId="99319c94-46da-434a-b0e3-df6f8abb87e8" providerId="ADAL" clId="{9A9457A5-7DA8-4F15-ADA2-8DD7DD08B226}" dt="2026-07-06T07:04:08.140" v="1872" actId="1036"/>
        <pc:sldMkLst>
          <pc:docMk/>
          <pc:sldMk cId="57232998" sldId="2147481474"/>
        </pc:sldMkLst>
        <pc:spChg chg="add mod ord">
          <ac:chgData name="Elin Flodin" userId="99319c94-46da-434a-b0e3-df6f8abb87e8" providerId="ADAL" clId="{9A9457A5-7DA8-4F15-ADA2-8DD7DD08B226}" dt="2026-07-06T07:03:43.620" v="1848" actId="1037"/>
          <ac:spMkLst>
            <pc:docMk/>
            <pc:sldMk cId="57232998" sldId="2147481474"/>
            <ac:spMk id="2" creationId="{1B235502-8D86-8BF4-467B-47A62E18992C}"/>
          </ac:spMkLst>
        </pc:spChg>
        <pc:spChg chg="add mod ord">
          <ac:chgData name="Elin Flodin" userId="99319c94-46da-434a-b0e3-df6f8abb87e8" providerId="ADAL" clId="{9A9457A5-7DA8-4F15-ADA2-8DD7DD08B226}" dt="2026-07-06T07:04:08.140" v="1872" actId="1036"/>
          <ac:spMkLst>
            <pc:docMk/>
            <pc:sldMk cId="57232998" sldId="2147481474"/>
            <ac:spMk id="3" creationId="{9C8B4358-31DE-6D62-4CEE-5C2FA7441010}"/>
          </ac:spMkLst>
        </pc:spChg>
        <pc:spChg chg="mod">
          <ac:chgData name="Elin Flodin" userId="99319c94-46da-434a-b0e3-df6f8abb87e8" providerId="ADAL" clId="{9A9457A5-7DA8-4F15-ADA2-8DD7DD08B226}" dt="2026-07-06T07:03:19.829" v="1841" actId="206"/>
          <ac:spMkLst>
            <pc:docMk/>
            <pc:sldMk cId="57232998" sldId="2147481474"/>
            <ac:spMk id="20" creationId="{E0ACD977-2171-9603-B36A-CD59B5AB4307}"/>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F34E9790-3771-B190-620E-356EB5FA673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4B169F7B-0F39-BE86-2156-755AF2FBD46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9C58ED9-2607-624E-A83F-23F5438583F1}" type="datetimeFigureOut">
              <a:rPr lang="sv-SE" smtClean="0"/>
              <a:t>2026-08-04</a:t>
            </a:fld>
            <a:endParaRPr lang="sv-SE"/>
          </a:p>
        </p:txBody>
      </p:sp>
      <p:sp>
        <p:nvSpPr>
          <p:cNvPr id="4" name="Platshållare för sidfot 3">
            <a:extLst>
              <a:ext uri="{FF2B5EF4-FFF2-40B4-BE49-F238E27FC236}">
                <a16:creationId xmlns:a16="http://schemas.microsoft.com/office/drawing/2014/main" id="{711D6450-E95C-6D8E-2978-452B057639E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290B733E-42AA-54CF-5671-4AE7E30855F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2553CF6-8A19-AB44-999E-2B16B6BE766C}" type="slidenum">
              <a:rPr lang="sv-SE" smtClean="0"/>
              <a:t>‹#›</a:t>
            </a:fld>
            <a:endParaRPr lang="sv-SE"/>
          </a:p>
        </p:txBody>
      </p:sp>
    </p:spTree>
    <p:extLst>
      <p:ext uri="{BB962C8B-B14F-4D97-AF65-F5344CB8AC3E}">
        <p14:creationId xmlns:p14="http://schemas.microsoft.com/office/powerpoint/2010/main" val="11413311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5"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5"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5"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5"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5"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5"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5"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5"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5"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sv-SE"/>
              <a:t>Water Wise Societies är ett av fem nystartade strategiska innovationsprogram inom Impact Innovation. Långsiktiga stora satsningar. Budget 100-150 miljoner om året per program, 10 år långa. </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sv-SE" sz="1100">
              <a:cs typeface="Arial"/>
            </a:endParaRPr>
          </a:p>
          <a:p>
            <a:pPr marL="158750" indent="0">
              <a:buNone/>
            </a:pPr>
            <a:r>
              <a:rPr lang="sv-SE" sz="900">
                <a:cs typeface="Calibri"/>
              </a:rPr>
              <a:t>Fem program: </a:t>
            </a:r>
          </a:p>
          <a:p>
            <a:pPr marL="158750" indent="0">
              <a:buNone/>
            </a:pPr>
            <a:r>
              <a:rPr lang="sv-SE" sz="1100" b="1" i="0" err="1">
                <a:solidFill>
                  <a:srgbClr val="121212"/>
                </a:solidFill>
                <a:effectLst/>
                <a:latin typeface="Open Sans ExtraBold" panose="020B0606030504020204" pitchFamily="34" charset="0"/>
              </a:rPr>
              <a:t>NetZero</a:t>
            </a:r>
            <a:r>
              <a:rPr lang="sv-SE" sz="1100" b="1" i="0">
                <a:solidFill>
                  <a:srgbClr val="121212"/>
                </a:solidFill>
                <a:effectLst/>
                <a:latin typeface="Open Sans ExtraBold" panose="020B0606030504020204" pitchFamily="34" charset="0"/>
              </a:rPr>
              <a:t> Industry </a:t>
            </a:r>
            <a:r>
              <a:rPr lang="sv-SE" sz="1100" b="0" i="0">
                <a:solidFill>
                  <a:srgbClr val="121212"/>
                </a:solidFill>
                <a:effectLst/>
                <a:latin typeface="Open Sans Light" panose="020B0606030504020204" pitchFamily="34" charset="0"/>
              </a:rPr>
              <a:t>nollutsläpp från industrin)</a:t>
            </a:r>
            <a:br>
              <a:rPr lang="sv-SE" sz="1100" b="1" i="0">
                <a:solidFill>
                  <a:srgbClr val="121212"/>
                </a:solidFill>
                <a:effectLst/>
                <a:latin typeface="Open Sans ExtraBold" panose="020B0606030504020204" pitchFamily="34" charset="0"/>
              </a:rPr>
            </a:br>
            <a:r>
              <a:rPr lang="sv-SE" sz="1100" b="1" i="0" err="1">
                <a:solidFill>
                  <a:srgbClr val="121212"/>
                </a:solidFill>
                <a:effectLst/>
                <a:latin typeface="Open Sans ExtraBold" panose="020B0606030504020204" pitchFamily="34" charset="0"/>
              </a:rPr>
              <a:t>SustainGov</a:t>
            </a:r>
            <a:r>
              <a:rPr lang="sv-SE" sz="1100" b="1" i="0">
                <a:solidFill>
                  <a:srgbClr val="121212"/>
                </a:solidFill>
                <a:effectLst/>
                <a:latin typeface="Open Sans ExtraBold" panose="020B0606030504020204" pitchFamily="34" charset="0"/>
              </a:rPr>
              <a:t> </a:t>
            </a:r>
            <a:r>
              <a:rPr lang="sv-SE" sz="1100" b="0" i="0">
                <a:solidFill>
                  <a:srgbClr val="121212"/>
                </a:solidFill>
                <a:effectLst/>
                <a:latin typeface="Open Sans Light" panose="020B0606030504020204" pitchFamily="34" charset="0"/>
              </a:rPr>
              <a:t>(en reformerad offentlig sektor)</a:t>
            </a:r>
          </a:p>
          <a:p>
            <a:pPr marL="158750" indent="0">
              <a:buNone/>
            </a:pPr>
            <a:r>
              <a:rPr lang="sv-SE" sz="1100" b="1" i="0">
                <a:solidFill>
                  <a:srgbClr val="121212"/>
                </a:solidFill>
                <a:effectLst/>
                <a:latin typeface="Open Sans ExtraBold" panose="020B0606030504020204" pitchFamily="34" charset="0"/>
              </a:rPr>
              <a:t>Swedish </a:t>
            </a:r>
            <a:r>
              <a:rPr lang="sv-SE" sz="1100" b="1" i="0" err="1">
                <a:solidFill>
                  <a:srgbClr val="121212"/>
                </a:solidFill>
                <a:effectLst/>
                <a:latin typeface="Open Sans ExtraBold" panose="020B0606030504020204" pitchFamily="34" charset="0"/>
              </a:rPr>
              <a:t>Metals</a:t>
            </a:r>
            <a:r>
              <a:rPr lang="sv-SE" sz="1100" b="1" i="0">
                <a:solidFill>
                  <a:srgbClr val="121212"/>
                </a:solidFill>
                <a:effectLst/>
                <a:latin typeface="Open Sans ExtraBold" panose="020B0606030504020204" pitchFamily="34" charset="0"/>
              </a:rPr>
              <a:t> &amp; Minerals </a:t>
            </a:r>
            <a:r>
              <a:rPr lang="sv-SE" sz="1100" b="0" i="0">
                <a:solidFill>
                  <a:srgbClr val="121212"/>
                </a:solidFill>
                <a:effectLst/>
                <a:latin typeface="Open Sans Light" panose="020B0606030504020204" pitchFamily="34" charset="0"/>
              </a:rPr>
              <a:t>(hållbar metall- och mineralförsörjning)</a:t>
            </a:r>
            <a:br>
              <a:rPr lang="sv-SE" sz="1100" b="1" i="0">
                <a:solidFill>
                  <a:srgbClr val="121212"/>
                </a:solidFill>
                <a:effectLst/>
                <a:latin typeface="Open Sans ExtraBold" panose="020B0606030504020204" pitchFamily="34" charset="0"/>
              </a:rPr>
            </a:br>
            <a:r>
              <a:rPr lang="sv-SE" sz="1100" b="1" i="0" err="1">
                <a:solidFill>
                  <a:srgbClr val="121212"/>
                </a:solidFill>
                <a:effectLst/>
                <a:latin typeface="Open Sans ExtraBold" panose="020B0606030504020204" pitchFamily="34" charset="0"/>
              </a:rPr>
              <a:t>Shift</a:t>
            </a:r>
            <a:r>
              <a:rPr lang="sv-SE" sz="1100" b="1" i="0">
                <a:solidFill>
                  <a:srgbClr val="121212"/>
                </a:solidFill>
                <a:effectLst/>
                <a:latin typeface="Open Sans ExtraBold" panose="020B0606030504020204" pitchFamily="34" charset="0"/>
              </a:rPr>
              <a:t> Sweden </a:t>
            </a:r>
            <a:r>
              <a:rPr lang="sv-SE" sz="1100" b="0" i="0">
                <a:solidFill>
                  <a:srgbClr val="121212"/>
                </a:solidFill>
                <a:effectLst/>
                <a:latin typeface="Open Sans Light" panose="020B0606030504020204" pitchFamily="34" charset="0"/>
              </a:rPr>
              <a:t>(hållbar samhällsbyggnad och mobilitet)</a:t>
            </a:r>
            <a:br>
              <a:rPr lang="sv-SE" sz="1100" b="1" i="0">
                <a:solidFill>
                  <a:srgbClr val="121212"/>
                </a:solidFill>
                <a:effectLst/>
                <a:latin typeface="Open Sans ExtraBold" panose="020B0606030504020204" pitchFamily="34" charset="0"/>
              </a:rPr>
            </a:br>
            <a:r>
              <a:rPr lang="sv-SE" sz="1100" b="1" i="0">
                <a:solidFill>
                  <a:srgbClr val="121212"/>
                </a:solidFill>
                <a:effectLst/>
                <a:latin typeface="Open Sans ExtraBold" panose="020B0606030504020204" pitchFamily="34" charset="0"/>
              </a:rPr>
              <a:t>Water Wise Societies </a:t>
            </a:r>
            <a:r>
              <a:rPr lang="sv-SE" sz="1100" b="0" i="0">
                <a:solidFill>
                  <a:srgbClr val="121212"/>
                </a:solidFill>
                <a:effectLst/>
                <a:latin typeface="Open Sans Light" panose="020B0606030504020204" pitchFamily="34" charset="0"/>
              </a:rPr>
              <a:t>(</a:t>
            </a:r>
            <a:r>
              <a:rPr lang="sv-SE" sz="1100" b="0" i="0" err="1">
                <a:solidFill>
                  <a:srgbClr val="121212"/>
                </a:solidFill>
                <a:effectLst/>
                <a:latin typeface="Open Sans Light" panose="020B0606030504020204" pitchFamily="34" charset="0"/>
              </a:rPr>
              <a:t>resilient</a:t>
            </a:r>
            <a:r>
              <a:rPr lang="sv-SE" sz="1100" b="0" i="0">
                <a:solidFill>
                  <a:srgbClr val="121212"/>
                </a:solidFill>
                <a:effectLst/>
                <a:latin typeface="Open Sans Light" panose="020B0606030504020204" pitchFamily="34" charset="0"/>
              </a:rPr>
              <a:t> hantering av vattenresurser)</a:t>
            </a:r>
            <a:endParaRPr lang="sv-SE"/>
          </a:p>
        </p:txBody>
      </p:sp>
    </p:spTree>
    <p:extLst>
      <p:ext uri="{BB962C8B-B14F-4D97-AF65-F5344CB8AC3E}">
        <p14:creationId xmlns:p14="http://schemas.microsoft.com/office/powerpoint/2010/main" val="10469424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a:t>Det finns två vägar att engagera sig i programmet utöver att följa det på avstånd. Det ena sättet är att delta i programinsatser och bidra till omställningen. Insatserna kommer vara öppna för alla att söka och nya utlysningar kommer dyka upp under hela programmets livslängd. Vi kommer dela ut omkring 100 miljoner om året så det här vill ni inte missa!</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a:p>
          <a:p>
            <a:pPr marL="0" marR="0" lvl="0" indent="0" algn="l" defTabSz="914400" rtl="0" eaLnBrk="1" fontAlgn="auto" latinLnBrk="0" hangingPunct="1">
              <a:lnSpc>
                <a:spcPct val="100000"/>
              </a:lnSpc>
              <a:spcBef>
                <a:spcPts val="0"/>
              </a:spcBef>
              <a:spcAft>
                <a:spcPts val="0"/>
              </a:spcAft>
              <a:buClrTx/>
              <a:buSzTx/>
              <a:buFontTx/>
              <a:buNone/>
              <a:tabLst/>
              <a:defRPr/>
            </a:pPr>
            <a:r>
              <a:rPr lang="sv-SE"/>
              <a:t>Men om man vill vara med och se till att vi i programmet skapar rätt utlysningar och fokusera den breda agendan på de områden som är viktigast för ens organisation så ska man bli medlem. Då får man en inbjudan till vår omställningsarena som ger möjligheter att </a:t>
            </a:r>
            <a:r>
              <a:rPr lang="sv-SE" err="1"/>
              <a:t>nätverka</a:t>
            </a:r>
            <a:r>
              <a:rPr lang="sv-SE"/>
              <a:t> med alla andra medlemmar, </a:t>
            </a:r>
            <a:r>
              <a:rPr lang="sv-SE" err="1"/>
              <a:t>samskapa</a:t>
            </a:r>
            <a:r>
              <a:rPr lang="sv-SE"/>
              <a:t> och vara med och påverka inriktningen på programmet i sin helhet och bidra till att utforma programinsatser. </a:t>
            </a:r>
          </a:p>
          <a:p>
            <a:pPr marL="158750" indent="0">
              <a:buNone/>
            </a:pPr>
            <a:endParaRPr lang="sv-SE"/>
          </a:p>
          <a:p>
            <a:pPr marL="158750" indent="0">
              <a:buNone/>
            </a:pPr>
            <a:endParaRPr lang="sv-SE"/>
          </a:p>
        </p:txBody>
      </p:sp>
    </p:spTree>
    <p:extLst>
      <p:ext uri="{BB962C8B-B14F-4D97-AF65-F5344CB8AC3E}">
        <p14:creationId xmlns:p14="http://schemas.microsoft.com/office/powerpoint/2010/main" val="24904487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sv-SE" sz="1100" kern="100">
                <a:effectLst/>
                <a:latin typeface="Aptos" panose="020B0004020202020204" pitchFamily="34" charset="0"/>
                <a:ea typeface="Aptos" panose="020B0004020202020204" pitchFamily="34" charset="0"/>
                <a:cs typeface="Times New Roman" panose="02020603050405020304" pitchFamily="18" charset="0"/>
              </a:rPr>
              <a:t>Genom att gå med som medlemmar får man en inbjudan till vår omställningsarenan där det bjuds på digitala </a:t>
            </a:r>
            <a:r>
              <a:rPr lang="sv-SE" sz="1100" b="0" i="0" u="none" strike="noStrike" kern="100" cap="none">
                <a:solidFill>
                  <a:srgbClr val="000000"/>
                </a:solidFill>
                <a:effectLst/>
                <a:latin typeface="Aptos" panose="020B0004020202020204" pitchFamily="34" charset="0"/>
                <a:ea typeface="Aptos" panose="020B0004020202020204" pitchFamily="34" charset="0"/>
                <a:cs typeface="Times New Roman" panose="02020603050405020304" pitchFamily="18" charset="0"/>
                <a:sym typeface="Arial"/>
              </a:rPr>
              <a:t>frukostseminarier på olika teman, fysiska möten och workshops. Där får ni möjlighet att lyfta upp de frågor som är viktigast för er och på köpet bredda ert nätverk och kompetensutvecklas. </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sv-SE" sz="1100" b="0" i="0" u="none" strike="noStrike" kern="100" cap="none">
              <a:solidFill>
                <a:srgbClr val="000000"/>
              </a:solidFill>
              <a:effectLst/>
              <a:latin typeface="Aptos" panose="020B0004020202020204" pitchFamily="34" charset="0"/>
              <a:ea typeface="Aptos" panose="020B0004020202020204" pitchFamily="34" charset="0"/>
              <a:cs typeface="Times New Roman" panose="02020603050405020304" pitchFamily="18" charset="0"/>
              <a:sym typeface="Arial"/>
            </a:endParaRPr>
          </a:p>
          <a:p>
            <a:pPr marL="158750" indent="0">
              <a:lnSpc>
                <a:spcPct val="107000"/>
              </a:lnSpc>
              <a:spcAft>
                <a:spcPts val="800"/>
              </a:spcAft>
              <a:buNone/>
            </a:pPr>
            <a:r>
              <a:rPr lang="sv-SE" sz="1100" b="0" i="0" u="none" strike="noStrike" kern="100" cap="none">
                <a:solidFill>
                  <a:srgbClr val="000000"/>
                </a:solidFill>
                <a:effectLst/>
                <a:latin typeface="Aptos" panose="020B0004020202020204" pitchFamily="34" charset="0"/>
                <a:ea typeface="Aptos" panose="020B0004020202020204" pitchFamily="34" charset="0"/>
                <a:cs typeface="Times New Roman" panose="02020603050405020304" pitchFamily="18" charset="0"/>
                <a:sym typeface="Arial"/>
              </a:rPr>
              <a:t>Sen tar medlemmarnas inspel vidare, processas av programkontoret och omformas till insatser. Kanske fångas ert inspel upp och blir till en utlysning som ni kan hitta aktörer att söka tillsammans med. Sen lämnas makten bort från medlemmarna och oss i programkontoret och går över till Formas Vinnova och Energimyndigheten. För det är finansieringsmyndigheterna är sedan de som utvärderar och beviljar projekt för att det inte ska bli några märkliga jävssituationer. När finansieringsmyndigheterna beslutat vilja projekt som ska beviljas kan projekten börja arbeta för att ta oss ett steg närmare missionen.</a:t>
            </a:r>
          </a:p>
          <a:p>
            <a:pPr marL="158750" indent="0">
              <a:buNone/>
            </a:pPr>
            <a:endParaRPr lang="sv-SE"/>
          </a:p>
          <a:p>
            <a:pPr marL="158750" indent="0">
              <a:buNone/>
            </a:pPr>
            <a:endParaRPr lang="sv-SE"/>
          </a:p>
        </p:txBody>
      </p:sp>
    </p:spTree>
    <p:extLst>
      <p:ext uri="{BB962C8B-B14F-4D97-AF65-F5344CB8AC3E}">
        <p14:creationId xmlns:p14="http://schemas.microsoft.com/office/powerpoint/2010/main" val="1403134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38BD1-58FB-5D03-9557-CD2DF9DB0F9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73927D5-1C33-07BB-34E7-B14A3C1A29F3}"/>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1F32B20F-46CB-F88B-73D4-1D4790C54664}"/>
              </a:ext>
            </a:extLst>
          </p:cNvPr>
          <p:cNvSpPr>
            <a:spLocks noGrp="1"/>
          </p:cNvSpPr>
          <p:nvPr>
            <p:ph type="body" idx="1"/>
          </p:nvPr>
        </p:nvSpPr>
        <p:spPr/>
        <p:txBody>
          <a:bodyPr/>
          <a:lstStyle/>
          <a:p>
            <a:pPr marL="158750" indent="0">
              <a:buNone/>
            </a:pPr>
            <a:r>
              <a:rPr lang="sv-SE" sz="1100" b="0" i="0" u="none" strike="noStrike" cap="none">
                <a:solidFill>
                  <a:srgbClr val="000000"/>
                </a:solidFill>
                <a:effectLst/>
                <a:latin typeface="Arial"/>
                <a:ea typeface="Arial"/>
                <a:cs typeface="Arial"/>
                <a:sym typeface="Arial"/>
              </a:rPr>
              <a:t>Utöver omställningsarenan erbjuder vi även andra aktiviteter som inte bara är öppna för medlemmar. Vi har exempelvis en innovationsverkstad. Innovationsverkstaden är en plattform och en process som syftar till att överbrygga gapet mellan de som har ett problem och de som sitter på lösningen. Den tredje innovationsverkstaden går av stapel 25 maj och då på tema PFAS. Sitter ni på en lösning så läs mer och anmäl er på hemsidan under aktiviteter.</a:t>
            </a:r>
          </a:p>
        </p:txBody>
      </p:sp>
    </p:spTree>
    <p:extLst>
      <p:ext uri="{BB962C8B-B14F-4D97-AF65-F5344CB8AC3E}">
        <p14:creationId xmlns:p14="http://schemas.microsoft.com/office/powerpoint/2010/main" val="41619380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sv-SE" sz="1100" kern="100">
                <a:effectLst/>
                <a:latin typeface="Aptos" panose="020B0004020202020204" pitchFamily="34" charset="0"/>
                <a:ea typeface="Aptos" panose="020B0004020202020204" pitchFamily="34" charset="0"/>
                <a:cs typeface="Times New Roman" panose="02020603050405020304" pitchFamily="18" charset="0"/>
              </a:rPr>
              <a:t>I medlemsskaran samlar vi en stor bredd av aktörer som har en viktig roll i omställningen. Allt från vattenvårdsförbund, VA-organisationer och universitet men även företag, myndigheter och museum. </a:t>
            </a:r>
          </a:p>
          <a:p>
            <a:pPr marL="158750" indent="0">
              <a:buNone/>
            </a:pPr>
            <a:endParaRPr lang="sv-SE"/>
          </a:p>
          <a:p>
            <a:pPr marL="158750" indent="0">
              <a:buNone/>
            </a:pPr>
            <a:endParaRPr lang="sv-SE"/>
          </a:p>
        </p:txBody>
      </p:sp>
    </p:spTree>
    <p:extLst>
      <p:ext uri="{BB962C8B-B14F-4D97-AF65-F5344CB8AC3E}">
        <p14:creationId xmlns:p14="http://schemas.microsoft.com/office/powerpoint/2010/main" val="30214710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615950" lvl="1" indent="0" algn="l">
              <a:buNone/>
            </a:pPr>
            <a:r>
              <a:rPr lang="sv-SE" sz="2800" b="0" i="0" u="none" strike="noStrike" cap="none">
                <a:solidFill>
                  <a:schemeClr val="tx1"/>
                </a:solidFill>
                <a:latin typeface="Arial"/>
                <a:ea typeface="Tahoma" panose="020B0604030504040204" pitchFamily="34" charset="0"/>
                <a:cs typeface="Tahoma" panose="020B0604030504040204" pitchFamily="34" charset="0"/>
                <a:sym typeface="Arial"/>
              </a:rPr>
              <a:t>Programrådet bistår programkontoret i urval och prioritering av programinsatser </a:t>
            </a:r>
          </a:p>
          <a:p>
            <a:pPr marL="158750" indent="0">
              <a:buNone/>
            </a:pPr>
            <a:endParaRPr lang="sv-SE"/>
          </a:p>
        </p:txBody>
      </p:sp>
    </p:spTree>
    <p:extLst>
      <p:ext uri="{BB962C8B-B14F-4D97-AF65-F5344CB8AC3E}">
        <p14:creationId xmlns:p14="http://schemas.microsoft.com/office/powerpoint/2010/main" val="27570530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sv-SE"/>
              <a:t>Water Wise Societies leds av oss på RISE tillsammans med Svenskt Vatten, SEI, IVL, Lunds universitet och Linköping Science Park. Vi driver programkontoret och ser till att hålla rätt ritning på vågen av omställning och samla alla aktörer som behövs för omställningen. </a:t>
            </a:r>
          </a:p>
          <a:p>
            <a:pPr marL="158750" indent="0">
              <a:buNone/>
            </a:pPr>
            <a:endParaRPr lang="sv-SE"/>
          </a:p>
        </p:txBody>
      </p:sp>
    </p:spTree>
    <p:extLst>
      <p:ext uri="{BB962C8B-B14F-4D97-AF65-F5344CB8AC3E}">
        <p14:creationId xmlns:p14="http://schemas.microsoft.com/office/powerpoint/2010/main" val="6243516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58750" indent="0">
              <a:buNone/>
            </a:pPr>
            <a:r>
              <a:rPr lang="sv-SE"/>
              <a:t>Impact innovation bygger på missionsdriven innovation och det bygger på tre huvuddelar: </a:t>
            </a:r>
          </a:p>
          <a:p>
            <a:pPr marL="387350" indent="-228600">
              <a:buAutoNum type="arabicPeriod"/>
            </a:pPr>
            <a:r>
              <a:rPr lang="sv-SE"/>
              <a:t>En djärv missionen som sätter upp riktningen. </a:t>
            </a:r>
          </a:p>
          <a:p>
            <a:pPr marL="387350" indent="-228600">
              <a:buAutoNum type="arabicPeriod"/>
            </a:pPr>
            <a:r>
              <a:rPr lang="sv-SE"/>
              <a:t>För att nå omställning behövs inte bara teknikutveckling utan en systemomställning med allt från acceptans och beteende till policy och lagar.</a:t>
            </a:r>
          </a:p>
          <a:p>
            <a:pPr marL="387350" indent="-228600">
              <a:buAutoNum type="arabicPeriod"/>
            </a:pPr>
            <a:r>
              <a:rPr lang="sv-SE"/>
              <a:t>Aktörsdrivet program </a:t>
            </a:r>
          </a:p>
          <a:p>
            <a:pPr marL="158750" indent="0">
              <a:buNone/>
            </a:pPr>
            <a:endParaRPr lang="sv-SE"/>
          </a:p>
        </p:txBody>
      </p:sp>
    </p:spTree>
    <p:extLst>
      <p:ext uri="{BB962C8B-B14F-4D97-AF65-F5344CB8AC3E}">
        <p14:creationId xmlns:p14="http://schemas.microsoft.com/office/powerpoint/2010/main" val="41647348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58750" indent="0">
              <a:buNone/>
            </a:pPr>
            <a:r>
              <a:rPr lang="sv-SE" sz="1100" b="0" i="0" u="none" strike="noStrike" cap="none">
                <a:solidFill>
                  <a:srgbClr val="000000"/>
                </a:solidFill>
                <a:effectLst/>
                <a:latin typeface="Calibri" panose="020F0502020204030204" pitchFamily="34" charset="0"/>
                <a:ea typeface="Times New Roman" panose="02020603050405020304" pitchFamily="18" charset="0"/>
                <a:cs typeface="Arial"/>
                <a:sym typeface="Arial"/>
              </a:rPr>
              <a:t>Börjar i missionen. Vårt mission är ”Hållbart vatten för alla”. Och med alla så menar vi verkligen alla, både människa och samhälle, näringsliv och industri och miljön med förutsättningar för biologisk mångfald. </a:t>
            </a:r>
          </a:p>
          <a:p>
            <a:pPr marL="158750" indent="0">
              <a:buNone/>
            </a:pPr>
            <a:endParaRPr lang="sv-SE" sz="1100" b="0" i="0" u="none" strike="noStrike" cap="none">
              <a:solidFill>
                <a:srgbClr val="000000"/>
              </a:solidFill>
              <a:effectLst/>
              <a:latin typeface="Calibri" panose="020F0502020204030204" pitchFamily="34" charset="0"/>
              <a:ea typeface="Times New Roman" panose="02020603050405020304" pitchFamily="18" charset="0"/>
              <a:cs typeface="Arial"/>
              <a:sym typeface="Arial"/>
            </a:endParaRPr>
          </a:p>
          <a:p>
            <a:pPr marL="158750" indent="0">
              <a:buNone/>
            </a:pPr>
            <a:r>
              <a:rPr lang="sv-SE" sz="1100">
                <a:effectLst/>
                <a:latin typeface="Calibri" panose="020F0502020204030204" pitchFamily="34" charset="0"/>
                <a:ea typeface="Times New Roman" panose="02020603050405020304" pitchFamily="18" charset="0"/>
              </a:rPr>
              <a:t>Delat in missionen i tre delmål och konkretiserat i 10 uppdrag.</a:t>
            </a:r>
          </a:p>
          <a:p>
            <a:pPr marL="158750" indent="0">
              <a:buNone/>
            </a:pPr>
            <a:endParaRPr lang="sv-SE" sz="1100">
              <a:effectLst/>
              <a:latin typeface="Calibri" panose="020F0502020204030204" pitchFamily="34" charset="0"/>
              <a:ea typeface="Times New Roman" panose="02020603050405020304" pitchFamily="18" charset="0"/>
            </a:endParaRPr>
          </a:p>
          <a:p>
            <a:pPr marL="158750" indent="0">
              <a:buNone/>
            </a:pPr>
            <a:r>
              <a:rPr lang="sv-SE" sz="1100">
                <a:effectLst/>
                <a:latin typeface="Calibri" panose="020F0502020204030204" pitchFamily="34" charset="0"/>
                <a:ea typeface="Times New Roman" panose="02020603050405020304" pitchFamily="18" charset="0"/>
              </a:rPr>
              <a:t>---</a:t>
            </a:r>
          </a:p>
          <a:p>
            <a:pPr marL="158750" indent="0">
              <a:buNone/>
            </a:pPr>
            <a:endParaRPr lang="sv-SE" sz="1100">
              <a:effectLst/>
              <a:latin typeface="Calibri" panose="020F0502020204030204" pitchFamily="34" charset="0"/>
              <a:ea typeface="Times New Roman" panose="02020603050405020304" pitchFamily="18" charset="0"/>
            </a:endParaRPr>
          </a:p>
          <a:p>
            <a:pPr marL="158750" indent="0">
              <a:buNone/>
            </a:pPr>
            <a:r>
              <a:rPr lang="sv-SE" sz="1100" b="0" i="0" u="none" strike="noStrike" cap="none">
                <a:solidFill>
                  <a:srgbClr val="000000"/>
                </a:solidFill>
                <a:effectLst/>
                <a:latin typeface="Calibri" panose="020F0502020204030204" pitchFamily="34" charset="0"/>
                <a:ea typeface="Times New Roman" panose="02020603050405020304" pitchFamily="18" charset="0"/>
                <a:cs typeface="Arial"/>
                <a:sym typeface="Arial"/>
              </a:rPr>
              <a:t>Och anledningen till att vi behöver ett innovationsprogram på vatten är ju vårt viktigaste livsmedel och alla delar av samhället är beroende av vatten. Vatten är också en delad resurs med komplexa utmaningar som ingen aktör kan lösa ensam utan kräver samverkan mellan många aktörer. Så därför krävs det insatser på alla möjliga fronter så som policy, kunskapsbyggnad, teknikutveckling och nya affärsmodeller. </a:t>
            </a:r>
          </a:p>
          <a:p>
            <a:endParaRPr lang="sv-SE" sz="1100" b="0" i="0" u="none" strike="noStrike" cap="none">
              <a:solidFill>
                <a:srgbClr val="000000"/>
              </a:solidFill>
              <a:effectLst/>
              <a:latin typeface="Calibri" panose="020F0502020204030204" pitchFamily="34" charset="0"/>
              <a:ea typeface="Times New Roman" panose="02020603050405020304" pitchFamily="18" charset="0"/>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i="0" u="none" strike="noStrike" cap="none">
                <a:solidFill>
                  <a:srgbClr val="000000"/>
                </a:solidFill>
                <a:effectLst/>
                <a:latin typeface="Calibri" panose="020F0502020204030204" pitchFamily="34" charset="0"/>
                <a:ea typeface="Times New Roman" panose="02020603050405020304" pitchFamily="18" charset="0"/>
                <a:cs typeface="Arial"/>
                <a:sym typeface="Arial"/>
              </a:rPr>
              <a:t>I Sverige har vi hittills varit </a:t>
            </a:r>
            <a:r>
              <a:rPr lang="sv-SE" sz="1100">
                <a:effectLst/>
                <a:latin typeface="Calibri" panose="020F0502020204030204" pitchFamily="34" charset="0"/>
                <a:ea typeface="Times New Roman" panose="02020603050405020304" pitchFamily="18" charset="0"/>
              </a:rPr>
              <a:t>väldigt bortskämda med tillgången till rent vatten. Men redan idag upplever vi problem kopplat till vattenområdet. På flera platser upplever vi vattenbrist i princip varje sommar där bevattningsförbud får införas. På vissa orter så som Åre och Östhammar har begränsningar kopplat till vatten och avloppsinfrastrukturen hindrat utbyggnaden av bostäder. Och om man minns Gävle 2021 så är det inte bara för lite vatten som ger upphov till problem utan även för mycket vatten där skyfall och översvämningar med en prislapp på hundratals miljoner kr. Och med klimatförändringarna kommer skyfall och torka bli allt vanligare. Förutom mängden är även kvalitén av största vikt, att simma i en grön sörja av algblomningar tillhör nog ingens sommaridyll och inte heller att sommardrinken är spetsad med för höga halter av den så kallade </a:t>
            </a:r>
            <a:r>
              <a:rPr lang="sv-SE" sz="1100" err="1">
                <a:effectLst/>
                <a:latin typeface="Calibri" panose="020F0502020204030204" pitchFamily="34" charset="0"/>
                <a:ea typeface="Times New Roman" panose="02020603050405020304" pitchFamily="18" charset="0"/>
              </a:rPr>
              <a:t>evighetskemikalien</a:t>
            </a:r>
            <a:r>
              <a:rPr lang="sv-SE" sz="1100">
                <a:effectLst/>
                <a:latin typeface="Calibri" panose="020F0502020204030204" pitchFamily="34" charset="0"/>
                <a:ea typeface="Times New Roman" panose="02020603050405020304" pitchFamily="18" charset="0"/>
              </a:rPr>
              <a:t> PFAS.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a:effectLst/>
              <a:latin typeface="Calibri" panose="020F050202020403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a:effectLst/>
                <a:latin typeface="Calibri" panose="020F0502020204030204" pitchFamily="34" charset="0"/>
                <a:ea typeface="Times New Roman" panose="02020603050405020304" pitchFamily="18" charset="0"/>
              </a:rPr>
              <a:t>Vattenproblematiken: För lite vatten, för mycket vatten, vatten i fel tid och för smutsigt vatten. </a:t>
            </a:r>
          </a:p>
        </p:txBody>
      </p:sp>
    </p:spTree>
    <p:extLst>
      <p:ext uri="{BB962C8B-B14F-4D97-AF65-F5344CB8AC3E}">
        <p14:creationId xmlns:p14="http://schemas.microsoft.com/office/powerpoint/2010/main" val="2753262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sv-SE"/>
              <a:t>Genom att lösa uppdragen når vi delmålen och kan bidra till missionen. </a:t>
            </a:r>
          </a:p>
          <a:p>
            <a:pPr marL="158750" indent="0">
              <a:buNone/>
            </a:pPr>
            <a:endParaRPr lang="sv-SE"/>
          </a:p>
        </p:txBody>
      </p:sp>
    </p:spTree>
    <p:extLst>
      <p:ext uri="{BB962C8B-B14F-4D97-AF65-F5344CB8AC3E}">
        <p14:creationId xmlns:p14="http://schemas.microsoft.com/office/powerpoint/2010/main" val="42262275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sv-SE"/>
              <a:t>Programmets omfattning och systemgräns kan beskrivas som från källa till kust. Så alla typer av vatten är inkluderade som grundvatten, dricksvatten, avloppsvatten och naturliga vatten och även relaterad infrastruktur. </a:t>
            </a:r>
          </a:p>
          <a:p>
            <a:pPr marL="158750" indent="0">
              <a:buNone/>
            </a:pPr>
            <a:endParaRPr lang="sv-SE"/>
          </a:p>
          <a:p>
            <a:pPr marL="158750" indent="0">
              <a:buNone/>
            </a:pPr>
            <a:endParaRPr lang="sv-SE"/>
          </a:p>
        </p:txBody>
      </p:sp>
    </p:spTree>
    <p:extLst>
      <p:ext uri="{BB962C8B-B14F-4D97-AF65-F5344CB8AC3E}">
        <p14:creationId xmlns:p14="http://schemas.microsoft.com/office/powerpoint/2010/main" val="5913341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sv-SE"/>
              <a:t>Så för att programmet ska lyckas uppnå vår mission om hållbart vatten för alla så kommer det krävas en bred palett av insatser som kommer utarbetas tillsammans med aktörerna i programmet och finansieringsmyndigheterna. </a:t>
            </a:r>
          </a:p>
        </p:txBody>
      </p:sp>
    </p:spTree>
    <p:extLst>
      <p:ext uri="{BB962C8B-B14F-4D97-AF65-F5344CB8AC3E}">
        <p14:creationId xmlns:p14="http://schemas.microsoft.com/office/powerpoint/2010/main" val="31378777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sv-SE" dirty="0"/>
              <a:t>För att exemplifiera kan ni här se ett litet axplock av projekt som finansierats hittills. </a:t>
            </a:r>
          </a:p>
          <a:p>
            <a:pPr marL="158750" indent="0">
              <a:buNone/>
            </a:pPr>
            <a:endParaRPr lang="sv-SE" dirty="0"/>
          </a:p>
        </p:txBody>
      </p:sp>
    </p:spTree>
    <p:extLst>
      <p:ext uri="{BB962C8B-B14F-4D97-AF65-F5344CB8AC3E}">
        <p14:creationId xmlns:p14="http://schemas.microsoft.com/office/powerpoint/2010/main" val="29973648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C3E4B7-4C51-8883-88F3-D1CD36305C2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83EEB92-6633-6854-5456-72FF0BF62262}"/>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323E1A91-4D9A-B619-D731-E1D61A526587}"/>
              </a:ext>
            </a:extLst>
          </p:cNvPr>
          <p:cNvSpPr>
            <a:spLocks noGrp="1"/>
          </p:cNvSpPr>
          <p:nvPr>
            <p:ph type="body" idx="1"/>
          </p:nvPr>
        </p:nvSpPr>
        <p:spPr/>
        <p:txBody>
          <a:bodyPr/>
          <a:lstStyle/>
          <a:p>
            <a:pPr marL="158750" indent="0">
              <a:buNone/>
            </a:pPr>
            <a:r>
              <a:rPr lang="sv-SE" dirty="0"/>
              <a:t>Hittills har Water Wise </a:t>
            </a:r>
            <a:r>
              <a:rPr lang="sv-SE" dirty="0" err="1"/>
              <a:t>Societies</a:t>
            </a:r>
            <a:r>
              <a:rPr lang="sv-SE" dirty="0"/>
              <a:t> finansierat hela 72 projekt som är pågående eller avslutade! Det är resultatet av olika utlysningar – stora som små och med olika tematisk inriktning. </a:t>
            </a:r>
          </a:p>
        </p:txBody>
      </p:sp>
    </p:spTree>
    <p:extLst>
      <p:ext uri="{BB962C8B-B14F-4D97-AF65-F5344CB8AC3E}">
        <p14:creationId xmlns:p14="http://schemas.microsoft.com/office/powerpoint/2010/main" val="3710006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0BB834-0B26-704C-83CD-609DF300686A}"/>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27360AF-AFF2-52DA-2945-E19FA166A223}"/>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31C7E6C8-2769-4523-B3C9-33EB3A67B0E7}"/>
              </a:ext>
            </a:extLst>
          </p:cNvPr>
          <p:cNvSpPr>
            <a:spLocks noGrp="1"/>
          </p:cNvSpPr>
          <p:nvPr>
            <p:ph type="body" idx="1"/>
          </p:nvPr>
        </p:nvSpPr>
        <p:spPr/>
        <p:txBody>
          <a:bodyPr/>
          <a:lstStyle/>
          <a:p>
            <a:pPr marL="158750" indent="0">
              <a:buNone/>
            </a:pPr>
            <a:r>
              <a:rPr lang="sv-SE" dirty="0"/>
              <a:t>Det finns även fler möjligheter att söka finansiering. Fyra utlysningar öppna nu. </a:t>
            </a:r>
          </a:p>
          <a:p>
            <a:pPr marL="158750" indent="0">
              <a:buNone/>
            </a:pPr>
            <a:endParaRPr lang="sv-SE" dirty="0"/>
          </a:p>
          <a:p>
            <a:pPr marL="158750" indent="0">
              <a:buNone/>
            </a:pPr>
            <a:r>
              <a:rPr lang="sv-SE" dirty="0"/>
              <a:t>Den första är en riktad satsning på vattenbalanser som syftar till att åstadkomma ett sammanhållet system för vattenbudgetering och vattenredovisning i Sverige. Ansökan stänger 1 september och man kan söka upp till 20 mkr och 4 år. </a:t>
            </a:r>
          </a:p>
          <a:p>
            <a:pPr marL="158750" indent="0">
              <a:buNone/>
            </a:pPr>
            <a:endParaRPr lang="sv-SE" dirty="0"/>
          </a:p>
          <a:p>
            <a:pPr marL="158750" indent="0">
              <a:buNone/>
            </a:pPr>
            <a:r>
              <a:rPr lang="sv-SE" dirty="0"/>
              <a:t>Sen har vi som av en händelse en öppen utlysning som fokuserar på temat för dagen - Pris- och </a:t>
            </a:r>
            <a:r>
              <a:rPr lang="sv-SE" dirty="0" err="1"/>
              <a:t>värdemodeller</a:t>
            </a:r>
            <a:r>
              <a:rPr lang="sv-SE" dirty="0"/>
              <a:t>. Nästan så att det är med flit! Här kan man söka medel för att utveckla nya modeller för hur vatten värderas och prissätts. Ansökan stänger 9 september, och man kan söka upp till 1,5 mkr och 1-2 år. </a:t>
            </a:r>
          </a:p>
          <a:p>
            <a:pPr marL="158750" indent="0">
              <a:buNone/>
            </a:pPr>
            <a:endParaRPr lang="sv-SE" dirty="0"/>
          </a:p>
          <a:p>
            <a:pPr marL="158750" indent="0">
              <a:buNone/>
            </a:pPr>
            <a:r>
              <a:rPr lang="sv-SE" dirty="0"/>
              <a:t>Sedan har vi två förstudieutlysningar öppna. Ganska korta och små projekt men som kan fungera som ett viktigt smörjmedel för att komma vidare och jobba med nya aktörer. En med fokus på industri där man tillsammans med minst en aktör från näringsliv eller industri ska utforska en komplex vattenrelaterad utmaning. Ansökan stänger 10 september, och man kan söka 600 tkr och 11 månader.</a:t>
            </a:r>
          </a:p>
          <a:p>
            <a:pPr marL="158750" indent="0">
              <a:buNone/>
            </a:pPr>
            <a:endParaRPr lang="sv-SE" dirty="0"/>
          </a:p>
          <a:p>
            <a:pPr marL="158750" indent="0">
              <a:buNone/>
            </a:pPr>
            <a:r>
              <a:rPr lang="sv-SE" dirty="0"/>
              <a:t>I den andra förstudieutlysningen kan man söka finansiering för att i samverkan med en möjlig kund utforska potential och genomförbarhet för en innovativ lösning. Den här stänger också 10 sep, och man kan söka upp till 500tkr och 11 mån.</a:t>
            </a:r>
          </a:p>
          <a:p>
            <a:pPr marL="158750" indent="0">
              <a:buNone/>
            </a:pPr>
            <a:endParaRPr lang="sv-SE" dirty="0"/>
          </a:p>
          <a:p>
            <a:pPr marL="158750" indent="0">
              <a:buNone/>
            </a:pPr>
            <a:r>
              <a:rPr lang="sv-SE" dirty="0"/>
              <a:t>I höst planeras även en utlysning där man kan ta sig an frågor kopplat till acceptans och beteendeförändringar så det kan man även se fram emot.</a:t>
            </a:r>
          </a:p>
          <a:p>
            <a:pPr marL="158750" indent="0">
              <a:buNone/>
            </a:pPr>
            <a:endParaRPr lang="sv-SE" dirty="0"/>
          </a:p>
          <a:p>
            <a:pPr marL="158750" indent="0">
              <a:buNone/>
            </a:pPr>
            <a:endParaRPr lang="sv-SE" dirty="0"/>
          </a:p>
        </p:txBody>
      </p:sp>
    </p:spTree>
    <p:extLst>
      <p:ext uri="{BB962C8B-B14F-4D97-AF65-F5344CB8AC3E}">
        <p14:creationId xmlns:p14="http://schemas.microsoft.com/office/powerpoint/2010/main" val="30524590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Rubrik och text" preserve="1" userDrawn="1">
  <p:cSld name="Startbild">
    <p:spTree>
      <p:nvGrpSpPr>
        <p:cNvPr id="1" name="Shape 67"/>
        <p:cNvGrpSpPr/>
        <p:nvPr/>
      </p:nvGrpSpPr>
      <p:grpSpPr>
        <a:xfrm>
          <a:off x="0" y="0"/>
          <a:ext cx="0" cy="0"/>
          <a:chOff x="0" y="0"/>
          <a:chExt cx="0" cy="0"/>
        </a:xfrm>
      </p:grpSpPr>
      <p:sp>
        <p:nvSpPr>
          <p:cNvPr id="18" name="Frihandsfigur: Form 17">
            <a:extLst>
              <a:ext uri="{FF2B5EF4-FFF2-40B4-BE49-F238E27FC236}">
                <a16:creationId xmlns:a16="http://schemas.microsoft.com/office/drawing/2014/main" id="{6A0A232C-2575-9C4B-0138-24DBED51F42A}"/>
              </a:ext>
            </a:extLst>
          </p:cNvPr>
          <p:cNvSpPr/>
          <p:nvPr userDrawn="1"/>
        </p:nvSpPr>
        <p:spPr>
          <a:xfrm rot="-511689">
            <a:off x="-448361" y="-498599"/>
            <a:ext cx="8993830" cy="8062611"/>
          </a:xfrm>
          <a:custGeom>
            <a:avLst/>
            <a:gdLst>
              <a:gd name="connsiteX0" fmla="*/ 1435277 w 8993830"/>
              <a:gd name="connsiteY0" fmla="*/ 0 h 8062611"/>
              <a:gd name="connsiteX1" fmla="*/ 4279699 w 8993830"/>
              <a:gd name="connsiteY1" fmla="*/ 426531 h 8062611"/>
              <a:gd name="connsiteX2" fmla="*/ 4337512 w 8993830"/>
              <a:gd name="connsiteY2" fmla="*/ 499548 h 8062611"/>
              <a:gd name="connsiteX3" fmla="*/ 5747553 w 8993830"/>
              <a:gd name="connsiteY3" fmla="*/ 3504081 h 8062611"/>
              <a:gd name="connsiteX4" fmla="*/ 8528797 w 8993830"/>
              <a:gd name="connsiteY4" fmla="*/ 5767569 h 8062611"/>
              <a:gd name="connsiteX5" fmla="*/ 8964310 w 8993830"/>
              <a:gd name="connsiteY5" fmla="*/ 8023880 h 8062611"/>
              <a:gd name="connsiteX6" fmla="*/ 8957184 w 8993830"/>
              <a:gd name="connsiteY6" fmla="*/ 8062611 h 8062611"/>
              <a:gd name="connsiteX7" fmla="*/ 0 w 8993830"/>
              <a:gd name="connsiteY7" fmla="*/ 6719451 h 8062611"/>
              <a:gd name="connsiteX8" fmla="*/ 992757 w 8993830"/>
              <a:gd name="connsiteY8" fmla="*/ 99010 h 8062611"/>
              <a:gd name="connsiteX9" fmla="*/ 1286313 w 8993830"/>
              <a:gd name="connsiteY9" fmla="*/ 26850 h 8062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93830" h="8062611">
                <a:moveTo>
                  <a:pt x="1435277" y="0"/>
                </a:moveTo>
                <a:lnTo>
                  <a:pt x="4279699" y="426531"/>
                </a:lnTo>
                <a:lnTo>
                  <a:pt x="4337512" y="499548"/>
                </a:lnTo>
                <a:cubicBezTo>
                  <a:pt x="4917096" y="1279580"/>
                  <a:pt x="5124782" y="2758310"/>
                  <a:pt x="5747553" y="3504081"/>
                </a:cubicBezTo>
                <a:cubicBezTo>
                  <a:pt x="6544700" y="4458668"/>
                  <a:pt x="8023876" y="4917769"/>
                  <a:pt x="8528797" y="5767569"/>
                </a:cubicBezTo>
                <a:cubicBezTo>
                  <a:pt x="8907488" y="6404920"/>
                  <a:pt x="9064453" y="7340415"/>
                  <a:pt x="8964310" y="8023880"/>
                </a:cubicBezTo>
                <a:lnTo>
                  <a:pt x="8957184" y="8062611"/>
                </a:lnTo>
                <a:lnTo>
                  <a:pt x="0" y="6719451"/>
                </a:lnTo>
                <a:lnTo>
                  <a:pt x="992757" y="99010"/>
                </a:lnTo>
                <a:lnTo>
                  <a:pt x="1286313" y="26850"/>
                </a:lnTo>
                <a:close/>
              </a:path>
            </a:pathLst>
          </a:custGeom>
          <a:solidFill>
            <a:schemeClr val="accent2"/>
          </a:solidFill>
          <a:ln>
            <a:noFill/>
          </a:ln>
          <a:effectLst>
            <a:outerShdw blurRad="200025" dist="95250" sx="1000" sy="1000" algn="bl" rotWithShape="0">
              <a:srgbClr val="000000"/>
            </a:outerShdw>
          </a:effectLst>
        </p:spPr>
        <p:txBody>
          <a:bodyPr/>
          <a:lstStyle/>
          <a:p>
            <a:endParaRPr lang="sv-SE"/>
          </a:p>
        </p:txBody>
      </p:sp>
      <p:sp>
        <p:nvSpPr>
          <p:cNvPr id="16" name="Frihandsfigur: Form 15">
            <a:extLst>
              <a:ext uri="{FF2B5EF4-FFF2-40B4-BE49-F238E27FC236}">
                <a16:creationId xmlns:a16="http://schemas.microsoft.com/office/drawing/2014/main" id="{88A29E5A-DB90-E6A3-AE16-F59E7CA8BBF2}"/>
              </a:ext>
            </a:extLst>
          </p:cNvPr>
          <p:cNvSpPr/>
          <p:nvPr userDrawn="1"/>
        </p:nvSpPr>
        <p:spPr>
          <a:xfrm rot="-615400">
            <a:off x="-533255" y="-597982"/>
            <a:ext cx="8417427" cy="8262568"/>
          </a:xfrm>
          <a:custGeom>
            <a:avLst/>
            <a:gdLst>
              <a:gd name="connsiteX0" fmla="*/ 1221122 w 8417427"/>
              <a:gd name="connsiteY0" fmla="*/ 0 h 8262568"/>
              <a:gd name="connsiteX1" fmla="*/ 4226385 w 8417427"/>
              <a:gd name="connsiteY1" fmla="*/ 543801 h 8262568"/>
              <a:gd name="connsiteX2" fmla="*/ 4237796 w 8417427"/>
              <a:gd name="connsiteY2" fmla="*/ 554147 h 8262568"/>
              <a:gd name="connsiteX3" fmla="*/ 5606694 w 8417427"/>
              <a:gd name="connsiteY3" fmla="*/ 3790528 h 8262568"/>
              <a:gd name="connsiteX4" fmla="*/ 8077978 w 8417427"/>
              <a:gd name="connsiteY4" fmla="*/ 6056010 h 8262568"/>
              <a:gd name="connsiteX5" fmla="*/ 8385845 w 8417427"/>
              <a:gd name="connsiteY5" fmla="*/ 8157297 h 8262568"/>
              <a:gd name="connsiteX6" fmla="*/ 8367847 w 8417427"/>
              <a:gd name="connsiteY6" fmla="*/ 8262568 h 8262568"/>
              <a:gd name="connsiteX7" fmla="*/ 0 w 8417427"/>
              <a:gd name="connsiteY7" fmla="*/ 6748409 h 826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417427" h="8262568">
                <a:moveTo>
                  <a:pt x="1221122" y="0"/>
                </a:moveTo>
                <a:lnTo>
                  <a:pt x="4226385" y="543801"/>
                </a:lnTo>
                <a:lnTo>
                  <a:pt x="4237796" y="554147"/>
                </a:lnTo>
                <a:cubicBezTo>
                  <a:pt x="4963421" y="1270316"/>
                  <a:pt x="4994578" y="2952821"/>
                  <a:pt x="5606694" y="3790528"/>
                </a:cubicBezTo>
                <a:cubicBezTo>
                  <a:pt x="6306254" y="4747907"/>
                  <a:pt x="7656874" y="5204084"/>
                  <a:pt x="8077978" y="6056010"/>
                </a:cubicBezTo>
                <a:cubicBezTo>
                  <a:pt x="8367486" y="6641736"/>
                  <a:pt x="8477685" y="7493891"/>
                  <a:pt x="8385845" y="8157297"/>
                </a:cubicBezTo>
                <a:lnTo>
                  <a:pt x="8367847" y="8262568"/>
                </a:lnTo>
                <a:lnTo>
                  <a:pt x="0" y="6748409"/>
                </a:lnTo>
                <a:close/>
              </a:path>
            </a:pathLst>
          </a:custGeom>
          <a:solidFill>
            <a:srgbClr val="002F8E"/>
          </a:solidFill>
          <a:ln>
            <a:noFill/>
          </a:ln>
          <a:effectLst>
            <a:outerShdw blurRad="200025" dist="95250" sx="1000" sy="1000" algn="bl" rotWithShape="0">
              <a:srgbClr val="000000"/>
            </a:outerShdw>
          </a:effectLst>
        </p:spPr>
        <p:txBody>
          <a:bodyPr/>
          <a:lstStyle/>
          <a:p>
            <a:endParaRPr lang="sv-SE"/>
          </a:p>
        </p:txBody>
      </p:sp>
      <p:pic>
        <p:nvPicPr>
          <p:cNvPr id="7" name="Bildobjekt 6">
            <a:extLst>
              <a:ext uri="{FF2B5EF4-FFF2-40B4-BE49-F238E27FC236}">
                <a16:creationId xmlns:a16="http://schemas.microsoft.com/office/drawing/2014/main" id="{0B16602D-D05F-08CC-A82F-36B459D87FBF}"/>
              </a:ext>
            </a:extLst>
          </p:cNvPr>
          <p:cNvPicPr>
            <a:picLocks noChangeAspect="1"/>
          </p:cNvPicPr>
          <p:nvPr userDrawn="1"/>
        </p:nvPicPr>
        <p:blipFill>
          <a:blip r:embed="rId2" cstate="hqprint">
            <a:extLst>
              <a:ext uri="{28A0092B-C50C-407E-A947-70E740481C1C}">
                <a14:useLocalDpi xmlns:a14="http://schemas.microsoft.com/office/drawing/2010/main"/>
              </a:ext>
            </a:extLst>
          </a:blip>
          <a:srcRect l="-1" r="68556" b="43959"/>
          <a:stretch/>
        </p:blipFill>
        <p:spPr>
          <a:xfrm>
            <a:off x="638984" y="3192229"/>
            <a:ext cx="2842823" cy="1116434"/>
          </a:xfrm>
          <a:prstGeom prst="rect">
            <a:avLst/>
          </a:prstGeom>
        </p:spPr>
      </p:pic>
      <p:sp>
        <p:nvSpPr>
          <p:cNvPr id="20" name="textruta 19">
            <a:extLst>
              <a:ext uri="{FF2B5EF4-FFF2-40B4-BE49-F238E27FC236}">
                <a16:creationId xmlns:a16="http://schemas.microsoft.com/office/drawing/2014/main" id="{092E38A2-CA18-5863-83C1-B3A33D6B5F3C}"/>
              </a:ext>
            </a:extLst>
          </p:cNvPr>
          <p:cNvSpPr txBox="1"/>
          <p:nvPr userDrawn="1"/>
        </p:nvSpPr>
        <p:spPr>
          <a:xfrm>
            <a:off x="12500658" y="0"/>
            <a:ext cx="2928395" cy="1569660"/>
          </a:xfrm>
          <a:prstGeom prst="rect">
            <a:avLst/>
          </a:prstGeom>
          <a:noFill/>
        </p:spPr>
        <p:txBody>
          <a:bodyPr wrap="square" rtlCol="0">
            <a:spAutoFit/>
          </a:bodyPr>
          <a:lstStyle/>
          <a:p>
            <a:r>
              <a:rPr lang="sv-SE" sz="1600">
                <a:latin typeface="+mj-lt"/>
              </a:rPr>
              <a:t>Högerklicka, formatera bakgrund, välj ”Bild eller strukturfyllning” och infoga en bakgrundsbild. Standardbilder finns att hitta i mappen ”</a:t>
            </a:r>
            <a:r>
              <a:rPr lang="sv-SE" sz="1600" err="1">
                <a:latin typeface="+mj-lt"/>
              </a:rPr>
              <a:t>Bildbank</a:t>
            </a:r>
            <a:r>
              <a:rPr lang="sv-SE" sz="1600">
                <a:latin typeface="+mj-lt"/>
              </a:rPr>
              <a:t>”.</a:t>
            </a:r>
          </a:p>
        </p:txBody>
      </p:sp>
      <p:pic>
        <p:nvPicPr>
          <p:cNvPr id="3" name="Bildobjekt 2">
            <a:extLst>
              <a:ext uri="{FF2B5EF4-FFF2-40B4-BE49-F238E27FC236}">
                <a16:creationId xmlns:a16="http://schemas.microsoft.com/office/drawing/2014/main" id="{890E30C8-A0AF-B0D8-4BA5-5EE54C3B050C}"/>
              </a:ext>
            </a:extLst>
          </p:cNvPr>
          <p:cNvPicPr>
            <a:picLocks noChangeAspect="1"/>
          </p:cNvPicPr>
          <p:nvPr userDrawn="1"/>
        </p:nvPicPr>
        <p:blipFill>
          <a:blip r:embed="rId2" cstate="hqprint">
            <a:extLst>
              <a:ext uri="{28A0092B-C50C-407E-A947-70E740481C1C}">
                <a14:useLocalDpi xmlns:a14="http://schemas.microsoft.com/office/drawing/2010/main"/>
              </a:ext>
            </a:extLst>
          </a:blip>
          <a:srcRect l="31354" b="36420"/>
          <a:stretch/>
        </p:blipFill>
        <p:spPr>
          <a:xfrm>
            <a:off x="786389" y="4308663"/>
            <a:ext cx="6198611" cy="1265131"/>
          </a:xfrm>
          <a:prstGeom prst="rect">
            <a:avLst/>
          </a:prstGeom>
        </p:spPr>
      </p:pic>
      <p:pic>
        <p:nvPicPr>
          <p:cNvPr id="4" name="Bildobjekt 3">
            <a:extLst>
              <a:ext uri="{FF2B5EF4-FFF2-40B4-BE49-F238E27FC236}">
                <a16:creationId xmlns:a16="http://schemas.microsoft.com/office/drawing/2014/main" id="{89695FB8-9046-C584-160F-DBFF0ACB8688}"/>
              </a:ext>
            </a:extLst>
          </p:cNvPr>
          <p:cNvPicPr>
            <a:picLocks noChangeAspect="1"/>
          </p:cNvPicPr>
          <p:nvPr userDrawn="1"/>
        </p:nvPicPr>
        <p:blipFill>
          <a:blip r:embed="rId2" cstate="hqprint">
            <a:extLst>
              <a:ext uri="{28A0092B-C50C-407E-A947-70E740481C1C}">
                <a14:useLocalDpi xmlns:a14="http://schemas.microsoft.com/office/drawing/2010/main"/>
              </a:ext>
            </a:extLst>
          </a:blip>
          <a:srcRect t="65556" r="63332" b="7245"/>
          <a:stretch/>
        </p:blipFill>
        <p:spPr>
          <a:xfrm>
            <a:off x="811789" y="5639739"/>
            <a:ext cx="2548015" cy="416490"/>
          </a:xfrm>
          <a:prstGeom prst="rect">
            <a:avLst/>
          </a:prstGeom>
        </p:spPr>
      </p:pic>
    </p:spTree>
    <p:extLst>
      <p:ext uri="{BB962C8B-B14F-4D97-AF65-F5344CB8AC3E}">
        <p14:creationId xmlns:p14="http://schemas.microsoft.com/office/powerpoint/2010/main" val="17195995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 bakgrundsbild 2">
    <p:spTree>
      <p:nvGrpSpPr>
        <p:cNvPr id="1" name=""/>
        <p:cNvGrpSpPr/>
        <p:nvPr/>
      </p:nvGrpSpPr>
      <p:grpSpPr>
        <a:xfrm>
          <a:off x="0" y="0"/>
          <a:ext cx="0" cy="0"/>
          <a:chOff x="0" y="0"/>
          <a:chExt cx="0" cy="0"/>
        </a:xfrm>
      </p:grpSpPr>
      <p:sp>
        <p:nvSpPr>
          <p:cNvPr id="2" name="Frihandsfigur: Form 1">
            <a:extLst>
              <a:ext uri="{FF2B5EF4-FFF2-40B4-BE49-F238E27FC236}">
                <a16:creationId xmlns:a16="http://schemas.microsoft.com/office/drawing/2014/main" id="{F6DB5A1E-8D29-C39B-3D77-872BC916F596}"/>
              </a:ext>
            </a:extLst>
          </p:cNvPr>
          <p:cNvSpPr/>
          <p:nvPr userDrawn="1"/>
        </p:nvSpPr>
        <p:spPr>
          <a:xfrm>
            <a:off x="752498" y="0"/>
            <a:ext cx="5506517" cy="6863208"/>
          </a:xfrm>
          <a:custGeom>
            <a:avLst/>
            <a:gdLst>
              <a:gd name="connsiteX0" fmla="*/ 0 w 12203610"/>
              <a:gd name="connsiteY0" fmla="*/ 0 h 6858000"/>
              <a:gd name="connsiteX1" fmla="*/ 8500729 w 12203610"/>
              <a:gd name="connsiteY1" fmla="*/ 0 h 6858000"/>
              <a:gd name="connsiteX2" fmla="*/ 8505840 w 12203610"/>
              <a:gd name="connsiteY2" fmla="*/ 151545 h 6858000"/>
              <a:gd name="connsiteX3" fmla="*/ 8336200 w 12203610"/>
              <a:gd name="connsiteY3" fmla="*/ 1805199 h 6858000"/>
              <a:gd name="connsiteX4" fmla="*/ 5832293 w 12203610"/>
              <a:gd name="connsiteY4" fmla="*/ 6195269 h 6858000"/>
              <a:gd name="connsiteX5" fmla="*/ 5794818 w 12203610"/>
              <a:gd name="connsiteY5" fmla="*/ 6750966 h 6858000"/>
              <a:gd name="connsiteX6" fmla="*/ 5797828 w 12203610"/>
              <a:gd name="connsiteY6" fmla="*/ 6857999 h 6858000"/>
              <a:gd name="connsiteX7" fmla="*/ 12203610 w 12203610"/>
              <a:gd name="connsiteY7" fmla="*/ 6857999 h 6858000"/>
              <a:gd name="connsiteX8" fmla="*/ 12203610 w 12203610"/>
              <a:gd name="connsiteY8" fmla="*/ 6858000 h 6858000"/>
              <a:gd name="connsiteX9" fmla="*/ 0 w 12203610"/>
              <a:gd name="connsiteY9" fmla="*/ 6858000 h 6858000"/>
              <a:gd name="connsiteX0" fmla="*/ 0 w 12203610"/>
              <a:gd name="connsiteY0" fmla="*/ 0 h 6858000"/>
              <a:gd name="connsiteX1" fmla="*/ 8500729 w 12203610"/>
              <a:gd name="connsiteY1" fmla="*/ 0 h 6858000"/>
              <a:gd name="connsiteX2" fmla="*/ 8336200 w 12203610"/>
              <a:gd name="connsiteY2" fmla="*/ 1805199 h 6858000"/>
              <a:gd name="connsiteX3" fmla="*/ 5832293 w 12203610"/>
              <a:gd name="connsiteY3" fmla="*/ 6195269 h 6858000"/>
              <a:gd name="connsiteX4" fmla="*/ 5794818 w 12203610"/>
              <a:gd name="connsiteY4" fmla="*/ 6750966 h 6858000"/>
              <a:gd name="connsiteX5" fmla="*/ 5797828 w 12203610"/>
              <a:gd name="connsiteY5" fmla="*/ 6857999 h 6858000"/>
              <a:gd name="connsiteX6" fmla="*/ 12203610 w 12203610"/>
              <a:gd name="connsiteY6" fmla="*/ 6857999 h 6858000"/>
              <a:gd name="connsiteX7" fmla="*/ 12203610 w 12203610"/>
              <a:gd name="connsiteY7" fmla="*/ 6858000 h 6858000"/>
              <a:gd name="connsiteX8" fmla="*/ 0 w 12203610"/>
              <a:gd name="connsiteY8" fmla="*/ 6858000 h 6858000"/>
              <a:gd name="connsiteX9" fmla="*/ 0 w 12203610"/>
              <a:gd name="connsiteY9" fmla="*/ 0 h 6858000"/>
              <a:gd name="connsiteX0" fmla="*/ 0 w 12203610"/>
              <a:gd name="connsiteY0" fmla="*/ 0 h 6858000"/>
              <a:gd name="connsiteX1" fmla="*/ 8248177 w 12203610"/>
              <a:gd name="connsiteY1" fmla="*/ 0 h 6858000"/>
              <a:gd name="connsiteX2" fmla="*/ 8336200 w 12203610"/>
              <a:gd name="connsiteY2" fmla="*/ 1805199 h 6858000"/>
              <a:gd name="connsiteX3" fmla="*/ 5832293 w 12203610"/>
              <a:gd name="connsiteY3" fmla="*/ 6195269 h 6858000"/>
              <a:gd name="connsiteX4" fmla="*/ 5794818 w 12203610"/>
              <a:gd name="connsiteY4" fmla="*/ 6750966 h 6858000"/>
              <a:gd name="connsiteX5" fmla="*/ 5797828 w 12203610"/>
              <a:gd name="connsiteY5" fmla="*/ 6857999 h 6858000"/>
              <a:gd name="connsiteX6" fmla="*/ 12203610 w 12203610"/>
              <a:gd name="connsiteY6" fmla="*/ 6857999 h 6858000"/>
              <a:gd name="connsiteX7" fmla="*/ 12203610 w 12203610"/>
              <a:gd name="connsiteY7" fmla="*/ 6858000 h 6858000"/>
              <a:gd name="connsiteX8" fmla="*/ 0 w 12203610"/>
              <a:gd name="connsiteY8" fmla="*/ 6858000 h 6858000"/>
              <a:gd name="connsiteX9" fmla="*/ 0 w 12203610"/>
              <a:gd name="connsiteY9" fmla="*/ 0 h 6858000"/>
              <a:gd name="connsiteX0" fmla="*/ 0 w 12203610"/>
              <a:gd name="connsiteY0" fmla="*/ 0 h 6858000"/>
              <a:gd name="connsiteX1" fmla="*/ 8248177 w 12203610"/>
              <a:gd name="connsiteY1" fmla="*/ 0 h 6858000"/>
              <a:gd name="connsiteX2" fmla="*/ 8336200 w 12203610"/>
              <a:gd name="connsiteY2" fmla="*/ 1805199 h 6858000"/>
              <a:gd name="connsiteX3" fmla="*/ 5832293 w 12203610"/>
              <a:gd name="connsiteY3" fmla="*/ 6195269 h 6858000"/>
              <a:gd name="connsiteX4" fmla="*/ 5794818 w 12203610"/>
              <a:gd name="connsiteY4" fmla="*/ 6750966 h 6858000"/>
              <a:gd name="connsiteX5" fmla="*/ 5797828 w 12203610"/>
              <a:gd name="connsiteY5" fmla="*/ 6857999 h 6858000"/>
              <a:gd name="connsiteX6" fmla="*/ 12203610 w 12203610"/>
              <a:gd name="connsiteY6" fmla="*/ 6857999 h 6858000"/>
              <a:gd name="connsiteX7" fmla="*/ 12203610 w 12203610"/>
              <a:gd name="connsiteY7" fmla="*/ 6858000 h 6858000"/>
              <a:gd name="connsiteX8" fmla="*/ 0 w 12203610"/>
              <a:gd name="connsiteY8" fmla="*/ 6858000 h 6858000"/>
              <a:gd name="connsiteX9" fmla="*/ 0 w 12203610"/>
              <a:gd name="connsiteY9" fmla="*/ 0 h 6858000"/>
              <a:gd name="connsiteX0" fmla="*/ 0 w 12203610"/>
              <a:gd name="connsiteY0" fmla="*/ 12032 h 6870032"/>
              <a:gd name="connsiteX1" fmla="*/ 8484944 w 12203610"/>
              <a:gd name="connsiteY1" fmla="*/ 0 h 6870032"/>
              <a:gd name="connsiteX2" fmla="*/ 8336200 w 12203610"/>
              <a:gd name="connsiteY2" fmla="*/ 1817231 h 6870032"/>
              <a:gd name="connsiteX3" fmla="*/ 5832293 w 12203610"/>
              <a:gd name="connsiteY3" fmla="*/ 6207301 h 6870032"/>
              <a:gd name="connsiteX4" fmla="*/ 5794818 w 12203610"/>
              <a:gd name="connsiteY4" fmla="*/ 6762998 h 6870032"/>
              <a:gd name="connsiteX5" fmla="*/ 5797828 w 12203610"/>
              <a:gd name="connsiteY5" fmla="*/ 6870031 h 6870032"/>
              <a:gd name="connsiteX6" fmla="*/ 12203610 w 12203610"/>
              <a:gd name="connsiteY6" fmla="*/ 6870031 h 6870032"/>
              <a:gd name="connsiteX7" fmla="*/ 12203610 w 12203610"/>
              <a:gd name="connsiteY7" fmla="*/ 6870032 h 6870032"/>
              <a:gd name="connsiteX8" fmla="*/ 0 w 12203610"/>
              <a:gd name="connsiteY8" fmla="*/ 6870032 h 6870032"/>
              <a:gd name="connsiteX9" fmla="*/ 0 w 12203610"/>
              <a:gd name="connsiteY9" fmla="*/ 12032 h 6870032"/>
              <a:gd name="connsiteX0" fmla="*/ 0 w 12203610"/>
              <a:gd name="connsiteY0" fmla="*/ 12032 h 6870032"/>
              <a:gd name="connsiteX1" fmla="*/ 8484944 w 12203610"/>
              <a:gd name="connsiteY1" fmla="*/ 0 h 6870032"/>
              <a:gd name="connsiteX2" fmla="*/ 8336200 w 12203610"/>
              <a:gd name="connsiteY2" fmla="*/ 1817231 h 6870032"/>
              <a:gd name="connsiteX3" fmla="*/ 5832293 w 12203610"/>
              <a:gd name="connsiteY3" fmla="*/ 6207301 h 6870032"/>
              <a:gd name="connsiteX4" fmla="*/ 5794818 w 12203610"/>
              <a:gd name="connsiteY4" fmla="*/ 6762998 h 6870032"/>
              <a:gd name="connsiteX5" fmla="*/ 5797828 w 12203610"/>
              <a:gd name="connsiteY5" fmla="*/ 6870031 h 6870032"/>
              <a:gd name="connsiteX6" fmla="*/ 12203610 w 12203610"/>
              <a:gd name="connsiteY6" fmla="*/ 6870031 h 6870032"/>
              <a:gd name="connsiteX7" fmla="*/ 12203610 w 12203610"/>
              <a:gd name="connsiteY7" fmla="*/ 6870032 h 6870032"/>
              <a:gd name="connsiteX8" fmla="*/ 0 w 12203610"/>
              <a:gd name="connsiteY8" fmla="*/ 6870032 h 6870032"/>
              <a:gd name="connsiteX9" fmla="*/ 0 w 12203610"/>
              <a:gd name="connsiteY9" fmla="*/ 12032 h 6870032"/>
              <a:gd name="connsiteX0" fmla="*/ 0 w 12203610"/>
              <a:gd name="connsiteY0" fmla="*/ 12032 h 6870032"/>
              <a:gd name="connsiteX1" fmla="*/ 8484944 w 12203610"/>
              <a:gd name="connsiteY1" fmla="*/ 0 h 6870032"/>
              <a:gd name="connsiteX2" fmla="*/ 8336200 w 12203610"/>
              <a:gd name="connsiteY2" fmla="*/ 1817231 h 6870032"/>
              <a:gd name="connsiteX3" fmla="*/ 5832293 w 12203610"/>
              <a:gd name="connsiteY3" fmla="*/ 6207301 h 6870032"/>
              <a:gd name="connsiteX4" fmla="*/ 5794818 w 12203610"/>
              <a:gd name="connsiteY4" fmla="*/ 6762998 h 6870032"/>
              <a:gd name="connsiteX5" fmla="*/ 5797828 w 12203610"/>
              <a:gd name="connsiteY5" fmla="*/ 6870031 h 6870032"/>
              <a:gd name="connsiteX6" fmla="*/ 12203610 w 12203610"/>
              <a:gd name="connsiteY6" fmla="*/ 6870031 h 6870032"/>
              <a:gd name="connsiteX7" fmla="*/ 12203610 w 12203610"/>
              <a:gd name="connsiteY7" fmla="*/ 6870032 h 6870032"/>
              <a:gd name="connsiteX8" fmla="*/ 0 w 12203610"/>
              <a:gd name="connsiteY8" fmla="*/ 6870032 h 6870032"/>
              <a:gd name="connsiteX9" fmla="*/ 0 w 12203610"/>
              <a:gd name="connsiteY9" fmla="*/ 12032 h 6870032"/>
              <a:gd name="connsiteX0" fmla="*/ 0 w 12203610"/>
              <a:gd name="connsiteY0" fmla="*/ 5208 h 6863208"/>
              <a:gd name="connsiteX1" fmla="*/ 6882468 w 12203610"/>
              <a:gd name="connsiteY1" fmla="*/ 0 h 6863208"/>
              <a:gd name="connsiteX2" fmla="*/ 8336200 w 12203610"/>
              <a:gd name="connsiteY2" fmla="*/ 1810407 h 6863208"/>
              <a:gd name="connsiteX3" fmla="*/ 5832293 w 12203610"/>
              <a:gd name="connsiteY3" fmla="*/ 6200477 h 6863208"/>
              <a:gd name="connsiteX4" fmla="*/ 5794818 w 12203610"/>
              <a:gd name="connsiteY4" fmla="*/ 6756174 h 6863208"/>
              <a:gd name="connsiteX5" fmla="*/ 5797828 w 12203610"/>
              <a:gd name="connsiteY5" fmla="*/ 6863207 h 6863208"/>
              <a:gd name="connsiteX6" fmla="*/ 12203610 w 12203610"/>
              <a:gd name="connsiteY6" fmla="*/ 6863207 h 6863208"/>
              <a:gd name="connsiteX7" fmla="*/ 12203610 w 12203610"/>
              <a:gd name="connsiteY7" fmla="*/ 6863208 h 6863208"/>
              <a:gd name="connsiteX8" fmla="*/ 0 w 12203610"/>
              <a:gd name="connsiteY8" fmla="*/ 6863208 h 6863208"/>
              <a:gd name="connsiteX9" fmla="*/ 0 w 12203610"/>
              <a:gd name="connsiteY9" fmla="*/ 5208 h 6863208"/>
              <a:gd name="connsiteX0" fmla="*/ 0 w 12203610"/>
              <a:gd name="connsiteY0" fmla="*/ 5208 h 6863208"/>
              <a:gd name="connsiteX1" fmla="*/ 6882468 w 12203610"/>
              <a:gd name="connsiteY1" fmla="*/ 0 h 6863208"/>
              <a:gd name="connsiteX2" fmla="*/ 7611058 w 12203610"/>
              <a:gd name="connsiteY2" fmla="*/ 1701225 h 6863208"/>
              <a:gd name="connsiteX3" fmla="*/ 5832293 w 12203610"/>
              <a:gd name="connsiteY3" fmla="*/ 6200477 h 6863208"/>
              <a:gd name="connsiteX4" fmla="*/ 5794818 w 12203610"/>
              <a:gd name="connsiteY4" fmla="*/ 6756174 h 6863208"/>
              <a:gd name="connsiteX5" fmla="*/ 5797828 w 12203610"/>
              <a:gd name="connsiteY5" fmla="*/ 6863207 h 6863208"/>
              <a:gd name="connsiteX6" fmla="*/ 12203610 w 12203610"/>
              <a:gd name="connsiteY6" fmla="*/ 6863207 h 6863208"/>
              <a:gd name="connsiteX7" fmla="*/ 12203610 w 12203610"/>
              <a:gd name="connsiteY7" fmla="*/ 6863208 h 6863208"/>
              <a:gd name="connsiteX8" fmla="*/ 0 w 12203610"/>
              <a:gd name="connsiteY8" fmla="*/ 6863208 h 6863208"/>
              <a:gd name="connsiteX9" fmla="*/ 0 w 12203610"/>
              <a:gd name="connsiteY9" fmla="*/ 5208 h 6863208"/>
              <a:gd name="connsiteX0" fmla="*/ 0 w 12203610"/>
              <a:gd name="connsiteY0" fmla="*/ 5208 h 6863208"/>
              <a:gd name="connsiteX1" fmla="*/ 6882468 w 12203610"/>
              <a:gd name="connsiteY1" fmla="*/ 0 h 6863208"/>
              <a:gd name="connsiteX2" fmla="*/ 7611058 w 12203610"/>
              <a:gd name="connsiteY2" fmla="*/ 1701225 h 6863208"/>
              <a:gd name="connsiteX3" fmla="*/ 5832293 w 12203610"/>
              <a:gd name="connsiteY3" fmla="*/ 6200477 h 6863208"/>
              <a:gd name="connsiteX4" fmla="*/ 5794818 w 12203610"/>
              <a:gd name="connsiteY4" fmla="*/ 6756174 h 6863208"/>
              <a:gd name="connsiteX5" fmla="*/ 5797828 w 12203610"/>
              <a:gd name="connsiteY5" fmla="*/ 6863207 h 6863208"/>
              <a:gd name="connsiteX6" fmla="*/ 12203610 w 12203610"/>
              <a:gd name="connsiteY6" fmla="*/ 6863207 h 6863208"/>
              <a:gd name="connsiteX7" fmla="*/ 12203610 w 12203610"/>
              <a:gd name="connsiteY7" fmla="*/ 6863208 h 6863208"/>
              <a:gd name="connsiteX8" fmla="*/ 0 w 12203610"/>
              <a:gd name="connsiteY8" fmla="*/ 6863208 h 6863208"/>
              <a:gd name="connsiteX9" fmla="*/ 0 w 12203610"/>
              <a:gd name="connsiteY9" fmla="*/ 5208 h 6863208"/>
              <a:gd name="connsiteX0" fmla="*/ 0 w 12203610"/>
              <a:gd name="connsiteY0" fmla="*/ 5208 h 6863208"/>
              <a:gd name="connsiteX1" fmla="*/ 6882468 w 12203610"/>
              <a:gd name="connsiteY1" fmla="*/ 0 h 6863208"/>
              <a:gd name="connsiteX2" fmla="*/ 7611058 w 12203610"/>
              <a:gd name="connsiteY2" fmla="*/ 1701225 h 6863208"/>
              <a:gd name="connsiteX3" fmla="*/ 5832293 w 12203610"/>
              <a:gd name="connsiteY3" fmla="*/ 6200477 h 6863208"/>
              <a:gd name="connsiteX4" fmla="*/ 5794818 w 12203610"/>
              <a:gd name="connsiteY4" fmla="*/ 6756174 h 6863208"/>
              <a:gd name="connsiteX5" fmla="*/ 5797828 w 12203610"/>
              <a:gd name="connsiteY5" fmla="*/ 6863207 h 6863208"/>
              <a:gd name="connsiteX6" fmla="*/ 12203610 w 12203610"/>
              <a:gd name="connsiteY6" fmla="*/ 6863207 h 6863208"/>
              <a:gd name="connsiteX7" fmla="*/ 12203610 w 12203610"/>
              <a:gd name="connsiteY7" fmla="*/ 6863208 h 6863208"/>
              <a:gd name="connsiteX8" fmla="*/ 0 w 12203610"/>
              <a:gd name="connsiteY8" fmla="*/ 6863208 h 6863208"/>
              <a:gd name="connsiteX9" fmla="*/ 0 w 12203610"/>
              <a:gd name="connsiteY9" fmla="*/ 5208 h 6863208"/>
              <a:gd name="connsiteX0" fmla="*/ 0 w 12203610"/>
              <a:gd name="connsiteY0" fmla="*/ 5208 h 6863208"/>
              <a:gd name="connsiteX1" fmla="*/ 6882468 w 12203610"/>
              <a:gd name="connsiteY1" fmla="*/ 0 h 6863208"/>
              <a:gd name="connsiteX2" fmla="*/ 7655819 w 12203610"/>
              <a:gd name="connsiteY2" fmla="*/ 2001475 h 6863208"/>
              <a:gd name="connsiteX3" fmla="*/ 5832293 w 12203610"/>
              <a:gd name="connsiteY3" fmla="*/ 6200477 h 6863208"/>
              <a:gd name="connsiteX4" fmla="*/ 5794818 w 12203610"/>
              <a:gd name="connsiteY4" fmla="*/ 6756174 h 6863208"/>
              <a:gd name="connsiteX5" fmla="*/ 5797828 w 12203610"/>
              <a:gd name="connsiteY5" fmla="*/ 6863207 h 6863208"/>
              <a:gd name="connsiteX6" fmla="*/ 12203610 w 12203610"/>
              <a:gd name="connsiteY6" fmla="*/ 6863207 h 6863208"/>
              <a:gd name="connsiteX7" fmla="*/ 12203610 w 12203610"/>
              <a:gd name="connsiteY7" fmla="*/ 6863208 h 6863208"/>
              <a:gd name="connsiteX8" fmla="*/ 0 w 12203610"/>
              <a:gd name="connsiteY8" fmla="*/ 6863208 h 6863208"/>
              <a:gd name="connsiteX9" fmla="*/ 0 w 12203610"/>
              <a:gd name="connsiteY9" fmla="*/ 5208 h 6863208"/>
              <a:gd name="connsiteX0" fmla="*/ 0 w 12203610"/>
              <a:gd name="connsiteY0" fmla="*/ 5208 h 6863208"/>
              <a:gd name="connsiteX1" fmla="*/ 6882468 w 12203610"/>
              <a:gd name="connsiteY1" fmla="*/ 0 h 6863208"/>
              <a:gd name="connsiteX2" fmla="*/ 7655819 w 12203610"/>
              <a:gd name="connsiteY2" fmla="*/ 2001475 h 6863208"/>
              <a:gd name="connsiteX3" fmla="*/ 5832293 w 12203610"/>
              <a:gd name="connsiteY3" fmla="*/ 6200477 h 6863208"/>
              <a:gd name="connsiteX4" fmla="*/ 5794818 w 12203610"/>
              <a:gd name="connsiteY4" fmla="*/ 6756174 h 6863208"/>
              <a:gd name="connsiteX5" fmla="*/ 5797828 w 12203610"/>
              <a:gd name="connsiteY5" fmla="*/ 6863207 h 6863208"/>
              <a:gd name="connsiteX6" fmla="*/ 12203610 w 12203610"/>
              <a:gd name="connsiteY6" fmla="*/ 6863207 h 6863208"/>
              <a:gd name="connsiteX7" fmla="*/ 12203610 w 12203610"/>
              <a:gd name="connsiteY7" fmla="*/ 6863208 h 6863208"/>
              <a:gd name="connsiteX8" fmla="*/ 0 w 12203610"/>
              <a:gd name="connsiteY8" fmla="*/ 6863208 h 6863208"/>
              <a:gd name="connsiteX9" fmla="*/ 0 w 12203610"/>
              <a:gd name="connsiteY9" fmla="*/ 5208 h 6863208"/>
              <a:gd name="connsiteX0" fmla="*/ 0 w 12203610"/>
              <a:gd name="connsiteY0" fmla="*/ 5208 h 6863208"/>
              <a:gd name="connsiteX1" fmla="*/ 6882468 w 12203610"/>
              <a:gd name="connsiteY1" fmla="*/ 0 h 6863208"/>
              <a:gd name="connsiteX2" fmla="*/ 7637914 w 12203610"/>
              <a:gd name="connsiteY2" fmla="*/ 2301726 h 6863208"/>
              <a:gd name="connsiteX3" fmla="*/ 5832293 w 12203610"/>
              <a:gd name="connsiteY3" fmla="*/ 6200477 h 6863208"/>
              <a:gd name="connsiteX4" fmla="*/ 5794818 w 12203610"/>
              <a:gd name="connsiteY4" fmla="*/ 6756174 h 6863208"/>
              <a:gd name="connsiteX5" fmla="*/ 5797828 w 12203610"/>
              <a:gd name="connsiteY5" fmla="*/ 6863207 h 6863208"/>
              <a:gd name="connsiteX6" fmla="*/ 12203610 w 12203610"/>
              <a:gd name="connsiteY6" fmla="*/ 6863207 h 6863208"/>
              <a:gd name="connsiteX7" fmla="*/ 12203610 w 12203610"/>
              <a:gd name="connsiteY7" fmla="*/ 6863208 h 6863208"/>
              <a:gd name="connsiteX8" fmla="*/ 0 w 12203610"/>
              <a:gd name="connsiteY8" fmla="*/ 6863208 h 6863208"/>
              <a:gd name="connsiteX9" fmla="*/ 0 w 12203610"/>
              <a:gd name="connsiteY9" fmla="*/ 5208 h 6863208"/>
              <a:gd name="connsiteX0" fmla="*/ 0 w 12203610"/>
              <a:gd name="connsiteY0" fmla="*/ 5208 h 6863208"/>
              <a:gd name="connsiteX1" fmla="*/ 6882468 w 12203610"/>
              <a:gd name="connsiteY1" fmla="*/ 0 h 6863208"/>
              <a:gd name="connsiteX2" fmla="*/ 7637914 w 12203610"/>
              <a:gd name="connsiteY2" fmla="*/ 2301726 h 6863208"/>
              <a:gd name="connsiteX3" fmla="*/ 5948673 w 12203610"/>
              <a:gd name="connsiteY3" fmla="*/ 5129128 h 6863208"/>
              <a:gd name="connsiteX4" fmla="*/ 5794818 w 12203610"/>
              <a:gd name="connsiteY4" fmla="*/ 6756174 h 6863208"/>
              <a:gd name="connsiteX5" fmla="*/ 5797828 w 12203610"/>
              <a:gd name="connsiteY5" fmla="*/ 6863207 h 6863208"/>
              <a:gd name="connsiteX6" fmla="*/ 12203610 w 12203610"/>
              <a:gd name="connsiteY6" fmla="*/ 6863207 h 6863208"/>
              <a:gd name="connsiteX7" fmla="*/ 12203610 w 12203610"/>
              <a:gd name="connsiteY7" fmla="*/ 6863208 h 6863208"/>
              <a:gd name="connsiteX8" fmla="*/ 0 w 12203610"/>
              <a:gd name="connsiteY8" fmla="*/ 6863208 h 6863208"/>
              <a:gd name="connsiteX9" fmla="*/ 0 w 12203610"/>
              <a:gd name="connsiteY9" fmla="*/ 5208 h 6863208"/>
              <a:gd name="connsiteX0" fmla="*/ 0 w 12203610"/>
              <a:gd name="connsiteY0" fmla="*/ 5208 h 6863208"/>
              <a:gd name="connsiteX1" fmla="*/ 6882468 w 12203610"/>
              <a:gd name="connsiteY1" fmla="*/ 0 h 6863208"/>
              <a:gd name="connsiteX2" fmla="*/ 7637914 w 12203610"/>
              <a:gd name="connsiteY2" fmla="*/ 2301726 h 6863208"/>
              <a:gd name="connsiteX3" fmla="*/ 6279910 w 12203610"/>
              <a:gd name="connsiteY3" fmla="*/ 4555922 h 6863208"/>
              <a:gd name="connsiteX4" fmla="*/ 5794818 w 12203610"/>
              <a:gd name="connsiteY4" fmla="*/ 6756174 h 6863208"/>
              <a:gd name="connsiteX5" fmla="*/ 5797828 w 12203610"/>
              <a:gd name="connsiteY5" fmla="*/ 6863207 h 6863208"/>
              <a:gd name="connsiteX6" fmla="*/ 12203610 w 12203610"/>
              <a:gd name="connsiteY6" fmla="*/ 6863207 h 6863208"/>
              <a:gd name="connsiteX7" fmla="*/ 12203610 w 12203610"/>
              <a:gd name="connsiteY7" fmla="*/ 6863208 h 6863208"/>
              <a:gd name="connsiteX8" fmla="*/ 0 w 12203610"/>
              <a:gd name="connsiteY8" fmla="*/ 6863208 h 6863208"/>
              <a:gd name="connsiteX9" fmla="*/ 0 w 12203610"/>
              <a:gd name="connsiteY9" fmla="*/ 5208 h 6863208"/>
              <a:gd name="connsiteX0" fmla="*/ 0 w 12203610"/>
              <a:gd name="connsiteY0" fmla="*/ 5208 h 6876855"/>
              <a:gd name="connsiteX1" fmla="*/ 6882468 w 12203610"/>
              <a:gd name="connsiteY1" fmla="*/ 0 h 6876855"/>
              <a:gd name="connsiteX2" fmla="*/ 7637914 w 12203610"/>
              <a:gd name="connsiteY2" fmla="*/ 2301726 h 6876855"/>
              <a:gd name="connsiteX3" fmla="*/ 6279910 w 12203610"/>
              <a:gd name="connsiteY3" fmla="*/ 4555922 h 6876855"/>
              <a:gd name="connsiteX4" fmla="*/ 5794818 w 12203610"/>
              <a:gd name="connsiteY4" fmla="*/ 6756174 h 6876855"/>
              <a:gd name="connsiteX5" fmla="*/ 6352875 w 12203610"/>
              <a:gd name="connsiteY5" fmla="*/ 6876855 h 6876855"/>
              <a:gd name="connsiteX6" fmla="*/ 12203610 w 12203610"/>
              <a:gd name="connsiteY6" fmla="*/ 6863207 h 6876855"/>
              <a:gd name="connsiteX7" fmla="*/ 12203610 w 12203610"/>
              <a:gd name="connsiteY7" fmla="*/ 6863208 h 6876855"/>
              <a:gd name="connsiteX8" fmla="*/ 0 w 12203610"/>
              <a:gd name="connsiteY8" fmla="*/ 6863208 h 6876855"/>
              <a:gd name="connsiteX9" fmla="*/ 0 w 12203610"/>
              <a:gd name="connsiteY9" fmla="*/ 5208 h 6876855"/>
              <a:gd name="connsiteX0" fmla="*/ 0 w 12203610"/>
              <a:gd name="connsiteY0" fmla="*/ 5208 h 6876855"/>
              <a:gd name="connsiteX1" fmla="*/ 6882468 w 12203610"/>
              <a:gd name="connsiteY1" fmla="*/ 0 h 6876855"/>
              <a:gd name="connsiteX2" fmla="*/ 7637914 w 12203610"/>
              <a:gd name="connsiteY2" fmla="*/ 2301726 h 6876855"/>
              <a:gd name="connsiteX3" fmla="*/ 6279910 w 12203610"/>
              <a:gd name="connsiteY3" fmla="*/ 4555922 h 6876855"/>
              <a:gd name="connsiteX4" fmla="*/ 6233484 w 12203610"/>
              <a:gd name="connsiteY4" fmla="*/ 6339918 h 6876855"/>
              <a:gd name="connsiteX5" fmla="*/ 6352875 w 12203610"/>
              <a:gd name="connsiteY5" fmla="*/ 6876855 h 6876855"/>
              <a:gd name="connsiteX6" fmla="*/ 12203610 w 12203610"/>
              <a:gd name="connsiteY6" fmla="*/ 6863207 h 6876855"/>
              <a:gd name="connsiteX7" fmla="*/ 12203610 w 12203610"/>
              <a:gd name="connsiteY7" fmla="*/ 6863208 h 6876855"/>
              <a:gd name="connsiteX8" fmla="*/ 0 w 12203610"/>
              <a:gd name="connsiteY8" fmla="*/ 6863208 h 6876855"/>
              <a:gd name="connsiteX9" fmla="*/ 0 w 12203610"/>
              <a:gd name="connsiteY9" fmla="*/ 5208 h 6876855"/>
              <a:gd name="connsiteX0" fmla="*/ 0 w 12203610"/>
              <a:gd name="connsiteY0" fmla="*/ 5208 h 6876855"/>
              <a:gd name="connsiteX1" fmla="*/ 6882468 w 12203610"/>
              <a:gd name="connsiteY1" fmla="*/ 0 h 6876855"/>
              <a:gd name="connsiteX2" fmla="*/ 7637914 w 12203610"/>
              <a:gd name="connsiteY2" fmla="*/ 2301726 h 6876855"/>
              <a:gd name="connsiteX3" fmla="*/ 6279910 w 12203610"/>
              <a:gd name="connsiteY3" fmla="*/ 4555922 h 6876855"/>
              <a:gd name="connsiteX4" fmla="*/ 6296151 w 12203610"/>
              <a:gd name="connsiteY4" fmla="*/ 6333094 h 6876855"/>
              <a:gd name="connsiteX5" fmla="*/ 6352875 w 12203610"/>
              <a:gd name="connsiteY5" fmla="*/ 6876855 h 6876855"/>
              <a:gd name="connsiteX6" fmla="*/ 12203610 w 12203610"/>
              <a:gd name="connsiteY6" fmla="*/ 6863207 h 6876855"/>
              <a:gd name="connsiteX7" fmla="*/ 12203610 w 12203610"/>
              <a:gd name="connsiteY7" fmla="*/ 6863208 h 6876855"/>
              <a:gd name="connsiteX8" fmla="*/ 0 w 12203610"/>
              <a:gd name="connsiteY8" fmla="*/ 6863208 h 6876855"/>
              <a:gd name="connsiteX9" fmla="*/ 0 w 12203610"/>
              <a:gd name="connsiteY9" fmla="*/ 5208 h 6876855"/>
              <a:gd name="connsiteX0" fmla="*/ 0 w 12203610"/>
              <a:gd name="connsiteY0" fmla="*/ 5208 h 6876855"/>
              <a:gd name="connsiteX1" fmla="*/ 6882468 w 12203610"/>
              <a:gd name="connsiteY1" fmla="*/ 0 h 6876855"/>
              <a:gd name="connsiteX2" fmla="*/ 7637914 w 12203610"/>
              <a:gd name="connsiteY2" fmla="*/ 2301726 h 6876855"/>
              <a:gd name="connsiteX3" fmla="*/ 6279910 w 12203610"/>
              <a:gd name="connsiteY3" fmla="*/ 4555922 h 6876855"/>
              <a:gd name="connsiteX4" fmla="*/ 6296151 w 12203610"/>
              <a:gd name="connsiteY4" fmla="*/ 6333094 h 6876855"/>
              <a:gd name="connsiteX5" fmla="*/ 6352875 w 12203610"/>
              <a:gd name="connsiteY5" fmla="*/ 6876855 h 6876855"/>
              <a:gd name="connsiteX6" fmla="*/ 12203610 w 12203610"/>
              <a:gd name="connsiteY6" fmla="*/ 6863207 h 6876855"/>
              <a:gd name="connsiteX7" fmla="*/ 12203610 w 12203610"/>
              <a:gd name="connsiteY7" fmla="*/ 6863208 h 6876855"/>
              <a:gd name="connsiteX8" fmla="*/ 0 w 12203610"/>
              <a:gd name="connsiteY8" fmla="*/ 6863208 h 6876855"/>
              <a:gd name="connsiteX9" fmla="*/ 0 w 12203610"/>
              <a:gd name="connsiteY9" fmla="*/ 5208 h 6876855"/>
              <a:gd name="connsiteX0" fmla="*/ 0 w 12203610"/>
              <a:gd name="connsiteY0" fmla="*/ 5208 h 6876855"/>
              <a:gd name="connsiteX1" fmla="*/ 6882468 w 12203610"/>
              <a:gd name="connsiteY1" fmla="*/ 0 h 6876855"/>
              <a:gd name="connsiteX2" fmla="*/ 7637914 w 12203610"/>
              <a:gd name="connsiteY2" fmla="*/ 2301726 h 6876855"/>
              <a:gd name="connsiteX3" fmla="*/ 6279910 w 12203610"/>
              <a:gd name="connsiteY3" fmla="*/ 4555922 h 6876855"/>
              <a:gd name="connsiteX4" fmla="*/ 6296151 w 12203610"/>
              <a:gd name="connsiteY4" fmla="*/ 6333094 h 6876855"/>
              <a:gd name="connsiteX5" fmla="*/ 6352875 w 12203610"/>
              <a:gd name="connsiteY5" fmla="*/ 6876855 h 6876855"/>
              <a:gd name="connsiteX6" fmla="*/ 12203610 w 12203610"/>
              <a:gd name="connsiteY6" fmla="*/ 6863207 h 6876855"/>
              <a:gd name="connsiteX7" fmla="*/ 12203610 w 12203610"/>
              <a:gd name="connsiteY7" fmla="*/ 6863208 h 6876855"/>
              <a:gd name="connsiteX8" fmla="*/ 0 w 12203610"/>
              <a:gd name="connsiteY8" fmla="*/ 6863208 h 6876855"/>
              <a:gd name="connsiteX9" fmla="*/ 0 w 12203610"/>
              <a:gd name="connsiteY9" fmla="*/ 5208 h 6876855"/>
              <a:gd name="connsiteX0" fmla="*/ 0 w 12203610"/>
              <a:gd name="connsiteY0" fmla="*/ 5208 h 6876855"/>
              <a:gd name="connsiteX1" fmla="*/ 6882468 w 12203610"/>
              <a:gd name="connsiteY1" fmla="*/ 0 h 6876855"/>
              <a:gd name="connsiteX2" fmla="*/ 7637914 w 12203610"/>
              <a:gd name="connsiteY2" fmla="*/ 2301726 h 6876855"/>
              <a:gd name="connsiteX3" fmla="*/ 6279910 w 12203610"/>
              <a:gd name="connsiteY3" fmla="*/ 4555922 h 6876855"/>
              <a:gd name="connsiteX4" fmla="*/ 6296151 w 12203610"/>
              <a:gd name="connsiteY4" fmla="*/ 6333094 h 6876855"/>
              <a:gd name="connsiteX5" fmla="*/ 6352875 w 12203610"/>
              <a:gd name="connsiteY5" fmla="*/ 6876855 h 6876855"/>
              <a:gd name="connsiteX6" fmla="*/ 12203610 w 12203610"/>
              <a:gd name="connsiteY6" fmla="*/ 6863207 h 6876855"/>
              <a:gd name="connsiteX7" fmla="*/ 12203610 w 12203610"/>
              <a:gd name="connsiteY7" fmla="*/ 6863208 h 6876855"/>
              <a:gd name="connsiteX8" fmla="*/ 0 w 12203610"/>
              <a:gd name="connsiteY8" fmla="*/ 6863208 h 6876855"/>
              <a:gd name="connsiteX9" fmla="*/ 0 w 12203610"/>
              <a:gd name="connsiteY9" fmla="*/ 5208 h 6876855"/>
              <a:gd name="connsiteX0" fmla="*/ 0 w 12203610"/>
              <a:gd name="connsiteY0" fmla="*/ 5208 h 6876855"/>
              <a:gd name="connsiteX1" fmla="*/ 6882468 w 12203610"/>
              <a:gd name="connsiteY1" fmla="*/ 0 h 6876855"/>
              <a:gd name="connsiteX2" fmla="*/ 7637914 w 12203610"/>
              <a:gd name="connsiteY2" fmla="*/ 2301726 h 6876855"/>
              <a:gd name="connsiteX3" fmla="*/ 6279910 w 12203610"/>
              <a:gd name="connsiteY3" fmla="*/ 4555922 h 6876855"/>
              <a:gd name="connsiteX4" fmla="*/ 6215580 w 12203610"/>
              <a:gd name="connsiteY4" fmla="*/ 6237560 h 6876855"/>
              <a:gd name="connsiteX5" fmla="*/ 6352875 w 12203610"/>
              <a:gd name="connsiteY5" fmla="*/ 6876855 h 6876855"/>
              <a:gd name="connsiteX6" fmla="*/ 12203610 w 12203610"/>
              <a:gd name="connsiteY6" fmla="*/ 6863207 h 6876855"/>
              <a:gd name="connsiteX7" fmla="*/ 12203610 w 12203610"/>
              <a:gd name="connsiteY7" fmla="*/ 6863208 h 6876855"/>
              <a:gd name="connsiteX8" fmla="*/ 0 w 12203610"/>
              <a:gd name="connsiteY8" fmla="*/ 6863208 h 6876855"/>
              <a:gd name="connsiteX9" fmla="*/ 0 w 12203610"/>
              <a:gd name="connsiteY9" fmla="*/ 5208 h 6876855"/>
              <a:gd name="connsiteX0" fmla="*/ 0 w 12203610"/>
              <a:gd name="connsiteY0" fmla="*/ 5208 h 6876855"/>
              <a:gd name="connsiteX1" fmla="*/ 6882468 w 12203610"/>
              <a:gd name="connsiteY1" fmla="*/ 0 h 6876855"/>
              <a:gd name="connsiteX2" fmla="*/ 7637914 w 12203610"/>
              <a:gd name="connsiteY2" fmla="*/ 2301726 h 6876855"/>
              <a:gd name="connsiteX3" fmla="*/ 6279910 w 12203610"/>
              <a:gd name="connsiteY3" fmla="*/ 4555922 h 6876855"/>
              <a:gd name="connsiteX4" fmla="*/ 6215580 w 12203610"/>
              <a:gd name="connsiteY4" fmla="*/ 6237560 h 6876855"/>
              <a:gd name="connsiteX5" fmla="*/ 6352875 w 12203610"/>
              <a:gd name="connsiteY5" fmla="*/ 6876855 h 6876855"/>
              <a:gd name="connsiteX6" fmla="*/ 12203610 w 12203610"/>
              <a:gd name="connsiteY6" fmla="*/ 6863207 h 6876855"/>
              <a:gd name="connsiteX7" fmla="*/ 12203610 w 12203610"/>
              <a:gd name="connsiteY7" fmla="*/ 6863208 h 6876855"/>
              <a:gd name="connsiteX8" fmla="*/ 0 w 12203610"/>
              <a:gd name="connsiteY8" fmla="*/ 6863208 h 6876855"/>
              <a:gd name="connsiteX9" fmla="*/ 0 w 12203610"/>
              <a:gd name="connsiteY9" fmla="*/ 5208 h 6876855"/>
              <a:gd name="connsiteX0" fmla="*/ 0 w 12203610"/>
              <a:gd name="connsiteY0" fmla="*/ 5208 h 6876855"/>
              <a:gd name="connsiteX1" fmla="*/ 6882468 w 12203610"/>
              <a:gd name="connsiteY1" fmla="*/ 0 h 6876855"/>
              <a:gd name="connsiteX2" fmla="*/ 7637914 w 12203610"/>
              <a:gd name="connsiteY2" fmla="*/ 2301726 h 6876855"/>
              <a:gd name="connsiteX3" fmla="*/ 6279910 w 12203610"/>
              <a:gd name="connsiteY3" fmla="*/ 4555922 h 6876855"/>
              <a:gd name="connsiteX4" fmla="*/ 6135009 w 12203610"/>
              <a:gd name="connsiteY4" fmla="*/ 6019195 h 6876855"/>
              <a:gd name="connsiteX5" fmla="*/ 6352875 w 12203610"/>
              <a:gd name="connsiteY5" fmla="*/ 6876855 h 6876855"/>
              <a:gd name="connsiteX6" fmla="*/ 12203610 w 12203610"/>
              <a:gd name="connsiteY6" fmla="*/ 6863207 h 6876855"/>
              <a:gd name="connsiteX7" fmla="*/ 12203610 w 12203610"/>
              <a:gd name="connsiteY7" fmla="*/ 6863208 h 6876855"/>
              <a:gd name="connsiteX8" fmla="*/ 0 w 12203610"/>
              <a:gd name="connsiteY8" fmla="*/ 6863208 h 6876855"/>
              <a:gd name="connsiteX9" fmla="*/ 0 w 12203610"/>
              <a:gd name="connsiteY9" fmla="*/ 5208 h 6876855"/>
              <a:gd name="connsiteX0" fmla="*/ 0 w 12203610"/>
              <a:gd name="connsiteY0" fmla="*/ 5208 h 6876855"/>
              <a:gd name="connsiteX1" fmla="*/ 6882468 w 12203610"/>
              <a:gd name="connsiteY1" fmla="*/ 0 h 6876855"/>
              <a:gd name="connsiteX2" fmla="*/ 7637914 w 12203610"/>
              <a:gd name="connsiteY2" fmla="*/ 2301726 h 6876855"/>
              <a:gd name="connsiteX3" fmla="*/ 6566386 w 12203610"/>
              <a:gd name="connsiteY3" fmla="*/ 4699224 h 6876855"/>
              <a:gd name="connsiteX4" fmla="*/ 6135009 w 12203610"/>
              <a:gd name="connsiteY4" fmla="*/ 6019195 h 6876855"/>
              <a:gd name="connsiteX5" fmla="*/ 6352875 w 12203610"/>
              <a:gd name="connsiteY5" fmla="*/ 6876855 h 6876855"/>
              <a:gd name="connsiteX6" fmla="*/ 12203610 w 12203610"/>
              <a:gd name="connsiteY6" fmla="*/ 6863207 h 6876855"/>
              <a:gd name="connsiteX7" fmla="*/ 12203610 w 12203610"/>
              <a:gd name="connsiteY7" fmla="*/ 6863208 h 6876855"/>
              <a:gd name="connsiteX8" fmla="*/ 0 w 12203610"/>
              <a:gd name="connsiteY8" fmla="*/ 6863208 h 6876855"/>
              <a:gd name="connsiteX9" fmla="*/ 0 w 12203610"/>
              <a:gd name="connsiteY9" fmla="*/ 5208 h 6876855"/>
              <a:gd name="connsiteX0" fmla="*/ 0 w 12203610"/>
              <a:gd name="connsiteY0" fmla="*/ 5208 h 6876855"/>
              <a:gd name="connsiteX1" fmla="*/ 6882468 w 12203610"/>
              <a:gd name="connsiteY1" fmla="*/ 0 h 6876855"/>
              <a:gd name="connsiteX2" fmla="*/ 7637914 w 12203610"/>
              <a:gd name="connsiteY2" fmla="*/ 2301726 h 6876855"/>
              <a:gd name="connsiteX3" fmla="*/ 6566386 w 12203610"/>
              <a:gd name="connsiteY3" fmla="*/ 4699224 h 6876855"/>
              <a:gd name="connsiteX4" fmla="*/ 6421485 w 12203610"/>
              <a:gd name="connsiteY4" fmla="*/ 6032843 h 6876855"/>
              <a:gd name="connsiteX5" fmla="*/ 6352875 w 12203610"/>
              <a:gd name="connsiteY5" fmla="*/ 6876855 h 6876855"/>
              <a:gd name="connsiteX6" fmla="*/ 12203610 w 12203610"/>
              <a:gd name="connsiteY6" fmla="*/ 6863207 h 6876855"/>
              <a:gd name="connsiteX7" fmla="*/ 12203610 w 12203610"/>
              <a:gd name="connsiteY7" fmla="*/ 6863208 h 6876855"/>
              <a:gd name="connsiteX8" fmla="*/ 0 w 12203610"/>
              <a:gd name="connsiteY8" fmla="*/ 6863208 h 6876855"/>
              <a:gd name="connsiteX9" fmla="*/ 0 w 12203610"/>
              <a:gd name="connsiteY9" fmla="*/ 5208 h 6876855"/>
              <a:gd name="connsiteX0" fmla="*/ 0 w 12203610"/>
              <a:gd name="connsiteY0" fmla="*/ 5208 h 6876855"/>
              <a:gd name="connsiteX1" fmla="*/ 6882468 w 12203610"/>
              <a:gd name="connsiteY1" fmla="*/ 0 h 6876855"/>
              <a:gd name="connsiteX2" fmla="*/ 7637914 w 12203610"/>
              <a:gd name="connsiteY2" fmla="*/ 2301726 h 6876855"/>
              <a:gd name="connsiteX3" fmla="*/ 6566386 w 12203610"/>
              <a:gd name="connsiteY3" fmla="*/ 4699224 h 6876855"/>
              <a:gd name="connsiteX4" fmla="*/ 6421485 w 12203610"/>
              <a:gd name="connsiteY4" fmla="*/ 6032843 h 6876855"/>
              <a:gd name="connsiteX5" fmla="*/ 6648304 w 12203610"/>
              <a:gd name="connsiteY5" fmla="*/ 6876855 h 6876855"/>
              <a:gd name="connsiteX6" fmla="*/ 12203610 w 12203610"/>
              <a:gd name="connsiteY6" fmla="*/ 6863207 h 6876855"/>
              <a:gd name="connsiteX7" fmla="*/ 12203610 w 12203610"/>
              <a:gd name="connsiteY7" fmla="*/ 6863208 h 6876855"/>
              <a:gd name="connsiteX8" fmla="*/ 0 w 12203610"/>
              <a:gd name="connsiteY8" fmla="*/ 6863208 h 6876855"/>
              <a:gd name="connsiteX9" fmla="*/ 0 w 12203610"/>
              <a:gd name="connsiteY9" fmla="*/ 5208 h 6876855"/>
              <a:gd name="connsiteX0" fmla="*/ 0 w 12203610"/>
              <a:gd name="connsiteY0" fmla="*/ 5208 h 6876855"/>
              <a:gd name="connsiteX1" fmla="*/ 6882468 w 12203610"/>
              <a:gd name="connsiteY1" fmla="*/ 0 h 6876855"/>
              <a:gd name="connsiteX2" fmla="*/ 7691628 w 12203610"/>
              <a:gd name="connsiteY2" fmla="*/ 2110657 h 6876855"/>
              <a:gd name="connsiteX3" fmla="*/ 6566386 w 12203610"/>
              <a:gd name="connsiteY3" fmla="*/ 4699224 h 6876855"/>
              <a:gd name="connsiteX4" fmla="*/ 6421485 w 12203610"/>
              <a:gd name="connsiteY4" fmla="*/ 6032843 h 6876855"/>
              <a:gd name="connsiteX5" fmla="*/ 6648304 w 12203610"/>
              <a:gd name="connsiteY5" fmla="*/ 6876855 h 6876855"/>
              <a:gd name="connsiteX6" fmla="*/ 12203610 w 12203610"/>
              <a:gd name="connsiteY6" fmla="*/ 6863207 h 6876855"/>
              <a:gd name="connsiteX7" fmla="*/ 12203610 w 12203610"/>
              <a:gd name="connsiteY7" fmla="*/ 6863208 h 6876855"/>
              <a:gd name="connsiteX8" fmla="*/ 0 w 12203610"/>
              <a:gd name="connsiteY8" fmla="*/ 6863208 h 6876855"/>
              <a:gd name="connsiteX9" fmla="*/ 0 w 12203610"/>
              <a:gd name="connsiteY9" fmla="*/ 5208 h 6876855"/>
              <a:gd name="connsiteX0" fmla="*/ 0 w 12203610"/>
              <a:gd name="connsiteY0" fmla="*/ 5208 h 6883679"/>
              <a:gd name="connsiteX1" fmla="*/ 6882468 w 12203610"/>
              <a:gd name="connsiteY1" fmla="*/ 0 h 6883679"/>
              <a:gd name="connsiteX2" fmla="*/ 7691628 w 12203610"/>
              <a:gd name="connsiteY2" fmla="*/ 2110657 h 6883679"/>
              <a:gd name="connsiteX3" fmla="*/ 6566386 w 12203610"/>
              <a:gd name="connsiteY3" fmla="*/ 4699224 h 6883679"/>
              <a:gd name="connsiteX4" fmla="*/ 6421485 w 12203610"/>
              <a:gd name="connsiteY4" fmla="*/ 6032843 h 6883679"/>
              <a:gd name="connsiteX5" fmla="*/ 6648304 w 12203610"/>
              <a:gd name="connsiteY5" fmla="*/ 6876855 h 6883679"/>
              <a:gd name="connsiteX6" fmla="*/ 12203610 w 12203610"/>
              <a:gd name="connsiteY6" fmla="*/ 6863207 h 6883679"/>
              <a:gd name="connsiteX7" fmla="*/ 6626281 w 12203610"/>
              <a:gd name="connsiteY7" fmla="*/ 6883679 h 6883679"/>
              <a:gd name="connsiteX8" fmla="*/ 0 w 12203610"/>
              <a:gd name="connsiteY8" fmla="*/ 6863208 h 6883679"/>
              <a:gd name="connsiteX9" fmla="*/ 0 w 12203610"/>
              <a:gd name="connsiteY9" fmla="*/ 5208 h 6883679"/>
              <a:gd name="connsiteX0" fmla="*/ 0 w 7698420"/>
              <a:gd name="connsiteY0" fmla="*/ 5208 h 6883679"/>
              <a:gd name="connsiteX1" fmla="*/ 6882468 w 7698420"/>
              <a:gd name="connsiteY1" fmla="*/ 0 h 6883679"/>
              <a:gd name="connsiteX2" fmla="*/ 7691628 w 7698420"/>
              <a:gd name="connsiteY2" fmla="*/ 2110657 h 6883679"/>
              <a:gd name="connsiteX3" fmla="*/ 6566386 w 7698420"/>
              <a:gd name="connsiteY3" fmla="*/ 4699224 h 6883679"/>
              <a:gd name="connsiteX4" fmla="*/ 6421485 w 7698420"/>
              <a:gd name="connsiteY4" fmla="*/ 6032843 h 6883679"/>
              <a:gd name="connsiteX5" fmla="*/ 6648304 w 7698420"/>
              <a:gd name="connsiteY5" fmla="*/ 6876855 h 6883679"/>
              <a:gd name="connsiteX6" fmla="*/ 6626281 w 7698420"/>
              <a:gd name="connsiteY6" fmla="*/ 6883679 h 6883679"/>
              <a:gd name="connsiteX7" fmla="*/ 0 w 7698420"/>
              <a:gd name="connsiteY7" fmla="*/ 6863208 h 6883679"/>
              <a:gd name="connsiteX8" fmla="*/ 0 w 7698420"/>
              <a:gd name="connsiteY8" fmla="*/ 5208 h 6883679"/>
              <a:gd name="connsiteX0" fmla="*/ 0 w 7698420"/>
              <a:gd name="connsiteY0" fmla="*/ 5208 h 6876855"/>
              <a:gd name="connsiteX1" fmla="*/ 6882468 w 7698420"/>
              <a:gd name="connsiteY1" fmla="*/ 0 h 6876855"/>
              <a:gd name="connsiteX2" fmla="*/ 7691628 w 7698420"/>
              <a:gd name="connsiteY2" fmla="*/ 2110657 h 6876855"/>
              <a:gd name="connsiteX3" fmla="*/ 6566386 w 7698420"/>
              <a:gd name="connsiteY3" fmla="*/ 4699224 h 6876855"/>
              <a:gd name="connsiteX4" fmla="*/ 6421485 w 7698420"/>
              <a:gd name="connsiteY4" fmla="*/ 6032843 h 6876855"/>
              <a:gd name="connsiteX5" fmla="*/ 6648304 w 7698420"/>
              <a:gd name="connsiteY5" fmla="*/ 6876855 h 6876855"/>
              <a:gd name="connsiteX6" fmla="*/ 0 w 7698420"/>
              <a:gd name="connsiteY6" fmla="*/ 6863208 h 6876855"/>
              <a:gd name="connsiteX7" fmla="*/ 0 w 7698420"/>
              <a:gd name="connsiteY7" fmla="*/ 5208 h 6876855"/>
              <a:gd name="connsiteX0" fmla="*/ 0 w 7698420"/>
              <a:gd name="connsiteY0" fmla="*/ 5208 h 6863208"/>
              <a:gd name="connsiteX1" fmla="*/ 6882468 w 7698420"/>
              <a:gd name="connsiteY1" fmla="*/ 0 h 6863208"/>
              <a:gd name="connsiteX2" fmla="*/ 7691628 w 7698420"/>
              <a:gd name="connsiteY2" fmla="*/ 2110657 h 6863208"/>
              <a:gd name="connsiteX3" fmla="*/ 6566386 w 7698420"/>
              <a:gd name="connsiteY3" fmla="*/ 4699224 h 6863208"/>
              <a:gd name="connsiteX4" fmla="*/ 6421485 w 7698420"/>
              <a:gd name="connsiteY4" fmla="*/ 6032843 h 6863208"/>
              <a:gd name="connsiteX5" fmla="*/ 6657256 w 7698420"/>
              <a:gd name="connsiteY5" fmla="*/ 6863208 h 6863208"/>
              <a:gd name="connsiteX6" fmla="*/ 0 w 7698420"/>
              <a:gd name="connsiteY6" fmla="*/ 6863208 h 6863208"/>
              <a:gd name="connsiteX7" fmla="*/ 0 w 7698420"/>
              <a:gd name="connsiteY7" fmla="*/ 5208 h 6863208"/>
              <a:gd name="connsiteX0" fmla="*/ 0 w 7234247"/>
              <a:gd name="connsiteY0" fmla="*/ 5208 h 6863208"/>
              <a:gd name="connsiteX1" fmla="*/ 6882468 w 7234247"/>
              <a:gd name="connsiteY1" fmla="*/ 0 h 6863208"/>
              <a:gd name="connsiteX2" fmla="*/ 7082866 w 7234247"/>
              <a:gd name="connsiteY2" fmla="*/ 2110657 h 6863208"/>
              <a:gd name="connsiteX3" fmla="*/ 6566386 w 7234247"/>
              <a:gd name="connsiteY3" fmla="*/ 4699224 h 6863208"/>
              <a:gd name="connsiteX4" fmla="*/ 6421485 w 7234247"/>
              <a:gd name="connsiteY4" fmla="*/ 6032843 h 6863208"/>
              <a:gd name="connsiteX5" fmla="*/ 6657256 w 7234247"/>
              <a:gd name="connsiteY5" fmla="*/ 6863208 h 6863208"/>
              <a:gd name="connsiteX6" fmla="*/ 0 w 7234247"/>
              <a:gd name="connsiteY6" fmla="*/ 6863208 h 6863208"/>
              <a:gd name="connsiteX7" fmla="*/ 0 w 7234247"/>
              <a:gd name="connsiteY7" fmla="*/ 5208 h 6863208"/>
              <a:gd name="connsiteX0" fmla="*/ 0 w 7091443"/>
              <a:gd name="connsiteY0" fmla="*/ 5208 h 6863208"/>
              <a:gd name="connsiteX1" fmla="*/ 6094659 w 7091443"/>
              <a:gd name="connsiteY1" fmla="*/ 0 h 6863208"/>
              <a:gd name="connsiteX2" fmla="*/ 7082866 w 7091443"/>
              <a:gd name="connsiteY2" fmla="*/ 2110657 h 6863208"/>
              <a:gd name="connsiteX3" fmla="*/ 6566386 w 7091443"/>
              <a:gd name="connsiteY3" fmla="*/ 4699224 h 6863208"/>
              <a:gd name="connsiteX4" fmla="*/ 6421485 w 7091443"/>
              <a:gd name="connsiteY4" fmla="*/ 6032843 h 6863208"/>
              <a:gd name="connsiteX5" fmla="*/ 6657256 w 7091443"/>
              <a:gd name="connsiteY5" fmla="*/ 6863208 h 6863208"/>
              <a:gd name="connsiteX6" fmla="*/ 0 w 7091443"/>
              <a:gd name="connsiteY6" fmla="*/ 6863208 h 6863208"/>
              <a:gd name="connsiteX7" fmla="*/ 0 w 7091443"/>
              <a:gd name="connsiteY7" fmla="*/ 5208 h 6863208"/>
              <a:gd name="connsiteX0" fmla="*/ 0 w 7083930"/>
              <a:gd name="connsiteY0" fmla="*/ 5208 h 6863208"/>
              <a:gd name="connsiteX1" fmla="*/ 6094659 w 7083930"/>
              <a:gd name="connsiteY1" fmla="*/ 0 h 6863208"/>
              <a:gd name="connsiteX2" fmla="*/ 7082866 w 7083930"/>
              <a:gd name="connsiteY2" fmla="*/ 2110657 h 6863208"/>
              <a:gd name="connsiteX3" fmla="*/ 6288864 w 7083930"/>
              <a:gd name="connsiteY3" fmla="*/ 4699224 h 6863208"/>
              <a:gd name="connsiteX4" fmla="*/ 6421485 w 7083930"/>
              <a:gd name="connsiteY4" fmla="*/ 6032843 h 6863208"/>
              <a:gd name="connsiteX5" fmla="*/ 6657256 w 7083930"/>
              <a:gd name="connsiteY5" fmla="*/ 6863208 h 6863208"/>
              <a:gd name="connsiteX6" fmla="*/ 0 w 7083930"/>
              <a:gd name="connsiteY6" fmla="*/ 6863208 h 6863208"/>
              <a:gd name="connsiteX7" fmla="*/ 0 w 7083930"/>
              <a:gd name="connsiteY7" fmla="*/ 5208 h 6863208"/>
              <a:gd name="connsiteX0" fmla="*/ 0 w 7083929"/>
              <a:gd name="connsiteY0" fmla="*/ 5208 h 6863208"/>
              <a:gd name="connsiteX1" fmla="*/ 6094659 w 7083929"/>
              <a:gd name="connsiteY1" fmla="*/ 0 h 6863208"/>
              <a:gd name="connsiteX2" fmla="*/ 7082866 w 7083929"/>
              <a:gd name="connsiteY2" fmla="*/ 2110657 h 6863208"/>
              <a:gd name="connsiteX3" fmla="*/ 6288864 w 7083929"/>
              <a:gd name="connsiteY3" fmla="*/ 4699224 h 6863208"/>
              <a:gd name="connsiteX4" fmla="*/ 6421485 w 7083929"/>
              <a:gd name="connsiteY4" fmla="*/ 6032843 h 6863208"/>
              <a:gd name="connsiteX5" fmla="*/ 6916876 w 7083929"/>
              <a:gd name="connsiteY5" fmla="*/ 6863208 h 6863208"/>
              <a:gd name="connsiteX6" fmla="*/ 0 w 7083929"/>
              <a:gd name="connsiteY6" fmla="*/ 6863208 h 6863208"/>
              <a:gd name="connsiteX7" fmla="*/ 0 w 7083929"/>
              <a:gd name="connsiteY7" fmla="*/ 5208 h 6863208"/>
              <a:gd name="connsiteX0" fmla="*/ 0 w 7082883"/>
              <a:gd name="connsiteY0" fmla="*/ 5208 h 6863208"/>
              <a:gd name="connsiteX1" fmla="*/ 6301490 w 7082883"/>
              <a:gd name="connsiteY1" fmla="*/ 0 h 6863208"/>
              <a:gd name="connsiteX2" fmla="*/ 7082866 w 7082883"/>
              <a:gd name="connsiteY2" fmla="*/ 2110657 h 6863208"/>
              <a:gd name="connsiteX3" fmla="*/ 6288864 w 7082883"/>
              <a:gd name="connsiteY3" fmla="*/ 4699224 h 6863208"/>
              <a:gd name="connsiteX4" fmla="*/ 6421485 w 7082883"/>
              <a:gd name="connsiteY4" fmla="*/ 6032843 h 6863208"/>
              <a:gd name="connsiteX5" fmla="*/ 6916876 w 7082883"/>
              <a:gd name="connsiteY5" fmla="*/ 6863208 h 6863208"/>
              <a:gd name="connsiteX6" fmla="*/ 0 w 7082883"/>
              <a:gd name="connsiteY6" fmla="*/ 6863208 h 6863208"/>
              <a:gd name="connsiteX7" fmla="*/ 0 w 7082883"/>
              <a:gd name="connsiteY7" fmla="*/ 5208 h 6863208"/>
              <a:gd name="connsiteX0" fmla="*/ 0 w 7100708"/>
              <a:gd name="connsiteY0" fmla="*/ 5208 h 6863208"/>
              <a:gd name="connsiteX1" fmla="*/ 6535898 w 7100708"/>
              <a:gd name="connsiteY1" fmla="*/ 0 h 6863208"/>
              <a:gd name="connsiteX2" fmla="*/ 7082866 w 7100708"/>
              <a:gd name="connsiteY2" fmla="*/ 2110657 h 6863208"/>
              <a:gd name="connsiteX3" fmla="*/ 6288864 w 7100708"/>
              <a:gd name="connsiteY3" fmla="*/ 4699224 h 6863208"/>
              <a:gd name="connsiteX4" fmla="*/ 6421485 w 7100708"/>
              <a:gd name="connsiteY4" fmla="*/ 6032843 h 6863208"/>
              <a:gd name="connsiteX5" fmla="*/ 6916876 w 7100708"/>
              <a:gd name="connsiteY5" fmla="*/ 6863208 h 6863208"/>
              <a:gd name="connsiteX6" fmla="*/ 0 w 7100708"/>
              <a:gd name="connsiteY6" fmla="*/ 6863208 h 6863208"/>
              <a:gd name="connsiteX7" fmla="*/ 0 w 7100708"/>
              <a:gd name="connsiteY7" fmla="*/ 5208 h 6863208"/>
              <a:gd name="connsiteX0" fmla="*/ 0 w 7137465"/>
              <a:gd name="connsiteY0" fmla="*/ 5208 h 6863208"/>
              <a:gd name="connsiteX1" fmla="*/ 6535898 w 7137465"/>
              <a:gd name="connsiteY1" fmla="*/ 0 h 6863208"/>
              <a:gd name="connsiteX2" fmla="*/ 7124232 w 7137465"/>
              <a:gd name="connsiteY2" fmla="*/ 2131677 h 6863208"/>
              <a:gd name="connsiteX3" fmla="*/ 6288864 w 7137465"/>
              <a:gd name="connsiteY3" fmla="*/ 4699224 h 6863208"/>
              <a:gd name="connsiteX4" fmla="*/ 6421485 w 7137465"/>
              <a:gd name="connsiteY4" fmla="*/ 6032843 h 6863208"/>
              <a:gd name="connsiteX5" fmla="*/ 6916876 w 7137465"/>
              <a:gd name="connsiteY5" fmla="*/ 6863208 h 6863208"/>
              <a:gd name="connsiteX6" fmla="*/ 0 w 7137465"/>
              <a:gd name="connsiteY6" fmla="*/ 6863208 h 6863208"/>
              <a:gd name="connsiteX7" fmla="*/ 0 w 7137465"/>
              <a:gd name="connsiteY7" fmla="*/ 5208 h 6863208"/>
              <a:gd name="connsiteX0" fmla="*/ 0 w 7214953"/>
              <a:gd name="connsiteY0" fmla="*/ 5208 h 6863208"/>
              <a:gd name="connsiteX1" fmla="*/ 6535898 w 7214953"/>
              <a:gd name="connsiteY1" fmla="*/ 0 h 6863208"/>
              <a:gd name="connsiteX2" fmla="*/ 7206964 w 7214953"/>
              <a:gd name="connsiteY2" fmla="*/ 2100146 h 6863208"/>
              <a:gd name="connsiteX3" fmla="*/ 6288864 w 7214953"/>
              <a:gd name="connsiteY3" fmla="*/ 4699224 h 6863208"/>
              <a:gd name="connsiteX4" fmla="*/ 6421485 w 7214953"/>
              <a:gd name="connsiteY4" fmla="*/ 6032843 h 6863208"/>
              <a:gd name="connsiteX5" fmla="*/ 6916876 w 7214953"/>
              <a:gd name="connsiteY5" fmla="*/ 6863208 h 6863208"/>
              <a:gd name="connsiteX6" fmla="*/ 0 w 7214953"/>
              <a:gd name="connsiteY6" fmla="*/ 6863208 h 6863208"/>
              <a:gd name="connsiteX7" fmla="*/ 0 w 7214953"/>
              <a:gd name="connsiteY7" fmla="*/ 5208 h 6863208"/>
              <a:gd name="connsiteX0" fmla="*/ 0 w 7339925"/>
              <a:gd name="connsiteY0" fmla="*/ 5208 h 6863208"/>
              <a:gd name="connsiteX1" fmla="*/ 6535898 w 7339925"/>
              <a:gd name="connsiteY1" fmla="*/ 0 h 6863208"/>
              <a:gd name="connsiteX2" fmla="*/ 7206964 w 7339925"/>
              <a:gd name="connsiteY2" fmla="*/ 2100146 h 6863208"/>
              <a:gd name="connsiteX3" fmla="*/ 6288864 w 7339925"/>
              <a:gd name="connsiteY3" fmla="*/ 4699224 h 6863208"/>
              <a:gd name="connsiteX4" fmla="*/ 6421485 w 7339925"/>
              <a:gd name="connsiteY4" fmla="*/ 6032843 h 6863208"/>
              <a:gd name="connsiteX5" fmla="*/ 6916876 w 7339925"/>
              <a:gd name="connsiteY5" fmla="*/ 6863208 h 6863208"/>
              <a:gd name="connsiteX6" fmla="*/ 0 w 7339925"/>
              <a:gd name="connsiteY6" fmla="*/ 6863208 h 6863208"/>
              <a:gd name="connsiteX7" fmla="*/ 0 w 7339925"/>
              <a:gd name="connsiteY7" fmla="*/ 5208 h 6863208"/>
              <a:gd name="connsiteX0" fmla="*/ 0 w 7212773"/>
              <a:gd name="connsiteY0" fmla="*/ 5208 h 6863208"/>
              <a:gd name="connsiteX1" fmla="*/ 6535898 w 7212773"/>
              <a:gd name="connsiteY1" fmla="*/ 0 h 6863208"/>
              <a:gd name="connsiteX2" fmla="*/ 7206964 w 7212773"/>
              <a:gd name="connsiteY2" fmla="*/ 2100146 h 6863208"/>
              <a:gd name="connsiteX3" fmla="*/ 6288864 w 7212773"/>
              <a:gd name="connsiteY3" fmla="*/ 4699224 h 6863208"/>
              <a:gd name="connsiteX4" fmla="*/ 6421485 w 7212773"/>
              <a:gd name="connsiteY4" fmla="*/ 6032843 h 6863208"/>
              <a:gd name="connsiteX5" fmla="*/ 6916876 w 7212773"/>
              <a:gd name="connsiteY5" fmla="*/ 6863208 h 6863208"/>
              <a:gd name="connsiteX6" fmla="*/ 0 w 7212773"/>
              <a:gd name="connsiteY6" fmla="*/ 6863208 h 6863208"/>
              <a:gd name="connsiteX7" fmla="*/ 0 w 7212773"/>
              <a:gd name="connsiteY7" fmla="*/ 5208 h 6863208"/>
              <a:gd name="connsiteX0" fmla="*/ 0 w 7224101"/>
              <a:gd name="connsiteY0" fmla="*/ 5208 h 6863208"/>
              <a:gd name="connsiteX1" fmla="*/ 6535898 w 7224101"/>
              <a:gd name="connsiteY1" fmla="*/ 0 h 6863208"/>
              <a:gd name="connsiteX2" fmla="*/ 7206964 w 7224101"/>
              <a:gd name="connsiteY2" fmla="*/ 2100146 h 6863208"/>
              <a:gd name="connsiteX3" fmla="*/ 6288864 w 7224101"/>
              <a:gd name="connsiteY3" fmla="*/ 4699224 h 6863208"/>
              <a:gd name="connsiteX4" fmla="*/ 6421485 w 7224101"/>
              <a:gd name="connsiteY4" fmla="*/ 6032843 h 6863208"/>
              <a:gd name="connsiteX5" fmla="*/ 6916876 w 7224101"/>
              <a:gd name="connsiteY5" fmla="*/ 6863208 h 6863208"/>
              <a:gd name="connsiteX6" fmla="*/ 0 w 7224101"/>
              <a:gd name="connsiteY6" fmla="*/ 6863208 h 6863208"/>
              <a:gd name="connsiteX7" fmla="*/ 0 w 7224101"/>
              <a:gd name="connsiteY7" fmla="*/ 5208 h 6863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24101" h="6863208">
                <a:moveTo>
                  <a:pt x="0" y="5208"/>
                </a:moveTo>
                <a:lnTo>
                  <a:pt x="6535898" y="0"/>
                </a:lnTo>
                <a:cubicBezTo>
                  <a:pt x="7075200" y="674976"/>
                  <a:pt x="7289502" y="1558680"/>
                  <a:pt x="7206964" y="2100146"/>
                </a:cubicBezTo>
                <a:cubicBezTo>
                  <a:pt x="7124426" y="2641612"/>
                  <a:pt x="6419777" y="4043775"/>
                  <a:pt x="6288864" y="4699224"/>
                </a:cubicBezTo>
                <a:cubicBezTo>
                  <a:pt x="6157951" y="5354674"/>
                  <a:pt x="6316816" y="5672179"/>
                  <a:pt x="6421485" y="6032843"/>
                </a:cubicBezTo>
                <a:cubicBezTo>
                  <a:pt x="6526154" y="6393507"/>
                  <a:pt x="6915873" y="6827530"/>
                  <a:pt x="6916876" y="6863208"/>
                </a:cubicBezTo>
                <a:lnTo>
                  <a:pt x="0" y="6863208"/>
                </a:lnTo>
                <a:lnTo>
                  <a:pt x="0" y="5208"/>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342900" indent="-342900" algn="ctr">
              <a:buFont typeface="Arial" panose="020B0604020202020204" pitchFamily="34" charset="0"/>
              <a:buChar char="•"/>
            </a:pPr>
            <a:endParaRPr lang="sv-SE" sz="2000"/>
          </a:p>
        </p:txBody>
      </p:sp>
      <p:sp>
        <p:nvSpPr>
          <p:cNvPr id="3" name="Frihandsfigur: Form 2">
            <a:extLst>
              <a:ext uri="{FF2B5EF4-FFF2-40B4-BE49-F238E27FC236}">
                <a16:creationId xmlns:a16="http://schemas.microsoft.com/office/drawing/2014/main" id="{6E98577B-D191-A92A-A519-B9AC9323A0D5}"/>
              </a:ext>
            </a:extLst>
          </p:cNvPr>
          <p:cNvSpPr/>
          <p:nvPr userDrawn="1"/>
        </p:nvSpPr>
        <p:spPr>
          <a:xfrm>
            <a:off x="-13729" y="-12084"/>
            <a:ext cx="5999357" cy="6870083"/>
          </a:xfrm>
          <a:custGeom>
            <a:avLst/>
            <a:gdLst>
              <a:gd name="connsiteX0" fmla="*/ 0 w 12203610"/>
              <a:gd name="connsiteY0" fmla="*/ 0 h 6858000"/>
              <a:gd name="connsiteX1" fmla="*/ 8500729 w 12203610"/>
              <a:gd name="connsiteY1" fmla="*/ 0 h 6858000"/>
              <a:gd name="connsiteX2" fmla="*/ 8505840 w 12203610"/>
              <a:gd name="connsiteY2" fmla="*/ 151545 h 6858000"/>
              <a:gd name="connsiteX3" fmla="*/ 8336200 w 12203610"/>
              <a:gd name="connsiteY3" fmla="*/ 1805199 h 6858000"/>
              <a:gd name="connsiteX4" fmla="*/ 5832293 w 12203610"/>
              <a:gd name="connsiteY4" fmla="*/ 6195269 h 6858000"/>
              <a:gd name="connsiteX5" fmla="*/ 5794818 w 12203610"/>
              <a:gd name="connsiteY5" fmla="*/ 6750966 h 6858000"/>
              <a:gd name="connsiteX6" fmla="*/ 5797828 w 12203610"/>
              <a:gd name="connsiteY6" fmla="*/ 6857999 h 6858000"/>
              <a:gd name="connsiteX7" fmla="*/ 12203610 w 12203610"/>
              <a:gd name="connsiteY7" fmla="*/ 6857999 h 6858000"/>
              <a:gd name="connsiteX8" fmla="*/ 12203610 w 12203610"/>
              <a:gd name="connsiteY8" fmla="*/ 6858000 h 6858000"/>
              <a:gd name="connsiteX9" fmla="*/ 0 w 12203610"/>
              <a:gd name="connsiteY9" fmla="*/ 6858000 h 6858000"/>
              <a:gd name="connsiteX0" fmla="*/ 0 w 12203610"/>
              <a:gd name="connsiteY0" fmla="*/ 0 h 6858000"/>
              <a:gd name="connsiteX1" fmla="*/ 8500729 w 12203610"/>
              <a:gd name="connsiteY1" fmla="*/ 0 h 6858000"/>
              <a:gd name="connsiteX2" fmla="*/ 8336200 w 12203610"/>
              <a:gd name="connsiteY2" fmla="*/ 1805199 h 6858000"/>
              <a:gd name="connsiteX3" fmla="*/ 5832293 w 12203610"/>
              <a:gd name="connsiteY3" fmla="*/ 6195269 h 6858000"/>
              <a:gd name="connsiteX4" fmla="*/ 5794818 w 12203610"/>
              <a:gd name="connsiteY4" fmla="*/ 6750966 h 6858000"/>
              <a:gd name="connsiteX5" fmla="*/ 5797828 w 12203610"/>
              <a:gd name="connsiteY5" fmla="*/ 6857999 h 6858000"/>
              <a:gd name="connsiteX6" fmla="*/ 12203610 w 12203610"/>
              <a:gd name="connsiteY6" fmla="*/ 6857999 h 6858000"/>
              <a:gd name="connsiteX7" fmla="*/ 12203610 w 12203610"/>
              <a:gd name="connsiteY7" fmla="*/ 6858000 h 6858000"/>
              <a:gd name="connsiteX8" fmla="*/ 0 w 12203610"/>
              <a:gd name="connsiteY8" fmla="*/ 6858000 h 6858000"/>
              <a:gd name="connsiteX9" fmla="*/ 0 w 12203610"/>
              <a:gd name="connsiteY9" fmla="*/ 0 h 6858000"/>
              <a:gd name="connsiteX0" fmla="*/ 0 w 12203610"/>
              <a:gd name="connsiteY0" fmla="*/ 0 h 6858000"/>
              <a:gd name="connsiteX1" fmla="*/ 8248177 w 12203610"/>
              <a:gd name="connsiteY1" fmla="*/ 0 h 6858000"/>
              <a:gd name="connsiteX2" fmla="*/ 8336200 w 12203610"/>
              <a:gd name="connsiteY2" fmla="*/ 1805199 h 6858000"/>
              <a:gd name="connsiteX3" fmla="*/ 5832293 w 12203610"/>
              <a:gd name="connsiteY3" fmla="*/ 6195269 h 6858000"/>
              <a:gd name="connsiteX4" fmla="*/ 5794818 w 12203610"/>
              <a:gd name="connsiteY4" fmla="*/ 6750966 h 6858000"/>
              <a:gd name="connsiteX5" fmla="*/ 5797828 w 12203610"/>
              <a:gd name="connsiteY5" fmla="*/ 6857999 h 6858000"/>
              <a:gd name="connsiteX6" fmla="*/ 12203610 w 12203610"/>
              <a:gd name="connsiteY6" fmla="*/ 6857999 h 6858000"/>
              <a:gd name="connsiteX7" fmla="*/ 12203610 w 12203610"/>
              <a:gd name="connsiteY7" fmla="*/ 6858000 h 6858000"/>
              <a:gd name="connsiteX8" fmla="*/ 0 w 12203610"/>
              <a:gd name="connsiteY8" fmla="*/ 6858000 h 6858000"/>
              <a:gd name="connsiteX9" fmla="*/ 0 w 12203610"/>
              <a:gd name="connsiteY9" fmla="*/ 0 h 6858000"/>
              <a:gd name="connsiteX0" fmla="*/ 0 w 12203610"/>
              <a:gd name="connsiteY0" fmla="*/ 0 h 6858000"/>
              <a:gd name="connsiteX1" fmla="*/ 8248177 w 12203610"/>
              <a:gd name="connsiteY1" fmla="*/ 0 h 6858000"/>
              <a:gd name="connsiteX2" fmla="*/ 8336200 w 12203610"/>
              <a:gd name="connsiteY2" fmla="*/ 1805199 h 6858000"/>
              <a:gd name="connsiteX3" fmla="*/ 5832293 w 12203610"/>
              <a:gd name="connsiteY3" fmla="*/ 6195269 h 6858000"/>
              <a:gd name="connsiteX4" fmla="*/ 5794818 w 12203610"/>
              <a:gd name="connsiteY4" fmla="*/ 6750966 h 6858000"/>
              <a:gd name="connsiteX5" fmla="*/ 5797828 w 12203610"/>
              <a:gd name="connsiteY5" fmla="*/ 6857999 h 6858000"/>
              <a:gd name="connsiteX6" fmla="*/ 12203610 w 12203610"/>
              <a:gd name="connsiteY6" fmla="*/ 6857999 h 6858000"/>
              <a:gd name="connsiteX7" fmla="*/ 12203610 w 12203610"/>
              <a:gd name="connsiteY7" fmla="*/ 6858000 h 6858000"/>
              <a:gd name="connsiteX8" fmla="*/ 0 w 12203610"/>
              <a:gd name="connsiteY8" fmla="*/ 6858000 h 6858000"/>
              <a:gd name="connsiteX9" fmla="*/ 0 w 12203610"/>
              <a:gd name="connsiteY9" fmla="*/ 0 h 6858000"/>
              <a:gd name="connsiteX0" fmla="*/ 0 w 12203610"/>
              <a:gd name="connsiteY0" fmla="*/ 12032 h 6870032"/>
              <a:gd name="connsiteX1" fmla="*/ 8484944 w 12203610"/>
              <a:gd name="connsiteY1" fmla="*/ 0 h 6870032"/>
              <a:gd name="connsiteX2" fmla="*/ 8336200 w 12203610"/>
              <a:gd name="connsiteY2" fmla="*/ 1817231 h 6870032"/>
              <a:gd name="connsiteX3" fmla="*/ 5832293 w 12203610"/>
              <a:gd name="connsiteY3" fmla="*/ 6207301 h 6870032"/>
              <a:gd name="connsiteX4" fmla="*/ 5794818 w 12203610"/>
              <a:gd name="connsiteY4" fmla="*/ 6762998 h 6870032"/>
              <a:gd name="connsiteX5" fmla="*/ 5797828 w 12203610"/>
              <a:gd name="connsiteY5" fmla="*/ 6870031 h 6870032"/>
              <a:gd name="connsiteX6" fmla="*/ 12203610 w 12203610"/>
              <a:gd name="connsiteY6" fmla="*/ 6870031 h 6870032"/>
              <a:gd name="connsiteX7" fmla="*/ 12203610 w 12203610"/>
              <a:gd name="connsiteY7" fmla="*/ 6870032 h 6870032"/>
              <a:gd name="connsiteX8" fmla="*/ 0 w 12203610"/>
              <a:gd name="connsiteY8" fmla="*/ 6870032 h 6870032"/>
              <a:gd name="connsiteX9" fmla="*/ 0 w 12203610"/>
              <a:gd name="connsiteY9" fmla="*/ 12032 h 6870032"/>
              <a:gd name="connsiteX0" fmla="*/ 0 w 12203610"/>
              <a:gd name="connsiteY0" fmla="*/ 12032 h 6870032"/>
              <a:gd name="connsiteX1" fmla="*/ 8484944 w 12203610"/>
              <a:gd name="connsiteY1" fmla="*/ 0 h 6870032"/>
              <a:gd name="connsiteX2" fmla="*/ 8336200 w 12203610"/>
              <a:gd name="connsiteY2" fmla="*/ 1817231 h 6870032"/>
              <a:gd name="connsiteX3" fmla="*/ 5832293 w 12203610"/>
              <a:gd name="connsiteY3" fmla="*/ 6207301 h 6870032"/>
              <a:gd name="connsiteX4" fmla="*/ 5794818 w 12203610"/>
              <a:gd name="connsiteY4" fmla="*/ 6762998 h 6870032"/>
              <a:gd name="connsiteX5" fmla="*/ 5797828 w 12203610"/>
              <a:gd name="connsiteY5" fmla="*/ 6870031 h 6870032"/>
              <a:gd name="connsiteX6" fmla="*/ 12203610 w 12203610"/>
              <a:gd name="connsiteY6" fmla="*/ 6870031 h 6870032"/>
              <a:gd name="connsiteX7" fmla="*/ 12203610 w 12203610"/>
              <a:gd name="connsiteY7" fmla="*/ 6870032 h 6870032"/>
              <a:gd name="connsiteX8" fmla="*/ 0 w 12203610"/>
              <a:gd name="connsiteY8" fmla="*/ 6870032 h 6870032"/>
              <a:gd name="connsiteX9" fmla="*/ 0 w 12203610"/>
              <a:gd name="connsiteY9" fmla="*/ 12032 h 6870032"/>
              <a:gd name="connsiteX0" fmla="*/ 0 w 12203610"/>
              <a:gd name="connsiteY0" fmla="*/ 12032 h 6870032"/>
              <a:gd name="connsiteX1" fmla="*/ 8484944 w 12203610"/>
              <a:gd name="connsiteY1" fmla="*/ 0 h 6870032"/>
              <a:gd name="connsiteX2" fmla="*/ 8336200 w 12203610"/>
              <a:gd name="connsiteY2" fmla="*/ 1817231 h 6870032"/>
              <a:gd name="connsiteX3" fmla="*/ 5832293 w 12203610"/>
              <a:gd name="connsiteY3" fmla="*/ 6207301 h 6870032"/>
              <a:gd name="connsiteX4" fmla="*/ 5794818 w 12203610"/>
              <a:gd name="connsiteY4" fmla="*/ 6762998 h 6870032"/>
              <a:gd name="connsiteX5" fmla="*/ 5797828 w 12203610"/>
              <a:gd name="connsiteY5" fmla="*/ 6870031 h 6870032"/>
              <a:gd name="connsiteX6" fmla="*/ 12203610 w 12203610"/>
              <a:gd name="connsiteY6" fmla="*/ 6870031 h 6870032"/>
              <a:gd name="connsiteX7" fmla="*/ 12203610 w 12203610"/>
              <a:gd name="connsiteY7" fmla="*/ 6870032 h 6870032"/>
              <a:gd name="connsiteX8" fmla="*/ 0 w 12203610"/>
              <a:gd name="connsiteY8" fmla="*/ 6870032 h 6870032"/>
              <a:gd name="connsiteX9" fmla="*/ 0 w 12203610"/>
              <a:gd name="connsiteY9" fmla="*/ 12032 h 6870032"/>
              <a:gd name="connsiteX0" fmla="*/ 0 w 12203610"/>
              <a:gd name="connsiteY0" fmla="*/ 5208 h 6863208"/>
              <a:gd name="connsiteX1" fmla="*/ 6882468 w 12203610"/>
              <a:gd name="connsiteY1" fmla="*/ 0 h 6863208"/>
              <a:gd name="connsiteX2" fmla="*/ 8336200 w 12203610"/>
              <a:gd name="connsiteY2" fmla="*/ 1810407 h 6863208"/>
              <a:gd name="connsiteX3" fmla="*/ 5832293 w 12203610"/>
              <a:gd name="connsiteY3" fmla="*/ 6200477 h 6863208"/>
              <a:gd name="connsiteX4" fmla="*/ 5794818 w 12203610"/>
              <a:gd name="connsiteY4" fmla="*/ 6756174 h 6863208"/>
              <a:gd name="connsiteX5" fmla="*/ 5797828 w 12203610"/>
              <a:gd name="connsiteY5" fmla="*/ 6863207 h 6863208"/>
              <a:gd name="connsiteX6" fmla="*/ 12203610 w 12203610"/>
              <a:gd name="connsiteY6" fmla="*/ 6863207 h 6863208"/>
              <a:gd name="connsiteX7" fmla="*/ 12203610 w 12203610"/>
              <a:gd name="connsiteY7" fmla="*/ 6863208 h 6863208"/>
              <a:gd name="connsiteX8" fmla="*/ 0 w 12203610"/>
              <a:gd name="connsiteY8" fmla="*/ 6863208 h 6863208"/>
              <a:gd name="connsiteX9" fmla="*/ 0 w 12203610"/>
              <a:gd name="connsiteY9" fmla="*/ 5208 h 6863208"/>
              <a:gd name="connsiteX0" fmla="*/ 0 w 12203610"/>
              <a:gd name="connsiteY0" fmla="*/ 5208 h 6863208"/>
              <a:gd name="connsiteX1" fmla="*/ 6882468 w 12203610"/>
              <a:gd name="connsiteY1" fmla="*/ 0 h 6863208"/>
              <a:gd name="connsiteX2" fmla="*/ 7611058 w 12203610"/>
              <a:gd name="connsiteY2" fmla="*/ 1701225 h 6863208"/>
              <a:gd name="connsiteX3" fmla="*/ 5832293 w 12203610"/>
              <a:gd name="connsiteY3" fmla="*/ 6200477 h 6863208"/>
              <a:gd name="connsiteX4" fmla="*/ 5794818 w 12203610"/>
              <a:gd name="connsiteY4" fmla="*/ 6756174 h 6863208"/>
              <a:gd name="connsiteX5" fmla="*/ 5797828 w 12203610"/>
              <a:gd name="connsiteY5" fmla="*/ 6863207 h 6863208"/>
              <a:gd name="connsiteX6" fmla="*/ 12203610 w 12203610"/>
              <a:gd name="connsiteY6" fmla="*/ 6863207 h 6863208"/>
              <a:gd name="connsiteX7" fmla="*/ 12203610 w 12203610"/>
              <a:gd name="connsiteY7" fmla="*/ 6863208 h 6863208"/>
              <a:gd name="connsiteX8" fmla="*/ 0 w 12203610"/>
              <a:gd name="connsiteY8" fmla="*/ 6863208 h 6863208"/>
              <a:gd name="connsiteX9" fmla="*/ 0 w 12203610"/>
              <a:gd name="connsiteY9" fmla="*/ 5208 h 6863208"/>
              <a:gd name="connsiteX0" fmla="*/ 0 w 12203610"/>
              <a:gd name="connsiteY0" fmla="*/ 5208 h 6863208"/>
              <a:gd name="connsiteX1" fmla="*/ 6882468 w 12203610"/>
              <a:gd name="connsiteY1" fmla="*/ 0 h 6863208"/>
              <a:gd name="connsiteX2" fmla="*/ 7611058 w 12203610"/>
              <a:gd name="connsiteY2" fmla="*/ 1701225 h 6863208"/>
              <a:gd name="connsiteX3" fmla="*/ 5832293 w 12203610"/>
              <a:gd name="connsiteY3" fmla="*/ 6200477 h 6863208"/>
              <a:gd name="connsiteX4" fmla="*/ 5794818 w 12203610"/>
              <a:gd name="connsiteY4" fmla="*/ 6756174 h 6863208"/>
              <a:gd name="connsiteX5" fmla="*/ 5797828 w 12203610"/>
              <a:gd name="connsiteY5" fmla="*/ 6863207 h 6863208"/>
              <a:gd name="connsiteX6" fmla="*/ 12203610 w 12203610"/>
              <a:gd name="connsiteY6" fmla="*/ 6863207 h 6863208"/>
              <a:gd name="connsiteX7" fmla="*/ 12203610 w 12203610"/>
              <a:gd name="connsiteY7" fmla="*/ 6863208 h 6863208"/>
              <a:gd name="connsiteX8" fmla="*/ 0 w 12203610"/>
              <a:gd name="connsiteY8" fmla="*/ 6863208 h 6863208"/>
              <a:gd name="connsiteX9" fmla="*/ 0 w 12203610"/>
              <a:gd name="connsiteY9" fmla="*/ 5208 h 6863208"/>
              <a:gd name="connsiteX0" fmla="*/ 0 w 12203610"/>
              <a:gd name="connsiteY0" fmla="*/ 5208 h 6863208"/>
              <a:gd name="connsiteX1" fmla="*/ 6882468 w 12203610"/>
              <a:gd name="connsiteY1" fmla="*/ 0 h 6863208"/>
              <a:gd name="connsiteX2" fmla="*/ 7611058 w 12203610"/>
              <a:gd name="connsiteY2" fmla="*/ 1701225 h 6863208"/>
              <a:gd name="connsiteX3" fmla="*/ 5832293 w 12203610"/>
              <a:gd name="connsiteY3" fmla="*/ 6200477 h 6863208"/>
              <a:gd name="connsiteX4" fmla="*/ 5794818 w 12203610"/>
              <a:gd name="connsiteY4" fmla="*/ 6756174 h 6863208"/>
              <a:gd name="connsiteX5" fmla="*/ 5797828 w 12203610"/>
              <a:gd name="connsiteY5" fmla="*/ 6863207 h 6863208"/>
              <a:gd name="connsiteX6" fmla="*/ 12203610 w 12203610"/>
              <a:gd name="connsiteY6" fmla="*/ 6863207 h 6863208"/>
              <a:gd name="connsiteX7" fmla="*/ 12203610 w 12203610"/>
              <a:gd name="connsiteY7" fmla="*/ 6863208 h 6863208"/>
              <a:gd name="connsiteX8" fmla="*/ 0 w 12203610"/>
              <a:gd name="connsiteY8" fmla="*/ 6863208 h 6863208"/>
              <a:gd name="connsiteX9" fmla="*/ 0 w 12203610"/>
              <a:gd name="connsiteY9" fmla="*/ 5208 h 6863208"/>
              <a:gd name="connsiteX0" fmla="*/ 0 w 12203610"/>
              <a:gd name="connsiteY0" fmla="*/ 5208 h 6863208"/>
              <a:gd name="connsiteX1" fmla="*/ 6882468 w 12203610"/>
              <a:gd name="connsiteY1" fmla="*/ 0 h 6863208"/>
              <a:gd name="connsiteX2" fmla="*/ 7655819 w 12203610"/>
              <a:gd name="connsiteY2" fmla="*/ 2001475 h 6863208"/>
              <a:gd name="connsiteX3" fmla="*/ 5832293 w 12203610"/>
              <a:gd name="connsiteY3" fmla="*/ 6200477 h 6863208"/>
              <a:gd name="connsiteX4" fmla="*/ 5794818 w 12203610"/>
              <a:gd name="connsiteY4" fmla="*/ 6756174 h 6863208"/>
              <a:gd name="connsiteX5" fmla="*/ 5797828 w 12203610"/>
              <a:gd name="connsiteY5" fmla="*/ 6863207 h 6863208"/>
              <a:gd name="connsiteX6" fmla="*/ 12203610 w 12203610"/>
              <a:gd name="connsiteY6" fmla="*/ 6863207 h 6863208"/>
              <a:gd name="connsiteX7" fmla="*/ 12203610 w 12203610"/>
              <a:gd name="connsiteY7" fmla="*/ 6863208 h 6863208"/>
              <a:gd name="connsiteX8" fmla="*/ 0 w 12203610"/>
              <a:gd name="connsiteY8" fmla="*/ 6863208 h 6863208"/>
              <a:gd name="connsiteX9" fmla="*/ 0 w 12203610"/>
              <a:gd name="connsiteY9" fmla="*/ 5208 h 6863208"/>
              <a:gd name="connsiteX0" fmla="*/ 0 w 12203610"/>
              <a:gd name="connsiteY0" fmla="*/ 5208 h 6863208"/>
              <a:gd name="connsiteX1" fmla="*/ 6882468 w 12203610"/>
              <a:gd name="connsiteY1" fmla="*/ 0 h 6863208"/>
              <a:gd name="connsiteX2" fmla="*/ 7655819 w 12203610"/>
              <a:gd name="connsiteY2" fmla="*/ 2001475 h 6863208"/>
              <a:gd name="connsiteX3" fmla="*/ 5832293 w 12203610"/>
              <a:gd name="connsiteY3" fmla="*/ 6200477 h 6863208"/>
              <a:gd name="connsiteX4" fmla="*/ 5794818 w 12203610"/>
              <a:gd name="connsiteY4" fmla="*/ 6756174 h 6863208"/>
              <a:gd name="connsiteX5" fmla="*/ 5797828 w 12203610"/>
              <a:gd name="connsiteY5" fmla="*/ 6863207 h 6863208"/>
              <a:gd name="connsiteX6" fmla="*/ 12203610 w 12203610"/>
              <a:gd name="connsiteY6" fmla="*/ 6863207 h 6863208"/>
              <a:gd name="connsiteX7" fmla="*/ 12203610 w 12203610"/>
              <a:gd name="connsiteY7" fmla="*/ 6863208 h 6863208"/>
              <a:gd name="connsiteX8" fmla="*/ 0 w 12203610"/>
              <a:gd name="connsiteY8" fmla="*/ 6863208 h 6863208"/>
              <a:gd name="connsiteX9" fmla="*/ 0 w 12203610"/>
              <a:gd name="connsiteY9" fmla="*/ 5208 h 6863208"/>
              <a:gd name="connsiteX0" fmla="*/ 0 w 12203610"/>
              <a:gd name="connsiteY0" fmla="*/ 5208 h 6863208"/>
              <a:gd name="connsiteX1" fmla="*/ 6882468 w 12203610"/>
              <a:gd name="connsiteY1" fmla="*/ 0 h 6863208"/>
              <a:gd name="connsiteX2" fmla="*/ 7637914 w 12203610"/>
              <a:gd name="connsiteY2" fmla="*/ 2301726 h 6863208"/>
              <a:gd name="connsiteX3" fmla="*/ 5832293 w 12203610"/>
              <a:gd name="connsiteY3" fmla="*/ 6200477 h 6863208"/>
              <a:gd name="connsiteX4" fmla="*/ 5794818 w 12203610"/>
              <a:gd name="connsiteY4" fmla="*/ 6756174 h 6863208"/>
              <a:gd name="connsiteX5" fmla="*/ 5797828 w 12203610"/>
              <a:gd name="connsiteY5" fmla="*/ 6863207 h 6863208"/>
              <a:gd name="connsiteX6" fmla="*/ 12203610 w 12203610"/>
              <a:gd name="connsiteY6" fmla="*/ 6863207 h 6863208"/>
              <a:gd name="connsiteX7" fmla="*/ 12203610 w 12203610"/>
              <a:gd name="connsiteY7" fmla="*/ 6863208 h 6863208"/>
              <a:gd name="connsiteX8" fmla="*/ 0 w 12203610"/>
              <a:gd name="connsiteY8" fmla="*/ 6863208 h 6863208"/>
              <a:gd name="connsiteX9" fmla="*/ 0 w 12203610"/>
              <a:gd name="connsiteY9" fmla="*/ 5208 h 6863208"/>
              <a:gd name="connsiteX0" fmla="*/ 0 w 12203610"/>
              <a:gd name="connsiteY0" fmla="*/ 5208 h 6863208"/>
              <a:gd name="connsiteX1" fmla="*/ 6882468 w 12203610"/>
              <a:gd name="connsiteY1" fmla="*/ 0 h 6863208"/>
              <a:gd name="connsiteX2" fmla="*/ 7637914 w 12203610"/>
              <a:gd name="connsiteY2" fmla="*/ 2301726 h 6863208"/>
              <a:gd name="connsiteX3" fmla="*/ 5948673 w 12203610"/>
              <a:gd name="connsiteY3" fmla="*/ 5129128 h 6863208"/>
              <a:gd name="connsiteX4" fmla="*/ 5794818 w 12203610"/>
              <a:gd name="connsiteY4" fmla="*/ 6756174 h 6863208"/>
              <a:gd name="connsiteX5" fmla="*/ 5797828 w 12203610"/>
              <a:gd name="connsiteY5" fmla="*/ 6863207 h 6863208"/>
              <a:gd name="connsiteX6" fmla="*/ 12203610 w 12203610"/>
              <a:gd name="connsiteY6" fmla="*/ 6863207 h 6863208"/>
              <a:gd name="connsiteX7" fmla="*/ 12203610 w 12203610"/>
              <a:gd name="connsiteY7" fmla="*/ 6863208 h 6863208"/>
              <a:gd name="connsiteX8" fmla="*/ 0 w 12203610"/>
              <a:gd name="connsiteY8" fmla="*/ 6863208 h 6863208"/>
              <a:gd name="connsiteX9" fmla="*/ 0 w 12203610"/>
              <a:gd name="connsiteY9" fmla="*/ 5208 h 6863208"/>
              <a:gd name="connsiteX0" fmla="*/ 0 w 12203610"/>
              <a:gd name="connsiteY0" fmla="*/ 5208 h 6863208"/>
              <a:gd name="connsiteX1" fmla="*/ 6882468 w 12203610"/>
              <a:gd name="connsiteY1" fmla="*/ 0 h 6863208"/>
              <a:gd name="connsiteX2" fmla="*/ 7637914 w 12203610"/>
              <a:gd name="connsiteY2" fmla="*/ 2301726 h 6863208"/>
              <a:gd name="connsiteX3" fmla="*/ 6279910 w 12203610"/>
              <a:gd name="connsiteY3" fmla="*/ 4555922 h 6863208"/>
              <a:gd name="connsiteX4" fmla="*/ 5794818 w 12203610"/>
              <a:gd name="connsiteY4" fmla="*/ 6756174 h 6863208"/>
              <a:gd name="connsiteX5" fmla="*/ 5797828 w 12203610"/>
              <a:gd name="connsiteY5" fmla="*/ 6863207 h 6863208"/>
              <a:gd name="connsiteX6" fmla="*/ 12203610 w 12203610"/>
              <a:gd name="connsiteY6" fmla="*/ 6863207 h 6863208"/>
              <a:gd name="connsiteX7" fmla="*/ 12203610 w 12203610"/>
              <a:gd name="connsiteY7" fmla="*/ 6863208 h 6863208"/>
              <a:gd name="connsiteX8" fmla="*/ 0 w 12203610"/>
              <a:gd name="connsiteY8" fmla="*/ 6863208 h 6863208"/>
              <a:gd name="connsiteX9" fmla="*/ 0 w 12203610"/>
              <a:gd name="connsiteY9" fmla="*/ 5208 h 6863208"/>
              <a:gd name="connsiteX0" fmla="*/ 0 w 12203610"/>
              <a:gd name="connsiteY0" fmla="*/ 5208 h 6876855"/>
              <a:gd name="connsiteX1" fmla="*/ 6882468 w 12203610"/>
              <a:gd name="connsiteY1" fmla="*/ 0 h 6876855"/>
              <a:gd name="connsiteX2" fmla="*/ 7637914 w 12203610"/>
              <a:gd name="connsiteY2" fmla="*/ 2301726 h 6876855"/>
              <a:gd name="connsiteX3" fmla="*/ 6279910 w 12203610"/>
              <a:gd name="connsiteY3" fmla="*/ 4555922 h 6876855"/>
              <a:gd name="connsiteX4" fmla="*/ 5794818 w 12203610"/>
              <a:gd name="connsiteY4" fmla="*/ 6756174 h 6876855"/>
              <a:gd name="connsiteX5" fmla="*/ 6352875 w 12203610"/>
              <a:gd name="connsiteY5" fmla="*/ 6876855 h 6876855"/>
              <a:gd name="connsiteX6" fmla="*/ 12203610 w 12203610"/>
              <a:gd name="connsiteY6" fmla="*/ 6863207 h 6876855"/>
              <a:gd name="connsiteX7" fmla="*/ 12203610 w 12203610"/>
              <a:gd name="connsiteY7" fmla="*/ 6863208 h 6876855"/>
              <a:gd name="connsiteX8" fmla="*/ 0 w 12203610"/>
              <a:gd name="connsiteY8" fmla="*/ 6863208 h 6876855"/>
              <a:gd name="connsiteX9" fmla="*/ 0 w 12203610"/>
              <a:gd name="connsiteY9" fmla="*/ 5208 h 6876855"/>
              <a:gd name="connsiteX0" fmla="*/ 0 w 12203610"/>
              <a:gd name="connsiteY0" fmla="*/ 5208 h 6876855"/>
              <a:gd name="connsiteX1" fmla="*/ 6882468 w 12203610"/>
              <a:gd name="connsiteY1" fmla="*/ 0 h 6876855"/>
              <a:gd name="connsiteX2" fmla="*/ 7637914 w 12203610"/>
              <a:gd name="connsiteY2" fmla="*/ 2301726 h 6876855"/>
              <a:gd name="connsiteX3" fmla="*/ 6279910 w 12203610"/>
              <a:gd name="connsiteY3" fmla="*/ 4555922 h 6876855"/>
              <a:gd name="connsiteX4" fmla="*/ 6233484 w 12203610"/>
              <a:gd name="connsiteY4" fmla="*/ 6339918 h 6876855"/>
              <a:gd name="connsiteX5" fmla="*/ 6352875 w 12203610"/>
              <a:gd name="connsiteY5" fmla="*/ 6876855 h 6876855"/>
              <a:gd name="connsiteX6" fmla="*/ 12203610 w 12203610"/>
              <a:gd name="connsiteY6" fmla="*/ 6863207 h 6876855"/>
              <a:gd name="connsiteX7" fmla="*/ 12203610 w 12203610"/>
              <a:gd name="connsiteY7" fmla="*/ 6863208 h 6876855"/>
              <a:gd name="connsiteX8" fmla="*/ 0 w 12203610"/>
              <a:gd name="connsiteY8" fmla="*/ 6863208 h 6876855"/>
              <a:gd name="connsiteX9" fmla="*/ 0 w 12203610"/>
              <a:gd name="connsiteY9" fmla="*/ 5208 h 6876855"/>
              <a:gd name="connsiteX0" fmla="*/ 0 w 12203610"/>
              <a:gd name="connsiteY0" fmla="*/ 5208 h 6876855"/>
              <a:gd name="connsiteX1" fmla="*/ 6882468 w 12203610"/>
              <a:gd name="connsiteY1" fmla="*/ 0 h 6876855"/>
              <a:gd name="connsiteX2" fmla="*/ 7637914 w 12203610"/>
              <a:gd name="connsiteY2" fmla="*/ 2301726 h 6876855"/>
              <a:gd name="connsiteX3" fmla="*/ 6279910 w 12203610"/>
              <a:gd name="connsiteY3" fmla="*/ 4555922 h 6876855"/>
              <a:gd name="connsiteX4" fmla="*/ 6296151 w 12203610"/>
              <a:gd name="connsiteY4" fmla="*/ 6333094 h 6876855"/>
              <a:gd name="connsiteX5" fmla="*/ 6352875 w 12203610"/>
              <a:gd name="connsiteY5" fmla="*/ 6876855 h 6876855"/>
              <a:gd name="connsiteX6" fmla="*/ 12203610 w 12203610"/>
              <a:gd name="connsiteY6" fmla="*/ 6863207 h 6876855"/>
              <a:gd name="connsiteX7" fmla="*/ 12203610 w 12203610"/>
              <a:gd name="connsiteY7" fmla="*/ 6863208 h 6876855"/>
              <a:gd name="connsiteX8" fmla="*/ 0 w 12203610"/>
              <a:gd name="connsiteY8" fmla="*/ 6863208 h 6876855"/>
              <a:gd name="connsiteX9" fmla="*/ 0 w 12203610"/>
              <a:gd name="connsiteY9" fmla="*/ 5208 h 6876855"/>
              <a:gd name="connsiteX0" fmla="*/ 0 w 12203610"/>
              <a:gd name="connsiteY0" fmla="*/ 5208 h 6876855"/>
              <a:gd name="connsiteX1" fmla="*/ 6882468 w 12203610"/>
              <a:gd name="connsiteY1" fmla="*/ 0 h 6876855"/>
              <a:gd name="connsiteX2" fmla="*/ 7637914 w 12203610"/>
              <a:gd name="connsiteY2" fmla="*/ 2301726 h 6876855"/>
              <a:gd name="connsiteX3" fmla="*/ 6279910 w 12203610"/>
              <a:gd name="connsiteY3" fmla="*/ 4555922 h 6876855"/>
              <a:gd name="connsiteX4" fmla="*/ 6296151 w 12203610"/>
              <a:gd name="connsiteY4" fmla="*/ 6333094 h 6876855"/>
              <a:gd name="connsiteX5" fmla="*/ 6352875 w 12203610"/>
              <a:gd name="connsiteY5" fmla="*/ 6876855 h 6876855"/>
              <a:gd name="connsiteX6" fmla="*/ 12203610 w 12203610"/>
              <a:gd name="connsiteY6" fmla="*/ 6863207 h 6876855"/>
              <a:gd name="connsiteX7" fmla="*/ 12203610 w 12203610"/>
              <a:gd name="connsiteY7" fmla="*/ 6863208 h 6876855"/>
              <a:gd name="connsiteX8" fmla="*/ 0 w 12203610"/>
              <a:gd name="connsiteY8" fmla="*/ 6863208 h 6876855"/>
              <a:gd name="connsiteX9" fmla="*/ 0 w 12203610"/>
              <a:gd name="connsiteY9" fmla="*/ 5208 h 6876855"/>
              <a:gd name="connsiteX0" fmla="*/ 0 w 12203610"/>
              <a:gd name="connsiteY0" fmla="*/ 5208 h 6876855"/>
              <a:gd name="connsiteX1" fmla="*/ 6882468 w 12203610"/>
              <a:gd name="connsiteY1" fmla="*/ 0 h 6876855"/>
              <a:gd name="connsiteX2" fmla="*/ 7637914 w 12203610"/>
              <a:gd name="connsiteY2" fmla="*/ 2301726 h 6876855"/>
              <a:gd name="connsiteX3" fmla="*/ 6279910 w 12203610"/>
              <a:gd name="connsiteY3" fmla="*/ 4555922 h 6876855"/>
              <a:gd name="connsiteX4" fmla="*/ 6296151 w 12203610"/>
              <a:gd name="connsiteY4" fmla="*/ 6333094 h 6876855"/>
              <a:gd name="connsiteX5" fmla="*/ 6352875 w 12203610"/>
              <a:gd name="connsiteY5" fmla="*/ 6876855 h 6876855"/>
              <a:gd name="connsiteX6" fmla="*/ 12203610 w 12203610"/>
              <a:gd name="connsiteY6" fmla="*/ 6863207 h 6876855"/>
              <a:gd name="connsiteX7" fmla="*/ 12203610 w 12203610"/>
              <a:gd name="connsiteY7" fmla="*/ 6863208 h 6876855"/>
              <a:gd name="connsiteX8" fmla="*/ 0 w 12203610"/>
              <a:gd name="connsiteY8" fmla="*/ 6863208 h 6876855"/>
              <a:gd name="connsiteX9" fmla="*/ 0 w 12203610"/>
              <a:gd name="connsiteY9" fmla="*/ 5208 h 6876855"/>
              <a:gd name="connsiteX0" fmla="*/ 0 w 12203610"/>
              <a:gd name="connsiteY0" fmla="*/ 5208 h 6876855"/>
              <a:gd name="connsiteX1" fmla="*/ 6882468 w 12203610"/>
              <a:gd name="connsiteY1" fmla="*/ 0 h 6876855"/>
              <a:gd name="connsiteX2" fmla="*/ 7637914 w 12203610"/>
              <a:gd name="connsiteY2" fmla="*/ 2301726 h 6876855"/>
              <a:gd name="connsiteX3" fmla="*/ 6279910 w 12203610"/>
              <a:gd name="connsiteY3" fmla="*/ 4555922 h 6876855"/>
              <a:gd name="connsiteX4" fmla="*/ 6296151 w 12203610"/>
              <a:gd name="connsiteY4" fmla="*/ 6333094 h 6876855"/>
              <a:gd name="connsiteX5" fmla="*/ 6352875 w 12203610"/>
              <a:gd name="connsiteY5" fmla="*/ 6876855 h 6876855"/>
              <a:gd name="connsiteX6" fmla="*/ 12203610 w 12203610"/>
              <a:gd name="connsiteY6" fmla="*/ 6863207 h 6876855"/>
              <a:gd name="connsiteX7" fmla="*/ 12203610 w 12203610"/>
              <a:gd name="connsiteY7" fmla="*/ 6863208 h 6876855"/>
              <a:gd name="connsiteX8" fmla="*/ 0 w 12203610"/>
              <a:gd name="connsiteY8" fmla="*/ 6863208 h 6876855"/>
              <a:gd name="connsiteX9" fmla="*/ 0 w 12203610"/>
              <a:gd name="connsiteY9" fmla="*/ 5208 h 6876855"/>
              <a:gd name="connsiteX0" fmla="*/ 0 w 12203610"/>
              <a:gd name="connsiteY0" fmla="*/ 5208 h 6876855"/>
              <a:gd name="connsiteX1" fmla="*/ 6882468 w 12203610"/>
              <a:gd name="connsiteY1" fmla="*/ 0 h 6876855"/>
              <a:gd name="connsiteX2" fmla="*/ 7637914 w 12203610"/>
              <a:gd name="connsiteY2" fmla="*/ 2301726 h 6876855"/>
              <a:gd name="connsiteX3" fmla="*/ 6279910 w 12203610"/>
              <a:gd name="connsiteY3" fmla="*/ 4555922 h 6876855"/>
              <a:gd name="connsiteX4" fmla="*/ 6215580 w 12203610"/>
              <a:gd name="connsiteY4" fmla="*/ 6237560 h 6876855"/>
              <a:gd name="connsiteX5" fmla="*/ 6352875 w 12203610"/>
              <a:gd name="connsiteY5" fmla="*/ 6876855 h 6876855"/>
              <a:gd name="connsiteX6" fmla="*/ 12203610 w 12203610"/>
              <a:gd name="connsiteY6" fmla="*/ 6863207 h 6876855"/>
              <a:gd name="connsiteX7" fmla="*/ 12203610 w 12203610"/>
              <a:gd name="connsiteY7" fmla="*/ 6863208 h 6876855"/>
              <a:gd name="connsiteX8" fmla="*/ 0 w 12203610"/>
              <a:gd name="connsiteY8" fmla="*/ 6863208 h 6876855"/>
              <a:gd name="connsiteX9" fmla="*/ 0 w 12203610"/>
              <a:gd name="connsiteY9" fmla="*/ 5208 h 6876855"/>
              <a:gd name="connsiteX0" fmla="*/ 0 w 12203610"/>
              <a:gd name="connsiteY0" fmla="*/ 5208 h 6876855"/>
              <a:gd name="connsiteX1" fmla="*/ 6882468 w 12203610"/>
              <a:gd name="connsiteY1" fmla="*/ 0 h 6876855"/>
              <a:gd name="connsiteX2" fmla="*/ 7637914 w 12203610"/>
              <a:gd name="connsiteY2" fmla="*/ 2301726 h 6876855"/>
              <a:gd name="connsiteX3" fmla="*/ 6279910 w 12203610"/>
              <a:gd name="connsiteY3" fmla="*/ 4555922 h 6876855"/>
              <a:gd name="connsiteX4" fmla="*/ 6215580 w 12203610"/>
              <a:gd name="connsiteY4" fmla="*/ 6237560 h 6876855"/>
              <a:gd name="connsiteX5" fmla="*/ 6352875 w 12203610"/>
              <a:gd name="connsiteY5" fmla="*/ 6876855 h 6876855"/>
              <a:gd name="connsiteX6" fmla="*/ 12203610 w 12203610"/>
              <a:gd name="connsiteY6" fmla="*/ 6863207 h 6876855"/>
              <a:gd name="connsiteX7" fmla="*/ 12203610 w 12203610"/>
              <a:gd name="connsiteY7" fmla="*/ 6863208 h 6876855"/>
              <a:gd name="connsiteX8" fmla="*/ 0 w 12203610"/>
              <a:gd name="connsiteY8" fmla="*/ 6863208 h 6876855"/>
              <a:gd name="connsiteX9" fmla="*/ 0 w 12203610"/>
              <a:gd name="connsiteY9" fmla="*/ 5208 h 6876855"/>
              <a:gd name="connsiteX0" fmla="*/ 0 w 12203610"/>
              <a:gd name="connsiteY0" fmla="*/ 5208 h 6876855"/>
              <a:gd name="connsiteX1" fmla="*/ 6882468 w 12203610"/>
              <a:gd name="connsiteY1" fmla="*/ 0 h 6876855"/>
              <a:gd name="connsiteX2" fmla="*/ 7637914 w 12203610"/>
              <a:gd name="connsiteY2" fmla="*/ 2301726 h 6876855"/>
              <a:gd name="connsiteX3" fmla="*/ 6279910 w 12203610"/>
              <a:gd name="connsiteY3" fmla="*/ 4555922 h 6876855"/>
              <a:gd name="connsiteX4" fmla="*/ 6135009 w 12203610"/>
              <a:gd name="connsiteY4" fmla="*/ 6019195 h 6876855"/>
              <a:gd name="connsiteX5" fmla="*/ 6352875 w 12203610"/>
              <a:gd name="connsiteY5" fmla="*/ 6876855 h 6876855"/>
              <a:gd name="connsiteX6" fmla="*/ 12203610 w 12203610"/>
              <a:gd name="connsiteY6" fmla="*/ 6863207 h 6876855"/>
              <a:gd name="connsiteX7" fmla="*/ 12203610 w 12203610"/>
              <a:gd name="connsiteY7" fmla="*/ 6863208 h 6876855"/>
              <a:gd name="connsiteX8" fmla="*/ 0 w 12203610"/>
              <a:gd name="connsiteY8" fmla="*/ 6863208 h 6876855"/>
              <a:gd name="connsiteX9" fmla="*/ 0 w 12203610"/>
              <a:gd name="connsiteY9" fmla="*/ 5208 h 6876855"/>
              <a:gd name="connsiteX0" fmla="*/ 0 w 12203610"/>
              <a:gd name="connsiteY0" fmla="*/ 5208 h 6876855"/>
              <a:gd name="connsiteX1" fmla="*/ 6882468 w 12203610"/>
              <a:gd name="connsiteY1" fmla="*/ 0 h 6876855"/>
              <a:gd name="connsiteX2" fmla="*/ 7637914 w 12203610"/>
              <a:gd name="connsiteY2" fmla="*/ 2301726 h 6876855"/>
              <a:gd name="connsiteX3" fmla="*/ 6566386 w 12203610"/>
              <a:gd name="connsiteY3" fmla="*/ 4699224 h 6876855"/>
              <a:gd name="connsiteX4" fmla="*/ 6135009 w 12203610"/>
              <a:gd name="connsiteY4" fmla="*/ 6019195 h 6876855"/>
              <a:gd name="connsiteX5" fmla="*/ 6352875 w 12203610"/>
              <a:gd name="connsiteY5" fmla="*/ 6876855 h 6876855"/>
              <a:gd name="connsiteX6" fmla="*/ 12203610 w 12203610"/>
              <a:gd name="connsiteY6" fmla="*/ 6863207 h 6876855"/>
              <a:gd name="connsiteX7" fmla="*/ 12203610 w 12203610"/>
              <a:gd name="connsiteY7" fmla="*/ 6863208 h 6876855"/>
              <a:gd name="connsiteX8" fmla="*/ 0 w 12203610"/>
              <a:gd name="connsiteY8" fmla="*/ 6863208 h 6876855"/>
              <a:gd name="connsiteX9" fmla="*/ 0 w 12203610"/>
              <a:gd name="connsiteY9" fmla="*/ 5208 h 6876855"/>
              <a:gd name="connsiteX0" fmla="*/ 0 w 12203610"/>
              <a:gd name="connsiteY0" fmla="*/ 5208 h 6876855"/>
              <a:gd name="connsiteX1" fmla="*/ 6882468 w 12203610"/>
              <a:gd name="connsiteY1" fmla="*/ 0 h 6876855"/>
              <a:gd name="connsiteX2" fmla="*/ 7637914 w 12203610"/>
              <a:gd name="connsiteY2" fmla="*/ 2301726 h 6876855"/>
              <a:gd name="connsiteX3" fmla="*/ 6566386 w 12203610"/>
              <a:gd name="connsiteY3" fmla="*/ 4699224 h 6876855"/>
              <a:gd name="connsiteX4" fmla="*/ 6421485 w 12203610"/>
              <a:gd name="connsiteY4" fmla="*/ 6032843 h 6876855"/>
              <a:gd name="connsiteX5" fmla="*/ 6352875 w 12203610"/>
              <a:gd name="connsiteY5" fmla="*/ 6876855 h 6876855"/>
              <a:gd name="connsiteX6" fmla="*/ 12203610 w 12203610"/>
              <a:gd name="connsiteY6" fmla="*/ 6863207 h 6876855"/>
              <a:gd name="connsiteX7" fmla="*/ 12203610 w 12203610"/>
              <a:gd name="connsiteY7" fmla="*/ 6863208 h 6876855"/>
              <a:gd name="connsiteX8" fmla="*/ 0 w 12203610"/>
              <a:gd name="connsiteY8" fmla="*/ 6863208 h 6876855"/>
              <a:gd name="connsiteX9" fmla="*/ 0 w 12203610"/>
              <a:gd name="connsiteY9" fmla="*/ 5208 h 6876855"/>
              <a:gd name="connsiteX0" fmla="*/ 0 w 12203610"/>
              <a:gd name="connsiteY0" fmla="*/ 5208 h 6876855"/>
              <a:gd name="connsiteX1" fmla="*/ 6882468 w 12203610"/>
              <a:gd name="connsiteY1" fmla="*/ 0 h 6876855"/>
              <a:gd name="connsiteX2" fmla="*/ 7637914 w 12203610"/>
              <a:gd name="connsiteY2" fmla="*/ 2301726 h 6876855"/>
              <a:gd name="connsiteX3" fmla="*/ 6566386 w 12203610"/>
              <a:gd name="connsiteY3" fmla="*/ 4699224 h 6876855"/>
              <a:gd name="connsiteX4" fmla="*/ 6421485 w 12203610"/>
              <a:gd name="connsiteY4" fmla="*/ 6032843 h 6876855"/>
              <a:gd name="connsiteX5" fmla="*/ 6648304 w 12203610"/>
              <a:gd name="connsiteY5" fmla="*/ 6876855 h 6876855"/>
              <a:gd name="connsiteX6" fmla="*/ 12203610 w 12203610"/>
              <a:gd name="connsiteY6" fmla="*/ 6863207 h 6876855"/>
              <a:gd name="connsiteX7" fmla="*/ 12203610 w 12203610"/>
              <a:gd name="connsiteY7" fmla="*/ 6863208 h 6876855"/>
              <a:gd name="connsiteX8" fmla="*/ 0 w 12203610"/>
              <a:gd name="connsiteY8" fmla="*/ 6863208 h 6876855"/>
              <a:gd name="connsiteX9" fmla="*/ 0 w 12203610"/>
              <a:gd name="connsiteY9" fmla="*/ 5208 h 6876855"/>
              <a:gd name="connsiteX0" fmla="*/ 0 w 12203610"/>
              <a:gd name="connsiteY0" fmla="*/ 5208 h 6876855"/>
              <a:gd name="connsiteX1" fmla="*/ 6882468 w 12203610"/>
              <a:gd name="connsiteY1" fmla="*/ 0 h 6876855"/>
              <a:gd name="connsiteX2" fmla="*/ 7691628 w 12203610"/>
              <a:gd name="connsiteY2" fmla="*/ 2110657 h 6876855"/>
              <a:gd name="connsiteX3" fmla="*/ 6566386 w 12203610"/>
              <a:gd name="connsiteY3" fmla="*/ 4699224 h 6876855"/>
              <a:gd name="connsiteX4" fmla="*/ 6421485 w 12203610"/>
              <a:gd name="connsiteY4" fmla="*/ 6032843 h 6876855"/>
              <a:gd name="connsiteX5" fmla="*/ 6648304 w 12203610"/>
              <a:gd name="connsiteY5" fmla="*/ 6876855 h 6876855"/>
              <a:gd name="connsiteX6" fmla="*/ 12203610 w 12203610"/>
              <a:gd name="connsiteY6" fmla="*/ 6863207 h 6876855"/>
              <a:gd name="connsiteX7" fmla="*/ 12203610 w 12203610"/>
              <a:gd name="connsiteY7" fmla="*/ 6863208 h 6876855"/>
              <a:gd name="connsiteX8" fmla="*/ 0 w 12203610"/>
              <a:gd name="connsiteY8" fmla="*/ 6863208 h 6876855"/>
              <a:gd name="connsiteX9" fmla="*/ 0 w 12203610"/>
              <a:gd name="connsiteY9" fmla="*/ 5208 h 6876855"/>
              <a:gd name="connsiteX0" fmla="*/ 0 w 12203610"/>
              <a:gd name="connsiteY0" fmla="*/ 5208 h 6883679"/>
              <a:gd name="connsiteX1" fmla="*/ 6882468 w 12203610"/>
              <a:gd name="connsiteY1" fmla="*/ 0 h 6883679"/>
              <a:gd name="connsiteX2" fmla="*/ 7691628 w 12203610"/>
              <a:gd name="connsiteY2" fmla="*/ 2110657 h 6883679"/>
              <a:gd name="connsiteX3" fmla="*/ 6566386 w 12203610"/>
              <a:gd name="connsiteY3" fmla="*/ 4699224 h 6883679"/>
              <a:gd name="connsiteX4" fmla="*/ 6421485 w 12203610"/>
              <a:gd name="connsiteY4" fmla="*/ 6032843 h 6883679"/>
              <a:gd name="connsiteX5" fmla="*/ 6648304 w 12203610"/>
              <a:gd name="connsiteY5" fmla="*/ 6876855 h 6883679"/>
              <a:gd name="connsiteX6" fmla="*/ 12203610 w 12203610"/>
              <a:gd name="connsiteY6" fmla="*/ 6863207 h 6883679"/>
              <a:gd name="connsiteX7" fmla="*/ 6626281 w 12203610"/>
              <a:gd name="connsiteY7" fmla="*/ 6883679 h 6883679"/>
              <a:gd name="connsiteX8" fmla="*/ 0 w 12203610"/>
              <a:gd name="connsiteY8" fmla="*/ 6863208 h 6883679"/>
              <a:gd name="connsiteX9" fmla="*/ 0 w 12203610"/>
              <a:gd name="connsiteY9" fmla="*/ 5208 h 6883679"/>
              <a:gd name="connsiteX0" fmla="*/ 0 w 7698420"/>
              <a:gd name="connsiteY0" fmla="*/ 5208 h 6883679"/>
              <a:gd name="connsiteX1" fmla="*/ 6882468 w 7698420"/>
              <a:gd name="connsiteY1" fmla="*/ 0 h 6883679"/>
              <a:gd name="connsiteX2" fmla="*/ 7691628 w 7698420"/>
              <a:gd name="connsiteY2" fmla="*/ 2110657 h 6883679"/>
              <a:gd name="connsiteX3" fmla="*/ 6566386 w 7698420"/>
              <a:gd name="connsiteY3" fmla="*/ 4699224 h 6883679"/>
              <a:gd name="connsiteX4" fmla="*/ 6421485 w 7698420"/>
              <a:gd name="connsiteY4" fmla="*/ 6032843 h 6883679"/>
              <a:gd name="connsiteX5" fmla="*/ 6648304 w 7698420"/>
              <a:gd name="connsiteY5" fmla="*/ 6876855 h 6883679"/>
              <a:gd name="connsiteX6" fmla="*/ 6626281 w 7698420"/>
              <a:gd name="connsiteY6" fmla="*/ 6883679 h 6883679"/>
              <a:gd name="connsiteX7" fmla="*/ 0 w 7698420"/>
              <a:gd name="connsiteY7" fmla="*/ 6863208 h 6883679"/>
              <a:gd name="connsiteX8" fmla="*/ 0 w 7698420"/>
              <a:gd name="connsiteY8" fmla="*/ 5208 h 6883679"/>
              <a:gd name="connsiteX0" fmla="*/ 0 w 7698420"/>
              <a:gd name="connsiteY0" fmla="*/ 5208 h 6876855"/>
              <a:gd name="connsiteX1" fmla="*/ 6882468 w 7698420"/>
              <a:gd name="connsiteY1" fmla="*/ 0 h 6876855"/>
              <a:gd name="connsiteX2" fmla="*/ 7691628 w 7698420"/>
              <a:gd name="connsiteY2" fmla="*/ 2110657 h 6876855"/>
              <a:gd name="connsiteX3" fmla="*/ 6566386 w 7698420"/>
              <a:gd name="connsiteY3" fmla="*/ 4699224 h 6876855"/>
              <a:gd name="connsiteX4" fmla="*/ 6421485 w 7698420"/>
              <a:gd name="connsiteY4" fmla="*/ 6032843 h 6876855"/>
              <a:gd name="connsiteX5" fmla="*/ 6648304 w 7698420"/>
              <a:gd name="connsiteY5" fmla="*/ 6876855 h 6876855"/>
              <a:gd name="connsiteX6" fmla="*/ 0 w 7698420"/>
              <a:gd name="connsiteY6" fmla="*/ 6863208 h 6876855"/>
              <a:gd name="connsiteX7" fmla="*/ 0 w 7698420"/>
              <a:gd name="connsiteY7" fmla="*/ 5208 h 6876855"/>
              <a:gd name="connsiteX0" fmla="*/ 0 w 7698420"/>
              <a:gd name="connsiteY0" fmla="*/ 5208 h 6863208"/>
              <a:gd name="connsiteX1" fmla="*/ 6882468 w 7698420"/>
              <a:gd name="connsiteY1" fmla="*/ 0 h 6863208"/>
              <a:gd name="connsiteX2" fmla="*/ 7691628 w 7698420"/>
              <a:gd name="connsiteY2" fmla="*/ 2110657 h 6863208"/>
              <a:gd name="connsiteX3" fmla="*/ 6566386 w 7698420"/>
              <a:gd name="connsiteY3" fmla="*/ 4699224 h 6863208"/>
              <a:gd name="connsiteX4" fmla="*/ 6421485 w 7698420"/>
              <a:gd name="connsiteY4" fmla="*/ 6032843 h 6863208"/>
              <a:gd name="connsiteX5" fmla="*/ 6657256 w 7698420"/>
              <a:gd name="connsiteY5" fmla="*/ 6863208 h 6863208"/>
              <a:gd name="connsiteX6" fmla="*/ 0 w 7698420"/>
              <a:gd name="connsiteY6" fmla="*/ 6863208 h 6863208"/>
              <a:gd name="connsiteX7" fmla="*/ 0 w 7698420"/>
              <a:gd name="connsiteY7" fmla="*/ 5208 h 6863208"/>
              <a:gd name="connsiteX0" fmla="*/ 0 w 7698420"/>
              <a:gd name="connsiteY0" fmla="*/ 5208 h 6863208"/>
              <a:gd name="connsiteX1" fmla="*/ 6882468 w 7698420"/>
              <a:gd name="connsiteY1" fmla="*/ 0 h 6863208"/>
              <a:gd name="connsiteX2" fmla="*/ 7691628 w 7698420"/>
              <a:gd name="connsiteY2" fmla="*/ 2110657 h 6863208"/>
              <a:gd name="connsiteX3" fmla="*/ 6566386 w 7698420"/>
              <a:gd name="connsiteY3" fmla="*/ 4699224 h 6863208"/>
              <a:gd name="connsiteX4" fmla="*/ 6407695 w 7698420"/>
              <a:gd name="connsiteY4" fmla="*/ 5843657 h 6863208"/>
              <a:gd name="connsiteX5" fmla="*/ 6657256 w 7698420"/>
              <a:gd name="connsiteY5" fmla="*/ 6863208 h 6863208"/>
              <a:gd name="connsiteX6" fmla="*/ 0 w 7698420"/>
              <a:gd name="connsiteY6" fmla="*/ 6863208 h 6863208"/>
              <a:gd name="connsiteX7" fmla="*/ 0 w 7698420"/>
              <a:gd name="connsiteY7" fmla="*/ 5208 h 6863208"/>
              <a:gd name="connsiteX0" fmla="*/ 0 w 7698420"/>
              <a:gd name="connsiteY0" fmla="*/ 5208 h 6863208"/>
              <a:gd name="connsiteX1" fmla="*/ 6882468 w 7698420"/>
              <a:gd name="connsiteY1" fmla="*/ 0 h 6863208"/>
              <a:gd name="connsiteX2" fmla="*/ 7691628 w 7698420"/>
              <a:gd name="connsiteY2" fmla="*/ 2110657 h 6863208"/>
              <a:gd name="connsiteX3" fmla="*/ 6566386 w 7698420"/>
              <a:gd name="connsiteY3" fmla="*/ 4699224 h 6863208"/>
              <a:gd name="connsiteX4" fmla="*/ 6407695 w 7698420"/>
              <a:gd name="connsiteY4" fmla="*/ 5843657 h 6863208"/>
              <a:gd name="connsiteX5" fmla="*/ 6657256 w 7698420"/>
              <a:gd name="connsiteY5" fmla="*/ 6863208 h 6863208"/>
              <a:gd name="connsiteX6" fmla="*/ 0 w 7698420"/>
              <a:gd name="connsiteY6" fmla="*/ 6863208 h 6863208"/>
              <a:gd name="connsiteX7" fmla="*/ 0 w 7698420"/>
              <a:gd name="connsiteY7" fmla="*/ 5208 h 6863208"/>
              <a:gd name="connsiteX0" fmla="*/ 0 w 7698420"/>
              <a:gd name="connsiteY0" fmla="*/ 5208 h 6863208"/>
              <a:gd name="connsiteX1" fmla="*/ 6882468 w 7698420"/>
              <a:gd name="connsiteY1" fmla="*/ 0 h 6863208"/>
              <a:gd name="connsiteX2" fmla="*/ 7691628 w 7698420"/>
              <a:gd name="connsiteY2" fmla="*/ 2110657 h 6863208"/>
              <a:gd name="connsiteX3" fmla="*/ 6566386 w 7698420"/>
              <a:gd name="connsiteY3" fmla="*/ 4699224 h 6863208"/>
              <a:gd name="connsiteX4" fmla="*/ 6407695 w 7698420"/>
              <a:gd name="connsiteY4" fmla="*/ 5843657 h 6863208"/>
              <a:gd name="connsiteX5" fmla="*/ 6657256 w 7698420"/>
              <a:gd name="connsiteY5" fmla="*/ 6863208 h 6863208"/>
              <a:gd name="connsiteX6" fmla="*/ 0 w 7698420"/>
              <a:gd name="connsiteY6" fmla="*/ 6863208 h 6863208"/>
              <a:gd name="connsiteX7" fmla="*/ 0 w 7698420"/>
              <a:gd name="connsiteY7" fmla="*/ 5208 h 6863208"/>
              <a:gd name="connsiteX0" fmla="*/ 0 w 7698420"/>
              <a:gd name="connsiteY0" fmla="*/ 5208 h 6863208"/>
              <a:gd name="connsiteX1" fmla="*/ 6882468 w 7698420"/>
              <a:gd name="connsiteY1" fmla="*/ 0 h 6863208"/>
              <a:gd name="connsiteX2" fmla="*/ 7691628 w 7698420"/>
              <a:gd name="connsiteY2" fmla="*/ 2110657 h 6863208"/>
              <a:gd name="connsiteX3" fmla="*/ 6566386 w 7698420"/>
              <a:gd name="connsiteY3" fmla="*/ 4699224 h 6863208"/>
              <a:gd name="connsiteX4" fmla="*/ 6407695 w 7698420"/>
              <a:gd name="connsiteY4" fmla="*/ 5843657 h 6863208"/>
              <a:gd name="connsiteX5" fmla="*/ 6657256 w 7698420"/>
              <a:gd name="connsiteY5" fmla="*/ 6863208 h 6863208"/>
              <a:gd name="connsiteX6" fmla="*/ 0 w 7698420"/>
              <a:gd name="connsiteY6" fmla="*/ 6863208 h 6863208"/>
              <a:gd name="connsiteX7" fmla="*/ 0 w 7698420"/>
              <a:gd name="connsiteY7" fmla="*/ 5208 h 6863208"/>
              <a:gd name="connsiteX0" fmla="*/ 0 w 7698420"/>
              <a:gd name="connsiteY0" fmla="*/ 5208 h 6863208"/>
              <a:gd name="connsiteX1" fmla="*/ 6882468 w 7698420"/>
              <a:gd name="connsiteY1" fmla="*/ 0 h 6863208"/>
              <a:gd name="connsiteX2" fmla="*/ 7691628 w 7698420"/>
              <a:gd name="connsiteY2" fmla="*/ 2110657 h 6863208"/>
              <a:gd name="connsiteX3" fmla="*/ 6566386 w 7698420"/>
              <a:gd name="connsiteY3" fmla="*/ 4699224 h 6863208"/>
              <a:gd name="connsiteX4" fmla="*/ 6407695 w 7698420"/>
              <a:gd name="connsiteY4" fmla="*/ 5843657 h 6863208"/>
              <a:gd name="connsiteX5" fmla="*/ 6657256 w 7698420"/>
              <a:gd name="connsiteY5" fmla="*/ 6863208 h 6863208"/>
              <a:gd name="connsiteX6" fmla="*/ 0 w 7698420"/>
              <a:gd name="connsiteY6" fmla="*/ 6863208 h 6863208"/>
              <a:gd name="connsiteX7" fmla="*/ 0 w 7698420"/>
              <a:gd name="connsiteY7" fmla="*/ 5208 h 6863208"/>
              <a:gd name="connsiteX0" fmla="*/ 0 w 7770072"/>
              <a:gd name="connsiteY0" fmla="*/ 0 h 6858000"/>
              <a:gd name="connsiteX1" fmla="*/ 7268551 w 7770072"/>
              <a:gd name="connsiteY1" fmla="*/ 5303 h 6858000"/>
              <a:gd name="connsiteX2" fmla="*/ 7691628 w 7770072"/>
              <a:gd name="connsiteY2" fmla="*/ 2105449 h 6858000"/>
              <a:gd name="connsiteX3" fmla="*/ 6566386 w 7770072"/>
              <a:gd name="connsiteY3" fmla="*/ 4694016 h 6858000"/>
              <a:gd name="connsiteX4" fmla="*/ 6407695 w 7770072"/>
              <a:gd name="connsiteY4" fmla="*/ 5838449 h 6858000"/>
              <a:gd name="connsiteX5" fmla="*/ 6657256 w 7770072"/>
              <a:gd name="connsiteY5" fmla="*/ 6858000 h 6858000"/>
              <a:gd name="connsiteX6" fmla="*/ 0 w 7770072"/>
              <a:gd name="connsiteY6" fmla="*/ 6858000 h 6858000"/>
              <a:gd name="connsiteX7" fmla="*/ 0 w 7770072"/>
              <a:gd name="connsiteY7" fmla="*/ 0 h 6858000"/>
              <a:gd name="connsiteX0" fmla="*/ 0 w 7800090"/>
              <a:gd name="connsiteY0" fmla="*/ 0 h 6858000"/>
              <a:gd name="connsiteX1" fmla="*/ 7268551 w 7800090"/>
              <a:gd name="connsiteY1" fmla="*/ 5303 h 6858000"/>
              <a:gd name="connsiteX2" fmla="*/ 7732995 w 7800090"/>
              <a:gd name="connsiteY2" fmla="*/ 2336677 h 6858000"/>
              <a:gd name="connsiteX3" fmla="*/ 6566386 w 7800090"/>
              <a:gd name="connsiteY3" fmla="*/ 4694016 h 6858000"/>
              <a:gd name="connsiteX4" fmla="*/ 6407695 w 7800090"/>
              <a:gd name="connsiteY4" fmla="*/ 5838449 h 6858000"/>
              <a:gd name="connsiteX5" fmla="*/ 6657256 w 7800090"/>
              <a:gd name="connsiteY5" fmla="*/ 6858000 h 6858000"/>
              <a:gd name="connsiteX6" fmla="*/ 0 w 7800090"/>
              <a:gd name="connsiteY6" fmla="*/ 6858000 h 6858000"/>
              <a:gd name="connsiteX7" fmla="*/ 0 w 7800090"/>
              <a:gd name="connsiteY7" fmla="*/ 0 h 6858000"/>
              <a:gd name="connsiteX0" fmla="*/ 0 w 7912325"/>
              <a:gd name="connsiteY0" fmla="*/ 0 h 6858000"/>
              <a:gd name="connsiteX1" fmla="*/ 7268551 w 7912325"/>
              <a:gd name="connsiteY1" fmla="*/ 5303 h 6858000"/>
              <a:gd name="connsiteX2" fmla="*/ 7870882 w 7912325"/>
              <a:gd name="connsiteY2" fmla="*/ 2389229 h 6858000"/>
              <a:gd name="connsiteX3" fmla="*/ 6566386 w 7912325"/>
              <a:gd name="connsiteY3" fmla="*/ 4694016 h 6858000"/>
              <a:gd name="connsiteX4" fmla="*/ 6407695 w 7912325"/>
              <a:gd name="connsiteY4" fmla="*/ 5838449 h 6858000"/>
              <a:gd name="connsiteX5" fmla="*/ 6657256 w 7912325"/>
              <a:gd name="connsiteY5" fmla="*/ 6858000 h 6858000"/>
              <a:gd name="connsiteX6" fmla="*/ 0 w 7912325"/>
              <a:gd name="connsiteY6" fmla="*/ 6858000 h 6858000"/>
              <a:gd name="connsiteX7" fmla="*/ 0 w 7912325"/>
              <a:gd name="connsiteY7" fmla="*/ 0 h 6858000"/>
              <a:gd name="connsiteX0" fmla="*/ 0 w 7800090"/>
              <a:gd name="connsiteY0" fmla="*/ 0 h 6858000"/>
              <a:gd name="connsiteX1" fmla="*/ 7268551 w 7800090"/>
              <a:gd name="connsiteY1" fmla="*/ 5303 h 6858000"/>
              <a:gd name="connsiteX2" fmla="*/ 7732996 w 7800090"/>
              <a:gd name="connsiteY2" fmla="*/ 2389229 h 6858000"/>
              <a:gd name="connsiteX3" fmla="*/ 6566386 w 7800090"/>
              <a:gd name="connsiteY3" fmla="*/ 4694016 h 6858000"/>
              <a:gd name="connsiteX4" fmla="*/ 6407695 w 7800090"/>
              <a:gd name="connsiteY4" fmla="*/ 5838449 h 6858000"/>
              <a:gd name="connsiteX5" fmla="*/ 6657256 w 7800090"/>
              <a:gd name="connsiteY5" fmla="*/ 6858000 h 6858000"/>
              <a:gd name="connsiteX6" fmla="*/ 0 w 7800090"/>
              <a:gd name="connsiteY6" fmla="*/ 6858000 h 6858000"/>
              <a:gd name="connsiteX7" fmla="*/ 0 w 7800090"/>
              <a:gd name="connsiteY7" fmla="*/ 0 h 6858000"/>
              <a:gd name="connsiteX0" fmla="*/ 0 w 7805496"/>
              <a:gd name="connsiteY0" fmla="*/ 0 h 6858000"/>
              <a:gd name="connsiteX1" fmla="*/ 7268551 w 7805496"/>
              <a:gd name="connsiteY1" fmla="*/ 5303 h 6858000"/>
              <a:gd name="connsiteX2" fmla="*/ 7732996 w 7805496"/>
              <a:gd name="connsiteY2" fmla="*/ 2389229 h 6858000"/>
              <a:gd name="connsiteX3" fmla="*/ 6566386 w 7805496"/>
              <a:gd name="connsiteY3" fmla="*/ 4694016 h 6858000"/>
              <a:gd name="connsiteX4" fmla="*/ 6407695 w 7805496"/>
              <a:gd name="connsiteY4" fmla="*/ 5838449 h 6858000"/>
              <a:gd name="connsiteX5" fmla="*/ 6657256 w 7805496"/>
              <a:gd name="connsiteY5" fmla="*/ 6858000 h 6858000"/>
              <a:gd name="connsiteX6" fmla="*/ 0 w 7805496"/>
              <a:gd name="connsiteY6" fmla="*/ 6858000 h 6858000"/>
              <a:gd name="connsiteX7" fmla="*/ 0 w 7805496"/>
              <a:gd name="connsiteY7" fmla="*/ 0 h 6858000"/>
              <a:gd name="connsiteX0" fmla="*/ 0 w 8022329"/>
              <a:gd name="connsiteY0" fmla="*/ 0 h 6858000"/>
              <a:gd name="connsiteX1" fmla="*/ 7268551 w 8022329"/>
              <a:gd name="connsiteY1" fmla="*/ 5303 h 6858000"/>
              <a:gd name="connsiteX2" fmla="*/ 7732996 w 8022329"/>
              <a:gd name="connsiteY2" fmla="*/ 2389229 h 6858000"/>
              <a:gd name="connsiteX3" fmla="*/ 6566386 w 8022329"/>
              <a:gd name="connsiteY3" fmla="*/ 4694016 h 6858000"/>
              <a:gd name="connsiteX4" fmla="*/ 6407695 w 8022329"/>
              <a:gd name="connsiteY4" fmla="*/ 5838449 h 6858000"/>
              <a:gd name="connsiteX5" fmla="*/ 6657256 w 8022329"/>
              <a:gd name="connsiteY5" fmla="*/ 6858000 h 6858000"/>
              <a:gd name="connsiteX6" fmla="*/ 0 w 8022329"/>
              <a:gd name="connsiteY6" fmla="*/ 6858000 h 6858000"/>
              <a:gd name="connsiteX7" fmla="*/ 0 w 8022329"/>
              <a:gd name="connsiteY7" fmla="*/ 0 h 6858000"/>
              <a:gd name="connsiteX0" fmla="*/ 0 w 7768879"/>
              <a:gd name="connsiteY0" fmla="*/ 0 h 6858000"/>
              <a:gd name="connsiteX1" fmla="*/ 7268551 w 7768879"/>
              <a:gd name="connsiteY1" fmla="*/ 5303 h 6858000"/>
              <a:gd name="connsiteX2" fmla="*/ 7732996 w 7768879"/>
              <a:gd name="connsiteY2" fmla="*/ 2389229 h 6858000"/>
              <a:gd name="connsiteX3" fmla="*/ 6566386 w 7768879"/>
              <a:gd name="connsiteY3" fmla="*/ 4694016 h 6858000"/>
              <a:gd name="connsiteX4" fmla="*/ 6407695 w 7768879"/>
              <a:gd name="connsiteY4" fmla="*/ 5838449 h 6858000"/>
              <a:gd name="connsiteX5" fmla="*/ 6657256 w 7768879"/>
              <a:gd name="connsiteY5" fmla="*/ 6858000 h 6858000"/>
              <a:gd name="connsiteX6" fmla="*/ 0 w 7768879"/>
              <a:gd name="connsiteY6" fmla="*/ 6858000 h 6858000"/>
              <a:gd name="connsiteX7" fmla="*/ 0 w 7768879"/>
              <a:gd name="connsiteY7" fmla="*/ 0 h 6858000"/>
              <a:gd name="connsiteX0" fmla="*/ 0 w 7816531"/>
              <a:gd name="connsiteY0" fmla="*/ 0 h 6858000"/>
              <a:gd name="connsiteX1" fmla="*/ 7268551 w 7816531"/>
              <a:gd name="connsiteY1" fmla="*/ 5303 h 6858000"/>
              <a:gd name="connsiteX2" fmla="*/ 7732996 w 7816531"/>
              <a:gd name="connsiteY2" fmla="*/ 2389229 h 6858000"/>
              <a:gd name="connsiteX3" fmla="*/ 6566386 w 7816531"/>
              <a:gd name="connsiteY3" fmla="*/ 4694016 h 6858000"/>
              <a:gd name="connsiteX4" fmla="*/ 6407695 w 7816531"/>
              <a:gd name="connsiteY4" fmla="*/ 5838449 h 6858000"/>
              <a:gd name="connsiteX5" fmla="*/ 6657256 w 7816531"/>
              <a:gd name="connsiteY5" fmla="*/ 6858000 h 6858000"/>
              <a:gd name="connsiteX6" fmla="*/ 0 w 7816531"/>
              <a:gd name="connsiteY6" fmla="*/ 6858000 h 6858000"/>
              <a:gd name="connsiteX7" fmla="*/ 0 w 7816531"/>
              <a:gd name="connsiteY7" fmla="*/ 0 h 6858000"/>
              <a:gd name="connsiteX0" fmla="*/ 0 w 7870669"/>
              <a:gd name="connsiteY0" fmla="*/ 0 h 6858000"/>
              <a:gd name="connsiteX1" fmla="*/ 7268551 w 7870669"/>
              <a:gd name="connsiteY1" fmla="*/ 5303 h 6858000"/>
              <a:gd name="connsiteX2" fmla="*/ 7732996 w 7870669"/>
              <a:gd name="connsiteY2" fmla="*/ 2389229 h 6858000"/>
              <a:gd name="connsiteX3" fmla="*/ 6566386 w 7870669"/>
              <a:gd name="connsiteY3" fmla="*/ 4694016 h 6858000"/>
              <a:gd name="connsiteX4" fmla="*/ 6407695 w 7870669"/>
              <a:gd name="connsiteY4" fmla="*/ 5838449 h 6858000"/>
              <a:gd name="connsiteX5" fmla="*/ 6657256 w 7870669"/>
              <a:gd name="connsiteY5" fmla="*/ 6858000 h 6858000"/>
              <a:gd name="connsiteX6" fmla="*/ 0 w 7870669"/>
              <a:gd name="connsiteY6" fmla="*/ 6858000 h 6858000"/>
              <a:gd name="connsiteX7" fmla="*/ 0 w 7870669"/>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70669" h="6858000">
                <a:moveTo>
                  <a:pt x="0" y="0"/>
                </a:moveTo>
                <a:lnTo>
                  <a:pt x="7268551" y="5303"/>
                </a:lnTo>
                <a:cubicBezTo>
                  <a:pt x="7992047" y="855453"/>
                  <a:pt x="7946543" y="1849515"/>
                  <a:pt x="7732996" y="2389229"/>
                </a:cubicBezTo>
                <a:cubicBezTo>
                  <a:pt x="7519449" y="2928943"/>
                  <a:pt x="6787270" y="4119146"/>
                  <a:pt x="6566386" y="4694016"/>
                </a:cubicBezTo>
                <a:cubicBezTo>
                  <a:pt x="6345503" y="5268886"/>
                  <a:pt x="6378760" y="5383192"/>
                  <a:pt x="6407695" y="5838449"/>
                </a:cubicBezTo>
                <a:cubicBezTo>
                  <a:pt x="6436630" y="6293706"/>
                  <a:pt x="6656253" y="6822322"/>
                  <a:pt x="6657256" y="6858000"/>
                </a:cubicBezTo>
                <a:lnTo>
                  <a:pt x="0" y="6858000"/>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342900" indent="-342900" algn="ctr">
              <a:buFont typeface="Arial" panose="020B0604020202020204" pitchFamily="34" charset="0"/>
              <a:buChar char="•"/>
            </a:pPr>
            <a:endParaRPr lang="sv-SE" sz="2000"/>
          </a:p>
        </p:txBody>
      </p:sp>
      <p:pic>
        <p:nvPicPr>
          <p:cNvPr id="6" name="Bildobjekt 5">
            <a:extLst>
              <a:ext uri="{FF2B5EF4-FFF2-40B4-BE49-F238E27FC236}">
                <a16:creationId xmlns:a16="http://schemas.microsoft.com/office/drawing/2014/main" id="{E558FD66-C6E8-6E53-6CB6-4164A6DAF198}"/>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9157232" y="6111323"/>
            <a:ext cx="2737784" cy="603300"/>
          </a:xfrm>
          <a:prstGeom prst="rect">
            <a:avLst/>
          </a:prstGeom>
        </p:spPr>
      </p:pic>
      <p:sp>
        <p:nvSpPr>
          <p:cNvPr id="7" name="Google Shape;71;p6">
            <a:extLst>
              <a:ext uri="{FF2B5EF4-FFF2-40B4-BE49-F238E27FC236}">
                <a16:creationId xmlns:a16="http://schemas.microsoft.com/office/drawing/2014/main" id="{A43A7B35-62B0-98F2-A3E8-3B7A6261ADA8}"/>
              </a:ext>
            </a:extLst>
          </p:cNvPr>
          <p:cNvSpPr txBox="1">
            <a:spLocks noGrp="1"/>
          </p:cNvSpPr>
          <p:nvPr>
            <p:ph type="title"/>
          </p:nvPr>
        </p:nvSpPr>
        <p:spPr>
          <a:xfrm>
            <a:off x="802640" y="778511"/>
            <a:ext cx="4400888" cy="1882187"/>
          </a:xfrm>
          <a:prstGeom prst="rect">
            <a:avLst/>
          </a:prstGeom>
        </p:spPr>
        <p:txBody>
          <a:bodyPr spcFirstLastPara="1" wrap="square" lIns="180000" tIns="91425" rIns="91425" bIns="91425" anchor="t" anchorCtr="0">
            <a:normAutofit/>
          </a:bodyPr>
          <a:lstStyle>
            <a:lvl1pPr lvl="0" algn="l">
              <a:spcBef>
                <a:spcPts val="0"/>
              </a:spcBef>
              <a:spcAft>
                <a:spcPts val="0"/>
              </a:spcAft>
              <a:buSzPts val="3200"/>
              <a:buNone/>
              <a:defRPr sz="4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sv-SE" dirty="0"/>
              <a:t>Klicka här för att ändra mall för rubrikformat</a:t>
            </a:r>
            <a:endParaRPr dirty="0"/>
          </a:p>
        </p:txBody>
      </p:sp>
      <p:sp>
        <p:nvSpPr>
          <p:cNvPr id="8" name="Google Shape;72;p6">
            <a:extLst>
              <a:ext uri="{FF2B5EF4-FFF2-40B4-BE49-F238E27FC236}">
                <a16:creationId xmlns:a16="http://schemas.microsoft.com/office/drawing/2014/main" id="{F4157AE5-74DF-88AB-8FB9-EF75C606DDF5}"/>
              </a:ext>
            </a:extLst>
          </p:cNvPr>
          <p:cNvSpPr txBox="1">
            <a:spLocks noGrp="1"/>
          </p:cNvSpPr>
          <p:nvPr>
            <p:ph type="body" idx="1"/>
          </p:nvPr>
        </p:nvSpPr>
        <p:spPr>
          <a:xfrm>
            <a:off x="802640" y="2955248"/>
            <a:ext cx="3710154" cy="3124241"/>
          </a:xfrm>
          <a:prstGeom prst="rect">
            <a:avLst/>
          </a:prstGeom>
        </p:spPr>
        <p:txBody>
          <a:bodyPr spcFirstLastPara="1" wrap="square" lIns="91425" tIns="91425" rIns="91425" bIns="91425" anchor="t" anchorCtr="0">
            <a:normAutofit/>
          </a:bodyPr>
          <a:lstStyle>
            <a:lvl1pPr marL="140063" lvl="0" indent="0">
              <a:spcBef>
                <a:spcPts val="0"/>
              </a:spcBef>
              <a:spcAft>
                <a:spcPts val="0"/>
              </a:spcAft>
              <a:buSzPts val="1400"/>
              <a:buNone/>
              <a:defRPr sz="1600"/>
            </a:lvl1pPr>
            <a:lvl2pPr marL="916777" lvl="1" indent="-318326">
              <a:spcBef>
                <a:spcPts val="0"/>
              </a:spcBef>
              <a:spcAft>
                <a:spcPts val="0"/>
              </a:spcAft>
              <a:buSzPts val="1400"/>
              <a:buChar char="○"/>
              <a:defRPr/>
            </a:lvl2pPr>
            <a:lvl3pPr marL="1375166" lvl="2" indent="-318326">
              <a:spcBef>
                <a:spcPts val="0"/>
              </a:spcBef>
              <a:spcAft>
                <a:spcPts val="0"/>
              </a:spcAft>
              <a:buSzPts val="1400"/>
              <a:buChar char="■"/>
              <a:defRPr/>
            </a:lvl3pPr>
            <a:lvl4pPr marL="1833555" lvl="3" indent="-318326">
              <a:spcBef>
                <a:spcPts val="0"/>
              </a:spcBef>
              <a:spcAft>
                <a:spcPts val="0"/>
              </a:spcAft>
              <a:buSzPts val="1400"/>
              <a:buChar char="●"/>
              <a:defRPr/>
            </a:lvl4pPr>
            <a:lvl5pPr marL="2291944" lvl="4" indent="-318326">
              <a:spcBef>
                <a:spcPts val="0"/>
              </a:spcBef>
              <a:spcAft>
                <a:spcPts val="0"/>
              </a:spcAft>
              <a:buSzPts val="1400"/>
              <a:buChar char="○"/>
              <a:defRPr/>
            </a:lvl5pPr>
            <a:lvl6pPr marL="2750332" lvl="5" indent="-318326">
              <a:spcBef>
                <a:spcPts val="0"/>
              </a:spcBef>
              <a:spcAft>
                <a:spcPts val="0"/>
              </a:spcAft>
              <a:buSzPts val="1400"/>
              <a:buChar char="■"/>
              <a:defRPr/>
            </a:lvl6pPr>
            <a:lvl7pPr marL="3208721" lvl="6" indent="-318326">
              <a:spcBef>
                <a:spcPts val="0"/>
              </a:spcBef>
              <a:spcAft>
                <a:spcPts val="0"/>
              </a:spcAft>
              <a:buSzPts val="1400"/>
              <a:buChar char="●"/>
              <a:defRPr/>
            </a:lvl7pPr>
            <a:lvl8pPr marL="3667110" lvl="7" indent="-318326">
              <a:spcBef>
                <a:spcPts val="0"/>
              </a:spcBef>
              <a:spcAft>
                <a:spcPts val="0"/>
              </a:spcAft>
              <a:buSzPts val="1400"/>
              <a:buChar char="○"/>
              <a:defRPr/>
            </a:lvl8pPr>
            <a:lvl9pPr marL="4125498" lvl="8" indent="-318326">
              <a:spcBef>
                <a:spcPts val="0"/>
              </a:spcBef>
              <a:spcAft>
                <a:spcPts val="0"/>
              </a:spcAft>
              <a:buSzPts val="1400"/>
              <a:buChar char="■"/>
              <a:defRPr/>
            </a:lvl9pPr>
          </a:lstStyle>
          <a:p>
            <a:pPr lvl="0"/>
            <a:r>
              <a:rPr lang="sv-SE" dirty="0"/>
              <a:t>Klicka här för att ändra format på bakgrundstexten</a:t>
            </a:r>
          </a:p>
        </p:txBody>
      </p:sp>
    </p:spTree>
    <p:extLst>
      <p:ext uri="{BB962C8B-B14F-4D97-AF65-F5344CB8AC3E}">
        <p14:creationId xmlns:p14="http://schemas.microsoft.com/office/powerpoint/2010/main" val="5976134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Mycket text" preserve="1" userDrawn="1">
  <p:cSld name="Nytt avsnitt 1">
    <p:spTree>
      <p:nvGrpSpPr>
        <p:cNvPr id="1" name="Shape 78"/>
        <p:cNvGrpSpPr/>
        <p:nvPr/>
      </p:nvGrpSpPr>
      <p:grpSpPr>
        <a:xfrm>
          <a:off x="0" y="0"/>
          <a:ext cx="0" cy="0"/>
          <a:chOff x="0" y="0"/>
          <a:chExt cx="0" cy="0"/>
        </a:xfrm>
      </p:grpSpPr>
      <p:sp>
        <p:nvSpPr>
          <p:cNvPr id="10" name="Frihandsfigur: Form 9">
            <a:extLst>
              <a:ext uri="{FF2B5EF4-FFF2-40B4-BE49-F238E27FC236}">
                <a16:creationId xmlns:a16="http://schemas.microsoft.com/office/drawing/2014/main" id="{F83AD277-B2EB-5D1C-8FA6-CC54E89CF1A5}"/>
              </a:ext>
            </a:extLst>
          </p:cNvPr>
          <p:cNvSpPr/>
          <p:nvPr userDrawn="1"/>
        </p:nvSpPr>
        <p:spPr>
          <a:xfrm rot="18431174">
            <a:off x="908813" y="-1015263"/>
            <a:ext cx="10631469" cy="11893430"/>
          </a:xfrm>
          <a:custGeom>
            <a:avLst/>
            <a:gdLst>
              <a:gd name="connsiteX0" fmla="*/ 9922841 w 10631469"/>
              <a:gd name="connsiteY0" fmla="*/ 7356581 h 11893430"/>
              <a:gd name="connsiteX1" fmla="*/ 10058877 w 10631469"/>
              <a:gd name="connsiteY1" fmla="*/ 7556306 h 11893430"/>
              <a:gd name="connsiteX2" fmla="*/ 10611515 w 10631469"/>
              <a:gd name="connsiteY2" fmla="*/ 9245230 h 11893430"/>
              <a:gd name="connsiteX3" fmla="*/ 10631469 w 10631469"/>
              <a:gd name="connsiteY3" fmla="*/ 9426304 h 11893430"/>
              <a:gd name="connsiteX4" fmla="*/ 7379528 w 10631469"/>
              <a:gd name="connsiteY4" fmla="*/ 11893430 h 11893430"/>
              <a:gd name="connsiteX5" fmla="*/ 0 w 10631469"/>
              <a:gd name="connsiteY5" fmla="*/ 2166409 h 11893430"/>
              <a:gd name="connsiteX6" fmla="*/ 2855564 w 10631469"/>
              <a:gd name="connsiteY6" fmla="*/ 0 h 11893430"/>
              <a:gd name="connsiteX7" fmla="*/ 2907102 w 10631469"/>
              <a:gd name="connsiteY7" fmla="*/ 2856 h 11893430"/>
              <a:gd name="connsiteX8" fmla="*/ 3902457 w 10631469"/>
              <a:gd name="connsiteY8" fmla="*/ 175001 h 11893430"/>
              <a:gd name="connsiteX9" fmla="*/ 6478922 w 10631469"/>
              <a:gd name="connsiteY9" fmla="*/ 4639234 h 11893430"/>
              <a:gd name="connsiteX10" fmla="*/ 9922841 w 10631469"/>
              <a:gd name="connsiteY10" fmla="*/ 7356581 h 11893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631469" h="11893430">
                <a:moveTo>
                  <a:pt x="9922841" y="7356581"/>
                </a:moveTo>
                <a:cubicBezTo>
                  <a:pt x="9972738" y="7421375"/>
                  <a:pt x="10018257" y="7487857"/>
                  <a:pt x="10058877" y="7556306"/>
                </a:cubicBezTo>
                <a:cubicBezTo>
                  <a:pt x="10343218" y="8035447"/>
                  <a:pt x="10530445" y="8645336"/>
                  <a:pt x="10611515" y="9245230"/>
                </a:cubicBezTo>
                <a:lnTo>
                  <a:pt x="10631469" y="9426304"/>
                </a:lnTo>
                <a:lnTo>
                  <a:pt x="7379528" y="11893430"/>
                </a:lnTo>
                <a:lnTo>
                  <a:pt x="0" y="2166409"/>
                </a:lnTo>
                <a:lnTo>
                  <a:pt x="2855564" y="0"/>
                </a:lnTo>
                <a:lnTo>
                  <a:pt x="2907102" y="2856"/>
                </a:lnTo>
                <a:cubicBezTo>
                  <a:pt x="3296621" y="30215"/>
                  <a:pt x="3640022" y="89473"/>
                  <a:pt x="3902457" y="175001"/>
                </a:cubicBezTo>
                <a:cubicBezTo>
                  <a:pt x="5302160" y="631149"/>
                  <a:pt x="5452851" y="3409008"/>
                  <a:pt x="6478922" y="4639234"/>
                </a:cubicBezTo>
                <a:cubicBezTo>
                  <a:pt x="7440862" y="5792570"/>
                  <a:pt x="9174388" y="6384673"/>
                  <a:pt x="9922841" y="7356581"/>
                </a:cubicBezTo>
                <a:close/>
              </a:path>
            </a:pathLst>
          </a:custGeom>
          <a:solidFill>
            <a:schemeClr val="accent2"/>
          </a:solidFill>
          <a:ln>
            <a:noFill/>
          </a:ln>
          <a:effectLst/>
        </p:spPr>
        <p:txBody>
          <a:bodyPr/>
          <a:lstStyle/>
          <a:p>
            <a:endParaRPr lang="sv-SE"/>
          </a:p>
        </p:txBody>
      </p:sp>
      <p:sp>
        <p:nvSpPr>
          <p:cNvPr id="9" name="Frihandsfigur: Form 8">
            <a:extLst>
              <a:ext uri="{FF2B5EF4-FFF2-40B4-BE49-F238E27FC236}">
                <a16:creationId xmlns:a16="http://schemas.microsoft.com/office/drawing/2014/main" id="{5712B61A-8C74-28E0-E5C9-E18EB621AB42}"/>
              </a:ext>
            </a:extLst>
          </p:cNvPr>
          <p:cNvSpPr/>
          <p:nvPr userDrawn="1"/>
        </p:nvSpPr>
        <p:spPr>
          <a:xfrm rot="18193112">
            <a:off x="1309466" y="-910065"/>
            <a:ext cx="9546888" cy="12138173"/>
          </a:xfrm>
          <a:custGeom>
            <a:avLst/>
            <a:gdLst>
              <a:gd name="connsiteX0" fmla="*/ 4655470 w 9546888"/>
              <a:gd name="connsiteY0" fmla="*/ 882972 h 12138173"/>
              <a:gd name="connsiteX1" fmla="*/ 6139386 w 9546888"/>
              <a:gd name="connsiteY1" fmla="*/ 5015866 h 12138173"/>
              <a:gd name="connsiteX2" fmla="*/ 9136500 w 9546888"/>
              <a:gd name="connsiteY2" fmla="*/ 8066910 h 12138173"/>
              <a:gd name="connsiteX3" fmla="*/ 9546888 w 9546888"/>
              <a:gd name="connsiteY3" fmla="*/ 10121537 h 12138173"/>
              <a:gd name="connsiteX4" fmla="*/ 9546673 w 9546888"/>
              <a:gd name="connsiteY4" fmla="*/ 10266705 h 12138173"/>
              <a:gd name="connsiteX5" fmla="*/ 6688788 w 9546888"/>
              <a:gd name="connsiteY5" fmla="*/ 12138173 h 12138173"/>
              <a:gd name="connsiteX6" fmla="*/ 0 w 9546888"/>
              <a:gd name="connsiteY6" fmla="*/ 1923845 h 12138173"/>
              <a:gd name="connsiteX7" fmla="*/ 2937869 w 9546888"/>
              <a:gd name="connsiteY7" fmla="*/ 0 h 12138173"/>
              <a:gd name="connsiteX8" fmla="*/ 3092567 w 9546888"/>
              <a:gd name="connsiteY8" fmla="*/ 30460 h 12138173"/>
              <a:gd name="connsiteX9" fmla="*/ 4045995 w 9546888"/>
              <a:gd name="connsiteY9" fmla="*/ 330694 h 12138173"/>
              <a:gd name="connsiteX10" fmla="*/ 4655470 w 9546888"/>
              <a:gd name="connsiteY10" fmla="*/ 882972 h 12138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546888" h="12138173">
                <a:moveTo>
                  <a:pt x="4655470" y="882972"/>
                </a:moveTo>
                <a:cubicBezTo>
                  <a:pt x="5368234" y="1939662"/>
                  <a:pt x="5450053" y="3968267"/>
                  <a:pt x="6139386" y="5015866"/>
                </a:cubicBezTo>
                <a:cubicBezTo>
                  <a:pt x="6987796" y="6305219"/>
                  <a:pt x="8625796" y="6919576"/>
                  <a:pt x="9136500" y="8066910"/>
                </a:cubicBezTo>
                <a:cubicBezTo>
                  <a:pt x="9391852" y="8640602"/>
                  <a:pt x="9532183" y="9404081"/>
                  <a:pt x="9546888" y="10121537"/>
                </a:cubicBezTo>
                <a:lnTo>
                  <a:pt x="9546673" y="10266705"/>
                </a:lnTo>
                <a:lnTo>
                  <a:pt x="6688788" y="12138173"/>
                </a:lnTo>
                <a:lnTo>
                  <a:pt x="0" y="1923845"/>
                </a:lnTo>
                <a:lnTo>
                  <a:pt x="2937869" y="0"/>
                </a:lnTo>
                <a:lnTo>
                  <a:pt x="3092567" y="30460"/>
                </a:lnTo>
                <a:cubicBezTo>
                  <a:pt x="3469940" y="110397"/>
                  <a:pt x="3799089" y="214361"/>
                  <a:pt x="4045995" y="330694"/>
                </a:cubicBezTo>
                <a:cubicBezTo>
                  <a:pt x="4292900" y="447028"/>
                  <a:pt x="4490985" y="639120"/>
                  <a:pt x="4655470" y="882972"/>
                </a:cubicBezTo>
                <a:close/>
              </a:path>
            </a:pathLst>
          </a:custGeom>
          <a:solidFill>
            <a:srgbClr val="002F8E"/>
          </a:solidFill>
          <a:ln>
            <a:noFill/>
          </a:ln>
          <a:effectLst/>
        </p:spPr>
        <p:txBody>
          <a:bodyPr/>
          <a:lstStyle/>
          <a:p>
            <a:endParaRPr lang="sv-SE"/>
          </a:p>
        </p:txBody>
      </p:sp>
      <p:sp>
        <p:nvSpPr>
          <p:cNvPr id="82" name="Google Shape;82;p7"/>
          <p:cNvSpPr txBox="1">
            <a:spLocks noGrp="1"/>
          </p:cNvSpPr>
          <p:nvPr>
            <p:ph type="title" hasCustomPrompt="1"/>
          </p:nvPr>
        </p:nvSpPr>
        <p:spPr>
          <a:xfrm>
            <a:off x="1223404" y="4334574"/>
            <a:ext cx="9711559" cy="16880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accent2"/>
              </a:buClr>
              <a:buSzPts val="3200"/>
              <a:buNone/>
              <a:defRPr sz="6600">
                <a:solidFill>
                  <a:schemeClr val="bg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sv-SE"/>
              <a:t>Nytt avsnitt</a:t>
            </a:r>
            <a:endParaRPr/>
          </a:p>
        </p:txBody>
      </p:sp>
      <p:pic>
        <p:nvPicPr>
          <p:cNvPr id="4" name="Bildobjekt 3">
            <a:extLst>
              <a:ext uri="{FF2B5EF4-FFF2-40B4-BE49-F238E27FC236}">
                <a16:creationId xmlns:a16="http://schemas.microsoft.com/office/drawing/2014/main" id="{A457D510-9952-9E81-55C7-BED80C06CF68}"/>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9157232" y="6111323"/>
            <a:ext cx="2737784" cy="603300"/>
          </a:xfrm>
          <a:prstGeom prst="rect">
            <a:avLst/>
          </a:prstGeom>
        </p:spPr>
      </p:pic>
      <p:sp>
        <p:nvSpPr>
          <p:cNvPr id="11" name="textruta 10">
            <a:extLst>
              <a:ext uri="{FF2B5EF4-FFF2-40B4-BE49-F238E27FC236}">
                <a16:creationId xmlns:a16="http://schemas.microsoft.com/office/drawing/2014/main" id="{316303DD-6D01-D7B4-65CD-DEFE8FCF8F6E}"/>
              </a:ext>
            </a:extLst>
          </p:cNvPr>
          <p:cNvSpPr txBox="1"/>
          <p:nvPr userDrawn="1"/>
        </p:nvSpPr>
        <p:spPr>
          <a:xfrm>
            <a:off x="12500658" y="0"/>
            <a:ext cx="2928395" cy="1569660"/>
          </a:xfrm>
          <a:prstGeom prst="rect">
            <a:avLst/>
          </a:prstGeom>
          <a:noFill/>
        </p:spPr>
        <p:txBody>
          <a:bodyPr wrap="square" rtlCol="0">
            <a:spAutoFit/>
          </a:bodyPr>
          <a:lstStyle/>
          <a:p>
            <a:r>
              <a:rPr lang="sv-SE" sz="1600">
                <a:latin typeface="+mj-lt"/>
              </a:rPr>
              <a:t>Högerklicka, formatera bakgrund, välj ”Bild eller strukturfyllning” och infoga en bakgrundsbild. Standardbilder finns att hitta i mappen ”</a:t>
            </a:r>
            <a:r>
              <a:rPr lang="sv-SE" sz="1600" err="1">
                <a:latin typeface="+mj-lt"/>
              </a:rPr>
              <a:t>Bildbank</a:t>
            </a:r>
            <a:r>
              <a:rPr lang="sv-SE" sz="1600">
                <a:latin typeface="+mj-lt"/>
              </a:rPr>
              <a:t>”.</a:t>
            </a:r>
          </a:p>
        </p:txBody>
      </p:sp>
    </p:spTree>
    <p:extLst>
      <p:ext uri="{BB962C8B-B14F-4D97-AF65-F5344CB8AC3E}">
        <p14:creationId xmlns:p14="http://schemas.microsoft.com/office/powerpoint/2010/main" val="28706775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Mycket text" preserve="1" userDrawn="1">
  <p:cSld name="Nytt avsnitt 2">
    <p:spTree>
      <p:nvGrpSpPr>
        <p:cNvPr id="1" name="Shape 78"/>
        <p:cNvGrpSpPr/>
        <p:nvPr/>
      </p:nvGrpSpPr>
      <p:grpSpPr>
        <a:xfrm>
          <a:off x="0" y="0"/>
          <a:ext cx="0" cy="0"/>
          <a:chOff x="0" y="0"/>
          <a:chExt cx="0" cy="0"/>
        </a:xfrm>
      </p:grpSpPr>
      <p:sp>
        <p:nvSpPr>
          <p:cNvPr id="10" name="Frihandsfigur: Form 9">
            <a:extLst>
              <a:ext uri="{FF2B5EF4-FFF2-40B4-BE49-F238E27FC236}">
                <a16:creationId xmlns:a16="http://schemas.microsoft.com/office/drawing/2014/main" id="{52C24DB9-4FE2-FBC6-D135-BC7AA5DFAE3C}"/>
              </a:ext>
            </a:extLst>
          </p:cNvPr>
          <p:cNvSpPr/>
          <p:nvPr userDrawn="1"/>
        </p:nvSpPr>
        <p:spPr>
          <a:xfrm rot="18431174">
            <a:off x="908813" y="-1015263"/>
            <a:ext cx="10631469" cy="11893430"/>
          </a:xfrm>
          <a:custGeom>
            <a:avLst/>
            <a:gdLst>
              <a:gd name="connsiteX0" fmla="*/ 9922841 w 10631469"/>
              <a:gd name="connsiteY0" fmla="*/ 7356581 h 11893430"/>
              <a:gd name="connsiteX1" fmla="*/ 10058877 w 10631469"/>
              <a:gd name="connsiteY1" fmla="*/ 7556306 h 11893430"/>
              <a:gd name="connsiteX2" fmla="*/ 10611515 w 10631469"/>
              <a:gd name="connsiteY2" fmla="*/ 9245230 h 11893430"/>
              <a:gd name="connsiteX3" fmla="*/ 10631469 w 10631469"/>
              <a:gd name="connsiteY3" fmla="*/ 9426304 h 11893430"/>
              <a:gd name="connsiteX4" fmla="*/ 7379528 w 10631469"/>
              <a:gd name="connsiteY4" fmla="*/ 11893430 h 11893430"/>
              <a:gd name="connsiteX5" fmla="*/ 0 w 10631469"/>
              <a:gd name="connsiteY5" fmla="*/ 2166409 h 11893430"/>
              <a:gd name="connsiteX6" fmla="*/ 2855564 w 10631469"/>
              <a:gd name="connsiteY6" fmla="*/ 0 h 11893430"/>
              <a:gd name="connsiteX7" fmla="*/ 2907102 w 10631469"/>
              <a:gd name="connsiteY7" fmla="*/ 2856 h 11893430"/>
              <a:gd name="connsiteX8" fmla="*/ 3902457 w 10631469"/>
              <a:gd name="connsiteY8" fmla="*/ 175001 h 11893430"/>
              <a:gd name="connsiteX9" fmla="*/ 6478922 w 10631469"/>
              <a:gd name="connsiteY9" fmla="*/ 4639234 h 11893430"/>
              <a:gd name="connsiteX10" fmla="*/ 9922841 w 10631469"/>
              <a:gd name="connsiteY10" fmla="*/ 7356581 h 11893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631469" h="11893430">
                <a:moveTo>
                  <a:pt x="9922841" y="7356581"/>
                </a:moveTo>
                <a:cubicBezTo>
                  <a:pt x="9972738" y="7421375"/>
                  <a:pt x="10018257" y="7487857"/>
                  <a:pt x="10058877" y="7556306"/>
                </a:cubicBezTo>
                <a:cubicBezTo>
                  <a:pt x="10343218" y="8035447"/>
                  <a:pt x="10530445" y="8645336"/>
                  <a:pt x="10611515" y="9245230"/>
                </a:cubicBezTo>
                <a:lnTo>
                  <a:pt x="10631469" y="9426304"/>
                </a:lnTo>
                <a:lnTo>
                  <a:pt x="7379528" y="11893430"/>
                </a:lnTo>
                <a:lnTo>
                  <a:pt x="0" y="2166409"/>
                </a:lnTo>
                <a:lnTo>
                  <a:pt x="2855564" y="0"/>
                </a:lnTo>
                <a:lnTo>
                  <a:pt x="2907102" y="2856"/>
                </a:lnTo>
                <a:cubicBezTo>
                  <a:pt x="3296621" y="30215"/>
                  <a:pt x="3640022" y="89473"/>
                  <a:pt x="3902457" y="175001"/>
                </a:cubicBezTo>
                <a:cubicBezTo>
                  <a:pt x="5302160" y="631149"/>
                  <a:pt x="5452851" y="3409008"/>
                  <a:pt x="6478922" y="4639234"/>
                </a:cubicBezTo>
                <a:cubicBezTo>
                  <a:pt x="7440862" y="5792570"/>
                  <a:pt x="9174388" y="6384673"/>
                  <a:pt x="9922841" y="7356581"/>
                </a:cubicBezTo>
                <a:close/>
              </a:path>
            </a:pathLst>
          </a:custGeom>
          <a:solidFill>
            <a:schemeClr val="accent4"/>
          </a:solidFill>
          <a:ln>
            <a:noFill/>
          </a:ln>
          <a:effectLst/>
        </p:spPr>
      </p:sp>
      <p:sp>
        <p:nvSpPr>
          <p:cNvPr id="9" name="Frihandsfigur: Form 8">
            <a:extLst>
              <a:ext uri="{FF2B5EF4-FFF2-40B4-BE49-F238E27FC236}">
                <a16:creationId xmlns:a16="http://schemas.microsoft.com/office/drawing/2014/main" id="{F0D3E5BD-CF55-BBCD-2BEC-7FCC5DC5FA50}"/>
              </a:ext>
            </a:extLst>
          </p:cNvPr>
          <p:cNvSpPr/>
          <p:nvPr userDrawn="1"/>
        </p:nvSpPr>
        <p:spPr>
          <a:xfrm rot="18193112">
            <a:off x="1309466" y="-910065"/>
            <a:ext cx="9546888" cy="12138173"/>
          </a:xfrm>
          <a:custGeom>
            <a:avLst/>
            <a:gdLst>
              <a:gd name="connsiteX0" fmla="*/ 4655470 w 9546888"/>
              <a:gd name="connsiteY0" fmla="*/ 882972 h 12138173"/>
              <a:gd name="connsiteX1" fmla="*/ 6139386 w 9546888"/>
              <a:gd name="connsiteY1" fmla="*/ 5015866 h 12138173"/>
              <a:gd name="connsiteX2" fmla="*/ 9136500 w 9546888"/>
              <a:gd name="connsiteY2" fmla="*/ 8066910 h 12138173"/>
              <a:gd name="connsiteX3" fmla="*/ 9546888 w 9546888"/>
              <a:gd name="connsiteY3" fmla="*/ 10121537 h 12138173"/>
              <a:gd name="connsiteX4" fmla="*/ 9546673 w 9546888"/>
              <a:gd name="connsiteY4" fmla="*/ 10266705 h 12138173"/>
              <a:gd name="connsiteX5" fmla="*/ 6688788 w 9546888"/>
              <a:gd name="connsiteY5" fmla="*/ 12138173 h 12138173"/>
              <a:gd name="connsiteX6" fmla="*/ 0 w 9546888"/>
              <a:gd name="connsiteY6" fmla="*/ 1923845 h 12138173"/>
              <a:gd name="connsiteX7" fmla="*/ 2937869 w 9546888"/>
              <a:gd name="connsiteY7" fmla="*/ 0 h 12138173"/>
              <a:gd name="connsiteX8" fmla="*/ 3092567 w 9546888"/>
              <a:gd name="connsiteY8" fmla="*/ 30460 h 12138173"/>
              <a:gd name="connsiteX9" fmla="*/ 4045995 w 9546888"/>
              <a:gd name="connsiteY9" fmla="*/ 330694 h 12138173"/>
              <a:gd name="connsiteX10" fmla="*/ 4655470 w 9546888"/>
              <a:gd name="connsiteY10" fmla="*/ 882972 h 12138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546888" h="12138173">
                <a:moveTo>
                  <a:pt x="4655470" y="882972"/>
                </a:moveTo>
                <a:cubicBezTo>
                  <a:pt x="5368234" y="1939662"/>
                  <a:pt x="5450053" y="3968267"/>
                  <a:pt x="6139386" y="5015866"/>
                </a:cubicBezTo>
                <a:cubicBezTo>
                  <a:pt x="6987796" y="6305219"/>
                  <a:pt x="8625796" y="6919576"/>
                  <a:pt x="9136500" y="8066910"/>
                </a:cubicBezTo>
                <a:cubicBezTo>
                  <a:pt x="9391852" y="8640602"/>
                  <a:pt x="9532183" y="9404081"/>
                  <a:pt x="9546888" y="10121537"/>
                </a:cubicBezTo>
                <a:lnTo>
                  <a:pt x="9546673" y="10266705"/>
                </a:lnTo>
                <a:lnTo>
                  <a:pt x="6688788" y="12138173"/>
                </a:lnTo>
                <a:lnTo>
                  <a:pt x="0" y="1923845"/>
                </a:lnTo>
                <a:lnTo>
                  <a:pt x="2937869" y="0"/>
                </a:lnTo>
                <a:lnTo>
                  <a:pt x="3092567" y="30460"/>
                </a:lnTo>
                <a:cubicBezTo>
                  <a:pt x="3469940" y="110397"/>
                  <a:pt x="3799089" y="214361"/>
                  <a:pt x="4045995" y="330694"/>
                </a:cubicBezTo>
                <a:cubicBezTo>
                  <a:pt x="4292900" y="447028"/>
                  <a:pt x="4490985" y="639120"/>
                  <a:pt x="4655470" y="882972"/>
                </a:cubicBezTo>
                <a:close/>
              </a:path>
            </a:pathLst>
          </a:custGeom>
          <a:solidFill>
            <a:schemeClr val="accent5"/>
          </a:solidFill>
          <a:ln>
            <a:noFill/>
          </a:ln>
          <a:effectLst/>
        </p:spPr>
      </p:sp>
      <p:sp>
        <p:nvSpPr>
          <p:cNvPr id="82" name="Google Shape;82;p7"/>
          <p:cNvSpPr txBox="1">
            <a:spLocks noGrp="1"/>
          </p:cNvSpPr>
          <p:nvPr>
            <p:ph type="title" hasCustomPrompt="1"/>
          </p:nvPr>
        </p:nvSpPr>
        <p:spPr>
          <a:xfrm>
            <a:off x="1223404" y="4334574"/>
            <a:ext cx="9574136" cy="16880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accent2"/>
              </a:buClr>
              <a:buSzPts val="3200"/>
              <a:buNone/>
              <a:defRPr sz="6600">
                <a:solidFill>
                  <a:schemeClr val="bg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sv-SE"/>
              <a:t>Nytt avsnitt</a:t>
            </a:r>
            <a:endParaRPr/>
          </a:p>
        </p:txBody>
      </p:sp>
      <p:pic>
        <p:nvPicPr>
          <p:cNvPr id="4" name="Bildobjekt 3">
            <a:extLst>
              <a:ext uri="{FF2B5EF4-FFF2-40B4-BE49-F238E27FC236}">
                <a16:creationId xmlns:a16="http://schemas.microsoft.com/office/drawing/2014/main" id="{A457D510-9952-9E81-55C7-BED80C06CF68}"/>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9157232" y="6111323"/>
            <a:ext cx="2737784" cy="603300"/>
          </a:xfrm>
          <a:prstGeom prst="rect">
            <a:avLst/>
          </a:prstGeom>
        </p:spPr>
      </p:pic>
      <p:sp>
        <p:nvSpPr>
          <p:cNvPr id="12" name="textruta 11">
            <a:extLst>
              <a:ext uri="{FF2B5EF4-FFF2-40B4-BE49-F238E27FC236}">
                <a16:creationId xmlns:a16="http://schemas.microsoft.com/office/drawing/2014/main" id="{D0C1A15D-9BB5-0E4D-CED6-4CCEE8165C6A}"/>
              </a:ext>
            </a:extLst>
          </p:cNvPr>
          <p:cNvSpPr txBox="1"/>
          <p:nvPr userDrawn="1"/>
        </p:nvSpPr>
        <p:spPr>
          <a:xfrm>
            <a:off x="12500658" y="0"/>
            <a:ext cx="2928395" cy="1569660"/>
          </a:xfrm>
          <a:prstGeom prst="rect">
            <a:avLst/>
          </a:prstGeom>
          <a:noFill/>
        </p:spPr>
        <p:txBody>
          <a:bodyPr wrap="square" rtlCol="0">
            <a:spAutoFit/>
          </a:bodyPr>
          <a:lstStyle/>
          <a:p>
            <a:r>
              <a:rPr lang="sv-SE" sz="1600">
                <a:latin typeface="+mj-lt"/>
              </a:rPr>
              <a:t>Högerklicka, formatera bakgrund, välj ”Bild eller strukturfyllning” och infoga en bakgrundsbild. Standardbilder finns att hitta i mappen ”</a:t>
            </a:r>
            <a:r>
              <a:rPr lang="sv-SE" sz="1600" err="1">
                <a:latin typeface="+mj-lt"/>
              </a:rPr>
              <a:t>Bildbank</a:t>
            </a:r>
            <a:r>
              <a:rPr lang="sv-SE" sz="1600">
                <a:latin typeface="+mj-lt"/>
              </a:rPr>
              <a:t>”.</a:t>
            </a:r>
          </a:p>
        </p:txBody>
      </p:sp>
    </p:spTree>
    <p:extLst>
      <p:ext uri="{BB962C8B-B14F-4D97-AF65-F5344CB8AC3E}">
        <p14:creationId xmlns:p14="http://schemas.microsoft.com/office/powerpoint/2010/main" val="24035617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Mycket text" preserve="1" userDrawn="1">
  <p:cSld name="Nytt avsnitt 3">
    <p:spTree>
      <p:nvGrpSpPr>
        <p:cNvPr id="1" name="Shape 78"/>
        <p:cNvGrpSpPr/>
        <p:nvPr/>
      </p:nvGrpSpPr>
      <p:grpSpPr>
        <a:xfrm>
          <a:off x="0" y="0"/>
          <a:ext cx="0" cy="0"/>
          <a:chOff x="0" y="0"/>
          <a:chExt cx="0" cy="0"/>
        </a:xfrm>
      </p:grpSpPr>
      <p:sp>
        <p:nvSpPr>
          <p:cNvPr id="10" name="Frihandsfigur: Form 9">
            <a:extLst>
              <a:ext uri="{FF2B5EF4-FFF2-40B4-BE49-F238E27FC236}">
                <a16:creationId xmlns:a16="http://schemas.microsoft.com/office/drawing/2014/main" id="{52C24DB9-4FE2-FBC6-D135-BC7AA5DFAE3C}"/>
              </a:ext>
            </a:extLst>
          </p:cNvPr>
          <p:cNvSpPr/>
          <p:nvPr userDrawn="1"/>
        </p:nvSpPr>
        <p:spPr>
          <a:xfrm rot="18431174">
            <a:off x="908813" y="-1015263"/>
            <a:ext cx="10631469" cy="11893430"/>
          </a:xfrm>
          <a:custGeom>
            <a:avLst/>
            <a:gdLst>
              <a:gd name="connsiteX0" fmla="*/ 9922841 w 10631469"/>
              <a:gd name="connsiteY0" fmla="*/ 7356581 h 11893430"/>
              <a:gd name="connsiteX1" fmla="*/ 10058877 w 10631469"/>
              <a:gd name="connsiteY1" fmla="*/ 7556306 h 11893430"/>
              <a:gd name="connsiteX2" fmla="*/ 10611515 w 10631469"/>
              <a:gd name="connsiteY2" fmla="*/ 9245230 h 11893430"/>
              <a:gd name="connsiteX3" fmla="*/ 10631469 w 10631469"/>
              <a:gd name="connsiteY3" fmla="*/ 9426304 h 11893430"/>
              <a:gd name="connsiteX4" fmla="*/ 7379528 w 10631469"/>
              <a:gd name="connsiteY4" fmla="*/ 11893430 h 11893430"/>
              <a:gd name="connsiteX5" fmla="*/ 0 w 10631469"/>
              <a:gd name="connsiteY5" fmla="*/ 2166409 h 11893430"/>
              <a:gd name="connsiteX6" fmla="*/ 2855564 w 10631469"/>
              <a:gd name="connsiteY6" fmla="*/ 0 h 11893430"/>
              <a:gd name="connsiteX7" fmla="*/ 2907102 w 10631469"/>
              <a:gd name="connsiteY7" fmla="*/ 2856 h 11893430"/>
              <a:gd name="connsiteX8" fmla="*/ 3902457 w 10631469"/>
              <a:gd name="connsiteY8" fmla="*/ 175001 h 11893430"/>
              <a:gd name="connsiteX9" fmla="*/ 6478922 w 10631469"/>
              <a:gd name="connsiteY9" fmla="*/ 4639234 h 11893430"/>
              <a:gd name="connsiteX10" fmla="*/ 9922841 w 10631469"/>
              <a:gd name="connsiteY10" fmla="*/ 7356581 h 11893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631469" h="11893430">
                <a:moveTo>
                  <a:pt x="9922841" y="7356581"/>
                </a:moveTo>
                <a:cubicBezTo>
                  <a:pt x="9972738" y="7421375"/>
                  <a:pt x="10018257" y="7487857"/>
                  <a:pt x="10058877" y="7556306"/>
                </a:cubicBezTo>
                <a:cubicBezTo>
                  <a:pt x="10343218" y="8035447"/>
                  <a:pt x="10530445" y="8645336"/>
                  <a:pt x="10611515" y="9245230"/>
                </a:cubicBezTo>
                <a:lnTo>
                  <a:pt x="10631469" y="9426304"/>
                </a:lnTo>
                <a:lnTo>
                  <a:pt x="7379528" y="11893430"/>
                </a:lnTo>
                <a:lnTo>
                  <a:pt x="0" y="2166409"/>
                </a:lnTo>
                <a:lnTo>
                  <a:pt x="2855564" y="0"/>
                </a:lnTo>
                <a:lnTo>
                  <a:pt x="2907102" y="2856"/>
                </a:lnTo>
                <a:cubicBezTo>
                  <a:pt x="3296621" y="30215"/>
                  <a:pt x="3640022" y="89473"/>
                  <a:pt x="3902457" y="175001"/>
                </a:cubicBezTo>
                <a:cubicBezTo>
                  <a:pt x="5302160" y="631149"/>
                  <a:pt x="5452851" y="3409008"/>
                  <a:pt x="6478922" y="4639234"/>
                </a:cubicBezTo>
                <a:cubicBezTo>
                  <a:pt x="7440862" y="5792570"/>
                  <a:pt x="9174388" y="6384673"/>
                  <a:pt x="9922841" y="7356581"/>
                </a:cubicBezTo>
                <a:close/>
              </a:path>
            </a:pathLst>
          </a:custGeom>
          <a:solidFill>
            <a:srgbClr val="71DB9E"/>
          </a:solidFill>
          <a:ln>
            <a:noFill/>
          </a:ln>
          <a:effectLst/>
        </p:spPr>
      </p:sp>
      <p:sp>
        <p:nvSpPr>
          <p:cNvPr id="9" name="Frihandsfigur: Form 8">
            <a:extLst>
              <a:ext uri="{FF2B5EF4-FFF2-40B4-BE49-F238E27FC236}">
                <a16:creationId xmlns:a16="http://schemas.microsoft.com/office/drawing/2014/main" id="{F0D3E5BD-CF55-BBCD-2BEC-7FCC5DC5FA50}"/>
              </a:ext>
            </a:extLst>
          </p:cNvPr>
          <p:cNvSpPr/>
          <p:nvPr userDrawn="1"/>
        </p:nvSpPr>
        <p:spPr>
          <a:xfrm rot="18193112">
            <a:off x="1309466" y="-910065"/>
            <a:ext cx="9546888" cy="12138173"/>
          </a:xfrm>
          <a:custGeom>
            <a:avLst/>
            <a:gdLst>
              <a:gd name="connsiteX0" fmla="*/ 4655470 w 9546888"/>
              <a:gd name="connsiteY0" fmla="*/ 882972 h 12138173"/>
              <a:gd name="connsiteX1" fmla="*/ 6139386 w 9546888"/>
              <a:gd name="connsiteY1" fmla="*/ 5015866 h 12138173"/>
              <a:gd name="connsiteX2" fmla="*/ 9136500 w 9546888"/>
              <a:gd name="connsiteY2" fmla="*/ 8066910 h 12138173"/>
              <a:gd name="connsiteX3" fmla="*/ 9546888 w 9546888"/>
              <a:gd name="connsiteY3" fmla="*/ 10121537 h 12138173"/>
              <a:gd name="connsiteX4" fmla="*/ 9546673 w 9546888"/>
              <a:gd name="connsiteY4" fmla="*/ 10266705 h 12138173"/>
              <a:gd name="connsiteX5" fmla="*/ 6688788 w 9546888"/>
              <a:gd name="connsiteY5" fmla="*/ 12138173 h 12138173"/>
              <a:gd name="connsiteX6" fmla="*/ 0 w 9546888"/>
              <a:gd name="connsiteY6" fmla="*/ 1923845 h 12138173"/>
              <a:gd name="connsiteX7" fmla="*/ 2937869 w 9546888"/>
              <a:gd name="connsiteY7" fmla="*/ 0 h 12138173"/>
              <a:gd name="connsiteX8" fmla="*/ 3092567 w 9546888"/>
              <a:gd name="connsiteY8" fmla="*/ 30460 h 12138173"/>
              <a:gd name="connsiteX9" fmla="*/ 4045995 w 9546888"/>
              <a:gd name="connsiteY9" fmla="*/ 330694 h 12138173"/>
              <a:gd name="connsiteX10" fmla="*/ 4655470 w 9546888"/>
              <a:gd name="connsiteY10" fmla="*/ 882972 h 12138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546888" h="12138173">
                <a:moveTo>
                  <a:pt x="4655470" y="882972"/>
                </a:moveTo>
                <a:cubicBezTo>
                  <a:pt x="5368234" y="1939662"/>
                  <a:pt x="5450053" y="3968267"/>
                  <a:pt x="6139386" y="5015866"/>
                </a:cubicBezTo>
                <a:cubicBezTo>
                  <a:pt x="6987796" y="6305219"/>
                  <a:pt x="8625796" y="6919576"/>
                  <a:pt x="9136500" y="8066910"/>
                </a:cubicBezTo>
                <a:cubicBezTo>
                  <a:pt x="9391852" y="8640602"/>
                  <a:pt x="9532183" y="9404081"/>
                  <a:pt x="9546888" y="10121537"/>
                </a:cubicBezTo>
                <a:lnTo>
                  <a:pt x="9546673" y="10266705"/>
                </a:lnTo>
                <a:lnTo>
                  <a:pt x="6688788" y="12138173"/>
                </a:lnTo>
                <a:lnTo>
                  <a:pt x="0" y="1923845"/>
                </a:lnTo>
                <a:lnTo>
                  <a:pt x="2937869" y="0"/>
                </a:lnTo>
                <a:lnTo>
                  <a:pt x="3092567" y="30460"/>
                </a:lnTo>
                <a:cubicBezTo>
                  <a:pt x="3469940" y="110397"/>
                  <a:pt x="3799089" y="214361"/>
                  <a:pt x="4045995" y="330694"/>
                </a:cubicBezTo>
                <a:cubicBezTo>
                  <a:pt x="4292900" y="447028"/>
                  <a:pt x="4490985" y="639120"/>
                  <a:pt x="4655470" y="882972"/>
                </a:cubicBezTo>
                <a:close/>
              </a:path>
            </a:pathLst>
          </a:custGeom>
          <a:solidFill>
            <a:schemeClr val="accent6">
              <a:lumMod val="50000"/>
            </a:schemeClr>
          </a:solidFill>
          <a:ln>
            <a:noFill/>
          </a:ln>
          <a:effectLst/>
        </p:spPr>
      </p:sp>
      <p:sp>
        <p:nvSpPr>
          <p:cNvPr id="82" name="Google Shape;82;p7"/>
          <p:cNvSpPr txBox="1">
            <a:spLocks noGrp="1"/>
          </p:cNvSpPr>
          <p:nvPr>
            <p:ph type="title" hasCustomPrompt="1"/>
          </p:nvPr>
        </p:nvSpPr>
        <p:spPr>
          <a:xfrm>
            <a:off x="1223404" y="4334574"/>
            <a:ext cx="9574136" cy="16880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accent2"/>
              </a:buClr>
              <a:buSzPts val="3200"/>
              <a:buNone/>
              <a:defRPr sz="6600">
                <a:solidFill>
                  <a:schemeClr val="bg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sv-SE"/>
              <a:t>Nytt avsnitt</a:t>
            </a:r>
            <a:endParaRPr/>
          </a:p>
        </p:txBody>
      </p:sp>
      <p:pic>
        <p:nvPicPr>
          <p:cNvPr id="4" name="Bildobjekt 3">
            <a:extLst>
              <a:ext uri="{FF2B5EF4-FFF2-40B4-BE49-F238E27FC236}">
                <a16:creationId xmlns:a16="http://schemas.microsoft.com/office/drawing/2014/main" id="{A457D510-9952-9E81-55C7-BED80C06CF68}"/>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9157232" y="6111323"/>
            <a:ext cx="2737784" cy="603300"/>
          </a:xfrm>
          <a:prstGeom prst="rect">
            <a:avLst/>
          </a:prstGeom>
        </p:spPr>
      </p:pic>
      <p:sp>
        <p:nvSpPr>
          <p:cNvPr id="12" name="textruta 11">
            <a:extLst>
              <a:ext uri="{FF2B5EF4-FFF2-40B4-BE49-F238E27FC236}">
                <a16:creationId xmlns:a16="http://schemas.microsoft.com/office/drawing/2014/main" id="{D0C1A15D-9BB5-0E4D-CED6-4CCEE8165C6A}"/>
              </a:ext>
            </a:extLst>
          </p:cNvPr>
          <p:cNvSpPr txBox="1"/>
          <p:nvPr userDrawn="1"/>
        </p:nvSpPr>
        <p:spPr>
          <a:xfrm>
            <a:off x="12500658" y="0"/>
            <a:ext cx="2928395" cy="1569660"/>
          </a:xfrm>
          <a:prstGeom prst="rect">
            <a:avLst/>
          </a:prstGeom>
          <a:noFill/>
        </p:spPr>
        <p:txBody>
          <a:bodyPr wrap="square" rtlCol="0">
            <a:spAutoFit/>
          </a:bodyPr>
          <a:lstStyle/>
          <a:p>
            <a:r>
              <a:rPr lang="sv-SE" sz="1600">
                <a:latin typeface="+mj-lt"/>
              </a:rPr>
              <a:t>Högerklicka, formatera bakgrund, välj ”Bild eller strukturfyllning” och infoga en bakgrundsbild. Standardbilder finns att hitta i mappen ”</a:t>
            </a:r>
            <a:r>
              <a:rPr lang="sv-SE" sz="1600" err="1">
                <a:latin typeface="+mj-lt"/>
              </a:rPr>
              <a:t>Bildbank</a:t>
            </a:r>
            <a:r>
              <a:rPr lang="sv-SE" sz="1600">
                <a:latin typeface="+mj-lt"/>
              </a:rPr>
              <a:t>”.</a:t>
            </a:r>
          </a:p>
        </p:txBody>
      </p:sp>
    </p:spTree>
    <p:extLst>
      <p:ext uri="{BB962C8B-B14F-4D97-AF65-F5344CB8AC3E}">
        <p14:creationId xmlns:p14="http://schemas.microsoft.com/office/powerpoint/2010/main" val="13307938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Mycket text" preserve="1" userDrawn="1">
  <p:cSld name="Nytt avsnitt 4">
    <p:spTree>
      <p:nvGrpSpPr>
        <p:cNvPr id="1" name="Shape 78"/>
        <p:cNvGrpSpPr/>
        <p:nvPr/>
      </p:nvGrpSpPr>
      <p:grpSpPr>
        <a:xfrm>
          <a:off x="0" y="0"/>
          <a:ext cx="0" cy="0"/>
          <a:chOff x="0" y="0"/>
          <a:chExt cx="0" cy="0"/>
        </a:xfrm>
      </p:grpSpPr>
      <p:sp>
        <p:nvSpPr>
          <p:cNvPr id="10" name="Frihandsfigur: Form 9">
            <a:extLst>
              <a:ext uri="{FF2B5EF4-FFF2-40B4-BE49-F238E27FC236}">
                <a16:creationId xmlns:a16="http://schemas.microsoft.com/office/drawing/2014/main" id="{52C24DB9-4FE2-FBC6-D135-BC7AA5DFAE3C}"/>
              </a:ext>
            </a:extLst>
          </p:cNvPr>
          <p:cNvSpPr/>
          <p:nvPr userDrawn="1"/>
        </p:nvSpPr>
        <p:spPr>
          <a:xfrm rot="18431174">
            <a:off x="908813" y="-1015263"/>
            <a:ext cx="10631469" cy="11893430"/>
          </a:xfrm>
          <a:custGeom>
            <a:avLst/>
            <a:gdLst>
              <a:gd name="connsiteX0" fmla="*/ 9922841 w 10631469"/>
              <a:gd name="connsiteY0" fmla="*/ 7356581 h 11893430"/>
              <a:gd name="connsiteX1" fmla="*/ 10058877 w 10631469"/>
              <a:gd name="connsiteY1" fmla="*/ 7556306 h 11893430"/>
              <a:gd name="connsiteX2" fmla="*/ 10611515 w 10631469"/>
              <a:gd name="connsiteY2" fmla="*/ 9245230 h 11893430"/>
              <a:gd name="connsiteX3" fmla="*/ 10631469 w 10631469"/>
              <a:gd name="connsiteY3" fmla="*/ 9426304 h 11893430"/>
              <a:gd name="connsiteX4" fmla="*/ 7379528 w 10631469"/>
              <a:gd name="connsiteY4" fmla="*/ 11893430 h 11893430"/>
              <a:gd name="connsiteX5" fmla="*/ 0 w 10631469"/>
              <a:gd name="connsiteY5" fmla="*/ 2166409 h 11893430"/>
              <a:gd name="connsiteX6" fmla="*/ 2855564 w 10631469"/>
              <a:gd name="connsiteY6" fmla="*/ 0 h 11893430"/>
              <a:gd name="connsiteX7" fmla="*/ 2907102 w 10631469"/>
              <a:gd name="connsiteY7" fmla="*/ 2856 h 11893430"/>
              <a:gd name="connsiteX8" fmla="*/ 3902457 w 10631469"/>
              <a:gd name="connsiteY8" fmla="*/ 175001 h 11893430"/>
              <a:gd name="connsiteX9" fmla="*/ 6478922 w 10631469"/>
              <a:gd name="connsiteY9" fmla="*/ 4639234 h 11893430"/>
              <a:gd name="connsiteX10" fmla="*/ 9922841 w 10631469"/>
              <a:gd name="connsiteY10" fmla="*/ 7356581 h 11893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631469" h="11893430">
                <a:moveTo>
                  <a:pt x="9922841" y="7356581"/>
                </a:moveTo>
                <a:cubicBezTo>
                  <a:pt x="9972738" y="7421375"/>
                  <a:pt x="10018257" y="7487857"/>
                  <a:pt x="10058877" y="7556306"/>
                </a:cubicBezTo>
                <a:cubicBezTo>
                  <a:pt x="10343218" y="8035447"/>
                  <a:pt x="10530445" y="8645336"/>
                  <a:pt x="10611515" y="9245230"/>
                </a:cubicBezTo>
                <a:lnTo>
                  <a:pt x="10631469" y="9426304"/>
                </a:lnTo>
                <a:lnTo>
                  <a:pt x="7379528" y="11893430"/>
                </a:lnTo>
                <a:lnTo>
                  <a:pt x="0" y="2166409"/>
                </a:lnTo>
                <a:lnTo>
                  <a:pt x="2855564" y="0"/>
                </a:lnTo>
                <a:lnTo>
                  <a:pt x="2907102" y="2856"/>
                </a:lnTo>
                <a:cubicBezTo>
                  <a:pt x="3296621" y="30215"/>
                  <a:pt x="3640022" y="89473"/>
                  <a:pt x="3902457" y="175001"/>
                </a:cubicBezTo>
                <a:cubicBezTo>
                  <a:pt x="5302160" y="631149"/>
                  <a:pt x="5452851" y="3409008"/>
                  <a:pt x="6478922" y="4639234"/>
                </a:cubicBezTo>
                <a:cubicBezTo>
                  <a:pt x="7440862" y="5792570"/>
                  <a:pt x="9174388" y="6384673"/>
                  <a:pt x="9922841" y="7356581"/>
                </a:cubicBezTo>
                <a:close/>
              </a:path>
            </a:pathLst>
          </a:custGeom>
          <a:solidFill>
            <a:srgbClr val="8F0FD3"/>
          </a:solidFill>
          <a:ln>
            <a:noFill/>
          </a:ln>
          <a:effectLst/>
        </p:spPr>
      </p:sp>
      <p:sp>
        <p:nvSpPr>
          <p:cNvPr id="9" name="Frihandsfigur: Form 8">
            <a:extLst>
              <a:ext uri="{FF2B5EF4-FFF2-40B4-BE49-F238E27FC236}">
                <a16:creationId xmlns:a16="http://schemas.microsoft.com/office/drawing/2014/main" id="{F0D3E5BD-CF55-BBCD-2BEC-7FCC5DC5FA50}"/>
              </a:ext>
            </a:extLst>
          </p:cNvPr>
          <p:cNvSpPr/>
          <p:nvPr userDrawn="1"/>
        </p:nvSpPr>
        <p:spPr>
          <a:xfrm rot="18193112">
            <a:off x="1309466" y="-910065"/>
            <a:ext cx="9546888" cy="12138173"/>
          </a:xfrm>
          <a:custGeom>
            <a:avLst/>
            <a:gdLst>
              <a:gd name="connsiteX0" fmla="*/ 4655470 w 9546888"/>
              <a:gd name="connsiteY0" fmla="*/ 882972 h 12138173"/>
              <a:gd name="connsiteX1" fmla="*/ 6139386 w 9546888"/>
              <a:gd name="connsiteY1" fmla="*/ 5015866 h 12138173"/>
              <a:gd name="connsiteX2" fmla="*/ 9136500 w 9546888"/>
              <a:gd name="connsiteY2" fmla="*/ 8066910 h 12138173"/>
              <a:gd name="connsiteX3" fmla="*/ 9546888 w 9546888"/>
              <a:gd name="connsiteY3" fmla="*/ 10121537 h 12138173"/>
              <a:gd name="connsiteX4" fmla="*/ 9546673 w 9546888"/>
              <a:gd name="connsiteY4" fmla="*/ 10266705 h 12138173"/>
              <a:gd name="connsiteX5" fmla="*/ 6688788 w 9546888"/>
              <a:gd name="connsiteY5" fmla="*/ 12138173 h 12138173"/>
              <a:gd name="connsiteX6" fmla="*/ 0 w 9546888"/>
              <a:gd name="connsiteY6" fmla="*/ 1923845 h 12138173"/>
              <a:gd name="connsiteX7" fmla="*/ 2937869 w 9546888"/>
              <a:gd name="connsiteY7" fmla="*/ 0 h 12138173"/>
              <a:gd name="connsiteX8" fmla="*/ 3092567 w 9546888"/>
              <a:gd name="connsiteY8" fmla="*/ 30460 h 12138173"/>
              <a:gd name="connsiteX9" fmla="*/ 4045995 w 9546888"/>
              <a:gd name="connsiteY9" fmla="*/ 330694 h 12138173"/>
              <a:gd name="connsiteX10" fmla="*/ 4655470 w 9546888"/>
              <a:gd name="connsiteY10" fmla="*/ 882972 h 12138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546888" h="12138173">
                <a:moveTo>
                  <a:pt x="4655470" y="882972"/>
                </a:moveTo>
                <a:cubicBezTo>
                  <a:pt x="5368234" y="1939662"/>
                  <a:pt x="5450053" y="3968267"/>
                  <a:pt x="6139386" y="5015866"/>
                </a:cubicBezTo>
                <a:cubicBezTo>
                  <a:pt x="6987796" y="6305219"/>
                  <a:pt x="8625796" y="6919576"/>
                  <a:pt x="9136500" y="8066910"/>
                </a:cubicBezTo>
                <a:cubicBezTo>
                  <a:pt x="9391852" y="8640602"/>
                  <a:pt x="9532183" y="9404081"/>
                  <a:pt x="9546888" y="10121537"/>
                </a:cubicBezTo>
                <a:lnTo>
                  <a:pt x="9546673" y="10266705"/>
                </a:lnTo>
                <a:lnTo>
                  <a:pt x="6688788" y="12138173"/>
                </a:lnTo>
                <a:lnTo>
                  <a:pt x="0" y="1923845"/>
                </a:lnTo>
                <a:lnTo>
                  <a:pt x="2937869" y="0"/>
                </a:lnTo>
                <a:lnTo>
                  <a:pt x="3092567" y="30460"/>
                </a:lnTo>
                <a:cubicBezTo>
                  <a:pt x="3469940" y="110397"/>
                  <a:pt x="3799089" y="214361"/>
                  <a:pt x="4045995" y="330694"/>
                </a:cubicBezTo>
                <a:cubicBezTo>
                  <a:pt x="4292900" y="447028"/>
                  <a:pt x="4490985" y="639120"/>
                  <a:pt x="4655470" y="882972"/>
                </a:cubicBezTo>
                <a:close/>
              </a:path>
            </a:pathLst>
          </a:custGeom>
          <a:solidFill>
            <a:schemeClr val="accent3"/>
          </a:solidFill>
          <a:ln>
            <a:noFill/>
          </a:ln>
          <a:effectLst/>
        </p:spPr>
      </p:sp>
      <p:sp>
        <p:nvSpPr>
          <p:cNvPr id="82" name="Google Shape;82;p7"/>
          <p:cNvSpPr txBox="1">
            <a:spLocks noGrp="1"/>
          </p:cNvSpPr>
          <p:nvPr>
            <p:ph type="title" hasCustomPrompt="1"/>
          </p:nvPr>
        </p:nvSpPr>
        <p:spPr>
          <a:xfrm>
            <a:off x="1223404" y="4334574"/>
            <a:ext cx="9574136" cy="16880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accent2"/>
              </a:buClr>
              <a:buSzPts val="3200"/>
              <a:buNone/>
              <a:defRPr sz="6600">
                <a:solidFill>
                  <a:schemeClr val="bg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sv-SE"/>
              <a:t>Nytt avsnitt</a:t>
            </a:r>
            <a:endParaRPr/>
          </a:p>
        </p:txBody>
      </p:sp>
      <p:pic>
        <p:nvPicPr>
          <p:cNvPr id="4" name="Bildobjekt 3">
            <a:extLst>
              <a:ext uri="{FF2B5EF4-FFF2-40B4-BE49-F238E27FC236}">
                <a16:creationId xmlns:a16="http://schemas.microsoft.com/office/drawing/2014/main" id="{A457D510-9952-9E81-55C7-BED80C06CF68}"/>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9157232" y="6111323"/>
            <a:ext cx="2737784" cy="603300"/>
          </a:xfrm>
          <a:prstGeom prst="rect">
            <a:avLst/>
          </a:prstGeom>
        </p:spPr>
      </p:pic>
      <p:sp>
        <p:nvSpPr>
          <p:cNvPr id="12" name="textruta 11">
            <a:extLst>
              <a:ext uri="{FF2B5EF4-FFF2-40B4-BE49-F238E27FC236}">
                <a16:creationId xmlns:a16="http://schemas.microsoft.com/office/drawing/2014/main" id="{D0C1A15D-9BB5-0E4D-CED6-4CCEE8165C6A}"/>
              </a:ext>
            </a:extLst>
          </p:cNvPr>
          <p:cNvSpPr txBox="1"/>
          <p:nvPr userDrawn="1"/>
        </p:nvSpPr>
        <p:spPr>
          <a:xfrm>
            <a:off x="12500658" y="0"/>
            <a:ext cx="2928395" cy="1569660"/>
          </a:xfrm>
          <a:prstGeom prst="rect">
            <a:avLst/>
          </a:prstGeom>
          <a:noFill/>
        </p:spPr>
        <p:txBody>
          <a:bodyPr wrap="square" rtlCol="0">
            <a:spAutoFit/>
          </a:bodyPr>
          <a:lstStyle/>
          <a:p>
            <a:r>
              <a:rPr lang="sv-SE" sz="1600">
                <a:latin typeface="+mj-lt"/>
              </a:rPr>
              <a:t>Högerklicka, formatera bakgrund, välj ”Bild eller strukturfyllning” och infoga en bakgrundsbild. Standardbilder finns att hitta i mappen ”</a:t>
            </a:r>
            <a:r>
              <a:rPr lang="sv-SE" sz="1600" err="1">
                <a:latin typeface="+mj-lt"/>
              </a:rPr>
              <a:t>Bildbank</a:t>
            </a:r>
            <a:r>
              <a:rPr lang="sv-SE" sz="1600">
                <a:latin typeface="+mj-lt"/>
              </a:rPr>
              <a:t>”.</a:t>
            </a:r>
          </a:p>
        </p:txBody>
      </p:sp>
    </p:spTree>
    <p:extLst>
      <p:ext uri="{BB962C8B-B14F-4D97-AF65-F5344CB8AC3E}">
        <p14:creationId xmlns:p14="http://schemas.microsoft.com/office/powerpoint/2010/main" val="9082341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preserve="1" userDrawn="1">
  <p:cSld name="Tom med logga mörk">
    <p:bg>
      <p:bgPr>
        <a:solidFill>
          <a:srgbClr val="002F8E"/>
        </a:solidFill>
        <a:effectLst/>
      </p:bgPr>
    </p:bg>
    <p:spTree>
      <p:nvGrpSpPr>
        <p:cNvPr id="1" name="Shape 144"/>
        <p:cNvGrpSpPr/>
        <p:nvPr/>
      </p:nvGrpSpPr>
      <p:grpSpPr>
        <a:xfrm>
          <a:off x="0" y="0"/>
          <a:ext cx="0" cy="0"/>
          <a:chOff x="0" y="0"/>
          <a:chExt cx="0" cy="0"/>
        </a:xfrm>
      </p:grpSpPr>
      <p:pic>
        <p:nvPicPr>
          <p:cNvPr id="2" name="Bildobjekt 1">
            <a:extLst>
              <a:ext uri="{FF2B5EF4-FFF2-40B4-BE49-F238E27FC236}">
                <a16:creationId xmlns:a16="http://schemas.microsoft.com/office/drawing/2014/main" id="{1C1CC8DC-1917-8CBA-BBAD-B37E3962D301}"/>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9157232" y="6111323"/>
            <a:ext cx="2737784" cy="603300"/>
          </a:xfrm>
          <a:prstGeom prst="rect">
            <a:avLst/>
          </a:prstGeom>
        </p:spPr>
      </p:pic>
      <p:sp>
        <p:nvSpPr>
          <p:cNvPr id="3" name="Google Shape;82;p7">
            <a:extLst>
              <a:ext uri="{FF2B5EF4-FFF2-40B4-BE49-F238E27FC236}">
                <a16:creationId xmlns:a16="http://schemas.microsoft.com/office/drawing/2014/main" id="{0AD8E508-4894-FE9E-E3A0-5C847E7C0347}"/>
              </a:ext>
            </a:extLst>
          </p:cNvPr>
          <p:cNvSpPr txBox="1">
            <a:spLocks noGrp="1"/>
          </p:cNvSpPr>
          <p:nvPr>
            <p:ph type="title"/>
          </p:nvPr>
        </p:nvSpPr>
        <p:spPr>
          <a:xfrm>
            <a:off x="778843" y="748697"/>
            <a:ext cx="10646932" cy="917521"/>
          </a:xfrm>
          <a:prstGeom prst="rect">
            <a:avLst/>
          </a:prstGeom>
        </p:spPr>
        <p:txBody>
          <a:bodyPr spcFirstLastPara="1" wrap="square" lIns="180000" tIns="91425" rIns="91425" bIns="91425" anchor="ctr" anchorCtr="0">
            <a:noAutofit/>
          </a:bodyPr>
          <a:lstStyle>
            <a:lvl1pPr lvl="0">
              <a:spcBef>
                <a:spcPts val="0"/>
              </a:spcBef>
              <a:spcAft>
                <a:spcPts val="0"/>
              </a:spcAft>
              <a:buClr>
                <a:schemeClr val="accent2"/>
              </a:buClr>
              <a:buSzPts val="3200"/>
              <a:buNone/>
              <a:defRPr sz="4400">
                <a:solidFill>
                  <a:schemeClr val="bg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 name="Platshållare för text 9">
            <a:extLst>
              <a:ext uri="{FF2B5EF4-FFF2-40B4-BE49-F238E27FC236}">
                <a16:creationId xmlns:a16="http://schemas.microsoft.com/office/drawing/2014/main" id="{5B561D27-B44D-5AA3-7BB9-EE636B3B6EF3}"/>
              </a:ext>
            </a:extLst>
          </p:cNvPr>
          <p:cNvSpPr>
            <a:spLocks noGrp="1"/>
          </p:cNvSpPr>
          <p:nvPr>
            <p:ph type="body" sz="quarter" idx="13"/>
          </p:nvPr>
        </p:nvSpPr>
        <p:spPr>
          <a:xfrm>
            <a:off x="778843" y="2036527"/>
            <a:ext cx="10646931" cy="3285628"/>
          </a:xfrm>
        </p:spPr>
        <p:txBody>
          <a:bodyPr>
            <a:normAutofit/>
          </a:bodyPr>
          <a:lstStyle>
            <a:lvl1pPr>
              <a:lnSpc>
                <a:spcPct val="100000"/>
              </a:lnSpc>
              <a:spcAft>
                <a:spcPts val="600"/>
              </a:spcAft>
              <a:defRPr sz="1800">
                <a:solidFill>
                  <a:schemeClr val="bg1"/>
                </a:solidFill>
              </a:defRPr>
            </a:lvl1pPr>
            <a:lvl2pPr>
              <a:lnSpc>
                <a:spcPct val="100000"/>
              </a:lnSpc>
              <a:spcAft>
                <a:spcPts val="600"/>
              </a:spcAft>
              <a:defRPr sz="1800">
                <a:solidFill>
                  <a:schemeClr val="bg1"/>
                </a:solidFill>
              </a:defRPr>
            </a:lvl2pPr>
            <a:lvl3pPr>
              <a:lnSpc>
                <a:spcPct val="100000"/>
              </a:lnSpc>
              <a:spcAft>
                <a:spcPts val="600"/>
              </a:spcAft>
              <a:defRPr sz="1800">
                <a:solidFill>
                  <a:schemeClr val="bg1"/>
                </a:solidFill>
              </a:defRPr>
            </a:lvl3pPr>
            <a:lvl4pPr>
              <a:lnSpc>
                <a:spcPct val="100000"/>
              </a:lnSpc>
              <a:spcAft>
                <a:spcPts val="600"/>
              </a:spcAft>
              <a:defRPr sz="1800">
                <a:solidFill>
                  <a:schemeClr val="bg1"/>
                </a:solidFill>
              </a:defRPr>
            </a:lvl4pPr>
            <a:lvl5pPr>
              <a:lnSpc>
                <a:spcPct val="100000"/>
              </a:lnSpc>
              <a:spcAft>
                <a:spcPts val="600"/>
              </a:spcAft>
              <a:defRPr sz="1800">
                <a:solidFill>
                  <a:schemeClr val="bg1"/>
                </a:solidFill>
              </a:defRPr>
            </a:lvl5pPr>
          </a:lstStyle>
          <a:p>
            <a:pPr lvl="0"/>
            <a:endParaRPr lang="sv-SE"/>
          </a:p>
        </p:txBody>
      </p:sp>
    </p:spTree>
    <p:extLst>
      <p:ext uri="{BB962C8B-B14F-4D97-AF65-F5344CB8AC3E}">
        <p14:creationId xmlns:p14="http://schemas.microsoft.com/office/powerpoint/2010/main" val="31318602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reserve="1" userDrawn="1">
  <p:cSld name="Tom">
    <p:spTree>
      <p:nvGrpSpPr>
        <p:cNvPr id="1" name="Shape 144"/>
        <p:cNvGrpSpPr/>
        <p:nvPr/>
      </p:nvGrpSpPr>
      <p:grpSpPr>
        <a:xfrm>
          <a:off x="0" y="0"/>
          <a:ext cx="0" cy="0"/>
          <a:chOff x="0" y="0"/>
          <a:chExt cx="0" cy="0"/>
        </a:xfrm>
      </p:grpSpPr>
      <p:sp>
        <p:nvSpPr>
          <p:cNvPr id="4" name="Google Shape;82;p7">
            <a:extLst>
              <a:ext uri="{FF2B5EF4-FFF2-40B4-BE49-F238E27FC236}">
                <a16:creationId xmlns:a16="http://schemas.microsoft.com/office/drawing/2014/main" id="{44E27B69-9713-4146-F5C1-984142B1F096}"/>
              </a:ext>
            </a:extLst>
          </p:cNvPr>
          <p:cNvSpPr txBox="1">
            <a:spLocks noGrp="1"/>
          </p:cNvSpPr>
          <p:nvPr>
            <p:ph type="title"/>
          </p:nvPr>
        </p:nvSpPr>
        <p:spPr>
          <a:xfrm>
            <a:off x="778843" y="748697"/>
            <a:ext cx="10646932" cy="917521"/>
          </a:xfrm>
          <a:prstGeom prst="rect">
            <a:avLst/>
          </a:prstGeom>
        </p:spPr>
        <p:txBody>
          <a:bodyPr spcFirstLastPara="1" wrap="square" lIns="180000" tIns="91425" rIns="91425" bIns="91425" anchor="ctr" anchorCtr="0">
            <a:noAutofit/>
          </a:bodyPr>
          <a:lstStyle>
            <a:lvl1pPr lvl="0">
              <a:spcBef>
                <a:spcPts val="0"/>
              </a:spcBef>
              <a:spcAft>
                <a:spcPts val="0"/>
              </a:spcAft>
              <a:buClr>
                <a:schemeClr val="accent2"/>
              </a:buClr>
              <a:buSzPts val="3200"/>
              <a:buNone/>
              <a:defRPr sz="4400">
                <a:solidFill>
                  <a:schemeClr val="accent2"/>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 name="Platshållare för text 9">
            <a:extLst>
              <a:ext uri="{FF2B5EF4-FFF2-40B4-BE49-F238E27FC236}">
                <a16:creationId xmlns:a16="http://schemas.microsoft.com/office/drawing/2014/main" id="{1346CB73-8F7A-232D-A5B2-244A4886DB81}"/>
              </a:ext>
            </a:extLst>
          </p:cNvPr>
          <p:cNvSpPr>
            <a:spLocks noGrp="1"/>
          </p:cNvSpPr>
          <p:nvPr>
            <p:ph type="body" sz="quarter" idx="13"/>
          </p:nvPr>
        </p:nvSpPr>
        <p:spPr>
          <a:xfrm>
            <a:off x="778843" y="2036527"/>
            <a:ext cx="10646931" cy="3285628"/>
          </a:xfrm>
        </p:spPr>
        <p:txBody>
          <a:bodyPr>
            <a:normAutofit/>
          </a:bodyPr>
          <a:lstStyle>
            <a:lvl1pPr>
              <a:lnSpc>
                <a:spcPct val="100000"/>
              </a:lnSpc>
              <a:spcAft>
                <a:spcPts val="600"/>
              </a:spcAft>
              <a:defRPr sz="1800">
                <a:solidFill>
                  <a:srgbClr val="002F8E"/>
                </a:solidFill>
              </a:defRPr>
            </a:lvl1pPr>
            <a:lvl2pPr>
              <a:lnSpc>
                <a:spcPct val="100000"/>
              </a:lnSpc>
              <a:spcAft>
                <a:spcPts val="600"/>
              </a:spcAft>
              <a:defRPr sz="1800">
                <a:solidFill>
                  <a:srgbClr val="002F8E"/>
                </a:solidFill>
              </a:defRPr>
            </a:lvl2pPr>
            <a:lvl3pPr>
              <a:lnSpc>
                <a:spcPct val="100000"/>
              </a:lnSpc>
              <a:spcAft>
                <a:spcPts val="600"/>
              </a:spcAft>
              <a:defRPr sz="1800">
                <a:solidFill>
                  <a:srgbClr val="002F8E"/>
                </a:solidFill>
              </a:defRPr>
            </a:lvl3pPr>
            <a:lvl4pPr>
              <a:lnSpc>
                <a:spcPct val="100000"/>
              </a:lnSpc>
              <a:spcAft>
                <a:spcPts val="600"/>
              </a:spcAft>
              <a:defRPr sz="1800">
                <a:solidFill>
                  <a:srgbClr val="002F8E"/>
                </a:solidFill>
              </a:defRPr>
            </a:lvl4pPr>
            <a:lvl5pPr>
              <a:lnSpc>
                <a:spcPct val="100000"/>
              </a:lnSpc>
              <a:spcAft>
                <a:spcPts val="600"/>
              </a:spcAft>
              <a:defRPr sz="1800">
                <a:solidFill>
                  <a:srgbClr val="002F8E"/>
                </a:solidFill>
              </a:defRPr>
            </a:lvl5pPr>
          </a:lstStyle>
          <a:p>
            <a:pPr lvl="0"/>
            <a:endParaRPr lang="sv-SE" dirty="0"/>
          </a:p>
        </p:txBody>
      </p:sp>
    </p:spTree>
    <p:extLst>
      <p:ext uri="{BB962C8B-B14F-4D97-AF65-F5344CB8AC3E}">
        <p14:creationId xmlns:p14="http://schemas.microsoft.com/office/powerpoint/2010/main" val="2166789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Rubrik och text" preserve="1" userDrawn="1">
  <p:cSld name="Startbild 2">
    <p:spTree>
      <p:nvGrpSpPr>
        <p:cNvPr id="1" name="Shape 67"/>
        <p:cNvGrpSpPr/>
        <p:nvPr/>
      </p:nvGrpSpPr>
      <p:grpSpPr>
        <a:xfrm>
          <a:off x="0" y="0"/>
          <a:ext cx="0" cy="0"/>
          <a:chOff x="0" y="0"/>
          <a:chExt cx="0" cy="0"/>
        </a:xfrm>
      </p:grpSpPr>
      <p:sp>
        <p:nvSpPr>
          <p:cNvPr id="18" name="Frihandsfigur: Form 17">
            <a:extLst>
              <a:ext uri="{FF2B5EF4-FFF2-40B4-BE49-F238E27FC236}">
                <a16:creationId xmlns:a16="http://schemas.microsoft.com/office/drawing/2014/main" id="{6A0A232C-2575-9C4B-0138-24DBED51F42A}"/>
              </a:ext>
            </a:extLst>
          </p:cNvPr>
          <p:cNvSpPr/>
          <p:nvPr userDrawn="1"/>
        </p:nvSpPr>
        <p:spPr>
          <a:xfrm rot="-511689">
            <a:off x="-448361" y="-498599"/>
            <a:ext cx="8993830" cy="8062611"/>
          </a:xfrm>
          <a:custGeom>
            <a:avLst/>
            <a:gdLst>
              <a:gd name="connsiteX0" fmla="*/ 1435277 w 8993830"/>
              <a:gd name="connsiteY0" fmla="*/ 0 h 8062611"/>
              <a:gd name="connsiteX1" fmla="*/ 4279699 w 8993830"/>
              <a:gd name="connsiteY1" fmla="*/ 426531 h 8062611"/>
              <a:gd name="connsiteX2" fmla="*/ 4337512 w 8993830"/>
              <a:gd name="connsiteY2" fmla="*/ 499548 h 8062611"/>
              <a:gd name="connsiteX3" fmla="*/ 5747553 w 8993830"/>
              <a:gd name="connsiteY3" fmla="*/ 3504081 h 8062611"/>
              <a:gd name="connsiteX4" fmla="*/ 8528797 w 8993830"/>
              <a:gd name="connsiteY4" fmla="*/ 5767569 h 8062611"/>
              <a:gd name="connsiteX5" fmla="*/ 8964310 w 8993830"/>
              <a:gd name="connsiteY5" fmla="*/ 8023880 h 8062611"/>
              <a:gd name="connsiteX6" fmla="*/ 8957184 w 8993830"/>
              <a:gd name="connsiteY6" fmla="*/ 8062611 h 8062611"/>
              <a:gd name="connsiteX7" fmla="*/ 0 w 8993830"/>
              <a:gd name="connsiteY7" fmla="*/ 6719451 h 8062611"/>
              <a:gd name="connsiteX8" fmla="*/ 992757 w 8993830"/>
              <a:gd name="connsiteY8" fmla="*/ 99010 h 8062611"/>
              <a:gd name="connsiteX9" fmla="*/ 1286313 w 8993830"/>
              <a:gd name="connsiteY9" fmla="*/ 26850 h 8062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93830" h="8062611">
                <a:moveTo>
                  <a:pt x="1435277" y="0"/>
                </a:moveTo>
                <a:lnTo>
                  <a:pt x="4279699" y="426531"/>
                </a:lnTo>
                <a:lnTo>
                  <a:pt x="4337512" y="499548"/>
                </a:lnTo>
                <a:cubicBezTo>
                  <a:pt x="4917096" y="1279580"/>
                  <a:pt x="5124782" y="2758310"/>
                  <a:pt x="5747553" y="3504081"/>
                </a:cubicBezTo>
                <a:cubicBezTo>
                  <a:pt x="6544700" y="4458668"/>
                  <a:pt x="8023876" y="4917769"/>
                  <a:pt x="8528797" y="5767569"/>
                </a:cubicBezTo>
                <a:cubicBezTo>
                  <a:pt x="8907488" y="6404920"/>
                  <a:pt x="9064453" y="7340415"/>
                  <a:pt x="8964310" y="8023880"/>
                </a:cubicBezTo>
                <a:lnTo>
                  <a:pt x="8957184" y="8062611"/>
                </a:lnTo>
                <a:lnTo>
                  <a:pt x="0" y="6719451"/>
                </a:lnTo>
                <a:lnTo>
                  <a:pt x="992757" y="99010"/>
                </a:lnTo>
                <a:lnTo>
                  <a:pt x="1286313" y="26850"/>
                </a:lnTo>
                <a:close/>
              </a:path>
            </a:pathLst>
          </a:custGeom>
          <a:solidFill>
            <a:schemeClr val="accent2"/>
          </a:solidFill>
          <a:ln>
            <a:noFill/>
          </a:ln>
          <a:effectLst>
            <a:outerShdw blurRad="200025" dist="95250" sx="1000" sy="1000" algn="bl" rotWithShape="0">
              <a:srgbClr val="000000"/>
            </a:outerShdw>
          </a:effectLst>
        </p:spPr>
        <p:txBody>
          <a:bodyPr/>
          <a:lstStyle/>
          <a:p>
            <a:endParaRPr lang="sv-SE"/>
          </a:p>
        </p:txBody>
      </p:sp>
      <p:sp>
        <p:nvSpPr>
          <p:cNvPr id="16" name="Frihandsfigur: Form 15">
            <a:extLst>
              <a:ext uri="{FF2B5EF4-FFF2-40B4-BE49-F238E27FC236}">
                <a16:creationId xmlns:a16="http://schemas.microsoft.com/office/drawing/2014/main" id="{88A29E5A-DB90-E6A3-AE16-F59E7CA8BBF2}"/>
              </a:ext>
            </a:extLst>
          </p:cNvPr>
          <p:cNvSpPr/>
          <p:nvPr userDrawn="1"/>
        </p:nvSpPr>
        <p:spPr>
          <a:xfrm rot="-615400">
            <a:off x="-533255" y="-597982"/>
            <a:ext cx="8417427" cy="8262568"/>
          </a:xfrm>
          <a:custGeom>
            <a:avLst/>
            <a:gdLst>
              <a:gd name="connsiteX0" fmla="*/ 1221122 w 8417427"/>
              <a:gd name="connsiteY0" fmla="*/ 0 h 8262568"/>
              <a:gd name="connsiteX1" fmla="*/ 4226385 w 8417427"/>
              <a:gd name="connsiteY1" fmla="*/ 543801 h 8262568"/>
              <a:gd name="connsiteX2" fmla="*/ 4237796 w 8417427"/>
              <a:gd name="connsiteY2" fmla="*/ 554147 h 8262568"/>
              <a:gd name="connsiteX3" fmla="*/ 5606694 w 8417427"/>
              <a:gd name="connsiteY3" fmla="*/ 3790528 h 8262568"/>
              <a:gd name="connsiteX4" fmla="*/ 8077978 w 8417427"/>
              <a:gd name="connsiteY4" fmla="*/ 6056010 h 8262568"/>
              <a:gd name="connsiteX5" fmla="*/ 8385845 w 8417427"/>
              <a:gd name="connsiteY5" fmla="*/ 8157297 h 8262568"/>
              <a:gd name="connsiteX6" fmla="*/ 8367847 w 8417427"/>
              <a:gd name="connsiteY6" fmla="*/ 8262568 h 8262568"/>
              <a:gd name="connsiteX7" fmla="*/ 0 w 8417427"/>
              <a:gd name="connsiteY7" fmla="*/ 6748409 h 826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417427" h="8262568">
                <a:moveTo>
                  <a:pt x="1221122" y="0"/>
                </a:moveTo>
                <a:lnTo>
                  <a:pt x="4226385" y="543801"/>
                </a:lnTo>
                <a:lnTo>
                  <a:pt x="4237796" y="554147"/>
                </a:lnTo>
                <a:cubicBezTo>
                  <a:pt x="4963421" y="1270316"/>
                  <a:pt x="4994578" y="2952821"/>
                  <a:pt x="5606694" y="3790528"/>
                </a:cubicBezTo>
                <a:cubicBezTo>
                  <a:pt x="6306254" y="4747907"/>
                  <a:pt x="7656874" y="5204084"/>
                  <a:pt x="8077978" y="6056010"/>
                </a:cubicBezTo>
                <a:cubicBezTo>
                  <a:pt x="8367486" y="6641736"/>
                  <a:pt x="8477685" y="7493891"/>
                  <a:pt x="8385845" y="8157297"/>
                </a:cubicBezTo>
                <a:lnTo>
                  <a:pt x="8367847" y="8262568"/>
                </a:lnTo>
                <a:lnTo>
                  <a:pt x="0" y="6748409"/>
                </a:lnTo>
                <a:close/>
              </a:path>
            </a:pathLst>
          </a:custGeom>
          <a:solidFill>
            <a:srgbClr val="002F8E"/>
          </a:solidFill>
          <a:ln>
            <a:noFill/>
          </a:ln>
          <a:effectLst>
            <a:outerShdw blurRad="200025" dist="95250" sx="1000" sy="1000" algn="bl" rotWithShape="0">
              <a:srgbClr val="000000"/>
            </a:outerShdw>
          </a:effectLst>
        </p:spPr>
        <p:txBody>
          <a:bodyPr/>
          <a:lstStyle/>
          <a:p>
            <a:endParaRPr lang="sv-SE"/>
          </a:p>
        </p:txBody>
      </p:sp>
      <p:sp>
        <p:nvSpPr>
          <p:cNvPr id="71" name="Google Shape;71;p6"/>
          <p:cNvSpPr txBox="1">
            <a:spLocks noGrp="1"/>
          </p:cNvSpPr>
          <p:nvPr>
            <p:ph type="title"/>
          </p:nvPr>
        </p:nvSpPr>
        <p:spPr>
          <a:xfrm>
            <a:off x="766200" y="3758405"/>
            <a:ext cx="5782462" cy="2198800"/>
          </a:xfrm>
          <a:prstGeom prst="rect">
            <a:avLst/>
          </a:prstGeom>
        </p:spPr>
        <p:txBody>
          <a:bodyPr spcFirstLastPara="1" wrap="square" lIns="180000" tIns="91425" rIns="91425" bIns="91425" anchor="b" anchorCtr="0">
            <a:normAutofit/>
          </a:bodyPr>
          <a:lstStyle>
            <a:lvl1pPr lvl="0">
              <a:spcBef>
                <a:spcPts val="0"/>
              </a:spcBef>
              <a:spcAft>
                <a:spcPts val="0"/>
              </a:spcAft>
              <a:buSzPts val="3200"/>
              <a:buNone/>
              <a:defRPr sz="44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sv-SE"/>
              <a:t>Klicka här för att ändra mall för rubrikformat</a:t>
            </a:r>
            <a:endParaRPr/>
          </a:p>
        </p:txBody>
      </p:sp>
      <p:sp>
        <p:nvSpPr>
          <p:cNvPr id="72" name="Google Shape;72;p6"/>
          <p:cNvSpPr txBox="1">
            <a:spLocks noGrp="1"/>
          </p:cNvSpPr>
          <p:nvPr>
            <p:ph type="body" idx="1"/>
          </p:nvPr>
        </p:nvSpPr>
        <p:spPr>
          <a:xfrm>
            <a:off x="766200" y="2955248"/>
            <a:ext cx="3782651" cy="639380"/>
          </a:xfrm>
          <a:prstGeom prst="rect">
            <a:avLst/>
          </a:prstGeom>
        </p:spPr>
        <p:txBody>
          <a:bodyPr spcFirstLastPara="1" wrap="square" lIns="91425" tIns="91425" rIns="91425" bIns="91425" anchor="t" anchorCtr="0">
            <a:normAutofit/>
          </a:bodyPr>
          <a:lstStyle>
            <a:lvl1pPr marL="140063" lvl="0" indent="0">
              <a:spcBef>
                <a:spcPts val="0"/>
              </a:spcBef>
              <a:spcAft>
                <a:spcPts val="0"/>
              </a:spcAft>
              <a:buSzPts val="1400"/>
              <a:buNone/>
              <a:defRPr sz="1600"/>
            </a:lvl1pPr>
            <a:lvl2pPr marL="916777" lvl="1" indent="-318326">
              <a:spcBef>
                <a:spcPts val="0"/>
              </a:spcBef>
              <a:spcAft>
                <a:spcPts val="0"/>
              </a:spcAft>
              <a:buSzPts val="1400"/>
              <a:buChar char="○"/>
              <a:defRPr/>
            </a:lvl2pPr>
            <a:lvl3pPr marL="1375166" lvl="2" indent="-318326">
              <a:spcBef>
                <a:spcPts val="0"/>
              </a:spcBef>
              <a:spcAft>
                <a:spcPts val="0"/>
              </a:spcAft>
              <a:buSzPts val="1400"/>
              <a:buChar char="■"/>
              <a:defRPr/>
            </a:lvl3pPr>
            <a:lvl4pPr marL="1833555" lvl="3" indent="-318326">
              <a:spcBef>
                <a:spcPts val="0"/>
              </a:spcBef>
              <a:spcAft>
                <a:spcPts val="0"/>
              </a:spcAft>
              <a:buSzPts val="1400"/>
              <a:buChar char="●"/>
              <a:defRPr/>
            </a:lvl4pPr>
            <a:lvl5pPr marL="2291944" lvl="4" indent="-318326">
              <a:spcBef>
                <a:spcPts val="0"/>
              </a:spcBef>
              <a:spcAft>
                <a:spcPts val="0"/>
              </a:spcAft>
              <a:buSzPts val="1400"/>
              <a:buChar char="○"/>
              <a:defRPr/>
            </a:lvl5pPr>
            <a:lvl6pPr marL="2750332" lvl="5" indent="-318326">
              <a:spcBef>
                <a:spcPts val="0"/>
              </a:spcBef>
              <a:spcAft>
                <a:spcPts val="0"/>
              </a:spcAft>
              <a:buSzPts val="1400"/>
              <a:buChar char="■"/>
              <a:defRPr/>
            </a:lvl6pPr>
            <a:lvl7pPr marL="3208721" lvl="6" indent="-318326">
              <a:spcBef>
                <a:spcPts val="0"/>
              </a:spcBef>
              <a:spcAft>
                <a:spcPts val="0"/>
              </a:spcAft>
              <a:buSzPts val="1400"/>
              <a:buChar char="●"/>
              <a:defRPr/>
            </a:lvl7pPr>
            <a:lvl8pPr marL="3667110" lvl="7" indent="-318326">
              <a:spcBef>
                <a:spcPts val="0"/>
              </a:spcBef>
              <a:spcAft>
                <a:spcPts val="0"/>
              </a:spcAft>
              <a:buSzPts val="1400"/>
              <a:buChar char="○"/>
              <a:defRPr/>
            </a:lvl8pPr>
            <a:lvl9pPr marL="4125498" lvl="8" indent="-318326">
              <a:spcBef>
                <a:spcPts val="0"/>
              </a:spcBef>
              <a:spcAft>
                <a:spcPts val="0"/>
              </a:spcAft>
              <a:buSzPts val="1400"/>
              <a:buChar char="■"/>
              <a:defRPr/>
            </a:lvl9pPr>
          </a:lstStyle>
          <a:p>
            <a:pPr lvl="0"/>
            <a:r>
              <a:rPr lang="sv-SE"/>
              <a:t>Klicka här för att ändra format på bakgrundstexten</a:t>
            </a:r>
          </a:p>
        </p:txBody>
      </p:sp>
      <p:pic>
        <p:nvPicPr>
          <p:cNvPr id="7" name="Bildobjekt 6">
            <a:extLst>
              <a:ext uri="{FF2B5EF4-FFF2-40B4-BE49-F238E27FC236}">
                <a16:creationId xmlns:a16="http://schemas.microsoft.com/office/drawing/2014/main" id="{0B16602D-D05F-08CC-A82F-36B459D87FBF}"/>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9157232" y="6111323"/>
            <a:ext cx="2737784" cy="603300"/>
          </a:xfrm>
          <a:prstGeom prst="rect">
            <a:avLst/>
          </a:prstGeom>
        </p:spPr>
      </p:pic>
      <p:sp>
        <p:nvSpPr>
          <p:cNvPr id="2" name="textruta 1">
            <a:extLst>
              <a:ext uri="{FF2B5EF4-FFF2-40B4-BE49-F238E27FC236}">
                <a16:creationId xmlns:a16="http://schemas.microsoft.com/office/drawing/2014/main" id="{5B2D6B9C-2CD9-6820-61CD-4054914456EE}"/>
              </a:ext>
            </a:extLst>
          </p:cNvPr>
          <p:cNvSpPr txBox="1"/>
          <p:nvPr userDrawn="1"/>
        </p:nvSpPr>
        <p:spPr>
          <a:xfrm>
            <a:off x="12500658" y="0"/>
            <a:ext cx="2928395" cy="1569660"/>
          </a:xfrm>
          <a:prstGeom prst="rect">
            <a:avLst/>
          </a:prstGeom>
          <a:noFill/>
        </p:spPr>
        <p:txBody>
          <a:bodyPr wrap="square" rtlCol="0">
            <a:spAutoFit/>
          </a:bodyPr>
          <a:lstStyle/>
          <a:p>
            <a:r>
              <a:rPr lang="sv-SE" sz="1600">
                <a:latin typeface="+mj-lt"/>
              </a:rPr>
              <a:t>Högerklicka, formatera bakgrund, välj ”Bild eller strukturfyllning” och infoga en bakgrundsbild. Standardbilder finns att hitta i mappen ”</a:t>
            </a:r>
            <a:r>
              <a:rPr lang="sv-SE" sz="1600" err="1">
                <a:latin typeface="+mj-lt"/>
              </a:rPr>
              <a:t>Bildbank</a:t>
            </a:r>
            <a:r>
              <a:rPr lang="sv-SE" sz="1600">
                <a:latin typeface="+mj-lt"/>
              </a:rPr>
              <a:t>”.</a:t>
            </a:r>
          </a:p>
        </p:txBody>
      </p:sp>
    </p:spTree>
    <p:extLst>
      <p:ext uri="{BB962C8B-B14F-4D97-AF65-F5344CB8AC3E}">
        <p14:creationId xmlns:p14="http://schemas.microsoft.com/office/powerpoint/2010/main" val="39855784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Rubrik och text" preserve="1" userDrawn="1">
  <p:cSld name="Startbild 3">
    <p:spTree>
      <p:nvGrpSpPr>
        <p:cNvPr id="1" name="Shape 67"/>
        <p:cNvGrpSpPr/>
        <p:nvPr/>
      </p:nvGrpSpPr>
      <p:grpSpPr>
        <a:xfrm>
          <a:off x="0" y="0"/>
          <a:ext cx="0" cy="0"/>
          <a:chOff x="0" y="0"/>
          <a:chExt cx="0" cy="0"/>
        </a:xfrm>
      </p:grpSpPr>
      <p:pic>
        <p:nvPicPr>
          <p:cNvPr id="7" name="Bildobjekt 6">
            <a:extLst>
              <a:ext uri="{FF2B5EF4-FFF2-40B4-BE49-F238E27FC236}">
                <a16:creationId xmlns:a16="http://schemas.microsoft.com/office/drawing/2014/main" id="{0B16602D-D05F-08CC-A82F-36B459D87FBF}"/>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9157232" y="6111323"/>
            <a:ext cx="2737784" cy="603300"/>
          </a:xfrm>
          <a:prstGeom prst="rect">
            <a:avLst/>
          </a:prstGeom>
        </p:spPr>
      </p:pic>
      <p:sp>
        <p:nvSpPr>
          <p:cNvPr id="2" name="textruta 1">
            <a:extLst>
              <a:ext uri="{FF2B5EF4-FFF2-40B4-BE49-F238E27FC236}">
                <a16:creationId xmlns:a16="http://schemas.microsoft.com/office/drawing/2014/main" id="{5B2D6B9C-2CD9-6820-61CD-4054914456EE}"/>
              </a:ext>
            </a:extLst>
          </p:cNvPr>
          <p:cNvSpPr txBox="1"/>
          <p:nvPr userDrawn="1"/>
        </p:nvSpPr>
        <p:spPr>
          <a:xfrm>
            <a:off x="12500658" y="0"/>
            <a:ext cx="2928395" cy="1569660"/>
          </a:xfrm>
          <a:prstGeom prst="rect">
            <a:avLst/>
          </a:prstGeom>
          <a:noFill/>
        </p:spPr>
        <p:txBody>
          <a:bodyPr wrap="square" rtlCol="0">
            <a:spAutoFit/>
          </a:bodyPr>
          <a:lstStyle/>
          <a:p>
            <a:r>
              <a:rPr lang="sv-SE" sz="1600">
                <a:latin typeface="+mj-lt"/>
              </a:rPr>
              <a:t>Högerklicka, formatera bakgrund, välj ”Bild eller strukturfyllning” och infoga en bakgrundsbild. Standardbilder finns att hitta i mappen ”</a:t>
            </a:r>
            <a:r>
              <a:rPr lang="sv-SE" sz="1600" err="1">
                <a:latin typeface="+mj-lt"/>
              </a:rPr>
              <a:t>Bildbank</a:t>
            </a:r>
            <a:r>
              <a:rPr lang="sv-SE" sz="1600">
                <a:latin typeface="+mj-lt"/>
              </a:rPr>
              <a:t>”.</a:t>
            </a:r>
          </a:p>
        </p:txBody>
      </p:sp>
      <p:sp>
        <p:nvSpPr>
          <p:cNvPr id="3" name="Frihandsfigur: Form 2">
            <a:extLst>
              <a:ext uri="{FF2B5EF4-FFF2-40B4-BE49-F238E27FC236}">
                <a16:creationId xmlns:a16="http://schemas.microsoft.com/office/drawing/2014/main" id="{B55DCE47-C6DF-8C9C-BE9B-7CCE7D80324E}"/>
              </a:ext>
            </a:extLst>
          </p:cNvPr>
          <p:cNvSpPr/>
          <p:nvPr userDrawn="1"/>
        </p:nvSpPr>
        <p:spPr>
          <a:xfrm rot="511689" flipV="1">
            <a:off x="-311429" y="-695974"/>
            <a:ext cx="9105366" cy="6207571"/>
          </a:xfrm>
          <a:custGeom>
            <a:avLst/>
            <a:gdLst>
              <a:gd name="connsiteX0" fmla="*/ 1435277 w 8993830"/>
              <a:gd name="connsiteY0" fmla="*/ 0 h 8062611"/>
              <a:gd name="connsiteX1" fmla="*/ 4279699 w 8993830"/>
              <a:gd name="connsiteY1" fmla="*/ 426531 h 8062611"/>
              <a:gd name="connsiteX2" fmla="*/ 4337512 w 8993830"/>
              <a:gd name="connsiteY2" fmla="*/ 499548 h 8062611"/>
              <a:gd name="connsiteX3" fmla="*/ 5747553 w 8993830"/>
              <a:gd name="connsiteY3" fmla="*/ 3504081 h 8062611"/>
              <a:gd name="connsiteX4" fmla="*/ 8528797 w 8993830"/>
              <a:gd name="connsiteY4" fmla="*/ 5767569 h 8062611"/>
              <a:gd name="connsiteX5" fmla="*/ 8964310 w 8993830"/>
              <a:gd name="connsiteY5" fmla="*/ 8023880 h 8062611"/>
              <a:gd name="connsiteX6" fmla="*/ 8957184 w 8993830"/>
              <a:gd name="connsiteY6" fmla="*/ 8062611 h 8062611"/>
              <a:gd name="connsiteX7" fmla="*/ 0 w 8993830"/>
              <a:gd name="connsiteY7" fmla="*/ 6719451 h 8062611"/>
              <a:gd name="connsiteX8" fmla="*/ 992757 w 8993830"/>
              <a:gd name="connsiteY8" fmla="*/ 99010 h 8062611"/>
              <a:gd name="connsiteX9" fmla="*/ 1286313 w 8993830"/>
              <a:gd name="connsiteY9" fmla="*/ 26850 h 8062611"/>
              <a:gd name="connsiteX0" fmla="*/ 1435277 w 8993830"/>
              <a:gd name="connsiteY0" fmla="*/ 0 h 8062611"/>
              <a:gd name="connsiteX1" fmla="*/ 4279699 w 8993830"/>
              <a:gd name="connsiteY1" fmla="*/ 426531 h 8062611"/>
              <a:gd name="connsiteX2" fmla="*/ 4337512 w 8993830"/>
              <a:gd name="connsiteY2" fmla="*/ 499548 h 8062611"/>
              <a:gd name="connsiteX3" fmla="*/ 5747553 w 8993830"/>
              <a:gd name="connsiteY3" fmla="*/ 3504081 h 8062611"/>
              <a:gd name="connsiteX4" fmla="*/ 8528797 w 8993830"/>
              <a:gd name="connsiteY4" fmla="*/ 5767569 h 8062611"/>
              <a:gd name="connsiteX5" fmla="*/ 8964310 w 8993830"/>
              <a:gd name="connsiteY5" fmla="*/ 8023880 h 8062611"/>
              <a:gd name="connsiteX6" fmla="*/ 8957184 w 8993830"/>
              <a:gd name="connsiteY6" fmla="*/ 8062611 h 8062611"/>
              <a:gd name="connsiteX7" fmla="*/ 0 w 8993830"/>
              <a:gd name="connsiteY7" fmla="*/ 6719451 h 8062611"/>
              <a:gd name="connsiteX8" fmla="*/ 808434 w 8993830"/>
              <a:gd name="connsiteY8" fmla="*/ 1191191 h 8062611"/>
              <a:gd name="connsiteX9" fmla="*/ 1286313 w 8993830"/>
              <a:gd name="connsiteY9" fmla="*/ 26850 h 8062611"/>
              <a:gd name="connsiteX10" fmla="*/ 1435277 w 8993830"/>
              <a:gd name="connsiteY10" fmla="*/ 0 h 8062611"/>
              <a:gd name="connsiteX0" fmla="*/ 1435277 w 8993830"/>
              <a:gd name="connsiteY0" fmla="*/ 0 h 8062611"/>
              <a:gd name="connsiteX1" fmla="*/ 4279699 w 8993830"/>
              <a:gd name="connsiteY1" fmla="*/ 426531 h 8062611"/>
              <a:gd name="connsiteX2" fmla="*/ 4337512 w 8993830"/>
              <a:gd name="connsiteY2" fmla="*/ 499548 h 8062611"/>
              <a:gd name="connsiteX3" fmla="*/ 5747553 w 8993830"/>
              <a:gd name="connsiteY3" fmla="*/ 3504081 h 8062611"/>
              <a:gd name="connsiteX4" fmla="*/ 8528797 w 8993830"/>
              <a:gd name="connsiteY4" fmla="*/ 5767569 h 8062611"/>
              <a:gd name="connsiteX5" fmla="*/ 8964310 w 8993830"/>
              <a:gd name="connsiteY5" fmla="*/ 8023880 h 8062611"/>
              <a:gd name="connsiteX6" fmla="*/ 8957184 w 8993830"/>
              <a:gd name="connsiteY6" fmla="*/ 8062611 h 8062611"/>
              <a:gd name="connsiteX7" fmla="*/ 0 w 8993830"/>
              <a:gd name="connsiteY7" fmla="*/ 6719451 h 8062611"/>
              <a:gd name="connsiteX8" fmla="*/ 808434 w 8993830"/>
              <a:gd name="connsiteY8" fmla="*/ 1191191 h 8062611"/>
              <a:gd name="connsiteX9" fmla="*/ 1435277 w 8993830"/>
              <a:gd name="connsiteY9" fmla="*/ 0 h 8062611"/>
              <a:gd name="connsiteX0" fmla="*/ 1435277 w 8993830"/>
              <a:gd name="connsiteY0" fmla="*/ 21747 h 8084358"/>
              <a:gd name="connsiteX1" fmla="*/ 4279699 w 8993830"/>
              <a:gd name="connsiteY1" fmla="*/ 448278 h 8084358"/>
              <a:gd name="connsiteX2" fmla="*/ 4337512 w 8993830"/>
              <a:gd name="connsiteY2" fmla="*/ 521295 h 8084358"/>
              <a:gd name="connsiteX3" fmla="*/ 5747553 w 8993830"/>
              <a:gd name="connsiteY3" fmla="*/ 3525828 h 8084358"/>
              <a:gd name="connsiteX4" fmla="*/ 8528797 w 8993830"/>
              <a:gd name="connsiteY4" fmla="*/ 5789316 h 8084358"/>
              <a:gd name="connsiteX5" fmla="*/ 8964310 w 8993830"/>
              <a:gd name="connsiteY5" fmla="*/ 8045627 h 8084358"/>
              <a:gd name="connsiteX6" fmla="*/ 8957184 w 8993830"/>
              <a:gd name="connsiteY6" fmla="*/ 8084358 h 8084358"/>
              <a:gd name="connsiteX7" fmla="*/ 0 w 8993830"/>
              <a:gd name="connsiteY7" fmla="*/ 6741198 h 8084358"/>
              <a:gd name="connsiteX8" fmla="*/ 808434 w 8993830"/>
              <a:gd name="connsiteY8" fmla="*/ 1212938 h 8084358"/>
              <a:gd name="connsiteX9" fmla="*/ 1435277 w 8993830"/>
              <a:gd name="connsiteY9" fmla="*/ 21747 h 8084358"/>
              <a:gd name="connsiteX0" fmla="*/ 2100448 w 8993830"/>
              <a:gd name="connsiteY0" fmla="*/ 80705 h 7714816"/>
              <a:gd name="connsiteX1" fmla="*/ 4279699 w 8993830"/>
              <a:gd name="connsiteY1" fmla="*/ 78736 h 7714816"/>
              <a:gd name="connsiteX2" fmla="*/ 4337512 w 8993830"/>
              <a:gd name="connsiteY2" fmla="*/ 151753 h 7714816"/>
              <a:gd name="connsiteX3" fmla="*/ 5747553 w 8993830"/>
              <a:gd name="connsiteY3" fmla="*/ 3156286 h 7714816"/>
              <a:gd name="connsiteX4" fmla="*/ 8528797 w 8993830"/>
              <a:gd name="connsiteY4" fmla="*/ 5419774 h 7714816"/>
              <a:gd name="connsiteX5" fmla="*/ 8964310 w 8993830"/>
              <a:gd name="connsiteY5" fmla="*/ 7676085 h 7714816"/>
              <a:gd name="connsiteX6" fmla="*/ 8957184 w 8993830"/>
              <a:gd name="connsiteY6" fmla="*/ 7714816 h 7714816"/>
              <a:gd name="connsiteX7" fmla="*/ 0 w 8993830"/>
              <a:gd name="connsiteY7" fmla="*/ 6371656 h 7714816"/>
              <a:gd name="connsiteX8" fmla="*/ 808434 w 8993830"/>
              <a:gd name="connsiteY8" fmla="*/ 843396 h 7714816"/>
              <a:gd name="connsiteX9" fmla="*/ 2100448 w 8993830"/>
              <a:gd name="connsiteY9" fmla="*/ 80705 h 7714816"/>
              <a:gd name="connsiteX0" fmla="*/ 2100448 w 8993830"/>
              <a:gd name="connsiteY0" fmla="*/ 80705 h 7714816"/>
              <a:gd name="connsiteX1" fmla="*/ 4279699 w 8993830"/>
              <a:gd name="connsiteY1" fmla="*/ 78736 h 7714816"/>
              <a:gd name="connsiteX2" fmla="*/ 4337512 w 8993830"/>
              <a:gd name="connsiteY2" fmla="*/ 151753 h 7714816"/>
              <a:gd name="connsiteX3" fmla="*/ 5747553 w 8993830"/>
              <a:gd name="connsiteY3" fmla="*/ 3156286 h 7714816"/>
              <a:gd name="connsiteX4" fmla="*/ 8528797 w 8993830"/>
              <a:gd name="connsiteY4" fmla="*/ 5419774 h 7714816"/>
              <a:gd name="connsiteX5" fmla="*/ 8964310 w 8993830"/>
              <a:gd name="connsiteY5" fmla="*/ 7676085 h 7714816"/>
              <a:gd name="connsiteX6" fmla="*/ 8957184 w 8993830"/>
              <a:gd name="connsiteY6" fmla="*/ 7714816 h 7714816"/>
              <a:gd name="connsiteX7" fmla="*/ 0 w 8993830"/>
              <a:gd name="connsiteY7" fmla="*/ 6371656 h 7714816"/>
              <a:gd name="connsiteX8" fmla="*/ 808434 w 8993830"/>
              <a:gd name="connsiteY8" fmla="*/ 843396 h 7714816"/>
              <a:gd name="connsiteX9" fmla="*/ 2100448 w 8993830"/>
              <a:gd name="connsiteY9" fmla="*/ 80705 h 7714816"/>
              <a:gd name="connsiteX0" fmla="*/ 2568686 w 8993830"/>
              <a:gd name="connsiteY0" fmla="*/ 453383 h 7647431"/>
              <a:gd name="connsiteX1" fmla="*/ 4279699 w 8993830"/>
              <a:gd name="connsiteY1" fmla="*/ 11351 h 7647431"/>
              <a:gd name="connsiteX2" fmla="*/ 4337512 w 8993830"/>
              <a:gd name="connsiteY2" fmla="*/ 84368 h 7647431"/>
              <a:gd name="connsiteX3" fmla="*/ 5747553 w 8993830"/>
              <a:gd name="connsiteY3" fmla="*/ 3088901 h 7647431"/>
              <a:gd name="connsiteX4" fmla="*/ 8528797 w 8993830"/>
              <a:gd name="connsiteY4" fmla="*/ 5352389 h 7647431"/>
              <a:gd name="connsiteX5" fmla="*/ 8964310 w 8993830"/>
              <a:gd name="connsiteY5" fmla="*/ 7608700 h 7647431"/>
              <a:gd name="connsiteX6" fmla="*/ 8957184 w 8993830"/>
              <a:gd name="connsiteY6" fmla="*/ 7647431 h 7647431"/>
              <a:gd name="connsiteX7" fmla="*/ 0 w 8993830"/>
              <a:gd name="connsiteY7" fmla="*/ 6304271 h 7647431"/>
              <a:gd name="connsiteX8" fmla="*/ 808434 w 8993830"/>
              <a:gd name="connsiteY8" fmla="*/ 776011 h 7647431"/>
              <a:gd name="connsiteX9" fmla="*/ 2568686 w 8993830"/>
              <a:gd name="connsiteY9" fmla="*/ 453383 h 7647431"/>
              <a:gd name="connsiteX0" fmla="*/ 2568686 w 8993830"/>
              <a:gd name="connsiteY0" fmla="*/ 513297 h 7707345"/>
              <a:gd name="connsiteX1" fmla="*/ 4337512 w 8993830"/>
              <a:gd name="connsiteY1" fmla="*/ 144282 h 7707345"/>
              <a:gd name="connsiteX2" fmla="*/ 5747553 w 8993830"/>
              <a:gd name="connsiteY2" fmla="*/ 3148815 h 7707345"/>
              <a:gd name="connsiteX3" fmla="*/ 8528797 w 8993830"/>
              <a:gd name="connsiteY3" fmla="*/ 5412303 h 7707345"/>
              <a:gd name="connsiteX4" fmla="*/ 8964310 w 8993830"/>
              <a:gd name="connsiteY4" fmla="*/ 7668614 h 7707345"/>
              <a:gd name="connsiteX5" fmla="*/ 8957184 w 8993830"/>
              <a:gd name="connsiteY5" fmla="*/ 7707345 h 7707345"/>
              <a:gd name="connsiteX6" fmla="*/ 0 w 8993830"/>
              <a:gd name="connsiteY6" fmla="*/ 6364185 h 7707345"/>
              <a:gd name="connsiteX7" fmla="*/ 808434 w 8993830"/>
              <a:gd name="connsiteY7" fmla="*/ 835925 h 7707345"/>
              <a:gd name="connsiteX8" fmla="*/ 2568686 w 8993830"/>
              <a:gd name="connsiteY8" fmla="*/ 513297 h 7707345"/>
              <a:gd name="connsiteX0" fmla="*/ 2568686 w 8993830"/>
              <a:gd name="connsiteY0" fmla="*/ 67626 h 7261674"/>
              <a:gd name="connsiteX1" fmla="*/ 4502352 w 8993830"/>
              <a:gd name="connsiteY1" fmla="*/ 997255 h 7261674"/>
              <a:gd name="connsiteX2" fmla="*/ 5747553 w 8993830"/>
              <a:gd name="connsiteY2" fmla="*/ 2703144 h 7261674"/>
              <a:gd name="connsiteX3" fmla="*/ 8528797 w 8993830"/>
              <a:gd name="connsiteY3" fmla="*/ 4966632 h 7261674"/>
              <a:gd name="connsiteX4" fmla="*/ 8964310 w 8993830"/>
              <a:gd name="connsiteY4" fmla="*/ 7222943 h 7261674"/>
              <a:gd name="connsiteX5" fmla="*/ 8957184 w 8993830"/>
              <a:gd name="connsiteY5" fmla="*/ 7261674 h 7261674"/>
              <a:gd name="connsiteX6" fmla="*/ 0 w 8993830"/>
              <a:gd name="connsiteY6" fmla="*/ 5918514 h 7261674"/>
              <a:gd name="connsiteX7" fmla="*/ 808434 w 8993830"/>
              <a:gd name="connsiteY7" fmla="*/ 390254 h 7261674"/>
              <a:gd name="connsiteX8" fmla="*/ 2568686 w 8993830"/>
              <a:gd name="connsiteY8" fmla="*/ 67626 h 7261674"/>
              <a:gd name="connsiteX0" fmla="*/ 2568686 w 8993830"/>
              <a:gd name="connsiteY0" fmla="*/ 61720 h 7255768"/>
              <a:gd name="connsiteX1" fmla="*/ 4514405 w 8993830"/>
              <a:gd name="connsiteY1" fmla="*/ 910968 h 7255768"/>
              <a:gd name="connsiteX2" fmla="*/ 5747553 w 8993830"/>
              <a:gd name="connsiteY2" fmla="*/ 2697238 h 7255768"/>
              <a:gd name="connsiteX3" fmla="*/ 8528797 w 8993830"/>
              <a:gd name="connsiteY3" fmla="*/ 4960726 h 7255768"/>
              <a:gd name="connsiteX4" fmla="*/ 8964310 w 8993830"/>
              <a:gd name="connsiteY4" fmla="*/ 7217037 h 7255768"/>
              <a:gd name="connsiteX5" fmla="*/ 8957184 w 8993830"/>
              <a:gd name="connsiteY5" fmla="*/ 7255768 h 7255768"/>
              <a:gd name="connsiteX6" fmla="*/ 0 w 8993830"/>
              <a:gd name="connsiteY6" fmla="*/ 5912608 h 7255768"/>
              <a:gd name="connsiteX7" fmla="*/ 808434 w 8993830"/>
              <a:gd name="connsiteY7" fmla="*/ 384348 h 7255768"/>
              <a:gd name="connsiteX8" fmla="*/ 2568686 w 8993830"/>
              <a:gd name="connsiteY8" fmla="*/ 61720 h 7255768"/>
              <a:gd name="connsiteX0" fmla="*/ 2568686 w 8993830"/>
              <a:gd name="connsiteY0" fmla="*/ 61720 h 7255768"/>
              <a:gd name="connsiteX1" fmla="*/ 4514405 w 8993830"/>
              <a:gd name="connsiteY1" fmla="*/ 910968 h 7255768"/>
              <a:gd name="connsiteX2" fmla="*/ 5747553 w 8993830"/>
              <a:gd name="connsiteY2" fmla="*/ 2697238 h 7255768"/>
              <a:gd name="connsiteX3" fmla="*/ 8528797 w 8993830"/>
              <a:gd name="connsiteY3" fmla="*/ 4960726 h 7255768"/>
              <a:gd name="connsiteX4" fmla="*/ 8964310 w 8993830"/>
              <a:gd name="connsiteY4" fmla="*/ 7217037 h 7255768"/>
              <a:gd name="connsiteX5" fmla="*/ 8957184 w 8993830"/>
              <a:gd name="connsiteY5" fmla="*/ 7255768 h 7255768"/>
              <a:gd name="connsiteX6" fmla="*/ 0 w 8993830"/>
              <a:gd name="connsiteY6" fmla="*/ 5912608 h 7255768"/>
              <a:gd name="connsiteX7" fmla="*/ 808434 w 8993830"/>
              <a:gd name="connsiteY7" fmla="*/ 384348 h 7255768"/>
              <a:gd name="connsiteX8" fmla="*/ 2568686 w 8993830"/>
              <a:gd name="connsiteY8" fmla="*/ 61720 h 7255768"/>
              <a:gd name="connsiteX0" fmla="*/ 2694278 w 8993830"/>
              <a:gd name="connsiteY0" fmla="*/ 40871 h 7318822"/>
              <a:gd name="connsiteX1" fmla="*/ 4514405 w 8993830"/>
              <a:gd name="connsiteY1" fmla="*/ 974022 h 7318822"/>
              <a:gd name="connsiteX2" fmla="*/ 5747553 w 8993830"/>
              <a:gd name="connsiteY2" fmla="*/ 2760292 h 7318822"/>
              <a:gd name="connsiteX3" fmla="*/ 8528797 w 8993830"/>
              <a:gd name="connsiteY3" fmla="*/ 5023780 h 7318822"/>
              <a:gd name="connsiteX4" fmla="*/ 8964310 w 8993830"/>
              <a:gd name="connsiteY4" fmla="*/ 7280091 h 7318822"/>
              <a:gd name="connsiteX5" fmla="*/ 8957184 w 8993830"/>
              <a:gd name="connsiteY5" fmla="*/ 7318822 h 7318822"/>
              <a:gd name="connsiteX6" fmla="*/ 0 w 8993830"/>
              <a:gd name="connsiteY6" fmla="*/ 5975662 h 7318822"/>
              <a:gd name="connsiteX7" fmla="*/ 808434 w 8993830"/>
              <a:gd name="connsiteY7" fmla="*/ 447402 h 7318822"/>
              <a:gd name="connsiteX8" fmla="*/ 2694278 w 8993830"/>
              <a:gd name="connsiteY8" fmla="*/ 40871 h 7318822"/>
              <a:gd name="connsiteX0" fmla="*/ 3070561 w 8993830"/>
              <a:gd name="connsiteY0" fmla="*/ 46210 h 7298556"/>
              <a:gd name="connsiteX1" fmla="*/ 4514405 w 8993830"/>
              <a:gd name="connsiteY1" fmla="*/ 953756 h 7298556"/>
              <a:gd name="connsiteX2" fmla="*/ 5747553 w 8993830"/>
              <a:gd name="connsiteY2" fmla="*/ 2740026 h 7298556"/>
              <a:gd name="connsiteX3" fmla="*/ 8528797 w 8993830"/>
              <a:gd name="connsiteY3" fmla="*/ 5003514 h 7298556"/>
              <a:gd name="connsiteX4" fmla="*/ 8964310 w 8993830"/>
              <a:gd name="connsiteY4" fmla="*/ 7259825 h 7298556"/>
              <a:gd name="connsiteX5" fmla="*/ 8957184 w 8993830"/>
              <a:gd name="connsiteY5" fmla="*/ 7298556 h 7298556"/>
              <a:gd name="connsiteX6" fmla="*/ 0 w 8993830"/>
              <a:gd name="connsiteY6" fmla="*/ 5955396 h 7298556"/>
              <a:gd name="connsiteX7" fmla="*/ 808434 w 8993830"/>
              <a:gd name="connsiteY7" fmla="*/ 427136 h 7298556"/>
              <a:gd name="connsiteX8" fmla="*/ 3070561 w 8993830"/>
              <a:gd name="connsiteY8" fmla="*/ 46210 h 7298556"/>
              <a:gd name="connsiteX0" fmla="*/ 3070561 w 8993830"/>
              <a:gd name="connsiteY0" fmla="*/ 44580 h 7296926"/>
              <a:gd name="connsiteX1" fmla="*/ 4641004 w 8993830"/>
              <a:gd name="connsiteY1" fmla="*/ 930016 h 7296926"/>
              <a:gd name="connsiteX2" fmla="*/ 5747553 w 8993830"/>
              <a:gd name="connsiteY2" fmla="*/ 2738396 h 7296926"/>
              <a:gd name="connsiteX3" fmla="*/ 8528797 w 8993830"/>
              <a:gd name="connsiteY3" fmla="*/ 5001884 h 7296926"/>
              <a:gd name="connsiteX4" fmla="*/ 8964310 w 8993830"/>
              <a:gd name="connsiteY4" fmla="*/ 7258195 h 7296926"/>
              <a:gd name="connsiteX5" fmla="*/ 8957184 w 8993830"/>
              <a:gd name="connsiteY5" fmla="*/ 7296926 h 7296926"/>
              <a:gd name="connsiteX6" fmla="*/ 0 w 8993830"/>
              <a:gd name="connsiteY6" fmla="*/ 5953766 h 7296926"/>
              <a:gd name="connsiteX7" fmla="*/ 808434 w 8993830"/>
              <a:gd name="connsiteY7" fmla="*/ 425506 h 7296926"/>
              <a:gd name="connsiteX8" fmla="*/ 3070561 w 8993830"/>
              <a:gd name="connsiteY8" fmla="*/ 44580 h 7296926"/>
              <a:gd name="connsiteX0" fmla="*/ 3070561 w 8993830"/>
              <a:gd name="connsiteY0" fmla="*/ 44580 h 7296926"/>
              <a:gd name="connsiteX1" fmla="*/ 4641004 w 8993830"/>
              <a:gd name="connsiteY1" fmla="*/ 930016 h 7296926"/>
              <a:gd name="connsiteX2" fmla="*/ 5747553 w 8993830"/>
              <a:gd name="connsiteY2" fmla="*/ 2738396 h 7296926"/>
              <a:gd name="connsiteX3" fmla="*/ 8528797 w 8993830"/>
              <a:gd name="connsiteY3" fmla="*/ 5001884 h 7296926"/>
              <a:gd name="connsiteX4" fmla="*/ 8964310 w 8993830"/>
              <a:gd name="connsiteY4" fmla="*/ 7258195 h 7296926"/>
              <a:gd name="connsiteX5" fmla="*/ 8957184 w 8993830"/>
              <a:gd name="connsiteY5" fmla="*/ 7296926 h 7296926"/>
              <a:gd name="connsiteX6" fmla="*/ 0 w 8993830"/>
              <a:gd name="connsiteY6" fmla="*/ 5953766 h 7296926"/>
              <a:gd name="connsiteX7" fmla="*/ 808434 w 8993830"/>
              <a:gd name="connsiteY7" fmla="*/ 425506 h 7296926"/>
              <a:gd name="connsiteX8" fmla="*/ 3070561 w 8993830"/>
              <a:gd name="connsiteY8" fmla="*/ 44580 h 7296926"/>
              <a:gd name="connsiteX0" fmla="*/ 3070561 w 8993830"/>
              <a:gd name="connsiteY0" fmla="*/ 44580 h 7296926"/>
              <a:gd name="connsiteX1" fmla="*/ 4641004 w 8993830"/>
              <a:gd name="connsiteY1" fmla="*/ 930016 h 7296926"/>
              <a:gd name="connsiteX2" fmla="*/ 5747553 w 8993830"/>
              <a:gd name="connsiteY2" fmla="*/ 2738396 h 7296926"/>
              <a:gd name="connsiteX3" fmla="*/ 8528797 w 8993830"/>
              <a:gd name="connsiteY3" fmla="*/ 5001884 h 7296926"/>
              <a:gd name="connsiteX4" fmla="*/ 8964310 w 8993830"/>
              <a:gd name="connsiteY4" fmla="*/ 7258195 h 7296926"/>
              <a:gd name="connsiteX5" fmla="*/ 8957184 w 8993830"/>
              <a:gd name="connsiteY5" fmla="*/ 7296926 h 7296926"/>
              <a:gd name="connsiteX6" fmla="*/ 0 w 8993830"/>
              <a:gd name="connsiteY6" fmla="*/ 5953766 h 7296926"/>
              <a:gd name="connsiteX7" fmla="*/ 808434 w 8993830"/>
              <a:gd name="connsiteY7" fmla="*/ 425506 h 7296926"/>
              <a:gd name="connsiteX8" fmla="*/ 3070561 w 8993830"/>
              <a:gd name="connsiteY8" fmla="*/ 44580 h 7296926"/>
              <a:gd name="connsiteX0" fmla="*/ 3070561 w 9050816"/>
              <a:gd name="connsiteY0" fmla="*/ 44580 h 7296926"/>
              <a:gd name="connsiteX1" fmla="*/ 4641004 w 9050816"/>
              <a:gd name="connsiteY1" fmla="*/ 930016 h 7296926"/>
              <a:gd name="connsiteX2" fmla="*/ 5747553 w 9050816"/>
              <a:gd name="connsiteY2" fmla="*/ 2738396 h 7296926"/>
              <a:gd name="connsiteX3" fmla="*/ 8773962 w 9050816"/>
              <a:gd name="connsiteY3" fmla="*/ 5079742 h 7296926"/>
              <a:gd name="connsiteX4" fmla="*/ 8964310 w 9050816"/>
              <a:gd name="connsiteY4" fmla="*/ 7258195 h 7296926"/>
              <a:gd name="connsiteX5" fmla="*/ 8957184 w 9050816"/>
              <a:gd name="connsiteY5" fmla="*/ 7296926 h 7296926"/>
              <a:gd name="connsiteX6" fmla="*/ 0 w 9050816"/>
              <a:gd name="connsiteY6" fmla="*/ 5953766 h 7296926"/>
              <a:gd name="connsiteX7" fmla="*/ 808434 w 9050816"/>
              <a:gd name="connsiteY7" fmla="*/ 425506 h 7296926"/>
              <a:gd name="connsiteX8" fmla="*/ 3070561 w 9050816"/>
              <a:gd name="connsiteY8" fmla="*/ 44580 h 7296926"/>
              <a:gd name="connsiteX0" fmla="*/ 3070561 w 9081832"/>
              <a:gd name="connsiteY0" fmla="*/ 44580 h 7296926"/>
              <a:gd name="connsiteX1" fmla="*/ 4641004 w 9081832"/>
              <a:gd name="connsiteY1" fmla="*/ 930016 h 7296926"/>
              <a:gd name="connsiteX2" fmla="*/ 6162539 w 9081832"/>
              <a:gd name="connsiteY2" fmla="*/ 3191021 h 7296926"/>
              <a:gd name="connsiteX3" fmla="*/ 8773962 w 9081832"/>
              <a:gd name="connsiteY3" fmla="*/ 5079742 h 7296926"/>
              <a:gd name="connsiteX4" fmla="*/ 8964310 w 9081832"/>
              <a:gd name="connsiteY4" fmla="*/ 7258195 h 7296926"/>
              <a:gd name="connsiteX5" fmla="*/ 8957184 w 9081832"/>
              <a:gd name="connsiteY5" fmla="*/ 7296926 h 7296926"/>
              <a:gd name="connsiteX6" fmla="*/ 0 w 9081832"/>
              <a:gd name="connsiteY6" fmla="*/ 5953766 h 7296926"/>
              <a:gd name="connsiteX7" fmla="*/ 808434 w 9081832"/>
              <a:gd name="connsiteY7" fmla="*/ 425506 h 7296926"/>
              <a:gd name="connsiteX8" fmla="*/ 3070561 w 9081832"/>
              <a:gd name="connsiteY8" fmla="*/ 44580 h 7296926"/>
              <a:gd name="connsiteX0" fmla="*/ 3070561 w 9081832"/>
              <a:gd name="connsiteY0" fmla="*/ 106064 h 7358410"/>
              <a:gd name="connsiteX1" fmla="*/ 4300429 w 9081832"/>
              <a:gd name="connsiteY1" fmla="*/ 1823958 h 7358410"/>
              <a:gd name="connsiteX2" fmla="*/ 6162539 w 9081832"/>
              <a:gd name="connsiteY2" fmla="*/ 3252505 h 7358410"/>
              <a:gd name="connsiteX3" fmla="*/ 8773962 w 9081832"/>
              <a:gd name="connsiteY3" fmla="*/ 5141226 h 7358410"/>
              <a:gd name="connsiteX4" fmla="*/ 8964310 w 9081832"/>
              <a:gd name="connsiteY4" fmla="*/ 7319679 h 7358410"/>
              <a:gd name="connsiteX5" fmla="*/ 8957184 w 9081832"/>
              <a:gd name="connsiteY5" fmla="*/ 7358410 h 7358410"/>
              <a:gd name="connsiteX6" fmla="*/ 0 w 9081832"/>
              <a:gd name="connsiteY6" fmla="*/ 6015250 h 7358410"/>
              <a:gd name="connsiteX7" fmla="*/ 808434 w 9081832"/>
              <a:gd name="connsiteY7" fmla="*/ 486990 h 7358410"/>
              <a:gd name="connsiteX8" fmla="*/ 3070561 w 9081832"/>
              <a:gd name="connsiteY8" fmla="*/ 106064 h 7358410"/>
              <a:gd name="connsiteX0" fmla="*/ 2751088 w 9081832"/>
              <a:gd name="connsiteY0" fmla="*/ 668469 h 7023551"/>
              <a:gd name="connsiteX1" fmla="*/ 4300429 w 9081832"/>
              <a:gd name="connsiteY1" fmla="*/ 1489099 h 7023551"/>
              <a:gd name="connsiteX2" fmla="*/ 6162539 w 9081832"/>
              <a:gd name="connsiteY2" fmla="*/ 2917646 h 7023551"/>
              <a:gd name="connsiteX3" fmla="*/ 8773962 w 9081832"/>
              <a:gd name="connsiteY3" fmla="*/ 4806367 h 7023551"/>
              <a:gd name="connsiteX4" fmla="*/ 8964310 w 9081832"/>
              <a:gd name="connsiteY4" fmla="*/ 6984820 h 7023551"/>
              <a:gd name="connsiteX5" fmla="*/ 8957184 w 9081832"/>
              <a:gd name="connsiteY5" fmla="*/ 7023551 h 7023551"/>
              <a:gd name="connsiteX6" fmla="*/ 0 w 9081832"/>
              <a:gd name="connsiteY6" fmla="*/ 5680391 h 7023551"/>
              <a:gd name="connsiteX7" fmla="*/ 808434 w 9081832"/>
              <a:gd name="connsiteY7" fmla="*/ 152131 h 7023551"/>
              <a:gd name="connsiteX8" fmla="*/ 2751088 w 9081832"/>
              <a:gd name="connsiteY8" fmla="*/ 668469 h 7023551"/>
              <a:gd name="connsiteX0" fmla="*/ 2751088 w 9081832"/>
              <a:gd name="connsiteY0" fmla="*/ 9748 h 6364830"/>
              <a:gd name="connsiteX1" fmla="*/ 4300429 w 9081832"/>
              <a:gd name="connsiteY1" fmla="*/ 830378 h 6364830"/>
              <a:gd name="connsiteX2" fmla="*/ 6162539 w 9081832"/>
              <a:gd name="connsiteY2" fmla="*/ 2258925 h 6364830"/>
              <a:gd name="connsiteX3" fmla="*/ 8773962 w 9081832"/>
              <a:gd name="connsiteY3" fmla="*/ 4147646 h 6364830"/>
              <a:gd name="connsiteX4" fmla="*/ 8964310 w 9081832"/>
              <a:gd name="connsiteY4" fmla="*/ 6326099 h 6364830"/>
              <a:gd name="connsiteX5" fmla="*/ 8957184 w 9081832"/>
              <a:gd name="connsiteY5" fmla="*/ 6364830 h 6364830"/>
              <a:gd name="connsiteX6" fmla="*/ 0 w 9081832"/>
              <a:gd name="connsiteY6" fmla="*/ 5021670 h 6364830"/>
              <a:gd name="connsiteX7" fmla="*/ 660281 w 9081832"/>
              <a:gd name="connsiteY7" fmla="*/ 549921 h 6364830"/>
              <a:gd name="connsiteX8" fmla="*/ 2751088 w 9081832"/>
              <a:gd name="connsiteY8" fmla="*/ 9748 h 6364830"/>
              <a:gd name="connsiteX0" fmla="*/ 2757633 w 9081832"/>
              <a:gd name="connsiteY0" fmla="*/ 75527 h 6131694"/>
              <a:gd name="connsiteX1" fmla="*/ 4300429 w 9081832"/>
              <a:gd name="connsiteY1" fmla="*/ 597242 h 6131694"/>
              <a:gd name="connsiteX2" fmla="*/ 6162539 w 9081832"/>
              <a:gd name="connsiteY2" fmla="*/ 2025789 h 6131694"/>
              <a:gd name="connsiteX3" fmla="*/ 8773962 w 9081832"/>
              <a:gd name="connsiteY3" fmla="*/ 3914510 h 6131694"/>
              <a:gd name="connsiteX4" fmla="*/ 8964310 w 9081832"/>
              <a:gd name="connsiteY4" fmla="*/ 6092963 h 6131694"/>
              <a:gd name="connsiteX5" fmla="*/ 8957184 w 9081832"/>
              <a:gd name="connsiteY5" fmla="*/ 6131694 h 6131694"/>
              <a:gd name="connsiteX6" fmla="*/ 0 w 9081832"/>
              <a:gd name="connsiteY6" fmla="*/ 4788534 h 6131694"/>
              <a:gd name="connsiteX7" fmla="*/ 660281 w 9081832"/>
              <a:gd name="connsiteY7" fmla="*/ 316785 h 6131694"/>
              <a:gd name="connsiteX8" fmla="*/ 2757633 w 9081832"/>
              <a:gd name="connsiteY8" fmla="*/ 75527 h 6131694"/>
              <a:gd name="connsiteX0" fmla="*/ 2757633 w 9081832"/>
              <a:gd name="connsiteY0" fmla="*/ 85653 h 6141820"/>
              <a:gd name="connsiteX1" fmla="*/ 4770663 w 9081832"/>
              <a:gd name="connsiteY1" fmla="*/ 760070 h 6141820"/>
              <a:gd name="connsiteX2" fmla="*/ 6162539 w 9081832"/>
              <a:gd name="connsiteY2" fmla="*/ 2035915 h 6141820"/>
              <a:gd name="connsiteX3" fmla="*/ 8773962 w 9081832"/>
              <a:gd name="connsiteY3" fmla="*/ 3924636 h 6141820"/>
              <a:gd name="connsiteX4" fmla="*/ 8964310 w 9081832"/>
              <a:gd name="connsiteY4" fmla="*/ 6103089 h 6141820"/>
              <a:gd name="connsiteX5" fmla="*/ 8957184 w 9081832"/>
              <a:gd name="connsiteY5" fmla="*/ 6141820 h 6141820"/>
              <a:gd name="connsiteX6" fmla="*/ 0 w 9081832"/>
              <a:gd name="connsiteY6" fmla="*/ 4798660 h 6141820"/>
              <a:gd name="connsiteX7" fmla="*/ 660281 w 9081832"/>
              <a:gd name="connsiteY7" fmla="*/ 326911 h 6141820"/>
              <a:gd name="connsiteX8" fmla="*/ 2757633 w 9081832"/>
              <a:gd name="connsiteY8" fmla="*/ 85653 h 6141820"/>
              <a:gd name="connsiteX0" fmla="*/ 2757633 w 9072936"/>
              <a:gd name="connsiteY0" fmla="*/ 85653 h 6141820"/>
              <a:gd name="connsiteX1" fmla="*/ 4770663 w 9072936"/>
              <a:gd name="connsiteY1" fmla="*/ 760070 h 6141820"/>
              <a:gd name="connsiteX2" fmla="*/ 6162539 w 9072936"/>
              <a:gd name="connsiteY2" fmla="*/ 2035915 h 6141820"/>
              <a:gd name="connsiteX3" fmla="*/ 8755355 w 9072936"/>
              <a:gd name="connsiteY3" fmla="*/ 3500629 h 6141820"/>
              <a:gd name="connsiteX4" fmla="*/ 8964310 w 9072936"/>
              <a:gd name="connsiteY4" fmla="*/ 6103089 h 6141820"/>
              <a:gd name="connsiteX5" fmla="*/ 8957184 w 9072936"/>
              <a:gd name="connsiteY5" fmla="*/ 6141820 h 6141820"/>
              <a:gd name="connsiteX6" fmla="*/ 0 w 9072936"/>
              <a:gd name="connsiteY6" fmla="*/ 4798660 h 6141820"/>
              <a:gd name="connsiteX7" fmla="*/ 660281 w 9072936"/>
              <a:gd name="connsiteY7" fmla="*/ 326911 h 6141820"/>
              <a:gd name="connsiteX8" fmla="*/ 2757633 w 9072936"/>
              <a:gd name="connsiteY8" fmla="*/ 85653 h 6141820"/>
              <a:gd name="connsiteX0" fmla="*/ 2757633 w 9105366"/>
              <a:gd name="connsiteY0" fmla="*/ 85653 h 6141820"/>
              <a:gd name="connsiteX1" fmla="*/ 4770663 w 9105366"/>
              <a:gd name="connsiteY1" fmla="*/ 760070 h 6141820"/>
              <a:gd name="connsiteX2" fmla="*/ 5639571 w 9105366"/>
              <a:gd name="connsiteY2" fmla="*/ 2234881 h 6141820"/>
              <a:gd name="connsiteX3" fmla="*/ 8755355 w 9105366"/>
              <a:gd name="connsiteY3" fmla="*/ 3500629 h 6141820"/>
              <a:gd name="connsiteX4" fmla="*/ 8964310 w 9105366"/>
              <a:gd name="connsiteY4" fmla="*/ 6103089 h 6141820"/>
              <a:gd name="connsiteX5" fmla="*/ 8957184 w 9105366"/>
              <a:gd name="connsiteY5" fmla="*/ 6141820 h 6141820"/>
              <a:gd name="connsiteX6" fmla="*/ 0 w 9105366"/>
              <a:gd name="connsiteY6" fmla="*/ 4798660 h 6141820"/>
              <a:gd name="connsiteX7" fmla="*/ 660281 w 9105366"/>
              <a:gd name="connsiteY7" fmla="*/ 326911 h 6141820"/>
              <a:gd name="connsiteX8" fmla="*/ 2757633 w 9105366"/>
              <a:gd name="connsiteY8" fmla="*/ 85653 h 6141820"/>
              <a:gd name="connsiteX0" fmla="*/ 2757633 w 9105366"/>
              <a:gd name="connsiteY0" fmla="*/ 164224 h 6220391"/>
              <a:gd name="connsiteX1" fmla="*/ 2852541 w 9105366"/>
              <a:gd name="connsiteY1" fmla="*/ 36316 h 6220391"/>
              <a:gd name="connsiteX2" fmla="*/ 4770663 w 9105366"/>
              <a:gd name="connsiteY2" fmla="*/ 838641 h 6220391"/>
              <a:gd name="connsiteX3" fmla="*/ 5639571 w 9105366"/>
              <a:gd name="connsiteY3" fmla="*/ 2313452 h 6220391"/>
              <a:gd name="connsiteX4" fmla="*/ 8755355 w 9105366"/>
              <a:gd name="connsiteY4" fmla="*/ 3579200 h 6220391"/>
              <a:gd name="connsiteX5" fmla="*/ 8964310 w 9105366"/>
              <a:gd name="connsiteY5" fmla="*/ 6181660 h 6220391"/>
              <a:gd name="connsiteX6" fmla="*/ 8957184 w 9105366"/>
              <a:gd name="connsiteY6" fmla="*/ 6220391 h 6220391"/>
              <a:gd name="connsiteX7" fmla="*/ 0 w 9105366"/>
              <a:gd name="connsiteY7" fmla="*/ 4877231 h 6220391"/>
              <a:gd name="connsiteX8" fmla="*/ 660281 w 9105366"/>
              <a:gd name="connsiteY8" fmla="*/ 405482 h 6220391"/>
              <a:gd name="connsiteX9" fmla="*/ 2757633 w 9105366"/>
              <a:gd name="connsiteY9" fmla="*/ 164224 h 6220391"/>
              <a:gd name="connsiteX0" fmla="*/ 2757633 w 9105366"/>
              <a:gd name="connsiteY0" fmla="*/ 35003 h 6091170"/>
              <a:gd name="connsiteX1" fmla="*/ 4770663 w 9105366"/>
              <a:gd name="connsiteY1" fmla="*/ 709420 h 6091170"/>
              <a:gd name="connsiteX2" fmla="*/ 5639571 w 9105366"/>
              <a:gd name="connsiteY2" fmla="*/ 2184231 h 6091170"/>
              <a:gd name="connsiteX3" fmla="*/ 8755355 w 9105366"/>
              <a:gd name="connsiteY3" fmla="*/ 3449979 h 6091170"/>
              <a:gd name="connsiteX4" fmla="*/ 8964310 w 9105366"/>
              <a:gd name="connsiteY4" fmla="*/ 6052439 h 6091170"/>
              <a:gd name="connsiteX5" fmla="*/ 8957184 w 9105366"/>
              <a:gd name="connsiteY5" fmla="*/ 6091170 h 6091170"/>
              <a:gd name="connsiteX6" fmla="*/ 0 w 9105366"/>
              <a:gd name="connsiteY6" fmla="*/ 4748010 h 6091170"/>
              <a:gd name="connsiteX7" fmla="*/ 660281 w 9105366"/>
              <a:gd name="connsiteY7" fmla="*/ 276261 h 6091170"/>
              <a:gd name="connsiteX8" fmla="*/ 2757633 w 9105366"/>
              <a:gd name="connsiteY8" fmla="*/ 35003 h 6091170"/>
              <a:gd name="connsiteX0" fmla="*/ 2777220 w 9105366"/>
              <a:gd name="connsiteY0" fmla="*/ 0 h 6186787"/>
              <a:gd name="connsiteX1" fmla="*/ 4770663 w 9105366"/>
              <a:gd name="connsiteY1" fmla="*/ 805037 h 6186787"/>
              <a:gd name="connsiteX2" fmla="*/ 5639571 w 9105366"/>
              <a:gd name="connsiteY2" fmla="*/ 2279848 h 6186787"/>
              <a:gd name="connsiteX3" fmla="*/ 8755355 w 9105366"/>
              <a:gd name="connsiteY3" fmla="*/ 3545596 h 6186787"/>
              <a:gd name="connsiteX4" fmla="*/ 8964310 w 9105366"/>
              <a:gd name="connsiteY4" fmla="*/ 6148056 h 6186787"/>
              <a:gd name="connsiteX5" fmla="*/ 8957184 w 9105366"/>
              <a:gd name="connsiteY5" fmla="*/ 6186787 h 6186787"/>
              <a:gd name="connsiteX6" fmla="*/ 0 w 9105366"/>
              <a:gd name="connsiteY6" fmla="*/ 4843627 h 6186787"/>
              <a:gd name="connsiteX7" fmla="*/ 660281 w 9105366"/>
              <a:gd name="connsiteY7" fmla="*/ 371878 h 6186787"/>
              <a:gd name="connsiteX8" fmla="*/ 2777220 w 9105366"/>
              <a:gd name="connsiteY8" fmla="*/ 0 h 6186787"/>
              <a:gd name="connsiteX0" fmla="*/ 2777220 w 9105366"/>
              <a:gd name="connsiteY0" fmla="*/ 143868 h 6330655"/>
              <a:gd name="connsiteX1" fmla="*/ 4770663 w 9105366"/>
              <a:gd name="connsiteY1" fmla="*/ 948905 h 6330655"/>
              <a:gd name="connsiteX2" fmla="*/ 5639571 w 9105366"/>
              <a:gd name="connsiteY2" fmla="*/ 2423716 h 6330655"/>
              <a:gd name="connsiteX3" fmla="*/ 8755355 w 9105366"/>
              <a:gd name="connsiteY3" fmla="*/ 3689464 h 6330655"/>
              <a:gd name="connsiteX4" fmla="*/ 8964310 w 9105366"/>
              <a:gd name="connsiteY4" fmla="*/ 6291924 h 6330655"/>
              <a:gd name="connsiteX5" fmla="*/ 8957184 w 9105366"/>
              <a:gd name="connsiteY5" fmla="*/ 6330655 h 6330655"/>
              <a:gd name="connsiteX6" fmla="*/ 0 w 9105366"/>
              <a:gd name="connsiteY6" fmla="*/ 4987495 h 6330655"/>
              <a:gd name="connsiteX7" fmla="*/ 660281 w 9105366"/>
              <a:gd name="connsiteY7" fmla="*/ 515746 h 6330655"/>
              <a:gd name="connsiteX8" fmla="*/ 2777220 w 9105366"/>
              <a:gd name="connsiteY8" fmla="*/ 143868 h 6330655"/>
              <a:gd name="connsiteX0" fmla="*/ 2777220 w 9105366"/>
              <a:gd name="connsiteY0" fmla="*/ 136153 h 6322940"/>
              <a:gd name="connsiteX1" fmla="*/ 4357701 w 9105366"/>
              <a:gd name="connsiteY1" fmla="*/ 817623 h 6322940"/>
              <a:gd name="connsiteX2" fmla="*/ 5639571 w 9105366"/>
              <a:gd name="connsiteY2" fmla="*/ 2416001 h 6322940"/>
              <a:gd name="connsiteX3" fmla="*/ 8755355 w 9105366"/>
              <a:gd name="connsiteY3" fmla="*/ 3681749 h 6322940"/>
              <a:gd name="connsiteX4" fmla="*/ 8964310 w 9105366"/>
              <a:gd name="connsiteY4" fmla="*/ 6284209 h 6322940"/>
              <a:gd name="connsiteX5" fmla="*/ 8957184 w 9105366"/>
              <a:gd name="connsiteY5" fmla="*/ 6322940 h 6322940"/>
              <a:gd name="connsiteX6" fmla="*/ 0 w 9105366"/>
              <a:gd name="connsiteY6" fmla="*/ 4979780 h 6322940"/>
              <a:gd name="connsiteX7" fmla="*/ 660281 w 9105366"/>
              <a:gd name="connsiteY7" fmla="*/ 508031 h 6322940"/>
              <a:gd name="connsiteX8" fmla="*/ 2777220 w 9105366"/>
              <a:gd name="connsiteY8" fmla="*/ 136153 h 6322940"/>
              <a:gd name="connsiteX0" fmla="*/ 2777220 w 9105366"/>
              <a:gd name="connsiteY0" fmla="*/ 38516 h 6225303"/>
              <a:gd name="connsiteX1" fmla="*/ 4357701 w 9105366"/>
              <a:gd name="connsiteY1" fmla="*/ 719986 h 6225303"/>
              <a:gd name="connsiteX2" fmla="*/ 5639571 w 9105366"/>
              <a:gd name="connsiteY2" fmla="*/ 2318364 h 6225303"/>
              <a:gd name="connsiteX3" fmla="*/ 8755355 w 9105366"/>
              <a:gd name="connsiteY3" fmla="*/ 3584112 h 6225303"/>
              <a:gd name="connsiteX4" fmla="*/ 8964310 w 9105366"/>
              <a:gd name="connsiteY4" fmla="*/ 6186572 h 6225303"/>
              <a:gd name="connsiteX5" fmla="*/ 8957184 w 9105366"/>
              <a:gd name="connsiteY5" fmla="*/ 6225303 h 6225303"/>
              <a:gd name="connsiteX6" fmla="*/ 0 w 9105366"/>
              <a:gd name="connsiteY6" fmla="*/ 4882143 h 6225303"/>
              <a:gd name="connsiteX7" fmla="*/ 660281 w 9105366"/>
              <a:gd name="connsiteY7" fmla="*/ 410394 h 6225303"/>
              <a:gd name="connsiteX8" fmla="*/ 2777220 w 9105366"/>
              <a:gd name="connsiteY8" fmla="*/ 38516 h 6225303"/>
              <a:gd name="connsiteX0" fmla="*/ 2777220 w 9105366"/>
              <a:gd name="connsiteY0" fmla="*/ 20784 h 6207571"/>
              <a:gd name="connsiteX1" fmla="*/ 4357701 w 9105366"/>
              <a:gd name="connsiteY1" fmla="*/ 702254 h 6207571"/>
              <a:gd name="connsiteX2" fmla="*/ 5639571 w 9105366"/>
              <a:gd name="connsiteY2" fmla="*/ 2300632 h 6207571"/>
              <a:gd name="connsiteX3" fmla="*/ 8755355 w 9105366"/>
              <a:gd name="connsiteY3" fmla="*/ 3566380 h 6207571"/>
              <a:gd name="connsiteX4" fmla="*/ 8964310 w 9105366"/>
              <a:gd name="connsiteY4" fmla="*/ 6168840 h 6207571"/>
              <a:gd name="connsiteX5" fmla="*/ 8957184 w 9105366"/>
              <a:gd name="connsiteY5" fmla="*/ 6207571 h 6207571"/>
              <a:gd name="connsiteX6" fmla="*/ 0 w 9105366"/>
              <a:gd name="connsiteY6" fmla="*/ 4864411 h 6207571"/>
              <a:gd name="connsiteX7" fmla="*/ 660281 w 9105366"/>
              <a:gd name="connsiteY7" fmla="*/ 392662 h 6207571"/>
              <a:gd name="connsiteX8" fmla="*/ 2777220 w 9105366"/>
              <a:gd name="connsiteY8" fmla="*/ 20784 h 6207571"/>
              <a:gd name="connsiteX0" fmla="*/ 2777220 w 9105366"/>
              <a:gd name="connsiteY0" fmla="*/ 20784 h 6207571"/>
              <a:gd name="connsiteX1" fmla="*/ 4357701 w 9105366"/>
              <a:gd name="connsiteY1" fmla="*/ 702254 h 6207571"/>
              <a:gd name="connsiteX2" fmla="*/ 5639571 w 9105366"/>
              <a:gd name="connsiteY2" fmla="*/ 2300632 h 6207571"/>
              <a:gd name="connsiteX3" fmla="*/ 8755355 w 9105366"/>
              <a:gd name="connsiteY3" fmla="*/ 3566380 h 6207571"/>
              <a:gd name="connsiteX4" fmla="*/ 8964310 w 9105366"/>
              <a:gd name="connsiteY4" fmla="*/ 6168840 h 6207571"/>
              <a:gd name="connsiteX5" fmla="*/ 8957184 w 9105366"/>
              <a:gd name="connsiteY5" fmla="*/ 6207571 h 6207571"/>
              <a:gd name="connsiteX6" fmla="*/ 0 w 9105366"/>
              <a:gd name="connsiteY6" fmla="*/ 4864411 h 6207571"/>
              <a:gd name="connsiteX7" fmla="*/ 660281 w 9105366"/>
              <a:gd name="connsiteY7" fmla="*/ 392662 h 6207571"/>
              <a:gd name="connsiteX8" fmla="*/ 2777220 w 9105366"/>
              <a:gd name="connsiteY8" fmla="*/ 20784 h 6207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05366" h="6207571">
                <a:moveTo>
                  <a:pt x="2777220" y="20784"/>
                </a:moveTo>
                <a:cubicBezTo>
                  <a:pt x="3393457" y="72383"/>
                  <a:pt x="4031358" y="344879"/>
                  <a:pt x="4357701" y="702254"/>
                </a:cubicBezTo>
                <a:cubicBezTo>
                  <a:pt x="4684044" y="1059629"/>
                  <a:pt x="4906629" y="1823278"/>
                  <a:pt x="5639571" y="2300632"/>
                </a:cubicBezTo>
                <a:cubicBezTo>
                  <a:pt x="6372513" y="2777986"/>
                  <a:pt x="8201232" y="2921679"/>
                  <a:pt x="8755355" y="3566380"/>
                </a:cubicBezTo>
                <a:cubicBezTo>
                  <a:pt x="9309478" y="4211081"/>
                  <a:pt x="9064453" y="5485375"/>
                  <a:pt x="8964310" y="6168840"/>
                </a:cubicBezTo>
                <a:lnTo>
                  <a:pt x="8957184" y="6207571"/>
                </a:lnTo>
                <a:lnTo>
                  <a:pt x="0" y="4864411"/>
                </a:lnTo>
                <a:lnTo>
                  <a:pt x="660281" y="392662"/>
                </a:lnTo>
                <a:cubicBezTo>
                  <a:pt x="1401990" y="-13220"/>
                  <a:pt x="2160983" y="-30815"/>
                  <a:pt x="2777220" y="20784"/>
                </a:cubicBezTo>
                <a:close/>
              </a:path>
            </a:pathLst>
          </a:custGeom>
          <a:solidFill>
            <a:schemeClr val="accent2"/>
          </a:solidFill>
          <a:ln>
            <a:noFill/>
          </a:ln>
          <a:effectLst/>
        </p:spPr>
        <p:txBody>
          <a:bodyPr/>
          <a:lstStyle/>
          <a:p>
            <a:endParaRPr lang="sv-SE"/>
          </a:p>
        </p:txBody>
      </p:sp>
      <p:sp>
        <p:nvSpPr>
          <p:cNvPr id="4" name="Frihandsfigur: Form 3">
            <a:extLst>
              <a:ext uri="{FF2B5EF4-FFF2-40B4-BE49-F238E27FC236}">
                <a16:creationId xmlns:a16="http://schemas.microsoft.com/office/drawing/2014/main" id="{2641901C-BDD0-BBE5-99BD-A3D2EEB79B1B}"/>
              </a:ext>
            </a:extLst>
          </p:cNvPr>
          <p:cNvSpPr/>
          <p:nvPr userDrawn="1"/>
        </p:nvSpPr>
        <p:spPr>
          <a:xfrm rot="615400" flipV="1">
            <a:off x="-304097" y="-787123"/>
            <a:ext cx="8486445" cy="5682407"/>
          </a:xfrm>
          <a:custGeom>
            <a:avLst/>
            <a:gdLst>
              <a:gd name="connsiteX0" fmla="*/ 1221122 w 8417427"/>
              <a:gd name="connsiteY0" fmla="*/ 0 h 8262568"/>
              <a:gd name="connsiteX1" fmla="*/ 4226385 w 8417427"/>
              <a:gd name="connsiteY1" fmla="*/ 543801 h 8262568"/>
              <a:gd name="connsiteX2" fmla="*/ 4237796 w 8417427"/>
              <a:gd name="connsiteY2" fmla="*/ 554147 h 8262568"/>
              <a:gd name="connsiteX3" fmla="*/ 5606694 w 8417427"/>
              <a:gd name="connsiteY3" fmla="*/ 3790528 h 8262568"/>
              <a:gd name="connsiteX4" fmla="*/ 8077978 w 8417427"/>
              <a:gd name="connsiteY4" fmla="*/ 6056010 h 8262568"/>
              <a:gd name="connsiteX5" fmla="*/ 8385845 w 8417427"/>
              <a:gd name="connsiteY5" fmla="*/ 8157297 h 8262568"/>
              <a:gd name="connsiteX6" fmla="*/ 8367847 w 8417427"/>
              <a:gd name="connsiteY6" fmla="*/ 8262568 h 8262568"/>
              <a:gd name="connsiteX7" fmla="*/ 0 w 8417427"/>
              <a:gd name="connsiteY7" fmla="*/ 6748409 h 8262568"/>
              <a:gd name="connsiteX0" fmla="*/ 803227 w 8417427"/>
              <a:gd name="connsiteY0" fmla="*/ 1765655 h 7718767"/>
              <a:gd name="connsiteX1" fmla="*/ 4226385 w 8417427"/>
              <a:gd name="connsiteY1" fmla="*/ 0 h 7718767"/>
              <a:gd name="connsiteX2" fmla="*/ 4237796 w 8417427"/>
              <a:gd name="connsiteY2" fmla="*/ 10346 h 7718767"/>
              <a:gd name="connsiteX3" fmla="*/ 5606694 w 8417427"/>
              <a:gd name="connsiteY3" fmla="*/ 3246727 h 7718767"/>
              <a:gd name="connsiteX4" fmla="*/ 8077978 w 8417427"/>
              <a:gd name="connsiteY4" fmla="*/ 5512209 h 7718767"/>
              <a:gd name="connsiteX5" fmla="*/ 8385845 w 8417427"/>
              <a:gd name="connsiteY5" fmla="*/ 7613496 h 7718767"/>
              <a:gd name="connsiteX6" fmla="*/ 8367847 w 8417427"/>
              <a:gd name="connsiteY6" fmla="*/ 7718767 h 7718767"/>
              <a:gd name="connsiteX7" fmla="*/ 0 w 8417427"/>
              <a:gd name="connsiteY7" fmla="*/ 6204608 h 7718767"/>
              <a:gd name="connsiteX8" fmla="*/ 803227 w 8417427"/>
              <a:gd name="connsiteY8" fmla="*/ 1765655 h 7718767"/>
              <a:gd name="connsiteX0" fmla="*/ 803227 w 8417427"/>
              <a:gd name="connsiteY0" fmla="*/ 1765655 h 7718767"/>
              <a:gd name="connsiteX1" fmla="*/ 4226385 w 8417427"/>
              <a:gd name="connsiteY1" fmla="*/ 0 h 7718767"/>
              <a:gd name="connsiteX2" fmla="*/ 3043700 w 8417427"/>
              <a:gd name="connsiteY2" fmla="*/ 1074574 h 7718767"/>
              <a:gd name="connsiteX3" fmla="*/ 5606694 w 8417427"/>
              <a:gd name="connsiteY3" fmla="*/ 3246727 h 7718767"/>
              <a:gd name="connsiteX4" fmla="*/ 8077978 w 8417427"/>
              <a:gd name="connsiteY4" fmla="*/ 5512209 h 7718767"/>
              <a:gd name="connsiteX5" fmla="*/ 8385845 w 8417427"/>
              <a:gd name="connsiteY5" fmla="*/ 7613496 h 7718767"/>
              <a:gd name="connsiteX6" fmla="*/ 8367847 w 8417427"/>
              <a:gd name="connsiteY6" fmla="*/ 7718767 h 7718767"/>
              <a:gd name="connsiteX7" fmla="*/ 0 w 8417427"/>
              <a:gd name="connsiteY7" fmla="*/ 6204608 h 7718767"/>
              <a:gd name="connsiteX8" fmla="*/ 803227 w 8417427"/>
              <a:gd name="connsiteY8" fmla="*/ 1765655 h 7718767"/>
              <a:gd name="connsiteX0" fmla="*/ 803227 w 8417427"/>
              <a:gd name="connsiteY0" fmla="*/ 1765655 h 7718767"/>
              <a:gd name="connsiteX1" fmla="*/ 4226385 w 8417427"/>
              <a:gd name="connsiteY1" fmla="*/ 0 h 7718767"/>
              <a:gd name="connsiteX2" fmla="*/ 5606694 w 8417427"/>
              <a:gd name="connsiteY2" fmla="*/ 3246727 h 7718767"/>
              <a:gd name="connsiteX3" fmla="*/ 8077978 w 8417427"/>
              <a:gd name="connsiteY3" fmla="*/ 5512209 h 7718767"/>
              <a:gd name="connsiteX4" fmla="*/ 8385845 w 8417427"/>
              <a:gd name="connsiteY4" fmla="*/ 7613496 h 7718767"/>
              <a:gd name="connsiteX5" fmla="*/ 8367847 w 8417427"/>
              <a:gd name="connsiteY5" fmla="*/ 7718767 h 7718767"/>
              <a:gd name="connsiteX6" fmla="*/ 0 w 8417427"/>
              <a:gd name="connsiteY6" fmla="*/ 6204608 h 7718767"/>
              <a:gd name="connsiteX7" fmla="*/ 803227 w 8417427"/>
              <a:gd name="connsiteY7" fmla="*/ 1765655 h 7718767"/>
              <a:gd name="connsiteX0" fmla="*/ 803227 w 8417427"/>
              <a:gd name="connsiteY0" fmla="*/ 0 h 5953112"/>
              <a:gd name="connsiteX1" fmla="*/ 5606694 w 8417427"/>
              <a:gd name="connsiteY1" fmla="*/ 1481072 h 5953112"/>
              <a:gd name="connsiteX2" fmla="*/ 8077978 w 8417427"/>
              <a:gd name="connsiteY2" fmla="*/ 3746554 h 5953112"/>
              <a:gd name="connsiteX3" fmla="*/ 8385845 w 8417427"/>
              <a:gd name="connsiteY3" fmla="*/ 5847841 h 5953112"/>
              <a:gd name="connsiteX4" fmla="*/ 8367847 w 8417427"/>
              <a:gd name="connsiteY4" fmla="*/ 5953112 h 5953112"/>
              <a:gd name="connsiteX5" fmla="*/ 0 w 8417427"/>
              <a:gd name="connsiteY5" fmla="*/ 4438953 h 5953112"/>
              <a:gd name="connsiteX6" fmla="*/ 803227 w 8417427"/>
              <a:gd name="connsiteY6" fmla="*/ 0 h 5953112"/>
              <a:gd name="connsiteX0" fmla="*/ 803227 w 8522795"/>
              <a:gd name="connsiteY0" fmla="*/ 0 h 5953112"/>
              <a:gd name="connsiteX1" fmla="*/ 4283862 w 8522795"/>
              <a:gd name="connsiteY1" fmla="*/ 746106 h 5953112"/>
              <a:gd name="connsiteX2" fmla="*/ 8077978 w 8522795"/>
              <a:gd name="connsiteY2" fmla="*/ 3746554 h 5953112"/>
              <a:gd name="connsiteX3" fmla="*/ 8385845 w 8522795"/>
              <a:gd name="connsiteY3" fmla="*/ 5847841 h 5953112"/>
              <a:gd name="connsiteX4" fmla="*/ 8367847 w 8522795"/>
              <a:gd name="connsiteY4" fmla="*/ 5953112 h 5953112"/>
              <a:gd name="connsiteX5" fmla="*/ 0 w 8522795"/>
              <a:gd name="connsiteY5" fmla="*/ 4438953 h 5953112"/>
              <a:gd name="connsiteX6" fmla="*/ 803227 w 8522795"/>
              <a:gd name="connsiteY6" fmla="*/ 0 h 5953112"/>
              <a:gd name="connsiteX0" fmla="*/ 803227 w 8522795"/>
              <a:gd name="connsiteY0" fmla="*/ 231608 h 6184720"/>
              <a:gd name="connsiteX1" fmla="*/ 4283862 w 8522795"/>
              <a:gd name="connsiteY1" fmla="*/ 977714 h 6184720"/>
              <a:gd name="connsiteX2" fmla="*/ 8077978 w 8522795"/>
              <a:gd name="connsiteY2" fmla="*/ 3978162 h 6184720"/>
              <a:gd name="connsiteX3" fmla="*/ 8385845 w 8522795"/>
              <a:gd name="connsiteY3" fmla="*/ 6079449 h 6184720"/>
              <a:gd name="connsiteX4" fmla="*/ 8367847 w 8522795"/>
              <a:gd name="connsiteY4" fmla="*/ 6184720 h 6184720"/>
              <a:gd name="connsiteX5" fmla="*/ 0 w 8522795"/>
              <a:gd name="connsiteY5" fmla="*/ 4670561 h 6184720"/>
              <a:gd name="connsiteX6" fmla="*/ 803227 w 8522795"/>
              <a:gd name="connsiteY6" fmla="*/ 231608 h 6184720"/>
              <a:gd name="connsiteX0" fmla="*/ 803227 w 8522795"/>
              <a:gd name="connsiteY0" fmla="*/ 255057 h 6208169"/>
              <a:gd name="connsiteX1" fmla="*/ 4283862 w 8522795"/>
              <a:gd name="connsiteY1" fmla="*/ 1001163 h 6208169"/>
              <a:gd name="connsiteX2" fmla="*/ 8077978 w 8522795"/>
              <a:gd name="connsiteY2" fmla="*/ 4001611 h 6208169"/>
              <a:gd name="connsiteX3" fmla="*/ 8385845 w 8522795"/>
              <a:gd name="connsiteY3" fmla="*/ 6102898 h 6208169"/>
              <a:gd name="connsiteX4" fmla="*/ 8367847 w 8522795"/>
              <a:gd name="connsiteY4" fmla="*/ 6208169 h 6208169"/>
              <a:gd name="connsiteX5" fmla="*/ 0 w 8522795"/>
              <a:gd name="connsiteY5" fmla="*/ 4694010 h 6208169"/>
              <a:gd name="connsiteX6" fmla="*/ 803227 w 8522795"/>
              <a:gd name="connsiteY6" fmla="*/ 255057 h 6208169"/>
              <a:gd name="connsiteX0" fmla="*/ 803227 w 8522795"/>
              <a:gd name="connsiteY0" fmla="*/ 352768 h 6305880"/>
              <a:gd name="connsiteX1" fmla="*/ 4283862 w 8522795"/>
              <a:gd name="connsiteY1" fmla="*/ 1098874 h 6305880"/>
              <a:gd name="connsiteX2" fmla="*/ 8077978 w 8522795"/>
              <a:gd name="connsiteY2" fmla="*/ 4099322 h 6305880"/>
              <a:gd name="connsiteX3" fmla="*/ 8385845 w 8522795"/>
              <a:gd name="connsiteY3" fmla="*/ 6200609 h 6305880"/>
              <a:gd name="connsiteX4" fmla="*/ 8367847 w 8522795"/>
              <a:gd name="connsiteY4" fmla="*/ 6305880 h 6305880"/>
              <a:gd name="connsiteX5" fmla="*/ 0 w 8522795"/>
              <a:gd name="connsiteY5" fmla="*/ 4791721 h 6305880"/>
              <a:gd name="connsiteX6" fmla="*/ 803227 w 8522795"/>
              <a:gd name="connsiteY6" fmla="*/ 352768 h 6305880"/>
              <a:gd name="connsiteX0" fmla="*/ 803227 w 8513311"/>
              <a:gd name="connsiteY0" fmla="*/ 265624 h 6218736"/>
              <a:gd name="connsiteX1" fmla="*/ 4439541 w 8513311"/>
              <a:gd name="connsiteY1" fmla="*/ 1349649 h 6218736"/>
              <a:gd name="connsiteX2" fmla="*/ 8077978 w 8513311"/>
              <a:gd name="connsiteY2" fmla="*/ 4012178 h 6218736"/>
              <a:gd name="connsiteX3" fmla="*/ 8385845 w 8513311"/>
              <a:gd name="connsiteY3" fmla="*/ 6113465 h 6218736"/>
              <a:gd name="connsiteX4" fmla="*/ 8367847 w 8513311"/>
              <a:gd name="connsiteY4" fmla="*/ 6218736 h 6218736"/>
              <a:gd name="connsiteX5" fmla="*/ 0 w 8513311"/>
              <a:gd name="connsiteY5" fmla="*/ 4704577 h 6218736"/>
              <a:gd name="connsiteX6" fmla="*/ 803227 w 8513311"/>
              <a:gd name="connsiteY6" fmla="*/ 265624 h 6218736"/>
              <a:gd name="connsiteX0" fmla="*/ 803227 w 8513311"/>
              <a:gd name="connsiteY0" fmla="*/ 260876 h 6213988"/>
              <a:gd name="connsiteX1" fmla="*/ 4439541 w 8513311"/>
              <a:gd name="connsiteY1" fmla="*/ 1344901 h 6213988"/>
              <a:gd name="connsiteX2" fmla="*/ 8077978 w 8513311"/>
              <a:gd name="connsiteY2" fmla="*/ 4007430 h 6213988"/>
              <a:gd name="connsiteX3" fmla="*/ 8385845 w 8513311"/>
              <a:gd name="connsiteY3" fmla="*/ 6108717 h 6213988"/>
              <a:gd name="connsiteX4" fmla="*/ 8367847 w 8513311"/>
              <a:gd name="connsiteY4" fmla="*/ 6213988 h 6213988"/>
              <a:gd name="connsiteX5" fmla="*/ 0 w 8513311"/>
              <a:gd name="connsiteY5" fmla="*/ 4699829 h 6213988"/>
              <a:gd name="connsiteX6" fmla="*/ 803227 w 8513311"/>
              <a:gd name="connsiteY6" fmla="*/ 260876 h 6213988"/>
              <a:gd name="connsiteX0" fmla="*/ 803227 w 8526945"/>
              <a:gd name="connsiteY0" fmla="*/ 337082 h 6290194"/>
              <a:gd name="connsiteX1" fmla="*/ 4216640 w 8526945"/>
              <a:gd name="connsiteY1" fmla="*/ 1112324 h 6290194"/>
              <a:gd name="connsiteX2" fmla="*/ 8077978 w 8526945"/>
              <a:gd name="connsiteY2" fmla="*/ 4083636 h 6290194"/>
              <a:gd name="connsiteX3" fmla="*/ 8385845 w 8526945"/>
              <a:gd name="connsiteY3" fmla="*/ 6184923 h 6290194"/>
              <a:gd name="connsiteX4" fmla="*/ 8367847 w 8526945"/>
              <a:gd name="connsiteY4" fmla="*/ 6290194 h 6290194"/>
              <a:gd name="connsiteX5" fmla="*/ 0 w 8526945"/>
              <a:gd name="connsiteY5" fmla="*/ 4776035 h 6290194"/>
              <a:gd name="connsiteX6" fmla="*/ 803227 w 8526945"/>
              <a:gd name="connsiteY6" fmla="*/ 337082 h 6290194"/>
              <a:gd name="connsiteX0" fmla="*/ 803227 w 8526945"/>
              <a:gd name="connsiteY0" fmla="*/ 372381 h 6325493"/>
              <a:gd name="connsiteX1" fmla="*/ 4216640 w 8526945"/>
              <a:gd name="connsiteY1" fmla="*/ 1147623 h 6325493"/>
              <a:gd name="connsiteX2" fmla="*/ 8077978 w 8526945"/>
              <a:gd name="connsiteY2" fmla="*/ 4118935 h 6325493"/>
              <a:gd name="connsiteX3" fmla="*/ 8385845 w 8526945"/>
              <a:gd name="connsiteY3" fmla="*/ 6220222 h 6325493"/>
              <a:gd name="connsiteX4" fmla="*/ 8367847 w 8526945"/>
              <a:gd name="connsiteY4" fmla="*/ 6325493 h 6325493"/>
              <a:gd name="connsiteX5" fmla="*/ 0 w 8526945"/>
              <a:gd name="connsiteY5" fmla="*/ 4811334 h 6325493"/>
              <a:gd name="connsiteX6" fmla="*/ 803227 w 8526945"/>
              <a:gd name="connsiteY6" fmla="*/ 372381 h 6325493"/>
              <a:gd name="connsiteX0" fmla="*/ 803227 w 8513036"/>
              <a:gd name="connsiteY0" fmla="*/ 279092 h 6232204"/>
              <a:gd name="connsiteX1" fmla="*/ 4444111 w 8513036"/>
              <a:gd name="connsiteY1" fmla="*/ 1394920 h 6232204"/>
              <a:gd name="connsiteX2" fmla="*/ 8077978 w 8513036"/>
              <a:gd name="connsiteY2" fmla="*/ 4025646 h 6232204"/>
              <a:gd name="connsiteX3" fmla="*/ 8385845 w 8513036"/>
              <a:gd name="connsiteY3" fmla="*/ 6126933 h 6232204"/>
              <a:gd name="connsiteX4" fmla="*/ 8367847 w 8513036"/>
              <a:gd name="connsiteY4" fmla="*/ 6232204 h 6232204"/>
              <a:gd name="connsiteX5" fmla="*/ 0 w 8513036"/>
              <a:gd name="connsiteY5" fmla="*/ 4718045 h 6232204"/>
              <a:gd name="connsiteX6" fmla="*/ 803227 w 8513036"/>
              <a:gd name="connsiteY6" fmla="*/ 279092 h 6232204"/>
              <a:gd name="connsiteX0" fmla="*/ 676497 w 8513036"/>
              <a:gd name="connsiteY0" fmla="*/ 256612 h 5623481"/>
              <a:gd name="connsiteX1" fmla="*/ 4444111 w 8513036"/>
              <a:gd name="connsiteY1" fmla="*/ 786197 h 5623481"/>
              <a:gd name="connsiteX2" fmla="*/ 8077978 w 8513036"/>
              <a:gd name="connsiteY2" fmla="*/ 3416923 h 5623481"/>
              <a:gd name="connsiteX3" fmla="*/ 8385845 w 8513036"/>
              <a:gd name="connsiteY3" fmla="*/ 5518210 h 5623481"/>
              <a:gd name="connsiteX4" fmla="*/ 8367847 w 8513036"/>
              <a:gd name="connsiteY4" fmla="*/ 5623481 h 5623481"/>
              <a:gd name="connsiteX5" fmla="*/ 0 w 8513036"/>
              <a:gd name="connsiteY5" fmla="*/ 4109322 h 5623481"/>
              <a:gd name="connsiteX6" fmla="*/ 676497 w 8513036"/>
              <a:gd name="connsiteY6" fmla="*/ 256612 h 5623481"/>
              <a:gd name="connsiteX0" fmla="*/ 676497 w 8526963"/>
              <a:gd name="connsiteY0" fmla="*/ 191275 h 5558144"/>
              <a:gd name="connsiteX1" fmla="*/ 4216356 w 8526963"/>
              <a:gd name="connsiteY1" fmla="*/ 1123623 h 5558144"/>
              <a:gd name="connsiteX2" fmla="*/ 8077978 w 8526963"/>
              <a:gd name="connsiteY2" fmla="*/ 3351586 h 5558144"/>
              <a:gd name="connsiteX3" fmla="*/ 8385845 w 8526963"/>
              <a:gd name="connsiteY3" fmla="*/ 5452873 h 5558144"/>
              <a:gd name="connsiteX4" fmla="*/ 8367847 w 8526963"/>
              <a:gd name="connsiteY4" fmla="*/ 5558144 h 5558144"/>
              <a:gd name="connsiteX5" fmla="*/ 0 w 8526963"/>
              <a:gd name="connsiteY5" fmla="*/ 4043985 h 5558144"/>
              <a:gd name="connsiteX6" fmla="*/ 676497 w 8526963"/>
              <a:gd name="connsiteY6" fmla="*/ 191275 h 5558144"/>
              <a:gd name="connsiteX0" fmla="*/ 676497 w 8526963"/>
              <a:gd name="connsiteY0" fmla="*/ 220951 h 5587820"/>
              <a:gd name="connsiteX1" fmla="*/ 4216356 w 8526963"/>
              <a:gd name="connsiteY1" fmla="*/ 1153299 h 5587820"/>
              <a:gd name="connsiteX2" fmla="*/ 8077978 w 8526963"/>
              <a:gd name="connsiteY2" fmla="*/ 3381262 h 5587820"/>
              <a:gd name="connsiteX3" fmla="*/ 8385845 w 8526963"/>
              <a:gd name="connsiteY3" fmla="*/ 5482549 h 5587820"/>
              <a:gd name="connsiteX4" fmla="*/ 8367847 w 8526963"/>
              <a:gd name="connsiteY4" fmla="*/ 5587820 h 5587820"/>
              <a:gd name="connsiteX5" fmla="*/ 0 w 8526963"/>
              <a:gd name="connsiteY5" fmla="*/ 4073661 h 5587820"/>
              <a:gd name="connsiteX6" fmla="*/ 676497 w 8526963"/>
              <a:gd name="connsiteY6" fmla="*/ 220951 h 5587820"/>
              <a:gd name="connsiteX0" fmla="*/ 676497 w 8495232"/>
              <a:gd name="connsiteY0" fmla="*/ 178842 h 5545711"/>
              <a:gd name="connsiteX1" fmla="*/ 4746422 w 8495232"/>
              <a:gd name="connsiteY1" fmla="*/ 1434255 h 5545711"/>
              <a:gd name="connsiteX2" fmla="*/ 8077978 w 8495232"/>
              <a:gd name="connsiteY2" fmla="*/ 3339153 h 5545711"/>
              <a:gd name="connsiteX3" fmla="*/ 8385845 w 8495232"/>
              <a:gd name="connsiteY3" fmla="*/ 5440440 h 5545711"/>
              <a:gd name="connsiteX4" fmla="*/ 8367847 w 8495232"/>
              <a:gd name="connsiteY4" fmla="*/ 5545711 h 5545711"/>
              <a:gd name="connsiteX5" fmla="*/ 0 w 8495232"/>
              <a:gd name="connsiteY5" fmla="*/ 4031552 h 5545711"/>
              <a:gd name="connsiteX6" fmla="*/ 676497 w 8495232"/>
              <a:gd name="connsiteY6" fmla="*/ 178842 h 5545711"/>
              <a:gd name="connsiteX0" fmla="*/ 676497 w 8495232"/>
              <a:gd name="connsiteY0" fmla="*/ 224010 h 5590879"/>
              <a:gd name="connsiteX1" fmla="*/ 4746422 w 8495232"/>
              <a:gd name="connsiteY1" fmla="*/ 1479423 h 5590879"/>
              <a:gd name="connsiteX2" fmla="*/ 8077978 w 8495232"/>
              <a:gd name="connsiteY2" fmla="*/ 3384321 h 5590879"/>
              <a:gd name="connsiteX3" fmla="*/ 8385845 w 8495232"/>
              <a:gd name="connsiteY3" fmla="*/ 5485608 h 5590879"/>
              <a:gd name="connsiteX4" fmla="*/ 8367847 w 8495232"/>
              <a:gd name="connsiteY4" fmla="*/ 5590879 h 5590879"/>
              <a:gd name="connsiteX5" fmla="*/ 0 w 8495232"/>
              <a:gd name="connsiteY5" fmla="*/ 4076720 h 5590879"/>
              <a:gd name="connsiteX6" fmla="*/ 676497 w 8495232"/>
              <a:gd name="connsiteY6" fmla="*/ 224010 h 5590879"/>
              <a:gd name="connsiteX0" fmla="*/ 676497 w 8512432"/>
              <a:gd name="connsiteY0" fmla="*/ 154665 h 5521534"/>
              <a:gd name="connsiteX1" fmla="*/ 4746422 w 8512432"/>
              <a:gd name="connsiteY1" fmla="*/ 1410078 h 5521534"/>
              <a:gd name="connsiteX2" fmla="*/ 8115016 w 8512432"/>
              <a:gd name="connsiteY2" fmla="*/ 3053228 h 5521534"/>
              <a:gd name="connsiteX3" fmla="*/ 8385845 w 8512432"/>
              <a:gd name="connsiteY3" fmla="*/ 5416263 h 5521534"/>
              <a:gd name="connsiteX4" fmla="*/ 8367847 w 8512432"/>
              <a:gd name="connsiteY4" fmla="*/ 5521534 h 5521534"/>
              <a:gd name="connsiteX5" fmla="*/ 0 w 8512432"/>
              <a:gd name="connsiteY5" fmla="*/ 4007375 h 5521534"/>
              <a:gd name="connsiteX6" fmla="*/ 676497 w 8512432"/>
              <a:gd name="connsiteY6" fmla="*/ 154665 h 5521534"/>
              <a:gd name="connsiteX0" fmla="*/ 676497 w 8511768"/>
              <a:gd name="connsiteY0" fmla="*/ 159749 h 5526618"/>
              <a:gd name="connsiteX1" fmla="*/ 4757276 w 8511768"/>
              <a:gd name="connsiteY1" fmla="*/ 1355176 h 5526618"/>
              <a:gd name="connsiteX2" fmla="*/ 8115016 w 8511768"/>
              <a:gd name="connsiteY2" fmla="*/ 3058312 h 5526618"/>
              <a:gd name="connsiteX3" fmla="*/ 8385845 w 8511768"/>
              <a:gd name="connsiteY3" fmla="*/ 5421347 h 5526618"/>
              <a:gd name="connsiteX4" fmla="*/ 8367847 w 8511768"/>
              <a:gd name="connsiteY4" fmla="*/ 5526618 h 5526618"/>
              <a:gd name="connsiteX5" fmla="*/ 0 w 8511768"/>
              <a:gd name="connsiteY5" fmla="*/ 4012459 h 5526618"/>
              <a:gd name="connsiteX6" fmla="*/ 676497 w 8511768"/>
              <a:gd name="connsiteY6" fmla="*/ 159749 h 5526618"/>
              <a:gd name="connsiteX0" fmla="*/ 676497 w 8511768"/>
              <a:gd name="connsiteY0" fmla="*/ 192181 h 5559050"/>
              <a:gd name="connsiteX1" fmla="*/ 4757276 w 8511768"/>
              <a:gd name="connsiteY1" fmla="*/ 1387608 h 5559050"/>
              <a:gd name="connsiteX2" fmla="*/ 8115016 w 8511768"/>
              <a:gd name="connsiteY2" fmla="*/ 3090744 h 5559050"/>
              <a:gd name="connsiteX3" fmla="*/ 8385845 w 8511768"/>
              <a:gd name="connsiteY3" fmla="*/ 5453779 h 5559050"/>
              <a:gd name="connsiteX4" fmla="*/ 8367847 w 8511768"/>
              <a:gd name="connsiteY4" fmla="*/ 5559050 h 5559050"/>
              <a:gd name="connsiteX5" fmla="*/ 0 w 8511768"/>
              <a:gd name="connsiteY5" fmla="*/ 4044891 h 5559050"/>
              <a:gd name="connsiteX6" fmla="*/ 676497 w 8511768"/>
              <a:gd name="connsiteY6" fmla="*/ 192181 h 5559050"/>
              <a:gd name="connsiteX0" fmla="*/ 676497 w 8511768"/>
              <a:gd name="connsiteY0" fmla="*/ 265873 h 5632742"/>
              <a:gd name="connsiteX1" fmla="*/ 3037048 w 8511768"/>
              <a:gd name="connsiteY1" fmla="*/ 458448 h 5632742"/>
              <a:gd name="connsiteX2" fmla="*/ 4757276 w 8511768"/>
              <a:gd name="connsiteY2" fmla="*/ 1461300 h 5632742"/>
              <a:gd name="connsiteX3" fmla="*/ 8115016 w 8511768"/>
              <a:gd name="connsiteY3" fmla="*/ 3164436 h 5632742"/>
              <a:gd name="connsiteX4" fmla="*/ 8385845 w 8511768"/>
              <a:gd name="connsiteY4" fmla="*/ 5527471 h 5632742"/>
              <a:gd name="connsiteX5" fmla="*/ 8367847 w 8511768"/>
              <a:gd name="connsiteY5" fmla="*/ 5632742 h 5632742"/>
              <a:gd name="connsiteX6" fmla="*/ 0 w 8511768"/>
              <a:gd name="connsiteY6" fmla="*/ 4118583 h 5632742"/>
              <a:gd name="connsiteX7" fmla="*/ 676497 w 8511768"/>
              <a:gd name="connsiteY7" fmla="*/ 265873 h 5632742"/>
              <a:gd name="connsiteX0" fmla="*/ 676497 w 8511768"/>
              <a:gd name="connsiteY0" fmla="*/ 273839 h 5640708"/>
              <a:gd name="connsiteX1" fmla="*/ 3486847 w 8511768"/>
              <a:gd name="connsiteY1" fmla="*/ 434230 h 5640708"/>
              <a:gd name="connsiteX2" fmla="*/ 4757276 w 8511768"/>
              <a:gd name="connsiteY2" fmla="*/ 1469266 h 5640708"/>
              <a:gd name="connsiteX3" fmla="*/ 8115016 w 8511768"/>
              <a:gd name="connsiteY3" fmla="*/ 3172402 h 5640708"/>
              <a:gd name="connsiteX4" fmla="*/ 8385845 w 8511768"/>
              <a:gd name="connsiteY4" fmla="*/ 5535437 h 5640708"/>
              <a:gd name="connsiteX5" fmla="*/ 8367847 w 8511768"/>
              <a:gd name="connsiteY5" fmla="*/ 5640708 h 5640708"/>
              <a:gd name="connsiteX6" fmla="*/ 0 w 8511768"/>
              <a:gd name="connsiteY6" fmla="*/ 4126549 h 5640708"/>
              <a:gd name="connsiteX7" fmla="*/ 676497 w 8511768"/>
              <a:gd name="connsiteY7" fmla="*/ 273839 h 5640708"/>
              <a:gd name="connsiteX0" fmla="*/ 676497 w 8486445"/>
              <a:gd name="connsiteY0" fmla="*/ 273839 h 5640708"/>
              <a:gd name="connsiteX1" fmla="*/ 3486847 w 8486445"/>
              <a:gd name="connsiteY1" fmla="*/ 434230 h 5640708"/>
              <a:gd name="connsiteX2" fmla="*/ 5185557 w 8486445"/>
              <a:gd name="connsiteY2" fmla="*/ 1784238 h 5640708"/>
              <a:gd name="connsiteX3" fmla="*/ 8115016 w 8486445"/>
              <a:gd name="connsiteY3" fmla="*/ 3172402 h 5640708"/>
              <a:gd name="connsiteX4" fmla="*/ 8385845 w 8486445"/>
              <a:gd name="connsiteY4" fmla="*/ 5535437 h 5640708"/>
              <a:gd name="connsiteX5" fmla="*/ 8367847 w 8486445"/>
              <a:gd name="connsiteY5" fmla="*/ 5640708 h 5640708"/>
              <a:gd name="connsiteX6" fmla="*/ 0 w 8486445"/>
              <a:gd name="connsiteY6" fmla="*/ 4126549 h 5640708"/>
              <a:gd name="connsiteX7" fmla="*/ 676497 w 8486445"/>
              <a:gd name="connsiteY7" fmla="*/ 273839 h 5640708"/>
              <a:gd name="connsiteX0" fmla="*/ 676497 w 8486445"/>
              <a:gd name="connsiteY0" fmla="*/ 267976 h 5634845"/>
              <a:gd name="connsiteX1" fmla="*/ 3616817 w 8486445"/>
              <a:gd name="connsiteY1" fmla="*/ 451885 h 5634845"/>
              <a:gd name="connsiteX2" fmla="*/ 5185557 w 8486445"/>
              <a:gd name="connsiteY2" fmla="*/ 1778375 h 5634845"/>
              <a:gd name="connsiteX3" fmla="*/ 8115016 w 8486445"/>
              <a:gd name="connsiteY3" fmla="*/ 3166539 h 5634845"/>
              <a:gd name="connsiteX4" fmla="*/ 8385845 w 8486445"/>
              <a:gd name="connsiteY4" fmla="*/ 5529574 h 5634845"/>
              <a:gd name="connsiteX5" fmla="*/ 8367847 w 8486445"/>
              <a:gd name="connsiteY5" fmla="*/ 5634845 h 5634845"/>
              <a:gd name="connsiteX6" fmla="*/ 0 w 8486445"/>
              <a:gd name="connsiteY6" fmla="*/ 4120686 h 5634845"/>
              <a:gd name="connsiteX7" fmla="*/ 676497 w 8486445"/>
              <a:gd name="connsiteY7" fmla="*/ 267976 h 5634845"/>
              <a:gd name="connsiteX0" fmla="*/ 676497 w 8486445"/>
              <a:gd name="connsiteY0" fmla="*/ 268617 h 5635486"/>
              <a:gd name="connsiteX1" fmla="*/ 3616817 w 8486445"/>
              <a:gd name="connsiteY1" fmla="*/ 452526 h 5635486"/>
              <a:gd name="connsiteX2" fmla="*/ 5185557 w 8486445"/>
              <a:gd name="connsiteY2" fmla="*/ 1779016 h 5635486"/>
              <a:gd name="connsiteX3" fmla="*/ 8115016 w 8486445"/>
              <a:gd name="connsiteY3" fmla="*/ 3167180 h 5635486"/>
              <a:gd name="connsiteX4" fmla="*/ 8385845 w 8486445"/>
              <a:gd name="connsiteY4" fmla="*/ 5530215 h 5635486"/>
              <a:gd name="connsiteX5" fmla="*/ 8367847 w 8486445"/>
              <a:gd name="connsiteY5" fmla="*/ 5635486 h 5635486"/>
              <a:gd name="connsiteX6" fmla="*/ 0 w 8486445"/>
              <a:gd name="connsiteY6" fmla="*/ 4121327 h 5635486"/>
              <a:gd name="connsiteX7" fmla="*/ 676497 w 8486445"/>
              <a:gd name="connsiteY7" fmla="*/ 268617 h 5635486"/>
              <a:gd name="connsiteX0" fmla="*/ 676497 w 8486445"/>
              <a:gd name="connsiteY0" fmla="*/ 315538 h 5682407"/>
              <a:gd name="connsiteX1" fmla="*/ 3616817 w 8486445"/>
              <a:gd name="connsiteY1" fmla="*/ 499447 h 5682407"/>
              <a:gd name="connsiteX2" fmla="*/ 5185557 w 8486445"/>
              <a:gd name="connsiteY2" fmla="*/ 1825937 h 5682407"/>
              <a:gd name="connsiteX3" fmla="*/ 8115016 w 8486445"/>
              <a:gd name="connsiteY3" fmla="*/ 3214101 h 5682407"/>
              <a:gd name="connsiteX4" fmla="*/ 8385845 w 8486445"/>
              <a:gd name="connsiteY4" fmla="*/ 5577136 h 5682407"/>
              <a:gd name="connsiteX5" fmla="*/ 8367847 w 8486445"/>
              <a:gd name="connsiteY5" fmla="*/ 5682407 h 5682407"/>
              <a:gd name="connsiteX6" fmla="*/ 0 w 8486445"/>
              <a:gd name="connsiteY6" fmla="*/ 4168248 h 5682407"/>
              <a:gd name="connsiteX7" fmla="*/ 676497 w 8486445"/>
              <a:gd name="connsiteY7" fmla="*/ 315538 h 5682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486445" h="5682407">
                <a:moveTo>
                  <a:pt x="676497" y="315538"/>
                </a:moveTo>
                <a:cubicBezTo>
                  <a:pt x="1279300" y="-295929"/>
                  <a:pt x="2921071" y="101209"/>
                  <a:pt x="3616817" y="499447"/>
                </a:cubicBezTo>
                <a:cubicBezTo>
                  <a:pt x="4312563" y="897685"/>
                  <a:pt x="4435857" y="1373495"/>
                  <a:pt x="5185557" y="1825937"/>
                </a:cubicBezTo>
                <a:cubicBezTo>
                  <a:pt x="5935257" y="2278379"/>
                  <a:pt x="7581635" y="2588901"/>
                  <a:pt x="8115016" y="3214101"/>
                </a:cubicBezTo>
                <a:cubicBezTo>
                  <a:pt x="8648397" y="3839301"/>
                  <a:pt x="8477685" y="4913730"/>
                  <a:pt x="8385845" y="5577136"/>
                </a:cubicBezTo>
                <a:lnTo>
                  <a:pt x="8367847" y="5682407"/>
                </a:lnTo>
                <a:lnTo>
                  <a:pt x="0" y="4168248"/>
                </a:lnTo>
                <a:lnTo>
                  <a:pt x="676497" y="315538"/>
                </a:lnTo>
                <a:close/>
              </a:path>
            </a:pathLst>
          </a:custGeom>
          <a:solidFill>
            <a:srgbClr val="002F8E"/>
          </a:solidFill>
          <a:ln>
            <a:noFill/>
          </a:ln>
          <a:effectLst>
            <a:outerShdw blurRad="200025" dist="95250" sx="1000" sy="1000" algn="bl" rotWithShape="0">
              <a:srgbClr val="000000"/>
            </a:outerShdw>
          </a:effectLst>
        </p:spPr>
        <p:txBody>
          <a:bodyPr/>
          <a:lstStyle/>
          <a:p>
            <a:endParaRPr lang="sv-SE"/>
          </a:p>
        </p:txBody>
      </p:sp>
      <p:sp>
        <p:nvSpPr>
          <p:cNvPr id="5" name="Google Shape;71;p6">
            <a:extLst>
              <a:ext uri="{FF2B5EF4-FFF2-40B4-BE49-F238E27FC236}">
                <a16:creationId xmlns:a16="http://schemas.microsoft.com/office/drawing/2014/main" id="{FC586D40-043D-845A-B39F-EDEC7461D7B0}"/>
              </a:ext>
            </a:extLst>
          </p:cNvPr>
          <p:cNvSpPr txBox="1">
            <a:spLocks noGrp="1"/>
          </p:cNvSpPr>
          <p:nvPr>
            <p:ph type="title" hasCustomPrompt="1"/>
          </p:nvPr>
        </p:nvSpPr>
        <p:spPr>
          <a:xfrm>
            <a:off x="600818" y="890228"/>
            <a:ext cx="6528752" cy="1550464"/>
          </a:xfrm>
          <a:prstGeom prst="rect">
            <a:avLst/>
          </a:prstGeom>
        </p:spPr>
        <p:txBody>
          <a:bodyPr spcFirstLastPara="1" wrap="square" lIns="180000" tIns="91425" rIns="91425" bIns="91425" anchor="t" anchorCtr="0">
            <a:normAutofit/>
          </a:bodyPr>
          <a:lstStyle>
            <a:lvl1pPr lvl="0">
              <a:spcBef>
                <a:spcPts val="0"/>
              </a:spcBef>
              <a:spcAft>
                <a:spcPts val="0"/>
              </a:spcAft>
              <a:buSzPts val="3200"/>
              <a:buNone/>
              <a:defRPr sz="44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sv-SE" dirty="0"/>
              <a:t>Klicka här för att ange titel på presentationen </a:t>
            </a:r>
            <a:endParaRPr dirty="0"/>
          </a:p>
        </p:txBody>
      </p:sp>
      <p:sp>
        <p:nvSpPr>
          <p:cNvPr id="6" name="Google Shape;72;p6">
            <a:extLst>
              <a:ext uri="{FF2B5EF4-FFF2-40B4-BE49-F238E27FC236}">
                <a16:creationId xmlns:a16="http://schemas.microsoft.com/office/drawing/2014/main" id="{53C3B477-4F88-E0E3-4B99-A021CD049066}"/>
              </a:ext>
            </a:extLst>
          </p:cNvPr>
          <p:cNvSpPr txBox="1">
            <a:spLocks noGrp="1"/>
          </p:cNvSpPr>
          <p:nvPr>
            <p:ph type="body" idx="1" hasCustomPrompt="1"/>
          </p:nvPr>
        </p:nvSpPr>
        <p:spPr>
          <a:xfrm>
            <a:off x="600818" y="2601155"/>
            <a:ext cx="3782651" cy="639380"/>
          </a:xfrm>
          <a:prstGeom prst="rect">
            <a:avLst/>
          </a:prstGeom>
        </p:spPr>
        <p:txBody>
          <a:bodyPr spcFirstLastPara="1" wrap="square" lIns="91425" tIns="91425" rIns="91425" bIns="91425" anchor="t" anchorCtr="0">
            <a:normAutofit/>
          </a:bodyPr>
          <a:lstStyle>
            <a:lvl1pPr marL="140063" lvl="0" indent="0">
              <a:spcBef>
                <a:spcPts val="0"/>
              </a:spcBef>
              <a:spcAft>
                <a:spcPts val="0"/>
              </a:spcAft>
              <a:buSzPts val="1400"/>
              <a:buNone/>
              <a:defRPr sz="2400"/>
            </a:lvl1pPr>
            <a:lvl2pPr marL="916777" lvl="1" indent="-318326">
              <a:spcBef>
                <a:spcPts val="0"/>
              </a:spcBef>
              <a:spcAft>
                <a:spcPts val="0"/>
              </a:spcAft>
              <a:buSzPts val="1400"/>
              <a:buChar char="○"/>
              <a:defRPr/>
            </a:lvl2pPr>
            <a:lvl3pPr marL="1375166" lvl="2" indent="-318326">
              <a:spcBef>
                <a:spcPts val="0"/>
              </a:spcBef>
              <a:spcAft>
                <a:spcPts val="0"/>
              </a:spcAft>
              <a:buSzPts val="1400"/>
              <a:buChar char="■"/>
              <a:defRPr/>
            </a:lvl3pPr>
            <a:lvl4pPr marL="1833555" lvl="3" indent="-318326">
              <a:spcBef>
                <a:spcPts val="0"/>
              </a:spcBef>
              <a:spcAft>
                <a:spcPts val="0"/>
              </a:spcAft>
              <a:buSzPts val="1400"/>
              <a:buChar char="●"/>
              <a:defRPr/>
            </a:lvl4pPr>
            <a:lvl5pPr marL="2291944" lvl="4" indent="-318326">
              <a:spcBef>
                <a:spcPts val="0"/>
              </a:spcBef>
              <a:spcAft>
                <a:spcPts val="0"/>
              </a:spcAft>
              <a:buSzPts val="1400"/>
              <a:buChar char="○"/>
              <a:defRPr/>
            </a:lvl5pPr>
            <a:lvl6pPr marL="2750332" lvl="5" indent="-318326">
              <a:spcBef>
                <a:spcPts val="0"/>
              </a:spcBef>
              <a:spcAft>
                <a:spcPts val="0"/>
              </a:spcAft>
              <a:buSzPts val="1400"/>
              <a:buChar char="■"/>
              <a:defRPr/>
            </a:lvl6pPr>
            <a:lvl7pPr marL="3208721" lvl="6" indent="-318326">
              <a:spcBef>
                <a:spcPts val="0"/>
              </a:spcBef>
              <a:spcAft>
                <a:spcPts val="0"/>
              </a:spcAft>
              <a:buSzPts val="1400"/>
              <a:buChar char="●"/>
              <a:defRPr/>
            </a:lvl7pPr>
            <a:lvl8pPr marL="3667110" lvl="7" indent="-318326">
              <a:spcBef>
                <a:spcPts val="0"/>
              </a:spcBef>
              <a:spcAft>
                <a:spcPts val="0"/>
              </a:spcAft>
              <a:buSzPts val="1400"/>
              <a:buChar char="○"/>
              <a:defRPr/>
            </a:lvl8pPr>
            <a:lvl9pPr marL="4125498" lvl="8" indent="-318326">
              <a:spcBef>
                <a:spcPts val="0"/>
              </a:spcBef>
              <a:spcAft>
                <a:spcPts val="0"/>
              </a:spcAft>
              <a:buSzPts val="1400"/>
              <a:buChar char="■"/>
              <a:defRPr/>
            </a:lvl9pPr>
          </a:lstStyle>
          <a:p>
            <a:pPr lvl="0"/>
            <a:r>
              <a:rPr lang="sv-SE" dirty="0"/>
              <a:t>Datum</a:t>
            </a:r>
          </a:p>
        </p:txBody>
      </p:sp>
    </p:spTree>
    <p:extLst>
      <p:ext uri="{BB962C8B-B14F-4D97-AF65-F5344CB8AC3E}">
        <p14:creationId xmlns:p14="http://schemas.microsoft.com/office/powerpoint/2010/main" val="17239967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ycket text" preserve="1" userDrawn="1">
  <p:cSld name="Text 1">
    <p:spTree>
      <p:nvGrpSpPr>
        <p:cNvPr id="1" name="Shape 78"/>
        <p:cNvGrpSpPr/>
        <p:nvPr/>
      </p:nvGrpSpPr>
      <p:grpSpPr>
        <a:xfrm>
          <a:off x="0" y="0"/>
          <a:ext cx="0" cy="0"/>
          <a:chOff x="0" y="0"/>
          <a:chExt cx="0" cy="0"/>
        </a:xfrm>
      </p:grpSpPr>
      <p:sp>
        <p:nvSpPr>
          <p:cNvPr id="82" name="Google Shape;82;p7"/>
          <p:cNvSpPr txBox="1">
            <a:spLocks noGrp="1"/>
          </p:cNvSpPr>
          <p:nvPr>
            <p:ph type="title"/>
          </p:nvPr>
        </p:nvSpPr>
        <p:spPr>
          <a:xfrm>
            <a:off x="778843" y="748697"/>
            <a:ext cx="10646932" cy="917521"/>
          </a:xfrm>
          <a:prstGeom prst="rect">
            <a:avLst/>
          </a:prstGeom>
        </p:spPr>
        <p:txBody>
          <a:bodyPr spcFirstLastPara="1" wrap="square" lIns="180000" tIns="91425" rIns="91425" bIns="91425" anchor="ctr" anchorCtr="0">
            <a:noAutofit/>
          </a:bodyPr>
          <a:lstStyle>
            <a:lvl1pPr lvl="0">
              <a:spcBef>
                <a:spcPts val="0"/>
              </a:spcBef>
              <a:spcAft>
                <a:spcPts val="0"/>
              </a:spcAft>
              <a:buClr>
                <a:schemeClr val="accent2"/>
              </a:buClr>
              <a:buSzPts val="3200"/>
              <a:buNone/>
              <a:defRPr sz="4400">
                <a:solidFill>
                  <a:schemeClr val="accent2"/>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sv-SE"/>
              <a:t>Klicka här för att ändra mall för rubrikformat</a:t>
            </a:r>
            <a:endParaRPr/>
          </a:p>
        </p:txBody>
      </p:sp>
      <p:sp>
        <p:nvSpPr>
          <p:cNvPr id="9" name="Platshållare för bildnummer 8">
            <a:extLst>
              <a:ext uri="{FF2B5EF4-FFF2-40B4-BE49-F238E27FC236}">
                <a16:creationId xmlns:a16="http://schemas.microsoft.com/office/drawing/2014/main" id="{86A55156-B6BC-4C71-26F6-140516DE2C8B}"/>
              </a:ext>
            </a:extLst>
          </p:cNvPr>
          <p:cNvSpPr>
            <a:spLocks noGrp="1"/>
          </p:cNvSpPr>
          <p:nvPr>
            <p:ph type="sldNum" idx="12"/>
          </p:nvPr>
        </p:nvSpPr>
        <p:spPr/>
        <p:txBody>
          <a:bodyPr/>
          <a:lstStyle/>
          <a:p>
            <a:fld id="{00000000-1234-1234-1234-123412341234}" type="slidenum">
              <a:rPr lang="sv" smtClean="0"/>
              <a:pPr/>
              <a:t>‹#›</a:t>
            </a:fld>
            <a:endParaRPr lang="sv"/>
          </a:p>
        </p:txBody>
      </p:sp>
      <p:sp>
        <p:nvSpPr>
          <p:cNvPr id="12" name="Frihandsfigur: Form 11">
            <a:extLst>
              <a:ext uri="{FF2B5EF4-FFF2-40B4-BE49-F238E27FC236}">
                <a16:creationId xmlns:a16="http://schemas.microsoft.com/office/drawing/2014/main" id="{072AAD04-C25C-A751-394A-5AFEE6D32132}"/>
              </a:ext>
            </a:extLst>
          </p:cNvPr>
          <p:cNvSpPr/>
          <p:nvPr userDrawn="1"/>
        </p:nvSpPr>
        <p:spPr>
          <a:xfrm rot="12948188">
            <a:off x="9298975" y="4027254"/>
            <a:ext cx="3102144" cy="4128172"/>
          </a:xfrm>
          <a:custGeom>
            <a:avLst/>
            <a:gdLst>
              <a:gd name="connsiteX0" fmla="*/ 1363683 w 3102144"/>
              <a:gd name="connsiteY0" fmla="*/ 4128172 h 4128172"/>
              <a:gd name="connsiteX1" fmla="*/ 0 w 3102144"/>
              <a:gd name="connsiteY1" fmla="*/ 2237596 h 4128172"/>
              <a:gd name="connsiteX2" fmla="*/ 3102144 w 3102144"/>
              <a:gd name="connsiteY2" fmla="*/ 0 h 4128172"/>
              <a:gd name="connsiteX3" fmla="*/ 3057136 w 3102144"/>
              <a:gd name="connsiteY3" fmla="*/ 319538 h 4128172"/>
              <a:gd name="connsiteX4" fmla="*/ 2889071 w 3102144"/>
              <a:gd name="connsiteY4" fmla="*/ 975193 h 4128172"/>
              <a:gd name="connsiteX5" fmla="*/ 1257779 w 3102144"/>
              <a:gd name="connsiteY5" fmla="*/ 3195822 h 4128172"/>
              <a:gd name="connsiteX6" fmla="*/ 1309456 w 3102144"/>
              <a:gd name="connsiteY6" fmla="*/ 3945232 h 412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02144" h="4128172">
                <a:moveTo>
                  <a:pt x="1363683" y="4128172"/>
                </a:moveTo>
                <a:lnTo>
                  <a:pt x="0" y="2237596"/>
                </a:lnTo>
                <a:lnTo>
                  <a:pt x="3102144" y="0"/>
                </a:lnTo>
                <a:lnTo>
                  <a:pt x="3057136" y="319538"/>
                </a:lnTo>
                <a:cubicBezTo>
                  <a:pt x="3015773" y="553071"/>
                  <a:pt x="2958803" y="777539"/>
                  <a:pt x="2889071" y="975193"/>
                </a:cubicBezTo>
                <a:cubicBezTo>
                  <a:pt x="2610142" y="1765810"/>
                  <a:pt x="1497521" y="2350692"/>
                  <a:pt x="1257779" y="3195822"/>
                </a:cubicBezTo>
                <a:cubicBezTo>
                  <a:pt x="1197844" y="3407105"/>
                  <a:pt x="1234456" y="3667563"/>
                  <a:pt x="1309456" y="3945232"/>
                </a:cubicBezTo>
                <a:close/>
              </a:path>
            </a:pathLst>
          </a:custGeom>
          <a:solidFill>
            <a:schemeClr val="accent2"/>
          </a:solidFill>
          <a:ln>
            <a:noFill/>
          </a:ln>
          <a:effectLst>
            <a:outerShdw blurRad="200025" dist="57150" dir="12000000" sx="1000" sy="1000" algn="bl" rotWithShape="0">
              <a:srgbClr val="434343"/>
            </a:outerShdw>
          </a:effectLst>
        </p:spPr>
        <p:txBody>
          <a:bodyPr/>
          <a:lstStyle/>
          <a:p>
            <a:endParaRPr lang="sv-SE"/>
          </a:p>
        </p:txBody>
      </p:sp>
      <p:sp>
        <p:nvSpPr>
          <p:cNvPr id="14" name="Frihandsfigur: Form 13">
            <a:extLst>
              <a:ext uri="{FF2B5EF4-FFF2-40B4-BE49-F238E27FC236}">
                <a16:creationId xmlns:a16="http://schemas.microsoft.com/office/drawing/2014/main" id="{38B09B9C-9B0D-9974-63ED-BD5F20323D1B}"/>
              </a:ext>
            </a:extLst>
          </p:cNvPr>
          <p:cNvSpPr/>
          <p:nvPr userDrawn="1"/>
        </p:nvSpPr>
        <p:spPr>
          <a:xfrm rot="13084553">
            <a:off x="8939576" y="4193188"/>
            <a:ext cx="3299655" cy="4127781"/>
          </a:xfrm>
          <a:custGeom>
            <a:avLst/>
            <a:gdLst>
              <a:gd name="connsiteX0" fmla="*/ 1208633 w 3299655"/>
              <a:gd name="connsiteY0" fmla="*/ 4127781 h 4127781"/>
              <a:gd name="connsiteX1" fmla="*/ 0 w 3299655"/>
              <a:gd name="connsiteY1" fmla="*/ 2585018 h 4127781"/>
              <a:gd name="connsiteX2" fmla="*/ 3299655 w 3299655"/>
              <a:gd name="connsiteY2" fmla="*/ 0 h 4127781"/>
              <a:gd name="connsiteX3" fmla="*/ 3286254 w 3299655"/>
              <a:gd name="connsiteY3" fmla="*/ 161073 h 4127781"/>
              <a:gd name="connsiteX4" fmla="*/ 3030020 w 3299655"/>
              <a:gd name="connsiteY4" fmla="*/ 1143416 h 4127781"/>
              <a:gd name="connsiteX5" fmla="*/ 1113083 w 3299655"/>
              <a:gd name="connsiteY5" fmla="*/ 3302088 h 4127781"/>
              <a:gd name="connsiteX6" fmla="*/ 1173808 w 3299655"/>
              <a:gd name="connsiteY6" fmla="*/ 4030588 h 4127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9655" h="4127781">
                <a:moveTo>
                  <a:pt x="1208633" y="4127781"/>
                </a:moveTo>
                <a:lnTo>
                  <a:pt x="0" y="2585018"/>
                </a:lnTo>
                <a:lnTo>
                  <a:pt x="3299655" y="0"/>
                </a:lnTo>
                <a:lnTo>
                  <a:pt x="3286254" y="161073"/>
                </a:lnTo>
                <a:cubicBezTo>
                  <a:pt x="3242104" y="508352"/>
                  <a:pt x="3152934" y="855207"/>
                  <a:pt x="3030020" y="1143416"/>
                </a:cubicBezTo>
                <a:cubicBezTo>
                  <a:pt x="2702249" y="1911974"/>
                  <a:pt x="1394803" y="2480538"/>
                  <a:pt x="1113083" y="3302088"/>
                </a:cubicBezTo>
                <a:cubicBezTo>
                  <a:pt x="1042652" y="3507476"/>
                  <a:pt x="1085676" y="3760667"/>
                  <a:pt x="1173808" y="4030588"/>
                </a:cubicBezTo>
                <a:close/>
              </a:path>
            </a:pathLst>
          </a:custGeom>
          <a:solidFill>
            <a:schemeClr val="accent1"/>
          </a:solidFill>
          <a:ln>
            <a:noFill/>
          </a:ln>
          <a:effectLst>
            <a:outerShdw blurRad="200025" dist="57150" dir="12000000" sx="1000" sy="1000" algn="bl" rotWithShape="0">
              <a:schemeClr val="dk1"/>
            </a:outerShdw>
          </a:effectLst>
        </p:spPr>
        <p:txBody>
          <a:bodyPr/>
          <a:lstStyle/>
          <a:p>
            <a:endParaRPr lang="sv-SE"/>
          </a:p>
        </p:txBody>
      </p:sp>
      <p:pic>
        <p:nvPicPr>
          <p:cNvPr id="4" name="Bildobjekt 3">
            <a:extLst>
              <a:ext uri="{FF2B5EF4-FFF2-40B4-BE49-F238E27FC236}">
                <a16:creationId xmlns:a16="http://schemas.microsoft.com/office/drawing/2014/main" id="{6781E61C-063B-48BE-3270-3E90553649D0}"/>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9157232" y="6111323"/>
            <a:ext cx="2737784" cy="603300"/>
          </a:xfrm>
          <a:prstGeom prst="rect">
            <a:avLst/>
          </a:prstGeom>
        </p:spPr>
      </p:pic>
      <p:sp>
        <p:nvSpPr>
          <p:cNvPr id="10" name="Platshållare för text 9">
            <a:extLst>
              <a:ext uri="{FF2B5EF4-FFF2-40B4-BE49-F238E27FC236}">
                <a16:creationId xmlns:a16="http://schemas.microsoft.com/office/drawing/2014/main" id="{B70C9573-A781-E26F-86A1-2AA3600DC34C}"/>
              </a:ext>
            </a:extLst>
          </p:cNvPr>
          <p:cNvSpPr>
            <a:spLocks noGrp="1"/>
          </p:cNvSpPr>
          <p:nvPr>
            <p:ph type="body" sz="quarter" idx="13"/>
          </p:nvPr>
        </p:nvSpPr>
        <p:spPr>
          <a:xfrm>
            <a:off x="778843" y="2036526"/>
            <a:ext cx="10646931" cy="3764505"/>
          </a:xfrm>
        </p:spPr>
        <p:txBody>
          <a:bodyPr>
            <a:normAutofit/>
          </a:bodyPr>
          <a:lstStyle>
            <a:lvl1pPr>
              <a:lnSpc>
                <a:spcPct val="100000"/>
              </a:lnSpc>
              <a:spcAft>
                <a:spcPts val="600"/>
              </a:spcAft>
              <a:defRPr sz="1800">
                <a:solidFill>
                  <a:srgbClr val="002F8E"/>
                </a:solidFill>
              </a:defRPr>
            </a:lvl1pPr>
            <a:lvl2pPr>
              <a:lnSpc>
                <a:spcPct val="100000"/>
              </a:lnSpc>
              <a:spcAft>
                <a:spcPts val="600"/>
              </a:spcAft>
              <a:defRPr sz="1800">
                <a:solidFill>
                  <a:srgbClr val="002F8E"/>
                </a:solidFill>
              </a:defRPr>
            </a:lvl2pPr>
            <a:lvl3pPr>
              <a:lnSpc>
                <a:spcPct val="100000"/>
              </a:lnSpc>
              <a:spcAft>
                <a:spcPts val="600"/>
              </a:spcAft>
              <a:defRPr sz="1800">
                <a:solidFill>
                  <a:srgbClr val="002F8E"/>
                </a:solidFill>
              </a:defRPr>
            </a:lvl3pPr>
            <a:lvl4pPr>
              <a:lnSpc>
                <a:spcPct val="100000"/>
              </a:lnSpc>
              <a:spcAft>
                <a:spcPts val="600"/>
              </a:spcAft>
              <a:defRPr sz="1800">
                <a:solidFill>
                  <a:srgbClr val="002F8E"/>
                </a:solidFill>
              </a:defRPr>
            </a:lvl4pPr>
            <a:lvl5pPr>
              <a:lnSpc>
                <a:spcPct val="100000"/>
              </a:lnSpc>
              <a:spcAft>
                <a:spcPts val="600"/>
              </a:spcAft>
              <a:defRPr sz="1800">
                <a:solidFill>
                  <a:srgbClr val="002F8E"/>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5585219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ycket text" preserve="1" userDrawn="1">
  <p:cSld name="Text 2">
    <p:spTree>
      <p:nvGrpSpPr>
        <p:cNvPr id="1" name="Shape 78"/>
        <p:cNvGrpSpPr/>
        <p:nvPr/>
      </p:nvGrpSpPr>
      <p:grpSpPr>
        <a:xfrm>
          <a:off x="0" y="0"/>
          <a:ext cx="0" cy="0"/>
          <a:chOff x="0" y="0"/>
          <a:chExt cx="0" cy="0"/>
        </a:xfrm>
      </p:grpSpPr>
      <p:sp>
        <p:nvSpPr>
          <p:cNvPr id="82" name="Google Shape;82;p7"/>
          <p:cNvSpPr txBox="1">
            <a:spLocks noGrp="1"/>
          </p:cNvSpPr>
          <p:nvPr>
            <p:ph type="title"/>
          </p:nvPr>
        </p:nvSpPr>
        <p:spPr>
          <a:xfrm>
            <a:off x="778843" y="748697"/>
            <a:ext cx="10646932" cy="917521"/>
          </a:xfrm>
          <a:prstGeom prst="rect">
            <a:avLst/>
          </a:prstGeom>
        </p:spPr>
        <p:txBody>
          <a:bodyPr spcFirstLastPara="1" wrap="square" lIns="180000" tIns="91425" rIns="91425" bIns="91425" anchor="ctr" anchorCtr="0">
            <a:noAutofit/>
          </a:bodyPr>
          <a:lstStyle>
            <a:lvl1pPr lvl="0">
              <a:spcBef>
                <a:spcPts val="0"/>
              </a:spcBef>
              <a:spcAft>
                <a:spcPts val="0"/>
              </a:spcAft>
              <a:buClr>
                <a:schemeClr val="accent2"/>
              </a:buClr>
              <a:buSzPts val="3200"/>
              <a:buNone/>
              <a:defRPr sz="4400">
                <a:solidFill>
                  <a:schemeClr val="accent2"/>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sv-SE"/>
              <a:t>Klicka här för att ändra mall för rubrikformat</a:t>
            </a:r>
            <a:endParaRPr/>
          </a:p>
        </p:txBody>
      </p:sp>
      <p:sp>
        <p:nvSpPr>
          <p:cNvPr id="12" name="Frihandsfigur: Form 11">
            <a:extLst>
              <a:ext uri="{FF2B5EF4-FFF2-40B4-BE49-F238E27FC236}">
                <a16:creationId xmlns:a16="http://schemas.microsoft.com/office/drawing/2014/main" id="{072AAD04-C25C-A751-394A-5AFEE6D32132}"/>
              </a:ext>
            </a:extLst>
          </p:cNvPr>
          <p:cNvSpPr/>
          <p:nvPr userDrawn="1"/>
        </p:nvSpPr>
        <p:spPr>
          <a:xfrm rot="8651812" flipV="1">
            <a:off x="9282509" y="-1296585"/>
            <a:ext cx="3102144" cy="4128172"/>
          </a:xfrm>
          <a:custGeom>
            <a:avLst/>
            <a:gdLst>
              <a:gd name="connsiteX0" fmla="*/ 1363683 w 3102144"/>
              <a:gd name="connsiteY0" fmla="*/ 4128172 h 4128172"/>
              <a:gd name="connsiteX1" fmla="*/ 0 w 3102144"/>
              <a:gd name="connsiteY1" fmla="*/ 2237596 h 4128172"/>
              <a:gd name="connsiteX2" fmla="*/ 3102144 w 3102144"/>
              <a:gd name="connsiteY2" fmla="*/ 0 h 4128172"/>
              <a:gd name="connsiteX3" fmla="*/ 3057136 w 3102144"/>
              <a:gd name="connsiteY3" fmla="*/ 319538 h 4128172"/>
              <a:gd name="connsiteX4" fmla="*/ 2889071 w 3102144"/>
              <a:gd name="connsiteY4" fmla="*/ 975193 h 4128172"/>
              <a:gd name="connsiteX5" fmla="*/ 1257779 w 3102144"/>
              <a:gd name="connsiteY5" fmla="*/ 3195822 h 4128172"/>
              <a:gd name="connsiteX6" fmla="*/ 1309456 w 3102144"/>
              <a:gd name="connsiteY6" fmla="*/ 3945232 h 412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02144" h="4128172">
                <a:moveTo>
                  <a:pt x="1363683" y="4128172"/>
                </a:moveTo>
                <a:lnTo>
                  <a:pt x="0" y="2237596"/>
                </a:lnTo>
                <a:lnTo>
                  <a:pt x="3102144" y="0"/>
                </a:lnTo>
                <a:lnTo>
                  <a:pt x="3057136" y="319538"/>
                </a:lnTo>
                <a:cubicBezTo>
                  <a:pt x="3015773" y="553071"/>
                  <a:pt x="2958803" y="777539"/>
                  <a:pt x="2889071" y="975193"/>
                </a:cubicBezTo>
                <a:cubicBezTo>
                  <a:pt x="2610142" y="1765810"/>
                  <a:pt x="1497521" y="2350692"/>
                  <a:pt x="1257779" y="3195822"/>
                </a:cubicBezTo>
                <a:cubicBezTo>
                  <a:pt x="1197844" y="3407105"/>
                  <a:pt x="1234456" y="3667563"/>
                  <a:pt x="1309456" y="3945232"/>
                </a:cubicBezTo>
                <a:close/>
              </a:path>
            </a:pathLst>
          </a:custGeom>
          <a:solidFill>
            <a:schemeClr val="accent2"/>
          </a:solidFill>
          <a:ln>
            <a:noFill/>
          </a:ln>
          <a:effectLst>
            <a:outerShdw blurRad="200025" dist="57150" dir="12000000" sx="1000" sy="1000" algn="bl" rotWithShape="0">
              <a:srgbClr val="434343"/>
            </a:outerShdw>
          </a:effectLst>
        </p:spPr>
        <p:txBody>
          <a:bodyPr/>
          <a:lstStyle/>
          <a:p>
            <a:endParaRPr lang="sv-SE"/>
          </a:p>
        </p:txBody>
      </p:sp>
      <p:sp>
        <p:nvSpPr>
          <p:cNvPr id="14" name="Frihandsfigur: Form 13">
            <a:extLst>
              <a:ext uri="{FF2B5EF4-FFF2-40B4-BE49-F238E27FC236}">
                <a16:creationId xmlns:a16="http://schemas.microsoft.com/office/drawing/2014/main" id="{38B09B9C-9B0D-9974-63ED-BD5F20323D1B}"/>
              </a:ext>
            </a:extLst>
          </p:cNvPr>
          <p:cNvSpPr/>
          <p:nvPr userDrawn="1"/>
        </p:nvSpPr>
        <p:spPr>
          <a:xfrm rot="8515447" flipV="1">
            <a:off x="8926744" y="-1461715"/>
            <a:ext cx="3299655" cy="4127781"/>
          </a:xfrm>
          <a:custGeom>
            <a:avLst/>
            <a:gdLst>
              <a:gd name="connsiteX0" fmla="*/ 1208633 w 3299655"/>
              <a:gd name="connsiteY0" fmla="*/ 4127781 h 4127781"/>
              <a:gd name="connsiteX1" fmla="*/ 0 w 3299655"/>
              <a:gd name="connsiteY1" fmla="*/ 2585018 h 4127781"/>
              <a:gd name="connsiteX2" fmla="*/ 3299655 w 3299655"/>
              <a:gd name="connsiteY2" fmla="*/ 0 h 4127781"/>
              <a:gd name="connsiteX3" fmla="*/ 3286254 w 3299655"/>
              <a:gd name="connsiteY3" fmla="*/ 161073 h 4127781"/>
              <a:gd name="connsiteX4" fmla="*/ 3030020 w 3299655"/>
              <a:gd name="connsiteY4" fmla="*/ 1143416 h 4127781"/>
              <a:gd name="connsiteX5" fmla="*/ 1113083 w 3299655"/>
              <a:gd name="connsiteY5" fmla="*/ 3302088 h 4127781"/>
              <a:gd name="connsiteX6" fmla="*/ 1173808 w 3299655"/>
              <a:gd name="connsiteY6" fmla="*/ 4030588 h 4127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9655" h="4127781">
                <a:moveTo>
                  <a:pt x="1208633" y="4127781"/>
                </a:moveTo>
                <a:lnTo>
                  <a:pt x="0" y="2585018"/>
                </a:lnTo>
                <a:lnTo>
                  <a:pt x="3299655" y="0"/>
                </a:lnTo>
                <a:lnTo>
                  <a:pt x="3286254" y="161073"/>
                </a:lnTo>
                <a:cubicBezTo>
                  <a:pt x="3242104" y="508352"/>
                  <a:pt x="3152934" y="855207"/>
                  <a:pt x="3030020" y="1143416"/>
                </a:cubicBezTo>
                <a:cubicBezTo>
                  <a:pt x="2702249" y="1911974"/>
                  <a:pt x="1394803" y="2480538"/>
                  <a:pt x="1113083" y="3302088"/>
                </a:cubicBezTo>
                <a:cubicBezTo>
                  <a:pt x="1042652" y="3507476"/>
                  <a:pt x="1085676" y="3760667"/>
                  <a:pt x="1173808" y="4030588"/>
                </a:cubicBezTo>
                <a:close/>
              </a:path>
            </a:pathLst>
          </a:custGeom>
          <a:solidFill>
            <a:schemeClr val="accent1"/>
          </a:solidFill>
          <a:ln>
            <a:noFill/>
          </a:ln>
          <a:effectLst>
            <a:outerShdw blurRad="200025" dist="57150" dir="12000000" sx="1000" sy="1000" algn="bl" rotWithShape="0">
              <a:schemeClr val="dk1"/>
            </a:outerShdw>
          </a:effectLst>
        </p:spPr>
        <p:txBody>
          <a:bodyPr/>
          <a:lstStyle/>
          <a:p>
            <a:endParaRPr lang="sv-SE"/>
          </a:p>
        </p:txBody>
      </p:sp>
      <p:pic>
        <p:nvPicPr>
          <p:cNvPr id="4" name="Bildobjekt 3">
            <a:extLst>
              <a:ext uri="{FF2B5EF4-FFF2-40B4-BE49-F238E27FC236}">
                <a16:creationId xmlns:a16="http://schemas.microsoft.com/office/drawing/2014/main" id="{6781E61C-063B-48BE-3270-3E90553649D0}"/>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9177199" y="164201"/>
            <a:ext cx="2737784" cy="603300"/>
          </a:xfrm>
          <a:prstGeom prst="rect">
            <a:avLst/>
          </a:prstGeom>
        </p:spPr>
      </p:pic>
      <p:sp>
        <p:nvSpPr>
          <p:cNvPr id="10" name="Platshållare för text 9">
            <a:extLst>
              <a:ext uri="{FF2B5EF4-FFF2-40B4-BE49-F238E27FC236}">
                <a16:creationId xmlns:a16="http://schemas.microsoft.com/office/drawing/2014/main" id="{B70C9573-A781-E26F-86A1-2AA3600DC34C}"/>
              </a:ext>
            </a:extLst>
          </p:cNvPr>
          <p:cNvSpPr>
            <a:spLocks noGrp="1"/>
          </p:cNvSpPr>
          <p:nvPr>
            <p:ph type="body" sz="quarter" idx="13"/>
          </p:nvPr>
        </p:nvSpPr>
        <p:spPr>
          <a:xfrm>
            <a:off x="778843" y="2036526"/>
            <a:ext cx="10646931" cy="3770405"/>
          </a:xfrm>
        </p:spPr>
        <p:txBody>
          <a:bodyPr>
            <a:normAutofit/>
          </a:bodyPr>
          <a:lstStyle>
            <a:lvl1pPr>
              <a:lnSpc>
                <a:spcPct val="100000"/>
              </a:lnSpc>
              <a:spcAft>
                <a:spcPts val="600"/>
              </a:spcAft>
              <a:defRPr sz="1800">
                <a:solidFill>
                  <a:srgbClr val="002F8E"/>
                </a:solidFill>
              </a:defRPr>
            </a:lvl1pPr>
            <a:lvl2pPr>
              <a:lnSpc>
                <a:spcPct val="100000"/>
              </a:lnSpc>
              <a:spcAft>
                <a:spcPts val="600"/>
              </a:spcAft>
              <a:defRPr sz="1800">
                <a:solidFill>
                  <a:srgbClr val="002F8E"/>
                </a:solidFill>
              </a:defRPr>
            </a:lvl2pPr>
            <a:lvl3pPr>
              <a:lnSpc>
                <a:spcPct val="100000"/>
              </a:lnSpc>
              <a:spcAft>
                <a:spcPts val="600"/>
              </a:spcAft>
              <a:defRPr sz="1800">
                <a:solidFill>
                  <a:srgbClr val="002F8E"/>
                </a:solidFill>
              </a:defRPr>
            </a:lvl3pPr>
            <a:lvl4pPr>
              <a:lnSpc>
                <a:spcPct val="100000"/>
              </a:lnSpc>
              <a:spcAft>
                <a:spcPts val="600"/>
              </a:spcAft>
              <a:defRPr sz="1800">
                <a:solidFill>
                  <a:srgbClr val="002F8E"/>
                </a:solidFill>
              </a:defRPr>
            </a:lvl4pPr>
            <a:lvl5pPr>
              <a:lnSpc>
                <a:spcPct val="100000"/>
              </a:lnSpc>
              <a:spcAft>
                <a:spcPts val="600"/>
              </a:spcAft>
              <a:defRPr sz="1800">
                <a:solidFill>
                  <a:srgbClr val="002F8E"/>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7402006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ycket text" preserve="1" userDrawn="1">
  <p:cSld name="Text 3">
    <p:spTree>
      <p:nvGrpSpPr>
        <p:cNvPr id="1" name="Shape 78"/>
        <p:cNvGrpSpPr/>
        <p:nvPr/>
      </p:nvGrpSpPr>
      <p:grpSpPr>
        <a:xfrm>
          <a:off x="0" y="0"/>
          <a:ext cx="0" cy="0"/>
          <a:chOff x="0" y="0"/>
          <a:chExt cx="0" cy="0"/>
        </a:xfrm>
      </p:grpSpPr>
      <p:sp>
        <p:nvSpPr>
          <p:cNvPr id="11" name="Frihandsfigur: Form 10">
            <a:extLst>
              <a:ext uri="{FF2B5EF4-FFF2-40B4-BE49-F238E27FC236}">
                <a16:creationId xmlns:a16="http://schemas.microsoft.com/office/drawing/2014/main" id="{BD43B853-57F2-413C-7A8F-2BCDDF2FC229}"/>
              </a:ext>
            </a:extLst>
          </p:cNvPr>
          <p:cNvSpPr/>
          <p:nvPr userDrawn="1"/>
        </p:nvSpPr>
        <p:spPr>
          <a:xfrm rot="18431174">
            <a:off x="2071113" y="1301948"/>
            <a:ext cx="8470499" cy="10048593"/>
          </a:xfrm>
          <a:custGeom>
            <a:avLst/>
            <a:gdLst>
              <a:gd name="connsiteX0" fmla="*/ 7930052 w 8470499"/>
              <a:gd name="connsiteY0" fmla="*/ 8036043 h 10048593"/>
              <a:gd name="connsiteX1" fmla="*/ 8072932 w 8470499"/>
              <a:gd name="connsiteY1" fmla="*/ 8254083 h 10048593"/>
              <a:gd name="connsiteX2" fmla="*/ 8399958 w 8470499"/>
              <a:gd name="connsiteY2" fmla="*/ 8993176 h 10048593"/>
              <a:gd name="connsiteX3" fmla="*/ 8470499 w 8470499"/>
              <a:gd name="connsiteY3" fmla="*/ 9220914 h 10048593"/>
              <a:gd name="connsiteX4" fmla="*/ 7379528 w 8470499"/>
              <a:gd name="connsiteY4" fmla="*/ 10048593 h 10048593"/>
              <a:gd name="connsiteX5" fmla="*/ 0 w 8470499"/>
              <a:gd name="connsiteY5" fmla="*/ 321572 h 10048593"/>
              <a:gd name="connsiteX6" fmla="*/ 423866 w 8470499"/>
              <a:gd name="connsiteY6" fmla="*/ 0 h 10048593"/>
              <a:gd name="connsiteX7" fmla="*/ 561282 w 8470499"/>
              <a:gd name="connsiteY7" fmla="*/ 7914 h 10048593"/>
              <a:gd name="connsiteX8" fmla="*/ 1606723 w 8470499"/>
              <a:gd name="connsiteY8" fmla="*/ 195847 h 10048593"/>
              <a:gd name="connsiteX9" fmla="*/ 4312835 w 8470499"/>
              <a:gd name="connsiteY9" fmla="*/ 5069490 h 10048593"/>
              <a:gd name="connsiteX10" fmla="*/ 7930052 w 8470499"/>
              <a:gd name="connsiteY10" fmla="*/ 8036043 h 10048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470499" h="10048593">
                <a:moveTo>
                  <a:pt x="7930052" y="8036043"/>
                </a:moveTo>
                <a:cubicBezTo>
                  <a:pt x="7982459" y="8106778"/>
                  <a:pt x="8030269" y="8179357"/>
                  <a:pt x="8072932" y="8254083"/>
                </a:cubicBezTo>
                <a:cubicBezTo>
                  <a:pt x="8200925" y="8478262"/>
                  <a:pt x="8310183" y="8728658"/>
                  <a:pt x="8399958" y="8993176"/>
                </a:cubicBezTo>
                <a:lnTo>
                  <a:pt x="8470499" y="9220914"/>
                </a:lnTo>
                <a:lnTo>
                  <a:pt x="7379528" y="10048593"/>
                </a:lnTo>
                <a:lnTo>
                  <a:pt x="0" y="321572"/>
                </a:lnTo>
                <a:lnTo>
                  <a:pt x="423866" y="0"/>
                </a:lnTo>
                <a:lnTo>
                  <a:pt x="561282" y="7914"/>
                </a:lnTo>
                <a:cubicBezTo>
                  <a:pt x="970401" y="37783"/>
                  <a:pt x="1331082" y="102475"/>
                  <a:pt x="1606723" y="195847"/>
                </a:cubicBezTo>
                <a:cubicBezTo>
                  <a:pt x="3076859" y="693827"/>
                  <a:pt x="3235133" y="3726442"/>
                  <a:pt x="4312835" y="5069490"/>
                </a:cubicBezTo>
                <a:cubicBezTo>
                  <a:pt x="5323180" y="6328597"/>
                  <a:pt x="7143936" y="6975001"/>
                  <a:pt x="7930052" y="8036043"/>
                </a:cubicBezTo>
                <a:close/>
              </a:path>
            </a:pathLst>
          </a:custGeom>
          <a:solidFill>
            <a:schemeClr val="accent2"/>
          </a:solidFill>
          <a:ln>
            <a:noFill/>
          </a:ln>
          <a:effectLst>
            <a:outerShdw blurRad="200025" dist="95250" sx="1000" sy="1000" algn="bl" rotWithShape="0">
              <a:srgbClr val="000000"/>
            </a:outerShdw>
          </a:effectLst>
        </p:spPr>
      </p:sp>
      <p:sp>
        <p:nvSpPr>
          <p:cNvPr id="9" name="Frihandsfigur: Form 8">
            <a:extLst>
              <a:ext uri="{FF2B5EF4-FFF2-40B4-BE49-F238E27FC236}">
                <a16:creationId xmlns:a16="http://schemas.microsoft.com/office/drawing/2014/main" id="{56E8CBB5-01D2-3B2C-6D6C-BCD787E97622}"/>
              </a:ext>
            </a:extLst>
          </p:cNvPr>
          <p:cNvSpPr/>
          <p:nvPr userDrawn="1"/>
        </p:nvSpPr>
        <p:spPr>
          <a:xfrm rot="18193112">
            <a:off x="2517454" y="1301405"/>
            <a:ext cx="7297995" cy="10465781"/>
          </a:xfrm>
          <a:custGeom>
            <a:avLst/>
            <a:gdLst>
              <a:gd name="connsiteX0" fmla="*/ 2250488 w 7297995"/>
              <a:gd name="connsiteY0" fmla="*/ 976057 h 10465781"/>
              <a:gd name="connsiteX1" fmla="*/ 3809075 w 7297995"/>
              <a:gd name="connsiteY1" fmla="*/ 5487974 h 10465781"/>
              <a:gd name="connsiteX2" fmla="*/ 6957003 w 7297995"/>
              <a:gd name="connsiteY2" fmla="*/ 8818826 h 10465781"/>
              <a:gd name="connsiteX3" fmla="*/ 7267306 w 7297995"/>
              <a:gd name="connsiteY3" fmla="*/ 9881498 h 10465781"/>
              <a:gd name="connsiteX4" fmla="*/ 7297995 w 7297995"/>
              <a:gd name="connsiteY4" fmla="*/ 10066845 h 10465781"/>
              <a:gd name="connsiteX5" fmla="*/ 6688788 w 7297995"/>
              <a:gd name="connsiteY5" fmla="*/ 10465781 h 10465781"/>
              <a:gd name="connsiteX6" fmla="*/ 0 w 7297995"/>
              <a:gd name="connsiteY6" fmla="*/ 251453 h 10465781"/>
              <a:gd name="connsiteX7" fmla="*/ 383989 w 7297995"/>
              <a:gd name="connsiteY7" fmla="*/ 0 h 10465781"/>
              <a:gd name="connsiteX8" fmla="*/ 406705 w 7297995"/>
              <a:gd name="connsiteY8" fmla="*/ 3972 h 10465781"/>
              <a:gd name="connsiteX9" fmla="*/ 1610345 w 7297995"/>
              <a:gd name="connsiteY9" fmla="*/ 373131 h 10465781"/>
              <a:gd name="connsiteX10" fmla="*/ 2250488 w 7297995"/>
              <a:gd name="connsiteY10" fmla="*/ 976057 h 10465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97995" h="10465781">
                <a:moveTo>
                  <a:pt x="2250488" y="976057"/>
                </a:moveTo>
                <a:cubicBezTo>
                  <a:pt x="2999119" y="2129655"/>
                  <a:pt x="3085055" y="4344301"/>
                  <a:pt x="3809075" y="5487974"/>
                </a:cubicBezTo>
                <a:cubicBezTo>
                  <a:pt x="4700177" y="6895572"/>
                  <a:pt x="6420601" y="7566271"/>
                  <a:pt x="6957003" y="8818826"/>
                </a:cubicBezTo>
                <a:cubicBezTo>
                  <a:pt x="7091103" y="9131978"/>
                  <a:pt x="7195002" y="9496929"/>
                  <a:pt x="7267306" y="9881498"/>
                </a:cubicBezTo>
                <a:lnTo>
                  <a:pt x="7297995" y="10066845"/>
                </a:lnTo>
                <a:lnTo>
                  <a:pt x="6688788" y="10465781"/>
                </a:lnTo>
                <a:lnTo>
                  <a:pt x="0" y="251453"/>
                </a:lnTo>
                <a:lnTo>
                  <a:pt x="383989" y="0"/>
                </a:lnTo>
                <a:lnTo>
                  <a:pt x="406705" y="3972"/>
                </a:lnTo>
                <a:cubicBezTo>
                  <a:pt x="887666" y="95172"/>
                  <a:pt x="1307794" y="224961"/>
                  <a:pt x="1610345" y="373131"/>
                </a:cubicBezTo>
                <a:cubicBezTo>
                  <a:pt x="1869675" y="500133"/>
                  <a:pt x="2077727" y="709842"/>
                  <a:pt x="2250488" y="976057"/>
                </a:cubicBezTo>
                <a:close/>
              </a:path>
            </a:pathLst>
          </a:custGeom>
          <a:solidFill>
            <a:srgbClr val="002F8E"/>
          </a:solidFill>
          <a:ln>
            <a:noFill/>
          </a:ln>
          <a:effectLst>
            <a:outerShdw blurRad="200025" dist="95250" sx="1000" sy="1000" algn="bl" rotWithShape="0">
              <a:srgbClr val="000000"/>
            </a:outerShdw>
          </a:effectLst>
        </p:spPr>
      </p:sp>
      <p:pic>
        <p:nvPicPr>
          <p:cNvPr id="4" name="Bildobjekt 3">
            <a:extLst>
              <a:ext uri="{FF2B5EF4-FFF2-40B4-BE49-F238E27FC236}">
                <a16:creationId xmlns:a16="http://schemas.microsoft.com/office/drawing/2014/main" id="{A457D510-9952-9E81-55C7-BED80C06CF68}"/>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9157232" y="6111323"/>
            <a:ext cx="2737784" cy="603300"/>
          </a:xfrm>
          <a:prstGeom prst="rect">
            <a:avLst/>
          </a:prstGeom>
        </p:spPr>
      </p:pic>
      <p:sp>
        <p:nvSpPr>
          <p:cNvPr id="5" name="Google Shape;82;p7">
            <a:extLst>
              <a:ext uri="{FF2B5EF4-FFF2-40B4-BE49-F238E27FC236}">
                <a16:creationId xmlns:a16="http://schemas.microsoft.com/office/drawing/2014/main" id="{9C8D3959-7F24-689A-DB73-B61ED88FC420}"/>
              </a:ext>
            </a:extLst>
          </p:cNvPr>
          <p:cNvSpPr txBox="1">
            <a:spLocks noGrp="1"/>
          </p:cNvSpPr>
          <p:nvPr>
            <p:ph type="title"/>
          </p:nvPr>
        </p:nvSpPr>
        <p:spPr>
          <a:xfrm>
            <a:off x="778843" y="748697"/>
            <a:ext cx="10646932" cy="917521"/>
          </a:xfrm>
          <a:prstGeom prst="rect">
            <a:avLst/>
          </a:prstGeom>
        </p:spPr>
        <p:txBody>
          <a:bodyPr spcFirstLastPara="1" wrap="square" lIns="180000" tIns="91425" rIns="91425" bIns="91425" anchor="ctr" anchorCtr="0">
            <a:noAutofit/>
          </a:bodyPr>
          <a:lstStyle>
            <a:lvl1pPr lvl="0">
              <a:spcBef>
                <a:spcPts val="0"/>
              </a:spcBef>
              <a:spcAft>
                <a:spcPts val="0"/>
              </a:spcAft>
              <a:buClr>
                <a:schemeClr val="accent2"/>
              </a:buClr>
              <a:buSzPts val="3200"/>
              <a:buNone/>
              <a:defRPr sz="4400">
                <a:solidFill>
                  <a:schemeClr val="accent2"/>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sv-SE"/>
              <a:t>Klicka här för att ändra mall för rubrikformat</a:t>
            </a:r>
            <a:endParaRPr/>
          </a:p>
        </p:txBody>
      </p:sp>
      <p:sp>
        <p:nvSpPr>
          <p:cNvPr id="8" name="Platshållare för text 9">
            <a:extLst>
              <a:ext uri="{FF2B5EF4-FFF2-40B4-BE49-F238E27FC236}">
                <a16:creationId xmlns:a16="http://schemas.microsoft.com/office/drawing/2014/main" id="{AD14CDAD-9CC7-1774-C94A-35943CB336D9}"/>
              </a:ext>
            </a:extLst>
          </p:cNvPr>
          <p:cNvSpPr>
            <a:spLocks noGrp="1"/>
          </p:cNvSpPr>
          <p:nvPr>
            <p:ph type="body" sz="quarter" idx="13"/>
          </p:nvPr>
        </p:nvSpPr>
        <p:spPr>
          <a:xfrm>
            <a:off x="778843" y="2036527"/>
            <a:ext cx="10646931" cy="3017254"/>
          </a:xfrm>
        </p:spPr>
        <p:txBody>
          <a:bodyPr>
            <a:normAutofit/>
          </a:bodyPr>
          <a:lstStyle>
            <a:lvl1pPr>
              <a:lnSpc>
                <a:spcPct val="100000"/>
              </a:lnSpc>
              <a:spcAft>
                <a:spcPts val="600"/>
              </a:spcAft>
              <a:defRPr sz="1800">
                <a:solidFill>
                  <a:srgbClr val="002F8E"/>
                </a:solidFill>
              </a:defRPr>
            </a:lvl1pPr>
            <a:lvl2pPr>
              <a:lnSpc>
                <a:spcPct val="100000"/>
              </a:lnSpc>
              <a:spcAft>
                <a:spcPts val="600"/>
              </a:spcAft>
              <a:defRPr sz="1800">
                <a:solidFill>
                  <a:srgbClr val="002F8E"/>
                </a:solidFill>
              </a:defRPr>
            </a:lvl2pPr>
            <a:lvl3pPr>
              <a:lnSpc>
                <a:spcPct val="100000"/>
              </a:lnSpc>
              <a:spcAft>
                <a:spcPts val="600"/>
              </a:spcAft>
              <a:defRPr sz="1800">
                <a:solidFill>
                  <a:srgbClr val="002F8E"/>
                </a:solidFill>
              </a:defRPr>
            </a:lvl3pPr>
            <a:lvl4pPr>
              <a:lnSpc>
                <a:spcPct val="100000"/>
              </a:lnSpc>
              <a:spcAft>
                <a:spcPts val="600"/>
              </a:spcAft>
              <a:defRPr sz="1800">
                <a:solidFill>
                  <a:srgbClr val="002F8E"/>
                </a:solidFill>
              </a:defRPr>
            </a:lvl4pPr>
            <a:lvl5pPr>
              <a:lnSpc>
                <a:spcPct val="100000"/>
              </a:lnSpc>
              <a:spcAft>
                <a:spcPts val="600"/>
              </a:spcAft>
              <a:defRPr sz="1800">
                <a:solidFill>
                  <a:srgbClr val="002F8E"/>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4815829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4">
    <p:spTree>
      <p:nvGrpSpPr>
        <p:cNvPr id="1" name=""/>
        <p:cNvGrpSpPr/>
        <p:nvPr/>
      </p:nvGrpSpPr>
      <p:grpSpPr>
        <a:xfrm>
          <a:off x="0" y="0"/>
          <a:ext cx="0" cy="0"/>
          <a:chOff x="0" y="0"/>
          <a:chExt cx="0" cy="0"/>
        </a:xfrm>
      </p:grpSpPr>
      <p:sp>
        <p:nvSpPr>
          <p:cNvPr id="4" name="Frihandsfigur: Form 3">
            <a:extLst>
              <a:ext uri="{FF2B5EF4-FFF2-40B4-BE49-F238E27FC236}">
                <a16:creationId xmlns:a16="http://schemas.microsoft.com/office/drawing/2014/main" id="{ED824D94-4EFC-4D31-181A-4820E4621C39}"/>
              </a:ext>
            </a:extLst>
          </p:cNvPr>
          <p:cNvSpPr/>
          <p:nvPr userDrawn="1"/>
        </p:nvSpPr>
        <p:spPr>
          <a:xfrm rot="3406888" flipV="1">
            <a:off x="2271227" y="-4439811"/>
            <a:ext cx="7887915" cy="10488123"/>
          </a:xfrm>
          <a:custGeom>
            <a:avLst/>
            <a:gdLst>
              <a:gd name="connsiteX0" fmla="*/ 2250488 w 7297995"/>
              <a:gd name="connsiteY0" fmla="*/ 976057 h 10465781"/>
              <a:gd name="connsiteX1" fmla="*/ 3809075 w 7297995"/>
              <a:gd name="connsiteY1" fmla="*/ 5487974 h 10465781"/>
              <a:gd name="connsiteX2" fmla="*/ 6957003 w 7297995"/>
              <a:gd name="connsiteY2" fmla="*/ 8818826 h 10465781"/>
              <a:gd name="connsiteX3" fmla="*/ 7267306 w 7297995"/>
              <a:gd name="connsiteY3" fmla="*/ 9881498 h 10465781"/>
              <a:gd name="connsiteX4" fmla="*/ 7297995 w 7297995"/>
              <a:gd name="connsiteY4" fmla="*/ 10066845 h 10465781"/>
              <a:gd name="connsiteX5" fmla="*/ 6688788 w 7297995"/>
              <a:gd name="connsiteY5" fmla="*/ 10465781 h 10465781"/>
              <a:gd name="connsiteX6" fmla="*/ 0 w 7297995"/>
              <a:gd name="connsiteY6" fmla="*/ 251453 h 10465781"/>
              <a:gd name="connsiteX7" fmla="*/ 383989 w 7297995"/>
              <a:gd name="connsiteY7" fmla="*/ 0 h 10465781"/>
              <a:gd name="connsiteX8" fmla="*/ 406705 w 7297995"/>
              <a:gd name="connsiteY8" fmla="*/ 3972 h 10465781"/>
              <a:gd name="connsiteX9" fmla="*/ 1610345 w 7297995"/>
              <a:gd name="connsiteY9" fmla="*/ 373131 h 10465781"/>
              <a:gd name="connsiteX10" fmla="*/ 2250488 w 7297995"/>
              <a:gd name="connsiteY10" fmla="*/ 976057 h 10465781"/>
              <a:gd name="connsiteX0" fmla="*/ 2492278 w 7297995"/>
              <a:gd name="connsiteY0" fmla="*/ 872373 h 10465781"/>
              <a:gd name="connsiteX1" fmla="*/ 3809075 w 7297995"/>
              <a:gd name="connsiteY1" fmla="*/ 5487974 h 10465781"/>
              <a:gd name="connsiteX2" fmla="*/ 6957003 w 7297995"/>
              <a:gd name="connsiteY2" fmla="*/ 8818826 h 10465781"/>
              <a:gd name="connsiteX3" fmla="*/ 7267306 w 7297995"/>
              <a:gd name="connsiteY3" fmla="*/ 9881498 h 10465781"/>
              <a:gd name="connsiteX4" fmla="*/ 7297995 w 7297995"/>
              <a:gd name="connsiteY4" fmla="*/ 10066845 h 10465781"/>
              <a:gd name="connsiteX5" fmla="*/ 6688788 w 7297995"/>
              <a:gd name="connsiteY5" fmla="*/ 10465781 h 10465781"/>
              <a:gd name="connsiteX6" fmla="*/ 0 w 7297995"/>
              <a:gd name="connsiteY6" fmla="*/ 251453 h 10465781"/>
              <a:gd name="connsiteX7" fmla="*/ 383989 w 7297995"/>
              <a:gd name="connsiteY7" fmla="*/ 0 h 10465781"/>
              <a:gd name="connsiteX8" fmla="*/ 406705 w 7297995"/>
              <a:gd name="connsiteY8" fmla="*/ 3972 h 10465781"/>
              <a:gd name="connsiteX9" fmla="*/ 1610345 w 7297995"/>
              <a:gd name="connsiteY9" fmla="*/ 373131 h 10465781"/>
              <a:gd name="connsiteX10" fmla="*/ 2492278 w 7297995"/>
              <a:gd name="connsiteY10" fmla="*/ 872373 h 10465781"/>
              <a:gd name="connsiteX0" fmla="*/ 2492278 w 7297995"/>
              <a:gd name="connsiteY0" fmla="*/ 872373 h 10465781"/>
              <a:gd name="connsiteX1" fmla="*/ 4204765 w 7297995"/>
              <a:gd name="connsiteY1" fmla="*/ 5174209 h 10465781"/>
              <a:gd name="connsiteX2" fmla="*/ 6957003 w 7297995"/>
              <a:gd name="connsiteY2" fmla="*/ 8818826 h 10465781"/>
              <a:gd name="connsiteX3" fmla="*/ 7267306 w 7297995"/>
              <a:gd name="connsiteY3" fmla="*/ 9881498 h 10465781"/>
              <a:gd name="connsiteX4" fmla="*/ 7297995 w 7297995"/>
              <a:gd name="connsiteY4" fmla="*/ 10066845 h 10465781"/>
              <a:gd name="connsiteX5" fmla="*/ 6688788 w 7297995"/>
              <a:gd name="connsiteY5" fmla="*/ 10465781 h 10465781"/>
              <a:gd name="connsiteX6" fmla="*/ 0 w 7297995"/>
              <a:gd name="connsiteY6" fmla="*/ 251453 h 10465781"/>
              <a:gd name="connsiteX7" fmla="*/ 383989 w 7297995"/>
              <a:gd name="connsiteY7" fmla="*/ 0 h 10465781"/>
              <a:gd name="connsiteX8" fmla="*/ 406705 w 7297995"/>
              <a:gd name="connsiteY8" fmla="*/ 3972 h 10465781"/>
              <a:gd name="connsiteX9" fmla="*/ 1610345 w 7297995"/>
              <a:gd name="connsiteY9" fmla="*/ 373131 h 10465781"/>
              <a:gd name="connsiteX10" fmla="*/ 2492278 w 7297995"/>
              <a:gd name="connsiteY10" fmla="*/ 872373 h 10465781"/>
              <a:gd name="connsiteX0" fmla="*/ 2492278 w 7297995"/>
              <a:gd name="connsiteY0" fmla="*/ 872373 h 10465781"/>
              <a:gd name="connsiteX1" fmla="*/ 4922569 w 7297995"/>
              <a:gd name="connsiteY1" fmla="*/ 5268883 h 10465781"/>
              <a:gd name="connsiteX2" fmla="*/ 6957003 w 7297995"/>
              <a:gd name="connsiteY2" fmla="*/ 8818826 h 10465781"/>
              <a:gd name="connsiteX3" fmla="*/ 7267306 w 7297995"/>
              <a:gd name="connsiteY3" fmla="*/ 9881498 h 10465781"/>
              <a:gd name="connsiteX4" fmla="*/ 7297995 w 7297995"/>
              <a:gd name="connsiteY4" fmla="*/ 10066845 h 10465781"/>
              <a:gd name="connsiteX5" fmla="*/ 6688788 w 7297995"/>
              <a:gd name="connsiteY5" fmla="*/ 10465781 h 10465781"/>
              <a:gd name="connsiteX6" fmla="*/ 0 w 7297995"/>
              <a:gd name="connsiteY6" fmla="*/ 251453 h 10465781"/>
              <a:gd name="connsiteX7" fmla="*/ 383989 w 7297995"/>
              <a:gd name="connsiteY7" fmla="*/ 0 h 10465781"/>
              <a:gd name="connsiteX8" fmla="*/ 406705 w 7297995"/>
              <a:gd name="connsiteY8" fmla="*/ 3972 h 10465781"/>
              <a:gd name="connsiteX9" fmla="*/ 1610345 w 7297995"/>
              <a:gd name="connsiteY9" fmla="*/ 373131 h 10465781"/>
              <a:gd name="connsiteX10" fmla="*/ 2492278 w 7297995"/>
              <a:gd name="connsiteY10" fmla="*/ 872373 h 10465781"/>
              <a:gd name="connsiteX0" fmla="*/ 2492278 w 7383951"/>
              <a:gd name="connsiteY0" fmla="*/ 872373 h 10465781"/>
              <a:gd name="connsiteX1" fmla="*/ 4922569 w 7383951"/>
              <a:gd name="connsiteY1" fmla="*/ 5268883 h 10465781"/>
              <a:gd name="connsiteX2" fmla="*/ 7211995 w 7383951"/>
              <a:gd name="connsiteY2" fmla="*/ 8651846 h 10465781"/>
              <a:gd name="connsiteX3" fmla="*/ 7267306 w 7383951"/>
              <a:gd name="connsiteY3" fmla="*/ 9881498 h 10465781"/>
              <a:gd name="connsiteX4" fmla="*/ 7297995 w 7383951"/>
              <a:gd name="connsiteY4" fmla="*/ 10066845 h 10465781"/>
              <a:gd name="connsiteX5" fmla="*/ 6688788 w 7383951"/>
              <a:gd name="connsiteY5" fmla="*/ 10465781 h 10465781"/>
              <a:gd name="connsiteX6" fmla="*/ 0 w 7383951"/>
              <a:gd name="connsiteY6" fmla="*/ 251453 h 10465781"/>
              <a:gd name="connsiteX7" fmla="*/ 383989 w 7383951"/>
              <a:gd name="connsiteY7" fmla="*/ 0 h 10465781"/>
              <a:gd name="connsiteX8" fmla="*/ 406705 w 7383951"/>
              <a:gd name="connsiteY8" fmla="*/ 3972 h 10465781"/>
              <a:gd name="connsiteX9" fmla="*/ 1610345 w 7383951"/>
              <a:gd name="connsiteY9" fmla="*/ 373131 h 10465781"/>
              <a:gd name="connsiteX10" fmla="*/ 2492278 w 7383951"/>
              <a:gd name="connsiteY10" fmla="*/ 872373 h 10465781"/>
              <a:gd name="connsiteX0" fmla="*/ 2492278 w 7439555"/>
              <a:gd name="connsiteY0" fmla="*/ 872373 h 10465781"/>
              <a:gd name="connsiteX1" fmla="*/ 4922569 w 7439555"/>
              <a:gd name="connsiteY1" fmla="*/ 5268883 h 10465781"/>
              <a:gd name="connsiteX2" fmla="*/ 7211995 w 7439555"/>
              <a:gd name="connsiteY2" fmla="*/ 8651846 h 10465781"/>
              <a:gd name="connsiteX3" fmla="*/ 7297995 w 7439555"/>
              <a:gd name="connsiteY3" fmla="*/ 10066845 h 10465781"/>
              <a:gd name="connsiteX4" fmla="*/ 6688788 w 7439555"/>
              <a:gd name="connsiteY4" fmla="*/ 10465781 h 10465781"/>
              <a:gd name="connsiteX5" fmla="*/ 0 w 7439555"/>
              <a:gd name="connsiteY5" fmla="*/ 251453 h 10465781"/>
              <a:gd name="connsiteX6" fmla="*/ 383989 w 7439555"/>
              <a:gd name="connsiteY6" fmla="*/ 0 h 10465781"/>
              <a:gd name="connsiteX7" fmla="*/ 406705 w 7439555"/>
              <a:gd name="connsiteY7" fmla="*/ 3972 h 10465781"/>
              <a:gd name="connsiteX8" fmla="*/ 1610345 w 7439555"/>
              <a:gd name="connsiteY8" fmla="*/ 373131 h 10465781"/>
              <a:gd name="connsiteX9" fmla="*/ 2492278 w 7439555"/>
              <a:gd name="connsiteY9" fmla="*/ 872373 h 10465781"/>
              <a:gd name="connsiteX0" fmla="*/ 2492278 w 7559104"/>
              <a:gd name="connsiteY0" fmla="*/ 872373 h 10465781"/>
              <a:gd name="connsiteX1" fmla="*/ 4922569 w 7559104"/>
              <a:gd name="connsiteY1" fmla="*/ 5268883 h 10465781"/>
              <a:gd name="connsiteX2" fmla="*/ 7386541 w 7559104"/>
              <a:gd name="connsiteY2" fmla="*/ 8501112 h 10465781"/>
              <a:gd name="connsiteX3" fmla="*/ 7297995 w 7559104"/>
              <a:gd name="connsiteY3" fmla="*/ 10066845 h 10465781"/>
              <a:gd name="connsiteX4" fmla="*/ 6688788 w 7559104"/>
              <a:gd name="connsiteY4" fmla="*/ 10465781 h 10465781"/>
              <a:gd name="connsiteX5" fmla="*/ 0 w 7559104"/>
              <a:gd name="connsiteY5" fmla="*/ 251453 h 10465781"/>
              <a:gd name="connsiteX6" fmla="*/ 383989 w 7559104"/>
              <a:gd name="connsiteY6" fmla="*/ 0 h 10465781"/>
              <a:gd name="connsiteX7" fmla="*/ 406705 w 7559104"/>
              <a:gd name="connsiteY7" fmla="*/ 3972 h 10465781"/>
              <a:gd name="connsiteX8" fmla="*/ 1610345 w 7559104"/>
              <a:gd name="connsiteY8" fmla="*/ 373131 h 10465781"/>
              <a:gd name="connsiteX9" fmla="*/ 2492278 w 7559104"/>
              <a:gd name="connsiteY9" fmla="*/ 872373 h 10465781"/>
              <a:gd name="connsiteX0" fmla="*/ 2860537 w 7559104"/>
              <a:gd name="connsiteY0" fmla="*/ 1323461 h 10465781"/>
              <a:gd name="connsiteX1" fmla="*/ 4922569 w 7559104"/>
              <a:gd name="connsiteY1" fmla="*/ 5268883 h 10465781"/>
              <a:gd name="connsiteX2" fmla="*/ 7386541 w 7559104"/>
              <a:gd name="connsiteY2" fmla="*/ 8501112 h 10465781"/>
              <a:gd name="connsiteX3" fmla="*/ 7297995 w 7559104"/>
              <a:gd name="connsiteY3" fmla="*/ 10066845 h 10465781"/>
              <a:gd name="connsiteX4" fmla="*/ 6688788 w 7559104"/>
              <a:gd name="connsiteY4" fmla="*/ 10465781 h 10465781"/>
              <a:gd name="connsiteX5" fmla="*/ 0 w 7559104"/>
              <a:gd name="connsiteY5" fmla="*/ 251453 h 10465781"/>
              <a:gd name="connsiteX6" fmla="*/ 383989 w 7559104"/>
              <a:gd name="connsiteY6" fmla="*/ 0 h 10465781"/>
              <a:gd name="connsiteX7" fmla="*/ 406705 w 7559104"/>
              <a:gd name="connsiteY7" fmla="*/ 3972 h 10465781"/>
              <a:gd name="connsiteX8" fmla="*/ 1610345 w 7559104"/>
              <a:gd name="connsiteY8" fmla="*/ 373131 h 10465781"/>
              <a:gd name="connsiteX9" fmla="*/ 2860537 w 7559104"/>
              <a:gd name="connsiteY9" fmla="*/ 1323461 h 10465781"/>
              <a:gd name="connsiteX0" fmla="*/ 2860537 w 7559104"/>
              <a:gd name="connsiteY0" fmla="*/ 1323461 h 10465781"/>
              <a:gd name="connsiteX1" fmla="*/ 4922569 w 7559104"/>
              <a:gd name="connsiteY1" fmla="*/ 5268883 h 10465781"/>
              <a:gd name="connsiteX2" fmla="*/ 7386541 w 7559104"/>
              <a:gd name="connsiteY2" fmla="*/ 8501112 h 10465781"/>
              <a:gd name="connsiteX3" fmla="*/ 7297995 w 7559104"/>
              <a:gd name="connsiteY3" fmla="*/ 10066845 h 10465781"/>
              <a:gd name="connsiteX4" fmla="*/ 6688788 w 7559104"/>
              <a:gd name="connsiteY4" fmla="*/ 10465781 h 10465781"/>
              <a:gd name="connsiteX5" fmla="*/ 0 w 7559104"/>
              <a:gd name="connsiteY5" fmla="*/ 251453 h 10465781"/>
              <a:gd name="connsiteX6" fmla="*/ 383989 w 7559104"/>
              <a:gd name="connsiteY6" fmla="*/ 0 h 10465781"/>
              <a:gd name="connsiteX7" fmla="*/ 406705 w 7559104"/>
              <a:gd name="connsiteY7" fmla="*/ 3972 h 10465781"/>
              <a:gd name="connsiteX8" fmla="*/ 2860537 w 7559104"/>
              <a:gd name="connsiteY8" fmla="*/ 1323461 h 10465781"/>
              <a:gd name="connsiteX0" fmla="*/ 2459785 w 7559104"/>
              <a:gd name="connsiteY0" fmla="*/ 711481 h 10465781"/>
              <a:gd name="connsiteX1" fmla="*/ 4922569 w 7559104"/>
              <a:gd name="connsiteY1" fmla="*/ 5268883 h 10465781"/>
              <a:gd name="connsiteX2" fmla="*/ 7386541 w 7559104"/>
              <a:gd name="connsiteY2" fmla="*/ 8501112 h 10465781"/>
              <a:gd name="connsiteX3" fmla="*/ 7297995 w 7559104"/>
              <a:gd name="connsiteY3" fmla="*/ 10066845 h 10465781"/>
              <a:gd name="connsiteX4" fmla="*/ 6688788 w 7559104"/>
              <a:gd name="connsiteY4" fmla="*/ 10465781 h 10465781"/>
              <a:gd name="connsiteX5" fmla="*/ 0 w 7559104"/>
              <a:gd name="connsiteY5" fmla="*/ 251453 h 10465781"/>
              <a:gd name="connsiteX6" fmla="*/ 383989 w 7559104"/>
              <a:gd name="connsiteY6" fmla="*/ 0 h 10465781"/>
              <a:gd name="connsiteX7" fmla="*/ 406705 w 7559104"/>
              <a:gd name="connsiteY7" fmla="*/ 3972 h 10465781"/>
              <a:gd name="connsiteX8" fmla="*/ 2459785 w 7559104"/>
              <a:gd name="connsiteY8" fmla="*/ 711481 h 10465781"/>
              <a:gd name="connsiteX0" fmla="*/ 2459785 w 7559104"/>
              <a:gd name="connsiteY0" fmla="*/ 711481 h 10465781"/>
              <a:gd name="connsiteX1" fmla="*/ 4922569 w 7559104"/>
              <a:gd name="connsiteY1" fmla="*/ 5268883 h 10465781"/>
              <a:gd name="connsiteX2" fmla="*/ 7386541 w 7559104"/>
              <a:gd name="connsiteY2" fmla="*/ 8501112 h 10465781"/>
              <a:gd name="connsiteX3" fmla="*/ 7297995 w 7559104"/>
              <a:gd name="connsiteY3" fmla="*/ 10066845 h 10465781"/>
              <a:gd name="connsiteX4" fmla="*/ 6688788 w 7559104"/>
              <a:gd name="connsiteY4" fmla="*/ 10465781 h 10465781"/>
              <a:gd name="connsiteX5" fmla="*/ 0 w 7559104"/>
              <a:gd name="connsiteY5" fmla="*/ 251453 h 10465781"/>
              <a:gd name="connsiteX6" fmla="*/ 383989 w 7559104"/>
              <a:gd name="connsiteY6" fmla="*/ 0 h 10465781"/>
              <a:gd name="connsiteX7" fmla="*/ 406705 w 7559104"/>
              <a:gd name="connsiteY7" fmla="*/ 3972 h 10465781"/>
              <a:gd name="connsiteX8" fmla="*/ 2459785 w 7559104"/>
              <a:gd name="connsiteY8" fmla="*/ 711481 h 10465781"/>
              <a:gd name="connsiteX0" fmla="*/ 2459785 w 7559104"/>
              <a:gd name="connsiteY0" fmla="*/ 711481 h 10465781"/>
              <a:gd name="connsiteX1" fmla="*/ 4922569 w 7559104"/>
              <a:gd name="connsiteY1" fmla="*/ 5268883 h 10465781"/>
              <a:gd name="connsiteX2" fmla="*/ 7386541 w 7559104"/>
              <a:gd name="connsiteY2" fmla="*/ 8501112 h 10465781"/>
              <a:gd name="connsiteX3" fmla="*/ 7297995 w 7559104"/>
              <a:gd name="connsiteY3" fmla="*/ 10066845 h 10465781"/>
              <a:gd name="connsiteX4" fmla="*/ 6688788 w 7559104"/>
              <a:gd name="connsiteY4" fmla="*/ 10465781 h 10465781"/>
              <a:gd name="connsiteX5" fmla="*/ 0 w 7559104"/>
              <a:gd name="connsiteY5" fmla="*/ 251453 h 10465781"/>
              <a:gd name="connsiteX6" fmla="*/ 383989 w 7559104"/>
              <a:gd name="connsiteY6" fmla="*/ 0 h 10465781"/>
              <a:gd name="connsiteX7" fmla="*/ 406705 w 7559104"/>
              <a:gd name="connsiteY7" fmla="*/ 3972 h 10465781"/>
              <a:gd name="connsiteX8" fmla="*/ 2459785 w 7559104"/>
              <a:gd name="connsiteY8" fmla="*/ 711481 h 10465781"/>
              <a:gd name="connsiteX0" fmla="*/ 3017480 w 7559104"/>
              <a:gd name="connsiteY0" fmla="*/ 1257121 h 10465781"/>
              <a:gd name="connsiteX1" fmla="*/ 4922569 w 7559104"/>
              <a:gd name="connsiteY1" fmla="*/ 5268883 h 10465781"/>
              <a:gd name="connsiteX2" fmla="*/ 7386541 w 7559104"/>
              <a:gd name="connsiteY2" fmla="*/ 8501112 h 10465781"/>
              <a:gd name="connsiteX3" fmla="*/ 7297995 w 7559104"/>
              <a:gd name="connsiteY3" fmla="*/ 10066845 h 10465781"/>
              <a:gd name="connsiteX4" fmla="*/ 6688788 w 7559104"/>
              <a:gd name="connsiteY4" fmla="*/ 10465781 h 10465781"/>
              <a:gd name="connsiteX5" fmla="*/ 0 w 7559104"/>
              <a:gd name="connsiteY5" fmla="*/ 251453 h 10465781"/>
              <a:gd name="connsiteX6" fmla="*/ 383989 w 7559104"/>
              <a:gd name="connsiteY6" fmla="*/ 0 h 10465781"/>
              <a:gd name="connsiteX7" fmla="*/ 406705 w 7559104"/>
              <a:gd name="connsiteY7" fmla="*/ 3972 h 10465781"/>
              <a:gd name="connsiteX8" fmla="*/ 3017480 w 7559104"/>
              <a:gd name="connsiteY8" fmla="*/ 1257121 h 10465781"/>
              <a:gd name="connsiteX0" fmla="*/ 3017480 w 7559104"/>
              <a:gd name="connsiteY0" fmla="*/ 1257121 h 10465781"/>
              <a:gd name="connsiteX1" fmla="*/ 4922569 w 7559104"/>
              <a:gd name="connsiteY1" fmla="*/ 5268883 h 10465781"/>
              <a:gd name="connsiteX2" fmla="*/ 7386541 w 7559104"/>
              <a:gd name="connsiteY2" fmla="*/ 8501112 h 10465781"/>
              <a:gd name="connsiteX3" fmla="*/ 7297995 w 7559104"/>
              <a:gd name="connsiteY3" fmla="*/ 10066845 h 10465781"/>
              <a:gd name="connsiteX4" fmla="*/ 6688788 w 7559104"/>
              <a:gd name="connsiteY4" fmla="*/ 10465781 h 10465781"/>
              <a:gd name="connsiteX5" fmla="*/ 0 w 7559104"/>
              <a:gd name="connsiteY5" fmla="*/ 251453 h 10465781"/>
              <a:gd name="connsiteX6" fmla="*/ 383989 w 7559104"/>
              <a:gd name="connsiteY6" fmla="*/ 0 h 10465781"/>
              <a:gd name="connsiteX7" fmla="*/ 406705 w 7559104"/>
              <a:gd name="connsiteY7" fmla="*/ 3972 h 10465781"/>
              <a:gd name="connsiteX8" fmla="*/ 3017480 w 7559104"/>
              <a:gd name="connsiteY8" fmla="*/ 1257121 h 10465781"/>
              <a:gd name="connsiteX0" fmla="*/ 2561782 w 7559104"/>
              <a:gd name="connsiteY0" fmla="*/ 652396 h 10473488"/>
              <a:gd name="connsiteX1" fmla="*/ 4922569 w 7559104"/>
              <a:gd name="connsiteY1" fmla="*/ 5276590 h 10473488"/>
              <a:gd name="connsiteX2" fmla="*/ 7386541 w 7559104"/>
              <a:gd name="connsiteY2" fmla="*/ 8508819 h 10473488"/>
              <a:gd name="connsiteX3" fmla="*/ 7297995 w 7559104"/>
              <a:gd name="connsiteY3" fmla="*/ 10074552 h 10473488"/>
              <a:gd name="connsiteX4" fmla="*/ 6688788 w 7559104"/>
              <a:gd name="connsiteY4" fmla="*/ 10473488 h 10473488"/>
              <a:gd name="connsiteX5" fmla="*/ 0 w 7559104"/>
              <a:gd name="connsiteY5" fmla="*/ 259160 h 10473488"/>
              <a:gd name="connsiteX6" fmla="*/ 383989 w 7559104"/>
              <a:gd name="connsiteY6" fmla="*/ 7707 h 10473488"/>
              <a:gd name="connsiteX7" fmla="*/ 406705 w 7559104"/>
              <a:gd name="connsiteY7" fmla="*/ 11679 h 10473488"/>
              <a:gd name="connsiteX8" fmla="*/ 2561782 w 7559104"/>
              <a:gd name="connsiteY8" fmla="*/ 652396 h 10473488"/>
              <a:gd name="connsiteX0" fmla="*/ 2561782 w 7559104"/>
              <a:gd name="connsiteY0" fmla="*/ 721673 h 10542765"/>
              <a:gd name="connsiteX1" fmla="*/ 4922569 w 7559104"/>
              <a:gd name="connsiteY1" fmla="*/ 5345867 h 10542765"/>
              <a:gd name="connsiteX2" fmla="*/ 7386541 w 7559104"/>
              <a:gd name="connsiteY2" fmla="*/ 8578096 h 10542765"/>
              <a:gd name="connsiteX3" fmla="*/ 7297995 w 7559104"/>
              <a:gd name="connsiteY3" fmla="*/ 10143829 h 10542765"/>
              <a:gd name="connsiteX4" fmla="*/ 6688788 w 7559104"/>
              <a:gd name="connsiteY4" fmla="*/ 10542765 h 10542765"/>
              <a:gd name="connsiteX5" fmla="*/ 0 w 7559104"/>
              <a:gd name="connsiteY5" fmla="*/ 328437 h 10542765"/>
              <a:gd name="connsiteX6" fmla="*/ 383989 w 7559104"/>
              <a:gd name="connsiteY6" fmla="*/ 76984 h 10542765"/>
              <a:gd name="connsiteX7" fmla="*/ 406705 w 7559104"/>
              <a:gd name="connsiteY7" fmla="*/ 80956 h 10542765"/>
              <a:gd name="connsiteX8" fmla="*/ 2561782 w 7559104"/>
              <a:gd name="connsiteY8" fmla="*/ 721673 h 10542765"/>
              <a:gd name="connsiteX0" fmla="*/ 2988032 w 7559104"/>
              <a:gd name="connsiteY0" fmla="*/ 1240618 h 10466428"/>
              <a:gd name="connsiteX1" fmla="*/ 4922569 w 7559104"/>
              <a:gd name="connsiteY1" fmla="*/ 5269530 h 10466428"/>
              <a:gd name="connsiteX2" fmla="*/ 7386541 w 7559104"/>
              <a:gd name="connsiteY2" fmla="*/ 8501759 h 10466428"/>
              <a:gd name="connsiteX3" fmla="*/ 7297995 w 7559104"/>
              <a:gd name="connsiteY3" fmla="*/ 10067492 h 10466428"/>
              <a:gd name="connsiteX4" fmla="*/ 6688788 w 7559104"/>
              <a:gd name="connsiteY4" fmla="*/ 10466428 h 10466428"/>
              <a:gd name="connsiteX5" fmla="*/ 0 w 7559104"/>
              <a:gd name="connsiteY5" fmla="*/ 252100 h 10466428"/>
              <a:gd name="connsiteX6" fmla="*/ 383989 w 7559104"/>
              <a:gd name="connsiteY6" fmla="*/ 647 h 10466428"/>
              <a:gd name="connsiteX7" fmla="*/ 406705 w 7559104"/>
              <a:gd name="connsiteY7" fmla="*/ 4619 h 10466428"/>
              <a:gd name="connsiteX8" fmla="*/ 2988032 w 7559104"/>
              <a:gd name="connsiteY8" fmla="*/ 1240618 h 10466428"/>
              <a:gd name="connsiteX0" fmla="*/ 2988032 w 7559104"/>
              <a:gd name="connsiteY0" fmla="*/ 1300612 h 10526422"/>
              <a:gd name="connsiteX1" fmla="*/ 4922569 w 7559104"/>
              <a:gd name="connsiteY1" fmla="*/ 5329524 h 10526422"/>
              <a:gd name="connsiteX2" fmla="*/ 7386541 w 7559104"/>
              <a:gd name="connsiteY2" fmla="*/ 8561753 h 10526422"/>
              <a:gd name="connsiteX3" fmla="*/ 7297995 w 7559104"/>
              <a:gd name="connsiteY3" fmla="*/ 10127486 h 10526422"/>
              <a:gd name="connsiteX4" fmla="*/ 6688788 w 7559104"/>
              <a:gd name="connsiteY4" fmla="*/ 10526422 h 10526422"/>
              <a:gd name="connsiteX5" fmla="*/ 0 w 7559104"/>
              <a:gd name="connsiteY5" fmla="*/ 312094 h 10526422"/>
              <a:gd name="connsiteX6" fmla="*/ 383989 w 7559104"/>
              <a:gd name="connsiteY6" fmla="*/ 60641 h 10526422"/>
              <a:gd name="connsiteX7" fmla="*/ 406705 w 7559104"/>
              <a:gd name="connsiteY7" fmla="*/ 64613 h 10526422"/>
              <a:gd name="connsiteX8" fmla="*/ 2988032 w 7559104"/>
              <a:gd name="connsiteY8" fmla="*/ 1300612 h 10526422"/>
              <a:gd name="connsiteX0" fmla="*/ 2988032 w 7559104"/>
              <a:gd name="connsiteY0" fmla="*/ 1269560 h 10495370"/>
              <a:gd name="connsiteX1" fmla="*/ 4922569 w 7559104"/>
              <a:gd name="connsiteY1" fmla="*/ 5298472 h 10495370"/>
              <a:gd name="connsiteX2" fmla="*/ 7386541 w 7559104"/>
              <a:gd name="connsiteY2" fmla="*/ 8530701 h 10495370"/>
              <a:gd name="connsiteX3" fmla="*/ 7297995 w 7559104"/>
              <a:gd name="connsiteY3" fmla="*/ 10096434 h 10495370"/>
              <a:gd name="connsiteX4" fmla="*/ 6688788 w 7559104"/>
              <a:gd name="connsiteY4" fmla="*/ 10495370 h 10495370"/>
              <a:gd name="connsiteX5" fmla="*/ 0 w 7559104"/>
              <a:gd name="connsiteY5" fmla="*/ 281042 h 10495370"/>
              <a:gd name="connsiteX6" fmla="*/ 383989 w 7559104"/>
              <a:gd name="connsiteY6" fmla="*/ 29589 h 10495370"/>
              <a:gd name="connsiteX7" fmla="*/ 406705 w 7559104"/>
              <a:gd name="connsiteY7" fmla="*/ 33561 h 10495370"/>
              <a:gd name="connsiteX8" fmla="*/ 2988032 w 7559104"/>
              <a:gd name="connsiteY8" fmla="*/ 1269560 h 10495370"/>
              <a:gd name="connsiteX0" fmla="*/ 2988032 w 7559104"/>
              <a:gd name="connsiteY0" fmla="*/ 1297453 h 10523263"/>
              <a:gd name="connsiteX1" fmla="*/ 4922569 w 7559104"/>
              <a:gd name="connsiteY1" fmla="*/ 5326365 h 10523263"/>
              <a:gd name="connsiteX2" fmla="*/ 7386541 w 7559104"/>
              <a:gd name="connsiteY2" fmla="*/ 8558594 h 10523263"/>
              <a:gd name="connsiteX3" fmla="*/ 7297995 w 7559104"/>
              <a:gd name="connsiteY3" fmla="*/ 10124327 h 10523263"/>
              <a:gd name="connsiteX4" fmla="*/ 6688788 w 7559104"/>
              <a:gd name="connsiteY4" fmla="*/ 10523263 h 10523263"/>
              <a:gd name="connsiteX5" fmla="*/ 0 w 7559104"/>
              <a:gd name="connsiteY5" fmla="*/ 308935 h 10523263"/>
              <a:gd name="connsiteX6" fmla="*/ 383989 w 7559104"/>
              <a:gd name="connsiteY6" fmla="*/ 57482 h 10523263"/>
              <a:gd name="connsiteX7" fmla="*/ 406705 w 7559104"/>
              <a:gd name="connsiteY7" fmla="*/ 61454 h 10523263"/>
              <a:gd name="connsiteX8" fmla="*/ 2988032 w 7559104"/>
              <a:gd name="connsiteY8" fmla="*/ 1297453 h 10523263"/>
              <a:gd name="connsiteX0" fmla="*/ 2988032 w 7559104"/>
              <a:gd name="connsiteY0" fmla="*/ 1242076 h 10467886"/>
              <a:gd name="connsiteX1" fmla="*/ 4922569 w 7559104"/>
              <a:gd name="connsiteY1" fmla="*/ 5270988 h 10467886"/>
              <a:gd name="connsiteX2" fmla="*/ 7386541 w 7559104"/>
              <a:gd name="connsiteY2" fmla="*/ 8503217 h 10467886"/>
              <a:gd name="connsiteX3" fmla="*/ 7297995 w 7559104"/>
              <a:gd name="connsiteY3" fmla="*/ 10068950 h 10467886"/>
              <a:gd name="connsiteX4" fmla="*/ 6688788 w 7559104"/>
              <a:gd name="connsiteY4" fmla="*/ 10467886 h 10467886"/>
              <a:gd name="connsiteX5" fmla="*/ 0 w 7559104"/>
              <a:gd name="connsiteY5" fmla="*/ 253558 h 10467886"/>
              <a:gd name="connsiteX6" fmla="*/ 383989 w 7559104"/>
              <a:gd name="connsiteY6" fmla="*/ 2105 h 10467886"/>
              <a:gd name="connsiteX7" fmla="*/ 406705 w 7559104"/>
              <a:gd name="connsiteY7" fmla="*/ 6077 h 10467886"/>
              <a:gd name="connsiteX8" fmla="*/ 2988032 w 7559104"/>
              <a:gd name="connsiteY8" fmla="*/ 1242076 h 10467886"/>
              <a:gd name="connsiteX0" fmla="*/ 2629025 w 7559104"/>
              <a:gd name="connsiteY0" fmla="*/ 778968 h 10553010"/>
              <a:gd name="connsiteX1" fmla="*/ 4922569 w 7559104"/>
              <a:gd name="connsiteY1" fmla="*/ 5356112 h 10553010"/>
              <a:gd name="connsiteX2" fmla="*/ 7386541 w 7559104"/>
              <a:gd name="connsiteY2" fmla="*/ 8588341 h 10553010"/>
              <a:gd name="connsiteX3" fmla="*/ 7297995 w 7559104"/>
              <a:gd name="connsiteY3" fmla="*/ 10154074 h 10553010"/>
              <a:gd name="connsiteX4" fmla="*/ 6688788 w 7559104"/>
              <a:gd name="connsiteY4" fmla="*/ 10553010 h 10553010"/>
              <a:gd name="connsiteX5" fmla="*/ 0 w 7559104"/>
              <a:gd name="connsiteY5" fmla="*/ 338682 h 10553010"/>
              <a:gd name="connsiteX6" fmla="*/ 383989 w 7559104"/>
              <a:gd name="connsiteY6" fmla="*/ 87229 h 10553010"/>
              <a:gd name="connsiteX7" fmla="*/ 406705 w 7559104"/>
              <a:gd name="connsiteY7" fmla="*/ 91201 h 10553010"/>
              <a:gd name="connsiteX8" fmla="*/ 2629025 w 7559104"/>
              <a:gd name="connsiteY8" fmla="*/ 778968 h 10553010"/>
              <a:gd name="connsiteX0" fmla="*/ 2629025 w 7559104"/>
              <a:gd name="connsiteY0" fmla="*/ 778968 h 10553010"/>
              <a:gd name="connsiteX1" fmla="*/ 3290838 w 7559104"/>
              <a:gd name="connsiteY1" fmla="*/ 2176773 h 10553010"/>
              <a:gd name="connsiteX2" fmla="*/ 4922569 w 7559104"/>
              <a:gd name="connsiteY2" fmla="*/ 5356112 h 10553010"/>
              <a:gd name="connsiteX3" fmla="*/ 7386541 w 7559104"/>
              <a:gd name="connsiteY3" fmla="*/ 8588341 h 10553010"/>
              <a:gd name="connsiteX4" fmla="*/ 7297995 w 7559104"/>
              <a:gd name="connsiteY4" fmla="*/ 10154074 h 10553010"/>
              <a:gd name="connsiteX5" fmla="*/ 6688788 w 7559104"/>
              <a:gd name="connsiteY5" fmla="*/ 10553010 h 10553010"/>
              <a:gd name="connsiteX6" fmla="*/ 0 w 7559104"/>
              <a:gd name="connsiteY6" fmla="*/ 338682 h 10553010"/>
              <a:gd name="connsiteX7" fmla="*/ 383989 w 7559104"/>
              <a:gd name="connsiteY7" fmla="*/ 87229 h 10553010"/>
              <a:gd name="connsiteX8" fmla="*/ 406705 w 7559104"/>
              <a:gd name="connsiteY8" fmla="*/ 91201 h 10553010"/>
              <a:gd name="connsiteX9" fmla="*/ 2629025 w 7559104"/>
              <a:gd name="connsiteY9" fmla="*/ 778968 h 10553010"/>
              <a:gd name="connsiteX0" fmla="*/ 406705 w 7559104"/>
              <a:gd name="connsiteY0" fmla="*/ 3972 h 10465781"/>
              <a:gd name="connsiteX1" fmla="*/ 3290838 w 7559104"/>
              <a:gd name="connsiteY1" fmla="*/ 2089544 h 10465781"/>
              <a:gd name="connsiteX2" fmla="*/ 4922569 w 7559104"/>
              <a:gd name="connsiteY2" fmla="*/ 5268883 h 10465781"/>
              <a:gd name="connsiteX3" fmla="*/ 7386541 w 7559104"/>
              <a:gd name="connsiteY3" fmla="*/ 8501112 h 10465781"/>
              <a:gd name="connsiteX4" fmla="*/ 7297995 w 7559104"/>
              <a:gd name="connsiteY4" fmla="*/ 10066845 h 10465781"/>
              <a:gd name="connsiteX5" fmla="*/ 6688788 w 7559104"/>
              <a:gd name="connsiteY5" fmla="*/ 10465781 h 10465781"/>
              <a:gd name="connsiteX6" fmla="*/ 0 w 7559104"/>
              <a:gd name="connsiteY6" fmla="*/ 251453 h 10465781"/>
              <a:gd name="connsiteX7" fmla="*/ 383989 w 7559104"/>
              <a:gd name="connsiteY7" fmla="*/ 0 h 10465781"/>
              <a:gd name="connsiteX8" fmla="*/ 406705 w 7559104"/>
              <a:gd name="connsiteY8" fmla="*/ 3972 h 10465781"/>
              <a:gd name="connsiteX0" fmla="*/ 406705 w 7559104"/>
              <a:gd name="connsiteY0" fmla="*/ 3972 h 10465781"/>
              <a:gd name="connsiteX1" fmla="*/ 3076026 w 7559104"/>
              <a:gd name="connsiteY1" fmla="*/ 1483321 h 10465781"/>
              <a:gd name="connsiteX2" fmla="*/ 4922569 w 7559104"/>
              <a:gd name="connsiteY2" fmla="*/ 5268883 h 10465781"/>
              <a:gd name="connsiteX3" fmla="*/ 7386541 w 7559104"/>
              <a:gd name="connsiteY3" fmla="*/ 8501112 h 10465781"/>
              <a:gd name="connsiteX4" fmla="*/ 7297995 w 7559104"/>
              <a:gd name="connsiteY4" fmla="*/ 10066845 h 10465781"/>
              <a:gd name="connsiteX5" fmla="*/ 6688788 w 7559104"/>
              <a:gd name="connsiteY5" fmla="*/ 10465781 h 10465781"/>
              <a:gd name="connsiteX6" fmla="*/ 0 w 7559104"/>
              <a:gd name="connsiteY6" fmla="*/ 251453 h 10465781"/>
              <a:gd name="connsiteX7" fmla="*/ 383989 w 7559104"/>
              <a:gd name="connsiteY7" fmla="*/ 0 h 10465781"/>
              <a:gd name="connsiteX8" fmla="*/ 406705 w 7559104"/>
              <a:gd name="connsiteY8" fmla="*/ 3972 h 10465781"/>
              <a:gd name="connsiteX0" fmla="*/ 406705 w 7559104"/>
              <a:gd name="connsiteY0" fmla="*/ 3972 h 10465781"/>
              <a:gd name="connsiteX1" fmla="*/ 3076026 w 7559104"/>
              <a:gd name="connsiteY1" fmla="*/ 1483321 h 10465781"/>
              <a:gd name="connsiteX2" fmla="*/ 4922569 w 7559104"/>
              <a:gd name="connsiteY2" fmla="*/ 5268883 h 10465781"/>
              <a:gd name="connsiteX3" fmla="*/ 7386541 w 7559104"/>
              <a:gd name="connsiteY3" fmla="*/ 8501112 h 10465781"/>
              <a:gd name="connsiteX4" fmla="*/ 7297995 w 7559104"/>
              <a:gd name="connsiteY4" fmla="*/ 10066845 h 10465781"/>
              <a:gd name="connsiteX5" fmla="*/ 6688788 w 7559104"/>
              <a:gd name="connsiteY5" fmla="*/ 10465781 h 10465781"/>
              <a:gd name="connsiteX6" fmla="*/ 0 w 7559104"/>
              <a:gd name="connsiteY6" fmla="*/ 251453 h 10465781"/>
              <a:gd name="connsiteX7" fmla="*/ 383989 w 7559104"/>
              <a:gd name="connsiteY7" fmla="*/ 0 h 10465781"/>
              <a:gd name="connsiteX8" fmla="*/ 406705 w 7559104"/>
              <a:gd name="connsiteY8" fmla="*/ 3972 h 10465781"/>
              <a:gd name="connsiteX0" fmla="*/ 406705 w 7559104"/>
              <a:gd name="connsiteY0" fmla="*/ 3972 h 10465781"/>
              <a:gd name="connsiteX1" fmla="*/ 3076026 w 7559104"/>
              <a:gd name="connsiteY1" fmla="*/ 1483321 h 10465781"/>
              <a:gd name="connsiteX2" fmla="*/ 4922569 w 7559104"/>
              <a:gd name="connsiteY2" fmla="*/ 5268883 h 10465781"/>
              <a:gd name="connsiteX3" fmla="*/ 7386541 w 7559104"/>
              <a:gd name="connsiteY3" fmla="*/ 8501112 h 10465781"/>
              <a:gd name="connsiteX4" fmla="*/ 7297995 w 7559104"/>
              <a:gd name="connsiteY4" fmla="*/ 10066845 h 10465781"/>
              <a:gd name="connsiteX5" fmla="*/ 6688788 w 7559104"/>
              <a:gd name="connsiteY5" fmla="*/ 10465781 h 10465781"/>
              <a:gd name="connsiteX6" fmla="*/ 0 w 7559104"/>
              <a:gd name="connsiteY6" fmla="*/ 251453 h 10465781"/>
              <a:gd name="connsiteX7" fmla="*/ 383989 w 7559104"/>
              <a:gd name="connsiteY7" fmla="*/ 0 h 10465781"/>
              <a:gd name="connsiteX8" fmla="*/ 406705 w 7559104"/>
              <a:gd name="connsiteY8" fmla="*/ 3972 h 10465781"/>
              <a:gd name="connsiteX0" fmla="*/ 406705 w 7559104"/>
              <a:gd name="connsiteY0" fmla="*/ 3972 h 10465781"/>
              <a:gd name="connsiteX1" fmla="*/ 3076026 w 7559104"/>
              <a:gd name="connsiteY1" fmla="*/ 1483321 h 10465781"/>
              <a:gd name="connsiteX2" fmla="*/ 4922569 w 7559104"/>
              <a:gd name="connsiteY2" fmla="*/ 5268883 h 10465781"/>
              <a:gd name="connsiteX3" fmla="*/ 7386541 w 7559104"/>
              <a:gd name="connsiteY3" fmla="*/ 8501112 h 10465781"/>
              <a:gd name="connsiteX4" fmla="*/ 7297995 w 7559104"/>
              <a:gd name="connsiteY4" fmla="*/ 10066845 h 10465781"/>
              <a:gd name="connsiteX5" fmla="*/ 6688788 w 7559104"/>
              <a:gd name="connsiteY5" fmla="*/ 10465781 h 10465781"/>
              <a:gd name="connsiteX6" fmla="*/ 0 w 7559104"/>
              <a:gd name="connsiteY6" fmla="*/ 251453 h 10465781"/>
              <a:gd name="connsiteX7" fmla="*/ 383989 w 7559104"/>
              <a:gd name="connsiteY7" fmla="*/ 0 h 10465781"/>
              <a:gd name="connsiteX8" fmla="*/ 406705 w 7559104"/>
              <a:gd name="connsiteY8" fmla="*/ 3972 h 10465781"/>
              <a:gd name="connsiteX0" fmla="*/ 406705 w 7559104"/>
              <a:gd name="connsiteY0" fmla="*/ 31783 h 10493592"/>
              <a:gd name="connsiteX1" fmla="*/ 3076026 w 7559104"/>
              <a:gd name="connsiteY1" fmla="*/ 1511132 h 10493592"/>
              <a:gd name="connsiteX2" fmla="*/ 4922569 w 7559104"/>
              <a:gd name="connsiteY2" fmla="*/ 5296694 h 10493592"/>
              <a:gd name="connsiteX3" fmla="*/ 7386541 w 7559104"/>
              <a:gd name="connsiteY3" fmla="*/ 8528923 h 10493592"/>
              <a:gd name="connsiteX4" fmla="*/ 7297995 w 7559104"/>
              <a:gd name="connsiteY4" fmla="*/ 10094656 h 10493592"/>
              <a:gd name="connsiteX5" fmla="*/ 6688788 w 7559104"/>
              <a:gd name="connsiteY5" fmla="*/ 10493592 h 10493592"/>
              <a:gd name="connsiteX6" fmla="*/ 0 w 7559104"/>
              <a:gd name="connsiteY6" fmla="*/ 279264 h 10493592"/>
              <a:gd name="connsiteX7" fmla="*/ 383989 w 7559104"/>
              <a:gd name="connsiteY7" fmla="*/ 27811 h 10493592"/>
              <a:gd name="connsiteX8" fmla="*/ 406705 w 7559104"/>
              <a:gd name="connsiteY8" fmla="*/ 31783 h 10493592"/>
              <a:gd name="connsiteX0" fmla="*/ 406705 w 7573258"/>
              <a:gd name="connsiteY0" fmla="*/ 4606 h 10466415"/>
              <a:gd name="connsiteX1" fmla="*/ 3076026 w 7573258"/>
              <a:gd name="connsiteY1" fmla="*/ 1483955 h 10466415"/>
              <a:gd name="connsiteX2" fmla="*/ 4731324 w 7573258"/>
              <a:gd name="connsiteY2" fmla="*/ 5394752 h 10466415"/>
              <a:gd name="connsiteX3" fmla="*/ 7386541 w 7573258"/>
              <a:gd name="connsiteY3" fmla="*/ 8501746 h 10466415"/>
              <a:gd name="connsiteX4" fmla="*/ 7297995 w 7573258"/>
              <a:gd name="connsiteY4" fmla="*/ 10067479 h 10466415"/>
              <a:gd name="connsiteX5" fmla="*/ 6688788 w 7573258"/>
              <a:gd name="connsiteY5" fmla="*/ 10466415 h 10466415"/>
              <a:gd name="connsiteX6" fmla="*/ 0 w 7573258"/>
              <a:gd name="connsiteY6" fmla="*/ 252087 h 10466415"/>
              <a:gd name="connsiteX7" fmla="*/ 383989 w 7573258"/>
              <a:gd name="connsiteY7" fmla="*/ 634 h 10466415"/>
              <a:gd name="connsiteX8" fmla="*/ 406705 w 7573258"/>
              <a:gd name="connsiteY8" fmla="*/ 4606 h 10466415"/>
              <a:gd name="connsiteX0" fmla="*/ 406705 w 7573258"/>
              <a:gd name="connsiteY0" fmla="*/ 24282 h 10486091"/>
              <a:gd name="connsiteX1" fmla="*/ 2857265 w 7573258"/>
              <a:gd name="connsiteY1" fmla="*/ 863560 h 10486091"/>
              <a:gd name="connsiteX2" fmla="*/ 4731324 w 7573258"/>
              <a:gd name="connsiteY2" fmla="*/ 5414428 h 10486091"/>
              <a:gd name="connsiteX3" fmla="*/ 7386541 w 7573258"/>
              <a:gd name="connsiteY3" fmla="*/ 8521422 h 10486091"/>
              <a:gd name="connsiteX4" fmla="*/ 7297995 w 7573258"/>
              <a:gd name="connsiteY4" fmla="*/ 10087155 h 10486091"/>
              <a:gd name="connsiteX5" fmla="*/ 6688788 w 7573258"/>
              <a:gd name="connsiteY5" fmla="*/ 10486091 h 10486091"/>
              <a:gd name="connsiteX6" fmla="*/ 0 w 7573258"/>
              <a:gd name="connsiteY6" fmla="*/ 271763 h 10486091"/>
              <a:gd name="connsiteX7" fmla="*/ 383989 w 7573258"/>
              <a:gd name="connsiteY7" fmla="*/ 20310 h 10486091"/>
              <a:gd name="connsiteX8" fmla="*/ 406705 w 7573258"/>
              <a:gd name="connsiteY8" fmla="*/ 24282 h 10486091"/>
              <a:gd name="connsiteX0" fmla="*/ 406705 w 7573258"/>
              <a:gd name="connsiteY0" fmla="*/ 105578 h 10567387"/>
              <a:gd name="connsiteX1" fmla="*/ 2857265 w 7573258"/>
              <a:gd name="connsiteY1" fmla="*/ 944856 h 10567387"/>
              <a:gd name="connsiteX2" fmla="*/ 4731324 w 7573258"/>
              <a:gd name="connsiteY2" fmla="*/ 5495724 h 10567387"/>
              <a:gd name="connsiteX3" fmla="*/ 7386541 w 7573258"/>
              <a:gd name="connsiteY3" fmla="*/ 8602718 h 10567387"/>
              <a:gd name="connsiteX4" fmla="*/ 7297995 w 7573258"/>
              <a:gd name="connsiteY4" fmla="*/ 10168451 h 10567387"/>
              <a:gd name="connsiteX5" fmla="*/ 6688788 w 7573258"/>
              <a:gd name="connsiteY5" fmla="*/ 10567387 h 10567387"/>
              <a:gd name="connsiteX6" fmla="*/ 0 w 7573258"/>
              <a:gd name="connsiteY6" fmla="*/ 353059 h 10567387"/>
              <a:gd name="connsiteX7" fmla="*/ 383989 w 7573258"/>
              <a:gd name="connsiteY7" fmla="*/ 101606 h 10567387"/>
              <a:gd name="connsiteX8" fmla="*/ 406705 w 7573258"/>
              <a:gd name="connsiteY8" fmla="*/ 105578 h 10567387"/>
              <a:gd name="connsiteX0" fmla="*/ 406705 w 7519310"/>
              <a:gd name="connsiteY0" fmla="*/ 105578 h 10567387"/>
              <a:gd name="connsiteX1" fmla="*/ 2857265 w 7519310"/>
              <a:gd name="connsiteY1" fmla="*/ 944856 h 10567387"/>
              <a:gd name="connsiteX2" fmla="*/ 4731324 w 7519310"/>
              <a:gd name="connsiteY2" fmla="*/ 5495724 h 10567387"/>
              <a:gd name="connsiteX3" fmla="*/ 7386541 w 7519310"/>
              <a:gd name="connsiteY3" fmla="*/ 8602718 h 10567387"/>
              <a:gd name="connsiteX4" fmla="*/ 7094002 w 7519310"/>
              <a:gd name="connsiteY4" fmla="*/ 10302035 h 10567387"/>
              <a:gd name="connsiteX5" fmla="*/ 6688788 w 7519310"/>
              <a:gd name="connsiteY5" fmla="*/ 10567387 h 10567387"/>
              <a:gd name="connsiteX6" fmla="*/ 0 w 7519310"/>
              <a:gd name="connsiteY6" fmla="*/ 353059 h 10567387"/>
              <a:gd name="connsiteX7" fmla="*/ 383989 w 7519310"/>
              <a:gd name="connsiteY7" fmla="*/ 101606 h 10567387"/>
              <a:gd name="connsiteX8" fmla="*/ 406705 w 7519310"/>
              <a:gd name="connsiteY8" fmla="*/ 105578 h 10567387"/>
              <a:gd name="connsiteX0" fmla="*/ 406705 w 7519310"/>
              <a:gd name="connsiteY0" fmla="*/ 171552 h 10633361"/>
              <a:gd name="connsiteX1" fmla="*/ 2857265 w 7519310"/>
              <a:gd name="connsiteY1" fmla="*/ 1010830 h 10633361"/>
              <a:gd name="connsiteX2" fmla="*/ 4731324 w 7519310"/>
              <a:gd name="connsiteY2" fmla="*/ 5561698 h 10633361"/>
              <a:gd name="connsiteX3" fmla="*/ 7386541 w 7519310"/>
              <a:gd name="connsiteY3" fmla="*/ 8668692 h 10633361"/>
              <a:gd name="connsiteX4" fmla="*/ 7094002 w 7519310"/>
              <a:gd name="connsiteY4" fmla="*/ 10368009 h 10633361"/>
              <a:gd name="connsiteX5" fmla="*/ 6688788 w 7519310"/>
              <a:gd name="connsiteY5" fmla="*/ 10633361 h 10633361"/>
              <a:gd name="connsiteX6" fmla="*/ 0 w 7519310"/>
              <a:gd name="connsiteY6" fmla="*/ 419033 h 10633361"/>
              <a:gd name="connsiteX7" fmla="*/ 383989 w 7519310"/>
              <a:gd name="connsiteY7" fmla="*/ 167580 h 10633361"/>
              <a:gd name="connsiteX8" fmla="*/ 406705 w 7519310"/>
              <a:gd name="connsiteY8" fmla="*/ 171552 h 10633361"/>
              <a:gd name="connsiteX0" fmla="*/ 406705 w 7549484"/>
              <a:gd name="connsiteY0" fmla="*/ 171552 h 10633361"/>
              <a:gd name="connsiteX1" fmla="*/ 2857265 w 7549484"/>
              <a:gd name="connsiteY1" fmla="*/ 1010830 h 10633361"/>
              <a:gd name="connsiteX2" fmla="*/ 4731324 w 7549484"/>
              <a:gd name="connsiteY2" fmla="*/ 5561698 h 10633361"/>
              <a:gd name="connsiteX3" fmla="*/ 7386541 w 7549484"/>
              <a:gd name="connsiteY3" fmla="*/ 8668692 h 10633361"/>
              <a:gd name="connsiteX4" fmla="*/ 7094002 w 7549484"/>
              <a:gd name="connsiteY4" fmla="*/ 10368009 h 10633361"/>
              <a:gd name="connsiteX5" fmla="*/ 6688788 w 7549484"/>
              <a:gd name="connsiteY5" fmla="*/ 10633361 h 10633361"/>
              <a:gd name="connsiteX6" fmla="*/ 0 w 7549484"/>
              <a:gd name="connsiteY6" fmla="*/ 419033 h 10633361"/>
              <a:gd name="connsiteX7" fmla="*/ 383989 w 7549484"/>
              <a:gd name="connsiteY7" fmla="*/ 167580 h 10633361"/>
              <a:gd name="connsiteX8" fmla="*/ 406705 w 7549484"/>
              <a:gd name="connsiteY8" fmla="*/ 171552 h 10633361"/>
              <a:gd name="connsiteX0" fmla="*/ 406705 w 7549484"/>
              <a:gd name="connsiteY0" fmla="*/ 132739 h 10594548"/>
              <a:gd name="connsiteX1" fmla="*/ 2857265 w 7549484"/>
              <a:gd name="connsiteY1" fmla="*/ 972017 h 10594548"/>
              <a:gd name="connsiteX2" fmla="*/ 4731324 w 7549484"/>
              <a:gd name="connsiteY2" fmla="*/ 5522885 h 10594548"/>
              <a:gd name="connsiteX3" fmla="*/ 7386541 w 7549484"/>
              <a:gd name="connsiteY3" fmla="*/ 8629879 h 10594548"/>
              <a:gd name="connsiteX4" fmla="*/ 7094002 w 7549484"/>
              <a:gd name="connsiteY4" fmla="*/ 10329196 h 10594548"/>
              <a:gd name="connsiteX5" fmla="*/ 6688788 w 7549484"/>
              <a:gd name="connsiteY5" fmla="*/ 10594548 h 10594548"/>
              <a:gd name="connsiteX6" fmla="*/ 0 w 7549484"/>
              <a:gd name="connsiteY6" fmla="*/ 380220 h 10594548"/>
              <a:gd name="connsiteX7" fmla="*/ 383989 w 7549484"/>
              <a:gd name="connsiteY7" fmla="*/ 128767 h 10594548"/>
              <a:gd name="connsiteX8" fmla="*/ 406705 w 7549484"/>
              <a:gd name="connsiteY8" fmla="*/ 132739 h 10594548"/>
              <a:gd name="connsiteX0" fmla="*/ 383989 w 7549484"/>
              <a:gd name="connsiteY0" fmla="*/ 0 h 10465781"/>
              <a:gd name="connsiteX1" fmla="*/ 2857265 w 7549484"/>
              <a:gd name="connsiteY1" fmla="*/ 843250 h 10465781"/>
              <a:gd name="connsiteX2" fmla="*/ 4731324 w 7549484"/>
              <a:gd name="connsiteY2" fmla="*/ 5394118 h 10465781"/>
              <a:gd name="connsiteX3" fmla="*/ 7386541 w 7549484"/>
              <a:gd name="connsiteY3" fmla="*/ 8501112 h 10465781"/>
              <a:gd name="connsiteX4" fmla="*/ 7094002 w 7549484"/>
              <a:gd name="connsiteY4" fmla="*/ 10200429 h 10465781"/>
              <a:gd name="connsiteX5" fmla="*/ 6688788 w 7549484"/>
              <a:gd name="connsiteY5" fmla="*/ 10465781 h 10465781"/>
              <a:gd name="connsiteX6" fmla="*/ 0 w 7549484"/>
              <a:gd name="connsiteY6" fmla="*/ 251453 h 10465781"/>
              <a:gd name="connsiteX7" fmla="*/ 383989 w 7549484"/>
              <a:gd name="connsiteY7" fmla="*/ 0 h 10465781"/>
              <a:gd name="connsiteX0" fmla="*/ 383989 w 7549484"/>
              <a:gd name="connsiteY0" fmla="*/ 172455 h 10638236"/>
              <a:gd name="connsiteX1" fmla="*/ 2857265 w 7549484"/>
              <a:gd name="connsiteY1" fmla="*/ 1015705 h 10638236"/>
              <a:gd name="connsiteX2" fmla="*/ 4731324 w 7549484"/>
              <a:gd name="connsiteY2" fmla="*/ 5566573 h 10638236"/>
              <a:gd name="connsiteX3" fmla="*/ 7386541 w 7549484"/>
              <a:gd name="connsiteY3" fmla="*/ 8673567 h 10638236"/>
              <a:gd name="connsiteX4" fmla="*/ 7094002 w 7549484"/>
              <a:gd name="connsiteY4" fmla="*/ 10372884 h 10638236"/>
              <a:gd name="connsiteX5" fmla="*/ 6688788 w 7549484"/>
              <a:gd name="connsiteY5" fmla="*/ 10638236 h 10638236"/>
              <a:gd name="connsiteX6" fmla="*/ 0 w 7549484"/>
              <a:gd name="connsiteY6" fmla="*/ 423908 h 10638236"/>
              <a:gd name="connsiteX7" fmla="*/ 383989 w 7549484"/>
              <a:gd name="connsiteY7" fmla="*/ 172455 h 10638236"/>
              <a:gd name="connsiteX0" fmla="*/ 383989 w 7549484"/>
              <a:gd name="connsiteY0" fmla="*/ 34015 h 10499796"/>
              <a:gd name="connsiteX1" fmla="*/ 2857265 w 7549484"/>
              <a:gd name="connsiteY1" fmla="*/ 877265 h 10499796"/>
              <a:gd name="connsiteX2" fmla="*/ 4731324 w 7549484"/>
              <a:gd name="connsiteY2" fmla="*/ 5428133 h 10499796"/>
              <a:gd name="connsiteX3" fmla="*/ 7386541 w 7549484"/>
              <a:gd name="connsiteY3" fmla="*/ 8535127 h 10499796"/>
              <a:gd name="connsiteX4" fmla="*/ 7094002 w 7549484"/>
              <a:gd name="connsiteY4" fmla="*/ 10234444 h 10499796"/>
              <a:gd name="connsiteX5" fmla="*/ 6688788 w 7549484"/>
              <a:gd name="connsiteY5" fmla="*/ 10499796 h 10499796"/>
              <a:gd name="connsiteX6" fmla="*/ 0 w 7549484"/>
              <a:gd name="connsiteY6" fmla="*/ 285468 h 10499796"/>
              <a:gd name="connsiteX7" fmla="*/ 383989 w 7549484"/>
              <a:gd name="connsiteY7" fmla="*/ 34015 h 10499796"/>
              <a:gd name="connsiteX0" fmla="*/ 383989 w 7549484"/>
              <a:gd name="connsiteY0" fmla="*/ 120481 h 10586262"/>
              <a:gd name="connsiteX1" fmla="*/ 2857265 w 7549484"/>
              <a:gd name="connsiteY1" fmla="*/ 963731 h 10586262"/>
              <a:gd name="connsiteX2" fmla="*/ 4731324 w 7549484"/>
              <a:gd name="connsiteY2" fmla="*/ 5514599 h 10586262"/>
              <a:gd name="connsiteX3" fmla="*/ 7386541 w 7549484"/>
              <a:gd name="connsiteY3" fmla="*/ 8621593 h 10586262"/>
              <a:gd name="connsiteX4" fmla="*/ 7094002 w 7549484"/>
              <a:gd name="connsiteY4" fmla="*/ 10320910 h 10586262"/>
              <a:gd name="connsiteX5" fmla="*/ 6688788 w 7549484"/>
              <a:gd name="connsiteY5" fmla="*/ 10586262 h 10586262"/>
              <a:gd name="connsiteX6" fmla="*/ 0 w 7549484"/>
              <a:gd name="connsiteY6" fmla="*/ 371934 h 10586262"/>
              <a:gd name="connsiteX7" fmla="*/ 383989 w 7549484"/>
              <a:gd name="connsiteY7" fmla="*/ 120481 h 10586262"/>
              <a:gd name="connsiteX0" fmla="*/ 383989 w 7549484"/>
              <a:gd name="connsiteY0" fmla="*/ 160996 h 10626777"/>
              <a:gd name="connsiteX1" fmla="*/ 2857265 w 7549484"/>
              <a:gd name="connsiteY1" fmla="*/ 1004246 h 10626777"/>
              <a:gd name="connsiteX2" fmla="*/ 4731324 w 7549484"/>
              <a:gd name="connsiteY2" fmla="*/ 5555114 h 10626777"/>
              <a:gd name="connsiteX3" fmla="*/ 7386541 w 7549484"/>
              <a:gd name="connsiteY3" fmla="*/ 8662108 h 10626777"/>
              <a:gd name="connsiteX4" fmla="*/ 7094002 w 7549484"/>
              <a:gd name="connsiteY4" fmla="*/ 10361425 h 10626777"/>
              <a:gd name="connsiteX5" fmla="*/ 6688788 w 7549484"/>
              <a:gd name="connsiteY5" fmla="*/ 10626777 h 10626777"/>
              <a:gd name="connsiteX6" fmla="*/ 0 w 7549484"/>
              <a:gd name="connsiteY6" fmla="*/ 412449 h 10626777"/>
              <a:gd name="connsiteX7" fmla="*/ 383989 w 7549484"/>
              <a:gd name="connsiteY7" fmla="*/ 160996 h 10626777"/>
              <a:gd name="connsiteX0" fmla="*/ 383989 w 7704438"/>
              <a:gd name="connsiteY0" fmla="*/ 160996 h 10626777"/>
              <a:gd name="connsiteX1" fmla="*/ 2857265 w 7704438"/>
              <a:gd name="connsiteY1" fmla="*/ 1004246 h 10626777"/>
              <a:gd name="connsiteX2" fmla="*/ 4731324 w 7704438"/>
              <a:gd name="connsiteY2" fmla="*/ 5555114 h 10626777"/>
              <a:gd name="connsiteX3" fmla="*/ 7573837 w 7704438"/>
              <a:gd name="connsiteY3" fmla="*/ 8503026 h 10626777"/>
              <a:gd name="connsiteX4" fmla="*/ 7094002 w 7704438"/>
              <a:gd name="connsiteY4" fmla="*/ 10361425 h 10626777"/>
              <a:gd name="connsiteX5" fmla="*/ 6688788 w 7704438"/>
              <a:gd name="connsiteY5" fmla="*/ 10626777 h 10626777"/>
              <a:gd name="connsiteX6" fmla="*/ 0 w 7704438"/>
              <a:gd name="connsiteY6" fmla="*/ 412449 h 10626777"/>
              <a:gd name="connsiteX7" fmla="*/ 383989 w 7704438"/>
              <a:gd name="connsiteY7" fmla="*/ 160996 h 10626777"/>
              <a:gd name="connsiteX0" fmla="*/ 408584 w 7704438"/>
              <a:gd name="connsiteY0" fmla="*/ 91899 h 10464484"/>
              <a:gd name="connsiteX1" fmla="*/ 2857265 w 7704438"/>
              <a:gd name="connsiteY1" fmla="*/ 841953 h 10464484"/>
              <a:gd name="connsiteX2" fmla="*/ 4731324 w 7704438"/>
              <a:gd name="connsiteY2" fmla="*/ 5392821 h 10464484"/>
              <a:gd name="connsiteX3" fmla="*/ 7573837 w 7704438"/>
              <a:gd name="connsiteY3" fmla="*/ 8340733 h 10464484"/>
              <a:gd name="connsiteX4" fmla="*/ 7094002 w 7704438"/>
              <a:gd name="connsiteY4" fmla="*/ 10199132 h 10464484"/>
              <a:gd name="connsiteX5" fmla="*/ 6688788 w 7704438"/>
              <a:gd name="connsiteY5" fmla="*/ 10464484 h 10464484"/>
              <a:gd name="connsiteX6" fmla="*/ 0 w 7704438"/>
              <a:gd name="connsiteY6" fmla="*/ 250156 h 10464484"/>
              <a:gd name="connsiteX7" fmla="*/ 408584 w 7704438"/>
              <a:gd name="connsiteY7" fmla="*/ 91899 h 10464484"/>
              <a:gd name="connsiteX0" fmla="*/ 408132 w 7704438"/>
              <a:gd name="connsiteY0" fmla="*/ 102068 h 10419706"/>
              <a:gd name="connsiteX1" fmla="*/ 2857265 w 7704438"/>
              <a:gd name="connsiteY1" fmla="*/ 797175 h 10419706"/>
              <a:gd name="connsiteX2" fmla="*/ 4731324 w 7704438"/>
              <a:gd name="connsiteY2" fmla="*/ 5348043 h 10419706"/>
              <a:gd name="connsiteX3" fmla="*/ 7573837 w 7704438"/>
              <a:gd name="connsiteY3" fmla="*/ 8295955 h 10419706"/>
              <a:gd name="connsiteX4" fmla="*/ 7094002 w 7704438"/>
              <a:gd name="connsiteY4" fmla="*/ 10154354 h 10419706"/>
              <a:gd name="connsiteX5" fmla="*/ 6688788 w 7704438"/>
              <a:gd name="connsiteY5" fmla="*/ 10419706 h 10419706"/>
              <a:gd name="connsiteX6" fmla="*/ 0 w 7704438"/>
              <a:gd name="connsiteY6" fmla="*/ 205378 h 10419706"/>
              <a:gd name="connsiteX7" fmla="*/ 408132 w 7704438"/>
              <a:gd name="connsiteY7" fmla="*/ 102068 h 10419706"/>
              <a:gd name="connsiteX0" fmla="*/ 408132 w 7704438"/>
              <a:gd name="connsiteY0" fmla="*/ 77163 h 10394801"/>
              <a:gd name="connsiteX1" fmla="*/ 2632173 w 7704438"/>
              <a:gd name="connsiteY1" fmla="*/ 901453 h 10394801"/>
              <a:gd name="connsiteX2" fmla="*/ 4731324 w 7704438"/>
              <a:gd name="connsiteY2" fmla="*/ 5323138 h 10394801"/>
              <a:gd name="connsiteX3" fmla="*/ 7573837 w 7704438"/>
              <a:gd name="connsiteY3" fmla="*/ 8271050 h 10394801"/>
              <a:gd name="connsiteX4" fmla="*/ 7094002 w 7704438"/>
              <a:gd name="connsiteY4" fmla="*/ 10129449 h 10394801"/>
              <a:gd name="connsiteX5" fmla="*/ 6688788 w 7704438"/>
              <a:gd name="connsiteY5" fmla="*/ 10394801 h 10394801"/>
              <a:gd name="connsiteX6" fmla="*/ 0 w 7704438"/>
              <a:gd name="connsiteY6" fmla="*/ 180473 h 10394801"/>
              <a:gd name="connsiteX7" fmla="*/ 408132 w 7704438"/>
              <a:gd name="connsiteY7" fmla="*/ 77163 h 10394801"/>
              <a:gd name="connsiteX0" fmla="*/ 438484 w 7704438"/>
              <a:gd name="connsiteY0" fmla="*/ 66152 h 10476534"/>
              <a:gd name="connsiteX1" fmla="*/ 2632173 w 7704438"/>
              <a:gd name="connsiteY1" fmla="*/ 983186 h 10476534"/>
              <a:gd name="connsiteX2" fmla="*/ 4731324 w 7704438"/>
              <a:gd name="connsiteY2" fmla="*/ 5404871 h 10476534"/>
              <a:gd name="connsiteX3" fmla="*/ 7573837 w 7704438"/>
              <a:gd name="connsiteY3" fmla="*/ 8352783 h 10476534"/>
              <a:gd name="connsiteX4" fmla="*/ 7094002 w 7704438"/>
              <a:gd name="connsiteY4" fmla="*/ 10211182 h 10476534"/>
              <a:gd name="connsiteX5" fmla="*/ 6688788 w 7704438"/>
              <a:gd name="connsiteY5" fmla="*/ 10476534 h 10476534"/>
              <a:gd name="connsiteX6" fmla="*/ 0 w 7704438"/>
              <a:gd name="connsiteY6" fmla="*/ 262206 h 10476534"/>
              <a:gd name="connsiteX7" fmla="*/ 438484 w 7704438"/>
              <a:gd name="connsiteY7" fmla="*/ 66152 h 10476534"/>
              <a:gd name="connsiteX0" fmla="*/ 624874 w 7890828"/>
              <a:gd name="connsiteY0" fmla="*/ 66152 h 10476534"/>
              <a:gd name="connsiteX1" fmla="*/ 2818563 w 7890828"/>
              <a:gd name="connsiteY1" fmla="*/ 983186 h 10476534"/>
              <a:gd name="connsiteX2" fmla="*/ 4917714 w 7890828"/>
              <a:gd name="connsiteY2" fmla="*/ 5404871 h 10476534"/>
              <a:gd name="connsiteX3" fmla="*/ 7760227 w 7890828"/>
              <a:gd name="connsiteY3" fmla="*/ 8352783 h 10476534"/>
              <a:gd name="connsiteX4" fmla="*/ 7280392 w 7890828"/>
              <a:gd name="connsiteY4" fmla="*/ 10211182 h 10476534"/>
              <a:gd name="connsiteX5" fmla="*/ 6875178 w 7890828"/>
              <a:gd name="connsiteY5" fmla="*/ 10476534 h 10476534"/>
              <a:gd name="connsiteX6" fmla="*/ 0 w 7890828"/>
              <a:gd name="connsiteY6" fmla="*/ 311396 h 10476534"/>
              <a:gd name="connsiteX7" fmla="*/ 624874 w 7890828"/>
              <a:gd name="connsiteY7" fmla="*/ 66152 h 10476534"/>
              <a:gd name="connsiteX0" fmla="*/ 498282 w 7890828"/>
              <a:gd name="connsiteY0" fmla="*/ 63477 h 10500262"/>
              <a:gd name="connsiteX1" fmla="*/ 2818563 w 7890828"/>
              <a:gd name="connsiteY1" fmla="*/ 1006914 h 10500262"/>
              <a:gd name="connsiteX2" fmla="*/ 4917714 w 7890828"/>
              <a:gd name="connsiteY2" fmla="*/ 5428599 h 10500262"/>
              <a:gd name="connsiteX3" fmla="*/ 7760227 w 7890828"/>
              <a:gd name="connsiteY3" fmla="*/ 8376511 h 10500262"/>
              <a:gd name="connsiteX4" fmla="*/ 7280392 w 7890828"/>
              <a:gd name="connsiteY4" fmla="*/ 10234910 h 10500262"/>
              <a:gd name="connsiteX5" fmla="*/ 6875178 w 7890828"/>
              <a:gd name="connsiteY5" fmla="*/ 10500262 h 10500262"/>
              <a:gd name="connsiteX6" fmla="*/ 0 w 7890828"/>
              <a:gd name="connsiteY6" fmla="*/ 335124 h 10500262"/>
              <a:gd name="connsiteX7" fmla="*/ 498282 w 7890828"/>
              <a:gd name="connsiteY7" fmla="*/ 63477 h 10500262"/>
              <a:gd name="connsiteX0" fmla="*/ 561578 w 7954124"/>
              <a:gd name="connsiteY0" fmla="*/ 63477 h 10500262"/>
              <a:gd name="connsiteX1" fmla="*/ 2881859 w 7954124"/>
              <a:gd name="connsiteY1" fmla="*/ 1006914 h 10500262"/>
              <a:gd name="connsiteX2" fmla="*/ 4981010 w 7954124"/>
              <a:gd name="connsiteY2" fmla="*/ 5428599 h 10500262"/>
              <a:gd name="connsiteX3" fmla="*/ 7823523 w 7954124"/>
              <a:gd name="connsiteY3" fmla="*/ 8376511 h 10500262"/>
              <a:gd name="connsiteX4" fmla="*/ 7343688 w 7954124"/>
              <a:gd name="connsiteY4" fmla="*/ 10234910 h 10500262"/>
              <a:gd name="connsiteX5" fmla="*/ 6938474 w 7954124"/>
              <a:gd name="connsiteY5" fmla="*/ 10500262 h 10500262"/>
              <a:gd name="connsiteX6" fmla="*/ 0 w 7954124"/>
              <a:gd name="connsiteY6" fmla="*/ 321923 h 10500262"/>
              <a:gd name="connsiteX7" fmla="*/ 561578 w 7954124"/>
              <a:gd name="connsiteY7" fmla="*/ 63477 h 10500262"/>
              <a:gd name="connsiteX0" fmla="*/ 519833 w 7912379"/>
              <a:gd name="connsiteY0" fmla="*/ 63477 h 10500262"/>
              <a:gd name="connsiteX1" fmla="*/ 2840114 w 7912379"/>
              <a:gd name="connsiteY1" fmla="*/ 1006914 h 10500262"/>
              <a:gd name="connsiteX2" fmla="*/ 4939265 w 7912379"/>
              <a:gd name="connsiteY2" fmla="*/ 5428599 h 10500262"/>
              <a:gd name="connsiteX3" fmla="*/ 7781778 w 7912379"/>
              <a:gd name="connsiteY3" fmla="*/ 8376511 h 10500262"/>
              <a:gd name="connsiteX4" fmla="*/ 7301943 w 7912379"/>
              <a:gd name="connsiteY4" fmla="*/ 10234910 h 10500262"/>
              <a:gd name="connsiteX5" fmla="*/ 6896729 w 7912379"/>
              <a:gd name="connsiteY5" fmla="*/ 10500262 h 10500262"/>
              <a:gd name="connsiteX6" fmla="*/ 0 w 7912379"/>
              <a:gd name="connsiteY6" fmla="*/ 385671 h 10500262"/>
              <a:gd name="connsiteX7" fmla="*/ 519833 w 7912379"/>
              <a:gd name="connsiteY7" fmla="*/ 63477 h 10500262"/>
              <a:gd name="connsiteX0" fmla="*/ 495369 w 7887915"/>
              <a:gd name="connsiteY0" fmla="*/ 63477 h 10500262"/>
              <a:gd name="connsiteX1" fmla="*/ 2815650 w 7887915"/>
              <a:gd name="connsiteY1" fmla="*/ 1006914 h 10500262"/>
              <a:gd name="connsiteX2" fmla="*/ 4914801 w 7887915"/>
              <a:gd name="connsiteY2" fmla="*/ 5428599 h 10500262"/>
              <a:gd name="connsiteX3" fmla="*/ 7757314 w 7887915"/>
              <a:gd name="connsiteY3" fmla="*/ 8376511 h 10500262"/>
              <a:gd name="connsiteX4" fmla="*/ 7277479 w 7887915"/>
              <a:gd name="connsiteY4" fmla="*/ 10234910 h 10500262"/>
              <a:gd name="connsiteX5" fmla="*/ 6872265 w 7887915"/>
              <a:gd name="connsiteY5" fmla="*/ 10500262 h 10500262"/>
              <a:gd name="connsiteX6" fmla="*/ 0 w 7887915"/>
              <a:gd name="connsiteY6" fmla="*/ 409121 h 10500262"/>
              <a:gd name="connsiteX7" fmla="*/ 495369 w 7887915"/>
              <a:gd name="connsiteY7" fmla="*/ 63477 h 10500262"/>
              <a:gd name="connsiteX0" fmla="*/ 507235 w 7887915"/>
              <a:gd name="connsiteY0" fmla="*/ 64821 h 10488123"/>
              <a:gd name="connsiteX1" fmla="*/ 2815650 w 7887915"/>
              <a:gd name="connsiteY1" fmla="*/ 994775 h 10488123"/>
              <a:gd name="connsiteX2" fmla="*/ 4914801 w 7887915"/>
              <a:gd name="connsiteY2" fmla="*/ 5416460 h 10488123"/>
              <a:gd name="connsiteX3" fmla="*/ 7757314 w 7887915"/>
              <a:gd name="connsiteY3" fmla="*/ 8364372 h 10488123"/>
              <a:gd name="connsiteX4" fmla="*/ 7277479 w 7887915"/>
              <a:gd name="connsiteY4" fmla="*/ 10222771 h 10488123"/>
              <a:gd name="connsiteX5" fmla="*/ 6872265 w 7887915"/>
              <a:gd name="connsiteY5" fmla="*/ 10488123 h 10488123"/>
              <a:gd name="connsiteX6" fmla="*/ 0 w 7887915"/>
              <a:gd name="connsiteY6" fmla="*/ 396982 h 10488123"/>
              <a:gd name="connsiteX7" fmla="*/ 507235 w 7887915"/>
              <a:gd name="connsiteY7" fmla="*/ 64821 h 10488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87915" h="10488123">
                <a:moveTo>
                  <a:pt x="507235" y="64821"/>
                </a:moveTo>
                <a:cubicBezTo>
                  <a:pt x="1045055" y="-131927"/>
                  <a:pt x="2081056" y="102835"/>
                  <a:pt x="2815650" y="994775"/>
                </a:cubicBezTo>
                <a:cubicBezTo>
                  <a:pt x="3550244" y="1886715"/>
                  <a:pt x="4091190" y="4188194"/>
                  <a:pt x="4914801" y="5416460"/>
                </a:cubicBezTo>
                <a:cubicBezTo>
                  <a:pt x="5738412" y="6644726"/>
                  <a:pt x="7363534" y="7563320"/>
                  <a:pt x="7757314" y="8364372"/>
                </a:cubicBezTo>
                <a:cubicBezTo>
                  <a:pt x="8151094" y="9165424"/>
                  <a:pt x="7555020" y="9905108"/>
                  <a:pt x="7277479" y="10222771"/>
                </a:cubicBezTo>
                <a:lnTo>
                  <a:pt x="6872265" y="10488123"/>
                </a:lnTo>
                <a:lnTo>
                  <a:pt x="0" y="396982"/>
                </a:lnTo>
                <a:lnTo>
                  <a:pt x="507235" y="64821"/>
                </a:lnTo>
                <a:close/>
              </a:path>
            </a:pathLst>
          </a:custGeom>
          <a:solidFill>
            <a:schemeClr val="accent2"/>
          </a:solidFill>
          <a:ln>
            <a:noFill/>
          </a:ln>
          <a:effectLst>
            <a:outerShdw blurRad="200025" dist="95250" sx="1000" sy="1000" algn="bl" rotWithShape="0">
              <a:srgbClr val="000000"/>
            </a:outerShdw>
          </a:effectLst>
        </p:spPr>
      </p:sp>
      <p:sp>
        <p:nvSpPr>
          <p:cNvPr id="5" name="Frihandsfigur: Form 4">
            <a:extLst>
              <a:ext uri="{FF2B5EF4-FFF2-40B4-BE49-F238E27FC236}">
                <a16:creationId xmlns:a16="http://schemas.microsoft.com/office/drawing/2014/main" id="{136A5F0E-75D0-524A-E865-A3C0582D0FAE}"/>
              </a:ext>
            </a:extLst>
          </p:cNvPr>
          <p:cNvSpPr/>
          <p:nvPr userDrawn="1"/>
        </p:nvSpPr>
        <p:spPr>
          <a:xfrm rot="3406888" flipV="1">
            <a:off x="2429499" y="-4809838"/>
            <a:ext cx="7582944" cy="10514879"/>
          </a:xfrm>
          <a:custGeom>
            <a:avLst/>
            <a:gdLst>
              <a:gd name="connsiteX0" fmla="*/ 2250488 w 7297995"/>
              <a:gd name="connsiteY0" fmla="*/ 976057 h 10465781"/>
              <a:gd name="connsiteX1" fmla="*/ 3809075 w 7297995"/>
              <a:gd name="connsiteY1" fmla="*/ 5487974 h 10465781"/>
              <a:gd name="connsiteX2" fmla="*/ 6957003 w 7297995"/>
              <a:gd name="connsiteY2" fmla="*/ 8818826 h 10465781"/>
              <a:gd name="connsiteX3" fmla="*/ 7267306 w 7297995"/>
              <a:gd name="connsiteY3" fmla="*/ 9881498 h 10465781"/>
              <a:gd name="connsiteX4" fmla="*/ 7297995 w 7297995"/>
              <a:gd name="connsiteY4" fmla="*/ 10066845 h 10465781"/>
              <a:gd name="connsiteX5" fmla="*/ 6688788 w 7297995"/>
              <a:gd name="connsiteY5" fmla="*/ 10465781 h 10465781"/>
              <a:gd name="connsiteX6" fmla="*/ 0 w 7297995"/>
              <a:gd name="connsiteY6" fmla="*/ 251453 h 10465781"/>
              <a:gd name="connsiteX7" fmla="*/ 383989 w 7297995"/>
              <a:gd name="connsiteY7" fmla="*/ 0 h 10465781"/>
              <a:gd name="connsiteX8" fmla="*/ 406705 w 7297995"/>
              <a:gd name="connsiteY8" fmla="*/ 3972 h 10465781"/>
              <a:gd name="connsiteX9" fmla="*/ 1610345 w 7297995"/>
              <a:gd name="connsiteY9" fmla="*/ 373131 h 10465781"/>
              <a:gd name="connsiteX10" fmla="*/ 2250488 w 7297995"/>
              <a:gd name="connsiteY10" fmla="*/ 976057 h 10465781"/>
              <a:gd name="connsiteX0" fmla="*/ 2492278 w 7297995"/>
              <a:gd name="connsiteY0" fmla="*/ 872373 h 10465781"/>
              <a:gd name="connsiteX1" fmla="*/ 3809075 w 7297995"/>
              <a:gd name="connsiteY1" fmla="*/ 5487974 h 10465781"/>
              <a:gd name="connsiteX2" fmla="*/ 6957003 w 7297995"/>
              <a:gd name="connsiteY2" fmla="*/ 8818826 h 10465781"/>
              <a:gd name="connsiteX3" fmla="*/ 7267306 w 7297995"/>
              <a:gd name="connsiteY3" fmla="*/ 9881498 h 10465781"/>
              <a:gd name="connsiteX4" fmla="*/ 7297995 w 7297995"/>
              <a:gd name="connsiteY4" fmla="*/ 10066845 h 10465781"/>
              <a:gd name="connsiteX5" fmla="*/ 6688788 w 7297995"/>
              <a:gd name="connsiteY5" fmla="*/ 10465781 h 10465781"/>
              <a:gd name="connsiteX6" fmla="*/ 0 w 7297995"/>
              <a:gd name="connsiteY6" fmla="*/ 251453 h 10465781"/>
              <a:gd name="connsiteX7" fmla="*/ 383989 w 7297995"/>
              <a:gd name="connsiteY7" fmla="*/ 0 h 10465781"/>
              <a:gd name="connsiteX8" fmla="*/ 406705 w 7297995"/>
              <a:gd name="connsiteY8" fmla="*/ 3972 h 10465781"/>
              <a:gd name="connsiteX9" fmla="*/ 1610345 w 7297995"/>
              <a:gd name="connsiteY9" fmla="*/ 373131 h 10465781"/>
              <a:gd name="connsiteX10" fmla="*/ 2492278 w 7297995"/>
              <a:gd name="connsiteY10" fmla="*/ 872373 h 10465781"/>
              <a:gd name="connsiteX0" fmla="*/ 2492278 w 7297995"/>
              <a:gd name="connsiteY0" fmla="*/ 872373 h 10465781"/>
              <a:gd name="connsiteX1" fmla="*/ 4204765 w 7297995"/>
              <a:gd name="connsiteY1" fmla="*/ 5174209 h 10465781"/>
              <a:gd name="connsiteX2" fmla="*/ 6957003 w 7297995"/>
              <a:gd name="connsiteY2" fmla="*/ 8818826 h 10465781"/>
              <a:gd name="connsiteX3" fmla="*/ 7267306 w 7297995"/>
              <a:gd name="connsiteY3" fmla="*/ 9881498 h 10465781"/>
              <a:gd name="connsiteX4" fmla="*/ 7297995 w 7297995"/>
              <a:gd name="connsiteY4" fmla="*/ 10066845 h 10465781"/>
              <a:gd name="connsiteX5" fmla="*/ 6688788 w 7297995"/>
              <a:gd name="connsiteY5" fmla="*/ 10465781 h 10465781"/>
              <a:gd name="connsiteX6" fmla="*/ 0 w 7297995"/>
              <a:gd name="connsiteY6" fmla="*/ 251453 h 10465781"/>
              <a:gd name="connsiteX7" fmla="*/ 383989 w 7297995"/>
              <a:gd name="connsiteY7" fmla="*/ 0 h 10465781"/>
              <a:gd name="connsiteX8" fmla="*/ 406705 w 7297995"/>
              <a:gd name="connsiteY8" fmla="*/ 3972 h 10465781"/>
              <a:gd name="connsiteX9" fmla="*/ 1610345 w 7297995"/>
              <a:gd name="connsiteY9" fmla="*/ 373131 h 10465781"/>
              <a:gd name="connsiteX10" fmla="*/ 2492278 w 7297995"/>
              <a:gd name="connsiteY10" fmla="*/ 872373 h 10465781"/>
              <a:gd name="connsiteX0" fmla="*/ 2492278 w 7297995"/>
              <a:gd name="connsiteY0" fmla="*/ 872373 h 10465781"/>
              <a:gd name="connsiteX1" fmla="*/ 4922569 w 7297995"/>
              <a:gd name="connsiteY1" fmla="*/ 5268883 h 10465781"/>
              <a:gd name="connsiteX2" fmla="*/ 6957003 w 7297995"/>
              <a:gd name="connsiteY2" fmla="*/ 8818826 h 10465781"/>
              <a:gd name="connsiteX3" fmla="*/ 7267306 w 7297995"/>
              <a:gd name="connsiteY3" fmla="*/ 9881498 h 10465781"/>
              <a:gd name="connsiteX4" fmla="*/ 7297995 w 7297995"/>
              <a:gd name="connsiteY4" fmla="*/ 10066845 h 10465781"/>
              <a:gd name="connsiteX5" fmla="*/ 6688788 w 7297995"/>
              <a:gd name="connsiteY5" fmla="*/ 10465781 h 10465781"/>
              <a:gd name="connsiteX6" fmla="*/ 0 w 7297995"/>
              <a:gd name="connsiteY6" fmla="*/ 251453 h 10465781"/>
              <a:gd name="connsiteX7" fmla="*/ 383989 w 7297995"/>
              <a:gd name="connsiteY7" fmla="*/ 0 h 10465781"/>
              <a:gd name="connsiteX8" fmla="*/ 406705 w 7297995"/>
              <a:gd name="connsiteY8" fmla="*/ 3972 h 10465781"/>
              <a:gd name="connsiteX9" fmla="*/ 1610345 w 7297995"/>
              <a:gd name="connsiteY9" fmla="*/ 373131 h 10465781"/>
              <a:gd name="connsiteX10" fmla="*/ 2492278 w 7297995"/>
              <a:gd name="connsiteY10" fmla="*/ 872373 h 10465781"/>
              <a:gd name="connsiteX0" fmla="*/ 2492278 w 7383951"/>
              <a:gd name="connsiteY0" fmla="*/ 872373 h 10465781"/>
              <a:gd name="connsiteX1" fmla="*/ 4922569 w 7383951"/>
              <a:gd name="connsiteY1" fmla="*/ 5268883 h 10465781"/>
              <a:gd name="connsiteX2" fmla="*/ 7211995 w 7383951"/>
              <a:gd name="connsiteY2" fmla="*/ 8651846 h 10465781"/>
              <a:gd name="connsiteX3" fmla="*/ 7267306 w 7383951"/>
              <a:gd name="connsiteY3" fmla="*/ 9881498 h 10465781"/>
              <a:gd name="connsiteX4" fmla="*/ 7297995 w 7383951"/>
              <a:gd name="connsiteY4" fmla="*/ 10066845 h 10465781"/>
              <a:gd name="connsiteX5" fmla="*/ 6688788 w 7383951"/>
              <a:gd name="connsiteY5" fmla="*/ 10465781 h 10465781"/>
              <a:gd name="connsiteX6" fmla="*/ 0 w 7383951"/>
              <a:gd name="connsiteY6" fmla="*/ 251453 h 10465781"/>
              <a:gd name="connsiteX7" fmla="*/ 383989 w 7383951"/>
              <a:gd name="connsiteY7" fmla="*/ 0 h 10465781"/>
              <a:gd name="connsiteX8" fmla="*/ 406705 w 7383951"/>
              <a:gd name="connsiteY8" fmla="*/ 3972 h 10465781"/>
              <a:gd name="connsiteX9" fmla="*/ 1610345 w 7383951"/>
              <a:gd name="connsiteY9" fmla="*/ 373131 h 10465781"/>
              <a:gd name="connsiteX10" fmla="*/ 2492278 w 7383951"/>
              <a:gd name="connsiteY10" fmla="*/ 872373 h 10465781"/>
              <a:gd name="connsiteX0" fmla="*/ 2492278 w 7439555"/>
              <a:gd name="connsiteY0" fmla="*/ 872373 h 10465781"/>
              <a:gd name="connsiteX1" fmla="*/ 4922569 w 7439555"/>
              <a:gd name="connsiteY1" fmla="*/ 5268883 h 10465781"/>
              <a:gd name="connsiteX2" fmla="*/ 7211995 w 7439555"/>
              <a:gd name="connsiteY2" fmla="*/ 8651846 h 10465781"/>
              <a:gd name="connsiteX3" fmla="*/ 7297995 w 7439555"/>
              <a:gd name="connsiteY3" fmla="*/ 10066845 h 10465781"/>
              <a:gd name="connsiteX4" fmla="*/ 6688788 w 7439555"/>
              <a:gd name="connsiteY4" fmla="*/ 10465781 h 10465781"/>
              <a:gd name="connsiteX5" fmla="*/ 0 w 7439555"/>
              <a:gd name="connsiteY5" fmla="*/ 251453 h 10465781"/>
              <a:gd name="connsiteX6" fmla="*/ 383989 w 7439555"/>
              <a:gd name="connsiteY6" fmla="*/ 0 h 10465781"/>
              <a:gd name="connsiteX7" fmla="*/ 406705 w 7439555"/>
              <a:gd name="connsiteY7" fmla="*/ 3972 h 10465781"/>
              <a:gd name="connsiteX8" fmla="*/ 1610345 w 7439555"/>
              <a:gd name="connsiteY8" fmla="*/ 373131 h 10465781"/>
              <a:gd name="connsiteX9" fmla="*/ 2492278 w 7439555"/>
              <a:gd name="connsiteY9" fmla="*/ 872373 h 10465781"/>
              <a:gd name="connsiteX0" fmla="*/ 2492278 w 7559104"/>
              <a:gd name="connsiteY0" fmla="*/ 872373 h 10465781"/>
              <a:gd name="connsiteX1" fmla="*/ 4922569 w 7559104"/>
              <a:gd name="connsiteY1" fmla="*/ 5268883 h 10465781"/>
              <a:gd name="connsiteX2" fmla="*/ 7386541 w 7559104"/>
              <a:gd name="connsiteY2" fmla="*/ 8501112 h 10465781"/>
              <a:gd name="connsiteX3" fmla="*/ 7297995 w 7559104"/>
              <a:gd name="connsiteY3" fmla="*/ 10066845 h 10465781"/>
              <a:gd name="connsiteX4" fmla="*/ 6688788 w 7559104"/>
              <a:gd name="connsiteY4" fmla="*/ 10465781 h 10465781"/>
              <a:gd name="connsiteX5" fmla="*/ 0 w 7559104"/>
              <a:gd name="connsiteY5" fmla="*/ 251453 h 10465781"/>
              <a:gd name="connsiteX6" fmla="*/ 383989 w 7559104"/>
              <a:gd name="connsiteY6" fmla="*/ 0 h 10465781"/>
              <a:gd name="connsiteX7" fmla="*/ 406705 w 7559104"/>
              <a:gd name="connsiteY7" fmla="*/ 3972 h 10465781"/>
              <a:gd name="connsiteX8" fmla="*/ 1610345 w 7559104"/>
              <a:gd name="connsiteY8" fmla="*/ 373131 h 10465781"/>
              <a:gd name="connsiteX9" fmla="*/ 2492278 w 7559104"/>
              <a:gd name="connsiteY9" fmla="*/ 872373 h 10465781"/>
              <a:gd name="connsiteX0" fmla="*/ 2860537 w 7559104"/>
              <a:gd name="connsiteY0" fmla="*/ 1323461 h 10465781"/>
              <a:gd name="connsiteX1" fmla="*/ 4922569 w 7559104"/>
              <a:gd name="connsiteY1" fmla="*/ 5268883 h 10465781"/>
              <a:gd name="connsiteX2" fmla="*/ 7386541 w 7559104"/>
              <a:gd name="connsiteY2" fmla="*/ 8501112 h 10465781"/>
              <a:gd name="connsiteX3" fmla="*/ 7297995 w 7559104"/>
              <a:gd name="connsiteY3" fmla="*/ 10066845 h 10465781"/>
              <a:gd name="connsiteX4" fmla="*/ 6688788 w 7559104"/>
              <a:gd name="connsiteY4" fmla="*/ 10465781 h 10465781"/>
              <a:gd name="connsiteX5" fmla="*/ 0 w 7559104"/>
              <a:gd name="connsiteY5" fmla="*/ 251453 h 10465781"/>
              <a:gd name="connsiteX6" fmla="*/ 383989 w 7559104"/>
              <a:gd name="connsiteY6" fmla="*/ 0 h 10465781"/>
              <a:gd name="connsiteX7" fmla="*/ 406705 w 7559104"/>
              <a:gd name="connsiteY7" fmla="*/ 3972 h 10465781"/>
              <a:gd name="connsiteX8" fmla="*/ 1610345 w 7559104"/>
              <a:gd name="connsiteY8" fmla="*/ 373131 h 10465781"/>
              <a:gd name="connsiteX9" fmla="*/ 2860537 w 7559104"/>
              <a:gd name="connsiteY9" fmla="*/ 1323461 h 10465781"/>
              <a:gd name="connsiteX0" fmla="*/ 2860537 w 7559104"/>
              <a:gd name="connsiteY0" fmla="*/ 1323461 h 10465781"/>
              <a:gd name="connsiteX1" fmla="*/ 4922569 w 7559104"/>
              <a:gd name="connsiteY1" fmla="*/ 5268883 h 10465781"/>
              <a:gd name="connsiteX2" fmla="*/ 7386541 w 7559104"/>
              <a:gd name="connsiteY2" fmla="*/ 8501112 h 10465781"/>
              <a:gd name="connsiteX3" fmla="*/ 7297995 w 7559104"/>
              <a:gd name="connsiteY3" fmla="*/ 10066845 h 10465781"/>
              <a:gd name="connsiteX4" fmla="*/ 6688788 w 7559104"/>
              <a:gd name="connsiteY4" fmla="*/ 10465781 h 10465781"/>
              <a:gd name="connsiteX5" fmla="*/ 0 w 7559104"/>
              <a:gd name="connsiteY5" fmla="*/ 251453 h 10465781"/>
              <a:gd name="connsiteX6" fmla="*/ 383989 w 7559104"/>
              <a:gd name="connsiteY6" fmla="*/ 0 h 10465781"/>
              <a:gd name="connsiteX7" fmla="*/ 406705 w 7559104"/>
              <a:gd name="connsiteY7" fmla="*/ 3972 h 10465781"/>
              <a:gd name="connsiteX8" fmla="*/ 2860537 w 7559104"/>
              <a:gd name="connsiteY8" fmla="*/ 1323461 h 10465781"/>
              <a:gd name="connsiteX0" fmla="*/ 2459785 w 7559104"/>
              <a:gd name="connsiteY0" fmla="*/ 711481 h 10465781"/>
              <a:gd name="connsiteX1" fmla="*/ 4922569 w 7559104"/>
              <a:gd name="connsiteY1" fmla="*/ 5268883 h 10465781"/>
              <a:gd name="connsiteX2" fmla="*/ 7386541 w 7559104"/>
              <a:gd name="connsiteY2" fmla="*/ 8501112 h 10465781"/>
              <a:gd name="connsiteX3" fmla="*/ 7297995 w 7559104"/>
              <a:gd name="connsiteY3" fmla="*/ 10066845 h 10465781"/>
              <a:gd name="connsiteX4" fmla="*/ 6688788 w 7559104"/>
              <a:gd name="connsiteY4" fmla="*/ 10465781 h 10465781"/>
              <a:gd name="connsiteX5" fmla="*/ 0 w 7559104"/>
              <a:gd name="connsiteY5" fmla="*/ 251453 h 10465781"/>
              <a:gd name="connsiteX6" fmla="*/ 383989 w 7559104"/>
              <a:gd name="connsiteY6" fmla="*/ 0 h 10465781"/>
              <a:gd name="connsiteX7" fmla="*/ 406705 w 7559104"/>
              <a:gd name="connsiteY7" fmla="*/ 3972 h 10465781"/>
              <a:gd name="connsiteX8" fmla="*/ 2459785 w 7559104"/>
              <a:gd name="connsiteY8" fmla="*/ 711481 h 10465781"/>
              <a:gd name="connsiteX0" fmla="*/ 2459785 w 7559104"/>
              <a:gd name="connsiteY0" fmla="*/ 711481 h 10465781"/>
              <a:gd name="connsiteX1" fmla="*/ 4922569 w 7559104"/>
              <a:gd name="connsiteY1" fmla="*/ 5268883 h 10465781"/>
              <a:gd name="connsiteX2" fmla="*/ 7386541 w 7559104"/>
              <a:gd name="connsiteY2" fmla="*/ 8501112 h 10465781"/>
              <a:gd name="connsiteX3" fmla="*/ 7297995 w 7559104"/>
              <a:gd name="connsiteY3" fmla="*/ 10066845 h 10465781"/>
              <a:gd name="connsiteX4" fmla="*/ 6688788 w 7559104"/>
              <a:gd name="connsiteY4" fmla="*/ 10465781 h 10465781"/>
              <a:gd name="connsiteX5" fmla="*/ 0 w 7559104"/>
              <a:gd name="connsiteY5" fmla="*/ 251453 h 10465781"/>
              <a:gd name="connsiteX6" fmla="*/ 383989 w 7559104"/>
              <a:gd name="connsiteY6" fmla="*/ 0 h 10465781"/>
              <a:gd name="connsiteX7" fmla="*/ 406705 w 7559104"/>
              <a:gd name="connsiteY7" fmla="*/ 3972 h 10465781"/>
              <a:gd name="connsiteX8" fmla="*/ 2459785 w 7559104"/>
              <a:gd name="connsiteY8" fmla="*/ 711481 h 10465781"/>
              <a:gd name="connsiteX0" fmla="*/ 2459785 w 7559104"/>
              <a:gd name="connsiteY0" fmla="*/ 711481 h 10465781"/>
              <a:gd name="connsiteX1" fmla="*/ 4922569 w 7559104"/>
              <a:gd name="connsiteY1" fmla="*/ 5268883 h 10465781"/>
              <a:gd name="connsiteX2" fmla="*/ 7386541 w 7559104"/>
              <a:gd name="connsiteY2" fmla="*/ 8501112 h 10465781"/>
              <a:gd name="connsiteX3" fmla="*/ 7297995 w 7559104"/>
              <a:gd name="connsiteY3" fmla="*/ 10066845 h 10465781"/>
              <a:gd name="connsiteX4" fmla="*/ 6688788 w 7559104"/>
              <a:gd name="connsiteY4" fmla="*/ 10465781 h 10465781"/>
              <a:gd name="connsiteX5" fmla="*/ 0 w 7559104"/>
              <a:gd name="connsiteY5" fmla="*/ 251453 h 10465781"/>
              <a:gd name="connsiteX6" fmla="*/ 383989 w 7559104"/>
              <a:gd name="connsiteY6" fmla="*/ 0 h 10465781"/>
              <a:gd name="connsiteX7" fmla="*/ 406705 w 7559104"/>
              <a:gd name="connsiteY7" fmla="*/ 3972 h 10465781"/>
              <a:gd name="connsiteX8" fmla="*/ 2459785 w 7559104"/>
              <a:gd name="connsiteY8" fmla="*/ 711481 h 10465781"/>
              <a:gd name="connsiteX0" fmla="*/ 3017480 w 7559104"/>
              <a:gd name="connsiteY0" fmla="*/ 1257121 h 10465781"/>
              <a:gd name="connsiteX1" fmla="*/ 4922569 w 7559104"/>
              <a:gd name="connsiteY1" fmla="*/ 5268883 h 10465781"/>
              <a:gd name="connsiteX2" fmla="*/ 7386541 w 7559104"/>
              <a:gd name="connsiteY2" fmla="*/ 8501112 h 10465781"/>
              <a:gd name="connsiteX3" fmla="*/ 7297995 w 7559104"/>
              <a:gd name="connsiteY3" fmla="*/ 10066845 h 10465781"/>
              <a:gd name="connsiteX4" fmla="*/ 6688788 w 7559104"/>
              <a:gd name="connsiteY4" fmla="*/ 10465781 h 10465781"/>
              <a:gd name="connsiteX5" fmla="*/ 0 w 7559104"/>
              <a:gd name="connsiteY5" fmla="*/ 251453 h 10465781"/>
              <a:gd name="connsiteX6" fmla="*/ 383989 w 7559104"/>
              <a:gd name="connsiteY6" fmla="*/ 0 h 10465781"/>
              <a:gd name="connsiteX7" fmla="*/ 406705 w 7559104"/>
              <a:gd name="connsiteY7" fmla="*/ 3972 h 10465781"/>
              <a:gd name="connsiteX8" fmla="*/ 3017480 w 7559104"/>
              <a:gd name="connsiteY8" fmla="*/ 1257121 h 10465781"/>
              <a:gd name="connsiteX0" fmla="*/ 3017480 w 7559104"/>
              <a:gd name="connsiteY0" fmla="*/ 1257121 h 10465781"/>
              <a:gd name="connsiteX1" fmla="*/ 4922569 w 7559104"/>
              <a:gd name="connsiteY1" fmla="*/ 5268883 h 10465781"/>
              <a:gd name="connsiteX2" fmla="*/ 7386541 w 7559104"/>
              <a:gd name="connsiteY2" fmla="*/ 8501112 h 10465781"/>
              <a:gd name="connsiteX3" fmla="*/ 7297995 w 7559104"/>
              <a:gd name="connsiteY3" fmla="*/ 10066845 h 10465781"/>
              <a:gd name="connsiteX4" fmla="*/ 6688788 w 7559104"/>
              <a:gd name="connsiteY4" fmla="*/ 10465781 h 10465781"/>
              <a:gd name="connsiteX5" fmla="*/ 0 w 7559104"/>
              <a:gd name="connsiteY5" fmla="*/ 251453 h 10465781"/>
              <a:gd name="connsiteX6" fmla="*/ 383989 w 7559104"/>
              <a:gd name="connsiteY6" fmla="*/ 0 h 10465781"/>
              <a:gd name="connsiteX7" fmla="*/ 406705 w 7559104"/>
              <a:gd name="connsiteY7" fmla="*/ 3972 h 10465781"/>
              <a:gd name="connsiteX8" fmla="*/ 3017480 w 7559104"/>
              <a:gd name="connsiteY8" fmla="*/ 1257121 h 10465781"/>
              <a:gd name="connsiteX0" fmla="*/ 2561782 w 7559104"/>
              <a:gd name="connsiteY0" fmla="*/ 652396 h 10473488"/>
              <a:gd name="connsiteX1" fmla="*/ 4922569 w 7559104"/>
              <a:gd name="connsiteY1" fmla="*/ 5276590 h 10473488"/>
              <a:gd name="connsiteX2" fmla="*/ 7386541 w 7559104"/>
              <a:gd name="connsiteY2" fmla="*/ 8508819 h 10473488"/>
              <a:gd name="connsiteX3" fmla="*/ 7297995 w 7559104"/>
              <a:gd name="connsiteY3" fmla="*/ 10074552 h 10473488"/>
              <a:gd name="connsiteX4" fmla="*/ 6688788 w 7559104"/>
              <a:gd name="connsiteY4" fmla="*/ 10473488 h 10473488"/>
              <a:gd name="connsiteX5" fmla="*/ 0 w 7559104"/>
              <a:gd name="connsiteY5" fmla="*/ 259160 h 10473488"/>
              <a:gd name="connsiteX6" fmla="*/ 383989 w 7559104"/>
              <a:gd name="connsiteY6" fmla="*/ 7707 h 10473488"/>
              <a:gd name="connsiteX7" fmla="*/ 406705 w 7559104"/>
              <a:gd name="connsiteY7" fmla="*/ 11679 h 10473488"/>
              <a:gd name="connsiteX8" fmla="*/ 2561782 w 7559104"/>
              <a:gd name="connsiteY8" fmla="*/ 652396 h 10473488"/>
              <a:gd name="connsiteX0" fmla="*/ 2561782 w 7559104"/>
              <a:gd name="connsiteY0" fmla="*/ 721673 h 10542765"/>
              <a:gd name="connsiteX1" fmla="*/ 4922569 w 7559104"/>
              <a:gd name="connsiteY1" fmla="*/ 5345867 h 10542765"/>
              <a:gd name="connsiteX2" fmla="*/ 7386541 w 7559104"/>
              <a:gd name="connsiteY2" fmla="*/ 8578096 h 10542765"/>
              <a:gd name="connsiteX3" fmla="*/ 7297995 w 7559104"/>
              <a:gd name="connsiteY3" fmla="*/ 10143829 h 10542765"/>
              <a:gd name="connsiteX4" fmla="*/ 6688788 w 7559104"/>
              <a:gd name="connsiteY4" fmla="*/ 10542765 h 10542765"/>
              <a:gd name="connsiteX5" fmla="*/ 0 w 7559104"/>
              <a:gd name="connsiteY5" fmla="*/ 328437 h 10542765"/>
              <a:gd name="connsiteX6" fmla="*/ 383989 w 7559104"/>
              <a:gd name="connsiteY6" fmla="*/ 76984 h 10542765"/>
              <a:gd name="connsiteX7" fmla="*/ 406705 w 7559104"/>
              <a:gd name="connsiteY7" fmla="*/ 80956 h 10542765"/>
              <a:gd name="connsiteX8" fmla="*/ 2561782 w 7559104"/>
              <a:gd name="connsiteY8" fmla="*/ 721673 h 10542765"/>
              <a:gd name="connsiteX0" fmla="*/ 2988032 w 7559104"/>
              <a:gd name="connsiteY0" fmla="*/ 1240618 h 10466428"/>
              <a:gd name="connsiteX1" fmla="*/ 4922569 w 7559104"/>
              <a:gd name="connsiteY1" fmla="*/ 5269530 h 10466428"/>
              <a:gd name="connsiteX2" fmla="*/ 7386541 w 7559104"/>
              <a:gd name="connsiteY2" fmla="*/ 8501759 h 10466428"/>
              <a:gd name="connsiteX3" fmla="*/ 7297995 w 7559104"/>
              <a:gd name="connsiteY3" fmla="*/ 10067492 h 10466428"/>
              <a:gd name="connsiteX4" fmla="*/ 6688788 w 7559104"/>
              <a:gd name="connsiteY4" fmla="*/ 10466428 h 10466428"/>
              <a:gd name="connsiteX5" fmla="*/ 0 w 7559104"/>
              <a:gd name="connsiteY5" fmla="*/ 252100 h 10466428"/>
              <a:gd name="connsiteX6" fmla="*/ 383989 w 7559104"/>
              <a:gd name="connsiteY6" fmla="*/ 647 h 10466428"/>
              <a:gd name="connsiteX7" fmla="*/ 406705 w 7559104"/>
              <a:gd name="connsiteY7" fmla="*/ 4619 h 10466428"/>
              <a:gd name="connsiteX8" fmla="*/ 2988032 w 7559104"/>
              <a:gd name="connsiteY8" fmla="*/ 1240618 h 10466428"/>
              <a:gd name="connsiteX0" fmla="*/ 2988032 w 7559104"/>
              <a:gd name="connsiteY0" fmla="*/ 1300612 h 10526422"/>
              <a:gd name="connsiteX1" fmla="*/ 4922569 w 7559104"/>
              <a:gd name="connsiteY1" fmla="*/ 5329524 h 10526422"/>
              <a:gd name="connsiteX2" fmla="*/ 7386541 w 7559104"/>
              <a:gd name="connsiteY2" fmla="*/ 8561753 h 10526422"/>
              <a:gd name="connsiteX3" fmla="*/ 7297995 w 7559104"/>
              <a:gd name="connsiteY3" fmla="*/ 10127486 h 10526422"/>
              <a:gd name="connsiteX4" fmla="*/ 6688788 w 7559104"/>
              <a:gd name="connsiteY4" fmla="*/ 10526422 h 10526422"/>
              <a:gd name="connsiteX5" fmla="*/ 0 w 7559104"/>
              <a:gd name="connsiteY5" fmla="*/ 312094 h 10526422"/>
              <a:gd name="connsiteX6" fmla="*/ 383989 w 7559104"/>
              <a:gd name="connsiteY6" fmla="*/ 60641 h 10526422"/>
              <a:gd name="connsiteX7" fmla="*/ 406705 w 7559104"/>
              <a:gd name="connsiteY7" fmla="*/ 64613 h 10526422"/>
              <a:gd name="connsiteX8" fmla="*/ 2988032 w 7559104"/>
              <a:gd name="connsiteY8" fmla="*/ 1300612 h 10526422"/>
              <a:gd name="connsiteX0" fmla="*/ 2988032 w 7559104"/>
              <a:gd name="connsiteY0" fmla="*/ 1269560 h 10495370"/>
              <a:gd name="connsiteX1" fmla="*/ 4922569 w 7559104"/>
              <a:gd name="connsiteY1" fmla="*/ 5298472 h 10495370"/>
              <a:gd name="connsiteX2" fmla="*/ 7386541 w 7559104"/>
              <a:gd name="connsiteY2" fmla="*/ 8530701 h 10495370"/>
              <a:gd name="connsiteX3" fmla="*/ 7297995 w 7559104"/>
              <a:gd name="connsiteY3" fmla="*/ 10096434 h 10495370"/>
              <a:gd name="connsiteX4" fmla="*/ 6688788 w 7559104"/>
              <a:gd name="connsiteY4" fmla="*/ 10495370 h 10495370"/>
              <a:gd name="connsiteX5" fmla="*/ 0 w 7559104"/>
              <a:gd name="connsiteY5" fmla="*/ 281042 h 10495370"/>
              <a:gd name="connsiteX6" fmla="*/ 383989 w 7559104"/>
              <a:gd name="connsiteY6" fmla="*/ 29589 h 10495370"/>
              <a:gd name="connsiteX7" fmla="*/ 406705 w 7559104"/>
              <a:gd name="connsiteY7" fmla="*/ 33561 h 10495370"/>
              <a:gd name="connsiteX8" fmla="*/ 2988032 w 7559104"/>
              <a:gd name="connsiteY8" fmla="*/ 1269560 h 10495370"/>
              <a:gd name="connsiteX0" fmla="*/ 2988032 w 7559104"/>
              <a:gd name="connsiteY0" fmla="*/ 1297453 h 10523263"/>
              <a:gd name="connsiteX1" fmla="*/ 4922569 w 7559104"/>
              <a:gd name="connsiteY1" fmla="*/ 5326365 h 10523263"/>
              <a:gd name="connsiteX2" fmla="*/ 7386541 w 7559104"/>
              <a:gd name="connsiteY2" fmla="*/ 8558594 h 10523263"/>
              <a:gd name="connsiteX3" fmla="*/ 7297995 w 7559104"/>
              <a:gd name="connsiteY3" fmla="*/ 10124327 h 10523263"/>
              <a:gd name="connsiteX4" fmla="*/ 6688788 w 7559104"/>
              <a:gd name="connsiteY4" fmla="*/ 10523263 h 10523263"/>
              <a:gd name="connsiteX5" fmla="*/ 0 w 7559104"/>
              <a:gd name="connsiteY5" fmla="*/ 308935 h 10523263"/>
              <a:gd name="connsiteX6" fmla="*/ 383989 w 7559104"/>
              <a:gd name="connsiteY6" fmla="*/ 57482 h 10523263"/>
              <a:gd name="connsiteX7" fmla="*/ 406705 w 7559104"/>
              <a:gd name="connsiteY7" fmla="*/ 61454 h 10523263"/>
              <a:gd name="connsiteX8" fmla="*/ 2988032 w 7559104"/>
              <a:gd name="connsiteY8" fmla="*/ 1297453 h 10523263"/>
              <a:gd name="connsiteX0" fmla="*/ 2988032 w 7559104"/>
              <a:gd name="connsiteY0" fmla="*/ 1242076 h 10467886"/>
              <a:gd name="connsiteX1" fmla="*/ 4922569 w 7559104"/>
              <a:gd name="connsiteY1" fmla="*/ 5270988 h 10467886"/>
              <a:gd name="connsiteX2" fmla="*/ 7386541 w 7559104"/>
              <a:gd name="connsiteY2" fmla="*/ 8503217 h 10467886"/>
              <a:gd name="connsiteX3" fmla="*/ 7297995 w 7559104"/>
              <a:gd name="connsiteY3" fmla="*/ 10068950 h 10467886"/>
              <a:gd name="connsiteX4" fmla="*/ 6688788 w 7559104"/>
              <a:gd name="connsiteY4" fmla="*/ 10467886 h 10467886"/>
              <a:gd name="connsiteX5" fmla="*/ 0 w 7559104"/>
              <a:gd name="connsiteY5" fmla="*/ 253558 h 10467886"/>
              <a:gd name="connsiteX6" fmla="*/ 383989 w 7559104"/>
              <a:gd name="connsiteY6" fmla="*/ 2105 h 10467886"/>
              <a:gd name="connsiteX7" fmla="*/ 406705 w 7559104"/>
              <a:gd name="connsiteY7" fmla="*/ 6077 h 10467886"/>
              <a:gd name="connsiteX8" fmla="*/ 2988032 w 7559104"/>
              <a:gd name="connsiteY8" fmla="*/ 1242076 h 10467886"/>
              <a:gd name="connsiteX0" fmla="*/ 2629025 w 7559104"/>
              <a:gd name="connsiteY0" fmla="*/ 778968 h 10553010"/>
              <a:gd name="connsiteX1" fmla="*/ 4922569 w 7559104"/>
              <a:gd name="connsiteY1" fmla="*/ 5356112 h 10553010"/>
              <a:gd name="connsiteX2" fmla="*/ 7386541 w 7559104"/>
              <a:gd name="connsiteY2" fmla="*/ 8588341 h 10553010"/>
              <a:gd name="connsiteX3" fmla="*/ 7297995 w 7559104"/>
              <a:gd name="connsiteY3" fmla="*/ 10154074 h 10553010"/>
              <a:gd name="connsiteX4" fmla="*/ 6688788 w 7559104"/>
              <a:gd name="connsiteY4" fmla="*/ 10553010 h 10553010"/>
              <a:gd name="connsiteX5" fmla="*/ 0 w 7559104"/>
              <a:gd name="connsiteY5" fmla="*/ 338682 h 10553010"/>
              <a:gd name="connsiteX6" fmla="*/ 383989 w 7559104"/>
              <a:gd name="connsiteY6" fmla="*/ 87229 h 10553010"/>
              <a:gd name="connsiteX7" fmla="*/ 406705 w 7559104"/>
              <a:gd name="connsiteY7" fmla="*/ 91201 h 10553010"/>
              <a:gd name="connsiteX8" fmla="*/ 2629025 w 7559104"/>
              <a:gd name="connsiteY8" fmla="*/ 778968 h 10553010"/>
              <a:gd name="connsiteX0" fmla="*/ 2629025 w 7559104"/>
              <a:gd name="connsiteY0" fmla="*/ 778968 h 10553010"/>
              <a:gd name="connsiteX1" fmla="*/ 3290838 w 7559104"/>
              <a:gd name="connsiteY1" fmla="*/ 2176773 h 10553010"/>
              <a:gd name="connsiteX2" fmla="*/ 4922569 w 7559104"/>
              <a:gd name="connsiteY2" fmla="*/ 5356112 h 10553010"/>
              <a:gd name="connsiteX3" fmla="*/ 7386541 w 7559104"/>
              <a:gd name="connsiteY3" fmla="*/ 8588341 h 10553010"/>
              <a:gd name="connsiteX4" fmla="*/ 7297995 w 7559104"/>
              <a:gd name="connsiteY4" fmla="*/ 10154074 h 10553010"/>
              <a:gd name="connsiteX5" fmla="*/ 6688788 w 7559104"/>
              <a:gd name="connsiteY5" fmla="*/ 10553010 h 10553010"/>
              <a:gd name="connsiteX6" fmla="*/ 0 w 7559104"/>
              <a:gd name="connsiteY6" fmla="*/ 338682 h 10553010"/>
              <a:gd name="connsiteX7" fmla="*/ 383989 w 7559104"/>
              <a:gd name="connsiteY7" fmla="*/ 87229 h 10553010"/>
              <a:gd name="connsiteX8" fmla="*/ 406705 w 7559104"/>
              <a:gd name="connsiteY8" fmla="*/ 91201 h 10553010"/>
              <a:gd name="connsiteX9" fmla="*/ 2629025 w 7559104"/>
              <a:gd name="connsiteY9" fmla="*/ 778968 h 10553010"/>
              <a:gd name="connsiteX0" fmla="*/ 406705 w 7559104"/>
              <a:gd name="connsiteY0" fmla="*/ 3972 h 10465781"/>
              <a:gd name="connsiteX1" fmla="*/ 3290838 w 7559104"/>
              <a:gd name="connsiteY1" fmla="*/ 2089544 h 10465781"/>
              <a:gd name="connsiteX2" fmla="*/ 4922569 w 7559104"/>
              <a:gd name="connsiteY2" fmla="*/ 5268883 h 10465781"/>
              <a:gd name="connsiteX3" fmla="*/ 7386541 w 7559104"/>
              <a:gd name="connsiteY3" fmla="*/ 8501112 h 10465781"/>
              <a:gd name="connsiteX4" fmla="*/ 7297995 w 7559104"/>
              <a:gd name="connsiteY4" fmla="*/ 10066845 h 10465781"/>
              <a:gd name="connsiteX5" fmla="*/ 6688788 w 7559104"/>
              <a:gd name="connsiteY5" fmla="*/ 10465781 h 10465781"/>
              <a:gd name="connsiteX6" fmla="*/ 0 w 7559104"/>
              <a:gd name="connsiteY6" fmla="*/ 251453 h 10465781"/>
              <a:gd name="connsiteX7" fmla="*/ 383989 w 7559104"/>
              <a:gd name="connsiteY7" fmla="*/ 0 h 10465781"/>
              <a:gd name="connsiteX8" fmla="*/ 406705 w 7559104"/>
              <a:gd name="connsiteY8" fmla="*/ 3972 h 10465781"/>
              <a:gd name="connsiteX0" fmla="*/ 406705 w 7559104"/>
              <a:gd name="connsiteY0" fmla="*/ 3972 h 10465781"/>
              <a:gd name="connsiteX1" fmla="*/ 3076026 w 7559104"/>
              <a:gd name="connsiteY1" fmla="*/ 1483321 h 10465781"/>
              <a:gd name="connsiteX2" fmla="*/ 4922569 w 7559104"/>
              <a:gd name="connsiteY2" fmla="*/ 5268883 h 10465781"/>
              <a:gd name="connsiteX3" fmla="*/ 7386541 w 7559104"/>
              <a:gd name="connsiteY3" fmla="*/ 8501112 h 10465781"/>
              <a:gd name="connsiteX4" fmla="*/ 7297995 w 7559104"/>
              <a:gd name="connsiteY4" fmla="*/ 10066845 h 10465781"/>
              <a:gd name="connsiteX5" fmla="*/ 6688788 w 7559104"/>
              <a:gd name="connsiteY5" fmla="*/ 10465781 h 10465781"/>
              <a:gd name="connsiteX6" fmla="*/ 0 w 7559104"/>
              <a:gd name="connsiteY6" fmla="*/ 251453 h 10465781"/>
              <a:gd name="connsiteX7" fmla="*/ 383989 w 7559104"/>
              <a:gd name="connsiteY7" fmla="*/ 0 h 10465781"/>
              <a:gd name="connsiteX8" fmla="*/ 406705 w 7559104"/>
              <a:gd name="connsiteY8" fmla="*/ 3972 h 10465781"/>
              <a:gd name="connsiteX0" fmla="*/ 406705 w 7559104"/>
              <a:gd name="connsiteY0" fmla="*/ 3972 h 10465781"/>
              <a:gd name="connsiteX1" fmla="*/ 3076026 w 7559104"/>
              <a:gd name="connsiteY1" fmla="*/ 1483321 h 10465781"/>
              <a:gd name="connsiteX2" fmla="*/ 4922569 w 7559104"/>
              <a:gd name="connsiteY2" fmla="*/ 5268883 h 10465781"/>
              <a:gd name="connsiteX3" fmla="*/ 7386541 w 7559104"/>
              <a:gd name="connsiteY3" fmla="*/ 8501112 h 10465781"/>
              <a:gd name="connsiteX4" fmla="*/ 7297995 w 7559104"/>
              <a:gd name="connsiteY4" fmla="*/ 10066845 h 10465781"/>
              <a:gd name="connsiteX5" fmla="*/ 6688788 w 7559104"/>
              <a:gd name="connsiteY5" fmla="*/ 10465781 h 10465781"/>
              <a:gd name="connsiteX6" fmla="*/ 0 w 7559104"/>
              <a:gd name="connsiteY6" fmla="*/ 251453 h 10465781"/>
              <a:gd name="connsiteX7" fmla="*/ 383989 w 7559104"/>
              <a:gd name="connsiteY7" fmla="*/ 0 h 10465781"/>
              <a:gd name="connsiteX8" fmla="*/ 406705 w 7559104"/>
              <a:gd name="connsiteY8" fmla="*/ 3972 h 10465781"/>
              <a:gd name="connsiteX0" fmla="*/ 406705 w 7559104"/>
              <a:gd name="connsiteY0" fmla="*/ 3972 h 10465781"/>
              <a:gd name="connsiteX1" fmla="*/ 3076026 w 7559104"/>
              <a:gd name="connsiteY1" fmla="*/ 1483321 h 10465781"/>
              <a:gd name="connsiteX2" fmla="*/ 4922569 w 7559104"/>
              <a:gd name="connsiteY2" fmla="*/ 5268883 h 10465781"/>
              <a:gd name="connsiteX3" fmla="*/ 7386541 w 7559104"/>
              <a:gd name="connsiteY3" fmla="*/ 8501112 h 10465781"/>
              <a:gd name="connsiteX4" fmla="*/ 7297995 w 7559104"/>
              <a:gd name="connsiteY4" fmla="*/ 10066845 h 10465781"/>
              <a:gd name="connsiteX5" fmla="*/ 6688788 w 7559104"/>
              <a:gd name="connsiteY5" fmla="*/ 10465781 h 10465781"/>
              <a:gd name="connsiteX6" fmla="*/ 0 w 7559104"/>
              <a:gd name="connsiteY6" fmla="*/ 251453 h 10465781"/>
              <a:gd name="connsiteX7" fmla="*/ 383989 w 7559104"/>
              <a:gd name="connsiteY7" fmla="*/ 0 h 10465781"/>
              <a:gd name="connsiteX8" fmla="*/ 406705 w 7559104"/>
              <a:gd name="connsiteY8" fmla="*/ 3972 h 10465781"/>
              <a:gd name="connsiteX0" fmla="*/ 406705 w 7559104"/>
              <a:gd name="connsiteY0" fmla="*/ 3972 h 10465781"/>
              <a:gd name="connsiteX1" fmla="*/ 3076026 w 7559104"/>
              <a:gd name="connsiteY1" fmla="*/ 1483321 h 10465781"/>
              <a:gd name="connsiteX2" fmla="*/ 4922569 w 7559104"/>
              <a:gd name="connsiteY2" fmla="*/ 5268883 h 10465781"/>
              <a:gd name="connsiteX3" fmla="*/ 7386541 w 7559104"/>
              <a:gd name="connsiteY3" fmla="*/ 8501112 h 10465781"/>
              <a:gd name="connsiteX4" fmla="*/ 7297995 w 7559104"/>
              <a:gd name="connsiteY4" fmla="*/ 10066845 h 10465781"/>
              <a:gd name="connsiteX5" fmla="*/ 6688788 w 7559104"/>
              <a:gd name="connsiteY5" fmla="*/ 10465781 h 10465781"/>
              <a:gd name="connsiteX6" fmla="*/ 0 w 7559104"/>
              <a:gd name="connsiteY6" fmla="*/ 251453 h 10465781"/>
              <a:gd name="connsiteX7" fmla="*/ 383989 w 7559104"/>
              <a:gd name="connsiteY7" fmla="*/ 0 h 10465781"/>
              <a:gd name="connsiteX8" fmla="*/ 406705 w 7559104"/>
              <a:gd name="connsiteY8" fmla="*/ 3972 h 10465781"/>
              <a:gd name="connsiteX0" fmla="*/ 406705 w 7559104"/>
              <a:gd name="connsiteY0" fmla="*/ 31783 h 10493592"/>
              <a:gd name="connsiteX1" fmla="*/ 3076026 w 7559104"/>
              <a:gd name="connsiteY1" fmla="*/ 1511132 h 10493592"/>
              <a:gd name="connsiteX2" fmla="*/ 4922569 w 7559104"/>
              <a:gd name="connsiteY2" fmla="*/ 5296694 h 10493592"/>
              <a:gd name="connsiteX3" fmla="*/ 7386541 w 7559104"/>
              <a:gd name="connsiteY3" fmla="*/ 8528923 h 10493592"/>
              <a:gd name="connsiteX4" fmla="*/ 7297995 w 7559104"/>
              <a:gd name="connsiteY4" fmla="*/ 10094656 h 10493592"/>
              <a:gd name="connsiteX5" fmla="*/ 6688788 w 7559104"/>
              <a:gd name="connsiteY5" fmla="*/ 10493592 h 10493592"/>
              <a:gd name="connsiteX6" fmla="*/ 0 w 7559104"/>
              <a:gd name="connsiteY6" fmla="*/ 279264 h 10493592"/>
              <a:gd name="connsiteX7" fmla="*/ 383989 w 7559104"/>
              <a:gd name="connsiteY7" fmla="*/ 27811 h 10493592"/>
              <a:gd name="connsiteX8" fmla="*/ 406705 w 7559104"/>
              <a:gd name="connsiteY8" fmla="*/ 31783 h 10493592"/>
              <a:gd name="connsiteX0" fmla="*/ 406705 w 7559104"/>
              <a:gd name="connsiteY0" fmla="*/ 200957 h 10662766"/>
              <a:gd name="connsiteX1" fmla="*/ 3207592 w 7559104"/>
              <a:gd name="connsiteY1" fmla="*/ 1102295 h 10662766"/>
              <a:gd name="connsiteX2" fmla="*/ 4922569 w 7559104"/>
              <a:gd name="connsiteY2" fmla="*/ 5465868 h 10662766"/>
              <a:gd name="connsiteX3" fmla="*/ 7386541 w 7559104"/>
              <a:gd name="connsiteY3" fmla="*/ 8698097 h 10662766"/>
              <a:gd name="connsiteX4" fmla="*/ 7297995 w 7559104"/>
              <a:gd name="connsiteY4" fmla="*/ 10263830 h 10662766"/>
              <a:gd name="connsiteX5" fmla="*/ 6688788 w 7559104"/>
              <a:gd name="connsiteY5" fmla="*/ 10662766 h 10662766"/>
              <a:gd name="connsiteX6" fmla="*/ 0 w 7559104"/>
              <a:gd name="connsiteY6" fmla="*/ 448438 h 10662766"/>
              <a:gd name="connsiteX7" fmla="*/ 383989 w 7559104"/>
              <a:gd name="connsiteY7" fmla="*/ 196985 h 10662766"/>
              <a:gd name="connsiteX8" fmla="*/ 406705 w 7559104"/>
              <a:gd name="connsiteY8" fmla="*/ 200957 h 10662766"/>
              <a:gd name="connsiteX0" fmla="*/ 406705 w 7559104"/>
              <a:gd name="connsiteY0" fmla="*/ 226240 h 10688049"/>
              <a:gd name="connsiteX1" fmla="*/ 3207592 w 7559104"/>
              <a:gd name="connsiteY1" fmla="*/ 1127578 h 10688049"/>
              <a:gd name="connsiteX2" fmla="*/ 4922569 w 7559104"/>
              <a:gd name="connsiteY2" fmla="*/ 5491151 h 10688049"/>
              <a:gd name="connsiteX3" fmla="*/ 7386541 w 7559104"/>
              <a:gd name="connsiteY3" fmla="*/ 8723380 h 10688049"/>
              <a:gd name="connsiteX4" fmla="*/ 7297995 w 7559104"/>
              <a:gd name="connsiteY4" fmla="*/ 10289113 h 10688049"/>
              <a:gd name="connsiteX5" fmla="*/ 6688788 w 7559104"/>
              <a:gd name="connsiteY5" fmla="*/ 10688049 h 10688049"/>
              <a:gd name="connsiteX6" fmla="*/ 0 w 7559104"/>
              <a:gd name="connsiteY6" fmla="*/ 473721 h 10688049"/>
              <a:gd name="connsiteX7" fmla="*/ 383989 w 7559104"/>
              <a:gd name="connsiteY7" fmla="*/ 222268 h 10688049"/>
              <a:gd name="connsiteX8" fmla="*/ 406705 w 7559104"/>
              <a:gd name="connsiteY8" fmla="*/ 226240 h 10688049"/>
              <a:gd name="connsiteX0" fmla="*/ 406705 w 7559104"/>
              <a:gd name="connsiteY0" fmla="*/ 43849 h 10505658"/>
              <a:gd name="connsiteX1" fmla="*/ 2986326 w 7559104"/>
              <a:gd name="connsiteY1" fmla="*/ 1636587 h 10505658"/>
              <a:gd name="connsiteX2" fmla="*/ 4922569 w 7559104"/>
              <a:gd name="connsiteY2" fmla="*/ 5308760 h 10505658"/>
              <a:gd name="connsiteX3" fmla="*/ 7386541 w 7559104"/>
              <a:gd name="connsiteY3" fmla="*/ 8540989 h 10505658"/>
              <a:gd name="connsiteX4" fmla="*/ 7297995 w 7559104"/>
              <a:gd name="connsiteY4" fmla="*/ 10106722 h 10505658"/>
              <a:gd name="connsiteX5" fmla="*/ 6688788 w 7559104"/>
              <a:gd name="connsiteY5" fmla="*/ 10505658 h 10505658"/>
              <a:gd name="connsiteX6" fmla="*/ 0 w 7559104"/>
              <a:gd name="connsiteY6" fmla="*/ 291330 h 10505658"/>
              <a:gd name="connsiteX7" fmla="*/ 383989 w 7559104"/>
              <a:gd name="connsiteY7" fmla="*/ 39877 h 10505658"/>
              <a:gd name="connsiteX8" fmla="*/ 406705 w 7559104"/>
              <a:gd name="connsiteY8" fmla="*/ 43849 h 10505658"/>
              <a:gd name="connsiteX0" fmla="*/ 406705 w 7582944"/>
              <a:gd name="connsiteY0" fmla="*/ 12292 h 10474101"/>
              <a:gd name="connsiteX1" fmla="*/ 2986326 w 7582944"/>
              <a:gd name="connsiteY1" fmla="*/ 1605030 h 10474101"/>
              <a:gd name="connsiteX2" fmla="*/ 4600455 w 7582944"/>
              <a:gd name="connsiteY2" fmla="*/ 4868764 h 10474101"/>
              <a:gd name="connsiteX3" fmla="*/ 7386541 w 7582944"/>
              <a:gd name="connsiteY3" fmla="*/ 8509432 h 10474101"/>
              <a:gd name="connsiteX4" fmla="*/ 7297995 w 7582944"/>
              <a:gd name="connsiteY4" fmla="*/ 10075165 h 10474101"/>
              <a:gd name="connsiteX5" fmla="*/ 6688788 w 7582944"/>
              <a:gd name="connsiteY5" fmla="*/ 10474101 h 10474101"/>
              <a:gd name="connsiteX6" fmla="*/ 0 w 7582944"/>
              <a:gd name="connsiteY6" fmla="*/ 259773 h 10474101"/>
              <a:gd name="connsiteX7" fmla="*/ 383989 w 7582944"/>
              <a:gd name="connsiteY7" fmla="*/ 8320 h 10474101"/>
              <a:gd name="connsiteX8" fmla="*/ 406705 w 7582944"/>
              <a:gd name="connsiteY8" fmla="*/ 12292 h 10474101"/>
              <a:gd name="connsiteX0" fmla="*/ 406705 w 7582944"/>
              <a:gd name="connsiteY0" fmla="*/ 36276 h 10498085"/>
              <a:gd name="connsiteX1" fmla="*/ 2463835 w 7582944"/>
              <a:gd name="connsiteY1" fmla="*/ 914585 h 10498085"/>
              <a:gd name="connsiteX2" fmla="*/ 4600455 w 7582944"/>
              <a:gd name="connsiteY2" fmla="*/ 4892748 h 10498085"/>
              <a:gd name="connsiteX3" fmla="*/ 7386541 w 7582944"/>
              <a:gd name="connsiteY3" fmla="*/ 8533416 h 10498085"/>
              <a:gd name="connsiteX4" fmla="*/ 7297995 w 7582944"/>
              <a:gd name="connsiteY4" fmla="*/ 10099149 h 10498085"/>
              <a:gd name="connsiteX5" fmla="*/ 6688788 w 7582944"/>
              <a:gd name="connsiteY5" fmla="*/ 10498085 h 10498085"/>
              <a:gd name="connsiteX6" fmla="*/ 0 w 7582944"/>
              <a:gd name="connsiteY6" fmla="*/ 283757 h 10498085"/>
              <a:gd name="connsiteX7" fmla="*/ 383989 w 7582944"/>
              <a:gd name="connsiteY7" fmla="*/ 32304 h 10498085"/>
              <a:gd name="connsiteX8" fmla="*/ 406705 w 7582944"/>
              <a:gd name="connsiteY8" fmla="*/ 36276 h 10498085"/>
              <a:gd name="connsiteX0" fmla="*/ 383989 w 7582944"/>
              <a:gd name="connsiteY0" fmla="*/ 0 h 10465781"/>
              <a:gd name="connsiteX1" fmla="*/ 2463835 w 7582944"/>
              <a:gd name="connsiteY1" fmla="*/ 882281 h 10465781"/>
              <a:gd name="connsiteX2" fmla="*/ 4600455 w 7582944"/>
              <a:gd name="connsiteY2" fmla="*/ 4860444 h 10465781"/>
              <a:gd name="connsiteX3" fmla="*/ 7386541 w 7582944"/>
              <a:gd name="connsiteY3" fmla="*/ 8501112 h 10465781"/>
              <a:gd name="connsiteX4" fmla="*/ 7297995 w 7582944"/>
              <a:gd name="connsiteY4" fmla="*/ 10066845 h 10465781"/>
              <a:gd name="connsiteX5" fmla="*/ 6688788 w 7582944"/>
              <a:gd name="connsiteY5" fmla="*/ 10465781 h 10465781"/>
              <a:gd name="connsiteX6" fmla="*/ 0 w 7582944"/>
              <a:gd name="connsiteY6" fmla="*/ 251453 h 10465781"/>
              <a:gd name="connsiteX7" fmla="*/ 383989 w 7582944"/>
              <a:gd name="connsiteY7" fmla="*/ 0 h 10465781"/>
              <a:gd name="connsiteX0" fmla="*/ 383989 w 7582944"/>
              <a:gd name="connsiteY0" fmla="*/ 0 h 10465781"/>
              <a:gd name="connsiteX1" fmla="*/ 2463835 w 7582944"/>
              <a:gd name="connsiteY1" fmla="*/ 882281 h 10465781"/>
              <a:gd name="connsiteX2" fmla="*/ 4600455 w 7582944"/>
              <a:gd name="connsiteY2" fmla="*/ 4860444 h 10465781"/>
              <a:gd name="connsiteX3" fmla="*/ 7386541 w 7582944"/>
              <a:gd name="connsiteY3" fmla="*/ 8501112 h 10465781"/>
              <a:gd name="connsiteX4" fmla="*/ 7297995 w 7582944"/>
              <a:gd name="connsiteY4" fmla="*/ 10066845 h 10465781"/>
              <a:gd name="connsiteX5" fmla="*/ 6688788 w 7582944"/>
              <a:gd name="connsiteY5" fmla="*/ 10465781 h 10465781"/>
              <a:gd name="connsiteX6" fmla="*/ 0 w 7582944"/>
              <a:gd name="connsiteY6" fmla="*/ 251453 h 10465781"/>
              <a:gd name="connsiteX7" fmla="*/ 383989 w 7582944"/>
              <a:gd name="connsiteY7" fmla="*/ 0 h 10465781"/>
              <a:gd name="connsiteX0" fmla="*/ 383989 w 7582944"/>
              <a:gd name="connsiteY0" fmla="*/ 0 h 10465781"/>
              <a:gd name="connsiteX1" fmla="*/ 2463835 w 7582944"/>
              <a:gd name="connsiteY1" fmla="*/ 882281 h 10465781"/>
              <a:gd name="connsiteX2" fmla="*/ 4600455 w 7582944"/>
              <a:gd name="connsiteY2" fmla="*/ 4860444 h 10465781"/>
              <a:gd name="connsiteX3" fmla="*/ 7386541 w 7582944"/>
              <a:gd name="connsiteY3" fmla="*/ 8501112 h 10465781"/>
              <a:gd name="connsiteX4" fmla="*/ 7297995 w 7582944"/>
              <a:gd name="connsiteY4" fmla="*/ 10066845 h 10465781"/>
              <a:gd name="connsiteX5" fmla="*/ 6688788 w 7582944"/>
              <a:gd name="connsiteY5" fmla="*/ 10465781 h 10465781"/>
              <a:gd name="connsiteX6" fmla="*/ 0 w 7582944"/>
              <a:gd name="connsiteY6" fmla="*/ 251453 h 10465781"/>
              <a:gd name="connsiteX7" fmla="*/ 383989 w 7582944"/>
              <a:gd name="connsiteY7" fmla="*/ 0 h 10465781"/>
              <a:gd name="connsiteX0" fmla="*/ 383989 w 7582944"/>
              <a:gd name="connsiteY0" fmla="*/ 0 h 10465781"/>
              <a:gd name="connsiteX1" fmla="*/ 2463835 w 7582944"/>
              <a:gd name="connsiteY1" fmla="*/ 882281 h 10465781"/>
              <a:gd name="connsiteX2" fmla="*/ 4600455 w 7582944"/>
              <a:gd name="connsiteY2" fmla="*/ 4860444 h 10465781"/>
              <a:gd name="connsiteX3" fmla="*/ 7386541 w 7582944"/>
              <a:gd name="connsiteY3" fmla="*/ 8501112 h 10465781"/>
              <a:gd name="connsiteX4" fmla="*/ 7297995 w 7582944"/>
              <a:gd name="connsiteY4" fmla="*/ 10066845 h 10465781"/>
              <a:gd name="connsiteX5" fmla="*/ 6688788 w 7582944"/>
              <a:gd name="connsiteY5" fmla="*/ 10465781 h 10465781"/>
              <a:gd name="connsiteX6" fmla="*/ 0 w 7582944"/>
              <a:gd name="connsiteY6" fmla="*/ 251453 h 10465781"/>
              <a:gd name="connsiteX7" fmla="*/ 383989 w 7582944"/>
              <a:gd name="connsiteY7" fmla="*/ 0 h 10465781"/>
              <a:gd name="connsiteX0" fmla="*/ 383989 w 7582944"/>
              <a:gd name="connsiteY0" fmla="*/ 49098 h 10514879"/>
              <a:gd name="connsiteX1" fmla="*/ 2463835 w 7582944"/>
              <a:gd name="connsiteY1" fmla="*/ 931379 h 10514879"/>
              <a:gd name="connsiteX2" fmla="*/ 4600455 w 7582944"/>
              <a:gd name="connsiteY2" fmla="*/ 4909542 h 10514879"/>
              <a:gd name="connsiteX3" fmla="*/ 7386541 w 7582944"/>
              <a:gd name="connsiteY3" fmla="*/ 8550210 h 10514879"/>
              <a:gd name="connsiteX4" fmla="*/ 7297995 w 7582944"/>
              <a:gd name="connsiteY4" fmla="*/ 10115943 h 10514879"/>
              <a:gd name="connsiteX5" fmla="*/ 6688788 w 7582944"/>
              <a:gd name="connsiteY5" fmla="*/ 10514879 h 10514879"/>
              <a:gd name="connsiteX6" fmla="*/ 0 w 7582944"/>
              <a:gd name="connsiteY6" fmla="*/ 300551 h 10514879"/>
              <a:gd name="connsiteX7" fmla="*/ 383989 w 7582944"/>
              <a:gd name="connsiteY7" fmla="*/ 49098 h 1051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2944" h="10514879">
                <a:moveTo>
                  <a:pt x="383989" y="49098"/>
                </a:moveTo>
                <a:cubicBezTo>
                  <a:pt x="927429" y="-60246"/>
                  <a:pt x="1635857" y="-69939"/>
                  <a:pt x="2463835" y="931379"/>
                </a:cubicBezTo>
                <a:cubicBezTo>
                  <a:pt x="3291813" y="1932697"/>
                  <a:pt x="3780004" y="3639737"/>
                  <a:pt x="4600455" y="4909542"/>
                </a:cubicBezTo>
                <a:cubicBezTo>
                  <a:pt x="5420906" y="6179347"/>
                  <a:pt x="6936951" y="7682476"/>
                  <a:pt x="7386541" y="8550210"/>
                </a:cubicBezTo>
                <a:cubicBezTo>
                  <a:pt x="7836131" y="9417944"/>
                  <a:pt x="7385196" y="9813621"/>
                  <a:pt x="7297995" y="10115943"/>
                </a:cubicBezTo>
                <a:lnTo>
                  <a:pt x="6688788" y="10514879"/>
                </a:lnTo>
                <a:lnTo>
                  <a:pt x="0" y="300551"/>
                </a:lnTo>
                <a:lnTo>
                  <a:pt x="383989" y="49098"/>
                </a:lnTo>
                <a:close/>
              </a:path>
            </a:pathLst>
          </a:custGeom>
          <a:solidFill>
            <a:srgbClr val="002F8E"/>
          </a:solidFill>
          <a:ln>
            <a:noFill/>
          </a:ln>
          <a:effectLst/>
        </p:spPr>
      </p:sp>
      <p:sp>
        <p:nvSpPr>
          <p:cNvPr id="6" name="Google Shape;82;p7">
            <a:extLst>
              <a:ext uri="{FF2B5EF4-FFF2-40B4-BE49-F238E27FC236}">
                <a16:creationId xmlns:a16="http://schemas.microsoft.com/office/drawing/2014/main" id="{F5A6A951-FC8B-9CA9-BF7B-8DB9FE072047}"/>
              </a:ext>
            </a:extLst>
          </p:cNvPr>
          <p:cNvSpPr txBox="1">
            <a:spLocks noGrp="1"/>
          </p:cNvSpPr>
          <p:nvPr>
            <p:ph type="title"/>
          </p:nvPr>
        </p:nvSpPr>
        <p:spPr>
          <a:xfrm>
            <a:off x="778843" y="389904"/>
            <a:ext cx="10646932" cy="857456"/>
          </a:xfrm>
          <a:prstGeom prst="rect">
            <a:avLst/>
          </a:prstGeom>
        </p:spPr>
        <p:txBody>
          <a:bodyPr spcFirstLastPara="1" wrap="square" lIns="91425" tIns="91425" rIns="91425" bIns="91425" anchor="t" anchorCtr="0">
            <a:noAutofit/>
          </a:bodyPr>
          <a:lstStyle>
            <a:lvl1pPr lvl="0" algn="ctr">
              <a:spcBef>
                <a:spcPts val="0"/>
              </a:spcBef>
              <a:spcAft>
                <a:spcPts val="0"/>
              </a:spcAft>
              <a:buClr>
                <a:schemeClr val="accent2"/>
              </a:buClr>
              <a:buSzPts val="3200"/>
              <a:buNone/>
              <a:defRPr sz="4000">
                <a:solidFill>
                  <a:schemeClr val="bg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sv-SE"/>
              <a:t>Klicka här för att ändra mall för rubrikformat</a:t>
            </a:r>
            <a:endParaRPr/>
          </a:p>
        </p:txBody>
      </p:sp>
      <p:sp>
        <p:nvSpPr>
          <p:cNvPr id="7" name="Platshållare för text 9">
            <a:extLst>
              <a:ext uri="{FF2B5EF4-FFF2-40B4-BE49-F238E27FC236}">
                <a16:creationId xmlns:a16="http://schemas.microsoft.com/office/drawing/2014/main" id="{3E8237BB-0F19-2230-A768-98BC169BB4B5}"/>
              </a:ext>
            </a:extLst>
          </p:cNvPr>
          <p:cNvSpPr>
            <a:spLocks noGrp="1"/>
          </p:cNvSpPr>
          <p:nvPr>
            <p:ph type="body" sz="quarter" idx="13"/>
          </p:nvPr>
        </p:nvSpPr>
        <p:spPr>
          <a:xfrm>
            <a:off x="778843" y="2880359"/>
            <a:ext cx="10646931" cy="2984438"/>
          </a:xfrm>
        </p:spPr>
        <p:txBody>
          <a:bodyPr>
            <a:normAutofit/>
          </a:bodyPr>
          <a:lstStyle>
            <a:lvl1pPr>
              <a:lnSpc>
                <a:spcPct val="100000"/>
              </a:lnSpc>
              <a:spcAft>
                <a:spcPts val="600"/>
              </a:spcAft>
              <a:defRPr sz="1800">
                <a:solidFill>
                  <a:srgbClr val="002F8E"/>
                </a:solidFill>
              </a:defRPr>
            </a:lvl1pPr>
            <a:lvl2pPr>
              <a:lnSpc>
                <a:spcPct val="100000"/>
              </a:lnSpc>
              <a:spcAft>
                <a:spcPts val="600"/>
              </a:spcAft>
              <a:defRPr sz="1800">
                <a:solidFill>
                  <a:srgbClr val="002F8E"/>
                </a:solidFill>
              </a:defRPr>
            </a:lvl2pPr>
            <a:lvl3pPr>
              <a:lnSpc>
                <a:spcPct val="100000"/>
              </a:lnSpc>
              <a:spcAft>
                <a:spcPts val="600"/>
              </a:spcAft>
              <a:defRPr sz="1800">
                <a:solidFill>
                  <a:srgbClr val="002F8E"/>
                </a:solidFill>
              </a:defRPr>
            </a:lvl3pPr>
            <a:lvl4pPr>
              <a:lnSpc>
                <a:spcPct val="100000"/>
              </a:lnSpc>
              <a:spcAft>
                <a:spcPts val="600"/>
              </a:spcAft>
              <a:defRPr sz="1800">
                <a:solidFill>
                  <a:srgbClr val="002F8E"/>
                </a:solidFill>
              </a:defRPr>
            </a:lvl4pPr>
            <a:lvl5pPr>
              <a:lnSpc>
                <a:spcPct val="100000"/>
              </a:lnSpc>
              <a:spcAft>
                <a:spcPts val="600"/>
              </a:spcAft>
              <a:defRPr sz="1800">
                <a:solidFill>
                  <a:srgbClr val="002F8E"/>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8" name="Picture 1">
            <a:extLst>
              <a:ext uri="{FF2B5EF4-FFF2-40B4-BE49-F238E27FC236}">
                <a16:creationId xmlns:a16="http://schemas.microsoft.com/office/drawing/2014/main" id="{75D60F85-73B9-90CA-C358-A732D79001E3}"/>
              </a:ext>
            </a:extLst>
          </p:cNvPr>
          <p:cNvPicPr>
            <a:picLocks noChangeAspect="1"/>
          </p:cNvPicPr>
          <p:nvPr userDrawn="1"/>
        </p:nvPicPr>
        <p:blipFill>
          <a:blip r:embed="rId2" cstate="hqprint">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9158215" y="6111323"/>
            <a:ext cx="2737784" cy="603923"/>
          </a:xfrm>
          <a:prstGeom prst="rect">
            <a:avLst/>
          </a:prstGeom>
        </p:spPr>
      </p:pic>
    </p:spTree>
    <p:extLst>
      <p:ext uri="{BB962C8B-B14F-4D97-AF65-F5344CB8AC3E}">
        <p14:creationId xmlns:p14="http://schemas.microsoft.com/office/powerpoint/2010/main" val="1138363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5">
    <p:spTree>
      <p:nvGrpSpPr>
        <p:cNvPr id="1" name=""/>
        <p:cNvGrpSpPr/>
        <p:nvPr/>
      </p:nvGrpSpPr>
      <p:grpSpPr>
        <a:xfrm>
          <a:off x="0" y="0"/>
          <a:ext cx="0" cy="0"/>
          <a:chOff x="0" y="0"/>
          <a:chExt cx="0" cy="0"/>
        </a:xfrm>
      </p:grpSpPr>
      <p:sp>
        <p:nvSpPr>
          <p:cNvPr id="2" name="Frihandsfigur: Form 1">
            <a:extLst>
              <a:ext uri="{FF2B5EF4-FFF2-40B4-BE49-F238E27FC236}">
                <a16:creationId xmlns:a16="http://schemas.microsoft.com/office/drawing/2014/main" id="{0F2BA74B-F74A-3482-A7AE-1E15B6D90CAD}"/>
              </a:ext>
            </a:extLst>
          </p:cNvPr>
          <p:cNvSpPr/>
          <p:nvPr userDrawn="1"/>
        </p:nvSpPr>
        <p:spPr>
          <a:xfrm flipH="1">
            <a:off x="6882579" y="0"/>
            <a:ext cx="4655576" cy="6877376"/>
          </a:xfrm>
          <a:custGeom>
            <a:avLst/>
            <a:gdLst>
              <a:gd name="connsiteX0" fmla="*/ 0 w 12191800"/>
              <a:gd name="connsiteY0" fmla="*/ 0 h 6858000"/>
              <a:gd name="connsiteX1" fmla="*/ 4731356 w 12191800"/>
              <a:gd name="connsiteY1" fmla="*/ 0 h 6858000"/>
              <a:gd name="connsiteX2" fmla="*/ 4729258 w 12191800"/>
              <a:gd name="connsiteY2" fmla="*/ 95039 h 6858000"/>
              <a:gd name="connsiteX3" fmla="*/ 4648204 w 12191800"/>
              <a:gd name="connsiteY3" fmla="*/ 2858088 h 6858000"/>
              <a:gd name="connsiteX4" fmla="*/ 2725875 w 12191800"/>
              <a:gd name="connsiteY4" fmla="*/ 5769312 h 6858000"/>
              <a:gd name="connsiteX5" fmla="*/ 6539893 w 12191800"/>
              <a:gd name="connsiteY5" fmla="*/ 6781599 h 6858000"/>
              <a:gd name="connsiteX6" fmla="*/ 12026440 w 12191800"/>
              <a:gd name="connsiteY6" fmla="*/ 6857799 h 6858000"/>
              <a:gd name="connsiteX7" fmla="*/ 12026440 w 12191800"/>
              <a:gd name="connsiteY7" fmla="*/ 0 h 6858000"/>
              <a:gd name="connsiteX8" fmla="*/ 12191800 w 12191800"/>
              <a:gd name="connsiteY8" fmla="*/ 0 h 6858000"/>
              <a:gd name="connsiteX9" fmla="*/ 12191800 w 12191800"/>
              <a:gd name="connsiteY9" fmla="*/ 6858000 h 6858000"/>
              <a:gd name="connsiteX10" fmla="*/ 0 w 12191800"/>
              <a:gd name="connsiteY10" fmla="*/ 6858000 h 6858000"/>
              <a:gd name="connsiteX0" fmla="*/ 0 w 12191800"/>
              <a:gd name="connsiteY0" fmla="*/ 0 h 6858000"/>
              <a:gd name="connsiteX1" fmla="*/ 4731356 w 12191800"/>
              <a:gd name="connsiteY1" fmla="*/ 0 h 6858000"/>
              <a:gd name="connsiteX2" fmla="*/ 4729258 w 12191800"/>
              <a:gd name="connsiteY2" fmla="*/ 95039 h 6858000"/>
              <a:gd name="connsiteX3" fmla="*/ 4648204 w 12191800"/>
              <a:gd name="connsiteY3" fmla="*/ 2858088 h 6858000"/>
              <a:gd name="connsiteX4" fmla="*/ 2725875 w 12191800"/>
              <a:gd name="connsiteY4" fmla="*/ 5769312 h 6858000"/>
              <a:gd name="connsiteX5" fmla="*/ 6539893 w 12191800"/>
              <a:gd name="connsiteY5" fmla="*/ 6781599 h 6858000"/>
              <a:gd name="connsiteX6" fmla="*/ 12026440 w 12191800"/>
              <a:gd name="connsiteY6" fmla="*/ 6857799 h 6858000"/>
              <a:gd name="connsiteX7" fmla="*/ 12026440 w 12191800"/>
              <a:gd name="connsiteY7" fmla="*/ 0 h 6858000"/>
              <a:gd name="connsiteX8" fmla="*/ 12191800 w 12191800"/>
              <a:gd name="connsiteY8" fmla="*/ 6858000 h 6858000"/>
              <a:gd name="connsiteX9" fmla="*/ 0 w 12191800"/>
              <a:gd name="connsiteY9" fmla="*/ 6858000 h 6858000"/>
              <a:gd name="connsiteX10" fmla="*/ 0 w 12191800"/>
              <a:gd name="connsiteY10" fmla="*/ 0 h 6858000"/>
              <a:gd name="connsiteX0" fmla="*/ 0 w 12191800"/>
              <a:gd name="connsiteY0" fmla="*/ 0 h 6858000"/>
              <a:gd name="connsiteX1" fmla="*/ 4731356 w 12191800"/>
              <a:gd name="connsiteY1" fmla="*/ 0 h 6858000"/>
              <a:gd name="connsiteX2" fmla="*/ 4729258 w 12191800"/>
              <a:gd name="connsiteY2" fmla="*/ 95039 h 6858000"/>
              <a:gd name="connsiteX3" fmla="*/ 4648204 w 12191800"/>
              <a:gd name="connsiteY3" fmla="*/ 2858088 h 6858000"/>
              <a:gd name="connsiteX4" fmla="*/ 2725875 w 12191800"/>
              <a:gd name="connsiteY4" fmla="*/ 5769312 h 6858000"/>
              <a:gd name="connsiteX5" fmla="*/ 6539893 w 12191800"/>
              <a:gd name="connsiteY5" fmla="*/ 6781599 h 6858000"/>
              <a:gd name="connsiteX6" fmla="*/ 12026440 w 12191800"/>
              <a:gd name="connsiteY6" fmla="*/ 6857799 h 6858000"/>
              <a:gd name="connsiteX7" fmla="*/ 12191800 w 12191800"/>
              <a:gd name="connsiteY7" fmla="*/ 6858000 h 6858000"/>
              <a:gd name="connsiteX8" fmla="*/ 0 w 12191800"/>
              <a:gd name="connsiteY8" fmla="*/ 6858000 h 6858000"/>
              <a:gd name="connsiteX9" fmla="*/ 0 w 12191800"/>
              <a:gd name="connsiteY9" fmla="*/ 0 h 6858000"/>
              <a:gd name="connsiteX0" fmla="*/ 0 w 12191800"/>
              <a:gd name="connsiteY0" fmla="*/ 0 h 6858000"/>
              <a:gd name="connsiteX1" fmla="*/ 4731356 w 12191800"/>
              <a:gd name="connsiteY1" fmla="*/ 0 h 6858000"/>
              <a:gd name="connsiteX2" fmla="*/ 4729258 w 12191800"/>
              <a:gd name="connsiteY2" fmla="*/ 95039 h 6858000"/>
              <a:gd name="connsiteX3" fmla="*/ 4648204 w 12191800"/>
              <a:gd name="connsiteY3" fmla="*/ 2858088 h 6858000"/>
              <a:gd name="connsiteX4" fmla="*/ 2725875 w 12191800"/>
              <a:gd name="connsiteY4" fmla="*/ 5769312 h 6858000"/>
              <a:gd name="connsiteX5" fmla="*/ 6539893 w 12191800"/>
              <a:gd name="connsiteY5" fmla="*/ 6781599 h 6858000"/>
              <a:gd name="connsiteX6" fmla="*/ 12191800 w 12191800"/>
              <a:gd name="connsiteY6" fmla="*/ 6858000 h 6858000"/>
              <a:gd name="connsiteX7" fmla="*/ 0 w 12191800"/>
              <a:gd name="connsiteY7" fmla="*/ 6858000 h 6858000"/>
              <a:gd name="connsiteX8" fmla="*/ 0 w 12191800"/>
              <a:gd name="connsiteY8" fmla="*/ 0 h 6858000"/>
              <a:gd name="connsiteX0" fmla="*/ 0 w 6539893"/>
              <a:gd name="connsiteY0" fmla="*/ 0 h 6858000"/>
              <a:gd name="connsiteX1" fmla="*/ 4731356 w 6539893"/>
              <a:gd name="connsiteY1" fmla="*/ 0 h 6858000"/>
              <a:gd name="connsiteX2" fmla="*/ 4729258 w 6539893"/>
              <a:gd name="connsiteY2" fmla="*/ 95039 h 6858000"/>
              <a:gd name="connsiteX3" fmla="*/ 4648204 w 6539893"/>
              <a:gd name="connsiteY3" fmla="*/ 2858088 h 6858000"/>
              <a:gd name="connsiteX4" fmla="*/ 2725875 w 6539893"/>
              <a:gd name="connsiteY4" fmla="*/ 5769312 h 6858000"/>
              <a:gd name="connsiteX5" fmla="*/ 6539893 w 6539893"/>
              <a:gd name="connsiteY5" fmla="*/ 6781599 h 6858000"/>
              <a:gd name="connsiteX6" fmla="*/ 0 w 6539893"/>
              <a:gd name="connsiteY6" fmla="*/ 6858000 h 6858000"/>
              <a:gd name="connsiteX7" fmla="*/ 0 w 6539893"/>
              <a:gd name="connsiteY7" fmla="*/ 0 h 6858000"/>
              <a:gd name="connsiteX0" fmla="*/ 0 w 6951373"/>
              <a:gd name="connsiteY0" fmla="*/ 0 h 6858000"/>
              <a:gd name="connsiteX1" fmla="*/ 4731356 w 6951373"/>
              <a:gd name="connsiteY1" fmla="*/ 0 h 6858000"/>
              <a:gd name="connsiteX2" fmla="*/ 4729258 w 6951373"/>
              <a:gd name="connsiteY2" fmla="*/ 95039 h 6858000"/>
              <a:gd name="connsiteX3" fmla="*/ 4648204 w 6951373"/>
              <a:gd name="connsiteY3" fmla="*/ 2858088 h 6858000"/>
              <a:gd name="connsiteX4" fmla="*/ 2725875 w 6951373"/>
              <a:gd name="connsiteY4" fmla="*/ 5769312 h 6858000"/>
              <a:gd name="connsiteX5" fmla="*/ 6951373 w 6951373"/>
              <a:gd name="connsiteY5" fmla="*/ 6842424 h 6858000"/>
              <a:gd name="connsiteX6" fmla="*/ 0 w 6951373"/>
              <a:gd name="connsiteY6" fmla="*/ 6858000 h 6858000"/>
              <a:gd name="connsiteX7" fmla="*/ 0 w 6951373"/>
              <a:gd name="connsiteY7" fmla="*/ 0 h 6858000"/>
              <a:gd name="connsiteX0" fmla="*/ 0 w 7103744"/>
              <a:gd name="connsiteY0" fmla="*/ 0 h 6858000"/>
              <a:gd name="connsiteX1" fmla="*/ 4731356 w 7103744"/>
              <a:gd name="connsiteY1" fmla="*/ 0 h 6858000"/>
              <a:gd name="connsiteX2" fmla="*/ 4729258 w 7103744"/>
              <a:gd name="connsiteY2" fmla="*/ 95039 h 6858000"/>
              <a:gd name="connsiteX3" fmla="*/ 4648204 w 7103744"/>
              <a:gd name="connsiteY3" fmla="*/ 2858088 h 6858000"/>
              <a:gd name="connsiteX4" fmla="*/ 7054035 w 7103744"/>
              <a:gd name="connsiteY4" fmla="*/ 4598449 h 6858000"/>
              <a:gd name="connsiteX5" fmla="*/ 6951373 w 7103744"/>
              <a:gd name="connsiteY5" fmla="*/ 6842424 h 6858000"/>
              <a:gd name="connsiteX6" fmla="*/ 0 w 7103744"/>
              <a:gd name="connsiteY6" fmla="*/ 6858000 h 6858000"/>
              <a:gd name="connsiteX7" fmla="*/ 0 w 7103744"/>
              <a:gd name="connsiteY7" fmla="*/ 0 h 6858000"/>
              <a:gd name="connsiteX0" fmla="*/ 0 w 7261943"/>
              <a:gd name="connsiteY0" fmla="*/ 0 h 6858000"/>
              <a:gd name="connsiteX1" fmla="*/ 4731356 w 7261943"/>
              <a:gd name="connsiteY1" fmla="*/ 0 h 6858000"/>
              <a:gd name="connsiteX2" fmla="*/ 4729258 w 7261943"/>
              <a:gd name="connsiteY2" fmla="*/ 95039 h 6858000"/>
              <a:gd name="connsiteX3" fmla="*/ 4648204 w 7261943"/>
              <a:gd name="connsiteY3" fmla="*/ 2858088 h 6858000"/>
              <a:gd name="connsiteX4" fmla="*/ 7054035 w 7261943"/>
              <a:gd name="connsiteY4" fmla="*/ 4598449 h 6858000"/>
              <a:gd name="connsiteX5" fmla="*/ 6951373 w 7261943"/>
              <a:gd name="connsiteY5" fmla="*/ 6842424 h 6858000"/>
              <a:gd name="connsiteX6" fmla="*/ 0 w 7261943"/>
              <a:gd name="connsiteY6" fmla="*/ 6858000 h 6858000"/>
              <a:gd name="connsiteX7" fmla="*/ 0 w 7261943"/>
              <a:gd name="connsiteY7" fmla="*/ 0 h 6858000"/>
              <a:gd name="connsiteX0" fmla="*/ 0 w 7234368"/>
              <a:gd name="connsiteY0" fmla="*/ 0 h 6858000"/>
              <a:gd name="connsiteX1" fmla="*/ 4731356 w 7234368"/>
              <a:gd name="connsiteY1" fmla="*/ 0 h 6858000"/>
              <a:gd name="connsiteX2" fmla="*/ 4729258 w 7234368"/>
              <a:gd name="connsiteY2" fmla="*/ 95039 h 6858000"/>
              <a:gd name="connsiteX3" fmla="*/ 5029204 w 7234368"/>
              <a:gd name="connsiteY3" fmla="*/ 1519958 h 6858000"/>
              <a:gd name="connsiteX4" fmla="*/ 7054035 w 7234368"/>
              <a:gd name="connsiteY4" fmla="*/ 4598449 h 6858000"/>
              <a:gd name="connsiteX5" fmla="*/ 6951373 w 7234368"/>
              <a:gd name="connsiteY5" fmla="*/ 6842424 h 6858000"/>
              <a:gd name="connsiteX6" fmla="*/ 0 w 7234368"/>
              <a:gd name="connsiteY6" fmla="*/ 6858000 h 6858000"/>
              <a:gd name="connsiteX7" fmla="*/ 0 w 7234368"/>
              <a:gd name="connsiteY7" fmla="*/ 0 h 6858000"/>
              <a:gd name="connsiteX0" fmla="*/ 0 w 7234368"/>
              <a:gd name="connsiteY0" fmla="*/ 0 h 6858000"/>
              <a:gd name="connsiteX1" fmla="*/ 4731356 w 7234368"/>
              <a:gd name="connsiteY1" fmla="*/ 0 h 6858000"/>
              <a:gd name="connsiteX2" fmla="*/ 4729258 w 7234368"/>
              <a:gd name="connsiteY2" fmla="*/ 95039 h 6858000"/>
              <a:gd name="connsiteX3" fmla="*/ 5029204 w 7234368"/>
              <a:gd name="connsiteY3" fmla="*/ 1519958 h 6858000"/>
              <a:gd name="connsiteX4" fmla="*/ 7054035 w 7234368"/>
              <a:gd name="connsiteY4" fmla="*/ 4598449 h 6858000"/>
              <a:gd name="connsiteX5" fmla="*/ 6951373 w 7234368"/>
              <a:gd name="connsiteY5" fmla="*/ 6842424 h 6858000"/>
              <a:gd name="connsiteX6" fmla="*/ 0 w 7234368"/>
              <a:gd name="connsiteY6" fmla="*/ 6858000 h 6858000"/>
              <a:gd name="connsiteX7" fmla="*/ 0 w 7234368"/>
              <a:gd name="connsiteY7" fmla="*/ 0 h 6858000"/>
              <a:gd name="connsiteX0" fmla="*/ 0 w 7297809"/>
              <a:gd name="connsiteY0" fmla="*/ 0 h 6858000"/>
              <a:gd name="connsiteX1" fmla="*/ 4731356 w 7297809"/>
              <a:gd name="connsiteY1" fmla="*/ 0 h 6858000"/>
              <a:gd name="connsiteX2" fmla="*/ 4729258 w 7297809"/>
              <a:gd name="connsiteY2" fmla="*/ 95039 h 6858000"/>
              <a:gd name="connsiteX3" fmla="*/ 5029204 w 7297809"/>
              <a:gd name="connsiteY3" fmla="*/ 1519958 h 6858000"/>
              <a:gd name="connsiteX4" fmla="*/ 7145475 w 7297809"/>
              <a:gd name="connsiteY4" fmla="*/ 3610058 h 6858000"/>
              <a:gd name="connsiteX5" fmla="*/ 6951373 w 7297809"/>
              <a:gd name="connsiteY5" fmla="*/ 6842424 h 6858000"/>
              <a:gd name="connsiteX6" fmla="*/ 0 w 7297809"/>
              <a:gd name="connsiteY6" fmla="*/ 6858000 h 6858000"/>
              <a:gd name="connsiteX7" fmla="*/ 0 w 7297809"/>
              <a:gd name="connsiteY7" fmla="*/ 0 h 6858000"/>
              <a:gd name="connsiteX0" fmla="*/ 0 w 7215713"/>
              <a:gd name="connsiteY0" fmla="*/ 0 h 6858000"/>
              <a:gd name="connsiteX1" fmla="*/ 4731356 w 7215713"/>
              <a:gd name="connsiteY1" fmla="*/ 0 h 6858000"/>
              <a:gd name="connsiteX2" fmla="*/ 4729258 w 7215713"/>
              <a:gd name="connsiteY2" fmla="*/ 95039 h 6858000"/>
              <a:gd name="connsiteX3" fmla="*/ 5029204 w 7215713"/>
              <a:gd name="connsiteY3" fmla="*/ 1519958 h 6858000"/>
              <a:gd name="connsiteX4" fmla="*/ 7145475 w 7215713"/>
              <a:gd name="connsiteY4" fmla="*/ 3610058 h 6858000"/>
              <a:gd name="connsiteX5" fmla="*/ 6600853 w 7215713"/>
              <a:gd name="connsiteY5" fmla="*/ 6842424 h 6858000"/>
              <a:gd name="connsiteX6" fmla="*/ 0 w 7215713"/>
              <a:gd name="connsiteY6" fmla="*/ 6858000 h 6858000"/>
              <a:gd name="connsiteX7" fmla="*/ 0 w 7215713"/>
              <a:gd name="connsiteY7" fmla="*/ 0 h 6858000"/>
              <a:gd name="connsiteX0" fmla="*/ 0 w 7215713"/>
              <a:gd name="connsiteY0" fmla="*/ 0 h 6858000"/>
              <a:gd name="connsiteX1" fmla="*/ 4731356 w 7215713"/>
              <a:gd name="connsiteY1" fmla="*/ 0 h 6858000"/>
              <a:gd name="connsiteX2" fmla="*/ 4729258 w 7215713"/>
              <a:gd name="connsiteY2" fmla="*/ 95039 h 6858000"/>
              <a:gd name="connsiteX3" fmla="*/ 5029204 w 7215713"/>
              <a:gd name="connsiteY3" fmla="*/ 1519958 h 6858000"/>
              <a:gd name="connsiteX4" fmla="*/ 7145475 w 7215713"/>
              <a:gd name="connsiteY4" fmla="*/ 3610058 h 6858000"/>
              <a:gd name="connsiteX5" fmla="*/ 6600853 w 7215713"/>
              <a:gd name="connsiteY5" fmla="*/ 6842424 h 6858000"/>
              <a:gd name="connsiteX6" fmla="*/ 0 w 7215713"/>
              <a:gd name="connsiteY6" fmla="*/ 6858000 h 6858000"/>
              <a:gd name="connsiteX7" fmla="*/ 0 w 7215713"/>
              <a:gd name="connsiteY7" fmla="*/ 0 h 6858000"/>
              <a:gd name="connsiteX0" fmla="*/ 0 w 7215713"/>
              <a:gd name="connsiteY0" fmla="*/ 0 h 6858000"/>
              <a:gd name="connsiteX1" fmla="*/ 4731356 w 7215713"/>
              <a:gd name="connsiteY1" fmla="*/ 0 h 6858000"/>
              <a:gd name="connsiteX2" fmla="*/ 4820698 w 7215713"/>
              <a:gd name="connsiteY2" fmla="*/ 840134 h 6858000"/>
              <a:gd name="connsiteX3" fmla="*/ 5029204 w 7215713"/>
              <a:gd name="connsiteY3" fmla="*/ 1519958 h 6858000"/>
              <a:gd name="connsiteX4" fmla="*/ 7145475 w 7215713"/>
              <a:gd name="connsiteY4" fmla="*/ 3610058 h 6858000"/>
              <a:gd name="connsiteX5" fmla="*/ 6600853 w 7215713"/>
              <a:gd name="connsiteY5" fmla="*/ 6842424 h 6858000"/>
              <a:gd name="connsiteX6" fmla="*/ 0 w 7215713"/>
              <a:gd name="connsiteY6" fmla="*/ 6858000 h 6858000"/>
              <a:gd name="connsiteX7" fmla="*/ 0 w 7215713"/>
              <a:gd name="connsiteY7" fmla="*/ 0 h 6858000"/>
              <a:gd name="connsiteX0" fmla="*/ 0 w 7180075"/>
              <a:gd name="connsiteY0" fmla="*/ 0 h 6858000"/>
              <a:gd name="connsiteX1" fmla="*/ 4731356 w 7180075"/>
              <a:gd name="connsiteY1" fmla="*/ 0 h 6858000"/>
              <a:gd name="connsiteX2" fmla="*/ 4820698 w 7180075"/>
              <a:gd name="connsiteY2" fmla="*/ 840134 h 6858000"/>
              <a:gd name="connsiteX3" fmla="*/ 5638804 w 7180075"/>
              <a:gd name="connsiteY3" fmla="*/ 1839284 h 6858000"/>
              <a:gd name="connsiteX4" fmla="*/ 7145475 w 7180075"/>
              <a:gd name="connsiteY4" fmla="*/ 3610058 h 6858000"/>
              <a:gd name="connsiteX5" fmla="*/ 6600853 w 7180075"/>
              <a:gd name="connsiteY5" fmla="*/ 6842424 h 6858000"/>
              <a:gd name="connsiteX6" fmla="*/ 0 w 7180075"/>
              <a:gd name="connsiteY6" fmla="*/ 6858000 h 6858000"/>
              <a:gd name="connsiteX7" fmla="*/ 0 w 7180075"/>
              <a:gd name="connsiteY7" fmla="*/ 0 h 6858000"/>
              <a:gd name="connsiteX0" fmla="*/ 0 w 7180075"/>
              <a:gd name="connsiteY0" fmla="*/ 0 h 6858000"/>
              <a:gd name="connsiteX1" fmla="*/ 4731356 w 7180075"/>
              <a:gd name="connsiteY1" fmla="*/ 0 h 6858000"/>
              <a:gd name="connsiteX2" fmla="*/ 4820698 w 7180075"/>
              <a:gd name="connsiteY2" fmla="*/ 840134 h 6858000"/>
              <a:gd name="connsiteX3" fmla="*/ 5638804 w 7180075"/>
              <a:gd name="connsiteY3" fmla="*/ 1839284 h 6858000"/>
              <a:gd name="connsiteX4" fmla="*/ 7145475 w 7180075"/>
              <a:gd name="connsiteY4" fmla="*/ 3610058 h 6858000"/>
              <a:gd name="connsiteX5" fmla="*/ 6600853 w 7180075"/>
              <a:gd name="connsiteY5" fmla="*/ 6842424 h 6858000"/>
              <a:gd name="connsiteX6" fmla="*/ 0 w 7180075"/>
              <a:gd name="connsiteY6" fmla="*/ 6858000 h 6858000"/>
              <a:gd name="connsiteX7" fmla="*/ 0 w 7180075"/>
              <a:gd name="connsiteY7" fmla="*/ 0 h 6858000"/>
              <a:gd name="connsiteX0" fmla="*/ 0 w 7180075"/>
              <a:gd name="connsiteY0" fmla="*/ 0 h 6858000"/>
              <a:gd name="connsiteX1" fmla="*/ 4731356 w 7180075"/>
              <a:gd name="connsiteY1" fmla="*/ 0 h 6858000"/>
              <a:gd name="connsiteX2" fmla="*/ 4820698 w 7180075"/>
              <a:gd name="connsiteY2" fmla="*/ 840134 h 6858000"/>
              <a:gd name="connsiteX3" fmla="*/ 5638804 w 7180075"/>
              <a:gd name="connsiteY3" fmla="*/ 1839284 h 6858000"/>
              <a:gd name="connsiteX4" fmla="*/ 7145475 w 7180075"/>
              <a:gd name="connsiteY4" fmla="*/ 3610058 h 6858000"/>
              <a:gd name="connsiteX5" fmla="*/ 6600853 w 7180075"/>
              <a:gd name="connsiteY5" fmla="*/ 6842424 h 6858000"/>
              <a:gd name="connsiteX6" fmla="*/ 0 w 7180075"/>
              <a:gd name="connsiteY6" fmla="*/ 6858000 h 6858000"/>
              <a:gd name="connsiteX7" fmla="*/ 0 w 7180075"/>
              <a:gd name="connsiteY7" fmla="*/ 0 h 6858000"/>
              <a:gd name="connsiteX0" fmla="*/ 0 w 7180075"/>
              <a:gd name="connsiteY0" fmla="*/ 0 h 6858000"/>
              <a:gd name="connsiteX1" fmla="*/ 4731356 w 7180075"/>
              <a:gd name="connsiteY1" fmla="*/ 0 h 6858000"/>
              <a:gd name="connsiteX2" fmla="*/ 4820698 w 7180075"/>
              <a:gd name="connsiteY2" fmla="*/ 840134 h 6858000"/>
              <a:gd name="connsiteX3" fmla="*/ 5638804 w 7180075"/>
              <a:gd name="connsiteY3" fmla="*/ 1839284 h 6858000"/>
              <a:gd name="connsiteX4" fmla="*/ 7145475 w 7180075"/>
              <a:gd name="connsiteY4" fmla="*/ 3610058 h 6858000"/>
              <a:gd name="connsiteX5" fmla="*/ 6600853 w 7180075"/>
              <a:gd name="connsiteY5" fmla="*/ 6842424 h 6858000"/>
              <a:gd name="connsiteX6" fmla="*/ 0 w 7180075"/>
              <a:gd name="connsiteY6" fmla="*/ 6858000 h 6858000"/>
              <a:gd name="connsiteX7" fmla="*/ 0 w 7180075"/>
              <a:gd name="connsiteY7" fmla="*/ 0 h 6858000"/>
              <a:gd name="connsiteX0" fmla="*/ 0 w 7180075"/>
              <a:gd name="connsiteY0" fmla="*/ 0 h 6858000"/>
              <a:gd name="connsiteX1" fmla="*/ 4731356 w 7180075"/>
              <a:gd name="connsiteY1" fmla="*/ 0 h 6858000"/>
              <a:gd name="connsiteX2" fmla="*/ 4820698 w 7180075"/>
              <a:gd name="connsiteY2" fmla="*/ 840134 h 6858000"/>
              <a:gd name="connsiteX3" fmla="*/ 5638804 w 7180075"/>
              <a:gd name="connsiteY3" fmla="*/ 1839284 h 6858000"/>
              <a:gd name="connsiteX4" fmla="*/ 7145475 w 7180075"/>
              <a:gd name="connsiteY4" fmla="*/ 3610058 h 6858000"/>
              <a:gd name="connsiteX5" fmla="*/ 6600853 w 7180075"/>
              <a:gd name="connsiteY5" fmla="*/ 6842424 h 6858000"/>
              <a:gd name="connsiteX6" fmla="*/ 0 w 7180075"/>
              <a:gd name="connsiteY6" fmla="*/ 6858000 h 6858000"/>
              <a:gd name="connsiteX7" fmla="*/ 0 w 7180075"/>
              <a:gd name="connsiteY7" fmla="*/ 0 h 6858000"/>
              <a:gd name="connsiteX0" fmla="*/ 0 w 7180075"/>
              <a:gd name="connsiteY0" fmla="*/ 0 h 6858000"/>
              <a:gd name="connsiteX1" fmla="*/ 4731356 w 7180075"/>
              <a:gd name="connsiteY1" fmla="*/ 0 h 6858000"/>
              <a:gd name="connsiteX2" fmla="*/ 4820698 w 7180075"/>
              <a:gd name="connsiteY2" fmla="*/ 840134 h 6858000"/>
              <a:gd name="connsiteX3" fmla="*/ 5638804 w 7180075"/>
              <a:gd name="connsiteY3" fmla="*/ 1839284 h 6858000"/>
              <a:gd name="connsiteX4" fmla="*/ 7145475 w 7180075"/>
              <a:gd name="connsiteY4" fmla="*/ 3610058 h 6858000"/>
              <a:gd name="connsiteX5" fmla="*/ 6600853 w 7180075"/>
              <a:gd name="connsiteY5" fmla="*/ 6842424 h 6858000"/>
              <a:gd name="connsiteX6" fmla="*/ 0 w 7180075"/>
              <a:gd name="connsiteY6" fmla="*/ 6858000 h 6858000"/>
              <a:gd name="connsiteX7" fmla="*/ 0 w 7180075"/>
              <a:gd name="connsiteY7" fmla="*/ 0 h 6858000"/>
              <a:gd name="connsiteX0" fmla="*/ 0 w 7180075"/>
              <a:gd name="connsiteY0" fmla="*/ 0 h 6858000"/>
              <a:gd name="connsiteX1" fmla="*/ 4731356 w 7180075"/>
              <a:gd name="connsiteY1" fmla="*/ 0 h 6858000"/>
              <a:gd name="connsiteX2" fmla="*/ 4820698 w 7180075"/>
              <a:gd name="connsiteY2" fmla="*/ 840134 h 6858000"/>
              <a:gd name="connsiteX3" fmla="*/ 5638804 w 7180075"/>
              <a:gd name="connsiteY3" fmla="*/ 1839284 h 6858000"/>
              <a:gd name="connsiteX4" fmla="*/ 7145475 w 7180075"/>
              <a:gd name="connsiteY4" fmla="*/ 3610058 h 6858000"/>
              <a:gd name="connsiteX5" fmla="*/ 6600853 w 7180075"/>
              <a:gd name="connsiteY5" fmla="*/ 6842424 h 6858000"/>
              <a:gd name="connsiteX6" fmla="*/ 0 w 7180075"/>
              <a:gd name="connsiteY6" fmla="*/ 6858000 h 6858000"/>
              <a:gd name="connsiteX7" fmla="*/ 0 w 7180075"/>
              <a:gd name="connsiteY7" fmla="*/ 0 h 6858000"/>
              <a:gd name="connsiteX0" fmla="*/ 0 w 7180075"/>
              <a:gd name="connsiteY0" fmla="*/ 0 h 6858000"/>
              <a:gd name="connsiteX1" fmla="*/ 4731356 w 7180075"/>
              <a:gd name="connsiteY1" fmla="*/ 0 h 6858000"/>
              <a:gd name="connsiteX2" fmla="*/ 4820698 w 7180075"/>
              <a:gd name="connsiteY2" fmla="*/ 840134 h 6858000"/>
              <a:gd name="connsiteX3" fmla="*/ 5638804 w 7180075"/>
              <a:gd name="connsiteY3" fmla="*/ 1839284 h 6858000"/>
              <a:gd name="connsiteX4" fmla="*/ 7145475 w 7180075"/>
              <a:gd name="connsiteY4" fmla="*/ 3610058 h 6858000"/>
              <a:gd name="connsiteX5" fmla="*/ 6600853 w 7180075"/>
              <a:gd name="connsiteY5" fmla="*/ 6842424 h 6858000"/>
              <a:gd name="connsiteX6" fmla="*/ 0 w 7180075"/>
              <a:gd name="connsiteY6" fmla="*/ 6858000 h 6858000"/>
              <a:gd name="connsiteX7" fmla="*/ 0 w 7180075"/>
              <a:gd name="connsiteY7" fmla="*/ 0 h 6858000"/>
              <a:gd name="connsiteX0" fmla="*/ 0 w 7180075"/>
              <a:gd name="connsiteY0" fmla="*/ 0 h 6858000"/>
              <a:gd name="connsiteX1" fmla="*/ 4731356 w 7180075"/>
              <a:gd name="connsiteY1" fmla="*/ 0 h 6858000"/>
              <a:gd name="connsiteX2" fmla="*/ 4973098 w 7180075"/>
              <a:gd name="connsiteY2" fmla="*/ 1068224 h 6858000"/>
              <a:gd name="connsiteX3" fmla="*/ 5638804 w 7180075"/>
              <a:gd name="connsiteY3" fmla="*/ 1839284 h 6858000"/>
              <a:gd name="connsiteX4" fmla="*/ 7145475 w 7180075"/>
              <a:gd name="connsiteY4" fmla="*/ 3610058 h 6858000"/>
              <a:gd name="connsiteX5" fmla="*/ 6600853 w 7180075"/>
              <a:gd name="connsiteY5" fmla="*/ 6842424 h 6858000"/>
              <a:gd name="connsiteX6" fmla="*/ 0 w 7180075"/>
              <a:gd name="connsiteY6" fmla="*/ 6858000 h 6858000"/>
              <a:gd name="connsiteX7" fmla="*/ 0 w 7180075"/>
              <a:gd name="connsiteY7" fmla="*/ 0 h 6858000"/>
              <a:gd name="connsiteX0" fmla="*/ 0 w 7180075"/>
              <a:gd name="connsiteY0" fmla="*/ 0 h 6858000"/>
              <a:gd name="connsiteX1" fmla="*/ 4731356 w 7180075"/>
              <a:gd name="connsiteY1" fmla="*/ 0 h 6858000"/>
              <a:gd name="connsiteX2" fmla="*/ 4973098 w 7180075"/>
              <a:gd name="connsiteY2" fmla="*/ 1068224 h 6858000"/>
              <a:gd name="connsiteX3" fmla="*/ 5638804 w 7180075"/>
              <a:gd name="connsiteY3" fmla="*/ 1839284 h 6858000"/>
              <a:gd name="connsiteX4" fmla="*/ 7145475 w 7180075"/>
              <a:gd name="connsiteY4" fmla="*/ 3610058 h 6858000"/>
              <a:gd name="connsiteX5" fmla="*/ 6600853 w 7180075"/>
              <a:gd name="connsiteY5" fmla="*/ 6842424 h 6858000"/>
              <a:gd name="connsiteX6" fmla="*/ 0 w 7180075"/>
              <a:gd name="connsiteY6" fmla="*/ 6858000 h 6858000"/>
              <a:gd name="connsiteX7" fmla="*/ 0 w 7180075"/>
              <a:gd name="connsiteY7" fmla="*/ 0 h 6858000"/>
              <a:gd name="csX0" fmla="*/ 0 w 7926427"/>
              <a:gd name="csY0" fmla="*/ 0 h 6858000"/>
              <a:gd name="csX1" fmla="*/ 4731356 w 7926427"/>
              <a:gd name="csY1" fmla="*/ 0 h 6858000"/>
              <a:gd name="csX2" fmla="*/ 4973098 w 7926427"/>
              <a:gd name="csY2" fmla="*/ 1068224 h 6858000"/>
              <a:gd name="csX3" fmla="*/ 5638804 w 7926427"/>
              <a:gd name="csY3" fmla="*/ 1839284 h 6858000"/>
              <a:gd name="csX4" fmla="*/ 7145475 w 7926427"/>
              <a:gd name="csY4" fmla="*/ 3610058 h 6858000"/>
              <a:gd name="csX5" fmla="*/ 7859428 w 7926427"/>
              <a:gd name="csY5" fmla="*/ 6842424 h 6858000"/>
              <a:gd name="csX6" fmla="*/ 0 w 7926427"/>
              <a:gd name="csY6" fmla="*/ 6858000 h 6858000"/>
              <a:gd name="csX7" fmla="*/ 0 w 7926427"/>
              <a:gd name="csY7" fmla="*/ 0 h 6858000"/>
              <a:gd name="csX0" fmla="*/ 0 w 7444982"/>
              <a:gd name="csY0" fmla="*/ 0 h 6858000"/>
              <a:gd name="csX1" fmla="*/ 4731356 w 7444982"/>
              <a:gd name="csY1" fmla="*/ 0 h 6858000"/>
              <a:gd name="csX2" fmla="*/ 4973098 w 7444982"/>
              <a:gd name="csY2" fmla="*/ 1068224 h 6858000"/>
              <a:gd name="csX3" fmla="*/ 5638804 w 7444982"/>
              <a:gd name="csY3" fmla="*/ 1839284 h 6858000"/>
              <a:gd name="csX4" fmla="*/ 7145475 w 7444982"/>
              <a:gd name="csY4" fmla="*/ 3610058 h 6858000"/>
              <a:gd name="csX5" fmla="*/ 7302353 w 7444982"/>
              <a:gd name="csY5" fmla="*/ 6852234 h 6858000"/>
              <a:gd name="csX6" fmla="*/ 0 w 7444982"/>
              <a:gd name="csY6" fmla="*/ 6858000 h 6858000"/>
              <a:gd name="csX7" fmla="*/ 0 w 7444982"/>
              <a:gd name="csY7" fmla="*/ 0 h 6858000"/>
              <a:gd name="csX0" fmla="*/ 0 w 7319229"/>
              <a:gd name="csY0" fmla="*/ 0 h 6858000"/>
              <a:gd name="csX1" fmla="*/ 4731356 w 7319229"/>
              <a:gd name="csY1" fmla="*/ 0 h 6858000"/>
              <a:gd name="csX2" fmla="*/ 4973098 w 7319229"/>
              <a:gd name="csY2" fmla="*/ 1068224 h 6858000"/>
              <a:gd name="csX3" fmla="*/ 5638804 w 7319229"/>
              <a:gd name="csY3" fmla="*/ 1839284 h 6858000"/>
              <a:gd name="csX4" fmla="*/ 4215675 w 7319229"/>
              <a:gd name="csY4" fmla="*/ 4453747 h 6858000"/>
              <a:gd name="csX5" fmla="*/ 7302353 w 7319229"/>
              <a:gd name="csY5" fmla="*/ 6852234 h 6858000"/>
              <a:gd name="csX6" fmla="*/ 0 w 7319229"/>
              <a:gd name="csY6" fmla="*/ 6858000 h 6858000"/>
              <a:gd name="csX7" fmla="*/ 0 w 7319229"/>
              <a:gd name="csY7" fmla="*/ 0 h 6858000"/>
              <a:gd name="csX0" fmla="*/ 0 w 7322251"/>
              <a:gd name="csY0" fmla="*/ 0 h 6858000"/>
              <a:gd name="csX1" fmla="*/ 4731356 w 7322251"/>
              <a:gd name="csY1" fmla="*/ 0 h 6858000"/>
              <a:gd name="csX2" fmla="*/ 4973098 w 7322251"/>
              <a:gd name="csY2" fmla="*/ 1068224 h 6858000"/>
              <a:gd name="csX3" fmla="*/ 2605842 w 7322251"/>
              <a:gd name="csY3" fmla="*/ 2496578 h 6858000"/>
              <a:gd name="csX4" fmla="*/ 4215675 w 7322251"/>
              <a:gd name="csY4" fmla="*/ 4453747 h 6858000"/>
              <a:gd name="csX5" fmla="*/ 7302353 w 7322251"/>
              <a:gd name="csY5" fmla="*/ 6852234 h 6858000"/>
              <a:gd name="csX6" fmla="*/ 0 w 7322251"/>
              <a:gd name="csY6" fmla="*/ 6858000 h 6858000"/>
              <a:gd name="csX7" fmla="*/ 0 w 7322251"/>
              <a:gd name="csY7" fmla="*/ 0 h 6858000"/>
              <a:gd name="csX0" fmla="*/ 0 w 7322251"/>
              <a:gd name="csY0" fmla="*/ 0 h 6858000"/>
              <a:gd name="csX1" fmla="*/ 4731356 w 7322251"/>
              <a:gd name="csY1" fmla="*/ 0 h 6858000"/>
              <a:gd name="csX2" fmla="*/ 4416023 w 7322251"/>
              <a:gd name="csY2" fmla="*/ 1019173 h 6858000"/>
              <a:gd name="csX3" fmla="*/ 2605842 w 7322251"/>
              <a:gd name="csY3" fmla="*/ 2496578 h 6858000"/>
              <a:gd name="csX4" fmla="*/ 4215675 w 7322251"/>
              <a:gd name="csY4" fmla="*/ 4453747 h 6858000"/>
              <a:gd name="csX5" fmla="*/ 7302353 w 7322251"/>
              <a:gd name="csY5" fmla="*/ 6852234 h 6858000"/>
              <a:gd name="csX6" fmla="*/ 0 w 7322251"/>
              <a:gd name="csY6" fmla="*/ 6858000 h 6858000"/>
              <a:gd name="csX7" fmla="*/ 0 w 7322251"/>
              <a:gd name="csY7" fmla="*/ 0 h 6858000"/>
              <a:gd name="csX0" fmla="*/ 0 w 7330309"/>
              <a:gd name="csY0" fmla="*/ 0 h 6858000"/>
              <a:gd name="csX1" fmla="*/ 4731356 w 7330309"/>
              <a:gd name="csY1" fmla="*/ 0 h 6858000"/>
              <a:gd name="csX2" fmla="*/ 4416023 w 7330309"/>
              <a:gd name="csY2" fmla="*/ 1019173 h 6858000"/>
              <a:gd name="csX3" fmla="*/ 2605842 w 7330309"/>
              <a:gd name="csY3" fmla="*/ 2496578 h 6858000"/>
              <a:gd name="csX4" fmla="*/ 5020338 w 7330309"/>
              <a:gd name="csY4" fmla="*/ 4914833 h 6858000"/>
              <a:gd name="csX5" fmla="*/ 7302353 w 7330309"/>
              <a:gd name="csY5" fmla="*/ 6852234 h 6858000"/>
              <a:gd name="csX6" fmla="*/ 0 w 7330309"/>
              <a:gd name="csY6" fmla="*/ 6858000 h 6858000"/>
              <a:gd name="csX7" fmla="*/ 0 w 7330309"/>
              <a:gd name="csY7" fmla="*/ 0 h 6858000"/>
              <a:gd name="csX0" fmla="*/ 0 w 7338644"/>
              <a:gd name="csY0" fmla="*/ 0 h 6858000"/>
              <a:gd name="csX1" fmla="*/ 4731356 w 7338644"/>
              <a:gd name="csY1" fmla="*/ 0 h 6858000"/>
              <a:gd name="csX2" fmla="*/ 4416023 w 7338644"/>
              <a:gd name="csY2" fmla="*/ 1019173 h 6858000"/>
              <a:gd name="csX3" fmla="*/ 2605842 w 7338644"/>
              <a:gd name="csY3" fmla="*/ 2496578 h 6858000"/>
              <a:gd name="csX4" fmla="*/ 5020338 w 7338644"/>
              <a:gd name="csY4" fmla="*/ 4914833 h 6858000"/>
              <a:gd name="csX5" fmla="*/ 7302353 w 7338644"/>
              <a:gd name="csY5" fmla="*/ 6852234 h 6858000"/>
              <a:gd name="csX6" fmla="*/ 0 w 7338644"/>
              <a:gd name="csY6" fmla="*/ 6858000 h 6858000"/>
              <a:gd name="csX7" fmla="*/ 0 w 7338644"/>
              <a:gd name="csY7" fmla="*/ 0 h 6858000"/>
              <a:gd name="csX0" fmla="*/ 0 w 7338170"/>
              <a:gd name="csY0" fmla="*/ 0 h 6858000"/>
              <a:gd name="csX1" fmla="*/ 4731356 w 7338170"/>
              <a:gd name="csY1" fmla="*/ 0 h 6858000"/>
              <a:gd name="csX2" fmla="*/ 4416023 w 7338170"/>
              <a:gd name="csY2" fmla="*/ 1019173 h 6858000"/>
              <a:gd name="csX3" fmla="*/ 2605842 w 7338170"/>
              <a:gd name="csY3" fmla="*/ 2496578 h 6858000"/>
              <a:gd name="csX4" fmla="*/ 4999706 w 7338170"/>
              <a:gd name="csY4" fmla="*/ 5218954 h 6858000"/>
              <a:gd name="csX5" fmla="*/ 7302353 w 7338170"/>
              <a:gd name="csY5" fmla="*/ 6852234 h 6858000"/>
              <a:gd name="csX6" fmla="*/ 0 w 7338170"/>
              <a:gd name="csY6" fmla="*/ 6858000 h 6858000"/>
              <a:gd name="csX7" fmla="*/ 0 w 7338170"/>
              <a:gd name="csY7" fmla="*/ 0 h 6858000"/>
              <a:gd name="csX0" fmla="*/ 0 w 7329978"/>
              <a:gd name="csY0" fmla="*/ 0 h 6858000"/>
              <a:gd name="csX1" fmla="*/ 4731356 w 7329978"/>
              <a:gd name="csY1" fmla="*/ 0 h 6858000"/>
              <a:gd name="csX2" fmla="*/ 4416023 w 7329978"/>
              <a:gd name="csY2" fmla="*/ 1019173 h 6858000"/>
              <a:gd name="csX3" fmla="*/ 2626474 w 7329978"/>
              <a:gd name="csY3" fmla="*/ 3144060 h 6858000"/>
              <a:gd name="csX4" fmla="*/ 4999706 w 7329978"/>
              <a:gd name="csY4" fmla="*/ 5218954 h 6858000"/>
              <a:gd name="csX5" fmla="*/ 7302353 w 7329978"/>
              <a:gd name="csY5" fmla="*/ 6852234 h 6858000"/>
              <a:gd name="csX6" fmla="*/ 0 w 7329978"/>
              <a:gd name="csY6" fmla="*/ 6858000 h 6858000"/>
              <a:gd name="csX7" fmla="*/ 0 w 7329978"/>
              <a:gd name="csY7" fmla="*/ 0 h 6858000"/>
              <a:gd name="csX0" fmla="*/ 0 w 7329978"/>
              <a:gd name="csY0" fmla="*/ 0 h 6858000"/>
              <a:gd name="csX1" fmla="*/ 4731356 w 7329978"/>
              <a:gd name="csY1" fmla="*/ 0 h 6858000"/>
              <a:gd name="csX2" fmla="*/ 4416023 w 7329978"/>
              <a:gd name="csY2" fmla="*/ 1019173 h 6858000"/>
              <a:gd name="csX3" fmla="*/ 2626474 w 7329978"/>
              <a:gd name="csY3" fmla="*/ 3144060 h 6858000"/>
              <a:gd name="csX4" fmla="*/ 4999706 w 7329978"/>
              <a:gd name="csY4" fmla="*/ 5218954 h 6858000"/>
              <a:gd name="csX5" fmla="*/ 7302353 w 7329978"/>
              <a:gd name="csY5" fmla="*/ 6852234 h 6858000"/>
              <a:gd name="csX6" fmla="*/ 0 w 7329978"/>
              <a:gd name="csY6" fmla="*/ 6858000 h 6858000"/>
              <a:gd name="csX7" fmla="*/ 0 w 7329978"/>
              <a:gd name="csY7" fmla="*/ 0 h 6858000"/>
              <a:gd name="csX0" fmla="*/ 0 w 7330830"/>
              <a:gd name="csY0" fmla="*/ 0 h 6858000"/>
              <a:gd name="csX1" fmla="*/ 4731356 w 7330830"/>
              <a:gd name="csY1" fmla="*/ 0 h 6858000"/>
              <a:gd name="csX2" fmla="*/ 4416023 w 7330830"/>
              <a:gd name="csY2" fmla="*/ 1019173 h 6858000"/>
              <a:gd name="csX3" fmla="*/ 2626474 w 7330830"/>
              <a:gd name="csY3" fmla="*/ 3144060 h 6858000"/>
              <a:gd name="csX4" fmla="*/ 4999706 w 7330830"/>
              <a:gd name="csY4" fmla="*/ 5218954 h 6858000"/>
              <a:gd name="csX5" fmla="*/ 7302353 w 7330830"/>
              <a:gd name="csY5" fmla="*/ 6852234 h 6858000"/>
              <a:gd name="csX6" fmla="*/ 0 w 7330830"/>
              <a:gd name="csY6" fmla="*/ 6858000 h 6858000"/>
              <a:gd name="csX7" fmla="*/ 0 w 7330830"/>
              <a:gd name="csY7" fmla="*/ 0 h 6858000"/>
              <a:gd name="csX0" fmla="*/ 0 w 7330830"/>
              <a:gd name="csY0" fmla="*/ 0 h 6858000"/>
              <a:gd name="csX1" fmla="*/ 4731356 w 7330830"/>
              <a:gd name="csY1" fmla="*/ 0 h 6858000"/>
              <a:gd name="csX2" fmla="*/ 3239976 w 7330830"/>
              <a:gd name="csY2" fmla="*/ 1009363 h 6858000"/>
              <a:gd name="csX3" fmla="*/ 2626474 w 7330830"/>
              <a:gd name="csY3" fmla="*/ 3144060 h 6858000"/>
              <a:gd name="csX4" fmla="*/ 4999706 w 7330830"/>
              <a:gd name="csY4" fmla="*/ 5218954 h 6858000"/>
              <a:gd name="csX5" fmla="*/ 7302353 w 7330830"/>
              <a:gd name="csY5" fmla="*/ 6852234 h 6858000"/>
              <a:gd name="csX6" fmla="*/ 0 w 7330830"/>
              <a:gd name="csY6" fmla="*/ 6858000 h 6858000"/>
              <a:gd name="csX7" fmla="*/ 0 w 7330830"/>
              <a:gd name="csY7" fmla="*/ 0 h 6858000"/>
              <a:gd name="csX0" fmla="*/ 0 w 7330830"/>
              <a:gd name="csY0" fmla="*/ 0 h 6858000"/>
              <a:gd name="csX1" fmla="*/ 4731356 w 7330830"/>
              <a:gd name="csY1" fmla="*/ 0 h 6858000"/>
              <a:gd name="csX2" fmla="*/ 3239976 w 7330830"/>
              <a:gd name="csY2" fmla="*/ 1009363 h 6858000"/>
              <a:gd name="csX3" fmla="*/ 2626474 w 7330830"/>
              <a:gd name="csY3" fmla="*/ 3144060 h 6858000"/>
              <a:gd name="csX4" fmla="*/ 4999706 w 7330830"/>
              <a:gd name="csY4" fmla="*/ 5218954 h 6858000"/>
              <a:gd name="csX5" fmla="*/ 7302353 w 7330830"/>
              <a:gd name="csY5" fmla="*/ 6852234 h 6858000"/>
              <a:gd name="csX6" fmla="*/ 0 w 7330830"/>
              <a:gd name="csY6" fmla="*/ 6858000 h 6858000"/>
              <a:gd name="csX7" fmla="*/ 0 w 7330830"/>
              <a:gd name="csY7" fmla="*/ 0 h 6858000"/>
              <a:gd name="csX0" fmla="*/ 0 w 7330830"/>
              <a:gd name="csY0" fmla="*/ 0 h 6858000"/>
              <a:gd name="csX1" fmla="*/ 4731356 w 7330830"/>
              <a:gd name="csY1" fmla="*/ 0 h 6858000"/>
              <a:gd name="csX2" fmla="*/ 3239976 w 7330830"/>
              <a:gd name="csY2" fmla="*/ 1009363 h 6858000"/>
              <a:gd name="csX3" fmla="*/ 2626474 w 7330830"/>
              <a:gd name="csY3" fmla="*/ 3144060 h 6858000"/>
              <a:gd name="csX4" fmla="*/ 4999706 w 7330830"/>
              <a:gd name="csY4" fmla="*/ 5218954 h 6858000"/>
              <a:gd name="csX5" fmla="*/ 7302353 w 7330830"/>
              <a:gd name="csY5" fmla="*/ 6852234 h 6858000"/>
              <a:gd name="csX6" fmla="*/ 0 w 7330830"/>
              <a:gd name="csY6" fmla="*/ 6858000 h 6858000"/>
              <a:gd name="csX7" fmla="*/ 0 w 7330830"/>
              <a:gd name="csY7" fmla="*/ 0 h 6858000"/>
              <a:gd name="csX0" fmla="*/ 0 w 7330830"/>
              <a:gd name="csY0" fmla="*/ 0 h 6858000"/>
              <a:gd name="csX1" fmla="*/ 4731356 w 7330830"/>
              <a:gd name="csY1" fmla="*/ 0 h 6858000"/>
              <a:gd name="csX2" fmla="*/ 2455945 w 7330830"/>
              <a:gd name="csY2" fmla="*/ 1696086 h 6858000"/>
              <a:gd name="csX3" fmla="*/ 2626474 w 7330830"/>
              <a:gd name="csY3" fmla="*/ 3144060 h 6858000"/>
              <a:gd name="csX4" fmla="*/ 4999706 w 7330830"/>
              <a:gd name="csY4" fmla="*/ 5218954 h 6858000"/>
              <a:gd name="csX5" fmla="*/ 7302353 w 7330830"/>
              <a:gd name="csY5" fmla="*/ 6852234 h 6858000"/>
              <a:gd name="csX6" fmla="*/ 0 w 7330830"/>
              <a:gd name="csY6" fmla="*/ 6858000 h 6858000"/>
              <a:gd name="csX7" fmla="*/ 0 w 7330830"/>
              <a:gd name="csY7" fmla="*/ 0 h 6858000"/>
              <a:gd name="csX0" fmla="*/ 0 w 7330830"/>
              <a:gd name="csY0" fmla="*/ 0 h 6858000"/>
              <a:gd name="csX1" fmla="*/ 4731356 w 7330830"/>
              <a:gd name="csY1" fmla="*/ 0 h 6858000"/>
              <a:gd name="csX2" fmla="*/ 2626474 w 7330830"/>
              <a:gd name="csY2" fmla="*/ 3144060 h 6858000"/>
              <a:gd name="csX3" fmla="*/ 4999706 w 7330830"/>
              <a:gd name="csY3" fmla="*/ 5218954 h 6858000"/>
              <a:gd name="csX4" fmla="*/ 7302353 w 7330830"/>
              <a:gd name="csY4" fmla="*/ 6852234 h 6858000"/>
              <a:gd name="csX5" fmla="*/ 0 w 7330830"/>
              <a:gd name="csY5" fmla="*/ 6858000 h 6858000"/>
              <a:gd name="csX6" fmla="*/ 0 w 7330830"/>
              <a:gd name="csY6" fmla="*/ 0 h 6858000"/>
              <a:gd name="csX0" fmla="*/ 0 w 7331185"/>
              <a:gd name="csY0" fmla="*/ 0 h 6858000"/>
              <a:gd name="csX1" fmla="*/ 4731356 w 7331185"/>
              <a:gd name="csY1" fmla="*/ 0 h 6858000"/>
              <a:gd name="csX2" fmla="*/ 2626474 w 7331185"/>
              <a:gd name="csY2" fmla="*/ 3144060 h 6858000"/>
              <a:gd name="csX3" fmla="*/ 7302353 w 7331185"/>
              <a:gd name="csY3" fmla="*/ 6852234 h 6858000"/>
              <a:gd name="csX4" fmla="*/ 0 w 7331185"/>
              <a:gd name="csY4" fmla="*/ 6858000 h 6858000"/>
              <a:gd name="csX5" fmla="*/ 0 w 7331185"/>
              <a:gd name="csY5" fmla="*/ 0 h 6858000"/>
              <a:gd name="csX0" fmla="*/ 0 w 7329714"/>
              <a:gd name="csY0" fmla="*/ 0 h 6858000"/>
              <a:gd name="csX1" fmla="*/ 4731356 w 7329714"/>
              <a:gd name="csY1" fmla="*/ 0 h 6858000"/>
              <a:gd name="csX2" fmla="*/ 2358254 w 7329714"/>
              <a:gd name="csY2" fmla="*/ 2810509 h 6858000"/>
              <a:gd name="csX3" fmla="*/ 7302353 w 7329714"/>
              <a:gd name="csY3" fmla="*/ 6852234 h 6858000"/>
              <a:gd name="csX4" fmla="*/ 0 w 7329714"/>
              <a:gd name="csY4" fmla="*/ 6858000 h 6858000"/>
              <a:gd name="csX5" fmla="*/ 0 w 7329714"/>
              <a:gd name="csY5" fmla="*/ 0 h 6858000"/>
              <a:gd name="csX0" fmla="*/ 0 w 7303066"/>
              <a:gd name="csY0" fmla="*/ 0 h 6858000"/>
              <a:gd name="csX1" fmla="*/ 4731356 w 7303066"/>
              <a:gd name="csY1" fmla="*/ 0 h 6858000"/>
              <a:gd name="csX2" fmla="*/ 2358254 w 7303066"/>
              <a:gd name="csY2" fmla="*/ 2810509 h 6858000"/>
              <a:gd name="csX3" fmla="*/ 7302353 w 7303066"/>
              <a:gd name="csY3" fmla="*/ 6852234 h 6858000"/>
              <a:gd name="csX4" fmla="*/ 0 w 7303066"/>
              <a:gd name="csY4" fmla="*/ 6858000 h 6858000"/>
              <a:gd name="csX5" fmla="*/ 0 w 7303066"/>
              <a:gd name="csY5" fmla="*/ 0 h 6858000"/>
              <a:gd name="csX0" fmla="*/ 0 w 7303066"/>
              <a:gd name="csY0" fmla="*/ 0 h 6858000"/>
              <a:gd name="csX1" fmla="*/ 4731356 w 7303066"/>
              <a:gd name="csY1" fmla="*/ 0 h 6858000"/>
              <a:gd name="csX2" fmla="*/ 2358254 w 7303066"/>
              <a:gd name="csY2" fmla="*/ 2810509 h 6858000"/>
              <a:gd name="csX3" fmla="*/ 7302353 w 7303066"/>
              <a:gd name="csY3" fmla="*/ 6852234 h 6858000"/>
              <a:gd name="csX4" fmla="*/ 0 w 7303066"/>
              <a:gd name="csY4" fmla="*/ 6858000 h 6858000"/>
              <a:gd name="csX5" fmla="*/ 0 w 7303066"/>
              <a:gd name="csY5" fmla="*/ 0 h 6858000"/>
              <a:gd name="csX0" fmla="*/ 0 w 7942597"/>
              <a:gd name="csY0" fmla="*/ 0 h 6862044"/>
              <a:gd name="csX1" fmla="*/ 4731356 w 7942597"/>
              <a:gd name="csY1" fmla="*/ 0 h 6862044"/>
              <a:gd name="csX2" fmla="*/ 2358254 w 7942597"/>
              <a:gd name="csY2" fmla="*/ 2810509 h 6862044"/>
              <a:gd name="csX3" fmla="*/ 7941957 w 7942597"/>
              <a:gd name="csY3" fmla="*/ 6862044 h 6862044"/>
              <a:gd name="csX4" fmla="*/ 0 w 7942597"/>
              <a:gd name="csY4" fmla="*/ 6858000 h 6862044"/>
              <a:gd name="csX5" fmla="*/ 0 w 7942597"/>
              <a:gd name="csY5" fmla="*/ 0 h 6862044"/>
              <a:gd name="csX0" fmla="*/ 0 w 7942515"/>
              <a:gd name="csY0" fmla="*/ 0 h 6862044"/>
              <a:gd name="csX1" fmla="*/ 4731356 w 7942515"/>
              <a:gd name="csY1" fmla="*/ 0 h 6862044"/>
              <a:gd name="csX2" fmla="*/ 1615486 w 7942515"/>
              <a:gd name="csY2" fmla="*/ 2790888 h 6862044"/>
              <a:gd name="csX3" fmla="*/ 7941957 w 7942515"/>
              <a:gd name="csY3" fmla="*/ 6862044 h 6862044"/>
              <a:gd name="csX4" fmla="*/ 0 w 7942515"/>
              <a:gd name="csY4" fmla="*/ 6858000 h 6862044"/>
              <a:gd name="csX5" fmla="*/ 0 w 7942515"/>
              <a:gd name="csY5" fmla="*/ 0 h 6862044"/>
              <a:gd name="csX0" fmla="*/ 0 w 7942498"/>
              <a:gd name="csY0" fmla="*/ 0 h 6862044"/>
              <a:gd name="csX1" fmla="*/ 4731356 w 7942498"/>
              <a:gd name="csY1" fmla="*/ 0 h 6862044"/>
              <a:gd name="csX2" fmla="*/ 1429795 w 7942498"/>
              <a:gd name="csY2" fmla="*/ 2781077 h 6862044"/>
              <a:gd name="csX3" fmla="*/ 7941957 w 7942498"/>
              <a:gd name="csY3" fmla="*/ 6862044 h 6862044"/>
              <a:gd name="csX4" fmla="*/ 0 w 7942498"/>
              <a:gd name="csY4" fmla="*/ 6858000 h 6862044"/>
              <a:gd name="csX5" fmla="*/ 0 w 7942498"/>
              <a:gd name="csY5" fmla="*/ 0 h 6862044"/>
              <a:gd name="csX0" fmla="*/ 0 w 7942521"/>
              <a:gd name="csY0" fmla="*/ 0 h 6862044"/>
              <a:gd name="csX1" fmla="*/ 4731356 w 7942521"/>
              <a:gd name="csY1" fmla="*/ 0 h 6862044"/>
              <a:gd name="csX2" fmla="*/ 3249604 w 7942521"/>
              <a:gd name="csY2" fmla="*/ 833878 h 6862044"/>
              <a:gd name="csX3" fmla="*/ 1429795 w 7942521"/>
              <a:gd name="csY3" fmla="*/ 2781077 h 6862044"/>
              <a:gd name="csX4" fmla="*/ 7941957 w 7942521"/>
              <a:gd name="csY4" fmla="*/ 6862044 h 6862044"/>
              <a:gd name="csX5" fmla="*/ 0 w 7942521"/>
              <a:gd name="csY5" fmla="*/ 6858000 h 6862044"/>
              <a:gd name="csX6" fmla="*/ 0 w 7942521"/>
              <a:gd name="csY6" fmla="*/ 0 h 6862044"/>
              <a:gd name="csX0" fmla="*/ 0 w 7942515"/>
              <a:gd name="csY0" fmla="*/ 0 h 6862044"/>
              <a:gd name="csX1" fmla="*/ 4731356 w 7942515"/>
              <a:gd name="csY1" fmla="*/ 0 h 6862044"/>
              <a:gd name="csX2" fmla="*/ 3744781 w 7942515"/>
              <a:gd name="csY2" fmla="*/ 873119 h 6862044"/>
              <a:gd name="csX3" fmla="*/ 1429795 w 7942515"/>
              <a:gd name="csY3" fmla="*/ 2781077 h 6862044"/>
              <a:gd name="csX4" fmla="*/ 7941957 w 7942515"/>
              <a:gd name="csY4" fmla="*/ 6862044 h 6862044"/>
              <a:gd name="csX5" fmla="*/ 0 w 7942515"/>
              <a:gd name="csY5" fmla="*/ 6858000 h 6862044"/>
              <a:gd name="csX6" fmla="*/ 0 w 7942515"/>
              <a:gd name="csY6" fmla="*/ 0 h 6862044"/>
              <a:gd name="csX0" fmla="*/ 0 w 7942515"/>
              <a:gd name="csY0" fmla="*/ 9810 h 6871854"/>
              <a:gd name="csX1" fmla="*/ 3493413 w 7942515"/>
              <a:gd name="csY1" fmla="*/ 0 h 6871854"/>
              <a:gd name="csX2" fmla="*/ 3744781 w 7942515"/>
              <a:gd name="csY2" fmla="*/ 882929 h 6871854"/>
              <a:gd name="csX3" fmla="*/ 1429795 w 7942515"/>
              <a:gd name="csY3" fmla="*/ 2790887 h 6871854"/>
              <a:gd name="csX4" fmla="*/ 7941957 w 7942515"/>
              <a:gd name="csY4" fmla="*/ 6871854 h 6871854"/>
              <a:gd name="csX5" fmla="*/ 0 w 7942515"/>
              <a:gd name="csY5" fmla="*/ 6867810 h 6871854"/>
              <a:gd name="csX6" fmla="*/ 0 w 7942515"/>
              <a:gd name="csY6" fmla="*/ 9810 h 6871854"/>
              <a:gd name="csX0" fmla="*/ 0 w 7942513"/>
              <a:gd name="csY0" fmla="*/ 9810 h 6871854"/>
              <a:gd name="csX1" fmla="*/ 3493413 w 7942513"/>
              <a:gd name="csY1" fmla="*/ 0 h 6871854"/>
              <a:gd name="csX2" fmla="*/ 3827311 w 7942513"/>
              <a:gd name="csY2" fmla="*/ 882929 h 6871854"/>
              <a:gd name="csX3" fmla="*/ 1429795 w 7942513"/>
              <a:gd name="csY3" fmla="*/ 2790887 h 6871854"/>
              <a:gd name="csX4" fmla="*/ 7941957 w 7942513"/>
              <a:gd name="csY4" fmla="*/ 6871854 h 6871854"/>
              <a:gd name="csX5" fmla="*/ 0 w 7942513"/>
              <a:gd name="csY5" fmla="*/ 6867810 h 6871854"/>
              <a:gd name="csX6" fmla="*/ 0 w 7942513"/>
              <a:gd name="csY6" fmla="*/ 9810 h 6871854"/>
              <a:gd name="csX0" fmla="*/ 0 w 7942513"/>
              <a:gd name="csY0" fmla="*/ 9810 h 6871854"/>
              <a:gd name="csX1" fmla="*/ 3493413 w 7942513"/>
              <a:gd name="csY1" fmla="*/ 0 h 6871854"/>
              <a:gd name="csX2" fmla="*/ 3827311 w 7942513"/>
              <a:gd name="csY2" fmla="*/ 882929 h 6871854"/>
              <a:gd name="csX3" fmla="*/ 1429795 w 7942513"/>
              <a:gd name="csY3" fmla="*/ 2790887 h 6871854"/>
              <a:gd name="csX4" fmla="*/ 7941957 w 7942513"/>
              <a:gd name="csY4" fmla="*/ 6871854 h 6871854"/>
              <a:gd name="csX5" fmla="*/ 0 w 7942513"/>
              <a:gd name="csY5" fmla="*/ 6867810 h 6871854"/>
              <a:gd name="csX6" fmla="*/ 0 w 7942513"/>
              <a:gd name="csY6" fmla="*/ 9810 h 6871854"/>
              <a:gd name="csX0" fmla="*/ 0 w 7942513"/>
              <a:gd name="csY0" fmla="*/ 9810 h 6871854"/>
              <a:gd name="csX1" fmla="*/ 3493413 w 7942513"/>
              <a:gd name="csY1" fmla="*/ 0 h 6871854"/>
              <a:gd name="csX2" fmla="*/ 3827311 w 7942513"/>
              <a:gd name="csY2" fmla="*/ 882929 h 6871854"/>
              <a:gd name="csX3" fmla="*/ 1429795 w 7942513"/>
              <a:gd name="csY3" fmla="*/ 2790887 h 6871854"/>
              <a:gd name="csX4" fmla="*/ 7941957 w 7942513"/>
              <a:gd name="csY4" fmla="*/ 6871854 h 6871854"/>
              <a:gd name="csX5" fmla="*/ 0 w 7942513"/>
              <a:gd name="csY5" fmla="*/ 6867810 h 6871854"/>
              <a:gd name="csX6" fmla="*/ 0 w 7942513"/>
              <a:gd name="csY6" fmla="*/ 9810 h 6871854"/>
              <a:gd name="csX0" fmla="*/ 0 w 7942513"/>
              <a:gd name="csY0" fmla="*/ 9810 h 6871854"/>
              <a:gd name="csX1" fmla="*/ 3493413 w 7942513"/>
              <a:gd name="csY1" fmla="*/ 0 h 6871854"/>
              <a:gd name="csX2" fmla="*/ 3827311 w 7942513"/>
              <a:gd name="csY2" fmla="*/ 882929 h 6871854"/>
              <a:gd name="csX3" fmla="*/ 1429795 w 7942513"/>
              <a:gd name="csY3" fmla="*/ 2790887 h 6871854"/>
              <a:gd name="csX4" fmla="*/ 7941957 w 7942513"/>
              <a:gd name="csY4" fmla="*/ 6871854 h 6871854"/>
              <a:gd name="csX5" fmla="*/ 0 w 7942513"/>
              <a:gd name="csY5" fmla="*/ 6867810 h 6871854"/>
              <a:gd name="csX6" fmla="*/ 0 w 7942513"/>
              <a:gd name="csY6" fmla="*/ 9810 h 6871854"/>
              <a:gd name="csX0" fmla="*/ 0 w 7942513"/>
              <a:gd name="csY0" fmla="*/ 9810 h 6871854"/>
              <a:gd name="csX1" fmla="*/ 3493413 w 7942513"/>
              <a:gd name="csY1" fmla="*/ 0 h 6871854"/>
              <a:gd name="csX2" fmla="*/ 3827311 w 7942513"/>
              <a:gd name="csY2" fmla="*/ 882929 h 6871854"/>
              <a:gd name="csX3" fmla="*/ 1429795 w 7942513"/>
              <a:gd name="csY3" fmla="*/ 2790887 h 6871854"/>
              <a:gd name="csX4" fmla="*/ 7941957 w 7942513"/>
              <a:gd name="csY4" fmla="*/ 6871854 h 6871854"/>
              <a:gd name="csX5" fmla="*/ 0 w 7942513"/>
              <a:gd name="csY5" fmla="*/ 6867810 h 6871854"/>
              <a:gd name="csX6" fmla="*/ 0 w 7942513"/>
              <a:gd name="csY6" fmla="*/ 9810 h 6871854"/>
              <a:gd name="csX0" fmla="*/ 0 w 7942513"/>
              <a:gd name="csY0" fmla="*/ 9810 h 6871854"/>
              <a:gd name="csX1" fmla="*/ 3493413 w 7942513"/>
              <a:gd name="csY1" fmla="*/ 0 h 6871854"/>
              <a:gd name="csX2" fmla="*/ 3827311 w 7942513"/>
              <a:gd name="csY2" fmla="*/ 981033 h 6871854"/>
              <a:gd name="csX3" fmla="*/ 1429795 w 7942513"/>
              <a:gd name="csY3" fmla="*/ 2790887 h 6871854"/>
              <a:gd name="csX4" fmla="*/ 7941957 w 7942513"/>
              <a:gd name="csY4" fmla="*/ 6871854 h 6871854"/>
              <a:gd name="csX5" fmla="*/ 0 w 7942513"/>
              <a:gd name="csY5" fmla="*/ 6867810 h 6871854"/>
              <a:gd name="csX6" fmla="*/ 0 w 7942513"/>
              <a:gd name="csY6" fmla="*/ 9810 h 6871854"/>
              <a:gd name="csX0" fmla="*/ 0 w 7942498"/>
              <a:gd name="csY0" fmla="*/ 9810 h 6871854"/>
              <a:gd name="csX1" fmla="*/ 3493413 w 7942498"/>
              <a:gd name="csY1" fmla="*/ 0 h 6871854"/>
              <a:gd name="csX2" fmla="*/ 3827311 w 7942498"/>
              <a:gd name="csY2" fmla="*/ 981033 h 6871854"/>
              <a:gd name="csX3" fmla="*/ 1264736 w 7942498"/>
              <a:gd name="csY3" fmla="*/ 2555438 h 6871854"/>
              <a:gd name="csX4" fmla="*/ 7941957 w 7942498"/>
              <a:gd name="csY4" fmla="*/ 6871854 h 6871854"/>
              <a:gd name="csX5" fmla="*/ 0 w 7942498"/>
              <a:gd name="csY5" fmla="*/ 6867810 h 6871854"/>
              <a:gd name="csX6" fmla="*/ 0 w 7942498"/>
              <a:gd name="csY6" fmla="*/ 9810 h 6871854"/>
              <a:gd name="csX0" fmla="*/ 0 w 7942498"/>
              <a:gd name="csY0" fmla="*/ 9810 h 6871854"/>
              <a:gd name="csX1" fmla="*/ 3493413 w 7942498"/>
              <a:gd name="csY1" fmla="*/ 0 h 6871854"/>
              <a:gd name="csX2" fmla="*/ 3827311 w 7942498"/>
              <a:gd name="csY2" fmla="*/ 981033 h 6871854"/>
              <a:gd name="csX3" fmla="*/ 1264736 w 7942498"/>
              <a:gd name="csY3" fmla="*/ 2555438 h 6871854"/>
              <a:gd name="csX4" fmla="*/ 7941957 w 7942498"/>
              <a:gd name="csY4" fmla="*/ 6871854 h 6871854"/>
              <a:gd name="csX5" fmla="*/ 0 w 7942498"/>
              <a:gd name="csY5" fmla="*/ 6867810 h 6871854"/>
              <a:gd name="csX6" fmla="*/ 0 w 7942498"/>
              <a:gd name="csY6" fmla="*/ 9810 h 6871854"/>
              <a:gd name="csX0" fmla="*/ 0 w 7942504"/>
              <a:gd name="csY0" fmla="*/ 9810 h 6871854"/>
              <a:gd name="csX1" fmla="*/ 3493413 w 7942504"/>
              <a:gd name="csY1" fmla="*/ 0 h 6871854"/>
              <a:gd name="csX2" fmla="*/ 3414663 w 7942504"/>
              <a:gd name="csY2" fmla="*/ 941792 h 6871854"/>
              <a:gd name="csX3" fmla="*/ 1264736 w 7942504"/>
              <a:gd name="csY3" fmla="*/ 2555438 h 6871854"/>
              <a:gd name="csX4" fmla="*/ 7941957 w 7942504"/>
              <a:gd name="csY4" fmla="*/ 6871854 h 6871854"/>
              <a:gd name="csX5" fmla="*/ 0 w 7942504"/>
              <a:gd name="csY5" fmla="*/ 6867810 h 6871854"/>
              <a:gd name="csX6" fmla="*/ 0 w 7942504"/>
              <a:gd name="csY6" fmla="*/ 9810 h 6871854"/>
              <a:gd name="csX0" fmla="*/ 0 w 7942504"/>
              <a:gd name="csY0" fmla="*/ 9810 h 6871854"/>
              <a:gd name="csX1" fmla="*/ 3493413 w 7942504"/>
              <a:gd name="csY1" fmla="*/ 0 h 6871854"/>
              <a:gd name="csX2" fmla="*/ 3414663 w 7942504"/>
              <a:gd name="csY2" fmla="*/ 941792 h 6871854"/>
              <a:gd name="csX3" fmla="*/ 1264736 w 7942504"/>
              <a:gd name="csY3" fmla="*/ 2555438 h 6871854"/>
              <a:gd name="csX4" fmla="*/ 7941957 w 7942504"/>
              <a:gd name="csY4" fmla="*/ 6871854 h 6871854"/>
              <a:gd name="csX5" fmla="*/ 0 w 7942504"/>
              <a:gd name="csY5" fmla="*/ 6867810 h 6871854"/>
              <a:gd name="csX6" fmla="*/ 0 w 7942504"/>
              <a:gd name="csY6" fmla="*/ 9810 h 6871854"/>
              <a:gd name="csX0" fmla="*/ 0 w 7942504"/>
              <a:gd name="csY0" fmla="*/ 9810 h 6871854"/>
              <a:gd name="csX1" fmla="*/ 3885429 w 7942504"/>
              <a:gd name="csY1" fmla="*/ 0 h 6871854"/>
              <a:gd name="csX2" fmla="*/ 3414663 w 7942504"/>
              <a:gd name="csY2" fmla="*/ 941792 h 6871854"/>
              <a:gd name="csX3" fmla="*/ 1264736 w 7942504"/>
              <a:gd name="csY3" fmla="*/ 2555438 h 6871854"/>
              <a:gd name="csX4" fmla="*/ 7941957 w 7942504"/>
              <a:gd name="csY4" fmla="*/ 6871854 h 6871854"/>
              <a:gd name="csX5" fmla="*/ 0 w 7942504"/>
              <a:gd name="csY5" fmla="*/ 6867810 h 6871854"/>
              <a:gd name="csX6" fmla="*/ 0 w 7942504"/>
              <a:gd name="csY6" fmla="*/ 9810 h 6871854"/>
              <a:gd name="csX0" fmla="*/ 0 w 7942504"/>
              <a:gd name="csY0" fmla="*/ 9810 h 6871854"/>
              <a:gd name="csX1" fmla="*/ 3885429 w 7942504"/>
              <a:gd name="csY1" fmla="*/ 0 h 6871854"/>
              <a:gd name="csX2" fmla="*/ 3414663 w 7942504"/>
              <a:gd name="csY2" fmla="*/ 941792 h 6871854"/>
              <a:gd name="csX3" fmla="*/ 1264736 w 7942504"/>
              <a:gd name="csY3" fmla="*/ 2555438 h 6871854"/>
              <a:gd name="csX4" fmla="*/ 7941957 w 7942504"/>
              <a:gd name="csY4" fmla="*/ 6871854 h 6871854"/>
              <a:gd name="csX5" fmla="*/ 0 w 7942504"/>
              <a:gd name="csY5" fmla="*/ 6867810 h 6871854"/>
              <a:gd name="csX6" fmla="*/ 0 w 7942504"/>
              <a:gd name="csY6" fmla="*/ 9810 h 6871854"/>
              <a:gd name="csX0" fmla="*/ 0 w 7942504"/>
              <a:gd name="csY0" fmla="*/ 9810 h 6871854"/>
              <a:gd name="csX1" fmla="*/ 3885429 w 7942504"/>
              <a:gd name="csY1" fmla="*/ 0 h 6871854"/>
              <a:gd name="csX2" fmla="*/ 3414663 w 7942504"/>
              <a:gd name="csY2" fmla="*/ 941792 h 6871854"/>
              <a:gd name="csX3" fmla="*/ 1264736 w 7942504"/>
              <a:gd name="csY3" fmla="*/ 2555438 h 6871854"/>
              <a:gd name="csX4" fmla="*/ 7941957 w 7942504"/>
              <a:gd name="csY4" fmla="*/ 6871854 h 6871854"/>
              <a:gd name="csX5" fmla="*/ 0 w 7942504"/>
              <a:gd name="csY5" fmla="*/ 6867810 h 6871854"/>
              <a:gd name="csX6" fmla="*/ 0 w 7942504"/>
              <a:gd name="csY6" fmla="*/ 9810 h 6871854"/>
              <a:gd name="csX0" fmla="*/ 0 w 7942487"/>
              <a:gd name="csY0" fmla="*/ 9810 h 6871854"/>
              <a:gd name="csX1" fmla="*/ 3885429 w 7942487"/>
              <a:gd name="csY1" fmla="*/ 0 h 6871854"/>
              <a:gd name="csX2" fmla="*/ 3414663 w 7942487"/>
              <a:gd name="csY2" fmla="*/ 941792 h 6871854"/>
              <a:gd name="csX3" fmla="*/ 1079043 w 7942487"/>
              <a:gd name="csY3" fmla="*/ 2398472 h 6871854"/>
              <a:gd name="csX4" fmla="*/ 7941957 w 7942487"/>
              <a:gd name="csY4" fmla="*/ 6871854 h 6871854"/>
              <a:gd name="csX5" fmla="*/ 0 w 7942487"/>
              <a:gd name="csY5" fmla="*/ 6867810 h 6871854"/>
              <a:gd name="csX6" fmla="*/ 0 w 7942487"/>
              <a:gd name="csY6" fmla="*/ 9810 h 6871854"/>
              <a:gd name="csX0" fmla="*/ 0 w 7942479"/>
              <a:gd name="csY0" fmla="*/ 9810 h 6871854"/>
              <a:gd name="csX1" fmla="*/ 3885429 w 7942479"/>
              <a:gd name="csY1" fmla="*/ 0 h 6871854"/>
              <a:gd name="csX2" fmla="*/ 3414663 w 7942479"/>
              <a:gd name="csY2" fmla="*/ 941792 h 6871854"/>
              <a:gd name="csX3" fmla="*/ 1079043 w 7942479"/>
              <a:gd name="csY3" fmla="*/ 2398472 h 6871854"/>
              <a:gd name="csX4" fmla="*/ 7941957 w 7942479"/>
              <a:gd name="csY4" fmla="*/ 6871854 h 6871854"/>
              <a:gd name="csX5" fmla="*/ 0 w 7942479"/>
              <a:gd name="csY5" fmla="*/ 6867810 h 6871854"/>
              <a:gd name="csX6" fmla="*/ 0 w 7942479"/>
              <a:gd name="csY6" fmla="*/ 9810 h 6871854"/>
              <a:gd name="csX0" fmla="*/ 0 w 7942479"/>
              <a:gd name="csY0" fmla="*/ 9810 h 6871854"/>
              <a:gd name="csX1" fmla="*/ 3885429 w 7942479"/>
              <a:gd name="csY1" fmla="*/ 0 h 6871854"/>
              <a:gd name="csX2" fmla="*/ 3414663 w 7942479"/>
              <a:gd name="csY2" fmla="*/ 941792 h 6871854"/>
              <a:gd name="csX3" fmla="*/ 1079043 w 7942479"/>
              <a:gd name="csY3" fmla="*/ 2398472 h 6871854"/>
              <a:gd name="csX4" fmla="*/ 7941957 w 7942479"/>
              <a:gd name="csY4" fmla="*/ 6871854 h 6871854"/>
              <a:gd name="csX5" fmla="*/ 0 w 7942479"/>
              <a:gd name="csY5" fmla="*/ 6867810 h 6871854"/>
              <a:gd name="csX6" fmla="*/ 0 w 7942479"/>
              <a:gd name="csY6" fmla="*/ 9810 h 6871854"/>
              <a:gd name="csX0" fmla="*/ 0 w 7942489"/>
              <a:gd name="csY0" fmla="*/ 9810 h 6871854"/>
              <a:gd name="csX1" fmla="*/ 3885429 w 7942489"/>
              <a:gd name="csY1" fmla="*/ 0 h 6871854"/>
              <a:gd name="csX2" fmla="*/ 3290870 w 7942489"/>
              <a:gd name="csY2" fmla="*/ 941792 h 6871854"/>
              <a:gd name="csX3" fmla="*/ 1079043 w 7942489"/>
              <a:gd name="csY3" fmla="*/ 2398472 h 6871854"/>
              <a:gd name="csX4" fmla="*/ 7941957 w 7942489"/>
              <a:gd name="csY4" fmla="*/ 6871854 h 6871854"/>
              <a:gd name="csX5" fmla="*/ 0 w 7942489"/>
              <a:gd name="csY5" fmla="*/ 6867810 h 6871854"/>
              <a:gd name="csX6" fmla="*/ 0 w 7942489"/>
              <a:gd name="csY6" fmla="*/ 9810 h 6871854"/>
              <a:gd name="csX0" fmla="*/ 0 w 7942489"/>
              <a:gd name="csY0" fmla="*/ 9810 h 6871854"/>
              <a:gd name="csX1" fmla="*/ 3885429 w 7942489"/>
              <a:gd name="csY1" fmla="*/ 0 h 6871854"/>
              <a:gd name="csX2" fmla="*/ 3290870 w 7942489"/>
              <a:gd name="csY2" fmla="*/ 941792 h 6871854"/>
              <a:gd name="csX3" fmla="*/ 1079043 w 7942489"/>
              <a:gd name="csY3" fmla="*/ 2398472 h 6871854"/>
              <a:gd name="csX4" fmla="*/ 7941957 w 7942489"/>
              <a:gd name="csY4" fmla="*/ 6871854 h 6871854"/>
              <a:gd name="csX5" fmla="*/ 0 w 7942489"/>
              <a:gd name="csY5" fmla="*/ 6867810 h 6871854"/>
              <a:gd name="csX6" fmla="*/ 0 w 7942489"/>
              <a:gd name="csY6" fmla="*/ 9810 h 6871854"/>
              <a:gd name="csX0" fmla="*/ 0 w 7942487"/>
              <a:gd name="csY0" fmla="*/ 9810 h 6871854"/>
              <a:gd name="csX1" fmla="*/ 3885429 w 7942487"/>
              <a:gd name="csY1" fmla="*/ 0 h 6871854"/>
              <a:gd name="csX2" fmla="*/ 3290870 w 7942487"/>
              <a:gd name="csY2" fmla="*/ 941792 h 6871854"/>
              <a:gd name="csX3" fmla="*/ 1079043 w 7942487"/>
              <a:gd name="csY3" fmla="*/ 2398472 h 6871854"/>
              <a:gd name="csX4" fmla="*/ 7941957 w 7942487"/>
              <a:gd name="csY4" fmla="*/ 6871854 h 6871854"/>
              <a:gd name="csX5" fmla="*/ 0 w 7942487"/>
              <a:gd name="csY5" fmla="*/ 6867810 h 6871854"/>
              <a:gd name="csX6" fmla="*/ 0 w 7942487"/>
              <a:gd name="csY6" fmla="*/ 9810 h 6871854"/>
              <a:gd name="csX0" fmla="*/ 0 w 7942487"/>
              <a:gd name="csY0" fmla="*/ 9810 h 6871854"/>
              <a:gd name="csX1" fmla="*/ 3885429 w 7942487"/>
              <a:gd name="csY1" fmla="*/ 0 h 6871854"/>
              <a:gd name="csX2" fmla="*/ 3290870 w 7942487"/>
              <a:gd name="csY2" fmla="*/ 941792 h 6871854"/>
              <a:gd name="csX3" fmla="*/ 1079043 w 7942487"/>
              <a:gd name="csY3" fmla="*/ 2398472 h 6871854"/>
              <a:gd name="csX4" fmla="*/ 7941957 w 7942487"/>
              <a:gd name="csY4" fmla="*/ 6871854 h 6871854"/>
              <a:gd name="csX5" fmla="*/ 0 w 7942487"/>
              <a:gd name="csY5" fmla="*/ 6867810 h 6871854"/>
              <a:gd name="csX6" fmla="*/ 0 w 7942487"/>
              <a:gd name="csY6" fmla="*/ 9810 h 6871854"/>
              <a:gd name="csX0" fmla="*/ 0 w 7942487"/>
              <a:gd name="csY0" fmla="*/ 0 h 6862044"/>
              <a:gd name="csX1" fmla="*/ 3967958 w 7942487"/>
              <a:gd name="csY1" fmla="*/ 1 h 6862044"/>
              <a:gd name="csX2" fmla="*/ 3290870 w 7942487"/>
              <a:gd name="csY2" fmla="*/ 931982 h 6862044"/>
              <a:gd name="csX3" fmla="*/ 1079043 w 7942487"/>
              <a:gd name="csY3" fmla="*/ 2388662 h 6862044"/>
              <a:gd name="csX4" fmla="*/ 7941957 w 7942487"/>
              <a:gd name="csY4" fmla="*/ 6862044 h 6862044"/>
              <a:gd name="csX5" fmla="*/ 0 w 7942487"/>
              <a:gd name="csY5" fmla="*/ 6858000 h 6862044"/>
              <a:gd name="csX6" fmla="*/ 0 w 7942487"/>
              <a:gd name="csY6" fmla="*/ 0 h 6862044"/>
              <a:gd name="csX0" fmla="*/ 0 w 7942487"/>
              <a:gd name="csY0" fmla="*/ 0 h 6862044"/>
              <a:gd name="csX1" fmla="*/ 3967958 w 7942487"/>
              <a:gd name="csY1" fmla="*/ 1 h 6862044"/>
              <a:gd name="csX2" fmla="*/ 3290870 w 7942487"/>
              <a:gd name="csY2" fmla="*/ 931982 h 6862044"/>
              <a:gd name="csX3" fmla="*/ 1079043 w 7942487"/>
              <a:gd name="csY3" fmla="*/ 2388662 h 6862044"/>
              <a:gd name="csX4" fmla="*/ 7941957 w 7942487"/>
              <a:gd name="csY4" fmla="*/ 6862044 h 6862044"/>
              <a:gd name="csX5" fmla="*/ 0 w 7942487"/>
              <a:gd name="csY5" fmla="*/ 6858000 h 6862044"/>
              <a:gd name="csX6" fmla="*/ 0 w 7942487"/>
              <a:gd name="csY6" fmla="*/ 0 h 6862044"/>
              <a:gd name="csX0" fmla="*/ 0 w 7942487"/>
              <a:gd name="csY0" fmla="*/ 0 h 6862044"/>
              <a:gd name="csX1" fmla="*/ 3967958 w 7942487"/>
              <a:gd name="csY1" fmla="*/ 1 h 6862044"/>
              <a:gd name="csX2" fmla="*/ 3290870 w 7942487"/>
              <a:gd name="csY2" fmla="*/ 931982 h 6862044"/>
              <a:gd name="csX3" fmla="*/ 1079043 w 7942487"/>
              <a:gd name="csY3" fmla="*/ 2388662 h 6862044"/>
              <a:gd name="csX4" fmla="*/ 7941957 w 7942487"/>
              <a:gd name="csY4" fmla="*/ 6862044 h 6862044"/>
              <a:gd name="csX5" fmla="*/ 0 w 7942487"/>
              <a:gd name="csY5" fmla="*/ 6858000 h 6862044"/>
              <a:gd name="csX6" fmla="*/ 0 w 7942487"/>
              <a:gd name="csY6" fmla="*/ 0 h 6862044"/>
              <a:gd name="csX0" fmla="*/ 0 w 7942501"/>
              <a:gd name="csY0" fmla="*/ 0 h 6862044"/>
              <a:gd name="csX1" fmla="*/ 3967958 w 7942501"/>
              <a:gd name="csY1" fmla="*/ 1 h 6862044"/>
              <a:gd name="csX2" fmla="*/ 2552813 w 7942501"/>
              <a:gd name="csY2" fmla="*/ 588620 h 6862044"/>
              <a:gd name="csX3" fmla="*/ 1079043 w 7942501"/>
              <a:gd name="csY3" fmla="*/ 2388662 h 6862044"/>
              <a:gd name="csX4" fmla="*/ 7941957 w 7942501"/>
              <a:gd name="csY4" fmla="*/ 6862044 h 6862044"/>
              <a:gd name="csX5" fmla="*/ 0 w 7942501"/>
              <a:gd name="csY5" fmla="*/ 6858000 h 6862044"/>
              <a:gd name="csX6" fmla="*/ 0 w 7942501"/>
              <a:gd name="csY6" fmla="*/ 0 h 6862044"/>
              <a:gd name="csX0" fmla="*/ 0 w 7942499"/>
              <a:gd name="csY0" fmla="*/ 9809 h 6871853"/>
              <a:gd name="csX1" fmla="*/ 3246676 w 7942499"/>
              <a:gd name="csY1" fmla="*/ 0 h 6871853"/>
              <a:gd name="csX2" fmla="*/ 2552813 w 7942499"/>
              <a:gd name="csY2" fmla="*/ 598429 h 6871853"/>
              <a:gd name="csX3" fmla="*/ 1079043 w 7942499"/>
              <a:gd name="csY3" fmla="*/ 2398471 h 6871853"/>
              <a:gd name="csX4" fmla="*/ 7941957 w 7942499"/>
              <a:gd name="csY4" fmla="*/ 6871853 h 6871853"/>
              <a:gd name="csX5" fmla="*/ 0 w 7942499"/>
              <a:gd name="csY5" fmla="*/ 6867809 h 6871853"/>
              <a:gd name="csX6" fmla="*/ 0 w 7942499"/>
              <a:gd name="csY6" fmla="*/ 9809 h 6871853"/>
              <a:gd name="csX0" fmla="*/ 0 w 7942501"/>
              <a:gd name="csY0" fmla="*/ 9809 h 6871853"/>
              <a:gd name="csX1" fmla="*/ 3246676 w 7942501"/>
              <a:gd name="csY1" fmla="*/ 0 h 6871853"/>
              <a:gd name="csX2" fmla="*/ 2552813 w 7942501"/>
              <a:gd name="csY2" fmla="*/ 598429 h 6871853"/>
              <a:gd name="csX3" fmla="*/ 1079043 w 7942501"/>
              <a:gd name="csY3" fmla="*/ 2398471 h 6871853"/>
              <a:gd name="csX4" fmla="*/ 7941957 w 7942501"/>
              <a:gd name="csY4" fmla="*/ 6871853 h 6871853"/>
              <a:gd name="csX5" fmla="*/ 0 w 7942501"/>
              <a:gd name="csY5" fmla="*/ 6867809 h 6871853"/>
              <a:gd name="csX6" fmla="*/ 0 w 7942501"/>
              <a:gd name="csY6" fmla="*/ 9809 h 6871853"/>
              <a:gd name="csX0" fmla="*/ 0 w 7942499"/>
              <a:gd name="csY0" fmla="*/ 9809 h 6871853"/>
              <a:gd name="csX1" fmla="*/ 3246676 w 7942499"/>
              <a:gd name="csY1" fmla="*/ 0 h 6871853"/>
              <a:gd name="csX2" fmla="*/ 2603136 w 7942499"/>
              <a:gd name="csY2" fmla="*/ 618049 h 6871853"/>
              <a:gd name="csX3" fmla="*/ 1079043 w 7942499"/>
              <a:gd name="csY3" fmla="*/ 2398471 h 6871853"/>
              <a:gd name="csX4" fmla="*/ 7941957 w 7942499"/>
              <a:gd name="csY4" fmla="*/ 6871853 h 6871853"/>
              <a:gd name="csX5" fmla="*/ 0 w 7942499"/>
              <a:gd name="csY5" fmla="*/ 6867809 h 6871853"/>
              <a:gd name="csX6" fmla="*/ 0 w 7942499"/>
              <a:gd name="csY6" fmla="*/ 9809 h 6871853"/>
              <a:gd name="csX0" fmla="*/ 0 w 7942499"/>
              <a:gd name="csY0" fmla="*/ 9809 h 6871853"/>
              <a:gd name="csX1" fmla="*/ 3246676 w 7942499"/>
              <a:gd name="csY1" fmla="*/ 0 h 6871853"/>
              <a:gd name="csX2" fmla="*/ 2603136 w 7942499"/>
              <a:gd name="csY2" fmla="*/ 618049 h 6871853"/>
              <a:gd name="csX3" fmla="*/ 1079043 w 7942499"/>
              <a:gd name="csY3" fmla="*/ 2398471 h 6871853"/>
              <a:gd name="csX4" fmla="*/ 7941957 w 7942499"/>
              <a:gd name="csY4" fmla="*/ 6871853 h 6871853"/>
              <a:gd name="csX5" fmla="*/ 0 w 7942499"/>
              <a:gd name="csY5" fmla="*/ 6867809 h 6871853"/>
              <a:gd name="csX6" fmla="*/ 0 w 7942499"/>
              <a:gd name="csY6" fmla="*/ 9809 h 6871853"/>
              <a:gd name="csX0" fmla="*/ 0 w 7942499"/>
              <a:gd name="csY0" fmla="*/ 9809 h 6871853"/>
              <a:gd name="csX1" fmla="*/ 3246676 w 7942499"/>
              <a:gd name="csY1" fmla="*/ 0 h 6871853"/>
              <a:gd name="csX2" fmla="*/ 2603136 w 7942499"/>
              <a:gd name="csY2" fmla="*/ 618049 h 6871853"/>
              <a:gd name="csX3" fmla="*/ 1079043 w 7942499"/>
              <a:gd name="csY3" fmla="*/ 2398471 h 6871853"/>
              <a:gd name="csX4" fmla="*/ 7941957 w 7942499"/>
              <a:gd name="csY4" fmla="*/ 6871853 h 6871853"/>
              <a:gd name="csX5" fmla="*/ 0 w 7942499"/>
              <a:gd name="csY5" fmla="*/ 6867809 h 6871853"/>
              <a:gd name="csX6" fmla="*/ 0 w 7942499"/>
              <a:gd name="csY6" fmla="*/ 9809 h 6871853"/>
              <a:gd name="csX0" fmla="*/ 0 w 7942499"/>
              <a:gd name="csY0" fmla="*/ 9809 h 6871853"/>
              <a:gd name="csX1" fmla="*/ 3431190 w 7942499"/>
              <a:gd name="csY1" fmla="*/ 0 h 6871853"/>
              <a:gd name="csX2" fmla="*/ 2603136 w 7942499"/>
              <a:gd name="csY2" fmla="*/ 618049 h 6871853"/>
              <a:gd name="csX3" fmla="*/ 1079043 w 7942499"/>
              <a:gd name="csY3" fmla="*/ 2398471 h 6871853"/>
              <a:gd name="csX4" fmla="*/ 7941957 w 7942499"/>
              <a:gd name="csY4" fmla="*/ 6871853 h 6871853"/>
              <a:gd name="csX5" fmla="*/ 0 w 7942499"/>
              <a:gd name="csY5" fmla="*/ 6867809 h 6871853"/>
              <a:gd name="csX6" fmla="*/ 0 w 7942499"/>
              <a:gd name="csY6" fmla="*/ 9809 h 6871853"/>
              <a:gd name="csX0" fmla="*/ 0 w 7942499"/>
              <a:gd name="csY0" fmla="*/ 9809 h 6871853"/>
              <a:gd name="csX1" fmla="*/ 3431190 w 7942499"/>
              <a:gd name="csY1" fmla="*/ 0 h 6871853"/>
              <a:gd name="csX2" fmla="*/ 2603136 w 7942499"/>
              <a:gd name="csY2" fmla="*/ 618049 h 6871853"/>
              <a:gd name="csX3" fmla="*/ 1079043 w 7942499"/>
              <a:gd name="csY3" fmla="*/ 2398471 h 6871853"/>
              <a:gd name="csX4" fmla="*/ 7941957 w 7942499"/>
              <a:gd name="csY4" fmla="*/ 6871853 h 6871853"/>
              <a:gd name="csX5" fmla="*/ 0 w 7942499"/>
              <a:gd name="csY5" fmla="*/ 6867809 h 6871853"/>
              <a:gd name="csX6" fmla="*/ 0 w 7942499"/>
              <a:gd name="csY6" fmla="*/ 9809 h 6871853"/>
              <a:gd name="csX0" fmla="*/ 0 w 7942502"/>
              <a:gd name="csY0" fmla="*/ 9809 h 6871853"/>
              <a:gd name="csX1" fmla="*/ 3431190 w 7942502"/>
              <a:gd name="csY1" fmla="*/ 0 h 6871853"/>
              <a:gd name="csX2" fmla="*/ 2385074 w 7942502"/>
              <a:gd name="csY2" fmla="*/ 647480 h 6871853"/>
              <a:gd name="csX3" fmla="*/ 1079043 w 7942502"/>
              <a:gd name="csY3" fmla="*/ 2398471 h 6871853"/>
              <a:gd name="csX4" fmla="*/ 7941957 w 7942502"/>
              <a:gd name="csY4" fmla="*/ 6871853 h 6871853"/>
              <a:gd name="csX5" fmla="*/ 0 w 7942502"/>
              <a:gd name="csY5" fmla="*/ 6867809 h 6871853"/>
              <a:gd name="csX6" fmla="*/ 0 w 7942502"/>
              <a:gd name="csY6" fmla="*/ 9809 h 6871853"/>
              <a:gd name="csX0" fmla="*/ 0 w 7942504"/>
              <a:gd name="csY0" fmla="*/ 9809 h 6871853"/>
              <a:gd name="csX1" fmla="*/ 3431190 w 7942504"/>
              <a:gd name="csY1" fmla="*/ 0 h 6871853"/>
              <a:gd name="csX2" fmla="*/ 2334752 w 7942504"/>
              <a:gd name="csY2" fmla="*/ 637670 h 6871853"/>
              <a:gd name="csX3" fmla="*/ 1079043 w 7942504"/>
              <a:gd name="csY3" fmla="*/ 2398471 h 6871853"/>
              <a:gd name="csX4" fmla="*/ 7941957 w 7942504"/>
              <a:gd name="csY4" fmla="*/ 6871853 h 6871853"/>
              <a:gd name="csX5" fmla="*/ 0 w 7942504"/>
              <a:gd name="csY5" fmla="*/ 6867809 h 6871853"/>
              <a:gd name="csX6" fmla="*/ 0 w 7942504"/>
              <a:gd name="csY6" fmla="*/ 9809 h 6871853"/>
              <a:gd name="csX0" fmla="*/ 0 w 7942502"/>
              <a:gd name="csY0" fmla="*/ 9809 h 6871853"/>
              <a:gd name="csX1" fmla="*/ 3431190 w 7942502"/>
              <a:gd name="csY1" fmla="*/ 0 h 6871853"/>
              <a:gd name="csX2" fmla="*/ 2334752 w 7942502"/>
              <a:gd name="csY2" fmla="*/ 637670 h 6871853"/>
              <a:gd name="csX3" fmla="*/ 1079043 w 7942502"/>
              <a:gd name="csY3" fmla="*/ 2398471 h 6871853"/>
              <a:gd name="csX4" fmla="*/ 7941957 w 7942502"/>
              <a:gd name="csY4" fmla="*/ 6871853 h 6871853"/>
              <a:gd name="csX5" fmla="*/ 0 w 7942502"/>
              <a:gd name="csY5" fmla="*/ 6867809 h 6871853"/>
              <a:gd name="csX6" fmla="*/ 0 w 7942502"/>
              <a:gd name="csY6" fmla="*/ 9809 h 6871853"/>
              <a:gd name="csX0" fmla="*/ 0 w 7942504"/>
              <a:gd name="csY0" fmla="*/ 9809 h 6871853"/>
              <a:gd name="csX1" fmla="*/ 2894423 w 7942504"/>
              <a:gd name="csY1" fmla="*/ 0 h 6871853"/>
              <a:gd name="csX2" fmla="*/ 2334752 w 7942504"/>
              <a:gd name="csY2" fmla="*/ 637670 h 6871853"/>
              <a:gd name="csX3" fmla="*/ 1079043 w 7942504"/>
              <a:gd name="csY3" fmla="*/ 2398471 h 6871853"/>
              <a:gd name="csX4" fmla="*/ 7941957 w 7942504"/>
              <a:gd name="csY4" fmla="*/ 6871853 h 6871853"/>
              <a:gd name="csX5" fmla="*/ 0 w 7942504"/>
              <a:gd name="csY5" fmla="*/ 6867809 h 6871853"/>
              <a:gd name="csX6" fmla="*/ 0 w 7942504"/>
              <a:gd name="csY6" fmla="*/ 9809 h 6871853"/>
              <a:gd name="csX0" fmla="*/ 0 w 7942509"/>
              <a:gd name="csY0" fmla="*/ 9809 h 6871853"/>
              <a:gd name="csX1" fmla="*/ 2894423 w 7942509"/>
              <a:gd name="csY1" fmla="*/ 0 h 6871853"/>
              <a:gd name="csX2" fmla="*/ 1948950 w 7942509"/>
              <a:gd name="csY2" fmla="*/ 588619 h 6871853"/>
              <a:gd name="csX3" fmla="*/ 1079043 w 7942509"/>
              <a:gd name="csY3" fmla="*/ 2398471 h 6871853"/>
              <a:gd name="csX4" fmla="*/ 7941957 w 7942509"/>
              <a:gd name="csY4" fmla="*/ 6871853 h 6871853"/>
              <a:gd name="csX5" fmla="*/ 0 w 7942509"/>
              <a:gd name="csY5" fmla="*/ 6867809 h 6871853"/>
              <a:gd name="csX6" fmla="*/ 0 w 7942509"/>
              <a:gd name="csY6" fmla="*/ 9809 h 6871853"/>
              <a:gd name="csX0" fmla="*/ 0 w 7942509"/>
              <a:gd name="csY0" fmla="*/ 9809 h 6871853"/>
              <a:gd name="csX1" fmla="*/ 2894423 w 7942509"/>
              <a:gd name="csY1" fmla="*/ 0 h 6871853"/>
              <a:gd name="csX2" fmla="*/ 1948950 w 7942509"/>
              <a:gd name="csY2" fmla="*/ 588619 h 6871853"/>
              <a:gd name="csX3" fmla="*/ 1079043 w 7942509"/>
              <a:gd name="csY3" fmla="*/ 2398471 h 6871853"/>
              <a:gd name="csX4" fmla="*/ 7941957 w 7942509"/>
              <a:gd name="csY4" fmla="*/ 6871853 h 6871853"/>
              <a:gd name="csX5" fmla="*/ 0 w 7942509"/>
              <a:gd name="csY5" fmla="*/ 6867809 h 6871853"/>
              <a:gd name="csX6" fmla="*/ 0 w 7942509"/>
              <a:gd name="csY6" fmla="*/ 9809 h 6871853"/>
              <a:gd name="csX0" fmla="*/ 0 w 7942494"/>
              <a:gd name="csY0" fmla="*/ 9809 h 6871853"/>
              <a:gd name="csX1" fmla="*/ 2894423 w 7942494"/>
              <a:gd name="csY1" fmla="*/ 0 h 6871853"/>
              <a:gd name="csX2" fmla="*/ 1948950 w 7942494"/>
              <a:gd name="csY2" fmla="*/ 588619 h 6871853"/>
              <a:gd name="csX3" fmla="*/ 894529 w 7942494"/>
              <a:gd name="csY3" fmla="*/ 2094351 h 6871853"/>
              <a:gd name="csX4" fmla="*/ 7941957 w 7942494"/>
              <a:gd name="csY4" fmla="*/ 6871853 h 6871853"/>
              <a:gd name="csX5" fmla="*/ 0 w 7942494"/>
              <a:gd name="csY5" fmla="*/ 6867809 h 6871853"/>
              <a:gd name="csX6" fmla="*/ 0 w 7942494"/>
              <a:gd name="csY6" fmla="*/ 9809 h 6871853"/>
              <a:gd name="csX0" fmla="*/ 0 w 7942494"/>
              <a:gd name="csY0" fmla="*/ 9809 h 6871853"/>
              <a:gd name="csX1" fmla="*/ 2894423 w 7942494"/>
              <a:gd name="csY1" fmla="*/ 0 h 6871853"/>
              <a:gd name="csX2" fmla="*/ 1881854 w 7942494"/>
              <a:gd name="csY2" fmla="*/ 588619 h 6871853"/>
              <a:gd name="csX3" fmla="*/ 894529 w 7942494"/>
              <a:gd name="csY3" fmla="*/ 2094351 h 6871853"/>
              <a:gd name="csX4" fmla="*/ 7941957 w 7942494"/>
              <a:gd name="csY4" fmla="*/ 6871853 h 6871853"/>
              <a:gd name="csX5" fmla="*/ 0 w 7942494"/>
              <a:gd name="csY5" fmla="*/ 6867809 h 6871853"/>
              <a:gd name="csX6" fmla="*/ 0 w 7942494"/>
              <a:gd name="csY6" fmla="*/ 9809 h 6871853"/>
              <a:gd name="csX0" fmla="*/ 0 w 7942494"/>
              <a:gd name="csY0" fmla="*/ 9809 h 6871853"/>
              <a:gd name="csX1" fmla="*/ 2894423 w 7942494"/>
              <a:gd name="csY1" fmla="*/ 0 h 6871853"/>
              <a:gd name="csX2" fmla="*/ 1881854 w 7942494"/>
              <a:gd name="csY2" fmla="*/ 588619 h 6871853"/>
              <a:gd name="csX3" fmla="*/ 894529 w 7942494"/>
              <a:gd name="csY3" fmla="*/ 2094351 h 6871853"/>
              <a:gd name="csX4" fmla="*/ 7941957 w 7942494"/>
              <a:gd name="csY4" fmla="*/ 6871853 h 6871853"/>
              <a:gd name="csX5" fmla="*/ 0 w 7942494"/>
              <a:gd name="csY5" fmla="*/ 6867809 h 6871853"/>
              <a:gd name="csX6" fmla="*/ 0 w 7942494"/>
              <a:gd name="csY6" fmla="*/ 9809 h 6871853"/>
              <a:gd name="csX0" fmla="*/ 0 w 7942496"/>
              <a:gd name="csY0" fmla="*/ 9809 h 6871853"/>
              <a:gd name="csX1" fmla="*/ 2894423 w 7942496"/>
              <a:gd name="csY1" fmla="*/ 0 h 6871853"/>
              <a:gd name="csX2" fmla="*/ 1697342 w 7942496"/>
              <a:gd name="csY2" fmla="*/ 539567 h 6871853"/>
              <a:gd name="csX3" fmla="*/ 894529 w 7942496"/>
              <a:gd name="csY3" fmla="*/ 2094351 h 6871853"/>
              <a:gd name="csX4" fmla="*/ 7941957 w 7942496"/>
              <a:gd name="csY4" fmla="*/ 6871853 h 6871853"/>
              <a:gd name="csX5" fmla="*/ 0 w 7942496"/>
              <a:gd name="csY5" fmla="*/ 6867809 h 6871853"/>
              <a:gd name="csX6" fmla="*/ 0 w 7942496"/>
              <a:gd name="csY6" fmla="*/ 9809 h 6871853"/>
              <a:gd name="csX0" fmla="*/ 0 w 7942527"/>
              <a:gd name="csY0" fmla="*/ 9809 h 6871853"/>
              <a:gd name="csX1" fmla="*/ 2894423 w 7942527"/>
              <a:gd name="csY1" fmla="*/ 0 h 6871853"/>
              <a:gd name="csX2" fmla="*/ 1697342 w 7942527"/>
              <a:gd name="csY2" fmla="*/ 539567 h 6871853"/>
              <a:gd name="csX3" fmla="*/ 1213236 w 7942527"/>
              <a:gd name="csY3" fmla="*/ 2349421 h 6871853"/>
              <a:gd name="csX4" fmla="*/ 7941957 w 7942527"/>
              <a:gd name="csY4" fmla="*/ 6871853 h 6871853"/>
              <a:gd name="csX5" fmla="*/ 0 w 7942527"/>
              <a:gd name="csY5" fmla="*/ 6867809 h 6871853"/>
              <a:gd name="csX6" fmla="*/ 0 w 7942527"/>
              <a:gd name="csY6" fmla="*/ 9809 h 6871853"/>
              <a:gd name="csX0" fmla="*/ 0 w 7942525"/>
              <a:gd name="csY0" fmla="*/ 9809 h 6871853"/>
              <a:gd name="csX1" fmla="*/ 2894423 w 7942525"/>
              <a:gd name="csY1" fmla="*/ 0 h 6871853"/>
              <a:gd name="csX2" fmla="*/ 1697342 w 7942525"/>
              <a:gd name="csY2" fmla="*/ 539567 h 6871853"/>
              <a:gd name="csX3" fmla="*/ 1213236 w 7942525"/>
              <a:gd name="csY3" fmla="*/ 2349421 h 6871853"/>
              <a:gd name="csX4" fmla="*/ 7941957 w 7942525"/>
              <a:gd name="csY4" fmla="*/ 6871853 h 6871853"/>
              <a:gd name="csX5" fmla="*/ 0 w 7942525"/>
              <a:gd name="csY5" fmla="*/ 6867809 h 6871853"/>
              <a:gd name="csX6" fmla="*/ 0 w 7942525"/>
              <a:gd name="csY6" fmla="*/ 9809 h 6871853"/>
              <a:gd name="csX0" fmla="*/ 0 w 7942527"/>
              <a:gd name="csY0" fmla="*/ 19620 h 6881664"/>
              <a:gd name="csX1" fmla="*/ 2743456 w 7942527"/>
              <a:gd name="csY1" fmla="*/ 0 h 6881664"/>
              <a:gd name="csX2" fmla="*/ 1697342 w 7942527"/>
              <a:gd name="csY2" fmla="*/ 549378 h 6881664"/>
              <a:gd name="csX3" fmla="*/ 1213236 w 7942527"/>
              <a:gd name="csY3" fmla="*/ 2359232 h 6881664"/>
              <a:gd name="csX4" fmla="*/ 7941957 w 7942527"/>
              <a:gd name="csY4" fmla="*/ 6881664 h 6881664"/>
              <a:gd name="csX5" fmla="*/ 0 w 7942527"/>
              <a:gd name="csY5" fmla="*/ 6877620 h 6881664"/>
              <a:gd name="csX6" fmla="*/ 0 w 7942527"/>
              <a:gd name="csY6" fmla="*/ 19620 h 6881664"/>
              <a:gd name="csX0" fmla="*/ 0 w 7942525"/>
              <a:gd name="csY0" fmla="*/ 19620 h 6881664"/>
              <a:gd name="csX1" fmla="*/ 2743456 w 7942525"/>
              <a:gd name="csY1" fmla="*/ 0 h 6881664"/>
              <a:gd name="csX2" fmla="*/ 1697342 w 7942525"/>
              <a:gd name="csY2" fmla="*/ 549378 h 6881664"/>
              <a:gd name="csX3" fmla="*/ 1213236 w 7942525"/>
              <a:gd name="csY3" fmla="*/ 2359232 h 6881664"/>
              <a:gd name="csX4" fmla="*/ 7941957 w 7942525"/>
              <a:gd name="csY4" fmla="*/ 6881664 h 6881664"/>
              <a:gd name="csX5" fmla="*/ 0 w 7942525"/>
              <a:gd name="csY5" fmla="*/ 6877620 h 6881664"/>
              <a:gd name="csX6" fmla="*/ 0 w 7942525"/>
              <a:gd name="csY6" fmla="*/ 19620 h 6881664"/>
              <a:gd name="csX0" fmla="*/ 0 w 7942527"/>
              <a:gd name="csY0" fmla="*/ 19620 h 6881664"/>
              <a:gd name="csX1" fmla="*/ 2743456 w 7942527"/>
              <a:gd name="csY1" fmla="*/ 0 h 6881664"/>
              <a:gd name="csX2" fmla="*/ 1697342 w 7942527"/>
              <a:gd name="csY2" fmla="*/ 549378 h 6881664"/>
              <a:gd name="csX3" fmla="*/ 1213236 w 7942527"/>
              <a:gd name="csY3" fmla="*/ 2359232 h 6881664"/>
              <a:gd name="csX4" fmla="*/ 7941957 w 7942527"/>
              <a:gd name="csY4" fmla="*/ 6881664 h 6881664"/>
              <a:gd name="csX5" fmla="*/ 0 w 7942527"/>
              <a:gd name="csY5" fmla="*/ 6877620 h 6881664"/>
              <a:gd name="csX6" fmla="*/ 0 w 7942527"/>
              <a:gd name="csY6" fmla="*/ 19620 h 6881664"/>
              <a:gd name="csX0" fmla="*/ 0 w 7942525"/>
              <a:gd name="csY0" fmla="*/ 19620 h 6881664"/>
              <a:gd name="csX1" fmla="*/ 2743456 w 7942525"/>
              <a:gd name="csY1" fmla="*/ 0 h 6881664"/>
              <a:gd name="csX2" fmla="*/ 1697342 w 7942525"/>
              <a:gd name="csY2" fmla="*/ 549378 h 6881664"/>
              <a:gd name="csX3" fmla="*/ 1213236 w 7942525"/>
              <a:gd name="csY3" fmla="*/ 2359232 h 6881664"/>
              <a:gd name="csX4" fmla="*/ 7941957 w 7942525"/>
              <a:gd name="csY4" fmla="*/ 6881664 h 6881664"/>
              <a:gd name="csX5" fmla="*/ 0 w 7942525"/>
              <a:gd name="csY5" fmla="*/ 6877620 h 6881664"/>
              <a:gd name="csX6" fmla="*/ 0 w 7942525"/>
              <a:gd name="csY6" fmla="*/ 19620 h 6881664"/>
              <a:gd name="csX0" fmla="*/ 0 w 7942527"/>
              <a:gd name="csY0" fmla="*/ 19620 h 6881664"/>
              <a:gd name="csX1" fmla="*/ 2743456 w 7942527"/>
              <a:gd name="csY1" fmla="*/ 0 h 6881664"/>
              <a:gd name="csX2" fmla="*/ 1697342 w 7942527"/>
              <a:gd name="csY2" fmla="*/ 549378 h 6881664"/>
              <a:gd name="csX3" fmla="*/ 1213236 w 7942527"/>
              <a:gd name="csY3" fmla="*/ 2359232 h 6881664"/>
              <a:gd name="csX4" fmla="*/ 7941957 w 7942527"/>
              <a:gd name="csY4" fmla="*/ 6881664 h 6881664"/>
              <a:gd name="csX5" fmla="*/ 0 w 7942527"/>
              <a:gd name="csY5" fmla="*/ 6877620 h 6881664"/>
              <a:gd name="csX6" fmla="*/ 0 w 7942527"/>
              <a:gd name="csY6" fmla="*/ 19620 h 6881664"/>
              <a:gd name="csX0" fmla="*/ 0 w 7942500"/>
              <a:gd name="csY0" fmla="*/ 19620 h 6881664"/>
              <a:gd name="csX1" fmla="*/ 2743456 w 7942500"/>
              <a:gd name="csY1" fmla="*/ 0 h 6881664"/>
              <a:gd name="csX2" fmla="*/ 1697342 w 7942500"/>
              <a:gd name="csY2" fmla="*/ 549378 h 6881664"/>
              <a:gd name="csX3" fmla="*/ 928077 w 7942500"/>
              <a:gd name="csY3" fmla="*/ 2172835 h 6881664"/>
              <a:gd name="csX4" fmla="*/ 7941957 w 7942500"/>
              <a:gd name="csY4" fmla="*/ 6881664 h 6881664"/>
              <a:gd name="csX5" fmla="*/ 0 w 7942500"/>
              <a:gd name="csY5" fmla="*/ 6877620 h 6881664"/>
              <a:gd name="csX6" fmla="*/ 0 w 7942500"/>
              <a:gd name="csY6" fmla="*/ 19620 h 6881664"/>
              <a:gd name="csX0" fmla="*/ 0 w 7942480"/>
              <a:gd name="csY0" fmla="*/ 19620 h 6881664"/>
              <a:gd name="csX1" fmla="*/ 2743456 w 7942480"/>
              <a:gd name="csY1" fmla="*/ 0 h 6881664"/>
              <a:gd name="csX2" fmla="*/ 1697342 w 7942480"/>
              <a:gd name="csY2" fmla="*/ 549378 h 6881664"/>
              <a:gd name="csX3" fmla="*/ 928077 w 7942480"/>
              <a:gd name="csY3" fmla="*/ 2172835 h 6881664"/>
              <a:gd name="csX4" fmla="*/ 7941957 w 7942480"/>
              <a:gd name="csY4" fmla="*/ 6881664 h 6881664"/>
              <a:gd name="csX5" fmla="*/ 0 w 7942480"/>
              <a:gd name="csY5" fmla="*/ 6877620 h 6881664"/>
              <a:gd name="csX6" fmla="*/ 0 w 7942480"/>
              <a:gd name="csY6" fmla="*/ 19620 h 6881664"/>
              <a:gd name="csX0" fmla="*/ 0 w 7942478"/>
              <a:gd name="csY0" fmla="*/ 19620 h 6881664"/>
              <a:gd name="csX1" fmla="*/ 2743456 w 7942478"/>
              <a:gd name="csY1" fmla="*/ 0 h 6881664"/>
              <a:gd name="csX2" fmla="*/ 1697342 w 7942478"/>
              <a:gd name="csY2" fmla="*/ 549378 h 6881664"/>
              <a:gd name="csX3" fmla="*/ 928077 w 7942478"/>
              <a:gd name="csY3" fmla="*/ 2172835 h 6881664"/>
              <a:gd name="csX4" fmla="*/ 7941957 w 7942478"/>
              <a:gd name="csY4" fmla="*/ 6881664 h 6881664"/>
              <a:gd name="csX5" fmla="*/ 0 w 7942478"/>
              <a:gd name="csY5" fmla="*/ 6877620 h 6881664"/>
              <a:gd name="csX6" fmla="*/ 0 w 7942478"/>
              <a:gd name="csY6" fmla="*/ 19620 h 6881664"/>
              <a:gd name="csX0" fmla="*/ 0 w 7942480"/>
              <a:gd name="csY0" fmla="*/ 19620 h 6881664"/>
              <a:gd name="csX1" fmla="*/ 2743456 w 7942480"/>
              <a:gd name="csY1" fmla="*/ 0 h 6881664"/>
              <a:gd name="csX2" fmla="*/ 928077 w 7942480"/>
              <a:gd name="csY2" fmla="*/ 2172835 h 6881664"/>
              <a:gd name="csX3" fmla="*/ 7941957 w 7942480"/>
              <a:gd name="csY3" fmla="*/ 6881664 h 6881664"/>
              <a:gd name="csX4" fmla="*/ 0 w 7942480"/>
              <a:gd name="csY4" fmla="*/ 6877620 h 6881664"/>
              <a:gd name="csX5" fmla="*/ 0 w 7942480"/>
              <a:gd name="csY5" fmla="*/ 19620 h 6881664"/>
              <a:gd name="csX0" fmla="*/ 0 w 7942478"/>
              <a:gd name="csY0" fmla="*/ 19620 h 6881664"/>
              <a:gd name="csX1" fmla="*/ 2743456 w 7942478"/>
              <a:gd name="csY1" fmla="*/ 0 h 6881664"/>
              <a:gd name="csX2" fmla="*/ 928077 w 7942478"/>
              <a:gd name="csY2" fmla="*/ 2172835 h 6881664"/>
              <a:gd name="csX3" fmla="*/ 7941957 w 7942478"/>
              <a:gd name="csY3" fmla="*/ 6881664 h 6881664"/>
              <a:gd name="csX4" fmla="*/ 0 w 7942478"/>
              <a:gd name="csY4" fmla="*/ 6877620 h 6881664"/>
              <a:gd name="csX5" fmla="*/ 0 w 7942478"/>
              <a:gd name="csY5" fmla="*/ 19620 h 6881664"/>
              <a:gd name="csX0" fmla="*/ 0 w 7942480"/>
              <a:gd name="csY0" fmla="*/ 19620 h 6881664"/>
              <a:gd name="csX1" fmla="*/ 2743456 w 7942480"/>
              <a:gd name="csY1" fmla="*/ 0 h 6881664"/>
              <a:gd name="csX2" fmla="*/ 928077 w 7942480"/>
              <a:gd name="csY2" fmla="*/ 2172835 h 6881664"/>
              <a:gd name="csX3" fmla="*/ 7941957 w 7942480"/>
              <a:gd name="csY3" fmla="*/ 6881664 h 6881664"/>
              <a:gd name="csX4" fmla="*/ 0 w 7942480"/>
              <a:gd name="csY4" fmla="*/ 6877620 h 6881664"/>
              <a:gd name="csX5" fmla="*/ 0 w 7942480"/>
              <a:gd name="csY5" fmla="*/ 19620 h 6881664"/>
              <a:gd name="csX0" fmla="*/ 0 w 7942487"/>
              <a:gd name="csY0" fmla="*/ 19620 h 6881664"/>
              <a:gd name="csX1" fmla="*/ 2609264 w 7942487"/>
              <a:gd name="csY1" fmla="*/ 0 h 6881664"/>
              <a:gd name="csX2" fmla="*/ 928077 w 7942487"/>
              <a:gd name="csY2" fmla="*/ 2172835 h 6881664"/>
              <a:gd name="csX3" fmla="*/ 7941957 w 7942487"/>
              <a:gd name="csY3" fmla="*/ 6881664 h 6881664"/>
              <a:gd name="csX4" fmla="*/ 0 w 7942487"/>
              <a:gd name="csY4" fmla="*/ 6877620 h 6881664"/>
              <a:gd name="csX5" fmla="*/ 0 w 7942487"/>
              <a:gd name="csY5" fmla="*/ 19620 h 6881664"/>
              <a:gd name="csX0" fmla="*/ 0 w 7942485"/>
              <a:gd name="csY0" fmla="*/ 0 h 6862044"/>
              <a:gd name="csX1" fmla="*/ 2609264 w 7942485"/>
              <a:gd name="csY1" fmla="*/ 1 h 6862044"/>
              <a:gd name="csX2" fmla="*/ 928077 w 7942485"/>
              <a:gd name="csY2" fmla="*/ 2153215 h 6862044"/>
              <a:gd name="csX3" fmla="*/ 7941957 w 7942485"/>
              <a:gd name="csY3" fmla="*/ 6862044 h 6862044"/>
              <a:gd name="csX4" fmla="*/ 0 w 7942485"/>
              <a:gd name="csY4" fmla="*/ 6858000 h 6862044"/>
              <a:gd name="csX5" fmla="*/ 0 w 7942485"/>
              <a:gd name="csY5" fmla="*/ 0 h 6862044"/>
              <a:gd name="csX0" fmla="*/ 0 w 7942487"/>
              <a:gd name="csY0" fmla="*/ 0 h 6862044"/>
              <a:gd name="csX1" fmla="*/ 2609264 w 7942487"/>
              <a:gd name="csY1" fmla="*/ 1 h 6862044"/>
              <a:gd name="csX2" fmla="*/ 928077 w 7942487"/>
              <a:gd name="csY2" fmla="*/ 2153215 h 6862044"/>
              <a:gd name="csX3" fmla="*/ 7941957 w 7942487"/>
              <a:gd name="csY3" fmla="*/ 6862044 h 6862044"/>
              <a:gd name="csX4" fmla="*/ 0 w 7942487"/>
              <a:gd name="csY4" fmla="*/ 6858000 h 6862044"/>
              <a:gd name="csX5" fmla="*/ 0 w 7942487"/>
              <a:gd name="csY5" fmla="*/ 0 h 6862044"/>
              <a:gd name="csX0" fmla="*/ 0 w 7942507"/>
              <a:gd name="csY0" fmla="*/ 0 h 6862044"/>
              <a:gd name="csX1" fmla="*/ 2609264 w 7942507"/>
              <a:gd name="csY1" fmla="*/ 1 h 6862044"/>
              <a:gd name="csX2" fmla="*/ 1162913 w 7942507"/>
              <a:gd name="csY2" fmla="*/ 2270939 h 6862044"/>
              <a:gd name="csX3" fmla="*/ 7941957 w 7942507"/>
              <a:gd name="csY3" fmla="*/ 6862044 h 6862044"/>
              <a:gd name="csX4" fmla="*/ 0 w 7942507"/>
              <a:gd name="csY4" fmla="*/ 6858000 h 6862044"/>
              <a:gd name="csX5" fmla="*/ 0 w 7942507"/>
              <a:gd name="csY5" fmla="*/ 0 h 6862044"/>
              <a:gd name="csX0" fmla="*/ 0 w 7942498"/>
              <a:gd name="csY0" fmla="*/ 0 h 6862044"/>
              <a:gd name="csX1" fmla="*/ 2609264 w 7942498"/>
              <a:gd name="csY1" fmla="*/ 1 h 6862044"/>
              <a:gd name="csX2" fmla="*/ 1062270 w 7942498"/>
              <a:gd name="csY2" fmla="*/ 2270939 h 6862044"/>
              <a:gd name="csX3" fmla="*/ 7941957 w 7942498"/>
              <a:gd name="csY3" fmla="*/ 6862044 h 6862044"/>
              <a:gd name="csX4" fmla="*/ 0 w 7942498"/>
              <a:gd name="csY4" fmla="*/ 6858000 h 6862044"/>
              <a:gd name="csX5" fmla="*/ 0 w 7942498"/>
              <a:gd name="csY5" fmla="*/ 0 h 6862044"/>
              <a:gd name="csX0" fmla="*/ 0 w 7942496"/>
              <a:gd name="csY0" fmla="*/ 0 h 6862044"/>
              <a:gd name="csX1" fmla="*/ 2609264 w 7942496"/>
              <a:gd name="csY1" fmla="*/ 1 h 6862044"/>
              <a:gd name="csX2" fmla="*/ 1062270 w 7942496"/>
              <a:gd name="csY2" fmla="*/ 2270939 h 6862044"/>
              <a:gd name="csX3" fmla="*/ 7941957 w 7942496"/>
              <a:gd name="csY3" fmla="*/ 6862044 h 6862044"/>
              <a:gd name="csX4" fmla="*/ 0 w 7942496"/>
              <a:gd name="csY4" fmla="*/ 6858000 h 6862044"/>
              <a:gd name="csX5" fmla="*/ 0 w 7942496"/>
              <a:gd name="csY5" fmla="*/ 0 h 6862044"/>
              <a:gd name="csX0" fmla="*/ 0 w 7942496"/>
              <a:gd name="csY0" fmla="*/ 0 h 6862044"/>
              <a:gd name="csX1" fmla="*/ 2609264 w 7942496"/>
              <a:gd name="csY1" fmla="*/ 1 h 6862044"/>
              <a:gd name="csX2" fmla="*/ 1062270 w 7942496"/>
              <a:gd name="csY2" fmla="*/ 2270939 h 6862044"/>
              <a:gd name="csX3" fmla="*/ 7941957 w 7942496"/>
              <a:gd name="csY3" fmla="*/ 6862044 h 6862044"/>
              <a:gd name="csX4" fmla="*/ 0 w 7942496"/>
              <a:gd name="csY4" fmla="*/ 6858000 h 6862044"/>
              <a:gd name="csX5" fmla="*/ 0 w 7942496"/>
              <a:gd name="csY5" fmla="*/ 0 h 6862044"/>
              <a:gd name="csX0" fmla="*/ 0 w 7942489"/>
              <a:gd name="csY0" fmla="*/ 0 h 6862044"/>
              <a:gd name="csX1" fmla="*/ 2609264 w 7942489"/>
              <a:gd name="csY1" fmla="*/ 1 h 6862044"/>
              <a:gd name="csX2" fmla="*/ 995174 w 7942489"/>
              <a:gd name="csY2" fmla="*/ 2182646 h 6862044"/>
              <a:gd name="csX3" fmla="*/ 7941957 w 7942489"/>
              <a:gd name="csY3" fmla="*/ 6862044 h 6862044"/>
              <a:gd name="csX4" fmla="*/ 0 w 7942489"/>
              <a:gd name="csY4" fmla="*/ 6858000 h 6862044"/>
              <a:gd name="csX5" fmla="*/ 0 w 7942489"/>
              <a:gd name="csY5" fmla="*/ 0 h 6862044"/>
              <a:gd name="csX0" fmla="*/ 0 w 7942491"/>
              <a:gd name="csY0" fmla="*/ 0 h 6862044"/>
              <a:gd name="csX1" fmla="*/ 2609264 w 7942491"/>
              <a:gd name="csY1" fmla="*/ 1 h 6862044"/>
              <a:gd name="csX2" fmla="*/ 995174 w 7942491"/>
              <a:gd name="csY2" fmla="*/ 2182646 h 6862044"/>
              <a:gd name="csX3" fmla="*/ 7941957 w 7942491"/>
              <a:gd name="csY3" fmla="*/ 6862044 h 6862044"/>
              <a:gd name="csX4" fmla="*/ 0 w 7942491"/>
              <a:gd name="csY4" fmla="*/ 6858000 h 6862044"/>
              <a:gd name="csX5" fmla="*/ 0 w 7942491"/>
              <a:gd name="csY5" fmla="*/ 0 h 6862044"/>
            </a:gdLst>
            <a:ahLst/>
            <a:cxnLst>
              <a:cxn ang="0">
                <a:pos x="csX0" y="csY0"/>
              </a:cxn>
              <a:cxn ang="0">
                <a:pos x="csX1" y="csY1"/>
              </a:cxn>
              <a:cxn ang="0">
                <a:pos x="csX2" y="csY2"/>
              </a:cxn>
              <a:cxn ang="0">
                <a:pos x="csX3" y="csY3"/>
              </a:cxn>
              <a:cxn ang="0">
                <a:pos x="csX4" y="csY4"/>
              </a:cxn>
              <a:cxn ang="0">
                <a:pos x="csX5" y="csY5"/>
              </a:cxn>
            </a:cxnLst>
            <a:rect l="l" t="t" r="r" b="b"/>
            <a:pathLst>
              <a:path w="7942491" h="6862044">
                <a:moveTo>
                  <a:pt x="0" y="0"/>
                </a:moveTo>
                <a:lnTo>
                  <a:pt x="2609264" y="1"/>
                </a:lnTo>
                <a:cubicBezTo>
                  <a:pt x="1858146" y="378491"/>
                  <a:pt x="123168" y="1451007"/>
                  <a:pt x="995174" y="2182646"/>
                </a:cubicBezTo>
                <a:cubicBezTo>
                  <a:pt x="1867180" y="2914285"/>
                  <a:pt x="8008320" y="4575296"/>
                  <a:pt x="7941957" y="6862044"/>
                </a:cubicBezTo>
                <a:lnTo>
                  <a:pt x="0" y="6858000"/>
                </a:lnTo>
                <a:lnTo>
                  <a:pt x="0" y="0"/>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spcFirstLastPara="1" wrap="square" lIns="91658" tIns="91658" rIns="91658" bIns="91658" anchor="ctr" anchorCtr="0">
            <a:noAutofit/>
          </a:bodyPr>
          <a:lstStyle/>
          <a:p>
            <a:pPr marL="0" lvl="0" indent="0" algn="ctr" rtl="0">
              <a:spcBef>
                <a:spcPts val="0"/>
              </a:spcBef>
              <a:spcAft>
                <a:spcPts val="0"/>
              </a:spcAft>
              <a:buNone/>
            </a:pPr>
            <a:endParaRPr sz="1870"/>
          </a:p>
        </p:txBody>
      </p:sp>
      <p:sp>
        <p:nvSpPr>
          <p:cNvPr id="5" name="Frihandsfigur: Form 4">
            <a:extLst>
              <a:ext uri="{FF2B5EF4-FFF2-40B4-BE49-F238E27FC236}">
                <a16:creationId xmlns:a16="http://schemas.microsoft.com/office/drawing/2014/main" id="{300D9AA9-D611-AFCD-92AC-C14922E41E53}"/>
              </a:ext>
            </a:extLst>
          </p:cNvPr>
          <p:cNvSpPr/>
          <p:nvPr userDrawn="1"/>
        </p:nvSpPr>
        <p:spPr>
          <a:xfrm flipH="1">
            <a:off x="8141131" y="-1"/>
            <a:ext cx="4050872" cy="6873324"/>
          </a:xfrm>
          <a:custGeom>
            <a:avLst/>
            <a:gdLst>
              <a:gd name="connsiteX0" fmla="*/ 0 w 12191800"/>
              <a:gd name="connsiteY0" fmla="*/ 0 h 6858000"/>
              <a:gd name="connsiteX1" fmla="*/ 4731356 w 12191800"/>
              <a:gd name="connsiteY1" fmla="*/ 0 h 6858000"/>
              <a:gd name="connsiteX2" fmla="*/ 4729258 w 12191800"/>
              <a:gd name="connsiteY2" fmla="*/ 95039 h 6858000"/>
              <a:gd name="connsiteX3" fmla="*/ 4648204 w 12191800"/>
              <a:gd name="connsiteY3" fmla="*/ 2858088 h 6858000"/>
              <a:gd name="connsiteX4" fmla="*/ 2725875 w 12191800"/>
              <a:gd name="connsiteY4" fmla="*/ 5769312 h 6858000"/>
              <a:gd name="connsiteX5" fmla="*/ 6539893 w 12191800"/>
              <a:gd name="connsiteY5" fmla="*/ 6781599 h 6858000"/>
              <a:gd name="connsiteX6" fmla="*/ 12026440 w 12191800"/>
              <a:gd name="connsiteY6" fmla="*/ 6857799 h 6858000"/>
              <a:gd name="connsiteX7" fmla="*/ 12026440 w 12191800"/>
              <a:gd name="connsiteY7" fmla="*/ 0 h 6858000"/>
              <a:gd name="connsiteX8" fmla="*/ 12191800 w 12191800"/>
              <a:gd name="connsiteY8" fmla="*/ 0 h 6858000"/>
              <a:gd name="connsiteX9" fmla="*/ 12191800 w 12191800"/>
              <a:gd name="connsiteY9" fmla="*/ 6858000 h 6858000"/>
              <a:gd name="connsiteX10" fmla="*/ 0 w 12191800"/>
              <a:gd name="connsiteY10" fmla="*/ 6858000 h 6858000"/>
              <a:gd name="connsiteX0" fmla="*/ 0 w 12191800"/>
              <a:gd name="connsiteY0" fmla="*/ 0 h 6858000"/>
              <a:gd name="connsiteX1" fmla="*/ 4731356 w 12191800"/>
              <a:gd name="connsiteY1" fmla="*/ 0 h 6858000"/>
              <a:gd name="connsiteX2" fmla="*/ 4729258 w 12191800"/>
              <a:gd name="connsiteY2" fmla="*/ 95039 h 6858000"/>
              <a:gd name="connsiteX3" fmla="*/ 4648204 w 12191800"/>
              <a:gd name="connsiteY3" fmla="*/ 2858088 h 6858000"/>
              <a:gd name="connsiteX4" fmla="*/ 2725875 w 12191800"/>
              <a:gd name="connsiteY4" fmla="*/ 5769312 h 6858000"/>
              <a:gd name="connsiteX5" fmla="*/ 6539893 w 12191800"/>
              <a:gd name="connsiteY5" fmla="*/ 6781599 h 6858000"/>
              <a:gd name="connsiteX6" fmla="*/ 12026440 w 12191800"/>
              <a:gd name="connsiteY6" fmla="*/ 6857799 h 6858000"/>
              <a:gd name="connsiteX7" fmla="*/ 12026440 w 12191800"/>
              <a:gd name="connsiteY7" fmla="*/ 0 h 6858000"/>
              <a:gd name="connsiteX8" fmla="*/ 12191800 w 12191800"/>
              <a:gd name="connsiteY8" fmla="*/ 6858000 h 6858000"/>
              <a:gd name="connsiteX9" fmla="*/ 0 w 12191800"/>
              <a:gd name="connsiteY9" fmla="*/ 6858000 h 6858000"/>
              <a:gd name="connsiteX10" fmla="*/ 0 w 12191800"/>
              <a:gd name="connsiteY10" fmla="*/ 0 h 6858000"/>
              <a:gd name="connsiteX0" fmla="*/ 0 w 12191800"/>
              <a:gd name="connsiteY0" fmla="*/ 0 h 6858000"/>
              <a:gd name="connsiteX1" fmla="*/ 4731356 w 12191800"/>
              <a:gd name="connsiteY1" fmla="*/ 0 h 6858000"/>
              <a:gd name="connsiteX2" fmla="*/ 4729258 w 12191800"/>
              <a:gd name="connsiteY2" fmla="*/ 95039 h 6858000"/>
              <a:gd name="connsiteX3" fmla="*/ 4648204 w 12191800"/>
              <a:gd name="connsiteY3" fmla="*/ 2858088 h 6858000"/>
              <a:gd name="connsiteX4" fmla="*/ 2725875 w 12191800"/>
              <a:gd name="connsiteY4" fmla="*/ 5769312 h 6858000"/>
              <a:gd name="connsiteX5" fmla="*/ 6539893 w 12191800"/>
              <a:gd name="connsiteY5" fmla="*/ 6781599 h 6858000"/>
              <a:gd name="connsiteX6" fmla="*/ 12026440 w 12191800"/>
              <a:gd name="connsiteY6" fmla="*/ 6857799 h 6858000"/>
              <a:gd name="connsiteX7" fmla="*/ 12191800 w 12191800"/>
              <a:gd name="connsiteY7" fmla="*/ 6858000 h 6858000"/>
              <a:gd name="connsiteX8" fmla="*/ 0 w 12191800"/>
              <a:gd name="connsiteY8" fmla="*/ 6858000 h 6858000"/>
              <a:gd name="connsiteX9" fmla="*/ 0 w 12191800"/>
              <a:gd name="connsiteY9" fmla="*/ 0 h 6858000"/>
              <a:gd name="connsiteX0" fmla="*/ 0 w 12191800"/>
              <a:gd name="connsiteY0" fmla="*/ 0 h 6858000"/>
              <a:gd name="connsiteX1" fmla="*/ 4731356 w 12191800"/>
              <a:gd name="connsiteY1" fmla="*/ 0 h 6858000"/>
              <a:gd name="connsiteX2" fmla="*/ 4729258 w 12191800"/>
              <a:gd name="connsiteY2" fmla="*/ 95039 h 6858000"/>
              <a:gd name="connsiteX3" fmla="*/ 4648204 w 12191800"/>
              <a:gd name="connsiteY3" fmla="*/ 2858088 h 6858000"/>
              <a:gd name="connsiteX4" fmla="*/ 2725875 w 12191800"/>
              <a:gd name="connsiteY4" fmla="*/ 5769312 h 6858000"/>
              <a:gd name="connsiteX5" fmla="*/ 6539893 w 12191800"/>
              <a:gd name="connsiteY5" fmla="*/ 6781599 h 6858000"/>
              <a:gd name="connsiteX6" fmla="*/ 12191800 w 12191800"/>
              <a:gd name="connsiteY6" fmla="*/ 6858000 h 6858000"/>
              <a:gd name="connsiteX7" fmla="*/ 0 w 12191800"/>
              <a:gd name="connsiteY7" fmla="*/ 6858000 h 6858000"/>
              <a:gd name="connsiteX8" fmla="*/ 0 w 12191800"/>
              <a:gd name="connsiteY8" fmla="*/ 0 h 6858000"/>
              <a:gd name="connsiteX0" fmla="*/ 0 w 6539893"/>
              <a:gd name="connsiteY0" fmla="*/ 0 h 6858000"/>
              <a:gd name="connsiteX1" fmla="*/ 4731356 w 6539893"/>
              <a:gd name="connsiteY1" fmla="*/ 0 h 6858000"/>
              <a:gd name="connsiteX2" fmla="*/ 4729258 w 6539893"/>
              <a:gd name="connsiteY2" fmla="*/ 95039 h 6858000"/>
              <a:gd name="connsiteX3" fmla="*/ 4648204 w 6539893"/>
              <a:gd name="connsiteY3" fmla="*/ 2858088 h 6858000"/>
              <a:gd name="connsiteX4" fmla="*/ 2725875 w 6539893"/>
              <a:gd name="connsiteY4" fmla="*/ 5769312 h 6858000"/>
              <a:gd name="connsiteX5" fmla="*/ 6539893 w 6539893"/>
              <a:gd name="connsiteY5" fmla="*/ 6781599 h 6858000"/>
              <a:gd name="connsiteX6" fmla="*/ 0 w 6539893"/>
              <a:gd name="connsiteY6" fmla="*/ 6858000 h 6858000"/>
              <a:gd name="connsiteX7" fmla="*/ 0 w 6539893"/>
              <a:gd name="connsiteY7" fmla="*/ 0 h 6858000"/>
              <a:gd name="connsiteX0" fmla="*/ 0 w 6951373"/>
              <a:gd name="connsiteY0" fmla="*/ 0 h 6858000"/>
              <a:gd name="connsiteX1" fmla="*/ 4731356 w 6951373"/>
              <a:gd name="connsiteY1" fmla="*/ 0 h 6858000"/>
              <a:gd name="connsiteX2" fmla="*/ 4729258 w 6951373"/>
              <a:gd name="connsiteY2" fmla="*/ 95039 h 6858000"/>
              <a:gd name="connsiteX3" fmla="*/ 4648204 w 6951373"/>
              <a:gd name="connsiteY3" fmla="*/ 2858088 h 6858000"/>
              <a:gd name="connsiteX4" fmla="*/ 2725875 w 6951373"/>
              <a:gd name="connsiteY4" fmla="*/ 5769312 h 6858000"/>
              <a:gd name="connsiteX5" fmla="*/ 6951373 w 6951373"/>
              <a:gd name="connsiteY5" fmla="*/ 6842424 h 6858000"/>
              <a:gd name="connsiteX6" fmla="*/ 0 w 6951373"/>
              <a:gd name="connsiteY6" fmla="*/ 6858000 h 6858000"/>
              <a:gd name="connsiteX7" fmla="*/ 0 w 6951373"/>
              <a:gd name="connsiteY7" fmla="*/ 0 h 6858000"/>
              <a:gd name="connsiteX0" fmla="*/ 0 w 7103744"/>
              <a:gd name="connsiteY0" fmla="*/ 0 h 6858000"/>
              <a:gd name="connsiteX1" fmla="*/ 4731356 w 7103744"/>
              <a:gd name="connsiteY1" fmla="*/ 0 h 6858000"/>
              <a:gd name="connsiteX2" fmla="*/ 4729258 w 7103744"/>
              <a:gd name="connsiteY2" fmla="*/ 95039 h 6858000"/>
              <a:gd name="connsiteX3" fmla="*/ 4648204 w 7103744"/>
              <a:gd name="connsiteY3" fmla="*/ 2858088 h 6858000"/>
              <a:gd name="connsiteX4" fmla="*/ 7054035 w 7103744"/>
              <a:gd name="connsiteY4" fmla="*/ 4598449 h 6858000"/>
              <a:gd name="connsiteX5" fmla="*/ 6951373 w 7103744"/>
              <a:gd name="connsiteY5" fmla="*/ 6842424 h 6858000"/>
              <a:gd name="connsiteX6" fmla="*/ 0 w 7103744"/>
              <a:gd name="connsiteY6" fmla="*/ 6858000 h 6858000"/>
              <a:gd name="connsiteX7" fmla="*/ 0 w 7103744"/>
              <a:gd name="connsiteY7" fmla="*/ 0 h 6858000"/>
              <a:gd name="connsiteX0" fmla="*/ 0 w 7261943"/>
              <a:gd name="connsiteY0" fmla="*/ 0 h 6858000"/>
              <a:gd name="connsiteX1" fmla="*/ 4731356 w 7261943"/>
              <a:gd name="connsiteY1" fmla="*/ 0 h 6858000"/>
              <a:gd name="connsiteX2" fmla="*/ 4729258 w 7261943"/>
              <a:gd name="connsiteY2" fmla="*/ 95039 h 6858000"/>
              <a:gd name="connsiteX3" fmla="*/ 4648204 w 7261943"/>
              <a:gd name="connsiteY3" fmla="*/ 2858088 h 6858000"/>
              <a:gd name="connsiteX4" fmla="*/ 7054035 w 7261943"/>
              <a:gd name="connsiteY4" fmla="*/ 4598449 h 6858000"/>
              <a:gd name="connsiteX5" fmla="*/ 6951373 w 7261943"/>
              <a:gd name="connsiteY5" fmla="*/ 6842424 h 6858000"/>
              <a:gd name="connsiteX6" fmla="*/ 0 w 7261943"/>
              <a:gd name="connsiteY6" fmla="*/ 6858000 h 6858000"/>
              <a:gd name="connsiteX7" fmla="*/ 0 w 7261943"/>
              <a:gd name="connsiteY7" fmla="*/ 0 h 6858000"/>
              <a:gd name="connsiteX0" fmla="*/ 0 w 7234368"/>
              <a:gd name="connsiteY0" fmla="*/ 0 h 6858000"/>
              <a:gd name="connsiteX1" fmla="*/ 4731356 w 7234368"/>
              <a:gd name="connsiteY1" fmla="*/ 0 h 6858000"/>
              <a:gd name="connsiteX2" fmla="*/ 4729258 w 7234368"/>
              <a:gd name="connsiteY2" fmla="*/ 95039 h 6858000"/>
              <a:gd name="connsiteX3" fmla="*/ 5029204 w 7234368"/>
              <a:gd name="connsiteY3" fmla="*/ 1519958 h 6858000"/>
              <a:gd name="connsiteX4" fmla="*/ 7054035 w 7234368"/>
              <a:gd name="connsiteY4" fmla="*/ 4598449 h 6858000"/>
              <a:gd name="connsiteX5" fmla="*/ 6951373 w 7234368"/>
              <a:gd name="connsiteY5" fmla="*/ 6842424 h 6858000"/>
              <a:gd name="connsiteX6" fmla="*/ 0 w 7234368"/>
              <a:gd name="connsiteY6" fmla="*/ 6858000 h 6858000"/>
              <a:gd name="connsiteX7" fmla="*/ 0 w 7234368"/>
              <a:gd name="connsiteY7" fmla="*/ 0 h 6858000"/>
              <a:gd name="connsiteX0" fmla="*/ 0 w 7234368"/>
              <a:gd name="connsiteY0" fmla="*/ 0 h 6858000"/>
              <a:gd name="connsiteX1" fmla="*/ 4731356 w 7234368"/>
              <a:gd name="connsiteY1" fmla="*/ 0 h 6858000"/>
              <a:gd name="connsiteX2" fmla="*/ 4729258 w 7234368"/>
              <a:gd name="connsiteY2" fmla="*/ 95039 h 6858000"/>
              <a:gd name="connsiteX3" fmla="*/ 5029204 w 7234368"/>
              <a:gd name="connsiteY3" fmla="*/ 1519958 h 6858000"/>
              <a:gd name="connsiteX4" fmla="*/ 7054035 w 7234368"/>
              <a:gd name="connsiteY4" fmla="*/ 4598449 h 6858000"/>
              <a:gd name="connsiteX5" fmla="*/ 6951373 w 7234368"/>
              <a:gd name="connsiteY5" fmla="*/ 6842424 h 6858000"/>
              <a:gd name="connsiteX6" fmla="*/ 0 w 7234368"/>
              <a:gd name="connsiteY6" fmla="*/ 6858000 h 6858000"/>
              <a:gd name="connsiteX7" fmla="*/ 0 w 7234368"/>
              <a:gd name="connsiteY7" fmla="*/ 0 h 6858000"/>
              <a:gd name="connsiteX0" fmla="*/ 0 w 7297809"/>
              <a:gd name="connsiteY0" fmla="*/ 0 h 6858000"/>
              <a:gd name="connsiteX1" fmla="*/ 4731356 w 7297809"/>
              <a:gd name="connsiteY1" fmla="*/ 0 h 6858000"/>
              <a:gd name="connsiteX2" fmla="*/ 4729258 w 7297809"/>
              <a:gd name="connsiteY2" fmla="*/ 95039 h 6858000"/>
              <a:gd name="connsiteX3" fmla="*/ 5029204 w 7297809"/>
              <a:gd name="connsiteY3" fmla="*/ 1519958 h 6858000"/>
              <a:gd name="connsiteX4" fmla="*/ 7145475 w 7297809"/>
              <a:gd name="connsiteY4" fmla="*/ 3610058 h 6858000"/>
              <a:gd name="connsiteX5" fmla="*/ 6951373 w 7297809"/>
              <a:gd name="connsiteY5" fmla="*/ 6842424 h 6858000"/>
              <a:gd name="connsiteX6" fmla="*/ 0 w 7297809"/>
              <a:gd name="connsiteY6" fmla="*/ 6858000 h 6858000"/>
              <a:gd name="connsiteX7" fmla="*/ 0 w 7297809"/>
              <a:gd name="connsiteY7" fmla="*/ 0 h 6858000"/>
              <a:gd name="connsiteX0" fmla="*/ 0 w 7215713"/>
              <a:gd name="connsiteY0" fmla="*/ 0 h 6858000"/>
              <a:gd name="connsiteX1" fmla="*/ 4731356 w 7215713"/>
              <a:gd name="connsiteY1" fmla="*/ 0 h 6858000"/>
              <a:gd name="connsiteX2" fmla="*/ 4729258 w 7215713"/>
              <a:gd name="connsiteY2" fmla="*/ 95039 h 6858000"/>
              <a:gd name="connsiteX3" fmla="*/ 5029204 w 7215713"/>
              <a:gd name="connsiteY3" fmla="*/ 1519958 h 6858000"/>
              <a:gd name="connsiteX4" fmla="*/ 7145475 w 7215713"/>
              <a:gd name="connsiteY4" fmla="*/ 3610058 h 6858000"/>
              <a:gd name="connsiteX5" fmla="*/ 6600853 w 7215713"/>
              <a:gd name="connsiteY5" fmla="*/ 6842424 h 6858000"/>
              <a:gd name="connsiteX6" fmla="*/ 0 w 7215713"/>
              <a:gd name="connsiteY6" fmla="*/ 6858000 h 6858000"/>
              <a:gd name="connsiteX7" fmla="*/ 0 w 7215713"/>
              <a:gd name="connsiteY7" fmla="*/ 0 h 6858000"/>
              <a:gd name="connsiteX0" fmla="*/ 0 w 7215713"/>
              <a:gd name="connsiteY0" fmla="*/ 0 h 6858000"/>
              <a:gd name="connsiteX1" fmla="*/ 4731356 w 7215713"/>
              <a:gd name="connsiteY1" fmla="*/ 0 h 6858000"/>
              <a:gd name="connsiteX2" fmla="*/ 4729258 w 7215713"/>
              <a:gd name="connsiteY2" fmla="*/ 95039 h 6858000"/>
              <a:gd name="connsiteX3" fmla="*/ 5029204 w 7215713"/>
              <a:gd name="connsiteY3" fmla="*/ 1519958 h 6858000"/>
              <a:gd name="connsiteX4" fmla="*/ 7145475 w 7215713"/>
              <a:gd name="connsiteY4" fmla="*/ 3610058 h 6858000"/>
              <a:gd name="connsiteX5" fmla="*/ 6600853 w 7215713"/>
              <a:gd name="connsiteY5" fmla="*/ 6842424 h 6858000"/>
              <a:gd name="connsiteX6" fmla="*/ 0 w 7215713"/>
              <a:gd name="connsiteY6" fmla="*/ 6858000 h 6858000"/>
              <a:gd name="connsiteX7" fmla="*/ 0 w 7215713"/>
              <a:gd name="connsiteY7" fmla="*/ 0 h 6858000"/>
              <a:gd name="connsiteX0" fmla="*/ 0 w 7215713"/>
              <a:gd name="connsiteY0" fmla="*/ 0 h 6858000"/>
              <a:gd name="connsiteX1" fmla="*/ 4731356 w 7215713"/>
              <a:gd name="connsiteY1" fmla="*/ 0 h 6858000"/>
              <a:gd name="connsiteX2" fmla="*/ 4820698 w 7215713"/>
              <a:gd name="connsiteY2" fmla="*/ 840134 h 6858000"/>
              <a:gd name="connsiteX3" fmla="*/ 5029204 w 7215713"/>
              <a:gd name="connsiteY3" fmla="*/ 1519958 h 6858000"/>
              <a:gd name="connsiteX4" fmla="*/ 7145475 w 7215713"/>
              <a:gd name="connsiteY4" fmla="*/ 3610058 h 6858000"/>
              <a:gd name="connsiteX5" fmla="*/ 6600853 w 7215713"/>
              <a:gd name="connsiteY5" fmla="*/ 6842424 h 6858000"/>
              <a:gd name="connsiteX6" fmla="*/ 0 w 7215713"/>
              <a:gd name="connsiteY6" fmla="*/ 6858000 h 6858000"/>
              <a:gd name="connsiteX7" fmla="*/ 0 w 7215713"/>
              <a:gd name="connsiteY7" fmla="*/ 0 h 6858000"/>
              <a:gd name="connsiteX0" fmla="*/ 0 w 7180075"/>
              <a:gd name="connsiteY0" fmla="*/ 0 h 6858000"/>
              <a:gd name="connsiteX1" fmla="*/ 4731356 w 7180075"/>
              <a:gd name="connsiteY1" fmla="*/ 0 h 6858000"/>
              <a:gd name="connsiteX2" fmla="*/ 4820698 w 7180075"/>
              <a:gd name="connsiteY2" fmla="*/ 840134 h 6858000"/>
              <a:gd name="connsiteX3" fmla="*/ 5638804 w 7180075"/>
              <a:gd name="connsiteY3" fmla="*/ 1839284 h 6858000"/>
              <a:gd name="connsiteX4" fmla="*/ 7145475 w 7180075"/>
              <a:gd name="connsiteY4" fmla="*/ 3610058 h 6858000"/>
              <a:gd name="connsiteX5" fmla="*/ 6600853 w 7180075"/>
              <a:gd name="connsiteY5" fmla="*/ 6842424 h 6858000"/>
              <a:gd name="connsiteX6" fmla="*/ 0 w 7180075"/>
              <a:gd name="connsiteY6" fmla="*/ 6858000 h 6858000"/>
              <a:gd name="connsiteX7" fmla="*/ 0 w 7180075"/>
              <a:gd name="connsiteY7" fmla="*/ 0 h 6858000"/>
              <a:gd name="connsiteX0" fmla="*/ 0 w 7180075"/>
              <a:gd name="connsiteY0" fmla="*/ 0 h 6858000"/>
              <a:gd name="connsiteX1" fmla="*/ 4731356 w 7180075"/>
              <a:gd name="connsiteY1" fmla="*/ 0 h 6858000"/>
              <a:gd name="connsiteX2" fmla="*/ 4820698 w 7180075"/>
              <a:gd name="connsiteY2" fmla="*/ 840134 h 6858000"/>
              <a:gd name="connsiteX3" fmla="*/ 5638804 w 7180075"/>
              <a:gd name="connsiteY3" fmla="*/ 1839284 h 6858000"/>
              <a:gd name="connsiteX4" fmla="*/ 7145475 w 7180075"/>
              <a:gd name="connsiteY4" fmla="*/ 3610058 h 6858000"/>
              <a:gd name="connsiteX5" fmla="*/ 6600853 w 7180075"/>
              <a:gd name="connsiteY5" fmla="*/ 6842424 h 6858000"/>
              <a:gd name="connsiteX6" fmla="*/ 0 w 7180075"/>
              <a:gd name="connsiteY6" fmla="*/ 6858000 h 6858000"/>
              <a:gd name="connsiteX7" fmla="*/ 0 w 7180075"/>
              <a:gd name="connsiteY7" fmla="*/ 0 h 6858000"/>
              <a:gd name="connsiteX0" fmla="*/ 0 w 7180075"/>
              <a:gd name="connsiteY0" fmla="*/ 0 h 6858000"/>
              <a:gd name="connsiteX1" fmla="*/ 4731356 w 7180075"/>
              <a:gd name="connsiteY1" fmla="*/ 0 h 6858000"/>
              <a:gd name="connsiteX2" fmla="*/ 4820698 w 7180075"/>
              <a:gd name="connsiteY2" fmla="*/ 840134 h 6858000"/>
              <a:gd name="connsiteX3" fmla="*/ 5638804 w 7180075"/>
              <a:gd name="connsiteY3" fmla="*/ 1839284 h 6858000"/>
              <a:gd name="connsiteX4" fmla="*/ 7145475 w 7180075"/>
              <a:gd name="connsiteY4" fmla="*/ 3610058 h 6858000"/>
              <a:gd name="connsiteX5" fmla="*/ 6600853 w 7180075"/>
              <a:gd name="connsiteY5" fmla="*/ 6842424 h 6858000"/>
              <a:gd name="connsiteX6" fmla="*/ 0 w 7180075"/>
              <a:gd name="connsiteY6" fmla="*/ 6858000 h 6858000"/>
              <a:gd name="connsiteX7" fmla="*/ 0 w 7180075"/>
              <a:gd name="connsiteY7" fmla="*/ 0 h 6858000"/>
              <a:gd name="connsiteX0" fmla="*/ 0 w 7180075"/>
              <a:gd name="connsiteY0" fmla="*/ 0 h 6858000"/>
              <a:gd name="connsiteX1" fmla="*/ 4731356 w 7180075"/>
              <a:gd name="connsiteY1" fmla="*/ 0 h 6858000"/>
              <a:gd name="connsiteX2" fmla="*/ 4820698 w 7180075"/>
              <a:gd name="connsiteY2" fmla="*/ 840134 h 6858000"/>
              <a:gd name="connsiteX3" fmla="*/ 5638804 w 7180075"/>
              <a:gd name="connsiteY3" fmla="*/ 1839284 h 6858000"/>
              <a:gd name="connsiteX4" fmla="*/ 7145475 w 7180075"/>
              <a:gd name="connsiteY4" fmla="*/ 3610058 h 6858000"/>
              <a:gd name="connsiteX5" fmla="*/ 6600853 w 7180075"/>
              <a:gd name="connsiteY5" fmla="*/ 6842424 h 6858000"/>
              <a:gd name="connsiteX6" fmla="*/ 0 w 7180075"/>
              <a:gd name="connsiteY6" fmla="*/ 6858000 h 6858000"/>
              <a:gd name="connsiteX7" fmla="*/ 0 w 7180075"/>
              <a:gd name="connsiteY7" fmla="*/ 0 h 6858000"/>
              <a:gd name="connsiteX0" fmla="*/ 0 w 7180075"/>
              <a:gd name="connsiteY0" fmla="*/ 0 h 6858000"/>
              <a:gd name="connsiteX1" fmla="*/ 4731356 w 7180075"/>
              <a:gd name="connsiteY1" fmla="*/ 0 h 6858000"/>
              <a:gd name="connsiteX2" fmla="*/ 4820698 w 7180075"/>
              <a:gd name="connsiteY2" fmla="*/ 840134 h 6858000"/>
              <a:gd name="connsiteX3" fmla="*/ 5638804 w 7180075"/>
              <a:gd name="connsiteY3" fmla="*/ 1839284 h 6858000"/>
              <a:gd name="connsiteX4" fmla="*/ 7145475 w 7180075"/>
              <a:gd name="connsiteY4" fmla="*/ 3610058 h 6858000"/>
              <a:gd name="connsiteX5" fmla="*/ 6600853 w 7180075"/>
              <a:gd name="connsiteY5" fmla="*/ 6842424 h 6858000"/>
              <a:gd name="connsiteX6" fmla="*/ 0 w 7180075"/>
              <a:gd name="connsiteY6" fmla="*/ 6858000 h 6858000"/>
              <a:gd name="connsiteX7" fmla="*/ 0 w 7180075"/>
              <a:gd name="connsiteY7" fmla="*/ 0 h 6858000"/>
              <a:gd name="connsiteX0" fmla="*/ 0 w 7180075"/>
              <a:gd name="connsiteY0" fmla="*/ 0 h 6858000"/>
              <a:gd name="connsiteX1" fmla="*/ 4731356 w 7180075"/>
              <a:gd name="connsiteY1" fmla="*/ 0 h 6858000"/>
              <a:gd name="connsiteX2" fmla="*/ 4820698 w 7180075"/>
              <a:gd name="connsiteY2" fmla="*/ 840134 h 6858000"/>
              <a:gd name="connsiteX3" fmla="*/ 5638804 w 7180075"/>
              <a:gd name="connsiteY3" fmla="*/ 1839284 h 6858000"/>
              <a:gd name="connsiteX4" fmla="*/ 7145475 w 7180075"/>
              <a:gd name="connsiteY4" fmla="*/ 3610058 h 6858000"/>
              <a:gd name="connsiteX5" fmla="*/ 6600853 w 7180075"/>
              <a:gd name="connsiteY5" fmla="*/ 6842424 h 6858000"/>
              <a:gd name="connsiteX6" fmla="*/ 0 w 7180075"/>
              <a:gd name="connsiteY6" fmla="*/ 6858000 h 6858000"/>
              <a:gd name="connsiteX7" fmla="*/ 0 w 7180075"/>
              <a:gd name="connsiteY7" fmla="*/ 0 h 6858000"/>
              <a:gd name="connsiteX0" fmla="*/ 0 w 7180075"/>
              <a:gd name="connsiteY0" fmla="*/ 0 h 6858000"/>
              <a:gd name="connsiteX1" fmla="*/ 4731356 w 7180075"/>
              <a:gd name="connsiteY1" fmla="*/ 0 h 6858000"/>
              <a:gd name="connsiteX2" fmla="*/ 4820698 w 7180075"/>
              <a:gd name="connsiteY2" fmla="*/ 840134 h 6858000"/>
              <a:gd name="connsiteX3" fmla="*/ 5638804 w 7180075"/>
              <a:gd name="connsiteY3" fmla="*/ 1839284 h 6858000"/>
              <a:gd name="connsiteX4" fmla="*/ 7145475 w 7180075"/>
              <a:gd name="connsiteY4" fmla="*/ 3610058 h 6858000"/>
              <a:gd name="connsiteX5" fmla="*/ 6600853 w 7180075"/>
              <a:gd name="connsiteY5" fmla="*/ 6842424 h 6858000"/>
              <a:gd name="connsiteX6" fmla="*/ 0 w 7180075"/>
              <a:gd name="connsiteY6" fmla="*/ 6858000 h 6858000"/>
              <a:gd name="connsiteX7" fmla="*/ 0 w 7180075"/>
              <a:gd name="connsiteY7" fmla="*/ 0 h 6858000"/>
              <a:gd name="connsiteX0" fmla="*/ 0 w 7180075"/>
              <a:gd name="connsiteY0" fmla="*/ 0 h 6858000"/>
              <a:gd name="connsiteX1" fmla="*/ 4731356 w 7180075"/>
              <a:gd name="connsiteY1" fmla="*/ 0 h 6858000"/>
              <a:gd name="connsiteX2" fmla="*/ 4820698 w 7180075"/>
              <a:gd name="connsiteY2" fmla="*/ 840134 h 6858000"/>
              <a:gd name="connsiteX3" fmla="*/ 5638804 w 7180075"/>
              <a:gd name="connsiteY3" fmla="*/ 1839284 h 6858000"/>
              <a:gd name="connsiteX4" fmla="*/ 7145475 w 7180075"/>
              <a:gd name="connsiteY4" fmla="*/ 3610058 h 6858000"/>
              <a:gd name="connsiteX5" fmla="*/ 6600853 w 7180075"/>
              <a:gd name="connsiteY5" fmla="*/ 6842424 h 6858000"/>
              <a:gd name="connsiteX6" fmla="*/ 0 w 7180075"/>
              <a:gd name="connsiteY6" fmla="*/ 6858000 h 6858000"/>
              <a:gd name="connsiteX7" fmla="*/ 0 w 7180075"/>
              <a:gd name="connsiteY7" fmla="*/ 0 h 6858000"/>
              <a:gd name="connsiteX0" fmla="*/ 0 w 7180075"/>
              <a:gd name="connsiteY0" fmla="*/ 0 h 6858000"/>
              <a:gd name="connsiteX1" fmla="*/ 4731356 w 7180075"/>
              <a:gd name="connsiteY1" fmla="*/ 0 h 6858000"/>
              <a:gd name="connsiteX2" fmla="*/ 4973098 w 7180075"/>
              <a:gd name="connsiteY2" fmla="*/ 1068224 h 6858000"/>
              <a:gd name="connsiteX3" fmla="*/ 5638804 w 7180075"/>
              <a:gd name="connsiteY3" fmla="*/ 1839284 h 6858000"/>
              <a:gd name="connsiteX4" fmla="*/ 7145475 w 7180075"/>
              <a:gd name="connsiteY4" fmla="*/ 3610058 h 6858000"/>
              <a:gd name="connsiteX5" fmla="*/ 6600853 w 7180075"/>
              <a:gd name="connsiteY5" fmla="*/ 6842424 h 6858000"/>
              <a:gd name="connsiteX6" fmla="*/ 0 w 7180075"/>
              <a:gd name="connsiteY6" fmla="*/ 6858000 h 6858000"/>
              <a:gd name="connsiteX7" fmla="*/ 0 w 7180075"/>
              <a:gd name="connsiteY7" fmla="*/ 0 h 6858000"/>
              <a:gd name="connsiteX0" fmla="*/ 0 w 7180075"/>
              <a:gd name="connsiteY0" fmla="*/ 0 h 6858000"/>
              <a:gd name="connsiteX1" fmla="*/ 4731356 w 7180075"/>
              <a:gd name="connsiteY1" fmla="*/ 0 h 6858000"/>
              <a:gd name="connsiteX2" fmla="*/ 4973098 w 7180075"/>
              <a:gd name="connsiteY2" fmla="*/ 1068224 h 6858000"/>
              <a:gd name="connsiteX3" fmla="*/ 5638804 w 7180075"/>
              <a:gd name="connsiteY3" fmla="*/ 1839284 h 6858000"/>
              <a:gd name="connsiteX4" fmla="*/ 7145475 w 7180075"/>
              <a:gd name="connsiteY4" fmla="*/ 3610058 h 6858000"/>
              <a:gd name="connsiteX5" fmla="*/ 6600853 w 7180075"/>
              <a:gd name="connsiteY5" fmla="*/ 6842424 h 6858000"/>
              <a:gd name="connsiteX6" fmla="*/ 0 w 7180075"/>
              <a:gd name="connsiteY6" fmla="*/ 6858000 h 6858000"/>
              <a:gd name="connsiteX7" fmla="*/ 0 w 7180075"/>
              <a:gd name="connsiteY7" fmla="*/ 0 h 6858000"/>
              <a:gd name="csX0" fmla="*/ 0 w 7926427"/>
              <a:gd name="csY0" fmla="*/ 0 h 6858000"/>
              <a:gd name="csX1" fmla="*/ 4731356 w 7926427"/>
              <a:gd name="csY1" fmla="*/ 0 h 6858000"/>
              <a:gd name="csX2" fmla="*/ 4973098 w 7926427"/>
              <a:gd name="csY2" fmla="*/ 1068224 h 6858000"/>
              <a:gd name="csX3" fmla="*/ 5638804 w 7926427"/>
              <a:gd name="csY3" fmla="*/ 1839284 h 6858000"/>
              <a:gd name="csX4" fmla="*/ 7145475 w 7926427"/>
              <a:gd name="csY4" fmla="*/ 3610058 h 6858000"/>
              <a:gd name="csX5" fmla="*/ 7859428 w 7926427"/>
              <a:gd name="csY5" fmla="*/ 6842424 h 6858000"/>
              <a:gd name="csX6" fmla="*/ 0 w 7926427"/>
              <a:gd name="csY6" fmla="*/ 6858000 h 6858000"/>
              <a:gd name="csX7" fmla="*/ 0 w 7926427"/>
              <a:gd name="csY7" fmla="*/ 0 h 6858000"/>
              <a:gd name="csX0" fmla="*/ 0 w 7444982"/>
              <a:gd name="csY0" fmla="*/ 0 h 6858000"/>
              <a:gd name="csX1" fmla="*/ 4731356 w 7444982"/>
              <a:gd name="csY1" fmla="*/ 0 h 6858000"/>
              <a:gd name="csX2" fmla="*/ 4973098 w 7444982"/>
              <a:gd name="csY2" fmla="*/ 1068224 h 6858000"/>
              <a:gd name="csX3" fmla="*/ 5638804 w 7444982"/>
              <a:gd name="csY3" fmla="*/ 1839284 h 6858000"/>
              <a:gd name="csX4" fmla="*/ 7145475 w 7444982"/>
              <a:gd name="csY4" fmla="*/ 3610058 h 6858000"/>
              <a:gd name="csX5" fmla="*/ 7302353 w 7444982"/>
              <a:gd name="csY5" fmla="*/ 6852234 h 6858000"/>
              <a:gd name="csX6" fmla="*/ 0 w 7444982"/>
              <a:gd name="csY6" fmla="*/ 6858000 h 6858000"/>
              <a:gd name="csX7" fmla="*/ 0 w 7444982"/>
              <a:gd name="csY7" fmla="*/ 0 h 6858000"/>
              <a:gd name="csX0" fmla="*/ 0 w 7319229"/>
              <a:gd name="csY0" fmla="*/ 0 h 6858000"/>
              <a:gd name="csX1" fmla="*/ 4731356 w 7319229"/>
              <a:gd name="csY1" fmla="*/ 0 h 6858000"/>
              <a:gd name="csX2" fmla="*/ 4973098 w 7319229"/>
              <a:gd name="csY2" fmla="*/ 1068224 h 6858000"/>
              <a:gd name="csX3" fmla="*/ 5638804 w 7319229"/>
              <a:gd name="csY3" fmla="*/ 1839284 h 6858000"/>
              <a:gd name="csX4" fmla="*/ 4215675 w 7319229"/>
              <a:gd name="csY4" fmla="*/ 4453747 h 6858000"/>
              <a:gd name="csX5" fmla="*/ 7302353 w 7319229"/>
              <a:gd name="csY5" fmla="*/ 6852234 h 6858000"/>
              <a:gd name="csX6" fmla="*/ 0 w 7319229"/>
              <a:gd name="csY6" fmla="*/ 6858000 h 6858000"/>
              <a:gd name="csX7" fmla="*/ 0 w 7319229"/>
              <a:gd name="csY7" fmla="*/ 0 h 6858000"/>
              <a:gd name="csX0" fmla="*/ 0 w 7322251"/>
              <a:gd name="csY0" fmla="*/ 0 h 6858000"/>
              <a:gd name="csX1" fmla="*/ 4731356 w 7322251"/>
              <a:gd name="csY1" fmla="*/ 0 h 6858000"/>
              <a:gd name="csX2" fmla="*/ 4973098 w 7322251"/>
              <a:gd name="csY2" fmla="*/ 1068224 h 6858000"/>
              <a:gd name="csX3" fmla="*/ 2605842 w 7322251"/>
              <a:gd name="csY3" fmla="*/ 2496578 h 6858000"/>
              <a:gd name="csX4" fmla="*/ 4215675 w 7322251"/>
              <a:gd name="csY4" fmla="*/ 4453747 h 6858000"/>
              <a:gd name="csX5" fmla="*/ 7302353 w 7322251"/>
              <a:gd name="csY5" fmla="*/ 6852234 h 6858000"/>
              <a:gd name="csX6" fmla="*/ 0 w 7322251"/>
              <a:gd name="csY6" fmla="*/ 6858000 h 6858000"/>
              <a:gd name="csX7" fmla="*/ 0 w 7322251"/>
              <a:gd name="csY7" fmla="*/ 0 h 6858000"/>
              <a:gd name="csX0" fmla="*/ 0 w 7322251"/>
              <a:gd name="csY0" fmla="*/ 0 h 6858000"/>
              <a:gd name="csX1" fmla="*/ 4731356 w 7322251"/>
              <a:gd name="csY1" fmla="*/ 0 h 6858000"/>
              <a:gd name="csX2" fmla="*/ 4416023 w 7322251"/>
              <a:gd name="csY2" fmla="*/ 1019173 h 6858000"/>
              <a:gd name="csX3" fmla="*/ 2605842 w 7322251"/>
              <a:gd name="csY3" fmla="*/ 2496578 h 6858000"/>
              <a:gd name="csX4" fmla="*/ 4215675 w 7322251"/>
              <a:gd name="csY4" fmla="*/ 4453747 h 6858000"/>
              <a:gd name="csX5" fmla="*/ 7302353 w 7322251"/>
              <a:gd name="csY5" fmla="*/ 6852234 h 6858000"/>
              <a:gd name="csX6" fmla="*/ 0 w 7322251"/>
              <a:gd name="csY6" fmla="*/ 6858000 h 6858000"/>
              <a:gd name="csX7" fmla="*/ 0 w 7322251"/>
              <a:gd name="csY7" fmla="*/ 0 h 6858000"/>
              <a:gd name="csX0" fmla="*/ 0 w 7330309"/>
              <a:gd name="csY0" fmla="*/ 0 h 6858000"/>
              <a:gd name="csX1" fmla="*/ 4731356 w 7330309"/>
              <a:gd name="csY1" fmla="*/ 0 h 6858000"/>
              <a:gd name="csX2" fmla="*/ 4416023 w 7330309"/>
              <a:gd name="csY2" fmla="*/ 1019173 h 6858000"/>
              <a:gd name="csX3" fmla="*/ 2605842 w 7330309"/>
              <a:gd name="csY3" fmla="*/ 2496578 h 6858000"/>
              <a:gd name="csX4" fmla="*/ 5020338 w 7330309"/>
              <a:gd name="csY4" fmla="*/ 4914833 h 6858000"/>
              <a:gd name="csX5" fmla="*/ 7302353 w 7330309"/>
              <a:gd name="csY5" fmla="*/ 6852234 h 6858000"/>
              <a:gd name="csX6" fmla="*/ 0 w 7330309"/>
              <a:gd name="csY6" fmla="*/ 6858000 h 6858000"/>
              <a:gd name="csX7" fmla="*/ 0 w 7330309"/>
              <a:gd name="csY7" fmla="*/ 0 h 6858000"/>
              <a:gd name="csX0" fmla="*/ 0 w 7338644"/>
              <a:gd name="csY0" fmla="*/ 0 h 6858000"/>
              <a:gd name="csX1" fmla="*/ 4731356 w 7338644"/>
              <a:gd name="csY1" fmla="*/ 0 h 6858000"/>
              <a:gd name="csX2" fmla="*/ 4416023 w 7338644"/>
              <a:gd name="csY2" fmla="*/ 1019173 h 6858000"/>
              <a:gd name="csX3" fmla="*/ 2605842 w 7338644"/>
              <a:gd name="csY3" fmla="*/ 2496578 h 6858000"/>
              <a:gd name="csX4" fmla="*/ 5020338 w 7338644"/>
              <a:gd name="csY4" fmla="*/ 4914833 h 6858000"/>
              <a:gd name="csX5" fmla="*/ 7302353 w 7338644"/>
              <a:gd name="csY5" fmla="*/ 6852234 h 6858000"/>
              <a:gd name="csX6" fmla="*/ 0 w 7338644"/>
              <a:gd name="csY6" fmla="*/ 6858000 h 6858000"/>
              <a:gd name="csX7" fmla="*/ 0 w 7338644"/>
              <a:gd name="csY7" fmla="*/ 0 h 6858000"/>
              <a:gd name="csX0" fmla="*/ 0 w 7338170"/>
              <a:gd name="csY0" fmla="*/ 0 h 6858000"/>
              <a:gd name="csX1" fmla="*/ 4731356 w 7338170"/>
              <a:gd name="csY1" fmla="*/ 0 h 6858000"/>
              <a:gd name="csX2" fmla="*/ 4416023 w 7338170"/>
              <a:gd name="csY2" fmla="*/ 1019173 h 6858000"/>
              <a:gd name="csX3" fmla="*/ 2605842 w 7338170"/>
              <a:gd name="csY3" fmla="*/ 2496578 h 6858000"/>
              <a:gd name="csX4" fmla="*/ 4999706 w 7338170"/>
              <a:gd name="csY4" fmla="*/ 5218954 h 6858000"/>
              <a:gd name="csX5" fmla="*/ 7302353 w 7338170"/>
              <a:gd name="csY5" fmla="*/ 6852234 h 6858000"/>
              <a:gd name="csX6" fmla="*/ 0 w 7338170"/>
              <a:gd name="csY6" fmla="*/ 6858000 h 6858000"/>
              <a:gd name="csX7" fmla="*/ 0 w 7338170"/>
              <a:gd name="csY7" fmla="*/ 0 h 6858000"/>
              <a:gd name="csX0" fmla="*/ 0 w 7329978"/>
              <a:gd name="csY0" fmla="*/ 0 h 6858000"/>
              <a:gd name="csX1" fmla="*/ 4731356 w 7329978"/>
              <a:gd name="csY1" fmla="*/ 0 h 6858000"/>
              <a:gd name="csX2" fmla="*/ 4416023 w 7329978"/>
              <a:gd name="csY2" fmla="*/ 1019173 h 6858000"/>
              <a:gd name="csX3" fmla="*/ 2626474 w 7329978"/>
              <a:gd name="csY3" fmla="*/ 3144060 h 6858000"/>
              <a:gd name="csX4" fmla="*/ 4999706 w 7329978"/>
              <a:gd name="csY4" fmla="*/ 5218954 h 6858000"/>
              <a:gd name="csX5" fmla="*/ 7302353 w 7329978"/>
              <a:gd name="csY5" fmla="*/ 6852234 h 6858000"/>
              <a:gd name="csX6" fmla="*/ 0 w 7329978"/>
              <a:gd name="csY6" fmla="*/ 6858000 h 6858000"/>
              <a:gd name="csX7" fmla="*/ 0 w 7329978"/>
              <a:gd name="csY7" fmla="*/ 0 h 6858000"/>
              <a:gd name="csX0" fmla="*/ 0 w 7329978"/>
              <a:gd name="csY0" fmla="*/ 0 h 6858000"/>
              <a:gd name="csX1" fmla="*/ 4731356 w 7329978"/>
              <a:gd name="csY1" fmla="*/ 0 h 6858000"/>
              <a:gd name="csX2" fmla="*/ 4416023 w 7329978"/>
              <a:gd name="csY2" fmla="*/ 1019173 h 6858000"/>
              <a:gd name="csX3" fmla="*/ 2626474 w 7329978"/>
              <a:gd name="csY3" fmla="*/ 3144060 h 6858000"/>
              <a:gd name="csX4" fmla="*/ 4999706 w 7329978"/>
              <a:gd name="csY4" fmla="*/ 5218954 h 6858000"/>
              <a:gd name="csX5" fmla="*/ 7302353 w 7329978"/>
              <a:gd name="csY5" fmla="*/ 6852234 h 6858000"/>
              <a:gd name="csX6" fmla="*/ 0 w 7329978"/>
              <a:gd name="csY6" fmla="*/ 6858000 h 6858000"/>
              <a:gd name="csX7" fmla="*/ 0 w 7329978"/>
              <a:gd name="csY7" fmla="*/ 0 h 6858000"/>
              <a:gd name="csX0" fmla="*/ 0 w 7330830"/>
              <a:gd name="csY0" fmla="*/ 0 h 6858000"/>
              <a:gd name="csX1" fmla="*/ 4731356 w 7330830"/>
              <a:gd name="csY1" fmla="*/ 0 h 6858000"/>
              <a:gd name="csX2" fmla="*/ 4416023 w 7330830"/>
              <a:gd name="csY2" fmla="*/ 1019173 h 6858000"/>
              <a:gd name="csX3" fmla="*/ 2626474 w 7330830"/>
              <a:gd name="csY3" fmla="*/ 3144060 h 6858000"/>
              <a:gd name="csX4" fmla="*/ 4999706 w 7330830"/>
              <a:gd name="csY4" fmla="*/ 5218954 h 6858000"/>
              <a:gd name="csX5" fmla="*/ 7302353 w 7330830"/>
              <a:gd name="csY5" fmla="*/ 6852234 h 6858000"/>
              <a:gd name="csX6" fmla="*/ 0 w 7330830"/>
              <a:gd name="csY6" fmla="*/ 6858000 h 6858000"/>
              <a:gd name="csX7" fmla="*/ 0 w 7330830"/>
              <a:gd name="csY7" fmla="*/ 0 h 6858000"/>
              <a:gd name="csX0" fmla="*/ 0 w 7330830"/>
              <a:gd name="csY0" fmla="*/ 0 h 6858000"/>
              <a:gd name="csX1" fmla="*/ 4731356 w 7330830"/>
              <a:gd name="csY1" fmla="*/ 0 h 6858000"/>
              <a:gd name="csX2" fmla="*/ 3239976 w 7330830"/>
              <a:gd name="csY2" fmla="*/ 1009363 h 6858000"/>
              <a:gd name="csX3" fmla="*/ 2626474 w 7330830"/>
              <a:gd name="csY3" fmla="*/ 3144060 h 6858000"/>
              <a:gd name="csX4" fmla="*/ 4999706 w 7330830"/>
              <a:gd name="csY4" fmla="*/ 5218954 h 6858000"/>
              <a:gd name="csX5" fmla="*/ 7302353 w 7330830"/>
              <a:gd name="csY5" fmla="*/ 6852234 h 6858000"/>
              <a:gd name="csX6" fmla="*/ 0 w 7330830"/>
              <a:gd name="csY6" fmla="*/ 6858000 h 6858000"/>
              <a:gd name="csX7" fmla="*/ 0 w 7330830"/>
              <a:gd name="csY7" fmla="*/ 0 h 6858000"/>
              <a:gd name="csX0" fmla="*/ 0 w 7330830"/>
              <a:gd name="csY0" fmla="*/ 0 h 6858000"/>
              <a:gd name="csX1" fmla="*/ 4731356 w 7330830"/>
              <a:gd name="csY1" fmla="*/ 0 h 6858000"/>
              <a:gd name="csX2" fmla="*/ 3239976 w 7330830"/>
              <a:gd name="csY2" fmla="*/ 1009363 h 6858000"/>
              <a:gd name="csX3" fmla="*/ 2626474 w 7330830"/>
              <a:gd name="csY3" fmla="*/ 3144060 h 6858000"/>
              <a:gd name="csX4" fmla="*/ 4999706 w 7330830"/>
              <a:gd name="csY4" fmla="*/ 5218954 h 6858000"/>
              <a:gd name="csX5" fmla="*/ 7302353 w 7330830"/>
              <a:gd name="csY5" fmla="*/ 6852234 h 6858000"/>
              <a:gd name="csX6" fmla="*/ 0 w 7330830"/>
              <a:gd name="csY6" fmla="*/ 6858000 h 6858000"/>
              <a:gd name="csX7" fmla="*/ 0 w 7330830"/>
              <a:gd name="csY7" fmla="*/ 0 h 6858000"/>
              <a:gd name="csX0" fmla="*/ 0 w 7330830"/>
              <a:gd name="csY0" fmla="*/ 0 h 6858000"/>
              <a:gd name="csX1" fmla="*/ 4731356 w 7330830"/>
              <a:gd name="csY1" fmla="*/ 0 h 6858000"/>
              <a:gd name="csX2" fmla="*/ 3239976 w 7330830"/>
              <a:gd name="csY2" fmla="*/ 1009363 h 6858000"/>
              <a:gd name="csX3" fmla="*/ 2626474 w 7330830"/>
              <a:gd name="csY3" fmla="*/ 3144060 h 6858000"/>
              <a:gd name="csX4" fmla="*/ 4999706 w 7330830"/>
              <a:gd name="csY4" fmla="*/ 5218954 h 6858000"/>
              <a:gd name="csX5" fmla="*/ 7302353 w 7330830"/>
              <a:gd name="csY5" fmla="*/ 6852234 h 6858000"/>
              <a:gd name="csX6" fmla="*/ 0 w 7330830"/>
              <a:gd name="csY6" fmla="*/ 6858000 h 6858000"/>
              <a:gd name="csX7" fmla="*/ 0 w 7330830"/>
              <a:gd name="csY7" fmla="*/ 0 h 6858000"/>
              <a:gd name="csX0" fmla="*/ 0 w 7330830"/>
              <a:gd name="csY0" fmla="*/ 0 h 6858000"/>
              <a:gd name="csX1" fmla="*/ 4731356 w 7330830"/>
              <a:gd name="csY1" fmla="*/ 0 h 6858000"/>
              <a:gd name="csX2" fmla="*/ 2455945 w 7330830"/>
              <a:gd name="csY2" fmla="*/ 1696086 h 6858000"/>
              <a:gd name="csX3" fmla="*/ 2626474 w 7330830"/>
              <a:gd name="csY3" fmla="*/ 3144060 h 6858000"/>
              <a:gd name="csX4" fmla="*/ 4999706 w 7330830"/>
              <a:gd name="csY4" fmla="*/ 5218954 h 6858000"/>
              <a:gd name="csX5" fmla="*/ 7302353 w 7330830"/>
              <a:gd name="csY5" fmla="*/ 6852234 h 6858000"/>
              <a:gd name="csX6" fmla="*/ 0 w 7330830"/>
              <a:gd name="csY6" fmla="*/ 6858000 h 6858000"/>
              <a:gd name="csX7" fmla="*/ 0 w 7330830"/>
              <a:gd name="csY7" fmla="*/ 0 h 6858000"/>
              <a:gd name="csX0" fmla="*/ 0 w 7330830"/>
              <a:gd name="csY0" fmla="*/ 0 h 6858000"/>
              <a:gd name="csX1" fmla="*/ 4731356 w 7330830"/>
              <a:gd name="csY1" fmla="*/ 0 h 6858000"/>
              <a:gd name="csX2" fmla="*/ 2626474 w 7330830"/>
              <a:gd name="csY2" fmla="*/ 3144060 h 6858000"/>
              <a:gd name="csX3" fmla="*/ 4999706 w 7330830"/>
              <a:gd name="csY3" fmla="*/ 5218954 h 6858000"/>
              <a:gd name="csX4" fmla="*/ 7302353 w 7330830"/>
              <a:gd name="csY4" fmla="*/ 6852234 h 6858000"/>
              <a:gd name="csX5" fmla="*/ 0 w 7330830"/>
              <a:gd name="csY5" fmla="*/ 6858000 h 6858000"/>
              <a:gd name="csX6" fmla="*/ 0 w 7330830"/>
              <a:gd name="csY6" fmla="*/ 0 h 6858000"/>
              <a:gd name="csX0" fmla="*/ 0 w 7331185"/>
              <a:gd name="csY0" fmla="*/ 0 h 6858000"/>
              <a:gd name="csX1" fmla="*/ 4731356 w 7331185"/>
              <a:gd name="csY1" fmla="*/ 0 h 6858000"/>
              <a:gd name="csX2" fmla="*/ 2626474 w 7331185"/>
              <a:gd name="csY2" fmla="*/ 3144060 h 6858000"/>
              <a:gd name="csX3" fmla="*/ 7302353 w 7331185"/>
              <a:gd name="csY3" fmla="*/ 6852234 h 6858000"/>
              <a:gd name="csX4" fmla="*/ 0 w 7331185"/>
              <a:gd name="csY4" fmla="*/ 6858000 h 6858000"/>
              <a:gd name="csX5" fmla="*/ 0 w 7331185"/>
              <a:gd name="csY5" fmla="*/ 0 h 6858000"/>
              <a:gd name="csX0" fmla="*/ 0 w 7329714"/>
              <a:gd name="csY0" fmla="*/ 0 h 6858000"/>
              <a:gd name="csX1" fmla="*/ 4731356 w 7329714"/>
              <a:gd name="csY1" fmla="*/ 0 h 6858000"/>
              <a:gd name="csX2" fmla="*/ 2358254 w 7329714"/>
              <a:gd name="csY2" fmla="*/ 2810509 h 6858000"/>
              <a:gd name="csX3" fmla="*/ 7302353 w 7329714"/>
              <a:gd name="csY3" fmla="*/ 6852234 h 6858000"/>
              <a:gd name="csX4" fmla="*/ 0 w 7329714"/>
              <a:gd name="csY4" fmla="*/ 6858000 h 6858000"/>
              <a:gd name="csX5" fmla="*/ 0 w 7329714"/>
              <a:gd name="csY5" fmla="*/ 0 h 6858000"/>
              <a:gd name="csX0" fmla="*/ 0 w 7303066"/>
              <a:gd name="csY0" fmla="*/ 0 h 6858000"/>
              <a:gd name="csX1" fmla="*/ 4731356 w 7303066"/>
              <a:gd name="csY1" fmla="*/ 0 h 6858000"/>
              <a:gd name="csX2" fmla="*/ 2358254 w 7303066"/>
              <a:gd name="csY2" fmla="*/ 2810509 h 6858000"/>
              <a:gd name="csX3" fmla="*/ 7302353 w 7303066"/>
              <a:gd name="csY3" fmla="*/ 6852234 h 6858000"/>
              <a:gd name="csX4" fmla="*/ 0 w 7303066"/>
              <a:gd name="csY4" fmla="*/ 6858000 h 6858000"/>
              <a:gd name="csX5" fmla="*/ 0 w 7303066"/>
              <a:gd name="csY5" fmla="*/ 0 h 6858000"/>
              <a:gd name="csX0" fmla="*/ 0 w 7303066"/>
              <a:gd name="csY0" fmla="*/ 0 h 6858000"/>
              <a:gd name="csX1" fmla="*/ 4731356 w 7303066"/>
              <a:gd name="csY1" fmla="*/ 0 h 6858000"/>
              <a:gd name="csX2" fmla="*/ 2358254 w 7303066"/>
              <a:gd name="csY2" fmla="*/ 2810509 h 6858000"/>
              <a:gd name="csX3" fmla="*/ 7302353 w 7303066"/>
              <a:gd name="csY3" fmla="*/ 6852234 h 6858000"/>
              <a:gd name="csX4" fmla="*/ 0 w 7303066"/>
              <a:gd name="csY4" fmla="*/ 6858000 h 6858000"/>
              <a:gd name="csX5" fmla="*/ 0 w 7303066"/>
              <a:gd name="csY5" fmla="*/ 0 h 6858000"/>
              <a:gd name="csX0" fmla="*/ 0 w 7303095"/>
              <a:gd name="csY0" fmla="*/ 0 h 6858000"/>
              <a:gd name="csX1" fmla="*/ 4731356 w 7303095"/>
              <a:gd name="csY1" fmla="*/ 0 h 6858000"/>
              <a:gd name="csX2" fmla="*/ 3672568 w 7303095"/>
              <a:gd name="csY2" fmla="*/ 784827 h 6858000"/>
              <a:gd name="csX3" fmla="*/ 2358254 w 7303095"/>
              <a:gd name="csY3" fmla="*/ 2810509 h 6858000"/>
              <a:gd name="csX4" fmla="*/ 7302353 w 7303095"/>
              <a:gd name="csY4" fmla="*/ 6852234 h 6858000"/>
              <a:gd name="csX5" fmla="*/ 0 w 7303095"/>
              <a:gd name="csY5" fmla="*/ 6858000 h 6858000"/>
              <a:gd name="csX6" fmla="*/ 0 w 7303095"/>
              <a:gd name="csY6" fmla="*/ 0 h 6858000"/>
              <a:gd name="csX0" fmla="*/ 0 w 7303076"/>
              <a:gd name="csY0" fmla="*/ 0 h 6858000"/>
              <a:gd name="csX1" fmla="*/ 4731356 w 7303076"/>
              <a:gd name="csY1" fmla="*/ 0 h 6858000"/>
              <a:gd name="csX2" fmla="*/ 4374070 w 7303076"/>
              <a:gd name="csY2" fmla="*/ 853499 h 6858000"/>
              <a:gd name="csX3" fmla="*/ 2358254 w 7303076"/>
              <a:gd name="csY3" fmla="*/ 2810509 h 6858000"/>
              <a:gd name="csX4" fmla="*/ 7302353 w 7303076"/>
              <a:gd name="csY4" fmla="*/ 6852234 h 6858000"/>
              <a:gd name="csX5" fmla="*/ 0 w 7303076"/>
              <a:gd name="csY5" fmla="*/ 6858000 h 6858000"/>
              <a:gd name="csX6" fmla="*/ 0 w 7303076"/>
              <a:gd name="csY6" fmla="*/ 0 h 6858000"/>
              <a:gd name="csX0" fmla="*/ 0 w 7303076"/>
              <a:gd name="csY0" fmla="*/ 0 h 6858000"/>
              <a:gd name="csX1" fmla="*/ 4731356 w 7303076"/>
              <a:gd name="csY1" fmla="*/ 0 h 6858000"/>
              <a:gd name="csX2" fmla="*/ 4374070 w 7303076"/>
              <a:gd name="csY2" fmla="*/ 853499 h 6858000"/>
              <a:gd name="csX3" fmla="*/ 2358254 w 7303076"/>
              <a:gd name="csY3" fmla="*/ 2810509 h 6858000"/>
              <a:gd name="csX4" fmla="*/ 7302353 w 7303076"/>
              <a:gd name="csY4" fmla="*/ 6852234 h 6858000"/>
              <a:gd name="csX5" fmla="*/ 0 w 7303076"/>
              <a:gd name="csY5" fmla="*/ 6858000 h 6858000"/>
              <a:gd name="csX6" fmla="*/ 0 w 7303076"/>
              <a:gd name="csY6" fmla="*/ 0 h 6858000"/>
              <a:gd name="csX0" fmla="*/ 0 w 7303076"/>
              <a:gd name="csY0" fmla="*/ 0 h 6858000"/>
              <a:gd name="csX1" fmla="*/ 4731356 w 7303076"/>
              <a:gd name="csY1" fmla="*/ 0 h 6858000"/>
              <a:gd name="csX2" fmla="*/ 4374070 w 7303076"/>
              <a:gd name="csY2" fmla="*/ 1000654 h 6858000"/>
              <a:gd name="csX3" fmla="*/ 2358254 w 7303076"/>
              <a:gd name="csY3" fmla="*/ 2810509 h 6858000"/>
              <a:gd name="csX4" fmla="*/ 7302353 w 7303076"/>
              <a:gd name="csY4" fmla="*/ 6852234 h 6858000"/>
              <a:gd name="csX5" fmla="*/ 0 w 7303076"/>
              <a:gd name="csY5" fmla="*/ 6858000 h 6858000"/>
              <a:gd name="csX6" fmla="*/ 0 w 7303076"/>
              <a:gd name="csY6" fmla="*/ 0 h 6858000"/>
              <a:gd name="csX0" fmla="*/ 0 w 7303076"/>
              <a:gd name="csY0" fmla="*/ 0 h 6858000"/>
              <a:gd name="csX1" fmla="*/ 4731356 w 7303076"/>
              <a:gd name="csY1" fmla="*/ 0 h 6858000"/>
              <a:gd name="csX2" fmla="*/ 4374070 w 7303076"/>
              <a:gd name="csY2" fmla="*/ 1000654 h 6858000"/>
              <a:gd name="csX3" fmla="*/ 2358254 w 7303076"/>
              <a:gd name="csY3" fmla="*/ 2810509 h 6858000"/>
              <a:gd name="csX4" fmla="*/ 7302353 w 7303076"/>
              <a:gd name="csY4" fmla="*/ 6852234 h 6858000"/>
              <a:gd name="csX5" fmla="*/ 0 w 7303076"/>
              <a:gd name="csY5" fmla="*/ 6858000 h 6858000"/>
              <a:gd name="csX6" fmla="*/ 0 w 7303076"/>
              <a:gd name="csY6" fmla="*/ 0 h 6858000"/>
              <a:gd name="csX0" fmla="*/ 0 w 7303076"/>
              <a:gd name="csY0" fmla="*/ 0 h 6858000"/>
              <a:gd name="csX1" fmla="*/ 4731356 w 7303076"/>
              <a:gd name="csY1" fmla="*/ 0 h 6858000"/>
              <a:gd name="csX2" fmla="*/ 4374070 w 7303076"/>
              <a:gd name="csY2" fmla="*/ 1000654 h 6858000"/>
              <a:gd name="csX3" fmla="*/ 2358254 w 7303076"/>
              <a:gd name="csY3" fmla="*/ 2810509 h 6858000"/>
              <a:gd name="csX4" fmla="*/ 7302353 w 7303076"/>
              <a:gd name="csY4" fmla="*/ 6852234 h 6858000"/>
              <a:gd name="csX5" fmla="*/ 0 w 7303076"/>
              <a:gd name="csY5" fmla="*/ 6858000 h 6858000"/>
              <a:gd name="csX6" fmla="*/ 0 w 7303076"/>
              <a:gd name="csY6" fmla="*/ 0 h 6858000"/>
              <a:gd name="csX0" fmla="*/ 0 w 7303076"/>
              <a:gd name="csY0" fmla="*/ 0 h 6858000"/>
              <a:gd name="csX1" fmla="*/ 4731356 w 7303076"/>
              <a:gd name="csY1" fmla="*/ 0 h 6858000"/>
              <a:gd name="csX2" fmla="*/ 4374070 w 7303076"/>
              <a:gd name="csY2" fmla="*/ 1000654 h 6858000"/>
              <a:gd name="csX3" fmla="*/ 2358254 w 7303076"/>
              <a:gd name="csY3" fmla="*/ 2810509 h 6858000"/>
              <a:gd name="csX4" fmla="*/ 7302353 w 7303076"/>
              <a:gd name="csY4" fmla="*/ 6852234 h 6858000"/>
              <a:gd name="csX5" fmla="*/ 0 w 7303076"/>
              <a:gd name="csY5" fmla="*/ 6858000 h 6858000"/>
              <a:gd name="csX6" fmla="*/ 0 w 7303076"/>
              <a:gd name="csY6" fmla="*/ 0 h 6858000"/>
              <a:gd name="csX0" fmla="*/ 0 w 7303028"/>
              <a:gd name="csY0" fmla="*/ 0 h 6858000"/>
              <a:gd name="csX1" fmla="*/ 4731356 w 7303028"/>
              <a:gd name="csY1" fmla="*/ 0 h 6858000"/>
              <a:gd name="csX2" fmla="*/ 4374070 w 7303028"/>
              <a:gd name="csY2" fmla="*/ 1000654 h 6858000"/>
              <a:gd name="csX3" fmla="*/ 2028136 w 7303028"/>
              <a:gd name="csY3" fmla="*/ 2702596 h 6858000"/>
              <a:gd name="csX4" fmla="*/ 7302353 w 7303028"/>
              <a:gd name="csY4" fmla="*/ 6852234 h 6858000"/>
              <a:gd name="csX5" fmla="*/ 0 w 7303028"/>
              <a:gd name="csY5" fmla="*/ 6858000 h 6858000"/>
              <a:gd name="csX6" fmla="*/ 0 w 7303028"/>
              <a:gd name="csY6" fmla="*/ 0 h 6858000"/>
              <a:gd name="csX0" fmla="*/ 0 w 7303028"/>
              <a:gd name="csY0" fmla="*/ 0 h 6858000"/>
              <a:gd name="csX1" fmla="*/ 4731356 w 7303028"/>
              <a:gd name="csY1" fmla="*/ 0 h 6858000"/>
              <a:gd name="csX2" fmla="*/ 4374070 w 7303028"/>
              <a:gd name="csY2" fmla="*/ 1000654 h 6858000"/>
              <a:gd name="csX3" fmla="*/ 2028136 w 7303028"/>
              <a:gd name="csY3" fmla="*/ 2702596 h 6858000"/>
              <a:gd name="csX4" fmla="*/ 7302353 w 7303028"/>
              <a:gd name="csY4" fmla="*/ 6852234 h 6858000"/>
              <a:gd name="csX5" fmla="*/ 0 w 7303028"/>
              <a:gd name="csY5" fmla="*/ 6858000 h 6858000"/>
              <a:gd name="csX6" fmla="*/ 0 w 7303028"/>
              <a:gd name="csY6" fmla="*/ 0 h 6858000"/>
              <a:gd name="csX0" fmla="*/ 0 w 7303028"/>
              <a:gd name="csY0" fmla="*/ 0 h 6858000"/>
              <a:gd name="csX1" fmla="*/ 4731356 w 7303028"/>
              <a:gd name="csY1" fmla="*/ 0 h 6858000"/>
              <a:gd name="csX2" fmla="*/ 4374070 w 7303028"/>
              <a:gd name="csY2" fmla="*/ 1000654 h 6858000"/>
              <a:gd name="csX3" fmla="*/ 2028136 w 7303028"/>
              <a:gd name="csY3" fmla="*/ 2702596 h 6858000"/>
              <a:gd name="csX4" fmla="*/ 7302353 w 7303028"/>
              <a:gd name="csY4" fmla="*/ 6852234 h 6858000"/>
              <a:gd name="csX5" fmla="*/ 0 w 7303028"/>
              <a:gd name="csY5" fmla="*/ 6858000 h 6858000"/>
              <a:gd name="csX6" fmla="*/ 0 w 7303028"/>
              <a:gd name="csY6" fmla="*/ 0 h 6858000"/>
              <a:gd name="csX0" fmla="*/ 0 w 7303022"/>
              <a:gd name="csY0" fmla="*/ 0 h 6858000"/>
              <a:gd name="csX1" fmla="*/ 4731356 w 7303022"/>
              <a:gd name="csY1" fmla="*/ 0 h 6858000"/>
              <a:gd name="csX2" fmla="*/ 4580395 w 7303022"/>
              <a:gd name="csY2" fmla="*/ 922172 h 6858000"/>
              <a:gd name="csX3" fmla="*/ 2028136 w 7303022"/>
              <a:gd name="csY3" fmla="*/ 2702596 h 6858000"/>
              <a:gd name="csX4" fmla="*/ 7302353 w 7303022"/>
              <a:gd name="csY4" fmla="*/ 6852234 h 6858000"/>
              <a:gd name="csX5" fmla="*/ 0 w 7303022"/>
              <a:gd name="csY5" fmla="*/ 6858000 h 6858000"/>
              <a:gd name="csX6" fmla="*/ 0 w 7303022"/>
              <a:gd name="csY6" fmla="*/ 0 h 6858000"/>
              <a:gd name="csX0" fmla="*/ 0 w 7303005"/>
              <a:gd name="csY0" fmla="*/ 0 h 6858000"/>
              <a:gd name="csX1" fmla="*/ 4731356 w 7303005"/>
              <a:gd name="csY1" fmla="*/ 0 h 6858000"/>
              <a:gd name="csX2" fmla="*/ 4580395 w 7303005"/>
              <a:gd name="csY2" fmla="*/ 922172 h 6858000"/>
              <a:gd name="csX3" fmla="*/ 1904341 w 7303005"/>
              <a:gd name="csY3" fmla="*/ 2476959 h 6858000"/>
              <a:gd name="csX4" fmla="*/ 7302353 w 7303005"/>
              <a:gd name="csY4" fmla="*/ 6852234 h 6858000"/>
              <a:gd name="csX5" fmla="*/ 0 w 7303005"/>
              <a:gd name="csY5" fmla="*/ 6858000 h 6858000"/>
              <a:gd name="csX6" fmla="*/ 0 w 7303005"/>
              <a:gd name="csY6" fmla="*/ 0 h 6858000"/>
              <a:gd name="csX0" fmla="*/ 0 w 7303005"/>
              <a:gd name="csY0" fmla="*/ 0 h 6858000"/>
              <a:gd name="csX1" fmla="*/ 4731356 w 7303005"/>
              <a:gd name="csY1" fmla="*/ 0 h 6858000"/>
              <a:gd name="csX2" fmla="*/ 4580395 w 7303005"/>
              <a:gd name="csY2" fmla="*/ 922172 h 6858000"/>
              <a:gd name="csX3" fmla="*/ 1904341 w 7303005"/>
              <a:gd name="csY3" fmla="*/ 2476959 h 6858000"/>
              <a:gd name="csX4" fmla="*/ 7302353 w 7303005"/>
              <a:gd name="csY4" fmla="*/ 6852234 h 6858000"/>
              <a:gd name="csX5" fmla="*/ 0 w 7303005"/>
              <a:gd name="csY5" fmla="*/ 6858000 h 6858000"/>
              <a:gd name="csX6" fmla="*/ 0 w 7303005"/>
              <a:gd name="csY6" fmla="*/ 0 h 6858000"/>
              <a:gd name="csX0" fmla="*/ 0 w 7303005"/>
              <a:gd name="csY0" fmla="*/ 0 h 6858000"/>
              <a:gd name="csX1" fmla="*/ 4731356 w 7303005"/>
              <a:gd name="csY1" fmla="*/ 0 h 6858000"/>
              <a:gd name="csX2" fmla="*/ 4580395 w 7303005"/>
              <a:gd name="csY2" fmla="*/ 922172 h 6858000"/>
              <a:gd name="csX3" fmla="*/ 1904341 w 7303005"/>
              <a:gd name="csY3" fmla="*/ 2476959 h 6858000"/>
              <a:gd name="csX4" fmla="*/ 7302353 w 7303005"/>
              <a:gd name="csY4" fmla="*/ 6852234 h 6858000"/>
              <a:gd name="csX5" fmla="*/ 0 w 7303005"/>
              <a:gd name="csY5" fmla="*/ 6858000 h 6858000"/>
              <a:gd name="csX6" fmla="*/ 0 w 7303005"/>
              <a:gd name="csY6" fmla="*/ 0 h 6858000"/>
              <a:gd name="csX0" fmla="*/ 0 w 7444201"/>
              <a:gd name="csY0" fmla="*/ 0 h 6858000"/>
              <a:gd name="csX1" fmla="*/ 4731356 w 7444201"/>
              <a:gd name="csY1" fmla="*/ 0 h 6858000"/>
              <a:gd name="csX2" fmla="*/ 4580395 w 7444201"/>
              <a:gd name="csY2" fmla="*/ 922172 h 6858000"/>
              <a:gd name="csX3" fmla="*/ 1904341 w 7444201"/>
              <a:gd name="csY3" fmla="*/ 2476959 h 6858000"/>
              <a:gd name="csX4" fmla="*/ 7302353 w 7444201"/>
              <a:gd name="csY4" fmla="*/ 6852234 h 6858000"/>
              <a:gd name="csX5" fmla="*/ 0 w 7444201"/>
              <a:gd name="csY5" fmla="*/ 6858000 h 6858000"/>
              <a:gd name="csX6" fmla="*/ 0 w 7444201"/>
              <a:gd name="csY6" fmla="*/ 0 h 6858000"/>
              <a:gd name="csX0" fmla="*/ 0 w 7520626"/>
              <a:gd name="csY0" fmla="*/ 0 h 6858000"/>
              <a:gd name="csX1" fmla="*/ 4731356 w 7520626"/>
              <a:gd name="csY1" fmla="*/ 0 h 6858000"/>
              <a:gd name="csX2" fmla="*/ 4580395 w 7520626"/>
              <a:gd name="csY2" fmla="*/ 922172 h 6858000"/>
              <a:gd name="csX3" fmla="*/ 1904341 w 7520626"/>
              <a:gd name="csY3" fmla="*/ 2476959 h 6858000"/>
              <a:gd name="csX4" fmla="*/ 7302353 w 7520626"/>
              <a:gd name="csY4" fmla="*/ 6852234 h 6858000"/>
              <a:gd name="csX5" fmla="*/ 0 w 7520626"/>
              <a:gd name="csY5" fmla="*/ 6858000 h 6858000"/>
              <a:gd name="csX6" fmla="*/ 0 w 7520626"/>
              <a:gd name="csY6" fmla="*/ 0 h 6858000"/>
              <a:gd name="csX0" fmla="*/ 0 w 7520626"/>
              <a:gd name="csY0" fmla="*/ 0 h 6858000"/>
              <a:gd name="csX1" fmla="*/ 5432859 w 7520626"/>
              <a:gd name="csY1" fmla="*/ 9810 h 6858000"/>
              <a:gd name="csX2" fmla="*/ 4580395 w 7520626"/>
              <a:gd name="csY2" fmla="*/ 922172 h 6858000"/>
              <a:gd name="csX3" fmla="*/ 1904341 w 7520626"/>
              <a:gd name="csY3" fmla="*/ 2476959 h 6858000"/>
              <a:gd name="csX4" fmla="*/ 7302353 w 7520626"/>
              <a:gd name="csY4" fmla="*/ 6852234 h 6858000"/>
              <a:gd name="csX5" fmla="*/ 0 w 7520626"/>
              <a:gd name="csY5" fmla="*/ 6858000 h 6858000"/>
              <a:gd name="csX6" fmla="*/ 0 w 7520626"/>
              <a:gd name="csY6" fmla="*/ 0 h 6858000"/>
              <a:gd name="csX0" fmla="*/ 0 w 7520626"/>
              <a:gd name="csY0" fmla="*/ 0 h 6858000"/>
              <a:gd name="csX1" fmla="*/ 5432859 w 7520626"/>
              <a:gd name="csY1" fmla="*/ 9810 h 6858000"/>
              <a:gd name="csX2" fmla="*/ 4580395 w 7520626"/>
              <a:gd name="csY2" fmla="*/ 922172 h 6858000"/>
              <a:gd name="csX3" fmla="*/ 1904341 w 7520626"/>
              <a:gd name="csY3" fmla="*/ 2476959 h 6858000"/>
              <a:gd name="csX4" fmla="*/ 7302353 w 7520626"/>
              <a:gd name="csY4" fmla="*/ 6852234 h 6858000"/>
              <a:gd name="csX5" fmla="*/ 0 w 7520626"/>
              <a:gd name="csY5" fmla="*/ 6858000 h 6858000"/>
              <a:gd name="csX6" fmla="*/ 0 w 7520626"/>
              <a:gd name="csY6" fmla="*/ 0 h 6858000"/>
              <a:gd name="csX0" fmla="*/ 0 w 7520626"/>
              <a:gd name="csY0" fmla="*/ 0 h 6858000"/>
              <a:gd name="csX1" fmla="*/ 5432859 w 7520626"/>
              <a:gd name="csY1" fmla="*/ 9810 h 6858000"/>
              <a:gd name="csX2" fmla="*/ 4580395 w 7520626"/>
              <a:gd name="csY2" fmla="*/ 922172 h 6858000"/>
              <a:gd name="csX3" fmla="*/ 1904341 w 7520626"/>
              <a:gd name="csY3" fmla="*/ 2476959 h 6858000"/>
              <a:gd name="csX4" fmla="*/ 7302353 w 7520626"/>
              <a:gd name="csY4" fmla="*/ 6852234 h 6858000"/>
              <a:gd name="csX5" fmla="*/ 0 w 7520626"/>
              <a:gd name="csY5" fmla="*/ 6858000 h 6858000"/>
              <a:gd name="csX6" fmla="*/ 0 w 7520626"/>
              <a:gd name="csY6" fmla="*/ 0 h 6858000"/>
              <a:gd name="csX0" fmla="*/ 0 w 7520626"/>
              <a:gd name="csY0" fmla="*/ 9811 h 6867811"/>
              <a:gd name="csX1" fmla="*/ 5474122 w 7520626"/>
              <a:gd name="csY1" fmla="*/ 0 h 6867811"/>
              <a:gd name="csX2" fmla="*/ 4580395 w 7520626"/>
              <a:gd name="csY2" fmla="*/ 931983 h 6867811"/>
              <a:gd name="csX3" fmla="*/ 1904341 w 7520626"/>
              <a:gd name="csY3" fmla="*/ 2486770 h 6867811"/>
              <a:gd name="csX4" fmla="*/ 7302353 w 7520626"/>
              <a:gd name="csY4" fmla="*/ 6862045 h 6867811"/>
              <a:gd name="csX5" fmla="*/ 0 w 7520626"/>
              <a:gd name="csY5" fmla="*/ 6867811 h 6867811"/>
              <a:gd name="csX6" fmla="*/ 0 w 7520626"/>
              <a:gd name="csY6" fmla="*/ 9811 h 6867811"/>
              <a:gd name="csX0" fmla="*/ 0 w 7520626"/>
              <a:gd name="csY0" fmla="*/ 9811 h 6867811"/>
              <a:gd name="csX1" fmla="*/ 5474122 w 7520626"/>
              <a:gd name="csY1" fmla="*/ 0 h 6867811"/>
              <a:gd name="csX2" fmla="*/ 4580395 w 7520626"/>
              <a:gd name="csY2" fmla="*/ 931983 h 6867811"/>
              <a:gd name="csX3" fmla="*/ 1904341 w 7520626"/>
              <a:gd name="csY3" fmla="*/ 2486770 h 6867811"/>
              <a:gd name="csX4" fmla="*/ 7302353 w 7520626"/>
              <a:gd name="csY4" fmla="*/ 6862045 h 6867811"/>
              <a:gd name="csX5" fmla="*/ 0 w 7520626"/>
              <a:gd name="csY5" fmla="*/ 6867811 h 6867811"/>
              <a:gd name="csX6" fmla="*/ 0 w 7520626"/>
              <a:gd name="csY6" fmla="*/ 9811 h 6867811"/>
              <a:gd name="csX0" fmla="*/ 0 w 7520626"/>
              <a:gd name="csY0" fmla="*/ 9811 h 6867811"/>
              <a:gd name="csX1" fmla="*/ 5474122 w 7520626"/>
              <a:gd name="csY1" fmla="*/ 0 h 6867811"/>
              <a:gd name="csX2" fmla="*/ 4580395 w 7520626"/>
              <a:gd name="csY2" fmla="*/ 931983 h 6867811"/>
              <a:gd name="csX3" fmla="*/ 1904341 w 7520626"/>
              <a:gd name="csY3" fmla="*/ 2486770 h 6867811"/>
              <a:gd name="csX4" fmla="*/ 7302353 w 7520626"/>
              <a:gd name="csY4" fmla="*/ 6862045 h 6867811"/>
              <a:gd name="csX5" fmla="*/ 0 w 7520626"/>
              <a:gd name="csY5" fmla="*/ 6867811 h 6867811"/>
              <a:gd name="csX6" fmla="*/ 0 w 7520626"/>
              <a:gd name="csY6" fmla="*/ 9811 h 6867811"/>
              <a:gd name="csX0" fmla="*/ 0 w 7520626"/>
              <a:gd name="csY0" fmla="*/ 9811 h 6867811"/>
              <a:gd name="csX1" fmla="*/ 5474122 w 7520626"/>
              <a:gd name="csY1" fmla="*/ 0 h 6867811"/>
              <a:gd name="csX2" fmla="*/ 4580395 w 7520626"/>
              <a:gd name="csY2" fmla="*/ 931983 h 6867811"/>
              <a:gd name="csX3" fmla="*/ 1904341 w 7520626"/>
              <a:gd name="csY3" fmla="*/ 2486770 h 6867811"/>
              <a:gd name="csX4" fmla="*/ 7302353 w 7520626"/>
              <a:gd name="csY4" fmla="*/ 6862045 h 6867811"/>
              <a:gd name="csX5" fmla="*/ 0 w 7520626"/>
              <a:gd name="csY5" fmla="*/ 6867811 h 6867811"/>
              <a:gd name="csX6" fmla="*/ 0 w 7520626"/>
              <a:gd name="csY6" fmla="*/ 9811 h 6867811"/>
              <a:gd name="csX0" fmla="*/ 0 w 7520626"/>
              <a:gd name="csY0" fmla="*/ 9811 h 6867811"/>
              <a:gd name="csX1" fmla="*/ 5474122 w 7520626"/>
              <a:gd name="csY1" fmla="*/ 0 h 6867811"/>
              <a:gd name="csX2" fmla="*/ 4580395 w 7520626"/>
              <a:gd name="csY2" fmla="*/ 931983 h 6867811"/>
              <a:gd name="csX3" fmla="*/ 1904341 w 7520626"/>
              <a:gd name="csY3" fmla="*/ 2486770 h 6867811"/>
              <a:gd name="csX4" fmla="*/ 7302353 w 7520626"/>
              <a:gd name="csY4" fmla="*/ 6862045 h 6867811"/>
              <a:gd name="csX5" fmla="*/ 0 w 7520626"/>
              <a:gd name="csY5" fmla="*/ 6867811 h 6867811"/>
              <a:gd name="csX6" fmla="*/ 0 w 7520626"/>
              <a:gd name="csY6" fmla="*/ 9811 h 6867811"/>
              <a:gd name="csX0" fmla="*/ 0 w 7521896"/>
              <a:gd name="csY0" fmla="*/ 9811 h 6867811"/>
              <a:gd name="csX1" fmla="*/ 5474122 w 7521896"/>
              <a:gd name="csY1" fmla="*/ 0 h 6867811"/>
              <a:gd name="csX2" fmla="*/ 4312172 w 7521896"/>
              <a:gd name="csY2" fmla="*/ 1020275 h 6867811"/>
              <a:gd name="csX3" fmla="*/ 1904341 w 7521896"/>
              <a:gd name="csY3" fmla="*/ 2486770 h 6867811"/>
              <a:gd name="csX4" fmla="*/ 7302353 w 7521896"/>
              <a:gd name="csY4" fmla="*/ 6862045 h 6867811"/>
              <a:gd name="csX5" fmla="*/ 0 w 7521896"/>
              <a:gd name="csY5" fmla="*/ 6867811 h 6867811"/>
              <a:gd name="csX6" fmla="*/ 0 w 7521896"/>
              <a:gd name="csY6" fmla="*/ 9811 h 6867811"/>
              <a:gd name="csX0" fmla="*/ 0 w 7521896"/>
              <a:gd name="csY0" fmla="*/ 9811 h 6867811"/>
              <a:gd name="csX1" fmla="*/ 5474122 w 7521896"/>
              <a:gd name="csY1" fmla="*/ 0 h 6867811"/>
              <a:gd name="csX2" fmla="*/ 4312172 w 7521896"/>
              <a:gd name="csY2" fmla="*/ 1020275 h 6867811"/>
              <a:gd name="csX3" fmla="*/ 1904341 w 7521896"/>
              <a:gd name="csY3" fmla="*/ 2486770 h 6867811"/>
              <a:gd name="csX4" fmla="*/ 7302353 w 7521896"/>
              <a:gd name="csY4" fmla="*/ 6862045 h 6867811"/>
              <a:gd name="csX5" fmla="*/ 0 w 7521896"/>
              <a:gd name="csY5" fmla="*/ 6867811 h 6867811"/>
              <a:gd name="csX6" fmla="*/ 0 w 7521896"/>
              <a:gd name="csY6" fmla="*/ 9811 h 6867811"/>
              <a:gd name="csX0" fmla="*/ 0 w 7521896"/>
              <a:gd name="csY0" fmla="*/ 9811 h 6867811"/>
              <a:gd name="csX1" fmla="*/ 5474122 w 7521896"/>
              <a:gd name="csY1" fmla="*/ 0 h 6867811"/>
              <a:gd name="csX2" fmla="*/ 4312172 w 7521896"/>
              <a:gd name="csY2" fmla="*/ 1020275 h 6867811"/>
              <a:gd name="csX3" fmla="*/ 1904341 w 7521896"/>
              <a:gd name="csY3" fmla="*/ 2486770 h 6867811"/>
              <a:gd name="csX4" fmla="*/ 7302353 w 7521896"/>
              <a:gd name="csY4" fmla="*/ 6862045 h 6867811"/>
              <a:gd name="csX5" fmla="*/ 0 w 7521896"/>
              <a:gd name="csY5" fmla="*/ 6867811 h 6867811"/>
              <a:gd name="csX6" fmla="*/ 0 w 7521896"/>
              <a:gd name="csY6" fmla="*/ 9811 h 6867811"/>
              <a:gd name="csX0" fmla="*/ 0 w 7521894"/>
              <a:gd name="csY0" fmla="*/ 19622 h 6877622"/>
              <a:gd name="csX1" fmla="*/ 4805109 w 7521894"/>
              <a:gd name="csY1" fmla="*/ 0 h 6877622"/>
              <a:gd name="csX2" fmla="*/ 4312172 w 7521894"/>
              <a:gd name="csY2" fmla="*/ 1030086 h 6877622"/>
              <a:gd name="csX3" fmla="*/ 1904341 w 7521894"/>
              <a:gd name="csY3" fmla="*/ 2496581 h 6877622"/>
              <a:gd name="csX4" fmla="*/ 7302353 w 7521894"/>
              <a:gd name="csY4" fmla="*/ 6871856 h 6877622"/>
              <a:gd name="csX5" fmla="*/ 0 w 7521894"/>
              <a:gd name="csY5" fmla="*/ 6877622 h 6877622"/>
              <a:gd name="csX6" fmla="*/ 0 w 7521894"/>
              <a:gd name="csY6" fmla="*/ 19622 h 6877622"/>
              <a:gd name="csX0" fmla="*/ 0 w 7525212"/>
              <a:gd name="csY0" fmla="*/ 19622 h 6877622"/>
              <a:gd name="csX1" fmla="*/ 4805109 w 7525212"/>
              <a:gd name="csY1" fmla="*/ 0 h 6877622"/>
              <a:gd name="csX2" fmla="*/ 3625076 w 7525212"/>
              <a:gd name="csY2" fmla="*/ 951604 h 6877622"/>
              <a:gd name="csX3" fmla="*/ 1904341 w 7525212"/>
              <a:gd name="csY3" fmla="*/ 2496581 h 6877622"/>
              <a:gd name="csX4" fmla="*/ 7302353 w 7525212"/>
              <a:gd name="csY4" fmla="*/ 6871856 h 6877622"/>
              <a:gd name="csX5" fmla="*/ 0 w 7525212"/>
              <a:gd name="csY5" fmla="*/ 6877622 h 6877622"/>
              <a:gd name="csX6" fmla="*/ 0 w 7525212"/>
              <a:gd name="csY6" fmla="*/ 19622 h 6877622"/>
              <a:gd name="csX0" fmla="*/ 0 w 7525212"/>
              <a:gd name="csY0" fmla="*/ 19622 h 6877622"/>
              <a:gd name="csX1" fmla="*/ 4805109 w 7525212"/>
              <a:gd name="csY1" fmla="*/ 0 h 6877622"/>
              <a:gd name="csX2" fmla="*/ 3625076 w 7525212"/>
              <a:gd name="csY2" fmla="*/ 951604 h 6877622"/>
              <a:gd name="csX3" fmla="*/ 1904341 w 7525212"/>
              <a:gd name="csY3" fmla="*/ 2496581 h 6877622"/>
              <a:gd name="csX4" fmla="*/ 7302353 w 7525212"/>
              <a:gd name="csY4" fmla="*/ 6871856 h 6877622"/>
              <a:gd name="csX5" fmla="*/ 0 w 7525212"/>
              <a:gd name="csY5" fmla="*/ 6877622 h 6877622"/>
              <a:gd name="csX6" fmla="*/ 0 w 7525212"/>
              <a:gd name="csY6" fmla="*/ 19622 h 6877622"/>
              <a:gd name="csX0" fmla="*/ 0 w 7526547"/>
              <a:gd name="csY0" fmla="*/ 19622 h 6877622"/>
              <a:gd name="csX1" fmla="*/ 4805109 w 7526547"/>
              <a:gd name="csY1" fmla="*/ 0 h 6877622"/>
              <a:gd name="csX2" fmla="*/ 3353853 w 7526547"/>
              <a:gd name="csY2" fmla="*/ 902551 h 6877622"/>
              <a:gd name="csX3" fmla="*/ 1904341 w 7526547"/>
              <a:gd name="csY3" fmla="*/ 2496581 h 6877622"/>
              <a:gd name="csX4" fmla="*/ 7302353 w 7526547"/>
              <a:gd name="csY4" fmla="*/ 6871856 h 6877622"/>
              <a:gd name="csX5" fmla="*/ 0 w 7526547"/>
              <a:gd name="csY5" fmla="*/ 6877622 h 6877622"/>
              <a:gd name="csX6" fmla="*/ 0 w 7526547"/>
              <a:gd name="csY6" fmla="*/ 19622 h 6877622"/>
              <a:gd name="csX0" fmla="*/ 0 w 7526547"/>
              <a:gd name="csY0" fmla="*/ 19622 h 6877622"/>
              <a:gd name="csX1" fmla="*/ 4805109 w 7526547"/>
              <a:gd name="csY1" fmla="*/ 0 h 6877622"/>
              <a:gd name="csX2" fmla="*/ 3353853 w 7526547"/>
              <a:gd name="csY2" fmla="*/ 902551 h 6877622"/>
              <a:gd name="csX3" fmla="*/ 1904341 w 7526547"/>
              <a:gd name="csY3" fmla="*/ 2496581 h 6877622"/>
              <a:gd name="csX4" fmla="*/ 7302353 w 7526547"/>
              <a:gd name="csY4" fmla="*/ 6871856 h 6877622"/>
              <a:gd name="csX5" fmla="*/ 0 w 7526547"/>
              <a:gd name="csY5" fmla="*/ 6877622 h 6877622"/>
              <a:gd name="csX6" fmla="*/ 0 w 7526547"/>
              <a:gd name="csY6" fmla="*/ 19622 h 6877622"/>
              <a:gd name="csX0" fmla="*/ 0 w 7526547"/>
              <a:gd name="csY0" fmla="*/ 9811 h 6867811"/>
              <a:gd name="csX1" fmla="*/ 4967842 w 7526547"/>
              <a:gd name="csY1" fmla="*/ 0 h 6867811"/>
              <a:gd name="csX2" fmla="*/ 3353853 w 7526547"/>
              <a:gd name="csY2" fmla="*/ 892740 h 6867811"/>
              <a:gd name="csX3" fmla="*/ 1904341 w 7526547"/>
              <a:gd name="csY3" fmla="*/ 2486770 h 6867811"/>
              <a:gd name="csX4" fmla="*/ 7302353 w 7526547"/>
              <a:gd name="csY4" fmla="*/ 6862045 h 6867811"/>
              <a:gd name="csX5" fmla="*/ 0 w 7526547"/>
              <a:gd name="csY5" fmla="*/ 6867811 h 6867811"/>
              <a:gd name="csX6" fmla="*/ 0 w 7526547"/>
              <a:gd name="csY6" fmla="*/ 9811 h 6867811"/>
              <a:gd name="csX0" fmla="*/ 0 w 7526547"/>
              <a:gd name="csY0" fmla="*/ 9811 h 6867811"/>
              <a:gd name="csX1" fmla="*/ 4967842 w 7526547"/>
              <a:gd name="csY1" fmla="*/ 0 h 6867811"/>
              <a:gd name="csX2" fmla="*/ 3353853 w 7526547"/>
              <a:gd name="csY2" fmla="*/ 892740 h 6867811"/>
              <a:gd name="csX3" fmla="*/ 1904341 w 7526547"/>
              <a:gd name="csY3" fmla="*/ 2486770 h 6867811"/>
              <a:gd name="csX4" fmla="*/ 7302353 w 7526547"/>
              <a:gd name="csY4" fmla="*/ 6862045 h 6867811"/>
              <a:gd name="csX5" fmla="*/ 0 w 7526547"/>
              <a:gd name="csY5" fmla="*/ 6867811 h 6867811"/>
              <a:gd name="csX6" fmla="*/ 0 w 7526547"/>
              <a:gd name="csY6" fmla="*/ 9811 h 6867811"/>
              <a:gd name="csX0" fmla="*/ 0 w 7526815"/>
              <a:gd name="csY0" fmla="*/ 9811 h 6867811"/>
              <a:gd name="csX1" fmla="*/ 4967842 w 7526815"/>
              <a:gd name="csY1" fmla="*/ 0 h 6867811"/>
              <a:gd name="csX2" fmla="*/ 3299608 w 7526815"/>
              <a:gd name="csY2" fmla="*/ 853499 h 6867811"/>
              <a:gd name="csX3" fmla="*/ 1904341 w 7526815"/>
              <a:gd name="csY3" fmla="*/ 2486770 h 6867811"/>
              <a:gd name="csX4" fmla="*/ 7302353 w 7526815"/>
              <a:gd name="csY4" fmla="*/ 6862045 h 6867811"/>
              <a:gd name="csX5" fmla="*/ 0 w 7526815"/>
              <a:gd name="csY5" fmla="*/ 6867811 h 6867811"/>
              <a:gd name="csX6" fmla="*/ 0 w 7526815"/>
              <a:gd name="csY6" fmla="*/ 9811 h 6867811"/>
              <a:gd name="csX0" fmla="*/ 0 w 7527175"/>
              <a:gd name="csY0" fmla="*/ 9811 h 6867811"/>
              <a:gd name="csX1" fmla="*/ 4967842 w 7527175"/>
              <a:gd name="csY1" fmla="*/ 0 h 6867811"/>
              <a:gd name="csX2" fmla="*/ 3227282 w 7527175"/>
              <a:gd name="csY2" fmla="*/ 843689 h 6867811"/>
              <a:gd name="csX3" fmla="*/ 1904341 w 7527175"/>
              <a:gd name="csY3" fmla="*/ 2486770 h 6867811"/>
              <a:gd name="csX4" fmla="*/ 7302353 w 7527175"/>
              <a:gd name="csY4" fmla="*/ 6862045 h 6867811"/>
              <a:gd name="csX5" fmla="*/ 0 w 7527175"/>
              <a:gd name="csY5" fmla="*/ 6867811 h 6867811"/>
              <a:gd name="csX6" fmla="*/ 0 w 7527175"/>
              <a:gd name="csY6" fmla="*/ 9811 h 6867811"/>
              <a:gd name="csX0" fmla="*/ 0 w 7527177"/>
              <a:gd name="csY0" fmla="*/ 9811 h 6867811"/>
              <a:gd name="csX1" fmla="*/ 4967842 w 7527177"/>
              <a:gd name="csY1" fmla="*/ 0 h 6867811"/>
              <a:gd name="csX2" fmla="*/ 3227282 w 7527177"/>
              <a:gd name="csY2" fmla="*/ 843689 h 6867811"/>
              <a:gd name="csX3" fmla="*/ 1904341 w 7527177"/>
              <a:gd name="csY3" fmla="*/ 2486770 h 6867811"/>
              <a:gd name="csX4" fmla="*/ 7302353 w 7527177"/>
              <a:gd name="csY4" fmla="*/ 6862045 h 6867811"/>
              <a:gd name="csX5" fmla="*/ 0 w 7527177"/>
              <a:gd name="csY5" fmla="*/ 6867811 h 6867811"/>
              <a:gd name="csX6" fmla="*/ 0 w 7527177"/>
              <a:gd name="csY6" fmla="*/ 9811 h 6867811"/>
              <a:gd name="csX0" fmla="*/ 0 w 7525923"/>
              <a:gd name="csY0" fmla="*/ 9811 h 6867811"/>
              <a:gd name="csX1" fmla="*/ 4967842 w 7525923"/>
              <a:gd name="csY1" fmla="*/ 0 h 6867811"/>
              <a:gd name="csX2" fmla="*/ 3480424 w 7525923"/>
              <a:gd name="csY2" fmla="*/ 667103 h 6867811"/>
              <a:gd name="csX3" fmla="*/ 1904341 w 7525923"/>
              <a:gd name="csY3" fmla="*/ 2486770 h 6867811"/>
              <a:gd name="csX4" fmla="*/ 7302353 w 7525923"/>
              <a:gd name="csY4" fmla="*/ 6862045 h 6867811"/>
              <a:gd name="csX5" fmla="*/ 0 w 7525923"/>
              <a:gd name="csY5" fmla="*/ 6867811 h 6867811"/>
              <a:gd name="csX6" fmla="*/ 0 w 7525923"/>
              <a:gd name="csY6" fmla="*/ 9811 h 6867811"/>
              <a:gd name="csX0" fmla="*/ 0 w 7525921"/>
              <a:gd name="csY0" fmla="*/ 9811 h 6867811"/>
              <a:gd name="csX1" fmla="*/ 4967842 w 7525921"/>
              <a:gd name="csY1" fmla="*/ 0 h 6867811"/>
              <a:gd name="csX2" fmla="*/ 3480424 w 7525921"/>
              <a:gd name="csY2" fmla="*/ 667103 h 6867811"/>
              <a:gd name="csX3" fmla="*/ 1904341 w 7525921"/>
              <a:gd name="csY3" fmla="*/ 2486770 h 6867811"/>
              <a:gd name="csX4" fmla="*/ 7302353 w 7525921"/>
              <a:gd name="csY4" fmla="*/ 6862045 h 6867811"/>
              <a:gd name="csX5" fmla="*/ 0 w 7525921"/>
              <a:gd name="csY5" fmla="*/ 6867811 h 6867811"/>
              <a:gd name="csX6" fmla="*/ 0 w 7525921"/>
              <a:gd name="csY6" fmla="*/ 9811 h 6867811"/>
              <a:gd name="csX0" fmla="*/ 0 w 7524268"/>
              <a:gd name="csY0" fmla="*/ 9811 h 6867811"/>
              <a:gd name="csX1" fmla="*/ 4967842 w 7524268"/>
              <a:gd name="csY1" fmla="*/ 0 h 6867811"/>
              <a:gd name="csX2" fmla="*/ 3480424 w 7524268"/>
              <a:gd name="csY2" fmla="*/ 667103 h 6867811"/>
              <a:gd name="csX3" fmla="*/ 1850095 w 7524268"/>
              <a:gd name="csY3" fmla="*/ 2270942 h 6867811"/>
              <a:gd name="csX4" fmla="*/ 7302353 w 7524268"/>
              <a:gd name="csY4" fmla="*/ 6862045 h 6867811"/>
              <a:gd name="csX5" fmla="*/ 0 w 7524268"/>
              <a:gd name="csY5" fmla="*/ 6867811 h 6867811"/>
              <a:gd name="csX6" fmla="*/ 0 w 7524268"/>
              <a:gd name="csY6" fmla="*/ 9811 h 6867811"/>
              <a:gd name="csX0" fmla="*/ 0 w 7524886"/>
              <a:gd name="csY0" fmla="*/ 9811 h 6867811"/>
              <a:gd name="csX1" fmla="*/ 4967842 w 7524886"/>
              <a:gd name="csY1" fmla="*/ 0 h 6867811"/>
              <a:gd name="csX2" fmla="*/ 3353853 w 7524886"/>
              <a:gd name="csY2" fmla="*/ 618052 h 6867811"/>
              <a:gd name="csX3" fmla="*/ 1850095 w 7524886"/>
              <a:gd name="csY3" fmla="*/ 2270942 h 6867811"/>
              <a:gd name="csX4" fmla="*/ 7302353 w 7524886"/>
              <a:gd name="csY4" fmla="*/ 6862045 h 6867811"/>
              <a:gd name="csX5" fmla="*/ 0 w 7524886"/>
              <a:gd name="csY5" fmla="*/ 6867811 h 6867811"/>
              <a:gd name="csX6" fmla="*/ 0 w 7524886"/>
              <a:gd name="csY6" fmla="*/ 9811 h 6867811"/>
              <a:gd name="csX0" fmla="*/ 0 w 7524884"/>
              <a:gd name="csY0" fmla="*/ 9811 h 6867811"/>
              <a:gd name="csX1" fmla="*/ 4967842 w 7524884"/>
              <a:gd name="csY1" fmla="*/ 0 h 6867811"/>
              <a:gd name="csX2" fmla="*/ 3353853 w 7524884"/>
              <a:gd name="csY2" fmla="*/ 618052 h 6867811"/>
              <a:gd name="csX3" fmla="*/ 1850095 w 7524884"/>
              <a:gd name="csY3" fmla="*/ 2270942 h 6867811"/>
              <a:gd name="csX4" fmla="*/ 7302353 w 7524884"/>
              <a:gd name="csY4" fmla="*/ 6862045 h 6867811"/>
              <a:gd name="csX5" fmla="*/ 0 w 7524884"/>
              <a:gd name="csY5" fmla="*/ 6867811 h 6867811"/>
              <a:gd name="csX6" fmla="*/ 0 w 7524884"/>
              <a:gd name="csY6" fmla="*/ 9811 h 6867811"/>
              <a:gd name="csX0" fmla="*/ 0 w 7524886"/>
              <a:gd name="csY0" fmla="*/ 1 h 6858001"/>
              <a:gd name="csX1" fmla="*/ 4009525 w 7524886"/>
              <a:gd name="csY1" fmla="*/ 0 h 6858001"/>
              <a:gd name="csX2" fmla="*/ 3353853 w 7524886"/>
              <a:gd name="csY2" fmla="*/ 608242 h 6858001"/>
              <a:gd name="csX3" fmla="*/ 1850095 w 7524886"/>
              <a:gd name="csY3" fmla="*/ 2261132 h 6858001"/>
              <a:gd name="csX4" fmla="*/ 7302353 w 7524886"/>
              <a:gd name="csY4" fmla="*/ 6852235 h 6858001"/>
              <a:gd name="csX5" fmla="*/ 0 w 7524886"/>
              <a:gd name="csY5" fmla="*/ 6858001 h 6858001"/>
              <a:gd name="csX6" fmla="*/ 0 w 7524886"/>
              <a:gd name="csY6" fmla="*/ 1 h 6858001"/>
              <a:gd name="csX0" fmla="*/ 0 w 7527291"/>
              <a:gd name="csY0" fmla="*/ 1 h 6858001"/>
              <a:gd name="csX1" fmla="*/ 4009525 w 7527291"/>
              <a:gd name="csY1" fmla="*/ 0 h 6858001"/>
              <a:gd name="csX2" fmla="*/ 2865653 w 7527291"/>
              <a:gd name="csY2" fmla="*/ 588621 h 6858001"/>
              <a:gd name="csX3" fmla="*/ 1850095 w 7527291"/>
              <a:gd name="csY3" fmla="*/ 2261132 h 6858001"/>
              <a:gd name="csX4" fmla="*/ 7302353 w 7527291"/>
              <a:gd name="csY4" fmla="*/ 6852235 h 6858001"/>
              <a:gd name="csX5" fmla="*/ 0 w 7527291"/>
              <a:gd name="csY5" fmla="*/ 6858001 h 6858001"/>
              <a:gd name="csX6" fmla="*/ 0 w 7527291"/>
              <a:gd name="csY6" fmla="*/ 1 h 6858001"/>
              <a:gd name="csX0" fmla="*/ 0 w 7527293"/>
              <a:gd name="csY0" fmla="*/ 1 h 6858001"/>
              <a:gd name="csX1" fmla="*/ 4009525 w 7527293"/>
              <a:gd name="csY1" fmla="*/ 0 h 6858001"/>
              <a:gd name="csX2" fmla="*/ 2865653 w 7527293"/>
              <a:gd name="csY2" fmla="*/ 588621 h 6858001"/>
              <a:gd name="csX3" fmla="*/ 1850095 w 7527293"/>
              <a:gd name="csY3" fmla="*/ 2261132 h 6858001"/>
              <a:gd name="csX4" fmla="*/ 7302353 w 7527293"/>
              <a:gd name="csY4" fmla="*/ 6852235 h 6858001"/>
              <a:gd name="csX5" fmla="*/ 0 w 7527293"/>
              <a:gd name="csY5" fmla="*/ 6858001 h 6858001"/>
              <a:gd name="csX6" fmla="*/ 0 w 7527293"/>
              <a:gd name="csY6" fmla="*/ 1 h 6858001"/>
              <a:gd name="csX0" fmla="*/ 0 w 7527291"/>
              <a:gd name="csY0" fmla="*/ 1 h 6858001"/>
              <a:gd name="csX1" fmla="*/ 4009525 w 7527291"/>
              <a:gd name="csY1" fmla="*/ 0 h 6858001"/>
              <a:gd name="csX2" fmla="*/ 2865653 w 7527291"/>
              <a:gd name="csY2" fmla="*/ 588621 h 6858001"/>
              <a:gd name="csX3" fmla="*/ 1850095 w 7527291"/>
              <a:gd name="csY3" fmla="*/ 2261132 h 6858001"/>
              <a:gd name="csX4" fmla="*/ 7302353 w 7527291"/>
              <a:gd name="csY4" fmla="*/ 6852235 h 6858001"/>
              <a:gd name="csX5" fmla="*/ 0 w 7527291"/>
              <a:gd name="csY5" fmla="*/ 6858001 h 6858001"/>
              <a:gd name="csX6" fmla="*/ 0 w 7527291"/>
              <a:gd name="csY6" fmla="*/ 1 h 6858001"/>
              <a:gd name="csX0" fmla="*/ 0 w 7527293"/>
              <a:gd name="csY0" fmla="*/ 1 h 6858001"/>
              <a:gd name="csX1" fmla="*/ 4009525 w 7527293"/>
              <a:gd name="csY1" fmla="*/ 0 h 6858001"/>
              <a:gd name="csX2" fmla="*/ 2865653 w 7527293"/>
              <a:gd name="csY2" fmla="*/ 510138 h 6858001"/>
              <a:gd name="csX3" fmla="*/ 1850095 w 7527293"/>
              <a:gd name="csY3" fmla="*/ 2261132 h 6858001"/>
              <a:gd name="csX4" fmla="*/ 7302353 w 7527293"/>
              <a:gd name="csY4" fmla="*/ 6852235 h 6858001"/>
              <a:gd name="csX5" fmla="*/ 0 w 7527293"/>
              <a:gd name="csY5" fmla="*/ 6858001 h 6858001"/>
              <a:gd name="csX6" fmla="*/ 0 w 7527293"/>
              <a:gd name="csY6" fmla="*/ 1 h 6858001"/>
              <a:gd name="csX0" fmla="*/ 0 w 7527291"/>
              <a:gd name="csY0" fmla="*/ 1 h 6858001"/>
              <a:gd name="csX1" fmla="*/ 4009525 w 7527291"/>
              <a:gd name="csY1" fmla="*/ 0 h 6858001"/>
              <a:gd name="csX2" fmla="*/ 2865653 w 7527291"/>
              <a:gd name="csY2" fmla="*/ 510138 h 6858001"/>
              <a:gd name="csX3" fmla="*/ 1850095 w 7527291"/>
              <a:gd name="csY3" fmla="*/ 2261132 h 6858001"/>
              <a:gd name="csX4" fmla="*/ 7302353 w 7527291"/>
              <a:gd name="csY4" fmla="*/ 6852235 h 6858001"/>
              <a:gd name="csX5" fmla="*/ 0 w 7527291"/>
              <a:gd name="csY5" fmla="*/ 6858001 h 6858001"/>
              <a:gd name="csX6" fmla="*/ 0 w 7527291"/>
              <a:gd name="csY6" fmla="*/ 1 h 6858001"/>
              <a:gd name="csX0" fmla="*/ 0 w 7527293"/>
              <a:gd name="csY0" fmla="*/ 1 h 6858001"/>
              <a:gd name="csX1" fmla="*/ 4009525 w 7527293"/>
              <a:gd name="csY1" fmla="*/ 0 h 6858001"/>
              <a:gd name="csX2" fmla="*/ 1850095 w 7527293"/>
              <a:gd name="csY2" fmla="*/ 2261132 h 6858001"/>
              <a:gd name="csX3" fmla="*/ 7302353 w 7527293"/>
              <a:gd name="csY3" fmla="*/ 6852235 h 6858001"/>
              <a:gd name="csX4" fmla="*/ 0 w 7527293"/>
              <a:gd name="csY4" fmla="*/ 6858001 h 6858001"/>
              <a:gd name="csX5" fmla="*/ 0 w 7527293"/>
              <a:gd name="csY5" fmla="*/ 1 h 6858001"/>
              <a:gd name="csX0" fmla="*/ 0 w 7527291"/>
              <a:gd name="csY0" fmla="*/ 1 h 6858001"/>
              <a:gd name="csX1" fmla="*/ 4009525 w 7527291"/>
              <a:gd name="csY1" fmla="*/ 0 h 6858001"/>
              <a:gd name="csX2" fmla="*/ 1850095 w 7527291"/>
              <a:gd name="csY2" fmla="*/ 2261132 h 6858001"/>
              <a:gd name="csX3" fmla="*/ 7302353 w 7527291"/>
              <a:gd name="csY3" fmla="*/ 6852235 h 6858001"/>
              <a:gd name="csX4" fmla="*/ 0 w 7527291"/>
              <a:gd name="csY4" fmla="*/ 6858001 h 6858001"/>
              <a:gd name="csX5" fmla="*/ 0 w 7527291"/>
              <a:gd name="csY5" fmla="*/ 1 h 6858001"/>
              <a:gd name="csX0" fmla="*/ 0 w 7521213"/>
              <a:gd name="csY0" fmla="*/ 1 h 6858001"/>
              <a:gd name="csX1" fmla="*/ 4009525 w 7521213"/>
              <a:gd name="csY1" fmla="*/ 0 h 6858001"/>
              <a:gd name="csX2" fmla="*/ 1850095 w 7521213"/>
              <a:gd name="csY2" fmla="*/ 2261132 h 6858001"/>
              <a:gd name="csX3" fmla="*/ 7302353 w 7521213"/>
              <a:gd name="csY3" fmla="*/ 6852235 h 6858001"/>
              <a:gd name="csX4" fmla="*/ 0 w 7521213"/>
              <a:gd name="csY4" fmla="*/ 6858001 h 6858001"/>
              <a:gd name="csX5" fmla="*/ 0 w 7521213"/>
              <a:gd name="csY5" fmla="*/ 1 h 6858001"/>
              <a:gd name="csX0" fmla="*/ 0 w 7449534"/>
              <a:gd name="csY0" fmla="*/ 1 h 6858001"/>
              <a:gd name="csX1" fmla="*/ 4009525 w 7449534"/>
              <a:gd name="csY1" fmla="*/ 0 h 6858001"/>
              <a:gd name="csX2" fmla="*/ 1850095 w 7449534"/>
              <a:gd name="csY2" fmla="*/ 2261132 h 6858001"/>
              <a:gd name="csX3" fmla="*/ 7302353 w 7449534"/>
              <a:gd name="csY3" fmla="*/ 6852235 h 6858001"/>
              <a:gd name="csX4" fmla="*/ 0 w 7449534"/>
              <a:gd name="csY4" fmla="*/ 6858001 h 6858001"/>
              <a:gd name="csX5" fmla="*/ 0 w 7449534"/>
              <a:gd name="csY5" fmla="*/ 1 h 6858001"/>
            </a:gdLst>
            <a:ahLst/>
            <a:cxnLst>
              <a:cxn ang="0">
                <a:pos x="csX0" y="csY0"/>
              </a:cxn>
              <a:cxn ang="0">
                <a:pos x="csX1" y="csY1"/>
              </a:cxn>
              <a:cxn ang="0">
                <a:pos x="csX2" y="csY2"/>
              </a:cxn>
              <a:cxn ang="0">
                <a:pos x="csX3" y="csY3"/>
              </a:cxn>
              <a:cxn ang="0">
                <a:pos x="csX4" y="csY4"/>
              </a:cxn>
              <a:cxn ang="0">
                <a:pos x="csX5" y="csY5"/>
              </a:cxn>
            </a:cxnLst>
            <a:rect l="l" t="t" r="r" b="b"/>
            <a:pathLst>
              <a:path w="7449534" h="6858001">
                <a:moveTo>
                  <a:pt x="0" y="1"/>
                </a:moveTo>
                <a:lnTo>
                  <a:pt x="4009525" y="0"/>
                </a:lnTo>
                <a:cubicBezTo>
                  <a:pt x="2817113" y="533820"/>
                  <a:pt x="1319371" y="1334920"/>
                  <a:pt x="1850095" y="2261132"/>
                </a:cubicBezTo>
                <a:cubicBezTo>
                  <a:pt x="2380819" y="3187344"/>
                  <a:pt x="8464336" y="4781314"/>
                  <a:pt x="7302353" y="6852235"/>
                </a:cubicBezTo>
                <a:lnTo>
                  <a:pt x="0" y="6858001"/>
                </a:lnTo>
                <a:lnTo>
                  <a:pt x="0" y="1"/>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spcFirstLastPara="1" wrap="square" lIns="91658" tIns="91658" rIns="91658" bIns="91658" anchor="ctr" anchorCtr="0">
            <a:noAutofit/>
          </a:bodyPr>
          <a:lstStyle/>
          <a:p>
            <a:pPr marL="0" lvl="0" indent="0" algn="ctr" rtl="0">
              <a:spcBef>
                <a:spcPts val="0"/>
              </a:spcBef>
              <a:spcAft>
                <a:spcPts val="0"/>
              </a:spcAft>
              <a:buNone/>
            </a:pPr>
            <a:endParaRPr sz="1870"/>
          </a:p>
        </p:txBody>
      </p:sp>
      <p:pic>
        <p:nvPicPr>
          <p:cNvPr id="6" name="Bildobjekt 5">
            <a:extLst>
              <a:ext uri="{FF2B5EF4-FFF2-40B4-BE49-F238E27FC236}">
                <a16:creationId xmlns:a16="http://schemas.microsoft.com/office/drawing/2014/main" id="{E558FD66-C6E8-6E53-6CB6-4164A6DAF198}"/>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9157232" y="6111323"/>
            <a:ext cx="2737784" cy="603300"/>
          </a:xfrm>
          <a:prstGeom prst="rect">
            <a:avLst/>
          </a:prstGeom>
        </p:spPr>
      </p:pic>
      <p:sp>
        <p:nvSpPr>
          <p:cNvPr id="3" name="Google Shape;82;p7">
            <a:extLst>
              <a:ext uri="{FF2B5EF4-FFF2-40B4-BE49-F238E27FC236}">
                <a16:creationId xmlns:a16="http://schemas.microsoft.com/office/drawing/2014/main" id="{2431EAEA-F9E5-F5F1-27FB-EE1538A0C6A1}"/>
              </a:ext>
            </a:extLst>
          </p:cNvPr>
          <p:cNvSpPr txBox="1">
            <a:spLocks noGrp="1"/>
          </p:cNvSpPr>
          <p:nvPr>
            <p:ph type="title"/>
          </p:nvPr>
        </p:nvSpPr>
        <p:spPr>
          <a:xfrm>
            <a:off x="778843" y="748697"/>
            <a:ext cx="8378389" cy="917521"/>
          </a:xfrm>
          <a:prstGeom prst="rect">
            <a:avLst/>
          </a:prstGeom>
        </p:spPr>
        <p:txBody>
          <a:bodyPr spcFirstLastPara="1" wrap="square" lIns="180000" tIns="91425" rIns="91425" bIns="91425" anchor="ctr" anchorCtr="0">
            <a:noAutofit/>
          </a:bodyPr>
          <a:lstStyle>
            <a:lvl1pPr lvl="0">
              <a:spcBef>
                <a:spcPts val="0"/>
              </a:spcBef>
              <a:spcAft>
                <a:spcPts val="0"/>
              </a:spcAft>
              <a:buClr>
                <a:schemeClr val="accent2"/>
              </a:buClr>
              <a:buSzPts val="3200"/>
              <a:buNone/>
              <a:defRPr sz="4400">
                <a:solidFill>
                  <a:schemeClr val="accent2"/>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sv-SE"/>
              <a:t>Klicka här för att ändra mall för rubrikformat</a:t>
            </a:r>
            <a:endParaRPr/>
          </a:p>
        </p:txBody>
      </p:sp>
      <p:sp>
        <p:nvSpPr>
          <p:cNvPr id="9" name="Platshållare för text 9">
            <a:extLst>
              <a:ext uri="{FF2B5EF4-FFF2-40B4-BE49-F238E27FC236}">
                <a16:creationId xmlns:a16="http://schemas.microsoft.com/office/drawing/2014/main" id="{196CF024-22F6-BF69-454F-DBDCD15DAE59}"/>
              </a:ext>
            </a:extLst>
          </p:cNvPr>
          <p:cNvSpPr>
            <a:spLocks noGrp="1"/>
          </p:cNvSpPr>
          <p:nvPr>
            <p:ph type="body" sz="quarter" idx="13"/>
          </p:nvPr>
        </p:nvSpPr>
        <p:spPr>
          <a:xfrm>
            <a:off x="778844" y="2036526"/>
            <a:ext cx="6772330" cy="3744841"/>
          </a:xfrm>
        </p:spPr>
        <p:txBody>
          <a:bodyPr>
            <a:normAutofit/>
          </a:bodyPr>
          <a:lstStyle>
            <a:lvl1pPr>
              <a:lnSpc>
                <a:spcPct val="100000"/>
              </a:lnSpc>
              <a:spcAft>
                <a:spcPts val="600"/>
              </a:spcAft>
              <a:defRPr sz="1800">
                <a:solidFill>
                  <a:srgbClr val="002F8E"/>
                </a:solidFill>
              </a:defRPr>
            </a:lvl1pPr>
            <a:lvl2pPr>
              <a:lnSpc>
                <a:spcPct val="100000"/>
              </a:lnSpc>
              <a:spcAft>
                <a:spcPts val="600"/>
              </a:spcAft>
              <a:defRPr sz="1800">
                <a:solidFill>
                  <a:srgbClr val="002F8E"/>
                </a:solidFill>
              </a:defRPr>
            </a:lvl2pPr>
            <a:lvl3pPr>
              <a:lnSpc>
                <a:spcPct val="100000"/>
              </a:lnSpc>
              <a:spcAft>
                <a:spcPts val="600"/>
              </a:spcAft>
              <a:defRPr sz="1800">
                <a:solidFill>
                  <a:srgbClr val="002F8E"/>
                </a:solidFill>
              </a:defRPr>
            </a:lvl3pPr>
            <a:lvl4pPr>
              <a:lnSpc>
                <a:spcPct val="100000"/>
              </a:lnSpc>
              <a:spcAft>
                <a:spcPts val="600"/>
              </a:spcAft>
              <a:defRPr sz="1800">
                <a:solidFill>
                  <a:srgbClr val="002F8E"/>
                </a:solidFill>
              </a:defRPr>
            </a:lvl4pPr>
            <a:lvl5pPr>
              <a:lnSpc>
                <a:spcPct val="100000"/>
              </a:lnSpc>
              <a:spcAft>
                <a:spcPts val="600"/>
              </a:spcAft>
              <a:defRPr sz="1800">
                <a:solidFill>
                  <a:srgbClr val="002F8E"/>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36524385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 bakgrundsbild">
    <p:spTree>
      <p:nvGrpSpPr>
        <p:cNvPr id="1" name=""/>
        <p:cNvGrpSpPr/>
        <p:nvPr/>
      </p:nvGrpSpPr>
      <p:grpSpPr>
        <a:xfrm>
          <a:off x="0" y="0"/>
          <a:ext cx="0" cy="0"/>
          <a:chOff x="0" y="0"/>
          <a:chExt cx="0" cy="0"/>
        </a:xfrm>
      </p:grpSpPr>
      <p:sp>
        <p:nvSpPr>
          <p:cNvPr id="4" name="Frihandsfigur: Form 3">
            <a:extLst>
              <a:ext uri="{FF2B5EF4-FFF2-40B4-BE49-F238E27FC236}">
                <a16:creationId xmlns:a16="http://schemas.microsoft.com/office/drawing/2014/main" id="{2BBD976B-2ABC-B2AE-2AD3-657CEBA7E9B0}"/>
              </a:ext>
            </a:extLst>
          </p:cNvPr>
          <p:cNvSpPr/>
          <p:nvPr userDrawn="1"/>
        </p:nvSpPr>
        <p:spPr>
          <a:xfrm>
            <a:off x="-1" y="0"/>
            <a:ext cx="8550579" cy="6880496"/>
          </a:xfrm>
          <a:custGeom>
            <a:avLst/>
            <a:gdLst>
              <a:gd name="connsiteX0" fmla="*/ 0 w 12192000"/>
              <a:gd name="connsiteY0" fmla="*/ 0 h 6858000"/>
              <a:gd name="connsiteX1" fmla="*/ 5437096 w 12192000"/>
              <a:gd name="connsiteY1" fmla="*/ 0 h 6858000"/>
              <a:gd name="connsiteX2" fmla="*/ 5451966 w 12192000"/>
              <a:gd name="connsiteY2" fmla="*/ 155384 h 6858000"/>
              <a:gd name="connsiteX3" fmla="*/ 5545278 w 12192000"/>
              <a:gd name="connsiteY3" fmla="*/ 1363761 h 6858000"/>
              <a:gd name="connsiteX4" fmla="*/ 5294137 w 12192000"/>
              <a:gd name="connsiteY4" fmla="*/ 3143273 h 6858000"/>
              <a:gd name="connsiteX5" fmla="*/ 3932319 w 12192000"/>
              <a:gd name="connsiteY5" fmla="*/ 5720017 h 6858000"/>
              <a:gd name="connsiteX6" fmla="*/ 6609565 w 12192000"/>
              <a:gd name="connsiteY6" fmla="*/ 6797043 h 6858000"/>
              <a:gd name="connsiteX7" fmla="*/ 12192000 w 12192000"/>
              <a:gd name="connsiteY7" fmla="*/ 6857699 h 6858000"/>
              <a:gd name="connsiteX8" fmla="*/ 12192000 w 12192000"/>
              <a:gd name="connsiteY8" fmla="*/ 6858000 h 6858000"/>
              <a:gd name="connsiteX9" fmla="*/ 0 w 12192000"/>
              <a:gd name="connsiteY9" fmla="*/ 6858000 h 6858000"/>
              <a:gd name="connsiteX0" fmla="*/ 0 w 12192000"/>
              <a:gd name="connsiteY0" fmla="*/ 0 h 6858000"/>
              <a:gd name="connsiteX1" fmla="*/ 5437096 w 12192000"/>
              <a:gd name="connsiteY1" fmla="*/ 0 h 6858000"/>
              <a:gd name="connsiteX2" fmla="*/ 5451966 w 12192000"/>
              <a:gd name="connsiteY2" fmla="*/ 155384 h 6858000"/>
              <a:gd name="connsiteX3" fmla="*/ 5545278 w 12192000"/>
              <a:gd name="connsiteY3" fmla="*/ 1363761 h 6858000"/>
              <a:gd name="connsiteX4" fmla="*/ 7778257 w 12192000"/>
              <a:gd name="connsiteY4" fmla="*/ 3067073 h 6858000"/>
              <a:gd name="connsiteX5" fmla="*/ 3932319 w 12192000"/>
              <a:gd name="connsiteY5" fmla="*/ 5720017 h 6858000"/>
              <a:gd name="connsiteX6" fmla="*/ 6609565 w 12192000"/>
              <a:gd name="connsiteY6" fmla="*/ 6797043 h 6858000"/>
              <a:gd name="connsiteX7" fmla="*/ 12192000 w 12192000"/>
              <a:gd name="connsiteY7" fmla="*/ 6857699 h 6858000"/>
              <a:gd name="connsiteX8" fmla="*/ 12192000 w 12192000"/>
              <a:gd name="connsiteY8" fmla="*/ 6858000 h 6858000"/>
              <a:gd name="connsiteX9" fmla="*/ 0 w 12192000"/>
              <a:gd name="connsiteY9" fmla="*/ 6858000 h 6858000"/>
              <a:gd name="connsiteX10" fmla="*/ 0 w 12192000"/>
              <a:gd name="connsiteY10" fmla="*/ 0 h 6858000"/>
              <a:gd name="connsiteX0" fmla="*/ 0 w 12192000"/>
              <a:gd name="connsiteY0" fmla="*/ 0 h 6858000"/>
              <a:gd name="connsiteX1" fmla="*/ 5437096 w 12192000"/>
              <a:gd name="connsiteY1" fmla="*/ 0 h 6858000"/>
              <a:gd name="connsiteX2" fmla="*/ 5451966 w 12192000"/>
              <a:gd name="connsiteY2" fmla="*/ 155384 h 6858000"/>
              <a:gd name="connsiteX3" fmla="*/ 6109158 w 12192000"/>
              <a:gd name="connsiteY3" fmla="*/ 1379001 h 6858000"/>
              <a:gd name="connsiteX4" fmla="*/ 7778257 w 12192000"/>
              <a:gd name="connsiteY4" fmla="*/ 3067073 h 6858000"/>
              <a:gd name="connsiteX5" fmla="*/ 3932319 w 12192000"/>
              <a:gd name="connsiteY5" fmla="*/ 5720017 h 6858000"/>
              <a:gd name="connsiteX6" fmla="*/ 6609565 w 12192000"/>
              <a:gd name="connsiteY6" fmla="*/ 6797043 h 6858000"/>
              <a:gd name="connsiteX7" fmla="*/ 12192000 w 12192000"/>
              <a:gd name="connsiteY7" fmla="*/ 6857699 h 6858000"/>
              <a:gd name="connsiteX8" fmla="*/ 12192000 w 12192000"/>
              <a:gd name="connsiteY8" fmla="*/ 6858000 h 6858000"/>
              <a:gd name="connsiteX9" fmla="*/ 0 w 12192000"/>
              <a:gd name="connsiteY9" fmla="*/ 6858000 h 6858000"/>
              <a:gd name="connsiteX10" fmla="*/ 0 w 12192000"/>
              <a:gd name="connsiteY10" fmla="*/ 0 h 6858000"/>
              <a:gd name="connsiteX0" fmla="*/ 0 w 12192000"/>
              <a:gd name="connsiteY0" fmla="*/ 0 h 6858000"/>
              <a:gd name="connsiteX1" fmla="*/ 5437096 w 12192000"/>
              <a:gd name="connsiteY1" fmla="*/ 0 h 6858000"/>
              <a:gd name="connsiteX2" fmla="*/ 5451966 w 12192000"/>
              <a:gd name="connsiteY2" fmla="*/ 155384 h 6858000"/>
              <a:gd name="connsiteX3" fmla="*/ 6170118 w 12192000"/>
              <a:gd name="connsiteY3" fmla="*/ 1379001 h 6858000"/>
              <a:gd name="connsiteX4" fmla="*/ 7778257 w 12192000"/>
              <a:gd name="connsiteY4" fmla="*/ 3067073 h 6858000"/>
              <a:gd name="connsiteX5" fmla="*/ 3932319 w 12192000"/>
              <a:gd name="connsiteY5" fmla="*/ 5720017 h 6858000"/>
              <a:gd name="connsiteX6" fmla="*/ 6609565 w 12192000"/>
              <a:gd name="connsiteY6" fmla="*/ 6797043 h 6858000"/>
              <a:gd name="connsiteX7" fmla="*/ 12192000 w 12192000"/>
              <a:gd name="connsiteY7" fmla="*/ 6857699 h 6858000"/>
              <a:gd name="connsiteX8" fmla="*/ 12192000 w 12192000"/>
              <a:gd name="connsiteY8" fmla="*/ 6858000 h 6858000"/>
              <a:gd name="connsiteX9" fmla="*/ 0 w 12192000"/>
              <a:gd name="connsiteY9" fmla="*/ 6858000 h 6858000"/>
              <a:gd name="connsiteX10" fmla="*/ 0 w 12192000"/>
              <a:gd name="connsiteY10" fmla="*/ 0 h 6858000"/>
              <a:gd name="connsiteX0" fmla="*/ 0 w 12192000"/>
              <a:gd name="connsiteY0" fmla="*/ 0 h 6858000"/>
              <a:gd name="connsiteX1" fmla="*/ 5437096 w 12192000"/>
              <a:gd name="connsiteY1" fmla="*/ 0 h 6858000"/>
              <a:gd name="connsiteX2" fmla="*/ 5451966 w 12192000"/>
              <a:gd name="connsiteY2" fmla="*/ 155384 h 6858000"/>
              <a:gd name="connsiteX3" fmla="*/ 6170118 w 12192000"/>
              <a:gd name="connsiteY3" fmla="*/ 1379001 h 6858000"/>
              <a:gd name="connsiteX4" fmla="*/ 7778257 w 12192000"/>
              <a:gd name="connsiteY4" fmla="*/ 3067073 h 6858000"/>
              <a:gd name="connsiteX5" fmla="*/ 9952119 w 12192000"/>
              <a:gd name="connsiteY5" fmla="*/ 5201857 h 6858000"/>
              <a:gd name="connsiteX6" fmla="*/ 6609565 w 12192000"/>
              <a:gd name="connsiteY6" fmla="*/ 6797043 h 6858000"/>
              <a:gd name="connsiteX7" fmla="*/ 12192000 w 12192000"/>
              <a:gd name="connsiteY7" fmla="*/ 6857699 h 6858000"/>
              <a:gd name="connsiteX8" fmla="*/ 12192000 w 12192000"/>
              <a:gd name="connsiteY8" fmla="*/ 6858000 h 6858000"/>
              <a:gd name="connsiteX9" fmla="*/ 0 w 12192000"/>
              <a:gd name="connsiteY9" fmla="*/ 6858000 h 6858000"/>
              <a:gd name="connsiteX10" fmla="*/ 0 w 12192000"/>
              <a:gd name="connsiteY10" fmla="*/ 0 h 6858000"/>
              <a:gd name="connsiteX0" fmla="*/ 0 w 12192000"/>
              <a:gd name="connsiteY0" fmla="*/ 0 h 6858003"/>
              <a:gd name="connsiteX1" fmla="*/ 5437096 w 12192000"/>
              <a:gd name="connsiteY1" fmla="*/ 0 h 6858003"/>
              <a:gd name="connsiteX2" fmla="*/ 5451966 w 12192000"/>
              <a:gd name="connsiteY2" fmla="*/ 155384 h 6858003"/>
              <a:gd name="connsiteX3" fmla="*/ 6170118 w 12192000"/>
              <a:gd name="connsiteY3" fmla="*/ 1379001 h 6858003"/>
              <a:gd name="connsiteX4" fmla="*/ 7778257 w 12192000"/>
              <a:gd name="connsiteY4" fmla="*/ 3067073 h 6858003"/>
              <a:gd name="connsiteX5" fmla="*/ 9952119 w 12192000"/>
              <a:gd name="connsiteY5" fmla="*/ 5201857 h 6858003"/>
              <a:gd name="connsiteX6" fmla="*/ 8682205 w 12192000"/>
              <a:gd name="connsiteY6" fmla="*/ 6858003 h 6858003"/>
              <a:gd name="connsiteX7" fmla="*/ 12192000 w 12192000"/>
              <a:gd name="connsiteY7" fmla="*/ 6857699 h 6858003"/>
              <a:gd name="connsiteX8" fmla="*/ 12192000 w 12192000"/>
              <a:gd name="connsiteY8" fmla="*/ 6858000 h 6858003"/>
              <a:gd name="connsiteX9" fmla="*/ 0 w 12192000"/>
              <a:gd name="connsiteY9" fmla="*/ 6858000 h 6858003"/>
              <a:gd name="connsiteX10" fmla="*/ 0 w 12192000"/>
              <a:gd name="connsiteY10" fmla="*/ 0 h 6858003"/>
              <a:gd name="connsiteX0" fmla="*/ 0 w 12192000"/>
              <a:gd name="connsiteY0" fmla="*/ 0 h 6858003"/>
              <a:gd name="connsiteX1" fmla="*/ 5437096 w 12192000"/>
              <a:gd name="connsiteY1" fmla="*/ 0 h 6858003"/>
              <a:gd name="connsiteX2" fmla="*/ 5451966 w 12192000"/>
              <a:gd name="connsiteY2" fmla="*/ 155384 h 6858003"/>
              <a:gd name="connsiteX3" fmla="*/ 6170118 w 12192000"/>
              <a:gd name="connsiteY3" fmla="*/ 1379001 h 6858003"/>
              <a:gd name="connsiteX4" fmla="*/ 7778257 w 12192000"/>
              <a:gd name="connsiteY4" fmla="*/ 3067073 h 6858003"/>
              <a:gd name="connsiteX5" fmla="*/ 8428119 w 12192000"/>
              <a:gd name="connsiteY5" fmla="*/ 4866577 h 6858003"/>
              <a:gd name="connsiteX6" fmla="*/ 8682205 w 12192000"/>
              <a:gd name="connsiteY6" fmla="*/ 6858003 h 6858003"/>
              <a:gd name="connsiteX7" fmla="*/ 12192000 w 12192000"/>
              <a:gd name="connsiteY7" fmla="*/ 6857699 h 6858003"/>
              <a:gd name="connsiteX8" fmla="*/ 12192000 w 12192000"/>
              <a:gd name="connsiteY8" fmla="*/ 6858000 h 6858003"/>
              <a:gd name="connsiteX9" fmla="*/ 0 w 12192000"/>
              <a:gd name="connsiteY9" fmla="*/ 6858000 h 6858003"/>
              <a:gd name="connsiteX10" fmla="*/ 0 w 12192000"/>
              <a:gd name="connsiteY10" fmla="*/ 0 h 6858003"/>
              <a:gd name="connsiteX0" fmla="*/ 0 w 12192000"/>
              <a:gd name="connsiteY0" fmla="*/ 0 h 6858003"/>
              <a:gd name="connsiteX1" fmla="*/ 5437096 w 12192000"/>
              <a:gd name="connsiteY1" fmla="*/ 0 h 6858003"/>
              <a:gd name="connsiteX2" fmla="*/ 5451966 w 12192000"/>
              <a:gd name="connsiteY2" fmla="*/ 155384 h 6858003"/>
              <a:gd name="connsiteX3" fmla="*/ 6170118 w 12192000"/>
              <a:gd name="connsiteY3" fmla="*/ 1379001 h 6858003"/>
              <a:gd name="connsiteX4" fmla="*/ 7732537 w 12192000"/>
              <a:gd name="connsiteY4" fmla="*/ 3112793 h 6858003"/>
              <a:gd name="connsiteX5" fmla="*/ 8428119 w 12192000"/>
              <a:gd name="connsiteY5" fmla="*/ 4866577 h 6858003"/>
              <a:gd name="connsiteX6" fmla="*/ 8682205 w 12192000"/>
              <a:gd name="connsiteY6" fmla="*/ 6858003 h 6858003"/>
              <a:gd name="connsiteX7" fmla="*/ 12192000 w 12192000"/>
              <a:gd name="connsiteY7" fmla="*/ 6857699 h 6858003"/>
              <a:gd name="connsiteX8" fmla="*/ 12192000 w 12192000"/>
              <a:gd name="connsiteY8" fmla="*/ 6858000 h 6858003"/>
              <a:gd name="connsiteX9" fmla="*/ 0 w 12192000"/>
              <a:gd name="connsiteY9" fmla="*/ 6858000 h 6858003"/>
              <a:gd name="connsiteX10" fmla="*/ 0 w 12192000"/>
              <a:gd name="connsiteY10" fmla="*/ 0 h 6858003"/>
              <a:gd name="connsiteX0" fmla="*/ 0 w 12192000"/>
              <a:gd name="connsiteY0" fmla="*/ 0 h 6858003"/>
              <a:gd name="connsiteX1" fmla="*/ 5437096 w 12192000"/>
              <a:gd name="connsiteY1" fmla="*/ 0 h 6858003"/>
              <a:gd name="connsiteX2" fmla="*/ 5451966 w 12192000"/>
              <a:gd name="connsiteY2" fmla="*/ 155384 h 6858003"/>
              <a:gd name="connsiteX3" fmla="*/ 6170118 w 12192000"/>
              <a:gd name="connsiteY3" fmla="*/ 1379001 h 6858003"/>
              <a:gd name="connsiteX4" fmla="*/ 7732537 w 12192000"/>
              <a:gd name="connsiteY4" fmla="*/ 3112793 h 6858003"/>
              <a:gd name="connsiteX5" fmla="*/ 8428119 w 12192000"/>
              <a:gd name="connsiteY5" fmla="*/ 4866577 h 6858003"/>
              <a:gd name="connsiteX6" fmla="*/ 9688045 w 12192000"/>
              <a:gd name="connsiteY6" fmla="*/ 6858003 h 6858003"/>
              <a:gd name="connsiteX7" fmla="*/ 12192000 w 12192000"/>
              <a:gd name="connsiteY7" fmla="*/ 6857699 h 6858003"/>
              <a:gd name="connsiteX8" fmla="*/ 12192000 w 12192000"/>
              <a:gd name="connsiteY8" fmla="*/ 6858000 h 6858003"/>
              <a:gd name="connsiteX9" fmla="*/ 0 w 12192000"/>
              <a:gd name="connsiteY9" fmla="*/ 6858000 h 6858003"/>
              <a:gd name="connsiteX10" fmla="*/ 0 w 12192000"/>
              <a:gd name="connsiteY10" fmla="*/ 0 h 6858003"/>
              <a:gd name="connsiteX0" fmla="*/ 0 w 12192000"/>
              <a:gd name="connsiteY0" fmla="*/ 0 h 6858003"/>
              <a:gd name="connsiteX1" fmla="*/ 5437096 w 12192000"/>
              <a:gd name="connsiteY1" fmla="*/ 0 h 6858003"/>
              <a:gd name="connsiteX2" fmla="*/ 5451966 w 12192000"/>
              <a:gd name="connsiteY2" fmla="*/ 155384 h 6858003"/>
              <a:gd name="connsiteX3" fmla="*/ 6170118 w 12192000"/>
              <a:gd name="connsiteY3" fmla="*/ 1379001 h 6858003"/>
              <a:gd name="connsiteX4" fmla="*/ 7732537 w 12192000"/>
              <a:gd name="connsiteY4" fmla="*/ 3112793 h 6858003"/>
              <a:gd name="connsiteX5" fmla="*/ 7681359 w 12192000"/>
              <a:gd name="connsiteY5" fmla="*/ 4866577 h 6858003"/>
              <a:gd name="connsiteX6" fmla="*/ 9688045 w 12192000"/>
              <a:gd name="connsiteY6" fmla="*/ 6858003 h 6858003"/>
              <a:gd name="connsiteX7" fmla="*/ 12192000 w 12192000"/>
              <a:gd name="connsiteY7" fmla="*/ 6857699 h 6858003"/>
              <a:gd name="connsiteX8" fmla="*/ 12192000 w 12192000"/>
              <a:gd name="connsiteY8" fmla="*/ 6858000 h 6858003"/>
              <a:gd name="connsiteX9" fmla="*/ 0 w 12192000"/>
              <a:gd name="connsiteY9" fmla="*/ 6858000 h 6858003"/>
              <a:gd name="connsiteX10" fmla="*/ 0 w 12192000"/>
              <a:gd name="connsiteY10" fmla="*/ 0 h 6858003"/>
              <a:gd name="connsiteX0" fmla="*/ 0 w 12192000"/>
              <a:gd name="connsiteY0" fmla="*/ 0 h 6858003"/>
              <a:gd name="connsiteX1" fmla="*/ 5437096 w 12192000"/>
              <a:gd name="connsiteY1" fmla="*/ 0 h 6858003"/>
              <a:gd name="connsiteX2" fmla="*/ 5451966 w 12192000"/>
              <a:gd name="connsiteY2" fmla="*/ 155384 h 6858003"/>
              <a:gd name="connsiteX3" fmla="*/ 6170118 w 12192000"/>
              <a:gd name="connsiteY3" fmla="*/ 1379001 h 6858003"/>
              <a:gd name="connsiteX4" fmla="*/ 7732537 w 12192000"/>
              <a:gd name="connsiteY4" fmla="*/ 3112793 h 6858003"/>
              <a:gd name="connsiteX5" fmla="*/ 7681359 w 12192000"/>
              <a:gd name="connsiteY5" fmla="*/ 4866577 h 6858003"/>
              <a:gd name="connsiteX6" fmla="*/ 9688045 w 12192000"/>
              <a:gd name="connsiteY6" fmla="*/ 6858003 h 6858003"/>
              <a:gd name="connsiteX7" fmla="*/ 12192000 w 12192000"/>
              <a:gd name="connsiteY7" fmla="*/ 6857699 h 6858003"/>
              <a:gd name="connsiteX8" fmla="*/ 12192000 w 12192000"/>
              <a:gd name="connsiteY8" fmla="*/ 6858000 h 6858003"/>
              <a:gd name="connsiteX9" fmla="*/ 0 w 12192000"/>
              <a:gd name="connsiteY9" fmla="*/ 6858000 h 6858003"/>
              <a:gd name="connsiteX10" fmla="*/ 0 w 12192000"/>
              <a:gd name="connsiteY10" fmla="*/ 0 h 6858003"/>
              <a:gd name="connsiteX0" fmla="*/ 0 w 12192000"/>
              <a:gd name="connsiteY0" fmla="*/ 0 h 6858003"/>
              <a:gd name="connsiteX1" fmla="*/ 5437096 w 12192000"/>
              <a:gd name="connsiteY1" fmla="*/ 0 h 6858003"/>
              <a:gd name="connsiteX2" fmla="*/ 5451966 w 12192000"/>
              <a:gd name="connsiteY2" fmla="*/ 155384 h 6858003"/>
              <a:gd name="connsiteX3" fmla="*/ 6170118 w 12192000"/>
              <a:gd name="connsiteY3" fmla="*/ 1379001 h 6858003"/>
              <a:gd name="connsiteX4" fmla="*/ 7732537 w 12192000"/>
              <a:gd name="connsiteY4" fmla="*/ 3112793 h 6858003"/>
              <a:gd name="connsiteX5" fmla="*/ 7681359 w 12192000"/>
              <a:gd name="connsiteY5" fmla="*/ 4866577 h 6858003"/>
              <a:gd name="connsiteX6" fmla="*/ 9688045 w 12192000"/>
              <a:gd name="connsiteY6" fmla="*/ 6858003 h 6858003"/>
              <a:gd name="connsiteX7" fmla="*/ 12192000 w 12192000"/>
              <a:gd name="connsiteY7" fmla="*/ 6857699 h 6858003"/>
              <a:gd name="connsiteX8" fmla="*/ 12192000 w 12192000"/>
              <a:gd name="connsiteY8" fmla="*/ 6858000 h 6858003"/>
              <a:gd name="connsiteX9" fmla="*/ 0 w 12192000"/>
              <a:gd name="connsiteY9" fmla="*/ 6858000 h 6858003"/>
              <a:gd name="connsiteX10" fmla="*/ 0 w 12192000"/>
              <a:gd name="connsiteY10" fmla="*/ 0 h 6858003"/>
              <a:gd name="connsiteX0" fmla="*/ 0 w 12192000"/>
              <a:gd name="connsiteY0" fmla="*/ 0 h 6858003"/>
              <a:gd name="connsiteX1" fmla="*/ 5437096 w 12192000"/>
              <a:gd name="connsiteY1" fmla="*/ 0 h 6858003"/>
              <a:gd name="connsiteX2" fmla="*/ 5451966 w 12192000"/>
              <a:gd name="connsiteY2" fmla="*/ 155384 h 6858003"/>
              <a:gd name="connsiteX3" fmla="*/ 6170118 w 12192000"/>
              <a:gd name="connsiteY3" fmla="*/ 1379001 h 6858003"/>
              <a:gd name="connsiteX4" fmla="*/ 7732537 w 12192000"/>
              <a:gd name="connsiteY4" fmla="*/ 3112793 h 6858003"/>
              <a:gd name="connsiteX5" fmla="*/ 7681359 w 12192000"/>
              <a:gd name="connsiteY5" fmla="*/ 4866577 h 6858003"/>
              <a:gd name="connsiteX6" fmla="*/ 9688045 w 12192000"/>
              <a:gd name="connsiteY6" fmla="*/ 6858003 h 6858003"/>
              <a:gd name="connsiteX7" fmla="*/ 12192000 w 12192000"/>
              <a:gd name="connsiteY7" fmla="*/ 6857699 h 6858003"/>
              <a:gd name="connsiteX8" fmla="*/ 12192000 w 12192000"/>
              <a:gd name="connsiteY8" fmla="*/ 6858000 h 6858003"/>
              <a:gd name="connsiteX9" fmla="*/ 0 w 12192000"/>
              <a:gd name="connsiteY9" fmla="*/ 6858000 h 6858003"/>
              <a:gd name="connsiteX10" fmla="*/ 0 w 12192000"/>
              <a:gd name="connsiteY10" fmla="*/ 0 h 6858003"/>
              <a:gd name="connsiteX0" fmla="*/ 0 w 12192000"/>
              <a:gd name="connsiteY0" fmla="*/ 0 h 6858003"/>
              <a:gd name="connsiteX1" fmla="*/ 5437096 w 12192000"/>
              <a:gd name="connsiteY1" fmla="*/ 0 h 6858003"/>
              <a:gd name="connsiteX2" fmla="*/ 5451966 w 12192000"/>
              <a:gd name="connsiteY2" fmla="*/ 155384 h 6858003"/>
              <a:gd name="connsiteX3" fmla="*/ 6170118 w 12192000"/>
              <a:gd name="connsiteY3" fmla="*/ 1379001 h 6858003"/>
              <a:gd name="connsiteX4" fmla="*/ 8052577 w 12192000"/>
              <a:gd name="connsiteY4" fmla="*/ 3036593 h 6858003"/>
              <a:gd name="connsiteX5" fmla="*/ 7681359 w 12192000"/>
              <a:gd name="connsiteY5" fmla="*/ 4866577 h 6858003"/>
              <a:gd name="connsiteX6" fmla="*/ 9688045 w 12192000"/>
              <a:gd name="connsiteY6" fmla="*/ 6858003 h 6858003"/>
              <a:gd name="connsiteX7" fmla="*/ 12192000 w 12192000"/>
              <a:gd name="connsiteY7" fmla="*/ 6857699 h 6858003"/>
              <a:gd name="connsiteX8" fmla="*/ 12192000 w 12192000"/>
              <a:gd name="connsiteY8" fmla="*/ 6858000 h 6858003"/>
              <a:gd name="connsiteX9" fmla="*/ 0 w 12192000"/>
              <a:gd name="connsiteY9" fmla="*/ 6858000 h 6858003"/>
              <a:gd name="connsiteX10" fmla="*/ 0 w 12192000"/>
              <a:gd name="connsiteY10" fmla="*/ 0 h 6858003"/>
              <a:gd name="connsiteX0" fmla="*/ 0 w 12192000"/>
              <a:gd name="connsiteY0" fmla="*/ 0 h 6858003"/>
              <a:gd name="connsiteX1" fmla="*/ 5437096 w 12192000"/>
              <a:gd name="connsiteY1" fmla="*/ 0 h 6858003"/>
              <a:gd name="connsiteX2" fmla="*/ 5451966 w 12192000"/>
              <a:gd name="connsiteY2" fmla="*/ 155384 h 6858003"/>
              <a:gd name="connsiteX3" fmla="*/ 6170118 w 12192000"/>
              <a:gd name="connsiteY3" fmla="*/ 1379001 h 6858003"/>
              <a:gd name="connsiteX4" fmla="*/ 8052577 w 12192000"/>
              <a:gd name="connsiteY4" fmla="*/ 3036593 h 6858003"/>
              <a:gd name="connsiteX5" fmla="*/ 7681359 w 12192000"/>
              <a:gd name="connsiteY5" fmla="*/ 4866577 h 6858003"/>
              <a:gd name="connsiteX6" fmla="*/ 9688045 w 12192000"/>
              <a:gd name="connsiteY6" fmla="*/ 6858003 h 6858003"/>
              <a:gd name="connsiteX7" fmla="*/ 12192000 w 12192000"/>
              <a:gd name="connsiteY7" fmla="*/ 6857699 h 6858003"/>
              <a:gd name="connsiteX8" fmla="*/ 12192000 w 12192000"/>
              <a:gd name="connsiteY8" fmla="*/ 6858000 h 6858003"/>
              <a:gd name="connsiteX9" fmla="*/ 0 w 12192000"/>
              <a:gd name="connsiteY9" fmla="*/ 6858000 h 6858003"/>
              <a:gd name="connsiteX10" fmla="*/ 0 w 12192000"/>
              <a:gd name="connsiteY10" fmla="*/ 0 h 6858003"/>
              <a:gd name="connsiteX0" fmla="*/ 0 w 12192000"/>
              <a:gd name="connsiteY0" fmla="*/ 0 h 6858003"/>
              <a:gd name="connsiteX1" fmla="*/ 5437096 w 12192000"/>
              <a:gd name="connsiteY1" fmla="*/ 0 h 6858003"/>
              <a:gd name="connsiteX2" fmla="*/ 5451966 w 12192000"/>
              <a:gd name="connsiteY2" fmla="*/ 155384 h 6858003"/>
              <a:gd name="connsiteX3" fmla="*/ 6170118 w 12192000"/>
              <a:gd name="connsiteY3" fmla="*/ 1379001 h 6858003"/>
              <a:gd name="connsiteX4" fmla="*/ 8052577 w 12192000"/>
              <a:gd name="connsiteY4" fmla="*/ 3036593 h 6858003"/>
              <a:gd name="connsiteX5" fmla="*/ 8016639 w 12192000"/>
              <a:gd name="connsiteY5" fmla="*/ 5369497 h 6858003"/>
              <a:gd name="connsiteX6" fmla="*/ 9688045 w 12192000"/>
              <a:gd name="connsiteY6" fmla="*/ 6858003 h 6858003"/>
              <a:gd name="connsiteX7" fmla="*/ 12192000 w 12192000"/>
              <a:gd name="connsiteY7" fmla="*/ 6857699 h 6858003"/>
              <a:gd name="connsiteX8" fmla="*/ 12192000 w 12192000"/>
              <a:gd name="connsiteY8" fmla="*/ 6858000 h 6858003"/>
              <a:gd name="connsiteX9" fmla="*/ 0 w 12192000"/>
              <a:gd name="connsiteY9" fmla="*/ 6858000 h 6858003"/>
              <a:gd name="connsiteX10" fmla="*/ 0 w 12192000"/>
              <a:gd name="connsiteY10" fmla="*/ 0 h 6858003"/>
              <a:gd name="connsiteX0" fmla="*/ 0 w 12192000"/>
              <a:gd name="connsiteY0" fmla="*/ 0 h 6858003"/>
              <a:gd name="connsiteX1" fmla="*/ 5437096 w 12192000"/>
              <a:gd name="connsiteY1" fmla="*/ 0 h 6858003"/>
              <a:gd name="connsiteX2" fmla="*/ 5451966 w 12192000"/>
              <a:gd name="connsiteY2" fmla="*/ 155384 h 6858003"/>
              <a:gd name="connsiteX3" fmla="*/ 6170118 w 12192000"/>
              <a:gd name="connsiteY3" fmla="*/ 1379001 h 6858003"/>
              <a:gd name="connsiteX4" fmla="*/ 8052577 w 12192000"/>
              <a:gd name="connsiteY4" fmla="*/ 3036593 h 6858003"/>
              <a:gd name="connsiteX5" fmla="*/ 8016639 w 12192000"/>
              <a:gd name="connsiteY5" fmla="*/ 5369497 h 6858003"/>
              <a:gd name="connsiteX6" fmla="*/ 9688045 w 12192000"/>
              <a:gd name="connsiteY6" fmla="*/ 6858003 h 6858003"/>
              <a:gd name="connsiteX7" fmla="*/ 12192000 w 12192000"/>
              <a:gd name="connsiteY7" fmla="*/ 6857699 h 6858003"/>
              <a:gd name="connsiteX8" fmla="*/ 12192000 w 12192000"/>
              <a:gd name="connsiteY8" fmla="*/ 6858000 h 6858003"/>
              <a:gd name="connsiteX9" fmla="*/ 0 w 12192000"/>
              <a:gd name="connsiteY9" fmla="*/ 6858000 h 6858003"/>
              <a:gd name="connsiteX10" fmla="*/ 0 w 12192000"/>
              <a:gd name="connsiteY10" fmla="*/ 0 h 6858003"/>
              <a:gd name="connsiteX0" fmla="*/ 0 w 12192000"/>
              <a:gd name="connsiteY0" fmla="*/ 0 h 6858003"/>
              <a:gd name="connsiteX1" fmla="*/ 5437096 w 12192000"/>
              <a:gd name="connsiteY1" fmla="*/ 0 h 6858003"/>
              <a:gd name="connsiteX2" fmla="*/ 5451966 w 12192000"/>
              <a:gd name="connsiteY2" fmla="*/ 155384 h 6858003"/>
              <a:gd name="connsiteX3" fmla="*/ 6170118 w 12192000"/>
              <a:gd name="connsiteY3" fmla="*/ 1379001 h 6858003"/>
              <a:gd name="connsiteX4" fmla="*/ 8052577 w 12192000"/>
              <a:gd name="connsiteY4" fmla="*/ 3036593 h 6858003"/>
              <a:gd name="connsiteX5" fmla="*/ 8016639 w 12192000"/>
              <a:gd name="connsiteY5" fmla="*/ 5369497 h 6858003"/>
              <a:gd name="connsiteX6" fmla="*/ 9688045 w 12192000"/>
              <a:gd name="connsiteY6" fmla="*/ 6858003 h 6858003"/>
              <a:gd name="connsiteX7" fmla="*/ 12192000 w 12192000"/>
              <a:gd name="connsiteY7" fmla="*/ 6857699 h 6858003"/>
              <a:gd name="connsiteX8" fmla="*/ 0 w 12192000"/>
              <a:gd name="connsiteY8" fmla="*/ 6858000 h 6858003"/>
              <a:gd name="connsiteX9" fmla="*/ 0 w 12192000"/>
              <a:gd name="connsiteY9" fmla="*/ 0 h 6858003"/>
              <a:gd name="connsiteX0" fmla="*/ 0 w 12192000"/>
              <a:gd name="connsiteY0" fmla="*/ 0 h 6873243"/>
              <a:gd name="connsiteX1" fmla="*/ 5437096 w 12192000"/>
              <a:gd name="connsiteY1" fmla="*/ 0 h 6873243"/>
              <a:gd name="connsiteX2" fmla="*/ 5451966 w 12192000"/>
              <a:gd name="connsiteY2" fmla="*/ 155384 h 6873243"/>
              <a:gd name="connsiteX3" fmla="*/ 6170118 w 12192000"/>
              <a:gd name="connsiteY3" fmla="*/ 1379001 h 6873243"/>
              <a:gd name="connsiteX4" fmla="*/ 8052577 w 12192000"/>
              <a:gd name="connsiteY4" fmla="*/ 3036593 h 6873243"/>
              <a:gd name="connsiteX5" fmla="*/ 8016639 w 12192000"/>
              <a:gd name="connsiteY5" fmla="*/ 5369497 h 6873243"/>
              <a:gd name="connsiteX6" fmla="*/ 9093685 w 12192000"/>
              <a:gd name="connsiteY6" fmla="*/ 6873243 h 6873243"/>
              <a:gd name="connsiteX7" fmla="*/ 12192000 w 12192000"/>
              <a:gd name="connsiteY7" fmla="*/ 6857699 h 6873243"/>
              <a:gd name="connsiteX8" fmla="*/ 0 w 12192000"/>
              <a:gd name="connsiteY8" fmla="*/ 6858000 h 6873243"/>
              <a:gd name="connsiteX9" fmla="*/ 0 w 12192000"/>
              <a:gd name="connsiteY9" fmla="*/ 0 h 6873243"/>
              <a:gd name="connsiteX0" fmla="*/ 0 w 12192000"/>
              <a:gd name="connsiteY0" fmla="*/ 0 h 6873243"/>
              <a:gd name="connsiteX1" fmla="*/ 5437096 w 12192000"/>
              <a:gd name="connsiteY1" fmla="*/ 0 h 6873243"/>
              <a:gd name="connsiteX2" fmla="*/ 5451966 w 12192000"/>
              <a:gd name="connsiteY2" fmla="*/ 155384 h 6873243"/>
              <a:gd name="connsiteX3" fmla="*/ 6170118 w 12192000"/>
              <a:gd name="connsiteY3" fmla="*/ 1379001 h 6873243"/>
              <a:gd name="connsiteX4" fmla="*/ 8052577 w 12192000"/>
              <a:gd name="connsiteY4" fmla="*/ 3036593 h 6873243"/>
              <a:gd name="connsiteX5" fmla="*/ 8016639 w 12192000"/>
              <a:gd name="connsiteY5" fmla="*/ 5369497 h 6873243"/>
              <a:gd name="connsiteX6" fmla="*/ 8362165 w 12192000"/>
              <a:gd name="connsiteY6" fmla="*/ 6873243 h 6873243"/>
              <a:gd name="connsiteX7" fmla="*/ 12192000 w 12192000"/>
              <a:gd name="connsiteY7" fmla="*/ 6857699 h 6873243"/>
              <a:gd name="connsiteX8" fmla="*/ 0 w 12192000"/>
              <a:gd name="connsiteY8" fmla="*/ 6858000 h 6873243"/>
              <a:gd name="connsiteX9" fmla="*/ 0 w 12192000"/>
              <a:gd name="connsiteY9" fmla="*/ 0 h 6873243"/>
              <a:gd name="connsiteX0" fmla="*/ 0 w 12192000"/>
              <a:gd name="connsiteY0" fmla="*/ 0 h 6875989"/>
              <a:gd name="connsiteX1" fmla="*/ 5437096 w 12192000"/>
              <a:gd name="connsiteY1" fmla="*/ 0 h 6875989"/>
              <a:gd name="connsiteX2" fmla="*/ 5451966 w 12192000"/>
              <a:gd name="connsiteY2" fmla="*/ 155384 h 6875989"/>
              <a:gd name="connsiteX3" fmla="*/ 6170118 w 12192000"/>
              <a:gd name="connsiteY3" fmla="*/ 1379001 h 6875989"/>
              <a:gd name="connsiteX4" fmla="*/ 8052577 w 12192000"/>
              <a:gd name="connsiteY4" fmla="*/ 3036593 h 6875989"/>
              <a:gd name="connsiteX5" fmla="*/ 8016639 w 12192000"/>
              <a:gd name="connsiteY5" fmla="*/ 5369497 h 6875989"/>
              <a:gd name="connsiteX6" fmla="*/ 8362165 w 12192000"/>
              <a:gd name="connsiteY6" fmla="*/ 6873243 h 6875989"/>
              <a:gd name="connsiteX7" fmla="*/ 12192000 w 12192000"/>
              <a:gd name="connsiteY7" fmla="*/ 6857699 h 6875989"/>
              <a:gd name="connsiteX8" fmla="*/ 0 w 12192000"/>
              <a:gd name="connsiteY8" fmla="*/ 6858000 h 6875989"/>
              <a:gd name="connsiteX9" fmla="*/ 0 w 12192000"/>
              <a:gd name="connsiteY9" fmla="*/ 0 h 6875989"/>
              <a:gd name="connsiteX0" fmla="*/ 0 w 8362165"/>
              <a:gd name="connsiteY0" fmla="*/ 0 h 7431647"/>
              <a:gd name="connsiteX1" fmla="*/ 5437096 w 8362165"/>
              <a:gd name="connsiteY1" fmla="*/ 0 h 7431647"/>
              <a:gd name="connsiteX2" fmla="*/ 5451966 w 8362165"/>
              <a:gd name="connsiteY2" fmla="*/ 155384 h 7431647"/>
              <a:gd name="connsiteX3" fmla="*/ 6170118 w 8362165"/>
              <a:gd name="connsiteY3" fmla="*/ 1379001 h 7431647"/>
              <a:gd name="connsiteX4" fmla="*/ 8052577 w 8362165"/>
              <a:gd name="connsiteY4" fmla="*/ 3036593 h 7431647"/>
              <a:gd name="connsiteX5" fmla="*/ 8016639 w 8362165"/>
              <a:gd name="connsiteY5" fmla="*/ 5369497 h 7431647"/>
              <a:gd name="connsiteX6" fmla="*/ 8362165 w 8362165"/>
              <a:gd name="connsiteY6" fmla="*/ 6873243 h 7431647"/>
              <a:gd name="connsiteX7" fmla="*/ 0 w 8362165"/>
              <a:gd name="connsiteY7" fmla="*/ 6858000 h 7431647"/>
              <a:gd name="connsiteX8" fmla="*/ 0 w 8362165"/>
              <a:gd name="connsiteY8" fmla="*/ 0 h 7431647"/>
              <a:gd name="connsiteX0" fmla="*/ 0 w 8362165"/>
              <a:gd name="connsiteY0" fmla="*/ 0 h 7431647"/>
              <a:gd name="connsiteX1" fmla="*/ 5437096 w 8362165"/>
              <a:gd name="connsiteY1" fmla="*/ 0 h 7431647"/>
              <a:gd name="connsiteX2" fmla="*/ 5451966 w 8362165"/>
              <a:gd name="connsiteY2" fmla="*/ 155384 h 7431647"/>
              <a:gd name="connsiteX3" fmla="*/ 6170118 w 8362165"/>
              <a:gd name="connsiteY3" fmla="*/ 1379001 h 7431647"/>
              <a:gd name="connsiteX4" fmla="*/ 8052577 w 8362165"/>
              <a:gd name="connsiteY4" fmla="*/ 3036593 h 7431647"/>
              <a:gd name="connsiteX5" fmla="*/ 8016639 w 8362165"/>
              <a:gd name="connsiteY5" fmla="*/ 5369497 h 7431647"/>
              <a:gd name="connsiteX6" fmla="*/ 8362165 w 8362165"/>
              <a:gd name="connsiteY6" fmla="*/ 6873243 h 7431647"/>
              <a:gd name="connsiteX7" fmla="*/ 0 w 8362165"/>
              <a:gd name="connsiteY7" fmla="*/ 6858000 h 7431647"/>
              <a:gd name="connsiteX8" fmla="*/ 0 w 8362165"/>
              <a:gd name="connsiteY8" fmla="*/ 0 h 7431647"/>
              <a:gd name="connsiteX0" fmla="*/ 0 w 8362165"/>
              <a:gd name="connsiteY0" fmla="*/ 0 h 7361896"/>
              <a:gd name="connsiteX1" fmla="*/ 5437096 w 8362165"/>
              <a:gd name="connsiteY1" fmla="*/ 0 h 7361896"/>
              <a:gd name="connsiteX2" fmla="*/ 5451966 w 8362165"/>
              <a:gd name="connsiteY2" fmla="*/ 155384 h 7361896"/>
              <a:gd name="connsiteX3" fmla="*/ 6170118 w 8362165"/>
              <a:gd name="connsiteY3" fmla="*/ 1379001 h 7361896"/>
              <a:gd name="connsiteX4" fmla="*/ 8052577 w 8362165"/>
              <a:gd name="connsiteY4" fmla="*/ 3036593 h 7361896"/>
              <a:gd name="connsiteX5" fmla="*/ 8016639 w 8362165"/>
              <a:gd name="connsiteY5" fmla="*/ 5369497 h 7361896"/>
              <a:gd name="connsiteX6" fmla="*/ 8362165 w 8362165"/>
              <a:gd name="connsiteY6" fmla="*/ 6873243 h 7361896"/>
              <a:gd name="connsiteX7" fmla="*/ 0 w 8362165"/>
              <a:gd name="connsiteY7" fmla="*/ 6858000 h 7361896"/>
              <a:gd name="connsiteX8" fmla="*/ 0 w 8362165"/>
              <a:gd name="connsiteY8" fmla="*/ 0 h 7361896"/>
              <a:gd name="connsiteX0" fmla="*/ 0 w 8362165"/>
              <a:gd name="connsiteY0" fmla="*/ 0 h 6888205"/>
              <a:gd name="connsiteX1" fmla="*/ 5437096 w 8362165"/>
              <a:gd name="connsiteY1" fmla="*/ 0 h 6888205"/>
              <a:gd name="connsiteX2" fmla="*/ 5451966 w 8362165"/>
              <a:gd name="connsiteY2" fmla="*/ 155384 h 6888205"/>
              <a:gd name="connsiteX3" fmla="*/ 6170118 w 8362165"/>
              <a:gd name="connsiteY3" fmla="*/ 1379001 h 6888205"/>
              <a:gd name="connsiteX4" fmla="*/ 8052577 w 8362165"/>
              <a:gd name="connsiteY4" fmla="*/ 3036593 h 6888205"/>
              <a:gd name="connsiteX5" fmla="*/ 8016639 w 8362165"/>
              <a:gd name="connsiteY5" fmla="*/ 5369497 h 6888205"/>
              <a:gd name="connsiteX6" fmla="*/ 8362165 w 8362165"/>
              <a:gd name="connsiteY6" fmla="*/ 6873243 h 6888205"/>
              <a:gd name="connsiteX7" fmla="*/ 0 w 8362165"/>
              <a:gd name="connsiteY7" fmla="*/ 6858000 h 6888205"/>
              <a:gd name="connsiteX8" fmla="*/ 0 w 8362165"/>
              <a:gd name="connsiteY8" fmla="*/ 0 h 6888205"/>
              <a:gd name="connsiteX0" fmla="*/ 0 w 8362165"/>
              <a:gd name="connsiteY0" fmla="*/ 0 h 6873243"/>
              <a:gd name="connsiteX1" fmla="*/ 5437096 w 8362165"/>
              <a:gd name="connsiteY1" fmla="*/ 0 h 6873243"/>
              <a:gd name="connsiteX2" fmla="*/ 5451966 w 8362165"/>
              <a:gd name="connsiteY2" fmla="*/ 155384 h 6873243"/>
              <a:gd name="connsiteX3" fmla="*/ 6170118 w 8362165"/>
              <a:gd name="connsiteY3" fmla="*/ 1379001 h 6873243"/>
              <a:gd name="connsiteX4" fmla="*/ 8052577 w 8362165"/>
              <a:gd name="connsiteY4" fmla="*/ 3036593 h 6873243"/>
              <a:gd name="connsiteX5" fmla="*/ 8016639 w 8362165"/>
              <a:gd name="connsiteY5" fmla="*/ 5369497 h 6873243"/>
              <a:gd name="connsiteX6" fmla="*/ 8362165 w 8362165"/>
              <a:gd name="connsiteY6" fmla="*/ 6873243 h 6873243"/>
              <a:gd name="connsiteX7" fmla="*/ 0 w 8362165"/>
              <a:gd name="connsiteY7" fmla="*/ 6858000 h 6873243"/>
              <a:gd name="connsiteX8" fmla="*/ 0 w 8362165"/>
              <a:gd name="connsiteY8" fmla="*/ 0 h 6873243"/>
              <a:gd name="connsiteX0" fmla="*/ 0 w 8362165"/>
              <a:gd name="connsiteY0" fmla="*/ 0 h 6894902"/>
              <a:gd name="connsiteX1" fmla="*/ 5437096 w 8362165"/>
              <a:gd name="connsiteY1" fmla="*/ 0 h 6894902"/>
              <a:gd name="connsiteX2" fmla="*/ 5451966 w 8362165"/>
              <a:gd name="connsiteY2" fmla="*/ 155384 h 6894902"/>
              <a:gd name="connsiteX3" fmla="*/ 6170118 w 8362165"/>
              <a:gd name="connsiteY3" fmla="*/ 1379001 h 6894902"/>
              <a:gd name="connsiteX4" fmla="*/ 8052577 w 8362165"/>
              <a:gd name="connsiteY4" fmla="*/ 3036593 h 6894902"/>
              <a:gd name="connsiteX5" fmla="*/ 8016639 w 8362165"/>
              <a:gd name="connsiteY5" fmla="*/ 5369497 h 6894902"/>
              <a:gd name="connsiteX6" fmla="*/ 8362165 w 8362165"/>
              <a:gd name="connsiteY6" fmla="*/ 6873243 h 6894902"/>
              <a:gd name="connsiteX7" fmla="*/ 0 w 8362165"/>
              <a:gd name="connsiteY7" fmla="*/ 6858000 h 6894902"/>
              <a:gd name="connsiteX8" fmla="*/ 0 w 8362165"/>
              <a:gd name="connsiteY8" fmla="*/ 0 h 6894902"/>
              <a:gd name="connsiteX0" fmla="*/ 0 w 8362165"/>
              <a:gd name="connsiteY0" fmla="*/ 0 h 6873243"/>
              <a:gd name="connsiteX1" fmla="*/ 5437096 w 8362165"/>
              <a:gd name="connsiteY1" fmla="*/ 0 h 6873243"/>
              <a:gd name="connsiteX2" fmla="*/ 5451966 w 8362165"/>
              <a:gd name="connsiteY2" fmla="*/ 155384 h 6873243"/>
              <a:gd name="connsiteX3" fmla="*/ 6170118 w 8362165"/>
              <a:gd name="connsiteY3" fmla="*/ 1379001 h 6873243"/>
              <a:gd name="connsiteX4" fmla="*/ 8052577 w 8362165"/>
              <a:gd name="connsiteY4" fmla="*/ 3036593 h 6873243"/>
              <a:gd name="connsiteX5" fmla="*/ 8016639 w 8362165"/>
              <a:gd name="connsiteY5" fmla="*/ 5369497 h 6873243"/>
              <a:gd name="connsiteX6" fmla="*/ 8362165 w 8362165"/>
              <a:gd name="connsiteY6" fmla="*/ 6873243 h 6873243"/>
              <a:gd name="connsiteX7" fmla="*/ 0 w 8362165"/>
              <a:gd name="connsiteY7" fmla="*/ 6858000 h 6873243"/>
              <a:gd name="connsiteX8" fmla="*/ 0 w 8362165"/>
              <a:gd name="connsiteY8" fmla="*/ 0 h 6873243"/>
              <a:gd name="connsiteX0" fmla="*/ 0 w 8425601"/>
              <a:gd name="connsiteY0" fmla="*/ 0 h 6873243"/>
              <a:gd name="connsiteX1" fmla="*/ 5437096 w 8425601"/>
              <a:gd name="connsiteY1" fmla="*/ 0 h 6873243"/>
              <a:gd name="connsiteX2" fmla="*/ 5451966 w 8425601"/>
              <a:gd name="connsiteY2" fmla="*/ 155384 h 6873243"/>
              <a:gd name="connsiteX3" fmla="*/ 6170118 w 8425601"/>
              <a:gd name="connsiteY3" fmla="*/ 1379001 h 6873243"/>
              <a:gd name="connsiteX4" fmla="*/ 8052577 w 8425601"/>
              <a:gd name="connsiteY4" fmla="*/ 3036593 h 6873243"/>
              <a:gd name="connsiteX5" fmla="*/ 8412879 w 8425601"/>
              <a:gd name="connsiteY5" fmla="*/ 5262817 h 6873243"/>
              <a:gd name="connsiteX6" fmla="*/ 8362165 w 8425601"/>
              <a:gd name="connsiteY6" fmla="*/ 6873243 h 6873243"/>
              <a:gd name="connsiteX7" fmla="*/ 0 w 8425601"/>
              <a:gd name="connsiteY7" fmla="*/ 6858000 h 6873243"/>
              <a:gd name="connsiteX8" fmla="*/ 0 w 8425601"/>
              <a:gd name="connsiteY8" fmla="*/ 0 h 6873243"/>
              <a:gd name="connsiteX0" fmla="*/ 0 w 8438303"/>
              <a:gd name="connsiteY0" fmla="*/ 0 h 6873243"/>
              <a:gd name="connsiteX1" fmla="*/ 5437096 w 8438303"/>
              <a:gd name="connsiteY1" fmla="*/ 0 h 6873243"/>
              <a:gd name="connsiteX2" fmla="*/ 5451966 w 8438303"/>
              <a:gd name="connsiteY2" fmla="*/ 155384 h 6873243"/>
              <a:gd name="connsiteX3" fmla="*/ 6170118 w 8438303"/>
              <a:gd name="connsiteY3" fmla="*/ 1379001 h 6873243"/>
              <a:gd name="connsiteX4" fmla="*/ 8052577 w 8438303"/>
              <a:gd name="connsiteY4" fmla="*/ 3036593 h 6873243"/>
              <a:gd name="connsiteX5" fmla="*/ 8412879 w 8438303"/>
              <a:gd name="connsiteY5" fmla="*/ 5262817 h 6873243"/>
              <a:gd name="connsiteX6" fmla="*/ 8362165 w 8438303"/>
              <a:gd name="connsiteY6" fmla="*/ 6873243 h 6873243"/>
              <a:gd name="connsiteX7" fmla="*/ 0 w 8438303"/>
              <a:gd name="connsiteY7" fmla="*/ 6858000 h 6873243"/>
              <a:gd name="connsiteX8" fmla="*/ 0 w 8438303"/>
              <a:gd name="connsiteY8" fmla="*/ 0 h 6873243"/>
              <a:gd name="connsiteX0" fmla="*/ 0 w 8430209"/>
              <a:gd name="connsiteY0" fmla="*/ 0 h 6873243"/>
              <a:gd name="connsiteX1" fmla="*/ 5437096 w 8430209"/>
              <a:gd name="connsiteY1" fmla="*/ 0 h 6873243"/>
              <a:gd name="connsiteX2" fmla="*/ 5451966 w 8430209"/>
              <a:gd name="connsiteY2" fmla="*/ 155384 h 6873243"/>
              <a:gd name="connsiteX3" fmla="*/ 6170118 w 8430209"/>
              <a:gd name="connsiteY3" fmla="*/ 1379001 h 6873243"/>
              <a:gd name="connsiteX4" fmla="*/ 8052577 w 8430209"/>
              <a:gd name="connsiteY4" fmla="*/ 3036593 h 6873243"/>
              <a:gd name="connsiteX5" fmla="*/ 8412879 w 8430209"/>
              <a:gd name="connsiteY5" fmla="*/ 5262817 h 6873243"/>
              <a:gd name="connsiteX6" fmla="*/ 8362165 w 8430209"/>
              <a:gd name="connsiteY6" fmla="*/ 6873243 h 6873243"/>
              <a:gd name="connsiteX7" fmla="*/ 0 w 8430209"/>
              <a:gd name="connsiteY7" fmla="*/ 6858000 h 6873243"/>
              <a:gd name="connsiteX8" fmla="*/ 0 w 8430209"/>
              <a:gd name="connsiteY8" fmla="*/ 0 h 6873243"/>
              <a:gd name="connsiteX0" fmla="*/ 0 w 8438303"/>
              <a:gd name="connsiteY0" fmla="*/ 0 h 6873243"/>
              <a:gd name="connsiteX1" fmla="*/ 5437096 w 8438303"/>
              <a:gd name="connsiteY1" fmla="*/ 0 h 6873243"/>
              <a:gd name="connsiteX2" fmla="*/ 5451966 w 8438303"/>
              <a:gd name="connsiteY2" fmla="*/ 155384 h 6873243"/>
              <a:gd name="connsiteX3" fmla="*/ 6170118 w 8438303"/>
              <a:gd name="connsiteY3" fmla="*/ 1379001 h 6873243"/>
              <a:gd name="connsiteX4" fmla="*/ 8052577 w 8438303"/>
              <a:gd name="connsiteY4" fmla="*/ 3036593 h 6873243"/>
              <a:gd name="connsiteX5" fmla="*/ 8412879 w 8438303"/>
              <a:gd name="connsiteY5" fmla="*/ 5262817 h 6873243"/>
              <a:gd name="connsiteX6" fmla="*/ 8362165 w 8438303"/>
              <a:gd name="connsiteY6" fmla="*/ 6873243 h 6873243"/>
              <a:gd name="connsiteX7" fmla="*/ 0 w 8438303"/>
              <a:gd name="connsiteY7" fmla="*/ 6858000 h 6873243"/>
              <a:gd name="connsiteX8" fmla="*/ 0 w 8438303"/>
              <a:gd name="connsiteY8" fmla="*/ 0 h 6873243"/>
              <a:gd name="connsiteX0" fmla="*/ 0 w 8415485"/>
              <a:gd name="connsiteY0" fmla="*/ 0 h 6873243"/>
              <a:gd name="connsiteX1" fmla="*/ 5437096 w 8415485"/>
              <a:gd name="connsiteY1" fmla="*/ 0 h 6873243"/>
              <a:gd name="connsiteX2" fmla="*/ 5451966 w 8415485"/>
              <a:gd name="connsiteY2" fmla="*/ 155384 h 6873243"/>
              <a:gd name="connsiteX3" fmla="*/ 6170118 w 8415485"/>
              <a:gd name="connsiteY3" fmla="*/ 1379001 h 6873243"/>
              <a:gd name="connsiteX4" fmla="*/ 8052577 w 8415485"/>
              <a:gd name="connsiteY4" fmla="*/ 3036593 h 6873243"/>
              <a:gd name="connsiteX5" fmla="*/ 8412879 w 8415485"/>
              <a:gd name="connsiteY5" fmla="*/ 5262817 h 6873243"/>
              <a:gd name="connsiteX6" fmla="*/ 8362165 w 8415485"/>
              <a:gd name="connsiteY6" fmla="*/ 6873243 h 6873243"/>
              <a:gd name="connsiteX7" fmla="*/ 0 w 8415485"/>
              <a:gd name="connsiteY7" fmla="*/ 6858000 h 6873243"/>
              <a:gd name="connsiteX8" fmla="*/ 0 w 8415485"/>
              <a:gd name="connsiteY8" fmla="*/ 0 h 6873243"/>
              <a:gd name="connsiteX0" fmla="*/ 0 w 8550579"/>
              <a:gd name="connsiteY0" fmla="*/ 0 h 6873243"/>
              <a:gd name="connsiteX1" fmla="*/ 5437096 w 8550579"/>
              <a:gd name="connsiteY1" fmla="*/ 0 h 6873243"/>
              <a:gd name="connsiteX2" fmla="*/ 5451966 w 8550579"/>
              <a:gd name="connsiteY2" fmla="*/ 155384 h 6873243"/>
              <a:gd name="connsiteX3" fmla="*/ 6170118 w 8550579"/>
              <a:gd name="connsiteY3" fmla="*/ 1379001 h 6873243"/>
              <a:gd name="connsiteX4" fmla="*/ 8052577 w 8550579"/>
              <a:gd name="connsiteY4" fmla="*/ 3036593 h 6873243"/>
              <a:gd name="connsiteX5" fmla="*/ 8550039 w 8550579"/>
              <a:gd name="connsiteY5" fmla="*/ 5171377 h 6873243"/>
              <a:gd name="connsiteX6" fmla="*/ 8362165 w 8550579"/>
              <a:gd name="connsiteY6" fmla="*/ 6873243 h 6873243"/>
              <a:gd name="connsiteX7" fmla="*/ 0 w 8550579"/>
              <a:gd name="connsiteY7" fmla="*/ 6858000 h 6873243"/>
              <a:gd name="connsiteX8" fmla="*/ 0 w 8550579"/>
              <a:gd name="connsiteY8" fmla="*/ 0 h 6873243"/>
              <a:gd name="csX0" fmla="*/ 0 w 8550579"/>
              <a:gd name="csY0" fmla="*/ 0 h 6885874"/>
              <a:gd name="csX1" fmla="*/ 5437096 w 8550579"/>
              <a:gd name="csY1" fmla="*/ 0 h 6885874"/>
              <a:gd name="csX2" fmla="*/ 5451966 w 8550579"/>
              <a:gd name="csY2" fmla="*/ 155384 h 6885874"/>
              <a:gd name="csX3" fmla="*/ 6170118 w 8550579"/>
              <a:gd name="csY3" fmla="*/ 1379001 h 6885874"/>
              <a:gd name="csX4" fmla="*/ 8052577 w 8550579"/>
              <a:gd name="csY4" fmla="*/ 3036593 h 6885874"/>
              <a:gd name="csX5" fmla="*/ 8550039 w 8550579"/>
              <a:gd name="csY5" fmla="*/ 5171377 h 6885874"/>
              <a:gd name="csX6" fmla="*/ 8362165 w 8550579"/>
              <a:gd name="csY6" fmla="*/ 6873243 h 6885874"/>
              <a:gd name="csX7" fmla="*/ 0 w 8550579"/>
              <a:gd name="csY7" fmla="*/ 6877559 h 6885874"/>
              <a:gd name="csX8" fmla="*/ 0 w 8550579"/>
              <a:gd name="csY8" fmla="*/ 0 h 6885874"/>
              <a:gd name="csX0" fmla="*/ 0 w 8550579"/>
              <a:gd name="csY0" fmla="*/ 0 h 6879595"/>
              <a:gd name="csX1" fmla="*/ 5437096 w 8550579"/>
              <a:gd name="csY1" fmla="*/ 0 h 6879595"/>
              <a:gd name="csX2" fmla="*/ 5451966 w 8550579"/>
              <a:gd name="csY2" fmla="*/ 155384 h 6879595"/>
              <a:gd name="csX3" fmla="*/ 6170118 w 8550579"/>
              <a:gd name="csY3" fmla="*/ 1379001 h 6879595"/>
              <a:gd name="csX4" fmla="*/ 8052577 w 8550579"/>
              <a:gd name="csY4" fmla="*/ 3036593 h 6879595"/>
              <a:gd name="csX5" fmla="*/ 8550039 w 8550579"/>
              <a:gd name="csY5" fmla="*/ 5171377 h 6879595"/>
              <a:gd name="csX6" fmla="*/ 8362165 w 8550579"/>
              <a:gd name="csY6" fmla="*/ 6873243 h 6879595"/>
              <a:gd name="csX7" fmla="*/ 0 w 8550579"/>
              <a:gd name="csY7" fmla="*/ 6877559 h 6879595"/>
              <a:gd name="csX8" fmla="*/ 0 w 8550579"/>
              <a:gd name="csY8" fmla="*/ 0 h 6879595"/>
              <a:gd name="csX0" fmla="*/ 0 w 8550579"/>
              <a:gd name="csY0" fmla="*/ 0 h 6880416"/>
              <a:gd name="csX1" fmla="*/ 5437096 w 8550579"/>
              <a:gd name="csY1" fmla="*/ 0 h 6880416"/>
              <a:gd name="csX2" fmla="*/ 5451966 w 8550579"/>
              <a:gd name="csY2" fmla="*/ 155384 h 6880416"/>
              <a:gd name="csX3" fmla="*/ 6170118 w 8550579"/>
              <a:gd name="csY3" fmla="*/ 1379001 h 6880416"/>
              <a:gd name="csX4" fmla="*/ 8052577 w 8550579"/>
              <a:gd name="csY4" fmla="*/ 3036593 h 6880416"/>
              <a:gd name="csX5" fmla="*/ 8550039 w 8550579"/>
              <a:gd name="csY5" fmla="*/ 5171377 h 6880416"/>
              <a:gd name="csX6" fmla="*/ 8362165 w 8550579"/>
              <a:gd name="csY6" fmla="*/ 6873243 h 6880416"/>
              <a:gd name="csX7" fmla="*/ 0 w 8550579"/>
              <a:gd name="csY7" fmla="*/ 6877559 h 6880416"/>
              <a:gd name="csX8" fmla="*/ 0 w 8550579"/>
              <a:gd name="csY8" fmla="*/ 0 h 68804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8550579" h="6880416">
                <a:moveTo>
                  <a:pt x="0" y="0"/>
                </a:moveTo>
                <a:lnTo>
                  <a:pt x="5437096" y="0"/>
                </a:lnTo>
                <a:lnTo>
                  <a:pt x="5451966" y="155384"/>
                </a:lnTo>
                <a:cubicBezTo>
                  <a:pt x="5497544" y="575070"/>
                  <a:pt x="5736683" y="898800"/>
                  <a:pt x="6170118" y="1379001"/>
                </a:cubicBezTo>
                <a:cubicBezTo>
                  <a:pt x="6603553" y="1859202"/>
                  <a:pt x="7655924" y="2404530"/>
                  <a:pt x="8052577" y="3036593"/>
                </a:cubicBezTo>
                <a:cubicBezTo>
                  <a:pt x="8449231" y="3668656"/>
                  <a:pt x="8559401" y="4501455"/>
                  <a:pt x="8550039" y="5171377"/>
                </a:cubicBezTo>
                <a:cubicBezTo>
                  <a:pt x="8540677" y="5841299"/>
                  <a:pt x="8432506" y="6360998"/>
                  <a:pt x="8362165" y="6873243"/>
                </a:cubicBezTo>
                <a:cubicBezTo>
                  <a:pt x="7006500" y="6851327"/>
                  <a:pt x="1992373" y="6891022"/>
                  <a:pt x="0" y="6877559"/>
                </a:cubicBezTo>
                <a:lnTo>
                  <a:pt x="0" y="0"/>
                </a:lnTo>
                <a:close/>
              </a:path>
            </a:pathLst>
          </a:custGeom>
          <a:solidFill>
            <a:schemeClr val="accent2"/>
          </a:solidFill>
          <a:ln>
            <a:noFill/>
          </a:ln>
        </p:spPr>
        <p:style>
          <a:lnRef idx="2">
            <a:schemeClr val="accent5">
              <a:shade val="15000"/>
            </a:schemeClr>
          </a:lnRef>
          <a:fillRef idx="1">
            <a:schemeClr val="accent5"/>
          </a:fillRef>
          <a:effectRef idx="0">
            <a:schemeClr val="accent5"/>
          </a:effectRef>
          <a:fontRef idx="minor">
            <a:schemeClr val="lt1"/>
          </a:fontRef>
        </p:style>
        <p:txBody>
          <a:bodyPr wrap="square" rtlCol="0" anchor="ctr">
            <a:noAutofit/>
          </a:bodyPr>
          <a:lstStyle/>
          <a:p>
            <a:pPr algn="ctr"/>
            <a:endParaRPr lang="sv-SE"/>
          </a:p>
        </p:txBody>
      </p:sp>
      <p:sp>
        <p:nvSpPr>
          <p:cNvPr id="5" name="Frihandsfigur: Form 4">
            <a:extLst>
              <a:ext uri="{FF2B5EF4-FFF2-40B4-BE49-F238E27FC236}">
                <a16:creationId xmlns:a16="http://schemas.microsoft.com/office/drawing/2014/main" id="{300D9AA9-D611-AFCD-92AC-C14922E41E53}"/>
              </a:ext>
            </a:extLst>
          </p:cNvPr>
          <p:cNvSpPr/>
          <p:nvPr userDrawn="1"/>
        </p:nvSpPr>
        <p:spPr>
          <a:xfrm>
            <a:off x="200" y="0"/>
            <a:ext cx="7180075" cy="6873323"/>
          </a:xfrm>
          <a:custGeom>
            <a:avLst/>
            <a:gdLst>
              <a:gd name="connsiteX0" fmla="*/ 0 w 12191800"/>
              <a:gd name="connsiteY0" fmla="*/ 0 h 6858000"/>
              <a:gd name="connsiteX1" fmla="*/ 4731356 w 12191800"/>
              <a:gd name="connsiteY1" fmla="*/ 0 h 6858000"/>
              <a:gd name="connsiteX2" fmla="*/ 4729258 w 12191800"/>
              <a:gd name="connsiteY2" fmla="*/ 95039 h 6858000"/>
              <a:gd name="connsiteX3" fmla="*/ 4648204 w 12191800"/>
              <a:gd name="connsiteY3" fmla="*/ 2858088 h 6858000"/>
              <a:gd name="connsiteX4" fmla="*/ 2725875 w 12191800"/>
              <a:gd name="connsiteY4" fmla="*/ 5769312 h 6858000"/>
              <a:gd name="connsiteX5" fmla="*/ 6539893 w 12191800"/>
              <a:gd name="connsiteY5" fmla="*/ 6781599 h 6858000"/>
              <a:gd name="connsiteX6" fmla="*/ 12026440 w 12191800"/>
              <a:gd name="connsiteY6" fmla="*/ 6857799 h 6858000"/>
              <a:gd name="connsiteX7" fmla="*/ 12026440 w 12191800"/>
              <a:gd name="connsiteY7" fmla="*/ 0 h 6858000"/>
              <a:gd name="connsiteX8" fmla="*/ 12191800 w 12191800"/>
              <a:gd name="connsiteY8" fmla="*/ 0 h 6858000"/>
              <a:gd name="connsiteX9" fmla="*/ 12191800 w 12191800"/>
              <a:gd name="connsiteY9" fmla="*/ 6858000 h 6858000"/>
              <a:gd name="connsiteX10" fmla="*/ 0 w 12191800"/>
              <a:gd name="connsiteY10" fmla="*/ 6858000 h 6858000"/>
              <a:gd name="connsiteX0" fmla="*/ 0 w 12191800"/>
              <a:gd name="connsiteY0" fmla="*/ 0 h 6858000"/>
              <a:gd name="connsiteX1" fmla="*/ 4731356 w 12191800"/>
              <a:gd name="connsiteY1" fmla="*/ 0 h 6858000"/>
              <a:gd name="connsiteX2" fmla="*/ 4729258 w 12191800"/>
              <a:gd name="connsiteY2" fmla="*/ 95039 h 6858000"/>
              <a:gd name="connsiteX3" fmla="*/ 4648204 w 12191800"/>
              <a:gd name="connsiteY3" fmla="*/ 2858088 h 6858000"/>
              <a:gd name="connsiteX4" fmla="*/ 2725875 w 12191800"/>
              <a:gd name="connsiteY4" fmla="*/ 5769312 h 6858000"/>
              <a:gd name="connsiteX5" fmla="*/ 6539893 w 12191800"/>
              <a:gd name="connsiteY5" fmla="*/ 6781599 h 6858000"/>
              <a:gd name="connsiteX6" fmla="*/ 12026440 w 12191800"/>
              <a:gd name="connsiteY6" fmla="*/ 6857799 h 6858000"/>
              <a:gd name="connsiteX7" fmla="*/ 12026440 w 12191800"/>
              <a:gd name="connsiteY7" fmla="*/ 0 h 6858000"/>
              <a:gd name="connsiteX8" fmla="*/ 12191800 w 12191800"/>
              <a:gd name="connsiteY8" fmla="*/ 6858000 h 6858000"/>
              <a:gd name="connsiteX9" fmla="*/ 0 w 12191800"/>
              <a:gd name="connsiteY9" fmla="*/ 6858000 h 6858000"/>
              <a:gd name="connsiteX10" fmla="*/ 0 w 12191800"/>
              <a:gd name="connsiteY10" fmla="*/ 0 h 6858000"/>
              <a:gd name="connsiteX0" fmla="*/ 0 w 12191800"/>
              <a:gd name="connsiteY0" fmla="*/ 0 h 6858000"/>
              <a:gd name="connsiteX1" fmla="*/ 4731356 w 12191800"/>
              <a:gd name="connsiteY1" fmla="*/ 0 h 6858000"/>
              <a:gd name="connsiteX2" fmla="*/ 4729258 w 12191800"/>
              <a:gd name="connsiteY2" fmla="*/ 95039 h 6858000"/>
              <a:gd name="connsiteX3" fmla="*/ 4648204 w 12191800"/>
              <a:gd name="connsiteY3" fmla="*/ 2858088 h 6858000"/>
              <a:gd name="connsiteX4" fmla="*/ 2725875 w 12191800"/>
              <a:gd name="connsiteY4" fmla="*/ 5769312 h 6858000"/>
              <a:gd name="connsiteX5" fmla="*/ 6539893 w 12191800"/>
              <a:gd name="connsiteY5" fmla="*/ 6781599 h 6858000"/>
              <a:gd name="connsiteX6" fmla="*/ 12026440 w 12191800"/>
              <a:gd name="connsiteY6" fmla="*/ 6857799 h 6858000"/>
              <a:gd name="connsiteX7" fmla="*/ 12191800 w 12191800"/>
              <a:gd name="connsiteY7" fmla="*/ 6858000 h 6858000"/>
              <a:gd name="connsiteX8" fmla="*/ 0 w 12191800"/>
              <a:gd name="connsiteY8" fmla="*/ 6858000 h 6858000"/>
              <a:gd name="connsiteX9" fmla="*/ 0 w 12191800"/>
              <a:gd name="connsiteY9" fmla="*/ 0 h 6858000"/>
              <a:gd name="connsiteX0" fmla="*/ 0 w 12191800"/>
              <a:gd name="connsiteY0" fmla="*/ 0 h 6858000"/>
              <a:gd name="connsiteX1" fmla="*/ 4731356 w 12191800"/>
              <a:gd name="connsiteY1" fmla="*/ 0 h 6858000"/>
              <a:gd name="connsiteX2" fmla="*/ 4729258 w 12191800"/>
              <a:gd name="connsiteY2" fmla="*/ 95039 h 6858000"/>
              <a:gd name="connsiteX3" fmla="*/ 4648204 w 12191800"/>
              <a:gd name="connsiteY3" fmla="*/ 2858088 h 6858000"/>
              <a:gd name="connsiteX4" fmla="*/ 2725875 w 12191800"/>
              <a:gd name="connsiteY4" fmla="*/ 5769312 h 6858000"/>
              <a:gd name="connsiteX5" fmla="*/ 6539893 w 12191800"/>
              <a:gd name="connsiteY5" fmla="*/ 6781599 h 6858000"/>
              <a:gd name="connsiteX6" fmla="*/ 12191800 w 12191800"/>
              <a:gd name="connsiteY6" fmla="*/ 6858000 h 6858000"/>
              <a:gd name="connsiteX7" fmla="*/ 0 w 12191800"/>
              <a:gd name="connsiteY7" fmla="*/ 6858000 h 6858000"/>
              <a:gd name="connsiteX8" fmla="*/ 0 w 12191800"/>
              <a:gd name="connsiteY8" fmla="*/ 0 h 6858000"/>
              <a:gd name="connsiteX0" fmla="*/ 0 w 6539893"/>
              <a:gd name="connsiteY0" fmla="*/ 0 h 6858000"/>
              <a:gd name="connsiteX1" fmla="*/ 4731356 w 6539893"/>
              <a:gd name="connsiteY1" fmla="*/ 0 h 6858000"/>
              <a:gd name="connsiteX2" fmla="*/ 4729258 w 6539893"/>
              <a:gd name="connsiteY2" fmla="*/ 95039 h 6858000"/>
              <a:gd name="connsiteX3" fmla="*/ 4648204 w 6539893"/>
              <a:gd name="connsiteY3" fmla="*/ 2858088 h 6858000"/>
              <a:gd name="connsiteX4" fmla="*/ 2725875 w 6539893"/>
              <a:gd name="connsiteY4" fmla="*/ 5769312 h 6858000"/>
              <a:gd name="connsiteX5" fmla="*/ 6539893 w 6539893"/>
              <a:gd name="connsiteY5" fmla="*/ 6781599 h 6858000"/>
              <a:gd name="connsiteX6" fmla="*/ 0 w 6539893"/>
              <a:gd name="connsiteY6" fmla="*/ 6858000 h 6858000"/>
              <a:gd name="connsiteX7" fmla="*/ 0 w 6539893"/>
              <a:gd name="connsiteY7" fmla="*/ 0 h 6858000"/>
              <a:gd name="connsiteX0" fmla="*/ 0 w 6951373"/>
              <a:gd name="connsiteY0" fmla="*/ 0 h 6858000"/>
              <a:gd name="connsiteX1" fmla="*/ 4731356 w 6951373"/>
              <a:gd name="connsiteY1" fmla="*/ 0 h 6858000"/>
              <a:gd name="connsiteX2" fmla="*/ 4729258 w 6951373"/>
              <a:gd name="connsiteY2" fmla="*/ 95039 h 6858000"/>
              <a:gd name="connsiteX3" fmla="*/ 4648204 w 6951373"/>
              <a:gd name="connsiteY3" fmla="*/ 2858088 h 6858000"/>
              <a:gd name="connsiteX4" fmla="*/ 2725875 w 6951373"/>
              <a:gd name="connsiteY4" fmla="*/ 5769312 h 6858000"/>
              <a:gd name="connsiteX5" fmla="*/ 6951373 w 6951373"/>
              <a:gd name="connsiteY5" fmla="*/ 6842424 h 6858000"/>
              <a:gd name="connsiteX6" fmla="*/ 0 w 6951373"/>
              <a:gd name="connsiteY6" fmla="*/ 6858000 h 6858000"/>
              <a:gd name="connsiteX7" fmla="*/ 0 w 6951373"/>
              <a:gd name="connsiteY7" fmla="*/ 0 h 6858000"/>
              <a:gd name="connsiteX0" fmla="*/ 0 w 7103744"/>
              <a:gd name="connsiteY0" fmla="*/ 0 h 6858000"/>
              <a:gd name="connsiteX1" fmla="*/ 4731356 w 7103744"/>
              <a:gd name="connsiteY1" fmla="*/ 0 h 6858000"/>
              <a:gd name="connsiteX2" fmla="*/ 4729258 w 7103744"/>
              <a:gd name="connsiteY2" fmla="*/ 95039 h 6858000"/>
              <a:gd name="connsiteX3" fmla="*/ 4648204 w 7103744"/>
              <a:gd name="connsiteY3" fmla="*/ 2858088 h 6858000"/>
              <a:gd name="connsiteX4" fmla="*/ 7054035 w 7103744"/>
              <a:gd name="connsiteY4" fmla="*/ 4598449 h 6858000"/>
              <a:gd name="connsiteX5" fmla="*/ 6951373 w 7103744"/>
              <a:gd name="connsiteY5" fmla="*/ 6842424 h 6858000"/>
              <a:gd name="connsiteX6" fmla="*/ 0 w 7103744"/>
              <a:gd name="connsiteY6" fmla="*/ 6858000 h 6858000"/>
              <a:gd name="connsiteX7" fmla="*/ 0 w 7103744"/>
              <a:gd name="connsiteY7" fmla="*/ 0 h 6858000"/>
              <a:gd name="connsiteX0" fmla="*/ 0 w 7261943"/>
              <a:gd name="connsiteY0" fmla="*/ 0 h 6858000"/>
              <a:gd name="connsiteX1" fmla="*/ 4731356 w 7261943"/>
              <a:gd name="connsiteY1" fmla="*/ 0 h 6858000"/>
              <a:gd name="connsiteX2" fmla="*/ 4729258 w 7261943"/>
              <a:gd name="connsiteY2" fmla="*/ 95039 h 6858000"/>
              <a:gd name="connsiteX3" fmla="*/ 4648204 w 7261943"/>
              <a:gd name="connsiteY3" fmla="*/ 2858088 h 6858000"/>
              <a:gd name="connsiteX4" fmla="*/ 7054035 w 7261943"/>
              <a:gd name="connsiteY4" fmla="*/ 4598449 h 6858000"/>
              <a:gd name="connsiteX5" fmla="*/ 6951373 w 7261943"/>
              <a:gd name="connsiteY5" fmla="*/ 6842424 h 6858000"/>
              <a:gd name="connsiteX6" fmla="*/ 0 w 7261943"/>
              <a:gd name="connsiteY6" fmla="*/ 6858000 h 6858000"/>
              <a:gd name="connsiteX7" fmla="*/ 0 w 7261943"/>
              <a:gd name="connsiteY7" fmla="*/ 0 h 6858000"/>
              <a:gd name="connsiteX0" fmla="*/ 0 w 7234368"/>
              <a:gd name="connsiteY0" fmla="*/ 0 h 6858000"/>
              <a:gd name="connsiteX1" fmla="*/ 4731356 w 7234368"/>
              <a:gd name="connsiteY1" fmla="*/ 0 h 6858000"/>
              <a:gd name="connsiteX2" fmla="*/ 4729258 w 7234368"/>
              <a:gd name="connsiteY2" fmla="*/ 95039 h 6858000"/>
              <a:gd name="connsiteX3" fmla="*/ 5029204 w 7234368"/>
              <a:gd name="connsiteY3" fmla="*/ 1519958 h 6858000"/>
              <a:gd name="connsiteX4" fmla="*/ 7054035 w 7234368"/>
              <a:gd name="connsiteY4" fmla="*/ 4598449 h 6858000"/>
              <a:gd name="connsiteX5" fmla="*/ 6951373 w 7234368"/>
              <a:gd name="connsiteY5" fmla="*/ 6842424 h 6858000"/>
              <a:gd name="connsiteX6" fmla="*/ 0 w 7234368"/>
              <a:gd name="connsiteY6" fmla="*/ 6858000 h 6858000"/>
              <a:gd name="connsiteX7" fmla="*/ 0 w 7234368"/>
              <a:gd name="connsiteY7" fmla="*/ 0 h 6858000"/>
              <a:gd name="connsiteX0" fmla="*/ 0 w 7234368"/>
              <a:gd name="connsiteY0" fmla="*/ 0 h 6858000"/>
              <a:gd name="connsiteX1" fmla="*/ 4731356 w 7234368"/>
              <a:gd name="connsiteY1" fmla="*/ 0 h 6858000"/>
              <a:gd name="connsiteX2" fmla="*/ 4729258 w 7234368"/>
              <a:gd name="connsiteY2" fmla="*/ 95039 h 6858000"/>
              <a:gd name="connsiteX3" fmla="*/ 5029204 w 7234368"/>
              <a:gd name="connsiteY3" fmla="*/ 1519958 h 6858000"/>
              <a:gd name="connsiteX4" fmla="*/ 7054035 w 7234368"/>
              <a:gd name="connsiteY4" fmla="*/ 4598449 h 6858000"/>
              <a:gd name="connsiteX5" fmla="*/ 6951373 w 7234368"/>
              <a:gd name="connsiteY5" fmla="*/ 6842424 h 6858000"/>
              <a:gd name="connsiteX6" fmla="*/ 0 w 7234368"/>
              <a:gd name="connsiteY6" fmla="*/ 6858000 h 6858000"/>
              <a:gd name="connsiteX7" fmla="*/ 0 w 7234368"/>
              <a:gd name="connsiteY7" fmla="*/ 0 h 6858000"/>
              <a:gd name="connsiteX0" fmla="*/ 0 w 7297809"/>
              <a:gd name="connsiteY0" fmla="*/ 0 h 6858000"/>
              <a:gd name="connsiteX1" fmla="*/ 4731356 w 7297809"/>
              <a:gd name="connsiteY1" fmla="*/ 0 h 6858000"/>
              <a:gd name="connsiteX2" fmla="*/ 4729258 w 7297809"/>
              <a:gd name="connsiteY2" fmla="*/ 95039 h 6858000"/>
              <a:gd name="connsiteX3" fmla="*/ 5029204 w 7297809"/>
              <a:gd name="connsiteY3" fmla="*/ 1519958 h 6858000"/>
              <a:gd name="connsiteX4" fmla="*/ 7145475 w 7297809"/>
              <a:gd name="connsiteY4" fmla="*/ 3610058 h 6858000"/>
              <a:gd name="connsiteX5" fmla="*/ 6951373 w 7297809"/>
              <a:gd name="connsiteY5" fmla="*/ 6842424 h 6858000"/>
              <a:gd name="connsiteX6" fmla="*/ 0 w 7297809"/>
              <a:gd name="connsiteY6" fmla="*/ 6858000 h 6858000"/>
              <a:gd name="connsiteX7" fmla="*/ 0 w 7297809"/>
              <a:gd name="connsiteY7" fmla="*/ 0 h 6858000"/>
              <a:gd name="connsiteX0" fmla="*/ 0 w 7215713"/>
              <a:gd name="connsiteY0" fmla="*/ 0 h 6858000"/>
              <a:gd name="connsiteX1" fmla="*/ 4731356 w 7215713"/>
              <a:gd name="connsiteY1" fmla="*/ 0 h 6858000"/>
              <a:gd name="connsiteX2" fmla="*/ 4729258 w 7215713"/>
              <a:gd name="connsiteY2" fmla="*/ 95039 h 6858000"/>
              <a:gd name="connsiteX3" fmla="*/ 5029204 w 7215713"/>
              <a:gd name="connsiteY3" fmla="*/ 1519958 h 6858000"/>
              <a:gd name="connsiteX4" fmla="*/ 7145475 w 7215713"/>
              <a:gd name="connsiteY4" fmla="*/ 3610058 h 6858000"/>
              <a:gd name="connsiteX5" fmla="*/ 6600853 w 7215713"/>
              <a:gd name="connsiteY5" fmla="*/ 6842424 h 6858000"/>
              <a:gd name="connsiteX6" fmla="*/ 0 w 7215713"/>
              <a:gd name="connsiteY6" fmla="*/ 6858000 h 6858000"/>
              <a:gd name="connsiteX7" fmla="*/ 0 w 7215713"/>
              <a:gd name="connsiteY7" fmla="*/ 0 h 6858000"/>
              <a:gd name="connsiteX0" fmla="*/ 0 w 7215713"/>
              <a:gd name="connsiteY0" fmla="*/ 0 h 6858000"/>
              <a:gd name="connsiteX1" fmla="*/ 4731356 w 7215713"/>
              <a:gd name="connsiteY1" fmla="*/ 0 h 6858000"/>
              <a:gd name="connsiteX2" fmla="*/ 4729258 w 7215713"/>
              <a:gd name="connsiteY2" fmla="*/ 95039 h 6858000"/>
              <a:gd name="connsiteX3" fmla="*/ 5029204 w 7215713"/>
              <a:gd name="connsiteY3" fmla="*/ 1519958 h 6858000"/>
              <a:gd name="connsiteX4" fmla="*/ 7145475 w 7215713"/>
              <a:gd name="connsiteY4" fmla="*/ 3610058 h 6858000"/>
              <a:gd name="connsiteX5" fmla="*/ 6600853 w 7215713"/>
              <a:gd name="connsiteY5" fmla="*/ 6842424 h 6858000"/>
              <a:gd name="connsiteX6" fmla="*/ 0 w 7215713"/>
              <a:gd name="connsiteY6" fmla="*/ 6858000 h 6858000"/>
              <a:gd name="connsiteX7" fmla="*/ 0 w 7215713"/>
              <a:gd name="connsiteY7" fmla="*/ 0 h 6858000"/>
              <a:gd name="connsiteX0" fmla="*/ 0 w 7215713"/>
              <a:gd name="connsiteY0" fmla="*/ 0 h 6858000"/>
              <a:gd name="connsiteX1" fmla="*/ 4731356 w 7215713"/>
              <a:gd name="connsiteY1" fmla="*/ 0 h 6858000"/>
              <a:gd name="connsiteX2" fmla="*/ 4820698 w 7215713"/>
              <a:gd name="connsiteY2" fmla="*/ 840134 h 6858000"/>
              <a:gd name="connsiteX3" fmla="*/ 5029204 w 7215713"/>
              <a:gd name="connsiteY3" fmla="*/ 1519958 h 6858000"/>
              <a:gd name="connsiteX4" fmla="*/ 7145475 w 7215713"/>
              <a:gd name="connsiteY4" fmla="*/ 3610058 h 6858000"/>
              <a:gd name="connsiteX5" fmla="*/ 6600853 w 7215713"/>
              <a:gd name="connsiteY5" fmla="*/ 6842424 h 6858000"/>
              <a:gd name="connsiteX6" fmla="*/ 0 w 7215713"/>
              <a:gd name="connsiteY6" fmla="*/ 6858000 h 6858000"/>
              <a:gd name="connsiteX7" fmla="*/ 0 w 7215713"/>
              <a:gd name="connsiteY7" fmla="*/ 0 h 6858000"/>
              <a:gd name="connsiteX0" fmla="*/ 0 w 7180075"/>
              <a:gd name="connsiteY0" fmla="*/ 0 h 6858000"/>
              <a:gd name="connsiteX1" fmla="*/ 4731356 w 7180075"/>
              <a:gd name="connsiteY1" fmla="*/ 0 h 6858000"/>
              <a:gd name="connsiteX2" fmla="*/ 4820698 w 7180075"/>
              <a:gd name="connsiteY2" fmla="*/ 840134 h 6858000"/>
              <a:gd name="connsiteX3" fmla="*/ 5638804 w 7180075"/>
              <a:gd name="connsiteY3" fmla="*/ 1839284 h 6858000"/>
              <a:gd name="connsiteX4" fmla="*/ 7145475 w 7180075"/>
              <a:gd name="connsiteY4" fmla="*/ 3610058 h 6858000"/>
              <a:gd name="connsiteX5" fmla="*/ 6600853 w 7180075"/>
              <a:gd name="connsiteY5" fmla="*/ 6842424 h 6858000"/>
              <a:gd name="connsiteX6" fmla="*/ 0 w 7180075"/>
              <a:gd name="connsiteY6" fmla="*/ 6858000 h 6858000"/>
              <a:gd name="connsiteX7" fmla="*/ 0 w 7180075"/>
              <a:gd name="connsiteY7" fmla="*/ 0 h 6858000"/>
              <a:gd name="connsiteX0" fmla="*/ 0 w 7180075"/>
              <a:gd name="connsiteY0" fmla="*/ 0 h 6858000"/>
              <a:gd name="connsiteX1" fmla="*/ 4731356 w 7180075"/>
              <a:gd name="connsiteY1" fmla="*/ 0 h 6858000"/>
              <a:gd name="connsiteX2" fmla="*/ 4820698 w 7180075"/>
              <a:gd name="connsiteY2" fmla="*/ 840134 h 6858000"/>
              <a:gd name="connsiteX3" fmla="*/ 5638804 w 7180075"/>
              <a:gd name="connsiteY3" fmla="*/ 1839284 h 6858000"/>
              <a:gd name="connsiteX4" fmla="*/ 7145475 w 7180075"/>
              <a:gd name="connsiteY4" fmla="*/ 3610058 h 6858000"/>
              <a:gd name="connsiteX5" fmla="*/ 6600853 w 7180075"/>
              <a:gd name="connsiteY5" fmla="*/ 6842424 h 6858000"/>
              <a:gd name="connsiteX6" fmla="*/ 0 w 7180075"/>
              <a:gd name="connsiteY6" fmla="*/ 6858000 h 6858000"/>
              <a:gd name="connsiteX7" fmla="*/ 0 w 7180075"/>
              <a:gd name="connsiteY7" fmla="*/ 0 h 6858000"/>
              <a:gd name="connsiteX0" fmla="*/ 0 w 7180075"/>
              <a:gd name="connsiteY0" fmla="*/ 0 h 6858000"/>
              <a:gd name="connsiteX1" fmla="*/ 4731356 w 7180075"/>
              <a:gd name="connsiteY1" fmla="*/ 0 h 6858000"/>
              <a:gd name="connsiteX2" fmla="*/ 4820698 w 7180075"/>
              <a:gd name="connsiteY2" fmla="*/ 840134 h 6858000"/>
              <a:gd name="connsiteX3" fmla="*/ 5638804 w 7180075"/>
              <a:gd name="connsiteY3" fmla="*/ 1839284 h 6858000"/>
              <a:gd name="connsiteX4" fmla="*/ 7145475 w 7180075"/>
              <a:gd name="connsiteY4" fmla="*/ 3610058 h 6858000"/>
              <a:gd name="connsiteX5" fmla="*/ 6600853 w 7180075"/>
              <a:gd name="connsiteY5" fmla="*/ 6842424 h 6858000"/>
              <a:gd name="connsiteX6" fmla="*/ 0 w 7180075"/>
              <a:gd name="connsiteY6" fmla="*/ 6858000 h 6858000"/>
              <a:gd name="connsiteX7" fmla="*/ 0 w 7180075"/>
              <a:gd name="connsiteY7" fmla="*/ 0 h 6858000"/>
              <a:gd name="connsiteX0" fmla="*/ 0 w 7180075"/>
              <a:gd name="connsiteY0" fmla="*/ 0 h 6858000"/>
              <a:gd name="connsiteX1" fmla="*/ 4731356 w 7180075"/>
              <a:gd name="connsiteY1" fmla="*/ 0 h 6858000"/>
              <a:gd name="connsiteX2" fmla="*/ 4820698 w 7180075"/>
              <a:gd name="connsiteY2" fmla="*/ 840134 h 6858000"/>
              <a:gd name="connsiteX3" fmla="*/ 5638804 w 7180075"/>
              <a:gd name="connsiteY3" fmla="*/ 1839284 h 6858000"/>
              <a:gd name="connsiteX4" fmla="*/ 7145475 w 7180075"/>
              <a:gd name="connsiteY4" fmla="*/ 3610058 h 6858000"/>
              <a:gd name="connsiteX5" fmla="*/ 6600853 w 7180075"/>
              <a:gd name="connsiteY5" fmla="*/ 6842424 h 6858000"/>
              <a:gd name="connsiteX6" fmla="*/ 0 w 7180075"/>
              <a:gd name="connsiteY6" fmla="*/ 6858000 h 6858000"/>
              <a:gd name="connsiteX7" fmla="*/ 0 w 7180075"/>
              <a:gd name="connsiteY7" fmla="*/ 0 h 6858000"/>
              <a:gd name="connsiteX0" fmla="*/ 0 w 7180075"/>
              <a:gd name="connsiteY0" fmla="*/ 0 h 6858000"/>
              <a:gd name="connsiteX1" fmla="*/ 4731356 w 7180075"/>
              <a:gd name="connsiteY1" fmla="*/ 0 h 6858000"/>
              <a:gd name="connsiteX2" fmla="*/ 4820698 w 7180075"/>
              <a:gd name="connsiteY2" fmla="*/ 840134 h 6858000"/>
              <a:gd name="connsiteX3" fmla="*/ 5638804 w 7180075"/>
              <a:gd name="connsiteY3" fmla="*/ 1839284 h 6858000"/>
              <a:gd name="connsiteX4" fmla="*/ 7145475 w 7180075"/>
              <a:gd name="connsiteY4" fmla="*/ 3610058 h 6858000"/>
              <a:gd name="connsiteX5" fmla="*/ 6600853 w 7180075"/>
              <a:gd name="connsiteY5" fmla="*/ 6842424 h 6858000"/>
              <a:gd name="connsiteX6" fmla="*/ 0 w 7180075"/>
              <a:gd name="connsiteY6" fmla="*/ 6858000 h 6858000"/>
              <a:gd name="connsiteX7" fmla="*/ 0 w 7180075"/>
              <a:gd name="connsiteY7" fmla="*/ 0 h 6858000"/>
              <a:gd name="connsiteX0" fmla="*/ 0 w 7180075"/>
              <a:gd name="connsiteY0" fmla="*/ 0 h 6858000"/>
              <a:gd name="connsiteX1" fmla="*/ 4731356 w 7180075"/>
              <a:gd name="connsiteY1" fmla="*/ 0 h 6858000"/>
              <a:gd name="connsiteX2" fmla="*/ 4820698 w 7180075"/>
              <a:gd name="connsiteY2" fmla="*/ 840134 h 6858000"/>
              <a:gd name="connsiteX3" fmla="*/ 5638804 w 7180075"/>
              <a:gd name="connsiteY3" fmla="*/ 1839284 h 6858000"/>
              <a:gd name="connsiteX4" fmla="*/ 7145475 w 7180075"/>
              <a:gd name="connsiteY4" fmla="*/ 3610058 h 6858000"/>
              <a:gd name="connsiteX5" fmla="*/ 6600853 w 7180075"/>
              <a:gd name="connsiteY5" fmla="*/ 6842424 h 6858000"/>
              <a:gd name="connsiteX6" fmla="*/ 0 w 7180075"/>
              <a:gd name="connsiteY6" fmla="*/ 6858000 h 6858000"/>
              <a:gd name="connsiteX7" fmla="*/ 0 w 7180075"/>
              <a:gd name="connsiteY7" fmla="*/ 0 h 6858000"/>
              <a:gd name="connsiteX0" fmla="*/ 0 w 7180075"/>
              <a:gd name="connsiteY0" fmla="*/ 0 h 6858000"/>
              <a:gd name="connsiteX1" fmla="*/ 4731356 w 7180075"/>
              <a:gd name="connsiteY1" fmla="*/ 0 h 6858000"/>
              <a:gd name="connsiteX2" fmla="*/ 4820698 w 7180075"/>
              <a:gd name="connsiteY2" fmla="*/ 840134 h 6858000"/>
              <a:gd name="connsiteX3" fmla="*/ 5638804 w 7180075"/>
              <a:gd name="connsiteY3" fmla="*/ 1839284 h 6858000"/>
              <a:gd name="connsiteX4" fmla="*/ 7145475 w 7180075"/>
              <a:gd name="connsiteY4" fmla="*/ 3610058 h 6858000"/>
              <a:gd name="connsiteX5" fmla="*/ 6600853 w 7180075"/>
              <a:gd name="connsiteY5" fmla="*/ 6842424 h 6858000"/>
              <a:gd name="connsiteX6" fmla="*/ 0 w 7180075"/>
              <a:gd name="connsiteY6" fmla="*/ 6858000 h 6858000"/>
              <a:gd name="connsiteX7" fmla="*/ 0 w 7180075"/>
              <a:gd name="connsiteY7" fmla="*/ 0 h 6858000"/>
              <a:gd name="connsiteX0" fmla="*/ 0 w 7180075"/>
              <a:gd name="connsiteY0" fmla="*/ 0 h 6858000"/>
              <a:gd name="connsiteX1" fmla="*/ 4731356 w 7180075"/>
              <a:gd name="connsiteY1" fmla="*/ 0 h 6858000"/>
              <a:gd name="connsiteX2" fmla="*/ 4820698 w 7180075"/>
              <a:gd name="connsiteY2" fmla="*/ 840134 h 6858000"/>
              <a:gd name="connsiteX3" fmla="*/ 5638804 w 7180075"/>
              <a:gd name="connsiteY3" fmla="*/ 1839284 h 6858000"/>
              <a:gd name="connsiteX4" fmla="*/ 7145475 w 7180075"/>
              <a:gd name="connsiteY4" fmla="*/ 3610058 h 6858000"/>
              <a:gd name="connsiteX5" fmla="*/ 6600853 w 7180075"/>
              <a:gd name="connsiteY5" fmla="*/ 6842424 h 6858000"/>
              <a:gd name="connsiteX6" fmla="*/ 0 w 7180075"/>
              <a:gd name="connsiteY6" fmla="*/ 6858000 h 6858000"/>
              <a:gd name="connsiteX7" fmla="*/ 0 w 7180075"/>
              <a:gd name="connsiteY7" fmla="*/ 0 h 6858000"/>
              <a:gd name="connsiteX0" fmla="*/ 0 w 7180075"/>
              <a:gd name="connsiteY0" fmla="*/ 0 h 6858000"/>
              <a:gd name="connsiteX1" fmla="*/ 4731356 w 7180075"/>
              <a:gd name="connsiteY1" fmla="*/ 0 h 6858000"/>
              <a:gd name="connsiteX2" fmla="*/ 4973098 w 7180075"/>
              <a:gd name="connsiteY2" fmla="*/ 1068224 h 6858000"/>
              <a:gd name="connsiteX3" fmla="*/ 5638804 w 7180075"/>
              <a:gd name="connsiteY3" fmla="*/ 1839284 h 6858000"/>
              <a:gd name="connsiteX4" fmla="*/ 7145475 w 7180075"/>
              <a:gd name="connsiteY4" fmla="*/ 3610058 h 6858000"/>
              <a:gd name="connsiteX5" fmla="*/ 6600853 w 7180075"/>
              <a:gd name="connsiteY5" fmla="*/ 6842424 h 6858000"/>
              <a:gd name="connsiteX6" fmla="*/ 0 w 7180075"/>
              <a:gd name="connsiteY6" fmla="*/ 6858000 h 6858000"/>
              <a:gd name="connsiteX7" fmla="*/ 0 w 7180075"/>
              <a:gd name="connsiteY7" fmla="*/ 0 h 6858000"/>
              <a:gd name="connsiteX0" fmla="*/ 0 w 7180075"/>
              <a:gd name="connsiteY0" fmla="*/ 0 h 6858000"/>
              <a:gd name="connsiteX1" fmla="*/ 4731356 w 7180075"/>
              <a:gd name="connsiteY1" fmla="*/ 0 h 6858000"/>
              <a:gd name="connsiteX2" fmla="*/ 4973098 w 7180075"/>
              <a:gd name="connsiteY2" fmla="*/ 1068224 h 6858000"/>
              <a:gd name="connsiteX3" fmla="*/ 5638804 w 7180075"/>
              <a:gd name="connsiteY3" fmla="*/ 1839284 h 6858000"/>
              <a:gd name="connsiteX4" fmla="*/ 7145475 w 7180075"/>
              <a:gd name="connsiteY4" fmla="*/ 3610058 h 6858000"/>
              <a:gd name="connsiteX5" fmla="*/ 6600853 w 7180075"/>
              <a:gd name="connsiteY5" fmla="*/ 6842424 h 6858000"/>
              <a:gd name="connsiteX6" fmla="*/ 0 w 7180075"/>
              <a:gd name="connsiteY6" fmla="*/ 6858000 h 6858000"/>
              <a:gd name="connsiteX7" fmla="*/ 0 w 7180075"/>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80075" h="6858000">
                <a:moveTo>
                  <a:pt x="0" y="0"/>
                </a:moveTo>
                <a:lnTo>
                  <a:pt x="4731356" y="0"/>
                </a:lnTo>
                <a:cubicBezTo>
                  <a:pt x="4727086" y="611409"/>
                  <a:pt x="4821248" y="804651"/>
                  <a:pt x="4973098" y="1068224"/>
                </a:cubicBezTo>
                <a:cubicBezTo>
                  <a:pt x="5124948" y="1331797"/>
                  <a:pt x="5276741" y="1415645"/>
                  <a:pt x="5638804" y="1839284"/>
                </a:cubicBezTo>
                <a:cubicBezTo>
                  <a:pt x="6000867" y="2262923"/>
                  <a:pt x="6985133" y="2776201"/>
                  <a:pt x="7145475" y="3610058"/>
                </a:cubicBezTo>
                <a:cubicBezTo>
                  <a:pt x="7305817" y="4443915"/>
                  <a:pt x="6871938" y="5905925"/>
                  <a:pt x="6600853" y="6842424"/>
                </a:cubicBezTo>
                <a:lnTo>
                  <a:pt x="0" y="6858000"/>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spcFirstLastPara="1" wrap="square" lIns="91658" tIns="91658" rIns="91658" bIns="91658" anchor="ctr" anchorCtr="0">
            <a:noAutofit/>
          </a:bodyPr>
          <a:lstStyle/>
          <a:p>
            <a:pPr marL="0" lvl="0" indent="0" algn="ctr" rtl="0">
              <a:spcBef>
                <a:spcPts val="0"/>
              </a:spcBef>
              <a:spcAft>
                <a:spcPts val="0"/>
              </a:spcAft>
              <a:buNone/>
            </a:pPr>
            <a:endParaRPr sz="1870"/>
          </a:p>
        </p:txBody>
      </p:sp>
      <p:pic>
        <p:nvPicPr>
          <p:cNvPr id="6" name="Bildobjekt 5">
            <a:extLst>
              <a:ext uri="{FF2B5EF4-FFF2-40B4-BE49-F238E27FC236}">
                <a16:creationId xmlns:a16="http://schemas.microsoft.com/office/drawing/2014/main" id="{E558FD66-C6E8-6E53-6CB6-4164A6DAF198}"/>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9157232" y="6111323"/>
            <a:ext cx="2737784" cy="603300"/>
          </a:xfrm>
          <a:prstGeom prst="rect">
            <a:avLst/>
          </a:prstGeom>
        </p:spPr>
      </p:pic>
      <p:sp>
        <p:nvSpPr>
          <p:cNvPr id="7" name="Google Shape;71;p6">
            <a:extLst>
              <a:ext uri="{FF2B5EF4-FFF2-40B4-BE49-F238E27FC236}">
                <a16:creationId xmlns:a16="http://schemas.microsoft.com/office/drawing/2014/main" id="{A43A7B35-62B0-98F2-A3E8-3B7A6261ADA8}"/>
              </a:ext>
            </a:extLst>
          </p:cNvPr>
          <p:cNvSpPr txBox="1">
            <a:spLocks noGrp="1"/>
          </p:cNvSpPr>
          <p:nvPr>
            <p:ph type="title"/>
          </p:nvPr>
        </p:nvSpPr>
        <p:spPr>
          <a:xfrm>
            <a:off x="802640" y="778511"/>
            <a:ext cx="3799840" cy="1875312"/>
          </a:xfrm>
          <a:prstGeom prst="rect">
            <a:avLst/>
          </a:prstGeom>
        </p:spPr>
        <p:txBody>
          <a:bodyPr spcFirstLastPara="1" wrap="square" lIns="180000" tIns="91425" rIns="91425" bIns="91425" anchor="t" anchorCtr="0">
            <a:normAutofit/>
          </a:bodyPr>
          <a:lstStyle>
            <a:lvl1pPr lvl="0" algn="l">
              <a:spcBef>
                <a:spcPts val="0"/>
              </a:spcBef>
              <a:spcAft>
                <a:spcPts val="0"/>
              </a:spcAft>
              <a:buSzPts val="3200"/>
              <a:buNone/>
              <a:defRPr sz="4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sv-SE" dirty="0"/>
              <a:t>Klicka här för att ändra mall för rubrikformat</a:t>
            </a:r>
            <a:endParaRPr dirty="0"/>
          </a:p>
        </p:txBody>
      </p:sp>
      <p:sp>
        <p:nvSpPr>
          <p:cNvPr id="8" name="Google Shape;72;p6">
            <a:extLst>
              <a:ext uri="{FF2B5EF4-FFF2-40B4-BE49-F238E27FC236}">
                <a16:creationId xmlns:a16="http://schemas.microsoft.com/office/drawing/2014/main" id="{F4157AE5-74DF-88AB-8FB9-EF75C606DDF5}"/>
              </a:ext>
            </a:extLst>
          </p:cNvPr>
          <p:cNvSpPr txBox="1">
            <a:spLocks noGrp="1"/>
          </p:cNvSpPr>
          <p:nvPr>
            <p:ph type="body" idx="1"/>
          </p:nvPr>
        </p:nvSpPr>
        <p:spPr>
          <a:xfrm>
            <a:off x="802640" y="2955248"/>
            <a:ext cx="5461880" cy="3124241"/>
          </a:xfrm>
          <a:prstGeom prst="rect">
            <a:avLst/>
          </a:prstGeom>
        </p:spPr>
        <p:txBody>
          <a:bodyPr spcFirstLastPara="1" wrap="square" lIns="91425" tIns="91425" rIns="91425" bIns="91425" anchor="t" anchorCtr="0">
            <a:normAutofit/>
          </a:bodyPr>
          <a:lstStyle>
            <a:lvl1pPr marL="140063" lvl="0" indent="0">
              <a:spcBef>
                <a:spcPts val="0"/>
              </a:spcBef>
              <a:spcAft>
                <a:spcPts val="0"/>
              </a:spcAft>
              <a:buSzPts val="1400"/>
              <a:buNone/>
              <a:defRPr sz="1600"/>
            </a:lvl1pPr>
            <a:lvl2pPr marL="916777" lvl="1" indent="-318326">
              <a:spcBef>
                <a:spcPts val="0"/>
              </a:spcBef>
              <a:spcAft>
                <a:spcPts val="0"/>
              </a:spcAft>
              <a:buSzPts val="1400"/>
              <a:buChar char="○"/>
              <a:defRPr/>
            </a:lvl2pPr>
            <a:lvl3pPr marL="1375166" lvl="2" indent="-318326">
              <a:spcBef>
                <a:spcPts val="0"/>
              </a:spcBef>
              <a:spcAft>
                <a:spcPts val="0"/>
              </a:spcAft>
              <a:buSzPts val="1400"/>
              <a:buChar char="■"/>
              <a:defRPr/>
            </a:lvl3pPr>
            <a:lvl4pPr marL="1833555" lvl="3" indent="-318326">
              <a:spcBef>
                <a:spcPts val="0"/>
              </a:spcBef>
              <a:spcAft>
                <a:spcPts val="0"/>
              </a:spcAft>
              <a:buSzPts val="1400"/>
              <a:buChar char="●"/>
              <a:defRPr/>
            </a:lvl4pPr>
            <a:lvl5pPr marL="2291944" lvl="4" indent="-318326">
              <a:spcBef>
                <a:spcPts val="0"/>
              </a:spcBef>
              <a:spcAft>
                <a:spcPts val="0"/>
              </a:spcAft>
              <a:buSzPts val="1400"/>
              <a:buChar char="○"/>
              <a:defRPr/>
            </a:lvl5pPr>
            <a:lvl6pPr marL="2750332" lvl="5" indent="-318326">
              <a:spcBef>
                <a:spcPts val="0"/>
              </a:spcBef>
              <a:spcAft>
                <a:spcPts val="0"/>
              </a:spcAft>
              <a:buSzPts val="1400"/>
              <a:buChar char="■"/>
              <a:defRPr/>
            </a:lvl6pPr>
            <a:lvl7pPr marL="3208721" lvl="6" indent="-318326">
              <a:spcBef>
                <a:spcPts val="0"/>
              </a:spcBef>
              <a:spcAft>
                <a:spcPts val="0"/>
              </a:spcAft>
              <a:buSzPts val="1400"/>
              <a:buChar char="●"/>
              <a:defRPr/>
            </a:lvl7pPr>
            <a:lvl8pPr marL="3667110" lvl="7" indent="-318326">
              <a:spcBef>
                <a:spcPts val="0"/>
              </a:spcBef>
              <a:spcAft>
                <a:spcPts val="0"/>
              </a:spcAft>
              <a:buSzPts val="1400"/>
              <a:buChar char="○"/>
              <a:defRPr/>
            </a:lvl8pPr>
            <a:lvl9pPr marL="4125498" lvl="8" indent="-318326">
              <a:spcBef>
                <a:spcPts val="0"/>
              </a:spcBef>
              <a:spcAft>
                <a:spcPts val="0"/>
              </a:spcAft>
              <a:buSzPts val="1400"/>
              <a:buChar char="■"/>
              <a:defRPr/>
            </a:lvl9pPr>
          </a:lstStyle>
          <a:p>
            <a:pPr lvl="0"/>
            <a:r>
              <a:rPr lang="sv-SE" dirty="0"/>
              <a:t>Klicka här för att ändra format på bakgrundstexten</a:t>
            </a:r>
          </a:p>
        </p:txBody>
      </p:sp>
    </p:spTree>
    <p:extLst>
      <p:ext uri="{BB962C8B-B14F-4D97-AF65-F5344CB8AC3E}">
        <p14:creationId xmlns:p14="http://schemas.microsoft.com/office/powerpoint/2010/main" val="9672563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3F3F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lt1"/>
              </a:buClr>
              <a:buSzPts val="3200"/>
              <a:buFont typeface="Jost Medium"/>
              <a:buNone/>
              <a:defRPr sz="3200">
                <a:solidFill>
                  <a:schemeClr val="lt1"/>
                </a:solidFill>
                <a:latin typeface="Jost Medium"/>
                <a:ea typeface="Jost Medium"/>
                <a:cs typeface="Jost Medium"/>
                <a:sym typeface="Jost Medium"/>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4"/>
            <a:ext cx="11360800" cy="4555200"/>
          </a:xfrm>
          <a:prstGeom prst="rect">
            <a:avLst/>
          </a:prstGeom>
          <a:noFill/>
          <a:ln>
            <a:noFill/>
          </a:ln>
        </p:spPr>
        <p:txBody>
          <a:bodyPr spcFirstLastPara="1" wrap="square" lIns="91425" tIns="91425" rIns="91425" bIns="91425" anchor="t" anchorCtr="0">
            <a:normAutofit/>
          </a:bodyPr>
          <a:lstStyle>
            <a:lvl1pPr marL="457200" lvl="0" indent="-317500">
              <a:lnSpc>
                <a:spcPct val="115000"/>
              </a:lnSpc>
              <a:spcBef>
                <a:spcPts val="0"/>
              </a:spcBef>
              <a:spcAft>
                <a:spcPts val="0"/>
              </a:spcAft>
              <a:buClr>
                <a:schemeClr val="accent2"/>
              </a:buClr>
              <a:buSzPts val="1400"/>
              <a:buFont typeface="Jost"/>
              <a:buChar char="●"/>
              <a:defRPr>
                <a:solidFill>
                  <a:srgbClr val="FFFFFF"/>
                </a:solidFill>
                <a:latin typeface="Jost Medium"/>
                <a:ea typeface="Jost Medium"/>
                <a:cs typeface="Jost Medium"/>
                <a:sym typeface="Jost"/>
              </a:defRPr>
            </a:lvl1pPr>
            <a:lvl2pPr marL="914400" lvl="1" indent="-317500">
              <a:lnSpc>
                <a:spcPct val="115000"/>
              </a:lnSpc>
              <a:spcBef>
                <a:spcPts val="0"/>
              </a:spcBef>
              <a:spcAft>
                <a:spcPts val="0"/>
              </a:spcAft>
              <a:buClr>
                <a:schemeClr val="accent2"/>
              </a:buClr>
              <a:buSzPts val="1400"/>
              <a:buFont typeface="Jost"/>
              <a:buChar char="○"/>
              <a:defRPr>
                <a:solidFill>
                  <a:srgbClr val="FFFFFF"/>
                </a:solidFill>
                <a:latin typeface="Jost Medium"/>
                <a:ea typeface="Jost Medium"/>
                <a:cs typeface="Jost Medium"/>
                <a:sym typeface="Jost"/>
              </a:defRPr>
            </a:lvl2pPr>
            <a:lvl3pPr marL="1371600" lvl="2" indent="-317500">
              <a:lnSpc>
                <a:spcPct val="115000"/>
              </a:lnSpc>
              <a:spcBef>
                <a:spcPts val="0"/>
              </a:spcBef>
              <a:spcAft>
                <a:spcPts val="0"/>
              </a:spcAft>
              <a:buClr>
                <a:schemeClr val="accent2"/>
              </a:buClr>
              <a:buSzPts val="1400"/>
              <a:buFont typeface="Jost"/>
              <a:buChar char="■"/>
              <a:defRPr>
                <a:solidFill>
                  <a:srgbClr val="FFFFFF"/>
                </a:solidFill>
                <a:latin typeface="Jost Medium"/>
                <a:ea typeface="Jost Medium"/>
                <a:cs typeface="Jost Medium"/>
                <a:sym typeface="Jost"/>
              </a:defRPr>
            </a:lvl3pPr>
            <a:lvl4pPr marL="1828800" lvl="3" indent="-317500">
              <a:lnSpc>
                <a:spcPct val="115000"/>
              </a:lnSpc>
              <a:spcBef>
                <a:spcPts val="0"/>
              </a:spcBef>
              <a:spcAft>
                <a:spcPts val="0"/>
              </a:spcAft>
              <a:buClr>
                <a:schemeClr val="accent2"/>
              </a:buClr>
              <a:buSzPts val="1400"/>
              <a:buFont typeface="Jost"/>
              <a:buChar char="●"/>
              <a:defRPr>
                <a:solidFill>
                  <a:srgbClr val="FFFFFF"/>
                </a:solidFill>
                <a:latin typeface="Jost Medium"/>
                <a:ea typeface="Jost Medium"/>
                <a:cs typeface="Jost Medium"/>
                <a:sym typeface="Jost"/>
              </a:defRPr>
            </a:lvl4pPr>
            <a:lvl5pPr marL="2286000" lvl="4" indent="-317500">
              <a:lnSpc>
                <a:spcPct val="115000"/>
              </a:lnSpc>
              <a:spcBef>
                <a:spcPts val="0"/>
              </a:spcBef>
              <a:spcAft>
                <a:spcPts val="0"/>
              </a:spcAft>
              <a:buClr>
                <a:srgbClr val="FFFFFF"/>
              </a:buClr>
              <a:buSzPts val="1400"/>
              <a:buFont typeface="Jost"/>
              <a:buChar char="○"/>
              <a:defRPr>
                <a:solidFill>
                  <a:srgbClr val="FFFFFF"/>
                </a:solidFill>
                <a:latin typeface="Jost Medium"/>
                <a:ea typeface="Jost Medium"/>
                <a:cs typeface="Jost Medium"/>
                <a:sym typeface="Jost"/>
              </a:defRPr>
            </a:lvl5pPr>
            <a:lvl6pPr marL="2743200" lvl="5" indent="-317500">
              <a:lnSpc>
                <a:spcPct val="115000"/>
              </a:lnSpc>
              <a:spcBef>
                <a:spcPts val="0"/>
              </a:spcBef>
              <a:spcAft>
                <a:spcPts val="0"/>
              </a:spcAft>
              <a:buClr>
                <a:srgbClr val="FFFFFF"/>
              </a:buClr>
              <a:buSzPts val="1400"/>
              <a:buFont typeface="Jost"/>
              <a:buChar char="■"/>
              <a:defRPr>
                <a:solidFill>
                  <a:srgbClr val="FFFFFF"/>
                </a:solidFill>
                <a:latin typeface="Jost Medium"/>
                <a:ea typeface="Jost Medium"/>
                <a:cs typeface="Jost Medium"/>
                <a:sym typeface="Jost"/>
              </a:defRPr>
            </a:lvl6pPr>
            <a:lvl7pPr marL="3200400" lvl="6" indent="-317500">
              <a:lnSpc>
                <a:spcPct val="115000"/>
              </a:lnSpc>
              <a:spcBef>
                <a:spcPts val="0"/>
              </a:spcBef>
              <a:spcAft>
                <a:spcPts val="0"/>
              </a:spcAft>
              <a:buClr>
                <a:srgbClr val="FFFFFF"/>
              </a:buClr>
              <a:buSzPts val="1400"/>
              <a:buFont typeface="Jost"/>
              <a:buChar char="●"/>
              <a:defRPr>
                <a:solidFill>
                  <a:srgbClr val="FFFFFF"/>
                </a:solidFill>
                <a:latin typeface="Jost Medium"/>
                <a:ea typeface="Jost Medium"/>
                <a:cs typeface="Jost Medium"/>
                <a:sym typeface="Jost"/>
              </a:defRPr>
            </a:lvl7pPr>
            <a:lvl8pPr marL="3657600" lvl="7" indent="-317500">
              <a:lnSpc>
                <a:spcPct val="115000"/>
              </a:lnSpc>
              <a:spcBef>
                <a:spcPts val="0"/>
              </a:spcBef>
              <a:spcAft>
                <a:spcPts val="0"/>
              </a:spcAft>
              <a:buClr>
                <a:srgbClr val="FFFFFF"/>
              </a:buClr>
              <a:buSzPts val="1400"/>
              <a:buFont typeface="Jost"/>
              <a:buChar char="○"/>
              <a:defRPr>
                <a:solidFill>
                  <a:srgbClr val="FFFFFF"/>
                </a:solidFill>
                <a:latin typeface="Jost Medium"/>
                <a:ea typeface="Jost Medium"/>
                <a:cs typeface="Jost Medium"/>
                <a:sym typeface="Jost"/>
              </a:defRPr>
            </a:lvl8pPr>
            <a:lvl9pPr marL="4114800" lvl="8" indent="-317500">
              <a:lnSpc>
                <a:spcPct val="115000"/>
              </a:lnSpc>
              <a:spcBef>
                <a:spcPts val="0"/>
              </a:spcBef>
              <a:spcAft>
                <a:spcPts val="0"/>
              </a:spcAft>
              <a:buClr>
                <a:srgbClr val="FFFFFF"/>
              </a:buClr>
              <a:buSzPts val="1400"/>
              <a:buFont typeface="Jost"/>
              <a:buChar char="■"/>
              <a:defRPr>
                <a:solidFill>
                  <a:srgbClr val="FFFFFF"/>
                </a:solidFill>
                <a:latin typeface="Jost Medium"/>
                <a:ea typeface="Jost Medium"/>
                <a:cs typeface="Jost Medium"/>
                <a:sym typeface="Jost"/>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lvl="0" algn="r">
              <a:buNone/>
              <a:defRPr sz="1003">
                <a:solidFill>
                  <a:schemeClr val="dk2"/>
                </a:solidFill>
              </a:defRPr>
            </a:lvl1pPr>
            <a:lvl2pPr lvl="1" algn="r">
              <a:buNone/>
              <a:defRPr sz="1003">
                <a:solidFill>
                  <a:schemeClr val="dk2"/>
                </a:solidFill>
              </a:defRPr>
            </a:lvl2pPr>
            <a:lvl3pPr lvl="2" algn="r">
              <a:buNone/>
              <a:defRPr sz="1003">
                <a:solidFill>
                  <a:schemeClr val="dk2"/>
                </a:solidFill>
              </a:defRPr>
            </a:lvl3pPr>
            <a:lvl4pPr lvl="3" algn="r">
              <a:buNone/>
              <a:defRPr sz="1003">
                <a:solidFill>
                  <a:schemeClr val="dk2"/>
                </a:solidFill>
              </a:defRPr>
            </a:lvl4pPr>
            <a:lvl5pPr lvl="4" algn="r">
              <a:buNone/>
              <a:defRPr sz="1003">
                <a:solidFill>
                  <a:schemeClr val="dk2"/>
                </a:solidFill>
              </a:defRPr>
            </a:lvl5pPr>
            <a:lvl6pPr lvl="5" algn="r">
              <a:buNone/>
              <a:defRPr sz="1003">
                <a:solidFill>
                  <a:schemeClr val="dk2"/>
                </a:solidFill>
              </a:defRPr>
            </a:lvl6pPr>
            <a:lvl7pPr lvl="6" algn="r">
              <a:buNone/>
              <a:defRPr sz="1003">
                <a:solidFill>
                  <a:schemeClr val="dk2"/>
                </a:solidFill>
              </a:defRPr>
            </a:lvl7pPr>
            <a:lvl8pPr lvl="7" algn="r">
              <a:buNone/>
              <a:defRPr sz="1003">
                <a:solidFill>
                  <a:schemeClr val="dk2"/>
                </a:solidFill>
              </a:defRPr>
            </a:lvl8pPr>
            <a:lvl9pPr lvl="8" algn="r">
              <a:buNone/>
              <a:defRPr sz="1003">
                <a:solidFill>
                  <a:schemeClr val="dk2"/>
                </a:solidFill>
              </a:defRPr>
            </a:lvl9pPr>
          </a:lstStyle>
          <a:p>
            <a:fld id="{00000000-1234-1234-1234-123412341234}" type="slidenum">
              <a:rPr lang="sv" smtClean="0"/>
              <a:pPr/>
              <a:t>‹#›</a:t>
            </a:fld>
            <a:endParaRPr lang="sv"/>
          </a:p>
        </p:txBody>
      </p:sp>
    </p:spTree>
  </p:cSld>
  <p:clrMap bg1="lt1" tx1="dk1" bg2="dk2" tx2="lt2" accent1="accent1" accent2="accent2" accent3="accent3" accent4="accent4" accent5="accent5" accent6="accent6" hlink="hlink" folHlink="folHlink"/>
  <p:sldLayoutIdLst>
    <p:sldLayoutId id="2147483706" r:id="rId1"/>
    <p:sldLayoutId id="2147483716" r:id="rId2"/>
    <p:sldLayoutId id="2147483710" r:id="rId3"/>
    <p:sldLayoutId id="2147483672" r:id="rId4"/>
    <p:sldLayoutId id="2147483722" r:id="rId5"/>
    <p:sldLayoutId id="2147483674" r:id="rId6"/>
    <p:sldLayoutId id="2147483720" r:id="rId7"/>
    <p:sldLayoutId id="2147483724" r:id="rId8"/>
    <p:sldLayoutId id="2147483721" r:id="rId9"/>
    <p:sldLayoutId id="2147483723" r:id="rId10"/>
    <p:sldLayoutId id="2147483664" r:id="rId11"/>
    <p:sldLayoutId id="2147483675" r:id="rId12"/>
    <p:sldLayoutId id="2147483693" r:id="rId13"/>
    <p:sldLayoutId id="2147483694" r:id="rId14"/>
    <p:sldLayoutId id="2147483677" r:id="rId15"/>
    <p:sldLayoutId id="2147483676" r:id="rId16"/>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4"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4"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4"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4"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4"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4"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4"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4"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4"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4"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4"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4"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4"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4"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4"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4"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4"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4"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4"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4"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4"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4"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4"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4"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4"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4"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4"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openxmlformats.org/officeDocument/2006/relationships/image" Target="../media/image26.jpeg"/><Relationship Id="rId11" Type="http://schemas.openxmlformats.org/officeDocument/2006/relationships/image" Target="../media/image31.jpeg"/><Relationship Id="rId5" Type="http://schemas.openxmlformats.org/officeDocument/2006/relationships/image" Target="../media/image25.png"/><Relationship Id="rId10" Type="http://schemas.openxmlformats.org/officeDocument/2006/relationships/image" Target="../media/image30.jpeg"/><Relationship Id="rId4" Type="http://schemas.openxmlformats.org/officeDocument/2006/relationships/image" Target="../media/image24.png"/><Relationship Id="rId9" Type="http://schemas.openxmlformats.org/officeDocument/2006/relationships/image" Target="../media/image29.jpeg"/></Relationships>
</file>

<file path=ppt/slides/_rels/slide1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png"/><Relationship Id="rId7"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16.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jpeg"/><Relationship Id="rId9"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5.xml"/><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4.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6.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8.png"/><Relationship Id="rId1" Type="http://schemas.openxmlformats.org/officeDocument/2006/relationships/slideLayout" Target="../slideLayouts/slideLayout16.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6.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5.xml"/><Relationship Id="rId1" Type="http://schemas.openxmlformats.org/officeDocument/2006/relationships/slideLayout" Target="../slideLayouts/slideLayout16.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17.jpg"/><Relationship Id="rId7"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16.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Frihandsfigur: Form 1">
            <a:extLst>
              <a:ext uri="{FF2B5EF4-FFF2-40B4-BE49-F238E27FC236}">
                <a16:creationId xmlns:a16="http://schemas.microsoft.com/office/drawing/2014/main" id="{EFBBF7AA-AAD1-DC62-18EB-46488E41F6E2}"/>
              </a:ext>
            </a:extLst>
          </p:cNvPr>
          <p:cNvSpPr/>
          <p:nvPr/>
        </p:nvSpPr>
        <p:spPr>
          <a:xfrm rot="-511689">
            <a:off x="-448361" y="-498599"/>
            <a:ext cx="8993830" cy="8062611"/>
          </a:xfrm>
          <a:custGeom>
            <a:avLst/>
            <a:gdLst>
              <a:gd name="connsiteX0" fmla="*/ 1435277 w 8993830"/>
              <a:gd name="connsiteY0" fmla="*/ 0 h 8062611"/>
              <a:gd name="connsiteX1" fmla="*/ 4279699 w 8993830"/>
              <a:gd name="connsiteY1" fmla="*/ 426531 h 8062611"/>
              <a:gd name="connsiteX2" fmla="*/ 4337512 w 8993830"/>
              <a:gd name="connsiteY2" fmla="*/ 499548 h 8062611"/>
              <a:gd name="connsiteX3" fmla="*/ 5747553 w 8993830"/>
              <a:gd name="connsiteY3" fmla="*/ 3504081 h 8062611"/>
              <a:gd name="connsiteX4" fmla="*/ 8528797 w 8993830"/>
              <a:gd name="connsiteY4" fmla="*/ 5767569 h 8062611"/>
              <a:gd name="connsiteX5" fmla="*/ 8964310 w 8993830"/>
              <a:gd name="connsiteY5" fmla="*/ 8023880 h 8062611"/>
              <a:gd name="connsiteX6" fmla="*/ 8957184 w 8993830"/>
              <a:gd name="connsiteY6" fmla="*/ 8062611 h 8062611"/>
              <a:gd name="connsiteX7" fmla="*/ 0 w 8993830"/>
              <a:gd name="connsiteY7" fmla="*/ 6719451 h 8062611"/>
              <a:gd name="connsiteX8" fmla="*/ 992757 w 8993830"/>
              <a:gd name="connsiteY8" fmla="*/ 99010 h 8062611"/>
              <a:gd name="connsiteX9" fmla="*/ 1286313 w 8993830"/>
              <a:gd name="connsiteY9" fmla="*/ 26850 h 8062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93830" h="8062611">
                <a:moveTo>
                  <a:pt x="1435277" y="0"/>
                </a:moveTo>
                <a:lnTo>
                  <a:pt x="4279699" y="426531"/>
                </a:lnTo>
                <a:lnTo>
                  <a:pt x="4337512" y="499548"/>
                </a:lnTo>
                <a:cubicBezTo>
                  <a:pt x="4917096" y="1279580"/>
                  <a:pt x="5124782" y="2758310"/>
                  <a:pt x="5747553" y="3504081"/>
                </a:cubicBezTo>
                <a:cubicBezTo>
                  <a:pt x="6544700" y="4458668"/>
                  <a:pt x="8023876" y="4917769"/>
                  <a:pt x="8528797" y="5767569"/>
                </a:cubicBezTo>
                <a:cubicBezTo>
                  <a:pt x="8907488" y="6404920"/>
                  <a:pt x="9064453" y="7340415"/>
                  <a:pt x="8964310" y="8023880"/>
                </a:cubicBezTo>
                <a:lnTo>
                  <a:pt x="8957184" y="8062611"/>
                </a:lnTo>
                <a:lnTo>
                  <a:pt x="0" y="6719451"/>
                </a:lnTo>
                <a:lnTo>
                  <a:pt x="992757" y="99010"/>
                </a:lnTo>
                <a:lnTo>
                  <a:pt x="1286313" y="26850"/>
                </a:lnTo>
                <a:close/>
              </a:path>
            </a:pathLst>
          </a:custGeom>
          <a:solidFill>
            <a:schemeClr val="accent2"/>
          </a:solidFill>
          <a:ln>
            <a:noFill/>
          </a:ln>
          <a:effectLst>
            <a:outerShdw blurRad="200025" dist="95250" sx="1000" sy="1000" algn="bl" rotWithShape="0">
              <a:srgbClr val="000000"/>
            </a:outerShdw>
          </a:effectLst>
        </p:spPr>
        <p:txBody>
          <a:bodyPr/>
          <a:lstStyle/>
          <a:p>
            <a:endParaRPr lang="sv-SE"/>
          </a:p>
        </p:txBody>
      </p:sp>
      <p:sp>
        <p:nvSpPr>
          <p:cNvPr id="3" name="Frihandsfigur: Form 2">
            <a:extLst>
              <a:ext uri="{FF2B5EF4-FFF2-40B4-BE49-F238E27FC236}">
                <a16:creationId xmlns:a16="http://schemas.microsoft.com/office/drawing/2014/main" id="{EC4238A9-9945-4AB2-9509-41080DF759A9}"/>
              </a:ext>
            </a:extLst>
          </p:cNvPr>
          <p:cNvSpPr/>
          <p:nvPr/>
        </p:nvSpPr>
        <p:spPr>
          <a:xfrm rot="-615400">
            <a:off x="-533255" y="-597982"/>
            <a:ext cx="8417427" cy="8262568"/>
          </a:xfrm>
          <a:custGeom>
            <a:avLst/>
            <a:gdLst>
              <a:gd name="connsiteX0" fmla="*/ 1221122 w 8417427"/>
              <a:gd name="connsiteY0" fmla="*/ 0 h 8262568"/>
              <a:gd name="connsiteX1" fmla="*/ 4226385 w 8417427"/>
              <a:gd name="connsiteY1" fmla="*/ 543801 h 8262568"/>
              <a:gd name="connsiteX2" fmla="*/ 4237796 w 8417427"/>
              <a:gd name="connsiteY2" fmla="*/ 554147 h 8262568"/>
              <a:gd name="connsiteX3" fmla="*/ 5606694 w 8417427"/>
              <a:gd name="connsiteY3" fmla="*/ 3790528 h 8262568"/>
              <a:gd name="connsiteX4" fmla="*/ 8077978 w 8417427"/>
              <a:gd name="connsiteY4" fmla="*/ 6056010 h 8262568"/>
              <a:gd name="connsiteX5" fmla="*/ 8385845 w 8417427"/>
              <a:gd name="connsiteY5" fmla="*/ 8157297 h 8262568"/>
              <a:gd name="connsiteX6" fmla="*/ 8367847 w 8417427"/>
              <a:gd name="connsiteY6" fmla="*/ 8262568 h 8262568"/>
              <a:gd name="connsiteX7" fmla="*/ 0 w 8417427"/>
              <a:gd name="connsiteY7" fmla="*/ 6748409 h 826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417427" h="8262568">
                <a:moveTo>
                  <a:pt x="1221122" y="0"/>
                </a:moveTo>
                <a:lnTo>
                  <a:pt x="4226385" y="543801"/>
                </a:lnTo>
                <a:lnTo>
                  <a:pt x="4237796" y="554147"/>
                </a:lnTo>
                <a:cubicBezTo>
                  <a:pt x="4963421" y="1270316"/>
                  <a:pt x="4994578" y="2952821"/>
                  <a:pt x="5606694" y="3790528"/>
                </a:cubicBezTo>
                <a:cubicBezTo>
                  <a:pt x="6306254" y="4747907"/>
                  <a:pt x="7656874" y="5204084"/>
                  <a:pt x="8077978" y="6056010"/>
                </a:cubicBezTo>
                <a:cubicBezTo>
                  <a:pt x="8367486" y="6641736"/>
                  <a:pt x="8477685" y="7493891"/>
                  <a:pt x="8385845" y="8157297"/>
                </a:cubicBezTo>
                <a:lnTo>
                  <a:pt x="8367847" y="8262568"/>
                </a:lnTo>
                <a:lnTo>
                  <a:pt x="0" y="6748409"/>
                </a:lnTo>
                <a:close/>
              </a:path>
            </a:pathLst>
          </a:custGeom>
          <a:solidFill>
            <a:srgbClr val="002F8E"/>
          </a:solidFill>
          <a:ln>
            <a:noFill/>
          </a:ln>
          <a:effectLst>
            <a:outerShdw blurRad="200025" dist="95250" sx="1000" sy="1000" algn="bl" rotWithShape="0">
              <a:srgbClr val="000000"/>
            </a:outerShdw>
          </a:effectLst>
        </p:spPr>
        <p:txBody>
          <a:bodyPr/>
          <a:lstStyle/>
          <a:p>
            <a:endParaRPr lang="sv-SE"/>
          </a:p>
        </p:txBody>
      </p:sp>
      <p:pic>
        <p:nvPicPr>
          <p:cNvPr id="4" name="Bildobjekt 3">
            <a:extLst>
              <a:ext uri="{FF2B5EF4-FFF2-40B4-BE49-F238E27FC236}">
                <a16:creationId xmlns:a16="http://schemas.microsoft.com/office/drawing/2014/main" id="{A43781F2-1C00-0A3E-83B1-A98F1FF5B45E}"/>
              </a:ext>
            </a:extLst>
          </p:cNvPr>
          <p:cNvPicPr>
            <a:picLocks noChangeAspect="1"/>
          </p:cNvPicPr>
          <p:nvPr/>
        </p:nvPicPr>
        <p:blipFill>
          <a:blip r:embed="rId3" cstate="hqprint">
            <a:extLst>
              <a:ext uri="{28A0092B-C50C-407E-A947-70E740481C1C}">
                <a14:useLocalDpi xmlns:a14="http://schemas.microsoft.com/office/drawing/2010/main"/>
              </a:ext>
            </a:extLst>
          </a:blip>
          <a:srcRect l="-1" r="68556" b="43959"/>
          <a:stretch/>
        </p:blipFill>
        <p:spPr>
          <a:xfrm>
            <a:off x="638984" y="3192229"/>
            <a:ext cx="2842823" cy="1116434"/>
          </a:xfrm>
          <a:prstGeom prst="rect">
            <a:avLst/>
          </a:prstGeom>
        </p:spPr>
      </p:pic>
      <p:sp>
        <p:nvSpPr>
          <p:cNvPr id="5" name="textruta 4">
            <a:extLst>
              <a:ext uri="{FF2B5EF4-FFF2-40B4-BE49-F238E27FC236}">
                <a16:creationId xmlns:a16="http://schemas.microsoft.com/office/drawing/2014/main" id="{F6F9503A-8F0F-E36E-DE75-60D0D28387AD}"/>
              </a:ext>
            </a:extLst>
          </p:cNvPr>
          <p:cNvSpPr txBox="1"/>
          <p:nvPr/>
        </p:nvSpPr>
        <p:spPr>
          <a:xfrm>
            <a:off x="12500658" y="0"/>
            <a:ext cx="2928395" cy="1569660"/>
          </a:xfrm>
          <a:prstGeom prst="rect">
            <a:avLst/>
          </a:prstGeom>
          <a:noFill/>
        </p:spPr>
        <p:txBody>
          <a:bodyPr wrap="square" rtlCol="0">
            <a:spAutoFit/>
          </a:bodyPr>
          <a:lstStyle/>
          <a:p>
            <a:r>
              <a:rPr lang="sv-SE" sz="1600">
                <a:latin typeface="+mj-lt"/>
              </a:rPr>
              <a:t>Högerklicka, formatera bakgrund, välj ”Bild eller strukturfyllning” och infoga en bakgrundsbild. Standardbilder finns att hitta i mappen ”</a:t>
            </a:r>
            <a:r>
              <a:rPr lang="sv-SE" sz="1600" err="1">
                <a:latin typeface="+mj-lt"/>
              </a:rPr>
              <a:t>Bildbank</a:t>
            </a:r>
            <a:r>
              <a:rPr lang="sv-SE" sz="1600">
                <a:latin typeface="+mj-lt"/>
              </a:rPr>
              <a:t>”.</a:t>
            </a:r>
          </a:p>
        </p:txBody>
      </p:sp>
      <p:pic>
        <p:nvPicPr>
          <p:cNvPr id="6" name="Bildobjekt 5">
            <a:extLst>
              <a:ext uri="{FF2B5EF4-FFF2-40B4-BE49-F238E27FC236}">
                <a16:creationId xmlns:a16="http://schemas.microsoft.com/office/drawing/2014/main" id="{1C9E9A59-5910-D367-E853-3B4CDDBB9B8B}"/>
              </a:ext>
            </a:extLst>
          </p:cNvPr>
          <p:cNvPicPr>
            <a:picLocks noChangeAspect="1"/>
          </p:cNvPicPr>
          <p:nvPr/>
        </p:nvPicPr>
        <p:blipFill>
          <a:blip r:embed="rId3" cstate="hqprint">
            <a:extLst>
              <a:ext uri="{28A0092B-C50C-407E-A947-70E740481C1C}">
                <a14:useLocalDpi xmlns:a14="http://schemas.microsoft.com/office/drawing/2010/main"/>
              </a:ext>
            </a:extLst>
          </a:blip>
          <a:srcRect l="31354" b="36420"/>
          <a:stretch/>
        </p:blipFill>
        <p:spPr>
          <a:xfrm>
            <a:off x="786389" y="4308663"/>
            <a:ext cx="6198611" cy="1265131"/>
          </a:xfrm>
          <a:prstGeom prst="rect">
            <a:avLst/>
          </a:prstGeom>
        </p:spPr>
      </p:pic>
      <p:pic>
        <p:nvPicPr>
          <p:cNvPr id="7" name="Bildobjekt 6">
            <a:extLst>
              <a:ext uri="{FF2B5EF4-FFF2-40B4-BE49-F238E27FC236}">
                <a16:creationId xmlns:a16="http://schemas.microsoft.com/office/drawing/2014/main" id="{ED5631A2-388C-3AD0-E44D-49BAD45A9F89}"/>
              </a:ext>
            </a:extLst>
          </p:cNvPr>
          <p:cNvPicPr>
            <a:picLocks noChangeAspect="1"/>
          </p:cNvPicPr>
          <p:nvPr/>
        </p:nvPicPr>
        <p:blipFill>
          <a:blip r:embed="rId3" cstate="hqprint">
            <a:extLst>
              <a:ext uri="{28A0092B-C50C-407E-A947-70E740481C1C}">
                <a14:useLocalDpi xmlns:a14="http://schemas.microsoft.com/office/drawing/2010/main"/>
              </a:ext>
            </a:extLst>
          </a:blip>
          <a:srcRect t="65556" r="63332" b="7245"/>
          <a:stretch/>
        </p:blipFill>
        <p:spPr>
          <a:xfrm>
            <a:off x="811789" y="5639739"/>
            <a:ext cx="2548015" cy="416490"/>
          </a:xfrm>
          <a:prstGeom prst="rect">
            <a:avLst/>
          </a:prstGeom>
        </p:spPr>
      </p:pic>
    </p:spTree>
    <p:extLst>
      <p:ext uri="{BB962C8B-B14F-4D97-AF65-F5344CB8AC3E}">
        <p14:creationId xmlns:p14="http://schemas.microsoft.com/office/powerpoint/2010/main" val="33522247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59604059-2EF8-E2B7-5653-087E0D337EC4}"/>
            </a:ext>
          </a:extLst>
        </p:cNvPr>
        <p:cNvGrpSpPr/>
        <p:nvPr/>
      </p:nvGrpSpPr>
      <p:grpSpPr>
        <a:xfrm>
          <a:off x="0" y="0"/>
          <a:ext cx="0" cy="0"/>
          <a:chOff x="0" y="0"/>
          <a:chExt cx="0" cy="0"/>
        </a:xfrm>
      </p:grpSpPr>
      <p:sp>
        <p:nvSpPr>
          <p:cNvPr id="2" name="Frihandsfigur: Form 1">
            <a:extLst>
              <a:ext uri="{FF2B5EF4-FFF2-40B4-BE49-F238E27FC236}">
                <a16:creationId xmlns:a16="http://schemas.microsoft.com/office/drawing/2014/main" id="{B3F054F7-17C9-131A-2773-4DC24D4309F2}"/>
              </a:ext>
            </a:extLst>
          </p:cNvPr>
          <p:cNvSpPr/>
          <p:nvPr/>
        </p:nvSpPr>
        <p:spPr>
          <a:xfrm>
            <a:off x="5888419" y="4917418"/>
            <a:ext cx="5291818" cy="1471883"/>
          </a:xfrm>
          <a:custGeom>
            <a:avLst/>
            <a:gdLst>
              <a:gd name="connsiteX0" fmla="*/ 9231875 w 10383320"/>
              <a:gd name="connsiteY0" fmla="*/ 4401778 h 5695044"/>
              <a:gd name="connsiteX1" fmla="*/ 10363989 w 10383320"/>
              <a:gd name="connsiteY1" fmla="*/ 3255149 h 5695044"/>
              <a:gd name="connsiteX2" fmla="*/ 9725361 w 10383320"/>
              <a:gd name="connsiteY2" fmla="*/ 1411835 h 5695044"/>
              <a:gd name="connsiteX3" fmla="*/ 7083761 w 10383320"/>
              <a:gd name="connsiteY3" fmla="*/ 700635 h 5695044"/>
              <a:gd name="connsiteX4" fmla="*/ 5559761 w 10383320"/>
              <a:gd name="connsiteY4" fmla="*/ 1890806 h 5695044"/>
              <a:gd name="connsiteX5" fmla="*/ 3861589 w 10383320"/>
              <a:gd name="connsiteY5" fmla="*/ 221664 h 5695044"/>
              <a:gd name="connsiteX6" fmla="*/ 1394161 w 10383320"/>
              <a:gd name="connsiteY6" fmla="*/ 192635 h 5695044"/>
              <a:gd name="connsiteX7" fmla="*/ 15304 w 10383320"/>
              <a:gd name="connsiteY7" fmla="*/ 1832749 h 5695044"/>
              <a:gd name="connsiteX8" fmla="*/ 741018 w 10383320"/>
              <a:gd name="connsiteY8" fmla="*/ 3734121 h 5695044"/>
              <a:gd name="connsiteX9" fmla="*/ 2047304 w 10383320"/>
              <a:gd name="connsiteY9" fmla="*/ 3893778 h 5695044"/>
              <a:gd name="connsiteX10" fmla="*/ 1786046 w 10383320"/>
              <a:gd name="connsiteY10" fmla="*/ 4953321 h 5695044"/>
              <a:gd name="connsiteX11" fmla="*/ 2787532 w 10383320"/>
              <a:gd name="connsiteY11" fmla="*/ 5693549 h 5695044"/>
              <a:gd name="connsiteX12" fmla="*/ 5400104 w 10383320"/>
              <a:gd name="connsiteY12" fmla="*/ 4764635 h 5695044"/>
              <a:gd name="connsiteX13" fmla="*/ 7504675 w 10383320"/>
              <a:gd name="connsiteY13" fmla="*/ 5679035 h 5695044"/>
              <a:gd name="connsiteX14" fmla="*/ 9289932 w 10383320"/>
              <a:gd name="connsiteY14" fmla="*/ 4372749 h 5695044"/>
              <a:gd name="connsiteX15" fmla="*/ 9231875 w 10383320"/>
              <a:gd name="connsiteY15" fmla="*/ 4401778 h 5695044"/>
              <a:gd name="connsiteX0" fmla="*/ 9289932 w 10380163"/>
              <a:gd name="connsiteY0" fmla="*/ 4372749 h 5695044"/>
              <a:gd name="connsiteX1" fmla="*/ 10363989 w 10380163"/>
              <a:gd name="connsiteY1" fmla="*/ 3255149 h 5695044"/>
              <a:gd name="connsiteX2" fmla="*/ 9725361 w 10380163"/>
              <a:gd name="connsiteY2" fmla="*/ 1411835 h 5695044"/>
              <a:gd name="connsiteX3" fmla="*/ 7083761 w 10380163"/>
              <a:gd name="connsiteY3" fmla="*/ 700635 h 5695044"/>
              <a:gd name="connsiteX4" fmla="*/ 5559761 w 10380163"/>
              <a:gd name="connsiteY4" fmla="*/ 1890806 h 5695044"/>
              <a:gd name="connsiteX5" fmla="*/ 3861589 w 10380163"/>
              <a:gd name="connsiteY5" fmla="*/ 221664 h 5695044"/>
              <a:gd name="connsiteX6" fmla="*/ 1394161 w 10380163"/>
              <a:gd name="connsiteY6" fmla="*/ 192635 h 5695044"/>
              <a:gd name="connsiteX7" fmla="*/ 15304 w 10380163"/>
              <a:gd name="connsiteY7" fmla="*/ 1832749 h 5695044"/>
              <a:gd name="connsiteX8" fmla="*/ 741018 w 10380163"/>
              <a:gd name="connsiteY8" fmla="*/ 3734121 h 5695044"/>
              <a:gd name="connsiteX9" fmla="*/ 2047304 w 10380163"/>
              <a:gd name="connsiteY9" fmla="*/ 3893778 h 5695044"/>
              <a:gd name="connsiteX10" fmla="*/ 1786046 w 10380163"/>
              <a:gd name="connsiteY10" fmla="*/ 4953321 h 5695044"/>
              <a:gd name="connsiteX11" fmla="*/ 2787532 w 10380163"/>
              <a:gd name="connsiteY11" fmla="*/ 5693549 h 5695044"/>
              <a:gd name="connsiteX12" fmla="*/ 5400104 w 10380163"/>
              <a:gd name="connsiteY12" fmla="*/ 4764635 h 5695044"/>
              <a:gd name="connsiteX13" fmla="*/ 7504675 w 10380163"/>
              <a:gd name="connsiteY13" fmla="*/ 5679035 h 5695044"/>
              <a:gd name="connsiteX14" fmla="*/ 9289932 w 10380163"/>
              <a:gd name="connsiteY14" fmla="*/ 4372749 h 5695044"/>
              <a:gd name="connsiteX0" fmla="*/ 9289932 w 10380163"/>
              <a:gd name="connsiteY0" fmla="*/ 4315092 h 5637387"/>
              <a:gd name="connsiteX1" fmla="*/ 10363989 w 10380163"/>
              <a:gd name="connsiteY1" fmla="*/ 3197492 h 5637387"/>
              <a:gd name="connsiteX2" fmla="*/ 9725361 w 10380163"/>
              <a:gd name="connsiteY2" fmla="*/ 1354178 h 5637387"/>
              <a:gd name="connsiteX3" fmla="*/ 7083761 w 10380163"/>
              <a:gd name="connsiteY3" fmla="*/ 642978 h 5637387"/>
              <a:gd name="connsiteX4" fmla="*/ 5559761 w 10380163"/>
              <a:gd name="connsiteY4" fmla="*/ 730063 h 5637387"/>
              <a:gd name="connsiteX5" fmla="*/ 3861589 w 10380163"/>
              <a:gd name="connsiteY5" fmla="*/ 164007 h 5637387"/>
              <a:gd name="connsiteX6" fmla="*/ 1394161 w 10380163"/>
              <a:gd name="connsiteY6" fmla="*/ 134978 h 5637387"/>
              <a:gd name="connsiteX7" fmla="*/ 15304 w 10380163"/>
              <a:gd name="connsiteY7" fmla="*/ 1775092 h 5637387"/>
              <a:gd name="connsiteX8" fmla="*/ 741018 w 10380163"/>
              <a:gd name="connsiteY8" fmla="*/ 3676464 h 5637387"/>
              <a:gd name="connsiteX9" fmla="*/ 2047304 w 10380163"/>
              <a:gd name="connsiteY9" fmla="*/ 3836121 h 5637387"/>
              <a:gd name="connsiteX10" fmla="*/ 1786046 w 10380163"/>
              <a:gd name="connsiteY10" fmla="*/ 4895664 h 5637387"/>
              <a:gd name="connsiteX11" fmla="*/ 2787532 w 10380163"/>
              <a:gd name="connsiteY11" fmla="*/ 5635892 h 5637387"/>
              <a:gd name="connsiteX12" fmla="*/ 5400104 w 10380163"/>
              <a:gd name="connsiteY12" fmla="*/ 4706978 h 5637387"/>
              <a:gd name="connsiteX13" fmla="*/ 7504675 w 10380163"/>
              <a:gd name="connsiteY13" fmla="*/ 5621378 h 5637387"/>
              <a:gd name="connsiteX14" fmla="*/ 9289932 w 10380163"/>
              <a:gd name="connsiteY14" fmla="*/ 4315092 h 5637387"/>
              <a:gd name="connsiteX0" fmla="*/ 9289932 w 10374586"/>
              <a:gd name="connsiteY0" fmla="*/ 4315092 h 5637387"/>
              <a:gd name="connsiteX1" fmla="*/ 10363989 w 10374586"/>
              <a:gd name="connsiteY1" fmla="*/ 3197492 h 5637387"/>
              <a:gd name="connsiteX2" fmla="*/ 9725361 w 10374586"/>
              <a:gd name="connsiteY2" fmla="*/ 1354178 h 5637387"/>
              <a:gd name="connsiteX3" fmla="*/ 7954618 w 10374586"/>
              <a:gd name="connsiteY3" fmla="*/ 541378 h 5637387"/>
              <a:gd name="connsiteX4" fmla="*/ 5559761 w 10374586"/>
              <a:gd name="connsiteY4" fmla="*/ 730063 h 5637387"/>
              <a:gd name="connsiteX5" fmla="*/ 3861589 w 10374586"/>
              <a:gd name="connsiteY5" fmla="*/ 164007 h 5637387"/>
              <a:gd name="connsiteX6" fmla="*/ 1394161 w 10374586"/>
              <a:gd name="connsiteY6" fmla="*/ 134978 h 5637387"/>
              <a:gd name="connsiteX7" fmla="*/ 15304 w 10374586"/>
              <a:gd name="connsiteY7" fmla="*/ 1775092 h 5637387"/>
              <a:gd name="connsiteX8" fmla="*/ 741018 w 10374586"/>
              <a:gd name="connsiteY8" fmla="*/ 3676464 h 5637387"/>
              <a:gd name="connsiteX9" fmla="*/ 2047304 w 10374586"/>
              <a:gd name="connsiteY9" fmla="*/ 3836121 h 5637387"/>
              <a:gd name="connsiteX10" fmla="*/ 1786046 w 10374586"/>
              <a:gd name="connsiteY10" fmla="*/ 4895664 h 5637387"/>
              <a:gd name="connsiteX11" fmla="*/ 2787532 w 10374586"/>
              <a:gd name="connsiteY11" fmla="*/ 5635892 h 5637387"/>
              <a:gd name="connsiteX12" fmla="*/ 5400104 w 10374586"/>
              <a:gd name="connsiteY12" fmla="*/ 4706978 h 5637387"/>
              <a:gd name="connsiteX13" fmla="*/ 7504675 w 10374586"/>
              <a:gd name="connsiteY13" fmla="*/ 5621378 h 5637387"/>
              <a:gd name="connsiteX14" fmla="*/ 9289932 w 10374586"/>
              <a:gd name="connsiteY14" fmla="*/ 4315092 h 5637387"/>
              <a:gd name="connsiteX0" fmla="*/ 9289932 w 10374586"/>
              <a:gd name="connsiteY0" fmla="*/ 4443631 h 5765926"/>
              <a:gd name="connsiteX1" fmla="*/ 10363989 w 10374586"/>
              <a:gd name="connsiteY1" fmla="*/ 3326031 h 5765926"/>
              <a:gd name="connsiteX2" fmla="*/ 9725361 w 10374586"/>
              <a:gd name="connsiteY2" fmla="*/ 1482717 h 5765926"/>
              <a:gd name="connsiteX3" fmla="*/ 7954618 w 10374586"/>
              <a:gd name="connsiteY3" fmla="*/ 669917 h 5765926"/>
              <a:gd name="connsiteX4" fmla="*/ 5559761 w 10374586"/>
              <a:gd name="connsiteY4" fmla="*/ 858602 h 5765926"/>
              <a:gd name="connsiteX5" fmla="*/ 3164904 w 10374586"/>
              <a:gd name="connsiteY5" fmla="*/ 60317 h 5765926"/>
              <a:gd name="connsiteX6" fmla="*/ 1394161 w 10374586"/>
              <a:gd name="connsiteY6" fmla="*/ 263517 h 5765926"/>
              <a:gd name="connsiteX7" fmla="*/ 15304 w 10374586"/>
              <a:gd name="connsiteY7" fmla="*/ 1903631 h 5765926"/>
              <a:gd name="connsiteX8" fmla="*/ 741018 w 10374586"/>
              <a:gd name="connsiteY8" fmla="*/ 3805003 h 5765926"/>
              <a:gd name="connsiteX9" fmla="*/ 2047304 w 10374586"/>
              <a:gd name="connsiteY9" fmla="*/ 3964660 h 5765926"/>
              <a:gd name="connsiteX10" fmla="*/ 1786046 w 10374586"/>
              <a:gd name="connsiteY10" fmla="*/ 5024203 h 5765926"/>
              <a:gd name="connsiteX11" fmla="*/ 2787532 w 10374586"/>
              <a:gd name="connsiteY11" fmla="*/ 5764431 h 5765926"/>
              <a:gd name="connsiteX12" fmla="*/ 5400104 w 10374586"/>
              <a:gd name="connsiteY12" fmla="*/ 4835517 h 5765926"/>
              <a:gd name="connsiteX13" fmla="*/ 7504675 w 10374586"/>
              <a:gd name="connsiteY13" fmla="*/ 5749917 h 5765926"/>
              <a:gd name="connsiteX14" fmla="*/ 9289932 w 10374586"/>
              <a:gd name="connsiteY14" fmla="*/ 4443631 h 5765926"/>
              <a:gd name="connsiteX0" fmla="*/ 9289932 w 10374586"/>
              <a:gd name="connsiteY0" fmla="*/ 4417073 h 5739368"/>
              <a:gd name="connsiteX1" fmla="*/ 10363989 w 10374586"/>
              <a:gd name="connsiteY1" fmla="*/ 3299473 h 5739368"/>
              <a:gd name="connsiteX2" fmla="*/ 9725361 w 10374586"/>
              <a:gd name="connsiteY2" fmla="*/ 1456159 h 5739368"/>
              <a:gd name="connsiteX3" fmla="*/ 7954618 w 10374586"/>
              <a:gd name="connsiteY3" fmla="*/ 643359 h 5739368"/>
              <a:gd name="connsiteX4" fmla="*/ 5545246 w 10374586"/>
              <a:gd name="connsiteY4" fmla="*/ 469187 h 5739368"/>
              <a:gd name="connsiteX5" fmla="*/ 3164904 w 10374586"/>
              <a:gd name="connsiteY5" fmla="*/ 33759 h 5739368"/>
              <a:gd name="connsiteX6" fmla="*/ 1394161 w 10374586"/>
              <a:gd name="connsiteY6" fmla="*/ 236959 h 5739368"/>
              <a:gd name="connsiteX7" fmla="*/ 15304 w 10374586"/>
              <a:gd name="connsiteY7" fmla="*/ 1877073 h 5739368"/>
              <a:gd name="connsiteX8" fmla="*/ 741018 w 10374586"/>
              <a:gd name="connsiteY8" fmla="*/ 3778445 h 5739368"/>
              <a:gd name="connsiteX9" fmla="*/ 2047304 w 10374586"/>
              <a:gd name="connsiteY9" fmla="*/ 3938102 h 5739368"/>
              <a:gd name="connsiteX10" fmla="*/ 1786046 w 10374586"/>
              <a:gd name="connsiteY10" fmla="*/ 4997645 h 5739368"/>
              <a:gd name="connsiteX11" fmla="*/ 2787532 w 10374586"/>
              <a:gd name="connsiteY11" fmla="*/ 5737873 h 5739368"/>
              <a:gd name="connsiteX12" fmla="*/ 5400104 w 10374586"/>
              <a:gd name="connsiteY12" fmla="*/ 4808959 h 5739368"/>
              <a:gd name="connsiteX13" fmla="*/ 7504675 w 10374586"/>
              <a:gd name="connsiteY13" fmla="*/ 5723359 h 5739368"/>
              <a:gd name="connsiteX14" fmla="*/ 9289932 w 10374586"/>
              <a:gd name="connsiteY14" fmla="*/ 4417073 h 5739368"/>
              <a:gd name="connsiteX0" fmla="*/ 9289241 w 10373895"/>
              <a:gd name="connsiteY0" fmla="*/ 4417073 h 5739313"/>
              <a:gd name="connsiteX1" fmla="*/ 10363298 w 10373895"/>
              <a:gd name="connsiteY1" fmla="*/ 3299473 h 5739313"/>
              <a:gd name="connsiteX2" fmla="*/ 9724670 w 10373895"/>
              <a:gd name="connsiteY2" fmla="*/ 1456159 h 5739313"/>
              <a:gd name="connsiteX3" fmla="*/ 7953927 w 10373895"/>
              <a:gd name="connsiteY3" fmla="*/ 643359 h 5739313"/>
              <a:gd name="connsiteX4" fmla="*/ 5544555 w 10373895"/>
              <a:gd name="connsiteY4" fmla="*/ 469187 h 5739313"/>
              <a:gd name="connsiteX5" fmla="*/ 3164213 w 10373895"/>
              <a:gd name="connsiteY5" fmla="*/ 33759 h 5739313"/>
              <a:gd name="connsiteX6" fmla="*/ 1393470 w 10373895"/>
              <a:gd name="connsiteY6" fmla="*/ 236959 h 5739313"/>
              <a:gd name="connsiteX7" fmla="*/ 14613 w 10373895"/>
              <a:gd name="connsiteY7" fmla="*/ 1877073 h 5739313"/>
              <a:gd name="connsiteX8" fmla="*/ 740327 w 10373895"/>
              <a:gd name="connsiteY8" fmla="*/ 3778445 h 5739313"/>
              <a:gd name="connsiteX9" fmla="*/ 1872441 w 10373895"/>
              <a:gd name="connsiteY9" fmla="*/ 4054217 h 5739313"/>
              <a:gd name="connsiteX10" fmla="*/ 1785355 w 10373895"/>
              <a:gd name="connsiteY10" fmla="*/ 4997645 h 5739313"/>
              <a:gd name="connsiteX11" fmla="*/ 2786841 w 10373895"/>
              <a:gd name="connsiteY11" fmla="*/ 5737873 h 5739313"/>
              <a:gd name="connsiteX12" fmla="*/ 5399413 w 10373895"/>
              <a:gd name="connsiteY12" fmla="*/ 4808959 h 5739313"/>
              <a:gd name="connsiteX13" fmla="*/ 7503984 w 10373895"/>
              <a:gd name="connsiteY13" fmla="*/ 5723359 h 5739313"/>
              <a:gd name="connsiteX14" fmla="*/ 9289241 w 10373895"/>
              <a:gd name="connsiteY14" fmla="*/ 4417073 h 5739313"/>
              <a:gd name="connsiteX0" fmla="*/ 9289241 w 10373895"/>
              <a:gd name="connsiteY0" fmla="*/ 4417073 h 5737882"/>
              <a:gd name="connsiteX1" fmla="*/ 10363298 w 10373895"/>
              <a:gd name="connsiteY1" fmla="*/ 3299473 h 5737882"/>
              <a:gd name="connsiteX2" fmla="*/ 9724670 w 10373895"/>
              <a:gd name="connsiteY2" fmla="*/ 1456159 h 5737882"/>
              <a:gd name="connsiteX3" fmla="*/ 7953927 w 10373895"/>
              <a:gd name="connsiteY3" fmla="*/ 643359 h 5737882"/>
              <a:gd name="connsiteX4" fmla="*/ 5544555 w 10373895"/>
              <a:gd name="connsiteY4" fmla="*/ 469187 h 5737882"/>
              <a:gd name="connsiteX5" fmla="*/ 3164213 w 10373895"/>
              <a:gd name="connsiteY5" fmla="*/ 33759 h 5737882"/>
              <a:gd name="connsiteX6" fmla="*/ 1393470 w 10373895"/>
              <a:gd name="connsiteY6" fmla="*/ 236959 h 5737882"/>
              <a:gd name="connsiteX7" fmla="*/ 14613 w 10373895"/>
              <a:gd name="connsiteY7" fmla="*/ 1877073 h 5737882"/>
              <a:gd name="connsiteX8" fmla="*/ 740327 w 10373895"/>
              <a:gd name="connsiteY8" fmla="*/ 3778445 h 5737882"/>
              <a:gd name="connsiteX9" fmla="*/ 1872441 w 10373895"/>
              <a:gd name="connsiteY9" fmla="*/ 4054217 h 5737882"/>
              <a:gd name="connsiteX10" fmla="*/ 1785355 w 10373895"/>
              <a:gd name="connsiteY10" fmla="*/ 4997645 h 5737882"/>
              <a:gd name="connsiteX11" fmla="*/ 2786841 w 10373895"/>
              <a:gd name="connsiteY11" fmla="*/ 5737873 h 5737882"/>
              <a:gd name="connsiteX12" fmla="*/ 5399413 w 10373895"/>
              <a:gd name="connsiteY12" fmla="*/ 4983131 h 5737882"/>
              <a:gd name="connsiteX13" fmla="*/ 7503984 w 10373895"/>
              <a:gd name="connsiteY13" fmla="*/ 5723359 h 5737882"/>
              <a:gd name="connsiteX14" fmla="*/ 9289241 w 10373895"/>
              <a:gd name="connsiteY14" fmla="*/ 4417073 h 5737882"/>
              <a:gd name="connsiteX0" fmla="*/ 9289241 w 10373895"/>
              <a:gd name="connsiteY0" fmla="*/ 4417073 h 5737882"/>
              <a:gd name="connsiteX1" fmla="*/ 10363298 w 10373895"/>
              <a:gd name="connsiteY1" fmla="*/ 3299473 h 5737882"/>
              <a:gd name="connsiteX2" fmla="*/ 9724670 w 10373895"/>
              <a:gd name="connsiteY2" fmla="*/ 1456159 h 5737882"/>
              <a:gd name="connsiteX3" fmla="*/ 7953927 w 10373895"/>
              <a:gd name="connsiteY3" fmla="*/ 643359 h 5737882"/>
              <a:gd name="connsiteX4" fmla="*/ 5544555 w 10373895"/>
              <a:gd name="connsiteY4" fmla="*/ 469187 h 5737882"/>
              <a:gd name="connsiteX5" fmla="*/ 3164213 w 10373895"/>
              <a:gd name="connsiteY5" fmla="*/ 33759 h 5737882"/>
              <a:gd name="connsiteX6" fmla="*/ 1393470 w 10373895"/>
              <a:gd name="connsiteY6" fmla="*/ 236959 h 5737882"/>
              <a:gd name="connsiteX7" fmla="*/ 14613 w 10373895"/>
              <a:gd name="connsiteY7" fmla="*/ 1877073 h 5737882"/>
              <a:gd name="connsiteX8" fmla="*/ 740327 w 10373895"/>
              <a:gd name="connsiteY8" fmla="*/ 3778445 h 5737882"/>
              <a:gd name="connsiteX9" fmla="*/ 1872441 w 10373895"/>
              <a:gd name="connsiteY9" fmla="*/ 4054217 h 5737882"/>
              <a:gd name="connsiteX10" fmla="*/ 1785355 w 10373895"/>
              <a:gd name="connsiteY10" fmla="*/ 4997645 h 5737882"/>
              <a:gd name="connsiteX11" fmla="*/ 3207755 w 10373895"/>
              <a:gd name="connsiteY11" fmla="*/ 5737873 h 5737882"/>
              <a:gd name="connsiteX12" fmla="*/ 5399413 w 10373895"/>
              <a:gd name="connsiteY12" fmla="*/ 4983131 h 5737882"/>
              <a:gd name="connsiteX13" fmla="*/ 7503984 w 10373895"/>
              <a:gd name="connsiteY13" fmla="*/ 5723359 h 5737882"/>
              <a:gd name="connsiteX14" fmla="*/ 9289241 w 10373895"/>
              <a:gd name="connsiteY14" fmla="*/ 4417073 h 5737882"/>
              <a:gd name="connsiteX0" fmla="*/ 9289241 w 10373895"/>
              <a:gd name="connsiteY0" fmla="*/ 4417073 h 5738588"/>
              <a:gd name="connsiteX1" fmla="*/ 10363298 w 10373895"/>
              <a:gd name="connsiteY1" fmla="*/ 3299473 h 5738588"/>
              <a:gd name="connsiteX2" fmla="*/ 9724670 w 10373895"/>
              <a:gd name="connsiteY2" fmla="*/ 1456159 h 5738588"/>
              <a:gd name="connsiteX3" fmla="*/ 7953927 w 10373895"/>
              <a:gd name="connsiteY3" fmla="*/ 643359 h 5738588"/>
              <a:gd name="connsiteX4" fmla="*/ 5544555 w 10373895"/>
              <a:gd name="connsiteY4" fmla="*/ 469187 h 5738588"/>
              <a:gd name="connsiteX5" fmla="*/ 3164213 w 10373895"/>
              <a:gd name="connsiteY5" fmla="*/ 33759 h 5738588"/>
              <a:gd name="connsiteX6" fmla="*/ 1393470 w 10373895"/>
              <a:gd name="connsiteY6" fmla="*/ 236959 h 5738588"/>
              <a:gd name="connsiteX7" fmla="*/ 14613 w 10373895"/>
              <a:gd name="connsiteY7" fmla="*/ 1877073 h 5738588"/>
              <a:gd name="connsiteX8" fmla="*/ 740327 w 10373895"/>
              <a:gd name="connsiteY8" fmla="*/ 3778445 h 5738588"/>
              <a:gd name="connsiteX9" fmla="*/ 1872441 w 10373895"/>
              <a:gd name="connsiteY9" fmla="*/ 4054217 h 5738588"/>
              <a:gd name="connsiteX10" fmla="*/ 2090155 w 10373895"/>
              <a:gd name="connsiteY10" fmla="*/ 5099245 h 5738588"/>
              <a:gd name="connsiteX11" fmla="*/ 3207755 w 10373895"/>
              <a:gd name="connsiteY11" fmla="*/ 5737873 h 5738588"/>
              <a:gd name="connsiteX12" fmla="*/ 5399413 w 10373895"/>
              <a:gd name="connsiteY12" fmla="*/ 4983131 h 5738588"/>
              <a:gd name="connsiteX13" fmla="*/ 7503984 w 10373895"/>
              <a:gd name="connsiteY13" fmla="*/ 5723359 h 5738588"/>
              <a:gd name="connsiteX14" fmla="*/ 9289241 w 10373895"/>
              <a:gd name="connsiteY14" fmla="*/ 4417073 h 5738588"/>
              <a:gd name="connsiteX0" fmla="*/ 9289241 w 10373895"/>
              <a:gd name="connsiteY0" fmla="*/ 4417073 h 5738787"/>
              <a:gd name="connsiteX1" fmla="*/ 10363298 w 10373895"/>
              <a:gd name="connsiteY1" fmla="*/ 3299473 h 5738787"/>
              <a:gd name="connsiteX2" fmla="*/ 9724670 w 10373895"/>
              <a:gd name="connsiteY2" fmla="*/ 1456159 h 5738787"/>
              <a:gd name="connsiteX3" fmla="*/ 7953927 w 10373895"/>
              <a:gd name="connsiteY3" fmla="*/ 643359 h 5738787"/>
              <a:gd name="connsiteX4" fmla="*/ 5544555 w 10373895"/>
              <a:gd name="connsiteY4" fmla="*/ 469187 h 5738787"/>
              <a:gd name="connsiteX5" fmla="*/ 3164213 w 10373895"/>
              <a:gd name="connsiteY5" fmla="*/ 33759 h 5738787"/>
              <a:gd name="connsiteX6" fmla="*/ 1393470 w 10373895"/>
              <a:gd name="connsiteY6" fmla="*/ 236959 h 5738787"/>
              <a:gd name="connsiteX7" fmla="*/ 14613 w 10373895"/>
              <a:gd name="connsiteY7" fmla="*/ 1877073 h 5738787"/>
              <a:gd name="connsiteX8" fmla="*/ 740327 w 10373895"/>
              <a:gd name="connsiteY8" fmla="*/ 3778445 h 5738787"/>
              <a:gd name="connsiteX9" fmla="*/ 1872441 w 10373895"/>
              <a:gd name="connsiteY9" fmla="*/ 4054217 h 5738787"/>
              <a:gd name="connsiteX10" fmla="*/ 2090155 w 10373895"/>
              <a:gd name="connsiteY10" fmla="*/ 5099245 h 5738787"/>
              <a:gd name="connsiteX11" fmla="*/ 3207755 w 10373895"/>
              <a:gd name="connsiteY11" fmla="*/ 5737873 h 5738787"/>
              <a:gd name="connsiteX12" fmla="*/ 5399413 w 10373895"/>
              <a:gd name="connsiteY12" fmla="*/ 4983131 h 5738787"/>
              <a:gd name="connsiteX13" fmla="*/ 7503984 w 10373895"/>
              <a:gd name="connsiteY13" fmla="*/ 5723359 h 5738787"/>
              <a:gd name="connsiteX14" fmla="*/ 9289241 w 10373895"/>
              <a:gd name="connsiteY14" fmla="*/ 4417073 h 5738787"/>
              <a:gd name="connsiteX0" fmla="*/ 9310819 w 10395473"/>
              <a:gd name="connsiteY0" fmla="*/ 4417073 h 5738787"/>
              <a:gd name="connsiteX1" fmla="*/ 10384876 w 10395473"/>
              <a:gd name="connsiteY1" fmla="*/ 3299473 h 5738787"/>
              <a:gd name="connsiteX2" fmla="*/ 9746248 w 10395473"/>
              <a:gd name="connsiteY2" fmla="*/ 1456159 h 5738787"/>
              <a:gd name="connsiteX3" fmla="*/ 7975505 w 10395473"/>
              <a:gd name="connsiteY3" fmla="*/ 643359 h 5738787"/>
              <a:gd name="connsiteX4" fmla="*/ 5566133 w 10395473"/>
              <a:gd name="connsiteY4" fmla="*/ 469187 h 5738787"/>
              <a:gd name="connsiteX5" fmla="*/ 3185791 w 10395473"/>
              <a:gd name="connsiteY5" fmla="*/ 33759 h 5738787"/>
              <a:gd name="connsiteX6" fmla="*/ 1415048 w 10395473"/>
              <a:gd name="connsiteY6" fmla="*/ 236959 h 5738787"/>
              <a:gd name="connsiteX7" fmla="*/ 36191 w 10395473"/>
              <a:gd name="connsiteY7" fmla="*/ 1877073 h 5738787"/>
              <a:gd name="connsiteX8" fmla="*/ 529676 w 10395473"/>
              <a:gd name="connsiteY8" fmla="*/ 3531702 h 5738787"/>
              <a:gd name="connsiteX9" fmla="*/ 1894019 w 10395473"/>
              <a:gd name="connsiteY9" fmla="*/ 4054217 h 5738787"/>
              <a:gd name="connsiteX10" fmla="*/ 2111733 w 10395473"/>
              <a:gd name="connsiteY10" fmla="*/ 5099245 h 5738787"/>
              <a:gd name="connsiteX11" fmla="*/ 3229333 w 10395473"/>
              <a:gd name="connsiteY11" fmla="*/ 5737873 h 5738787"/>
              <a:gd name="connsiteX12" fmla="*/ 5420991 w 10395473"/>
              <a:gd name="connsiteY12" fmla="*/ 4983131 h 5738787"/>
              <a:gd name="connsiteX13" fmla="*/ 7525562 w 10395473"/>
              <a:gd name="connsiteY13" fmla="*/ 5723359 h 5738787"/>
              <a:gd name="connsiteX14" fmla="*/ 9310819 w 10395473"/>
              <a:gd name="connsiteY14" fmla="*/ 4417073 h 5738787"/>
              <a:gd name="connsiteX0" fmla="*/ 9310819 w 10395285"/>
              <a:gd name="connsiteY0" fmla="*/ 4417073 h 5738787"/>
              <a:gd name="connsiteX1" fmla="*/ 10384876 w 10395285"/>
              <a:gd name="connsiteY1" fmla="*/ 3299473 h 5738787"/>
              <a:gd name="connsiteX2" fmla="*/ 9746248 w 10395285"/>
              <a:gd name="connsiteY2" fmla="*/ 1456159 h 5738787"/>
              <a:gd name="connsiteX3" fmla="*/ 8019048 w 10395285"/>
              <a:gd name="connsiteY3" fmla="*/ 353073 h 5738787"/>
              <a:gd name="connsiteX4" fmla="*/ 5566133 w 10395285"/>
              <a:gd name="connsiteY4" fmla="*/ 469187 h 5738787"/>
              <a:gd name="connsiteX5" fmla="*/ 3185791 w 10395285"/>
              <a:gd name="connsiteY5" fmla="*/ 33759 h 5738787"/>
              <a:gd name="connsiteX6" fmla="*/ 1415048 w 10395285"/>
              <a:gd name="connsiteY6" fmla="*/ 236959 h 5738787"/>
              <a:gd name="connsiteX7" fmla="*/ 36191 w 10395285"/>
              <a:gd name="connsiteY7" fmla="*/ 1877073 h 5738787"/>
              <a:gd name="connsiteX8" fmla="*/ 529676 w 10395285"/>
              <a:gd name="connsiteY8" fmla="*/ 3531702 h 5738787"/>
              <a:gd name="connsiteX9" fmla="*/ 1894019 w 10395285"/>
              <a:gd name="connsiteY9" fmla="*/ 4054217 h 5738787"/>
              <a:gd name="connsiteX10" fmla="*/ 2111733 w 10395285"/>
              <a:gd name="connsiteY10" fmla="*/ 5099245 h 5738787"/>
              <a:gd name="connsiteX11" fmla="*/ 3229333 w 10395285"/>
              <a:gd name="connsiteY11" fmla="*/ 5737873 h 5738787"/>
              <a:gd name="connsiteX12" fmla="*/ 5420991 w 10395285"/>
              <a:gd name="connsiteY12" fmla="*/ 4983131 h 5738787"/>
              <a:gd name="connsiteX13" fmla="*/ 7525562 w 10395285"/>
              <a:gd name="connsiteY13" fmla="*/ 5723359 h 5738787"/>
              <a:gd name="connsiteX14" fmla="*/ 9310819 w 10395285"/>
              <a:gd name="connsiteY14" fmla="*/ 4417073 h 5738787"/>
              <a:gd name="connsiteX0" fmla="*/ 8889905 w 10415138"/>
              <a:gd name="connsiteY0" fmla="*/ 4489644 h 5738787"/>
              <a:gd name="connsiteX1" fmla="*/ 10384876 w 10415138"/>
              <a:gd name="connsiteY1" fmla="*/ 3299473 h 5738787"/>
              <a:gd name="connsiteX2" fmla="*/ 9746248 w 10415138"/>
              <a:gd name="connsiteY2" fmla="*/ 1456159 h 5738787"/>
              <a:gd name="connsiteX3" fmla="*/ 8019048 w 10415138"/>
              <a:gd name="connsiteY3" fmla="*/ 353073 h 5738787"/>
              <a:gd name="connsiteX4" fmla="*/ 5566133 w 10415138"/>
              <a:gd name="connsiteY4" fmla="*/ 469187 h 5738787"/>
              <a:gd name="connsiteX5" fmla="*/ 3185791 w 10415138"/>
              <a:gd name="connsiteY5" fmla="*/ 33759 h 5738787"/>
              <a:gd name="connsiteX6" fmla="*/ 1415048 w 10415138"/>
              <a:gd name="connsiteY6" fmla="*/ 236959 h 5738787"/>
              <a:gd name="connsiteX7" fmla="*/ 36191 w 10415138"/>
              <a:gd name="connsiteY7" fmla="*/ 1877073 h 5738787"/>
              <a:gd name="connsiteX8" fmla="*/ 529676 w 10415138"/>
              <a:gd name="connsiteY8" fmla="*/ 3531702 h 5738787"/>
              <a:gd name="connsiteX9" fmla="*/ 1894019 w 10415138"/>
              <a:gd name="connsiteY9" fmla="*/ 4054217 h 5738787"/>
              <a:gd name="connsiteX10" fmla="*/ 2111733 w 10415138"/>
              <a:gd name="connsiteY10" fmla="*/ 5099245 h 5738787"/>
              <a:gd name="connsiteX11" fmla="*/ 3229333 w 10415138"/>
              <a:gd name="connsiteY11" fmla="*/ 5737873 h 5738787"/>
              <a:gd name="connsiteX12" fmla="*/ 5420991 w 10415138"/>
              <a:gd name="connsiteY12" fmla="*/ 4983131 h 5738787"/>
              <a:gd name="connsiteX13" fmla="*/ 7525562 w 10415138"/>
              <a:gd name="connsiteY13" fmla="*/ 5723359 h 5738787"/>
              <a:gd name="connsiteX14" fmla="*/ 8889905 w 10415138"/>
              <a:gd name="connsiteY14" fmla="*/ 4489644 h 5738787"/>
              <a:gd name="connsiteX0" fmla="*/ 8889905 w 10415138"/>
              <a:gd name="connsiteY0" fmla="*/ 4489644 h 5738507"/>
              <a:gd name="connsiteX1" fmla="*/ 10384876 w 10415138"/>
              <a:gd name="connsiteY1" fmla="*/ 3299473 h 5738507"/>
              <a:gd name="connsiteX2" fmla="*/ 9746248 w 10415138"/>
              <a:gd name="connsiteY2" fmla="*/ 1456159 h 5738507"/>
              <a:gd name="connsiteX3" fmla="*/ 8019048 w 10415138"/>
              <a:gd name="connsiteY3" fmla="*/ 353073 h 5738507"/>
              <a:gd name="connsiteX4" fmla="*/ 5566133 w 10415138"/>
              <a:gd name="connsiteY4" fmla="*/ 469187 h 5738507"/>
              <a:gd name="connsiteX5" fmla="*/ 3185791 w 10415138"/>
              <a:gd name="connsiteY5" fmla="*/ 33759 h 5738507"/>
              <a:gd name="connsiteX6" fmla="*/ 1415048 w 10415138"/>
              <a:gd name="connsiteY6" fmla="*/ 236959 h 5738507"/>
              <a:gd name="connsiteX7" fmla="*/ 36191 w 10415138"/>
              <a:gd name="connsiteY7" fmla="*/ 1877073 h 5738507"/>
              <a:gd name="connsiteX8" fmla="*/ 529676 w 10415138"/>
              <a:gd name="connsiteY8" fmla="*/ 3531702 h 5738507"/>
              <a:gd name="connsiteX9" fmla="*/ 1894019 w 10415138"/>
              <a:gd name="connsiteY9" fmla="*/ 4359017 h 5738507"/>
              <a:gd name="connsiteX10" fmla="*/ 2111733 w 10415138"/>
              <a:gd name="connsiteY10" fmla="*/ 5099245 h 5738507"/>
              <a:gd name="connsiteX11" fmla="*/ 3229333 w 10415138"/>
              <a:gd name="connsiteY11" fmla="*/ 5737873 h 5738507"/>
              <a:gd name="connsiteX12" fmla="*/ 5420991 w 10415138"/>
              <a:gd name="connsiteY12" fmla="*/ 4983131 h 5738507"/>
              <a:gd name="connsiteX13" fmla="*/ 7525562 w 10415138"/>
              <a:gd name="connsiteY13" fmla="*/ 5723359 h 5738507"/>
              <a:gd name="connsiteX14" fmla="*/ 8889905 w 10415138"/>
              <a:gd name="connsiteY14" fmla="*/ 4489644 h 5738507"/>
              <a:gd name="connsiteX0" fmla="*/ 8889905 w 10415138"/>
              <a:gd name="connsiteY0" fmla="*/ 4489644 h 5746824"/>
              <a:gd name="connsiteX1" fmla="*/ 10384876 w 10415138"/>
              <a:gd name="connsiteY1" fmla="*/ 3299473 h 5746824"/>
              <a:gd name="connsiteX2" fmla="*/ 9746248 w 10415138"/>
              <a:gd name="connsiteY2" fmla="*/ 1456159 h 5746824"/>
              <a:gd name="connsiteX3" fmla="*/ 8019048 w 10415138"/>
              <a:gd name="connsiteY3" fmla="*/ 353073 h 5746824"/>
              <a:gd name="connsiteX4" fmla="*/ 5566133 w 10415138"/>
              <a:gd name="connsiteY4" fmla="*/ 469187 h 5746824"/>
              <a:gd name="connsiteX5" fmla="*/ 3185791 w 10415138"/>
              <a:gd name="connsiteY5" fmla="*/ 33759 h 5746824"/>
              <a:gd name="connsiteX6" fmla="*/ 1415048 w 10415138"/>
              <a:gd name="connsiteY6" fmla="*/ 236959 h 5746824"/>
              <a:gd name="connsiteX7" fmla="*/ 36191 w 10415138"/>
              <a:gd name="connsiteY7" fmla="*/ 1877073 h 5746824"/>
              <a:gd name="connsiteX8" fmla="*/ 529676 w 10415138"/>
              <a:gd name="connsiteY8" fmla="*/ 3531702 h 5746824"/>
              <a:gd name="connsiteX9" fmla="*/ 1894019 w 10415138"/>
              <a:gd name="connsiteY9" fmla="*/ 4359017 h 5746824"/>
              <a:gd name="connsiteX10" fmla="*/ 2213333 w 10415138"/>
              <a:gd name="connsiteY10" fmla="*/ 5331474 h 5746824"/>
              <a:gd name="connsiteX11" fmla="*/ 3229333 w 10415138"/>
              <a:gd name="connsiteY11" fmla="*/ 5737873 h 5746824"/>
              <a:gd name="connsiteX12" fmla="*/ 5420991 w 10415138"/>
              <a:gd name="connsiteY12" fmla="*/ 4983131 h 5746824"/>
              <a:gd name="connsiteX13" fmla="*/ 7525562 w 10415138"/>
              <a:gd name="connsiteY13" fmla="*/ 5723359 h 5746824"/>
              <a:gd name="connsiteX14" fmla="*/ 8889905 w 10415138"/>
              <a:gd name="connsiteY14" fmla="*/ 4489644 h 5746824"/>
              <a:gd name="connsiteX0" fmla="*/ 8889905 w 10415138"/>
              <a:gd name="connsiteY0" fmla="*/ 4489644 h 5738694"/>
              <a:gd name="connsiteX1" fmla="*/ 10384876 w 10415138"/>
              <a:gd name="connsiteY1" fmla="*/ 3299473 h 5738694"/>
              <a:gd name="connsiteX2" fmla="*/ 9746248 w 10415138"/>
              <a:gd name="connsiteY2" fmla="*/ 1456159 h 5738694"/>
              <a:gd name="connsiteX3" fmla="*/ 8019048 w 10415138"/>
              <a:gd name="connsiteY3" fmla="*/ 353073 h 5738694"/>
              <a:gd name="connsiteX4" fmla="*/ 5566133 w 10415138"/>
              <a:gd name="connsiteY4" fmla="*/ 469187 h 5738694"/>
              <a:gd name="connsiteX5" fmla="*/ 3185791 w 10415138"/>
              <a:gd name="connsiteY5" fmla="*/ 33759 h 5738694"/>
              <a:gd name="connsiteX6" fmla="*/ 1415048 w 10415138"/>
              <a:gd name="connsiteY6" fmla="*/ 236959 h 5738694"/>
              <a:gd name="connsiteX7" fmla="*/ 36191 w 10415138"/>
              <a:gd name="connsiteY7" fmla="*/ 1877073 h 5738694"/>
              <a:gd name="connsiteX8" fmla="*/ 529676 w 10415138"/>
              <a:gd name="connsiteY8" fmla="*/ 3531702 h 5738694"/>
              <a:gd name="connsiteX9" fmla="*/ 1894019 w 10415138"/>
              <a:gd name="connsiteY9" fmla="*/ 4359017 h 5738694"/>
              <a:gd name="connsiteX10" fmla="*/ 2343962 w 10415138"/>
              <a:gd name="connsiteY10" fmla="*/ 5113760 h 5738694"/>
              <a:gd name="connsiteX11" fmla="*/ 3229333 w 10415138"/>
              <a:gd name="connsiteY11" fmla="*/ 5737873 h 5738694"/>
              <a:gd name="connsiteX12" fmla="*/ 5420991 w 10415138"/>
              <a:gd name="connsiteY12" fmla="*/ 4983131 h 5738694"/>
              <a:gd name="connsiteX13" fmla="*/ 7525562 w 10415138"/>
              <a:gd name="connsiteY13" fmla="*/ 5723359 h 5738694"/>
              <a:gd name="connsiteX14" fmla="*/ 8889905 w 10415138"/>
              <a:gd name="connsiteY14" fmla="*/ 4489644 h 5738694"/>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343962 w 10415138"/>
              <a:gd name="connsiteY10" fmla="*/ 5113760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184305 w 10415138"/>
              <a:gd name="connsiteY10" fmla="*/ 5113760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169790 w 10415138"/>
              <a:gd name="connsiteY10" fmla="*/ 5244389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9368877 w 10393074"/>
              <a:gd name="connsiteY0" fmla="*/ 4779930 h 5727338"/>
              <a:gd name="connsiteX1" fmla="*/ 10384876 w 10393074"/>
              <a:gd name="connsiteY1" fmla="*/ 3299473 h 5727338"/>
              <a:gd name="connsiteX2" fmla="*/ 9746248 w 10393074"/>
              <a:gd name="connsiteY2" fmla="*/ 1456159 h 5727338"/>
              <a:gd name="connsiteX3" fmla="*/ 8019048 w 10393074"/>
              <a:gd name="connsiteY3" fmla="*/ 353073 h 5727338"/>
              <a:gd name="connsiteX4" fmla="*/ 5566133 w 10393074"/>
              <a:gd name="connsiteY4" fmla="*/ 469187 h 5727338"/>
              <a:gd name="connsiteX5" fmla="*/ 3185791 w 10393074"/>
              <a:gd name="connsiteY5" fmla="*/ 33759 h 5727338"/>
              <a:gd name="connsiteX6" fmla="*/ 1415048 w 10393074"/>
              <a:gd name="connsiteY6" fmla="*/ 236959 h 5727338"/>
              <a:gd name="connsiteX7" fmla="*/ 36191 w 10393074"/>
              <a:gd name="connsiteY7" fmla="*/ 1877073 h 5727338"/>
              <a:gd name="connsiteX8" fmla="*/ 529676 w 10393074"/>
              <a:gd name="connsiteY8" fmla="*/ 3531702 h 5727338"/>
              <a:gd name="connsiteX9" fmla="*/ 1894019 w 10393074"/>
              <a:gd name="connsiteY9" fmla="*/ 4359017 h 5727338"/>
              <a:gd name="connsiteX10" fmla="*/ 2169790 w 10393074"/>
              <a:gd name="connsiteY10" fmla="*/ 5244389 h 5727338"/>
              <a:gd name="connsiteX11" fmla="*/ 3243847 w 10393074"/>
              <a:gd name="connsiteY11" fmla="*/ 5447587 h 5727338"/>
              <a:gd name="connsiteX12" fmla="*/ 5420991 w 10393074"/>
              <a:gd name="connsiteY12" fmla="*/ 4983131 h 5727338"/>
              <a:gd name="connsiteX13" fmla="*/ 7525562 w 10393074"/>
              <a:gd name="connsiteY13" fmla="*/ 5723359 h 5727338"/>
              <a:gd name="connsiteX14" fmla="*/ 9368877 w 10393074"/>
              <a:gd name="connsiteY14" fmla="*/ 4779930 h 5727338"/>
              <a:gd name="connsiteX0" fmla="*/ 9368877 w 10251774"/>
              <a:gd name="connsiteY0" fmla="*/ 4779930 h 5727338"/>
              <a:gd name="connsiteX1" fmla="*/ 10239733 w 10251774"/>
              <a:gd name="connsiteY1" fmla="*/ 3299473 h 5727338"/>
              <a:gd name="connsiteX2" fmla="*/ 9746248 w 10251774"/>
              <a:gd name="connsiteY2" fmla="*/ 1456159 h 5727338"/>
              <a:gd name="connsiteX3" fmla="*/ 8019048 w 10251774"/>
              <a:gd name="connsiteY3" fmla="*/ 353073 h 5727338"/>
              <a:gd name="connsiteX4" fmla="*/ 5566133 w 10251774"/>
              <a:gd name="connsiteY4" fmla="*/ 469187 h 5727338"/>
              <a:gd name="connsiteX5" fmla="*/ 3185791 w 10251774"/>
              <a:gd name="connsiteY5" fmla="*/ 33759 h 5727338"/>
              <a:gd name="connsiteX6" fmla="*/ 1415048 w 10251774"/>
              <a:gd name="connsiteY6" fmla="*/ 236959 h 5727338"/>
              <a:gd name="connsiteX7" fmla="*/ 36191 w 10251774"/>
              <a:gd name="connsiteY7" fmla="*/ 1877073 h 5727338"/>
              <a:gd name="connsiteX8" fmla="*/ 529676 w 10251774"/>
              <a:gd name="connsiteY8" fmla="*/ 3531702 h 5727338"/>
              <a:gd name="connsiteX9" fmla="*/ 1894019 w 10251774"/>
              <a:gd name="connsiteY9" fmla="*/ 4359017 h 5727338"/>
              <a:gd name="connsiteX10" fmla="*/ 2169790 w 10251774"/>
              <a:gd name="connsiteY10" fmla="*/ 5244389 h 5727338"/>
              <a:gd name="connsiteX11" fmla="*/ 3243847 w 10251774"/>
              <a:gd name="connsiteY11" fmla="*/ 5447587 h 5727338"/>
              <a:gd name="connsiteX12" fmla="*/ 5420991 w 10251774"/>
              <a:gd name="connsiteY12" fmla="*/ 4983131 h 5727338"/>
              <a:gd name="connsiteX13" fmla="*/ 7525562 w 10251774"/>
              <a:gd name="connsiteY13" fmla="*/ 5723359 h 5727338"/>
              <a:gd name="connsiteX14" fmla="*/ 9368877 w 10251774"/>
              <a:gd name="connsiteY14" fmla="*/ 4779930 h 5727338"/>
              <a:gd name="connsiteX0" fmla="*/ 9368877 w 10251774"/>
              <a:gd name="connsiteY0" fmla="*/ 4779930 h 5727246"/>
              <a:gd name="connsiteX1" fmla="*/ 10239733 w 10251774"/>
              <a:gd name="connsiteY1" fmla="*/ 3299473 h 5727246"/>
              <a:gd name="connsiteX2" fmla="*/ 9746248 w 10251774"/>
              <a:gd name="connsiteY2" fmla="*/ 1456159 h 5727246"/>
              <a:gd name="connsiteX3" fmla="*/ 8019048 w 10251774"/>
              <a:gd name="connsiteY3" fmla="*/ 353073 h 5727246"/>
              <a:gd name="connsiteX4" fmla="*/ 5566133 w 10251774"/>
              <a:gd name="connsiteY4" fmla="*/ 469187 h 5727246"/>
              <a:gd name="connsiteX5" fmla="*/ 3185791 w 10251774"/>
              <a:gd name="connsiteY5" fmla="*/ 33759 h 5727246"/>
              <a:gd name="connsiteX6" fmla="*/ 1415048 w 10251774"/>
              <a:gd name="connsiteY6" fmla="*/ 236959 h 5727246"/>
              <a:gd name="connsiteX7" fmla="*/ 36191 w 10251774"/>
              <a:gd name="connsiteY7" fmla="*/ 1877073 h 5727246"/>
              <a:gd name="connsiteX8" fmla="*/ 529676 w 10251774"/>
              <a:gd name="connsiteY8" fmla="*/ 3531702 h 5727246"/>
              <a:gd name="connsiteX9" fmla="*/ 1894019 w 10251774"/>
              <a:gd name="connsiteY9" fmla="*/ 4359017 h 5727246"/>
              <a:gd name="connsiteX10" fmla="*/ 2169790 w 10251774"/>
              <a:gd name="connsiteY10" fmla="*/ 5244389 h 5727246"/>
              <a:gd name="connsiteX11" fmla="*/ 3243847 w 10251774"/>
              <a:gd name="connsiteY11" fmla="*/ 5563702 h 5727246"/>
              <a:gd name="connsiteX12" fmla="*/ 5420991 w 10251774"/>
              <a:gd name="connsiteY12" fmla="*/ 4983131 h 5727246"/>
              <a:gd name="connsiteX13" fmla="*/ 7525562 w 10251774"/>
              <a:gd name="connsiteY13" fmla="*/ 5723359 h 5727246"/>
              <a:gd name="connsiteX14" fmla="*/ 9368877 w 10251774"/>
              <a:gd name="connsiteY14" fmla="*/ 4779930 h 5727246"/>
              <a:gd name="connsiteX0" fmla="*/ 9372421 w 10255318"/>
              <a:gd name="connsiteY0" fmla="*/ 4779930 h 5727246"/>
              <a:gd name="connsiteX1" fmla="*/ 10243277 w 10255318"/>
              <a:gd name="connsiteY1" fmla="*/ 3299473 h 5727246"/>
              <a:gd name="connsiteX2" fmla="*/ 9749792 w 10255318"/>
              <a:gd name="connsiteY2" fmla="*/ 1456159 h 5727246"/>
              <a:gd name="connsiteX3" fmla="*/ 8022592 w 10255318"/>
              <a:gd name="connsiteY3" fmla="*/ 353073 h 5727246"/>
              <a:gd name="connsiteX4" fmla="*/ 5569677 w 10255318"/>
              <a:gd name="connsiteY4" fmla="*/ 469187 h 5727246"/>
              <a:gd name="connsiteX5" fmla="*/ 3189335 w 10255318"/>
              <a:gd name="connsiteY5" fmla="*/ 33759 h 5727246"/>
              <a:gd name="connsiteX6" fmla="*/ 1418592 w 10255318"/>
              <a:gd name="connsiteY6" fmla="*/ 236959 h 5727246"/>
              <a:gd name="connsiteX7" fmla="*/ 39735 w 10255318"/>
              <a:gd name="connsiteY7" fmla="*/ 1877073 h 5727246"/>
              <a:gd name="connsiteX8" fmla="*/ 533220 w 10255318"/>
              <a:gd name="connsiteY8" fmla="*/ 3531702 h 5727246"/>
              <a:gd name="connsiteX9" fmla="*/ 2173335 w 10255318"/>
              <a:gd name="connsiteY9" fmla="*/ 4329989 h 5727246"/>
              <a:gd name="connsiteX10" fmla="*/ 2173334 w 10255318"/>
              <a:gd name="connsiteY10" fmla="*/ 5244389 h 5727246"/>
              <a:gd name="connsiteX11" fmla="*/ 3247391 w 10255318"/>
              <a:gd name="connsiteY11" fmla="*/ 5563702 h 5727246"/>
              <a:gd name="connsiteX12" fmla="*/ 5424535 w 10255318"/>
              <a:gd name="connsiteY12" fmla="*/ 4983131 h 5727246"/>
              <a:gd name="connsiteX13" fmla="*/ 7529106 w 10255318"/>
              <a:gd name="connsiteY13" fmla="*/ 5723359 h 5727246"/>
              <a:gd name="connsiteX14" fmla="*/ 9372421 w 10255318"/>
              <a:gd name="connsiteY14" fmla="*/ 4779930 h 5727246"/>
              <a:gd name="connsiteX0" fmla="*/ 9371050 w 10253947"/>
              <a:gd name="connsiteY0" fmla="*/ 4779930 h 5727246"/>
              <a:gd name="connsiteX1" fmla="*/ 10241906 w 10253947"/>
              <a:gd name="connsiteY1" fmla="*/ 3299473 h 5727246"/>
              <a:gd name="connsiteX2" fmla="*/ 9748421 w 10253947"/>
              <a:gd name="connsiteY2" fmla="*/ 1456159 h 5727246"/>
              <a:gd name="connsiteX3" fmla="*/ 8021221 w 10253947"/>
              <a:gd name="connsiteY3" fmla="*/ 353073 h 5727246"/>
              <a:gd name="connsiteX4" fmla="*/ 5568306 w 10253947"/>
              <a:gd name="connsiteY4" fmla="*/ 469187 h 5727246"/>
              <a:gd name="connsiteX5" fmla="*/ 3187964 w 10253947"/>
              <a:gd name="connsiteY5" fmla="*/ 33759 h 5727246"/>
              <a:gd name="connsiteX6" fmla="*/ 1417221 w 10253947"/>
              <a:gd name="connsiteY6" fmla="*/ 236959 h 5727246"/>
              <a:gd name="connsiteX7" fmla="*/ 38364 w 10253947"/>
              <a:gd name="connsiteY7" fmla="*/ 1877073 h 5727246"/>
              <a:gd name="connsiteX8" fmla="*/ 531849 w 10253947"/>
              <a:gd name="connsiteY8" fmla="*/ 3531702 h 5727246"/>
              <a:gd name="connsiteX9" fmla="*/ 2070364 w 10253947"/>
              <a:gd name="connsiteY9" fmla="*/ 4329989 h 5727246"/>
              <a:gd name="connsiteX10" fmla="*/ 2171963 w 10253947"/>
              <a:gd name="connsiteY10" fmla="*/ 5244389 h 5727246"/>
              <a:gd name="connsiteX11" fmla="*/ 3246020 w 10253947"/>
              <a:gd name="connsiteY11" fmla="*/ 5563702 h 5727246"/>
              <a:gd name="connsiteX12" fmla="*/ 5423164 w 10253947"/>
              <a:gd name="connsiteY12" fmla="*/ 4983131 h 5727246"/>
              <a:gd name="connsiteX13" fmla="*/ 7527735 w 10253947"/>
              <a:gd name="connsiteY13" fmla="*/ 5723359 h 5727246"/>
              <a:gd name="connsiteX14" fmla="*/ 9371050 w 10253947"/>
              <a:gd name="connsiteY14" fmla="*/ 4779930 h 5727246"/>
              <a:gd name="connsiteX0" fmla="*/ 9391809 w 10274706"/>
              <a:gd name="connsiteY0" fmla="*/ 4779930 h 5727246"/>
              <a:gd name="connsiteX1" fmla="*/ 10262665 w 10274706"/>
              <a:gd name="connsiteY1" fmla="*/ 3299473 h 5727246"/>
              <a:gd name="connsiteX2" fmla="*/ 9769180 w 10274706"/>
              <a:gd name="connsiteY2" fmla="*/ 1456159 h 5727246"/>
              <a:gd name="connsiteX3" fmla="*/ 8041980 w 10274706"/>
              <a:gd name="connsiteY3" fmla="*/ 353073 h 5727246"/>
              <a:gd name="connsiteX4" fmla="*/ 5589065 w 10274706"/>
              <a:gd name="connsiteY4" fmla="*/ 469187 h 5727246"/>
              <a:gd name="connsiteX5" fmla="*/ 3208723 w 10274706"/>
              <a:gd name="connsiteY5" fmla="*/ 33759 h 5727246"/>
              <a:gd name="connsiteX6" fmla="*/ 1437980 w 10274706"/>
              <a:gd name="connsiteY6" fmla="*/ 236959 h 5727246"/>
              <a:gd name="connsiteX7" fmla="*/ 59123 w 10274706"/>
              <a:gd name="connsiteY7" fmla="*/ 1877073 h 5727246"/>
              <a:gd name="connsiteX8" fmla="*/ 436494 w 10274706"/>
              <a:gd name="connsiteY8" fmla="*/ 3778445 h 5727246"/>
              <a:gd name="connsiteX9" fmla="*/ 2091123 w 10274706"/>
              <a:gd name="connsiteY9" fmla="*/ 4329989 h 5727246"/>
              <a:gd name="connsiteX10" fmla="*/ 2192722 w 10274706"/>
              <a:gd name="connsiteY10" fmla="*/ 5244389 h 5727246"/>
              <a:gd name="connsiteX11" fmla="*/ 3266779 w 10274706"/>
              <a:gd name="connsiteY11" fmla="*/ 5563702 h 5727246"/>
              <a:gd name="connsiteX12" fmla="*/ 5443923 w 10274706"/>
              <a:gd name="connsiteY12" fmla="*/ 4983131 h 5727246"/>
              <a:gd name="connsiteX13" fmla="*/ 7548494 w 10274706"/>
              <a:gd name="connsiteY13" fmla="*/ 5723359 h 5727246"/>
              <a:gd name="connsiteX14" fmla="*/ 9391809 w 10274706"/>
              <a:gd name="connsiteY14" fmla="*/ 4779930 h 5727246"/>
              <a:gd name="connsiteX0" fmla="*/ 9423023 w 10305920"/>
              <a:gd name="connsiteY0" fmla="*/ 4779930 h 5727246"/>
              <a:gd name="connsiteX1" fmla="*/ 10293879 w 10305920"/>
              <a:gd name="connsiteY1" fmla="*/ 3299473 h 5727246"/>
              <a:gd name="connsiteX2" fmla="*/ 9800394 w 10305920"/>
              <a:gd name="connsiteY2" fmla="*/ 1456159 h 5727246"/>
              <a:gd name="connsiteX3" fmla="*/ 8073194 w 10305920"/>
              <a:gd name="connsiteY3" fmla="*/ 353073 h 5727246"/>
              <a:gd name="connsiteX4" fmla="*/ 5620279 w 10305920"/>
              <a:gd name="connsiteY4" fmla="*/ 469187 h 5727246"/>
              <a:gd name="connsiteX5" fmla="*/ 3239937 w 10305920"/>
              <a:gd name="connsiteY5" fmla="*/ 33759 h 5727246"/>
              <a:gd name="connsiteX6" fmla="*/ 1469194 w 10305920"/>
              <a:gd name="connsiteY6" fmla="*/ 236959 h 5727246"/>
              <a:gd name="connsiteX7" fmla="*/ 90337 w 10305920"/>
              <a:gd name="connsiteY7" fmla="*/ 1877073 h 5727246"/>
              <a:gd name="connsiteX8" fmla="*/ 467708 w 10305920"/>
              <a:gd name="connsiteY8" fmla="*/ 3778445 h 5727246"/>
              <a:gd name="connsiteX9" fmla="*/ 2122337 w 10305920"/>
              <a:gd name="connsiteY9" fmla="*/ 4329989 h 5727246"/>
              <a:gd name="connsiteX10" fmla="*/ 2223936 w 10305920"/>
              <a:gd name="connsiteY10" fmla="*/ 5244389 h 5727246"/>
              <a:gd name="connsiteX11" fmla="*/ 3297993 w 10305920"/>
              <a:gd name="connsiteY11" fmla="*/ 5563702 h 5727246"/>
              <a:gd name="connsiteX12" fmla="*/ 5475137 w 10305920"/>
              <a:gd name="connsiteY12" fmla="*/ 4983131 h 5727246"/>
              <a:gd name="connsiteX13" fmla="*/ 7579708 w 10305920"/>
              <a:gd name="connsiteY13" fmla="*/ 5723359 h 5727246"/>
              <a:gd name="connsiteX14" fmla="*/ 9423023 w 10305920"/>
              <a:gd name="connsiteY14" fmla="*/ 4779930 h 5727246"/>
              <a:gd name="connsiteX0" fmla="*/ 9423023 w 10305920"/>
              <a:gd name="connsiteY0" fmla="*/ 4779930 h 5727246"/>
              <a:gd name="connsiteX1" fmla="*/ 10293879 w 10305920"/>
              <a:gd name="connsiteY1" fmla="*/ 3299473 h 5727246"/>
              <a:gd name="connsiteX2" fmla="*/ 9800394 w 10305920"/>
              <a:gd name="connsiteY2" fmla="*/ 1456159 h 5727246"/>
              <a:gd name="connsiteX3" fmla="*/ 8073194 w 10305920"/>
              <a:gd name="connsiteY3" fmla="*/ 353073 h 5727246"/>
              <a:gd name="connsiteX4" fmla="*/ 5620279 w 10305920"/>
              <a:gd name="connsiteY4" fmla="*/ 469187 h 5727246"/>
              <a:gd name="connsiteX5" fmla="*/ 3239937 w 10305920"/>
              <a:gd name="connsiteY5" fmla="*/ 33759 h 5727246"/>
              <a:gd name="connsiteX6" fmla="*/ 1469194 w 10305920"/>
              <a:gd name="connsiteY6" fmla="*/ 236959 h 5727246"/>
              <a:gd name="connsiteX7" fmla="*/ 90337 w 10305920"/>
              <a:gd name="connsiteY7" fmla="*/ 1877073 h 5727246"/>
              <a:gd name="connsiteX8" fmla="*/ 467708 w 10305920"/>
              <a:gd name="connsiteY8" fmla="*/ 3778445 h 5727246"/>
              <a:gd name="connsiteX9" fmla="*/ 2122337 w 10305920"/>
              <a:gd name="connsiteY9" fmla="*/ 4329989 h 5727246"/>
              <a:gd name="connsiteX10" fmla="*/ 2223936 w 10305920"/>
              <a:gd name="connsiteY10" fmla="*/ 5244389 h 5727246"/>
              <a:gd name="connsiteX11" fmla="*/ 3297993 w 10305920"/>
              <a:gd name="connsiteY11" fmla="*/ 5563702 h 5727246"/>
              <a:gd name="connsiteX12" fmla="*/ 5475137 w 10305920"/>
              <a:gd name="connsiteY12" fmla="*/ 4983131 h 5727246"/>
              <a:gd name="connsiteX13" fmla="*/ 6853993 w 10305920"/>
              <a:gd name="connsiteY13" fmla="*/ 5723359 h 5727246"/>
              <a:gd name="connsiteX14" fmla="*/ 9423023 w 10305920"/>
              <a:gd name="connsiteY14" fmla="*/ 4779930 h 5727246"/>
              <a:gd name="connsiteX0" fmla="*/ 9423023 w 10305920"/>
              <a:gd name="connsiteY0" fmla="*/ 4779930 h 5727793"/>
              <a:gd name="connsiteX1" fmla="*/ 10293879 w 10305920"/>
              <a:gd name="connsiteY1" fmla="*/ 3299473 h 5727793"/>
              <a:gd name="connsiteX2" fmla="*/ 9800394 w 10305920"/>
              <a:gd name="connsiteY2" fmla="*/ 1456159 h 5727793"/>
              <a:gd name="connsiteX3" fmla="*/ 8073194 w 10305920"/>
              <a:gd name="connsiteY3" fmla="*/ 353073 h 5727793"/>
              <a:gd name="connsiteX4" fmla="*/ 5620279 w 10305920"/>
              <a:gd name="connsiteY4" fmla="*/ 469187 h 5727793"/>
              <a:gd name="connsiteX5" fmla="*/ 3239937 w 10305920"/>
              <a:gd name="connsiteY5" fmla="*/ 33759 h 5727793"/>
              <a:gd name="connsiteX6" fmla="*/ 1469194 w 10305920"/>
              <a:gd name="connsiteY6" fmla="*/ 236959 h 5727793"/>
              <a:gd name="connsiteX7" fmla="*/ 90337 w 10305920"/>
              <a:gd name="connsiteY7" fmla="*/ 1877073 h 5727793"/>
              <a:gd name="connsiteX8" fmla="*/ 467708 w 10305920"/>
              <a:gd name="connsiteY8" fmla="*/ 3778445 h 5727793"/>
              <a:gd name="connsiteX9" fmla="*/ 2122337 w 10305920"/>
              <a:gd name="connsiteY9" fmla="*/ 4329989 h 5727793"/>
              <a:gd name="connsiteX10" fmla="*/ 2223936 w 10305920"/>
              <a:gd name="connsiteY10" fmla="*/ 5244389 h 5727793"/>
              <a:gd name="connsiteX11" fmla="*/ 3297993 w 10305920"/>
              <a:gd name="connsiteY11" fmla="*/ 5563702 h 5727793"/>
              <a:gd name="connsiteX12" fmla="*/ 4821994 w 10305920"/>
              <a:gd name="connsiteY12" fmla="*/ 5084731 h 5727793"/>
              <a:gd name="connsiteX13" fmla="*/ 6853993 w 10305920"/>
              <a:gd name="connsiteY13" fmla="*/ 5723359 h 5727793"/>
              <a:gd name="connsiteX14" fmla="*/ 9423023 w 10305920"/>
              <a:gd name="connsiteY14" fmla="*/ 4779930 h 5727793"/>
              <a:gd name="connsiteX0" fmla="*/ 9388398 w 10271295"/>
              <a:gd name="connsiteY0" fmla="*/ 4779930 h 5727793"/>
              <a:gd name="connsiteX1" fmla="*/ 10259254 w 10271295"/>
              <a:gd name="connsiteY1" fmla="*/ 3299473 h 5727793"/>
              <a:gd name="connsiteX2" fmla="*/ 9765769 w 10271295"/>
              <a:gd name="connsiteY2" fmla="*/ 1456159 h 5727793"/>
              <a:gd name="connsiteX3" fmla="*/ 8038569 w 10271295"/>
              <a:gd name="connsiteY3" fmla="*/ 353073 h 5727793"/>
              <a:gd name="connsiteX4" fmla="*/ 5585654 w 10271295"/>
              <a:gd name="connsiteY4" fmla="*/ 469187 h 5727793"/>
              <a:gd name="connsiteX5" fmla="*/ 3205312 w 10271295"/>
              <a:gd name="connsiteY5" fmla="*/ 33759 h 5727793"/>
              <a:gd name="connsiteX6" fmla="*/ 1434569 w 10271295"/>
              <a:gd name="connsiteY6" fmla="*/ 236959 h 5727793"/>
              <a:gd name="connsiteX7" fmla="*/ 55712 w 10271295"/>
              <a:gd name="connsiteY7" fmla="*/ 1877073 h 5727793"/>
              <a:gd name="connsiteX8" fmla="*/ 433083 w 10271295"/>
              <a:gd name="connsiteY8" fmla="*/ 3778445 h 5727793"/>
              <a:gd name="connsiteX9" fmla="*/ 1928055 w 10271295"/>
              <a:gd name="connsiteY9" fmla="*/ 4228389 h 5727793"/>
              <a:gd name="connsiteX10" fmla="*/ 2189311 w 10271295"/>
              <a:gd name="connsiteY10" fmla="*/ 5244389 h 5727793"/>
              <a:gd name="connsiteX11" fmla="*/ 3263368 w 10271295"/>
              <a:gd name="connsiteY11" fmla="*/ 5563702 h 5727793"/>
              <a:gd name="connsiteX12" fmla="*/ 4787369 w 10271295"/>
              <a:gd name="connsiteY12" fmla="*/ 5084731 h 5727793"/>
              <a:gd name="connsiteX13" fmla="*/ 6819368 w 10271295"/>
              <a:gd name="connsiteY13" fmla="*/ 5723359 h 5727793"/>
              <a:gd name="connsiteX14" fmla="*/ 9388398 w 10271295"/>
              <a:gd name="connsiteY14" fmla="*/ 4779930 h 5727793"/>
              <a:gd name="connsiteX0" fmla="*/ 9381507 w 10264404"/>
              <a:gd name="connsiteY0" fmla="*/ 4869557 h 5817420"/>
              <a:gd name="connsiteX1" fmla="*/ 10252363 w 10264404"/>
              <a:gd name="connsiteY1" fmla="*/ 3389100 h 5817420"/>
              <a:gd name="connsiteX2" fmla="*/ 9758878 w 10264404"/>
              <a:gd name="connsiteY2" fmla="*/ 1545786 h 5817420"/>
              <a:gd name="connsiteX3" fmla="*/ 8031678 w 10264404"/>
              <a:gd name="connsiteY3" fmla="*/ 442700 h 5817420"/>
              <a:gd name="connsiteX4" fmla="*/ 5578763 w 10264404"/>
              <a:gd name="connsiteY4" fmla="*/ 558814 h 5817420"/>
              <a:gd name="connsiteX5" fmla="*/ 3198421 w 10264404"/>
              <a:gd name="connsiteY5" fmla="*/ 123386 h 5817420"/>
              <a:gd name="connsiteX6" fmla="*/ 1326078 w 10264404"/>
              <a:gd name="connsiteY6" fmla="*/ 166929 h 5817420"/>
              <a:gd name="connsiteX7" fmla="*/ 48821 w 10264404"/>
              <a:gd name="connsiteY7" fmla="*/ 1966700 h 5817420"/>
              <a:gd name="connsiteX8" fmla="*/ 426192 w 10264404"/>
              <a:gd name="connsiteY8" fmla="*/ 3868072 h 5817420"/>
              <a:gd name="connsiteX9" fmla="*/ 1921164 w 10264404"/>
              <a:gd name="connsiteY9" fmla="*/ 4318016 h 5817420"/>
              <a:gd name="connsiteX10" fmla="*/ 2182420 w 10264404"/>
              <a:gd name="connsiteY10" fmla="*/ 5334016 h 5817420"/>
              <a:gd name="connsiteX11" fmla="*/ 3256477 w 10264404"/>
              <a:gd name="connsiteY11" fmla="*/ 5653329 h 5817420"/>
              <a:gd name="connsiteX12" fmla="*/ 4780478 w 10264404"/>
              <a:gd name="connsiteY12" fmla="*/ 5174358 h 5817420"/>
              <a:gd name="connsiteX13" fmla="*/ 6812477 w 10264404"/>
              <a:gd name="connsiteY13" fmla="*/ 5812986 h 5817420"/>
              <a:gd name="connsiteX14" fmla="*/ 9381507 w 10264404"/>
              <a:gd name="connsiteY14" fmla="*/ 4869557 h 5817420"/>
              <a:gd name="connsiteX0" fmla="*/ 9381507 w 10264404"/>
              <a:gd name="connsiteY0" fmla="*/ 4921491 h 5869354"/>
              <a:gd name="connsiteX1" fmla="*/ 10252363 w 10264404"/>
              <a:gd name="connsiteY1" fmla="*/ 3441034 h 5869354"/>
              <a:gd name="connsiteX2" fmla="*/ 9758878 w 10264404"/>
              <a:gd name="connsiteY2" fmla="*/ 1597720 h 5869354"/>
              <a:gd name="connsiteX3" fmla="*/ 8031678 w 10264404"/>
              <a:gd name="connsiteY3" fmla="*/ 494634 h 5869354"/>
              <a:gd name="connsiteX4" fmla="*/ 5578763 w 10264404"/>
              <a:gd name="connsiteY4" fmla="*/ 610748 h 5869354"/>
              <a:gd name="connsiteX5" fmla="*/ 3256478 w 10264404"/>
              <a:gd name="connsiteY5" fmla="*/ 73720 h 5869354"/>
              <a:gd name="connsiteX6" fmla="*/ 1326078 w 10264404"/>
              <a:gd name="connsiteY6" fmla="*/ 218863 h 5869354"/>
              <a:gd name="connsiteX7" fmla="*/ 48821 w 10264404"/>
              <a:gd name="connsiteY7" fmla="*/ 2018634 h 5869354"/>
              <a:gd name="connsiteX8" fmla="*/ 426192 w 10264404"/>
              <a:gd name="connsiteY8" fmla="*/ 3920006 h 5869354"/>
              <a:gd name="connsiteX9" fmla="*/ 1921164 w 10264404"/>
              <a:gd name="connsiteY9" fmla="*/ 4369950 h 5869354"/>
              <a:gd name="connsiteX10" fmla="*/ 2182420 w 10264404"/>
              <a:gd name="connsiteY10" fmla="*/ 5385950 h 5869354"/>
              <a:gd name="connsiteX11" fmla="*/ 3256477 w 10264404"/>
              <a:gd name="connsiteY11" fmla="*/ 5705263 h 5869354"/>
              <a:gd name="connsiteX12" fmla="*/ 4780478 w 10264404"/>
              <a:gd name="connsiteY12" fmla="*/ 5226292 h 5869354"/>
              <a:gd name="connsiteX13" fmla="*/ 6812477 w 10264404"/>
              <a:gd name="connsiteY13" fmla="*/ 5864920 h 5869354"/>
              <a:gd name="connsiteX14" fmla="*/ 9381507 w 10264404"/>
              <a:gd name="connsiteY14" fmla="*/ 4921491 h 5869354"/>
              <a:gd name="connsiteX0" fmla="*/ 9381507 w 10264404"/>
              <a:gd name="connsiteY0" fmla="*/ 4921491 h 5869354"/>
              <a:gd name="connsiteX1" fmla="*/ 10252363 w 10264404"/>
              <a:gd name="connsiteY1" fmla="*/ 3441034 h 5869354"/>
              <a:gd name="connsiteX2" fmla="*/ 9758878 w 10264404"/>
              <a:gd name="connsiteY2" fmla="*/ 1597720 h 5869354"/>
              <a:gd name="connsiteX3" fmla="*/ 8031678 w 10264404"/>
              <a:gd name="connsiteY3" fmla="*/ 494634 h 5869354"/>
              <a:gd name="connsiteX4" fmla="*/ 5578763 w 10264404"/>
              <a:gd name="connsiteY4" fmla="*/ 610748 h 5869354"/>
              <a:gd name="connsiteX5" fmla="*/ 3256478 w 10264404"/>
              <a:gd name="connsiteY5" fmla="*/ 73720 h 5869354"/>
              <a:gd name="connsiteX6" fmla="*/ 1326078 w 10264404"/>
              <a:gd name="connsiteY6" fmla="*/ 218863 h 5869354"/>
              <a:gd name="connsiteX7" fmla="*/ 48821 w 10264404"/>
              <a:gd name="connsiteY7" fmla="*/ 2018634 h 5869354"/>
              <a:gd name="connsiteX8" fmla="*/ 426192 w 10264404"/>
              <a:gd name="connsiteY8" fmla="*/ 3920006 h 5869354"/>
              <a:gd name="connsiteX9" fmla="*/ 1921164 w 10264404"/>
              <a:gd name="connsiteY9" fmla="*/ 4369950 h 5869354"/>
              <a:gd name="connsiteX10" fmla="*/ 2182420 w 10264404"/>
              <a:gd name="connsiteY10" fmla="*/ 5385950 h 5869354"/>
              <a:gd name="connsiteX11" fmla="*/ 3256477 w 10264404"/>
              <a:gd name="connsiteY11" fmla="*/ 5705263 h 5869354"/>
              <a:gd name="connsiteX12" fmla="*/ 4780478 w 10264404"/>
              <a:gd name="connsiteY12" fmla="*/ 5226292 h 5869354"/>
              <a:gd name="connsiteX13" fmla="*/ 6812477 w 10264404"/>
              <a:gd name="connsiteY13" fmla="*/ 5864920 h 5869354"/>
              <a:gd name="connsiteX14" fmla="*/ 9381507 w 10264404"/>
              <a:gd name="connsiteY14" fmla="*/ 4921491 h 5869354"/>
              <a:gd name="connsiteX0" fmla="*/ 9381507 w 10264404"/>
              <a:gd name="connsiteY0" fmla="*/ 4932973 h 5880836"/>
              <a:gd name="connsiteX1" fmla="*/ 10252363 w 10264404"/>
              <a:gd name="connsiteY1" fmla="*/ 3452516 h 5880836"/>
              <a:gd name="connsiteX2" fmla="*/ 9758878 w 10264404"/>
              <a:gd name="connsiteY2" fmla="*/ 1609202 h 5880836"/>
              <a:gd name="connsiteX3" fmla="*/ 8031678 w 10264404"/>
              <a:gd name="connsiteY3" fmla="*/ 506116 h 5880836"/>
              <a:gd name="connsiteX4" fmla="*/ 5578763 w 10264404"/>
              <a:gd name="connsiteY4" fmla="*/ 622230 h 5880836"/>
              <a:gd name="connsiteX5" fmla="*/ 3256478 w 10264404"/>
              <a:gd name="connsiteY5" fmla="*/ 85202 h 5880836"/>
              <a:gd name="connsiteX6" fmla="*/ 1326078 w 10264404"/>
              <a:gd name="connsiteY6" fmla="*/ 230345 h 5880836"/>
              <a:gd name="connsiteX7" fmla="*/ 48821 w 10264404"/>
              <a:gd name="connsiteY7" fmla="*/ 2030116 h 5880836"/>
              <a:gd name="connsiteX8" fmla="*/ 426192 w 10264404"/>
              <a:gd name="connsiteY8" fmla="*/ 3931488 h 5880836"/>
              <a:gd name="connsiteX9" fmla="*/ 1921164 w 10264404"/>
              <a:gd name="connsiteY9" fmla="*/ 4381432 h 5880836"/>
              <a:gd name="connsiteX10" fmla="*/ 2182420 w 10264404"/>
              <a:gd name="connsiteY10" fmla="*/ 5397432 h 5880836"/>
              <a:gd name="connsiteX11" fmla="*/ 3256477 w 10264404"/>
              <a:gd name="connsiteY11" fmla="*/ 5716745 h 5880836"/>
              <a:gd name="connsiteX12" fmla="*/ 4780478 w 10264404"/>
              <a:gd name="connsiteY12" fmla="*/ 5237774 h 5880836"/>
              <a:gd name="connsiteX13" fmla="*/ 6812477 w 10264404"/>
              <a:gd name="connsiteY13" fmla="*/ 5876402 h 5880836"/>
              <a:gd name="connsiteX14" fmla="*/ 9381507 w 10264404"/>
              <a:gd name="connsiteY14" fmla="*/ 4932973 h 5880836"/>
              <a:gd name="connsiteX0" fmla="*/ 9381507 w 10264000"/>
              <a:gd name="connsiteY0" fmla="*/ 4932973 h 5880836"/>
              <a:gd name="connsiteX1" fmla="*/ 10252363 w 10264000"/>
              <a:gd name="connsiteY1" fmla="*/ 3452516 h 5880836"/>
              <a:gd name="connsiteX2" fmla="*/ 9758878 w 10264000"/>
              <a:gd name="connsiteY2" fmla="*/ 1609202 h 5880836"/>
              <a:gd name="connsiteX3" fmla="*/ 8089736 w 10264000"/>
              <a:gd name="connsiteY3" fmla="*/ 622230 h 5880836"/>
              <a:gd name="connsiteX4" fmla="*/ 5578763 w 10264000"/>
              <a:gd name="connsiteY4" fmla="*/ 622230 h 5880836"/>
              <a:gd name="connsiteX5" fmla="*/ 3256478 w 10264000"/>
              <a:gd name="connsiteY5" fmla="*/ 85202 h 5880836"/>
              <a:gd name="connsiteX6" fmla="*/ 1326078 w 10264000"/>
              <a:gd name="connsiteY6" fmla="*/ 230345 h 5880836"/>
              <a:gd name="connsiteX7" fmla="*/ 48821 w 10264000"/>
              <a:gd name="connsiteY7" fmla="*/ 2030116 h 5880836"/>
              <a:gd name="connsiteX8" fmla="*/ 426192 w 10264000"/>
              <a:gd name="connsiteY8" fmla="*/ 3931488 h 5880836"/>
              <a:gd name="connsiteX9" fmla="*/ 1921164 w 10264000"/>
              <a:gd name="connsiteY9" fmla="*/ 4381432 h 5880836"/>
              <a:gd name="connsiteX10" fmla="*/ 2182420 w 10264000"/>
              <a:gd name="connsiteY10" fmla="*/ 5397432 h 5880836"/>
              <a:gd name="connsiteX11" fmla="*/ 3256477 w 10264000"/>
              <a:gd name="connsiteY11" fmla="*/ 5716745 h 5880836"/>
              <a:gd name="connsiteX12" fmla="*/ 4780478 w 10264000"/>
              <a:gd name="connsiteY12" fmla="*/ 5237774 h 5880836"/>
              <a:gd name="connsiteX13" fmla="*/ 6812477 w 10264000"/>
              <a:gd name="connsiteY13" fmla="*/ 5876402 h 5880836"/>
              <a:gd name="connsiteX14" fmla="*/ 9381507 w 10264000"/>
              <a:gd name="connsiteY14" fmla="*/ 4932973 h 5880836"/>
              <a:gd name="connsiteX0" fmla="*/ 9381507 w 10274492"/>
              <a:gd name="connsiteY0" fmla="*/ 4932973 h 5880836"/>
              <a:gd name="connsiteX1" fmla="*/ 10252363 w 10274492"/>
              <a:gd name="connsiteY1" fmla="*/ 3452516 h 5880836"/>
              <a:gd name="connsiteX2" fmla="*/ 9845964 w 10274492"/>
              <a:gd name="connsiteY2" fmla="*/ 1536631 h 5880836"/>
              <a:gd name="connsiteX3" fmla="*/ 8089736 w 10274492"/>
              <a:gd name="connsiteY3" fmla="*/ 622230 h 5880836"/>
              <a:gd name="connsiteX4" fmla="*/ 5578763 w 10274492"/>
              <a:gd name="connsiteY4" fmla="*/ 622230 h 5880836"/>
              <a:gd name="connsiteX5" fmla="*/ 3256478 w 10274492"/>
              <a:gd name="connsiteY5" fmla="*/ 85202 h 5880836"/>
              <a:gd name="connsiteX6" fmla="*/ 1326078 w 10274492"/>
              <a:gd name="connsiteY6" fmla="*/ 230345 h 5880836"/>
              <a:gd name="connsiteX7" fmla="*/ 48821 w 10274492"/>
              <a:gd name="connsiteY7" fmla="*/ 2030116 h 5880836"/>
              <a:gd name="connsiteX8" fmla="*/ 426192 w 10274492"/>
              <a:gd name="connsiteY8" fmla="*/ 3931488 h 5880836"/>
              <a:gd name="connsiteX9" fmla="*/ 1921164 w 10274492"/>
              <a:gd name="connsiteY9" fmla="*/ 4381432 h 5880836"/>
              <a:gd name="connsiteX10" fmla="*/ 2182420 w 10274492"/>
              <a:gd name="connsiteY10" fmla="*/ 5397432 h 5880836"/>
              <a:gd name="connsiteX11" fmla="*/ 3256477 w 10274492"/>
              <a:gd name="connsiteY11" fmla="*/ 5716745 h 5880836"/>
              <a:gd name="connsiteX12" fmla="*/ 4780478 w 10274492"/>
              <a:gd name="connsiteY12" fmla="*/ 5237774 h 5880836"/>
              <a:gd name="connsiteX13" fmla="*/ 6812477 w 10274492"/>
              <a:gd name="connsiteY13" fmla="*/ 5876402 h 5880836"/>
              <a:gd name="connsiteX14" fmla="*/ 9381507 w 10274492"/>
              <a:gd name="connsiteY14" fmla="*/ 4932973 h 5880836"/>
              <a:gd name="connsiteX0" fmla="*/ 9409984 w 10302969"/>
              <a:gd name="connsiteY0" fmla="*/ 4932973 h 5880836"/>
              <a:gd name="connsiteX1" fmla="*/ 10280840 w 10302969"/>
              <a:gd name="connsiteY1" fmla="*/ 3452516 h 5880836"/>
              <a:gd name="connsiteX2" fmla="*/ 9874441 w 10302969"/>
              <a:gd name="connsiteY2" fmla="*/ 1536631 h 5880836"/>
              <a:gd name="connsiteX3" fmla="*/ 8118213 w 10302969"/>
              <a:gd name="connsiteY3" fmla="*/ 622230 h 5880836"/>
              <a:gd name="connsiteX4" fmla="*/ 5607240 w 10302969"/>
              <a:gd name="connsiteY4" fmla="*/ 622230 h 5880836"/>
              <a:gd name="connsiteX5" fmla="*/ 3284955 w 10302969"/>
              <a:gd name="connsiteY5" fmla="*/ 85202 h 5880836"/>
              <a:gd name="connsiteX6" fmla="*/ 1354555 w 10302969"/>
              <a:gd name="connsiteY6" fmla="*/ 230345 h 5880836"/>
              <a:gd name="connsiteX7" fmla="*/ 77298 w 10302969"/>
              <a:gd name="connsiteY7" fmla="*/ 2030116 h 5880836"/>
              <a:gd name="connsiteX8" fmla="*/ 338555 w 10302969"/>
              <a:gd name="connsiteY8" fmla="*/ 3815374 h 5880836"/>
              <a:gd name="connsiteX9" fmla="*/ 1949641 w 10302969"/>
              <a:gd name="connsiteY9" fmla="*/ 4381432 h 5880836"/>
              <a:gd name="connsiteX10" fmla="*/ 2210897 w 10302969"/>
              <a:gd name="connsiteY10" fmla="*/ 5397432 h 5880836"/>
              <a:gd name="connsiteX11" fmla="*/ 3284954 w 10302969"/>
              <a:gd name="connsiteY11" fmla="*/ 5716745 h 5880836"/>
              <a:gd name="connsiteX12" fmla="*/ 4808955 w 10302969"/>
              <a:gd name="connsiteY12" fmla="*/ 5237774 h 5880836"/>
              <a:gd name="connsiteX13" fmla="*/ 6840954 w 10302969"/>
              <a:gd name="connsiteY13" fmla="*/ 5876402 h 5880836"/>
              <a:gd name="connsiteX14" fmla="*/ 9409984 w 10302969"/>
              <a:gd name="connsiteY14" fmla="*/ 4932973 h 5880836"/>
              <a:gd name="connsiteX0" fmla="*/ 9405702 w 10298687"/>
              <a:gd name="connsiteY0" fmla="*/ 5035095 h 5982958"/>
              <a:gd name="connsiteX1" fmla="*/ 10276558 w 10298687"/>
              <a:gd name="connsiteY1" fmla="*/ 3554638 h 5982958"/>
              <a:gd name="connsiteX2" fmla="*/ 9870159 w 10298687"/>
              <a:gd name="connsiteY2" fmla="*/ 1638753 h 5982958"/>
              <a:gd name="connsiteX3" fmla="*/ 8113931 w 10298687"/>
              <a:gd name="connsiteY3" fmla="*/ 724352 h 5982958"/>
              <a:gd name="connsiteX4" fmla="*/ 5602958 w 10298687"/>
              <a:gd name="connsiteY4" fmla="*/ 724352 h 5982958"/>
              <a:gd name="connsiteX5" fmla="*/ 3280673 w 10298687"/>
              <a:gd name="connsiteY5" fmla="*/ 187324 h 5982958"/>
              <a:gd name="connsiteX6" fmla="*/ 1292216 w 10298687"/>
              <a:gd name="connsiteY6" fmla="*/ 158296 h 5982958"/>
              <a:gd name="connsiteX7" fmla="*/ 73016 w 10298687"/>
              <a:gd name="connsiteY7" fmla="*/ 2132238 h 5982958"/>
              <a:gd name="connsiteX8" fmla="*/ 334273 w 10298687"/>
              <a:gd name="connsiteY8" fmla="*/ 3917496 h 5982958"/>
              <a:gd name="connsiteX9" fmla="*/ 1945359 w 10298687"/>
              <a:gd name="connsiteY9" fmla="*/ 4483554 h 5982958"/>
              <a:gd name="connsiteX10" fmla="*/ 2206615 w 10298687"/>
              <a:gd name="connsiteY10" fmla="*/ 5499554 h 5982958"/>
              <a:gd name="connsiteX11" fmla="*/ 3280672 w 10298687"/>
              <a:gd name="connsiteY11" fmla="*/ 5818867 h 5982958"/>
              <a:gd name="connsiteX12" fmla="*/ 4804673 w 10298687"/>
              <a:gd name="connsiteY12" fmla="*/ 5339896 h 5982958"/>
              <a:gd name="connsiteX13" fmla="*/ 6836672 w 10298687"/>
              <a:gd name="connsiteY13" fmla="*/ 5978524 h 5982958"/>
              <a:gd name="connsiteX14" fmla="*/ 9405702 w 10298687"/>
              <a:gd name="connsiteY14" fmla="*/ 5035095 h 5982958"/>
              <a:gd name="connsiteX0" fmla="*/ 9405702 w 10298687"/>
              <a:gd name="connsiteY0" fmla="*/ 5093186 h 6041049"/>
              <a:gd name="connsiteX1" fmla="*/ 10276558 w 10298687"/>
              <a:gd name="connsiteY1" fmla="*/ 3612729 h 6041049"/>
              <a:gd name="connsiteX2" fmla="*/ 9870159 w 10298687"/>
              <a:gd name="connsiteY2" fmla="*/ 1696844 h 6041049"/>
              <a:gd name="connsiteX3" fmla="*/ 8113931 w 10298687"/>
              <a:gd name="connsiteY3" fmla="*/ 782443 h 6041049"/>
              <a:gd name="connsiteX4" fmla="*/ 5602958 w 10298687"/>
              <a:gd name="connsiteY4" fmla="*/ 782443 h 6041049"/>
              <a:gd name="connsiteX5" fmla="*/ 3512902 w 10298687"/>
              <a:gd name="connsiteY5" fmla="*/ 114787 h 6041049"/>
              <a:gd name="connsiteX6" fmla="*/ 1292216 w 10298687"/>
              <a:gd name="connsiteY6" fmla="*/ 216387 h 6041049"/>
              <a:gd name="connsiteX7" fmla="*/ 73016 w 10298687"/>
              <a:gd name="connsiteY7" fmla="*/ 2190329 h 6041049"/>
              <a:gd name="connsiteX8" fmla="*/ 334273 w 10298687"/>
              <a:gd name="connsiteY8" fmla="*/ 3975587 h 6041049"/>
              <a:gd name="connsiteX9" fmla="*/ 1945359 w 10298687"/>
              <a:gd name="connsiteY9" fmla="*/ 4541645 h 6041049"/>
              <a:gd name="connsiteX10" fmla="*/ 2206615 w 10298687"/>
              <a:gd name="connsiteY10" fmla="*/ 5557645 h 6041049"/>
              <a:gd name="connsiteX11" fmla="*/ 3280672 w 10298687"/>
              <a:gd name="connsiteY11" fmla="*/ 5876958 h 6041049"/>
              <a:gd name="connsiteX12" fmla="*/ 4804673 w 10298687"/>
              <a:gd name="connsiteY12" fmla="*/ 5397987 h 6041049"/>
              <a:gd name="connsiteX13" fmla="*/ 6836672 w 10298687"/>
              <a:gd name="connsiteY13" fmla="*/ 6036615 h 6041049"/>
              <a:gd name="connsiteX14" fmla="*/ 9405702 w 10298687"/>
              <a:gd name="connsiteY14" fmla="*/ 5093186 h 6041049"/>
              <a:gd name="connsiteX0" fmla="*/ 9405702 w 10298687"/>
              <a:gd name="connsiteY0" fmla="*/ 5093186 h 6041049"/>
              <a:gd name="connsiteX1" fmla="*/ 10276558 w 10298687"/>
              <a:gd name="connsiteY1" fmla="*/ 3612729 h 6041049"/>
              <a:gd name="connsiteX2" fmla="*/ 9870159 w 10298687"/>
              <a:gd name="connsiteY2" fmla="*/ 1696844 h 6041049"/>
              <a:gd name="connsiteX3" fmla="*/ 8113931 w 10298687"/>
              <a:gd name="connsiteY3" fmla="*/ 651814 h 6041049"/>
              <a:gd name="connsiteX4" fmla="*/ 5602958 w 10298687"/>
              <a:gd name="connsiteY4" fmla="*/ 782443 h 6041049"/>
              <a:gd name="connsiteX5" fmla="*/ 3512902 w 10298687"/>
              <a:gd name="connsiteY5" fmla="*/ 114787 h 6041049"/>
              <a:gd name="connsiteX6" fmla="*/ 1292216 w 10298687"/>
              <a:gd name="connsiteY6" fmla="*/ 216387 h 6041049"/>
              <a:gd name="connsiteX7" fmla="*/ 73016 w 10298687"/>
              <a:gd name="connsiteY7" fmla="*/ 2190329 h 6041049"/>
              <a:gd name="connsiteX8" fmla="*/ 334273 w 10298687"/>
              <a:gd name="connsiteY8" fmla="*/ 3975587 h 6041049"/>
              <a:gd name="connsiteX9" fmla="*/ 1945359 w 10298687"/>
              <a:gd name="connsiteY9" fmla="*/ 4541645 h 6041049"/>
              <a:gd name="connsiteX10" fmla="*/ 2206615 w 10298687"/>
              <a:gd name="connsiteY10" fmla="*/ 5557645 h 6041049"/>
              <a:gd name="connsiteX11" fmla="*/ 3280672 w 10298687"/>
              <a:gd name="connsiteY11" fmla="*/ 5876958 h 6041049"/>
              <a:gd name="connsiteX12" fmla="*/ 4804673 w 10298687"/>
              <a:gd name="connsiteY12" fmla="*/ 5397987 h 6041049"/>
              <a:gd name="connsiteX13" fmla="*/ 6836672 w 10298687"/>
              <a:gd name="connsiteY13" fmla="*/ 6036615 h 6041049"/>
              <a:gd name="connsiteX14" fmla="*/ 9405702 w 10298687"/>
              <a:gd name="connsiteY14" fmla="*/ 5093186 h 6041049"/>
              <a:gd name="connsiteX0" fmla="*/ 9405702 w 10298687"/>
              <a:gd name="connsiteY0" fmla="*/ 5094044 h 6041907"/>
              <a:gd name="connsiteX1" fmla="*/ 10276558 w 10298687"/>
              <a:gd name="connsiteY1" fmla="*/ 3613587 h 6041907"/>
              <a:gd name="connsiteX2" fmla="*/ 9870159 w 10298687"/>
              <a:gd name="connsiteY2" fmla="*/ 1697702 h 6041907"/>
              <a:gd name="connsiteX3" fmla="*/ 8113931 w 10298687"/>
              <a:gd name="connsiteY3" fmla="*/ 652672 h 6041907"/>
              <a:gd name="connsiteX4" fmla="*/ 5922272 w 10298687"/>
              <a:gd name="connsiteY4" fmla="*/ 797815 h 6041907"/>
              <a:gd name="connsiteX5" fmla="*/ 3512902 w 10298687"/>
              <a:gd name="connsiteY5" fmla="*/ 115645 h 6041907"/>
              <a:gd name="connsiteX6" fmla="*/ 1292216 w 10298687"/>
              <a:gd name="connsiteY6" fmla="*/ 217245 h 6041907"/>
              <a:gd name="connsiteX7" fmla="*/ 73016 w 10298687"/>
              <a:gd name="connsiteY7" fmla="*/ 2191187 h 6041907"/>
              <a:gd name="connsiteX8" fmla="*/ 334273 w 10298687"/>
              <a:gd name="connsiteY8" fmla="*/ 3976445 h 6041907"/>
              <a:gd name="connsiteX9" fmla="*/ 1945359 w 10298687"/>
              <a:gd name="connsiteY9" fmla="*/ 4542503 h 6041907"/>
              <a:gd name="connsiteX10" fmla="*/ 2206615 w 10298687"/>
              <a:gd name="connsiteY10" fmla="*/ 5558503 h 6041907"/>
              <a:gd name="connsiteX11" fmla="*/ 3280672 w 10298687"/>
              <a:gd name="connsiteY11" fmla="*/ 5877816 h 6041907"/>
              <a:gd name="connsiteX12" fmla="*/ 4804673 w 10298687"/>
              <a:gd name="connsiteY12" fmla="*/ 5398845 h 6041907"/>
              <a:gd name="connsiteX13" fmla="*/ 6836672 w 10298687"/>
              <a:gd name="connsiteY13" fmla="*/ 6037473 h 6041907"/>
              <a:gd name="connsiteX14" fmla="*/ 9405702 w 10298687"/>
              <a:gd name="connsiteY14" fmla="*/ 5094044 h 6041907"/>
              <a:gd name="connsiteX0" fmla="*/ 9405702 w 10298687"/>
              <a:gd name="connsiteY0" fmla="*/ 5127039 h 6074902"/>
              <a:gd name="connsiteX1" fmla="*/ 10276558 w 10298687"/>
              <a:gd name="connsiteY1" fmla="*/ 3646582 h 6074902"/>
              <a:gd name="connsiteX2" fmla="*/ 9870159 w 10298687"/>
              <a:gd name="connsiteY2" fmla="*/ 1730697 h 6074902"/>
              <a:gd name="connsiteX3" fmla="*/ 8113931 w 10298687"/>
              <a:gd name="connsiteY3" fmla="*/ 685667 h 6074902"/>
              <a:gd name="connsiteX4" fmla="*/ 5922272 w 10298687"/>
              <a:gd name="connsiteY4" fmla="*/ 830810 h 6074902"/>
              <a:gd name="connsiteX5" fmla="*/ 3324216 w 10298687"/>
              <a:gd name="connsiteY5" fmla="*/ 90583 h 6074902"/>
              <a:gd name="connsiteX6" fmla="*/ 1292216 w 10298687"/>
              <a:gd name="connsiteY6" fmla="*/ 250240 h 6074902"/>
              <a:gd name="connsiteX7" fmla="*/ 73016 w 10298687"/>
              <a:gd name="connsiteY7" fmla="*/ 2224182 h 6074902"/>
              <a:gd name="connsiteX8" fmla="*/ 334273 w 10298687"/>
              <a:gd name="connsiteY8" fmla="*/ 4009440 h 6074902"/>
              <a:gd name="connsiteX9" fmla="*/ 1945359 w 10298687"/>
              <a:gd name="connsiteY9" fmla="*/ 4575498 h 6074902"/>
              <a:gd name="connsiteX10" fmla="*/ 2206615 w 10298687"/>
              <a:gd name="connsiteY10" fmla="*/ 5591498 h 6074902"/>
              <a:gd name="connsiteX11" fmla="*/ 3280672 w 10298687"/>
              <a:gd name="connsiteY11" fmla="*/ 5910811 h 6074902"/>
              <a:gd name="connsiteX12" fmla="*/ 4804673 w 10298687"/>
              <a:gd name="connsiteY12" fmla="*/ 5431840 h 6074902"/>
              <a:gd name="connsiteX13" fmla="*/ 6836672 w 10298687"/>
              <a:gd name="connsiteY13" fmla="*/ 6070468 h 6074902"/>
              <a:gd name="connsiteX14" fmla="*/ 9405702 w 10298687"/>
              <a:gd name="connsiteY14" fmla="*/ 5127039 h 6074902"/>
              <a:gd name="connsiteX0" fmla="*/ 9405702 w 10294714"/>
              <a:gd name="connsiteY0" fmla="*/ 5127039 h 6074902"/>
              <a:gd name="connsiteX1" fmla="*/ 10276558 w 10294714"/>
              <a:gd name="connsiteY1" fmla="*/ 3646582 h 6074902"/>
              <a:gd name="connsiteX2" fmla="*/ 9870159 w 10294714"/>
              <a:gd name="connsiteY2" fmla="*/ 1730697 h 6074902"/>
              <a:gd name="connsiteX3" fmla="*/ 8433245 w 10294714"/>
              <a:gd name="connsiteY3" fmla="*/ 569553 h 6074902"/>
              <a:gd name="connsiteX4" fmla="*/ 5922272 w 10294714"/>
              <a:gd name="connsiteY4" fmla="*/ 830810 h 6074902"/>
              <a:gd name="connsiteX5" fmla="*/ 3324216 w 10294714"/>
              <a:gd name="connsiteY5" fmla="*/ 90583 h 6074902"/>
              <a:gd name="connsiteX6" fmla="*/ 1292216 w 10294714"/>
              <a:gd name="connsiteY6" fmla="*/ 250240 h 6074902"/>
              <a:gd name="connsiteX7" fmla="*/ 73016 w 10294714"/>
              <a:gd name="connsiteY7" fmla="*/ 2224182 h 6074902"/>
              <a:gd name="connsiteX8" fmla="*/ 334273 w 10294714"/>
              <a:gd name="connsiteY8" fmla="*/ 4009440 h 6074902"/>
              <a:gd name="connsiteX9" fmla="*/ 1945359 w 10294714"/>
              <a:gd name="connsiteY9" fmla="*/ 4575498 h 6074902"/>
              <a:gd name="connsiteX10" fmla="*/ 2206615 w 10294714"/>
              <a:gd name="connsiteY10" fmla="*/ 5591498 h 6074902"/>
              <a:gd name="connsiteX11" fmla="*/ 3280672 w 10294714"/>
              <a:gd name="connsiteY11" fmla="*/ 5910811 h 6074902"/>
              <a:gd name="connsiteX12" fmla="*/ 4804673 w 10294714"/>
              <a:gd name="connsiteY12" fmla="*/ 5431840 h 6074902"/>
              <a:gd name="connsiteX13" fmla="*/ 6836672 w 10294714"/>
              <a:gd name="connsiteY13" fmla="*/ 6070468 h 6074902"/>
              <a:gd name="connsiteX14" fmla="*/ 9405702 w 10294714"/>
              <a:gd name="connsiteY14" fmla="*/ 5127039 h 6074902"/>
              <a:gd name="connsiteX0" fmla="*/ 9405702 w 10294714"/>
              <a:gd name="connsiteY0" fmla="*/ 5127039 h 6074040"/>
              <a:gd name="connsiteX1" fmla="*/ 10276558 w 10294714"/>
              <a:gd name="connsiteY1" fmla="*/ 3646582 h 6074040"/>
              <a:gd name="connsiteX2" fmla="*/ 9870159 w 10294714"/>
              <a:gd name="connsiteY2" fmla="*/ 1730697 h 6074040"/>
              <a:gd name="connsiteX3" fmla="*/ 8433245 w 10294714"/>
              <a:gd name="connsiteY3" fmla="*/ 569553 h 6074040"/>
              <a:gd name="connsiteX4" fmla="*/ 5922272 w 10294714"/>
              <a:gd name="connsiteY4" fmla="*/ 830810 h 6074040"/>
              <a:gd name="connsiteX5" fmla="*/ 3324216 w 10294714"/>
              <a:gd name="connsiteY5" fmla="*/ 90583 h 6074040"/>
              <a:gd name="connsiteX6" fmla="*/ 1292216 w 10294714"/>
              <a:gd name="connsiteY6" fmla="*/ 250240 h 6074040"/>
              <a:gd name="connsiteX7" fmla="*/ 73016 w 10294714"/>
              <a:gd name="connsiteY7" fmla="*/ 2224182 h 6074040"/>
              <a:gd name="connsiteX8" fmla="*/ 334273 w 10294714"/>
              <a:gd name="connsiteY8" fmla="*/ 4009440 h 6074040"/>
              <a:gd name="connsiteX9" fmla="*/ 1945359 w 10294714"/>
              <a:gd name="connsiteY9" fmla="*/ 4575498 h 6074040"/>
              <a:gd name="connsiteX10" fmla="*/ 2206615 w 10294714"/>
              <a:gd name="connsiteY10" fmla="*/ 5591498 h 6074040"/>
              <a:gd name="connsiteX11" fmla="*/ 3280672 w 10294714"/>
              <a:gd name="connsiteY11" fmla="*/ 5910811 h 6074040"/>
              <a:gd name="connsiteX12" fmla="*/ 4993358 w 10294714"/>
              <a:gd name="connsiteY12" fmla="*/ 5257669 h 6074040"/>
              <a:gd name="connsiteX13" fmla="*/ 6836672 w 10294714"/>
              <a:gd name="connsiteY13" fmla="*/ 6070468 h 6074040"/>
              <a:gd name="connsiteX14" fmla="*/ 9405702 w 10294714"/>
              <a:gd name="connsiteY14" fmla="*/ 5127039 h 6074040"/>
              <a:gd name="connsiteX0" fmla="*/ 9405702 w 10294714"/>
              <a:gd name="connsiteY0" fmla="*/ 5127039 h 6074099"/>
              <a:gd name="connsiteX1" fmla="*/ 10276558 w 10294714"/>
              <a:gd name="connsiteY1" fmla="*/ 3646582 h 6074099"/>
              <a:gd name="connsiteX2" fmla="*/ 9870159 w 10294714"/>
              <a:gd name="connsiteY2" fmla="*/ 1730697 h 6074099"/>
              <a:gd name="connsiteX3" fmla="*/ 8433245 w 10294714"/>
              <a:gd name="connsiteY3" fmla="*/ 569553 h 6074099"/>
              <a:gd name="connsiteX4" fmla="*/ 5922272 w 10294714"/>
              <a:gd name="connsiteY4" fmla="*/ 830810 h 6074099"/>
              <a:gd name="connsiteX5" fmla="*/ 3324216 w 10294714"/>
              <a:gd name="connsiteY5" fmla="*/ 90583 h 6074099"/>
              <a:gd name="connsiteX6" fmla="*/ 1292216 w 10294714"/>
              <a:gd name="connsiteY6" fmla="*/ 250240 h 6074099"/>
              <a:gd name="connsiteX7" fmla="*/ 73016 w 10294714"/>
              <a:gd name="connsiteY7" fmla="*/ 2224182 h 6074099"/>
              <a:gd name="connsiteX8" fmla="*/ 334273 w 10294714"/>
              <a:gd name="connsiteY8" fmla="*/ 4009440 h 6074099"/>
              <a:gd name="connsiteX9" fmla="*/ 1945359 w 10294714"/>
              <a:gd name="connsiteY9" fmla="*/ 4575498 h 6074099"/>
              <a:gd name="connsiteX10" fmla="*/ 2206615 w 10294714"/>
              <a:gd name="connsiteY10" fmla="*/ 5591498 h 6074099"/>
              <a:gd name="connsiteX11" fmla="*/ 3280672 w 10294714"/>
              <a:gd name="connsiteY11" fmla="*/ 5910811 h 6074099"/>
              <a:gd name="connsiteX12" fmla="*/ 5225587 w 10294714"/>
              <a:gd name="connsiteY12" fmla="*/ 5272184 h 6074099"/>
              <a:gd name="connsiteX13" fmla="*/ 6836672 w 10294714"/>
              <a:gd name="connsiteY13" fmla="*/ 6070468 h 6074099"/>
              <a:gd name="connsiteX14" fmla="*/ 9405702 w 10294714"/>
              <a:gd name="connsiteY14" fmla="*/ 5127039 h 6074099"/>
              <a:gd name="connsiteX0" fmla="*/ 9405702 w 10294714"/>
              <a:gd name="connsiteY0" fmla="*/ 5127039 h 6074650"/>
              <a:gd name="connsiteX1" fmla="*/ 10276558 w 10294714"/>
              <a:gd name="connsiteY1" fmla="*/ 3646582 h 6074650"/>
              <a:gd name="connsiteX2" fmla="*/ 9870159 w 10294714"/>
              <a:gd name="connsiteY2" fmla="*/ 1730697 h 6074650"/>
              <a:gd name="connsiteX3" fmla="*/ 8433245 w 10294714"/>
              <a:gd name="connsiteY3" fmla="*/ 569553 h 6074650"/>
              <a:gd name="connsiteX4" fmla="*/ 5922272 w 10294714"/>
              <a:gd name="connsiteY4" fmla="*/ 830810 h 6074650"/>
              <a:gd name="connsiteX5" fmla="*/ 3324216 w 10294714"/>
              <a:gd name="connsiteY5" fmla="*/ 90583 h 6074650"/>
              <a:gd name="connsiteX6" fmla="*/ 1292216 w 10294714"/>
              <a:gd name="connsiteY6" fmla="*/ 250240 h 6074650"/>
              <a:gd name="connsiteX7" fmla="*/ 73016 w 10294714"/>
              <a:gd name="connsiteY7" fmla="*/ 2224182 h 6074650"/>
              <a:gd name="connsiteX8" fmla="*/ 334273 w 10294714"/>
              <a:gd name="connsiteY8" fmla="*/ 4009440 h 6074650"/>
              <a:gd name="connsiteX9" fmla="*/ 1945359 w 10294714"/>
              <a:gd name="connsiteY9" fmla="*/ 4575498 h 6074650"/>
              <a:gd name="connsiteX10" fmla="*/ 2206615 w 10294714"/>
              <a:gd name="connsiteY10" fmla="*/ 5591498 h 6074650"/>
              <a:gd name="connsiteX11" fmla="*/ 3280672 w 10294714"/>
              <a:gd name="connsiteY11" fmla="*/ 5910811 h 6074650"/>
              <a:gd name="connsiteX12" fmla="*/ 5225587 w 10294714"/>
              <a:gd name="connsiteY12" fmla="*/ 5388298 h 6074650"/>
              <a:gd name="connsiteX13" fmla="*/ 6836672 w 10294714"/>
              <a:gd name="connsiteY13" fmla="*/ 6070468 h 6074650"/>
              <a:gd name="connsiteX14" fmla="*/ 9405702 w 10294714"/>
              <a:gd name="connsiteY14" fmla="*/ 5127039 h 6074650"/>
              <a:gd name="connsiteX0" fmla="*/ 9405702 w 10294714"/>
              <a:gd name="connsiteY0" fmla="*/ 5127039 h 6074676"/>
              <a:gd name="connsiteX1" fmla="*/ 10276558 w 10294714"/>
              <a:gd name="connsiteY1" fmla="*/ 3646582 h 6074676"/>
              <a:gd name="connsiteX2" fmla="*/ 9870159 w 10294714"/>
              <a:gd name="connsiteY2" fmla="*/ 1730697 h 6074676"/>
              <a:gd name="connsiteX3" fmla="*/ 8433245 w 10294714"/>
              <a:gd name="connsiteY3" fmla="*/ 569553 h 6074676"/>
              <a:gd name="connsiteX4" fmla="*/ 5922272 w 10294714"/>
              <a:gd name="connsiteY4" fmla="*/ 830810 h 6074676"/>
              <a:gd name="connsiteX5" fmla="*/ 3324216 w 10294714"/>
              <a:gd name="connsiteY5" fmla="*/ 90583 h 6074676"/>
              <a:gd name="connsiteX6" fmla="*/ 1292216 w 10294714"/>
              <a:gd name="connsiteY6" fmla="*/ 250240 h 6074676"/>
              <a:gd name="connsiteX7" fmla="*/ 73016 w 10294714"/>
              <a:gd name="connsiteY7" fmla="*/ 2224182 h 6074676"/>
              <a:gd name="connsiteX8" fmla="*/ 334273 w 10294714"/>
              <a:gd name="connsiteY8" fmla="*/ 4009440 h 6074676"/>
              <a:gd name="connsiteX9" fmla="*/ 1945359 w 10294714"/>
              <a:gd name="connsiteY9" fmla="*/ 4575498 h 6074676"/>
              <a:gd name="connsiteX10" fmla="*/ 2206615 w 10294714"/>
              <a:gd name="connsiteY10" fmla="*/ 5591498 h 6074676"/>
              <a:gd name="connsiteX11" fmla="*/ 3716101 w 10294714"/>
              <a:gd name="connsiteY11" fmla="*/ 5881782 h 6074676"/>
              <a:gd name="connsiteX12" fmla="*/ 5225587 w 10294714"/>
              <a:gd name="connsiteY12" fmla="*/ 5388298 h 6074676"/>
              <a:gd name="connsiteX13" fmla="*/ 6836672 w 10294714"/>
              <a:gd name="connsiteY13" fmla="*/ 6070468 h 6074676"/>
              <a:gd name="connsiteX14" fmla="*/ 9405702 w 10294714"/>
              <a:gd name="connsiteY14" fmla="*/ 5127039 h 6074676"/>
              <a:gd name="connsiteX0" fmla="*/ 9405702 w 10294714"/>
              <a:gd name="connsiteY0" fmla="*/ 5127039 h 6074676"/>
              <a:gd name="connsiteX1" fmla="*/ 10276558 w 10294714"/>
              <a:gd name="connsiteY1" fmla="*/ 3646582 h 6074676"/>
              <a:gd name="connsiteX2" fmla="*/ 9870159 w 10294714"/>
              <a:gd name="connsiteY2" fmla="*/ 1730697 h 6074676"/>
              <a:gd name="connsiteX3" fmla="*/ 8433245 w 10294714"/>
              <a:gd name="connsiteY3" fmla="*/ 569553 h 6074676"/>
              <a:gd name="connsiteX4" fmla="*/ 5922272 w 10294714"/>
              <a:gd name="connsiteY4" fmla="*/ 830810 h 6074676"/>
              <a:gd name="connsiteX5" fmla="*/ 3324216 w 10294714"/>
              <a:gd name="connsiteY5" fmla="*/ 90583 h 6074676"/>
              <a:gd name="connsiteX6" fmla="*/ 1292216 w 10294714"/>
              <a:gd name="connsiteY6" fmla="*/ 250240 h 6074676"/>
              <a:gd name="connsiteX7" fmla="*/ 73016 w 10294714"/>
              <a:gd name="connsiteY7" fmla="*/ 2224182 h 6074676"/>
              <a:gd name="connsiteX8" fmla="*/ 334273 w 10294714"/>
              <a:gd name="connsiteY8" fmla="*/ 4009440 h 6074676"/>
              <a:gd name="connsiteX9" fmla="*/ 1945359 w 10294714"/>
              <a:gd name="connsiteY9" fmla="*/ 4575498 h 6074676"/>
              <a:gd name="connsiteX10" fmla="*/ 2351758 w 10294714"/>
              <a:gd name="connsiteY10" fmla="*/ 5649555 h 6074676"/>
              <a:gd name="connsiteX11" fmla="*/ 3716101 w 10294714"/>
              <a:gd name="connsiteY11" fmla="*/ 5881782 h 6074676"/>
              <a:gd name="connsiteX12" fmla="*/ 5225587 w 10294714"/>
              <a:gd name="connsiteY12" fmla="*/ 5388298 h 6074676"/>
              <a:gd name="connsiteX13" fmla="*/ 6836672 w 10294714"/>
              <a:gd name="connsiteY13" fmla="*/ 6070468 h 6074676"/>
              <a:gd name="connsiteX14" fmla="*/ 9405702 w 10294714"/>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353702 w 10296658"/>
              <a:gd name="connsiteY10" fmla="*/ 5649555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55302 w 10296658"/>
              <a:gd name="connsiteY10" fmla="*/ 57221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125554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5903232"/>
              <a:gd name="connsiteX1" fmla="*/ 10278502 w 10296658"/>
              <a:gd name="connsiteY1" fmla="*/ 3646582 h 5903232"/>
              <a:gd name="connsiteX2" fmla="*/ 9872103 w 10296658"/>
              <a:gd name="connsiteY2" fmla="*/ 1730697 h 5903232"/>
              <a:gd name="connsiteX3" fmla="*/ 8435189 w 10296658"/>
              <a:gd name="connsiteY3" fmla="*/ 569553 h 5903232"/>
              <a:gd name="connsiteX4" fmla="*/ 5924216 w 10296658"/>
              <a:gd name="connsiteY4" fmla="*/ 830810 h 5903232"/>
              <a:gd name="connsiteX5" fmla="*/ 3326160 w 10296658"/>
              <a:gd name="connsiteY5" fmla="*/ 90583 h 5903232"/>
              <a:gd name="connsiteX6" fmla="*/ 1294160 w 10296658"/>
              <a:gd name="connsiteY6" fmla="*/ 250240 h 5903232"/>
              <a:gd name="connsiteX7" fmla="*/ 74960 w 10296658"/>
              <a:gd name="connsiteY7" fmla="*/ 2224182 h 5903232"/>
              <a:gd name="connsiteX8" fmla="*/ 336217 w 10296658"/>
              <a:gd name="connsiteY8" fmla="*/ 4125554 h 5903232"/>
              <a:gd name="connsiteX9" fmla="*/ 2005360 w 10296658"/>
              <a:gd name="connsiteY9" fmla="*/ 4822241 h 5903232"/>
              <a:gd name="connsiteX10" fmla="*/ 2440788 w 10296658"/>
              <a:gd name="connsiteY10" fmla="*/ 5620527 h 5903232"/>
              <a:gd name="connsiteX11" fmla="*/ 3718045 w 10296658"/>
              <a:gd name="connsiteY11" fmla="*/ 5881782 h 5903232"/>
              <a:gd name="connsiteX12" fmla="*/ 5227531 w 10296658"/>
              <a:gd name="connsiteY12" fmla="*/ 5388298 h 5903232"/>
              <a:gd name="connsiteX13" fmla="*/ 7085358 w 10296658"/>
              <a:gd name="connsiteY13" fmla="*/ 5780182 h 5903232"/>
              <a:gd name="connsiteX14" fmla="*/ 9407646 w 10296658"/>
              <a:gd name="connsiteY14" fmla="*/ 5127039 h 5903232"/>
              <a:gd name="connsiteX0" fmla="*/ 9175417 w 10310441"/>
              <a:gd name="connsiteY0" fmla="*/ 4938353 h 5903232"/>
              <a:gd name="connsiteX1" fmla="*/ 10278502 w 10310441"/>
              <a:gd name="connsiteY1" fmla="*/ 3646582 h 5903232"/>
              <a:gd name="connsiteX2" fmla="*/ 9872103 w 10310441"/>
              <a:gd name="connsiteY2" fmla="*/ 1730697 h 5903232"/>
              <a:gd name="connsiteX3" fmla="*/ 8435189 w 10310441"/>
              <a:gd name="connsiteY3" fmla="*/ 569553 h 5903232"/>
              <a:gd name="connsiteX4" fmla="*/ 5924216 w 10310441"/>
              <a:gd name="connsiteY4" fmla="*/ 830810 h 5903232"/>
              <a:gd name="connsiteX5" fmla="*/ 3326160 w 10310441"/>
              <a:gd name="connsiteY5" fmla="*/ 90583 h 5903232"/>
              <a:gd name="connsiteX6" fmla="*/ 1294160 w 10310441"/>
              <a:gd name="connsiteY6" fmla="*/ 250240 h 5903232"/>
              <a:gd name="connsiteX7" fmla="*/ 74960 w 10310441"/>
              <a:gd name="connsiteY7" fmla="*/ 2224182 h 5903232"/>
              <a:gd name="connsiteX8" fmla="*/ 336217 w 10310441"/>
              <a:gd name="connsiteY8" fmla="*/ 4125554 h 5903232"/>
              <a:gd name="connsiteX9" fmla="*/ 2005360 w 10310441"/>
              <a:gd name="connsiteY9" fmla="*/ 4822241 h 5903232"/>
              <a:gd name="connsiteX10" fmla="*/ 2440788 w 10310441"/>
              <a:gd name="connsiteY10" fmla="*/ 5620527 h 5903232"/>
              <a:gd name="connsiteX11" fmla="*/ 3718045 w 10310441"/>
              <a:gd name="connsiteY11" fmla="*/ 5881782 h 5903232"/>
              <a:gd name="connsiteX12" fmla="*/ 5227531 w 10310441"/>
              <a:gd name="connsiteY12" fmla="*/ 5388298 h 5903232"/>
              <a:gd name="connsiteX13" fmla="*/ 7085358 w 10310441"/>
              <a:gd name="connsiteY13" fmla="*/ 5780182 h 5903232"/>
              <a:gd name="connsiteX14" fmla="*/ 9175417 w 10310441"/>
              <a:gd name="connsiteY14" fmla="*/ 4938353 h 5903232"/>
              <a:gd name="connsiteX0" fmla="*/ 9175417 w 10169821"/>
              <a:gd name="connsiteY0" fmla="*/ 4938353 h 5903232"/>
              <a:gd name="connsiteX1" fmla="*/ 10118845 w 10169821"/>
              <a:gd name="connsiteY1" fmla="*/ 3617554 h 5903232"/>
              <a:gd name="connsiteX2" fmla="*/ 9872103 w 10169821"/>
              <a:gd name="connsiteY2" fmla="*/ 1730697 h 5903232"/>
              <a:gd name="connsiteX3" fmla="*/ 8435189 w 10169821"/>
              <a:gd name="connsiteY3" fmla="*/ 569553 h 5903232"/>
              <a:gd name="connsiteX4" fmla="*/ 5924216 w 10169821"/>
              <a:gd name="connsiteY4" fmla="*/ 830810 h 5903232"/>
              <a:gd name="connsiteX5" fmla="*/ 3326160 w 10169821"/>
              <a:gd name="connsiteY5" fmla="*/ 90583 h 5903232"/>
              <a:gd name="connsiteX6" fmla="*/ 1294160 w 10169821"/>
              <a:gd name="connsiteY6" fmla="*/ 250240 h 5903232"/>
              <a:gd name="connsiteX7" fmla="*/ 74960 w 10169821"/>
              <a:gd name="connsiteY7" fmla="*/ 2224182 h 5903232"/>
              <a:gd name="connsiteX8" fmla="*/ 336217 w 10169821"/>
              <a:gd name="connsiteY8" fmla="*/ 4125554 h 5903232"/>
              <a:gd name="connsiteX9" fmla="*/ 2005360 w 10169821"/>
              <a:gd name="connsiteY9" fmla="*/ 4822241 h 5903232"/>
              <a:gd name="connsiteX10" fmla="*/ 2440788 w 10169821"/>
              <a:gd name="connsiteY10" fmla="*/ 5620527 h 5903232"/>
              <a:gd name="connsiteX11" fmla="*/ 3718045 w 10169821"/>
              <a:gd name="connsiteY11" fmla="*/ 5881782 h 5903232"/>
              <a:gd name="connsiteX12" fmla="*/ 5227531 w 10169821"/>
              <a:gd name="connsiteY12" fmla="*/ 5388298 h 5903232"/>
              <a:gd name="connsiteX13" fmla="*/ 7085358 w 10169821"/>
              <a:gd name="connsiteY13" fmla="*/ 5780182 h 5903232"/>
              <a:gd name="connsiteX14" fmla="*/ 9175417 w 10169821"/>
              <a:gd name="connsiteY14" fmla="*/ 4938353 h 5903232"/>
              <a:gd name="connsiteX0" fmla="*/ 9175417 w 10199917"/>
              <a:gd name="connsiteY0" fmla="*/ 4938353 h 5903232"/>
              <a:gd name="connsiteX1" fmla="*/ 10118845 w 10199917"/>
              <a:gd name="connsiteY1" fmla="*/ 3617554 h 5903232"/>
              <a:gd name="connsiteX2" fmla="*/ 9959189 w 10199917"/>
              <a:gd name="connsiteY2" fmla="*/ 1701669 h 5903232"/>
              <a:gd name="connsiteX3" fmla="*/ 8435189 w 10199917"/>
              <a:gd name="connsiteY3" fmla="*/ 569553 h 5903232"/>
              <a:gd name="connsiteX4" fmla="*/ 5924216 w 10199917"/>
              <a:gd name="connsiteY4" fmla="*/ 830810 h 5903232"/>
              <a:gd name="connsiteX5" fmla="*/ 3326160 w 10199917"/>
              <a:gd name="connsiteY5" fmla="*/ 90583 h 5903232"/>
              <a:gd name="connsiteX6" fmla="*/ 1294160 w 10199917"/>
              <a:gd name="connsiteY6" fmla="*/ 250240 h 5903232"/>
              <a:gd name="connsiteX7" fmla="*/ 74960 w 10199917"/>
              <a:gd name="connsiteY7" fmla="*/ 2224182 h 5903232"/>
              <a:gd name="connsiteX8" fmla="*/ 336217 w 10199917"/>
              <a:gd name="connsiteY8" fmla="*/ 4125554 h 5903232"/>
              <a:gd name="connsiteX9" fmla="*/ 2005360 w 10199917"/>
              <a:gd name="connsiteY9" fmla="*/ 4822241 h 5903232"/>
              <a:gd name="connsiteX10" fmla="*/ 2440788 w 10199917"/>
              <a:gd name="connsiteY10" fmla="*/ 5620527 h 5903232"/>
              <a:gd name="connsiteX11" fmla="*/ 3718045 w 10199917"/>
              <a:gd name="connsiteY11" fmla="*/ 5881782 h 5903232"/>
              <a:gd name="connsiteX12" fmla="*/ 5227531 w 10199917"/>
              <a:gd name="connsiteY12" fmla="*/ 5388298 h 5903232"/>
              <a:gd name="connsiteX13" fmla="*/ 7085358 w 10199917"/>
              <a:gd name="connsiteY13" fmla="*/ 5780182 h 5903232"/>
              <a:gd name="connsiteX14" fmla="*/ 9175417 w 10199917"/>
              <a:gd name="connsiteY14" fmla="*/ 4938353 h 5903232"/>
              <a:gd name="connsiteX0" fmla="*/ 9192013 w 10216513"/>
              <a:gd name="connsiteY0" fmla="*/ 4938353 h 5898455"/>
              <a:gd name="connsiteX1" fmla="*/ 10135441 w 10216513"/>
              <a:gd name="connsiteY1" fmla="*/ 3617554 h 5898455"/>
              <a:gd name="connsiteX2" fmla="*/ 9975785 w 10216513"/>
              <a:gd name="connsiteY2" fmla="*/ 1701669 h 5898455"/>
              <a:gd name="connsiteX3" fmla="*/ 8451785 w 10216513"/>
              <a:gd name="connsiteY3" fmla="*/ 569553 h 5898455"/>
              <a:gd name="connsiteX4" fmla="*/ 5940812 w 10216513"/>
              <a:gd name="connsiteY4" fmla="*/ 830810 h 5898455"/>
              <a:gd name="connsiteX5" fmla="*/ 3342756 w 10216513"/>
              <a:gd name="connsiteY5" fmla="*/ 90583 h 5898455"/>
              <a:gd name="connsiteX6" fmla="*/ 1310756 w 10216513"/>
              <a:gd name="connsiteY6" fmla="*/ 250240 h 5898455"/>
              <a:gd name="connsiteX7" fmla="*/ 91556 w 10216513"/>
              <a:gd name="connsiteY7" fmla="*/ 2224182 h 5898455"/>
              <a:gd name="connsiteX8" fmla="*/ 352813 w 10216513"/>
              <a:gd name="connsiteY8" fmla="*/ 4125554 h 5898455"/>
              <a:gd name="connsiteX9" fmla="*/ 2457384 w 10216513"/>
              <a:gd name="connsiteY9" fmla="*/ 5620527 h 5898455"/>
              <a:gd name="connsiteX10" fmla="*/ 3734641 w 10216513"/>
              <a:gd name="connsiteY10" fmla="*/ 5881782 h 5898455"/>
              <a:gd name="connsiteX11" fmla="*/ 5244127 w 10216513"/>
              <a:gd name="connsiteY11" fmla="*/ 5388298 h 5898455"/>
              <a:gd name="connsiteX12" fmla="*/ 7101954 w 10216513"/>
              <a:gd name="connsiteY12" fmla="*/ 5780182 h 5898455"/>
              <a:gd name="connsiteX13" fmla="*/ 9192013 w 10216513"/>
              <a:gd name="connsiteY13" fmla="*/ 4938353 h 5898455"/>
              <a:gd name="connsiteX0" fmla="*/ 8987078 w 10011578"/>
              <a:gd name="connsiteY0" fmla="*/ 4914257 h 5874359"/>
              <a:gd name="connsiteX1" fmla="*/ 9930506 w 10011578"/>
              <a:gd name="connsiteY1" fmla="*/ 3593458 h 5874359"/>
              <a:gd name="connsiteX2" fmla="*/ 9770850 w 10011578"/>
              <a:gd name="connsiteY2" fmla="*/ 1677573 h 5874359"/>
              <a:gd name="connsiteX3" fmla="*/ 8246850 w 10011578"/>
              <a:gd name="connsiteY3" fmla="*/ 545457 h 5874359"/>
              <a:gd name="connsiteX4" fmla="*/ 5735877 w 10011578"/>
              <a:gd name="connsiteY4" fmla="*/ 806714 h 5874359"/>
              <a:gd name="connsiteX5" fmla="*/ 3137821 w 10011578"/>
              <a:gd name="connsiteY5" fmla="*/ 66487 h 5874359"/>
              <a:gd name="connsiteX6" fmla="*/ 1105821 w 10011578"/>
              <a:gd name="connsiteY6" fmla="*/ 226144 h 5874359"/>
              <a:gd name="connsiteX7" fmla="*/ 278507 w 10011578"/>
              <a:gd name="connsiteY7" fmla="*/ 1751345 h 5874359"/>
              <a:gd name="connsiteX8" fmla="*/ 147878 w 10011578"/>
              <a:gd name="connsiteY8" fmla="*/ 4101458 h 5874359"/>
              <a:gd name="connsiteX9" fmla="*/ 2252449 w 10011578"/>
              <a:gd name="connsiteY9" fmla="*/ 5596431 h 5874359"/>
              <a:gd name="connsiteX10" fmla="*/ 3529706 w 10011578"/>
              <a:gd name="connsiteY10" fmla="*/ 5857686 h 5874359"/>
              <a:gd name="connsiteX11" fmla="*/ 5039192 w 10011578"/>
              <a:gd name="connsiteY11" fmla="*/ 5364202 h 5874359"/>
              <a:gd name="connsiteX12" fmla="*/ 6897019 w 10011578"/>
              <a:gd name="connsiteY12" fmla="*/ 5756086 h 5874359"/>
              <a:gd name="connsiteX13" fmla="*/ 8987078 w 10011578"/>
              <a:gd name="connsiteY13" fmla="*/ 4914257 h 5874359"/>
              <a:gd name="connsiteX0" fmla="*/ 8873361 w 9897861"/>
              <a:gd name="connsiteY0" fmla="*/ 5063757 h 6023859"/>
              <a:gd name="connsiteX1" fmla="*/ 9816789 w 9897861"/>
              <a:gd name="connsiteY1" fmla="*/ 3742958 h 6023859"/>
              <a:gd name="connsiteX2" fmla="*/ 9657133 w 9897861"/>
              <a:gd name="connsiteY2" fmla="*/ 1827073 h 6023859"/>
              <a:gd name="connsiteX3" fmla="*/ 8133133 w 9897861"/>
              <a:gd name="connsiteY3" fmla="*/ 694957 h 6023859"/>
              <a:gd name="connsiteX4" fmla="*/ 5622160 w 9897861"/>
              <a:gd name="connsiteY4" fmla="*/ 956214 h 6023859"/>
              <a:gd name="connsiteX5" fmla="*/ 3024104 w 9897861"/>
              <a:gd name="connsiteY5" fmla="*/ 215987 h 6023859"/>
              <a:gd name="connsiteX6" fmla="*/ 992104 w 9897861"/>
              <a:gd name="connsiteY6" fmla="*/ 375644 h 6023859"/>
              <a:gd name="connsiteX7" fmla="*/ 34161 w 9897861"/>
              <a:gd name="connsiteY7" fmla="*/ 4250958 h 6023859"/>
              <a:gd name="connsiteX8" fmla="*/ 2138732 w 9897861"/>
              <a:gd name="connsiteY8" fmla="*/ 5745931 h 6023859"/>
              <a:gd name="connsiteX9" fmla="*/ 3415989 w 9897861"/>
              <a:gd name="connsiteY9" fmla="*/ 6007186 h 6023859"/>
              <a:gd name="connsiteX10" fmla="*/ 4925475 w 9897861"/>
              <a:gd name="connsiteY10" fmla="*/ 5513702 h 6023859"/>
              <a:gd name="connsiteX11" fmla="*/ 6783302 w 9897861"/>
              <a:gd name="connsiteY11" fmla="*/ 5905586 h 6023859"/>
              <a:gd name="connsiteX12" fmla="*/ 8873361 w 9897861"/>
              <a:gd name="connsiteY12" fmla="*/ 5063757 h 6023859"/>
              <a:gd name="connsiteX0" fmla="*/ 7897590 w 8922090"/>
              <a:gd name="connsiteY0" fmla="*/ 5170344 h 6361783"/>
              <a:gd name="connsiteX1" fmla="*/ 8841018 w 8922090"/>
              <a:gd name="connsiteY1" fmla="*/ 3849545 h 6361783"/>
              <a:gd name="connsiteX2" fmla="*/ 8681362 w 8922090"/>
              <a:gd name="connsiteY2" fmla="*/ 1933660 h 6361783"/>
              <a:gd name="connsiteX3" fmla="*/ 7157362 w 8922090"/>
              <a:gd name="connsiteY3" fmla="*/ 801544 h 6361783"/>
              <a:gd name="connsiteX4" fmla="*/ 4646389 w 8922090"/>
              <a:gd name="connsiteY4" fmla="*/ 1062801 h 6361783"/>
              <a:gd name="connsiteX5" fmla="*/ 2048333 w 8922090"/>
              <a:gd name="connsiteY5" fmla="*/ 322574 h 6361783"/>
              <a:gd name="connsiteX6" fmla="*/ 16333 w 8922090"/>
              <a:gd name="connsiteY6" fmla="*/ 482231 h 6361783"/>
              <a:gd name="connsiteX7" fmla="*/ 1162961 w 8922090"/>
              <a:gd name="connsiteY7" fmla="*/ 5852518 h 6361783"/>
              <a:gd name="connsiteX8" fmla="*/ 2440218 w 8922090"/>
              <a:gd name="connsiteY8" fmla="*/ 6113773 h 6361783"/>
              <a:gd name="connsiteX9" fmla="*/ 3949704 w 8922090"/>
              <a:gd name="connsiteY9" fmla="*/ 5620289 h 6361783"/>
              <a:gd name="connsiteX10" fmla="*/ 5807531 w 8922090"/>
              <a:gd name="connsiteY10" fmla="*/ 6012173 h 6361783"/>
              <a:gd name="connsiteX11" fmla="*/ 7897590 w 8922090"/>
              <a:gd name="connsiteY11" fmla="*/ 5170344 h 6361783"/>
              <a:gd name="connsiteX0" fmla="*/ 8070208 w 9094708"/>
              <a:gd name="connsiteY0" fmla="*/ 5150151 h 6173660"/>
              <a:gd name="connsiteX1" fmla="*/ 9013636 w 9094708"/>
              <a:gd name="connsiteY1" fmla="*/ 3829352 h 6173660"/>
              <a:gd name="connsiteX2" fmla="*/ 8853980 w 9094708"/>
              <a:gd name="connsiteY2" fmla="*/ 1913467 h 6173660"/>
              <a:gd name="connsiteX3" fmla="*/ 7329980 w 9094708"/>
              <a:gd name="connsiteY3" fmla="*/ 781351 h 6173660"/>
              <a:gd name="connsiteX4" fmla="*/ 4819007 w 9094708"/>
              <a:gd name="connsiteY4" fmla="*/ 1042608 h 6173660"/>
              <a:gd name="connsiteX5" fmla="*/ 2220951 w 9094708"/>
              <a:gd name="connsiteY5" fmla="*/ 302381 h 6173660"/>
              <a:gd name="connsiteX6" fmla="*/ 188951 w 9094708"/>
              <a:gd name="connsiteY6" fmla="*/ 462038 h 6173660"/>
              <a:gd name="connsiteX7" fmla="*/ 363122 w 9094708"/>
              <a:gd name="connsiteY7" fmla="*/ 5551862 h 6173660"/>
              <a:gd name="connsiteX8" fmla="*/ 2612836 w 9094708"/>
              <a:gd name="connsiteY8" fmla="*/ 6093580 h 6173660"/>
              <a:gd name="connsiteX9" fmla="*/ 4122322 w 9094708"/>
              <a:gd name="connsiteY9" fmla="*/ 5600096 h 6173660"/>
              <a:gd name="connsiteX10" fmla="*/ 5980149 w 9094708"/>
              <a:gd name="connsiteY10" fmla="*/ 5991980 h 6173660"/>
              <a:gd name="connsiteX11" fmla="*/ 8070208 w 9094708"/>
              <a:gd name="connsiteY11" fmla="*/ 5150151 h 6173660"/>
              <a:gd name="connsiteX0" fmla="*/ 8186847 w 9211347"/>
              <a:gd name="connsiteY0" fmla="*/ 5150151 h 6173660"/>
              <a:gd name="connsiteX1" fmla="*/ 9130275 w 9211347"/>
              <a:gd name="connsiteY1" fmla="*/ 3829352 h 6173660"/>
              <a:gd name="connsiteX2" fmla="*/ 8970619 w 9211347"/>
              <a:gd name="connsiteY2" fmla="*/ 1913467 h 6173660"/>
              <a:gd name="connsiteX3" fmla="*/ 7446619 w 9211347"/>
              <a:gd name="connsiteY3" fmla="*/ 781351 h 6173660"/>
              <a:gd name="connsiteX4" fmla="*/ 4935646 w 9211347"/>
              <a:gd name="connsiteY4" fmla="*/ 1042608 h 6173660"/>
              <a:gd name="connsiteX5" fmla="*/ 2337590 w 9211347"/>
              <a:gd name="connsiteY5" fmla="*/ 302381 h 6173660"/>
              <a:gd name="connsiteX6" fmla="*/ 305590 w 9211347"/>
              <a:gd name="connsiteY6" fmla="*/ 462038 h 6173660"/>
              <a:gd name="connsiteX7" fmla="*/ 262047 w 9211347"/>
              <a:gd name="connsiteY7" fmla="*/ 5551862 h 6173660"/>
              <a:gd name="connsiteX8" fmla="*/ 2729475 w 9211347"/>
              <a:gd name="connsiteY8" fmla="*/ 6093580 h 6173660"/>
              <a:gd name="connsiteX9" fmla="*/ 4238961 w 9211347"/>
              <a:gd name="connsiteY9" fmla="*/ 5600096 h 6173660"/>
              <a:gd name="connsiteX10" fmla="*/ 6096788 w 9211347"/>
              <a:gd name="connsiteY10" fmla="*/ 5991980 h 6173660"/>
              <a:gd name="connsiteX11" fmla="*/ 8186847 w 9211347"/>
              <a:gd name="connsiteY11" fmla="*/ 5150151 h 6173660"/>
              <a:gd name="connsiteX0" fmla="*/ 8179727 w 9204227"/>
              <a:gd name="connsiteY0" fmla="*/ 4875576 h 5871472"/>
              <a:gd name="connsiteX1" fmla="*/ 9123155 w 9204227"/>
              <a:gd name="connsiteY1" fmla="*/ 3554777 h 5871472"/>
              <a:gd name="connsiteX2" fmla="*/ 8963499 w 9204227"/>
              <a:gd name="connsiteY2" fmla="*/ 1638892 h 5871472"/>
              <a:gd name="connsiteX3" fmla="*/ 7439499 w 9204227"/>
              <a:gd name="connsiteY3" fmla="*/ 506776 h 5871472"/>
              <a:gd name="connsiteX4" fmla="*/ 4928526 w 9204227"/>
              <a:gd name="connsiteY4" fmla="*/ 768033 h 5871472"/>
              <a:gd name="connsiteX5" fmla="*/ 2330470 w 9204227"/>
              <a:gd name="connsiteY5" fmla="*/ 27806 h 5871472"/>
              <a:gd name="connsiteX6" fmla="*/ 312984 w 9204227"/>
              <a:gd name="connsiteY6" fmla="*/ 692297 h 5871472"/>
              <a:gd name="connsiteX7" fmla="*/ 254927 w 9204227"/>
              <a:gd name="connsiteY7" fmla="*/ 5277287 h 5871472"/>
              <a:gd name="connsiteX8" fmla="*/ 2722355 w 9204227"/>
              <a:gd name="connsiteY8" fmla="*/ 5819005 h 5871472"/>
              <a:gd name="connsiteX9" fmla="*/ 4231841 w 9204227"/>
              <a:gd name="connsiteY9" fmla="*/ 5325521 h 5871472"/>
              <a:gd name="connsiteX10" fmla="*/ 6089668 w 9204227"/>
              <a:gd name="connsiteY10" fmla="*/ 5717405 h 5871472"/>
              <a:gd name="connsiteX11" fmla="*/ 8179727 w 9204227"/>
              <a:gd name="connsiteY11" fmla="*/ 4875576 h 5871472"/>
              <a:gd name="connsiteX0" fmla="*/ 8179727 w 9204227"/>
              <a:gd name="connsiteY0" fmla="*/ 5745461 h 6741357"/>
              <a:gd name="connsiteX1" fmla="*/ 9123155 w 9204227"/>
              <a:gd name="connsiteY1" fmla="*/ 4424662 h 6741357"/>
              <a:gd name="connsiteX2" fmla="*/ 8963499 w 9204227"/>
              <a:gd name="connsiteY2" fmla="*/ 2508777 h 6741357"/>
              <a:gd name="connsiteX3" fmla="*/ 7439499 w 9204227"/>
              <a:gd name="connsiteY3" fmla="*/ 1376661 h 6741357"/>
              <a:gd name="connsiteX4" fmla="*/ 4928526 w 9204227"/>
              <a:gd name="connsiteY4" fmla="*/ 1637918 h 6741357"/>
              <a:gd name="connsiteX5" fmla="*/ 2330470 w 9204227"/>
              <a:gd name="connsiteY5" fmla="*/ 213 h 6741357"/>
              <a:gd name="connsiteX6" fmla="*/ 312984 w 9204227"/>
              <a:gd name="connsiteY6" fmla="*/ 1562182 h 6741357"/>
              <a:gd name="connsiteX7" fmla="*/ 254927 w 9204227"/>
              <a:gd name="connsiteY7" fmla="*/ 6147172 h 6741357"/>
              <a:gd name="connsiteX8" fmla="*/ 2722355 w 9204227"/>
              <a:gd name="connsiteY8" fmla="*/ 6688890 h 6741357"/>
              <a:gd name="connsiteX9" fmla="*/ 4231841 w 9204227"/>
              <a:gd name="connsiteY9" fmla="*/ 6195406 h 6741357"/>
              <a:gd name="connsiteX10" fmla="*/ 6089668 w 9204227"/>
              <a:gd name="connsiteY10" fmla="*/ 6587290 h 6741357"/>
              <a:gd name="connsiteX11" fmla="*/ 8179727 w 9204227"/>
              <a:gd name="connsiteY11" fmla="*/ 5745461 h 6741357"/>
              <a:gd name="connsiteX0" fmla="*/ 8179727 w 9204227"/>
              <a:gd name="connsiteY0" fmla="*/ 5747258 h 6743154"/>
              <a:gd name="connsiteX1" fmla="*/ 9123155 w 9204227"/>
              <a:gd name="connsiteY1" fmla="*/ 4426459 h 6743154"/>
              <a:gd name="connsiteX2" fmla="*/ 8963499 w 9204227"/>
              <a:gd name="connsiteY2" fmla="*/ 2510574 h 6743154"/>
              <a:gd name="connsiteX3" fmla="*/ 7439499 w 9204227"/>
              <a:gd name="connsiteY3" fmla="*/ 1378458 h 6743154"/>
              <a:gd name="connsiteX4" fmla="*/ 6002583 w 9204227"/>
              <a:gd name="connsiteY4" fmla="*/ 1807992 h 6743154"/>
              <a:gd name="connsiteX5" fmla="*/ 2330470 w 9204227"/>
              <a:gd name="connsiteY5" fmla="*/ 2010 h 6743154"/>
              <a:gd name="connsiteX6" fmla="*/ 312984 w 9204227"/>
              <a:gd name="connsiteY6" fmla="*/ 1563979 h 6743154"/>
              <a:gd name="connsiteX7" fmla="*/ 254927 w 9204227"/>
              <a:gd name="connsiteY7" fmla="*/ 6148969 h 6743154"/>
              <a:gd name="connsiteX8" fmla="*/ 2722355 w 9204227"/>
              <a:gd name="connsiteY8" fmla="*/ 6690687 h 6743154"/>
              <a:gd name="connsiteX9" fmla="*/ 4231841 w 9204227"/>
              <a:gd name="connsiteY9" fmla="*/ 6197203 h 6743154"/>
              <a:gd name="connsiteX10" fmla="*/ 6089668 w 9204227"/>
              <a:gd name="connsiteY10" fmla="*/ 6589087 h 6743154"/>
              <a:gd name="connsiteX11" fmla="*/ 8179727 w 9204227"/>
              <a:gd name="connsiteY11" fmla="*/ 5747258 h 6743154"/>
              <a:gd name="connsiteX0" fmla="*/ 8137741 w 9162241"/>
              <a:gd name="connsiteY0" fmla="*/ 5747258 h 7083390"/>
              <a:gd name="connsiteX1" fmla="*/ 9081169 w 9162241"/>
              <a:gd name="connsiteY1" fmla="*/ 4426459 h 7083390"/>
              <a:gd name="connsiteX2" fmla="*/ 8921513 w 9162241"/>
              <a:gd name="connsiteY2" fmla="*/ 2510574 h 7083390"/>
              <a:gd name="connsiteX3" fmla="*/ 7397513 w 9162241"/>
              <a:gd name="connsiteY3" fmla="*/ 1378458 h 7083390"/>
              <a:gd name="connsiteX4" fmla="*/ 5960597 w 9162241"/>
              <a:gd name="connsiteY4" fmla="*/ 1807992 h 7083390"/>
              <a:gd name="connsiteX5" fmla="*/ 2288484 w 9162241"/>
              <a:gd name="connsiteY5" fmla="*/ 2010 h 7083390"/>
              <a:gd name="connsiteX6" fmla="*/ 270998 w 9162241"/>
              <a:gd name="connsiteY6" fmla="*/ 1563979 h 7083390"/>
              <a:gd name="connsiteX7" fmla="*/ 212941 w 9162241"/>
              <a:gd name="connsiteY7" fmla="*/ 6148969 h 7083390"/>
              <a:gd name="connsiteX8" fmla="*/ 2056255 w 9162241"/>
              <a:gd name="connsiteY8" fmla="*/ 7083335 h 7083390"/>
              <a:gd name="connsiteX9" fmla="*/ 4189855 w 9162241"/>
              <a:gd name="connsiteY9" fmla="*/ 6197203 h 7083390"/>
              <a:gd name="connsiteX10" fmla="*/ 6047682 w 9162241"/>
              <a:gd name="connsiteY10" fmla="*/ 6589087 h 7083390"/>
              <a:gd name="connsiteX11" fmla="*/ 8137741 w 9162241"/>
              <a:gd name="connsiteY11" fmla="*/ 5747258 h 7083390"/>
              <a:gd name="connsiteX0" fmla="*/ 8137741 w 9145680"/>
              <a:gd name="connsiteY0" fmla="*/ 5747258 h 7083390"/>
              <a:gd name="connsiteX1" fmla="*/ 9081169 w 9145680"/>
              <a:gd name="connsiteY1" fmla="*/ 4426459 h 7083390"/>
              <a:gd name="connsiteX2" fmla="*/ 8921513 w 9145680"/>
              <a:gd name="connsiteY2" fmla="*/ 2510574 h 7083390"/>
              <a:gd name="connsiteX3" fmla="*/ 7789399 w 9145680"/>
              <a:gd name="connsiteY3" fmla="*/ 1210178 h 7083390"/>
              <a:gd name="connsiteX4" fmla="*/ 5960597 w 9145680"/>
              <a:gd name="connsiteY4" fmla="*/ 1807992 h 7083390"/>
              <a:gd name="connsiteX5" fmla="*/ 2288484 w 9145680"/>
              <a:gd name="connsiteY5" fmla="*/ 2010 h 7083390"/>
              <a:gd name="connsiteX6" fmla="*/ 270998 w 9145680"/>
              <a:gd name="connsiteY6" fmla="*/ 1563979 h 7083390"/>
              <a:gd name="connsiteX7" fmla="*/ 212941 w 9145680"/>
              <a:gd name="connsiteY7" fmla="*/ 6148969 h 7083390"/>
              <a:gd name="connsiteX8" fmla="*/ 2056255 w 9145680"/>
              <a:gd name="connsiteY8" fmla="*/ 7083335 h 7083390"/>
              <a:gd name="connsiteX9" fmla="*/ 4189855 w 9145680"/>
              <a:gd name="connsiteY9" fmla="*/ 6197203 h 7083390"/>
              <a:gd name="connsiteX10" fmla="*/ 6047682 w 9145680"/>
              <a:gd name="connsiteY10" fmla="*/ 6589087 h 7083390"/>
              <a:gd name="connsiteX11" fmla="*/ 8137741 w 9145680"/>
              <a:gd name="connsiteY11" fmla="*/ 5747258 h 7083390"/>
              <a:gd name="connsiteX0" fmla="*/ 8137741 w 9145680"/>
              <a:gd name="connsiteY0" fmla="*/ 5745268 h 7081400"/>
              <a:gd name="connsiteX1" fmla="*/ 9081169 w 9145680"/>
              <a:gd name="connsiteY1" fmla="*/ 4424469 h 7081400"/>
              <a:gd name="connsiteX2" fmla="*/ 8921513 w 9145680"/>
              <a:gd name="connsiteY2" fmla="*/ 2508584 h 7081400"/>
              <a:gd name="connsiteX3" fmla="*/ 7789399 w 9145680"/>
              <a:gd name="connsiteY3" fmla="*/ 1208188 h 7081400"/>
              <a:gd name="connsiteX4" fmla="*/ 5452597 w 9145680"/>
              <a:gd name="connsiteY4" fmla="*/ 1525538 h 7081400"/>
              <a:gd name="connsiteX5" fmla="*/ 2288484 w 9145680"/>
              <a:gd name="connsiteY5" fmla="*/ 20 h 7081400"/>
              <a:gd name="connsiteX6" fmla="*/ 270998 w 9145680"/>
              <a:gd name="connsiteY6" fmla="*/ 1561989 h 7081400"/>
              <a:gd name="connsiteX7" fmla="*/ 212941 w 9145680"/>
              <a:gd name="connsiteY7" fmla="*/ 6146979 h 7081400"/>
              <a:gd name="connsiteX8" fmla="*/ 2056255 w 9145680"/>
              <a:gd name="connsiteY8" fmla="*/ 7081345 h 7081400"/>
              <a:gd name="connsiteX9" fmla="*/ 4189855 w 9145680"/>
              <a:gd name="connsiteY9" fmla="*/ 6195213 h 7081400"/>
              <a:gd name="connsiteX10" fmla="*/ 6047682 w 9145680"/>
              <a:gd name="connsiteY10" fmla="*/ 6587097 h 7081400"/>
              <a:gd name="connsiteX11" fmla="*/ 8137741 w 9145680"/>
              <a:gd name="connsiteY11" fmla="*/ 5745268 h 7081400"/>
              <a:gd name="connsiteX0" fmla="*/ 8137741 w 9145680"/>
              <a:gd name="connsiteY0" fmla="*/ 5745268 h 7102366"/>
              <a:gd name="connsiteX1" fmla="*/ 9081169 w 9145680"/>
              <a:gd name="connsiteY1" fmla="*/ 4424469 h 7102366"/>
              <a:gd name="connsiteX2" fmla="*/ 8921513 w 9145680"/>
              <a:gd name="connsiteY2" fmla="*/ 2508584 h 7102366"/>
              <a:gd name="connsiteX3" fmla="*/ 7789399 w 9145680"/>
              <a:gd name="connsiteY3" fmla="*/ 1208188 h 7102366"/>
              <a:gd name="connsiteX4" fmla="*/ 5452597 w 9145680"/>
              <a:gd name="connsiteY4" fmla="*/ 1525538 h 7102366"/>
              <a:gd name="connsiteX5" fmla="*/ 2288484 w 9145680"/>
              <a:gd name="connsiteY5" fmla="*/ 20 h 7102366"/>
              <a:gd name="connsiteX6" fmla="*/ 270998 w 9145680"/>
              <a:gd name="connsiteY6" fmla="*/ 1561989 h 7102366"/>
              <a:gd name="connsiteX7" fmla="*/ 212941 w 9145680"/>
              <a:gd name="connsiteY7" fmla="*/ 6146979 h 7102366"/>
              <a:gd name="connsiteX8" fmla="*/ 2056255 w 9145680"/>
              <a:gd name="connsiteY8" fmla="*/ 7081345 h 7102366"/>
              <a:gd name="connsiteX9" fmla="*/ 4030198 w 9145680"/>
              <a:gd name="connsiteY9" fmla="*/ 6812231 h 7102366"/>
              <a:gd name="connsiteX10" fmla="*/ 6047682 w 9145680"/>
              <a:gd name="connsiteY10" fmla="*/ 6587097 h 7102366"/>
              <a:gd name="connsiteX11" fmla="*/ 8137741 w 9145680"/>
              <a:gd name="connsiteY11" fmla="*/ 5745268 h 7102366"/>
              <a:gd name="connsiteX0" fmla="*/ 8137741 w 9145680"/>
              <a:gd name="connsiteY0" fmla="*/ 5745268 h 7147841"/>
              <a:gd name="connsiteX1" fmla="*/ 9081169 w 9145680"/>
              <a:gd name="connsiteY1" fmla="*/ 4424469 h 7147841"/>
              <a:gd name="connsiteX2" fmla="*/ 8921513 w 9145680"/>
              <a:gd name="connsiteY2" fmla="*/ 2508584 h 7147841"/>
              <a:gd name="connsiteX3" fmla="*/ 7789399 w 9145680"/>
              <a:gd name="connsiteY3" fmla="*/ 1208188 h 7147841"/>
              <a:gd name="connsiteX4" fmla="*/ 5452597 w 9145680"/>
              <a:gd name="connsiteY4" fmla="*/ 1525538 h 7147841"/>
              <a:gd name="connsiteX5" fmla="*/ 2288484 w 9145680"/>
              <a:gd name="connsiteY5" fmla="*/ 20 h 7147841"/>
              <a:gd name="connsiteX6" fmla="*/ 270998 w 9145680"/>
              <a:gd name="connsiteY6" fmla="*/ 1561989 h 7147841"/>
              <a:gd name="connsiteX7" fmla="*/ 212941 w 9145680"/>
              <a:gd name="connsiteY7" fmla="*/ 5361684 h 7147841"/>
              <a:gd name="connsiteX8" fmla="*/ 2056255 w 9145680"/>
              <a:gd name="connsiteY8" fmla="*/ 7081345 h 7147841"/>
              <a:gd name="connsiteX9" fmla="*/ 4030198 w 9145680"/>
              <a:gd name="connsiteY9" fmla="*/ 6812231 h 7147841"/>
              <a:gd name="connsiteX10" fmla="*/ 6047682 w 9145680"/>
              <a:gd name="connsiteY10" fmla="*/ 6587097 h 7147841"/>
              <a:gd name="connsiteX11" fmla="*/ 8137741 w 9145680"/>
              <a:gd name="connsiteY11" fmla="*/ 5745268 h 7147841"/>
              <a:gd name="connsiteX0" fmla="*/ 8137741 w 9145680"/>
              <a:gd name="connsiteY0" fmla="*/ 5745268 h 6812745"/>
              <a:gd name="connsiteX1" fmla="*/ 9081169 w 9145680"/>
              <a:gd name="connsiteY1" fmla="*/ 4424469 h 6812745"/>
              <a:gd name="connsiteX2" fmla="*/ 8921513 w 9145680"/>
              <a:gd name="connsiteY2" fmla="*/ 2508584 h 6812745"/>
              <a:gd name="connsiteX3" fmla="*/ 7789399 w 9145680"/>
              <a:gd name="connsiteY3" fmla="*/ 1208188 h 6812745"/>
              <a:gd name="connsiteX4" fmla="*/ 5452597 w 9145680"/>
              <a:gd name="connsiteY4" fmla="*/ 1525538 h 6812745"/>
              <a:gd name="connsiteX5" fmla="*/ 2288484 w 9145680"/>
              <a:gd name="connsiteY5" fmla="*/ 20 h 6812745"/>
              <a:gd name="connsiteX6" fmla="*/ 270998 w 9145680"/>
              <a:gd name="connsiteY6" fmla="*/ 1561989 h 6812745"/>
              <a:gd name="connsiteX7" fmla="*/ 212941 w 9145680"/>
              <a:gd name="connsiteY7" fmla="*/ 5361684 h 6812745"/>
              <a:gd name="connsiteX8" fmla="*/ 2056255 w 9145680"/>
              <a:gd name="connsiteY8" fmla="*/ 6183863 h 6812745"/>
              <a:gd name="connsiteX9" fmla="*/ 4030198 w 9145680"/>
              <a:gd name="connsiteY9" fmla="*/ 6812231 h 6812745"/>
              <a:gd name="connsiteX10" fmla="*/ 6047682 w 9145680"/>
              <a:gd name="connsiteY10" fmla="*/ 6587097 h 6812745"/>
              <a:gd name="connsiteX11" fmla="*/ 8137741 w 9145680"/>
              <a:gd name="connsiteY11" fmla="*/ 5745268 h 6812745"/>
              <a:gd name="connsiteX0" fmla="*/ 8137741 w 9145680"/>
              <a:gd name="connsiteY0" fmla="*/ 5745268 h 6590965"/>
              <a:gd name="connsiteX1" fmla="*/ 9081169 w 9145680"/>
              <a:gd name="connsiteY1" fmla="*/ 4424469 h 6590965"/>
              <a:gd name="connsiteX2" fmla="*/ 8921513 w 9145680"/>
              <a:gd name="connsiteY2" fmla="*/ 2508584 h 6590965"/>
              <a:gd name="connsiteX3" fmla="*/ 7789399 w 9145680"/>
              <a:gd name="connsiteY3" fmla="*/ 1208188 h 6590965"/>
              <a:gd name="connsiteX4" fmla="*/ 5452597 w 9145680"/>
              <a:gd name="connsiteY4" fmla="*/ 1525538 h 6590965"/>
              <a:gd name="connsiteX5" fmla="*/ 2288484 w 9145680"/>
              <a:gd name="connsiteY5" fmla="*/ 20 h 6590965"/>
              <a:gd name="connsiteX6" fmla="*/ 270998 w 9145680"/>
              <a:gd name="connsiteY6" fmla="*/ 1561989 h 6590965"/>
              <a:gd name="connsiteX7" fmla="*/ 212941 w 9145680"/>
              <a:gd name="connsiteY7" fmla="*/ 5361684 h 6590965"/>
              <a:gd name="connsiteX8" fmla="*/ 2056255 w 9145680"/>
              <a:gd name="connsiteY8" fmla="*/ 6183863 h 6590965"/>
              <a:gd name="connsiteX9" fmla="*/ 4030198 w 9145680"/>
              <a:gd name="connsiteY9" fmla="*/ 6083027 h 6590965"/>
              <a:gd name="connsiteX10" fmla="*/ 6047682 w 9145680"/>
              <a:gd name="connsiteY10" fmla="*/ 6587097 h 6590965"/>
              <a:gd name="connsiteX11" fmla="*/ 8137741 w 9145680"/>
              <a:gd name="connsiteY11" fmla="*/ 5745268 h 6590965"/>
              <a:gd name="connsiteX0" fmla="*/ 8137741 w 9145680"/>
              <a:gd name="connsiteY0" fmla="*/ 5745268 h 6221578"/>
              <a:gd name="connsiteX1" fmla="*/ 9081169 w 9145680"/>
              <a:gd name="connsiteY1" fmla="*/ 4424469 h 6221578"/>
              <a:gd name="connsiteX2" fmla="*/ 8921513 w 9145680"/>
              <a:gd name="connsiteY2" fmla="*/ 2508584 h 6221578"/>
              <a:gd name="connsiteX3" fmla="*/ 7789399 w 9145680"/>
              <a:gd name="connsiteY3" fmla="*/ 1208188 h 6221578"/>
              <a:gd name="connsiteX4" fmla="*/ 5452597 w 9145680"/>
              <a:gd name="connsiteY4" fmla="*/ 1525538 h 6221578"/>
              <a:gd name="connsiteX5" fmla="*/ 2288484 w 9145680"/>
              <a:gd name="connsiteY5" fmla="*/ 20 h 6221578"/>
              <a:gd name="connsiteX6" fmla="*/ 270998 w 9145680"/>
              <a:gd name="connsiteY6" fmla="*/ 1561989 h 6221578"/>
              <a:gd name="connsiteX7" fmla="*/ 212941 w 9145680"/>
              <a:gd name="connsiteY7" fmla="*/ 5361684 h 6221578"/>
              <a:gd name="connsiteX8" fmla="*/ 2056255 w 9145680"/>
              <a:gd name="connsiteY8" fmla="*/ 6183863 h 6221578"/>
              <a:gd name="connsiteX9" fmla="*/ 4030198 w 9145680"/>
              <a:gd name="connsiteY9" fmla="*/ 6083027 h 6221578"/>
              <a:gd name="connsiteX10" fmla="*/ 6047682 w 9145680"/>
              <a:gd name="connsiteY10" fmla="*/ 6194449 h 6221578"/>
              <a:gd name="connsiteX11" fmla="*/ 8137741 w 9145680"/>
              <a:gd name="connsiteY11" fmla="*/ 5745268 h 6221578"/>
              <a:gd name="connsiteX0" fmla="*/ 8253855 w 9137079"/>
              <a:gd name="connsiteY0" fmla="*/ 6025733 h 6221582"/>
              <a:gd name="connsiteX1" fmla="*/ 9081169 w 9137079"/>
              <a:gd name="connsiteY1" fmla="*/ 4424469 h 6221582"/>
              <a:gd name="connsiteX2" fmla="*/ 8921513 w 9137079"/>
              <a:gd name="connsiteY2" fmla="*/ 2508584 h 6221582"/>
              <a:gd name="connsiteX3" fmla="*/ 7789399 w 9137079"/>
              <a:gd name="connsiteY3" fmla="*/ 1208188 h 6221582"/>
              <a:gd name="connsiteX4" fmla="*/ 5452597 w 9137079"/>
              <a:gd name="connsiteY4" fmla="*/ 1525538 h 6221582"/>
              <a:gd name="connsiteX5" fmla="*/ 2288484 w 9137079"/>
              <a:gd name="connsiteY5" fmla="*/ 20 h 6221582"/>
              <a:gd name="connsiteX6" fmla="*/ 270998 w 9137079"/>
              <a:gd name="connsiteY6" fmla="*/ 1561989 h 6221582"/>
              <a:gd name="connsiteX7" fmla="*/ 212941 w 9137079"/>
              <a:gd name="connsiteY7" fmla="*/ 5361684 h 6221582"/>
              <a:gd name="connsiteX8" fmla="*/ 2056255 w 9137079"/>
              <a:gd name="connsiteY8" fmla="*/ 6183863 h 6221582"/>
              <a:gd name="connsiteX9" fmla="*/ 4030198 w 9137079"/>
              <a:gd name="connsiteY9" fmla="*/ 6083027 h 6221582"/>
              <a:gd name="connsiteX10" fmla="*/ 6047682 w 9137079"/>
              <a:gd name="connsiteY10" fmla="*/ 6194449 h 6221582"/>
              <a:gd name="connsiteX11" fmla="*/ 8253855 w 9137079"/>
              <a:gd name="connsiteY11" fmla="*/ 6025733 h 6221582"/>
              <a:gd name="connsiteX0" fmla="*/ 8262641 w 9145865"/>
              <a:gd name="connsiteY0" fmla="*/ 6025733 h 6217505"/>
              <a:gd name="connsiteX1" fmla="*/ 9089955 w 9145865"/>
              <a:gd name="connsiteY1" fmla="*/ 4424469 h 6217505"/>
              <a:gd name="connsiteX2" fmla="*/ 8930299 w 9145865"/>
              <a:gd name="connsiteY2" fmla="*/ 2508584 h 6217505"/>
              <a:gd name="connsiteX3" fmla="*/ 7798185 w 9145865"/>
              <a:gd name="connsiteY3" fmla="*/ 1208188 h 6217505"/>
              <a:gd name="connsiteX4" fmla="*/ 5461383 w 9145865"/>
              <a:gd name="connsiteY4" fmla="*/ 1525538 h 6217505"/>
              <a:gd name="connsiteX5" fmla="*/ 2297270 w 9145865"/>
              <a:gd name="connsiteY5" fmla="*/ 20 h 6217505"/>
              <a:gd name="connsiteX6" fmla="*/ 279784 w 9145865"/>
              <a:gd name="connsiteY6" fmla="*/ 1561989 h 6217505"/>
              <a:gd name="connsiteX7" fmla="*/ 207213 w 9145865"/>
              <a:gd name="connsiteY7" fmla="*/ 5698240 h 6217505"/>
              <a:gd name="connsiteX8" fmla="*/ 2065041 w 9145865"/>
              <a:gd name="connsiteY8" fmla="*/ 6183863 h 6217505"/>
              <a:gd name="connsiteX9" fmla="*/ 4038984 w 9145865"/>
              <a:gd name="connsiteY9" fmla="*/ 6083027 h 6217505"/>
              <a:gd name="connsiteX10" fmla="*/ 6056468 w 9145865"/>
              <a:gd name="connsiteY10" fmla="*/ 6194449 h 6217505"/>
              <a:gd name="connsiteX11" fmla="*/ 8262641 w 9145865"/>
              <a:gd name="connsiteY11" fmla="*/ 6025733 h 6217505"/>
              <a:gd name="connsiteX0" fmla="*/ 8262641 w 9145865"/>
              <a:gd name="connsiteY0" fmla="*/ 6025733 h 6231048"/>
              <a:gd name="connsiteX1" fmla="*/ 9089955 w 9145865"/>
              <a:gd name="connsiteY1" fmla="*/ 4424469 h 6231048"/>
              <a:gd name="connsiteX2" fmla="*/ 8930299 w 9145865"/>
              <a:gd name="connsiteY2" fmla="*/ 2508584 h 6231048"/>
              <a:gd name="connsiteX3" fmla="*/ 7798185 w 9145865"/>
              <a:gd name="connsiteY3" fmla="*/ 1208188 h 6231048"/>
              <a:gd name="connsiteX4" fmla="*/ 5461383 w 9145865"/>
              <a:gd name="connsiteY4" fmla="*/ 1525538 h 6231048"/>
              <a:gd name="connsiteX5" fmla="*/ 2297270 w 9145865"/>
              <a:gd name="connsiteY5" fmla="*/ 20 h 6231048"/>
              <a:gd name="connsiteX6" fmla="*/ 279784 w 9145865"/>
              <a:gd name="connsiteY6" fmla="*/ 1561989 h 6231048"/>
              <a:gd name="connsiteX7" fmla="*/ 207213 w 9145865"/>
              <a:gd name="connsiteY7" fmla="*/ 5698240 h 6231048"/>
              <a:gd name="connsiteX8" fmla="*/ 2065041 w 9145865"/>
              <a:gd name="connsiteY8" fmla="*/ 6183863 h 6231048"/>
              <a:gd name="connsiteX9" fmla="*/ 6056468 w 9145865"/>
              <a:gd name="connsiteY9" fmla="*/ 6194449 h 6231048"/>
              <a:gd name="connsiteX10" fmla="*/ 8262641 w 9145865"/>
              <a:gd name="connsiteY10" fmla="*/ 6025733 h 6231048"/>
              <a:gd name="connsiteX0" fmla="*/ 8262641 w 9146346"/>
              <a:gd name="connsiteY0" fmla="*/ 6120178 h 6325493"/>
              <a:gd name="connsiteX1" fmla="*/ 9089955 w 9146346"/>
              <a:gd name="connsiteY1" fmla="*/ 4518914 h 6325493"/>
              <a:gd name="connsiteX2" fmla="*/ 8930299 w 9146346"/>
              <a:gd name="connsiteY2" fmla="*/ 2603029 h 6325493"/>
              <a:gd name="connsiteX3" fmla="*/ 7785381 w 9146346"/>
              <a:gd name="connsiteY3" fmla="*/ 10772 h 6325493"/>
              <a:gd name="connsiteX4" fmla="*/ 5461383 w 9146346"/>
              <a:gd name="connsiteY4" fmla="*/ 1619983 h 6325493"/>
              <a:gd name="connsiteX5" fmla="*/ 2297270 w 9146346"/>
              <a:gd name="connsiteY5" fmla="*/ 94465 h 6325493"/>
              <a:gd name="connsiteX6" fmla="*/ 279784 w 9146346"/>
              <a:gd name="connsiteY6" fmla="*/ 1656434 h 6325493"/>
              <a:gd name="connsiteX7" fmla="*/ 207213 w 9146346"/>
              <a:gd name="connsiteY7" fmla="*/ 5792685 h 6325493"/>
              <a:gd name="connsiteX8" fmla="*/ 2065041 w 9146346"/>
              <a:gd name="connsiteY8" fmla="*/ 6278308 h 6325493"/>
              <a:gd name="connsiteX9" fmla="*/ 6056468 w 9146346"/>
              <a:gd name="connsiteY9" fmla="*/ 6288894 h 6325493"/>
              <a:gd name="connsiteX10" fmla="*/ 8262641 w 9146346"/>
              <a:gd name="connsiteY10" fmla="*/ 6120178 h 6325493"/>
              <a:gd name="connsiteX0" fmla="*/ 8262641 w 9146346"/>
              <a:gd name="connsiteY0" fmla="*/ 6273162 h 6478477"/>
              <a:gd name="connsiteX1" fmla="*/ 9089955 w 9146346"/>
              <a:gd name="connsiteY1" fmla="*/ 4671898 h 6478477"/>
              <a:gd name="connsiteX2" fmla="*/ 8930299 w 9146346"/>
              <a:gd name="connsiteY2" fmla="*/ 2756013 h 6478477"/>
              <a:gd name="connsiteX3" fmla="*/ 7785381 w 9146346"/>
              <a:gd name="connsiteY3" fmla="*/ 163756 h 6478477"/>
              <a:gd name="connsiteX4" fmla="*/ 5512600 w 9146346"/>
              <a:gd name="connsiteY4" fmla="*/ 265796 h 6478477"/>
              <a:gd name="connsiteX5" fmla="*/ 2297270 w 9146346"/>
              <a:gd name="connsiteY5" fmla="*/ 247449 h 6478477"/>
              <a:gd name="connsiteX6" fmla="*/ 279784 w 9146346"/>
              <a:gd name="connsiteY6" fmla="*/ 1809418 h 6478477"/>
              <a:gd name="connsiteX7" fmla="*/ 207213 w 9146346"/>
              <a:gd name="connsiteY7" fmla="*/ 5945669 h 6478477"/>
              <a:gd name="connsiteX8" fmla="*/ 2065041 w 9146346"/>
              <a:gd name="connsiteY8" fmla="*/ 6431292 h 6478477"/>
              <a:gd name="connsiteX9" fmla="*/ 6056468 w 9146346"/>
              <a:gd name="connsiteY9" fmla="*/ 6441878 h 6478477"/>
              <a:gd name="connsiteX10" fmla="*/ 8262641 w 9146346"/>
              <a:gd name="connsiteY10" fmla="*/ 6273162 h 6478477"/>
              <a:gd name="connsiteX0" fmla="*/ 8064962 w 8948667"/>
              <a:gd name="connsiteY0" fmla="*/ 6664393 h 6955019"/>
              <a:gd name="connsiteX1" fmla="*/ 8892276 w 8948667"/>
              <a:gd name="connsiteY1" fmla="*/ 5063129 h 6955019"/>
              <a:gd name="connsiteX2" fmla="*/ 8732620 w 8948667"/>
              <a:gd name="connsiteY2" fmla="*/ 3147244 h 6955019"/>
              <a:gd name="connsiteX3" fmla="*/ 7587702 w 8948667"/>
              <a:gd name="connsiteY3" fmla="*/ 554987 h 6955019"/>
              <a:gd name="connsiteX4" fmla="*/ 5314921 w 8948667"/>
              <a:gd name="connsiteY4" fmla="*/ 657027 h 6955019"/>
              <a:gd name="connsiteX5" fmla="*/ 2099591 w 8948667"/>
              <a:gd name="connsiteY5" fmla="*/ 638680 h 6955019"/>
              <a:gd name="connsiteX6" fmla="*/ 1183267 w 8948667"/>
              <a:gd name="connsiteY6" fmla="*/ 370519 h 6955019"/>
              <a:gd name="connsiteX7" fmla="*/ 9534 w 8948667"/>
              <a:gd name="connsiteY7" fmla="*/ 6336900 h 6955019"/>
              <a:gd name="connsiteX8" fmla="*/ 1867362 w 8948667"/>
              <a:gd name="connsiteY8" fmla="*/ 6822523 h 6955019"/>
              <a:gd name="connsiteX9" fmla="*/ 5858789 w 8948667"/>
              <a:gd name="connsiteY9" fmla="*/ 6833109 h 6955019"/>
              <a:gd name="connsiteX10" fmla="*/ 8064962 w 8948667"/>
              <a:gd name="connsiteY10" fmla="*/ 6664393 h 6955019"/>
              <a:gd name="connsiteX0" fmla="*/ 7008909 w 7892614"/>
              <a:gd name="connsiteY0" fmla="*/ 6750983 h 7943741"/>
              <a:gd name="connsiteX1" fmla="*/ 7836223 w 7892614"/>
              <a:gd name="connsiteY1" fmla="*/ 5149719 h 7943741"/>
              <a:gd name="connsiteX2" fmla="*/ 7676567 w 7892614"/>
              <a:gd name="connsiteY2" fmla="*/ 3233834 h 7943741"/>
              <a:gd name="connsiteX3" fmla="*/ 6531649 w 7892614"/>
              <a:gd name="connsiteY3" fmla="*/ 641577 h 7943741"/>
              <a:gd name="connsiteX4" fmla="*/ 4258868 w 7892614"/>
              <a:gd name="connsiteY4" fmla="*/ 743617 h 7943741"/>
              <a:gd name="connsiteX5" fmla="*/ 1043538 w 7892614"/>
              <a:gd name="connsiteY5" fmla="*/ 725270 h 7943741"/>
              <a:gd name="connsiteX6" fmla="*/ 127214 w 7892614"/>
              <a:gd name="connsiteY6" fmla="*/ 457109 h 7943741"/>
              <a:gd name="connsiteX7" fmla="*/ 80252 w 7892614"/>
              <a:gd name="connsiteY7" fmla="*/ 7607694 h 7943741"/>
              <a:gd name="connsiteX8" fmla="*/ 811309 w 7892614"/>
              <a:gd name="connsiteY8" fmla="*/ 6909113 h 7943741"/>
              <a:gd name="connsiteX9" fmla="*/ 4802736 w 7892614"/>
              <a:gd name="connsiteY9" fmla="*/ 6919699 h 7943741"/>
              <a:gd name="connsiteX10" fmla="*/ 7008909 w 7892614"/>
              <a:gd name="connsiteY10" fmla="*/ 6750983 h 7943741"/>
              <a:gd name="connsiteX0" fmla="*/ 7103683 w 7987388"/>
              <a:gd name="connsiteY0" fmla="*/ 6625181 h 6830495"/>
              <a:gd name="connsiteX1" fmla="*/ 7930997 w 7987388"/>
              <a:gd name="connsiteY1" fmla="*/ 5023917 h 6830495"/>
              <a:gd name="connsiteX2" fmla="*/ 7771341 w 7987388"/>
              <a:gd name="connsiteY2" fmla="*/ 3108032 h 6830495"/>
              <a:gd name="connsiteX3" fmla="*/ 6626423 w 7987388"/>
              <a:gd name="connsiteY3" fmla="*/ 515775 h 6830495"/>
              <a:gd name="connsiteX4" fmla="*/ 4353642 w 7987388"/>
              <a:gd name="connsiteY4" fmla="*/ 617815 h 6830495"/>
              <a:gd name="connsiteX5" fmla="*/ 1138312 w 7987388"/>
              <a:gd name="connsiteY5" fmla="*/ 599468 h 6830495"/>
              <a:gd name="connsiteX6" fmla="*/ 221988 w 7987388"/>
              <a:gd name="connsiteY6" fmla="*/ 331307 h 6830495"/>
              <a:gd name="connsiteX7" fmla="*/ 46984 w 7987388"/>
              <a:gd name="connsiteY7" fmla="*/ 5759414 h 6830495"/>
              <a:gd name="connsiteX8" fmla="*/ 906083 w 7987388"/>
              <a:gd name="connsiteY8" fmla="*/ 6783311 h 6830495"/>
              <a:gd name="connsiteX9" fmla="*/ 4897510 w 7987388"/>
              <a:gd name="connsiteY9" fmla="*/ 6793897 h 6830495"/>
              <a:gd name="connsiteX10" fmla="*/ 7103683 w 7987388"/>
              <a:gd name="connsiteY10" fmla="*/ 6625181 h 6830495"/>
              <a:gd name="connsiteX0" fmla="*/ 7103683 w 7820179"/>
              <a:gd name="connsiteY0" fmla="*/ 6625181 h 6845237"/>
              <a:gd name="connsiteX1" fmla="*/ 7559675 w 7820179"/>
              <a:gd name="connsiteY1" fmla="*/ 4485640 h 6845237"/>
              <a:gd name="connsiteX2" fmla="*/ 7771341 w 7820179"/>
              <a:gd name="connsiteY2" fmla="*/ 3108032 h 6845237"/>
              <a:gd name="connsiteX3" fmla="*/ 6626423 w 7820179"/>
              <a:gd name="connsiteY3" fmla="*/ 515775 h 6845237"/>
              <a:gd name="connsiteX4" fmla="*/ 4353642 w 7820179"/>
              <a:gd name="connsiteY4" fmla="*/ 617815 h 6845237"/>
              <a:gd name="connsiteX5" fmla="*/ 1138312 w 7820179"/>
              <a:gd name="connsiteY5" fmla="*/ 599468 h 6845237"/>
              <a:gd name="connsiteX6" fmla="*/ 221988 w 7820179"/>
              <a:gd name="connsiteY6" fmla="*/ 331307 h 6845237"/>
              <a:gd name="connsiteX7" fmla="*/ 46984 w 7820179"/>
              <a:gd name="connsiteY7" fmla="*/ 5759414 h 6845237"/>
              <a:gd name="connsiteX8" fmla="*/ 906083 w 7820179"/>
              <a:gd name="connsiteY8" fmla="*/ 6783311 h 6845237"/>
              <a:gd name="connsiteX9" fmla="*/ 4897510 w 7820179"/>
              <a:gd name="connsiteY9" fmla="*/ 6793897 h 6845237"/>
              <a:gd name="connsiteX10" fmla="*/ 7103683 w 7820179"/>
              <a:gd name="connsiteY10" fmla="*/ 6625181 h 6845237"/>
              <a:gd name="connsiteX0" fmla="*/ 7103683 w 7583792"/>
              <a:gd name="connsiteY0" fmla="*/ 6625181 h 6845237"/>
              <a:gd name="connsiteX1" fmla="*/ 7559675 w 7583792"/>
              <a:gd name="connsiteY1" fmla="*/ 4485640 h 6845237"/>
              <a:gd name="connsiteX2" fmla="*/ 7425627 w 7583792"/>
              <a:gd name="connsiteY2" fmla="*/ 954935 h 6845237"/>
              <a:gd name="connsiteX3" fmla="*/ 6626423 w 7583792"/>
              <a:gd name="connsiteY3" fmla="*/ 515775 h 6845237"/>
              <a:gd name="connsiteX4" fmla="*/ 4353642 w 7583792"/>
              <a:gd name="connsiteY4" fmla="*/ 617815 h 6845237"/>
              <a:gd name="connsiteX5" fmla="*/ 1138312 w 7583792"/>
              <a:gd name="connsiteY5" fmla="*/ 599468 h 6845237"/>
              <a:gd name="connsiteX6" fmla="*/ 221988 w 7583792"/>
              <a:gd name="connsiteY6" fmla="*/ 331307 h 6845237"/>
              <a:gd name="connsiteX7" fmla="*/ 46984 w 7583792"/>
              <a:gd name="connsiteY7" fmla="*/ 5759414 h 6845237"/>
              <a:gd name="connsiteX8" fmla="*/ 906083 w 7583792"/>
              <a:gd name="connsiteY8" fmla="*/ 6783311 h 6845237"/>
              <a:gd name="connsiteX9" fmla="*/ 4897510 w 7583792"/>
              <a:gd name="connsiteY9" fmla="*/ 6793897 h 6845237"/>
              <a:gd name="connsiteX10" fmla="*/ 7103683 w 7583792"/>
              <a:gd name="connsiteY10" fmla="*/ 6625181 h 6845237"/>
              <a:gd name="connsiteX0" fmla="*/ 7109285 w 7589394"/>
              <a:gd name="connsiteY0" fmla="*/ 6625181 h 6898683"/>
              <a:gd name="connsiteX1" fmla="*/ 7565277 w 7589394"/>
              <a:gd name="connsiteY1" fmla="*/ 4485640 h 6898683"/>
              <a:gd name="connsiteX2" fmla="*/ 7431229 w 7589394"/>
              <a:gd name="connsiteY2" fmla="*/ 954935 h 6898683"/>
              <a:gd name="connsiteX3" fmla="*/ 6632025 w 7589394"/>
              <a:gd name="connsiteY3" fmla="*/ 515775 h 6898683"/>
              <a:gd name="connsiteX4" fmla="*/ 4359244 w 7589394"/>
              <a:gd name="connsiteY4" fmla="*/ 617815 h 6898683"/>
              <a:gd name="connsiteX5" fmla="*/ 1143914 w 7589394"/>
              <a:gd name="connsiteY5" fmla="*/ 599468 h 6898683"/>
              <a:gd name="connsiteX6" fmla="*/ 227590 w 7589394"/>
              <a:gd name="connsiteY6" fmla="*/ 331307 h 6898683"/>
              <a:gd name="connsiteX7" fmla="*/ 52586 w 7589394"/>
              <a:gd name="connsiteY7" fmla="*/ 5759414 h 6898683"/>
              <a:gd name="connsiteX8" fmla="*/ 988510 w 7589394"/>
              <a:gd name="connsiteY8" fmla="*/ 5922076 h 6898683"/>
              <a:gd name="connsiteX9" fmla="*/ 4903112 w 7589394"/>
              <a:gd name="connsiteY9" fmla="*/ 6793897 h 6898683"/>
              <a:gd name="connsiteX10" fmla="*/ 7109285 w 7589394"/>
              <a:gd name="connsiteY10" fmla="*/ 6625181 h 6898683"/>
              <a:gd name="connsiteX0" fmla="*/ 7014123 w 7494232"/>
              <a:gd name="connsiteY0" fmla="*/ 6703704 h 7169431"/>
              <a:gd name="connsiteX1" fmla="*/ 7470115 w 7494232"/>
              <a:gd name="connsiteY1" fmla="*/ 4564163 h 7169431"/>
              <a:gd name="connsiteX2" fmla="*/ 7336067 w 7494232"/>
              <a:gd name="connsiteY2" fmla="*/ 1033458 h 7169431"/>
              <a:gd name="connsiteX3" fmla="*/ 6536863 w 7494232"/>
              <a:gd name="connsiteY3" fmla="*/ 594298 h 7169431"/>
              <a:gd name="connsiteX4" fmla="*/ 4264082 w 7494232"/>
              <a:gd name="connsiteY4" fmla="*/ 696338 h 7169431"/>
              <a:gd name="connsiteX5" fmla="*/ 1048752 w 7494232"/>
              <a:gd name="connsiteY5" fmla="*/ 677991 h 7169431"/>
              <a:gd name="connsiteX6" fmla="*/ 132428 w 7494232"/>
              <a:gd name="connsiteY6" fmla="*/ 409830 h 7169431"/>
              <a:gd name="connsiteX7" fmla="*/ 85466 w 7494232"/>
              <a:gd name="connsiteY7" fmla="*/ 6914485 h 7169431"/>
              <a:gd name="connsiteX8" fmla="*/ 893348 w 7494232"/>
              <a:gd name="connsiteY8" fmla="*/ 6000599 h 7169431"/>
              <a:gd name="connsiteX9" fmla="*/ 4807950 w 7494232"/>
              <a:gd name="connsiteY9" fmla="*/ 6872420 h 7169431"/>
              <a:gd name="connsiteX10" fmla="*/ 7014123 w 7494232"/>
              <a:gd name="connsiteY10" fmla="*/ 6703704 h 7169431"/>
              <a:gd name="connsiteX0" fmla="*/ 7158207 w 7638316"/>
              <a:gd name="connsiteY0" fmla="*/ 6703704 h 7339122"/>
              <a:gd name="connsiteX1" fmla="*/ 7614199 w 7638316"/>
              <a:gd name="connsiteY1" fmla="*/ 4564163 h 7339122"/>
              <a:gd name="connsiteX2" fmla="*/ 7480151 w 7638316"/>
              <a:gd name="connsiteY2" fmla="*/ 1033458 h 7339122"/>
              <a:gd name="connsiteX3" fmla="*/ 6680947 w 7638316"/>
              <a:gd name="connsiteY3" fmla="*/ 594298 h 7339122"/>
              <a:gd name="connsiteX4" fmla="*/ 4408166 w 7638316"/>
              <a:gd name="connsiteY4" fmla="*/ 696338 h 7339122"/>
              <a:gd name="connsiteX5" fmla="*/ 1192836 w 7638316"/>
              <a:gd name="connsiteY5" fmla="*/ 677991 h 7339122"/>
              <a:gd name="connsiteX6" fmla="*/ 276512 w 7638316"/>
              <a:gd name="connsiteY6" fmla="*/ 409830 h 7339122"/>
              <a:gd name="connsiteX7" fmla="*/ 229550 w 7638316"/>
              <a:gd name="connsiteY7" fmla="*/ 6914485 h 7339122"/>
              <a:gd name="connsiteX8" fmla="*/ 1037432 w 7638316"/>
              <a:gd name="connsiteY8" fmla="*/ 6000599 h 7339122"/>
              <a:gd name="connsiteX9" fmla="*/ 4952034 w 7638316"/>
              <a:gd name="connsiteY9" fmla="*/ 6872420 h 7339122"/>
              <a:gd name="connsiteX10" fmla="*/ 7158207 w 7638316"/>
              <a:gd name="connsiteY10" fmla="*/ 6703704 h 7339122"/>
              <a:gd name="connsiteX0" fmla="*/ 7158207 w 7638316"/>
              <a:gd name="connsiteY0" fmla="*/ 6703704 h 7528528"/>
              <a:gd name="connsiteX1" fmla="*/ 7614199 w 7638316"/>
              <a:gd name="connsiteY1" fmla="*/ 4564163 h 7528528"/>
              <a:gd name="connsiteX2" fmla="*/ 7480151 w 7638316"/>
              <a:gd name="connsiteY2" fmla="*/ 1033458 h 7528528"/>
              <a:gd name="connsiteX3" fmla="*/ 6680947 w 7638316"/>
              <a:gd name="connsiteY3" fmla="*/ 594298 h 7528528"/>
              <a:gd name="connsiteX4" fmla="*/ 4408166 w 7638316"/>
              <a:gd name="connsiteY4" fmla="*/ 696338 h 7528528"/>
              <a:gd name="connsiteX5" fmla="*/ 1192836 w 7638316"/>
              <a:gd name="connsiteY5" fmla="*/ 677991 h 7528528"/>
              <a:gd name="connsiteX6" fmla="*/ 276512 w 7638316"/>
              <a:gd name="connsiteY6" fmla="*/ 409830 h 7528528"/>
              <a:gd name="connsiteX7" fmla="*/ 229550 w 7638316"/>
              <a:gd name="connsiteY7" fmla="*/ 6914485 h 7528528"/>
              <a:gd name="connsiteX8" fmla="*/ 1037432 w 7638316"/>
              <a:gd name="connsiteY8" fmla="*/ 6000599 h 7528528"/>
              <a:gd name="connsiteX9" fmla="*/ 4952034 w 7638316"/>
              <a:gd name="connsiteY9" fmla="*/ 6872420 h 7528528"/>
              <a:gd name="connsiteX10" fmla="*/ 7158207 w 7638316"/>
              <a:gd name="connsiteY10" fmla="*/ 6703704 h 7528528"/>
              <a:gd name="connsiteX0" fmla="*/ 7158207 w 7638316"/>
              <a:gd name="connsiteY0" fmla="*/ 6680110 h 7270354"/>
              <a:gd name="connsiteX1" fmla="*/ 7614199 w 7638316"/>
              <a:gd name="connsiteY1" fmla="*/ 4540569 h 7270354"/>
              <a:gd name="connsiteX2" fmla="*/ 7480151 w 7638316"/>
              <a:gd name="connsiteY2" fmla="*/ 1009864 h 7270354"/>
              <a:gd name="connsiteX3" fmla="*/ 6680947 w 7638316"/>
              <a:gd name="connsiteY3" fmla="*/ 570704 h 7270354"/>
              <a:gd name="connsiteX4" fmla="*/ 4408166 w 7638316"/>
              <a:gd name="connsiteY4" fmla="*/ 672744 h 7270354"/>
              <a:gd name="connsiteX5" fmla="*/ 1192836 w 7638316"/>
              <a:gd name="connsiteY5" fmla="*/ 654397 h 7270354"/>
              <a:gd name="connsiteX6" fmla="*/ 276512 w 7638316"/>
              <a:gd name="connsiteY6" fmla="*/ 386236 h 7270354"/>
              <a:gd name="connsiteX7" fmla="*/ 229550 w 7638316"/>
              <a:gd name="connsiteY7" fmla="*/ 6567927 h 7270354"/>
              <a:gd name="connsiteX8" fmla="*/ 1037432 w 7638316"/>
              <a:gd name="connsiteY8" fmla="*/ 5977005 h 7270354"/>
              <a:gd name="connsiteX9" fmla="*/ 4952034 w 7638316"/>
              <a:gd name="connsiteY9" fmla="*/ 6848826 h 7270354"/>
              <a:gd name="connsiteX10" fmla="*/ 7158207 w 7638316"/>
              <a:gd name="connsiteY10" fmla="*/ 6680110 h 7270354"/>
              <a:gd name="connsiteX0" fmla="*/ 7158207 w 7638316"/>
              <a:gd name="connsiteY0" fmla="*/ 6680110 h 6953613"/>
              <a:gd name="connsiteX1" fmla="*/ 7614199 w 7638316"/>
              <a:gd name="connsiteY1" fmla="*/ 4540569 h 6953613"/>
              <a:gd name="connsiteX2" fmla="*/ 7480151 w 7638316"/>
              <a:gd name="connsiteY2" fmla="*/ 1009864 h 6953613"/>
              <a:gd name="connsiteX3" fmla="*/ 6680947 w 7638316"/>
              <a:gd name="connsiteY3" fmla="*/ 570704 h 6953613"/>
              <a:gd name="connsiteX4" fmla="*/ 4408166 w 7638316"/>
              <a:gd name="connsiteY4" fmla="*/ 672744 h 6953613"/>
              <a:gd name="connsiteX5" fmla="*/ 1192836 w 7638316"/>
              <a:gd name="connsiteY5" fmla="*/ 654397 h 6953613"/>
              <a:gd name="connsiteX6" fmla="*/ 276512 w 7638316"/>
              <a:gd name="connsiteY6" fmla="*/ 386236 h 6953613"/>
              <a:gd name="connsiteX7" fmla="*/ 229550 w 7638316"/>
              <a:gd name="connsiteY7" fmla="*/ 6567927 h 6953613"/>
              <a:gd name="connsiteX8" fmla="*/ 1037432 w 7638316"/>
              <a:gd name="connsiteY8" fmla="*/ 5977005 h 6953613"/>
              <a:gd name="connsiteX9" fmla="*/ 4952034 w 7638316"/>
              <a:gd name="connsiteY9" fmla="*/ 6848826 h 6953613"/>
              <a:gd name="connsiteX10" fmla="*/ 7158207 w 7638316"/>
              <a:gd name="connsiteY10" fmla="*/ 6680110 h 6953613"/>
              <a:gd name="connsiteX0" fmla="*/ 7074028 w 7554137"/>
              <a:gd name="connsiteY0" fmla="*/ 6680110 h 6953613"/>
              <a:gd name="connsiteX1" fmla="*/ 7530020 w 7554137"/>
              <a:gd name="connsiteY1" fmla="*/ 4540569 h 6953613"/>
              <a:gd name="connsiteX2" fmla="*/ 7395972 w 7554137"/>
              <a:gd name="connsiteY2" fmla="*/ 1009864 h 6953613"/>
              <a:gd name="connsiteX3" fmla="*/ 6596768 w 7554137"/>
              <a:gd name="connsiteY3" fmla="*/ 570704 h 6953613"/>
              <a:gd name="connsiteX4" fmla="*/ 4323987 w 7554137"/>
              <a:gd name="connsiteY4" fmla="*/ 672744 h 6953613"/>
              <a:gd name="connsiteX5" fmla="*/ 1108657 w 7554137"/>
              <a:gd name="connsiteY5" fmla="*/ 654397 h 6953613"/>
              <a:gd name="connsiteX6" fmla="*/ 192333 w 7554137"/>
              <a:gd name="connsiteY6" fmla="*/ 386236 h 6953613"/>
              <a:gd name="connsiteX7" fmla="*/ 145371 w 7554137"/>
              <a:gd name="connsiteY7" fmla="*/ 6567927 h 6953613"/>
              <a:gd name="connsiteX8" fmla="*/ 953253 w 7554137"/>
              <a:gd name="connsiteY8" fmla="*/ 5977005 h 6953613"/>
              <a:gd name="connsiteX9" fmla="*/ 4867855 w 7554137"/>
              <a:gd name="connsiteY9" fmla="*/ 6848826 h 6953613"/>
              <a:gd name="connsiteX10" fmla="*/ 7074028 w 7554137"/>
              <a:gd name="connsiteY10" fmla="*/ 6680110 h 6953613"/>
              <a:gd name="connsiteX0" fmla="*/ 7064779 w 7544888"/>
              <a:gd name="connsiteY0" fmla="*/ 6680110 h 7080962"/>
              <a:gd name="connsiteX1" fmla="*/ 7520771 w 7544888"/>
              <a:gd name="connsiteY1" fmla="*/ 4540569 h 7080962"/>
              <a:gd name="connsiteX2" fmla="*/ 7386723 w 7544888"/>
              <a:gd name="connsiteY2" fmla="*/ 1009864 h 7080962"/>
              <a:gd name="connsiteX3" fmla="*/ 6587519 w 7544888"/>
              <a:gd name="connsiteY3" fmla="*/ 570704 h 7080962"/>
              <a:gd name="connsiteX4" fmla="*/ 4314738 w 7544888"/>
              <a:gd name="connsiteY4" fmla="*/ 672744 h 7080962"/>
              <a:gd name="connsiteX5" fmla="*/ 1099408 w 7544888"/>
              <a:gd name="connsiteY5" fmla="*/ 654397 h 7080962"/>
              <a:gd name="connsiteX6" fmla="*/ 183084 w 7544888"/>
              <a:gd name="connsiteY6" fmla="*/ 386236 h 7080962"/>
              <a:gd name="connsiteX7" fmla="*/ 136122 w 7544888"/>
              <a:gd name="connsiteY7" fmla="*/ 6567927 h 7080962"/>
              <a:gd name="connsiteX8" fmla="*/ 1661040 w 7544888"/>
              <a:gd name="connsiteY8" fmla="*/ 5977006 h 7080962"/>
              <a:gd name="connsiteX9" fmla="*/ 4858606 w 7544888"/>
              <a:gd name="connsiteY9" fmla="*/ 6848826 h 7080962"/>
              <a:gd name="connsiteX10" fmla="*/ 7064779 w 7544888"/>
              <a:gd name="connsiteY10" fmla="*/ 6680110 h 7080962"/>
              <a:gd name="connsiteX0" fmla="*/ 7064779 w 7544888"/>
              <a:gd name="connsiteY0" fmla="*/ 6122339 h 6444774"/>
              <a:gd name="connsiteX1" fmla="*/ 7520771 w 7544888"/>
              <a:gd name="connsiteY1" fmla="*/ 3982798 h 6444774"/>
              <a:gd name="connsiteX2" fmla="*/ 7386723 w 7544888"/>
              <a:gd name="connsiteY2" fmla="*/ 452093 h 6444774"/>
              <a:gd name="connsiteX3" fmla="*/ 6587519 w 7544888"/>
              <a:gd name="connsiteY3" fmla="*/ 12933 h 6444774"/>
              <a:gd name="connsiteX4" fmla="*/ 4314738 w 7544888"/>
              <a:gd name="connsiteY4" fmla="*/ 114973 h 6444774"/>
              <a:gd name="connsiteX5" fmla="*/ 1099408 w 7544888"/>
              <a:gd name="connsiteY5" fmla="*/ 96626 h 6444774"/>
              <a:gd name="connsiteX6" fmla="*/ 183084 w 7544888"/>
              <a:gd name="connsiteY6" fmla="*/ 905014 h 6444774"/>
              <a:gd name="connsiteX7" fmla="*/ 136122 w 7544888"/>
              <a:gd name="connsiteY7" fmla="*/ 6010156 h 6444774"/>
              <a:gd name="connsiteX8" fmla="*/ 1661040 w 7544888"/>
              <a:gd name="connsiteY8" fmla="*/ 5419235 h 6444774"/>
              <a:gd name="connsiteX9" fmla="*/ 4858606 w 7544888"/>
              <a:gd name="connsiteY9" fmla="*/ 6291055 h 6444774"/>
              <a:gd name="connsiteX10" fmla="*/ 7064779 w 7544888"/>
              <a:gd name="connsiteY10" fmla="*/ 6122339 h 6444774"/>
              <a:gd name="connsiteX0" fmla="*/ 7072174 w 7552283"/>
              <a:gd name="connsiteY0" fmla="*/ 6122339 h 6444774"/>
              <a:gd name="connsiteX1" fmla="*/ 7528166 w 7552283"/>
              <a:gd name="connsiteY1" fmla="*/ 3982798 h 6444774"/>
              <a:gd name="connsiteX2" fmla="*/ 7394118 w 7552283"/>
              <a:gd name="connsiteY2" fmla="*/ 452093 h 6444774"/>
              <a:gd name="connsiteX3" fmla="*/ 6594914 w 7552283"/>
              <a:gd name="connsiteY3" fmla="*/ 12933 h 6444774"/>
              <a:gd name="connsiteX4" fmla="*/ 4322133 w 7552283"/>
              <a:gd name="connsiteY4" fmla="*/ 114973 h 6444774"/>
              <a:gd name="connsiteX5" fmla="*/ 1106803 w 7552283"/>
              <a:gd name="connsiteY5" fmla="*/ 96626 h 6444774"/>
              <a:gd name="connsiteX6" fmla="*/ 190479 w 7552283"/>
              <a:gd name="connsiteY6" fmla="*/ 905014 h 6444774"/>
              <a:gd name="connsiteX7" fmla="*/ 143517 w 7552283"/>
              <a:gd name="connsiteY7" fmla="*/ 6010156 h 6444774"/>
              <a:gd name="connsiteX8" fmla="*/ 1770868 w 7552283"/>
              <a:gd name="connsiteY8" fmla="*/ 5419234 h 6444774"/>
              <a:gd name="connsiteX9" fmla="*/ 4866001 w 7552283"/>
              <a:gd name="connsiteY9" fmla="*/ 6291055 h 6444774"/>
              <a:gd name="connsiteX10" fmla="*/ 7072174 w 7552283"/>
              <a:gd name="connsiteY10" fmla="*/ 6122339 h 6444774"/>
              <a:gd name="connsiteX0" fmla="*/ 7072174 w 7552283"/>
              <a:gd name="connsiteY0" fmla="*/ 6122339 h 6395842"/>
              <a:gd name="connsiteX1" fmla="*/ 7528166 w 7552283"/>
              <a:gd name="connsiteY1" fmla="*/ 3982798 h 6395842"/>
              <a:gd name="connsiteX2" fmla="*/ 7394118 w 7552283"/>
              <a:gd name="connsiteY2" fmla="*/ 452093 h 6395842"/>
              <a:gd name="connsiteX3" fmla="*/ 6594914 w 7552283"/>
              <a:gd name="connsiteY3" fmla="*/ 12933 h 6395842"/>
              <a:gd name="connsiteX4" fmla="*/ 4322133 w 7552283"/>
              <a:gd name="connsiteY4" fmla="*/ 114973 h 6395842"/>
              <a:gd name="connsiteX5" fmla="*/ 1106803 w 7552283"/>
              <a:gd name="connsiteY5" fmla="*/ 96626 h 6395842"/>
              <a:gd name="connsiteX6" fmla="*/ 190479 w 7552283"/>
              <a:gd name="connsiteY6" fmla="*/ 905014 h 6395842"/>
              <a:gd name="connsiteX7" fmla="*/ 143517 w 7552283"/>
              <a:gd name="connsiteY7" fmla="*/ 6010156 h 6395842"/>
              <a:gd name="connsiteX8" fmla="*/ 1770868 w 7552283"/>
              <a:gd name="connsiteY8" fmla="*/ 5419234 h 6395842"/>
              <a:gd name="connsiteX9" fmla="*/ 4866001 w 7552283"/>
              <a:gd name="connsiteY9" fmla="*/ 6291055 h 6395842"/>
              <a:gd name="connsiteX10" fmla="*/ 7072174 w 7552283"/>
              <a:gd name="connsiteY10" fmla="*/ 6122339 h 6395842"/>
              <a:gd name="connsiteX0" fmla="*/ 7072174 w 7552283"/>
              <a:gd name="connsiteY0" fmla="*/ 6122339 h 6395842"/>
              <a:gd name="connsiteX1" fmla="*/ 7528166 w 7552283"/>
              <a:gd name="connsiteY1" fmla="*/ 3982798 h 6395842"/>
              <a:gd name="connsiteX2" fmla="*/ 7394118 w 7552283"/>
              <a:gd name="connsiteY2" fmla="*/ 452093 h 6395842"/>
              <a:gd name="connsiteX3" fmla="*/ 6594914 w 7552283"/>
              <a:gd name="connsiteY3" fmla="*/ 12933 h 6395842"/>
              <a:gd name="connsiteX4" fmla="*/ 4322133 w 7552283"/>
              <a:gd name="connsiteY4" fmla="*/ 114973 h 6395842"/>
              <a:gd name="connsiteX5" fmla="*/ 1106803 w 7552283"/>
              <a:gd name="connsiteY5" fmla="*/ 96626 h 6395842"/>
              <a:gd name="connsiteX6" fmla="*/ 190479 w 7552283"/>
              <a:gd name="connsiteY6" fmla="*/ 905014 h 6395842"/>
              <a:gd name="connsiteX7" fmla="*/ 143517 w 7552283"/>
              <a:gd name="connsiteY7" fmla="*/ 6010156 h 6395842"/>
              <a:gd name="connsiteX8" fmla="*/ 1770868 w 7552283"/>
              <a:gd name="connsiteY8" fmla="*/ 5419234 h 6395842"/>
              <a:gd name="connsiteX9" fmla="*/ 4866001 w 7552283"/>
              <a:gd name="connsiteY9" fmla="*/ 6291055 h 6395842"/>
              <a:gd name="connsiteX10" fmla="*/ 7072174 w 7552283"/>
              <a:gd name="connsiteY10" fmla="*/ 6122339 h 6395842"/>
              <a:gd name="connsiteX0" fmla="*/ 7299517 w 7779626"/>
              <a:gd name="connsiteY0" fmla="*/ 6122339 h 6491961"/>
              <a:gd name="connsiteX1" fmla="*/ 7755509 w 7779626"/>
              <a:gd name="connsiteY1" fmla="*/ 3982798 h 6491961"/>
              <a:gd name="connsiteX2" fmla="*/ 7621461 w 7779626"/>
              <a:gd name="connsiteY2" fmla="*/ 452093 h 6491961"/>
              <a:gd name="connsiteX3" fmla="*/ 6822257 w 7779626"/>
              <a:gd name="connsiteY3" fmla="*/ 12933 h 6491961"/>
              <a:gd name="connsiteX4" fmla="*/ 4549476 w 7779626"/>
              <a:gd name="connsiteY4" fmla="*/ 114973 h 6491961"/>
              <a:gd name="connsiteX5" fmla="*/ 1334146 w 7779626"/>
              <a:gd name="connsiteY5" fmla="*/ 96626 h 6491961"/>
              <a:gd name="connsiteX6" fmla="*/ 417822 w 7779626"/>
              <a:gd name="connsiteY6" fmla="*/ 905014 h 6491961"/>
              <a:gd name="connsiteX7" fmla="*/ 370860 w 7779626"/>
              <a:gd name="connsiteY7" fmla="*/ 6010156 h 6491961"/>
              <a:gd name="connsiteX8" fmla="*/ 5093344 w 7779626"/>
              <a:gd name="connsiteY8" fmla="*/ 6291055 h 6491961"/>
              <a:gd name="connsiteX9" fmla="*/ 7299517 w 7779626"/>
              <a:gd name="connsiteY9" fmla="*/ 6122339 h 6491961"/>
              <a:gd name="connsiteX0" fmla="*/ 7299517 w 7779626"/>
              <a:gd name="connsiteY0" fmla="*/ 6122339 h 6479811"/>
              <a:gd name="connsiteX1" fmla="*/ 7755509 w 7779626"/>
              <a:gd name="connsiteY1" fmla="*/ 3982798 h 6479811"/>
              <a:gd name="connsiteX2" fmla="*/ 7621461 w 7779626"/>
              <a:gd name="connsiteY2" fmla="*/ 452093 h 6479811"/>
              <a:gd name="connsiteX3" fmla="*/ 6822257 w 7779626"/>
              <a:gd name="connsiteY3" fmla="*/ 12933 h 6479811"/>
              <a:gd name="connsiteX4" fmla="*/ 4549476 w 7779626"/>
              <a:gd name="connsiteY4" fmla="*/ 114973 h 6479811"/>
              <a:gd name="connsiteX5" fmla="*/ 1334146 w 7779626"/>
              <a:gd name="connsiteY5" fmla="*/ 96626 h 6479811"/>
              <a:gd name="connsiteX6" fmla="*/ 417822 w 7779626"/>
              <a:gd name="connsiteY6" fmla="*/ 905014 h 6479811"/>
              <a:gd name="connsiteX7" fmla="*/ 370860 w 7779626"/>
              <a:gd name="connsiteY7" fmla="*/ 6010156 h 6479811"/>
              <a:gd name="connsiteX8" fmla="*/ 5093344 w 7779626"/>
              <a:gd name="connsiteY8" fmla="*/ 6291055 h 6479811"/>
              <a:gd name="connsiteX9" fmla="*/ 5906640 w 7779626"/>
              <a:gd name="connsiteY9" fmla="*/ 6366201 h 6479811"/>
              <a:gd name="connsiteX10" fmla="*/ 7299517 w 7779626"/>
              <a:gd name="connsiteY10" fmla="*/ 6122339 h 6479811"/>
              <a:gd name="connsiteX0" fmla="*/ 7299517 w 7779626"/>
              <a:gd name="connsiteY0" fmla="*/ 6122339 h 10780205"/>
              <a:gd name="connsiteX1" fmla="*/ 7755509 w 7779626"/>
              <a:gd name="connsiteY1" fmla="*/ 3982798 h 10780205"/>
              <a:gd name="connsiteX2" fmla="*/ 7621461 w 7779626"/>
              <a:gd name="connsiteY2" fmla="*/ 452093 h 10780205"/>
              <a:gd name="connsiteX3" fmla="*/ 6822257 w 7779626"/>
              <a:gd name="connsiteY3" fmla="*/ 12933 h 10780205"/>
              <a:gd name="connsiteX4" fmla="*/ 4549476 w 7779626"/>
              <a:gd name="connsiteY4" fmla="*/ 114973 h 10780205"/>
              <a:gd name="connsiteX5" fmla="*/ 1334146 w 7779626"/>
              <a:gd name="connsiteY5" fmla="*/ 96626 h 10780205"/>
              <a:gd name="connsiteX6" fmla="*/ 417822 w 7779626"/>
              <a:gd name="connsiteY6" fmla="*/ 905014 h 10780205"/>
              <a:gd name="connsiteX7" fmla="*/ 370860 w 7779626"/>
              <a:gd name="connsiteY7" fmla="*/ 6010156 h 10780205"/>
              <a:gd name="connsiteX8" fmla="*/ 5093344 w 7779626"/>
              <a:gd name="connsiteY8" fmla="*/ 6291055 h 10780205"/>
              <a:gd name="connsiteX9" fmla="*/ 5945053 w 7779626"/>
              <a:gd name="connsiteY9" fmla="*/ 10780050 h 10780205"/>
              <a:gd name="connsiteX10" fmla="*/ 7299517 w 7779626"/>
              <a:gd name="connsiteY10" fmla="*/ 6122339 h 10780205"/>
              <a:gd name="connsiteX0" fmla="*/ 7244699 w 7724808"/>
              <a:gd name="connsiteY0" fmla="*/ 6122339 h 10780996"/>
              <a:gd name="connsiteX1" fmla="*/ 7700691 w 7724808"/>
              <a:gd name="connsiteY1" fmla="*/ 3982798 h 10780996"/>
              <a:gd name="connsiteX2" fmla="*/ 7566643 w 7724808"/>
              <a:gd name="connsiteY2" fmla="*/ 452093 h 10780996"/>
              <a:gd name="connsiteX3" fmla="*/ 6767439 w 7724808"/>
              <a:gd name="connsiteY3" fmla="*/ 12933 h 10780996"/>
              <a:gd name="connsiteX4" fmla="*/ 4494658 w 7724808"/>
              <a:gd name="connsiteY4" fmla="*/ 114973 h 10780996"/>
              <a:gd name="connsiteX5" fmla="*/ 1279328 w 7724808"/>
              <a:gd name="connsiteY5" fmla="*/ 96626 h 10780996"/>
              <a:gd name="connsiteX6" fmla="*/ 363004 w 7724808"/>
              <a:gd name="connsiteY6" fmla="*/ 905014 h 10780996"/>
              <a:gd name="connsiteX7" fmla="*/ 316042 w 7724808"/>
              <a:gd name="connsiteY7" fmla="*/ 6010156 h 10780996"/>
              <a:gd name="connsiteX8" fmla="*/ 4295882 w 7724808"/>
              <a:gd name="connsiteY8" fmla="*/ 9413045 h 10780996"/>
              <a:gd name="connsiteX9" fmla="*/ 5890235 w 7724808"/>
              <a:gd name="connsiteY9" fmla="*/ 10780050 h 10780996"/>
              <a:gd name="connsiteX10" fmla="*/ 7244699 w 7724808"/>
              <a:gd name="connsiteY10" fmla="*/ 6122339 h 10780996"/>
              <a:gd name="connsiteX0" fmla="*/ 7124630 w 7604739"/>
              <a:gd name="connsiteY0" fmla="*/ 6122339 h 10780650"/>
              <a:gd name="connsiteX1" fmla="*/ 7580622 w 7604739"/>
              <a:gd name="connsiteY1" fmla="*/ 3982798 h 10780650"/>
              <a:gd name="connsiteX2" fmla="*/ 7446574 w 7604739"/>
              <a:gd name="connsiteY2" fmla="*/ 452093 h 10780650"/>
              <a:gd name="connsiteX3" fmla="*/ 6647370 w 7604739"/>
              <a:gd name="connsiteY3" fmla="*/ 12933 h 10780650"/>
              <a:gd name="connsiteX4" fmla="*/ 4374589 w 7604739"/>
              <a:gd name="connsiteY4" fmla="*/ 114973 h 10780650"/>
              <a:gd name="connsiteX5" fmla="*/ 1159259 w 7604739"/>
              <a:gd name="connsiteY5" fmla="*/ 96626 h 10780650"/>
              <a:gd name="connsiteX6" fmla="*/ 242935 w 7604739"/>
              <a:gd name="connsiteY6" fmla="*/ 905014 h 10780650"/>
              <a:gd name="connsiteX7" fmla="*/ 195973 w 7604739"/>
              <a:gd name="connsiteY7" fmla="*/ 6010156 h 10780650"/>
              <a:gd name="connsiteX8" fmla="*/ 2543505 w 7604739"/>
              <a:gd name="connsiteY8" fmla="*/ 8196326 h 10780650"/>
              <a:gd name="connsiteX9" fmla="*/ 4175813 w 7604739"/>
              <a:gd name="connsiteY9" fmla="*/ 9413045 h 10780650"/>
              <a:gd name="connsiteX10" fmla="*/ 5770166 w 7604739"/>
              <a:gd name="connsiteY10" fmla="*/ 10780050 h 10780650"/>
              <a:gd name="connsiteX11" fmla="*/ 7124630 w 7604739"/>
              <a:gd name="connsiteY11" fmla="*/ 6122339 h 10780650"/>
              <a:gd name="connsiteX0" fmla="*/ 7124630 w 7604739"/>
              <a:gd name="connsiteY0" fmla="*/ 6122339 h 10780940"/>
              <a:gd name="connsiteX1" fmla="*/ 7580622 w 7604739"/>
              <a:gd name="connsiteY1" fmla="*/ 3982798 h 10780940"/>
              <a:gd name="connsiteX2" fmla="*/ 7446574 w 7604739"/>
              <a:gd name="connsiteY2" fmla="*/ 452093 h 10780940"/>
              <a:gd name="connsiteX3" fmla="*/ 6647370 w 7604739"/>
              <a:gd name="connsiteY3" fmla="*/ 12933 h 10780940"/>
              <a:gd name="connsiteX4" fmla="*/ 4374589 w 7604739"/>
              <a:gd name="connsiteY4" fmla="*/ 114973 h 10780940"/>
              <a:gd name="connsiteX5" fmla="*/ 1159259 w 7604739"/>
              <a:gd name="connsiteY5" fmla="*/ 96626 h 10780940"/>
              <a:gd name="connsiteX6" fmla="*/ 242935 w 7604739"/>
              <a:gd name="connsiteY6" fmla="*/ 905014 h 10780940"/>
              <a:gd name="connsiteX7" fmla="*/ 195973 w 7604739"/>
              <a:gd name="connsiteY7" fmla="*/ 6010156 h 10780940"/>
              <a:gd name="connsiteX8" fmla="*/ 2543505 w 7604739"/>
              <a:gd name="connsiteY8" fmla="*/ 6258539 h 10780940"/>
              <a:gd name="connsiteX9" fmla="*/ 4175813 w 7604739"/>
              <a:gd name="connsiteY9" fmla="*/ 9413045 h 10780940"/>
              <a:gd name="connsiteX10" fmla="*/ 5770166 w 7604739"/>
              <a:gd name="connsiteY10" fmla="*/ 10780050 h 10780940"/>
              <a:gd name="connsiteX11" fmla="*/ 7124630 w 7604739"/>
              <a:gd name="connsiteY11" fmla="*/ 6122339 h 10780940"/>
              <a:gd name="connsiteX0" fmla="*/ 7124630 w 7604739"/>
              <a:gd name="connsiteY0" fmla="*/ 6122339 h 10782473"/>
              <a:gd name="connsiteX1" fmla="*/ 7580622 w 7604739"/>
              <a:gd name="connsiteY1" fmla="*/ 3982798 h 10782473"/>
              <a:gd name="connsiteX2" fmla="*/ 7446574 w 7604739"/>
              <a:gd name="connsiteY2" fmla="*/ 452093 h 10782473"/>
              <a:gd name="connsiteX3" fmla="*/ 6647370 w 7604739"/>
              <a:gd name="connsiteY3" fmla="*/ 12933 h 10782473"/>
              <a:gd name="connsiteX4" fmla="*/ 4374589 w 7604739"/>
              <a:gd name="connsiteY4" fmla="*/ 114973 h 10782473"/>
              <a:gd name="connsiteX5" fmla="*/ 1159259 w 7604739"/>
              <a:gd name="connsiteY5" fmla="*/ 96626 h 10782473"/>
              <a:gd name="connsiteX6" fmla="*/ 242935 w 7604739"/>
              <a:gd name="connsiteY6" fmla="*/ 905014 h 10782473"/>
              <a:gd name="connsiteX7" fmla="*/ 195973 w 7604739"/>
              <a:gd name="connsiteY7" fmla="*/ 6010156 h 10782473"/>
              <a:gd name="connsiteX8" fmla="*/ 2543505 w 7604739"/>
              <a:gd name="connsiteY8" fmla="*/ 6258539 h 10782473"/>
              <a:gd name="connsiteX9" fmla="*/ 3125868 w 7604739"/>
              <a:gd name="connsiteY9" fmla="*/ 9843665 h 10782473"/>
              <a:gd name="connsiteX10" fmla="*/ 5770166 w 7604739"/>
              <a:gd name="connsiteY10" fmla="*/ 10780050 h 10782473"/>
              <a:gd name="connsiteX11" fmla="*/ 7124630 w 7604739"/>
              <a:gd name="connsiteY11" fmla="*/ 6122339 h 10782473"/>
              <a:gd name="connsiteX0" fmla="*/ 7047805 w 7610375"/>
              <a:gd name="connsiteY0" fmla="*/ 9567294 h 10782473"/>
              <a:gd name="connsiteX1" fmla="*/ 7580622 w 7610375"/>
              <a:gd name="connsiteY1" fmla="*/ 3982798 h 10782473"/>
              <a:gd name="connsiteX2" fmla="*/ 7446574 w 7610375"/>
              <a:gd name="connsiteY2" fmla="*/ 452093 h 10782473"/>
              <a:gd name="connsiteX3" fmla="*/ 6647370 w 7610375"/>
              <a:gd name="connsiteY3" fmla="*/ 12933 h 10782473"/>
              <a:gd name="connsiteX4" fmla="*/ 4374589 w 7610375"/>
              <a:gd name="connsiteY4" fmla="*/ 114973 h 10782473"/>
              <a:gd name="connsiteX5" fmla="*/ 1159259 w 7610375"/>
              <a:gd name="connsiteY5" fmla="*/ 96626 h 10782473"/>
              <a:gd name="connsiteX6" fmla="*/ 242935 w 7610375"/>
              <a:gd name="connsiteY6" fmla="*/ 905014 h 10782473"/>
              <a:gd name="connsiteX7" fmla="*/ 195973 w 7610375"/>
              <a:gd name="connsiteY7" fmla="*/ 6010156 h 10782473"/>
              <a:gd name="connsiteX8" fmla="*/ 2543505 w 7610375"/>
              <a:gd name="connsiteY8" fmla="*/ 6258539 h 10782473"/>
              <a:gd name="connsiteX9" fmla="*/ 3125868 w 7610375"/>
              <a:gd name="connsiteY9" fmla="*/ 9843665 h 10782473"/>
              <a:gd name="connsiteX10" fmla="*/ 5770166 w 7610375"/>
              <a:gd name="connsiteY10" fmla="*/ 10780050 h 10782473"/>
              <a:gd name="connsiteX11" fmla="*/ 7047805 w 7610375"/>
              <a:gd name="connsiteY11" fmla="*/ 9567294 h 10782473"/>
              <a:gd name="connsiteX0" fmla="*/ 6865154 w 7427724"/>
              <a:gd name="connsiteY0" fmla="*/ 9567294 h 10782473"/>
              <a:gd name="connsiteX1" fmla="*/ 7397971 w 7427724"/>
              <a:gd name="connsiteY1" fmla="*/ 3982798 h 10782473"/>
              <a:gd name="connsiteX2" fmla="*/ 7263923 w 7427724"/>
              <a:gd name="connsiteY2" fmla="*/ 452093 h 10782473"/>
              <a:gd name="connsiteX3" fmla="*/ 6464719 w 7427724"/>
              <a:gd name="connsiteY3" fmla="*/ 12933 h 10782473"/>
              <a:gd name="connsiteX4" fmla="*/ 4191938 w 7427724"/>
              <a:gd name="connsiteY4" fmla="*/ 114973 h 10782473"/>
              <a:gd name="connsiteX5" fmla="*/ 976608 w 7427724"/>
              <a:gd name="connsiteY5" fmla="*/ 96626 h 10782473"/>
              <a:gd name="connsiteX6" fmla="*/ 60284 w 7427724"/>
              <a:gd name="connsiteY6" fmla="*/ 905014 h 10782473"/>
              <a:gd name="connsiteX7" fmla="*/ 2360854 w 7427724"/>
              <a:gd name="connsiteY7" fmla="*/ 6258539 h 10782473"/>
              <a:gd name="connsiteX8" fmla="*/ 2943217 w 7427724"/>
              <a:gd name="connsiteY8" fmla="*/ 9843665 h 10782473"/>
              <a:gd name="connsiteX9" fmla="*/ 5587515 w 7427724"/>
              <a:gd name="connsiteY9" fmla="*/ 10780050 h 10782473"/>
              <a:gd name="connsiteX10" fmla="*/ 6865154 w 7427724"/>
              <a:gd name="connsiteY10" fmla="*/ 9567294 h 10782473"/>
              <a:gd name="connsiteX0" fmla="*/ 5932797 w 6495367"/>
              <a:gd name="connsiteY0" fmla="*/ 9922378 h 11137557"/>
              <a:gd name="connsiteX1" fmla="*/ 6465614 w 6495367"/>
              <a:gd name="connsiteY1" fmla="*/ 4337882 h 11137557"/>
              <a:gd name="connsiteX2" fmla="*/ 6331566 w 6495367"/>
              <a:gd name="connsiteY2" fmla="*/ 807177 h 11137557"/>
              <a:gd name="connsiteX3" fmla="*/ 5532362 w 6495367"/>
              <a:gd name="connsiteY3" fmla="*/ 368017 h 11137557"/>
              <a:gd name="connsiteX4" fmla="*/ 3259581 w 6495367"/>
              <a:gd name="connsiteY4" fmla="*/ 470057 h 11137557"/>
              <a:gd name="connsiteX5" fmla="*/ 44251 w 6495367"/>
              <a:gd name="connsiteY5" fmla="*/ 451710 h 11137557"/>
              <a:gd name="connsiteX6" fmla="*/ 1428497 w 6495367"/>
              <a:gd name="connsiteY6" fmla="*/ 6613623 h 11137557"/>
              <a:gd name="connsiteX7" fmla="*/ 2010860 w 6495367"/>
              <a:gd name="connsiteY7" fmla="*/ 10198749 h 11137557"/>
              <a:gd name="connsiteX8" fmla="*/ 4655158 w 6495367"/>
              <a:gd name="connsiteY8" fmla="*/ 11135134 h 11137557"/>
              <a:gd name="connsiteX9" fmla="*/ 5932797 w 6495367"/>
              <a:gd name="connsiteY9" fmla="*/ 9922378 h 11137557"/>
              <a:gd name="connsiteX0" fmla="*/ 4504300 w 5066870"/>
              <a:gd name="connsiteY0" fmla="*/ 9567294 h 10782473"/>
              <a:gd name="connsiteX1" fmla="*/ 5037117 w 5066870"/>
              <a:gd name="connsiteY1" fmla="*/ 3982798 h 10782473"/>
              <a:gd name="connsiteX2" fmla="*/ 4903069 w 5066870"/>
              <a:gd name="connsiteY2" fmla="*/ 452093 h 10782473"/>
              <a:gd name="connsiteX3" fmla="*/ 4103865 w 5066870"/>
              <a:gd name="connsiteY3" fmla="*/ 12933 h 10782473"/>
              <a:gd name="connsiteX4" fmla="*/ 1831084 w 5066870"/>
              <a:gd name="connsiteY4" fmla="*/ 114973 h 10782473"/>
              <a:gd name="connsiteX5" fmla="*/ 0 w 5066870"/>
              <a:gd name="connsiteY5" fmla="*/ 6258539 h 10782473"/>
              <a:gd name="connsiteX6" fmla="*/ 582363 w 5066870"/>
              <a:gd name="connsiteY6" fmla="*/ 9843665 h 10782473"/>
              <a:gd name="connsiteX7" fmla="*/ 3226661 w 5066870"/>
              <a:gd name="connsiteY7" fmla="*/ 10780050 h 10782473"/>
              <a:gd name="connsiteX8" fmla="*/ 4504300 w 5066870"/>
              <a:gd name="connsiteY8" fmla="*/ 9567294 h 10782473"/>
              <a:gd name="connsiteX0" fmla="*/ 4504300 w 5066870"/>
              <a:gd name="connsiteY0" fmla="*/ 9683539 h 10976909"/>
              <a:gd name="connsiteX1" fmla="*/ 5037117 w 5066870"/>
              <a:gd name="connsiteY1" fmla="*/ 4099043 h 10976909"/>
              <a:gd name="connsiteX2" fmla="*/ 4903069 w 5066870"/>
              <a:gd name="connsiteY2" fmla="*/ 568338 h 10976909"/>
              <a:gd name="connsiteX3" fmla="*/ 4103865 w 5066870"/>
              <a:gd name="connsiteY3" fmla="*/ 129178 h 10976909"/>
              <a:gd name="connsiteX4" fmla="*/ 1831084 w 5066870"/>
              <a:gd name="connsiteY4" fmla="*/ 231218 h 10976909"/>
              <a:gd name="connsiteX5" fmla="*/ 0 w 5066870"/>
              <a:gd name="connsiteY5" fmla="*/ 2606865 h 10976909"/>
              <a:gd name="connsiteX6" fmla="*/ 582363 w 5066870"/>
              <a:gd name="connsiteY6" fmla="*/ 9959910 h 10976909"/>
              <a:gd name="connsiteX7" fmla="*/ 3226661 w 5066870"/>
              <a:gd name="connsiteY7" fmla="*/ 10896295 h 10976909"/>
              <a:gd name="connsiteX8" fmla="*/ 4504300 w 5066870"/>
              <a:gd name="connsiteY8" fmla="*/ 9683539 h 10976909"/>
              <a:gd name="connsiteX0" fmla="*/ 3959697 w 4522267"/>
              <a:gd name="connsiteY0" fmla="*/ 10221418 h 11643903"/>
              <a:gd name="connsiteX1" fmla="*/ 4492514 w 4522267"/>
              <a:gd name="connsiteY1" fmla="*/ 4636922 h 11643903"/>
              <a:gd name="connsiteX2" fmla="*/ 4358466 w 4522267"/>
              <a:gd name="connsiteY2" fmla="*/ 1106217 h 11643903"/>
              <a:gd name="connsiteX3" fmla="*/ 3559262 w 4522267"/>
              <a:gd name="connsiteY3" fmla="*/ 667057 h 11643903"/>
              <a:gd name="connsiteX4" fmla="*/ 1286481 w 4522267"/>
              <a:gd name="connsiteY4" fmla="*/ 769097 h 11643903"/>
              <a:gd name="connsiteX5" fmla="*/ 37760 w 4522267"/>
              <a:gd name="connsiteY5" fmla="*/ 10497789 h 11643903"/>
              <a:gd name="connsiteX6" fmla="*/ 2682058 w 4522267"/>
              <a:gd name="connsiteY6" fmla="*/ 11434174 h 11643903"/>
              <a:gd name="connsiteX7" fmla="*/ 3959697 w 4522267"/>
              <a:gd name="connsiteY7" fmla="*/ 10221418 h 11643903"/>
              <a:gd name="connsiteX0" fmla="*/ 4267536 w 4830106"/>
              <a:gd name="connsiteY0" fmla="*/ 10303424 h 11732407"/>
              <a:gd name="connsiteX1" fmla="*/ 4800353 w 4830106"/>
              <a:gd name="connsiteY1" fmla="*/ 4718928 h 11732407"/>
              <a:gd name="connsiteX2" fmla="*/ 4666305 w 4830106"/>
              <a:gd name="connsiteY2" fmla="*/ 1188223 h 11732407"/>
              <a:gd name="connsiteX3" fmla="*/ 3867101 w 4830106"/>
              <a:gd name="connsiteY3" fmla="*/ 749063 h 11732407"/>
              <a:gd name="connsiteX4" fmla="*/ 416333 w 4830106"/>
              <a:gd name="connsiteY4" fmla="*/ 743448 h 11732407"/>
              <a:gd name="connsiteX5" fmla="*/ 345599 w 4830106"/>
              <a:gd name="connsiteY5" fmla="*/ 10579795 h 11732407"/>
              <a:gd name="connsiteX6" fmla="*/ 2989897 w 4830106"/>
              <a:gd name="connsiteY6" fmla="*/ 11516180 h 11732407"/>
              <a:gd name="connsiteX7" fmla="*/ 4267536 w 4830106"/>
              <a:gd name="connsiteY7" fmla="*/ 10303424 h 11732407"/>
              <a:gd name="connsiteX0" fmla="*/ 4267536 w 4802643"/>
              <a:gd name="connsiteY0" fmla="*/ 10278967 h 11707950"/>
              <a:gd name="connsiteX1" fmla="*/ 4800353 w 4802643"/>
              <a:gd name="connsiteY1" fmla="*/ 4694471 h 11707950"/>
              <a:gd name="connsiteX2" fmla="*/ 4436139 w 4802643"/>
              <a:gd name="connsiteY2" fmla="*/ 212148 h 11707950"/>
              <a:gd name="connsiteX3" fmla="*/ 3867101 w 4802643"/>
              <a:gd name="connsiteY3" fmla="*/ 724606 h 11707950"/>
              <a:gd name="connsiteX4" fmla="*/ 416333 w 4802643"/>
              <a:gd name="connsiteY4" fmla="*/ 718991 h 11707950"/>
              <a:gd name="connsiteX5" fmla="*/ 345599 w 4802643"/>
              <a:gd name="connsiteY5" fmla="*/ 10555338 h 11707950"/>
              <a:gd name="connsiteX6" fmla="*/ 2989897 w 4802643"/>
              <a:gd name="connsiteY6" fmla="*/ 11491723 h 11707950"/>
              <a:gd name="connsiteX7" fmla="*/ 4267536 w 4802643"/>
              <a:gd name="connsiteY7" fmla="*/ 10278967 h 11707950"/>
              <a:gd name="connsiteX0" fmla="*/ 4267536 w 4588440"/>
              <a:gd name="connsiteY0" fmla="*/ 10479522 h 11908505"/>
              <a:gd name="connsiteX1" fmla="*/ 4581147 w 4588440"/>
              <a:gd name="connsiteY1" fmla="*/ 7749893 h 11908505"/>
              <a:gd name="connsiteX2" fmla="*/ 4436139 w 4588440"/>
              <a:gd name="connsiteY2" fmla="*/ 412703 h 11908505"/>
              <a:gd name="connsiteX3" fmla="*/ 3867101 w 4588440"/>
              <a:gd name="connsiteY3" fmla="*/ 925161 h 11908505"/>
              <a:gd name="connsiteX4" fmla="*/ 416333 w 4588440"/>
              <a:gd name="connsiteY4" fmla="*/ 919546 h 11908505"/>
              <a:gd name="connsiteX5" fmla="*/ 345599 w 4588440"/>
              <a:gd name="connsiteY5" fmla="*/ 10755893 h 11908505"/>
              <a:gd name="connsiteX6" fmla="*/ 2989897 w 4588440"/>
              <a:gd name="connsiteY6" fmla="*/ 11692278 h 11908505"/>
              <a:gd name="connsiteX7" fmla="*/ 4267536 w 4588440"/>
              <a:gd name="connsiteY7" fmla="*/ 10479522 h 11908505"/>
              <a:gd name="connsiteX0" fmla="*/ 4267536 w 4599715"/>
              <a:gd name="connsiteY0" fmla="*/ 10607165 h 12036148"/>
              <a:gd name="connsiteX1" fmla="*/ 4581147 w 4599715"/>
              <a:gd name="connsiteY1" fmla="*/ 7877536 h 12036148"/>
              <a:gd name="connsiteX2" fmla="*/ 3867101 w 4599715"/>
              <a:gd name="connsiteY2" fmla="*/ 1052804 h 12036148"/>
              <a:gd name="connsiteX3" fmla="*/ 416333 w 4599715"/>
              <a:gd name="connsiteY3" fmla="*/ 1047189 h 12036148"/>
              <a:gd name="connsiteX4" fmla="*/ 345599 w 4599715"/>
              <a:gd name="connsiteY4" fmla="*/ 10883536 h 12036148"/>
              <a:gd name="connsiteX5" fmla="*/ 2989897 w 4599715"/>
              <a:gd name="connsiteY5" fmla="*/ 11819921 h 12036148"/>
              <a:gd name="connsiteX6" fmla="*/ 4267536 w 4599715"/>
              <a:gd name="connsiteY6" fmla="*/ 10607165 h 12036148"/>
              <a:gd name="connsiteX0" fmla="*/ 4267536 w 4521766"/>
              <a:gd name="connsiteY0" fmla="*/ 10496257 h 11925240"/>
              <a:gd name="connsiteX1" fmla="*/ 4493465 w 4521766"/>
              <a:gd name="connsiteY1" fmla="*/ 5704780 h 11925240"/>
              <a:gd name="connsiteX2" fmla="*/ 3867101 w 4521766"/>
              <a:gd name="connsiteY2" fmla="*/ 941896 h 11925240"/>
              <a:gd name="connsiteX3" fmla="*/ 416333 w 4521766"/>
              <a:gd name="connsiteY3" fmla="*/ 936281 h 11925240"/>
              <a:gd name="connsiteX4" fmla="*/ 345599 w 4521766"/>
              <a:gd name="connsiteY4" fmla="*/ 10772628 h 11925240"/>
              <a:gd name="connsiteX5" fmla="*/ 2989897 w 4521766"/>
              <a:gd name="connsiteY5" fmla="*/ 11709013 h 11925240"/>
              <a:gd name="connsiteX6" fmla="*/ 4267536 w 4521766"/>
              <a:gd name="connsiteY6" fmla="*/ 10496257 h 11925240"/>
              <a:gd name="connsiteX0" fmla="*/ 4267536 w 4374643"/>
              <a:gd name="connsiteY0" fmla="*/ 10769182 h 12198165"/>
              <a:gd name="connsiteX1" fmla="*/ 3867101 w 4374643"/>
              <a:gd name="connsiteY1" fmla="*/ 1214821 h 12198165"/>
              <a:gd name="connsiteX2" fmla="*/ 416333 w 4374643"/>
              <a:gd name="connsiteY2" fmla="*/ 1209206 h 12198165"/>
              <a:gd name="connsiteX3" fmla="*/ 345599 w 4374643"/>
              <a:gd name="connsiteY3" fmla="*/ 11045553 h 12198165"/>
              <a:gd name="connsiteX4" fmla="*/ 2989897 w 4374643"/>
              <a:gd name="connsiteY4" fmla="*/ 11981938 h 12198165"/>
              <a:gd name="connsiteX5" fmla="*/ 4267536 w 4374643"/>
              <a:gd name="connsiteY5" fmla="*/ 10769182 h 12198165"/>
              <a:gd name="connsiteX0" fmla="*/ 4286183 w 4393290"/>
              <a:gd name="connsiteY0" fmla="*/ 10769182 h 12205107"/>
              <a:gd name="connsiteX1" fmla="*/ 3885748 w 4393290"/>
              <a:gd name="connsiteY1" fmla="*/ 1214821 h 12205107"/>
              <a:gd name="connsiteX2" fmla="*/ 434980 w 4393290"/>
              <a:gd name="connsiteY2" fmla="*/ 1209206 h 12205107"/>
              <a:gd name="connsiteX3" fmla="*/ 331365 w 4393290"/>
              <a:gd name="connsiteY3" fmla="*/ 11045551 h 12205107"/>
              <a:gd name="connsiteX4" fmla="*/ 3008544 w 4393290"/>
              <a:gd name="connsiteY4" fmla="*/ 11981938 h 12205107"/>
              <a:gd name="connsiteX5" fmla="*/ 4286183 w 4393290"/>
              <a:gd name="connsiteY5" fmla="*/ 10769182 h 12205107"/>
              <a:gd name="connsiteX0" fmla="*/ 4229743 w 4336850"/>
              <a:gd name="connsiteY0" fmla="*/ 10769182 h 12205107"/>
              <a:gd name="connsiteX1" fmla="*/ 3829308 w 4336850"/>
              <a:gd name="connsiteY1" fmla="*/ 1214821 h 12205107"/>
              <a:gd name="connsiteX2" fmla="*/ 378540 w 4336850"/>
              <a:gd name="connsiteY2" fmla="*/ 1209206 h 12205107"/>
              <a:gd name="connsiteX3" fmla="*/ 274925 w 4336850"/>
              <a:gd name="connsiteY3" fmla="*/ 11045551 h 12205107"/>
              <a:gd name="connsiteX4" fmla="*/ 2952104 w 4336850"/>
              <a:gd name="connsiteY4" fmla="*/ 11981938 h 12205107"/>
              <a:gd name="connsiteX5" fmla="*/ 4229743 w 4336850"/>
              <a:gd name="connsiteY5" fmla="*/ 10769182 h 12205107"/>
              <a:gd name="connsiteX0" fmla="*/ 4276366 w 4383473"/>
              <a:gd name="connsiteY0" fmla="*/ 10480082 h 11916007"/>
              <a:gd name="connsiteX1" fmla="*/ 3875931 w 4383473"/>
              <a:gd name="connsiteY1" fmla="*/ 925721 h 11916007"/>
              <a:gd name="connsiteX2" fmla="*/ 425163 w 4383473"/>
              <a:gd name="connsiteY2" fmla="*/ 920106 h 11916007"/>
              <a:gd name="connsiteX3" fmla="*/ 59765 w 4383473"/>
              <a:gd name="connsiteY3" fmla="*/ 5776026 h 11916007"/>
              <a:gd name="connsiteX4" fmla="*/ 321548 w 4383473"/>
              <a:gd name="connsiteY4" fmla="*/ 10756451 h 11916007"/>
              <a:gd name="connsiteX5" fmla="*/ 2998727 w 4383473"/>
              <a:gd name="connsiteY5" fmla="*/ 11692838 h 11916007"/>
              <a:gd name="connsiteX6" fmla="*/ 4276366 w 4383473"/>
              <a:gd name="connsiteY6" fmla="*/ 10480082 h 11916007"/>
              <a:gd name="connsiteX0" fmla="*/ 4328588 w 4441336"/>
              <a:gd name="connsiteY0" fmla="*/ 10640833 h 12076758"/>
              <a:gd name="connsiteX1" fmla="*/ 3928153 w 4441336"/>
              <a:gd name="connsiteY1" fmla="*/ 1086472 h 12076758"/>
              <a:gd name="connsiteX2" fmla="*/ 359107 w 4441336"/>
              <a:gd name="connsiteY2" fmla="*/ 757698 h 12076758"/>
              <a:gd name="connsiteX3" fmla="*/ 111987 w 4441336"/>
              <a:gd name="connsiteY3" fmla="*/ 5936777 h 12076758"/>
              <a:gd name="connsiteX4" fmla="*/ 373770 w 4441336"/>
              <a:gd name="connsiteY4" fmla="*/ 10917202 h 12076758"/>
              <a:gd name="connsiteX5" fmla="*/ 3050949 w 4441336"/>
              <a:gd name="connsiteY5" fmla="*/ 11853589 h 12076758"/>
              <a:gd name="connsiteX6" fmla="*/ 4328588 w 4441336"/>
              <a:gd name="connsiteY6" fmla="*/ 10640833 h 12076758"/>
              <a:gd name="connsiteX0" fmla="*/ 4328588 w 4441337"/>
              <a:gd name="connsiteY0" fmla="*/ 10640833 h 12267849"/>
              <a:gd name="connsiteX1" fmla="*/ 3928153 w 4441337"/>
              <a:gd name="connsiteY1" fmla="*/ 1086472 h 12267849"/>
              <a:gd name="connsiteX2" fmla="*/ 359107 w 4441337"/>
              <a:gd name="connsiteY2" fmla="*/ 757698 h 12267849"/>
              <a:gd name="connsiteX3" fmla="*/ 111987 w 4441337"/>
              <a:gd name="connsiteY3" fmla="*/ 5936777 h 12267849"/>
              <a:gd name="connsiteX4" fmla="*/ 294919 w 4441337"/>
              <a:gd name="connsiteY4" fmla="*/ 11240361 h 12267849"/>
              <a:gd name="connsiteX5" fmla="*/ 3050949 w 4441337"/>
              <a:gd name="connsiteY5" fmla="*/ 11853589 h 12267849"/>
              <a:gd name="connsiteX6" fmla="*/ 4328588 w 4441337"/>
              <a:gd name="connsiteY6" fmla="*/ 10640833 h 12267849"/>
              <a:gd name="connsiteX0" fmla="*/ 4348328 w 4461077"/>
              <a:gd name="connsiteY0" fmla="*/ 10640833 h 12267849"/>
              <a:gd name="connsiteX1" fmla="*/ 3947893 w 4461077"/>
              <a:gd name="connsiteY1" fmla="*/ 1086472 h 12267849"/>
              <a:gd name="connsiteX2" fmla="*/ 378847 w 4461077"/>
              <a:gd name="connsiteY2" fmla="*/ 757698 h 12267849"/>
              <a:gd name="connsiteX3" fmla="*/ 92302 w 4461077"/>
              <a:gd name="connsiteY3" fmla="*/ 5936778 h 12267849"/>
              <a:gd name="connsiteX4" fmla="*/ 314659 w 4461077"/>
              <a:gd name="connsiteY4" fmla="*/ 11240361 h 12267849"/>
              <a:gd name="connsiteX5" fmla="*/ 3070689 w 4461077"/>
              <a:gd name="connsiteY5" fmla="*/ 11853589 h 12267849"/>
              <a:gd name="connsiteX6" fmla="*/ 4348328 w 4461077"/>
              <a:gd name="connsiteY6" fmla="*/ 10640833 h 12267849"/>
              <a:gd name="connsiteX0" fmla="*/ 4369460 w 4482209"/>
              <a:gd name="connsiteY0" fmla="*/ 10645694 h 12272710"/>
              <a:gd name="connsiteX1" fmla="*/ 3969025 w 4482209"/>
              <a:gd name="connsiteY1" fmla="*/ 1091333 h 12272710"/>
              <a:gd name="connsiteX2" fmla="*/ 399979 w 4482209"/>
              <a:gd name="connsiteY2" fmla="*/ 762559 h 12272710"/>
              <a:gd name="connsiteX3" fmla="*/ 74008 w 4482209"/>
              <a:gd name="connsiteY3" fmla="*/ 6022430 h 12272710"/>
              <a:gd name="connsiteX4" fmla="*/ 335791 w 4482209"/>
              <a:gd name="connsiteY4" fmla="*/ 11245222 h 12272710"/>
              <a:gd name="connsiteX5" fmla="*/ 3091821 w 4482209"/>
              <a:gd name="connsiteY5" fmla="*/ 11858450 h 12272710"/>
              <a:gd name="connsiteX6" fmla="*/ 4369460 w 4482209"/>
              <a:gd name="connsiteY6" fmla="*/ 10645694 h 12272710"/>
              <a:gd name="connsiteX0" fmla="*/ 4355218 w 4463563"/>
              <a:gd name="connsiteY0" fmla="*/ 10936813 h 12563829"/>
              <a:gd name="connsiteX1" fmla="*/ 3954783 w 4463563"/>
              <a:gd name="connsiteY1" fmla="*/ 1382452 h 12563829"/>
              <a:gd name="connsiteX2" fmla="*/ 477730 w 4463563"/>
              <a:gd name="connsiteY2" fmla="*/ 568938 h 12563829"/>
              <a:gd name="connsiteX3" fmla="*/ 59766 w 4463563"/>
              <a:gd name="connsiteY3" fmla="*/ 6313549 h 12563829"/>
              <a:gd name="connsiteX4" fmla="*/ 321549 w 4463563"/>
              <a:gd name="connsiteY4" fmla="*/ 11536341 h 12563829"/>
              <a:gd name="connsiteX5" fmla="*/ 3077579 w 4463563"/>
              <a:gd name="connsiteY5" fmla="*/ 12149569 h 12563829"/>
              <a:gd name="connsiteX6" fmla="*/ 4355218 w 4463563"/>
              <a:gd name="connsiteY6" fmla="*/ 10936813 h 12563829"/>
              <a:gd name="connsiteX0" fmla="*/ 4328134 w 4436479"/>
              <a:gd name="connsiteY0" fmla="*/ 10936813 h 12898601"/>
              <a:gd name="connsiteX1" fmla="*/ 3927699 w 4436479"/>
              <a:gd name="connsiteY1" fmla="*/ 1382452 h 12898601"/>
              <a:gd name="connsiteX2" fmla="*/ 450646 w 4436479"/>
              <a:gd name="connsiteY2" fmla="*/ 568938 h 12898601"/>
              <a:gd name="connsiteX3" fmla="*/ 32682 w 4436479"/>
              <a:gd name="connsiteY3" fmla="*/ 6313549 h 12898601"/>
              <a:gd name="connsiteX4" fmla="*/ 373317 w 4436479"/>
              <a:gd name="connsiteY4" fmla="*/ 12021074 h 12898601"/>
              <a:gd name="connsiteX5" fmla="*/ 3050495 w 4436479"/>
              <a:gd name="connsiteY5" fmla="*/ 12149569 h 12898601"/>
              <a:gd name="connsiteX6" fmla="*/ 4328134 w 4436479"/>
              <a:gd name="connsiteY6" fmla="*/ 10936813 h 12898601"/>
              <a:gd name="connsiteX0" fmla="*/ 4328134 w 4436479"/>
              <a:gd name="connsiteY0" fmla="*/ 10936813 h 12898601"/>
              <a:gd name="connsiteX1" fmla="*/ 3927699 w 4436479"/>
              <a:gd name="connsiteY1" fmla="*/ 1382452 h 12898601"/>
              <a:gd name="connsiteX2" fmla="*/ 450646 w 4436479"/>
              <a:gd name="connsiteY2" fmla="*/ 568938 h 12898601"/>
              <a:gd name="connsiteX3" fmla="*/ 32682 w 4436479"/>
              <a:gd name="connsiteY3" fmla="*/ 6313549 h 12898601"/>
              <a:gd name="connsiteX4" fmla="*/ 373317 w 4436479"/>
              <a:gd name="connsiteY4" fmla="*/ 12021074 h 12898601"/>
              <a:gd name="connsiteX5" fmla="*/ 3050495 w 4436479"/>
              <a:gd name="connsiteY5" fmla="*/ 12149569 h 12898601"/>
              <a:gd name="connsiteX6" fmla="*/ 4328134 w 4436479"/>
              <a:gd name="connsiteY6" fmla="*/ 10936813 h 12898601"/>
              <a:gd name="connsiteX0" fmla="*/ 4328134 w 4436479"/>
              <a:gd name="connsiteY0" fmla="*/ 10936813 h 12756396"/>
              <a:gd name="connsiteX1" fmla="*/ 3927699 w 4436479"/>
              <a:gd name="connsiteY1" fmla="*/ 1382452 h 12756396"/>
              <a:gd name="connsiteX2" fmla="*/ 450646 w 4436479"/>
              <a:gd name="connsiteY2" fmla="*/ 568938 h 12756396"/>
              <a:gd name="connsiteX3" fmla="*/ 32682 w 4436479"/>
              <a:gd name="connsiteY3" fmla="*/ 6313549 h 12756396"/>
              <a:gd name="connsiteX4" fmla="*/ 373317 w 4436479"/>
              <a:gd name="connsiteY4" fmla="*/ 12021074 h 12756396"/>
              <a:gd name="connsiteX5" fmla="*/ 3050495 w 4436479"/>
              <a:gd name="connsiteY5" fmla="*/ 12149569 h 12756396"/>
              <a:gd name="connsiteX6" fmla="*/ 4328134 w 4436479"/>
              <a:gd name="connsiteY6" fmla="*/ 10936813 h 12756396"/>
              <a:gd name="connsiteX0" fmla="*/ 4328134 w 4436479"/>
              <a:gd name="connsiteY0" fmla="*/ 10936813 h 12559813"/>
              <a:gd name="connsiteX1" fmla="*/ 3927699 w 4436479"/>
              <a:gd name="connsiteY1" fmla="*/ 1382452 h 12559813"/>
              <a:gd name="connsiteX2" fmla="*/ 450646 w 4436479"/>
              <a:gd name="connsiteY2" fmla="*/ 568938 h 12559813"/>
              <a:gd name="connsiteX3" fmla="*/ 32682 w 4436479"/>
              <a:gd name="connsiteY3" fmla="*/ 6313549 h 12559813"/>
              <a:gd name="connsiteX4" fmla="*/ 373317 w 4436479"/>
              <a:gd name="connsiteY4" fmla="*/ 12021074 h 12559813"/>
              <a:gd name="connsiteX5" fmla="*/ 2437661 w 4436479"/>
              <a:gd name="connsiteY5" fmla="*/ 12372738 h 12559813"/>
              <a:gd name="connsiteX6" fmla="*/ 3050495 w 4436479"/>
              <a:gd name="connsiteY6" fmla="*/ 12149569 h 12559813"/>
              <a:gd name="connsiteX7" fmla="*/ 4328134 w 4436479"/>
              <a:gd name="connsiteY7" fmla="*/ 10936813 h 12559813"/>
              <a:gd name="connsiteX0" fmla="*/ 4183572 w 4343926"/>
              <a:gd name="connsiteY0" fmla="*/ 12726375 h 13079256"/>
              <a:gd name="connsiteX1" fmla="*/ 3927699 w 4343926"/>
              <a:gd name="connsiteY1" fmla="*/ 1475444 h 13079256"/>
              <a:gd name="connsiteX2" fmla="*/ 450646 w 4343926"/>
              <a:gd name="connsiteY2" fmla="*/ 661930 h 13079256"/>
              <a:gd name="connsiteX3" fmla="*/ 32682 w 4343926"/>
              <a:gd name="connsiteY3" fmla="*/ 6406541 h 13079256"/>
              <a:gd name="connsiteX4" fmla="*/ 373317 w 4343926"/>
              <a:gd name="connsiteY4" fmla="*/ 12114066 h 13079256"/>
              <a:gd name="connsiteX5" fmla="*/ 2437661 w 4343926"/>
              <a:gd name="connsiteY5" fmla="*/ 12465730 h 13079256"/>
              <a:gd name="connsiteX6" fmla="*/ 3050495 w 4343926"/>
              <a:gd name="connsiteY6" fmla="*/ 12242561 h 13079256"/>
              <a:gd name="connsiteX7" fmla="*/ 4183572 w 4343926"/>
              <a:gd name="connsiteY7" fmla="*/ 12726375 h 13079256"/>
              <a:gd name="connsiteX0" fmla="*/ 4183572 w 4343926"/>
              <a:gd name="connsiteY0" fmla="*/ 12726382 h 13107859"/>
              <a:gd name="connsiteX1" fmla="*/ 3927699 w 4343926"/>
              <a:gd name="connsiteY1" fmla="*/ 1475451 h 13107859"/>
              <a:gd name="connsiteX2" fmla="*/ 450646 w 4343926"/>
              <a:gd name="connsiteY2" fmla="*/ 661937 h 13107859"/>
              <a:gd name="connsiteX3" fmla="*/ 32682 w 4343926"/>
              <a:gd name="connsiteY3" fmla="*/ 6406548 h 13107859"/>
              <a:gd name="connsiteX4" fmla="*/ 373317 w 4343926"/>
              <a:gd name="connsiteY4" fmla="*/ 12114073 h 13107859"/>
              <a:gd name="connsiteX5" fmla="*/ 2437661 w 4343926"/>
              <a:gd name="connsiteY5" fmla="*/ 12465737 h 13107859"/>
              <a:gd name="connsiteX6" fmla="*/ 2958501 w 4343926"/>
              <a:gd name="connsiteY6" fmla="*/ 12404145 h 13107859"/>
              <a:gd name="connsiteX7" fmla="*/ 4183572 w 4343926"/>
              <a:gd name="connsiteY7" fmla="*/ 12726382 h 13107859"/>
              <a:gd name="connsiteX0" fmla="*/ 4183572 w 4384159"/>
              <a:gd name="connsiteY0" fmla="*/ 12726382 h 13498145"/>
              <a:gd name="connsiteX1" fmla="*/ 3927699 w 4384159"/>
              <a:gd name="connsiteY1" fmla="*/ 1475451 h 13498145"/>
              <a:gd name="connsiteX2" fmla="*/ 450646 w 4384159"/>
              <a:gd name="connsiteY2" fmla="*/ 661937 h 13498145"/>
              <a:gd name="connsiteX3" fmla="*/ 32682 w 4384159"/>
              <a:gd name="connsiteY3" fmla="*/ 6406548 h 13498145"/>
              <a:gd name="connsiteX4" fmla="*/ 373317 w 4384159"/>
              <a:gd name="connsiteY4" fmla="*/ 12114073 h 13498145"/>
              <a:gd name="connsiteX5" fmla="*/ 2437661 w 4384159"/>
              <a:gd name="connsiteY5" fmla="*/ 12465737 h 13498145"/>
              <a:gd name="connsiteX6" fmla="*/ 4183572 w 4384159"/>
              <a:gd name="connsiteY6" fmla="*/ 12726382 h 13498145"/>
              <a:gd name="connsiteX0" fmla="*/ 4183572 w 4384159"/>
              <a:gd name="connsiteY0" fmla="*/ 12726382 h 13479829"/>
              <a:gd name="connsiteX1" fmla="*/ 3927699 w 4384159"/>
              <a:gd name="connsiteY1" fmla="*/ 1475451 h 13479829"/>
              <a:gd name="connsiteX2" fmla="*/ 450646 w 4384159"/>
              <a:gd name="connsiteY2" fmla="*/ 661937 h 13479829"/>
              <a:gd name="connsiteX3" fmla="*/ 32682 w 4384159"/>
              <a:gd name="connsiteY3" fmla="*/ 6406548 h 13479829"/>
              <a:gd name="connsiteX4" fmla="*/ 373317 w 4384159"/>
              <a:gd name="connsiteY4" fmla="*/ 12114073 h 13479829"/>
              <a:gd name="connsiteX5" fmla="*/ 2595363 w 4384159"/>
              <a:gd name="connsiteY5" fmla="*/ 12384946 h 13479829"/>
              <a:gd name="connsiteX6" fmla="*/ 4183572 w 4384159"/>
              <a:gd name="connsiteY6" fmla="*/ 12726382 h 13479829"/>
              <a:gd name="connsiteX0" fmla="*/ 4183572 w 4384159"/>
              <a:gd name="connsiteY0" fmla="*/ 12726382 h 13414334"/>
              <a:gd name="connsiteX1" fmla="*/ 3927699 w 4384159"/>
              <a:gd name="connsiteY1" fmla="*/ 1475451 h 13414334"/>
              <a:gd name="connsiteX2" fmla="*/ 450646 w 4384159"/>
              <a:gd name="connsiteY2" fmla="*/ 661937 h 13414334"/>
              <a:gd name="connsiteX3" fmla="*/ 32682 w 4384159"/>
              <a:gd name="connsiteY3" fmla="*/ 6406548 h 13414334"/>
              <a:gd name="connsiteX4" fmla="*/ 373317 w 4384159"/>
              <a:gd name="connsiteY4" fmla="*/ 12114073 h 13414334"/>
              <a:gd name="connsiteX5" fmla="*/ 2687357 w 4384159"/>
              <a:gd name="connsiteY5" fmla="*/ 12061789 h 13414334"/>
              <a:gd name="connsiteX6" fmla="*/ 4183572 w 4384159"/>
              <a:gd name="connsiteY6" fmla="*/ 12726382 h 13414334"/>
              <a:gd name="connsiteX0" fmla="*/ 4205038 w 4405625"/>
              <a:gd name="connsiteY0" fmla="*/ 12422914 h 13110866"/>
              <a:gd name="connsiteX1" fmla="*/ 3949165 w 4405625"/>
              <a:gd name="connsiteY1" fmla="*/ 1171983 h 13110866"/>
              <a:gd name="connsiteX2" fmla="*/ 472112 w 4405625"/>
              <a:gd name="connsiteY2" fmla="*/ 358469 h 13110866"/>
              <a:gd name="connsiteX3" fmla="*/ 54148 w 4405625"/>
              <a:gd name="connsiteY3" fmla="*/ 6103080 h 13110866"/>
              <a:gd name="connsiteX4" fmla="*/ 394783 w 4405625"/>
              <a:gd name="connsiteY4" fmla="*/ 11810605 h 13110866"/>
              <a:gd name="connsiteX5" fmla="*/ 2708823 w 4405625"/>
              <a:gd name="connsiteY5" fmla="*/ 11758321 h 13110866"/>
              <a:gd name="connsiteX6" fmla="*/ 4205038 w 4405625"/>
              <a:gd name="connsiteY6" fmla="*/ 12422914 h 13110866"/>
              <a:gd name="connsiteX0" fmla="*/ 4205038 w 4405625"/>
              <a:gd name="connsiteY0" fmla="*/ 12091704 h 12779656"/>
              <a:gd name="connsiteX1" fmla="*/ 3949165 w 4405625"/>
              <a:gd name="connsiteY1" fmla="*/ 840773 h 12779656"/>
              <a:gd name="connsiteX2" fmla="*/ 472112 w 4405625"/>
              <a:gd name="connsiteY2" fmla="*/ 27259 h 12779656"/>
              <a:gd name="connsiteX3" fmla="*/ 54148 w 4405625"/>
              <a:gd name="connsiteY3" fmla="*/ 5771870 h 12779656"/>
              <a:gd name="connsiteX4" fmla="*/ 394783 w 4405625"/>
              <a:gd name="connsiteY4" fmla="*/ 11479395 h 12779656"/>
              <a:gd name="connsiteX5" fmla="*/ 2708823 w 4405625"/>
              <a:gd name="connsiteY5" fmla="*/ 11427111 h 12779656"/>
              <a:gd name="connsiteX6" fmla="*/ 4205038 w 4405625"/>
              <a:gd name="connsiteY6" fmla="*/ 12091704 h 12779656"/>
              <a:gd name="connsiteX0" fmla="*/ 4196189 w 4396776"/>
              <a:gd name="connsiteY0" fmla="*/ 12378548 h 13066500"/>
              <a:gd name="connsiteX1" fmla="*/ 3940316 w 4396776"/>
              <a:gd name="connsiteY1" fmla="*/ 1127617 h 13066500"/>
              <a:gd name="connsiteX2" fmla="*/ 463263 w 4396776"/>
              <a:gd name="connsiteY2" fmla="*/ 314103 h 13066500"/>
              <a:gd name="connsiteX3" fmla="*/ 45299 w 4396776"/>
              <a:gd name="connsiteY3" fmla="*/ 6058714 h 13066500"/>
              <a:gd name="connsiteX4" fmla="*/ 385934 w 4396776"/>
              <a:gd name="connsiteY4" fmla="*/ 11766239 h 13066500"/>
              <a:gd name="connsiteX5" fmla="*/ 2699974 w 4396776"/>
              <a:gd name="connsiteY5" fmla="*/ 11713955 h 13066500"/>
              <a:gd name="connsiteX6" fmla="*/ 4196189 w 4396776"/>
              <a:gd name="connsiteY6" fmla="*/ 12378548 h 13066500"/>
              <a:gd name="connsiteX0" fmla="*/ 4182898 w 4377793"/>
              <a:gd name="connsiteY0" fmla="*/ 12641932 h 13329884"/>
              <a:gd name="connsiteX1" fmla="*/ 3913882 w 4377793"/>
              <a:gd name="connsiteY1" fmla="*/ 906271 h 13329884"/>
              <a:gd name="connsiteX2" fmla="*/ 449972 w 4377793"/>
              <a:gd name="connsiteY2" fmla="*/ 577487 h 13329884"/>
              <a:gd name="connsiteX3" fmla="*/ 32008 w 4377793"/>
              <a:gd name="connsiteY3" fmla="*/ 6322098 h 13329884"/>
              <a:gd name="connsiteX4" fmla="*/ 372643 w 4377793"/>
              <a:gd name="connsiteY4" fmla="*/ 12029623 h 13329884"/>
              <a:gd name="connsiteX5" fmla="*/ 2686683 w 4377793"/>
              <a:gd name="connsiteY5" fmla="*/ 11977339 h 13329884"/>
              <a:gd name="connsiteX6" fmla="*/ 4182898 w 4377793"/>
              <a:gd name="connsiteY6" fmla="*/ 12641932 h 13329884"/>
              <a:gd name="connsiteX0" fmla="*/ 4182898 w 4365305"/>
              <a:gd name="connsiteY0" fmla="*/ 12641932 h 13425125"/>
              <a:gd name="connsiteX1" fmla="*/ 3913882 w 4365305"/>
              <a:gd name="connsiteY1" fmla="*/ 906271 h 13425125"/>
              <a:gd name="connsiteX2" fmla="*/ 449972 w 4365305"/>
              <a:gd name="connsiteY2" fmla="*/ 577487 h 13425125"/>
              <a:gd name="connsiteX3" fmla="*/ 32008 w 4365305"/>
              <a:gd name="connsiteY3" fmla="*/ 6322098 h 13425125"/>
              <a:gd name="connsiteX4" fmla="*/ 372643 w 4365305"/>
              <a:gd name="connsiteY4" fmla="*/ 12029623 h 13425125"/>
              <a:gd name="connsiteX5" fmla="*/ 2608671 w 4365305"/>
              <a:gd name="connsiteY5" fmla="*/ 12300489 h 13425125"/>
              <a:gd name="connsiteX6" fmla="*/ 4182898 w 4365305"/>
              <a:gd name="connsiteY6" fmla="*/ 12641932 h 13425125"/>
              <a:gd name="connsiteX0" fmla="*/ 4182898 w 4365305"/>
              <a:gd name="connsiteY0" fmla="*/ 12585351 h 13465268"/>
              <a:gd name="connsiteX1" fmla="*/ 3913882 w 4365305"/>
              <a:gd name="connsiteY1" fmla="*/ 1237481 h 13465268"/>
              <a:gd name="connsiteX2" fmla="*/ 449972 w 4365305"/>
              <a:gd name="connsiteY2" fmla="*/ 908697 h 13465268"/>
              <a:gd name="connsiteX3" fmla="*/ 32008 w 4365305"/>
              <a:gd name="connsiteY3" fmla="*/ 6653308 h 13465268"/>
              <a:gd name="connsiteX4" fmla="*/ 372643 w 4365305"/>
              <a:gd name="connsiteY4" fmla="*/ 12360833 h 13465268"/>
              <a:gd name="connsiteX5" fmla="*/ 2608671 w 4365305"/>
              <a:gd name="connsiteY5" fmla="*/ 12631699 h 13465268"/>
              <a:gd name="connsiteX6" fmla="*/ 4182898 w 4365305"/>
              <a:gd name="connsiteY6" fmla="*/ 12585351 h 13465268"/>
              <a:gd name="connsiteX0" fmla="*/ 4188703 w 4371110"/>
              <a:gd name="connsiteY0" fmla="*/ 12585351 h 13465268"/>
              <a:gd name="connsiteX1" fmla="*/ 3919687 w 4371110"/>
              <a:gd name="connsiteY1" fmla="*/ 1237481 h 13465268"/>
              <a:gd name="connsiteX2" fmla="*/ 455777 w 4371110"/>
              <a:gd name="connsiteY2" fmla="*/ 908697 h 13465268"/>
              <a:gd name="connsiteX3" fmla="*/ 37813 w 4371110"/>
              <a:gd name="connsiteY3" fmla="*/ 6653308 h 13465268"/>
              <a:gd name="connsiteX4" fmla="*/ 434170 w 4371110"/>
              <a:gd name="connsiteY4" fmla="*/ 12490095 h 13465268"/>
              <a:gd name="connsiteX5" fmla="*/ 2614476 w 4371110"/>
              <a:gd name="connsiteY5" fmla="*/ 12631699 h 13465268"/>
              <a:gd name="connsiteX6" fmla="*/ 4188703 w 4371110"/>
              <a:gd name="connsiteY6" fmla="*/ 12585351 h 13465268"/>
              <a:gd name="connsiteX0" fmla="*/ 4146166 w 4328573"/>
              <a:gd name="connsiteY0" fmla="*/ 12585351 h 13465268"/>
              <a:gd name="connsiteX1" fmla="*/ 3877150 w 4328573"/>
              <a:gd name="connsiteY1" fmla="*/ 1237481 h 13465268"/>
              <a:gd name="connsiteX2" fmla="*/ 413240 w 4328573"/>
              <a:gd name="connsiteY2" fmla="*/ 908697 h 13465268"/>
              <a:gd name="connsiteX3" fmla="*/ 62144 w 4328573"/>
              <a:gd name="connsiteY3" fmla="*/ 6653308 h 13465268"/>
              <a:gd name="connsiteX4" fmla="*/ 391633 w 4328573"/>
              <a:gd name="connsiteY4" fmla="*/ 12490095 h 13465268"/>
              <a:gd name="connsiteX5" fmla="*/ 2571939 w 4328573"/>
              <a:gd name="connsiteY5" fmla="*/ 12631699 h 13465268"/>
              <a:gd name="connsiteX6" fmla="*/ 4146166 w 4328573"/>
              <a:gd name="connsiteY6" fmla="*/ 12585351 h 13465268"/>
              <a:gd name="connsiteX0" fmla="*/ 4146540 w 4328947"/>
              <a:gd name="connsiteY0" fmla="*/ 12565654 h 13445571"/>
              <a:gd name="connsiteX1" fmla="*/ 3877524 w 4328947"/>
              <a:gd name="connsiteY1" fmla="*/ 1217784 h 13445571"/>
              <a:gd name="connsiteX2" fmla="*/ 413614 w 4328947"/>
              <a:gd name="connsiteY2" fmla="*/ 889000 h 13445571"/>
              <a:gd name="connsiteX3" fmla="*/ 31843 w 4328947"/>
              <a:gd name="connsiteY3" fmla="*/ 6292531 h 13445571"/>
              <a:gd name="connsiteX4" fmla="*/ 62518 w 4328947"/>
              <a:gd name="connsiteY4" fmla="*/ 6633611 h 13445571"/>
              <a:gd name="connsiteX5" fmla="*/ 392007 w 4328947"/>
              <a:gd name="connsiteY5" fmla="*/ 12470398 h 13445571"/>
              <a:gd name="connsiteX6" fmla="*/ 2572313 w 4328947"/>
              <a:gd name="connsiteY6" fmla="*/ 12612002 h 13445571"/>
              <a:gd name="connsiteX7" fmla="*/ 4146540 w 4328947"/>
              <a:gd name="connsiteY7" fmla="*/ 12565654 h 13445571"/>
              <a:gd name="connsiteX0" fmla="*/ 4165036 w 4347443"/>
              <a:gd name="connsiteY0" fmla="*/ 12565654 h 13445571"/>
              <a:gd name="connsiteX1" fmla="*/ 3896020 w 4347443"/>
              <a:gd name="connsiteY1" fmla="*/ 1217784 h 13445571"/>
              <a:gd name="connsiteX2" fmla="*/ 432110 w 4347443"/>
              <a:gd name="connsiteY2" fmla="*/ 889000 h 13445571"/>
              <a:gd name="connsiteX3" fmla="*/ 50339 w 4347443"/>
              <a:gd name="connsiteY3" fmla="*/ 6292531 h 13445571"/>
              <a:gd name="connsiteX4" fmla="*/ 410503 w 4347443"/>
              <a:gd name="connsiteY4" fmla="*/ 12470398 h 13445571"/>
              <a:gd name="connsiteX5" fmla="*/ 2590809 w 4347443"/>
              <a:gd name="connsiteY5" fmla="*/ 12612002 h 13445571"/>
              <a:gd name="connsiteX6" fmla="*/ 4165036 w 4347443"/>
              <a:gd name="connsiteY6" fmla="*/ 12565654 h 13445571"/>
              <a:gd name="connsiteX0" fmla="*/ 4177187 w 4359594"/>
              <a:gd name="connsiteY0" fmla="*/ 12568897 h 13448814"/>
              <a:gd name="connsiteX1" fmla="*/ 3908171 w 4359594"/>
              <a:gd name="connsiteY1" fmla="*/ 1221027 h 13448814"/>
              <a:gd name="connsiteX2" fmla="*/ 444261 w 4359594"/>
              <a:gd name="connsiteY2" fmla="*/ 892243 h 13448814"/>
              <a:gd name="connsiteX3" fmla="*/ 43609 w 4359594"/>
              <a:gd name="connsiteY3" fmla="*/ 6352326 h 13448814"/>
              <a:gd name="connsiteX4" fmla="*/ 422654 w 4359594"/>
              <a:gd name="connsiteY4" fmla="*/ 12473641 h 13448814"/>
              <a:gd name="connsiteX5" fmla="*/ 2602960 w 4359594"/>
              <a:gd name="connsiteY5" fmla="*/ 12615245 h 13448814"/>
              <a:gd name="connsiteX6" fmla="*/ 4177187 w 4359594"/>
              <a:gd name="connsiteY6" fmla="*/ 12568897 h 13448814"/>
              <a:gd name="connsiteX0" fmla="*/ 4150406 w 4332813"/>
              <a:gd name="connsiteY0" fmla="*/ 12421697 h 13301614"/>
              <a:gd name="connsiteX1" fmla="*/ 3881390 w 4332813"/>
              <a:gd name="connsiteY1" fmla="*/ 1073827 h 13301614"/>
              <a:gd name="connsiteX2" fmla="*/ 417480 w 4332813"/>
              <a:gd name="connsiteY2" fmla="*/ 745043 h 13301614"/>
              <a:gd name="connsiteX3" fmla="*/ 16828 w 4332813"/>
              <a:gd name="connsiteY3" fmla="*/ 6205126 h 13301614"/>
              <a:gd name="connsiteX4" fmla="*/ 395873 w 4332813"/>
              <a:gd name="connsiteY4" fmla="*/ 12326441 h 13301614"/>
              <a:gd name="connsiteX5" fmla="*/ 2576179 w 4332813"/>
              <a:gd name="connsiteY5" fmla="*/ 12468045 h 13301614"/>
              <a:gd name="connsiteX6" fmla="*/ 4150406 w 4332813"/>
              <a:gd name="connsiteY6" fmla="*/ 12421697 h 13301614"/>
              <a:gd name="connsiteX0" fmla="*/ 4150406 w 4332813"/>
              <a:gd name="connsiteY0" fmla="*/ 12669481 h 13549398"/>
              <a:gd name="connsiteX1" fmla="*/ 3881390 w 4332813"/>
              <a:gd name="connsiteY1" fmla="*/ 1321611 h 13549398"/>
              <a:gd name="connsiteX2" fmla="*/ 417480 w 4332813"/>
              <a:gd name="connsiteY2" fmla="*/ 992827 h 13549398"/>
              <a:gd name="connsiteX3" fmla="*/ 16828 w 4332813"/>
              <a:gd name="connsiteY3" fmla="*/ 6452910 h 13549398"/>
              <a:gd name="connsiteX4" fmla="*/ 395873 w 4332813"/>
              <a:gd name="connsiteY4" fmla="*/ 12574225 h 13549398"/>
              <a:gd name="connsiteX5" fmla="*/ 2576179 w 4332813"/>
              <a:gd name="connsiteY5" fmla="*/ 12715829 h 13549398"/>
              <a:gd name="connsiteX6" fmla="*/ 4150406 w 4332813"/>
              <a:gd name="connsiteY6" fmla="*/ 12669481 h 13549398"/>
              <a:gd name="connsiteX0" fmla="*/ 4153512 w 4335919"/>
              <a:gd name="connsiteY0" fmla="*/ 12669481 h 15247720"/>
              <a:gd name="connsiteX1" fmla="*/ 3884496 w 4335919"/>
              <a:gd name="connsiteY1" fmla="*/ 1321611 h 15247720"/>
              <a:gd name="connsiteX2" fmla="*/ 420586 w 4335919"/>
              <a:gd name="connsiteY2" fmla="*/ 992827 h 15247720"/>
              <a:gd name="connsiteX3" fmla="*/ 19934 w 4335919"/>
              <a:gd name="connsiteY3" fmla="*/ 6452910 h 15247720"/>
              <a:gd name="connsiteX4" fmla="*/ 441012 w 4335919"/>
              <a:gd name="connsiteY4" fmla="*/ 15079549 h 15247720"/>
              <a:gd name="connsiteX5" fmla="*/ 2579285 w 4335919"/>
              <a:gd name="connsiteY5" fmla="*/ 12715829 h 15247720"/>
              <a:gd name="connsiteX6" fmla="*/ 4153512 w 4335919"/>
              <a:gd name="connsiteY6" fmla="*/ 12669481 h 15247720"/>
              <a:gd name="connsiteX0" fmla="*/ 4153512 w 4335919"/>
              <a:gd name="connsiteY0" fmla="*/ 12669481 h 14379734"/>
              <a:gd name="connsiteX1" fmla="*/ 3884496 w 4335919"/>
              <a:gd name="connsiteY1" fmla="*/ 1321611 h 14379734"/>
              <a:gd name="connsiteX2" fmla="*/ 420586 w 4335919"/>
              <a:gd name="connsiteY2" fmla="*/ 992827 h 14379734"/>
              <a:gd name="connsiteX3" fmla="*/ 19934 w 4335919"/>
              <a:gd name="connsiteY3" fmla="*/ 6452910 h 14379734"/>
              <a:gd name="connsiteX4" fmla="*/ 441012 w 4335919"/>
              <a:gd name="connsiteY4" fmla="*/ 14160931 h 14379734"/>
              <a:gd name="connsiteX5" fmla="*/ 2579285 w 4335919"/>
              <a:gd name="connsiteY5" fmla="*/ 12715829 h 14379734"/>
              <a:gd name="connsiteX6" fmla="*/ 4153512 w 4335919"/>
              <a:gd name="connsiteY6" fmla="*/ 12669481 h 14379734"/>
              <a:gd name="connsiteX0" fmla="*/ 4135508 w 4313630"/>
              <a:gd name="connsiteY0" fmla="*/ 12915045 h 14625298"/>
              <a:gd name="connsiteX1" fmla="*/ 3866492 w 4313630"/>
              <a:gd name="connsiteY1" fmla="*/ 1567175 h 14625298"/>
              <a:gd name="connsiteX2" fmla="*/ 478241 w 4313630"/>
              <a:gd name="connsiteY2" fmla="*/ 820833 h 14625298"/>
              <a:gd name="connsiteX3" fmla="*/ 1930 w 4313630"/>
              <a:gd name="connsiteY3" fmla="*/ 6698474 h 14625298"/>
              <a:gd name="connsiteX4" fmla="*/ 423008 w 4313630"/>
              <a:gd name="connsiteY4" fmla="*/ 14406495 h 14625298"/>
              <a:gd name="connsiteX5" fmla="*/ 2561281 w 4313630"/>
              <a:gd name="connsiteY5" fmla="*/ 12961393 h 14625298"/>
              <a:gd name="connsiteX6" fmla="*/ 4135508 w 4313630"/>
              <a:gd name="connsiteY6" fmla="*/ 12915045 h 14625298"/>
              <a:gd name="connsiteX0" fmla="*/ 4135508 w 4313629"/>
              <a:gd name="connsiteY0" fmla="*/ 12983700 h 14693953"/>
              <a:gd name="connsiteX1" fmla="*/ 3866492 w 4313629"/>
              <a:gd name="connsiteY1" fmla="*/ 1635830 h 14693953"/>
              <a:gd name="connsiteX2" fmla="*/ 478241 w 4313629"/>
              <a:gd name="connsiteY2" fmla="*/ 889488 h 14693953"/>
              <a:gd name="connsiteX3" fmla="*/ 1930 w 4313629"/>
              <a:gd name="connsiteY3" fmla="*/ 6767129 h 14693953"/>
              <a:gd name="connsiteX4" fmla="*/ 423008 w 4313629"/>
              <a:gd name="connsiteY4" fmla="*/ 14475150 h 14693953"/>
              <a:gd name="connsiteX5" fmla="*/ 2561281 w 4313629"/>
              <a:gd name="connsiteY5" fmla="*/ 13030048 h 14693953"/>
              <a:gd name="connsiteX6" fmla="*/ 4135508 w 4313629"/>
              <a:gd name="connsiteY6" fmla="*/ 12983700 h 14693953"/>
              <a:gd name="csX0" fmla="*/ 4135508 w 4313629"/>
              <a:gd name="csY0" fmla="*/ 11079328 h 14599707"/>
              <a:gd name="csX1" fmla="*/ 3866492 w 4313629"/>
              <a:gd name="csY1" fmla="*/ 1541584 h 14599707"/>
              <a:gd name="csX2" fmla="*/ 478241 w 4313629"/>
              <a:gd name="csY2" fmla="*/ 795242 h 14599707"/>
              <a:gd name="csX3" fmla="*/ 1930 w 4313629"/>
              <a:gd name="csY3" fmla="*/ 6672883 h 14599707"/>
              <a:gd name="csX4" fmla="*/ 423008 w 4313629"/>
              <a:gd name="csY4" fmla="*/ 14380904 h 14599707"/>
              <a:gd name="csX5" fmla="*/ 2561281 w 4313629"/>
              <a:gd name="csY5" fmla="*/ 12935802 h 14599707"/>
              <a:gd name="csX6" fmla="*/ 4135508 w 4313629"/>
              <a:gd name="csY6" fmla="*/ 11079328 h 14599707"/>
              <a:gd name="csX0" fmla="*/ 4135508 w 4281154"/>
              <a:gd name="csY0" fmla="*/ 11079328 h 14599707"/>
              <a:gd name="csX1" fmla="*/ 3866492 w 4281154"/>
              <a:gd name="csY1" fmla="*/ 1541584 h 14599707"/>
              <a:gd name="csX2" fmla="*/ 478241 w 4281154"/>
              <a:gd name="csY2" fmla="*/ 795242 h 14599707"/>
              <a:gd name="csX3" fmla="*/ 1930 w 4281154"/>
              <a:gd name="csY3" fmla="*/ 6672883 h 14599707"/>
              <a:gd name="csX4" fmla="*/ 423008 w 4281154"/>
              <a:gd name="csY4" fmla="*/ 14380904 h 14599707"/>
              <a:gd name="csX5" fmla="*/ 2561281 w 4281154"/>
              <a:gd name="csY5" fmla="*/ 12935802 h 14599707"/>
              <a:gd name="csX6" fmla="*/ 4135508 w 4281154"/>
              <a:gd name="csY6" fmla="*/ 11079328 h 14599707"/>
              <a:gd name="csX0" fmla="*/ 4152415 w 4373864"/>
              <a:gd name="csY0" fmla="*/ 11934542 h 15454921"/>
              <a:gd name="csX1" fmla="*/ 3964824 w 4373864"/>
              <a:gd name="csY1" fmla="*/ 787803 h 15454921"/>
              <a:gd name="csX2" fmla="*/ 495148 w 4373864"/>
              <a:gd name="csY2" fmla="*/ 1650456 h 15454921"/>
              <a:gd name="csX3" fmla="*/ 18837 w 4373864"/>
              <a:gd name="csY3" fmla="*/ 7528097 h 15454921"/>
              <a:gd name="csX4" fmla="*/ 439915 w 4373864"/>
              <a:gd name="csY4" fmla="*/ 15236118 h 15454921"/>
              <a:gd name="csX5" fmla="*/ 2578188 w 4373864"/>
              <a:gd name="csY5" fmla="*/ 13791016 h 15454921"/>
              <a:gd name="csX6" fmla="*/ 4152415 w 4373864"/>
              <a:gd name="csY6" fmla="*/ 11934542 h 15454921"/>
              <a:gd name="csX0" fmla="*/ 4152415 w 4373864"/>
              <a:gd name="csY0" fmla="*/ 11934542 h 15454921"/>
              <a:gd name="csX1" fmla="*/ 3964824 w 4373864"/>
              <a:gd name="csY1" fmla="*/ 787803 h 15454921"/>
              <a:gd name="csX2" fmla="*/ 495148 w 4373864"/>
              <a:gd name="csY2" fmla="*/ 1650456 h 15454921"/>
              <a:gd name="csX3" fmla="*/ 18837 w 4373864"/>
              <a:gd name="csY3" fmla="*/ 7528097 h 15454921"/>
              <a:gd name="csX4" fmla="*/ 439915 w 4373864"/>
              <a:gd name="csY4" fmla="*/ 15236118 h 15454921"/>
              <a:gd name="csX5" fmla="*/ 2578188 w 4373864"/>
              <a:gd name="csY5" fmla="*/ 13791016 h 15454921"/>
              <a:gd name="csX6" fmla="*/ 4152415 w 4373864"/>
              <a:gd name="csY6" fmla="*/ 11934542 h 15454921"/>
              <a:gd name="csX0" fmla="*/ 4147027 w 4355861"/>
              <a:gd name="csY0" fmla="*/ 11812846 h 15333225"/>
              <a:gd name="csX1" fmla="*/ 3959436 w 4355861"/>
              <a:gd name="csY1" fmla="*/ 666107 h 15333225"/>
              <a:gd name="csX2" fmla="*/ 693321 w 4355861"/>
              <a:gd name="csY2" fmla="*/ 1931014 h 15333225"/>
              <a:gd name="csX3" fmla="*/ 13449 w 4355861"/>
              <a:gd name="csY3" fmla="*/ 7406401 h 15333225"/>
              <a:gd name="csX4" fmla="*/ 434527 w 4355861"/>
              <a:gd name="csY4" fmla="*/ 15114422 h 15333225"/>
              <a:gd name="csX5" fmla="*/ 2572800 w 4355861"/>
              <a:gd name="csY5" fmla="*/ 13669320 h 15333225"/>
              <a:gd name="csX6" fmla="*/ 4147027 w 4355861"/>
              <a:gd name="csY6" fmla="*/ 11812846 h 15333225"/>
              <a:gd name="csX0" fmla="*/ 4147027 w 4355862"/>
              <a:gd name="csY0" fmla="*/ 12080028 h 15600407"/>
              <a:gd name="csX1" fmla="*/ 3959436 w 4355862"/>
              <a:gd name="csY1" fmla="*/ 933289 h 15600407"/>
              <a:gd name="csX2" fmla="*/ 693321 w 4355862"/>
              <a:gd name="csY2" fmla="*/ 1393695 h 15600407"/>
              <a:gd name="csX3" fmla="*/ 13449 w 4355862"/>
              <a:gd name="csY3" fmla="*/ 7673583 h 15600407"/>
              <a:gd name="csX4" fmla="*/ 434527 w 4355862"/>
              <a:gd name="csY4" fmla="*/ 15381604 h 15600407"/>
              <a:gd name="csX5" fmla="*/ 2572800 w 4355862"/>
              <a:gd name="csY5" fmla="*/ 13936502 h 15600407"/>
              <a:gd name="csX6" fmla="*/ 4147027 w 4355862"/>
              <a:gd name="csY6" fmla="*/ 12080028 h 15600407"/>
              <a:gd name="csX0" fmla="*/ 4147027 w 4355862"/>
              <a:gd name="csY0" fmla="*/ 11934894 h 15455273"/>
              <a:gd name="csX1" fmla="*/ 3959436 w 4355862"/>
              <a:gd name="csY1" fmla="*/ 788155 h 15455273"/>
              <a:gd name="csX2" fmla="*/ 693321 w 4355862"/>
              <a:gd name="csY2" fmla="*/ 1248561 h 15455273"/>
              <a:gd name="csX3" fmla="*/ 13449 w 4355862"/>
              <a:gd name="csY3" fmla="*/ 7528449 h 15455273"/>
              <a:gd name="csX4" fmla="*/ 434527 w 4355862"/>
              <a:gd name="csY4" fmla="*/ 15236470 h 15455273"/>
              <a:gd name="csX5" fmla="*/ 2572800 w 4355862"/>
              <a:gd name="csY5" fmla="*/ 13791368 h 15455273"/>
              <a:gd name="csX6" fmla="*/ 4147027 w 4355862"/>
              <a:gd name="csY6" fmla="*/ 11934894 h 15455273"/>
              <a:gd name="csX0" fmla="*/ 4147027 w 4367208"/>
              <a:gd name="csY0" fmla="*/ 11341055 h 14861434"/>
              <a:gd name="csX1" fmla="*/ 3979792 w 4367208"/>
              <a:gd name="csY1" fmla="*/ 1401067 h 14861434"/>
              <a:gd name="csX2" fmla="*/ 693321 w 4367208"/>
              <a:gd name="csY2" fmla="*/ 654722 h 14861434"/>
              <a:gd name="csX3" fmla="*/ 13449 w 4367208"/>
              <a:gd name="csY3" fmla="*/ 6934610 h 14861434"/>
              <a:gd name="csX4" fmla="*/ 434527 w 4367208"/>
              <a:gd name="csY4" fmla="*/ 14642631 h 14861434"/>
              <a:gd name="csX5" fmla="*/ 2572800 w 4367208"/>
              <a:gd name="csY5" fmla="*/ 13197529 h 14861434"/>
              <a:gd name="csX6" fmla="*/ 4147027 w 4367208"/>
              <a:gd name="csY6" fmla="*/ 11341055 h 1486143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367208" h="14861434">
                <a:moveTo>
                  <a:pt x="4147027" y="11341055"/>
                </a:moveTo>
                <a:cubicBezTo>
                  <a:pt x="4381526" y="9374978"/>
                  <a:pt x="4555410" y="3182122"/>
                  <a:pt x="3979792" y="1401067"/>
                </a:cubicBezTo>
                <a:cubicBezTo>
                  <a:pt x="3404174" y="-379988"/>
                  <a:pt x="1354378" y="-267535"/>
                  <a:pt x="693321" y="654722"/>
                </a:cubicBezTo>
                <a:cubicBezTo>
                  <a:pt x="32264" y="1576979"/>
                  <a:pt x="56581" y="4603292"/>
                  <a:pt x="13449" y="6934610"/>
                </a:cubicBezTo>
                <a:cubicBezTo>
                  <a:pt x="-29683" y="9265928"/>
                  <a:pt x="11115" y="13589386"/>
                  <a:pt x="434527" y="14642631"/>
                </a:cubicBezTo>
                <a:cubicBezTo>
                  <a:pt x="876973" y="15585171"/>
                  <a:pt x="2126604" y="13176113"/>
                  <a:pt x="2572800" y="13197529"/>
                </a:cubicBezTo>
                <a:cubicBezTo>
                  <a:pt x="3207842" y="13299580"/>
                  <a:pt x="3912528" y="13307132"/>
                  <a:pt x="4147027" y="11341055"/>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432000" rIns="396000" rtlCol="0" anchor="ctr"/>
          <a:lstStyle/>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sv-SE" sz="1600" b="0" i="0" u="none" strike="noStrike" kern="0" cap="none" spc="0" normalizeH="0" baseline="0" noProof="0">
              <a:ln>
                <a:noFill/>
              </a:ln>
              <a:solidFill>
                <a:srgbClr val="000000"/>
              </a:solidFill>
              <a:effectLst/>
              <a:uLnTx/>
              <a:uFillTx/>
              <a:latin typeface="Open Sans Light"/>
              <a:ea typeface="Tahoma" panose="020F0502020204030204" pitchFamily="34" charset="0"/>
              <a:cs typeface="Tahoma" panose="020F0502020204030204" pitchFamily="34" charset="0"/>
              <a:sym typeface="Arial"/>
            </a:endParaRPr>
          </a:p>
        </p:txBody>
      </p:sp>
      <p:sp>
        <p:nvSpPr>
          <p:cNvPr id="3" name="Frihandsfigur: Form 2">
            <a:extLst>
              <a:ext uri="{FF2B5EF4-FFF2-40B4-BE49-F238E27FC236}">
                <a16:creationId xmlns:a16="http://schemas.microsoft.com/office/drawing/2014/main" id="{79C7AB7E-625B-0168-EA83-7681806EEC86}"/>
              </a:ext>
            </a:extLst>
          </p:cNvPr>
          <p:cNvSpPr/>
          <p:nvPr/>
        </p:nvSpPr>
        <p:spPr>
          <a:xfrm>
            <a:off x="651107" y="359684"/>
            <a:ext cx="4864999" cy="2754353"/>
          </a:xfrm>
          <a:custGeom>
            <a:avLst/>
            <a:gdLst>
              <a:gd name="connsiteX0" fmla="*/ 9231875 w 10383320"/>
              <a:gd name="connsiteY0" fmla="*/ 4401778 h 5695044"/>
              <a:gd name="connsiteX1" fmla="*/ 10363989 w 10383320"/>
              <a:gd name="connsiteY1" fmla="*/ 3255149 h 5695044"/>
              <a:gd name="connsiteX2" fmla="*/ 9725361 w 10383320"/>
              <a:gd name="connsiteY2" fmla="*/ 1411835 h 5695044"/>
              <a:gd name="connsiteX3" fmla="*/ 7083761 w 10383320"/>
              <a:gd name="connsiteY3" fmla="*/ 700635 h 5695044"/>
              <a:gd name="connsiteX4" fmla="*/ 5559761 w 10383320"/>
              <a:gd name="connsiteY4" fmla="*/ 1890806 h 5695044"/>
              <a:gd name="connsiteX5" fmla="*/ 3861589 w 10383320"/>
              <a:gd name="connsiteY5" fmla="*/ 221664 h 5695044"/>
              <a:gd name="connsiteX6" fmla="*/ 1394161 w 10383320"/>
              <a:gd name="connsiteY6" fmla="*/ 192635 h 5695044"/>
              <a:gd name="connsiteX7" fmla="*/ 15304 w 10383320"/>
              <a:gd name="connsiteY7" fmla="*/ 1832749 h 5695044"/>
              <a:gd name="connsiteX8" fmla="*/ 741018 w 10383320"/>
              <a:gd name="connsiteY8" fmla="*/ 3734121 h 5695044"/>
              <a:gd name="connsiteX9" fmla="*/ 2047304 w 10383320"/>
              <a:gd name="connsiteY9" fmla="*/ 3893778 h 5695044"/>
              <a:gd name="connsiteX10" fmla="*/ 1786046 w 10383320"/>
              <a:gd name="connsiteY10" fmla="*/ 4953321 h 5695044"/>
              <a:gd name="connsiteX11" fmla="*/ 2787532 w 10383320"/>
              <a:gd name="connsiteY11" fmla="*/ 5693549 h 5695044"/>
              <a:gd name="connsiteX12" fmla="*/ 5400104 w 10383320"/>
              <a:gd name="connsiteY12" fmla="*/ 4764635 h 5695044"/>
              <a:gd name="connsiteX13" fmla="*/ 7504675 w 10383320"/>
              <a:gd name="connsiteY13" fmla="*/ 5679035 h 5695044"/>
              <a:gd name="connsiteX14" fmla="*/ 9289932 w 10383320"/>
              <a:gd name="connsiteY14" fmla="*/ 4372749 h 5695044"/>
              <a:gd name="connsiteX15" fmla="*/ 9231875 w 10383320"/>
              <a:gd name="connsiteY15" fmla="*/ 4401778 h 5695044"/>
              <a:gd name="connsiteX0" fmla="*/ 9289932 w 10380163"/>
              <a:gd name="connsiteY0" fmla="*/ 4372749 h 5695044"/>
              <a:gd name="connsiteX1" fmla="*/ 10363989 w 10380163"/>
              <a:gd name="connsiteY1" fmla="*/ 3255149 h 5695044"/>
              <a:gd name="connsiteX2" fmla="*/ 9725361 w 10380163"/>
              <a:gd name="connsiteY2" fmla="*/ 1411835 h 5695044"/>
              <a:gd name="connsiteX3" fmla="*/ 7083761 w 10380163"/>
              <a:gd name="connsiteY3" fmla="*/ 700635 h 5695044"/>
              <a:gd name="connsiteX4" fmla="*/ 5559761 w 10380163"/>
              <a:gd name="connsiteY4" fmla="*/ 1890806 h 5695044"/>
              <a:gd name="connsiteX5" fmla="*/ 3861589 w 10380163"/>
              <a:gd name="connsiteY5" fmla="*/ 221664 h 5695044"/>
              <a:gd name="connsiteX6" fmla="*/ 1394161 w 10380163"/>
              <a:gd name="connsiteY6" fmla="*/ 192635 h 5695044"/>
              <a:gd name="connsiteX7" fmla="*/ 15304 w 10380163"/>
              <a:gd name="connsiteY7" fmla="*/ 1832749 h 5695044"/>
              <a:gd name="connsiteX8" fmla="*/ 741018 w 10380163"/>
              <a:gd name="connsiteY8" fmla="*/ 3734121 h 5695044"/>
              <a:gd name="connsiteX9" fmla="*/ 2047304 w 10380163"/>
              <a:gd name="connsiteY9" fmla="*/ 3893778 h 5695044"/>
              <a:gd name="connsiteX10" fmla="*/ 1786046 w 10380163"/>
              <a:gd name="connsiteY10" fmla="*/ 4953321 h 5695044"/>
              <a:gd name="connsiteX11" fmla="*/ 2787532 w 10380163"/>
              <a:gd name="connsiteY11" fmla="*/ 5693549 h 5695044"/>
              <a:gd name="connsiteX12" fmla="*/ 5400104 w 10380163"/>
              <a:gd name="connsiteY12" fmla="*/ 4764635 h 5695044"/>
              <a:gd name="connsiteX13" fmla="*/ 7504675 w 10380163"/>
              <a:gd name="connsiteY13" fmla="*/ 5679035 h 5695044"/>
              <a:gd name="connsiteX14" fmla="*/ 9289932 w 10380163"/>
              <a:gd name="connsiteY14" fmla="*/ 4372749 h 5695044"/>
              <a:gd name="connsiteX0" fmla="*/ 9289932 w 10380163"/>
              <a:gd name="connsiteY0" fmla="*/ 4315092 h 5637387"/>
              <a:gd name="connsiteX1" fmla="*/ 10363989 w 10380163"/>
              <a:gd name="connsiteY1" fmla="*/ 3197492 h 5637387"/>
              <a:gd name="connsiteX2" fmla="*/ 9725361 w 10380163"/>
              <a:gd name="connsiteY2" fmla="*/ 1354178 h 5637387"/>
              <a:gd name="connsiteX3" fmla="*/ 7083761 w 10380163"/>
              <a:gd name="connsiteY3" fmla="*/ 642978 h 5637387"/>
              <a:gd name="connsiteX4" fmla="*/ 5559761 w 10380163"/>
              <a:gd name="connsiteY4" fmla="*/ 730063 h 5637387"/>
              <a:gd name="connsiteX5" fmla="*/ 3861589 w 10380163"/>
              <a:gd name="connsiteY5" fmla="*/ 164007 h 5637387"/>
              <a:gd name="connsiteX6" fmla="*/ 1394161 w 10380163"/>
              <a:gd name="connsiteY6" fmla="*/ 134978 h 5637387"/>
              <a:gd name="connsiteX7" fmla="*/ 15304 w 10380163"/>
              <a:gd name="connsiteY7" fmla="*/ 1775092 h 5637387"/>
              <a:gd name="connsiteX8" fmla="*/ 741018 w 10380163"/>
              <a:gd name="connsiteY8" fmla="*/ 3676464 h 5637387"/>
              <a:gd name="connsiteX9" fmla="*/ 2047304 w 10380163"/>
              <a:gd name="connsiteY9" fmla="*/ 3836121 h 5637387"/>
              <a:gd name="connsiteX10" fmla="*/ 1786046 w 10380163"/>
              <a:gd name="connsiteY10" fmla="*/ 4895664 h 5637387"/>
              <a:gd name="connsiteX11" fmla="*/ 2787532 w 10380163"/>
              <a:gd name="connsiteY11" fmla="*/ 5635892 h 5637387"/>
              <a:gd name="connsiteX12" fmla="*/ 5400104 w 10380163"/>
              <a:gd name="connsiteY12" fmla="*/ 4706978 h 5637387"/>
              <a:gd name="connsiteX13" fmla="*/ 7504675 w 10380163"/>
              <a:gd name="connsiteY13" fmla="*/ 5621378 h 5637387"/>
              <a:gd name="connsiteX14" fmla="*/ 9289932 w 10380163"/>
              <a:gd name="connsiteY14" fmla="*/ 4315092 h 5637387"/>
              <a:gd name="connsiteX0" fmla="*/ 9289932 w 10374586"/>
              <a:gd name="connsiteY0" fmla="*/ 4315092 h 5637387"/>
              <a:gd name="connsiteX1" fmla="*/ 10363989 w 10374586"/>
              <a:gd name="connsiteY1" fmla="*/ 3197492 h 5637387"/>
              <a:gd name="connsiteX2" fmla="*/ 9725361 w 10374586"/>
              <a:gd name="connsiteY2" fmla="*/ 1354178 h 5637387"/>
              <a:gd name="connsiteX3" fmla="*/ 7954618 w 10374586"/>
              <a:gd name="connsiteY3" fmla="*/ 541378 h 5637387"/>
              <a:gd name="connsiteX4" fmla="*/ 5559761 w 10374586"/>
              <a:gd name="connsiteY4" fmla="*/ 730063 h 5637387"/>
              <a:gd name="connsiteX5" fmla="*/ 3861589 w 10374586"/>
              <a:gd name="connsiteY5" fmla="*/ 164007 h 5637387"/>
              <a:gd name="connsiteX6" fmla="*/ 1394161 w 10374586"/>
              <a:gd name="connsiteY6" fmla="*/ 134978 h 5637387"/>
              <a:gd name="connsiteX7" fmla="*/ 15304 w 10374586"/>
              <a:gd name="connsiteY7" fmla="*/ 1775092 h 5637387"/>
              <a:gd name="connsiteX8" fmla="*/ 741018 w 10374586"/>
              <a:gd name="connsiteY8" fmla="*/ 3676464 h 5637387"/>
              <a:gd name="connsiteX9" fmla="*/ 2047304 w 10374586"/>
              <a:gd name="connsiteY9" fmla="*/ 3836121 h 5637387"/>
              <a:gd name="connsiteX10" fmla="*/ 1786046 w 10374586"/>
              <a:gd name="connsiteY10" fmla="*/ 4895664 h 5637387"/>
              <a:gd name="connsiteX11" fmla="*/ 2787532 w 10374586"/>
              <a:gd name="connsiteY11" fmla="*/ 5635892 h 5637387"/>
              <a:gd name="connsiteX12" fmla="*/ 5400104 w 10374586"/>
              <a:gd name="connsiteY12" fmla="*/ 4706978 h 5637387"/>
              <a:gd name="connsiteX13" fmla="*/ 7504675 w 10374586"/>
              <a:gd name="connsiteY13" fmla="*/ 5621378 h 5637387"/>
              <a:gd name="connsiteX14" fmla="*/ 9289932 w 10374586"/>
              <a:gd name="connsiteY14" fmla="*/ 4315092 h 5637387"/>
              <a:gd name="connsiteX0" fmla="*/ 9289932 w 10374586"/>
              <a:gd name="connsiteY0" fmla="*/ 4443631 h 5765926"/>
              <a:gd name="connsiteX1" fmla="*/ 10363989 w 10374586"/>
              <a:gd name="connsiteY1" fmla="*/ 3326031 h 5765926"/>
              <a:gd name="connsiteX2" fmla="*/ 9725361 w 10374586"/>
              <a:gd name="connsiteY2" fmla="*/ 1482717 h 5765926"/>
              <a:gd name="connsiteX3" fmla="*/ 7954618 w 10374586"/>
              <a:gd name="connsiteY3" fmla="*/ 669917 h 5765926"/>
              <a:gd name="connsiteX4" fmla="*/ 5559761 w 10374586"/>
              <a:gd name="connsiteY4" fmla="*/ 858602 h 5765926"/>
              <a:gd name="connsiteX5" fmla="*/ 3164904 w 10374586"/>
              <a:gd name="connsiteY5" fmla="*/ 60317 h 5765926"/>
              <a:gd name="connsiteX6" fmla="*/ 1394161 w 10374586"/>
              <a:gd name="connsiteY6" fmla="*/ 263517 h 5765926"/>
              <a:gd name="connsiteX7" fmla="*/ 15304 w 10374586"/>
              <a:gd name="connsiteY7" fmla="*/ 1903631 h 5765926"/>
              <a:gd name="connsiteX8" fmla="*/ 741018 w 10374586"/>
              <a:gd name="connsiteY8" fmla="*/ 3805003 h 5765926"/>
              <a:gd name="connsiteX9" fmla="*/ 2047304 w 10374586"/>
              <a:gd name="connsiteY9" fmla="*/ 3964660 h 5765926"/>
              <a:gd name="connsiteX10" fmla="*/ 1786046 w 10374586"/>
              <a:gd name="connsiteY10" fmla="*/ 5024203 h 5765926"/>
              <a:gd name="connsiteX11" fmla="*/ 2787532 w 10374586"/>
              <a:gd name="connsiteY11" fmla="*/ 5764431 h 5765926"/>
              <a:gd name="connsiteX12" fmla="*/ 5400104 w 10374586"/>
              <a:gd name="connsiteY12" fmla="*/ 4835517 h 5765926"/>
              <a:gd name="connsiteX13" fmla="*/ 7504675 w 10374586"/>
              <a:gd name="connsiteY13" fmla="*/ 5749917 h 5765926"/>
              <a:gd name="connsiteX14" fmla="*/ 9289932 w 10374586"/>
              <a:gd name="connsiteY14" fmla="*/ 4443631 h 5765926"/>
              <a:gd name="connsiteX0" fmla="*/ 9289932 w 10374586"/>
              <a:gd name="connsiteY0" fmla="*/ 4417073 h 5739368"/>
              <a:gd name="connsiteX1" fmla="*/ 10363989 w 10374586"/>
              <a:gd name="connsiteY1" fmla="*/ 3299473 h 5739368"/>
              <a:gd name="connsiteX2" fmla="*/ 9725361 w 10374586"/>
              <a:gd name="connsiteY2" fmla="*/ 1456159 h 5739368"/>
              <a:gd name="connsiteX3" fmla="*/ 7954618 w 10374586"/>
              <a:gd name="connsiteY3" fmla="*/ 643359 h 5739368"/>
              <a:gd name="connsiteX4" fmla="*/ 5545246 w 10374586"/>
              <a:gd name="connsiteY4" fmla="*/ 469187 h 5739368"/>
              <a:gd name="connsiteX5" fmla="*/ 3164904 w 10374586"/>
              <a:gd name="connsiteY5" fmla="*/ 33759 h 5739368"/>
              <a:gd name="connsiteX6" fmla="*/ 1394161 w 10374586"/>
              <a:gd name="connsiteY6" fmla="*/ 236959 h 5739368"/>
              <a:gd name="connsiteX7" fmla="*/ 15304 w 10374586"/>
              <a:gd name="connsiteY7" fmla="*/ 1877073 h 5739368"/>
              <a:gd name="connsiteX8" fmla="*/ 741018 w 10374586"/>
              <a:gd name="connsiteY8" fmla="*/ 3778445 h 5739368"/>
              <a:gd name="connsiteX9" fmla="*/ 2047304 w 10374586"/>
              <a:gd name="connsiteY9" fmla="*/ 3938102 h 5739368"/>
              <a:gd name="connsiteX10" fmla="*/ 1786046 w 10374586"/>
              <a:gd name="connsiteY10" fmla="*/ 4997645 h 5739368"/>
              <a:gd name="connsiteX11" fmla="*/ 2787532 w 10374586"/>
              <a:gd name="connsiteY11" fmla="*/ 5737873 h 5739368"/>
              <a:gd name="connsiteX12" fmla="*/ 5400104 w 10374586"/>
              <a:gd name="connsiteY12" fmla="*/ 4808959 h 5739368"/>
              <a:gd name="connsiteX13" fmla="*/ 7504675 w 10374586"/>
              <a:gd name="connsiteY13" fmla="*/ 5723359 h 5739368"/>
              <a:gd name="connsiteX14" fmla="*/ 9289932 w 10374586"/>
              <a:gd name="connsiteY14" fmla="*/ 4417073 h 5739368"/>
              <a:gd name="connsiteX0" fmla="*/ 9289241 w 10373895"/>
              <a:gd name="connsiteY0" fmla="*/ 4417073 h 5739313"/>
              <a:gd name="connsiteX1" fmla="*/ 10363298 w 10373895"/>
              <a:gd name="connsiteY1" fmla="*/ 3299473 h 5739313"/>
              <a:gd name="connsiteX2" fmla="*/ 9724670 w 10373895"/>
              <a:gd name="connsiteY2" fmla="*/ 1456159 h 5739313"/>
              <a:gd name="connsiteX3" fmla="*/ 7953927 w 10373895"/>
              <a:gd name="connsiteY3" fmla="*/ 643359 h 5739313"/>
              <a:gd name="connsiteX4" fmla="*/ 5544555 w 10373895"/>
              <a:gd name="connsiteY4" fmla="*/ 469187 h 5739313"/>
              <a:gd name="connsiteX5" fmla="*/ 3164213 w 10373895"/>
              <a:gd name="connsiteY5" fmla="*/ 33759 h 5739313"/>
              <a:gd name="connsiteX6" fmla="*/ 1393470 w 10373895"/>
              <a:gd name="connsiteY6" fmla="*/ 236959 h 5739313"/>
              <a:gd name="connsiteX7" fmla="*/ 14613 w 10373895"/>
              <a:gd name="connsiteY7" fmla="*/ 1877073 h 5739313"/>
              <a:gd name="connsiteX8" fmla="*/ 740327 w 10373895"/>
              <a:gd name="connsiteY8" fmla="*/ 3778445 h 5739313"/>
              <a:gd name="connsiteX9" fmla="*/ 1872441 w 10373895"/>
              <a:gd name="connsiteY9" fmla="*/ 4054217 h 5739313"/>
              <a:gd name="connsiteX10" fmla="*/ 1785355 w 10373895"/>
              <a:gd name="connsiteY10" fmla="*/ 4997645 h 5739313"/>
              <a:gd name="connsiteX11" fmla="*/ 2786841 w 10373895"/>
              <a:gd name="connsiteY11" fmla="*/ 5737873 h 5739313"/>
              <a:gd name="connsiteX12" fmla="*/ 5399413 w 10373895"/>
              <a:gd name="connsiteY12" fmla="*/ 4808959 h 5739313"/>
              <a:gd name="connsiteX13" fmla="*/ 7503984 w 10373895"/>
              <a:gd name="connsiteY13" fmla="*/ 5723359 h 5739313"/>
              <a:gd name="connsiteX14" fmla="*/ 9289241 w 10373895"/>
              <a:gd name="connsiteY14" fmla="*/ 4417073 h 5739313"/>
              <a:gd name="connsiteX0" fmla="*/ 9289241 w 10373895"/>
              <a:gd name="connsiteY0" fmla="*/ 4417073 h 5737882"/>
              <a:gd name="connsiteX1" fmla="*/ 10363298 w 10373895"/>
              <a:gd name="connsiteY1" fmla="*/ 3299473 h 5737882"/>
              <a:gd name="connsiteX2" fmla="*/ 9724670 w 10373895"/>
              <a:gd name="connsiteY2" fmla="*/ 1456159 h 5737882"/>
              <a:gd name="connsiteX3" fmla="*/ 7953927 w 10373895"/>
              <a:gd name="connsiteY3" fmla="*/ 643359 h 5737882"/>
              <a:gd name="connsiteX4" fmla="*/ 5544555 w 10373895"/>
              <a:gd name="connsiteY4" fmla="*/ 469187 h 5737882"/>
              <a:gd name="connsiteX5" fmla="*/ 3164213 w 10373895"/>
              <a:gd name="connsiteY5" fmla="*/ 33759 h 5737882"/>
              <a:gd name="connsiteX6" fmla="*/ 1393470 w 10373895"/>
              <a:gd name="connsiteY6" fmla="*/ 236959 h 5737882"/>
              <a:gd name="connsiteX7" fmla="*/ 14613 w 10373895"/>
              <a:gd name="connsiteY7" fmla="*/ 1877073 h 5737882"/>
              <a:gd name="connsiteX8" fmla="*/ 740327 w 10373895"/>
              <a:gd name="connsiteY8" fmla="*/ 3778445 h 5737882"/>
              <a:gd name="connsiteX9" fmla="*/ 1872441 w 10373895"/>
              <a:gd name="connsiteY9" fmla="*/ 4054217 h 5737882"/>
              <a:gd name="connsiteX10" fmla="*/ 1785355 w 10373895"/>
              <a:gd name="connsiteY10" fmla="*/ 4997645 h 5737882"/>
              <a:gd name="connsiteX11" fmla="*/ 2786841 w 10373895"/>
              <a:gd name="connsiteY11" fmla="*/ 5737873 h 5737882"/>
              <a:gd name="connsiteX12" fmla="*/ 5399413 w 10373895"/>
              <a:gd name="connsiteY12" fmla="*/ 4983131 h 5737882"/>
              <a:gd name="connsiteX13" fmla="*/ 7503984 w 10373895"/>
              <a:gd name="connsiteY13" fmla="*/ 5723359 h 5737882"/>
              <a:gd name="connsiteX14" fmla="*/ 9289241 w 10373895"/>
              <a:gd name="connsiteY14" fmla="*/ 4417073 h 5737882"/>
              <a:gd name="connsiteX0" fmla="*/ 9289241 w 10373895"/>
              <a:gd name="connsiteY0" fmla="*/ 4417073 h 5737882"/>
              <a:gd name="connsiteX1" fmla="*/ 10363298 w 10373895"/>
              <a:gd name="connsiteY1" fmla="*/ 3299473 h 5737882"/>
              <a:gd name="connsiteX2" fmla="*/ 9724670 w 10373895"/>
              <a:gd name="connsiteY2" fmla="*/ 1456159 h 5737882"/>
              <a:gd name="connsiteX3" fmla="*/ 7953927 w 10373895"/>
              <a:gd name="connsiteY3" fmla="*/ 643359 h 5737882"/>
              <a:gd name="connsiteX4" fmla="*/ 5544555 w 10373895"/>
              <a:gd name="connsiteY4" fmla="*/ 469187 h 5737882"/>
              <a:gd name="connsiteX5" fmla="*/ 3164213 w 10373895"/>
              <a:gd name="connsiteY5" fmla="*/ 33759 h 5737882"/>
              <a:gd name="connsiteX6" fmla="*/ 1393470 w 10373895"/>
              <a:gd name="connsiteY6" fmla="*/ 236959 h 5737882"/>
              <a:gd name="connsiteX7" fmla="*/ 14613 w 10373895"/>
              <a:gd name="connsiteY7" fmla="*/ 1877073 h 5737882"/>
              <a:gd name="connsiteX8" fmla="*/ 740327 w 10373895"/>
              <a:gd name="connsiteY8" fmla="*/ 3778445 h 5737882"/>
              <a:gd name="connsiteX9" fmla="*/ 1872441 w 10373895"/>
              <a:gd name="connsiteY9" fmla="*/ 4054217 h 5737882"/>
              <a:gd name="connsiteX10" fmla="*/ 1785355 w 10373895"/>
              <a:gd name="connsiteY10" fmla="*/ 4997645 h 5737882"/>
              <a:gd name="connsiteX11" fmla="*/ 3207755 w 10373895"/>
              <a:gd name="connsiteY11" fmla="*/ 5737873 h 5737882"/>
              <a:gd name="connsiteX12" fmla="*/ 5399413 w 10373895"/>
              <a:gd name="connsiteY12" fmla="*/ 4983131 h 5737882"/>
              <a:gd name="connsiteX13" fmla="*/ 7503984 w 10373895"/>
              <a:gd name="connsiteY13" fmla="*/ 5723359 h 5737882"/>
              <a:gd name="connsiteX14" fmla="*/ 9289241 w 10373895"/>
              <a:gd name="connsiteY14" fmla="*/ 4417073 h 5737882"/>
              <a:gd name="connsiteX0" fmla="*/ 9289241 w 10373895"/>
              <a:gd name="connsiteY0" fmla="*/ 4417073 h 5738588"/>
              <a:gd name="connsiteX1" fmla="*/ 10363298 w 10373895"/>
              <a:gd name="connsiteY1" fmla="*/ 3299473 h 5738588"/>
              <a:gd name="connsiteX2" fmla="*/ 9724670 w 10373895"/>
              <a:gd name="connsiteY2" fmla="*/ 1456159 h 5738588"/>
              <a:gd name="connsiteX3" fmla="*/ 7953927 w 10373895"/>
              <a:gd name="connsiteY3" fmla="*/ 643359 h 5738588"/>
              <a:gd name="connsiteX4" fmla="*/ 5544555 w 10373895"/>
              <a:gd name="connsiteY4" fmla="*/ 469187 h 5738588"/>
              <a:gd name="connsiteX5" fmla="*/ 3164213 w 10373895"/>
              <a:gd name="connsiteY5" fmla="*/ 33759 h 5738588"/>
              <a:gd name="connsiteX6" fmla="*/ 1393470 w 10373895"/>
              <a:gd name="connsiteY6" fmla="*/ 236959 h 5738588"/>
              <a:gd name="connsiteX7" fmla="*/ 14613 w 10373895"/>
              <a:gd name="connsiteY7" fmla="*/ 1877073 h 5738588"/>
              <a:gd name="connsiteX8" fmla="*/ 740327 w 10373895"/>
              <a:gd name="connsiteY8" fmla="*/ 3778445 h 5738588"/>
              <a:gd name="connsiteX9" fmla="*/ 1872441 w 10373895"/>
              <a:gd name="connsiteY9" fmla="*/ 4054217 h 5738588"/>
              <a:gd name="connsiteX10" fmla="*/ 2090155 w 10373895"/>
              <a:gd name="connsiteY10" fmla="*/ 5099245 h 5738588"/>
              <a:gd name="connsiteX11" fmla="*/ 3207755 w 10373895"/>
              <a:gd name="connsiteY11" fmla="*/ 5737873 h 5738588"/>
              <a:gd name="connsiteX12" fmla="*/ 5399413 w 10373895"/>
              <a:gd name="connsiteY12" fmla="*/ 4983131 h 5738588"/>
              <a:gd name="connsiteX13" fmla="*/ 7503984 w 10373895"/>
              <a:gd name="connsiteY13" fmla="*/ 5723359 h 5738588"/>
              <a:gd name="connsiteX14" fmla="*/ 9289241 w 10373895"/>
              <a:gd name="connsiteY14" fmla="*/ 4417073 h 5738588"/>
              <a:gd name="connsiteX0" fmla="*/ 9289241 w 10373895"/>
              <a:gd name="connsiteY0" fmla="*/ 4417073 h 5738787"/>
              <a:gd name="connsiteX1" fmla="*/ 10363298 w 10373895"/>
              <a:gd name="connsiteY1" fmla="*/ 3299473 h 5738787"/>
              <a:gd name="connsiteX2" fmla="*/ 9724670 w 10373895"/>
              <a:gd name="connsiteY2" fmla="*/ 1456159 h 5738787"/>
              <a:gd name="connsiteX3" fmla="*/ 7953927 w 10373895"/>
              <a:gd name="connsiteY3" fmla="*/ 643359 h 5738787"/>
              <a:gd name="connsiteX4" fmla="*/ 5544555 w 10373895"/>
              <a:gd name="connsiteY4" fmla="*/ 469187 h 5738787"/>
              <a:gd name="connsiteX5" fmla="*/ 3164213 w 10373895"/>
              <a:gd name="connsiteY5" fmla="*/ 33759 h 5738787"/>
              <a:gd name="connsiteX6" fmla="*/ 1393470 w 10373895"/>
              <a:gd name="connsiteY6" fmla="*/ 236959 h 5738787"/>
              <a:gd name="connsiteX7" fmla="*/ 14613 w 10373895"/>
              <a:gd name="connsiteY7" fmla="*/ 1877073 h 5738787"/>
              <a:gd name="connsiteX8" fmla="*/ 740327 w 10373895"/>
              <a:gd name="connsiteY8" fmla="*/ 3778445 h 5738787"/>
              <a:gd name="connsiteX9" fmla="*/ 1872441 w 10373895"/>
              <a:gd name="connsiteY9" fmla="*/ 4054217 h 5738787"/>
              <a:gd name="connsiteX10" fmla="*/ 2090155 w 10373895"/>
              <a:gd name="connsiteY10" fmla="*/ 5099245 h 5738787"/>
              <a:gd name="connsiteX11" fmla="*/ 3207755 w 10373895"/>
              <a:gd name="connsiteY11" fmla="*/ 5737873 h 5738787"/>
              <a:gd name="connsiteX12" fmla="*/ 5399413 w 10373895"/>
              <a:gd name="connsiteY12" fmla="*/ 4983131 h 5738787"/>
              <a:gd name="connsiteX13" fmla="*/ 7503984 w 10373895"/>
              <a:gd name="connsiteY13" fmla="*/ 5723359 h 5738787"/>
              <a:gd name="connsiteX14" fmla="*/ 9289241 w 10373895"/>
              <a:gd name="connsiteY14" fmla="*/ 4417073 h 5738787"/>
              <a:gd name="connsiteX0" fmla="*/ 9310819 w 10395473"/>
              <a:gd name="connsiteY0" fmla="*/ 4417073 h 5738787"/>
              <a:gd name="connsiteX1" fmla="*/ 10384876 w 10395473"/>
              <a:gd name="connsiteY1" fmla="*/ 3299473 h 5738787"/>
              <a:gd name="connsiteX2" fmla="*/ 9746248 w 10395473"/>
              <a:gd name="connsiteY2" fmla="*/ 1456159 h 5738787"/>
              <a:gd name="connsiteX3" fmla="*/ 7975505 w 10395473"/>
              <a:gd name="connsiteY3" fmla="*/ 643359 h 5738787"/>
              <a:gd name="connsiteX4" fmla="*/ 5566133 w 10395473"/>
              <a:gd name="connsiteY4" fmla="*/ 469187 h 5738787"/>
              <a:gd name="connsiteX5" fmla="*/ 3185791 w 10395473"/>
              <a:gd name="connsiteY5" fmla="*/ 33759 h 5738787"/>
              <a:gd name="connsiteX6" fmla="*/ 1415048 w 10395473"/>
              <a:gd name="connsiteY6" fmla="*/ 236959 h 5738787"/>
              <a:gd name="connsiteX7" fmla="*/ 36191 w 10395473"/>
              <a:gd name="connsiteY7" fmla="*/ 1877073 h 5738787"/>
              <a:gd name="connsiteX8" fmla="*/ 529676 w 10395473"/>
              <a:gd name="connsiteY8" fmla="*/ 3531702 h 5738787"/>
              <a:gd name="connsiteX9" fmla="*/ 1894019 w 10395473"/>
              <a:gd name="connsiteY9" fmla="*/ 4054217 h 5738787"/>
              <a:gd name="connsiteX10" fmla="*/ 2111733 w 10395473"/>
              <a:gd name="connsiteY10" fmla="*/ 5099245 h 5738787"/>
              <a:gd name="connsiteX11" fmla="*/ 3229333 w 10395473"/>
              <a:gd name="connsiteY11" fmla="*/ 5737873 h 5738787"/>
              <a:gd name="connsiteX12" fmla="*/ 5420991 w 10395473"/>
              <a:gd name="connsiteY12" fmla="*/ 4983131 h 5738787"/>
              <a:gd name="connsiteX13" fmla="*/ 7525562 w 10395473"/>
              <a:gd name="connsiteY13" fmla="*/ 5723359 h 5738787"/>
              <a:gd name="connsiteX14" fmla="*/ 9310819 w 10395473"/>
              <a:gd name="connsiteY14" fmla="*/ 4417073 h 5738787"/>
              <a:gd name="connsiteX0" fmla="*/ 9310819 w 10395285"/>
              <a:gd name="connsiteY0" fmla="*/ 4417073 h 5738787"/>
              <a:gd name="connsiteX1" fmla="*/ 10384876 w 10395285"/>
              <a:gd name="connsiteY1" fmla="*/ 3299473 h 5738787"/>
              <a:gd name="connsiteX2" fmla="*/ 9746248 w 10395285"/>
              <a:gd name="connsiteY2" fmla="*/ 1456159 h 5738787"/>
              <a:gd name="connsiteX3" fmla="*/ 8019048 w 10395285"/>
              <a:gd name="connsiteY3" fmla="*/ 353073 h 5738787"/>
              <a:gd name="connsiteX4" fmla="*/ 5566133 w 10395285"/>
              <a:gd name="connsiteY4" fmla="*/ 469187 h 5738787"/>
              <a:gd name="connsiteX5" fmla="*/ 3185791 w 10395285"/>
              <a:gd name="connsiteY5" fmla="*/ 33759 h 5738787"/>
              <a:gd name="connsiteX6" fmla="*/ 1415048 w 10395285"/>
              <a:gd name="connsiteY6" fmla="*/ 236959 h 5738787"/>
              <a:gd name="connsiteX7" fmla="*/ 36191 w 10395285"/>
              <a:gd name="connsiteY7" fmla="*/ 1877073 h 5738787"/>
              <a:gd name="connsiteX8" fmla="*/ 529676 w 10395285"/>
              <a:gd name="connsiteY8" fmla="*/ 3531702 h 5738787"/>
              <a:gd name="connsiteX9" fmla="*/ 1894019 w 10395285"/>
              <a:gd name="connsiteY9" fmla="*/ 4054217 h 5738787"/>
              <a:gd name="connsiteX10" fmla="*/ 2111733 w 10395285"/>
              <a:gd name="connsiteY10" fmla="*/ 5099245 h 5738787"/>
              <a:gd name="connsiteX11" fmla="*/ 3229333 w 10395285"/>
              <a:gd name="connsiteY11" fmla="*/ 5737873 h 5738787"/>
              <a:gd name="connsiteX12" fmla="*/ 5420991 w 10395285"/>
              <a:gd name="connsiteY12" fmla="*/ 4983131 h 5738787"/>
              <a:gd name="connsiteX13" fmla="*/ 7525562 w 10395285"/>
              <a:gd name="connsiteY13" fmla="*/ 5723359 h 5738787"/>
              <a:gd name="connsiteX14" fmla="*/ 9310819 w 10395285"/>
              <a:gd name="connsiteY14" fmla="*/ 4417073 h 5738787"/>
              <a:gd name="connsiteX0" fmla="*/ 8889905 w 10415138"/>
              <a:gd name="connsiteY0" fmla="*/ 4489644 h 5738787"/>
              <a:gd name="connsiteX1" fmla="*/ 10384876 w 10415138"/>
              <a:gd name="connsiteY1" fmla="*/ 3299473 h 5738787"/>
              <a:gd name="connsiteX2" fmla="*/ 9746248 w 10415138"/>
              <a:gd name="connsiteY2" fmla="*/ 1456159 h 5738787"/>
              <a:gd name="connsiteX3" fmla="*/ 8019048 w 10415138"/>
              <a:gd name="connsiteY3" fmla="*/ 353073 h 5738787"/>
              <a:gd name="connsiteX4" fmla="*/ 5566133 w 10415138"/>
              <a:gd name="connsiteY4" fmla="*/ 469187 h 5738787"/>
              <a:gd name="connsiteX5" fmla="*/ 3185791 w 10415138"/>
              <a:gd name="connsiteY5" fmla="*/ 33759 h 5738787"/>
              <a:gd name="connsiteX6" fmla="*/ 1415048 w 10415138"/>
              <a:gd name="connsiteY6" fmla="*/ 236959 h 5738787"/>
              <a:gd name="connsiteX7" fmla="*/ 36191 w 10415138"/>
              <a:gd name="connsiteY7" fmla="*/ 1877073 h 5738787"/>
              <a:gd name="connsiteX8" fmla="*/ 529676 w 10415138"/>
              <a:gd name="connsiteY8" fmla="*/ 3531702 h 5738787"/>
              <a:gd name="connsiteX9" fmla="*/ 1894019 w 10415138"/>
              <a:gd name="connsiteY9" fmla="*/ 4054217 h 5738787"/>
              <a:gd name="connsiteX10" fmla="*/ 2111733 w 10415138"/>
              <a:gd name="connsiteY10" fmla="*/ 5099245 h 5738787"/>
              <a:gd name="connsiteX11" fmla="*/ 3229333 w 10415138"/>
              <a:gd name="connsiteY11" fmla="*/ 5737873 h 5738787"/>
              <a:gd name="connsiteX12" fmla="*/ 5420991 w 10415138"/>
              <a:gd name="connsiteY12" fmla="*/ 4983131 h 5738787"/>
              <a:gd name="connsiteX13" fmla="*/ 7525562 w 10415138"/>
              <a:gd name="connsiteY13" fmla="*/ 5723359 h 5738787"/>
              <a:gd name="connsiteX14" fmla="*/ 8889905 w 10415138"/>
              <a:gd name="connsiteY14" fmla="*/ 4489644 h 5738787"/>
              <a:gd name="connsiteX0" fmla="*/ 8889905 w 10415138"/>
              <a:gd name="connsiteY0" fmla="*/ 4489644 h 5738507"/>
              <a:gd name="connsiteX1" fmla="*/ 10384876 w 10415138"/>
              <a:gd name="connsiteY1" fmla="*/ 3299473 h 5738507"/>
              <a:gd name="connsiteX2" fmla="*/ 9746248 w 10415138"/>
              <a:gd name="connsiteY2" fmla="*/ 1456159 h 5738507"/>
              <a:gd name="connsiteX3" fmla="*/ 8019048 w 10415138"/>
              <a:gd name="connsiteY3" fmla="*/ 353073 h 5738507"/>
              <a:gd name="connsiteX4" fmla="*/ 5566133 w 10415138"/>
              <a:gd name="connsiteY4" fmla="*/ 469187 h 5738507"/>
              <a:gd name="connsiteX5" fmla="*/ 3185791 w 10415138"/>
              <a:gd name="connsiteY5" fmla="*/ 33759 h 5738507"/>
              <a:gd name="connsiteX6" fmla="*/ 1415048 w 10415138"/>
              <a:gd name="connsiteY6" fmla="*/ 236959 h 5738507"/>
              <a:gd name="connsiteX7" fmla="*/ 36191 w 10415138"/>
              <a:gd name="connsiteY7" fmla="*/ 1877073 h 5738507"/>
              <a:gd name="connsiteX8" fmla="*/ 529676 w 10415138"/>
              <a:gd name="connsiteY8" fmla="*/ 3531702 h 5738507"/>
              <a:gd name="connsiteX9" fmla="*/ 1894019 w 10415138"/>
              <a:gd name="connsiteY9" fmla="*/ 4359017 h 5738507"/>
              <a:gd name="connsiteX10" fmla="*/ 2111733 w 10415138"/>
              <a:gd name="connsiteY10" fmla="*/ 5099245 h 5738507"/>
              <a:gd name="connsiteX11" fmla="*/ 3229333 w 10415138"/>
              <a:gd name="connsiteY11" fmla="*/ 5737873 h 5738507"/>
              <a:gd name="connsiteX12" fmla="*/ 5420991 w 10415138"/>
              <a:gd name="connsiteY12" fmla="*/ 4983131 h 5738507"/>
              <a:gd name="connsiteX13" fmla="*/ 7525562 w 10415138"/>
              <a:gd name="connsiteY13" fmla="*/ 5723359 h 5738507"/>
              <a:gd name="connsiteX14" fmla="*/ 8889905 w 10415138"/>
              <a:gd name="connsiteY14" fmla="*/ 4489644 h 5738507"/>
              <a:gd name="connsiteX0" fmla="*/ 8889905 w 10415138"/>
              <a:gd name="connsiteY0" fmla="*/ 4489644 h 5746824"/>
              <a:gd name="connsiteX1" fmla="*/ 10384876 w 10415138"/>
              <a:gd name="connsiteY1" fmla="*/ 3299473 h 5746824"/>
              <a:gd name="connsiteX2" fmla="*/ 9746248 w 10415138"/>
              <a:gd name="connsiteY2" fmla="*/ 1456159 h 5746824"/>
              <a:gd name="connsiteX3" fmla="*/ 8019048 w 10415138"/>
              <a:gd name="connsiteY3" fmla="*/ 353073 h 5746824"/>
              <a:gd name="connsiteX4" fmla="*/ 5566133 w 10415138"/>
              <a:gd name="connsiteY4" fmla="*/ 469187 h 5746824"/>
              <a:gd name="connsiteX5" fmla="*/ 3185791 w 10415138"/>
              <a:gd name="connsiteY5" fmla="*/ 33759 h 5746824"/>
              <a:gd name="connsiteX6" fmla="*/ 1415048 w 10415138"/>
              <a:gd name="connsiteY6" fmla="*/ 236959 h 5746824"/>
              <a:gd name="connsiteX7" fmla="*/ 36191 w 10415138"/>
              <a:gd name="connsiteY7" fmla="*/ 1877073 h 5746824"/>
              <a:gd name="connsiteX8" fmla="*/ 529676 w 10415138"/>
              <a:gd name="connsiteY8" fmla="*/ 3531702 h 5746824"/>
              <a:gd name="connsiteX9" fmla="*/ 1894019 w 10415138"/>
              <a:gd name="connsiteY9" fmla="*/ 4359017 h 5746824"/>
              <a:gd name="connsiteX10" fmla="*/ 2213333 w 10415138"/>
              <a:gd name="connsiteY10" fmla="*/ 5331474 h 5746824"/>
              <a:gd name="connsiteX11" fmla="*/ 3229333 w 10415138"/>
              <a:gd name="connsiteY11" fmla="*/ 5737873 h 5746824"/>
              <a:gd name="connsiteX12" fmla="*/ 5420991 w 10415138"/>
              <a:gd name="connsiteY12" fmla="*/ 4983131 h 5746824"/>
              <a:gd name="connsiteX13" fmla="*/ 7525562 w 10415138"/>
              <a:gd name="connsiteY13" fmla="*/ 5723359 h 5746824"/>
              <a:gd name="connsiteX14" fmla="*/ 8889905 w 10415138"/>
              <a:gd name="connsiteY14" fmla="*/ 4489644 h 5746824"/>
              <a:gd name="connsiteX0" fmla="*/ 8889905 w 10415138"/>
              <a:gd name="connsiteY0" fmla="*/ 4489644 h 5738694"/>
              <a:gd name="connsiteX1" fmla="*/ 10384876 w 10415138"/>
              <a:gd name="connsiteY1" fmla="*/ 3299473 h 5738694"/>
              <a:gd name="connsiteX2" fmla="*/ 9746248 w 10415138"/>
              <a:gd name="connsiteY2" fmla="*/ 1456159 h 5738694"/>
              <a:gd name="connsiteX3" fmla="*/ 8019048 w 10415138"/>
              <a:gd name="connsiteY3" fmla="*/ 353073 h 5738694"/>
              <a:gd name="connsiteX4" fmla="*/ 5566133 w 10415138"/>
              <a:gd name="connsiteY4" fmla="*/ 469187 h 5738694"/>
              <a:gd name="connsiteX5" fmla="*/ 3185791 w 10415138"/>
              <a:gd name="connsiteY5" fmla="*/ 33759 h 5738694"/>
              <a:gd name="connsiteX6" fmla="*/ 1415048 w 10415138"/>
              <a:gd name="connsiteY6" fmla="*/ 236959 h 5738694"/>
              <a:gd name="connsiteX7" fmla="*/ 36191 w 10415138"/>
              <a:gd name="connsiteY7" fmla="*/ 1877073 h 5738694"/>
              <a:gd name="connsiteX8" fmla="*/ 529676 w 10415138"/>
              <a:gd name="connsiteY8" fmla="*/ 3531702 h 5738694"/>
              <a:gd name="connsiteX9" fmla="*/ 1894019 w 10415138"/>
              <a:gd name="connsiteY9" fmla="*/ 4359017 h 5738694"/>
              <a:gd name="connsiteX10" fmla="*/ 2343962 w 10415138"/>
              <a:gd name="connsiteY10" fmla="*/ 5113760 h 5738694"/>
              <a:gd name="connsiteX11" fmla="*/ 3229333 w 10415138"/>
              <a:gd name="connsiteY11" fmla="*/ 5737873 h 5738694"/>
              <a:gd name="connsiteX12" fmla="*/ 5420991 w 10415138"/>
              <a:gd name="connsiteY12" fmla="*/ 4983131 h 5738694"/>
              <a:gd name="connsiteX13" fmla="*/ 7525562 w 10415138"/>
              <a:gd name="connsiteY13" fmla="*/ 5723359 h 5738694"/>
              <a:gd name="connsiteX14" fmla="*/ 8889905 w 10415138"/>
              <a:gd name="connsiteY14" fmla="*/ 4489644 h 5738694"/>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343962 w 10415138"/>
              <a:gd name="connsiteY10" fmla="*/ 5113760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184305 w 10415138"/>
              <a:gd name="connsiteY10" fmla="*/ 5113760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169790 w 10415138"/>
              <a:gd name="connsiteY10" fmla="*/ 5244389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9368877 w 10393074"/>
              <a:gd name="connsiteY0" fmla="*/ 4779930 h 5727338"/>
              <a:gd name="connsiteX1" fmla="*/ 10384876 w 10393074"/>
              <a:gd name="connsiteY1" fmla="*/ 3299473 h 5727338"/>
              <a:gd name="connsiteX2" fmla="*/ 9746248 w 10393074"/>
              <a:gd name="connsiteY2" fmla="*/ 1456159 h 5727338"/>
              <a:gd name="connsiteX3" fmla="*/ 8019048 w 10393074"/>
              <a:gd name="connsiteY3" fmla="*/ 353073 h 5727338"/>
              <a:gd name="connsiteX4" fmla="*/ 5566133 w 10393074"/>
              <a:gd name="connsiteY4" fmla="*/ 469187 h 5727338"/>
              <a:gd name="connsiteX5" fmla="*/ 3185791 w 10393074"/>
              <a:gd name="connsiteY5" fmla="*/ 33759 h 5727338"/>
              <a:gd name="connsiteX6" fmla="*/ 1415048 w 10393074"/>
              <a:gd name="connsiteY6" fmla="*/ 236959 h 5727338"/>
              <a:gd name="connsiteX7" fmla="*/ 36191 w 10393074"/>
              <a:gd name="connsiteY7" fmla="*/ 1877073 h 5727338"/>
              <a:gd name="connsiteX8" fmla="*/ 529676 w 10393074"/>
              <a:gd name="connsiteY8" fmla="*/ 3531702 h 5727338"/>
              <a:gd name="connsiteX9" fmla="*/ 1894019 w 10393074"/>
              <a:gd name="connsiteY9" fmla="*/ 4359017 h 5727338"/>
              <a:gd name="connsiteX10" fmla="*/ 2169790 w 10393074"/>
              <a:gd name="connsiteY10" fmla="*/ 5244389 h 5727338"/>
              <a:gd name="connsiteX11" fmla="*/ 3243847 w 10393074"/>
              <a:gd name="connsiteY11" fmla="*/ 5447587 h 5727338"/>
              <a:gd name="connsiteX12" fmla="*/ 5420991 w 10393074"/>
              <a:gd name="connsiteY12" fmla="*/ 4983131 h 5727338"/>
              <a:gd name="connsiteX13" fmla="*/ 7525562 w 10393074"/>
              <a:gd name="connsiteY13" fmla="*/ 5723359 h 5727338"/>
              <a:gd name="connsiteX14" fmla="*/ 9368877 w 10393074"/>
              <a:gd name="connsiteY14" fmla="*/ 4779930 h 5727338"/>
              <a:gd name="connsiteX0" fmla="*/ 9368877 w 10251774"/>
              <a:gd name="connsiteY0" fmla="*/ 4779930 h 5727338"/>
              <a:gd name="connsiteX1" fmla="*/ 10239733 w 10251774"/>
              <a:gd name="connsiteY1" fmla="*/ 3299473 h 5727338"/>
              <a:gd name="connsiteX2" fmla="*/ 9746248 w 10251774"/>
              <a:gd name="connsiteY2" fmla="*/ 1456159 h 5727338"/>
              <a:gd name="connsiteX3" fmla="*/ 8019048 w 10251774"/>
              <a:gd name="connsiteY3" fmla="*/ 353073 h 5727338"/>
              <a:gd name="connsiteX4" fmla="*/ 5566133 w 10251774"/>
              <a:gd name="connsiteY4" fmla="*/ 469187 h 5727338"/>
              <a:gd name="connsiteX5" fmla="*/ 3185791 w 10251774"/>
              <a:gd name="connsiteY5" fmla="*/ 33759 h 5727338"/>
              <a:gd name="connsiteX6" fmla="*/ 1415048 w 10251774"/>
              <a:gd name="connsiteY6" fmla="*/ 236959 h 5727338"/>
              <a:gd name="connsiteX7" fmla="*/ 36191 w 10251774"/>
              <a:gd name="connsiteY7" fmla="*/ 1877073 h 5727338"/>
              <a:gd name="connsiteX8" fmla="*/ 529676 w 10251774"/>
              <a:gd name="connsiteY8" fmla="*/ 3531702 h 5727338"/>
              <a:gd name="connsiteX9" fmla="*/ 1894019 w 10251774"/>
              <a:gd name="connsiteY9" fmla="*/ 4359017 h 5727338"/>
              <a:gd name="connsiteX10" fmla="*/ 2169790 w 10251774"/>
              <a:gd name="connsiteY10" fmla="*/ 5244389 h 5727338"/>
              <a:gd name="connsiteX11" fmla="*/ 3243847 w 10251774"/>
              <a:gd name="connsiteY11" fmla="*/ 5447587 h 5727338"/>
              <a:gd name="connsiteX12" fmla="*/ 5420991 w 10251774"/>
              <a:gd name="connsiteY12" fmla="*/ 4983131 h 5727338"/>
              <a:gd name="connsiteX13" fmla="*/ 7525562 w 10251774"/>
              <a:gd name="connsiteY13" fmla="*/ 5723359 h 5727338"/>
              <a:gd name="connsiteX14" fmla="*/ 9368877 w 10251774"/>
              <a:gd name="connsiteY14" fmla="*/ 4779930 h 5727338"/>
              <a:gd name="connsiteX0" fmla="*/ 9368877 w 10251774"/>
              <a:gd name="connsiteY0" fmla="*/ 4779930 h 5727246"/>
              <a:gd name="connsiteX1" fmla="*/ 10239733 w 10251774"/>
              <a:gd name="connsiteY1" fmla="*/ 3299473 h 5727246"/>
              <a:gd name="connsiteX2" fmla="*/ 9746248 w 10251774"/>
              <a:gd name="connsiteY2" fmla="*/ 1456159 h 5727246"/>
              <a:gd name="connsiteX3" fmla="*/ 8019048 w 10251774"/>
              <a:gd name="connsiteY3" fmla="*/ 353073 h 5727246"/>
              <a:gd name="connsiteX4" fmla="*/ 5566133 w 10251774"/>
              <a:gd name="connsiteY4" fmla="*/ 469187 h 5727246"/>
              <a:gd name="connsiteX5" fmla="*/ 3185791 w 10251774"/>
              <a:gd name="connsiteY5" fmla="*/ 33759 h 5727246"/>
              <a:gd name="connsiteX6" fmla="*/ 1415048 w 10251774"/>
              <a:gd name="connsiteY6" fmla="*/ 236959 h 5727246"/>
              <a:gd name="connsiteX7" fmla="*/ 36191 w 10251774"/>
              <a:gd name="connsiteY7" fmla="*/ 1877073 h 5727246"/>
              <a:gd name="connsiteX8" fmla="*/ 529676 w 10251774"/>
              <a:gd name="connsiteY8" fmla="*/ 3531702 h 5727246"/>
              <a:gd name="connsiteX9" fmla="*/ 1894019 w 10251774"/>
              <a:gd name="connsiteY9" fmla="*/ 4359017 h 5727246"/>
              <a:gd name="connsiteX10" fmla="*/ 2169790 w 10251774"/>
              <a:gd name="connsiteY10" fmla="*/ 5244389 h 5727246"/>
              <a:gd name="connsiteX11" fmla="*/ 3243847 w 10251774"/>
              <a:gd name="connsiteY11" fmla="*/ 5563702 h 5727246"/>
              <a:gd name="connsiteX12" fmla="*/ 5420991 w 10251774"/>
              <a:gd name="connsiteY12" fmla="*/ 4983131 h 5727246"/>
              <a:gd name="connsiteX13" fmla="*/ 7525562 w 10251774"/>
              <a:gd name="connsiteY13" fmla="*/ 5723359 h 5727246"/>
              <a:gd name="connsiteX14" fmla="*/ 9368877 w 10251774"/>
              <a:gd name="connsiteY14" fmla="*/ 4779930 h 5727246"/>
              <a:gd name="connsiteX0" fmla="*/ 9372421 w 10255318"/>
              <a:gd name="connsiteY0" fmla="*/ 4779930 h 5727246"/>
              <a:gd name="connsiteX1" fmla="*/ 10243277 w 10255318"/>
              <a:gd name="connsiteY1" fmla="*/ 3299473 h 5727246"/>
              <a:gd name="connsiteX2" fmla="*/ 9749792 w 10255318"/>
              <a:gd name="connsiteY2" fmla="*/ 1456159 h 5727246"/>
              <a:gd name="connsiteX3" fmla="*/ 8022592 w 10255318"/>
              <a:gd name="connsiteY3" fmla="*/ 353073 h 5727246"/>
              <a:gd name="connsiteX4" fmla="*/ 5569677 w 10255318"/>
              <a:gd name="connsiteY4" fmla="*/ 469187 h 5727246"/>
              <a:gd name="connsiteX5" fmla="*/ 3189335 w 10255318"/>
              <a:gd name="connsiteY5" fmla="*/ 33759 h 5727246"/>
              <a:gd name="connsiteX6" fmla="*/ 1418592 w 10255318"/>
              <a:gd name="connsiteY6" fmla="*/ 236959 h 5727246"/>
              <a:gd name="connsiteX7" fmla="*/ 39735 w 10255318"/>
              <a:gd name="connsiteY7" fmla="*/ 1877073 h 5727246"/>
              <a:gd name="connsiteX8" fmla="*/ 533220 w 10255318"/>
              <a:gd name="connsiteY8" fmla="*/ 3531702 h 5727246"/>
              <a:gd name="connsiteX9" fmla="*/ 2173335 w 10255318"/>
              <a:gd name="connsiteY9" fmla="*/ 4329989 h 5727246"/>
              <a:gd name="connsiteX10" fmla="*/ 2173334 w 10255318"/>
              <a:gd name="connsiteY10" fmla="*/ 5244389 h 5727246"/>
              <a:gd name="connsiteX11" fmla="*/ 3247391 w 10255318"/>
              <a:gd name="connsiteY11" fmla="*/ 5563702 h 5727246"/>
              <a:gd name="connsiteX12" fmla="*/ 5424535 w 10255318"/>
              <a:gd name="connsiteY12" fmla="*/ 4983131 h 5727246"/>
              <a:gd name="connsiteX13" fmla="*/ 7529106 w 10255318"/>
              <a:gd name="connsiteY13" fmla="*/ 5723359 h 5727246"/>
              <a:gd name="connsiteX14" fmla="*/ 9372421 w 10255318"/>
              <a:gd name="connsiteY14" fmla="*/ 4779930 h 5727246"/>
              <a:gd name="connsiteX0" fmla="*/ 9371050 w 10253947"/>
              <a:gd name="connsiteY0" fmla="*/ 4779930 h 5727246"/>
              <a:gd name="connsiteX1" fmla="*/ 10241906 w 10253947"/>
              <a:gd name="connsiteY1" fmla="*/ 3299473 h 5727246"/>
              <a:gd name="connsiteX2" fmla="*/ 9748421 w 10253947"/>
              <a:gd name="connsiteY2" fmla="*/ 1456159 h 5727246"/>
              <a:gd name="connsiteX3" fmla="*/ 8021221 w 10253947"/>
              <a:gd name="connsiteY3" fmla="*/ 353073 h 5727246"/>
              <a:gd name="connsiteX4" fmla="*/ 5568306 w 10253947"/>
              <a:gd name="connsiteY4" fmla="*/ 469187 h 5727246"/>
              <a:gd name="connsiteX5" fmla="*/ 3187964 w 10253947"/>
              <a:gd name="connsiteY5" fmla="*/ 33759 h 5727246"/>
              <a:gd name="connsiteX6" fmla="*/ 1417221 w 10253947"/>
              <a:gd name="connsiteY6" fmla="*/ 236959 h 5727246"/>
              <a:gd name="connsiteX7" fmla="*/ 38364 w 10253947"/>
              <a:gd name="connsiteY7" fmla="*/ 1877073 h 5727246"/>
              <a:gd name="connsiteX8" fmla="*/ 531849 w 10253947"/>
              <a:gd name="connsiteY8" fmla="*/ 3531702 h 5727246"/>
              <a:gd name="connsiteX9" fmla="*/ 2070364 w 10253947"/>
              <a:gd name="connsiteY9" fmla="*/ 4329989 h 5727246"/>
              <a:gd name="connsiteX10" fmla="*/ 2171963 w 10253947"/>
              <a:gd name="connsiteY10" fmla="*/ 5244389 h 5727246"/>
              <a:gd name="connsiteX11" fmla="*/ 3246020 w 10253947"/>
              <a:gd name="connsiteY11" fmla="*/ 5563702 h 5727246"/>
              <a:gd name="connsiteX12" fmla="*/ 5423164 w 10253947"/>
              <a:gd name="connsiteY12" fmla="*/ 4983131 h 5727246"/>
              <a:gd name="connsiteX13" fmla="*/ 7527735 w 10253947"/>
              <a:gd name="connsiteY13" fmla="*/ 5723359 h 5727246"/>
              <a:gd name="connsiteX14" fmla="*/ 9371050 w 10253947"/>
              <a:gd name="connsiteY14" fmla="*/ 4779930 h 5727246"/>
              <a:gd name="connsiteX0" fmla="*/ 9391809 w 10274706"/>
              <a:gd name="connsiteY0" fmla="*/ 4779930 h 5727246"/>
              <a:gd name="connsiteX1" fmla="*/ 10262665 w 10274706"/>
              <a:gd name="connsiteY1" fmla="*/ 3299473 h 5727246"/>
              <a:gd name="connsiteX2" fmla="*/ 9769180 w 10274706"/>
              <a:gd name="connsiteY2" fmla="*/ 1456159 h 5727246"/>
              <a:gd name="connsiteX3" fmla="*/ 8041980 w 10274706"/>
              <a:gd name="connsiteY3" fmla="*/ 353073 h 5727246"/>
              <a:gd name="connsiteX4" fmla="*/ 5589065 w 10274706"/>
              <a:gd name="connsiteY4" fmla="*/ 469187 h 5727246"/>
              <a:gd name="connsiteX5" fmla="*/ 3208723 w 10274706"/>
              <a:gd name="connsiteY5" fmla="*/ 33759 h 5727246"/>
              <a:gd name="connsiteX6" fmla="*/ 1437980 w 10274706"/>
              <a:gd name="connsiteY6" fmla="*/ 236959 h 5727246"/>
              <a:gd name="connsiteX7" fmla="*/ 59123 w 10274706"/>
              <a:gd name="connsiteY7" fmla="*/ 1877073 h 5727246"/>
              <a:gd name="connsiteX8" fmla="*/ 436494 w 10274706"/>
              <a:gd name="connsiteY8" fmla="*/ 3778445 h 5727246"/>
              <a:gd name="connsiteX9" fmla="*/ 2091123 w 10274706"/>
              <a:gd name="connsiteY9" fmla="*/ 4329989 h 5727246"/>
              <a:gd name="connsiteX10" fmla="*/ 2192722 w 10274706"/>
              <a:gd name="connsiteY10" fmla="*/ 5244389 h 5727246"/>
              <a:gd name="connsiteX11" fmla="*/ 3266779 w 10274706"/>
              <a:gd name="connsiteY11" fmla="*/ 5563702 h 5727246"/>
              <a:gd name="connsiteX12" fmla="*/ 5443923 w 10274706"/>
              <a:gd name="connsiteY12" fmla="*/ 4983131 h 5727246"/>
              <a:gd name="connsiteX13" fmla="*/ 7548494 w 10274706"/>
              <a:gd name="connsiteY13" fmla="*/ 5723359 h 5727246"/>
              <a:gd name="connsiteX14" fmla="*/ 9391809 w 10274706"/>
              <a:gd name="connsiteY14" fmla="*/ 4779930 h 5727246"/>
              <a:gd name="connsiteX0" fmla="*/ 9423023 w 10305920"/>
              <a:gd name="connsiteY0" fmla="*/ 4779930 h 5727246"/>
              <a:gd name="connsiteX1" fmla="*/ 10293879 w 10305920"/>
              <a:gd name="connsiteY1" fmla="*/ 3299473 h 5727246"/>
              <a:gd name="connsiteX2" fmla="*/ 9800394 w 10305920"/>
              <a:gd name="connsiteY2" fmla="*/ 1456159 h 5727246"/>
              <a:gd name="connsiteX3" fmla="*/ 8073194 w 10305920"/>
              <a:gd name="connsiteY3" fmla="*/ 353073 h 5727246"/>
              <a:gd name="connsiteX4" fmla="*/ 5620279 w 10305920"/>
              <a:gd name="connsiteY4" fmla="*/ 469187 h 5727246"/>
              <a:gd name="connsiteX5" fmla="*/ 3239937 w 10305920"/>
              <a:gd name="connsiteY5" fmla="*/ 33759 h 5727246"/>
              <a:gd name="connsiteX6" fmla="*/ 1469194 w 10305920"/>
              <a:gd name="connsiteY6" fmla="*/ 236959 h 5727246"/>
              <a:gd name="connsiteX7" fmla="*/ 90337 w 10305920"/>
              <a:gd name="connsiteY7" fmla="*/ 1877073 h 5727246"/>
              <a:gd name="connsiteX8" fmla="*/ 467708 w 10305920"/>
              <a:gd name="connsiteY8" fmla="*/ 3778445 h 5727246"/>
              <a:gd name="connsiteX9" fmla="*/ 2122337 w 10305920"/>
              <a:gd name="connsiteY9" fmla="*/ 4329989 h 5727246"/>
              <a:gd name="connsiteX10" fmla="*/ 2223936 w 10305920"/>
              <a:gd name="connsiteY10" fmla="*/ 5244389 h 5727246"/>
              <a:gd name="connsiteX11" fmla="*/ 3297993 w 10305920"/>
              <a:gd name="connsiteY11" fmla="*/ 5563702 h 5727246"/>
              <a:gd name="connsiteX12" fmla="*/ 5475137 w 10305920"/>
              <a:gd name="connsiteY12" fmla="*/ 4983131 h 5727246"/>
              <a:gd name="connsiteX13" fmla="*/ 7579708 w 10305920"/>
              <a:gd name="connsiteY13" fmla="*/ 5723359 h 5727246"/>
              <a:gd name="connsiteX14" fmla="*/ 9423023 w 10305920"/>
              <a:gd name="connsiteY14" fmla="*/ 4779930 h 5727246"/>
              <a:gd name="connsiteX0" fmla="*/ 9423023 w 10305920"/>
              <a:gd name="connsiteY0" fmla="*/ 4779930 h 5727246"/>
              <a:gd name="connsiteX1" fmla="*/ 10293879 w 10305920"/>
              <a:gd name="connsiteY1" fmla="*/ 3299473 h 5727246"/>
              <a:gd name="connsiteX2" fmla="*/ 9800394 w 10305920"/>
              <a:gd name="connsiteY2" fmla="*/ 1456159 h 5727246"/>
              <a:gd name="connsiteX3" fmla="*/ 8073194 w 10305920"/>
              <a:gd name="connsiteY3" fmla="*/ 353073 h 5727246"/>
              <a:gd name="connsiteX4" fmla="*/ 5620279 w 10305920"/>
              <a:gd name="connsiteY4" fmla="*/ 469187 h 5727246"/>
              <a:gd name="connsiteX5" fmla="*/ 3239937 w 10305920"/>
              <a:gd name="connsiteY5" fmla="*/ 33759 h 5727246"/>
              <a:gd name="connsiteX6" fmla="*/ 1469194 w 10305920"/>
              <a:gd name="connsiteY6" fmla="*/ 236959 h 5727246"/>
              <a:gd name="connsiteX7" fmla="*/ 90337 w 10305920"/>
              <a:gd name="connsiteY7" fmla="*/ 1877073 h 5727246"/>
              <a:gd name="connsiteX8" fmla="*/ 467708 w 10305920"/>
              <a:gd name="connsiteY8" fmla="*/ 3778445 h 5727246"/>
              <a:gd name="connsiteX9" fmla="*/ 2122337 w 10305920"/>
              <a:gd name="connsiteY9" fmla="*/ 4329989 h 5727246"/>
              <a:gd name="connsiteX10" fmla="*/ 2223936 w 10305920"/>
              <a:gd name="connsiteY10" fmla="*/ 5244389 h 5727246"/>
              <a:gd name="connsiteX11" fmla="*/ 3297993 w 10305920"/>
              <a:gd name="connsiteY11" fmla="*/ 5563702 h 5727246"/>
              <a:gd name="connsiteX12" fmla="*/ 5475137 w 10305920"/>
              <a:gd name="connsiteY12" fmla="*/ 4983131 h 5727246"/>
              <a:gd name="connsiteX13" fmla="*/ 6853993 w 10305920"/>
              <a:gd name="connsiteY13" fmla="*/ 5723359 h 5727246"/>
              <a:gd name="connsiteX14" fmla="*/ 9423023 w 10305920"/>
              <a:gd name="connsiteY14" fmla="*/ 4779930 h 5727246"/>
              <a:gd name="connsiteX0" fmla="*/ 9423023 w 10305920"/>
              <a:gd name="connsiteY0" fmla="*/ 4779930 h 5727793"/>
              <a:gd name="connsiteX1" fmla="*/ 10293879 w 10305920"/>
              <a:gd name="connsiteY1" fmla="*/ 3299473 h 5727793"/>
              <a:gd name="connsiteX2" fmla="*/ 9800394 w 10305920"/>
              <a:gd name="connsiteY2" fmla="*/ 1456159 h 5727793"/>
              <a:gd name="connsiteX3" fmla="*/ 8073194 w 10305920"/>
              <a:gd name="connsiteY3" fmla="*/ 353073 h 5727793"/>
              <a:gd name="connsiteX4" fmla="*/ 5620279 w 10305920"/>
              <a:gd name="connsiteY4" fmla="*/ 469187 h 5727793"/>
              <a:gd name="connsiteX5" fmla="*/ 3239937 w 10305920"/>
              <a:gd name="connsiteY5" fmla="*/ 33759 h 5727793"/>
              <a:gd name="connsiteX6" fmla="*/ 1469194 w 10305920"/>
              <a:gd name="connsiteY6" fmla="*/ 236959 h 5727793"/>
              <a:gd name="connsiteX7" fmla="*/ 90337 w 10305920"/>
              <a:gd name="connsiteY7" fmla="*/ 1877073 h 5727793"/>
              <a:gd name="connsiteX8" fmla="*/ 467708 w 10305920"/>
              <a:gd name="connsiteY8" fmla="*/ 3778445 h 5727793"/>
              <a:gd name="connsiteX9" fmla="*/ 2122337 w 10305920"/>
              <a:gd name="connsiteY9" fmla="*/ 4329989 h 5727793"/>
              <a:gd name="connsiteX10" fmla="*/ 2223936 w 10305920"/>
              <a:gd name="connsiteY10" fmla="*/ 5244389 h 5727793"/>
              <a:gd name="connsiteX11" fmla="*/ 3297993 w 10305920"/>
              <a:gd name="connsiteY11" fmla="*/ 5563702 h 5727793"/>
              <a:gd name="connsiteX12" fmla="*/ 4821994 w 10305920"/>
              <a:gd name="connsiteY12" fmla="*/ 5084731 h 5727793"/>
              <a:gd name="connsiteX13" fmla="*/ 6853993 w 10305920"/>
              <a:gd name="connsiteY13" fmla="*/ 5723359 h 5727793"/>
              <a:gd name="connsiteX14" fmla="*/ 9423023 w 10305920"/>
              <a:gd name="connsiteY14" fmla="*/ 4779930 h 5727793"/>
              <a:gd name="connsiteX0" fmla="*/ 9388398 w 10271295"/>
              <a:gd name="connsiteY0" fmla="*/ 4779930 h 5727793"/>
              <a:gd name="connsiteX1" fmla="*/ 10259254 w 10271295"/>
              <a:gd name="connsiteY1" fmla="*/ 3299473 h 5727793"/>
              <a:gd name="connsiteX2" fmla="*/ 9765769 w 10271295"/>
              <a:gd name="connsiteY2" fmla="*/ 1456159 h 5727793"/>
              <a:gd name="connsiteX3" fmla="*/ 8038569 w 10271295"/>
              <a:gd name="connsiteY3" fmla="*/ 353073 h 5727793"/>
              <a:gd name="connsiteX4" fmla="*/ 5585654 w 10271295"/>
              <a:gd name="connsiteY4" fmla="*/ 469187 h 5727793"/>
              <a:gd name="connsiteX5" fmla="*/ 3205312 w 10271295"/>
              <a:gd name="connsiteY5" fmla="*/ 33759 h 5727793"/>
              <a:gd name="connsiteX6" fmla="*/ 1434569 w 10271295"/>
              <a:gd name="connsiteY6" fmla="*/ 236959 h 5727793"/>
              <a:gd name="connsiteX7" fmla="*/ 55712 w 10271295"/>
              <a:gd name="connsiteY7" fmla="*/ 1877073 h 5727793"/>
              <a:gd name="connsiteX8" fmla="*/ 433083 w 10271295"/>
              <a:gd name="connsiteY8" fmla="*/ 3778445 h 5727793"/>
              <a:gd name="connsiteX9" fmla="*/ 1928055 w 10271295"/>
              <a:gd name="connsiteY9" fmla="*/ 4228389 h 5727793"/>
              <a:gd name="connsiteX10" fmla="*/ 2189311 w 10271295"/>
              <a:gd name="connsiteY10" fmla="*/ 5244389 h 5727793"/>
              <a:gd name="connsiteX11" fmla="*/ 3263368 w 10271295"/>
              <a:gd name="connsiteY11" fmla="*/ 5563702 h 5727793"/>
              <a:gd name="connsiteX12" fmla="*/ 4787369 w 10271295"/>
              <a:gd name="connsiteY12" fmla="*/ 5084731 h 5727793"/>
              <a:gd name="connsiteX13" fmla="*/ 6819368 w 10271295"/>
              <a:gd name="connsiteY13" fmla="*/ 5723359 h 5727793"/>
              <a:gd name="connsiteX14" fmla="*/ 9388398 w 10271295"/>
              <a:gd name="connsiteY14" fmla="*/ 4779930 h 5727793"/>
              <a:gd name="connsiteX0" fmla="*/ 9381507 w 10264404"/>
              <a:gd name="connsiteY0" fmla="*/ 4869557 h 5817420"/>
              <a:gd name="connsiteX1" fmla="*/ 10252363 w 10264404"/>
              <a:gd name="connsiteY1" fmla="*/ 3389100 h 5817420"/>
              <a:gd name="connsiteX2" fmla="*/ 9758878 w 10264404"/>
              <a:gd name="connsiteY2" fmla="*/ 1545786 h 5817420"/>
              <a:gd name="connsiteX3" fmla="*/ 8031678 w 10264404"/>
              <a:gd name="connsiteY3" fmla="*/ 442700 h 5817420"/>
              <a:gd name="connsiteX4" fmla="*/ 5578763 w 10264404"/>
              <a:gd name="connsiteY4" fmla="*/ 558814 h 5817420"/>
              <a:gd name="connsiteX5" fmla="*/ 3198421 w 10264404"/>
              <a:gd name="connsiteY5" fmla="*/ 123386 h 5817420"/>
              <a:gd name="connsiteX6" fmla="*/ 1326078 w 10264404"/>
              <a:gd name="connsiteY6" fmla="*/ 166929 h 5817420"/>
              <a:gd name="connsiteX7" fmla="*/ 48821 w 10264404"/>
              <a:gd name="connsiteY7" fmla="*/ 1966700 h 5817420"/>
              <a:gd name="connsiteX8" fmla="*/ 426192 w 10264404"/>
              <a:gd name="connsiteY8" fmla="*/ 3868072 h 5817420"/>
              <a:gd name="connsiteX9" fmla="*/ 1921164 w 10264404"/>
              <a:gd name="connsiteY9" fmla="*/ 4318016 h 5817420"/>
              <a:gd name="connsiteX10" fmla="*/ 2182420 w 10264404"/>
              <a:gd name="connsiteY10" fmla="*/ 5334016 h 5817420"/>
              <a:gd name="connsiteX11" fmla="*/ 3256477 w 10264404"/>
              <a:gd name="connsiteY11" fmla="*/ 5653329 h 5817420"/>
              <a:gd name="connsiteX12" fmla="*/ 4780478 w 10264404"/>
              <a:gd name="connsiteY12" fmla="*/ 5174358 h 5817420"/>
              <a:gd name="connsiteX13" fmla="*/ 6812477 w 10264404"/>
              <a:gd name="connsiteY13" fmla="*/ 5812986 h 5817420"/>
              <a:gd name="connsiteX14" fmla="*/ 9381507 w 10264404"/>
              <a:gd name="connsiteY14" fmla="*/ 4869557 h 5817420"/>
              <a:gd name="connsiteX0" fmla="*/ 9381507 w 10264404"/>
              <a:gd name="connsiteY0" fmla="*/ 4921491 h 5869354"/>
              <a:gd name="connsiteX1" fmla="*/ 10252363 w 10264404"/>
              <a:gd name="connsiteY1" fmla="*/ 3441034 h 5869354"/>
              <a:gd name="connsiteX2" fmla="*/ 9758878 w 10264404"/>
              <a:gd name="connsiteY2" fmla="*/ 1597720 h 5869354"/>
              <a:gd name="connsiteX3" fmla="*/ 8031678 w 10264404"/>
              <a:gd name="connsiteY3" fmla="*/ 494634 h 5869354"/>
              <a:gd name="connsiteX4" fmla="*/ 5578763 w 10264404"/>
              <a:gd name="connsiteY4" fmla="*/ 610748 h 5869354"/>
              <a:gd name="connsiteX5" fmla="*/ 3256478 w 10264404"/>
              <a:gd name="connsiteY5" fmla="*/ 73720 h 5869354"/>
              <a:gd name="connsiteX6" fmla="*/ 1326078 w 10264404"/>
              <a:gd name="connsiteY6" fmla="*/ 218863 h 5869354"/>
              <a:gd name="connsiteX7" fmla="*/ 48821 w 10264404"/>
              <a:gd name="connsiteY7" fmla="*/ 2018634 h 5869354"/>
              <a:gd name="connsiteX8" fmla="*/ 426192 w 10264404"/>
              <a:gd name="connsiteY8" fmla="*/ 3920006 h 5869354"/>
              <a:gd name="connsiteX9" fmla="*/ 1921164 w 10264404"/>
              <a:gd name="connsiteY9" fmla="*/ 4369950 h 5869354"/>
              <a:gd name="connsiteX10" fmla="*/ 2182420 w 10264404"/>
              <a:gd name="connsiteY10" fmla="*/ 5385950 h 5869354"/>
              <a:gd name="connsiteX11" fmla="*/ 3256477 w 10264404"/>
              <a:gd name="connsiteY11" fmla="*/ 5705263 h 5869354"/>
              <a:gd name="connsiteX12" fmla="*/ 4780478 w 10264404"/>
              <a:gd name="connsiteY12" fmla="*/ 5226292 h 5869354"/>
              <a:gd name="connsiteX13" fmla="*/ 6812477 w 10264404"/>
              <a:gd name="connsiteY13" fmla="*/ 5864920 h 5869354"/>
              <a:gd name="connsiteX14" fmla="*/ 9381507 w 10264404"/>
              <a:gd name="connsiteY14" fmla="*/ 4921491 h 5869354"/>
              <a:gd name="connsiteX0" fmla="*/ 9381507 w 10264404"/>
              <a:gd name="connsiteY0" fmla="*/ 4921491 h 5869354"/>
              <a:gd name="connsiteX1" fmla="*/ 10252363 w 10264404"/>
              <a:gd name="connsiteY1" fmla="*/ 3441034 h 5869354"/>
              <a:gd name="connsiteX2" fmla="*/ 9758878 w 10264404"/>
              <a:gd name="connsiteY2" fmla="*/ 1597720 h 5869354"/>
              <a:gd name="connsiteX3" fmla="*/ 8031678 w 10264404"/>
              <a:gd name="connsiteY3" fmla="*/ 494634 h 5869354"/>
              <a:gd name="connsiteX4" fmla="*/ 5578763 w 10264404"/>
              <a:gd name="connsiteY4" fmla="*/ 610748 h 5869354"/>
              <a:gd name="connsiteX5" fmla="*/ 3256478 w 10264404"/>
              <a:gd name="connsiteY5" fmla="*/ 73720 h 5869354"/>
              <a:gd name="connsiteX6" fmla="*/ 1326078 w 10264404"/>
              <a:gd name="connsiteY6" fmla="*/ 218863 h 5869354"/>
              <a:gd name="connsiteX7" fmla="*/ 48821 w 10264404"/>
              <a:gd name="connsiteY7" fmla="*/ 2018634 h 5869354"/>
              <a:gd name="connsiteX8" fmla="*/ 426192 w 10264404"/>
              <a:gd name="connsiteY8" fmla="*/ 3920006 h 5869354"/>
              <a:gd name="connsiteX9" fmla="*/ 1921164 w 10264404"/>
              <a:gd name="connsiteY9" fmla="*/ 4369950 h 5869354"/>
              <a:gd name="connsiteX10" fmla="*/ 2182420 w 10264404"/>
              <a:gd name="connsiteY10" fmla="*/ 5385950 h 5869354"/>
              <a:gd name="connsiteX11" fmla="*/ 3256477 w 10264404"/>
              <a:gd name="connsiteY11" fmla="*/ 5705263 h 5869354"/>
              <a:gd name="connsiteX12" fmla="*/ 4780478 w 10264404"/>
              <a:gd name="connsiteY12" fmla="*/ 5226292 h 5869354"/>
              <a:gd name="connsiteX13" fmla="*/ 6812477 w 10264404"/>
              <a:gd name="connsiteY13" fmla="*/ 5864920 h 5869354"/>
              <a:gd name="connsiteX14" fmla="*/ 9381507 w 10264404"/>
              <a:gd name="connsiteY14" fmla="*/ 4921491 h 5869354"/>
              <a:gd name="connsiteX0" fmla="*/ 9381507 w 10264404"/>
              <a:gd name="connsiteY0" fmla="*/ 4932973 h 5880836"/>
              <a:gd name="connsiteX1" fmla="*/ 10252363 w 10264404"/>
              <a:gd name="connsiteY1" fmla="*/ 3452516 h 5880836"/>
              <a:gd name="connsiteX2" fmla="*/ 9758878 w 10264404"/>
              <a:gd name="connsiteY2" fmla="*/ 1609202 h 5880836"/>
              <a:gd name="connsiteX3" fmla="*/ 8031678 w 10264404"/>
              <a:gd name="connsiteY3" fmla="*/ 506116 h 5880836"/>
              <a:gd name="connsiteX4" fmla="*/ 5578763 w 10264404"/>
              <a:gd name="connsiteY4" fmla="*/ 622230 h 5880836"/>
              <a:gd name="connsiteX5" fmla="*/ 3256478 w 10264404"/>
              <a:gd name="connsiteY5" fmla="*/ 85202 h 5880836"/>
              <a:gd name="connsiteX6" fmla="*/ 1326078 w 10264404"/>
              <a:gd name="connsiteY6" fmla="*/ 230345 h 5880836"/>
              <a:gd name="connsiteX7" fmla="*/ 48821 w 10264404"/>
              <a:gd name="connsiteY7" fmla="*/ 2030116 h 5880836"/>
              <a:gd name="connsiteX8" fmla="*/ 426192 w 10264404"/>
              <a:gd name="connsiteY8" fmla="*/ 3931488 h 5880836"/>
              <a:gd name="connsiteX9" fmla="*/ 1921164 w 10264404"/>
              <a:gd name="connsiteY9" fmla="*/ 4381432 h 5880836"/>
              <a:gd name="connsiteX10" fmla="*/ 2182420 w 10264404"/>
              <a:gd name="connsiteY10" fmla="*/ 5397432 h 5880836"/>
              <a:gd name="connsiteX11" fmla="*/ 3256477 w 10264404"/>
              <a:gd name="connsiteY11" fmla="*/ 5716745 h 5880836"/>
              <a:gd name="connsiteX12" fmla="*/ 4780478 w 10264404"/>
              <a:gd name="connsiteY12" fmla="*/ 5237774 h 5880836"/>
              <a:gd name="connsiteX13" fmla="*/ 6812477 w 10264404"/>
              <a:gd name="connsiteY13" fmla="*/ 5876402 h 5880836"/>
              <a:gd name="connsiteX14" fmla="*/ 9381507 w 10264404"/>
              <a:gd name="connsiteY14" fmla="*/ 4932973 h 5880836"/>
              <a:gd name="connsiteX0" fmla="*/ 9381507 w 10264000"/>
              <a:gd name="connsiteY0" fmla="*/ 4932973 h 5880836"/>
              <a:gd name="connsiteX1" fmla="*/ 10252363 w 10264000"/>
              <a:gd name="connsiteY1" fmla="*/ 3452516 h 5880836"/>
              <a:gd name="connsiteX2" fmla="*/ 9758878 w 10264000"/>
              <a:gd name="connsiteY2" fmla="*/ 1609202 h 5880836"/>
              <a:gd name="connsiteX3" fmla="*/ 8089736 w 10264000"/>
              <a:gd name="connsiteY3" fmla="*/ 622230 h 5880836"/>
              <a:gd name="connsiteX4" fmla="*/ 5578763 w 10264000"/>
              <a:gd name="connsiteY4" fmla="*/ 622230 h 5880836"/>
              <a:gd name="connsiteX5" fmla="*/ 3256478 w 10264000"/>
              <a:gd name="connsiteY5" fmla="*/ 85202 h 5880836"/>
              <a:gd name="connsiteX6" fmla="*/ 1326078 w 10264000"/>
              <a:gd name="connsiteY6" fmla="*/ 230345 h 5880836"/>
              <a:gd name="connsiteX7" fmla="*/ 48821 w 10264000"/>
              <a:gd name="connsiteY7" fmla="*/ 2030116 h 5880836"/>
              <a:gd name="connsiteX8" fmla="*/ 426192 w 10264000"/>
              <a:gd name="connsiteY8" fmla="*/ 3931488 h 5880836"/>
              <a:gd name="connsiteX9" fmla="*/ 1921164 w 10264000"/>
              <a:gd name="connsiteY9" fmla="*/ 4381432 h 5880836"/>
              <a:gd name="connsiteX10" fmla="*/ 2182420 w 10264000"/>
              <a:gd name="connsiteY10" fmla="*/ 5397432 h 5880836"/>
              <a:gd name="connsiteX11" fmla="*/ 3256477 w 10264000"/>
              <a:gd name="connsiteY11" fmla="*/ 5716745 h 5880836"/>
              <a:gd name="connsiteX12" fmla="*/ 4780478 w 10264000"/>
              <a:gd name="connsiteY12" fmla="*/ 5237774 h 5880836"/>
              <a:gd name="connsiteX13" fmla="*/ 6812477 w 10264000"/>
              <a:gd name="connsiteY13" fmla="*/ 5876402 h 5880836"/>
              <a:gd name="connsiteX14" fmla="*/ 9381507 w 10264000"/>
              <a:gd name="connsiteY14" fmla="*/ 4932973 h 5880836"/>
              <a:gd name="connsiteX0" fmla="*/ 9381507 w 10274492"/>
              <a:gd name="connsiteY0" fmla="*/ 4932973 h 5880836"/>
              <a:gd name="connsiteX1" fmla="*/ 10252363 w 10274492"/>
              <a:gd name="connsiteY1" fmla="*/ 3452516 h 5880836"/>
              <a:gd name="connsiteX2" fmla="*/ 9845964 w 10274492"/>
              <a:gd name="connsiteY2" fmla="*/ 1536631 h 5880836"/>
              <a:gd name="connsiteX3" fmla="*/ 8089736 w 10274492"/>
              <a:gd name="connsiteY3" fmla="*/ 622230 h 5880836"/>
              <a:gd name="connsiteX4" fmla="*/ 5578763 w 10274492"/>
              <a:gd name="connsiteY4" fmla="*/ 622230 h 5880836"/>
              <a:gd name="connsiteX5" fmla="*/ 3256478 w 10274492"/>
              <a:gd name="connsiteY5" fmla="*/ 85202 h 5880836"/>
              <a:gd name="connsiteX6" fmla="*/ 1326078 w 10274492"/>
              <a:gd name="connsiteY6" fmla="*/ 230345 h 5880836"/>
              <a:gd name="connsiteX7" fmla="*/ 48821 w 10274492"/>
              <a:gd name="connsiteY7" fmla="*/ 2030116 h 5880836"/>
              <a:gd name="connsiteX8" fmla="*/ 426192 w 10274492"/>
              <a:gd name="connsiteY8" fmla="*/ 3931488 h 5880836"/>
              <a:gd name="connsiteX9" fmla="*/ 1921164 w 10274492"/>
              <a:gd name="connsiteY9" fmla="*/ 4381432 h 5880836"/>
              <a:gd name="connsiteX10" fmla="*/ 2182420 w 10274492"/>
              <a:gd name="connsiteY10" fmla="*/ 5397432 h 5880836"/>
              <a:gd name="connsiteX11" fmla="*/ 3256477 w 10274492"/>
              <a:gd name="connsiteY11" fmla="*/ 5716745 h 5880836"/>
              <a:gd name="connsiteX12" fmla="*/ 4780478 w 10274492"/>
              <a:gd name="connsiteY12" fmla="*/ 5237774 h 5880836"/>
              <a:gd name="connsiteX13" fmla="*/ 6812477 w 10274492"/>
              <a:gd name="connsiteY13" fmla="*/ 5876402 h 5880836"/>
              <a:gd name="connsiteX14" fmla="*/ 9381507 w 10274492"/>
              <a:gd name="connsiteY14" fmla="*/ 4932973 h 5880836"/>
              <a:gd name="connsiteX0" fmla="*/ 9409984 w 10302969"/>
              <a:gd name="connsiteY0" fmla="*/ 4932973 h 5880836"/>
              <a:gd name="connsiteX1" fmla="*/ 10280840 w 10302969"/>
              <a:gd name="connsiteY1" fmla="*/ 3452516 h 5880836"/>
              <a:gd name="connsiteX2" fmla="*/ 9874441 w 10302969"/>
              <a:gd name="connsiteY2" fmla="*/ 1536631 h 5880836"/>
              <a:gd name="connsiteX3" fmla="*/ 8118213 w 10302969"/>
              <a:gd name="connsiteY3" fmla="*/ 622230 h 5880836"/>
              <a:gd name="connsiteX4" fmla="*/ 5607240 w 10302969"/>
              <a:gd name="connsiteY4" fmla="*/ 622230 h 5880836"/>
              <a:gd name="connsiteX5" fmla="*/ 3284955 w 10302969"/>
              <a:gd name="connsiteY5" fmla="*/ 85202 h 5880836"/>
              <a:gd name="connsiteX6" fmla="*/ 1354555 w 10302969"/>
              <a:gd name="connsiteY6" fmla="*/ 230345 h 5880836"/>
              <a:gd name="connsiteX7" fmla="*/ 77298 w 10302969"/>
              <a:gd name="connsiteY7" fmla="*/ 2030116 h 5880836"/>
              <a:gd name="connsiteX8" fmla="*/ 338555 w 10302969"/>
              <a:gd name="connsiteY8" fmla="*/ 3815374 h 5880836"/>
              <a:gd name="connsiteX9" fmla="*/ 1949641 w 10302969"/>
              <a:gd name="connsiteY9" fmla="*/ 4381432 h 5880836"/>
              <a:gd name="connsiteX10" fmla="*/ 2210897 w 10302969"/>
              <a:gd name="connsiteY10" fmla="*/ 5397432 h 5880836"/>
              <a:gd name="connsiteX11" fmla="*/ 3284954 w 10302969"/>
              <a:gd name="connsiteY11" fmla="*/ 5716745 h 5880836"/>
              <a:gd name="connsiteX12" fmla="*/ 4808955 w 10302969"/>
              <a:gd name="connsiteY12" fmla="*/ 5237774 h 5880836"/>
              <a:gd name="connsiteX13" fmla="*/ 6840954 w 10302969"/>
              <a:gd name="connsiteY13" fmla="*/ 5876402 h 5880836"/>
              <a:gd name="connsiteX14" fmla="*/ 9409984 w 10302969"/>
              <a:gd name="connsiteY14" fmla="*/ 4932973 h 5880836"/>
              <a:gd name="connsiteX0" fmla="*/ 9405702 w 10298687"/>
              <a:gd name="connsiteY0" fmla="*/ 5035095 h 5982958"/>
              <a:gd name="connsiteX1" fmla="*/ 10276558 w 10298687"/>
              <a:gd name="connsiteY1" fmla="*/ 3554638 h 5982958"/>
              <a:gd name="connsiteX2" fmla="*/ 9870159 w 10298687"/>
              <a:gd name="connsiteY2" fmla="*/ 1638753 h 5982958"/>
              <a:gd name="connsiteX3" fmla="*/ 8113931 w 10298687"/>
              <a:gd name="connsiteY3" fmla="*/ 724352 h 5982958"/>
              <a:gd name="connsiteX4" fmla="*/ 5602958 w 10298687"/>
              <a:gd name="connsiteY4" fmla="*/ 724352 h 5982958"/>
              <a:gd name="connsiteX5" fmla="*/ 3280673 w 10298687"/>
              <a:gd name="connsiteY5" fmla="*/ 187324 h 5982958"/>
              <a:gd name="connsiteX6" fmla="*/ 1292216 w 10298687"/>
              <a:gd name="connsiteY6" fmla="*/ 158296 h 5982958"/>
              <a:gd name="connsiteX7" fmla="*/ 73016 w 10298687"/>
              <a:gd name="connsiteY7" fmla="*/ 2132238 h 5982958"/>
              <a:gd name="connsiteX8" fmla="*/ 334273 w 10298687"/>
              <a:gd name="connsiteY8" fmla="*/ 3917496 h 5982958"/>
              <a:gd name="connsiteX9" fmla="*/ 1945359 w 10298687"/>
              <a:gd name="connsiteY9" fmla="*/ 4483554 h 5982958"/>
              <a:gd name="connsiteX10" fmla="*/ 2206615 w 10298687"/>
              <a:gd name="connsiteY10" fmla="*/ 5499554 h 5982958"/>
              <a:gd name="connsiteX11" fmla="*/ 3280672 w 10298687"/>
              <a:gd name="connsiteY11" fmla="*/ 5818867 h 5982958"/>
              <a:gd name="connsiteX12" fmla="*/ 4804673 w 10298687"/>
              <a:gd name="connsiteY12" fmla="*/ 5339896 h 5982958"/>
              <a:gd name="connsiteX13" fmla="*/ 6836672 w 10298687"/>
              <a:gd name="connsiteY13" fmla="*/ 5978524 h 5982958"/>
              <a:gd name="connsiteX14" fmla="*/ 9405702 w 10298687"/>
              <a:gd name="connsiteY14" fmla="*/ 5035095 h 5982958"/>
              <a:gd name="connsiteX0" fmla="*/ 9405702 w 10298687"/>
              <a:gd name="connsiteY0" fmla="*/ 5093186 h 6041049"/>
              <a:gd name="connsiteX1" fmla="*/ 10276558 w 10298687"/>
              <a:gd name="connsiteY1" fmla="*/ 3612729 h 6041049"/>
              <a:gd name="connsiteX2" fmla="*/ 9870159 w 10298687"/>
              <a:gd name="connsiteY2" fmla="*/ 1696844 h 6041049"/>
              <a:gd name="connsiteX3" fmla="*/ 8113931 w 10298687"/>
              <a:gd name="connsiteY3" fmla="*/ 782443 h 6041049"/>
              <a:gd name="connsiteX4" fmla="*/ 5602958 w 10298687"/>
              <a:gd name="connsiteY4" fmla="*/ 782443 h 6041049"/>
              <a:gd name="connsiteX5" fmla="*/ 3512902 w 10298687"/>
              <a:gd name="connsiteY5" fmla="*/ 114787 h 6041049"/>
              <a:gd name="connsiteX6" fmla="*/ 1292216 w 10298687"/>
              <a:gd name="connsiteY6" fmla="*/ 216387 h 6041049"/>
              <a:gd name="connsiteX7" fmla="*/ 73016 w 10298687"/>
              <a:gd name="connsiteY7" fmla="*/ 2190329 h 6041049"/>
              <a:gd name="connsiteX8" fmla="*/ 334273 w 10298687"/>
              <a:gd name="connsiteY8" fmla="*/ 3975587 h 6041049"/>
              <a:gd name="connsiteX9" fmla="*/ 1945359 w 10298687"/>
              <a:gd name="connsiteY9" fmla="*/ 4541645 h 6041049"/>
              <a:gd name="connsiteX10" fmla="*/ 2206615 w 10298687"/>
              <a:gd name="connsiteY10" fmla="*/ 5557645 h 6041049"/>
              <a:gd name="connsiteX11" fmla="*/ 3280672 w 10298687"/>
              <a:gd name="connsiteY11" fmla="*/ 5876958 h 6041049"/>
              <a:gd name="connsiteX12" fmla="*/ 4804673 w 10298687"/>
              <a:gd name="connsiteY12" fmla="*/ 5397987 h 6041049"/>
              <a:gd name="connsiteX13" fmla="*/ 6836672 w 10298687"/>
              <a:gd name="connsiteY13" fmla="*/ 6036615 h 6041049"/>
              <a:gd name="connsiteX14" fmla="*/ 9405702 w 10298687"/>
              <a:gd name="connsiteY14" fmla="*/ 5093186 h 6041049"/>
              <a:gd name="connsiteX0" fmla="*/ 9405702 w 10298687"/>
              <a:gd name="connsiteY0" fmla="*/ 5093186 h 6041049"/>
              <a:gd name="connsiteX1" fmla="*/ 10276558 w 10298687"/>
              <a:gd name="connsiteY1" fmla="*/ 3612729 h 6041049"/>
              <a:gd name="connsiteX2" fmla="*/ 9870159 w 10298687"/>
              <a:gd name="connsiteY2" fmla="*/ 1696844 h 6041049"/>
              <a:gd name="connsiteX3" fmla="*/ 8113931 w 10298687"/>
              <a:gd name="connsiteY3" fmla="*/ 651814 h 6041049"/>
              <a:gd name="connsiteX4" fmla="*/ 5602958 w 10298687"/>
              <a:gd name="connsiteY4" fmla="*/ 782443 h 6041049"/>
              <a:gd name="connsiteX5" fmla="*/ 3512902 w 10298687"/>
              <a:gd name="connsiteY5" fmla="*/ 114787 h 6041049"/>
              <a:gd name="connsiteX6" fmla="*/ 1292216 w 10298687"/>
              <a:gd name="connsiteY6" fmla="*/ 216387 h 6041049"/>
              <a:gd name="connsiteX7" fmla="*/ 73016 w 10298687"/>
              <a:gd name="connsiteY7" fmla="*/ 2190329 h 6041049"/>
              <a:gd name="connsiteX8" fmla="*/ 334273 w 10298687"/>
              <a:gd name="connsiteY8" fmla="*/ 3975587 h 6041049"/>
              <a:gd name="connsiteX9" fmla="*/ 1945359 w 10298687"/>
              <a:gd name="connsiteY9" fmla="*/ 4541645 h 6041049"/>
              <a:gd name="connsiteX10" fmla="*/ 2206615 w 10298687"/>
              <a:gd name="connsiteY10" fmla="*/ 5557645 h 6041049"/>
              <a:gd name="connsiteX11" fmla="*/ 3280672 w 10298687"/>
              <a:gd name="connsiteY11" fmla="*/ 5876958 h 6041049"/>
              <a:gd name="connsiteX12" fmla="*/ 4804673 w 10298687"/>
              <a:gd name="connsiteY12" fmla="*/ 5397987 h 6041049"/>
              <a:gd name="connsiteX13" fmla="*/ 6836672 w 10298687"/>
              <a:gd name="connsiteY13" fmla="*/ 6036615 h 6041049"/>
              <a:gd name="connsiteX14" fmla="*/ 9405702 w 10298687"/>
              <a:gd name="connsiteY14" fmla="*/ 5093186 h 6041049"/>
              <a:gd name="connsiteX0" fmla="*/ 9405702 w 10298687"/>
              <a:gd name="connsiteY0" fmla="*/ 5094044 h 6041907"/>
              <a:gd name="connsiteX1" fmla="*/ 10276558 w 10298687"/>
              <a:gd name="connsiteY1" fmla="*/ 3613587 h 6041907"/>
              <a:gd name="connsiteX2" fmla="*/ 9870159 w 10298687"/>
              <a:gd name="connsiteY2" fmla="*/ 1697702 h 6041907"/>
              <a:gd name="connsiteX3" fmla="*/ 8113931 w 10298687"/>
              <a:gd name="connsiteY3" fmla="*/ 652672 h 6041907"/>
              <a:gd name="connsiteX4" fmla="*/ 5922272 w 10298687"/>
              <a:gd name="connsiteY4" fmla="*/ 797815 h 6041907"/>
              <a:gd name="connsiteX5" fmla="*/ 3512902 w 10298687"/>
              <a:gd name="connsiteY5" fmla="*/ 115645 h 6041907"/>
              <a:gd name="connsiteX6" fmla="*/ 1292216 w 10298687"/>
              <a:gd name="connsiteY6" fmla="*/ 217245 h 6041907"/>
              <a:gd name="connsiteX7" fmla="*/ 73016 w 10298687"/>
              <a:gd name="connsiteY7" fmla="*/ 2191187 h 6041907"/>
              <a:gd name="connsiteX8" fmla="*/ 334273 w 10298687"/>
              <a:gd name="connsiteY8" fmla="*/ 3976445 h 6041907"/>
              <a:gd name="connsiteX9" fmla="*/ 1945359 w 10298687"/>
              <a:gd name="connsiteY9" fmla="*/ 4542503 h 6041907"/>
              <a:gd name="connsiteX10" fmla="*/ 2206615 w 10298687"/>
              <a:gd name="connsiteY10" fmla="*/ 5558503 h 6041907"/>
              <a:gd name="connsiteX11" fmla="*/ 3280672 w 10298687"/>
              <a:gd name="connsiteY11" fmla="*/ 5877816 h 6041907"/>
              <a:gd name="connsiteX12" fmla="*/ 4804673 w 10298687"/>
              <a:gd name="connsiteY12" fmla="*/ 5398845 h 6041907"/>
              <a:gd name="connsiteX13" fmla="*/ 6836672 w 10298687"/>
              <a:gd name="connsiteY13" fmla="*/ 6037473 h 6041907"/>
              <a:gd name="connsiteX14" fmla="*/ 9405702 w 10298687"/>
              <a:gd name="connsiteY14" fmla="*/ 5094044 h 6041907"/>
              <a:gd name="connsiteX0" fmla="*/ 9405702 w 10298687"/>
              <a:gd name="connsiteY0" fmla="*/ 5127039 h 6074902"/>
              <a:gd name="connsiteX1" fmla="*/ 10276558 w 10298687"/>
              <a:gd name="connsiteY1" fmla="*/ 3646582 h 6074902"/>
              <a:gd name="connsiteX2" fmla="*/ 9870159 w 10298687"/>
              <a:gd name="connsiteY2" fmla="*/ 1730697 h 6074902"/>
              <a:gd name="connsiteX3" fmla="*/ 8113931 w 10298687"/>
              <a:gd name="connsiteY3" fmla="*/ 685667 h 6074902"/>
              <a:gd name="connsiteX4" fmla="*/ 5922272 w 10298687"/>
              <a:gd name="connsiteY4" fmla="*/ 830810 h 6074902"/>
              <a:gd name="connsiteX5" fmla="*/ 3324216 w 10298687"/>
              <a:gd name="connsiteY5" fmla="*/ 90583 h 6074902"/>
              <a:gd name="connsiteX6" fmla="*/ 1292216 w 10298687"/>
              <a:gd name="connsiteY6" fmla="*/ 250240 h 6074902"/>
              <a:gd name="connsiteX7" fmla="*/ 73016 w 10298687"/>
              <a:gd name="connsiteY7" fmla="*/ 2224182 h 6074902"/>
              <a:gd name="connsiteX8" fmla="*/ 334273 w 10298687"/>
              <a:gd name="connsiteY8" fmla="*/ 4009440 h 6074902"/>
              <a:gd name="connsiteX9" fmla="*/ 1945359 w 10298687"/>
              <a:gd name="connsiteY9" fmla="*/ 4575498 h 6074902"/>
              <a:gd name="connsiteX10" fmla="*/ 2206615 w 10298687"/>
              <a:gd name="connsiteY10" fmla="*/ 5591498 h 6074902"/>
              <a:gd name="connsiteX11" fmla="*/ 3280672 w 10298687"/>
              <a:gd name="connsiteY11" fmla="*/ 5910811 h 6074902"/>
              <a:gd name="connsiteX12" fmla="*/ 4804673 w 10298687"/>
              <a:gd name="connsiteY12" fmla="*/ 5431840 h 6074902"/>
              <a:gd name="connsiteX13" fmla="*/ 6836672 w 10298687"/>
              <a:gd name="connsiteY13" fmla="*/ 6070468 h 6074902"/>
              <a:gd name="connsiteX14" fmla="*/ 9405702 w 10298687"/>
              <a:gd name="connsiteY14" fmla="*/ 5127039 h 6074902"/>
              <a:gd name="connsiteX0" fmla="*/ 9405702 w 10294714"/>
              <a:gd name="connsiteY0" fmla="*/ 5127039 h 6074902"/>
              <a:gd name="connsiteX1" fmla="*/ 10276558 w 10294714"/>
              <a:gd name="connsiteY1" fmla="*/ 3646582 h 6074902"/>
              <a:gd name="connsiteX2" fmla="*/ 9870159 w 10294714"/>
              <a:gd name="connsiteY2" fmla="*/ 1730697 h 6074902"/>
              <a:gd name="connsiteX3" fmla="*/ 8433245 w 10294714"/>
              <a:gd name="connsiteY3" fmla="*/ 569553 h 6074902"/>
              <a:gd name="connsiteX4" fmla="*/ 5922272 w 10294714"/>
              <a:gd name="connsiteY4" fmla="*/ 830810 h 6074902"/>
              <a:gd name="connsiteX5" fmla="*/ 3324216 w 10294714"/>
              <a:gd name="connsiteY5" fmla="*/ 90583 h 6074902"/>
              <a:gd name="connsiteX6" fmla="*/ 1292216 w 10294714"/>
              <a:gd name="connsiteY6" fmla="*/ 250240 h 6074902"/>
              <a:gd name="connsiteX7" fmla="*/ 73016 w 10294714"/>
              <a:gd name="connsiteY7" fmla="*/ 2224182 h 6074902"/>
              <a:gd name="connsiteX8" fmla="*/ 334273 w 10294714"/>
              <a:gd name="connsiteY8" fmla="*/ 4009440 h 6074902"/>
              <a:gd name="connsiteX9" fmla="*/ 1945359 w 10294714"/>
              <a:gd name="connsiteY9" fmla="*/ 4575498 h 6074902"/>
              <a:gd name="connsiteX10" fmla="*/ 2206615 w 10294714"/>
              <a:gd name="connsiteY10" fmla="*/ 5591498 h 6074902"/>
              <a:gd name="connsiteX11" fmla="*/ 3280672 w 10294714"/>
              <a:gd name="connsiteY11" fmla="*/ 5910811 h 6074902"/>
              <a:gd name="connsiteX12" fmla="*/ 4804673 w 10294714"/>
              <a:gd name="connsiteY12" fmla="*/ 5431840 h 6074902"/>
              <a:gd name="connsiteX13" fmla="*/ 6836672 w 10294714"/>
              <a:gd name="connsiteY13" fmla="*/ 6070468 h 6074902"/>
              <a:gd name="connsiteX14" fmla="*/ 9405702 w 10294714"/>
              <a:gd name="connsiteY14" fmla="*/ 5127039 h 6074902"/>
              <a:gd name="connsiteX0" fmla="*/ 9405702 w 10294714"/>
              <a:gd name="connsiteY0" fmla="*/ 5127039 h 6074040"/>
              <a:gd name="connsiteX1" fmla="*/ 10276558 w 10294714"/>
              <a:gd name="connsiteY1" fmla="*/ 3646582 h 6074040"/>
              <a:gd name="connsiteX2" fmla="*/ 9870159 w 10294714"/>
              <a:gd name="connsiteY2" fmla="*/ 1730697 h 6074040"/>
              <a:gd name="connsiteX3" fmla="*/ 8433245 w 10294714"/>
              <a:gd name="connsiteY3" fmla="*/ 569553 h 6074040"/>
              <a:gd name="connsiteX4" fmla="*/ 5922272 w 10294714"/>
              <a:gd name="connsiteY4" fmla="*/ 830810 h 6074040"/>
              <a:gd name="connsiteX5" fmla="*/ 3324216 w 10294714"/>
              <a:gd name="connsiteY5" fmla="*/ 90583 h 6074040"/>
              <a:gd name="connsiteX6" fmla="*/ 1292216 w 10294714"/>
              <a:gd name="connsiteY6" fmla="*/ 250240 h 6074040"/>
              <a:gd name="connsiteX7" fmla="*/ 73016 w 10294714"/>
              <a:gd name="connsiteY7" fmla="*/ 2224182 h 6074040"/>
              <a:gd name="connsiteX8" fmla="*/ 334273 w 10294714"/>
              <a:gd name="connsiteY8" fmla="*/ 4009440 h 6074040"/>
              <a:gd name="connsiteX9" fmla="*/ 1945359 w 10294714"/>
              <a:gd name="connsiteY9" fmla="*/ 4575498 h 6074040"/>
              <a:gd name="connsiteX10" fmla="*/ 2206615 w 10294714"/>
              <a:gd name="connsiteY10" fmla="*/ 5591498 h 6074040"/>
              <a:gd name="connsiteX11" fmla="*/ 3280672 w 10294714"/>
              <a:gd name="connsiteY11" fmla="*/ 5910811 h 6074040"/>
              <a:gd name="connsiteX12" fmla="*/ 4993358 w 10294714"/>
              <a:gd name="connsiteY12" fmla="*/ 5257669 h 6074040"/>
              <a:gd name="connsiteX13" fmla="*/ 6836672 w 10294714"/>
              <a:gd name="connsiteY13" fmla="*/ 6070468 h 6074040"/>
              <a:gd name="connsiteX14" fmla="*/ 9405702 w 10294714"/>
              <a:gd name="connsiteY14" fmla="*/ 5127039 h 6074040"/>
              <a:gd name="connsiteX0" fmla="*/ 9405702 w 10294714"/>
              <a:gd name="connsiteY0" fmla="*/ 5127039 h 6074099"/>
              <a:gd name="connsiteX1" fmla="*/ 10276558 w 10294714"/>
              <a:gd name="connsiteY1" fmla="*/ 3646582 h 6074099"/>
              <a:gd name="connsiteX2" fmla="*/ 9870159 w 10294714"/>
              <a:gd name="connsiteY2" fmla="*/ 1730697 h 6074099"/>
              <a:gd name="connsiteX3" fmla="*/ 8433245 w 10294714"/>
              <a:gd name="connsiteY3" fmla="*/ 569553 h 6074099"/>
              <a:gd name="connsiteX4" fmla="*/ 5922272 w 10294714"/>
              <a:gd name="connsiteY4" fmla="*/ 830810 h 6074099"/>
              <a:gd name="connsiteX5" fmla="*/ 3324216 w 10294714"/>
              <a:gd name="connsiteY5" fmla="*/ 90583 h 6074099"/>
              <a:gd name="connsiteX6" fmla="*/ 1292216 w 10294714"/>
              <a:gd name="connsiteY6" fmla="*/ 250240 h 6074099"/>
              <a:gd name="connsiteX7" fmla="*/ 73016 w 10294714"/>
              <a:gd name="connsiteY7" fmla="*/ 2224182 h 6074099"/>
              <a:gd name="connsiteX8" fmla="*/ 334273 w 10294714"/>
              <a:gd name="connsiteY8" fmla="*/ 4009440 h 6074099"/>
              <a:gd name="connsiteX9" fmla="*/ 1945359 w 10294714"/>
              <a:gd name="connsiteY9" fmla="*/ 4575498 h 6074099"/>
              <a:gd name="connsiteX10" fmla="*/ 2206615 w 10294714"/>
              <a:gd name="connsiteY10" fmla="*/ 5591498 h 6074099"/>
              <a:gd name="connsiteX11" fmla="*/ 3280672 w 10294714"/>
              <a:gd name="connsiteY11" fmla="*/ 5910811 h 6074099"/>
              <a:gd name="connsiteX12" fmla="*/ 5225587 w 10294714"/>
              <a:gd name="connsiteY12" fmla="*/ 5272184 h 6074099"/>
              <a:gd name="connsiteX13" fmla="*/ 6836672 w 10294714"/>
              <a:gd name="connsiteY13" fmla="*/ 6070468 h 6074099"/>
              <a:gd name="connsiteX14" fmla="*/ 9405702 w 10294714"/>
              <a:gd name="connsiteY14" fmla="*/ 5127039 h 6074099"/>
              <a:gd name="connsiteX0" fmla="*/ 9405702 w 10294714"/>
              <a:gd name="connsiteY0" fmla="*/ 5127039 h 6074650"/>
              <a:gd name="connsiteX1" fmla="*/ 10276558 w 10294714"/>
              <a:gd name="connsiteY1" fmla="*/ 3646582 h 6074650"/>
              <a:gd name="connsiteX2" fmla="*/ 9870159 w 10294714"/>
              <a:gd name="connsiteY2" fmla="*/ 1730697 h 6074650"/>
              <a:gd name="connsiteX3" fmla="*/ 8433245 w 10294714"/>
              <a:gd name="connsiteY3" fmla="*/ 569553 h 6074650"/>
              <a:gd name="connsiteX4" fmla="*/ 5922272 w 10294714"/>
              <a:gd name="connsiteY4" fmla="*/ 830810 h 6074650"/>
              <a:gd name="connsiteX5" fmla="*/ 3324216 w 10294714"/>
              <a:gd name="connsiteY5" fmla="*/ 90583 h 6074650"/>
              <a:gd name="connsiteX6" fmla="*/ 1292216 w 10294714"/>
              <a:gd name="connsiteY6" fmla="*/ 250240 h 6074650"/>
              <a:gd name="connsiteX7" fmla="*/ 73016 w 10294714"/>
              <a:gd name="connsiteY7" fmla="*/ 2224182 h 6074650"/>
              <a:gd name="connsiteX8" fmla="*/ 334273 w 10294714"/>
              <a:gd name="connsiteY8" fmla="*/ 4009440 h 6074650"/>
              <a:gd name="connsiteX9" fmla="*/ 1945359 w 10294714"/>
              <a:gd name="connsiteY9" fmla="*/ 4575498 h 6074650"/>
              <a:gd name="connsiteX10" fmla="*/ 2206615 w 10294714"/>
              <a:gd name="connsiteY10" fmla="*/ 5591498 h 6074650"/>
              <a:gd name="connsiteX11" fmla="*/ 3280672 w 10294714"/>
              <a:gd name="connsiteY11" fmla="*/ 5910811 h 6074650"/>
              <a:gd name="connsiteX12" fmla="*/ 5225587 w 10294714"/>
              <a:gd name="connsiteY12" fmla="*/ 5388298 h 6074650"/>
              <a:gd name="connsiteX13" fmla="*/ 6836672 w 10294714"/>
              <a:gd name="connsiteY13" fmla="*/ 6070468 h 6074650"/>
              <a:gd name="connsiteX14" fmla="*/ 9405702 w 10294714"/>
              <a:gd name="connsiteY14" fmla="*/ 5127039 h 6074650"/>
              <a:gd name="connsiteX0" fmla="*/ 9405702 w 10294714"/>
              <a:gd name="connsiteY0" fmla="*/ 5127039 h 6074676"/>
              <a:gd name="connsiteX1" fmla="*/ 10276558 w 10294714"/>
              <a:gd name="connsiteY1" fmla="*/ 3646582 h 6074676"/>
              <a:gd name="connsiteX2" fmla="*/ 9870159 w 10294714"/>
              <a:gd name="connsiteY2" fmla="*/ 1730697 h 6074676"/>
              <a:gd name="connsiteX3" fmla="*/ 8433245 w 10294714"/>
              <a:gd name="connsiteY3" fmla="*/ 569553 h 6074676"/>
              <a:gd name="connsiteX4" fmla="*/ 5922272 w 10294714"/>
              <a:gd name="connsiteY4" fmla="*/ 830810 h 6074676"/>
              <a:gd name="connsiteX5" fmla="*/ 3324216 w 10294714"/>
              <a:gd name="connsiteY5" fmla="*/ 90583 h 6074676"/>
              <a:gd name="connsiteX6" fmla="*/ 1292216 w 10294714"/>
              <a:gd name="connsiteY6" fmla="*/ 250240 h 6074676"/>
              <a:gd name="connsiteX7" fmla="*/ 73016 w 10294714"/>
              <a:gd name="connsiteY7" fmla="*/ 2224182 h 6074676"/>
              <a:gd name="connsiteX8" fmla="*/ 334273 w 10294714"/>
              <a:gd name="connsiteY8" fmla="*/ 4009440 h 6074676"/>
              <a:gd name="connsiteX9" fmla="*/ 1945359 w 10294714"/>
              <a:gd name="connsiteY9" fmla="*/ 4575498 h 6074676"/>
              <a:gd name="connsiteX10" fmla="*/ 2206615 w 10294714"/>
              <a:gd name="connsiteY10" fmla="*/ 5591498 h 6074676"/>
              <a:gd name="connsiteX11" fmla="*/ 3716101 w 10294714"/>
              <a:gd name="connsiteY11" fmla="*/ 5881782 h 6074676"/>
              <a:gd name="connsiteX12" fmla="*/ 5225587 w 10294714"/>
              <a:gd name="connsiteY12" fmla="*/ 5388298 h 6074676"/>
              <a:gd name="connsiteX13" fmla="*/ 6836672 w 10294714"/>
              <a:gd name="connsiteY13" fmla="*/ 6070468 h 6074676"/>
              <a:gd name="connsiteX14" fmla="*/ 9405702 w 10294714"/>
              <a:gd name="connsiteY14" fmla="*/ 5127039 h 6074676"/>
              <a:gd name="connsiteX0" fmla="*/ 9405702 w 10294714"/>
              <a:gd name="connsiteY0" fmla="*/ 5127039 h 6074676"/>
              <a:gd name="connsiteX1" fmla="*/ 10276558 w 10294714"/>
              <a:gd name="connsiteY1" fmla="*/ 3646582 h 6074676"/>
              <a:gd name="connsiteX2" fmla="*/ 9870159 w 10294714"/>
              <a:gd name="connsiteY2" fmla="*/ 1730697 h 6074676"/>
              <a:gd name="connsiteX3" fmla="*/ 8433245 w 10294714"/>
              <a:gd name="connsiteY3" fmla="*/ 569553 h 6074676"/>
              <a:gd name="connsiteX4" fmla="*/ 5922272 w 10294714"/>
              <a:gd name="connsiteY4" fmla="*/ 830810 h 6074676"/>
              <a:gd name="connsiteX5" fmla="*/ 3324216 w 10294714"/>
              <a:gd name="connsiteY5" fmla="*/ 90583 h 6074676"/>
              <a:gd name="connsiteX6" fmla="*/ 1292216 w 10294714"/>
              <a:gd name="connsiteY6" fmla="*/ 250240 h 6074676"/>
              <a:gd name="connsiteX7" fmla="*/ 73016 w 10294714"/>
              <a:gd name="connsiteY7" fmla="*/ 2224182 h 6074676"/>
              <a:gd name="connsiteX8" fmla="*/ 334273 w 10294714"/>
              <a:gd name="connsiteY8" fmla="*/ 4009440 h 6074676"/>
              <a:gd name="connsiteX9" fmla="*/ 1945359 w 10294714"/>
              <a:gd name="connsiteY9" fmla="*/ 4575498 h 6074676"/>
              <a:gd name="connsiteX10" fmla="*/ 2351758 w 10294714"/>
              <a:gd name="connsiteY10" fmla="*/ 5649555 h 6074676"/>
              <a:gd name="connsiteX11" fmla="*/ 3716101 w 10294714"/>
              <a:gd name="connsiteY11" fmla="*/ 5881782 h 6074676"/>
              <a:gd name="connsiteX12" fmla="*/ 5225587 w 10294714"/>
              <a:gd name="connsiteY12" fmla="*/ 5388298 h 6074676"/>
              <a:gd name="connsiteX13" fmla="*/ 6836672 w 10294714"/>
              <a:gd name="connsiteY13" fmla="*/ 6070468 h 6074676"/>
              <a:gd name="connsiteX14" fmla="*/ 9405702 w 10294714"/>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353702 w 10296658"/>
              <a:gd name="connsiteY10" fmla="*/ 5649555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55302 w 10296658"/>
              <a:gd name="connsiteY10" fmla="*/ 57221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125554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5903232"/>
              <a:gd name="connsiteX1" fmla="*/ 10278502 w 10296658"/>
              <a:gd name="connsiteY1" fmla="*/ 3646582 h 5903232"/>
              <a:gd name="connsiteX2" fmla="*/ 9872103 w 10296658"/>
              <a:gd name="connsiteY2" fmla="*/ 1730697 h 5903232"/>
              <a:gd name="connsiteX3" fmla="*/ 8435189 w 10296658"/>
              <a:gd name="connsiteY3" fmla="*/ 569553 h 5903232"/>
              <a:gd name="connsiteX4" fmla="*/ 5924216 w 10296658"/>
              <a:gd name="connsiteY4" fmla="*/ 830810 h 5903232"/>
              <a:gd name="connsiteX5" fmla="*/ 3326160 w 10296658"/>
              <a:gd name="connsiteY5" fmla="*/ 90583 h 5903232"/>
              <a:gd name="connsiteX6" fmla="*/ 1294160 w 10296658"/>
              <a:gd name="connsiteY6" fmla="*/ 250240 h 5903232"/>
              <a:gd name="connsiteX7" fmla="*/ 74960 w 10296658"/>
              <a:gd name="connsiteY7" fmla="*/ 2224182 h 5903232"/>
              <a:gd name="connsiteX8" fmla="*/ 336217 w 10296658"/>
              <a:gd name="connsiteY8" fmla="*/ 4125554 h 5903232"/>
              <a:gd name="connsiteX9" fmla="*/ 2005360 w 10296658"/>
              <a:gd name="connsiteY9" fmla="*/ 4822241 h 5903232"/>
              <a:gd name="connsiteX10" fmla="*/ 2440788 w 10296658"/>
              <a:gd name="connsiteY10" fmla="*/ 5620527 h 5903232"/>
              <a:gd name="connsiteX11" fmla="*/ 3718045 w 10296658"/>
              <a:gd name="connsiteY11" fmla="*/ 5881782 h 5903232"/>
              <a:gd name="connsiteX12" fmla="*/ 5227531 w 10296658"/>
              <a:gd name="connsiteY12" fmla="*/ 5388298 h 5903232"/>
              <a:gd name="connsiteX13" fmla="*/ 7085358 w 10296658"/>
              <a:gd name="connsiteY13" fmla="*/ 5780182 h 5903232"/>
              <a:gd name="connsiteX14" fmla="*/ 9407646 w 10296658"/>
              <a:gd name="connsiteY14" fmla="*/ 5127039 h 5903232"/>
              <a:gd name="connsiteX0" fmla="*/ 9175417 w 10310441"/>
              <a:gd name="connsiteY0" fmla="*/ 4938353 h 5903232"/>
              <a:gd name="connsiteX1" fmla="*/ 10278502 w 10310441"/>
              <a:gd name="connsiteY1" fmla="*/ 3646582 h 5903232"/>
              <a:gd name="connsiteX2" fmla="*/ 9872103 w 10310441"/>
              <a:gd name="connsiteY2" fmla="*/ 1730697 h 5903232"/>
              <a:gd name="connsiteX3" fmla="*/ 8435189 w 10310441"/>
              <a:gd name="connsiteY3" fmla="*/ 569553 h 5903232"/>
              <a:gd name="connsiteX4" fmla="*/ 5924216 w 10310441"/>
              <a:gd name="connsiteY4" fmla="*/ 830810 h 5903232"/>
              <a:gd name="connsiteX5" fmla="*/ 3326160 w 10310441"/>
              <a:gd name="connsiteY5" fmla="*/ 90583 h 5903232"/>
              <a:gd name="connsiteX6" fmla="*/ 1294160 w 10310441"/>
              <a:gd name="connsiteY6" fmla="*/ 250240 h 5903232"/>
              <a:gd name="connsiteX7" fmla="*/ 74960 w 10310441"/>
              <a:gd name="connsiteY7" fmla="*/ 2224182 h 5903232"/>
              <a:gd name="connsiteX8" fmla="*/ 336217 w 10310441"/>
              <a:gd name="connsiteY8" fmla="*/ 4125554 h 5903232"/>
              <a:gd name="connsiteX9" fmla="*/ 2005360 w 10310441"/>
              <a:gd name="connsiteY9" fmla="*/ 4822241 h 5903232"/>
              <a:gd name="connsiteX10" fmla="*/ 2440788 w 10310441"/>
              <a:gd name="connsiteY10" fmla="*/ 5620527 h 5903232"/>
              <a:gd name="connsiteX11" fmla="*/ 3718045 w 10310441"/>
              <a:gd name="connsiteY11" fmla="*/ 5881782 h 5903232"/>
              <a:gd name="connsiteX12" fmla="*/ 5227531 w 10310441"/>
              <a:gd name="connsiteY12" fmla="*/ 5388298 h 5903232"/>
              <a:gd name="connsiteX13" fmla="*/ 7085358 w 10310441"/>
              <a:gd name="connsiteY13" fmla="*/ 5780182 h 5903232"/>
              <a:gd name="connsiteX14" fmla="*/ 9175417 w 10310441"/>
              <a:gd name="connsiteY14" fmla="*/ 4938353 h 5903232"/>
              <a:gd name="connsiteX0" fmla="*/ 9175417 w 10169821"/>
              <a:gd name="connsiteY0" fmla="*/ 4938353 h 5903232"/>
              <a:gd name="connsiteX1" fmla="*/ 10118845 w 10169821"/>
              <a:gd name="connsiteY1" fmla="*/ 3617554 h 5903232"/>
              <a:gd name="connsiteX2" fmla="*/ 9872103 w 10169821"/>
              <a:gd name="connsiteY2" fmla="*/ 1730697 h 5903232"/>
              <a:gd name="connsiteX3" fmla="*/ 8435189 w 10169821"/>
              <a:gd name="connsiteY3" fmla="*/ 569553 h 5903232"/>
              <a:gd name="connsiteX4" fmla="*/ 5924216 w 10169821"/>
              <a:gd name="connsiteY4" fmla="*/ 830810 h 5903232"/>
              <a:gd name="connsiteX5" fmla="*/ 3326160 w 10169821"/>
              <a:gd name="connsiteY5" fmla="*/ 90583 h 5903232"/>
              <a:gd name="connsiteX6" fmla="*/ 1294160 w 10169821"/>
              <a:gd name="connsiteY6" fmla="*/ 250240 h 5903232"/>
              <a:gd name="connsiteX7" fmla="*/ 74960 w 10169821"/>
              <a:gd name="connsiteY7" fmla="*/ 2224182 h 5903232"/>
              <a:gd name="connsiteX8" fmla="*/ 336217 w 10169821"/>
              <a:gd name="connsiteY8" fmla="*/ 4125554 h 5903232"/>
              <a:gd name="connsiteX9" fmla="*/ 2005360 w 10169821"/>
              <a:gd name="connsiteY9" fmla="*/ 4822241 h 5903232"/>
              <a:gd name="connsiteX10" fmla="*/ 2440788 w 10169821"/>
              <a:gd name="connsiteY10" fmla="*/ 5620527 h 5903232"/>
              <a:gd name="connsiteX11" fmla="*/ 3718045 w 10169821"/>
              <a:gd name="connsiteY11" fmla="*/ 5881782 h 5903232"/>
              <a:gd name="connsiteX12" fmla="*/ 5227531 w 10169821"/>
              <a:gd name="connsiteY12" fmla="*/ 5388298 h 5903232"/>
              <a:gd name="connsiteX13" fmla="*/ 7085358 w 10169821"/>
              <a:gd name="connsiteY13" fmla="*/ 5780182 h 5903232"/>
              <a:gd name="connsiteX14" fmla="*/ 9175417 w 10169821"/>
              <a:gd name="connsiteY14" fmla="*/ 4938353 h 5903232"/>
              <a:gd name="connsiteX0" fmla="*/ 9175417 w 10199917"/>
              <a:gd name="connsiteY0" fmla="*/ 4938353 h 5903232"/>
              <a:gd name="connsiteX1" fmla="*/ 10118845 w 10199917"/>
              <a:gd name="connsiteY1" fmla="*/ 3617554 h 5903232"/>
              <a:gd name="connsiteX2" fmla="*/ 9959189 w 10199917"/>
              <a:gd name="connsiteY2" fmla="*/ 1701669 h 5903232"/>
              <a:gd name="connsiteX3" fmla="*/ 8435189 w 10199917"/>
              <a:gd name="connsiteY3" fmla="*/ 569553 h 5903232"/>
              <a:gd name="connsiteX4" fmla="*/ 5924216 w 10199917"/>
              <a:gd name="connsiteY4" fmla="*/ 830810 h 5903232"/>
              <a:gd name="connsiteX5" fmla="*/ 3326160 w 10199917"/>
              <a:gd name="connsiteY5" fmla="*/ 90583 h 5903232"/>
              <a:gd name="connsiteX6" fmla="*/ 1294160 w 10199917"/>
              <a:gd name="connsiteY6" fmla="*/ 250240 h 5903232"/>
              <a:gd name="connsiteX7" fmla="*/ 74960 w 10199917"/>
              <a:gd name="connsiteY7" fmla="*/ 2224182 h 5903232"/>
              <a:gd name="connsiteX8" fmla="*/ 336217 w 10199917"/>
              <a:gd name="connsiteY8" fmla="*/ 4125554 h 5903232"/>
              <a:gd name="connsiteX9" fmla="*/ 2005360 w 10199917"/>
              <a:gd name="connsiteY9" fmla="*/ 4822241 h 5903232"/>
              <a:gd name="connsiteX10" fmla="*/ 2440788 w 10199917"/>
              <a:gd name="connsiteY10" fmla="*/ 5620527 h 5903232"/>
              <a:gd name="connsiteX11" fmla="*/ 3718045 w 10199917"/>
              <a:gd name="connsiteY11" fmla="*/ 5881782 h 5903232"/>
              <a:gd name="connsiteX12" fmla="*/ 5227531 w 10199917"/>
              <a:gd name="connsiteY12" fmla="*/ 5388298 h 5903232"/>
              <a:gd name="connsiteX13" fmla="*/ 7085358 w 10199917"/>
              <a:gd name="connsiteY13" fmla="*/ 5780182 h 5903232"/>
              <a:gd name="connsiteX14" fmla="*/ 9175417 w 10199917"/>
              <a:gd name="connsiteY14" fmla="*/ 4938353 h 5903232"/>
              <a:gd name="connsiteX0" fmla="*/ 9192013 w 10216513"/>
              <a:gd name="connsiteY0" fmla="*/ 4938353 h 5898455"/>
              <a:gd name="connsiteX1" fmla="*/ 10135441 w 10216513"/>
              <a:gd name="connsiteY1" fmla="*/ 3617554 h 5898455"/>
              <a:gd name="connsiteX2" fmla="*/ 9975785 w 10216513"/>
              <a:gd name="connsiteY2" fmla="*/ 1701669 h 5898455"/>
              <a:gd name="connsiteX3" fmla="*/ 8451785 w 10216513"/>
              <a:gd name="connsiteY3" fmla="*/ 569553 h 5898455"/>
              <a:gd name="connsiteX4" fmla="*/ 5940812 w 10216513"/>
              <a:gd name="connsiteY4" fmla="*/ 830810 h 5898455"/>
              <a:gd name="connsiteX5" fmla="*/ 3342756 w 10216513"/>
              <a:gd name="connsiteY5" fmla="*/ 90583 h 5898455"/>
              <a:gd name="connsiteX6" fmla="*/ 1310756 w 10216513"/>
              <a:gd name="connsiteY6" fmla="*/ 250240 h 5898455"/>
              <a:gd name="connsiteX7" fmla="*/ 91556 w 10216513"/>
              <a:gd name="connsiteY7" fmla="*/ 2224182 h 5898455"/>
              <a:gd name="connsiteX8" fmla="*/ 352813 w 10216513"/>
              <a:gd name="connsiteY8" fmla="*/ 4125554 h 5898455"/>
              <a:gd name="connsiteX9" fmla="*/ 2457384 w 10216513"/>
              <a:gd name="connsiteY9" fmla="*/ 5620527 h 5898455"/>
              <a:gd name="connsiteX10" fmla="*/ 3734641 w 10216513"/>
              <a:gd name="connsiteY10" fmla="*/ 5881782 h 5898455"/>
              <a:gd name="connsiteX11" fmla="*/ 5244127 w 10216513"/>
              <a:gd name="connsiteY11" fmla="*/ 5388298 h 5898455"/>
              <a:gd name="connsiteX12" fmla="*/ 7101954 w 10216513"/>
              <a:gd name="connsiteY12" fmla="*/ 5780182 h 5898455"/>
              <a:gd name="connsiteX13" fmla="*/ 9192013 w 10216513"/>
              <a:gd name="connsiteY13" fmla="*/ 4938353 h 5898455"/>
              <a:gd name="connsiteX0" fmla="*/ 8987078 w 10011578"/>
              <a:gd name="connsiteY0" fmla="*/ 4914257 h 5874359"/>
              <a:gd name="connsiteX1" fmla="*/ 9930506 w 10011578"/>
              <a:gd name="connsiteY1" fmla="*/ 3593458 h 5874359"/>
              <a:gd name="connsiteX2" fmla="*/ 9770850 w 10011578"/>
              <a:gd name="connsiteY2" fmla="*/ 1677573 h 5874359"/>
              <a:gd name="connsiteX3" fmla="*/ 8246850 w 10011578"/>
              <a:gd name="connsiteY3" fmla="*/ 545457 h 5874359"/>
              <a:gd name="connsiteX4" fmla="*/ 5735877 w 10011578"/>
              <a:gd name="connsiteY4" fmla="*/ 806714 h 5874359"/>
              <a:gd name="connsiteX5" fmla="*/ 3137821 w 10011578"/>
              <a:gd name="connsiteY5" fmla="*/ 66487 h 5874359"/>
              <a:gd name="connsiteX6" fmla="*/ 1105821 w 10011578"/>
              <a:gd name="connsiteY6" fmla="*/ 226144 h 5874359"/>
              <a:gd name="connsiteX7" fmla="*/ 278507 w 10011578"/>
              <a:gd name="connsiteY7" fmla="*/ 1751345 h 5874359"/>
              <a:gd name="connsiteX8" fmla="*/ 147878 w 10011578"/>
              <a:gd name="connsiteY8" fmla="*/ 4101458 h 5874359"/>
              <a:gd name="connsiteX9" fmla="*/ 2252449 w 10011578"/>
              <a:gd name="connsiteY9" fmla="*/ 5596431 h 5874359"/>
              <a:gd name="connsiteX10" fmla="*/ 3529706 w 10011578"/>
              <a:gd name="connsiteY10" fmla="*/ 5857686 h 5874359"/>
              <a:gd name="connsiteX11" fmla="*/ 5039192 w 10011578"/>
              <a:gd name="connsiteY11" fmla="*/ 5364202 h 5874359"/>
              <a:gd name="connsiteX12" fmla="*/ 6897019 w 10011578"/>
              <a:gd name="connsiteY12" fmla="*/ 5756086 h 5874359"/>
              <a:gd name="connsiteX13" fmla="*/ 8987078 w 10011578"/>
              <a:gd name="connsiteY13" fmla="*/ 4914257 h 5874359"/>
              <a:gd name="connsiteX0" fmla="*/ 8873361 w 9897861"/>
              <a:gd name="connsiteY0" fmla="*/ 5063757 h 6023859"/>
              <a:gd name="connsiteX1" fmla="*/ 9816789 w 9897861"/>
              <a:gd name="connsiteY1" fmla="*/ 3742958 h 6023859"/>
              <a:gd name="connsiteX2" fmla="*/ 9657133 w 9897861"/>
              <a:gd name="connsiteY2" fmla="*/ 1827073 h 6023859"/>
              <a:gd name="connsiteX3" fmla="*/ 8133133 w 9897861"/>
              <a:gd name="connsiteY3" fmla="*/ 694957 h 6023859"/>
              <a:gd name="connsiteX4" fmla="*/ 5622160 w 9897861"/>
              <a:gd name="connsiteY4" fmla="*/ 956214 h 6023859"/>
              <a:gd name="connsiteX5" fmla="*/ 3024104 w 9897861"/>
              <a:gd name="connsiteY5" fmla="*/ 215987 h 6023859"/>
              <a:gd name="connsiteX6" fmla="*/ 992104 w 9897861"/>
              <a:gd name="connsiteY6" fmla="*/ 375644 h 6023859"/>
              <a:gd name="connsiteX7" fmla="*/ 34161 w 9897861"/>
              <a:gd name="connsiteY7" fmla="*/ 4250958 h 6023859"/>
              <a:gd name="connsiteX8" fmla="*/ 2138732 w 9897861"/>
              <a:gd name="connsiteY8" fmla="*/ 5745931 h 6023859"/>
              <a:gd name="connsiteX9" fmla="*/ 3415989 w 9897861"/>
              <a:gd name="connsiteY9" fmla="*/ 6007186 h 6023859"/>
              <a:gd name="connsiteX10" fmla="*/ 4925475 w 9897861"/>
              <a:gd name="connsiteY10" fmla="*/ 5513702 h 6023859"/>
              <a:gd name="connsiteX11" fmla="*/ 6783302 w 9897861"/>
              <a:gd name="connsiteY11" fmla="*/ 5905586 h 6023859"/>
              <a:gd name="connsiteX12" fmla="*/ 8873361 w 9897861"/>
              <a:gd name="connsiteY12" fmla="*/ 5063757 h 6023859"/>
              <a:gd name="connsiteX0" fmla="*/ 7897590 w 8922090"/>
              <a:gd name="connsiteY0" fmla="*/ 5170344 h 6361783"/>
              <a:gd name="connsiteX1" fmla="*/ 8841018 w 8922090"/>
              <a:gd name="connsiteY1" fmla="*/ 3849545 h 6361783"/>
              <a:gd name="connsiteX2" fmla="*/ 8681362 w 8922090"/>
              <a:gd name="connsiteY2" fmla="*/ 1933660 h 6361783"/>
              <a:gd name="connsiteX3" fmla="*/ 7157362 w 8922090"/>
              <a:gd name="connsiteY3" fmla="*/ 801544 h 6361783"/>
              <a:gd name="connsiteX4" fmla="*/ 4646389 w 8922090"/>
              <a:gd name="connsiteY4" fmla="*/ 1062801 h 6361783"/>
              <a:gd name="connsiteX5" fmla="*/ 2048333 w 8922090"/>
              <a:gd name="connsiteY5" fmla="*/ 322574 h 6361783"/>
              <a:gd name="connsiteX6" fmla="*/ 16333 w 8922090"/>
              <a:gd name="connsiteY6" fmla="*/ 482231 h 6361783"/>
              <a:gd name="connsiteX7" fmla="*/ 1162961 w 8922090"/>
              <a:gd name="connsiteY7" fmla="*/ 5852518 h 6361783"/>
              <a:gd name="connsiteX8" fmla="*/ 2440218 w 8922090"/>
              <a:gd name="connsiteY8" fmla="*/ 6113773 h 6361783"/>
              <a:gd name="connsiteX9" fmla="*/ 3949704 w 8922090"/>
              <a:gd name="connsiteY9" fmla="*/ 5620289 h 6361783"/>
              <a:gd name="connsiteX10" fmla="*/ 5807531 w 8922090"/>
              <a:gd name="connsiteY10" fmla="*/ 6012173 h 6361783"/>
              <a:gd name="connsiteX11" fmla="*/ 7897590 w 8922090"/>
              <a:gd name="connsiteY11" fmla="*/ 5170344 h 6361783"/>
              <a:gd name="connsiteX0" fmla="*/ 8070208 w 9094708"/>
              <a:gd name="connsiteY0" fmla="*/ 5150151 h 6173660"/>
              <a:gd name="connsiteX1" fmla="*/ 9013636 w 9094708"/>
              <a:gd name="connsiteY1" fmla="*/ 3829352 h 6173660"/>
              <a:gd name="connsiteX2" fmla="*/ 8853980 w 9094708"/>
              <a:gd name="connsiteY2" fmla="*/ 1913467 h 6173660"/>
              <a:gd name="connsiteX3" fmla="*/ 7329980 w 9094708"/>
              <a:gd name="connsiteY3" fmla="*/ 781351 h 6173660"/>
              <a:gd name="connsiteX4" fmla="*/ 4819007 w 9094708"/>
              <a:gd name="connsiteY4" fmla="*/ 1042608 h 6173660"/>
              <a:gd name="connsiteX5" fmla="*/ 2220951 w 9094708"/>
              <a:gd name="connsiteY5" fmla="*/ 302381 h 6173660"/>
              <a:gd name="connsiteX6" fmla="*/ 188951 w 9094708"/>
              <a:gd name="connsiteY6" fmla="*/ 462038 h 6173660"/>
              <a:gd name="connsiteX7" fmla="*/ 363122 w 9094708"/>
              <a:gd name="connsiteY7" fmla="*/ 5551862 h 6173660"/>
              <a:gd name="connsiteX8" fmla="*/ 2612836 w 9094708"/>
              <a:gd name="connsiteY8" fmla="*/ 6093580 h 6173660"/>
              <a:gd name="connsiteX9" fmla="*/ 4122322 w 9094708"/>
              <a:gd name="connsiteY9" fmla="*/ 5600096 h 6173660"/>
              <a:gd name="connsiteX10" fmla="*/ 5980149 w 9094708"/>
              <a:gd name="connsiteY10" fmla="*/ 5991980 h 6173660"/>
              <a:gd name="connsiteX11" fmla="*/ 8070208 w 9094708"/>
              <a:gd name="connsiteY11" fmla="*/ 5150151 h 6173660"/>
              <a:gd name="connsiteX0" fmla="*/ 8186847 w 9211347"/>
              <a:gd name="connsiteY0" fmla="*/ 5150151 h 6173660"/>
              <a:gd name="connsiteX1" fmla="*/ 9130275 w 9211347"/>
              <a:gd name="connsiteY1" fmla="*/ 3829352 h 6173660"/>
              <a:gd name="connsiteX2" fmla="*/ 8970619 w 9211347"/>
              <a:gd name="connsiteY2" fmla="*/ 1913467 h 6173660"/>
              <a:gd name="connsiteX3" fmla="*/ 7446619 w 9211347"/>
              <a:gd name="connsiteY3" fmla="*/ 781351 h 6173660"/>
              <a:gd name="connsiteX4" fmla="*/ 4935646 w 9211347"/>
              <a:gd name="connsiteY4" fmla="*/ 1042608 h 6173660"/>
              <a:gd name="connsiteX5" fmla="*/ 2337590 w 9211347"/>
              <a:gd name="connsiteY5" fmla="*/ 302381 h 6173660"/>
              <a:gd name="connsiteX6" fmla="*/ 305590 w 9211347"/>
              <a:gd name="connsiteY6" fmla="*/ 462038 h 6173660"/>
              <a:gd name="connsiteX7" fmla="*/ 262047 w 9211347"/>
              <a:gd name="connsiteY7" fmla="*/ 5551862 h 6173660"/>
              <a:gd name="connsiteX8" fmla="*/ 2729475 w 9211347"/>
              <a:gd name="connsiteY8" fmla="*/ 6093580 h 6173660"/>
              <a:gd name="connsiteX9" fmla="*/ 4238961 w 9211347"/>
              <a:gd name="connsiteY9" fmla="*/ 5600096 h 6173660"/>
              <a:gd name="connsiteX10" fmla="*/ 6096788 w 9211347"/>
              <a:gd name="connsiteY10" fmla="*/ 5991980 h 6173660"/>
              <a:gd name="connsiteX11" fmla="*/ 8186847 w 9211347"/>
              <a:gd name="connsiteY11" fmla="*/ 5150151 h 6173660"/>
              <a:gd name="connsiteX0" fmla="*/ 8179727 w 9204227"/>
              <a:gd name="connsiteY0" fmla="*/ 4875576 h 5871472"/>
              <a:gd name="connsiteX1" fmla="*/ 9123155 w 9204227"/>
              <a:gd name="connsiteY1" fmla="*/ 3554777 h 5871472"/>
              <a:gd name="connsiteX2" fmla="*/ 8963499 w 9204227"/>
              <a:gd name="connsiteY2" fmla="*/ 1638892 h 5871472"/>
              <a:gd name="connsiteX3" fmla="*/ 7439499 w 9204227"/>
              <a:gd name="connsiteY3" fmla="*/ 506776 h 5871472"/>
              <a:gd name="connsiteX4" fmla="*/ 4928526 w 9204227"/>
              <a:gd name="connsiteY4" fmla="*/ 768033 h 5871472"/>
              <a:gd name="connsiteX5" fmla="*/ 2330470 w 9204227"/>
              <a:gd name="connsiteY5" fmla="*/ 27806 h 5871472"/>
              <a:gd name="connsiteX6" fmla="*/ 312984 w 9204227"/>
              <a:gd name="connsiteY6" fmla="*/ 692297 h 5871472"/>
              <a:gd name="connsiteX7" fmla="*/ 254927 w 9204227"/>
              <a:gd name="connsiteY7" fmla="*/ 5277287 h 5871472"/>
              <a:gd name="connsiteX8" fmla="*/ 2722355 w 9204227"/>
              <a:gd name="connsiteY8" fmla="*/ 5819005 h 5871472"/>
              <a:gd name="connsiteX9" fmla="*/ 4231841 w 9204227"/>
              <a:gd name="connsiteY9" fmla="*/ 5325521 h 5871472"/>
              <a:gd name="connsiteX10" fmla="*/ 6089668 w 9204227"/>
              <a:gd name="connsiteY10" fmla="*/ 5717405 h 5871472"/>
              <a:gd name="connsiteX11" fmla="*/ 8179727 w 9204227"/>
              <a:gd name="connsiteY11" fmla="*/ 4875576 h 5871472"/>
              <a:gd name="connsiteX0" fmla="*/ 8179727 w 9204227"/>
              <a:gd name="connsiteY0" fmla="*/ 5745461 h 6741357"/>
              <a:gd name="connsiteX1" fmla="*/ 9123155 w 9204227"/>
              <a:gd name="connsiteY1" fmla="*/ 4424662 h 6741357"/>
              <a:gd name="connsiteX2" fmla="*/ 8963499 w 9204227"/>
              <a:gd name="connsiteY2" fmla="*/ 2508777 h 6741357"/>
              <a:gd name="connsiteX3" fmla="*/ 7439499 w 9204227"/>
              <a:gd name="connsiteY3" fmla="*/ 1376661 h 6741357"/>
              <a:gd name="connsiteX4" fmla="*/ 4928526 w 9204227"/>
              <a:gd name="connsiteY4" fmla="*/ 1637918 h 6741357"/>
              <a:gd name="connsiteX5" fmla="*/ 2330470 w 9204227"/>
              <a:gd name="connsiteY5" fmla="*/ 213 h 6741357"/>
              <a:gd name="connsiteX6" fmla="*/ 312984 w 9204227"/>
              <a:gd name="connsiteY6" fmla="*/ 1562182 h 6741357"/>
              <a:gd name="connsiteX7" fmla="*/ 254927 w 9204227"/>
              <a:gd name="connsiteY7" fmla="*/ 6147172 h 6741357"/>
              <a:gd name="connsiteX8" fmla="*/ 2722355 w 9204227"/>
              <a:gd name="connsiteY8" fmla="*/ 6688890 h 6741357"/>
              <a:gd name="connsiteX9" fmla="*/ 4231841 w 9204227"/>
              <a:gd name="connsiteY9" fmla="*/ 6195406 h 6741357"/>
              <a:gd name="connsiteX10" fmla="*/ 6089668 w 9204227"/>
              <a:gd name="connsiteY10" fmla="*/ 6587290 h 6741357"/>
              <a:gd name="connsiteX11" fmla="*/ 8179727 w 9204227"/>
              <a:gd name="connsiteY11" fmla="*/ 5745461 h 6741357"/>
              <a:gd name="connsiteX0" fmla="*/ 8179727 w 9204227"/>
              <a:gd name="connsiteY0" fmla="*/ 5747258 h 6743154"/>
              <a:gd name="connsiteX1" fmla="*/ 9123155 w 9204227"/>
              <a:gd name="connsiteY1" fmla="*/ 4426459 h 6743154"/>
              <a:gd name="connsiteX2" fmla="*/ 8963499 w 9204227"/>
              <a:gd name="connsiteY2" fmla="*/ 2510574 h 6743154"/>
              <a:gd name="connsiteX3" fmla="*/ 7439499 w 9204227"/>
              <a:gd name="connsiteY3" fmla="*/ 1378458 h 6743154"/>
              <a:gd name="connsiteX4" fmla="*/ 6002583 w 9204227"/>
              <a:gd name="connsiteY4" fmla="*/ 1807992 h 6743154"/>
              <a:gd name="connsiteX5" fmla="*/ 2330470 w 9204227"/>
              <a:gd name="connsiteY5" fmla="*/ 2010 h 6743154"/>
              <a:gd name="connsiteX6" fmla="*/ 312984 w 9204227"/>
              <a:gd name="connsiteY6" fmla="*/ 1563979 h 6743154"/>
              <a:gd name="connsiteX7" fmla="*/ 254927 w 9204227"/>
              <a:gd name="connsiteY7" fmla="*/ 6148969 h 6743154"/>
              <a:gd name="connsiteX8" fmla="*/ 2722355 w 9204227"/>
              <a:gd name="connsiteY8" fmla="*/ 6690687 h 6743154"/>
              <a:gd name="connsiteX9" fmla="*/ 4231841 w 9204227"/>
              <a:gd name="connsiteY9" fmla="*/ 6197203 h 6743154"/>
              <a:gd name="connsiteX10" fmla="*/ 6089668 w 9204227"/>
              <a:gd name="connsiteY10" fmla="*/ 6589087 h 6743154"/>
              <a:gd name="connsiteX11" fmla="*/ 8179727 w 9204227"/>
              <a:gd name="connsiteY11" fmla="*/ 5747258 h 6743154"/>
              <a:gd name="connsiteX0" fmla="*/ 8137741 w 9162241"/>
              <a:gd name="connsiteY0" fmla="*/ 5747258 h 7083390"/>
              <a:gd name="connsiteX1" fmla="*/ 9081169 w 9162241"/>
              <a:gd name="connsiteY1" fmla="*/ 4426459 h 7083390"/>
              <a:gd name="connsiteX2" fmla="*/ 8921513 w 9162241"/>
              <a:gd name="connsiteY2" fmla="*/ 2510574 h 7083390"/>
              <a:gd name="connsiteX3" fmla="*/ 7397513 w 9162241"/>
              <a:gd name="connsiteY3" fmla="*/ 1378458 h 7083390"/>
              <a:gd name="connsiteX4" fmla="*/ 5960597 w 9162241"/>
              <a:gd name="connsiteY4" fmla="*/ 1807992 h 7083390"/>
              <a:gd name="connsiteX5" fmla="*/ 2288484 w 9162241"/>
              <a:gd name="connsiteY5" fmla="*/ 2010 h 7083390"/>
              <a:gd name="connsiteX6" fmla="*/ 270998 w 9162241"/>
              <a:gd name="connsiteY6" fmla="*/ 1563979 h 7083390"/>
              <a:gd name="connsiteX7" fmla="*/ 212941 w 9162241"/>
              <a:gd name="connsiteY7" fmla="*/ 6148969 h 7083390"/>
              <a:gd name="connsiteX8" fmla="*/ 2056255 w 9162241"/>
              <a:gd name="connsiteY8" fmla="*/ 7083335 h 7083390"/>
              <a:gd name="connsiteX9" fmla="*/ 4189855 w 9162241"/>
              <a:gd name="connsiteY9" fmla="*/ 6197203 h 7083390"/>
              <a:gd name="connsiteX10" fmla="*/ 6047682 w 9162241"/>
              <a:gd name="connsiteY10" fmla="*/ 6589087 h 7083390"/>
              <a:gd name="connsiteX11" fmla="*/ 8137741 w 9162241"/>
              <a:gd name="connsiteY11" fmla="*/ 5747258 h 7083390"/>
              <a:gd name="connsiteX0" fmla="*/ 8137741 w 9145680"/>
              <a:gd name="connsiteY0" fmla="*/ 5747258 h 7083390"/>
              <a:gd name="connsiteX1" fmla="*/ 9081169 w 9145680"/>
              <a:gd name="connsiteY1" fmla="*/ 4426459 h 7083390"/>
              <a:gd name="connsiteX2" fmla="*/ 8921513 w 9145680"/>
              <a:gd name="connsiteY2" fmla="*/ 2510574 h 7083390"/>
              <a:gd name="connsiteX3" fmla="*/ 7789399 w 9145680"/>
              <a:gd name="connsiteY3" fmla="*/ 1210178 h 7083390"/>
              <a:gd name="connsiteX4" fmla="*/ 5960597 w 9145680"/>
              <a:gd name="connsiteY4" fmla="*/ 1807992 h 7083390"/>
              <a:gd name="connsiteX5" fmla="*/ 2288484 w 9145680"/>
              <a:gd name="connsiteY5" fmla="*/ 2010 h 7083390"/>
              <a:gd name="connsiteX6" fmla="*/ 270998 w 9145680"/>
              <a:gd name="connsiteY6" fmla="*/ 1563979 h 7083390"/>
              <a:gd name="connsiteX7" fmla="*/ 212941 w 9145680"/>
              <a:gd name="connsiteY7" fmla="*/ 6148969 h 7083390"/>
              <a:gd name="connsiteX8" fmla="*/ 2056255 w 9145680"/>
              <a:gd name="connsiteY8" fmla="*/ 7083335 h 7083390"/>
              <a:gd name="connsiteX9" fmla="*/ 4189855 w 9145680"/>
              <a:gd name="connsiteY9" fmla="*/ 6197203 h 7083390"/>
              <a:gd name="connsiteX10" fmla="*/ 6047682 w 9145680"/>
              <a:gd name="connsiteY10" fmla="*/ 6589087 h 7083390"/>
              <a:gd name="connsiteX11" fmla="*/ 8137741 w 9145680"/>
              <a:gd name="connsiteY11" fmla="*/ 5747258 h 7083390"/>
              <a:gd name="connsiteX0" fmla="*/ 8137741 w 9145680"/>
              <a:gd name="connsiteY0" fmla="*/ 5745268 h 7081400"/>
              <a:gd name="connsiteX1" fmla="*/ 9081169 w 9145680"/>
              <a:gd name="connsiteY1" fmla="*/ 4424469 h 7081400"/>
              <a:gd name="connsiteX2" fmla="*/ 8921513 w 9145680"/>
              <a:gd name="connsiteY2" fmla="*/ 2508584 h 7081400"/>
              <a:gd name="connsiteX3" fmla="*/ 7789399 w 9145680"/>
              <a:gd name="connsiteY3" fmla="*/ 1208188 h 7081400"/>
              <a:gd name="connsiteX4" fmla="*/ 5452597 w 9145680"/>
              <a:gd name="connsiteY4" fmla="*/ 1525538 h 7081400"/>
              <a:gd name="connsiteX5" fmla="*/ 2288484 w 9145680"/>
              <a:gd name="connsiteY5" fmla="*/ 20 h 7081400"/>
              <a:gd name="connsiteX6" fmla="*/ 270998 w 9145680"/>
              <a:gd name="connsiteY6" fmla="*/ 1561989 h 7081400"/>
              <a:gd name="connsiteX7" fmla="*/ 212941 w 9145680"/>
              <a:gd name="connsiteY7" fmla="*/ 6146979 h 7081400"/>
              <a:gd name="connsiteX8" fmla="*/ 2056255 w 9145680"/>
              <a:gd name="connsiteY8" fmla="*/ 7081345 h 7081400"/>
              <a:gd name="connsiteX9" fmla="*/ 4189855 w 9145680"/>
              <a:gd name="connsiteY9" fmla="*/ 6195213 h 7081400"/>
              <a:gd name="connsiteX10" fmla="*/ 6047682 w 9145680"/>
              <a:gd name="connsiteY10" fmla="*/ 6587097 h 7081400"/>
              <a:gd name="connsiteX11" fmla="*/ 8137741 w 9145680"/>
              <a:gd name="connsiteY11" fmla="*/ 5745268 h 7081400"/>
              <a:gd name="connsiteX0" fmla="*/ 8137741 w 9145680"/>
              <a:gd name="connsiteY0" fmla="*/ 5745268 h 7102366"/>
              <a:gd name="connsiteX1" fmla="*/ 9081169 w 9145680"/>
              <a:gd name="connsiteY1" fmla="*/ 4424469 h 7102366"/>
              <a:gd name="connsiteX2" fmla="*/ 8921513 w 9145680"/>
              <a:gd name="connsiteY2" fmla="*/ 2508584 h 7102366"/>
              <a:gd name="connsiteX3" fmla="*/ 7789399 w 9145680"/>
              <a:gd name="connsiteY3" fmla="*/ 1208188 h 7102366"/>
              <a:gd name="connsiteX4" fmla="*/ 5452597 w 9145680"/>
              <a:gd name="connsiteY4" fmla="*/ 1525538 h 7102366"/>
              <a:gd name="connsiteX5" fmla="*/ 2288484 w 9145680"/>
              <a:gd name="connsiteY5" fmla="*/ 20 h 7102366"/>
              <a:gd name="connsiteX6" fmla="*/ 270998 w 9145680"/>
              <a:gd name="connsiteY6" fmla="*/ 1561989 h 7102366"/>
              <a:gd name="connsiteX7" fmla="*/ 212941 w 9145680"/>
              <a:gd name="connsiteY7" fmla="*/ 6146979 h 7102366"/>
              <a:gd name="connsiteX8" fmla="*/ 2056255 w 9145680"/>
              <a:gd name="connsiteY8" fmla="*/ 7081345 h 7102366"/>
              <a:gd name="connsiteX9" fmla="*/ 4030198 w 9145680"/>
              <a:gd name="connsiteY9" fmla="*/ 6812231 h 7102366"/>
              <a:gd name="connsiteX10" fmla="*/ 6047682 w 9145680"/>
              <a:gd name="connsiteY10" fmla="*/ 6587097 h 7102366"/>
              <a:gd name="connsiteX11" fmla="*/ 8137741 w 9145680"/>
              <a:gd name="connsiteY11" fmla="*/ 5745268 h 7102366"/>
              <a:gd name="connsiteX0" fmla="*/ 8137741 w 9145680"/>
              <a:gd name="connsiteY0" fmla="*/ 5745268 h 7147841"/>
              <a:gd name="connsiteX1" fmla="*/ 9081169 w 9145680"/>
              <a:gd name="connsiteY1" fmla="*/ 4424469 h 7147841"/>
              <a:gd name="connsiteX2" fmla="*/ 8921513 w 9145680"/>
              <a:gd name="connsiteY2" fmla="*/ 2508584 h 7147841"/>
              <a:gd name="connsiteX3" fmla="*/ 7789399 w 9145680"/>
              <a:gd name="connsiteY3" fmla="*/ 1208188 h 7147841"/>
              <a:gd name="connsiteX4" fmla="*/ 5452597 w 9145680"/>
              <a:gd name="connsiteY4" fmla="*/ 1525538 h 7147841"/>
              <a:gd name="connsiteX5" fmla="*/ 2288484 w 9145680"/>
              <a:gd name="connsiteY5" fmla="*/ 20 h 7147841"/>
              <a:gd name="connsiteX6" fmla="*/ 270998 w 9145680"/>
              <a:gd name="connsiteY6" fmla="*/ 1561989 h 7147841"/>
              <a:gd name="connsiteX7" fmla="*/ 212941 w 9145680"/>
              <a:gd name="connsiteY7" fmla="*/ 5361684 h 7147841"/>
              <a:gd name="connsiteX8" fmla="*/ 2056255 w 9145680"/>
              <a:gd name="connsiteY8" fmla="*/ 7081345 h 7147841"/>
              <a:gd name="connsiteX9" fmla="*/ 4030198 w 9145680"/>
              <a:gd name="connsiteY9" fmla="*/ 6812231 h 7147841"/>
              <a:gd name="connsiteX10" fmla="*/ 6047682 w 9145680"/>
              <a:gd name="connsiteY10" fmla="*/ 6587097 h 7147841"/>
              <a:gd name="connsiteX11" fmla="*/ 8137741 w 9145680"/>
              <a:gd name="connsiteY11" fmla="*/ 5745268 h 7147841"/>
              <a:gd name="connsiteX0" fmla="*/ 8137741 w 9145680"/>
              <a:gd name="connsiteY0" fmla="*/ 5745268 h 6812745"/>
              <a:gd name="connsiteX1" fmla="*/ 9081169 w 9145680"/>
              <a:gd name="connsiteY1" fmla="*/ 4424469 h 6812745"/>
              <a:gd name="connsiteX2" fmla="*/ 8921513 w 9145680"/>
              <a:gd name="connsiteY2" fmla="*/ 2508584 h 6812745"/>
              <a:gd name="connsiteX3" fmla="*/ 7789399 w 9145680"/>
              <a:gd name="connsiteY3" fmla="*/ 1208188 h 6812745"/>
              <a:gd name="connsiteX4" fmla="*/ 5452597 w 9145680"/>
              <a:gd name="connsiteY4" fmla="*/ 1525538 h 6812745"/>
              <a:gd name="connsiteX5" fmla="*/ 2288484 w 9145680"/>
              <a:gd name="connsiteY5" fmla="*/ 20 h 6812745"/>
              <a:gd name="connsiteX6" fmla="*/ 270998 w 9145680"/>
              <a:gd name="connsiteY6" fmla="*/ 1561989 h 6812745"/>
              <a:gd name="connsiteX7" fmla="*/ 212941 w 9145680"/>
              <a:gd name="connsiteY7" fmla="*/ 5361684 h 6812745"/>
              <a:gd name="connsiteX8" fmla="*/ 2056255 w 9145680"/>
              <a:gd name="connsiteY8" fmla="*/ 6183863 h 6812745"/>
              <a:gd name="connsiteX9" fmla="*/ 4030198 w 9145680"/>
              <a:gd name="connsiteY9" fmla="*/ 6812231 h 6812745"/>
              <a:gd name="connsiteX10" fmla="*/ 6047682 w 9145680"/>
              <a:gd name="connsiteY10" fmla="*/ 6587097 h 6812745"/>
              <a:gd name="connsiteX11" fmla="*/ 8137741 w 9145680"/>
              <a:gd name="connsiteY11" fmla="*/ 5745268 h 6812745"/>
              <a:gd name="connsiteX0" fmla="*/ 8137741 w 9145680"/>
              <a:gd name="connsiteY0" fmla="*/ 5745268 h 6590965"/>
              <a:gd name="connsiteX1" fmla="*/ 9081169 w 9145680"/>
              <a:gd name="connsiteY1" fmla="*/ 4424469 h 6590965"/>
              <a:gd name="connsiteX2" fmla="*/ 8921513 w 9145680"/>
              <a:gd name="connsiteY2" fmla="*/ 2508584 h 6590965"/>
              <a:gd name="connsiteX3" fmla="*/ 7789399 w 9145680"/>
              <a:gd name="connsiteY3" fmla="*/ 1208188 h 6590965"/>
              <a:gd name="connsiteX4" fmla="*/ 5452597 w 9145680"/>
              <a:gd name="connsiteY4" fmla="*/ 1525538 h 6590965"/>
              <a:gd name="connsiteX5" fmla="*/ 2288484 w 9145680"/>
              <a:gd name="connsiteY5" fmla="*/ 20 h 6590965"/>
              <a:gd name="connsiteX6" fmla="*/ 270998 w 9145680"/>
              <a:gd name="connsiteY6" fmla="*/ 1561989 h 6590965"/>
              <a:gd name="connsiteX7" fmla="*/ 212941 w 9145680"/>
              <a:gd name="connsiteY7" fmla="*/ 5361684 h 6590965"/>
              <a:gd name="connsiteX8" fmla="*/ 2056255 w 9145680"/>
              <a:gd name="connsiteY8" fmla="*/ 6183863 h 6590965"/>
              <a:gd name="connsiteX9" fmla="*/ 4030198 w 9145680"/>
              <a:gd name="connsiteY9" fmla="*/ 6083027 h 6590965"/>
              <a:gd name="connsiteX10" fmla="*/ 6047682 w 9145680"/>
              <a:gd name="connsiteY10" fmla="*/ 6587097 h 6590965"/>
              <a:gd name="connsiteX11" fmla="*/ 8137741 w 9145680"/>
              <a:gd name="connsiteY11" fmla="*/ 5745268 h 6590965"/>
              <a:gd name="connsiteX0" fmla="*/ 8137741 w 9145680"/>
              <a:gd name="connsiteY0" fmla="*/ 5745268 h 6221578"/>
              <a:gd name="connsiteX1" fmla="*/ 9081169 w 9145680"/>
              <a:gd name="connsiteY1" fmla="*/ 4424469 h 6221578"/>
              <a:gd name="connsiteX2" fmla="*/ 8921513 w 9145680"/>
              <a:gd name="connsiteY2" fmla="*/ 2508584 h 6221578"/>
              <a:gd name="connsiteX3" fmla="*/ 7789399 w 9145680"/>
              <a:gd name="connsiteY3" fmla="*/ 1208188 h 6221578"/>
              <a:gd name="connsiteX4" fmla="*/ 5452597 w 9145680"/>
              <a:gd name="connsiteY4" fmla="*/ 1525538 h 6221578"/>
              <a:gd name="connsiteX5" fmla="*/ 2288484 w 9145680"/>
              <a:gd name="connsiteY5" fmla="*/ 20 h 6221578"/>
              <a:gd name="connsiteX6" fmla="*/ 270998 w 9145680"/>
              <a:gd name="connsiteY6" fmla="*/ 1561989 h 6221578"/>
              <a:gd name="connsiteX7" fmla="*/ 212941 w 9145680"/>
              <a:gd name="connsiteY7" fmla="*/ 5361684 h 6221578"/>
              <a:gd name="connsiteX8" fmla="*/ 2056255 w 9145680"/>
              <a:gd name="connsiteY8" fmla="*/ 6183863 h 6221578"/>
              <a:gd name="connsiteX9" fmla="*/ 4030198 w 9145680"/>
              <a:gd name="connsiteY9" fmla="*/ 6083027 h 6221578"/>
              <a:gd name="connsiteX10" fmla="*/ 6047682 w 9145680"/>
              <a:gd name="connsiteY10" fmla="*/ 6194449 h 6221578"/>
              <a:gd name="connsiteX11" fmla="*/ 8137741 w 9145680"/>
              <a:gd name="connsiteY11" fmla="*/ 5745268 h 6221578"/>
              <a:gd name="connsiteX0" fmla="*/ 8253855 w 9137079"/>
              <a:gd name="connsiteY0" fmla="*/ 6025733 h 6221582"/>
              <a:gd name="connsiteX1" fmla="*/ 9081169 w 9137079"/>
              <a:gd name="connsiteY1" fmla="*/ 4424469 h 6221582"/>
              <a:gd name="connsiteX2" fmla="*/ 8921513 w 9137079"/>
              <a:gd name="connsiteY2" fmla="*/ 2508584 h 6221582"/>
              <a:gd name="connsiteX3" fmla="*/ 7789399 w 9137079"/>
              <a:gd name="connsiteY3" fmla="*/ 1208188 h 6221582"/>
              <a:gd name="connsiteX4" fmla="*/ 5452597 w 9137079"/>
              <a:gd name="connsiteY4" fmla="*/ 1525538 h 6221582"/>
              <a:gd name="connsiteX5" fmla="*/ 2288484 w 9137079"/>
              <a:gd name="connsiteY5" fmla="*/ 20 h 6221582"/>
              <a:gd name="connsiteX6" fmla="*/ 270998 w 9137079"/>
              <a:gd name="connsiteY6" fmla="*/ 1561989 h 6221582"/>
              <a:gd name="connsiteX7" fmla="*/ 212941 w 9137079"/>
              <a:gd name="connsiteY7" fmla="*/ 5361684 h 6221582"/>
              <a:gd name="connsiteX8" fmla="*/ 2056255 w 9137079"/>
              <a:gd name="connsiteY8" fmla="*/ 6183863 h 6221582"/>
              <a:gd name="connsiteX9" fmla="*/ 4030198 w 9137079"/>
              <a:gd name="connsiteY9" fmla="*/ 6083027 h 6221582"/>
              <a:gd name="connsiteX10" fmla="*/ 6047682 w 9137079"/>
              <a:gd name="connsiteY10" fmla="*/ 6194449 h 6221582"/>
              <a:gd name="connsiteX11" fmla="*/ 8253855 w 9137079"/>
              <a:gd name="connsiteY11" fmla="*/ 6025733 h 6221582"/>
              <a:gd name="connsiteX0" fmla="*/ 8262641 w 9145865"/>
              <a:gd name="connsiteY0" fmla="*/ 6025733 h 6217505"/>
              <a:gd name="connsiteX1" fmla="*/ 9089955 w 9145865"/>
              <a:gd name="connsiteY1" fmla="*/ 4424469 h 6217505"/>
              <a:gd name="connsiteX2" fmla="*/ 8930299 w 9145865"/>
              <a:gd name="connsiteY2" fmla="*/ 2508584 h 6217505"/>
              <a:gd name="connsiteX3" fmla="*/ 7798185 w 9145865"/>
              <a:gd name="connsiteY3" fmla="*/ 1208188 h 6217505"/>
              <a:gd name="connsiteX4" fmla="*/ 5461383 w 9145865"/>
              <a:gd name="connsiteY4" fmla="*/ 1525538 h 6217505"/>
              <a:gd name="connsiteX5" fmla="*/ 2297270 w 9145865"/>
              <a:gd name="connsiteY5" fmla="*/ 20 h 6217505"/>
              <a:gd name="connsiteX6" fmla="*/ 279784 w 9145865"/>
              <a:gd name="connsiteY6" fmla="*/ 1561989 h 6217505"/>
              <a:gd name="connsiteX7" fmla="*/ 207213 w 9145865"/>
              <a:gd name="connsiteY7" fmla="*/ 5698240 h 6217505"/>
              <a:gd name="connsiteX8" fmla="*/ 2065041 w 9145865"/>
              <a:gd name="connsiteY8" fmla="*/ 6183863 h 6217505"/>
              <a:gd name="connsiteX9" fmla="*/ 4038984 w 9145865"/>
              <a:gd name="connsiteY9" fmla="*/ 6083027 h 6217505"/>
              <a:gd name="connsiteX10" fmla="*/ 6056468 w 9145865"/>
              <a:gd name="connsiteY10" fmla="*/ 6194449 h 6217505"/>
              <a:gd name="connsiteX11" fmla="*/ 8262641 w 9145865"/>
              <a:gd name="connsiteY11" fmla="*/ 6025733 h 6217505"/>
              <a:gd name="connsiteX0" fmla="*/ 8262641 w 9145865"/>
              <a:gd name="connsiteY0" fmla="*/ 6025733 h 6231048"/>
              <a:gd name="connsiteX1" fmla="*/ 9089955 w 9145865"/>
              <a:gd name="connsiteY1" fmla="*/ 4424469 h 6231048"/>
              <a:gd name="connsiteX2" fmla="*/ 8930299 w 9145865"/>
              <a:gd name="connsiteY2" fmla="*/ 2508584 h 6231048"/>
              <a:gd name="connsiteX3" fmla="*/ 7798185 w 9145865"/>
              <a:gd name="connsiteY3" fmla="*/ 1208188 h 6231048"/>
              <a:gd name="connsiteX4" fmla="*/ 5461383 w 9145865"/>
              <a:gd name="connsiteY4" fmla="*/ 1525538 h 6231048"/>
              <a:gd name="connsiteX5" fmla="*/ 2297270 w 9145865"/>
              <a:gd name="connsiteY5" fmla="*/ 20 h 6231048"/>
              <a:gd name="connsiteX6" fmla="*/ 279784 w 9145865"/>
              <a:gd name="connsiteY6" fmla="*/ 1561989 h 6231048"/>
              <a:gd name="connsiteX7" fmla="*/ 207213 w 9145865"/>
              <a:gd name="connsiteY7" fmla="*/ 5698240 h 6231048"/>
              <a:gd name="connsiteX8" fmla="*/ 2065041 w 9145865"/>
              <a:gd name="connsiteY8" fmla="*/ 6183863 h 6231048"/>
              <a:gd name="connsiteX9" fmla="*/ 6056468 w 9145865"/>
              <a:gd name="connsiteY9" fmla="*/ 6194449 h 6231048"/>
              <a:gd name="connsiteX10" fmla="*/ 8262641 w 9145865"/>
              <a:gd name="connsiteY10" fmla="*/ 6025733 h 6231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5865" h="6231048">
                <a:moveTo>
                  <a:pt x="8262641" y="6025733"/>
                </a:moveTo>
                <a:cubicBezTo>
                  <a:pt x="8768222" y="5730736"/>
                  <a:pt x="8978679" y="5010661"/>
                  <a:pt x="9089955" y="4424469"/>
                </a:cubicBezTo>
                <a:cubicBezTo>
                  <a:pt x="9201231" y="3838277"/>
                  <a:pt x="9145594" y="3044631"/>
                  <a:pt x="8930299" y="2508584"/>
                </a:cubicBezTo>
                <a:cubicBezTo>
                  <a:pt x="8715004" y="1972537"/>
                  <a:pt x="8376338" y="1372029"/>
                  <a:pt x="7798185" y="1208188"/>
                </a:cubicBezTo>
                <a:cubicBezTo>
                  <a:pt x="7220032" y="1044347"/>
                  <a:pt x="6378202" y="1726899"/>
                  <a:pt x="5461383" y="1525538"/>
                </a:cubicBezTo>
                <a:cubicBezTo>
                  <a:pt x="4544564" y="1324177"/>
                  <a:pt x="3160870" y="-6055"/>
                  <a:pt x="2297270" y="20"/>
                </a:cubicBezTo>
                <a:cubicBezTo>
                  <a:pt x="1433670" y="6095"/>
                  <a:pt x="628127" y="612286"/>
                  <a:pt x="279784" y="1561989"/>
                </a:cubicBezTo>
                <a:cubicBezTo>
                  <a:pt x="-68559" y="2511692"/>
                  <a:pt x="-90330" y="4927928"/>
                  <a:pt x="207213" y="5698240"/>
                </a:cubicBezTo>
                <a:cubicBezTo>
                  <a:pt x="504756" y="6468552"/>
                  <a:pt x="1090165" y="6101162"/>
                  <a:pt x="2065041" y="6183863"/>
                </a:cubicBezTo>
                <a:cubicBezTo>
                  <a:pt x="3039917" y="6266564"/>
                  <a:pt x="5023535" y="6220804"/>
                  <a:pt x="6056468" y="6194449"/>
                </a:cubicBezTo>
                <a:cubicBezTo>
                  <a:pt x="7089401" y="6168094"/>
                  <a:pt x="7757060" y="6320730"/>
                  <a:pt x="8262641" y="6025733"/>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4000" b="1" i="0" u="none" strike="noStrike" kern="1200" cap="none" spc="0" normalizeH="0" baseline="0" noProof="0">
              <a:ln>
                <a:noFill/>
              </a:ln>
              <a:solidFill>
                <a:srgbClr val="000000"/>
              </a:solidFill>
              <a:effectLst/>
              <a:uLnTx/>
              <a:uFillTx/>
              <a:latin typeface="Jost Medium"/>
              <a:ea typeface="Tahoma" panose="020B0604030504040204" pitchFamily="34" charset="0"/>
              <a:cs typeface="Tahoma" panose="020B0604030504040204" pitchFamily="34" charset="0"/>
              <a:sym typeface="Arial"/>
            </a:endParaRPr>
          </a:p>
        </p:txBody>
      </p:sp>
      <p:sp>
        <p:nvSpPr>
          <p:cNvPr id="7" name="Frihandsfigur: Form 6">
            <a:extLst>
              <a:ext uri="{FF2B5EF4-FFF2-40B4-BE49-F238E27FC236}">
                <a16:creationId xmlns:a16="http://schemas.microsoft.com/office/drawing/2014/main" id="{EF213E04-52AE-F3A5-3334-88792939B17C}"/>
              </a:ext>
            </a:extLst>
          </p:cNvPr>
          <p:cNvSpPr/>
          <p:nvPr/>
        </p:nvSpPr>
        <p:spPr>
          <a:xfrm>
            <a:off x="699606" y="3529384"/>
            <a:ext cx="4224105" cy="2322817"/>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70947 w 4801756"/>
              <a:gd name="connsiteY0" fmla="*/ 95810 h 2719899"/>
              <a:gd name="connsiteX1" fmla="*/ 371058 w 4801756"/>
              <a:gd name="connsiteY1" fmla="*/ 130521 h 2719899"/>
              <a:gd name="connsiteX2" fmla="*/ 4987 w 4801756"/>
              <a:gd name="connsiteY2" fmla="*/ 1666885 h 2719899"/>
              <a:gd name="connsiteX3" fmla="*/ 523147 w 4801756"/>
              <a:gd name="connsiteY3" fmla="*/ 2569236 h 2719899"/>
              <a:gd name="connsiteX4" fmla="*/ 2519587 w 4801756"/>
              <a:gd name="connsiteY4" fmla="*/ 2535565 h 2719899"/>
              <a:gd name="connsiteX5" fmla="*/ 4424587 w 4801756"/>
              <a:gd name="connsiteY5" fmla="*/ 2674912 h 2719899"/>
              <a:gd name="connsiteX6" fmla="*/ 4737007 w 4801756"/>
              <a:gd name="connsiteY6" fmla="*/ 1635491 h 2719899"/>
              <a:gd name="connsiteX7" fmla="*/ 4485547 w 4801756"/>
              <a:gd name="connsiteY7" fmla="*/ 232078 h 2719899"/>
              <a:gd name="connsiteX8" fmla="*/ 1970947 w 4801756"/>
              <a:gd name="connsiteY8" fmla="*/ 95810 h 2719899"/>
              <a:gd name="connsiteX0" fmla="*/ 1970947 w 4865408"/>
              <a:gd name="connsiteY0" fmla="*/ 127825 h 2751914"/>
              <a:gd name="connsiteX1" fmla="*/ 371058 w 4865408"/>
              <a:gd name="connsiteY1" fmla="*/ 162536 h 2751914"/>
              <a:gd name="connsiteX2" fmla="*/ 4987 w 4865408"/>
              <a:gd name="connsiteY2" fmla="*/ 1698900 h 2751914"/>
              <a:gd name="connsiteX3" fmla="*/ 523147 w 4865408"/>
              <a:gd name="connsiteY3" fmla="*/ 2601251 h 2751914"/>
              <a:gd name="connsiteX4" fmla="*/ 2519587 w 4865408"/>
              <a:gd name="connsiteY4" fmla="*/ 2567580 h 2751914"/>
              <a:gd name="connsiteX5" fmla="*/ 4424587 w 4865408"/>
              <a:gd name="connsiteY5" fmla="*/ 2706927 h 2751914"/>
              <a:gd name="connsiteX6" fmla="*/ 4737007 w 4865408"/>
              <a:gd name="connsiteY6" fmla="*/ 1667506 h 2751914"/>
              <a:gd name="connsiteX7" fmla="*/ 4607156 w 4865408"/>
              <a:gd name="connsiteY7" fmla="*/ 111834 h 2751914"/>
              <a:gd name="connsiteX8" fmla="*/ 1970947 w 4865408"/>
              <a:gd name="connsiteY8" fmla="*/ 127825 h 2751914"/>
              <a:gd name="connsiteX0" fmla="*/ 1970947 w 4865408"/>
              <a:gd name="connsiteY0" fmla="*/ 127825 h 2770921"/>
              <a:gd name="connsiteX1" fmla="*/ 371058 w 4865408"/>
              <a:gd name="connsiteY1" fmla="*/ 162536 h 2770921"/>
              <a:gd name="connsiteX2" fmla="*/ 4987 w 4865408"/>
              <a:gd name="connsiteY2" fmla="*/ 1698900 h 2770921"/>
              <a:gd name="connsiteX3" fmla="*/ 523147 w 4865408"/>
              <a:gd name="connsiteY3" fmla="*/ 2601251 h 2770921"/>
              <a:gd name="connsiteX4" fmla="*/ 2533099 w 4865408"/>
              <a:gd name="connsiteY4" fmla="*/ 2652167 h 2770921"/>
              <a:gd name="connsiteX5" fmla="*/ 4424587 w 4865408"/>
              <a:gd name="connsiteY5" fmla="*/ 2706927 h 2770921"/>
              <a:gd name="connsiteX6" fmla="*/ 4737007 w 4865408"/>
              <a:gd name="connsiteY6" fmla="*/ 1667506 h 2770921"/>
              <a:gd name="connsiteX7" fmla="*/ 4607156 w 4865408"/>
              <a:gd name="connsiteY7" fmla="*/ 111834 h 2770921"/>
              <a:gd name="connsiteX8" fmla="*/ 1970947 w 4865408"/>
              <a:gd name="connsiteY8" fmla="*/ 127825 h 2770921"/>
              <a:gd name="connsiteX0" fmla="*/ 1970947 w 4865408"/>
              <a:gd name="connsiteY0" fmla="*/ 127825 h 3079061"/>
              <a:gd name="connsiteX1" fmla="*/ 371058 w 4865408"/>
              <a:gd name="connsiteY1" fmla="*/ 162536 h 3079061"/>
              <a:gd name="connsiteX2" fmla="*/ 4987 w 4865408"/>
              <a:gd name="connsiteY2" fmla="*/ 1698900 h 3079061"/>
              <a:gd name="connsiteX3" fmla="*/ 523147 w 4865408"/>
              <a:gd name="connsiteY3" fmla="*/ 2601251 h 3079061"/>
              <a:gd name="connsiteX4" fmla="*/ 2533099 w 4865408"/>
              <a:gd name="connsiteY4" fmla="*/ 2652167 h 3079061"/>
              <a:gd name="connsiteX5" fmla="*/ 4181372 w 4865408"/>
              <a:gd name="connsiteY5" fmla="*/ 3045280 h 3079061"/>
              <a:gd name="connsiteX6" fmla="*/ 4737007 w 4865408"/>
              <a:gd name="connsiteY6" fmla="*/ 1667506 h 3079061"/>
              <a:gd name="connsiteX7" fmla="*/ 4607156 w 4865408"/>
              <a:gd name="connsiteY7" fmla="*/ 111834 h 3079061"/>
              <a:gd name="connsiteX8" fmla="*/ 1970947 w 4865408"/>
              <a:gd name="connsiteY8" fmla="*/ 127825 h 3079061"/>
              <a:gd name="connsiteX0" fmla="*/ 1970947 w 4865408"/>
              <a:gd name="connsiteY0" fmla="*/ 127825 h 3094546"/>
              <a:gd name="connsiteX1" fmla="*/ 371058 w 4865408"/>
              <a:gd name="connsiteY1" fmla="*/ 162536 h 3094546"/>
              <a:gd name="connsiteX2" fmla="*/ 4987 w 4865408"/>
              <a:gd name="connsiteY2" fmla="*/ 1698900 h 3094546"/>
              <a:gd name="connsiteX3" fmla="*/ 523147 w 4865408"/>
              <a:gd name="connsiteY3" fmla="*/ 2601251 h 3094546"/>
              <a:gd name="connsiteX4" fmla="*/ 2533099 w 4865408"/>
              <a:gd name="connsiteY4" fmla="*/ 2770590 h 3094546"/>
              <a:gd name="connsiteX5" fmla="*/ 4181372 w 4865408"/>
              <a:gd name="connsiteY5" fmla="*/ 3045280 h 3094546"/>
              <a:gd name="connsiteX6" fmla="*/ 4737007 w 4865408"/>
              <a:gd name="connsiteY6" fmla="*/ 1667506 h 3094546"/>
              <a:gd name="connsiteX7" fmla="*/ 4607156 w 4865408"/>
              <a:gd name="connsiteY7" fmla="*/ 111834 h 3094546"/>
              <a:gd name="connsiteX8" fmla="*/ 1970947 w 4865408"/>
              <a:gd name="connsiteY8" fmla="*/ 127825 h 3094546"/>
              <a:gd name="connsiteX0" fmla="*/ 1970947 w 4788276"/>
              <a:gd name="connsiteY0" fmla="*/ 127825 h 3094546"/>
              <a:gd name="connsiteX1" fmla="*/ 371058 w 4788276"/>
              <a:gd name="connsiteY1" fmla="*/ 162536 h 3094546"/>
              <a:gd name="connsiteX2" fmla="*/ 4987 w 4788276"/>
              <a:gd name="connsiteY2" fmla="*/ 1698900 h 3094546"/>
              <a:gd name="connsiteX3" fmla="*/ 523147 w 4788276"/>
              <a:gd name="connsiteY3" fmla="*/ 2601251 h 3094546"/>
              <a:gd name="connsiteX4" fmla="*/ 2533099 w 4788276"/>
              <a:gd name="connsiteY4" fmla="*/ 2770590 h 3094546"/>
              <a:gd name="connsiteX5" fmla="*/ 4181372 w 4788276"/>
              <a:gd name="connsiteY5" fmla="*/ 3045280 h 3094546"/>
              <a:gd name="connsiteX6" fmla="*/ 4534329 w 4788276"/>
              <a:gd name="connsiteY6" fmla="*/ 1667506 h 3094546"/>
              <a:gd name="connsiteX7" fmla="*/ 4607156 w 4788276"/>
              <a:gd name="connsiteY7" fmla="*/ 111834 h 3094546"/>
              <a:gd name="connsiteX8" fmla="*/ 1970947 w 4788276"/>
              <a:gd name="connsiteY8" fmla="*/ 127825 h 3094546"/>
              <a:gd name="connsiteX0" fmla="*/ 1972986 w 4790317"/>
              <a:gd name="connsiteY0" fmla="*/ 127825 h 3092874"/>
              <a:gd name="connsiteX1" fmla="*/ 373097 w 4790317"/>
              <a:gd name="connsiteY1" fmla="*/ 162536 h 3092874"/>
              <a:gd name="connsiteX2" fmla="*/ 7026 w 4790317"/>
              <a:gd name="connsiteY2" fmla="*/ 1698900 h 3092874"/>
              <a:gd name="connsiteX3" fmla="*/ 565722 w 4790317"/>
              <a:gd name="connsiteY3" fmla="*/ 2719674 h 3092874"/>
              <a:gd name="connsiteX4" fmla="*/ 2535138 w 4790317"/>
              <a:gd name="connsiteY4" fmla="*/ 2770590 h 3092874"/>
              <a:gd name="connsiteX5" fmla="*/ 4183411 w 4790317"/>
              <a:gd name="connsiteY5" fmla="*/ 3045280 h 3092874"/>
              <a:gd name="connsiteX6" fmla="*/ 4536368 w 4790317"/>
              <a:gd name="connsiteY6" fmla="*/ 1667506 h 3092874"/>
              <a:gd name="connsiteX7" fmla="*/ 4609195 w 4790317"/>
              <a:gd name="connsiteY7" fmla="*/ 111834 h 3092874"/>
              <a:gd name="connsiteX8" fmla="*/ 1972986 w 4790317"/>
              <a:gd name="connsiteY8" fmla="*/ 127825 h 3092874"/>
              <a:gd name="connsiteX0" fmla="*/ 2033966 w 4851296"/>
              <a:gd name="connsiteY0" fmla="*/ 127825 h 3092874"/>
              <a:gd name="connsiteX1" fmla="*/ 434077 w 4851296"/>
              <a:gd name="connsiteY1" fmla="*/ 162536 h 3092874"/>
              <a:gd name="connsiteX2" fmla="*/ 49858 w 4851296"/>
              <a:gd name="connsiteY2" fmla="*/ 1195688 h 3092874"/>
              <a:gd name="connsiteX3" fmla="*/ 68006 w 4851296"/>
              <a:gd name="connsiteY3" fmla="*/ 1698900 h 3092874"/>
              <a:gd name="connsiteX4" fmla="*/ 626702 w 4851296"/>
              <a:gd name="connsiteY4" fmla="*/ 2719674 h 3092874"/>
              <a:gd name="connsiteX5" fmla="*/ 2596118 w 4851296"/>
              <a:gd name="connsiteY5" fmla="*/ 2770590 h 3092874"/>
              <a:gd name="connsiteX6" fmla="*/ 4244391 w 4851296"/>
              <a:gd name="connsiteY6" fmla="*/ 3045280 h 3092874"/>
              <a:gd name="connsiteX7" fmla="*/ 4597348 w 4851296"/>
              <a:gd name="connsiteY7" fmla="*/ 1667506 h 3092874"/>
              <a:gd name="connsiteX8" fmla="*/ 4670175 w 4851296"/>
              <a:gd name="connsiteY8" fmla="*/ 111834 h 3092874"/>
              <a:gd name="connsiteX9" fmla="*/ 2033966 w 4851296"/>
              <a:gd name="connsiteY9" fmla="*/ 127825 h 3092874"/>
              <a:gd name="connsiteX0" fmla="*/ 1992055 w 4809385"/>
              <a:gd name="connsiteY0" fmla="*/ 127825 h 3092874"/>
              <a:gd name="connsiteX1" fmla="*/ 392166 w 4809385"/>
              <a:gd name="connsiteY1" fmla="*/ 162536 h 3092874"/>
              <a:gd name="connsiteX2" fmla="*/ 7947 w 4809385"/>
              <a:gd name="connsiteY2" fmla="*/ 1195688 h 3092874"/>
              <a:gd name="connsiteX3" fmla="*/ 350382 w 4809385"/>
              <a:gd name="connsiteY3" fmla="*/ 1817322 h 3092874"/>
              <a:gd name="connsiteX4" fmla="*/ 584791 w 4809385"/>
              <a:gd name="connsiteY4" fmla="*/ 2719674 h 3092874"/>
              <a:gd name="connsiteX5" fmla="*/ 2554207 w 4809385"/>
              <a:gd name="connsiteY5" fmla="*/ 2770590 h 3092874"/>
              <a:gd name="connsiteX6" fmla="*/ 4202480 w 4809385"/>
              <a:gd name="connsiteY6" fmla="*/ 3045280 h 3092874"/>
              <a:gd name="connsiteX7" fmla="*/ 4555437 w 4809385"/>
              <a:gd name="connsiteY7" fmla="*/ 1667506 h 3092874"/>
              <a:gd name="connsiteX8" fmla="*/ 4628264 w 4809385"/>
              <a:gd name="connsiteY8" fmla="*/ 111834 h 3092874"/>
              <a:gd name="connsiteX9" fmla="*/ 1992055 w 4809385"/>
              <a:gd name="connsiteY9" fmla="*/ 127825 h 3092874"/>
              <a:gd name="connsiteX0" fmla="*/ 1992055 w 4809385"/>
              <a:gd name="connsiteY0" fmla="*/ 127825 h 3092874"/>
              <a:gd name="connsiteX1" fmla="*/ 392166 w 4809385"/>
              <a:gd name="connsiteY1" fmla="*/ 162536 h 3092874"/>
              <a:gd name="connsiteX2" fmla="*/ 7947 w 4809385"/>
              <a:gd name="connsiteY2" fmla="*/ 789667 h 3092874"/>
              <a:gd name="connsiteX3" fmla="*/ 350382 w 4809385"/>
              <a:gd name="connsiteY3" fmla="*/ 1817322 h 3092874"/>
              <a:gd name="connsiteX4" fmla="*/ 584791 w 4809385"/>
              <a:gd name="connsiteY4" fmla="*/ 2719674 h 3092874"/>
              <a:gd name="connsiteX5" fmla="*/ 2554207 w 4809385"/>
              <a:gd name="connsiteY5" fmla="*/ 2770590 h 3092874"/>
              <a:gd name="connsiteX6" fmla="*/ 4202480 w 4809385"/>
              <a:gd name="connsiteY6" fmla="*/ 3045280 h 3092874"/>
              <a:gd name="connsiteX7" fmla="*/ 4555437 w 4809385"/>
              <a:gd name="connsiteY7" fmla="*/ 1667506 h 3092874"/>
              <a:gd name="connsiteX8" fmla="*/ 4628264 w 4809385"/>
              <a:gd name="connsiteY8" fmla="*/ 111834 h 3092874"/>
              <a:gd name="connsiteX9" fmla="*/ 1992055 w 4809385"/>
              <a:gd name="connsiteY9" fmla="*/ 127825 h 3092874"/>
              <a:gd name="connsiteX0" fmla="*/ 1996157 w 4813487"/>
              <a:gd name="connsiteY0" fmla="*/ 127825 h 3092874"/>
              <a:gd name="connsiteX1" fmla="*/ 396268 w 4813487"/>
              <a:gd name="connsiteY1" fmla="*/ 162536 h 3092874"/>
              <a:gd name="connsiteX2" fmla="*/ 12049 w 4813487"/>
              <a:gd name="connsiteY2" fmla="*/ 789667 h 3092874"/>
              <a:gd name="connsiteX3" fmla="*/ 232877 w 4813487"/>
              <a:gd name="connsiteY3" fmla="*/ 1817322 h 3092874"/>
              <a:gd name="connsiteX4" fmla="*/ 588893 w 4813487"/>
              <a:gd name="connsiteY4" fmla="*/ 2719674 h 3092874"/>
              <a:gd name="connsiteX5" fmla="*/ 2558309 w 4813487"/>
              <a:gd name="connsiteY5" fmla="*/ 2770590 h 3092874"/>
              <a:gd name="connsiteX6" fmla="*/ 4206582 w 4813487"/>
              <a:gd name="connsiteY6" fmla="*/ 3045280 h 3092874"/>
              <a:gd name="connsiteX7" fmla="*/ 4559539 w 4813487"/>
              <a:gd name="connsiteY7" fmla="*/ 1667506 h 3092874"/>
              <a:gd name="connsiteX8" fmla="*/ 4632366 w 4813487"/>
              <a:gd name="connsiteY8" fmla="*/ 111834 h 3092874"/>
              <a:gd name="connsiteX9" fmla="*/ 1996157 w 4813487"/>
              <a:gd name="connsiteY9" fmla="*/ 127825 h 3092874"/>
              <a:gd name="connsiteX0" fmla="*/ 1994461 w 4811791"/>
              <a:gd name="connsiteY0" fmla="*/ 127825 h 3093817"/>
              <a:gd name="connsiteX1" fmla="*/ 394572 w 4811791"/>
              <a:gd name="connsiteY1" fmla="*/ 162536 h 3093817"/>
              <a:gd name="connsiteX2" fmla="*/ 10353 w 4811791"/>
              <a:gd name="connsiteY2" fmla="*/ 789667 h 3093817"/>
              <a:gd name="connsiteX3" fmla="*/ 231181 w 4811791"/>
              <a:gd name="connsiteY3" fmla="*/ 1817322 h 3093817"/>
              <a:gd name="connsiteX4" fmla="*/ 343981 w 4811791"/>
              <a:gd name="connsiteY4" fmla="*/ 2652004 h 3093817"/>
              <a:gd name="connsiteX5" fmla="*/ 2556613 w 4811791"/>
              <a:gd name="connsiteY5" fmla="*/ 2770590 h 3093817"/>
              <a:gd name="connsiteX6" fmla="*/ 4204886 w 4811791"/>
              <a:gd name="connsiteY6" fmla="*/ 3045280 h 3093817"/>
              <a:gd name="connsiteX7" fmla="*/ 4557843 w 4811791"/>
              <a:gd name="connsiteY7" fmla="*/ 1667506 h 3093817"/>
              <a:gd name="connsiteX8" fmla="*/ 4630670 w 4811791"/>
              <a:gd name="connsiteY8" fmla="*/ 111834 h 3093817"/>
              <a:gd name="connsiteX9" fmla="*/ 1994461 w 4811791"/>
              <a:gd name="connsiteY9" fmla="*/ 127825 h 3093817"/>
              <a:gd name="connsiteX0" fmla="*/ 1997007 w 4814337"/>
              <a:gd name="connsiteY0" fmla="*/ 127825 h 3093817"/>
              <a:gd name="connsiteX1" fmla="*/ 397118 w 4814337"/>
              <a:gd name="connsiteY1" fmla="*/ 162536 h 3093817"/>
              <a:gd name="connsiteX2" fmla="*/ 12899 w 4814337"/>
              <a:gd name="connsiteY2" fmla="*/ 789667 h 3093817"/>
              <a:gd name="connsiteX3" fmla="*/ 179679 w 4814337"/>
              <a:gd name="connsiteY3" fmla="*/ 1732735 h 3093817"/>
              <a:gd name="connsiteX4" fmla="*/ 346527 w 4814337"/>
              <a:gd name="connsiteY4" fmla="*/ 2652004 h 3093817"/>
              <a:gd name="connsiteX5" fmla="*/ 2559159 w 4814337"/>
              <a:gd name="connsiteY5" fmla="*/ 2770590 h 3093817"/>
              <a:gd name="connsiteX6" fmla="*/ 4207432 w 4814337"/>
              <a:gd name="connsiteY6" fmla="*/ 3045280 h 3093817"/>
              <a:gd name="connsiteX7" fmla="*/ 4560389 w 4814337"/>
              <a:gd name="connsiteY7" fmla="*/ 1667506 h 3093817"/>
              <a:gd name="connsiteX8" fmla="*/ 4633216 w 4814337"/>
              <a:gd name="connsiteY8" fmla="*/ 111834 h 3093817"/>
              <a:gd name="connsiteX9" fmla="*/ 1997007 w 4814337"/>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35836"/>
              <a:gd name="connsiteY0" fmla="*/ 134747 h 3095028"/>
              <a:gd name="connsiteX1" fmla="*/ 462027 w 4835836"/>
              <a:gd name="connsiteY1" fmla="*/ 169458 h 3095028"/>
              <a:gd name="connsiteX2" fmla="*/ 10249 w 4835836"/>
              <a:gd name="connsiteY2" fmla="*/ 728919 h 3095028"/>
              <a:gd name="connsiteX3" fmla="*/ 244588 w 4835836"/>
              <a:gd name="connsiteY3" fmla="*/ 1739657 h 3095028"/>
              <a:gd name="connsiteX4" fmla="*/ 411436 w 4835836"/>
              <a:gd name="connsiteY4" fmla="*/ 2658926 h 3095028"/>
              <a:gd name="connsiteX5" fmla="*/ 2624068 w 4835836"/>
              <a:gd name="connsiteY5" fmla="*/ 2777512 h 3095028"/>
              <a:gd name="connsiteX6" fmla="*/ 4272341 w 4835836"/>
              <a:gd name="connsiteY6" fmla="*/ 3052202 h 3095028"/>
              <a:gd name="connsiteX7" fmla="*/ 4461020 w 4835836"/>
              <a:gd name="connsiteY7" fmla="*/ 1767920 h 3095028"/>
              <a:gd name="connsiteX8" fmla="*/ 4698125 w 4835836"/>
              <a:gd name="connsiteY8" fmla="*/ 118756 h 3095028"/>
              <a:gd name="connsiteX9" fmla="*/ 2061916 w 4835836"/>
              <a:gd name="connsiteY9" fmla="*/ 134747 h 3095028"/>
              <a:gd name="connsiteX0" fmla="*/ 2061916 w 4835836"/>
              <a:gd name="connsiteY0" fmla="*/ 134747 h 2917193"/>
              <a:gd name="connsiteX1" fmla="*/ 462027 w 4835836"/>
              <a:gd name="connsiteY1" fmla="*/ 169458 h 2917193"/>
              <a:gd name="connsiteX2" fmla="*/ 10249 w 4835836"/>
              <a:gd name="connsiteY2" fmla="*/ 728919 h 2917193"/>
              <a:gd name="connsiteX3" fmla="*/ 244588 w 4835836"/>
              <a:gd name="connsiteY3" fmla="*/ 1739657 h 2917193"/>
              <a:gd name="connsiteX4" fmla="*/ 411436 w 4835836"/>
              <a:gd name="connsiteY4" fmla="*/ 2658926 h 2917193"/>
              <a:gd name="connsiteX5" fmla="*/ 2624068 w 4835836"/>
              <a:gd name="connsiteY5" fmla="*/ 2777512 h 2917193"/>
              <a:gd name="connsiteX6" fmla="*/ 4339212 w 4835836"/>
              <a:gd name="connsiteY6" fmla="*/ 2852861 h 2917193"/>
              <a:gd name="connsiteX7" fmla="*/ 4461020 w 4835836"/>
              <a:gd name="connsiteY7" fmla="*/ 1767920 h 2917193"/>
              <a:gd name="connsiteX8" fmla="*/ 4698125 w 4835836"/>
              <a:gd name="connsiteY8" fmla="*/ 118756 h 2917193"/>
              <a:gd name="connsiteX9" fmla="*/ 2061916 w 4835836"/>
              <a:gd name="connsiteY9" fmla="*/ 134747 h 2917193"/>
              <a:gd name="connsiteX0" fmla="*/ 2061916 w 4835836"/>
              <a:gd name="connsiteY0" fmla="*/ 134747 h 2833225"/>
              <a:gd name="connsiteX1" fmla="*/ 462027 w 4835836"/>
              <a:gd name="connsiteY1" fmla="*/ 169458 h 2833225"/>
              <a:gd name="connsiteX2" fmla="*/ 10249 w 4835836"/>
              <a:gd name="connsiteY2" fmla="*/ 728919 h 2833225"/>
              <a:gd name="connsiteX3" fmla="*/ 244588 w 4835836"/>
              <a:gd name="connsiteY3" fmla="*/ 1739657 h 2833225"/>
              <a:gd name="connsiteX4" fmla="*/ 411436 w 4835836"/>
              <a:gd name="connsiteY4" fmla="*/ 2658926 h 2833225"/>
              <a:gd name="connsiteX5" fmla="*/ 2624068 w 4835836"/>
              <a:gd name="connsiteY5" fmla="*/ 2777512 h 2833225"/>
              <a:gd name="connsiteX6" fmla="*/ 4251662 w 4835836"/>
              <a:gd name="connsiteY6" fmla="*/ 2695959 h 2833225"/>
              <a:gd name="connsiteX7" fmla="*/ 4461020 w 4835836"/>
              <a:gd name="connsiteY7" fmla="*/ 1767920 h 2833225"/>
              <a:gd name="connsiteX8" fmla="*/ 4698125 w 4835836"/>
              <a:gd name="connsiteY8" fmla="*/ 118756 h 2833225"/>
              <a:gd name="connsiteX9" fmla="*/ 2061916 w 4835836"/>
              <a:gd name="connsiteY9" fmla="*/ 134747 h 2833225"/>
              <a:gd name="connsiteX0" fmla="*/ 2062782 w 4836702"/>
              <a:gd name="connsiteY0" fmla="*/ 134747 h 2826162"/>
              <a:gd name="connsiteX1" fmla="*/ 462893 w 4836702"/>
              <a:gd name="connsiteY1" fmla="*/ 169458 h 2826162"/>
              <a:gd name="connsiteX2" fmla="*/ 11115 w 4836702"/>
              <a:gd name="connsiteY2" fmla="*/ 728919 h 2826162"/>
              <a:gd name="connsiteX3" fmla="*/ 245454 w 4836702"/>
              <a:gd name="connsiteY3" fmla="*/ 1739657 h 2826162"/>
              <a:gd name="connsiteX4" fmla="*/ 547606 w 4836702"/>
              <a:gd name="connsiteY4" fmla="*/ 2647719 h 2826162"/>
              <a:gd name="connsiteX5" fmla="*/ 2624934 w 4836702"/>
              <a:gd name="connsiteY5" fmla="*/ 2777512 h 2826162"/>
              <a:gd name="connsiteX6" fmla="*/ 4252528 w 4836702"/>
              <a:gd name="connsiteY6" fmla="*/ 2695959 h 2826162"/>
              <a:gd name="connsiteX7" fmla="*/ 4461886 w 4836702"/>
              <a:gd name="connsiteY7" fmla="*/ 1767920 h 2826162"/>
              <a:gd name="connsiteX8" fmla="*/ 4698991 w 4836702"/>
              <a:gd name="connsiteY8" fmla="*/ 118756 h 2826162"/>
              <a:gd name="connsiteX9" fmla="*/ 2062782 w 4836702"/>
              <a:gd name="connsiteY9" fmla="*/ 134747 h 2826162"/>
              <a:gd name="connsiteX0" fmla="*/ 1980750 w 4754670"/>
              <a:gd name="connsiteY0" fmla="*/ 134747 h 2826162"/>
              <a:gd name="connsiteX1" fmla="*/ 380861 w 4754670"/>
              <a:gd name="connsiteY1" fmla="*/ 169458 h 2826162"/>
              <a:gd name="connsiteX2" fmla="*/ 15483 w 4754670"/>
              <a:gd name="connsiteY2" fmla="*/ 681758 h 2826162"/>
              <a:gd name="connsiteX3" fmla="*/ 163422 w 4754670"/>
              <a:gd name="connsiteY3" fmla="*/ 1739657 h 2826162"/>
              <a:gd name="connsiteX4" fmla="*/ 465574 w 4754670"/>
              <a:gd name="connsiteY4" fmla="*/ 2647719 h 2826162"/>
              <a:gd name="connsiteX5" fmla="*/ 2542902 w 4754670"/>
              <a:gd name="connsiteY5" fmla="*/ 2777512 h 2826162"/>
              <a:gd name="connsiteX6" fmla="*/ 4170496 w 4754670"/>
              <a:gd name="connsiteY6" fmla="*/ 2695959 h 2826162"/>
              <a:gd name="connsiteX7" fmla="*/ 4379854 w 4754670"/>
              <a:gd name="connsiteY7" fmla="*/ 1767920 h 2826162"/>
              <a:gd name="connsiteX8" fmla="*/ 4616959 w 4754670"/>
              <a:gd name="connsiteY8" fmla="*/ 118756 h 2826162"/>
              <a:gd name="connsiteX9" fmla="*/ 1980750 w 4754670"/>
              <a:gd name="connsiteY9" fmla="*/ 134747 h 2826162"/>
              <a:gd name="connsiteX0" fmla="*/ 1978272 w 4752192"/>
              <a:gd name="connsiteY0" fmla="*/ 134747 h 2802853"/>
              <a:gd name="connsiteX1" fmla="*/ 378383 w 4752192"/>
              <a:gd name="connsiteY1" fmla="*/ 169458 h 2802853"/>
              <a:gd name="connsiteX2" fmla="*/ 13005 w 4752192"/>
              <a:gd name="connsiteY2" fmla="*/ 681758 h 2802853"/>
              <a:gd name="connsiteX3" fmla="*/ 117745 w 4752192"/>
              <a:gd name="connsiteY3" fmla="*/ 1633543 h 2802853"/>
              <a:gd name="connsiteX4" fmla="*/ 463096 w 4752192"/>
              <a:gd name="connsiteY4" fmla="*/ 2647719 h 2802853"/>
              <a:gd name="connsiteX5" fmla="*/ 2540424 w 4752192"/>
              <a:gd name="connsiteY5" fmla="*/ 2777512 h 2802853"/>
              <a:gd name="connsiteX6" fmla="*/ 4168018 w 4752192"/>
              <a:gd name="connsiteY6" fmla="*/ 2695959 h 2802853"/>
              <a:gd name="connsiteX7" fmla="*/ 4377376 w 4752192"/>
              <a:gd name="connsiteY7" fmla="*/ 1767920 h 2802853"/>
              <a:gd name="connsiteX8" fmla="*/ 4614481 w 4752192"/>
              <a:gd name="connsiteY8" fmla="*/ 118756 h 2802853"/>
              <a:gd name="connsiteX9" fmla="*/ 1978272 w 4752192"/>
              <a:gd name="connsiteY9" fmla="*/ 134747 h 2802853"/>
              <a:gd name="connsiteX0" fmla="*/ 1978272 w 4747402"/>
              <a:gd name="connsiteY0" fmla="*/ 152208 h 2806901"/>
              <a:gd name="connsiteX1" fmla="*/ 378383 w 4747402"/>
              <a:gd name="connsiteY1" fmla="*/ 186919 h 2806901"/>
              <a:gd name="connsiteX2" fmla="*/ 13005 w 4747402"/>
              <a:gd name="connsiteY2" fmla="*/ 699219 h 2806901"/>
              <a:gd name="connsiteX3" fmla="*/ 117745 w 4747402"/>
              <a:gd name="connsiteY3" fmla="*/ 1651004 h 2806901"/>
              <a:gd name="connsiteX4" fmla="*/ 463096 w 4747402"/>
              <a:gd name="connsiteY4" fmla="*/ 2665180 h 2806901"/>
              <a:gd name="connsiteX5" fmla="*/ 2540424 w 4747402"/>
              <a:gd name="connsiteY5" fmla="*/ 2794973 h 2806901"/>
              <a:gd name="connsiteX6" fmla="*/ 4168018 w 4747402"/>
              <a:gd name="connsiteY6" fmla="*/ 2713420 h 2806901"/>
              <a:gd name="connsiteX7" fmla="*/ 4355777 w 4747402"/>
              <a:gd name="connsiteY7" fmla="*/ 2021191 h 2806901"/>
              <a:gd name="connsiteX8" fmla="*/ 4614481 w 4747402"/>
              <a:gd name="connsiteY8" fmla="*/ 136217 h 2806901"/>
              <a:gd name="connsiteX9" fmla="*/ 1978272 w 4747402"/>
              <a:gd name="connsiteY9" fmla="*/ 152208 h 2806901"/>
              <a:gd name="connsiteX0" fmla="*/ 1978272 w 4765880"/>
              <a:gd name="connsiteY0" fmla="*/ 65514 h 2720207"/>
              <a:gd name="connsiteX1" fmla="*/ 378383 w 4765880"/>
              <a:gd name="connsiteY1" fmla="*/ 100225 h 2720207"/>
              <a:gd name="connsiteX2" fmla="*/ 13005 w 4765880"/>
              <a:gd name="connsiteY2" fmla="*/ 612525 h 2720207"/>
              <a:gd name="connsiteX3" fmla="*/ 117745 w 4765880"/>
              <a:gd name="connsiteY3" fmla="*/ 1564310 h 2720207"/>
              <a:gd name="connsiteX4" fmla="*/ 463096 w 4765880"/>
              <a:gd name="connsiteY4" fmla="*/ 2578486 h 2720207"/>
              <a:gd name="connsiteX5" fmla="*/ 2540424 w 4765880"/>
              <a:gd name="connsiteY5" fmla="*/ 2708279 h 2720207"/>
              <a:gd name="connsiteX6" fmla="*/ 4168018 w 4765880"/>
              <a:gd name="connsiteY6" fmla="*/ 2626726 h 2720207"/>
              <a:gd name="connsiteX7" fmla="*/ 4355777 w 4765880"/>
              <a:gd name="connsiteY7" fmla="*/ 1934497 h 2720207"/>
              <a:gd name="connsiteX8" fmla="*/ 4636081 w 4765880"/>
              <a:gd name="connsiteY8" fmla="*/ 167429 h 2720207"/>
              <a:gd name="connsiteX9" fmla="*/ 1978272 w 4765880"/>
              <a:gd name="connsiteY9" fmla="*/ 65514 h 2720207"/>
              <a:gd name="connsiteX0" fmla="*/ 1978272 w 4792889"/>
              <a:gd name="connsiteY0" fmla="*/ 162721 h 2817414"/>
              <a:gd name="connsiteX1" fmla="*/ 378383 w 4792889"/>
              <a:gd name="connsiteY1" fmla="*/ 197432 h 2817414"/>
              <a:gd name="connsiteX2" fmla="*/ 13005 w 4792889"/>
              <a:gd name="connsiteY2" fmla="*/ 709732 h 2817414"/>
              <a:gd name="connsiteX3" fmla="*/ 117745 w 4792889"/>
              <a:gd name="connsiteY3" fmla="*/ 1661517 h 2817414"/>
              <a:gd name="connsiteX4" fmla="*/ 463096 w 4792889"/>
              <a:gd name="connsiteY4" fmla="*/ 2675693 h 2817414"/>
              <a:gd name="connsiteX5" fmla="*/ 2540424 w 4792889"/>
              <a:gd name="connsiteY5" fmla="*/ 2805486 h 2817414"/>
              <a:gd name="connsiteX6" fmla="*/ 4168018 w 4792889"/>
              <a:gd name="connsiteY6" fmla="*/ 2723933 h 2817414"/>
              <a:gd name="connsiteX7" fmla="*/ 4355777 w 4792889"/>
              <a:gd name="connsiteY7" fmla="*/ 2031704 h 2817414"/>
              <a:gd name="connsiteX8" fmla="*/ 4636081 w 4792889"/>
              <a:gd name="connsiteY8" fmla="*/ 264636 h 2817414"/>
              <a:gd name="connsiteX9" fmla="*/ 1978272 w 4792889"/>
              <a:gd name="connsiteY9" fmla="*/ 162721 h 2817414"/>
              <a:gd name="connsiteX0" fmla="*/ 1978272 w 4842180"/>
              <a:gd name="connsiteY0" fmla="*/ 33927 h 2688620"/>
              <a:gd name="connsiteX1" fmla="*/ 378383 w 4842180"/>
              <a:gd name="connsiteY1" fmla="*/ 68638 h 2688620"/>
              <a:gd name="connsiteX2" fmla="*/ 13005 w 4842180"/>
              <a:gd name="connsiteY2" fmla="*/ 580938 h 2688620"/>
              <a:gd name="connsiteX3" fmla="*/ 117745 w 4842180"/>
              <a:gd name="connsiteY3" fmla="*/ 1532723 h 2688620"/>
              <a:gd name="connsiteX4" fmla="*/ 463096 w 4842180"/>
              <a:gd name="connsiteY4" fmla="*/ 2546899 h 2688620"/>
              <a:gd name="connsiteX5" fmla="*/ 2540424 w 4842180"/>
              <a:gd name="connsiteY5" fmla="*/ 2676692 h 2688620"/>
              <a:gd name="connsiteX6" fmla="*/ 4168018 w 4842180"/>
              <a:gd name="connsiteY6" fmla="*/ 2595139 h 2688620"/>
              <a:gd name="connsiteX7" fmla="*/ 4355777 w 4842180"/>
              <a:gd name="connsiteY7" fmla="*/ 1902910 h 2688620"/>
              <a:gd name="connsiteX8" fmla="*/ 4693680 w 4842180"/>
              <a:gd name="connsiteY8" fmla="*/ 336281 h 2688620"/>
              <a:gd name="connsiteX9" fmla="*/ 1978272 w 4842180"/>
              <a:gd name="connsiteY9" fmla="*/ 33927 h 2688620"/>
              <a:gd name="connsiteX0" fmla="*/ 1978272 w 4838621"/>
              <a:gd name="connsiteY0" fmla="*/ 33927 h 2691688"/>
              <a:gd name="connsiteX1" fmla="*/ 378383 w 4838621"/>
              <a:gd name="connsiteY1" fmla="*/ 68638 h 2691688"/>
              <a:gd name="connsiteX2" fmla="*/ 13005 w 4838621"/>
              <a:gd name="connsiteY2" fmla="*/ 580938 h 2691688"/>
              <a:gd name="connsiteX3" fmla="*/ 117745 w 4838621"/>
              <a:gd name="connsiteY3" fmla="*/ 1532723 h 2691688"/>
              <a:gd name="connsiteX4" fmla="*/ 463096 w 4838621"/>
              <a:gd name="connsiteY4" fmla="*/ 2546899 h 2691688"/>
              <a:gd name="connsiteX5" fmla="*/ 2540424 w 4838621"/>
              <a:gd name="connsiteY5" fmla="*/ 2676692 h 2691688"/>
              <a:gd name="connsiteX6" fmla="*/ 4168018 w 4838621"/>
              <a:gd name="connsiteY6" fmla="*/ 2595139 h 2691688"/>
              <a:gd name="connsiteX7" fmla="*/ 4463776 w 4838621"/>
              <a:gd name="connsiteY7" fmla="*/ 1843957 h 2691688"/>
              <a:gd name="connsiteX8" fmla="*/ 4693680 w 4838621"/>
              <a:gd name="connsiteY8" fmla="*/ 336281 h 2691688"/>
              <a:gd name="connsiteX9" fmla="*/ 1978272 w 4838621"/>
              <a:gd name="connsiteY9" fmla="*/ 33927 h 2691688"/>
              <a:gd name="connsiteX0" fmla="*/ 1978272 w 4826442"/>
              <a:gd name="connsiteY0" fmla="*/ 33927 h 2691690"/>
              <a:gd name="connsiteX1" fmla="*/ 378383 w 4826442"/>
              <a:gd name="connsiteY1" fmla="*/ 68638 h 2691690"/>
              <a:gd name="connsiteX2" fmla="*/ 13005 w 4826442"/>
              <a:gd name="connsiteY2" fmla="*/ 580938 h 2691690"/>
              <a:gd name="connsiteX3" fmla="*/ 117745 w 4826442"/>
              <a:gd name="connsiteY3" fmla="*/ 1532723 h 2691690"/>
              <a:gd name="connsiteX4" fmla="*/ 463096 w 4826442"/>
              <a:gd name="connsiteY4" fmla="*/ 2546899 h 2691690"/>
              <a:gd name="connsiteX5" fmla="*/ 2540424 w 4826442"/>
              <a:gd name="connsiteY5" fmla="*/ 2676692 h 2691690"/>
              <a:gd name="connsiteX6" fmla="*/ 4168018 w 4826442"/>
              <a:gd name="connsiteY6" fmla="*/ 2595139 h 2691690"/>
              <a:gd name="connsiteX7" fmla="*/ 4463776 w 4826442"/>
              <a:gd name="connsiteY7" fmla="*/ 1843957 h 2691690"/>
              <a:gd name="connsiteX8" fmla="*/ 4693680 w 4826442"/>
              <a:gd name="connsiteY8" fmla="*/ 336281 h 2691690"/>
              <a:gd name="connsiteX9" fmla="*/ 1978272 w 4826442"/>
              <a:gd name="connsiteY9" fmla="*/ 33927 h 2691690"/>
              <a:gd name="connsiteX0" fmla="*/ 1978272 w 4749183"/>
              <a:gd name="connsiteY0" fmla="*/ 33133 h 2690895"/>
              <a:gd name="connsiteX1" fmla="*/ 378383 w 4749183"/>
              <a:gd name="connsiteY1" fmla="*/ 67844 h 2690895"/>
              <a:gd name="connsiteX2" fmla="*/ 13005 w 4749183"/>
              <a:gd name="connsiteY2" fmla="*/ 580144 h 2690895"/>
              <a:gd name="connsiteX3" fmla="*/ 117745 w 4749183"/>
              <a:gd name="connsiteY3" fmla="*/ 1531929 h 2690895"/>
              <a:gd name="connsiteX4" fmla="*/ 463096 w 4749183"/>
              <a:gd name="connsiteY4" fmla="*/ 2546105 h 2690895"/>
              <a:gd name="connsiteX5" fmla="*/ 2540424 w 4749183"/>
              <a:gd name="connsiteY5" fmla="*/ 2675898 h 2690895"/>
              <a:gd name="connsiteX6" fmla="*/ 4168018 w 4749183"/>
              <a:gd name="connsiteY6" fmla="*/ 2594345 h 2690895"/>
              <a:gd name="connsiteX7" fmla="*/ 4463776 w 4749183"/>
              <a:gd name="connsiteY7" fmla="*/ 1843163 h 2690895"/>
              <a:gd name="connsiteX8" fmla="*/ 4600081 w 4749183"/>
              <a:gd name="connsiteY8" fmla="*/ 323697 h 2690895"/>
              <a:gd name="connsiteX9" fmla="*/ 1978272 w 4749183"/>
              <a:gd name="connsiteY9" fmla="*/ 33133 h 2690895"/>
              <a:gd name="connsiteX0" fmla="*/ 1978272 w 4731927"/>
              <a:gd name="connsiteY0" fmla="*/ 31459 h 2689221"/>
              <a:gd name="connsiteX1" fmla="*/ 378383 w 4731927"/>
              <a:gd name="connsiteY1" fmla="*/ 66170 h 2689221"/>
              <a:gd name="connsiteX2" fmla="*/ 13005 w 4731927"/>
              <a:gd name="connsiteY2" fmla="*/ 578470 h 2689221"/>
              <a:gd name="connsiteX3" fmla="*/ 117745 w 4731927"/>
              <a:gd name="connsiteY3" fmla="*/ 1530255 h 2689221"/>
              <a:gd name="connsiteX4" fmla="*/ 463096 w 4731927"/>
              <a:gd name="connsiteY4" fmla="*/ 2544431 h 2689221"/>
              <a:gd name="connsiteX5" fmla="*/ 2540424 w 4731927"/>
              <a:gd name="connsiteY5" fmla="*/ 2674224 h 2689221"/>
              <a:gd name="connsiteX6" fmla="*/ 4168018 w 4731927"/>
              <a:gd name="connsiteY6" fmla="*/ 2592671 h 2689221"/>
              <a:gd name="connsiteX7" fmla="*/ 4463776 w 4731927"/>
              <a:gd name="connsiteY7" fmla="*/ 1841489 h 2689221"/>
              <a:gd name="connsiteX8" fmla="*/ 4578482 w 4731927"/>
              <a:gd name="connsiteY8" fmla="*/ 274861 h 2689221"/>
              <a:gd name="connsiteX9" fmla="*/ 1978272 w 4731927"/>
              <a:gd name="connsiteY9" fmla="*/ 31459 h 2689221"/>
              <a:gd name="connsiteX0" fmla="*/ 1974952 w 4728607"/>
              <a:gd name="connsiteY0" fmla="*/ 31459 h 2692752"/>
              <a:gd name="connsiteX1" fmla="*/ 375063 w 4728607"/>
              <a:gd name="connsiteY1" fmla="*/ 66170 h 2692752"/>
              <a:gd name="connsiteX2" fmla="*/ 9685 w 4728607"/>
              <a:gd name="connsiteY2" fmla="*/ 578470 h 2692752"/>
              <a:gd name="connsiteX3" fmla="*/ 136025 w 4728607"/>
              <a:gd name="connsiteY3" fmla="*/ 1294445 h 2692752"/>
              <a:gd name="connsiteX4" fmla="*/ 459776 w 4728607"/>
              <a:gd name="connsiteY4" fmla="*/ 2544431 h 2692752"/>
              <a:gd name="connsiteX5" fmla="*/ 2537104 w 4728607"/>
              <a:gd name="connsiteY5" fmla="*/ 2674224 h 2692752"/>
              <a:gd name="connsiteX6" fmla="*/ 4164698 w 4728607"/>
              <a:gd name="connsiteY6" fmla="*/ 2592671 h 2692752"/>
              <a:gd name="connsiteX7" fmla="*/ 4460456 w 4728607"/>
              <a:gd name="connsiteY7" fmla="*/ 1841489 h 2692752"/>
              <a:gd name="connsiteX8" fmla="*/ 4575162 w 4728607"/>
              <a:gd name="connsiteY8" fmla="*/ 274861 h 2692752"/>
              <a:gd name="connsiteX9" fmla="*/ 1974952 w 4728607"/>
              <a:gd name="connsiteY9" fmla="*/ 31459 h 2692752"/>
              <a:gd name="connsiteX0" fmla="*/ 1855143 w 4608798"/>
              <a:gd name="connsiteY0" fmla="*/ 31459 h 2692752"/>
              <a:gd name="connsiteX1" fmla="*/ 255254 w 4608798"/>
              <a:gd name="connsiteY1" fmla="*/ 66170 h 2692752"/>
              <a:gd name="connsiteX2" fmla="*/ 69874 w 4608798"/>
              <a:gd name="connsiteY2" fmla="*/ 519518 h 2692752"/>
              <a:gd name="connsiteX3" fmla="*/ 16216 w 4608798"/>
              <a:gd name="connsiteY3" fmla="*/ 1294445 h 2692752"/>
              <a:gd name="connsiteX4" fmla="*/ 339967 w 4608798"/>
              <a:gd name="connsiteY4" fmla="*/ 2544431 h 2692752"/>
              <a:gd name="connsiteX5" fmla="*/ 2417295 w 4608798"/>
              <a:gd name="connsiteY5" fmla="*/ 2674224 h 2692752"/>
              <a:gd name="connsiteX6" fmla="*/ 4044889 w 4608798"/>
              <a:gd name="connsiteY6" fmla="*/ 2592671 h 2692752"/>
              <a:gd name="connsiteX7" fmla="*/ 4340647 w 4608798"/>
              <a:gd name="connsiteY7" fmla="*/ 1841489 h 2692752"/>
              <a:gd name="connsiteX8" fmla="*/ 4455353 w 4608798"/>
              <a:gd name="connsiteY8" fmla="*/ 274861 h 2692752"/>
              <a:gd name="connsiteX9" fmla="*/ 1855143 w 4608798"/>
              <a:gd name="connsiteY9" fmla="*/ 31459 h 2692752"/>
              <a:gd name="connsiteX0" fmla="*/ 1851476 w 4605131"/>
              <a:gd name="connsiteY0" fmla="*/ 78488 h 2739781"/>
              <a:gd name="connsiteX1" fmla="*/ 251587 w 4605131"/>
              <a:gd name="connsiteY1" fmla="*/ 113199 h 2739781"/>
              <a:gd name="connsiteX2" fmla="*/ 12549 w 4605131"/>
              <a:gd name="connsiteY2" fmla="*/ 1341474 h 2739781"/>
              <a:gd name="connsiteX3" fmla="*/ 336300 w 4605131"/>
              <a:gd name="connsiteY3" fmla="*/ 2591460 h 2739781"/>
              <a:gd name="connsiteX4" fmla="*/ 2413628 w 4605131"/>
              <a:gd name="connsiteY4" fmla="*/ 2721253 h 2739781"/>
              <a:gd name="connsiteX5" fmla="*/ 4041222 w 4605131"/>
              <a:gd name="connsiteY5" fmla="*/ 2639700 h 2739781"/>
              <a:gd name="connsiteX6" fmla="*/ 4336980 w 4605131"/>
              <a:gd name="connsiteY6" fmla="*/ 1888518 h 2739781"/>
              <a:gd name="connsiteX7" fmla="*/ 4451686 w 4605131"/>
              <a:gd name="connsiteY7" fmla="*/ 321890 h 2739781"/>
              <a:gd name="connsiteX8" fmla="*/ 1851476 w 4605131"/>
              <a:gd name="connsiteY8" fmla="*/ 78488 h 2739781"/>
              <a:gd name="connsiteX0" fmla="*/ 1925490 w 4679145"/>
              <a:gd name="connsiteY0" fmla="*/ 78488 h 2736250"/>
              <a:gd name="connsiteX1" fmla="*/ 325601 w 4679145"/>
              <a:gd name="connsiteY1" fmla="*/ 113199 h 2736250"/>
              <a:gd name="connsiteX2" fmla="*/ 86563 w 4679145"/>
              <a:gd name="connsiteY2" fmla="*/ 1341474 h 2736250"/>
              <a:gd name="connsiteX3" fmla="*/ 19460 w 4679145"/>
              <a:gd name="connsiteY3" fmla="*/ 1441828 h 2736250"/>
              <a:gd name="connsiteX4" fmla="*/ 410314 w 4679145"/>
              <a:gd name="connsiteY4" fmla="*/ 2591460 h 2736250"/>
              <a:gd name="connsiteX5" fmla="*/ 2487642 w 4679145"/>
              <a:gd name="connsiteY5" fmla="*/ 2721253 h 2736250"/>
              <a:gd name="connsiteX6" fmla="*/ 4115236 w 4679145"/>
              <a:gd name="connsiteY6" fmla="*/ 2639700 h 2736250"/>
              <a:gd name="connsiteX7" fmla="*/ 4410994 w 4679145"/>
              <a:gd name="connsiteY7" fmla="*/ 1888518 h 2736250"/>
              <a:gd name="connsiteX8" fmla="*/ 4525700 w 4679145"/>
              <a:gd name="connsiteY8" fmla="*/ 321890 h 2736250"/>
              <a:gd name="connsiteX9" fmla="*/ 1925490 w 4679145"/>
              <a:gd name="connsiteY9" fmla="*/ 78488 h 2736250"/>
              <a:gd name="connsiteX0" fmla="*/ 1851476 w 4605131"/>
              <a:gd name="connsiteY0" fmla="*/ 78488 h 2739781"/>
              <a:gd name="connsiteX1" fmla="*/ 251587 w 4605131"/>
              <a:gd name="connsiteY1" fmla="*/ 113199 h 2739781"/>
              <a:gd name="connsiteX2" fmla="*/ 12549 w 4605131"/>
              <a:gd name="connsiteY2" fmla="*/ 1341474 h 2739781"/>
              <a:gd name="connsiteX3" fmla="*/ 336300 w 4605131"/>
              <a:gd name="connsiteY3" fmla="*/ 2591460 h 2739781"/>
              <a:gd name="connsiteX4" fmla="*/ 2413628 w 4605131"/>
              <a:gd name="connsiteY4" fmla="*/ 2721253 h 2739781"/>
              <a:gd name="connsiteX5" fmla="*/ 4041222 w 4605131"/>
              <a:gd name="connsiteY5" fmla="*/ 2639700 h 2739781"/>
              <a:gd name="connsiteX6" fmla="*/ 4336980 w 4605131"/>
              <a:gd name="connsiteY6" fmla="*/ 1888518 h 2739781"/>
              <a:gd name="connsiteX7" fmla="*/ 4451686 w 4605131"/>
              <a:gd name="connsiteY7" fmla="*/ 321890 h 2739781"/>
              <a:gd name="connsiteX8" fmla="*/ 1851476 w 4605131"/>
              <a:gd name="connsiteY8" fmla="*/ 78488 h 2739781"/>
              <a:gd name="connsiteX0" fmla="*/ 1914914 w 4668569"/>
              <a:gd name="connsiteY0" fmla="*/ 77646 h 2739639"/>
              <a:gd name="connsiteX1" fmla="*/ 315025 w 4668569"/>
              <a:gd name="connsiteY1" fmla="*/ 112357 h 2739639"/>
              <a:gd name="connsiteX2" fmla="*/ 3988 w 4668569"/>
              <a:gd name="connsiteY2" fmla="*/ 1328842 h 2739639"/>
              <a:gd name="connsiteX3" fmla="*/ 399738 w 4668569"/>
              <a:gd name="connsiteY3" fmla="*/ 2590618 h 2739639"/>
              <a:gd name="connsiteX4" fmla="*/ 2477066 w 4668569"/>
              <a:gd name="connsiteY4" fmla="*/ 2720411 h 2739639"/>
              <a:gd name="connsiteX5" fmla="*/ 4104660 w 4668569"/>
              <a:gd name="connsiteY5" fmla="*/ 2638858 h 2739639"/>
              <a:gd name="connsiteX6" fmla="*/ 4400418 w 4668569"/>
              <a:gd name="connsiteY6" fmla="*/ 1887676 h 2739639"/>
              <a:gd name="connsiteX7" fmla="*/ 4515124 w 4668569"/>
              <a:gd name="connsiteY7" fmla="*/ 321048 h 2739639"/>
              <a:gd name="connsiteX8" fmla="*/ 1914914 w 4668569"/>
              <a:gd name="connsiteY8" fmla="*/ 77646 h 2739639"/>
              <a:gd name="connsiteX0" fmla="*/ 1914914 w 4518813"/>
              <a:gd name="connsiteY0" fmla="*/ 113988 h 2775979"/>
              <a:gd name="connsiteX1" fmla="*/ 315025 w 4518813"/>
              <a:gd name="connsiteY1" fmla="*/ 148699 h 2775979"/>
              <a:gd name="connsiteX2" fmla="*/ 3988 w 4518813"/>
              <a:gd name="connsiteY2" fmla="*/ 1365184 h 2775979"/>
              <a:gd name="connsiteX3" fmla="*/ 399738 w 4518813"/>
              <a:gd name="connsiteY3" fmla="*/ 2626960 h 2775979"/>
              <a:gd name="connsiteX4" fmla="*/ 2477066 w 4518813"/>
              <a:gd name="connsiteY4" fmla="*/ 2756753 h 2775979"/>
              <a:gd name="connsiteX5" fmla="*/ 4104660 w 4518813"/>
              <a:gd name="connsiteY5" fmla="*/ 2675200 h 2775979"/>
              <a:gd name="connsiteX6" fmla="*/ 4400418 w 4518813"/>
              <a:gd name="connsiteY6" fmla="*/ 1924018 h 2775979"/>
              <a:gd name="connsiteX7" fmla="*/ 4306327 w 4518813"/>
              <a:gd name="connsiteY7" fmla="*/ 227695 h 2775979"/>
              <a:gd name="connsiteX8" fmla="*/ 1914914 w 4518813"/>
              <a:gd name="connsiteY8" fmla="*/ 113988 h 2775979"/>
              <a:gd name="connsiteX0" fmla="*/ 1914914 w 4585704"/>
              <a:gd name="connsiteY0" fmla="*/ 71463 h 2733456"/>
              <a:gd name="connsiteX1" fmla="*/ 315025 w 4585704"/>
              <a:gd name="connsiteY1" fmla="*/ 106174 h 2733456"/>
              <a:gd name="connsiteX2" fmla="*/ 3988 w 4585704"/>
              <a:gd name="connsiteY2" fmla="*/ 1322659 h 2733456"/>
              <a:gd name="connsiteX3" fmla="*/ 399738 w 4585704"/>
              <a:gd name="connsiteY3" fmla="*/ 2584435 h 2733456"/>
              <a:gd name="connsiteX4" fmla="*/ 2477066 w 4585704"/>
              <a:gd name="connsiteY4" fmla="*/ 2714228 h 2733456"/>
              <a:gd name="connsiteX5" fmla="*/ 4104660 w 4585704"/>
              <a:gd name="connsiteY5" fmla="*/ 2632675 h 2733456"/>
              <a:gd name="connsiteX6" fmla="*/ 4508418 w 4585704"/>
              <a:gd name="connsiteY6" fmla="*/ 1846122 h 2733456"/>
              <a:gd name="connsiteX7" fmla="*/ 4306327 w 4585704"/>
              <a:gd name="connsiteY7" fmla="*/ 185170 h 2733456"/>
              <a:gd name="connsiteX8" fmla="*/ 1914914 w 4585704"/>
              <a:gd name="connsiteY8" fmla="*/ 71463 h 2733456"/>
              <a:gd name="connsiteX0" fmla="*/ 1914914 w 4635568"/>
              <a:gd name="connsiteY0" fmla="*/ 71463 h 2733454"/>
              <a:gd name="connsiteX1" fmla="*/ 315025 w 4635568"/>
              <a:gd name="connsiteY1" fmla="*/ 106174 h 2733454"/>
              <a:gd name="connsiteX2" fmla="*/ 3988 w 4635568"/>
              <a:gd name="connsiteY2" fmla="*/ 1322659 h 2733454"/>
              <a:gd name="connsiteX3" fmla="*/ 399738 w 4635568"/>
              <a:gd name="connsiteY3" fmla="*/ 2584435 h 2733454"/>
              <a:gd name="connsiteX4" fmla="*/ 2477066 w 4635568"/>
              <a:gd name="connsiteY4" fmla="*/ 2714228 h 2733454"/>
              <a:gd name="connsiteX5" fmla="*/ 4104660 w 4635568"/>
              <a:gd name="connsiteY5" fmla="*/ 2632675 h 2733454"/>
              <a:gd name="connsiteX6" fmla="*/ 4587617 w 4635568"/>
              <a:gd name="connsiteY6" fmla="*/ 1834332 h 2733454"/>
              <a:gd name="connsiteX7" fmla="*/ 4306327 w 4635568"/>
              <a:gd name="connsiteY7" fmla="*/ 185170 h 2733454"/>
              <a:gd name="connsiteX8" fmla="*/ 1914914 w 4635568"/>
              <a:gd name="connsiteY8" fmla="*/ 71463 h 2733454"/>
              <a:gd name="connsiteX0" fmla="*/ 1914914 w 4632479"/>
              <a:gd name="connsiteY0" fmla="*/ 71463 h 2733456"/>
              <a:gd name="connsiteX1" fmla="*/ 315025 w 4632479"/>
              <a:gd name="connsiteY1" fmla="*/ 106174 h 2733456"/>
              <a:gd name="connsiteX2" fmla="*/ 3988 w 4632479"/>
              <a:gd name="connsiteY2" fmla="*/ 1322659 h 2733456"/>
              <a:gd name="connsiteX3" fmla="*/ 399738 w 4632479"/>
              <a:gd name="connsiteY3" fmla="*/ 2584435 h 2733456"/>
              <a:gd name="connsiteX4" fmla="*/ 2477066 w 4632479"/>
              <a:gd name="connsiteY4" fmla="*/ 2714228 h 2733456"/>
              <a:gd name="connsiteX5" fmla="*/ 4104660 w 4632479"/>
              <a:gd name="connsiteY5" fmla="*/ 2632675 h 2733456"/>
              <a:gd name="connsiteX6" fmla="*/ 4587617 w 4632479"/>
              <a:gd name="connsiteY6" fmla="*/ 1834332 h 2733456"/>
              <a:gd name="connsiteX7" fmla="*/ 4306327 w 4632479"/>
              <a:gd name="connsiteY7" fmla="*/ 185170 h 2733456"/>
              <a:gd name="connsiteX8" fmla="*/ 1914914 w 4632479"/>
              <a:gd name="connsiteY8" fmla="*/ 71463 h 2733456"/>
              <a:gd name="connsiteX0" fmla="*/ 1914914 w 4603529"/>
              <a:gd name="connsiteY0" fmla="*/ 71463 h 2733454"/>
              <a:gd name="connsiteX1" fmla="*/ 315025 w 4603529"/>
              <a:gd name="connsiteY1" fmla="*/ 106174 h 2733454"/>
              <a:gd name="connsiteX2" fmla="*/ 3988 w 4603529"/>
              <a:gd name="connsiteY2" fmla="*/ 1322659 h 2733454"/>
              <a:gd name="connsiteX3" fmla="*/ 399738 w 4603529"/>
              <a:gd name="connsiteY3" fmla="*/ 2584435 h 2733454"/>
              <a:gd name="connsiteX4" fmla="*/ 2477066 w 4603529"/>
              <a:gd name="connsiteY4" fmla="*/ 2714228 h 2733454"/>
              <a:gd name="connsiteX5" fmla="*/ 4104660 w 4603529"/>
              <a:gd name="connsiteY5" fmla="*/ 2632675 h 2733454"/>
              <a:gd name="connsiteX6" fmla="*/ 4587617 w 4603529"/>
              <a:gd name="connsiteY6" fmla="*/ 1834332 h 2733454"/>
              <a:gd name="connsiteX7" fmla="*/ 4191129 w 4603529"/>
              <a:gd name="connsiteY7" fmla="*/ 185170 h 2733454"/>
              <a:gd name="connsiteX8" fmla="*/ 1914914 w 4603529"/>
              <a:gd name="connsiteY8" fmla="*/ 71463 h 2733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3529" h="2733454">
                <a:moveTo>
                  <a:pt x="1914914" y="71463"/>
                </a:moveTo>
                <a:cubicBezTo>
                  <a:pt x="1268897" y="58297"/>
                  <a:pt x="633513" y="-102359"/>
                  <a:pt x="315025" y="106174"/>
                </a:cubicBezTo>
                <a:cubicBezTo>
                  <a:pt x="-3463" y="314707"/>
                  <a:pt x="-10131" y="909616"/>
                  <a:pt x="3988" y="1322659"/>
                </a:cubicBezTo>
                <a:cubicBezTo>
                  <a:pt x="18107" y="1735703"/>
                  <a:pt x="-12441" y="2352507"/>
                  <a:pt x="399738" y="2584435"/>
                </a:cubicBezTo>
                <a:cubicBezTo>
                  <a:pt x="811917" y="2816363"/>
                  <a:pt x="1859579" y="2706188"/>
                  <a:pt x="2477066" y="2714228"/>
                </a:cubicBezTo>
                <a:cubicBezTo>
                  <a:pt x="3094553" y="2722268"/>
                  <a:pt x="3752901" y="2779324"/>
                  <a:pt x="4104660" y="2632675"/>
                </a:cubicBezTo>
                <a:cubicBezTo>
                  <a:pt x="4456419" y="2486026"/>
                  <a:pt x="4544437" y="2241471"/>
                  <a:pt x="4587617" y="1834332"/>
                </a:cubicBezTo>
                <a:cubicBezTo>
                  <a:pt x="4623597" y="1073478"/>
                  <a:pt x="4636579" y="478981"/>
                  <a:pt x="4191129" y="185170"/>
                </a:cubicBezTo>
                <a:cubicBezTo>
                  <a:pt x="3745679" y="-108641"/>
                  <a:pt x="2560931" y="84629"/>
                  <a:pt x="1914914" y="71463"/>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576000" rIns="396000" rtlCol="0" anchor="ctr"/>
          <a:lstStyle/>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sv-SE" sz="1600" b="0" i="0" u="none" strike="noStrike" kern="0" cap="none" spc="0" normalizeH="0" baseline="0" noProof="0">
              <a:ln>
                <a:noFill/>
              </a:ln>
              <a:solidFill>
                <a:srgbClr val="000000"/>
              </a:solidFill>
              <a:effectLst/>
              <a:uLnTx/>
              <a:uFillTx/>
              <a:latin typeface="Open Sans Light"/>
              <a:ea typeface="Tahoma" panose="020F0502020204030204" pitchFamily="34" charset="0"/>
              <a:cs typeface="Tahoma" panose="020F0502020204030204" pitchFamily="34" charset="0"/>
              <a:sym typeface="Arial"/>
            </a:endParaRPr>
          </a:p>
        </p:txBody>
      </p:sp>
      <p:sp>
        <p:nvSpPr>
          <p:cNvPr id="5" name="Frihandsfigur: Form 4">
            <a:extLst>
              <a:ext uri="{FF2B5EF4-FFF2-40B4-BE49-F238E27FC236}">
                <a16:creationId xmlns:a16="http://schemas.microsoft.com/office/drawing/2014/main" id="{95DDEB0A-21E1-9D5E-E234-670721CB139F}"/>
              </a:ext>
            </a:extLst>
          </p:cNvPr>
          <p:cNvSpPr/>
          <p:nvPr/>
        </p:nvSpPr>
        <p:spPr>
          <a:xfrm>
            <a:off x="5870970" y="431777"/>
            <a:ext cx="5437223" cy="1367502"/>
          </a:xfrm>
          <a:custGeom>
            <a:avLst/>
            <a:gdLst>
              <a:gd name="connsiteX0" fmla="*/ 48550 w 6877669"/>
              <a:gd name="connsiteY0" fmla="*/ 1515472 h 1790840"/>
              <a:gd name="connsiteX1" fmla="*/ 200950 w 6877669"/>
              <a:gd name="connsiteY1" fmla="*/ 524872 h 1790840"/>
              <a:gd name="connsiteX2" fmla="*/ 1176310 w 6877669"/>
              <a:gd name="connsiteY2" fmla="*/ 341992 h 1790840"/>
              <a:gd name="connsiteX3" fmla="*/ 2730790 w 6877669"/>
              <a:gd name="connsiteY3" fmla="*/ 524872 h 1790840"/>
              <a:gd name="connsiteX4" fmla="*/ 4498630 w 6877669"/>
              <a:gd name="connsiteY4" fmla="*/ 448672 h 1790840"/>
              <a:gd name="connsiteX5" fmla="*/ 5489230 w 6877669"/>
              <a:gd name="connsiteY5" fmla="*/ 296272 h 1790840"/>
              <a:gd name="connsiteX6" fmla="*/ 5992150 w 6877669"/>
              <a:gd name="connsiteY6" fmla="*/ 37192 h 1790840"/>
              <a:gd name="connsiteX7" fmla="*/ 6495070 w 6877669"/>
              <a:gd name="connsiteY7" fmla="*/ 52432 h 1790840"/>
              <a:gd name="connsiteX8" fmla="*/ 6738910 w 6877669"/>
              <a:gd name="connsiteY8" fmla="*/ 509632 h 1790840"/>
              <a:gd name="connsiteX9" fmla="*/ 6281710 w 6877669"/>
              <a:gd name="connsiteY9" fmla="*/ 1576432 h 1790840"/>
              <a:gd name="connsiteX10" fmla="*/ 673390 w 6877669"/>
              <a:gd name="connsiteY10" fmla="*/ 1789792 h 1790840"/>
              <a:gd name="connsiteX11" fmla="*/ 48550 w 6877669"/>
              <a:gd name="connsiteY11" fmla="*/ 1515472 h 1790840"/>
              <a:gd name="connsiteX0" fmla="*/ 50920 w 6880039"/>
              <a:gd name="connsiteY0" fmla="*/ 1515472 h 1797136"/>
              <a:gd name="connsiteX1" fmla="*/ 203320 w 6880039"/>
              <a:gd name="connsiteY1" fmla="*/ 524872 h 1797136"/>
              <a:gd name="connsiteX2" fmla="*/ 1178680 w 6880039"/>
              <a:gd name="connsiteY2" fmla="*/ 341992 h 1797136"/>
              <a:gd name="connsiteX3" fmla="*/ 2733160 w 6880039"/>
              <a:gd name="connsiteY3" fmla="*/ 524872 h 1797136"/>
              <a:gd name="connsiteX4" fmla="*/ 4501000 w 6880039"/>
              <a:gd name="connsiteY4" fmla="*/ 448672 h 1797136"/>
              <a:gd name="connsiteX5" fmla="*/ 5491600 w 6880039"/>
              <a:gd name="connsiteY5" fmla="*/ 296272 h 1797136"/>
              <a:gd name="connsiteX6" fmla="*/ 5994520 w 6880039"/>
              <a:gd name="connsiteY6" fmla="*/ 37192 h 1797136"/>
              <a:gd name="connsiteX7" fmla="*/ 6497440 w 6880039"/>
              <a:gd name="connsiteY7" fmla="*/ 52432 h 1797136"/>
              <a:gd name="connsiteX8" fmla="*/ 6741280 w 6880039"/>
              <a:gd name="connsiteY8" fmla="*/ 509632 h 1797136"/>
              <a:gd name="connsiteX9" fmla="*/ 6284080 w 6880039"/>
              <a:gd name="connsiteY9" fmla="*/ 1576432 h 1797136"/>
              <a:gd name="connsiteX10" fmla="*/ 675760 w 6880039"/>
              <a:gd name="connsiteY10" fmla="*/ 1789792 h 1797136"/>
              <a:gd name="connsiteX11" fmla="*/ 50920 w 6880039"/>
              <a:gd name="connsiteY11" fmla="*/ 1515472 h 1797136"/>
              <a:gd name="connsiteX0" fmla="*/ 50920 w 6880039"/>
              <a:gd name="connsiteY0" fmla="*/ 1515472 h 1820765"/>
              <a:gd name="connsiteX1" fmla="*/ 203320 w 6880039"/>
              <a:gd name="connsiteY1" fmla="*/ 524872 h 1820765"/>
              <a:gd name="connsiteX2" fmla="*/ 1178680 w 6880039"/>
              <a:gd name="connsiteY2" fmla="*/ 341992 h 1820765"/>
              <a:gd name="connsiteX3" fmla="*/ 2733160 w 6880039"/>
              <a:gd name="connsiteY3" fmla="*/ 524872 h 1820765"/>
              <a:gd name="connsiteX4" fmla="*/ 4501000 w 6880039"/>
              <a:gd name="connsiteY4" fmla="*/ 448672 h 1820765"/>
              <a:gd name="connsiteX5" fmla="*/ 5491600 w 6880039"/>
              <a:gd name="connsiteY5" fmla="*/ 296272 h 1820765"/>
              <a:gd name="connsiteX6" fmla="*/ 5994520 w 6880039"/>
              <a:gd name="connsiteY6" fmla="*/ 37192 h 1820765"/>
              <a:gd name="connsiteX7" fmla="*/ 6497440 w 6880039"/>
              <a:gd name="connsiteY7" fmla="*/ 52432 h 1820765"/>
              <a:gd name="connsiteX8" fmla="*/ 6741280 w 6880039"/>
              <a:gd name="connsiteY8" fmla="*/ 509632 h 1820765"/>
              <a:gd name="connsiteX9" fmla="*/ 6284080 w 6880039"/>
              <a:gd name="connsiteY9" fmla="*/ 1576432 h 1820765"/>
              <a:gd name="connsiteX10" fmla="*/ 675760 w 6880039"/>
              <a:gd name="connsiteY10" fmla="*/ 1789792 h 1820765"/>
              <a:gd name="connsiteX11" fmla="*/ 50920 w 6880039"/>
              <a:gd name="connsiteY11" fmla="*/ 1515472 h 1820765"/>
              <a:gd name="connsiteX0" fmla="*/ 50920 w 6908281"/>
              <a:gd name="connsiteY0" fmla="*/ 1515472 h 1819666"/>
              <a:gd name="connsiteX1" fmla="*/ 203320 w 6908281"/>
              <a:gd name="connsiteY1" fmla="*/ 524872 h 1819666"/>
              <a:gd name="connsiteX2" fmla="*/ 1178680 w 6908281"/>
              <a:gd name="connsiteY2" fmla="*/ 341992 h 1819666"/>
              <a:gd name="connsiteX3" fmla="*/ 2733160 w 6908281"/>
              <a:gd name="connsiteY3" fmla="*/ 524872 h 1819666"/>
              <a:gd name="connsiteX4" fmla="*/ 4501000 w 6908281"/>
              <a:gd name="connsiteY4" fmla="*/ 448672 h 1819666"/>
              <a:gd name="connsiteX5" fmla="*/ 5491600 w 6908281"/>
              <a:gd name="connsiteY5" fmla="*/ 296272 h 1819666"/>
              <a:gd name="connsiteX6" fmla="*/ 5994520 w 6908281"/>
              <a:gd name="connsiteY6" fmla="*/ 37192 h 1819666"/>
              <a:gd name="connsiteX7" fmla="*/ 6497440 w 6908281"/>
              <a:gd name="connsiteY7" fmla="*/ 52432 h 1819666"/>
              <a:gd name="connsiteX8" fmla="*/ 6741280 w 6908281"/>
              <a:gd name="connsiteY8" fmla="*/ 509632 h 1819666"/>
              <a:gd name="connsiteX9" fmla="*/ 6329800 w 6908281"/>
              <a:gd name="connsiteY9" fmla="*/ 1667872 h 1819666"/>
              <a:gd name="connsiteX10" fmla="*/ 675760 w 6908281"/>
              <a:gd name="connsiteY10" fmla="*/ 1789792 h 1819666"/>
              <a:gd name="connsiteX11" fmla="*/ 50920 w 6908281"/>
              <a:gd name="connsiteY11" fmla="*/ 1515472 h 1819666"/>
              <a:gd name="connsiteX0" fmla="*/ 50920 w 6908281"/>
              <a:gd name="connsiteY0" fmla="*/ 1515472 h 1806757"/>
              <a:gd name="connsiteX1" fmla="*/ 203320 w 6908281"/>
              <a:gd name="connsiteY1" fmla="*/ 524872 h 1806757"/>
              <a:gd name="connsiteX2" fmla="*/ 1178680 w 6908281"/>
              <a:gd name="connsiteY2" fmla="*/ 341992 h 1806757"/>
              <a:gd name="connsiteX3" fmla="*/ 2733160 w 6908281"/>
              <a:gd name="connsiteY3" fmla="*/ 524872 h 1806757"/>
              <a:gd name="connsiteX4" fmla="*/ 4501000 w 6908281"/>
              <a:gd name="connsiteY4" fmla="*/ 448672 h 1806757"/>
              <a:gd name="connsiteX5" fmla="*/ 5491600 w 6908281"/>
              <a:gd name="connsiteY5" fmla="*/ 296272 h 1806757"/>
              <a:gd name="connsiteX6" fmla="*/ 5994520 w 6908281"/>
              <a:gd name="connsiteY6" fmla="*/ 37192 h 1806757"/>
              <a:gd name="connsiteX7" fmla="*/ 6497440 w 6908281"/>
              <a:gd name="connsiteY7" fmla="*/ 52432 h 1806757"/>
              <a:gd name="connsiteX8" fmla="*/ 6741280 w 6908281"/>
              <a:gd name="connsiteY8" fmla="*/ 509632 h 1806757"/>
              <a:gd name="connsiteX9" fmla="*/ 6329800 w 6908281"/>
              <a:gd name="connsiteY9" fmla="*/ 1667872 h 1806757"/>
              <a:gd name="connsiteX10" fmla="*/ 675760 w 6908281"/>
              <a:gd name="connsiteY10" fmla="*/ 1789792 h 1806757"/>
              <a:gd name="connsiteX11" fmla="*/ 50920 w 6908281"/>
              <a:gd name="connsiteY11" fmla="*/ 1515472 h 1806757"/>
              <a:gd name="connsiteX0" fmla="*/ 50920 w 6752848"/>
              <a:gd name="connsiteY0" fmla="*/ 1515472 h 1806757"/>
              <a:gd name="connsiteX1" fmla="*/ 203320 w 6752848"/>
              <a:gd name="connsiteY1" fmla="*/ 524872 h 1806757"/>
              <a:gd name="connsiteX2" fmla="*/ 1178680 w 6752848"/>
              <a:gd name="connsiteY2" fmla="*/ 341992 h 1806757"/>
              <a:gd name="connsiteX3" fmla="*/ 2733160 w 6752848"/>
              <a:gd name="connsiteY3" fmla="*/ 524872 h 1806757"/>
              <a:gd name="connsiteX4" fmla="*/ 4501000 w 6752848"/>
              <a:gd name="connsiteY4" fmla="*/ 448672 h 1806757"/>
              <a:gd name="connsiteX5" fmla="*/ 5491600 w 6752848"/>
              <a:gd name="connsiteY5" fmla="*/ 296272 h 1806757"/>
              <a:gd name="connsiteX6" fmla="*/ 5994520 w 6752848"/>
              <a:gd name="connsiteY6" fmla="*/ 37192 h 1806757"/>
              <a:gd name="connsiteX7" fmla="*/ 6497440 w 6752848"/>
              <a:gd name="connsiteY7" fmla="*/ 52432 h 1806757"/>
              <a:gd name="connsiteX8" fmla="*/ 6741280 w 6752848"/>
              <a:gd name="connsiteY8" fmla="*/ 509632 h 1806757"/>
              <a:gd name="connsiteX9" fmla="*/ 6329800 w 6752848"/>
              <a:gd name="connsiteY9" fmla="*/ 1667872 h 1806757"/>
              <a:gd name="connsiteX10" fmla="*/ 675760 w 6752848"/>
              <a:gd name="connsiteY10" fmla="*/ 1789792 h 1806757"/>
              <a:gd name="connsiteX11" fmla="*/ 50920 w 6752848"/>
              <a:gd name="connsiteY11" fmla="*/ 1515472 h 1806757"/>
              <a:gd name="connsiteX0" fmla="*/ 50920 w 6756193"/>
              <a:gd name="connsiteY0" fmla="*/ 1479077 h 1770362"/>
              <a:gd name="connsiteX1" fmla="*/ 203320 w 6756193"/>
              <a:gd name="connsiteY1" fmla="*/ 488477 h 1770362"/>
              <a:gd name="connsiteX2" fmla="*/ 1178680 w 6756193"/>
              <a:gd name="connsiteY2" fmla="*/ 305597 h 1770362"/>
              <a:gd name="connsiteX3" fmla="*/ 2733160 w 6756193"/>
              <a:gd name="connsiteY3" fmla="*/ 488477 h 1770362"/>
              <a:gd name="connsiteX4" fmla="*/ 4501000 w 6756193"/>
              <a:gd name="connsiteY4" fmla="*/ 412277 h 1770362"/>
              <a:gd name="connsiteX5" fmla="*/ 5491600 w 6756193"/>
              <a:gd name="connsiteY5" fmla="*/ 259877 h 1770362"/>
              <a:gd name="connsiteX6" fmla="*/ 5994520 w 6756193"/>
              <a:gd name="connsiteY6" fmla="*/ 797 h 1770362"/>
              <a:gd name="connsiteX7" fmla="*/ 6451720 w 6756193"/>
              <a:gd name="connsiteY7" fmla="*/ 350912 h 1770362"/>
              <a:gd name="connsiteX8" fmla="*/ 6741280 w 6756193"/>
              <a:gd name="connsiteY8" fmla="*/ 473237 h 1770362"/>
              <a:gd name="connsiteX9" fmla="*/ 6329800 w 6756193"/>
              <a:gd name="connsiteY9" fmla="*/ 1631477 h 1770362"/>
              <a:gd name="connsiteX10" fmla="*/ 675760 w 6756193"/>
              <a:gd name="connsiteY10" fmla="*/ 1753397 h 1770362"/>
              <a:gd name="connsiteX11" fmla="*/ 50920 w 6756193"/>
              <a:gd name="connsiteY11" fmla="*/ 1479077 h 1770362"/>
              <a:gd name="connsiteX0" fmla="*/ 50920 w 6756193"/>
              <a:gd name="connsiteY0" fmla="*/ 1220269 h 1511554"/>
              <a:gd name="connsiteX1" fmla="*/ 203320 w 6756193"/>
              <a:gd name="connsiteY1" fmla="*/ 229669 h 1511554"/>
              <a:gd name="connsiteX2" fmla="*/ 1178680 w 6756193"/>
              <a:gd name="connsiteY2" fmla="*/ 46789 h 1511554"/>
              <a:gd name="connsiteX3" fmla="*/ 2733160 w 6756193"/>
              <a:gd name="connsiteY3" fmla="*/ 229669 h 1511554"/>
              <a:gd name="connsiteX4" fmla="*/ 4501000 w 6756193"/>
              <a:gd name="connsiteY4" fmla="*/ 153469 h 1511554"/>
              <a:gd name="connsiteX5" fmla="*/ 5491600 w 6756193"/>
              <a:gd name="connsiteY5" fmla="*/ 1069 h 1511554"/>
              <a:gd name="connsiteX6" fmla="*/ 6451720 w 6756193"/>
              <a:gd name="connsiteY6" fmla="*/ 92104 h 1511554"/>
              <a:gd name="connsiteX7" fmla="*/ 6741280 w 6756193"/>
              <a:gd name="connsiteY7" fmla="*/ 214429 h 1511554"/>
              <a:gd name="connsiteX8" fmla="*/ 6329800 w 6756193"/>
              <a:gd name="connsiteY8" fmla="*/ 1372669 h 1511554"/>
              <a:gd name="connsiteX9" fmla="*/ 675760 w 6756193"/>
              <a:gd name="connsiteY9" fmla="*/ 1494589 h 1511554"/>
              <a:gd name="connsiteX10" fmla="*/ 50920 w 6756193"/>
              <a:gd name="connsiteY10" fmla="*/ 1220269 h 1511554"/>
              <a:gd name="connsiteX0" fmla="*/ 50920 w 6756193"/>
              <a:gd name="connsiteY0" fmla="*/ 1219788 h 1511073"/>
              <a:gd name="connsiteX1" fmla="*/ 203320 w 6756193"/>
              <a:gd name="connsiteY1" fmla="*/ 229188 h 1511073"/>
              <a:gd name="connsiteX2" fmla="*/ 1178680 w 6756193"/>
              <a:gd name="connsiteY2" fmla="*/ 46308 h 1511073"/>
              <a:gd name="connsiteX3" fmla="*/ 2733160 w 6756193"/>
              <a:gd name="connsiteY3" fmla="*/ 229188 h 1511073"/>
              <a:gd name="connsiteX4" fmla="*/ 4501000 w 6756193"/>
              <a:gd name="connsiteY4" fmla="*/ 152988 h 1511073"/>
              <a:gd name="connsiteX5" fmla="*/ 5491600 w 6756193"/>
              <a:gd name="connsiteY5" fmla="*/ 588 h 1511073"/>
              <a:gd name="connsiteX6" fmla="*/ 6741280 w 6756193"/>
              <a:gd name="connsiteY6" fmla="*/ 213948 h 1511073"/>
              <a:gd name="connsiteX7" fmla="*/ 6329800 w 6756193"/>
              <a:gd name="connsiteY7" fmla="*/ 1372188 h 1511073"/>
              <a:gd name="connsiteX8" fmla="*/ 675760 w 6756193"/>
              <a:gd name="connsiteY8" fmla="*/ 1494108 h 1511073"/>
              <a:gd name="connsiteX9" fmla="*/ 50920 w 6756193"/>
              <a:gd name="connsiteY9" fmla="*/ 1219788 h 1511073"/>
              <a:gd name="connsiteX0" fmla="*/ 50920 w 6671970"/>
              <a:gd name="connsiteY0" fmla="*/ 1222870 h 1514155"/>
              <a:gd name="connsiteX1" fmla="*/ 203320 w 6671970"/>
              <a:gd name="connsiteY1" fmla="*/ 232270 h 1514155"/>
              <a:gd name="connsiteX2" fmla="*/ 1178680 w 6671970"/>
              <a:gd name="connsiteY2" fmla="*/ 49390 h 1514155"/>
              <a:gd name="connsiteX3" fmla="*/ 2733160 w 6671970"/>
              <a:gd name="connsiteY3" fmla="*/ 232270 h 1514155"/>
              <a:gd name="connsiteX4" fmla="*/ 4501000 w 6671970"/>
              <a:gd name="connsiteY4" fmla="*/ 156070 h 1514155"/>
              <a:gd name="connsiteX5" fmla="*/ 5491600 w 6671970"/>
              <a:gd name="connsiteY5" fmla="*/ 3670 h 1514155"/>
              <a:gd name="connsiteX6" fmla="*/ 6588880 w 6671970"/>
              <a:gd name="connsiteY6" fmla="*/ 325372 h 1514155"/>
              <a:gd name="connsiteX7" fmla="*/ 6329800 w 6671970"/>
              <a:gd name="connsiteY7" fmla="*/ 1375270 h 1514155"/>
              <a:gd name="connsiteX8" fmla="*/ 675760 w 6671970"/>
              <a:gd name="connsiteY8" fmla="*/ 1497190 h 1514155"/>
              <a:gd name="connsiteX9" fmla="*/ 50920 w 6671970"/>
              <a:gd name="connsiteY9" fmla="*/ 1222870 h 1514155"/>
              <a:gd name="connsiteX0" fmla="*/ 50920 w 6780853"/>
              <a:gd name="connsiteY0" fmla="*/ 1222870 h 1514155"/>
              <a:gd name="connsiteX1" fmla="*/ 203320 w 6780853"/>
              <a:gd name="connsiteY1" fmla="*/ 232270 h 1514155"/>
              <a:gd name="connsiteX2" fmla="*/ 1178680 w 6780853"/>
              <a:gd name="connsiteY2" fmla="*/ 49390 h 1514155"/>
              <a:gd name="connsiteX3" fmla="*/ 2733160 w 6780853"/>
              <a:gd name="connsiteY3" fmla="*/ 232270 h 1514155"/>
              <a:gd name="connsiteX4" fmla="*/ 4501000 w 6780853"/>
              <a:gd name="connsiteY4" fmla="*/ 156070 h 1514155"/>
              <a:gd name="connsiteX5" fmla="*/ 5491600 w 6780853"/>
              <a:gd name="connsiteY5" fmla="*/ 3670 h 1514155"/>
              <a:gd name="connsiteX6" fmla="*/ 6588880 w 6780853"/>
              <a:gd name="connsiteY6" fmla="*/ 325372 h 1514155"/>
              <a:gd name="connsiteX7" fmla="*/ 6329800 w 6780853"/>
              <a:gd name="connsiteY7" fmla="*/ 1375270 h 1514155"/>
              <a:gd name="connsiteX8" fmla="*/ 675760 w 6780853"/>
              <a:gd name="connsiteY8" fmla="*/ 1497190 h 1514155"/>
              <a:gd name="connsiteX9" fmla="*/ 50920 w 6780853"/>
              <a:gd name="connsiteY9" fmla="*/ 1222870 h 1514155"/>
              <a:gd name="connsiteX0" fmla="*/ 50920 w 6780853"/>
              <a:gd name="connsiteY0" fmla="*/ 1222669 h 1513954"/>
              <a:gd name="connsiteX1" fmla="*/ 203320 w 6780853"/>
              <a:gd name="connsiteY1" fmla="*/ 232069 h 1513954"/>
              <a:gd name="connsiteX2" fmla="*/ 1178680 w 6780853"/>
              <a:gd name="connsiteY2" fmla="*/ 49189 h 1513954"/>
              <a:gd name="connsiteX3" fmla="*/ 2733160 w 6780853"/>
              <a:gd name="connsiteY3" fmla="*/ 172973 h 1513954"/>
              <a:gd name="connsiteX4" fmla="*/ 4501000 w 6780853"/>
              <a:gd name="connsiteY4" fmla="*/ 155869 h 1513954"/>
              <a:gd name="connsiteX5" fmla="*/ 5491600 w 6780853"/>
              <a:gd name="connsiteY5" fmla="*/ 3469 h 1513954"/>
              <a:gd name="connsiteX6" fmla="*/ 6588880 w 6780853"/>
              <a:gd name="connsiteY6" fmla="*/ 325171 h 1513954"/>
              <a:gd name="connsiteX7" fmla="*/ 6329800 w 6780853"/>
              <a:gd name="connsiteY7" fmla="*/ 1375069 h 1513954"/>
              <a:gd name="connsiteX8" fmla="*/ 675760 w 6780853"/>
              <a:gd name="connsiteY8" fmla="*/ 1496989 h 1513954"/>
              <a:gd name="connsiteX9" fmla="*/ 50920 w 6780853"/>
              <a:gd name="connsiteY9" fmla="*/ 1222669 h 1513954"/>
              <a:gd name="connsiteX0" fmla="*/ 50920 w 6780853"/>
              <a:gd name="connsiteY0" fmla="*/ 1223248 h 1514533"/>
              <a:gd name="connsiteX1" fmla="*/ 203320 w 6780853"/>
              <a:gd name="connsiteY1" fmla="*/ 232648 h 1514533"/>
              <a:gd name="connsiteX2" fmla="*/ 1178680 w 6780853"/>
              <a:gd name="connsiteY2" fmla="*/ 49768 h 1514533"/>
              <a:gd name="connsiteX3" fmla="*/ 2733160 w 6780853"/>
              <a:gd name="connsiteY3" fmla="*/ 173552 h 1514533"/>
              <a:gd name="connsiteX4" fmla="*/ 4180960 w 6780853"/>
              <a:gd name="connsiteY4" fmla="*/ 146598 h 1514533"/>
              <a:gd name="connsiteX5" fmla="*/ 5491600 w 6780853"/>
              <a:gd name="connsiteY5" fmla="*/ 4048 h 1514533"/>
              <a:gd name="connsiteX6" fmla="*/ 6588880 w 6780853"/>
              <a:gd name="connsiteY6" fmla="*/ 325750 h 1514533"/>
              <a:gd name="connsiteX7" fmla="*/ 6329800 w 6780853"/>
              <a:gd name="connsiteY7" fmla="*/ 1375648 h 1514533"/>
              <a:gd name="connsiteX8" fmla="*/ 675760 w 6780853"/>
              <a:gd name="connsiteY8" fmla="*/ 1497568 h 1514533"/>
              <a:gd name="connsiteX9" fmla="*/ 50920 w 6780853"/>
              <a:gd name="connsiteY9" fmla="*/ 1223248 h 1514533"/>
              <a:gd name="connsiteX0" fmla="*/ 213396 w 6943329"/>
              <a:gd name="connsiteY0" fmla="*/ 1223248 h 1514533"/>
              <a:gd name="connsiteX1" fmla="*/ 365796 w 6943329"/>
              <a:gd name="connsiteY1" fmla="*/ 232648 h 1514533"/>
              <a:gd name="connsiteX2" fmla="*/ 1341156 w 6943329"/>
              <a:gd name="connsiteY2" fmla="*/ 49768 h 1514533"/>
              <a:gd name="connsiteX3" fmla="*/ 2895636 w 6943329"/>
              <a:gd name="connsiteY3" fmla="*/ 173552 h 1514533"/>
              <a:gd name="connsiteX4" fmla="*/ 4343436 w 6943329"/>
              <a:gd name="connsiteY4" fmla="*/ 146598 h 1514533"/>
              <a:gd name="connsiteX5" fmla="*/ 5654076 w 6943329"/>
              <a:gd name="connsiteY5" fmla="*/ 4048 h 1514533"/>
              <a:gd name="connsiteX6" fmla="*/ 6751356 w 6943329"/>
              <a:gd name="connsiteY6" fmla="*/ 325750 h 1514533"/>
              <a:gd name="connsiteX7" fmla="*/ 6492276 w 6943329"/>
              <a:gd name="connsiteY7" fmla="*/ 1375648 h 1514533"/>
              <a:gd name="connsiteX8" fmla="*/ 838236 w 6943329"/>
              <a:gd name="connsiteY8" fmla="*/ 1497568 h 1514533"/>
              <a:gd name="connsiteX9" fmla="*/ 213396 w 6943329"/>
              <a:gd name="connsiteY9" fmla="*/ 1223248 h 1514533"/>
              <a:gd name="connsiteX0" fmla="*/ 650563 w 6755656"/>
              <a:gd name="connsiteY0" fmla="*/ 1497568 h 1587888"/>
              <a:gd name="connsiteX1" fmla="*/ 178123 w 6755656"/>
              <a:gd name="connsiteY1" fmla="*/ 232648 h 1587888"/>
              <a:gd name="connsiteX2" fmla="*/ 1153483 w 6755656"/>
              <a:gd name="connsiteY2" fmla="*/ 49768 h 1587888"/>
              <a:gd name="connsiteX3" fmla="*/ 2707963 w 6755656"/>
              <a:gd name="connsiteY3" fmla="*/ 173552 h 1587888"/>
              <a:gd name="connsiteX4" fmla="*/ 4155763 w 6755656"/>
              <a:gd name="connsiteY4" fmla="*/ 146598 h 1587888"/>
              <a:gd name="connsiteX5" fmla="*/ 5466403 w 6755656"/>
              <a:gd name="connsiteY5" fmla="*/ 4048 h 1587888"/>
              <a:gd name="connsiteX6" fmla="*/ 6563683 w 6755656"/>
              <a:gd name="connsiteY6" fmla="*/ 325750 h 1587888"/>
              <a:gd name="connsiteX7" fmla="*/ 6304603 w 6755656"/>
              <a:gd name="connsiteY7" fmla="*/ 1375648 h 1587888"/>
              <a:gd name="connsiteX8" fmla="*/ 650563 w 6755656"/>
              <a:gd name="connsiteY8" fmla="*/ 1497568 h 1587888"/>
              <a:gd name="connsiteX0" fmla="*/ 650563 w 6755656"/>
              <a:gd name="connsiteY0" fmla="*/ 1497568 h 1583511"/>
              <a:gd name="connsiteX1" fmla="*/ 178123 w 6755656"/>
              <a:gd name="connsiteY1" fmla="*/ 291744 h 1583511"/>
              <a:gd name="connsiteX2" fmla="*/ 1153483 w 6755656"/>
              <a:gd name="connsiteY2" fmla="*/ 49768 h 1583511"/>
              <a:gd name="connsiteX3" fmla="*/ 2707963 w 6755656"/>
              <a:gd name="connsiteY3" fmla="*/ 173552 h 1583511"/>
              <a:gd name="connsiteX4" fmla="*/ 4155763 w 6755656"/>
              <a:gd name="connsiteY4" fmla="*/ 146598 h 1583511"/>
              <a:gd name="connsiteX5" fmla="*/ 5466403 w 6755656"/>
              <a:gd name="connsiteY5" fmla="*/ 4048 h 1583511"/>
              <a:gd name="connsiteX6" fmla="*/ 6563683 w 6755656"/>
              <a:gd name="connsiteY6" fmla="*/ 325750 h 1583511"/>
              <a:gd name="connsiteX7" fmla="*/ 6304603 w 6755656"/>
              <a:gd name="connsiteY7" fmla="*/ 1375648 h 1583511"/>
              <a:gd name="connsiteX8" fmla="*/ 650563 w 6755656"/>
              <a:gd name="connsiteY8" fmla="*/ 1497568 h 1583511"/>
              <a:gd name="connsiteX0" fmla="*/ 685631 w 6790724"/>
              <a:gd name="connsiteY0" fmla="*/ 1497568 h 1583511"/>
              <a:gd name="connsiteX1" fmla="*/ 213191 w 6790724"/>
              <a:gd name="connsiteY1" fmla="*/ 291744 h 1583511"/>
              <a:gd name="connsiteX2" fmla="*/ 1188551 w 6790724"/>
              <a:gd name="connsiteY2" fmla="*/ 49768 h 1583511"/>
              <a:gd name="connsiteX3" fmla="*/ 2743031 w 6790724"/>
              <a:gd name="connsiteY3" fmla="*/ 173552 h 1583511"/>
              <a:gd name="connsiteX4" fmla="*/ 4190831 w 6790724"/>
              <a:gd name="connsiteY4" fmla="*/ 146598 h 1583511"/>
              <a:gd name="connsiteX5" fmla="*/ 5501471 w 6790724"/>
              <a:gd name="connsiteY5" fmla="*/ 4048 h 1583511"/>
              <a:gd name="connsiteX6" fmla="*/ 6598751 w 6790724"/>
              <a:gd name="connsiteY6" fmla="*/ 325750 h 1583511"/>
              <a:gd name="connsiteX7" fmla="*/ 6339671 w 6790724"/>
              <a:gd name="connsiteY7" fmla="*/ 1375648 h 1583511"/>
              <a:gd name="connsiteX8" fmla="*/ 685631 w 6790724"/>
              <a:gd name="connsiteY8" fmla="*/ 1497568 h 1583511"/>
              <a:gd name="connsiteX0" fmla="*/ 650563 w 6755656"/>
              <a:gd name="connsiteY0" fmla="*/ 1497568 h 1583511"/>
              <a:gd name="connsiteX1" fmla="*/ 178123 w 6755656"/>
              <a:gd name="connsiteY1" fmla="*/ 291744 h 1583511"/>
              <a:gd name="connsiteX2" fmla="*/ 1153483 w 6755656"/>
              <a:gd name="connsiteY2" fmla="*/ 138411 h 1583511"/>
              <a:gd name="connsiteX3" fmla="*/ 2707963 w 6755656"/>
              <a:gd name="connsiteY3" fmla="*/ 173552 h 1583511"/>
              <a:gd name="connsiteX4" fmla="*/ 4155763 w 6755656"/>
              <a:gd name="connsiteY4" fmla="*/ 146598 h 1583511"/>
              <a:gd name="connsiteX5" fmla="*/ 5466403 w 6755656"/>
              <a:gd name="connsiteY5" fmla="*/ 4048 h 1583511"/>
              <a:gd name="connsiteX6" fmla="*/ 6563683 w 6755656"/>
              <a:gd name="connsiteY6" fmla="*/ 325750 h 1583511"/>
              <a:gd name="connsiteX7" fmla="*/ 6304603 w 6755656"/>
              <a:gd name="connsiteY7" fmla="*/ 1375648 h 1583511"/>
              <a:gd name="connsiteX8" fmla="*/ 650563 w 6755656"/>
              <a:gd name="connsiteY8" fmla="*/ 1497568 h 1583511"/>
              <a:gd name="connsiteX0" fmla="*/ 650563 w 6755656"/>
              <a:gd name="connsiteY0" fmla="*/ 1497568 h 1583511"/>
              <a:gd name="connsiteX1" fmla="*/ 178123 w 6755656"/>
              <a:gd name="connsiteY1" fmla="*/ 291744 h 1583511"/>
              <a:gd name="connsiteX2" fmla="*/ 1153483 w 6755656"/>
              <a:gd name="connsiteY2" fmla="*/ 138411 h 1583511"/>
              <a:gd name="connsiteX3" fmla="*/ 2707963 w 6755656"/>
              <a:gd name="connsiteY3" fmla="*/ 173552 h 1583511"/>
              <a:gd name="connsiteX4" fmla="*/ 4155763 w 6755656"/>
              <a:gd name="connsiteY4" fmla="*/ 146598 h 1583511"/>
              <a:gd name="connsiteX5" fmla="*/ 5466403 w 6755656"/>
              <a:gd name="connsiteY5" fmla="*/ 4048 h 1583511"/>
              <a:gd name="connsiteX6" fmla="*/ 6563683 w 6755656"/>
              <a:gd name="connsiteY6" fmla="*/ 325750 h 1583511"/>
              <a:gd name="connsiteX7" fmla="*/ 6304603 w 6755656"/>
              <a:gd name="connsiteY7" fmla="*/ 1375648 h 1583511"/>
              <a:gd name="connsiteX8" fmla="*/ 650563 w 6755656"/>
              <a:gd name="connsiteY8" fmla="*/ 1497568 h 1583511"/>
              <a:gd name="connsiteX0" fmla="*/ 650563 w 6699359"/>
              <a:gd name="connsiteY0" fmla="*/ 1387687 h 1473630"/>
              <a:gd name="connsiteX1" fmla="*/ 178123 w 6699359"/>
              <a:gd name="connsiteY1" fmla="*/ 181863 h 1473630"/>
              <a:gd name="connsiteX2" fmla="*/ 1153483 w 6699359"/>
              <a:gd name="connsiteY2" fmla="*/ 28530 h 1473630"/>
              <a:gd name="connsiteX3" fmla="*/ 2707963 w 6699359"/>
              <a:gd name="connsiteY3" fmla="*/ 63671 h 1473630"/>
              <a:gd name="connsiteX4" fmla="*/ 4155763 w 6699359"/>
              <a:gd name="connsiteY4" fmla="*/ 36717 h 1473630"/>
              <a:gd name="connsiteX5" fmla="*/ 5573083 w 6699359"/>
              <a:gd name="connsiteY5" fmla="*/ 91153 h 1473630"/>
              <a:gd name="connsiteX6" fmla="*/ 6563683 w 6699359"/>
              <a:gd name="connsiteY6" fmla="*/ 215869 h 1473630"/>
              <a:gd name="connsiteX7" fmla="*/ 6304603 w 6699359"/>
              <a:gd name="connsiteY7" fmla="*/ 1265767 h 1473630"/>
              <a:gd name="connsiteX8" fmla="*/ 650563 w 6699359"/>
              <a:gd name="connsiteY8" fmla="*/ 1387687 h 1473630"/>
              <a:gd name="connsiteX0" fmla="*/ 650563 w 6699359"/>
              <a:gd name="connsiteY0" fmla="*/ 1387687 h 1473630"/>
              <a:gd name="connsiteX1" fmla="*/ 178123 w 6699359"/>
              <a:gd name="connsiteY1" fmla="*/ 181863 h 1473630"/>
              <a:gd name="connsiteX2" fmla="*/ 1153483 w 6699359"/>
              <a:gd name="connsiteY2" fmla="*/ 28530 h 1473630"/>
              <a:gd name="connsiteX3" fmla="*/ 2707963 w 6699359"/>
              <a:gd name="connsiteY3" fmla="*/ 63671 h 1473630"/>
              <a:gd name="connsiteX4" fmla="*/ 4155763 w 6699359"/>
              <a:gd name="connsiteY4" fmla="*/ 36717 h 1473630"/>
              <a:gd name="connsiteX5" fmla="*/ 5573083 w 6699359"/>
              <a:gd name="connsiteY5" fmla="*/ 91153 h 1473630"/>
              <a:gd name="connsiteX6" fmla="*/ 6563683 w 6699359"/>
              <a:gd name="connsiteY6" fmla="*/ 215869 h 1473630"/>
              <a:gd name="connsiteX7" fmla="*/ 6304603 w 6699359"/>
              <a:gd name="connsiteY7" fmla="*/ 1265767 h 1473630"/>
              <a:gd name="connsiteX8" fmla="*/ 650563 w 6699359"/>
              <a:gd name="connsiteY8" fmla="*/ 1387687 h 1473630"/>
              <a:gd name="connsiteX0" fmla="*/ 650563 w 6699359"/>
              <a:gd name="connsiteY0" fmla="*/ 1387687 h 1473630"/>
              <a:gd name="connsiteX1" fmla="*/ 178123 w 6699359"/>
              <a:gd name="connsiteY1" fmla="*/ 181863 h 1473630"/>
              <a:gd name="connsiteX2" fmla="*/ 1153483 w 6699359"/>
              <a:gd name="connsiteY2" fmla="*/ 28530 h 1473630"/>
              <a:gd name="connsiteX3" fmla="*/ 2707963 w 6699359"/>
              <a:gd name="connsiteY3" fmla="*/ 63671 h 1473630"/>
              <a:gd name="connsiteX4" fmla="*/ 4155763 w 6699359"/>
              <a:gd name="connsiteY4" fmla="*/ 36717 h 1473630"/>
              <a:gd name="connsiteX5" fmla="*/ 6563683 w 6699359"/>
              <a:gd name="connsiteY5" fmla="*/ 215869 h 1473630"/>
              <a:gd name="connsiteX6" fmla="*/ 6304603 w 6699359"/>
              <a:gd name="connsiteY6" fmla="*/ 1265767 h 1473630"/>
              <a:gd name="connsiteX7" fmla="*/ 650563 w 6699359"/>
              <a:gd name="connsiteY7" fmla="*/ 1387687 h 1473630"/>
              <a:gd name="connsiteX0" fmla="*/ 650563 w 6618960"/>
              <a:gd name="connsiteY0" fmla="*/ 1387687 h 1473630"/>
              <a:gd name="connsiteX1" fmla="*/ 178123 w 6618960"/>
              <a:gd name="connsiteY1" fmla="*/ 181863 h 1473630"/>
              <a:gd name="connsiteX2" fmla="*/ 1153483 w 6618960"/>
              <a:gd name="connsiteY2" fmla="*/ 28530 h 1473630"/>
              <a:gd name="connsiteX3" fmla="*/ 2707963 w 6618960"/>
              <a:gd name="connsiteY3" fmla="*/ 63671 h 1473630"/>
              <a:gd name="connsiteX4" fmla="*/ 4155763 w 6618960"/>
              <a:gd name="connsiteY4" fmla="*/ 36717 h 1473630"/>
              <a:gd name="connsiteX5" fmla="*/ 6380803 w 6618960"/>
              <a:gd name="connsiteY5" fmla="*/ 137075 h 1473630"/>
              <a:gd name="connsiteX6" fmla="*/ 6304603 w 6618960"/>
              <a:gd name="connsiteY6" fmla="*/ 1265767 h 1473630"/>
              <a:gd name="connsiteX7" fmla="*/ 650563 w 6618960"/>
              <a:gd name="connsiteY7" fmla="*/ 1387687 h 1473630"/>
              <a:gd name="connsiteX0" fmla="*/ 650563 w 6696616"/>
              <a:gd name="connsiteY0" fmla="*/ 1387687 h 1473630"/>
              <a:gd name="connsiteX1" fmla="*/ 178123 w 6696616"/>
              <a:gd name="connsiteY1" fmla="*/ 181863 h 1473630"/>
              <a:gd name="connsiteX2" fmla="*/ 1153483 w 6696616"/>
              <a:gd name="connsiteY2" fmla="*/ 28530 h 1473630"/>
              <a:gd name="connsiteX3" fmla="*/ 2707963 w 6696616"/>
              <a:gd name="connsiteY3" fmla="*/ 63671 h 1473630"/>
              <a:gd name="connsiteX4" fmla="*/ 4155763 w 6696616"/>
              <a:gd name="connsiteY4" fmla="*/ 66265 h 1473630"/>
              <a:gd name="connsiteX5" fmla="*/ 6380803 w 6696616"/>
              <a:gd name="connsiteY5" fmla="*/ 137075 h 1473630"/>
              <a:gd name="connsiteX6" fmla="*/ 6304603 w 6696616"/>
              <a:gd name="connsiteY6" fmla="*/ 1265767 h 1473630"/>
              <a:gd name="connsiteX7" fmla="*/ 650563 w 6696616"/>
              <a:gd name="connsiteY7" fmla="*/ 1387687 h 1473630"/>
              <a:gd name="connsiteX0" fmla="*/ 650563 w 6696616"/>
              <a:gd name="connsiteY0" fmla="*/ 1387687 h 1473630"/>
              <a:gd name="connsiteX1" fmla="*/ 178123 w 6696616"/>
              <a:gd name="connsiteY1" fmla="*/ 181863 h 1473630"/>
              <a:gd name="connsiteX2" fmla="*/ 1153483 w 6696616"/>
              <a:gd name="connsiteY2" fmla="*/ 28530 h 1473630"/>
              <a:gd name="connsiteX3" fmla="*/ 2707963 w 6696616"/>
              <a:gd name="connsiteY3" fmla="*/ 63671 h 1473630"/>
              <a:gd name="connsiteX4" fmla="*/ 4155763 w 6696616"/>
              <a:gd name="connsiteY4" fmla="*/ 66265 h 1473630"/>
              <a:gd name="connsiteX5" fmla="*/ 6380803 w 6696616"/>
              <a:gd name="connsiteY5" fmla="*/ 137075 h 1473630"/>
              <a:gd name="connsiteX6" fmla="*/ 6304603 w 6696616"/>
              <a:gd name="connsiteY6" fmla="*/ 1265767 h 1473630"/>
              <a:gd name="connsiteX7" fmla="*/ 650563 w 6696616"/>
              <a:gd name="connsiteY7" fmla="*/ 1387687 h 1473630"/>
              <a:gd name="connsiteX0" fmla="*/ 921288 w 6525381"/>
              <a:gd name="connsiteY0" fmla="*/ 1356875 h 1451258"/>
              <a:gd name="connsiteX1" fmla="*/ 6888 w 6525381"/>
              <a:gd name="connsiteY1" fmla="*/ 180599 h 1451258"/>
              <a:gd name="connsiteX2" fmla="*/ 982248 w 6525381"/>
              <a:gd name="connsiteY2" fmla="*/ 27266 h 1451258"/>
              <a:gd name="connsiteX3" fmla="*/ 2536728 w 6525381"/>
              <a:gd name="connsiteY3" fmla="*/ 62407 h 1451258"/>
              <a:gd name="connsiteX4" fmla="*/ 3984528 w 6525381"/>
              <a:gd name="connsiteY4" fmla="*/ 65001 h 1451258"/>
              <a:gd name="connsiteX5" fmla="*/ 6209568 w 6525381"/>
              <a:gd name="connsiteY5" fmla="*/ 135811 h 1451258"/>
              <a:gd name="connsiteX6" fmla="*/ 6133368 w 6525381"/>
              <a:gd name="connsiteY6" fmla="*/ 1264503 h 1451258"/>
              <a:gd name="connsiteX7" fmla="*/ 921288 w 6525381"/>
              <a:gd name="connsiteY7" fmla="*/ 1356875 h 1451258"/>
              <a:gd name="connsiteX0" fmla="*/ 949694 w 6553787"/>
              <a:gd name="connsiteY0" fmla="*/ 1353411 h 1426861"/>
              <a:gd name="connsiteX1" fmla="*/ 4814 w 6553787"/>
              <a:gd name="connsiteY1" fmla="*/ 462764 h 1426861"/>
              <a:gd name="connsiteX2" fmla="*/ 1010654 w 6553787"/>
              <a:gd name="connsiteY2" fmla="*/ 23802 h 1426861"/>
              <a:gd name="connsiteX3" fmla="*/ 2565134 w 6553787"/>
              <a:gd name="connsiteY3" fmla="*/ 58943 h 1426861"/>
              <a:gd name="connsiteX4" fmla="*/ 4012934 w 6553787"/>
              <a:gd name="connsiteY4" fmla="*/ 61537 h 1426861"/>
              <a:gd name="connsiteX5" fmla="*/ 6237974 w 6553787"/>
              <a:gd name="connsiteY5" fmla="*/ 132347 h 1426861"/>
              <a:gd name="connsiteX6" fmla="*/ 6161774 w 6553787"/>
              <a:gd name="connsiteY6" fmla="*/ 1261039 h 1426861"/>
              <a:gd name="connsiteX7" fmla="*/ 949694 w 6553787"/>
              <a:gd name="connsiteY7" fmla="*/ 1353411 h 1426861"/>
              <a:gd name="connsiteX0" fmla="*/ 949694 w 6553787"/>
              <a:gd name="connsiteY0" fmla="*/ 1332123 h 1405573"/>
              <a:gd name="connsiteX1" fmla="*/ 4814 w 6553787"/>
              <a:gd name="connsiteY1" fmla="*/ 441476 h 1405573"/>
              <a:gd name="connsiteX2" fmla="*/ 1010654 w 6553787"/>
              <a:gd name="connsiteY2" fmla="*/ 71459 h 1405573"/>
              <a:gd name="connsiteX3" fmla="*/ 2565134 w 6553787"/>
              <a:gd name="connsiteY3" fmla="*/ 37655 h 1405573"/>
              <a:gd name="connsiteX4" fmla="*/ 4012934 w 6553787"/>
              <a:gd name="connsiteY4" fmla="*/ 40249 h 1405573"/>
              <a:gd name="connsiteX5" fmla="*/ 6237974 w 6553787"/>
              <a:gd name="connsiteY5" fmla="*/ 111059 h 1405573"/>
              <a:gd name="connsiteX6" fmla="*/ 6161774 w 6553787"/>
              <a:gd name="connsiteY6" fmla="*/ 1239751 h 1405573"/>
              <a:gd name="connsiteX7" fmla="*/ 949694 w 6553787"/>
              <a:gd name="connsiteY7" fmla="*/ 1332123 h 1405573"/>
              <a:gd name="connsiteX0" fmla="*/ 949694 w 6485106"/>
              <a:gd name="connsiteY0" fmla="*/ 1304691 h 1378141"/>
              <a:gd name="connsiteX1" fmla="*/ 4814 w 6485106"/>
              <a:gd name="connsiteY1" fmla="*/ 414044 h 1378141"/>
              <a:gd name="connsiteX2" fmla="*/ 1010654 w 6485106"/>
              <a:gd name="connsiteY2" fmla="*/ 44027 h 1378141"/>
              <a:gd name="connsiteX3" fmla="*/ 2565134 w 6485106"/>
              <a:gd name="connsiteY3" fmla="*/ 10223 h 1378141"/>
              <a:gd name="connsiteX4" fmla="*/ 4012934 w 6485106"/>
              <a:gd name="connsiteY4" fmla="*/ 12817 h 1378141"/>
              <a:gd name="connsiteX5" fmla="*/ 6070334 w 6485106"/>
              <a:gd name="connsiteY5" fmla="*/ 123024 h 1378141"/>
              <a:gd name="connsiteX6" fmla="*/ 6161774 w 6485106"/>
              <a:gd name="connsiteY6" fmla="*/ 1212319 h 1378141"/>
              <a:gd name="connsiteX7" fmla="*/ 949694 w 6485106"/>
              <a:gd name="connsiteY7" fmla="*/ 1304691 h 1378141"/>
              <a:gd name="connsiteX0" fmla="*/ 840345 w 6375757"/>
              <a:gd name="connsiteY0" fmla="*/ 1304691 h 1376702"/>
              <a:gd name="connsiteX1" fmla="*/ 17385 w 6375757"/>
              <a:gd name="connsiteY1" fmla="*/ 433742 h 1376702"/>
              <a:gd name="connsiteX2" fmla="*/ 901305 w 6375757"/>
              <a:gd name="connsiteY2" fmla="*/ 44027 h 1376702"/>
              <a:gd name="connsiteX3" fmla="*/ 2455785 w 6375757"/>
              <a:gd name="connsiteY3" fmla="*/ 10223 h 1376702"/>
              <a:gd name="connsiteX4" fmla="*/ 3903585 w 6375757"/>
              <a:gd name="connsiteY4" fmla="*/ 12817 h 1376702"/>
              <a:gd name="connsiteX5" fmla="*/ 5960985 w 6375757"/>
              <a:gd name="connsiteY5" fmla="*/ 123024 h 1376702"/>
              <a:gd name="connsiteX6" fmla="*/ 6052425 w 6375757"/>
              <a:gd name="connsiteY6" fmla="*/ 1212319 h 1376702"/>
              <a:gd name="connsiteX7" fmla="*/ 840345 w 6375757"/>
              <a:gd name="connsiteY7" fmla="*/ 1304691 h 1376702"/>
              <a:gd name="connsiteX0" fmla="*/ 900294 w 6435706"/>
              <a:gd name="connsiteY0" fmla="*/ 1304691 h 1376702"/>
              <a:gd name="connsiteX1" fmla="*/ 77334 w 6435706"/>
              <a:gd name="connsiteY1" fmla="*/ 433742 h 1376702"/>
              <a:gd name="connsiteX2" fmla="*/ 961254 w 6435706"/>
              <a:gd name="connsiteY2" fmla="*/ 44027 h 1376702"/>
              <a:gd name="connsiteX3" fmla="*/ 2515734 w 6435706"/>
              <a:gd name="connsiteY3" fmla="*/ 10223 h 1376702"/>
              <a:gd name="connsiteX4" fmla="*/ 3963534 w 6435706"/>
              <a:gd name="connsiteY4" fmla="*/ 12817 h 1376702"/>
              <a:gd name="connsiteX5" fmla="*/ 6020934 w 6435706"/>
              <a:gd name="connsiteY5" fmla="*/ 123024 h 1376702"/>
              <a:gd name="connsiteX6" fmla="*/ 6112374 w 6435706"/>
              <a:gd name="connsiteY6" fmla="*/ 1212319 h 1376702"/>
              <a:gd name="connsiteX7" fmla="*/ 900294 w 6435706"/>
              <a:gd name="connsiteY7" fmla="*/ 1304691 h 1376702"/>
              <a:gd name="connsiteX0" fmla="*/ 1145520 w 6360892"/>
              <a:gd name="connsiteY0" fmla="*/ 1363787 h 1419981"/>
              <a:gd name="connsiteX1" fmla="*/ 2520 w 6360892"/>
              <a:gd name="connsiteY1" fmla="*/ 433742 h 1419981"/>
              <a:gd name="connsiteX2" fmla="*/ 886440 w 6360892"/>
              <a:gd name="connsiteY2" fmla="*/ 44027 h 1419981"/>
              <a:gd name="connsiteX3" fmla="*/ 2440920 w 6360892"/>
              <a:gd name="connsiteY3" fmla="*/ 10223 h 1419981"/>
              <a:gd name="connsiteX4" fmla="*/ 3888720 w 6360892"/>
              <a:gd name="connsiteY4" fmla="*/ 12817 h 1419981"/>
              <a:gd name="connsiteX5" fmla="*/ 5946120 w 6360892"/>
              <a:gd name="connsiteY5" fmla="*/ 123024 h 1419981"/>
              <a:gd name="connsiteX6" fmla="*/ 6037560 w 6360892"/>
              <a:gd name="connsiteY6" fmla="*/ 1212319 h 1419981"/>
              <a:gd name="connsiteX7" fmla="*/ 1145520 w 6360892"/>
              <a:gd name="connsiteY7" fmla="*/ 1363787 h 1419981"/>
              <a:gd name="connsiteX0" fmla="*/ 1182360 w 6397732"/>
              <a:gd name="connsiteY0" fmla="*/ 1363787 h 1419981"/>
              <a:gd name="connsiteX1" fmla="*/ 39360 w 6397732"/>
              <a:gd name="connsiteY1" fmla="*/ 433742 h 1419981"/>
              <a:gd name="connsiteX2" fmla="*/ 324959 w 6397732"/>
              <a:gd name="connsiteY2" fmla="*/ 151506 h 1419981"/>
              <a:gd name="connsiteX3" fmla="*/ 923280 w 6397732"/>
              <a:gd name="connsiteY3" fmla="*/ 44027 h 1419981"/>
              <a:gd name="connsiteX4" fmla="*/ 2477760 w 6397732"/>
              <a:gd name="connsiteY4" fmla="*/ 10223 h 1419981"/>
              <a:gd name="connsiteX5" fmla="*/ 3925560 w 6397732"/>
              <a:gd name="connsiteY5" fmla="*/ 12817 h 1419981"/>
              <a:gd name="connsiteX6" fmla="*/ 5982960 w 6397732"/>
              <a:gd name="connsiteY6" fmla="*/ 123024 h 1419981"/>
              <a:gd name="connsiteX7" fmla="*/ 6074400 w 6397732"/>
              <a:gd name="connsiteY7" fmla="*/ 1212319 h 1419981"/>
              <a:gd name="connsiteX8" fmla="*/ 1182360 w 6397732"/>
              <a:gd name="connsiteY8" fmla="*/ 1363787 h 1419981"/>
              <a:gd name="connsiteX0" fmla="*/ 1182360 w 6397732"/>
              <a:gd name="connsiteY0" fmla="*/ 1363787 h 1400462"/>
              <a:gd name="connsiteX1" fmla="*/ 39360 w 6397732"/>
              <a:gd name="connsiteY1" fmla="*/ 699672 h 1400462"/>
              <a:gd name="connsiteX2" fmla="*/ 324959 w 6397732"/>
              <a:gd name="connsiteY2" fmla="*/ 151506 h 1400462"/>
              <a:gd name="connsiteX3" fmla="*/ 923280 w 6397732"/>
              <a:gd name="connsiteY3" fmla="*/ 44027 h 1400462"/>
              <a:gd name="connsiteX4" fmla="*/ 2477760 w 6397732"/>
              <a:gd name="connsiteY4" fmla="*/ 10223 h 1400462"/>
              <a:gd name="connsiteX5" fmla="*/ 3925560 w 6397732"/>
              <a:gd name="connsiteY5" fmla="*/ 12817 h 1400462"/>
              <a:gd name="connsiteX6" fmla="*/ 5982960 w 6397732"/>
              <a:gd name="connsiteY6" fmla="*/ 123024 h 1400462"/>
              <a:gd name="connsiteX7" fmla="*/ 6074400 w 6397732"/>
              <a:gd name="connsiteY7" fmla="*/ 1212319 h 1400462"/>
              <a:gd name="connsiteX8" fmla="*/ 1182360 w 6397732"/>
              <a:gd name="connsiteY8" fmla="*/ 1363787 h 1400462"/>
              <a:gd name="connsiteX0" fmla="*/ 1144872 w 6360244"/>
              <a:gd name="connsiteY0" fmla="*/ 1363787 h 1400462"/>
              <a:gd name="connsiteX1" fmla="*/ 1872 w 6360244"/>
              <a:gd name="connsiteY1" fmla="*/ 699672 h 1400462"/>
              <a:gd name="connsiteX2" fmla="*/ 287471 w 6360244"/>
              <a:gd name="connsiteY2" fmla="*/ 151506 h 1400462"/>
              <a:gd name="connsiteX3" fmla="*/ 885792 w 6360244"/>
              <a:gd name="connsiteY3" fmla="*/ 44027 h 1400462"/>
              <a:gd name="connsiteX4" fmla="*/ 2440272 w 6360244"/>
              <a:gd name="connsiteY4" fmla="*/ 10223 h 1400462"/>
              <a:gd name="connsiteX5" fmla="*/ 3888072 w 6360244"/>
              <a:gd name="connsiteY5" fmla="*/ 12817 h 1400462"/>
              <a:gd name="connsiteX6" fmla="*/ 5945472 w 6360244"/>
              <a:gd name="connsiteY6" fmla="*/ 123024 h 1400462"/>
              <a:gd name="connsiteX7" fmla="*/ 6036912 w 6360244"/>
              <a:gd name="connsiteY7" fmla="*/ 1212319 h 1400462"/>
              <a:gd name="connsiteX8" fmla="*/ 1144872 w 6360244"/>
              <a:gd name="connsiteY8" fmla="*/ 1363787 h 1400462"/>
              <a:gd name="connsiteX0" fmla="*/ 1145295 w 6360667"/>
              <a:gd name="connsiteY0" fmla="*/ 1363787 h 1400462"/>
              <a:gd name="connsiteX1" fmla="*/ 2295 w 6360667"/>
              <a:gd name="connsiteY1" fmla="*/ 699672 h 1400462"/>
              <a:gd name="connsiteX2" fmla="*/ 287894 w 6360667"/>
              <a:gd name="connsiteY2" fmla="*/ 151506 h 1400462"/>
              <a:gd name="connsiteX3" fmla="*/ 886215 w 6360667"/>
              <a:gd name="connsiteY3" fmla="*/ 44027 h 1400462"/>
              <a:gd name="connsiteX4" fmla="*/ 2440695 w 6360667"/>
              <a:gd name="connsiteY4" fmla="*/ 10223 h 1400462"/>
              <a:gd name="connsiteX5" fmla="*/ 3888495 w 6360667"/>
              <a:gd name="connsiteY5" fmla="*/ 12817 h 1400462"/>
              <a:gd name="connsiteX6" fmla="*/ 5945895 w 6360667"/>
              <a:gd name="connsiteY6" fmla="*/ 123024 h 1400462"/>
              <a:gd name="connsiteX7" fmla="*/ 6037335 w 6360667"/>
              <a:gd name="connsiteY7" fmla="*/ 1212319 h 1400462"/>
              <a:gd name="connsiteX8" fmla="*/ 1145295 w 6360667"/>
              <a:gd name="connsiteY8" fmla="*/ 1363787 h 1400462"/>
              <a:gd name="connsiteX0" fmla="*/ 1344497 w 6407469"/>
              <a:gd name="connsiteY0" fmla="*/ 1353938 h 1392730"/>
              <a:gd name="connsiteX1" fmla="*/ 49097 w 6407469"/>
              <a:gd name="connsiteY1" fmla="*/ 699672 h 1392730"/>
              <a:gd name="connsiteX2" fmla="*/ 334696 w 6407469"/>
              <a:gd name="connsiteY2" fmla="*/ 151506 h 1392730"/>
              <a:gd name="connsiteX3" fmla="*/ 933017 w 6407469"/>
              <a:gd name="connsiteY3" fmla="*/ 44027 h 1392730"/>
              <a:gd name="connsiteX4" fmla="*/ 2487497 w 6407469"/>
              <a:gd name="connsiteY4" fmla="*/ 10223 h 1392730"/>
              <a:gd name="connsiteX5" fmla="*/ 3935297 w 6407469"/>
              <a:gd name="connsiteY5" fmla="*/ 12817 h 1392730"/>
              <a:gd name="connsiteX6" fmla="*/ 5992697 w 6407469"/>
              <a:gd name="connsiteY6" fmla="*/ 123024 h 1392730"/>
              <a:gd name="connsiteX7" fmla="*/ 6084137 w 6407469"/>
              <a:gd name="connsiteY7" fmla="*/ 1212319 h 1392730"/>
              <a:gd name="connsiteX8" fmla="*/ 1344497 w 6407469"/>
              <a:gd name="connsiteY8" fmla="*/ 1353938 h 1392730"/>
              <a:gd name="connsiteX0" fmla="*/ 1387313 w 6450285"/>
              <a:gd name="connsiteY0" fmla="*/ 1353938 h 1392730"/>
              <a:gd name="connsiteX1" fmla="*/ 91913 w 6450285"/>
              <a:gd name="connsiteY1" fmla="*/ 699672 h 1392730"/>
              <a:gd name="connsiteX2" fmla="*/ 202252 w 6450285"/>
              <a:gd name="connsiteY2" fmla="*/ 87485 h 1392730"/>
              <a:gd name="connsiteX3" fmla="*/ 975833 w 6450285"/>
              <a:gd name="connsiteY3" fmla="*/ 44027 h 1392730"/>
              <a:gd name="connsiteX4" fmla="*/ 2530313 w 6450285"/>
              <a:gd name="connsiteY4" fmla="*/ 10223 h 1392730"/>
              <a:gd name="connsiteX5" fmla="*/ 3978113 w 6450285"/>
              <a:gd name="connsiteY5" fmla="*/ 12817 h 1392730"/>
              <a:gd name="connsiteX6" fmla="*/ 6035513 w 6450285"/>
              <a:gd name="connsiteY6" fmla="*/ 123024 h 1392730"/>
              <a:gd name="connsiteX7" fmla="*/ 6126953 w 6450285"/>
              <a:gd name="connsiteY7" fmla="*/ 1212319 h 1392730"/>
              <a:gd name="connsiteX8" fmla="*/ 1387313 w 6450285"/>
              <a:gd name="connsiteY8" fmla="*/ 1353938 h 1392730"/>
              <a:gd name="connsiteX0" fmla="*/ 1387313 w 6450285"/>
              <a:gd name="connsiteY0" fmla="*/ 1353938 h 1392730"/>
              <a:gd name="connsiteX1" fmla="*/ 91913 w 6450285"/>
              <a:gd name="connsiteY1" fmla="*/ 699672 h 1392730"/>
              <a:gd name="connsiteX2" fmla="*/ 202252 w 6450285"/>
              <a:gd name="connsiteY2" fmla="*/ 87485 h 1392730"/>
              <a:gd name="connsiteX3" fmla="*/ 975833 w 6450285"/>
              <a:gd name="connsiteY3" fmla="*/ 44027 h 1392730"/>
              <a:gd name="connsiteX4" fmla="*/ 2530313 w 6450285"/>
              <a:gd name="connsiteY4" fmla="*/ 10223 h 1392730"/>
              <a:gd name="connsiteX5" fmla="*/ 3978113 w 6450285"/>
              <a:gd name="connsiteY5" fmla="*/ 12817 h 1392730"/>
              <a:gd name="connsiteX6" fmla="*/ 6035513 w 6450285"/>
              <a:gd name="connsiteY6" fmla="*/ 123024 h 1392730"/>
              <a:gd name="connsiteX7" fmla="*/ 6126953 w 6450285"/>
              <a:gd name="connsiteY7" fmla="*/ 1212319 h 1392730"/>
              <a:gd name="connsiteX8" fmla="*/ 1387313 w 6450285"/>
              <a:gd name="connsiteY8" fmla="*/ 1353938 h 1392730"/>
              <a:gd name="connsiteX0" fmla="*/ 1404256 w 6467228"/>
              <a:gd name="connsiteY0" fmla="*/ 1353938 h 1392730"/>
              <a:gd name="connsiteX1" fmla="*/ 108856 w 6467228"/>
              <a:gd name="connsiteY1" fmla="*/ 699672 h 1392730"/>
              <a:gd name="connsiteX2" fmla="*/ 219195 w 6467228"/>
              <a:gd name="connsiteY2" fmla="*/ 87485 h 1392730"/>
              <a:gd name="connsiteX3" fmla="*/ 992776 w 6467228"/>
              <a:gd name="connsiteY3" fmla="*/ 44027 h 1392730"/>
              <a:gd name="connsiteX4" fmla="*/ 2547256 w 6467228"/>
              <a:gd name="connsiteY4" fmla="*/ 10223 h 1392730"/>
              <a:gd name="connsiteX5" fmla="*/ 3995056 w 6467228"/>
              <a:gd name="connsiteY5" fmla="*/ 12817 h 1392730"/>
              <a:gd name="connsiteX6" fmla="*/ 6052456 w 6467228"/>
              <a:gd name="connsiteY6" fmla="*/ 123024 h 1392730"/>
              <a:gd name="connsiteX7" fmla="*/ 6143896 w 6467228"/>
              <a:gd name="connsiteY7" fmla="*/ 1212319 h 1392730"/>
              <a:gd name="connsiteX8" fmla="*/ 1404256 w 6467228"/>
              <a:gd name="connsiteY8" fmla="*/ 1353938 h 1392730"/>
              <a:gd name="connsiteX0" fmla="*/ 1466718 w 6529690"/>
              <a:gd name="connsiteY0" fmla="*/ 1353938 h 1392730"/>
              <a:gd name="connsiteX1" fmla="*/ 171318 w 6529690"/>
              <a:gd name="connsiteY1" fmla="*/ 699672 h 1392730"/>
              <a:gd name="connsiteX2" fmla="*/ 281657 w 6529690"/>
              <a:gd name="connsiteY2" fmla="*/ 87485 h 1392730"/>
              <a:gd name="connsiteX3" fmla="*/ 1055238 w 6529690"/>
              <a:gd name="connsiteY3" fmla="*/ 44027 h 1392730"/>
              <a:gd name="connsiteX4" fmla="*/ 2609718 w 6529690"/>
              <a:gd name="connsiteY4" fmla="*/ 10223 h 1392730"/>
              <a:gd name="connsiteX5" fmla="*/ 4057518 w 6529690"/>
              <a:gd name="connsiteY5" fmla="*/ 12817 h 1392730"/>
              <a:gd name="connsiteX6" fmla="*/ 6114918 w 6529690"/>
              <a:gd name="connsiteY6" fmla="*/ 123024 h 1392730"/>
              <a:gd name="connsiteX7" fmla="*/ 6206358 w 6529690"/>
              <a:gd name="connsiteY7" fmla="*/ 1212319 h 1392730"/>
              <a:gd name="connsiteX8" fmla="*/ 1466718 w 6529690"/>
              <a:gd name="connsiteY8" fmla="*/ 1353938 h 1392730"/>
              <a:gd name="connsiteX0" fmla="*/ 1488639 w 6551611"/>
              <a:gd name="connsiteY0" fmla="*/ 1353938 h 1392730"/>
              <a:gd name="connsiteX1" fmla="*/ 193239 w 6551611"/>
              <a:gd name="connsiteY1" fmla="*/ 699672 h 1392730"/>
              <a:gd name="connsiteX2" fmla="*/ 265478 w 6551611"/>
              <a:gd name="connsiteY2" fmla="*/ 200751 h 1392730"/>
              <a:gd name="connsiteX3" fmla="*/ 1077159 w 6551611"/>
              <a:gd name="connsiteY3" fmla="*/ 44027 h 1392730"/>
              <a:gd name="connsiteX4" fmla="*/ 2631639 w 6551611"/>
              <a:gd name="connsiteY4" fmla="*/ 10223 h 1392730"/>
              <a:gd name="connsiteX5" fmla="*/ 4079439 w 6551611"/>
              <a:gd name="connsiteY5" fmla="*/ 12817 h 1392730"/>
              <a:gd name="connsiteX6" fmla="*/ 6136839 w 6551611"/>
              <a:gd name="connsiteY6" fmla="*/ 123024 h 1392730"/>
              <a:gd name="connsiteX7" fmla="*/ 6228279 w 6551611"/>
              <a:gd name="connsiteY7" fmla="*/ 1212319 h 1392730"/>
              <a:gd name="connsiteX8" fmla="*/ 1488639 w 6551611"/>
              <a:gd name="connsiteY8" fmla="*/ 1353938 h 1392730"/>
              <a:gd name="connsiteX0" fmla="*/ 1420557 w 6483529"/>
              <a:gd name="connsiteY0" fmla="*/ 1353938 h 1392730"/>
              <a:gd name="connsiteX1" fmla="*/ 125157 w 6483529"/>
              <a:gd name="connsiteY1" fmla="*/ 699672 h 1392730"/>
              <a:gd name="connsiteX2" fmla="*/ 197396 w 6483529"/>
              <a:gd name="connsiteY2" fmla="*/ 200751 h 1392730"/>
              <a:gd name="connsiteX3" fmla="*/ 1009077 w 6483529"/>
              <a:gd name="connsiteY3" fmla="*/ 44027 h 1392730"/>
              <a:gd name="connsiteX4" fmla="*/ 2563557 w 6483529"/>
              <a:gd name="connsiteY4" fmla="*/ 10223 h 1392730"/>
              <a:gd name="connsiteX5" fmla="*/ 4011357 w 6483529"/>
              <a:gd name="connsiteY5" fmla="*/ 12817 h 1392730"/>
              <a:gd name="connsiteX6" fmla="*/ 6068757 w 6483529"/>
              <a:gd name="connsiteY6" fmla="*/ 123024 h 1392730"/>
              <a:gd name="connsiteX7" fmla="*/ 6160197 w 6483529"/>
              <a:gd name="connsiteY7" fmla="*/ 1212319 h 1392730"/>
              <a:gd name="connsiteX8" fmla="*/ 1420557 w 6483529"/>
              <a:gd name="connsiteY8" fmla="*/ 1353938 h 1392730"/>
              <a:gd name="connsiteX0" fmla="*/ 1412267 w 6475239"/>
              <a:gd name="connsiteY0" fmla="*/ 1353938 h 1388738"/>
              <a:gd name="connsiteX1" fmla="*/ 101627 w 6475239"/>
              <a:gd name="connsiteY1" fmla="*/ 753843 h 1388738"/>
              <a:gd name="connsiteX2" fmla="*/ 189106 w 6475239"/>
              <a:gd name="connsiteY2" fmla="*/ 200751 h 1388738"/>
              <a:gd name="connsiteX3" fmla="*/ 1000787 w 6475239"/>
              <a:gd name="connsiteY3" fmla="*/ 44027 h 1388738"/>
              <a:gd name="connsiteX4" fmla="*/ 2555267 w 6475239"/>
              <a:gd name="connsiteY4" fmla="*/ 10223 h 1388738"/>
              <a:gd name="connsiteX5" fmla="*/ 4003067 w 6475239"/>
              <a:gd name="connsiteY5" fmla="*/ 12817 h 1388738"/>
              <a:gd name="connsiteX6" fmla="*/ 6060467 w 6475239"/>
              <a:gd name="connsiteY6" fmla="*/ 123024 h 1388738"/>
              <a:gd name="connsiteX7" fmla="*/ 6151907 w 6475239"/>
              <a:gd name="connsiteY7" fmla="*/ 1212319 h 1388738"/>
              <a:gd name="connsiteX8" fmla="*/ 1412267 w 6475239"/>
              <a:gd name="connsiteY8" fmla="*/ 1353938 h 1388738"/>
              <a:gd name="connsiteX0" fmla="*/ 1398780 w 6461752"/>
              <a:gd name="connsiteY0" fmla="*/ 1353938 h 1388738"/>
              <a:gd name="connsiteX1" fmla="*/ 88140 w 6461752"/>
              <a:gd name="connsiteY1" fmla="*/ 753843 h 1388738"/>
              <a:gd name="connsiteX2" fmla="*/ 175619 w 6461752"/>
              <a:gd name="connsiteY2" fmla="*/ 200751 h 1388738"/>
              <a:gd name="connsiteX3" fmla="*/ 987300 w 6461752"/>
              <a:gd name="connsiteY3" fmla="*/ 44027 h 1388738"/>
              <a:gd name="connsiteX4" fmla="*/ 2541780 w 6461752"/>
              <a:gd name="connsiteY4" fmla="*/ 10223 h 1388738"/>
              <a:gd name="connsiteX5" fmla="*/ 3989580 w 6461752"/>
              <a:gd name="connsiteY5" fmla="*/ 12817 h 1388738"/>
              <a:gd name="connsiteX6" fmla="*/ 6046980 w 6461752"/>
              <a:gd name="connsiteY6" fmla="*/ 123024 h 1388738"/>
              <a:gd name="connsiteX7" fmla="*/ 6138420 w 6461752"/>
              <a:gd name="connsiteY7" fmla="*/ 1212319 h 1388738"/>
              <a:gd name="connsiteX8" fmla="*/ 1398780 w 6461752"/>
              <a:gd name="connsiteY8" fmla="*/ 1353938 h 1388738"/>
              <a:gd name="connsiteX0" fmla="*/ 1394171 w 6457143"/>
              <a:gd name="connsiteY0" fmla="*/ 1353938 h 1388738"/>
              <a:gd name="connsiteX1" fmla="*/ 83531 w 6457143"/>
              <a:gd name="connsiteY1" fmla="*/ 753843 h 1388738"/>
              <a:gd name="connsiteX2" fmla="*/ 171010 w 6457143"/>
              <a:gd name="connsiteY2" fmla="*/ 200751 h 1388738"/>
              <a:gd name="connsiteX3" fmla="*/ 868391 w 6457143"/>
              <a:gd name="connsiteY3" fmla="*/ 19404 h 1388738"/>
              <a:gd name="connsiteX4" fmla="*/ 2537171 w 6457143"/>
              <a:gd name="connsiteY4" fmla="*/ 10223 h 1388738"/>
              <a:gd name="connsiteX5" fmla="*/ 3984971 w 6457143"/>
              <a:gd name="connsiteY5" fmla="*/ 12817 h 1388738"/>
              <a:gd name="connsiteX6" fmla="*/ 6042371 w 6457143"/>
              <a:gd name="connsiteY6" fmla="*/ 123024 h 1388738"/>
              <a:gd name="connsiteX7" fmla="*/ 6133811 w 6457143"/>
              <a:gd name="connsiteY7" fmla="*/ 1212319 h 1388738"/>
              <a:gd name="connsiteX8" fmla="*/ 1394171 w 6457143"/>
              <a:gd name="connsiteY8" fmla="*/ 1353938 h 1388738"/>
              <a:gd name="connsiteX0" fmla="*/ 1394171 w 6457143"/>
              <a:gd name="connsiteY0" fmla="*/ 1356050 h 1390850"/>
              <a:gd name="connsiteX1" fmla="*/ 83531 w 6457143"/>
              <a:gd name="connsiteY1" fmla="*/ 755955 h 1390850"/>
              <a:gd name="connsiteX2" fmla="*/ 171010 w 6457143"/>
              <a:gd name="connsiteY2" fmla="*/ 202863 h 1390850"/>
              <a:gd name="connsiteX3" fmla="*/ 868391 w 6457143"/>
              <a:gd name="connsiteY3" fmla="*/ 21516 h 1390850"/>
              <a:gd name="connsiteX4" fmla="*/ 3984971 w 6457143"/>
              <a:gd name="connsiteY4" fmla="*/ 14929 h 1390850"/>
              <a:gd name="connsiteX5" fmla="*/ 6042371 w 6457143"/>
              <a:gd name="connsiteY5" fmla="*/ 125136 h 1390850"/>
              <a:gd name="connsiteX6" fmla="*/ 6133811 w 6457143"/>
              <a:gd name="connsiteY6" fmla="*/ 1214431 h 1390850"/>
              <a:gd name="connsiteX7" fmla="*/ 1394171 w 6457143"/>
              <a:gd name="connsiteY7" fmla="*/ 1356050 h 1390850"/>
              <a:gd name="connsiteX0" fmla="*/ 1405743 w 6468715"/>
              <a:gd name="connsiteY0" fmla="*/ 1356050 h 1390850"/>
              <a:gd name="connsiteX1" fmla="*/ 95103 w 6468715"/>
              <a:gd name="connsiteY1" fmla="*/ 755955 h 1390850"/>
              <a:gd name="connsiteX2" fmla="*/ 182582 w 6468715"/>
              <a:gd name="connsiteY2" fmla="*/ 202863 h 1390850"/>
              <a:gd name="connsiteX3" fmla="*/ 879963 w 6468715"/>
              <a:gd name="connsiteY3" fmla="*/ 21516 h 1390850"/>
              <a:gd name="connsiteX4" fmla="*/ 3996543 w 6468715"/>
              <a:gd name="connsiteY4" fmla="*/ 14929 h 1390850"/>
              <a:gd name="connsiteX5" fmla="*/ 6053943 w 6468715"/>
              <a:gd name="connsiteY5" fmla="*/ 125136 h 1390850"/>
              <a:gd name="connsiteX6" fmla="*/ 6145383 w 6468715"/>
              <a:gd name="connsiteY6" fmla="*/ 1214431 h 1390850"/>
              <a:gd name="connsiteX7" fmla="*/ 1405743 w 6468715"/>
              <a:gd name="connsiteY7" fmla="*/ 1356050 h 1390850"/>
              <a:gd name="connsiteX0" fmla="*/ 1405743 w 6468715"/>
              <a:gd name="connsiteY0" fmla="*/ 1356050 h 1390850"/>
              <a:gd name="connsiteX1" fmla="*/ 95103 w 6468715"/>
              <a:gd name="connsiteY1" fmla="*/ 755955 h 1390850"/>
              <a:gd name="connsiteX2" fmla="*/ 182582 w 6468715"/>
              <a:gd name="connsiteY2" fmla="*/ 202863 h 1390850"/>
              <a:gd name="connsiteX3" fmla="*/ 879963 w 6468715"/>
              <a:gd name="connsiteY3" fmla="*/ 21516 h 1390850"/>
              <a:gd name="connsiteX4" fmla="*/ 3996543 w 6468715"/>
              <a:gd name="connsiteY4" fmla="*/ 14929 h 1390850"/>
              <a:gd name="connsiteX5" fmla="*/ 6053943 w 6468715"/>
              <a:gd name="connsiteY5" fmla="*/ 125136 h 1390850"/>
              <a:gd name="connsiteX6" fmla="*/ 6145383 w 6468715"/>
              <a:gd name="connsiteY6" fmla="*/ 1214431 h 1390850"/>
              <a:gd name="connsiteX7" fmla="*/ 1405743 w 6468715"/>
              <a:gd name="connsiteY7" fmla="*/ 1356050 h 1390850"/>
              <a:gd name="connsiteX0" fmla="*/ 1405743 w 6468715"/>
              <a:gd name="connsiteY0" fmla="*/ 1356050 h 1390850"/>
              <a:gd name="connsiteX1" fmla="*/ 95103 w 6468715"/>
              <a:gd name="connsiteY1" fmla="*/ 755955 h 1390850"/>
              <a:gd name="connsiteX2" fmla="*/ 182582 w 6468715"/>
              <a:gd name="connsiteY2" fmla="*/ 202863 h 1390850"/>
              <a:gd name="connsiteX3" fmla="*/ 879963 w 6468715"/>
              <a:gd name="connsiteY3" fmla="*/ 21516 h 1390850"/>
              <a:gd name="connsiteX4" fmla="*/ 3996543 w 6468715"/>
              <a:gd name="connsiteY4" fmla="*/ 14929 h 1390850"/>
              <a:gd name="connsiteX5" fmla="*/ 6053943 w 6468715"/>
              <a:gd name="connsiteY5" fmla="*/ 125136 h 1390850"/>
              <a:gd name="connsiteX6" fmla="*/ 6145383 w 6468715"/>
              <a:gd name="connsiteY6" fmla="*/ 1214431 h 1390850"/>
              <a:gd name="connsiteX7" fmla="*/ 1405743 w 6468715"/>
              <a:gd name="connsiteY7" fmla="*/ 1356050 h 1390850"/>
              <a:gd name="connsiteX0" fmla="*/ 1405743 w 6468715"/>
              <a:gd name="connsiteY0" fmla="*/ 1359922 h 1394722"/>
              <a:gd name="connsiteX1" fmla="*/ 95103 w 6468715"/>
              <a:gd name="connsiteY1" fmla="*/ 759827 h 1394722"/>
              <a:gd name="connsiteX2" fmla="*/ 182582 w 6468715"/>
              <a:gd name="connsiteY2" fmla="*/ 206735 h 1394722"/>
              <a:gd name="connsiteX3" fmla="*/ 879963 w 6468715"/>
              <a:gd name="connsiteY3" fmla="*/ 25388 h 1394722"/>
              <a:gd name="connsiteX4" fmla="*/ 3996543 w 6468715"/>
              <a:gd name="connsiteY4" fmla="*/ 18801 h 1394722"/>
              <a:gd name="connsiteX5" fmla="*/ 6053943 w 6468715"/>
              <a:gd name="connsiteY5" fmla="*/ 129008 h 1394722"/>
              <a:gd name="connsiteX6" fmla="*/ 6145383 w 6468715"/>
              <a:gd name="connsiteY6" fmla="*/ 1218303 h 1394722"/>
              <a:gd name="connsiteX7" fmla="*/ 1405743 w 6468715"/>
              <a:gd name="connsiteY7" fmla="*/ 1359922 h 1394722"/>
              <a:gd name="connsiteX0" fmla="*/ 1350802 w 6413774"/>
              <a:gd name="connsiteY0" fmla="*/ 1359922 h 1394722"/>
              <a:gd name="connsiteX1" fmla="*/ 397652 w 6413774"/>
              <a:gd name="connsiteY1" fmla="*/ 1137007 h 1394722"/>
              <a:gd name="connsiteX2" fmla="*/ 40162 w 6413774"/>
              <a:gd name="connsiteY2" fmla="*/ 759827 h 1394722"/>
              <a:gd name="connsiteX3" fmla="*/ 127641 w 6413774"/>
              <a:gd name="connsiteY3" fmla="*/ 206735 h 1394722"/>
              <a:gd name="connsiteX4" fmla="*/ 825022 w 6413774"/>
              <a:gd name="connsiteY4" fmla="*/ 25388 h 1394722"/>
              <a:gd name="connsiteX5" fmla="*/ 3941602 w 6413774"/>
              <a:gd name="connsiteY5" fmla="*/ 18801 h 1394722"/>
              <a:gd name="connsiteX6" fmla="*/ 5999002 w 6413774"/>
              <a:gd name="connsiteY6" fmla="*/ 129008 h 1394722"/>
              <a:gd name="connsiteX7" fmla="*/ 6090442 w 6413774"/>
              <a:gd name="connsiteY7" fmla="*/ 1218303 h 1394722"/>
              <a:gd name="connsiteX8" fmla="*/ 1350802 w 6413774"/>
              <a:gd name="connsiteY8" fmla="*/ 1359922 h 1394722"/>
              <a:gd name="connsiteX0" fmla="*/ 1347421 w 6410393"/>
              <a:gd name="connsiteY0" fmla="*/ 1359922 h 1361478"/>
              <a:gd name="connsiteX1" fmla="*/ 127735 w 6410393"/>
              <a:gd name="connsiteY1" fmla="*/ 1216908 h 1361478"/>
              <a:gd name="connsiteX2" fmla="*/ 36781 w 6410393"/>
              <a:gd name="connsiteY2" fmla="*/ 759827 h 1361478"/>
              <a:gd name="connsiteX3" fmla="*/ 124260 w 6410393"/>
              <a:gd name="connsiteY3" fmla="*/ 206735 h 1361478"/>
              <a:gd name="connsiteX4" fmla="*/ 821641 w 6410393"/>
              <a:gd name="connsiteY4" fmla="*/ 25388 h 1361478"/>
              <a:gd name="connsiteX5" fmla="*/ 3938221 w 6410393"/>
              <a:gd name="connsiteY5" fmla="*/ 18801 h 1361478"/>
              <a:gd name="connsiteX6" fmla="*/ 5995621 w 6410393"/>
              <a:gd name="connsiteY6" fmla="*/ 129008 h 1361478"/>
              <a:gd name="connsiteX7" fmla="*/ 6087061 w 6410393"/>
              <a:gd name="connsiteY7" fmla="*/ 1218303 h 1361478"/>
              <a:gd name="connsiteX8" fmla="*/ 1347421 w 6410393"/>
              <a:gd name="connsiteY8" fmla="*/ 1359922 h 1361478"/>
              <a:gd name="connsiteX0" fmla="*/ 1462947 w 6525919"/>
              <a:gd name="connsiteY0" fmla="*/ 1359922 h 1361478"/>
              <a:gd name="connsiteX1" fmla="*/ 243261 w 6525919"/>
              <a:gd name="connsiteY1" fmla="*/ 1216908 h 1361478"/>
              <a:gd name="connsiteX2" fmla="*/ 2 w 6525919"/>
              <a:gd name="connsiteY2" fmla="*/ 759827 h 1361478"/>
              <a:gd name="connsiteX3" fmla="*/ 239786 w 6525919"/>
              <a:gd name="connsiteY3" fmla="*/ 206735 h 1361478"/>
              <a:gd name="connsiteX4" fmla="*/ 937167 w 6525919"/>
              <a:gd name="connsiteY4" fmla="*/ 25388 h 1361478"/>
              <a:gd name="connsiteX5" fmla="*/ 4053747 w 6525919"/>
              <a:gd name="connsiteY5" fmla="*/ 18801 h 1361478"/>
              <a:gd name="connsiteX6" fmla="*/ 6111147 w 6525919"/>
              <a:gd name="connsiteY6" fmla="*/ 129008 h 1361478"/>
              <a:gd name="connsiteX7" fmla="*/ 6202587 w 6525919"/>
              <a:gd name="connsiteY7" fmla="*/ 1218303 h 1361478"/>
              <a:gd name="connsiteX8" fmla="*/ 1462947 w 6525919"/>
              <a:gd name="connsiteY8" fmla="*/ 1359922 h 1361478"/>
              <a:gd name="connsiteX0" fmla="*/ 1465613 w 6528585"/>
              <a:gd name="connsiteY0" fmla="*/ 1356854 h 1358410"/>
              <a:gd name="connsiteX1" fmla="*/ 245927 w 6528585"/>
              <a:gd name="connsiteY1" fmla="*/ 1213840 h 1358410"/>
              <a:gd name="connsiteX2" fmla="*/ 2668 w 6528585"/>
              <a:gd name="connsiteY2" fmla="*/ 756759 h 1358410"/>
              <a:gd name="connsiteX3" fmla="*/ 332693 w 6528585"/>
              <a:gd name="connsiteY3" fmla="*/ 216269 h 1358410"/>
              <a:gd name="connsiteX4" fmla="*/ 939833 w 6528585"/>
              <a:gd name="connsiteY4" fmla="*/ 22320 h 1358410"/>
              <a:gd name="connsiteX5" fmla="*/ 4056413 w 6528585"/>
              <a:gd name="connsiteY5" fmla="*/ 15733 h 1358410"/>
              <a:gd name="connsiteX6" fmla="*/ 6113813 w 6528585"/>
              <a:gd name="connsiteY6" fmla="*/ 125940 h 1358410"/>
              <a:gd name="connsiteX7" fmla="*/ 6205253 w 6528585"/>
              <a:gd name="connsiteY7" fmla="*/ 1215235 h 1358410"/>
              <a:gd name="connsiteX8" fmla="*/ 1465613 w 6528585"/>
              <a:gd name="connsiteY8" fmla="*/ 1356854 h 1358410"/>
              <a:gd name="connsiteX0" fmla="*/ 1465613 w 6528585"/>
              <a:gd name="connsiteY0" fmla="*/ 1354914 h 1356470"/>
              <a:gd name="connsiteX1" fmla="*/ 245927 w 6528585"/>
              <a:gd name="connsiteY1" fmla="*/ 1211900 h 1356470"/>
              <a:gd name="connsiteX2" fmla="*/ 2668 w 6528585"/>
              <a:gd name="connsiteY2" fmla="*/ 754819 h 1356470"/>
              <a:gd name="connsiteX3" fmla="*/ 332693 w 6528585"/>
              <a:gd name="connsiteY3" fmla="*/ 214329 h 1356470"/>
              <a:gd name="connsiteX4" fmla="*/ 1249230 w 6528585"/>
              <a:gd name="connsiteY4" fmla="*/ 26681 h 1356470"/>
              <a:gd name="connsiteX5" fmla="*/ 4056413 w 6528585"/>
              <a:gd name="connsiteY5" fmla="*/ 13793 h 1356470"/>
              <a:gd name="connsiteX6" fmla="*/ 6113813 w 6528585"/>
              <a:gd name="connsiteY6" fmla="*/ 124000 h 1356470"/>
              <a:gd name="connsiteX7" fmla="*/ 6205253 w 6528585"/>
              <a:gd name="connsiteY7" fmla="*/ 1213295 h 1356470"/>
              <a:gd name="connsiteX8" fmla="*/ 1465613 w 6528585"/>
              <a:gd name="connsiteY8" fmla="*/ 1354914 h 1356470"/>
              <a:gd name="connsiteX0" fmla="*/ 1465613 w 6528585"/>
              <a:gd name="connsiteY0" fmla="*/ 1369672 h 1371228"/>
              <a:gd name="connsiteX1" fmla="*/ 245927 w 6528585"/>
              <a:gd name="connsiteY1" fmla="*/ 1226658 h 1371228"/>
              <a:gd name="connsiteX2" fmla="*/ 2668 w 6528585"/>
              <a:gd name="connsiteY2" fmla="*/ 769577 h 1371228"/>
              <a:gd name="connsiteX3" fmla="*/ 332693 w 6528585"/>
              <a:gd name="connsiteY3" fmla="*/ 229087 h 1371228"/>
              <a:gd name="connsiteX4" fmla="*/ 1249230 w 6528585"/>
              <a:gd name="connsiteY4" fmla="*/ 16235 h 1371228"/>
              <a:gd name="connsiteX5" fmla="*/ 4056413 w 6528585"/>
              <a:gd name="connsiteY5" fmla="*/ 28551 h 1371228"/>
              <a:gd name="connsiteX6" fmla="*/ 6113813 w 6528585"/>
              <a:gd name="connsiteY6" fmla="*/ 138758 h 1371228"/>
              <a:gd name="connsiteX7" fmla="*/ 6205253 w 6528585"/>
              <a:gd name="connsiteY7" fmla="*/ 1228053 h 1371228"/>
              <a:gd name="connsiteX8" fmla="*/ 1465613 w 6528585"/>
              <a:gd name="connsiteY8" fmla="*/ 1369672 h 1371228"/>
              <a:gd name="connsiteX0" fmla="*/ 1465613 w 6528585"/>
              <a:gd name="connsiteY0" fmla="*/ 1358936 h 1360492"/>
              <a:gd name="connsiteX1" fmla="*/ 245927 w 6528585"/>
              <a:gd name="connsiteY1" fmla="*/ 1215922 h 1360492"/>
              <a:gd name="connsiteX2" fmla="*/ 2668 w 6528585"/>
              <a:gd name="connsiteY2" fmla="*/ 758841 h 1360492"/>
              <a:gd name="connsiteX3" fmla="*/ 332693 w 6528585"/>
              <a:gd name="connsiteY3" fmla="*/ 218351 h 1360492"/>
              <a:gd name="connsiteX4" fmla="*/ 1249230 w 6528585"/>
              <a:gd name="connsiteY4" fmla="*/ 5499 h 1360492"/>
              <a:gd name="connsiteX5" fmla="*/ 3502079 w 6528585"/>
              <a:gd name="connsiteY5" fmla="*/ 68225 h 1360492"/>
              <a:gd name="connsiteX6" fmla="*/ 6113813 w 6528585"/>
              <a:gd name="connsiteY6" fmla="*/ 128022 h 1360492"/>
              <a:gd name="connsiteX7" fmla="*/ 6205253 w 6528585"/>
              <a:gd name="connsiteY7" fmla="*/ 1217317 h 1360492"/>
              <a:gd name="connsiteX8" fmla="*/ 1465613 w 6528585"/>
              <a:gd name="connsiteY8" fmla="*/ 1358936 h 1360492"/>
              <a:gd name="connsiteX0" fmla="*/ 1465613 w 6528585"/>
              <a:gd name="connsiteY0" fmla="*/ 1354270 h 1355826"/>
              <a:gd name="connsiteX1" fmla="*/ 245927 w 6528585"/>
              <a:gd name="connsiteY1" fmla="*/ 1211256 h 1355826"/>
              <a:gd name="connsiteX2" fmla="*/ 2668 w 6528585"/>
              <a:gd name="connsiteY2" fmla="*/ 754175 h 1355826"/>
              <a:gd name="connsiteX3" fmla="*/ 332693 w 6528585"/>
              <a:gd name="connsiteY3" fmla="*/ 213685 h 1355826"/>
              <a:gd name="connsiteX4" fmla="*/ 1249230 w 6528585"/>
              <a:gd name="connsiteY4" fmla="*/ 833 h 1355826"/>
              <a:gd name="connsiteX5" fmla="*/ 3502079 w 6528585"/>
              <a:gd name="connsiteY5" fmla="*/ 139173 h 1355826"/>
              <a:gd name="connsiteX6" fmla="*/ 6113813 w 6528585"/>
              <a:gd name="connsiteY6" fmla="*/ 123356 h 1355826"/>
              <a:gd name="connsiteX7" fmla="*/ 6205253 w 6528585"/>
              <a:gd name="connsiteY7" fmla="*/ 1212651 h 1355826"/>
              <a:gd name="connsiteX8" fmla="*/ 1465613 w 6528585"/>
              <a:gd name="connsiteY8" fmla="*/ 1354270 h 1355826"/>
              <a:gd name="connsiteX0" fmla="*/ 1465613 w 6528585"/>
              <a:gd name="connsiteY0" fmla="*/ 1353437 h 1354993"/>
              <a:gd name="connsiteX1" fmla="*/ 245927 w 6528585"/>
              <a:gd name="connsiteY1" fmla="*/ 1210423 h 1354993"/>
              <a:gd name="connsiteX2" fmla="*/ 2668 w 6528585"/>
              <a:gd name="connsiteY2" fmla="*/ 753342 h 1354993"/>
              <a:gd name="connsiteX3" fmla="*/ 332693 w 6528585"/>
              <a:gd name="connsiteY3" fmla="*/ 212852 h 1354993"/>
              <a:gd name="connsiteX4" fmla="*/ 1249230 w 6528585"/>
              <a:gd name="connsiteY4" fmla="*/ 0 h 1354993"/>
              <a:gd name="connsiteX5" fmla="*/ 3502079 w 6528585"/>
              <a:gd name="connsiteY5" fmla="*/ 94232 h 1354993"/>
              <a:gd name="connsiteX6" fmla="*/ 6113813 w 6528585"/>
              <a:gd name="connsiteY6" fmla="*/ 122523 h 1354993"/>
              <a:gd name="connsiteX7" fmla="*/ 6205253 w 6528585"/>
              <a:gd name="connsiteY7" fmla="*/ 1211818 h 1354993"/>
              <a:gd name="connsiteX8" fmla="*/ 1465613 w 6528585"/>
              <a:gd name="connsiteY8" fmla="*/ 1353437 h 1354993"/>
              <a:gd name="connsiteX0" fmla="*/ 1465613 w 6528585"/>
              <a:gd name="connsiteY0" fmla="*/ 1353437 h 1354993"/>
              <a:gd name="connsiteX1" fmla="*/ 245927 w 6528585"/>
              <a:gd name="connsiteY1" fmla="*/ 1210423 h 1354993"/>
              <a:gd name="connsiteX2" fmla="*/ 2668 w 6528585"/>
              <a:gd name="connsiteY2" fmla="*/ 753342 h 1354993"/>
              <a:gd name="connsiteX3" fmla="*/ 332693 w 6528585"/>
              <a:gd name="connsiteY3" fmla="*/ 212852 h 1354993"/>
              <a:gd name="connsiteX4" fmla="*/ 1249230 w 6528585"/>
              <a:gd name="connsiteY4" fmla="*/ 0 h 1354993"/>
              <a:gd name="connsiteX5" fmla="*/ 3511798 w 6528585"/>
              <a:gd name="connsiteY5" fmla="*/ 61151 h 1354993"/>
              <a:gd name="connsiteX6" fmla="*/ 6113813 w 6528585"/>
              <a:gd name="connsiteY6" fmla="*/ 122523 h 1354993"/>
              <a:gd name="connsiteX7" fmla="*/ 6205253 w 6528585"/>
              <a:gd name="connsiteY7" fmla="*/ 1211818 h 1354993"/>
              <a:gd name="connsiteX8" fmla="*/ 1465613 w 6528585"/>
              <a:gd name="connsiteY8" fmla="*/ 1353437 h 1354993"/>
              <a:gd name="connsiteX0" fmla="*/ 1465613 w 6528585"/>
              <a:gd name="connsiteY0" fmla="*/ 1353437 h 1354993"/>
              <a:gd name="connsiteX1" fmla="*/ 245927 w 6528585"/>
              <a:gd name="connsiteY1" fmla="*/ 1210423 h 1354993"/>
              <a:gd name="connsiteX2" fmla="*/ 2668 w 6528585"/>
              <a:gd name="connsiteY2" fmla="*/ 753342 h 1354993"/>
              <a:gd name="connsiteX3" fmla="*/ 332693 w 6528585"/>
              <a:gd name="connsiteY3" fmla="*/ 212852 h 1354993"/>
              <a:gd name="connsiteX4" fmla="*/ 1249230 w 6528585"/>
              <a:gd name="connsiteY4" fmla="*/ 0 h 1354993"/>
              <a:gd name="connsiteX5" fmla="*/ 3511798 w 6528585"/>
              <a:gd name="connsiteY5" fmla="*/ 61151 h 1354993"/>
              <a:gd name="connsiteX6" fmla="*/ 6113813 w 6528585"/>
              <a:gd name="connsiteY6" fmla="*/ 122523 h 1354993"/>
              <a:gd name="connsiteX7" fmla="*/ 6205253 w 6528585"/>
              <a:gd name="connsiteY7" fmla="*/ 1211818 h 1354993"/>
              <a:gd name="connsiteX8" fmla="*/ 1465613 w 6528585"/>
              <a:gd name="connsiteY8" fmla="*/ 1353437 h 1354993"/>
              <a:gd name="connsiteX0" fmla="*/ 1465613 w 6528585"/>
              <a:gd name="connsiteY0" fmla="*/ 1353437 h 1354993"/>
              <a:gd name="connsiteX1" fmla="*/ 245927 w 6528585"/>
              <a:gd name="connsiteY1" fmla="*/ 1210423 h 1354993"/>
              <a:gd name="connsiteX2" fmla="*/ 2668 w 6528585"/>
              <a:gd name="connsiteY2" fmla="*/ 753342 h 1354993"/>
              <a:gd name="connsiteX3" fmla="*/ 332693 w 6528585"/>
              <a:gd name="connsiteY3" fmla="*/ 212852 h 1354993"/>
              <a:gd name="connsiteX4" fmla="*/ 1249230 w 6528585"/>
              <a:gd name="connsiteY4" fmla="*/ 0 h 1354993"/>
              <a:gd name="connsiteX5" fmla="*/ 3511798 w 6528585"/>
              <a:gd name="connsiteY5" fmla="*/ 61151 h 1354993"/>
              <a:gd name="connsiteX6" fmla="*/ 6113813 w 6528585"/>
              <a:gd name="connsiteY6" fmla="*/ 122523 h 1354993"/>
              <a:gd name="connsiteX7" fmla="*/ 6205253 w 6528585"/>
              <a:gd name="connsiteY7" fmla="*/ 1211818 h 1354993"/>
              <a:gd name="connsiteX8" fmla="*/ 1465613 w 6528585"/>
              <a:gd name="connsiteY8" fmla="*/ 1353437 h 1354993"/>
              <a:gd name="connsiteX0" fmla="*/ 1465613 w 6528585"/>
              <a:gd name="connsiteY0" fmla="*/ 1353437 h 1354993"/>
              <a:gd name="connsiteX1" fmla="*/ 245927 w 6528585"/>
              <a:gd name="connsiteY1" fmla="*/ 1210423 h 1354993"/>
              <a:gd name="connsiteX2" fmla="*/ 2668 w 6528585"/>
              <a:gd name="connsiteY2" fmla="*/ 753342 h 1354993"/>
              <a:gd name="connsiteX3" fmla="*/ 332693 w 6528585"/>
              <a:gd name="connsiteY3" fmla="*/ 212852 h 1354993"/>
              <a:gd name="connsiteX4" fmla="*/ 1249230 w 6528585"/>
              <a:gd name="connsiteY4" fmla="*/ 0 h 1354993"/>
              <a:gd name="connsiteX5" fmla="*/ 3511798 w 6528585"/>
              <a:gd name="connsiteY5" fmla="*/ 61151 h 1354993"/>
              <a:gd name="connsiteX6" fmla="*/ 6113813 w 6528585"/>
              <a:gd name="connsiteY6" fmla="*/ 122523 h 1354993"/>
              <a:gd name="connsiteX7" fmla="*/ 6205253 w 6528585"/>
              <a:gd name="connsiteY7" fmla="*/ 1211818 h 1354993"/>
              <a:gd name="connsiteX8" fmla="*/ 1465613 w 6528585"/>
              <a:gd name="connsiteY8" fmla="*/ 1353437 h 1354993"/>
              <a:gd name="connsiteX0" fmla="*/ 1465613 w 6528585"/>
              <a:gd name="connsiteY0" fmla="*/ 1358570 h 1360126"/>
              <a:gd name="connsiteX1" fmla="*/ 245927 w 6528585"/>
              <a:gd name="connsiteY1" fmla="*/ 1215556 h 1360126"/>
              <a:gd name="connsiteX2" fmla="*/ 2668 w 6528585"/>
              <a:gd name="connsiteY2" fmla="*/ 758475 h 1360126"/>
              <a:gd name="connsiteX3" fmla="*/ 332693 w 6528585"/>
              <a:gd name="connsiteY3" fmla="*/ 217985 h 1360126"/>
              <a:gd name="connsiteX4" fmla="*/ 1249230 w 6528585"/>
              <a:gd name="connsiteY4" fmla="*/ 5133 h 1360126"/>
              <a:gd name="connsiteX5" fmla="*/ 3531235 w 6528585"/>
              <a:gd name="connsiteY5" fmla="*/ 27689 h 1360126"/>
              <a:gd name="connsiteX6" fmla="*/ 6113813 w 6528585"/>
              <a:gd name="connsiteY6" fmla="*/ 127656 h 1360126"/>
              <a:gd name="connsiteX7" fmla="*/ 6205253 w 6528585"/>
              <a:gd name="connsiteY7" fmla="*/ 1216951 h 1360126"/>
              <a:gd name="connsiteX8" fmla="*/ 1465613 w 6528585"/>
              <a:gd name="connsiteY8" fmla="*/ 1358570 h 1360126"/>
              <a:gd name="csX0" fmla="*/ 1465613 w 6318685"/>
              <a:gd name="csY0" fmla="*/ 1358570 h 1363372"/>
              <a:gd name="csX1" fmla="*/ 245927 w 6318685"/>
              <a:gd name="csY1" fmla="*/ 1215556 h 1363372"/>
              <a:gd name="csX2" fmla="*/ 2668 w 6318685"/>
              <a:gd name="csY2" fmla="*/ 758475 h 1363372"/>
              <a:gd name="csX3" fmla="*/ 332693 w 6318685"/>
              <a:gd name="csY3" fmla="*/ 217985 h 1363372"/>
              <a:gd name="csX4" fmla="*/ 1249230 w 6318685"/>
              <a:gd name="csY4" fmla="*/ 5133 h 1363372"/>
              <a:gd name="csX5" fmla="*/ 3531235 w 6318685"/>
              <a:gd name="csY5" fmla="*/ 27689 h 1363372"/>
              <a:gd name="csX6" fmla="*/ 6113813 w 6318685"/>
              <a:gd name="csY6" fmla="*/ 127656 h 1363372"/>
              <a:gd name="csX7" fmla="*/ 5776893 w 6318685"/>
              <a:gd name="csY7" fmla="*/ 1073240 h 1363372"/>
              <a:gd name="csX8" fmla="*/ 1465613 w 6318685"/>
              <a:gd name="csY8" fmla="*/ 1358570 h 136337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318685" h="1363372">
                <a:moveTo>
                  <a:pt x="1465613" y="1358570"/>
                </a:moveTo>
                <a:cubicBezTo>
                  <a:pt x="543785" y="1382289"/>
                  <a:pt x="464367" y="1315572"/>
                  <a:pt x="245927" y="1215556"/>
                </a:cubicBezTo>
                <a:cubicBezTo>
                  <a:pt x="27487" y="1115540"/>
                  <a:pt x="-11793" y="924737"/>
                  <a:pt x="2668" y="758475"/>
                </a:cubicBezTo>
                <a:cubicBezTo>
                  <a:pt x="17129" y="592213"/>
                  <a:pt x="124933" y="343542"/>
                  <a:pt x="332693" y="217985"/>
                </a:cubicBezTo>
                <a:cubicBezTo>
                  <a:pt x="540453" y="92428"/>
                  <a:pt x="720999" y="24903"/>
                  <a:pt x="1249230" y="5133"/>
                </a:cubicBezTo>
                <a:cubicBezTo>
                  <a:pt x="2000180" y="36544"/>
                  <a:pt x="2681598" y="34837"/>
                  <a:pt x="3531235" y="27689"/>
                </a:cubicBezTo>
                <a:cubicBezTo>
                  <a:pt x="4380872" y="20541"/>
                  <a:pt x="5755673" y="-72261"/>
                  <a:pt x="6113813" y="127656"/>
                </a:cubicBezTo>
                <a:cubicBezTo>
                  <a:pt x="6471953" y="327573"/>
                  <a:pt x="6361093" y="859880"/>
                  <a:pt x="5776893" y="1073240"/>
                </a:cubicBezTo>
                <a:cubicBezTo>
                  <a:pt x="4765973" y="1240880"/>
                  <a:pt x="2387441" y="1334851"/>
                  <a:pt x="1465613" y="135857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576000" rIns="39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700" b="0" i="0" u="none" strike="noStrike" kern="1200" cap="none" spc="0" normalizeH="0" baseline="0" noProof="0">
              <a:ln>
                <a:noFill/>
              </a:ln>
              <a:solidFill>
                <a:srgbClr val="000000"/>
              </a:solidFill>
              <a:effectLst/>
              <a:uLnTx/>
              <a:uFillTx/>
              <a:latin typeface="Open Sans Light"/>
              <a:ea typeface="Tahoma" panose="020F0502020204030204" pitchFamily="34" charset="0"/>
              <a:cs typeface="Tahoma" panose="020F0502020204030204" pitchFamily="34" charset="0"/>
              <a:sym typeface="Arial"/>
            </a:endParaRPr>
          </a:p>
        </p:txBody>
      </p:sp>
      <p:sp>
        <p:nvSpPr>
          <p:cNvPr id="8" name="Frihandsfigur: Form 7">
            <a:extLst>
              <a:ext uri="{FF2B5EF4-FFF2-40B4-BE49-F238E27FC236}">
                <a16:creationId xmlns:a16="http://schemas.microsoft.com/office/drawing/2014/main" id="{90C22572-DD25-5691-261A-6B3133859C5C}"/>
              </a:ext>
            </a:extLst>
          </p:cNvPr>
          <p:cNvSpPr/>
          <p:nvPr/>
        </p:nvSpPr>
        <p:spPr>
          <a:xfrm>
            <a:off x="891967" y="359683"/>
            <a:ext cx="4675203" cy="2607803"/>
          </a:xfrm>
          <a:custGeom>
            <a:avLst/>
            <a:gdLst>
              <a:gd name="connsiteX0" fmla="*/ 9231875 w 10383320"/>
              <a:gd name="connsiteY0" fmla="*/ 4401778 h 5695044"/>
              <a:gd name="connsiteX1" fmla="*/ 10363989 w 10383320"/>
              <a:gd name="connsiteY1" fmla="*/ 3255149 h 5695044"/>
              <a:gd name="connsiteX2" fmla="*/ 9725361 w 10383320"/>
              <a:gd name="connsiteY2" fmla="*/ 1411835 h 5695044"/>
              <a:gd name="connsiteX3" fmla="*/ 7083761 w 10383320"/>
              <a:gd name="connsiteY3" fmla="*/ 700635 h 5695044"/>
              <a:gd name="connsiteX4" fmla="*/ 5559761 w 10383320"/>
              <a:gd name="connsiteY4" fmla="*/ 1890806 h 5695044"/>
              <a:gd name="connsiteX5" fmla="*/ 3861589 w 10383320"/>
              <a:gd name="connsiteY5" fmla="*/ 221664 h 5695044"/>
              <a:gd name="connsiteX6" fmla="*/ 1394161 w 10383320"/>
              <a:gd name="connsiteY6" fmla="*/ 192635 h 5695044"/>
              <a:gd name="connsiteX7" fmla="*/ 15304 w 10383320"/>
              <a:gd name="connsiteY7" fmla="*/ 1832749 h 5695044"/>
              <a:gd name="connsiteX8" fmla="*/ 741018 w 10383320"/>
              <a:gd name="connsiteY8" fmla="*/ 3734121 h 5695044"/>
              <a:gd name="connsiteX9" fmla="*/ 2047304 w 10383320"/>
              <a:gd name="connsiteY9" fmla="*/ 3893778 h 5695044"/>
              <a:gd name="connsiteX10" fmla="*/ 1786046 w 10383320"/>
              <a:gd name="connsiteY10" fmla="*/ 4953321 h 5695044"/>
              <a:gd name="connsiteX11" fmla="*/ 2787532 w 10383320"/>
              <a:gd name="connsiteY11" fmla="*/ 5693549 h 5695044"/>
              <a:gd name="connsiteX12" fmla="*/ 5400104 w 10383320"/>
              <a:gd name="connsiteY12" fmla="*/ 4764635 h 5695044"/>
              <a:gd name="connsiteX13" fmla="*/ 7504675 w 10383320"/>
              <a:gd name="connsiteY13" fmla="*/ 5679035 h 5695044"/>
              <a:gd name="connsiteX14" fmla="*/ 9289932 w 10383320"/>
              <a:gd name="connsiteY14" fmla="*/ 4372749 h 5695044"/>
              <a:gd name="connsiteX15" fmla="*/ 9231875 w 10383320"/>
              <a:gd name="connsiteY15" fmla="*/ 4401778 h 5695044"/>
              <a:gd name="connsiteX0" fmla="*/ 9289932 w 10380163"/>
              <a:gd name="connsiteY0" fmla="*/ 4372749 h 5695044"/>
              <a:gd name="connsiteX1" fmla="*/ 10363989 w 10380163"/>
              <a:gd name="connsiteY1" fmla="*/ 3255149 h 5695044"/>
              <a:gd name="connsiteX2" fmla="*/ 9725361 w 10380163"/>
              <a:gd name="connsiteY2" fmla="*/ 1411835 h 5695044"/>
              <a:gd name="connsiteX3" fmla="*/ 7083761 w 10380163"/>
              <a:gd name="connsiteY3" fmla="*/ 700635 h 5695044"/>
              <a:gd name="connsiteX4" fmla="*/ 5559761 w 10380163"/>
              <a:gd name="connsiteY4" fmla="*/ 1890806 h 5695044"/>
              <a:gd name="connsiteX5" fmla="*/ 3861589 w 10380163"/>
              <a:gd name="connsiteY5" fmla="*/ 221664 h 5695044"/>
              <a:gd name="connsiteX6" fmla="*/ 1394161 w 10380163"/>
              <a:gd name="connsiteY6" fmla="*/ 192635 h 5695044"/>
              <a:gd name="connsiteX7" fmla="*/ 15304 w 10380163"/>
              <a:gd name="connsiteY7" fmla="*/ 1832749 h 5695044"/>
              <a:gd name="connsiteX8" fmla="*/ 741018 w 10380163"/>
              <a:gd name="connsiteY8" fmla="*/ 3734121 h 5695044"/>
              <a:gd name="connsiteX9" fmla="*/ 2047304 w 10380163"/>
              <a:gd name="connsiteY9" fmla="*/ 3893778 h 5695044"/>
              <a:gd name="connsiteX10" fmla="*/ 1786046 w 10380163"/>
              <a:gd name="connsiteY10" fmla="*/ 4953321 h 5695044"/>
              <a:gd name="connsiteX11" fmla="*/ 2787532 w 10380163"/>
              <a:gd name="connsiteY11" fmla="*/ 5693549 h 5695044"/>
              <a:gd name="connsiteX12" fmla="*/ 5400104 w 10380163"/>
              <a:gd name="connsiteY12" fmla="*/ 4764635 h 5695044"/>
              <a:gd name="connsiteX13" fmla="*/ 7504675 w 10380163"/>
              <a:gd name="connsiteY13" fmla="*/ 5679035 h 5695044"/>
              <a:gd name="connsiteX14" fmla="*/ 9289932 w 10380163"/>
              <a:gd name="connsiteY14" fmla="*/ 4372749 h 5695044"/>
              <a:gd name="connsiteX0" fmla="*/ 9289932 w 10380163"/>
              <a:gd name="connsiteY0" fmla="*/ 4315092 h 5637387"/>
              <a:gd name="connsiteX1" fmla="*/ 10363989 w 10380163"/>
              <a:gd name="connsiteY1" fmla="*/ 3197492 h 5637387"/>
              <a:gd name="connsiteX2" fmla="*/ 9725361 w 10380163"/>
              <a:gd name="connsiteY2" fmla="*/ 1354178 h 5637387"/>
              <a:gd name="connsiteX3" fmla="*/ 7083761 w 10380163"/>
              <a:gd name="connsiteY3" fmla="*/ 642978 h 5637387"/>
              <a:gd name="connsiteX4" fmla="*/ 5559761 w 10380163"/>
              <a:gd name="connsiteY4" fmla="*/ 730063 h 5637387"/>
              <a:gd name="connsiteX5" fmla="*/ 3861589 w 10380163"/>
              <a:gd name="connsiteY5" fmla="*/ 164007 h 5637387"/>
              <a:gd name="connsiteX6" fmla="*/ 1394161 w 10380163"/>
              <a:gd name="connsiteY6" fmla="*/ 134978 h 5637387"/>
              <a:gd name="connsiteX7" fmla="*/ 15304 w 10380163"/>
              <a:gd name="connsiteY7" fmla="*/ 1775092 h 5637387"/>
              <a:gd name="connsiteX8" fmla="*/ 741018 w 10380163"/>
              <a:gd name="connsiteY8" fmla="*/ 3676464 h 5637387"/>
              <a:gd name="connsiteX9" fmla="*/ 2047304 w 10380163"/>
              <a:gd name="connsiteY9" fmla="*/ 3836121 h 5637387"/>
              <a:gd name="connsiteX10" fmla="*/ 1786046 w 10380163"/>
              <a:gd name="connsiteY10" fmla="*/ 4895664 h 5637387"/>
              <a:gd name="connsiteX11" fmla="*/ 2787532 w 10380163"/>
              <a:gd name="connsiteY11" fmla="*/ 5635892 h 5637387"/>
              <a:gd name="connsiteX12" fmla="*/ 5400104 w 10380163"/>
              <a:gd name="connsiteY12" fmla="*/ 4706978 h 5637387"/>
              <a:gd name="connsiteX13" fmla="*/ 7504675 w 10380163"/>
              <a:gd name="connsiteY13" fmla="*/ 5621378 h 5637387"/>
              <a:gd name="connsiteX14" fmla="*/ 9289932 w 10380163"/>
              <a:gd name="connsiteY14" fmla="*/ 4315092 h 5637387"/>
              <a:gd name="connsiteX0" fmla="*/ 9289932 w 10374586"/>
              <a:gd name="connsiteY0" fmla="*/ 4315092 h 5637387"/>
              <a:gd name="connsiteX1" fmla="*/ 10363989 w 10374586"/>
              <a:gd name="connsiteY1" fmla="*/ 3197492 h 5637387"/>
              <a:gd name="connsiteX2" fmla="*/ 9725361 w 10374586"/>
              <a:gd name="connsiteY2" fmla="*/ 1354178 h 5637387"/>
              <a:gd name="connsiteX3" fmla="*/ 7954618 w 10374586"/>
              <a:gd name="connsiteY3" fmla="*/ 541378 h 5637387"/>
              <a:gd name="connsiteX4" fmla="*/ 5559761 w 10374586"/>
              <a:gd name="connsiteY4" fmla="*/ 730063 h 5637387"/>
              <a:gd name="connsiteX5" fmla="*/ 3861589 w 10374586"/>
              <a:gd name="connsiteY5" fmla="*/ 164007 h 5637387"/>
              <a:gd name="connsiteX6" fmla="*/ 1394161 w 10374586"/>
              <a:gd name="connsiteY6" fmla="*/ 134978 h 5637387"/>
              <a:gd name="connsiteX7" fmla="*/ 15304 w 10374586"/>
              <a:gd name="connsiteY7" fmla="*/ 1775092 h 5637387"/>
              <a:gd name="connsiteX8" fmla="*/ 741018 w 10374586"/>
              <a:gd name="connsiteY8" fmla="*/ 3676464 h 5637387"/>
              <a:gd name="connsiteX9" fmla="*/ 2047304 w 10374586"/>
              <a:gd name="connsiteY9" fmla="*/ 3836121 h 5637387"/>
              <a:gd name="connsiteX10" fmla="*/ 1786046 w 10374586"/>
              <a:gd name="connsiteY10" fmla="*/ 4895664 h 5637387"/>
              <a:gd name="connsiteX11" fmla="*/ 2787532 w 10374586"/>
              <a:gd name="connsiteY11" fmla="*/ 5635892 h 5637387"/>
              <a:gd name="connsiteX12" fmla="*/ 5400104 w 10374586"/>
              <a:gd name="connsiteY12" fmla="*/ 4706978 h 5637387"/>
              <a:gd name="connsiteX13" fmla="*/ 7504675 w 10374586"/>
              <a:gd name="connsiteY13" fmla="*/ 5621378 h 5637387"/>
              <a:gd name="connsiteX14" fmla="*/ 9289932 w 10374586"/>
              <a:gd name="connsiteY14" fmla="*/ 4315092 h 5637387"/>
              <a:gd name="connsiteX0" fmla="*/ 9289932 w 10374586"/>
              <a:gd name="connsiteY0" fmla="*/ 4443631 h 5765926"/>
              <a:gd name="connsiteX1" fmla="*/ 10363989 w 10374586"/>
              <a:gd name="connsiteY1" fmla="*/ 3326031 h 5765926"/>
              <a:gd name="connsiteX2" fmla="*/ 9725361 w 10374586"/>
              <a:gd name="connsiteY2" fmla="*/ 1482717 h 5765926"/>
              <a:gd name="connsiteX3" fmla="*/ 7954618 w 10374586"/>
              <a:gd name="connsiteY3" fmla="*/ 669917 h 5765926"/>
              <a:gd name="connsiteX4" fmla="*/ 5559761 w 10374586"/>
              <a:gd name="connsiteY4" fmla="*/ 858602 h 5765926"/>
              <a:gd name="connsiteX5" fmla="*/ 3164904 w 10374586"/>
              <a:gd name="connsiteY5" fmla="*/ 60317 h 5765926"/>
              <a:gd name="connsiteX6" fmla="*/ 1394161 w 10374586"/>
              <a:gd name="connsiteY6" fmla="*/ 263517 h 5765926"/>
              <a:gd name="connsiteX7" fmla="*/ 15304 w 10374586"/>
              <a:gd name="connsiteY7" fmla="*/ 1903631 h 5765926"/>
              <a:gd name="connsiteX8" fmla="*/ 741018 w 10374586"/>
              <a:gd name="connsiteY8" fmla="*/ 3805003 h 5765926"/>
              <a:gd name="connsiteX9" fmla="*/ 2047304 w 10374586"/>
              <a:gd name="connsiteY9" fmla="*/ 3964660 h 5765926"/>
              <a:gd name="connsiteX10" fmla="*/ 1786046 w 10374586"/>
              <a:gd name="connsiteY10" fmla="*/ 5024203 h 5765926"/>
              <a:gd name="connsiteX11" fmla="*/ 2787532 w 10374586"/>
              <a:gd name="connsiteY11" fmla="*/ 5764431 h 5765926"/>
              <a:gd name="connsiteX12" fmla="*/ 5400104 w 10374586"/>
              <a:gd name="connsiteY12" fmla="*/ 4835517 h 5765926"/>
              <a:gd name="connsiteX13" fmla="*/ 7504675 w 10374586"/>
              <a:gd name="connsiteY13" fmla="*/ 5749917 h 5765926"/>
              <a:gd name="connsiteX14" fmla="*/ 9289932 w 10374586"/>
              <a:gd name="connsiteY14" fmla="*/ 4443631 h 5765926"/>
              <a:gd name="connsiteX0" fmla="*/ 9289932 w 10374586"/>
              <a:gd name="connsiteY0" fmla="*/ 4417073 h 5739368"/>
              <a:gd name="connsiteX1" fmla="*/ 10363989 w 10374586"/>
              <a:gd name="connsiteY1" fmla="*/ 3299473 h 5739368"/>
              <a:gd name="connsiteX2" fmla="*/ 9725361 w 10374586"/>
              <a:gd name="connsiteY2" fmla="*/ 1456159 h 5739368"/>
              <a:gd name="connsiteX3" fmla="*/ 7954618 w 10374586"/>
              <a:gd name="connsiteY3" fmla="*/ 643359 h 5739368"/>
              <a:gd name="connsiteX4" fmla="*/ 5545246 w 10374586"/>
              <a:gd name="connsiteY4" fmla="*/ 469187 h 5739368"/>
              <a:gd name="connsiteX5" fmla="*/ 3164904 w 10374586"/>
              <a:gd name="connsiteY5" fmla="*/ 33759 h 5739368"/>
              <a:gd name="connsiteX6" fmla="*/ 1394161 w 10374586"/>
              <a:gd name="connsiteY6" fmla="*/ 236959 h 5739368"/>
              <a:gd name="connsiteX7" fmla="*/ 15304 w 10374586"/>
              <a:gd name="connsiteY7" fmla="*/ 1877073 h 5739368"/>
              <a:gd name="connsiteX8" fmla="*/ 741018 w 10374586"/>
              <a:gd name="connsiteY8" fmla="*/ 3778445 h 5739368"/>
              <a:gd name="connsiteX9" fmla="*/ 2047304 w 10374586"/>
              <a:gd name="connsiteY9" fmla="*/ 3938102 h 5739368"/>
              <a:gd name="connsiteX10" fmla="*/ 1786046 w 10374586"/>
              <a:gd name="connsiteY10" fmla="*/ 4997645 h 5739368"/>
              <a:gd name="connsiteX11" fmla="*/ 2787532 w 10374586"/>
              <a:gd name="connsiteY11" fmla="*/ 5737873 h 5739368"/>
              <a:gd name="connsiteX12" fmla="*/ 5400104 w 10374586"/>
              <a:gd name="connsiteY12" fmla="*/ 4808959 h 5739368"/>
              <a:gd name="connsiteX13" fmla="*/ 7504675 w 10374586"/>
              <a:gd name="connsiteY13" fmla="*/ 5723359 h 5739368"/>
              <a:gd name="connsiteX14" fmla="*/ 9289932 w 10374586"/>
              <a:gd name="connsiteY14" fmla="*/ 4417073 h 5739368"/>
              <a:gd name="connsiteX0" fmla="*/ 9289241 w 10373895"/>
              <a:gd name="connsiteY0" fmla="*/ 4417073 h 5739313"/>
              <a:gd name="connsiteX1" fmla="*/ 10363298 w 10373895"/>
              <a:gd name="connsiteY1" fmla="*/ 3299473 h 5739313"/>
              <a:gd name="connsiteX2" fmla="*/ 9724670 w 10373895"/>
              <a:gd name="connsiteY2" fmla="*/ 1456159 h 5739313"/>
              <a:gd name="connsiteX3" fmla="*/ 7953927 w 10373895"/>
              <a:gd name="connsiteY3" fmla="*/ 643359 h 5739313"/>
              <a:gd name="connsiteX4" fmla="*/ 5544555 w 10373895"/>
              <a:gd name="connsiteY4" fmla="*/ 469187 h 5739313"/>
              <a:gd name="connsiteX5" fmla="*/ 3164213 w 10373895"/>
              <a:gd name="connsiteY5" fmla="*/ 33759 h 5739313"/>
              <a:gd name="connsiteX6" fmla="*/ 1393470 w 10373895"/>
              <a:gd name="connsiteY6" fmla="*/ 236959 h 5739313"/>
              <a:gd name="connsiteX7" fmla="*/ 14613 w 10373895"/>
              <a:gd name="connsiteY7" fmla="*/ 1877073 h 5739313"/>
              <a:gd name="connsiteX8" fmla="*/ 740327 w 10373895"/>
              <a:gd name="connsiteY8" fmla="*/ 3778445 h 5739313"/>
              <a:gd name="connsiteX9" fmla="*/ 1872441 w 10373895"/>
              <a:gd name="connsiteY9" fmla="*/ 4054217 h 5739313"/>
              <a:gd name="connsiteX10" fmla="*/ 1785355 w 10373895"/>
              <a:gd name="connsiteY10" fmla="*/ 4997645 h 5739313"/>
              <a:gd name="connsiteX11" fmla="*/ 2786841 w 10373895"/>
              <a:gd name="connsiteY11" fmla="*/ 5737873 h 5739313"/>
              <a:gd name="connsiteX12" fmla="*/ 5399413 w 10373895"/>
              <a:gd name="connsiteY12" fmla="*/ 4808959 h 5739313"/>
              <a:gd name="connsiteX13" fmla="*/ 7503984 w 10373895"/>
              <a:gd name="connsiteY13" fmla="*/ 5723359 h 5739313"/>
              <a:gd name="connsiteX14" fmla="*/ 9289241 w 10373895"/>
              <a:gd name="connsiteY14" fmla="*/ 4417073 h 5739313"/>
              <a:gd name="connsiteX0" fmla="*/ 9289241 w 10373895"/>
              <a:gd name="connsiteY0" fmla="*/ 4417073 h 5737882"/>
              <a:gd name="connsiteX1" fmla="*/ 10363298 w 10373895"/>
              <a:gd name="connsiteY1" fmla="*/ 3299473 h 5737882"/>
              <a:gd name="connsiteX2" fmla="*/ 9724670 w 10373895"/>
              <a:gd name="connsiteY2" fmla="*/ 1456159 h 5737882"/>
              <a:gd name="connsiteX3" fmla="*/ 7953927 w 10373895"/>
              <a:gd name="connsiteY3" fmla="*/ 643359 h 5737882"/>
              <a:gd name="connsiteX4" fmla="*/ 5544555 w 10373895"/>
              <a:gd name="connsiteY4" fmla="*/ 469187 h 5737882"/>
              <a:gd name="connsiteX5" fmla="*/ 3164213 w 10373895"/>
              <a:gd name="connsiteY5" fmla="*/ 33759 h 5737882"/>
              <a:gd name="connsiteX6" fmla="*/ 1393470 w 10373895"/>
              <a:gd name="connsiteY6" fmla="*/ 236959 h 5737882"/>
              <a:gd name="connsiteX7" fmla="*/ 14613 w 10373895"/>
              <a:gd name="connsiteY7" fmla="*/ 1877073 h 5737882"/>
              <a:gd name="connsiteX8" fmla="*/ 740327 w 10373895"/>
              <a:gd name="connsiteY8" fmla="*/ 3778445 h 5737882"/>
              <a:gd name="connsiteX9" fmla="*/ 1872441 w 10373895"/>
              <a:gd name="connsiteY9" fmla="*/ 4054217 h 5737882"/>
              <a:gd name="connsiteX10" fmla="*/ 1785355 w 10373895"/>
              <a:gd name="connsiteY10" fmla="*/ 4997645 h 5737882"/>
              <a:gd name="connsiteX11" fmla="*/ 2786841 w 10373895"/>
              <a:gd name="connsiteY11" fmla="*/ 5737873 h 5737882"/>
              <a:gd name="connsiteX12" fmla="*/ 5399413 w 10373895"/>
              <a:gd name="connsiteY12" fmla="*/ 4983131 h 5737882"/>
              <a:gd name="connsiteX13" fmla="*/ 7503984 w 10373895"/>
              <a:gd name="connsiteY13" fmla="*/ 5723359 h 5737882"/>
              <a:gd name="connsiteX14" fmla="*/ 9289241 w 10373895"/>
              <a:gd name="connsiteY14" fmla="*/ 4417073 h 5737882"/>
              <a:gd name="connsiteX0" fmla="*/ 9289241 w 10373895"/>
              <a:gd name="connsiteY0" fmla="*/ 4417073 h 5737882"/>
              <a:gd name="connsiteX1" fmla="*/ 10363298 w 10373895"/>
              <a:gd name="connsiteY1" fmla="*/ 3299473 h 5737882"/>
              <a:gd name="connsiteX2" fmla="*/ 9724670 w 10373895"/>
              <a:gd name="connsiteY2" fmla="*/ 1456159 h 5737882"/>
              <a:gd name="connsiteX3" fmla="*/ 7953927 w 10373895"/>
              <a:gd name="connsiteY3" fmla="*/ 643359 h 5737882"/>
              <a:gd name="connsiteX4" fmla="*/ 5544555 w 10373895"/>
              <a:gd name="connsiteY4" fmla="*/ 469187 h 5737882"/>
              <a:gd name="connsiteX5" fmla="*/ 3164213 w 10373895"/>
              <a:gd name="connsiteY5" fmla="*/ 33759 h 5737882"/>
              <a:gd name="connsiteX6" fmla="*/ 1393470 w 10373895"/>
              <a:gd name="connsiteY6" fmla="*/ 236959 h 5737882"/>
              <a:gd name="connsiteX7" fmla="*/ 14613 w 10373895"/>
              <a:gd name="connsiteY7" fmla="*/ 1877073 h 5737882"/>
              <a:gd name="connsiteX8" fmla="*/ 740327 w 10373895"/>
              <a:gd name="connsiteY8" fmla="*/ 3778445 h 5737882"/>
              <a:gd name="connsiteX9" fmla="*/ 1872441 w 10373895"/>
              <a:gd name="connsiteY9" fmla="*/ 4054217 h 5737882"/>
              <a:gd name="connsiteX10" fmla="*/ 1785355 w 10373895"/>
              <a:gd name="connsiteY10" fmla="*/ 4997645 h 5737882"/>
              <a:gd name="connsiteX11" fmla="*/ 3207755 w 10373895"/>
              <a:gd name="connsiteY11" fmla="*/ 5737873 h 5737882"/>
              <a:gd name="connsiteX12" fmla="*/ 5399413 w 10373895"/>
              <a:gd name="connsiteY12" fmla="*/ 4983131 h 5737882"/>
              <a:gd name="connsiteX13" fmla="*/ 7503984 w 10373895"/>
              <a:gd name="connsiteY13" fmla="*/ 5723359 h 5737882"/>
              <a:gd name="connsiteX14" fmla="*/ 9289241 w 10373895"/>
              <a:gd name="connsiteY14" fmla="*/ 4417073 h 5737882"/>
              <a:gd name="connsiteX0" fmla="*/ 9289241 w 10373895"/>
              <a:gd name="connsiteY0" fmla="*/ 4417073 h 5738588"/>
              <a:gd name="connsiteX1" fmla="*/ 10363298 w 10373895"/>
              <a:gd name="connsiteY1" fmla="*/ 3299473 h 5738588"/>
              <a:gd name="connsiteX2" fmla="*/ 9724670 w 10373895"/>
              <a:gd name="connsiteY2" fmla="*/ 1456159 h 5738588"/>
              <a:gd name="connsiteX3" fmla="*/ 7953927 w 10373895"/>
              <a:gd name="connsiteY3" fmla="*/ 643359 h 5738588"/>
              <a:gd name="connsiteX4" fmla="*/ 5544555 w 10373895"/>
              <a:gd name="connsiteY4" fmla="*/ 469187 h 5738588"/>
              <a:gd name="connsiteX5" fmla="*/ 3164213 w 10373895"/>
              <a:gd name="connsiteY5" fmla="*/ 33759 h 5738588"/>
              <a:gd name="connsiteX6" fmla="*/ 1393470 w 10373895"/>
              <a:gd name="connsiteY6" fmla="*/ 236959 h 5738588"/>
              <a:gd name="connsiteX7" fmla="*/ 14613 w 10373895"/>
              <a:gd name="connsiteY7" fmla="*/ 1877073 h 5738588"/>
              <a:gd name="connsiteX8" fmla="*/ 740327 w 10373895"/>
              <a:gd name="connsiteY8" fmla="*/ 3778445 h 5738588"/>
              <a:gd name="connsiteX9" fmla="*/ 1872441 w 10373895"/>
              <a:gd name="connsiteY9" fmla="*/ 4054217 h 5738588"/>
              <a:gd name="connsiteX10" fmla="*/ 2090155 w 10373895"/>
              <a:gd name="connsiteY10" fmla="*/ 5099245 h 5738588"/>
              <a:gd name="connsiteX11" fmla="*/ 3207755 w 10373895"/>
              <a:gd name="connsiteY11" fmla="*/ 5737873 h 5738588"/>
              <a:gd name="connsiteX12" fmla="*/ 5399413 w 10373895"/>
              <a:gd name="connsiteY12" fmla="*/ 4983131 h 5738588"/>
              <a:gd name="connsiteX13" fmla="*/ 7503984 w 10373895"/>
              <a:gd name="connsiteY13" fmla="*/ 5723359 h 5738588"/>
              <a:gd name="connsiteX14" fmla="*/ 9289241 w 10373895"/>
              <a:gd name="connsiteY14" fmla="*/ 4417073 h 5738588"/>
              <a:gd name="connsiteX0" fmla="*/ 9289241 w 10373895"/>
              <a:gd name="connsiteY0" fmla="*/ 4417073 h 5738787"/>
              <a:gd name="connsiteX1" fmla="*/ 10363298 w 10373895"/>
              <a:gd name="connsiteY1" fmla="*/ 3299473 h 5738787"/>
              <a:gd name="connsiteX2" fmla="*/ 9724670 w 10373895"/>
              <a:gd name="connsiteY2" fmla="*/ 1456159 h 5738787"/>
              <a:gd name="connsiteX3" fmla="*/ 7953927 w 10373895"/>
              <a:gd name="connsiteY3" fmla="*/ 643359 h 5738787"/>
              <a:gd name="connsiteX4" fmla="*/ 5544555 w 10373895"/>
              <a:gd name="connsiteY4" fmla="*/ 469187 h 5738787"/>
              <a:gd name="connsiteX5" fmla="*/ 3164213 w 10373895"/>
              <a:gd name="connsiteY5" fmla="*/ 33759 h 5738787"/>
              <a:gd name="connsiteX6" fmla="*/ 1393470 w 10373895"/>
              <a:gd name="connsiteY6" fmla="*/ 236959 h 5738787"/>
              <a:gd name="connsiteX7" fmla="*/ 14613 w 10373895"/>
              <a:gd name="connsiteY7" fmla="*/ 1877073 h 5738787"/>
              <a:gd name="connsiteX8" fmla="*/ 740327 w 10373895"/>
              <a:gd name="connsiteY8" fmla="*/ 3778445 h 5738787"/>
              <a:gd name="connsiteX9" fmla="*/ 1872441 w 10373895"/>
              <a:gd name="connsiteY9" fmla="*/ 4054217 h 5738787"/>
              <a:gd name="connsiteX10" fmla="*/ 2090155 w 10373895"/>
              <a:gd name="connsiteY10" fmla="*/ 5099245 h 5738787"/>
              <a:gd name="connsiteX11" fmla="*/ 3207755 w 10373895"/>
              <a:gd name="connsiteY11" fmla="*/ 5737873 h 5738787"/>
              <a:gd name="connsiteX12" fmla="*/ 5399413 w 10373895"/>
              <a:gd name="connsiteY12" fmla="*/ 4983131 h 5738787"/>
              <a:gd name="connsiteX13" fmla="*/ 7503984 w 10373895"/>
              <a:gd name="connsiteY13" fmla="*/ 5723359 h 5738787"/>
              <a:gd name="connsiteX14" fmla="*/ 9289241 w 10373895"/>
              <a:gd name="connsiteY14" fmla="*/ 4417073 h 5738787"/>
              <a:gd name="connsiteX0" fmla="*/ 9310819 w 10395473"/>
              <a:gd name="connsiteY0" fmla="*/ 4417073 h 5738787"/>
              <a:gd name="connsiteX1" fmla="*/ 10384876 w 10395473"/>
              <a:gd name="connsiteY1" fmla="*/ 3299473 h 5738787"/>
              <a:gd name="connsiteX2" fmla="*/ 9746248 w 10395473"/>
              <a:gd name="connsiteY2" fmla="*/ 1456159 h 5738787"/>
              <a:gd name="connsiteX3" fmla="*/ 7975505 w 10395473"/>
              <a:gd name="connsiteY3" fmla="*/ 643359 h 5738787"/>
              <a:gd name="connsiteX4" fmla="*/ 5566133 w 10395473"/>
              <a:gd name="connsiteY4" fmla="*/ 469187 h 5738787"/>
              <a:gd name="connsiteX5" fmla="*/ 3185791 w 10395473"/>
              <a:gd name="connsiteY5" fmla="*/ 33759 h 5738787"/>
              <a:gd name="connsiteX6" fmla="*/ 1415048 w 10395473"/>
              <a:gd name="connsiteY6" fmla="*/ 236959 h 5738787"/>
              <a:gd name="connsiteX7" fmla="*/ 36191 w 10395473"/>
              <a:gd name="connsiteY7" fmla="*/ 1877073 h 5738787"/>
              <a:gd name="connsiteX8" fmla="*/ 529676 w 10395473"/>
              <a:gd name="connsiteY8" fmla="*/ 3531702 h 5738787"/>
              <a:gd name="connsiteX9" fmla="*/ 1894019 w 10395473"/>
              <a:gd name="connsiteY9" fmla="*/ 4054217 h 5738787"/>
              <a:gd name="connsiteX10" fmla="*/ 2111733 w 10395473"/>
              <a:gd name="connsiteY10" fmla="*/ 5099245 h 5738787"/>
              <a:gd name="connsiteX11" fmla="*/ 3229333 w 10395473"/>
              <a:gd name="connsiteY11" fmla="*/ 5737873 h 5738787"/>
              <a:gd name="connsiteX12" fmla="*/ 5420991 w 10395473"/>
              <a:gd name="connsiteY12" fmla="*/ 4983131 h 5738787"/>
              <a:gd name="connsiteX13" fmla="*/ 7525562 w 10395473"/>
              <a:gd name="connsiteY13" fmla="*/ 5723359 h 5738787"/>
              <a:gd name="connsiteX14" fmla="*/ 9310819 w 10395473"/>
              <a:gd name="connsiteY14" fmla="*/ 4417073 h 5738787"/>
              <a:gd name="connsiteX0" fmla="*/ 9310819 w 10395285"/>
              <a:gd name="connsiteY0" fmla="*/ 4417073 h 5738787"/>
              <a:gd name="connsiteX1" fmla="*/ 10384876 w 10395285"/>
              <a:gd name="connsiteY1" fmla="*/ 3299473 h 5738787"/>
              <a:gd name="connsiteX2" fmla="*/ 9746248 w 10395285"/>
              <a:gd name="connsiteY2" fmla="*/ 1456159 h 5738787"/>
              <a:gd name="connsiteX3" fmla="*/ 8019048 w 10395285"/>
              <a:gd name="connsiteY3" fmla="*/ 353073 h 5738787"/>
              <a:gd name="connsiteX4" fmla="*/ 5566133 w 10395285"/>
              <a:gd name="connsiteY4" fmla="*/ 469187 h 5738787"/>
              <a:gd name="connsiteX5" fmla="*/ 3185791 w 10395285"/>
              <a:gd name="connsiteY5" fmla="*/ 33759 h 5738787"/>
              <a:gd name="connsiteX6" fmla="*/ 1415048 w 10395285"/>
              <a:gd name="connsiteY6" fmla="*/ 236959 h 5738787"/>
              <a:gd name="connsiteX7" fmla="*/ 36191 w 10395285"/>
              <a:gd name="connsiteY7" fmla="*/ 1877073 h 5738787"/>
              <a:gd name="connsiteX8" fmla="*/ 529676 w 10395285"/>
              <a:gd name="connsiteY8" fmla="*/ 3531702 h 5738787"/>
              <a:gd name="connsiteX9" fmla="*/ 1894019 w 10395285"/>
              <a:gd name="connsiteY9" fmla="*/ 4054217 h 5738787"/>
              <a:gd name="connsiteX10" fmla="*/ 2111733 w 10395285"/>
              <a:gd name="connsiteY10" fmla="*/ 5099245 h 5738787"/>
              <a:gd name="connsiteX11" fmla="*/ 3229333 w 10395285"/>
              <a:gd name="connsiteY11" fmla="*/ 5737873 h 5738787"/>
              <a:gd name="connsiteX12" fmla="*/ 5420991 w 10395285"/>
              <a:gd name="connsiteY12" fmla="*/ 4983131 h 5738787"/>
              <a:gd name="connsiteX13" fmla="*/ 7525562 w 10395285"/>
              <a:gd name="connsiteY13" fmla="*/ 5723359 h 5738787"/>
              <a:gd name="connsiteX14" fmla="*/ 9310819 w 10395285"/>
              <a:gd name="connsiteY14" fmla="*/ 4417073 h 5738787"/>
              <a:gd name="connsiteX0" fmla="*/ 8889905 w 10415138"/>
              <a:gd name="connsiteY0" fmla="*/ 4489644 h 5738787"/>
              <a:gd name="connsiteX1" fmla="*/ 10384876 w 10415138"/>
              <a:gd name="connsiteY1" fmla="*/ 3299473 h 5738787"/>
              <a:gd name="connsiteX2" fmla="*/ 9746248 w 10415138"/>
              <a:gd name="connsiteY2" fmla="*/ 1456159 h 5738787"/>
              <a:gd name="connsiteX3" fmla="*/ 8019048 w 10415138"/>
              <a:gd name="connsiteY3" fmla="*/ 353073 h 5738787"/>
              <a:gd name="connsiteX4" fmla="*/ 5566133 w 10415138"/>
              <a:gd name="connsiteY4" fmla="*/ 469187 h 5738787"/>
              <a:gd name="connsiteX5" fmla="*/ 3185791 w 10415138"/>
              <a:gd name="connsiteY5" fmla="*/ 33759 h 5738787"/>
              <a:gd name="connsiteX6" fmla="*/ 1415048 w 10415138"/>
              <a:gd name="connsiteY6" fmla="*/ 236959 h 5738787"/>
              <a:gd name="connsiteX7" fmla="*/ 36191 w 10415138"/>
              <a:gd name="connsiteY7" fmla="*/ 1877073 h 5738787"/>
              <a:gd name="connsiteX8" fmla="*/ 529676 w 10415138"/>
              <a:gd name="connsiteY8" fmla="*/ 3531702 h 5738787"/>
              <a:gd name="connsiteX9" fmla="*/ 1894019 w 10415138"/>
              <a:gd name="connsiteY9" fmla="*/ 4054217 h 5738787"/>
              <a:gd name="connsiteX10" fmla="*/ 2111733 w 10415138"/>
              <a:gd name="connsiteY10" fmla="*/ 5099245 h 5738787"/>
              <a:gd name="connsiteX11" fmla="*/ 3229333 w 10415138"/>
              <a:gd name="connsiteY11" fmla="*/ 5737873 h 5738787"/>
              <a:gd name="connsiteX12" fmla="*/ 5420991 w 10415138"/>
              <a:gd name="connsiteY12" fmla="*/ 4983131 h 5738787"/>
              <a:gd name="connsiteX13" fmla="*/ 7525562 w 10415138"/>
              <a:gd name="connsiteY13" fmla="*/ 5723359 h 5738787"/>
              <a:gd name="connsiteX14" fmla="*/ 8889905 w 10415138"/>
              <a:gd name="connsiteY14" fmla="*/ 4489644 h 5738787"/>
              <a:gd name="connsiteX0" fmla="*/ 8889905 w 10415138"/>
              <a:gd name="connsiteY0" fmla="*/ 4489644 h 5738507"/>
              <a:gd name="connsiteX1" fmla="*/ 10384876 w 10415138"/>
              <a:gd name="connsiteY1" fmla="*/ 3299473 h 5738507"/>
              <a:gd name="connsiteX2" fmla="*/ 9746248 w 10415138"/>
              <a:gd name="connsiteY2" fmla="*/ 1456159 h 5738507"/>
              <a:gd name="connsiteX3" fmla="*/ 8019048 w 10415138"/>
              <a:gd name="connsiteY3" fmla="*/ 353073 h 5738507"/>
              <a:gd name="connsiteX4" fmla="*/ 5566133 w 10415138"/>
              <a:gd name="connsiteY4" fmla="*/ 469187 h 5738507"/>
              <a:gd name="connsiteX5" fmla="*/ 3185791 w 10415138"/>
              <a:gd name="connsiteY5" fmla="*/ 33759 h 5738507"/>
              <a:gd name="connsiteX6" fmla="*/ 1415048 w 10415138"/>
              <a:gd name="connsiteY6" fmla="*/ 236959 h 5738507"/>
              <a:gd name="connsiteX7" fmla="*/ 36191 w 10415138"/>
              <a:gd name="connsiteY7" fmla="*/ 1877073 h 5738507"/>
              <a:gd name="connsiteX8" fmla="*/ 529676 w 10415138"/>
              <a:gd name="connsiteY8" fmla="*/ 3531702 h 5738507"/>
              <a:gd name="connsiteX9" fmla="*/ 1894019 w 10415138"/>
              <a:gd name="connsiteY9" fmla="*/ 4359017 h 5738507"/>
              <a:gd name="connsiteX10" fmla="*/ 2111733 w 10415138"/>
              <a:gd name="connsiteY10" fmla="*/ 5099245 h 5738507"/>
              <a:gd name="connsiteX11" fmla="*/ 3229333 w 10415138"/>
              <a:gd name="connsiteY11" fmla="*/ 5737873 h 5738507"/>
              <a:gd name="connsiteX12" fmla="*/ 5420991 w 10415138"/>
              <a:gd name="connsiteY12" fmla="*/ 4983131 h 5738507"/>
              <a:gd name="connsiteX13" fmla="*/ 7525562 w 10415138"/>
              <a:gd name="connsiteY13" fmla="*/ 5723359 h 5738507"/>
              <a:gd name="connsiteX14" fmla="*/ 8889905 w 10415138"/>
              <a:gd name="connsiteY14" fmla="*/ 4489644 h 5738507"/>
              <a:gd name="connsiteX0" fmla="*/ 8889905 w 10415138"/>
              <a:gd name="connsiteY0" fmla="*/ 4489644 h 5746824"/>
              <a:gd name="connsiteX1" fmla="*/ 10384876 w 10415138"/>
              <a:gd name="connsiteY1" fmla="*/ 3299473 h 5746824"/>
              <a:gd name="connsiteX2" fmla="*/ 9746248 w 10415138"/>
              <a:gd name="connsiteY2" fmla="*/ 1456159 h 5746824"/>
              <a:gd name="connsiteX3" fmla="*/ 8019048 w 10415138"/>
              <a:gd name="connsiteY3" fmla="*/ 353073 h 5746824"/>
              <a:gd name="connsiteX4" fmla="*/ 5566133 w 10415138"/>
              <a:gd name="connsiteY4" fmla="*/ 469187 h 5746824"/>
              <a:gd name="connsiteX5" fmla="*/ 3185791 w 10415138"/>
              <a:gd name="connsiteY5" fmla="*/ 33759 h 5746824"/>
              <a:gd name="connsiteX6" fmla="*/ 1415048 w 10415138"/>
              <a:gd name="connsiteY6" fmla="*/ 236959 h 5746824"/>
              <a:gd name="connsiteX7" fmla="*/ 36191 w 10415138"/>
              <a:gd name="connsiteY7" fmla="*/ 1877073 h 5746824"/>
              <a:gd name="connsiteX8" fmla="*/ 529676 w 10415138"/>
              <a:gd name="connsiteY8" fmla="*/ 3531702 h 5746824"/>
              <a:gd name="connsiteX9" fmla="*/ 1894019 w 10415138"/>
              <a:gd name="connsiteY9" fmla="*/ 4359017 h 5746824"/>
              <a:gd name="connsiteX10" fmla="*/ 2213333 w 10415138"/>
              <a:gd name="connsiteY10" fmla="*/ 5331474 h 5746824"/>
              <a:gd name="connsiteX11" fmla="*/ 3229333 w 10415138"/>
              <a:gd name="connsiteY11" fmla="*/ 5737873 h 5746824"/>
              <a:gd name="connsiteX12" fmla="*/ 5420991 w 10415138"/>
              <a:gd name="connsiteY12" fmla="*/ 4983131 h 5746824"/>
              <a:gd name="connsiteX13" fmla="*/ 7525562 w 10415138"/>
              <a:gd name="connsiteY13" fmla="*/ 5723359 h 5746824"/>
              <a:gd name="connsiteX14" fmla="*/ 8889905 w 10415138"/>
              <a:gd name="connsiteY14" fmla="*/ 4489644 h 5746824"/>
              <a:gd name="connsiteX0" fmla="*/ 8889905 w 10415138"/>
              <a:gd name="connsiteY0" fmla="*/ 4489644 h 5738694"/>
              <a:gd name="connsiteX1" fmla="*/ 10384876 w 10415138"/>
              <a:gd name="connsiteY1" fmla="*/ 3299473 h 5738694"/>
              <a:gd name="connsiteX2" fmla="*/ 9746248 w 10415138"/>
              <a:gd name="connsiteY2" fmla="*/ 1456159 h 5738694"/>
              <a:gd name="connsiteX3" fmla="*/ 8019048 w 10415138"/>
              <a:gd name="connsiteY3" fmla="*/ 353073 h 5738694"/>
              <a:gd name="connsiteX4" fmla="*/ 5566133 w 10415138"/>
              <a:gd name="connsiteY4" fmla="*/ 469187 h 5738694"/>
              <a:gd name="connsiteX5" fmla="*/ 3185791 w 10415138"/>
              <a:gd name="connsiteY5" fmla="*/ 33759 h 5738694"/>
              <a:gd name="connsiteX6" fmla="*/ 1415048 w 10415138"/>
              <a:gd name="connsiteY6" fmla="*/ 236959 h 5738694"/>
              <a:gd name="connsiteX7" fmla="*/ 36191 w 10415138"/>
              <a:gd name="connsiteY7" fmla="*/ 1877073 h 5738694"/>
              <a:gd name="connsiteX8" fmla="*/ 529676 w 10415138"/>
              <a:gd name="connsiteY8" fmla="*/ 3531702 h 5738694"/>
              <a:gd name="connsiteX9" fmla="*/ 1894019 w 10415138"/>
              <a:gd name="connsiteY9" fmla="*/ 4359017 h 5738694"/>
              <a:gd name="connsiteX10" fmla="*/ 2343962 w 10415138"/>
              <a:gd name="connsiteY10" fmla="*/ 5113760 h 5738694"/>
              <a:gd name="connsiteX11" fmla="*/ 3229333 w 10415138"/>
              <a:gd name="connsiteY11" fmla="*/ 5737873 h 5738694"/>
              <a:gd name="connsiteX12" fmla="*/ 5420991 w 10415138"/>
              <a:gd name="connsiteY12" fmla="*/ 4983131 h 5738694"/>
              <a:gd name="connsiteX13" fmla="*/ 7525562 w 10415138"/>
              <a:gd name="connsiteY13" fmla="*/ 5723359 h 5738694"/>
              <a:gd name="connsiteX14" fmla="*/ 8889905 w 10415138"/>
              <a:gd name="connsiteY14" fmla="*/ 4489644 h 5738694"/>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343962 w 10415138"/>
              <a:gd name="connsiteY10" fmla="*/ 5113760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184305 w 10415138"/>
              <a:gd name="connsiteY10" fmla="*/ 5113760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169790 w 10415138"/>
              <a:gd name="connsiteY10" fmla="*/ 5244389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9368877 w 10393074"/>
              <a:gd name="connsiteY0" fmla="*/ 4779930 h 5727338"/>
              <a:gd name="connsiteX1" fmla="*/ 10384876 w 10393074"/>
              <a:gd name="connsiteY1" fmla="*/ 3299473 h 5727338"/>
              <a:gd name="connsiteX2" fmla="*/ 9746248 w 10393074"/>
              <a:gd name="connsiteY2" fmla="*/ 1456159 h 5727338"/>
              <a:gd name="connsiteX3" fmla="*/ 8019048 w 10393074"/>
              <a:gd name="connsiteY3" fmla="*/ 353073 h 5727338"/>
              <a:gd name="connsiteX4" fmla="*/ 5566133 w 10393074"/>
              <a:gd name="connsiteY4" fmla="*/ 469187 h 5727338"/>
              <a:gd name="connsiteX5" fmla="*/ 3185791 w 10393074"/>
              <a:gd name="connsiteY5" fmla="*/ 33759 h 5727338"/>
              <a:gd name="connsiteX6" fmla="*/ 1415048 w 10393074"/>
              <a:gd name="connsiteY6" fmla="*/ 236959 h 5727338"/>
              <a:gd name="connsiteX7" fmla="*/ 36191 w 10393074"/>
              <a:gd name="connsiteY7" fmla="*/ 1877073 h 5727338"/>
              <a:gd name="connsiteX8" fmla="*/ 529676 w 10393074"/>
              <a:gd name="connsiteY8" fmla="*/ 3531702 h 5727338"/>
              <a:gd name="connsiteX9" fmla="*/ 1894019 w 10393074"/>
              <a:gd name="connsiteY9" fmla="*/ 4359017 h 5727338"/>
              <a:gd name="connsiteX10" fmla="*/ 2169790 w 10393074"/>
              <a:gd name="connsiteY10" fmla="*/ 5244389 h 5727338"/>
              <a:gd name="connsiteX11" fmla="*/ 3243847 w 10393074"/>
              <a:gd name="connsiteY11" fmla="*/ 5447587 h 5727338"/>
              <a:gd name="connsiteX12" fmla="*/ 5420991 w 10393074"/>
              <a:gd name="connsiteY12" fmla="*/ 4983131 h 5727338"/>
              <a:gd name="connsiteX13" fmla="*/ 7525562 w 10393074"/>
              <a:gd name="connsiteY13" fmla="*/ 5723359 h 5727338"/>
              <a:gd name="connsiteX14" fmla="*/ 9368877 w 10393074"/>
              <a:gd name="connsiteY14" fmla="*/ 4779930 h 5727338"/>
              <a:gd name="connsiteX0" fmla="*/ 9368877 w 10251774"/>
              <a:gd name="connsiteY0" fmla="*/ 4779930 h 5727338"/>
              <a:gd name="connsiteX1" fmla="*/ 10239733 w 10251774"/>
              <a:gd name="connsiteY1" fmla="*/ 3299473 h 5727338"/>
              <a:gd name="connsiteX2" fmla="*/ 9746248 w 10251774"/>
              <a:gd name="connsiteY2" fmla="*/ 1456159 h 5727338"/>
              <a:gd name="connsiteX3" fmla="*/ 8019048 w 10251774"/>
              <a:gd name="connsiteY3" fmla="*/ 353073 h 5727338"/>
              <a:gd name="connsiteX4" fmla="*/ 5566133 w 10251774"/>
              <a:gd name="connsiteY4" fmla="*/ 469187 h 5727338"/>
              <a:gd name="connsiteX5" fmla="*/ 3185791 w 10251774"/>
              <a:gd name="connsiteY5" fmla="*/ 33759 h 5727338"/>
              <a:gd name="connsiteX6" fmla="*/ 1415048 w 10251774"/>
              <a:gd name="connsiteY6" fmla="*/ 236959 h 5727338"/>
              <a:gd name="connsiteX7" fmla="*/ 36191 w 10251774"/>
              <a:gd name="connsiteY7" fmla="*/ 1877073 h 5727338"/>
              <a:gd name="connsiteX8" fmla="*/ 529676 w 10251774"/>
              <a:gd name="connsiteY8" fmla="*/ 3531702 h 5727338"/>
              <a:gd name="connsiteX9" fmla="*/ 1894019 w 10251774"/>
              <a:gd name="connsiteY9" fmla="*/ 4359017 h 5727338"/>
              <a:gd name="connsiteX10" fmla="*/ 2169790 w 10251774"/>
              <a:gd name="connsiteY10" fmla="*/ 5244389 h 5727338"/>
              <a:gd name="connsiteX11" fmla="*/ 3243847 w 10251774"/>
              <a:gd name="connsiteY11" fmla="*/ 5447587 h 5727338"/>
              <a:gd name="connsiteX12" fmla="*/ 5420991 w 10251774"/>
              <a:gd name="connsiteY12" fmla="*/ 4983131 h 5727338"/>
              <a:gd name="connsiteX13" fmla="*/ 7525562 w 10251774"/>
              <a:gd name="connsiteY13" fmla="*/ 5723359 h 5727338"/>
              <a:gd name="connsiteX14" fmla="*/ 9368877 w 10251774"/>
              <a:gd name="connsiteY14" fmla="*/ 4779930 h 5727338"/>
              <a:gd name="connsiteX0" fmla="*/ 9368877 w 10251774"/>
              <a:gd name="connsiteY0" fmla="*/ 4779930 h 5727246"/>
              <a:gd name="connsiteX1" fmla="*/ 10239733 w 10251774"/>
              <a:gd name="connsiteY1" fmla="*/ 3299473 h 5727246"/>
              <a:gd name="connsiteX2" fmla="*/ 9746248 w 10251774"/>
              <a:gd name="connsiteY2" fmla="*/ 1456159 h 5727246"/>
              <a:gd name="connsiteX3" fmla="*/ 8019048 w 10251774"/>
              <a:gd name="connsiteY3" fmla="*/ 353073 h 5727246"/>
              <a:gd name="connsiteX4" fmla="*/ 5566133 w 10251774"/>
              <a:gd name="connsiteY4" fmla="*/ 469187 h 5727246"/>
              <a:gd name="connsiteX5" fmla="*/ 3185791 w 10251774"/>
              <a:gd name="connsiteY5" fmla="*/ 33759 h 5727246"/>
              <a:gd name="connsiteX6" fmla="*/ 1415048 w 10251774"/>
              <a:gd name="connsiteY6" fmla="*/ 236959 h 5727246"/>
              <a:gd name="connsiteX7" fmla="*/ 36191 w 10251774"/>
              <a:gd name="connsiteY7" fmla="*/ 1877073 h 5727246"/>
              <a:gd name="connsiteX8" fmla="*/ 529676 w 10251774"/>
              <a:gd name="connsiteY8" fmla="*/ 3531702 h 5727246"/>
              <a:gd name="connsiteX9" fmla="*/ 1894019 w 10251774"/>
              <a:gd name="connsiteY9" fmla="*/ 4359017 h 5727246"/>
              <a:gd name="connsiteX10" fmla="*/ 2169790 w 10251774"/>
              <a:gd name="connsiteY10" fmla="*/ 5244389 h 5727246"/>
              <a:gd name="connsiteX11" fmla="*/ 3243847 w 10251774"/>
              <a:gd name="connsiteY11" fmla="*/ 5563702 h 5727246"/>
              <a:gd name="connsiteX12" fmla="*/ 5420991 w 10251774"/>
              <a:gd name="connsiteY12" fmla="*/ 4983131 h 5727246"/>
              <a:gd name="connsiteX13" fmla="*/ 7525562 w 10251774"/>
              <a:gd name="connsiteY13" fmla="*/ 5723359 h 5727246"/>
              <a:gd name="connsiteX14" fmla="*/ 9368877 w 10251774"/>
              <a:gd name="connsiteY14" fmla="*/ 4779930 h 5727246"/>
              <a:gd name="connsiteX0" fmla="*/ 9372421 w 10255318"/>
              <a:gd name="connsiteY0" fmla="*/ 4779930 h 5727246"/>
              <a:gd name="connsiteX1" fmla="*/ 10243277 w 10255318"/>
              <a:gd name="connsiteY1" fmla="*/ 3299473 h 5727246"/>
              <a:gd name="connsiteX2" fmla="*/ 9749792 w 10255318"/>
              <a:gd name="connsiteY2" fmla="*/ 1456159 h 5727246"/>
              <a:gd name="connsiteX3" fmla="*/ 8022592 w 10255318"/>
              <a:gd name="connsiteY3" fmla="*/ 353073 h 5727246"/>
              <a:gd name="connsiteX4" fmla="*/ 5569677 w 10255318"/>
              <a:gd name="connsiteY4" fmla="*/ 469187 h 5727246"/>
              <a:gd name="connsiteX5" fmla="*/ 3189335 w 10255318"/>
              <a:gd name="connsiteY5" fmla="*/ 33759 h 5727246"/>
              <a:gd name="connsiteX6" fmla="*/ 1418592 w 10255318"/>
              <a:gd name="connsiteY6" fmla="*/ 236959 h 5727246"/>
              <a:gd name="connsiteX7" fmla="*/ 39735 w 10255318"/>
              <a:gd name="connsiteY7" fmla="*/ 1877073 h 5727246"/>
              <a:gd name="connsiteX8" fmla="*/ 533220 w 10255318"/>
              <a:gd name="connsiteY8" fmla="*/ 3531702 h 5727246"/>
              <a:gd name="connsiteX9" fmla="*/ 2173335 w 10255318"/>
              <a:gd name="connsiteY9" fmla="*/ 4329989 h 5727246"/>
              <a:gd name="connsiteX10" fmla="*/ 2173334 w 10255318"/>
              <a:gd name="connsiteY10" fmla="*/ 5244389 h 5727246"/>
              <a:gd name="connsiteX11" fmla="*/ 3247391 w 10255318"/>
              <a:gd name="connsiteY11" fmla="*/ 5563702 h 5727246"/>
              <a:gd name="connsiteX12" fmla="*/ 5424535 w 10255318"/>
              <a:gd name="connsiteY12" fmla="*/ 4983131 h 5727246"/>
              <a:gd name="connsiteX13" fmla="*/ 7529106 w 10255318"/>
              <a:gd name="connsiteY13" fmla="*/ 5723359 h 5727246"/>
              <a:gd name="connsiteX14" fmla="*/ 9372421 w 10255318"/>
              <a:gd name="connsiteY14" fmla="*/ 4779930 h 5727246"/>
              <a:gd name="connsiteX0" fmla="*/ 9371050 w 10253947"/>
              <a:gd name="connsiteY0" fmla="*/ 4779930 h 5727246"/>
              <a:gd name="connsiteX1" fmla="*/ 10241906 w 10253947"/>
              <a:gd name="connsiteY1" fmla="*/ 3299473 h 5727246"/>
              <a:gd name="connsiteX2" fmla="*/ 9748421 w 10253947"/>
              <a:gd name="connsiteY2" fmla="*/ 1456159 h 5727246"/>
              <a:gd name="connsiteX3" fmla="*/ 8021221 w 10253947"/>
              <a:gd name="connsiteY3" fmla="*/ 353073 h 5727246"/>
              <a:gd name="connsiteX4" fmla="*/ 5568306 w 10253947"/>
              <a:gd name="connsiteY4" fmla="*/ 469187 h 5727246"/>
              <a:gd name="connsiteX5" fmla="*/ 3187964 w 10253947"/>
              <a:gd name="connsiteY5" fmla="*/ 33759 h 5727246"/>
              <a:gd name="connsiteX6" fmla="*/ 1417221 w 10253947"/>
              <a:gd name="connsiteY6" fmla="*/ 236959 h 5727246"/>
              <a:gd name="connsiteX7" fmla="*/ 38364 w 10253947"/>
              <a:gd name="connsiteY7" fmla="*/ 1877073 h 5727246"/>
              <a:gd name="connsiteX8" fmla="*/ 531849 w 10253947"/>
              <a:gd name="connsiteY8" fmla="*/ 3531702 h 5727246"/>
              <a:gd name="connsiteX9" fmla="*/ 2070364 w 10253947"/>
              <a:gd name="connsiteY9" fmla="*/ 4329989 h 5727246"/>
              <a:gd name="connsiteX10" fmla="*/ 2171963 w 10253947"/>
              <a:gd name="connsiteY10" fmla="*/ 5244389 h 5727246"/>
              <a:gd name="connsiteX11" fmla="*/ 3246020 w 10253947"/>
              <a:gd name="connsiteY11" fmla="*/ 5563702 h 5727246"/>
              <a:gd name="connsiteX12" fmla="*/ 5423164 w 10253947"/>
              <a:gd name="connsiteY12" fmla="*/ 4983131 h 5727246"/>
              <a:gd name="connsiteX13" fmla="*/ 7527735 w 10253947"/>
              <a:gd name="connsiteY13" fmla="*/ 5723359 h 5727246"/>
              <a:gd name="connsiteX14" fmla="*/ 9371050 w 10253947"/>
              <a:gd name="connsiteY14" fmla="*/ 4779930 h 5727246"/>
              <a:gd name="connsiteX0" fmla="*/ 9391809 w 10274706"/>
              <a:gd name="connsiteY0" fmla="*/ 4779930 h 5727246"/>
              <a:gd name="connsiteX1" fmla="*/ 10262665 w 10274706"/>
              <a:gd name="connsiteY1" fmla="*/ 3299473 h 5727246"/>
              <a:gd name="connsiteX2" fmla="*/ 9769180 w 10274706"/>
              <a:gd name="connsiteY2" fmla="*/ 1456159 h 5727246"/>
              <a:gd name="connsiteX3" fmla="*/ 8041980 w 10274706"/>
              <a:gd name="connsiteY3" fmla="*/ 353073 h 5727246"/>
              <a:gd name="connsiteX4" fmla="*/ 5589065 w 10274706"/>
              <a:gd name="connsiteY4" fmla="*/ 469187 h 5727246"/>
              <a:gd name="connsiteX5" fmla="*/ 3208723 w 10274706"/>
              <a:gd name="connsiteY5" fmla="*/ 33759 h 5727246"/>
              <a:gd name="connsiteX6" fmla="*/ 1437980 w 10274706"/>
              <a:gd name="connsiteY6" fmla="*/ 236959 h 5727246"/>
              <a:gd name="connsiteX7" fmla="*/ 59123 w 10274706"/>
              <a:gd name="connsiteY7" fmla="*/ 1877073 h 5727246"/>
              <a:gd name="connsiteX8" fmla="*/ 436494 w 10274706"/>
              <a:gd name="connsiteY8" fmla="*/ 3778445 h 5727246"/>
              <a:gd name="connsiteX9" fmla="*/ 2091123 w 10274706"/>
              <a:gd name="connsiteY9" fmla="*/ 4329989 h 5727246"/>
              <a:gd name="connsiteX10" fmla="*/ 2192722 w 10274706"/>
              <a:gd name="connsiteY10" fmla="*/ 5244389 h 5727246"/>
              <a:gd name="connsiteX11" fmla="*/ 3266779 w 10274706"/>
              <a:gd name="connsiteY11" fmla="*/ 5563702 h 5727246"/>
              <a:gd name="connsiteX12" fmla="*/ 5443923 w 10274706"/>
              <a:gd name="connsiteY12" fmla="*/ 4983131 h 5727246"/>
              <a:gd name="connsiteX13" fmla="*/ 7548494 w 10274706"/>
              <a:gd name="connsiteY13" fmla="*/ 5723359 h 5727246"/>
              <a:gd name="connsiteX14" fmla="*/ 9391809 w 10274706"/>
              <a:gd name="connsiteY14" fmla="*/ 4779930 h 5727246"/>
              <a:gd name="connsiteX0" fmla="*/ 9423023 w 10305920"/>
              <a:gd name="connsiteY0" fmla="*/ 4779930 h 5727246"/>
              <a:gd name="connsiteX1" fmla="*/ 10293879 w 10305920"/>
              <a:gd name="connsiteY1" fmla="*/ 3299473 h 5727246"/>
              <a:gd name="connsiteX2" fmla="*/ 9800394 w 10305920"/>
              <a:gd name="connsiteY2" fmla="*/ 1456159 h 5727246"/>
              <a:gd name="connsiteX3" fmla="*/ 8073194 w 10305920"/>
              <a:gd name="connsiteY3" fmla="*/ 353073 h 5727246"/>
              <a:gd name="connsiteX4" fmla="*/ 5620279 w 10305920"/>
              <a:gd name="connsiteY4" fmla="*/ 469187 h 5727246"/>
              <a:gd name="connsiteX5" fmla="*/ 3239937 w 10305920"/>
              <a:gd name="connsiteY5" fmla="*/ 33759 h 5727246"/>
              <a:gd name="connsiteX6" fmla="*/ 1469194 w 10305920"/>
              <a:gd name="connsiteY6" fmla="*/ 236959 h 5727246"/>
              <a:gd name="connsiteX7" fmla="*/ 90337 w 10305920"/>
              <a:gd name="connsiteY7" fmla="*/ 1877073 h 5727246"/>
              <a:gd name="connsiteX8" fmla="*/ 467708 w 10305920"/>
              <a:gd name="connsiteY8" fmla="*/ 3778445 h 5727246"/>
              <a:gd name="connsiteX9" fmla="*/ 2122337 w 10305920"/>
              <a:gd name="connsiteY9" fmla="*/ 4329989 h 5727246"/>
              <a:gd name="connsiteX10" fmla="*/ 2223936 w 10305920"/>
              <a:gd name="connsiteY10" fmla="*/ 5244389 h 5727246"/>
              <a:gd name="connsiteX11" fmla="*/ 3297993 w 10305920"/>
              <a:gd name="connsiteY11" fmla="*/ 5563702 h 5727246"/>
              <a:gd name="connsiteX12" fmla="*/ 5475137 w 10305920"/>
              <a:gd name="connsiteY12" fmla="*/ 4983131 h 5727246"/>
              <a:gd name="connsiteX13" fmla="*/ 7579708 w 10305920"/>
              <a:gd name="connsiteY13" fmla="*/ 5723359 h 5727246"/>
              <a:gd name="connsiteX14" fmla="*/ 9423023 w 10305920"/>
              <a:gd name="connsiteY14" fmla="*/ 4779930 h 5727246"/>
              <a:gd name="connsiteX0" fmla="*/ 9423023 w 10305920"/>
              <a:gd name="connsiteY0" fmla="*/ 4779930 h 5727246"/>
              <a:gd name="connsiteX1" fmla="*/ 10293879 w 10305920"/>
              <a:gd name="connsiteY1" fmla="*/ 3299473 h 5727246"/>
              <a:gd name="connsiteX2" fmla="*/ 9800394 w 10305920"/>
              <a:gd name="connsiteY2" fmla="*/ 1456159 h 5727246"/>
              <a:gd name="connsiteX3" fmla="*/ 8073194 w 10305920"/>
              <a:gd name="connsiteY3" fmla="*/ 353073 h 5727246"/>
              <a:gd name="connsiteX4" fmla="*/ 5620279 w 10305920"/>
              <a:gd name="connsiteY4" fmla="*/ 469187 h 5727246"/>
              <a:gd name="connsiteX5" fmla="*/ 3239937 w 10305920"/>
              <a:gd name="connsiteY5" fmla="*/ 33759 h 5727246"/>
              <a:gd name="connsiteX6" fmla="*/ 1469194 w 10305920"/>
              <a:gd name="connsiteY6" fmla="*/ 236959 h 5727246"/>
              <a:gd name="connsiteX7" fmla="*/ 90337 w 10305920"/>
              <a:gd name="connsiteY7" fmla="*/ 1877073 h 5727246"/>
              <a:gd name="connsiteX8" fmla="*/ 467708 w 10305920"/>
              <a:gd name="connsiteY8" fmla="*/ 3778445 h 5727246"/>
              <a:gd name="connsiteX9" fmla="*/ 2122337 w 10305920"/>
              <a:gd name="connsiteY9" fmla="*/ 4329989 h 5727246"/>
              <a:gd name="connsiteX10" fmla="*/ 2223936 w 10305920"/>
              <a:gd name="connsiteY10" fmla="*/ 5244389 h 5727246"/>
              <a:gd name="connsiteX11" fmla="*/ 3297993 w 10305920"/>
              <a:gd name="connsiteY11" fmla="*/ 5563702 h 5727246"/>
              <a:gd name="connsiteX12" fmla="*/ 5475137 w 10305920"/>
              <a:gd name="connsiteY12" fmla="*/ 4983131 h 5727246"/>
              <a:gd name="connsiteX13" fmla="*/ 6853993 w 10305920"/>
              <a:gd name="connsiteY13" fmla="*/ 5723359 h 5727246"/>
              <a:gd name="connsiteX14" fmla="*/ 9423023 w 10305920"/>
              <a:gd name="connsiteY14" fmla="*/ 4779930 h 5727246"/>
              <a:gd name="connsiteX0" fmla="*/ 9423023 w 10305920"/>
              <a:gd name="connsiteY0" fmla="*/ 4779930 h 5727793"/>
              <a:gd name="connsiteX1" fmla="*/ 10293879 w 10305920"/>
              <a:gd name="connsiteY1" fmla="*/ 3299473 h 5727793"/>
              <a:gd name="connsiteX2" fmla="*/ 9800394 w 10305920"/>
              <a:gd name="connsiteY2" fmla="*/ 1456159 h 5727793"/>
              <a:gd name="connsiteX3" fmla="*/ 8073194 w 10305920"/>
              <a:gd name="connsiteY3" fmla="*/ 353073 h 5727793"/>
              <a:gd name="connsiteX4" fmla="*/ 5620279 w 10305920"/>
              <a:gd name="connsiteY4" fmla="*/ 469187 h 5727793"/>
              <a:gd name="connsiteX5" fmla="*/ 3239937 w 10305920"/>
              <a:gd name="connsiteY5" fmla="*/ 33759 h 5727793"/>
              <a:gd name="connsiteX6" fmla="*/ 1469194 w 10305920"/>
              <a:gd name="connsiteY6" fmla="*/ 236959 h 5727793"/>
              <a:gd name="connsiteX7" fmla="*/ 90337 w 10305920"/>
              <a:gd name="connsiteY7" fmla="*/ 1877073 h 5727793"/>
              <a:gd name="connsiteX8" fmla="*/ 467708 w 10305920"/>
              <a:gd name="connsiteY8" fmla="*/ 3778445 h 5727793"/>
              <a:gd name="connsiteX9" fmla="*/ 2122337 w 10305920"/>
              <a:gd name="connsiteY9" fmla="*/ 4329989 h 5727793"/>
              <a:gd name="connsiteX10" fmla="*/ 2223936 w 10305920"/>
              <a:gd name="connsiteY10" fmla="*/ 5244389 h 5727793"/>
              <a:gd name="connsiteX11" fmla="*/ 3297993 w 10305920"/>
              <a:gd name="connsiteY11" fmla="*/ 5563702 h 5727793"/>
              <a:gd name="connsiteX12" fmla="*/ 4821994 w 10305920"/>
              <a:gd name="connsiteY12" fmla="*/ 5084731 h 5727793"/>
              <a:gd name="connsiteX13" fmla="*/ 6853993 w 10305920"/>
              <a:gd name="connsiteY13" fmla="*/ 5723359 h 5727793"/>
              <a:gd name="connsiteX14" fmla="*/ 9423023 w 10305920"/>
              <a:gd name="connsiteY14" fmla="*/ 4779930 h 5727793"/>
              <a:gd name="connsiteX0" fmla="*/ 9388398 w 10271295"/>
              <a:gd name="connsiteY0" fmla="*/ 4779930 h 5727793"/>
              <a:gd name="connsiteX1" fmla="*/ 10259254 w 10271295"/>
              <a:gd name="connsiteY1" fmla="*/ 3299473 h 5727793"/>
              <a:gd name="connsiteX2" fmla="*/ 9765769 w 10271295"/>
              <a:gd name="connsiteY2" fmla="*/ 1456159 h 5727793"/>
              <a:gd name="connsiteX3" fmla="*/ 8038569 w 10271295"/>
              <a:gd name="connsiteY3" fmla="*/ 353073 h 5727793"/>
              <a:gd name="connsiteX4" fmla="*/ 5585654 w 10271295"/>
              <a:gd name="connsiteY4" fmla="*/ 469187 h 5727793"/>
              <a:gd name="connsiteX5" fmla="*/ 3205312 w 10271295"/>
              <a:gd name="connsiteY5" fmla="*/ 33759 h 5727793"/>
              <a:gd name="connsiteX6" fmla="*/ 1434569 w 10271295"/>
              <a:gd name="connsiteY6" fmla="*/ 236959 h 5727793"/>
              <a:gd name="connsiteX7" fmla="*/ 55712 w 10271295"/>
              <a:gd name="connsiteY7" fmla="*/ 1877073 h 5727793"/>
              <a:gd name="connsiteX8" fmla="*/ 433083 w 10271295"/>
              <a:gd name="connsiteY8" fmla="*/ 3778445 h 5727793"/>
              <a:gd name="connsiteX9" fmla="*/ 1928055 w 10271295"/>
              <a:gd name="connsiteY9" fmla="*/ 4228389 h 5727793"/>
              <a:gd name="connsiteX10" fmla="*/ 2189311 w 10271295"/>
              <a:gd name="connsiteY10" fmla="*/ 5244389 h 5727793"/>
              <a:gd name="connsiteX11" fmla="*/ 3263368 w 10271295"/>
              <a:gd name="connsiteY11" fmla="*/ 5563702 h 5727793"/>
              <a:gd name="connsiteX12" fmla="*/ 4787369 w 10271295"/>
              <a:gd name="connsiteY12" fmla="*/ 5084731 h 5727793"/>
              <a:gd name="connsiteX13" fmla="*/ 6819368 w 10271295"/>
              <a:gd name="connsiteY13" fmla="*/ 5723359 h 5727793"/>
              <a:gd name="connsiteX14" fmla="*/ 9388398 w 10271295"/>
              <a:gd name="connsiteY14" fmla="*/ 4779930 h 5727793"/>
              <a:gd name="connsiteX0" fmla="*/ 9381507 w 10264404"/>
              <a:gd name="connsiteY0" fmla="*/ 4869557 h 5817420"/>
              <a:gd name="connsiteX1" fmla="*/ 10252363 w 10264404"/>
              <a:gd name="connsiteY1" fmla="*/ 3389100 h 5817420"/>
              <a:gd name="connsiteX2" fmla="*/ 9758878 w 10264404"/>
              <a:gd name="connsiteY2" fmla="*/ 1545786 h 5817420"/>
              <a:gd name="connsiteX3" fmla="*/ 8031678 w 10264404"/>
              <a:gd name="connsiteY3" fmla="*/ 442700 h 5817420"/>
              <a:gd name="connsiteX4" fmla="*/ 5578763 w 10264404"/>
              <a:gd name="connsiteY4" fmla="*/ 558814 h 5817420"/>
              <a:gd name="connsiteX5" fmla="*/ 3198421 w 10264404"/>
              <a:gd name="connsiteY5" fmla="*/ 123386 h 5817420"/>
              <a:gd name="connsiteX6" fmla="*/ 1326078 w 10264404"/>
              <a:gd name="connsiteY6" fmla="*/ 166929 h 5817420"/>
              <a:gd name="connsiteX7" fmla="*/ 48821 w 10264404"/>
              <a:gd name="connsiteY7" fmla="*/ 1966700 h 5817420"/>
              <a:gd name="connsiteX8" fmla="*/ 426192 w 10264404"/>
              <a:gd name="connsiteY8" fmla="*/ 3868072 h 5817420"/>
              <a:gd name="connsiteX9" fmla="*/ 1921164 w 10264404"/>
              <a:gd name="connsiteY9" fmla="*/ 4318016 h 5817420"/>
              <a:gd name="connsiteX10" fmla="*/ 2182420 w 10264404"/>
              <a:gd name="connsiteY10" fmla="*/ 5334016 h 5817420"/>
              <a:gd name="connsiteX11" fmla="*/ 3256477 w 10264404"/>
              <a:gd name="connsiteY11" fmla="*/ 5653329 h 5817420"/>
              <a:gd name="connsiteX12" fmla="*/ 4780478 w 10264404"/>
              <a:gd name="connsiteY12" fmla="*/ 5174358 h 5817420"/>
              <a:gd name="connsiteX13" fmla="*/ 6812477 w 10264404"/>
              <a:gd name="connsiteY13" fmla="*/ 5812986 h 5817420"/>
              <a:gd name="connsiteX14" fmla="*/ 9381507 w 10264404"/>
              <a:gd name="connsiteY14" fmla="*/ 4869557 h 5817420"/>
              <a:gd name="connsiteX0" fmla="*/ 9381507 w 10264404"/>
              <a:gd name="connsiteY0" fmla="*/ 4921491 h 5869354"/>
              <a:gd name="connsiteX1" fmla="*/ 10252363 w 10264404"/>
              <a:gd name="connsiteY1" fmla="*/ 3441034 h 5869354"/>
              <a:gd name="connsiteX2" fmla="*/ 9758878 w 10264404"/>
              <a:gd name="connsiteY2" fmla="*/ 1597720 h 5869354"/>
              <a:gd name="connsiteX3" fmla="*/ 8031678 w 10264404"/>
              <a:gd name="connsiteY3" fmla="*/ 494634 h 5869354"/>
              <a:gd name="connsiteX4" fmla="*/ 5578763 w 10264404"/>
              <a:gd name="connsiteY4" fmla="*/ 610748 h 5869354"/>
              <a:gd name="connsiteX5" fmla="*/ 3256478 w 10264404"/>
              <a:gd name="connsiteY5" fmla="*/ 73720 h 5869354"/>
              <a:gd name="connsiteX6" fmla="*/ 1326078 w 10264404"/>
              <a:gd name="connsiteY6" fmla="*/ 218863 h 5869354"/>
              <a:gd name="connsiteX7" fmla="*/ 48821 w 10264404"/>
              <a:gd name="connsiteY7" fmla="*/ 2018634 h 5869354"/>
              <a:gd name="connsiteX8" fmla="*/ 426192 w 10264404"/>
              <a:gd name="connsiteY8" fmla="*/ 3920006 h 5869354"/>
              <a:gd name="connsiteX9" fmla="*/ 1921164 w 10264404"/>
              <a:gd name="connsiteY9" fmla="*/ 4369950 h 5869354"/>
              <a:gd name="connsiteX10" fmla="*/ 2182420 w 10264404"/>
              <a:gd name="connsiteY10" fmla="*/ 5385950 h 5869354"/>
              <a:gd name="connsiteX11" fmla="*/ 3256477 w 10264404"/>
              <a:gd name="connsiteY11" fmla="*/ 5705263 h 5869354"/>
              <a:gd name="connsiteX12" fmla="*/ 4780478 w 10264404"/>
              <a:gd name="connsiteY12" fmla="*/ 5226292 h 5869354"/>
              <a:gd name="connsiteX13" fmla="*/ 6812477 w 10264404"/>
              <a:gd name="connsiteY13" fmla="*/ 5864920 h 5869354"/>
              <a:gd name="connsiteX14" fmla="*/ 9381507 w 10264404"/>
              <a:gd name="connsiteY14" fmla="*/ 4921491 h 5869354"/>
              <a:gd name="connsiteX0" fmla="*/ 9381507 w 10264404"/>
              <a:gd name="connsiteY0" fmla="*/ 4921491 h 5869354"/>
              <a:gd name="connsiteX1" fmla="*/ 10252363 w 10264404"/>
              <a:gd name="connsiteY1" fmla="*/ 3441034 h 5869354"/>
              <a:gd name="connsiteX2" fmla="*/ 9758878 w 10264404"/>
              <a:gd name="connsiteY2" fmla="*/ 1597720 h 5869354"/>
              <a:gd name="connsiteX3" fmla="*/ 8031678 w 10264404"/>
              <a:gd name="connsiteY3" fmla="*/ 494634 h 5869354"/>
              <a:gd name="connsiteX4" fmla="*/ 5578763 w 10264404"/>
              <a:gd name="connsiteY4" fmla="*/ 610748 h 5869354"/>
              <a:gd name="connsiteX5" fmla="*/ 3256478 w 10264404"/>
              <a:gd name="connsiteY5" fmla="*/ 73720 h 5869354"/>
              <a:gd name="connsiteX6" fmla="*/ 1326078 w 10264404"/>
              <a:gd name="connsiteY6" fmla="*/ 218863 h 5869354"/>
              <a:gd name="connsiteX7" fmla="*/ 48821 w 10264404"/>
              <a:gd name="connsiteY7" fmla="*/ 2018634 h 5869354"/>
              <a:gd name="connsiteX8" fmla="*/ 426192 w 10264404"/>
              <a:gd name="connsiteY8" fmla="*/ 3920006 h 5869354"/>
              <a:gd name="connsiteX9" fmla="*/ 1921164 w 10264404"/>
              <a:gd name="connsiteY9" fmla="*/ 4369950 h 5869354"/>
              <a:gd name="connsiteX10" fmla="*/ 2182420 w 10264404"/>
              <a:gd name="connsiteY10" fmla="*/ 5385950 h 5869354"/>
              <a:gd name="connsiteX11" fmla="*/ 3256477 w 10264404"/>
              <a:gd name="connsiteY11" fmla="*/ 5705263 h 5869354"/>
              <a:gd name="connsiteX12" fmla="*/ 4780478 w 10264404"/>
              <a:gd name="connsiteY12" fmla="*/ 5226292 h 5869354"/>
              <a:gd name="connsiteX13" fmla="*/ 6812477 w 10264404"/>
              <a:gd name="connsiteY13" fmla="*/ 5864920 h 5869354"/>
              <a:gd name="connsiteX14" fmla="*/ 9381507 w 10264404"/>
              <a:gd name="connsiteY14" fmla="*/ 4921491 h 5869354"/>
              <a:gd name="connsiteX0" fmla="*/ 9381507 w 10264404"/>
              <a:gd name="connsiteY0" fmla="*/ 4932973 h 5880836"/>
              <a:gd name="connsiteX1" fmla="*/ 10252363 w 10264404"/>
              <a:gd name="connsiteY1" fmla="*/ 3452516 h 5880836"/>
              <a:gd name="connsiteX2" fmla="*/ 9758878 w 10264404"/>
              <a:gd name="connsiteY2" fmla="*/ 1609202 h 5880836"/>
              <a:gd name="connsiteX3" fmla="*/ 8031678 w 10264404"/>
              <a:gd name="connsiteY3" fmla="*/ 506116 h 5880836"/>
              <a:gd name="connsiteX4" fmla="*/ 5578763 w 10264404"/>
              <a:gd name="connsiteY4" fmla="*/ 622230 h 5880836"/>
              <a:gd name="connsiteX5" fmla="*/ 3256478 w 10264404"/>
              <a:gd name="connsiteY5" fmla="*/ 85202 h 5880836"/>
              <a:gd name="connsiteX6" fmla="*/ 1326078 w 10264404"/>
              <a:gd name="connsiteY6" fmla="*/ 230345 h 5880836"/>
              <a:gd name="connsiteX7" fmla="*/ 48821 w 10264404"/>
              <a:gd name="connsiteY7" fmla="*/ 2030116 h 5880836"/>
              <a:gd name="connsiteX8" fmla="*/ 426192 w 10264404"/>
              <a:gd name="connsiteY8" fmla="*/ 3931488 h 5880836"/>
              <a:gd name="connsiteX9" fmla="*/ 1921164 w 10264404"/>
              <a:gd name="connsiteY9" fmla="*/ 4381432 h 5880836"/>
              <a:gd name="connsiteX10" fmla="*/ 2182420 w 10264404"/>
              <a:gd name="connsiteY10" fmla="*/ 5397432 h 5880836"/>
              <a:gd name="connsiteX11" fmla="*/ 3256477 w 10264404"/>
              <a:gd name="connsiteY11" fmla="*/ 5716745 h 5880836"/>
              <a:gd name="connsiteX12" fmla="*/ 4780478 w 10264404"/>
              <a:gd name="connsiteY12" fmla="*/ 5237774 h 5880836"/>
              <a:gd name="connsiteX13" fmla="*/ 6812477 w 10264404"/>
              <a:gd name="connsiteY13" fmla="*/ 5876402 h 5880836"/>
              <a:gd name="connsiteX14" fmla="*/ 9381507 w 10264404"/>
              <a:gd name="connsiteY14" fmla="*/ 4932973 h 5880836"/>
              <a:gd name="connsiteX0" fmla="*/ 9381507 w 10264000"/>
              <a:gd name="connsiteY0" fmla="*/ 4932973 h 5880836"/>
              <a:gd name="connsiteX1" fmla="*/ 10252363 w 10264000"/>
              <a:gd name="connsiteY1" fmla="*/ 3452516 h 5880836"/>
              <a:gd name="connsiteX2" fmla="*/ 9758878 w 10264000"/>
              <a:gd name="connsiteY2" fmla="*/ 1609202 h 5880836"/>
              <a:gd name="connsiteX3" fmla="*/ 8089736 w 10264000"/>
              <a:gd name="connsiteY3" fmla="*/ 622230 h 5880836"/>
              <a:gd name="connsiteX4" fmla="*/ 5578763 w 10264000"/>
              <a:gd name="connsiteY4" fmla="*/ 622230 h 5880836"/>
              <a:gd name="connsiteX5" fmla="*/ 3256478 w 10264000"/>
              <a:gd name="connsiteY5" fmla="*/ 85202 h 5880836"/>
              <a:gd name="connsiteX6" fmla="*/ 1326078 w 10264000"/>
              <a:gd name="connsiteY6" fmla="*/ 230345 h 5880836"/>
              <a:gd name="connsiteX7" fmla="*/ 48821 w 10264000"/>
              <a:gd name="connsiteY7" fmla="*/ 2030116 h 5880836"/>
              <a:gd name="connsiteX8" fmla="*/ 426192 w 10264000"/>
              <a:gd name="connsiteY8" fmla="*/ 3931488 h 5880836"/>
              <a:gd name="connsiteX9" fmla="*/ 1921164 w 10264000"/>
              <a:gd name="connsiteY9" fmla="*/ 4381432 h 5880836"/>
              <a:gd name="connsiteX10" fmla="*/ 2182420 w 10264000"/>
              <a:gd name="connsiteY10" fmla="*/ 5397432 h 5880836"/>
              <a:gd name="connsiteX11" fmla="*/ 3256477 w 10264000"/>
              <a:gd name="connsiteY11" fmla="*/ 5716745 h 5880836"/>
              <a:gd name="connsiteX12" fmla="*/ 4780478 w 10264000"/>
              <a:gd name="connsiteY12" fmla="*/ 5237774 h 5880836"/>
              <a:gd name="connsiteX13" fmla="*/ 6812477 w 10264000"/>
              <a:gd name="connsiteY13" fmla="*/ 5876402 h 5880836"/>
              <a:gd name="connsiteX14" fmla="*/ 9381507 w 10264000"/>
              <a:gd name="connsiteY14" fmla="*/ 4932973 h 5880836"/>
              <a:gd name="connsiteX0" fmla="*/ 9381507 w 10274492"/>
              <a:gd name="connsiteY0" fmla="*/ 4932973 h 5880836"/>
              <a:gd name="connsiteX1" fmla="*/ 10252363 w 10274492"/>
              <a:gd name="connsiteY1" fmla="*/ 3452516 h 5880836"/>
              <a:gd name="connsiteX2" fmla="*/ 9845964 w 10274492"/>
              <a:gd name="connsiteY2" fmla="*/ 1536631 h 5880836"/>
              <a:gd name="connsiteX3" fmla="*/ 8089736 w 10274492"/>
              <a:gd name="connsiteY3" fmla="*/ 622230 h 5880836"/>
              <a:gd name="connsiteX4" fmla="*/ 5578763 w 10274492"/>
              <a:gd name="connsiteY4" fmla="*/ 622230 h 5880836"/>
              <a:gd name="connsiteX5" fmla="*/ 3256478 w 10274492"/>
              <a:gd name="connsiteY5" fmla="*/ 85202 h 5880836"/>
              <a:gd name="connsiteX6" fmla="*/ 1326078 w 10274492"/>
              <a:gd name="connsiteY6" fmla="*/ 230345 h 5880836"/>
              <a:gd name="connsiteX7" fmla="*/ 48821 w 10274492"/>
              <a:gd name="connsiteY7" fmla="*/ 2030116 h 5880836"/>
              <a:gd name="connsiteX8" fmla="*/ 426192 w 10274492"/>
              <a:gd name="connsiteY8" fmla="*/ 3931488 h 5880836"/>
              <a:gd name="connsiteX9" fmla="*/ 1921164 w 10274492"/>
              <a:gd name="connsiteY9" fmla="*/ 4381432 h 5880836"/>
              <a:gd name="connsiteX10" fmla="*/ 2182420 w 10274492"/>
              <a:gd name="connsiteY10" fmla="*/ 5397432 h 5880836"/>
              <a:gd name="connsiteX11" fmla="*/ 3256477 w 10274492"/>
              <a:gd name="connsiteY11" fmla="*/ 5716745 h 5880836"/>
              <a:gd name="connsiteX12" fmla="*/ 4780478 w 10274492"/>
              <a:gd name="connsiteY12" fmla="*/ 5237774 h 5880836"/>
              <a:gd name="connsiteX13" fmla="*/ 6812477 w 10274492"/>
              <a:gd name="connsiteY13" fmla="*/ 5876402 h 5880836"/>
              <a:gd name="connsiteX14" fmla="*/ 9381507 w 10274492"/>
              <a:gd name="connsiteY14" fmla="*/ 4932973 h 5880836"/>
              <a:gd name="connsiteX0" fmla="*/ 9409984 w 10302969"/>
              <a:gd name="connsiteY0" fmla="*/ 4932973 h 5880836"/>
              <a:gd name="connsiteX1" fmla="*/ 10280840 w 10302969"/>
              <a:gd name="connsiteY1" fmla="*/ 3452516 h 5880836"/>
              <a:gd name="connsiteX2" fmla="*/ 9874441 w 10302969"/>
              <a:gd name="connsiteY2" fmla="*/ 1536631 h 5880836"/>
              <a:gd name="connsiteX3" fmla="*/ 8118213 w 10302969"/>
              <a:gd name="connsiteY3" fmla="*/ 622230 h 5880836"/>
              <a:gd name="connsiteX4" fmla="*/ 5607240 w 10302969"/>
              <a:gd name="connsiteY4" fmla="*/ 622230 h 5880836"/>
              <a:gd name="connsiteX5" fmla="*/ 3284955 w 10302969"/>
              <a:gd name="connsiteY5" fmla="*/ 85202 h 5880836"/>
              <a:gd name="connsiteX6" fmla="*/ 1354555 w 10302969"/>
              <a:gd name="connsiteY6" fmla="*/ 230345 h 5880836"/>
              <a:gd name="connsiteX7" fmla="*/ 77298 w 10302969"/>
              <a:gd name="connsiteY7" fmla="*/ 2030116 h 5880836"/>
              <a:gd name="connsiteX8" fmla="*/ 338555 w 10302969"/>
              <a:gd name="connsiteY8" fmla="*/ 3815374 h 5880836"/>
              <a:gd name="connsiteX9" fmla="*/ 1949641 w 10302969"/>
              <a:gd name="connsiteY9" fmla="*/ 4381432 h 5880836"/>
              <a:gd name="connsiteX10" fmla="*/ 2210897 w 10302969"/>
              <a:gd name="connsiteY10" fmla="*/ 5397432 h 5880836"/>
              <a:gd name="connsiteX11" fmla="*/ 3284954 w 10302969"/>
              <a:gd name="connsiteY11" fmla="*/ 5716745 h 5880836"/>
              <a:gd name="connsiteX12" fmla="*/ 4808955 w 10302969"/>
              <a:gd name="connsiteY12" fmla="*/ 5237774 h 5880836"/>
              <a:gd name="connsiteX13" fmla="*/ 6840954 w 10302969"/>
              <a:gd name="connsiteY13" fmla="*/ 5876402 h 5880836"/>
              <a:gd name="connsiteX14" fmla="*/ 9409984 w 10302969"/>
              <a:gd name="connsiteY14" fmla="*/ 4932973 h 5880836"/>
              <a:gd name="connsiteX0" fmla="*/ 9405702 w 10298687"/>
              <a:gd name="connsiteY0" fmla="*/ 5035095 h 5982958"/>
              <a:gd name="connsiteX1" fmla="*/ 10276558 w 10298687"/>
              <a:gd name="connsiteY1" fmla="*/ 3554638 h 5982958"/>
              <a:gd name="connsiteX2" fmla="*/ 9870159 w 10298687"/>
              <a:gd name="connsiteY2" fmla="*/ 1638753 h 5982958"/>
              <a:gd name="connsiteX3" fmla="*/ 8113931 w 10298687"/>
              <a:gd name="connsiteY3" fmla="*/ 724352 h 5982958"/>
              <a:gd name="connsiteX4" fmla="*/ 5602958 w 10298687"/>
              <a:gd name="connsiteY4" fmla="*/ 724352 h 5982958"/>
              <a:gd name="connsiteX5" fmla="*/ 3280673 w 10298687"/>
              <a:gd name="connsiteY5" fmla="*/ 187324 h 5982958"/>
              <a:gd name="connsiteX6" fmla="*/ 1292216 w 10298687"/>
              <a:gd name="connsiteY6" fmla="*/ 158296 h 5982958"/>
              <a:gd name="connsiteX7" fmla="*/ 73016 w 10298687"/>
              <a:gd name="connsiteY7" fmla="*/ 2132238 h 5982958"/>
              <a:gd name="connsiteX8" fmla="*/ 334273 w 10298687"/>
              <a:gd name="connsiteY8" fmla="*/ 3917496 h 5982958"/>
              <a:gd name="connsiteX9" fmla="*/ 1945359 w 10298687"/>
              <a:gd name="connsiteY9" fmla="*/ 4483554 h 5982958"/>
              <a:gd name="connsiteX10" fmla="*/ 2206615 w 10298687"/>
              <a:gd name="connsiteY10" fmla="*/ 5499554 h 5982958"/>
              <a:gd name="connsiteX11" fmla="*/ 3280672 w 10298687"/>
              <a:gd name="connsiteY11" fmla="*/ 5818867 h 5982958"/>
              <a:gd name="connsiteX12" fmla="*/ 4804673 w 10298687"/>
              <a:gd name="connsiteY12" fmla="*/ 5339896 h 5982958"/>
              <a:gd name="connsiteX13" fmla="*/ 6836672 w 10298687"/>
              <a:gd name="connsiteY13" fmla="*/ 5978524 h 5982958"/>
              <a:gd name="connsiteX14" fmla="*/ 9405702 w 10298687"/>
              <a:gd name="connsiteY14" fmla="*/ 5035095 h 5982958"/>
              <a:gd name="connsiteX0" fmla="*/ 9405702 w 10298687"/>
              <a:gd name="connsiteY0" fmla="*/ 5093186 h 6041049"/>
              <a:gd name="connsiteX1" fmla="*/ 10276558 w 10298687"/>
              <a:gd name="connsiteY1" fmla="*/ 3612729 h 6041049"/>
              <a:gd name="connsiteX2" fmla="*/ 9870159 w 10298687"/>
              <a:gd name="connsiteY2" fmla="*/ 1696844 h 6041049"/>
              <a:gd name="connsiteX3" fmla="*/ 8113931 w 10298687"/>
              <a:gd name="connsiteY3" fmla="*/ 782443 h 6041049"/>
              <a:gd name="connsiteX4" fmla="*/ 5602958 w 10298687"/>
              <a:gd name="connsiteY4" fmla="*/ 782443 h 6041049"/>
              <a:gd name="connsiteX5" fmla="*/ 3512902 w 10298687"/>
              <a:gd name="connsiteY5" fmla="*/ 114787 h 6041049"/>
              <a:gd name="connsiteX6" fmla="*/ 1292216 w 10298687"/>
              <a:gd name="connsiteY6" fmla="*/ 216387 h 6041049"/>
              <a:gd name="connsiteX7" fmla="*/ 73016 w 10298687"/>
              <a:gd name="connsiteY7" fmla="*/ 2190329 h 6041049"/>
              <a:gd name="connsiteX8" fmla="*/ 334273 w 10298687"/>
              <a:gd name="connsiteY8" fmla="*/ 3975587 h 6041049"/>
              <a:gd name="connsiteX9" fmla="*/ 1945359 w 10298687"/>
              <a:gd name="connsiteY9" fmla="*/ 4541645 h 6041049"/>
              <a:gd name="connsiteX10" fmla="*/ 2206615 w 10298687"/>
              <a:gd name="connsiteY10" fmla="*/ 5557645 h 6041049"/>
              <a:gd name="connsiteX11" fmla="*/ 3280672 w 10298687"/>
              <a:gd name="connsiteY11" fmla="*/ 5876958 h 6041049"/>
              <a:gd name="connsiteX12" fmla="*/ 4804673 w 10298687"/>
              <a:gd name="connsiteY12" fmla="*/ 5397987 h 6041049"/>
              <a:gd name="connsiteX13" fmla="*/ 6836672 w 10298687"/>
              <a:gd name="connsiteY13" fmla="*/ 6036615 h 6041049"/>
              <a:gd name="connsiteX14" fmla="*/ 9405702 w 10298687"/>
              <a:gd name="connsiteY14" fmla="*/ 5093186 h 6041049"/>
              <a:gd name="connsiteX0" fmla="*/ 9405702 w 10298687"/>
              <a:gd name="connsiteY0" fmla="*/ 5093186 h 6041049"/>
              <a:gd name="connsiteX1" fmla="*/ 10276558 w 10298687"/>
              <a:gd name="connsiteY1" fmla="*/ 3612729 h 6041049"/>
              <a:gd name="connsiteX2" fmla="*/ 9870159 w 10298687"/>
              <a:gd name="connsiteY2" fmla="*/ 1696844 h 6041049"/>
              <a:gd name="connsiteX3" fmla="*/ 8113931 w 10298687"/>
              <a:gd name="connsiteY3" fmla="*/ 651814 h 6041049"/>
              <a:gd name="connsiteX4" fmla="*/ 5602958 w 10298687"/>
              <a:gd name="connsiteY4" fmla="*/ 782443 h 6041049"/>
              <a:gd name="connsiteX5" fmla="*/ 3512902 w 10298687"/>
              <a:gd name="connsiteY5" fmla="*/ 114787 h 6041049"/>
              <a:gd name="connsiteX6" fmla="*/ 1292216 w 10298687"/>
              <a:gd name="connsiteY6" fmla="*/ 216387 h 6041049"/>
              <a:gd name="connsiteX7" fmla="*/ 73016 w 10298687"/>
              <a:gd name="connsiteY7" fmla="*/ 2190329 h 6041049"/>
              <a:gd name="connsiteX8" fmla="*/ 334273 w 10298687"/>
              <a:gd name="connsiteY8" fmla="*/ 3975587 h 6041049"/>
              <a:gd name="connsiteX9" fmla="*/ 1945359 w 10298687"/>
              <a:gd name="connsiteY9" fmla="*/ 4541645 h 6041049"/>
              <a:gd name="connsiteX10" fmla="*/ 2206615 w 10298687"/>
              <a:gd name="connsiteY10" fmla="*/ 5557645 h 6041049"/>
              <a:gd name="connsiteX11" fmla="*/ 3280672 w 10298687"/>
              <a:gd name="connsiteY11" fmla="*/ 5876958 h 6041049"/>
              <a:gd name="connsiteX12" fmla="*/ 4804673 w 10298687"/>
              <a:gd name="connsiteY12" fmla="*/ 5397987 h 6041049"/>
              <a:gd name="connsiteX13" fmla="*/ 6836672 w 10298687"/>
              <a:gd name="connsiteY13" fmla="*/ 6036615 h 6041049"/>
              <a:gd name="connsiteX14" fmla="*/ 9405702 w 10298687"/>
              <a:gd name="connsiteY14" fmla="*/ 5093186 h 6041049"/>
              <a:gd name="connsiteX0" fmla="*/ 9405702 w 10298687"/>
              <a:gd name="connsiteY0" fmla="*/ 5094044 h 6041907"/>
              <a:gd name="connsiteX1" fmla="*/ 10276558 w 10298687"/>
              <a:gd name="connsiteY1" fmla="*/ 3613587 h 6041907"/>
              <a:gd name="connsiteX2" fmla="*/ 9870159 w 10298687"/>
              <a:gd name="connsiteY2" fmla="*/ 1697702 h 6041907"/>
              <a:gd name="connsiteX3" fmla="*/ 8113931 w 10298687"/>
              <a:gd name="connsiteY3" fmla="*/ 652672 h 6041907"/>
              <a:gd name="connsiteX4" fmla="*/ 5922272 w 10298687"/>
              <a:gd name="connsiteY4" fmla="*/ 797815 h 6041907"/>
              <a:gd name="connsiteX5" fmla="*/ 3512902 w 10298687"/>
              <a:gd name="connsiteY5" fmla="*/ 115645 h 6041907"/>
              <a:gd name="connsiteX6" fmla="*/ 1292216 w 10298687"/>
              <a:gd name="connsiteY6" fmla="*/ 217245 h 6041907"/>
              <a:gd name="connsiteX7" fmla="*/ 73016 w 10298687"/>
              <a:gd name="connsiteY7" fmla="*/ 2191187 h 6041907"/>
              <a:gd name="connsiteX8" fmla="*/ 334273 w 10298687"/>
              <a:gd name="connsiteY8" fmla="*/ 3976445 h 6041907"/>
              <a:gd name="connsiteX9" fmla="*/ 1945359 w 10298687"/>
              <a:gd name="connsiteY9" fmla="*/ 4542503 h 6041907"/>
              <a:gd name="connsiteX10" fmla="*/ 2206615 w 10298687"/>
              <a:gd name="connsiteY10" fmla="*/ 5558503 h 6041907"/>
              <a:gd name="connsiteX11" fmla="*/ 3280672 w 10298687"/>
              <a:gd name="connsiteY11" fmla="*/ 5877816 h 6041907"/>
              <a:gd name="connsiteX12" fmla="*/ 4804673 w 10298687"/>
              <a:gd name="connsiteY12" fmla="*/ 5398845 h 6041907"/>
              <a:gd name="connsiteX13" fmla="*/ 6836672 w 10298687"/>
              <a:gd name="connsiteY13" fmla="*/ 6037473 h 6041907"/>
              <a:gd name="connsiteX14" fmla="*/ 9405702 w 10298687"/>
              <a:gd name="connsiteY14" fmla="*/ 5094044 h 6041907"/>
              <a:gd name="connsiteX0" fmla="*/ 9405702 w 10298687"/>
              <a:gd name="connsiteY0" fmla="*/ 5127039 h 6074902"/>
              <a:gd name="connsiteX1" fmla="*/ 10276558 w 10298687"/>
              <a:gd name="connsiteY1" fmla="*/ 3646582 h 6074902"/>
              <a:gd name="connsiteX2" fmla="*/ 9870159 w 10298687"/>
              <a:gd name="connsiteY2" fmla="*/ 1730697 h 6074902"/>
              <a:gd name="connsiteX3" fmla="*/ 8113931 w 10298687"/>
              <a:gd name="connsiteY3" fmla="*/ 685667 h 6074902"/>
              <a:gd name="connsiteX4" fmla="*/ 5922272 w 10298687"/>
              <a:gd name="connsiteY4" fmla="*/ 830810 h 6074902"/>
              <a:gd name="connsiteX5" fmla="*/ 3324216 w 10298687"/>
              <a:gd name="connsiteY5" fmla="*/ 90583 h 6074902"/>
              <a:gd name="connsiteX6" fmla="*/ 1292216 w 10298687"/>
              <a:gd name="connsiteY6" fmla="*/ 250240 h 6074902"/>
              <a:gd name="connsiteX7" fmla="*/ 73016 w 10298687"/>
              <a:gd name="connsiteY7" fmla="*/ 2224182 h 6074902"/>
              <a:gd name="connsiteX8" fmla="*/ 334273 w 10298687"/>
              <a:gd name="connsiteY8" fmla="*/ 4009440 h 6074902"/>
              <a:gd name="connsiteX9" fmla="*/ 1945359 w 10298687"/>
              <a:gd name="connsiteY9" fmla="*/ 4575498 h 6074902"/>
              <a:gd name="connsiteX10" fmla="*/ 2206615 w 10298687"/>
              <a:gd name="connsiteY10" fmla="*/ 5591498 h 6074902"/>
              <a:gd name="connsiteX11" fmla="*/ 3280672 w 10298687"/>
              <a:gd name="connsiteY11" fmla="*/ 5910811 h 6074902"/>
              <a:gd name="connsiteX12" fmla="*/ 4804673 w 10298687"/>
              <a:gd name="connsiteY12" fmla="*/ 5431840 h 6074902"/>
              <a:gd name="connsiteX13" fmla="*/ 6836672 w 10298687"/>
              <a:gd name="connsiteY13" fmla="*/ 6070468 h 6074902"/>
              <a:gd name="connsiteX14" fmla="*/ 9405702 w 10298687"/>
              <a:gd name="connsiteY14" fmla="*/ 5127039 h 6074902"/>
              <a:gd name="connsiteX0" fmla="*/ 9405702 w 10294714"/>
              <a:gd name="connsiteY0" fmla="*/ 5127039 h 6074902"/>
              <a:gd name="connsiteX1" fmla="*/ 10276558 w 10294714"/>
              <a:gd name="connsiteY1" fmla="*/ 3646582 h 6074902"/>
              <a:gd name="connsiteX2" fmla="*/ 9870159 w 10294714"/>
              <a:gd name="connsiteY2" fmla="*/ 1730697 h 6074902"/>
              <a:gd name="connsiteX3" fmla="*/ 8433245 w 10294714"/>
              <a:gd name="connsiteY3" fmla="*/ 569553 h 6074902"/>
              <a:gd name="connsiteX4" fmla="*/ 5922272 w 10294714"/>
              <a:gd name="connsiteY4" fmla="*/ 830810 h 6074902"/>
              <a:gd name="connsiteX5" fmla="*/ 3324216 w 10294714"/>
              <a:gd name="connsiteY5" fmla="*/ 90583 h 6074902"/>
              <a:gd name="connsiteX6" fmla="*/ 1292216 w 10294714"/>
              <a:gd name="connsiteY6" fmla="*/ 250240 h 6074902"/>
              <a:gd name="connsiteX7" fmla="*/ 73016 w 10294714"/>
              <a:gd name="connsiteY7" fmla="*/ 2224182 h 6074902"/>
              <a:gd name="connsiteX8" fmla="*/ 334273 w 10294714"/>
              <a:gd name="connsiteY8" fmla="*/ 4009440 h 6074902"/>
              <a:gd name="connsiteX9" fmla="*/ 1945359 w 10294714"/>
              <a:gd name="connsiteY9" fmla="*/ 4575498 h 6074902"/>
              <a:gd name="connsiteX10" fmla="*/ 2206615 w 10294714"/>
              <a:gd name="connsiteY10" fmla="*/ 5591498 h 6074902"/>
              <a:gd name="connsiteX11" fmla="*/ 3280672 w 10294714"/>
              <a:gd name="connsiteY11" fmla="*/ 5910811 h 6074902"/>
              <a:gd name="connsiteX12" fmla="*/ 4804673 w 10294714"/>
              <a:gd name="connsiteY12" fmla="*/ 5431840 h 6074902"/>
              <a:gd name="connsiteX13" fmla="*/ 6836672 w 10294714"/>
              <a:gd name="connsiteY13" fmla="*/ 6070468 h 6074902"/>
              <a:gd name="connsiteX14" fmla="*/ 9405702 w 10294714"/>
              <a:gd name="connsiteY14" fmla="*/ 5127039 h 6074902"/>
              <a:gd name="connsiteX0" fmla="*/ 9405702 w 10294714"/>
              <a:gd name="connsiteY0" fmla="*/ 5127039 h 6074040"/>
              <a:gd name="connsiteX1" fmla="*/ 10276558 w 10294714"/>
              <a:gd name="connsiteY1" fmla="*/ 3646582 h 6074040"/>
              <a:gd name="connsiteX2" fmla="*/ 9870159 w 10294714"/>
              <a:gd name="connsiteY2" fmla="*/ 1730697 h 6074040"/>
              <a:gd name="connsiteX3" fmla="*/ 8433245 w 10294714"/>
              <a:gd name="connsiteY3" fmla="*/ 569553 h 6074040"/>
              <a:gd name="connsiteX4" fmla="*/ 5922272 w 10294714"/>
              <a:gd name="connsiteY4" fmla="*/ 830810 h 6074040"/>
              <a:gd name="connsiteX5" fmla="*/ 3324216 w 10294714"/>
              <a:gd name="connsiteY5" fmla="*/ 90583 h 6074040"/>
              <a:gd name="connsiteX6" fmla="*/ 1292216 w 10294714"/>
              <a:gd name="connsiteY6" fmla="*/ 250240 h 6074040"/>
              <a:gd name="connsiteX7" fmla="*/ 73016 w 10294714"/>
              <a:gd name="connsiteY7" fmla="*/ 2224182 h 6074040"/>
              <a:gd name="connsiteX8" fmla="*/ 334273 w 10294714"/>
              <a:gd name="connsiteY8" fmla="*/ 4009440 h 6074040"/>
              <a:gd name="connsiteX9" fmla="*/ 1945359 w 10294714"/>
              <a:gd name="connsiteY9" fmla="*/ 4575498 h 6074040"/>
              <a:gd name="connsiteX10" fmla="*/ 2206615 w 10294714"/>
              <a:gd name="connsiteY10" fmla="*/ 5591498 h 6074040"/>
              <a:gd name="connsiteX11" fmla="*/ 3280672 w 10294714"/>
              <a:gd name="connsiteY11" fmla="*/ 5910811 h 6074040"/>
              <a:gd name="connsiteX12" fmla="*/ 4993358 w 10294714"/>
              <a:gd name="connsiteY12" fmla="*/ 5257669 h 6074040"/>
              <a:gd name="connsiteX13" fmla="*/ 6836672 w 10294714"/>
              <a:gd name="connsiteY13" fmla="*/ 6070468 h 6074040"/>
              <a:gd name="connsiteX14" fmla="*/ 9405702 w 10294714"/>
              <a:gd name="connsiteY14" fmla="*/ 5127039 h 6074040"/>
              <a:gd name="connsiteX0" fmla="*/ 9405702 w 10294714"/>
              <a:gd name="connsiteY0" fmla="*/ 5127039 h 6074099"/>
              <a:gd name="connsiteX1" fmla="*/ 10276558 w 10294714"/>
              <a:gd name="connsiteY1" fmla="*/ 3646582 h 6074099"/>
              <a:gd name="connsiteX2" fmla="*/ 9870159 w 10294714"/>
              <a:gd name="connsiteY2" fmla="*/ 1730697 h 6074099"/>
              <a:gd name="connsiteX3" fmla="*/ 8433245 w 10294714"/>
              <a:gd name="connsiteY3" fmla="*/ 569553 h 6074099"/>
              <a:gd name="connsiteX4" fmla="*/ 5922272 w 10294714"/>
              <a:gd name="connsiteY4" fmla="*/ 830810 h 6074099"/>
              <a:gd name="connsiteX5" fmla="*/ 3324216 w 10294714"/>
              <a:gd name="connsiteY5" fmla="*/ 90583 h 6074099"/>
              <a:gd name="connsiteX6" fmla="*/ 1292216 w 10294714"/>
              <a:gd name="connsiteY6" fmla="*/ 250240 h 6074099"/>
              <a:gd name="connsiteX7" fmla="*/ 73016 w 10294714"/>
              <a:gd name="connsiteY7" fmla="*/ 2224182 h 6074099"/>
              <a:gd name="connsiteX8" fmla="*/ 334273 w 10294714"/>
              <a:gd name="connsiteY8" fmla="*/ 4009440 h 6074099"/>
              <a:gd name="connsiteX9" fmla="*/ 1945359 w 10294714"/>
              <a:gd name="connsiteY9" fmla="*/ 4575498 h 6074099"/>
              <a:gd name="connsiteX10" fmla="*/ 2206615 w 10294714"/>
              <a:gd name="connsiteY10" fmla="*/ 5591498 h 6074099"/>
              <a:gd name="connsiteX11" fmla="*/ 3280672 w 10294714"/>
              <a:gd name="connsiteY11" fmla="*/ 5910811 h 6074099"/>
              <a:gd name="connsiteX12" fmla="*/ 5225587 w 10294714"/>
              <a:gd name="connsiteY12" fmla="*/ 5272184 h 6074099"/>
              <a:gd name="connsiteX13" fmla="*/ 6836672 w 10294714"/>
              <a:gd name="connsiteY13" fmla="*/ 6070468 h 6074099"/>
              <a:gd name="connsiteX14" fmla="*/ 9405702 w 10294714"/>
              <a:gd name="connsiteY14" fmla="*/ 5127039 h 6074099"/>
              <a:gd name="connsiteX0" fmla="*/ 9405702 w 10294714"/>
              <a:gd name="connsiteY0" fmla="*/ 5127039 h 6074650"/>
              <a:gd name="connsiteX1" fmla="*/ 10276558 w 10294714"/>
              <a:gd name="connsiteY1" fmla="*/ 3646582 h 6074650"/>
              <a:gd name="connsiteX2" fmla="*/ 9870159 w 10294714"/>
              <a:gd name="connsiteY2" fmla="*/ 1730697 h 6074650"/>
              <a:gd name="connsiteX3" fmla="*/ 8433245 w 10294714"/>
              <a:gd name="connsiteY3" fmla="*/ 569553 h 6074650"/>
              <a:gd name="connsiteX4" fmla="*/ 5922272 w 10294714"/>
              <a:gd name="connsiteY4" fmla="*/ 830810 h 6074650"/>
              <a:gd name="connsiteX5" fmla="*/ 3324216 w 10294714"/>
              <a:gd name="connsiteY5" fmla="*/ 90583 h 6074650"/>
              <a:gd name="connsiteX6" fmla="*/ 1292216 w 10294714"/>
              <a:gd name="connsiteY6" fmla="*/ 250240 h 6074650"/>
              <a:gd name="connsiteX7" fmla="*/ 73016 w 10294714"/>
              <a:gd name="connsiteY7" fmla="*/ 2224182 h 6074650"/>
              <a:gd name="connsiteX8" fmla="*/ 334273 w 10294714"/>
              <a:gd name="connsiteY8" fmla="*/ 4009440 h 6074650"/>
              <a:gd name="connsiteX9" fmla="*/ 1945359 w 10294714"/>
              <a:gd name="connsiteY9" fmla="*/ 4575498 h 6074650"/>
              <a:gd name="connsiteX10" fmla="*/ 2206615 w 10294714"/>
              <a:gd name="connsiteY10" fmla="*/ 5591498 h 6074650"/>
              <a:gd name="connsiteX11" fmla="*/ 3280672 w 10294714"/>
              <a:gd name="connsiteY11" fmla="*/ 5910811 h 6074650"/>
              <a:gd name="connsiteX12" fmla="*/ 5225587 w 10294714"/>
              <a:gd name="connsiteY12" fmla="*/ 5388298 h 6074650"/>
              <a:gd name="connsiteX13" fmla="*/ 6836672 w 10294714"/>
              <a:gd name="connsiteY13" fmla="*/ 6070468 h 6074650"/>
              <a:gd name="connsiteX14" fmla="*/ 9405702 w 10294714"/>
              <a:gd name="connsiteY14" fmla="*/ 5127039 h 6074650"/>
              <a:gd name="connsiteX0" fmla="*/ 9405702 w 10294714"/>
              <a:gd name="connsiteY0" fmla="*/ 5127039 h 6074676"/>
              <a:gd name="connsiteX1" fmla="*/ 10276558 w 10294714"/>
              <a:gd name="connsiteY1" fmla="*/ 3646582 h 6074676"/>
              <a:gd name="connsiteX2" fmla="*/ 9870159 w 10294714"/>
              <a:gd name="connsiteY2" fmla="*/ 1730697 h 6074676"/>
              <a:gd name="connsiteX3" fmla="*/ 8433245 w 10294714"/>
              <a:gd name="connsiteY3" fmla="*/ 569553 h 6074676"/>
              <a:gd name="connsiteX4" fmla="*/ 5922272 w 10294714"/>
              <a:gd name="connsiteY4" fmla="*/ 830810 h 6074676"/>
              <a:gd name="connsiteX5" fmla="*/ 3324216 w 10294714"/>
              <a:gd name="connsiteY5" fmla="*/ 90583 h 6074676"/>
              <a:gd name="connsiteX6" fmla="*/ 1292216 w 10294714"/>
              <a:gd name="connsiteY6" fmla="*/ 250240 h 6074676"/>
              <a:gd name="connsiteX7" fmla="*/ 73016 w 10294714"/>
              <a:gd name="connsiteY7" fmla="*/ 2224182 h 6074676"/>
              <a:gd name="connsiteX8" fmla="*/ 334273 w 10294714"/>
              <a:gd name="connsiteY8" fmla="*/ 4009440 h 6074676"/>
              <a:gd name="connsiteX9" fmla="*/ 1945359 w 10294714"/>
              <a:gd name="connsiteY9" fmla="*/ 4575498 h 6074676"/>
              <a:gd name="connsiteX10" fmla="*/ 2206615 w 10294714"/>
              <a:gd name="connsiteY10" fmla="*/ 5591498 h 6074676"/>
              <a:gd name="connsiteX11" fmla="*/ 3716101 w 10294714"/>
              <a:gd name="connsiteY11" fmla="*/ 5881782 h 6074676"/>
              <a:gd name="connsiteX12" fmla="*/ 5225587 w 10294714"/>
              <a:gd name="connsiteY12" fmla="*/ 5388298 h 6074676"/>
              <a:gd name="connsiteX13" fmla="*/ 6836672 w 10294714"/>
              <a:gd name="connsiteY13" fmla="*/ 6070468 h 6074676"/>
              <a:gd name="connsiteX14" fmla="*/ 9405702 w 10294714"/>
              <a:gd name="connsiteY14" fmla="*/ 5127039 h 6074676"/>
              <a:gd name="connsiteX0" fmla="*/ 9405702 w 10294714"/>
              <a:gd name="connsiteY0" fmla="*/ 5127039 h 6074676"/>
              <a:gd name="connsiteX1" fmla="*/ 10276558 w 10294714"/>
              <a:gd name="connsiteY1" fmla="*/ 3646582 h 6074676"/>
              <a:gd name="connsiteX2" fmla="*/ 9870159 w 10294714"/>
              <a:gd name="connsiteY2" fmla="*/ 1730697 h 6074676"/>
              <a:gd name="connsiteX3" fmla="*/ 8433245 w 10294714"/>
              <a:gd name="connsiteY3" fmla="*/ 569553 h 6074676"/>
              <a:gd name="connsiteX4" fmla="*/ 5922272 w 10294714"/>
              <a:gd name="connsiteY4" fmla="*/ 830810 h 6074676"/>
              <a:gd name="connsiteX5" fmla="*/ 3324216 w 10294714"/>
              <a:gd name="connsiteY5" fmla="*/ 90583 h 6074676"/>
              <a:gd name="connsiteX6" fmla="*/ 1292216 w 10294714"/>
              <a:gd name="connsiteY6" fmla="*/ 250240 h 6074676"/>
              <a:gd name="connsiteX7" fmla="*/ 73016 w 10294714"/>
              <a:gd name="connsiteY7" fmla="*/ 2224182 h 6074676"/>
              <a:gd name="connsiteX8" fmla="*/ 334273 w 10294714"/>
              <a:gd name="connsiteY8" fmla="*/ 4009440 h 6074676"/>
              <a:gd name="connsiteX9" fmla="*/ 1945359 w 10294714"/>
              <a:gd name="connsiteY9" fmla="*/ 4575498 h 6074676"/>
              <a:gd name="connsiteX10" fmla="*/ 2351758 w 10294714"/>
              <a:gd name="connsiteY10" fmla="*/ 5649555 h 6074676"/>
              <a:gd name="connsiteX11" fmla="*/ 3716101 w 10294714"/>
              <a:gd name="connsiteY11" fmla="*/ 5881782 h 6074676"/>
              <a:gd name="connsiteX12" fmla="*/ 5225587 w 10294714"/>
              <a:gd name="connsiteY12" fmla="*/ 5388298 h 6074676"/>
              <a:gd name="connsiteX13" fmla="*/ 6836672 w 10294714"/>
              <a:gd name="connsiteY13" fmla="*/ 6070468 h 6074676"/>
              <a:gd name="connsiteX14" fmla="*/ 9405702 w 10294714"/>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353702 w 10296658"/>
              <a:gd name="connsiteY10" fmla="*/ 5649555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55302 w 10296658"/>
              <a:gd name="connsiteY10" fmla="*/ 57221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125554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5903232"/>
              <a:gd name="connsiteX1" fmla="*/ 10278502 w 10296658"/>
              <a:gd name="connsiteY1" fmla="*/ 3646582 h 5903232"/>
              <a:gd name="connsiteX2" fmla="*/ 9872103 w 10296658"/>
              <a:gd name="connsiteY2" fmla="*/ 1730697 h 5903232"/>
              <a:gd name="connsiteX3" fmla="*/ 8435189 w 10296658"/>
              <a:gd name="connsiteY3" fmla="*/ 569553 h 5903232"/>
              <a:gd name="connsiteX4" fmla="*/ 5924216 w 10296658"/>
              <a:gd name="connsiteY4" fmla="*/ 830810 h 5903232"/>
              <a:gd name="connsiteX5" fmla="*/ 3326160 w 10296658"/>
              <a:gd name="connsiteY5" fmla="*/ 90583 h 5903232"/>
              <a:gd name="connsiteX6" fmla="*/ 1294160 w 10296658"/>
              <a:gd name="connsiteY6" fmla="*/ 250240 h 5903232"/>
              <a:gd name="connsiteX7" fmla="*/ 74960 w 10296658"/>
              <a:gd name="connsiteY7" fmla="*/ 2224182 h 5903232"/>
              <a:gd name="connsiteX8" fmla="*/ 336217 w 10296658"/>
              <a:gd name="connsiteY8" fmla="*/ 4125554 h 5903232"/>
              <a:gd name="connsiteX9" fmla="*/ 2005360 w 10296658"/>
              <a:gd name="connsiteY9" fmla="*/ 4822241 h 5903232"/>
              <a:gd name="connsiteX10" fmla="*/ 2440788 w 10296658"/>
              <a:gd name="connsiteY10" fmla="*/ 5620527 h 5903232"/>
              <a:gd name="connsiteX11" fmla="*/ 3718045 w 10296658"/>
              <a:gd name="connsiteY11" fmla="*/ 5881782 h 5903232"/>
              <a:gd name="connsiteX12" fmla="*/ 5227531 w 10296658"/>
              <a:gd name="connsiteY12" fmla="*/ 5388298 h 5903232"/>
              <a:gd name="connsiteX13" fmla="*/ 7085358 w 10296658"/>
              <a:gd name="connsiteY13" fmla="*/ 5780182 h 5903232"/>
              <a:gd name="connsiteX14" fmla="*/ 9407646 w 10296658"/>
              <a:gd name="connsiteY14" fmla="*/ 5127039 h 5903232"/>
              <a:gd name="connsiteX0" fmla="*/ 9175417 w 10310441"/>
              <a:gd name="connsiteY0" fmla="*/ 4938353 h 5903232"/>
              <a:gd name="connsiteX1" fmla="*/ 10278502 w 10310441"/>
              <a:gd name="connsiteY1" fmla="*/ 3646582 h 5903232"/>
              <a:gd name="connsiteX2" fmla="*/ 9872103 w 10310441"/>
              <a:gd name="connsiteY2" fmla="*/ 1730697 h 5903232"/>
              <a:gd name="connsiteX3" fmla="*/ 8435189 w 10310441"/>
              <a:gd name="connsiteY3" fmla="*/ 569553 h 5903232"/>
              <a:gd name="connsiteX4" fmla="*/ 5924216 w 10310441"/>
              <a:gd name="connsiteY4" fmla="*/ 830810 h 5903232"/>
              <a:gd name="connsiteX5" fmla="*/ 3326160 w 10310441"/>
              <a:gd name="connsiteY5" fmla="*/ 90583 h 5903232"/>
              <a:gd name="connsiteX6" fmla="*/ 1294160 w 10310441"/>
              <a:gd name="connsiteY6" fmla="*/ 250240 h 5903232"/>
              <a:gd name="connsiteX7" fmla="*/ 74960 w 10310441"/>
              <a:gd name="connsiteY7" fmla="*/ 2224182 h 5903232"/>
              <a:gd name="connsiteX8" fmla="*/ 336217 w 10310441"/>
              <a:gd name="connsiteY8" fmla="*/ 4125554 h 5903232"/>
              <a:gd name="connsiteX9" fmla="*/ 2005360 w 10310441"/>
              <a:gd name="connsiteY9" fmla="*/ 4822241 h 5903232"/>
              <a:gd name="connsiteX10" fmla="*/ 2440788 w 10310441"/>
              <a:gd name="connsiteY10" fmla="*/ 5620527 h 5903232"/>
              <a:gd name="connsiteX11" fmla="*/ 3718045 w 10310441"/>
              <a:gd name="connsiteY11" fmla="*/ 5881782 h 5903232"/>
              <a:gd name="connsiteX12" fmla="*/ 5227531 w 10310441"/>
              <a:gd name="connsiteY12" fmla="*/ 5388298 h 5903232"/>
              <a:gd name="connsiteX13" fmla="*/ 7085358 w 10310441"/>
              <a:gd name="connsiteY13" fmla="*/ 5780182 h 5903232"/>
              <a:gd name="connsiteX14" fmla="*/ 9175417 w 10310441"/>
              <a:gd name="connsiteY14" fmla="*/ 4938353 h 5903232"/>
              <a:gd name="connsiteX0" fmla="*/ 9175417 w 10169821"/>
              <a:gd name="connsiteY0" fmla="*/ 4938353 h 5903232"/>
              <a:gd name="connsiteX1" fmla="*/ 10118845 w 10169821"/>
              <a:gd name="connsiteY1" fmla="*/ 3617554 h 5903232"/>
              <a:gd name="connsiteX2" fmla="*/ 9872103 w 10169821"/>
              <a:gd name="connsiteY2" fmla="*/ 1730697 h 5903232"/>
              <a:gd name="connsiteX3" fmla="*/ 8435189 w 10169821"/>
              <a:gd name="connsiteY3" fmla="*/ 569553 h 5903232"/>
              <a:gd name="connsiteX4" fmla="*/ 5924216 w 10169821"/>
              <a:gd name="connsiteY4" fmla="*/ 830810 h 5903232"/>
              <a:gd name="connsiteX5" fmla="*/ 3326160 w 10169821"/>
              <a:gd name="connsiteY5" fmla="*/ 90583 h 5903232"/>
              <a:gd name="connsiteX6" fmla="*/ 1294160 w 10169821"/>
              <a:gd name="connsiteY6" fmla="*/ 250240 h 5903232"/>
              <a:gd name="connsiteX7" fmla="*/ 74960 w 10169821"/>
              <a:gd name="connsiteY7" fmla="*/ 2224182 h 5903232"/>
              <a:gd name="connsiteX8" fmla="*/ 336217 w 10169821"/>
              <a:gd name="connsiteY8" fmla="*/ 4125554 h 5903232"/>
              <a:gd name="connsiteX9" fmla="*/ 2005360 w 10169821"/>
              <a:gd name="connsiteY9" fmla="*/ 4822241 h 5903232"/>
              <a:gd name="connsiteX10" fmla="*/ 2440788 w 10169821"/>
              <a:gd name="connsiteY10" fmla="*/ 5620527 h 5903232"/>
              <a:gd name="connsiteX11" fmla="*/ 3718045 w 10169821"/>
              <a:gd name="connsiteY11" fmla="*/ 5881782 h 5903232"/>
              <a:gd name="connsiteX12" fmla="*/ 5227531 w 10169821"/>
              <a:gd name="connsiteY12" fmla="*/ 5388298 h 5903232"/>
              <a:gd name="connsiteX13" fmla="*/ 7085358 w 10169821"/>
              <a:gd name="connsiteY13" fmla="*/ 5780182 h 5903232"/>
              <a:gd name="connsiteX14" fmla="*/ 9175417 w 10169821"/>
              <a:gd name="connsiteY14" fmla="*/ 4938353 h 5903232"/>
              <a:gd name="connsiteX0" fmla="*/ 9175417 w 10199917"/>
              <a:gd name="connsiteY0" fmla="*/ 4938353 h 5903232"/>
              <a:gd name="connsiteX1" fmla="*/ 10118845 w 10199917"/>
              <a:gd name="connsiteY1" fmla="*/ 3617554 h 5903232"/>
              <a:gd name="connsiteX2" fmla="*/ 9959189 w 10199917"/>
              <a:gd name="connsiteY2" fmla="*/ 1701669 h 5903232"/>
              <a:gd name="connsiteX3" fmla="*/ 8435189 w 10199917"/>
              <a:gd name="connsiteY3" fmla="*/ 569553 h 5903232"/>
              <a:gd name="connsiteX4" fmla="*/ 5924216 w 10199917"/>
              <a:gd name="connsiteY4" fmla="*/ 830810 h 5903232"/>
              <a:gd name="connsiteX5" fmla="*/ 3326160 w 10199917"/>
              <a:gd name="connsiteY5" fmla="*/ 90583 h 5903232"/>
              <a:gd name="connsiteX6" fmla="*/ 1294160 w 10199917"/>
              <a:gd name="connsiteY6" fmla="*/ 250240 h 5903232"/>
              <a:gd name="connsiteX7" fmla="*/ 74960 w 10199917"/>
              <a:gd name="connsiteY7" fmla="*/ 2224182 h 5903232"/>
              <a:gd name="connsiteX8" fmla="*/ 336217 w 10199917"/>
              <a:gd name="connsiteY8" fmla="*/ 4125554 h 5903232"/>
              <a:gd name="connsiteX9" fmla="*/ 2005360 w 10199917"/>
              <a:gd name="connsiteY9" fmla="*/ 4822241 h 5903232"/>
              <a:gd name="connsiteX10" fmla="*/ 2440788 w 10199917"/>
              <a:gd name="connsiteY10" fmla="*/ 5620527 h 5903232"/>
              <a:gd name="connsiteX11" fmla="*/ 3718045 w 10199917"/>
              <a:gd name="connsiteY11" fmla="*/ 5881782 h 5903232"/>
              <a:gd name="connsiteX12" fmla="*/ 5227531 w 10199917"/>
              <a:gd name="connsiteY12" fmla="*/ 5388298 h 5903232"/>
              <a:gd name="connsiteX13" fmla="*/ 7085358 w 10199917"/>
              <a:gd name="connsiteY13" fmla="*/ 5780182 h 5903232"/>
              <a:gd name="connsiteX14" fmla="*/ 9175417 w 10199917"/>
              <a:gd name="connsiteY14" fmla="*/ 4938353 h 5903232"/>
              <a:gd name="connsiteX0" fmla="*/ 9192013 w 10216513"/>
              <a:gd name="connsiteY0" fmla="*/ 4938353 h 5898455"/>
              <a:gd name="connsiteX1" fmla="*/ 10135441 w 10216513"/>
              <a:gd name="connsiteY1" fmla="*/ 3617554 h 5898455"/>
              <a:gd name="connsiteX2" fmla="*/ 9975785 w 10216513"/>
              <a:gd name="connsiteY2" fmla="*/ 1701669 h 5898455"/>
              <a:gd name="connsiteX3" fmla="*/ 8451785 w 10216513"/>
              <a:gd name="connsiteY3" fmla="*/ 569553 h 5898455"/>
              <a:gd name="connsiteX4" fmla="*/ 5940812 w 10216513"/>
              <a:gd name="connsiteY4" fmla="*/ 830810 h 5898455"/>
              <a:gd name="connsiteX5" fmla="*/ 3342756 w 10216513"/>
              <a:gd name="connsiteY5" fmla="*/ 90583 h 5898455"/>
              <a:gd name="connsiteX6" fmla="*/ 1310756 w 10216513"/>
              <a:gd name="connsiteY6" fmla="*/ 250240 h 5898455"/>
              <a:gd name="connsiteX7" fmla="*/ 91556 w 10216513"/>
              <a:gd name="connsiteY7" fmla="*/ 2224182 h 5898455"/>
              <a:gd name="connsiteX8" fmla="*/ 352813 w 10216513"/>
              <a:gd name="connsiteY8" fmla="*/ 4125554 h 5898455"/>
              <a:gd name="connsiteX9" fmla="*/ 2457384 w 10216513"/>
              <a:gd name="connsiteY9" fmla="*/ 5620527 h 5898455"/>
              <a:gd name="connsiteX10" fmla="*/ 3734641 w 10216513"/>
              <a:gd name="connsiteY10" fmla="*/ 5881782 h 5898455"/>
              <a:gd name="connsiteX11" fmla="*/ 5244127 w 10216513"/>
              <a:gd name="connsiteY11" fmla="*/ 5388298 h 5898455"/>
              <a:gd name="connsiteX12" fmla="*/ 7101954 w 10216513"/>
              <a:gd name="connsiteY12" fmla="*/ 5780182 h 5898455"/>
              <a:gd name="connsiteX13" fmla="*/ 9192013 w 10216513"/>
              <a:gd name="connsiteY13" fmla="*/ 4938353 h 5898455"/>
              <a:gd name="connsiteX0" fmla="*/ 8987078 w 10011578"/>
              <a:gd name="connsiteY0" fmla="*/ 4914257 h 5874359"/>
              <a:gd name="connsiteX1" fmla="*/ 9930506 w 10011578"/>
              <a:gd name="connsiteY1" fmla="*/ 3593458 h 5874359"/>
              <a:gd name="connsiteX2" fmla="*/ 9770850 w 10011578"/>
              <a:gd name="connsiteY2" fmla="*/ 1677573 h 5874359"/>
              <a:gd name="connsiteX3" fmla="*/ 8246850 w 10011578"/>
              <a:gd name="connsiteY3" fmla="*/ 545457 h 5874359"/>
              <a:gd name="connsiteX4" fmla="*/ 5735877 w 10011578"/>
              <a:gd name="connsiteY4" fmla="*/ 806714 h 5874359"/>
              <a:gd name="connsiteX5" fmla="*/ 3137821 w 10011578"/>
              <a:gd name="connsiteY5" fmla="*/ 66487 h 5874359"/>
              <a:gd name="connsiteX6" fmla="*/ 1105821 w 10011578"/>
              <a:gd name="connsiteY6" fmla="*/ 226144 h 5874359"/>
              <a:gd name="connsiteX7" fmla="*/ 278507 w 10011578"/>
              <a:gd name="connsiteY7" fmla="*/ 1751345 h 5874359"/>
              <a:gd name="connsiteX8" fmla="*/ 147878 w 10011578"/>
              <a:gd name="connsiteY8" fmla="*/ 4101458 h 5874359"/>
              <a:gd name="connsiteX9" fmla="*/ 2252449 w 10011578"/>
              <a:gd name="connsiteY9" fmla="*/ 5596431 h 5874359"/>
              <a:gd name="connsiteX10" fmla="*/ 3529706 w 10011578"/>
              <a:gd name="connsiteY10" fmla="*/ 5857686 h 5874359"/>
              <a:gd name="connsiteX11" fmla="*/ 5039192 w 10011578"/>
              <a:gd name="connsiteY11" fmla="*/ 5364202 h 5874359"/>
              <a:gd name="connsiteX12" fmla="*/ 6897019 w 10011578"/>
              <a:gd name="connsiteY12" fmla="*/ 5756086 h 5874359"/>
              <a:gd name="connsiteX13" fmla="*/ 8987078 w 10011578"/>
              <a:gd name="connsiteY13" fmla="*/ 4914257 h 5874359"/>
              <a:gd name="connsiteX0" fmla="*/ 8873361 w 9897861"/>
              <a:gd name="connsiteY0" fmla="*/ 5063757 h 6023859"/>
              <a:gd name="connsiteX1" fmla="*/ 9816789 w 9897861"/>
              <a:gd name="connsiteY1" fmla="*/ 3742958 h 6023859"/>
              <a:gd name="connsiteX2" fmla="*/ 9657133 w 9897861"/>
              <a:gd name="connsiteY2" fmla="*/ 1827073 h 6023859"/>
              <a:gd name="connsiteX3" fmla="*/ 8133133 w 9897861"/>
              <a:gd name="connsiteY3" fmla="*/ 694957 h 6023859"/>
              <a:gd name="connsiteX4" fmla="*/ 5622160 w 9897861"/>
              <a:gd name="connsiteY4" fmla="*/ 956214 h 6023859"/>
              <a:gd name="connsiteX5" fmla="*/ 3024104 w 9897861"/>
              <a:gd name="connsiteY5" fmla="*/ 215987 h 6023859"/>
              <a:gd name="connsiteX6" fmla="*/ 992104 w 9897861"/>
              <a:gd name="connsiteY6" fmla="*/ 375644 h 6023859"/>
              <a:gd name="connsiteX7" fmla="*/ 34161 w 9897861"/>
              <a:gd name="connsiteY7" fmla="*/ 4250958 h 6023859"/>
              <a:gd name="connsiteX8" fmla="*/ 2138732 w 9897861"/>
              <a:gd name="connsiteY8" fmla="*/ 5745931 h 6023859"/>
              <a:gd name="connsiteX9" fmla="*/ 3415989 w 9897861"/>
              <a:gd name="connsiteY9" fmla="*/ 6007186 h 6023859"/>
              <a:gd name="connsiteX10" fmla="*/ 4925475 w 9897861"/>
              <a:gd name="connsiteY10" fmla="*/ 5513702 h 6023859"/>
              <a:gd name="connsiteX11" fmla="*/ 6783302 w 9897861"/>
              <a:gd name="connsiteY11" fmla="*/ 5905586 h 6023859"/>
              <a:gd name="connsiteX12" fmla="*/ 8873361 w 9897861"/>
              <a:gd name="connsiteY12" fmla="*/ 5063757 h 6023859"/>
              <a:gd name="connsiteX0" fmla="*/ 7897590 w 8922090"/>
              <a:gd name="connsiteY0" fmla="*/ 5170344 h 6361783"/>
              <a:gd name="connsiteX1" fmla="*/ 8841018 w 8922090"/>
              <a:gd name="connsiteY1" fmla="*/ 3849545 h 6361783"/>
              <a:gd name="connsiteX2" fmla="*/ 8681362 w 8922090"/>
              <a:gd name="connsiteY2" fmla="*/ 1933660 h 6361783"/>
              <a:gd name="connsiteX3" fmla="*/ 7157362 w 8922090"/>
              <a:gd name="connsiteY3" fmla="*/ 801544 h 6361783"/>
              <a:gd name="connsiteX4" fmla="*/ 4646389 w 8922090"/>
              <a:gd name="connsiteY4" fmla="*/ 1062801 h 6361783"/>
              <a:gd name="connsiteX5" fmla="*/ 2048333 w 8922090"/>
              <a:gd name="connsiteY5" fmla="*/ 322574 h 6361783"/>
              <a:gd name="connsiteX6" fmla="*/ 16333 w 8922090"/>
              <a:gd name="connsiteY6" fmla="*/ 482231 h 6361783"/>
              <a:gd name="connsiteX7" fmla="*/ 1162961 w 8922090"/>
              <a:gd name="connsiteY7" fmla="*/ 5852518 h 6361783"/>
              <a:gd name="connsiteX8" fmla="*/ 2440218 w 8922090"/>
              <a:gd name="connsiteY8" fmla="*/ 6113773 h 6361783"/>
              <a:gd name="connsiteX9" fmla="*/ 3949704 w 8922090"/>
              <a:gd name="connsiteY9" fmla="*/ 5620289 h 6361783"/>
              <a:gd name="connsiteX10" fmla="*/ 5807531 w 8922090"/>
              <a:gd name="connsiteY10" fmla="*/ 6012173 h 6361783"/>
              <a:gd name="connsiteX11" fmla="*/ 7897590 w 8922090"/>
              <a:gd name="connsiteY11" fmla="*/ 5170344 h 6361783"/>
              <a:gd name="connsiteX0" fmla="*/ 8070208 w 9094708"/>
              <a:gd name="connsiteY0" fmla="*/ 5150151 h 6173660"/>
              <a:gd name="connsiteX1" fmla="*/ 9013636 w 9094708"/>
              <a:gd name="connsiteY1" fmla="*/ 3829352 h 6173660"/>
              <a:gd name="connsiteX2" fmla="*/ 8853980 w 9094708"/>
              <a:gd name="connsiteY2" fmla="*/ 1913467 h 6173660"/>
              <a:gd name="connsiteX3" fmla="*/ 7329980 w 9094708"/>
              <a:gd name="connsiteY3" fmla="*/ 781351 h 6173660"/>
              <a:gd name="connsiteX4" fmla="*/ 4819007 w 9094708"/>
              <a:gd name="connsiteY4" fmla="*/ 1042608 h 6173660"/>
              <a:gd name="connsiteX5" fmla="*/ 2220951 w 9094708"/>
              <a:gd name="connsiteY5" fmla="*/ 302381 h 6173660"/>
              <a:gd name="connsiteX6" fmla="*/ 188951 w 9094708"/>
              <a:gd name="connsiteY6" fmla="*/ 462038 h 6173660"/>
              <a:gd name="connsiteX7" fmla="*/ 363122 w 9094708"/>
              <a:gd name="connsiteY7" fmla="*/ 5551862 h 6173660"/>
              <a:gd name="connsiteX8" fmla="*/ 2612836 w 9094708"/>
              <a:gd name="connsiteY8" fmla="*/ 6093580 h 6173660"/>
              <a:gd name="connsiteX9" fmla="*/ 4122322 w 9094708"/>
              <a:gd name="connsiteY9" fmla="*/ 5600096 h 6173660"/>
              <a:gd name="connsiteX10" fmla="*/ 5980149 w 9094708"/>
              <a:gd name="connsiteY10" fmla="*/ 5991980 h 6173660"/>
              <a:gd name="connsiteX11" fmla="*/ 8070208 w 9094708"/>
              <a:gd name="connsiteY11" fmla="*/ 5150151 h 6173660"/>
              <a:gd name="connsiteX0" fmla="*/ 8186847 w 9211347"/>
              <a:gd name="connsiteY0" fmla="*/ 5150151 h 6173660"/>
              <a:gd name="connsiteX1" fmla="*/ 9130275 w 9211347"/>
              <a:gd name="connsiteY1" fmla="*/ 3829352 h 6173660"/>
              <a:gd name="connsiteX2" fmla="*/ 8970619 w 9211347"/>
              <a:gd name="connsiteY2" fmla="*/ 1913467 h 6173660"/>
              <a:gd name="connsiteX3" fmla="*/ 7446619 w 9211347"/>
              <a:gd name="connsiteY3" fmla="*/ 781351 h 6173660"/>
              <a:gd name="connsiteX4" fmla="*/ 4935646 w 9211347"/>
              <a:gd name="connsiteY4" fmla="*/ 1042608 h 6173660"/>
              <a:gd name="connsiteX5" fmla="*/ 2337590 w 9211347"/>
              <a:gd name="connsiteY5" fmla="*/ 302381 h 6173660"/>
              <a:gd name="connsiteX6" fmla="*/ 305590 w 9211347"/>
              <a:gd name="connsiteY6" fmla="*/ 462038 h 6173660"/>
              <a:gd name="connsiteX7" fmla="*/ 262047 w 9211347"/>
              <a:gd name="connsiteY7" fmla="*/ 5551862 h 6173660"/>
              <a:gd name="connsiteX8" fmla="*/ 2729475 w 9211347"/>
              <a:gd name="connsiteY8" fmla="*/ 6093580 h 6173660"/>
              <a:gd name="connsiteX9" fmla="*/ 4238961 w 9211347"/>
              <a:gd name="connsiteY9" fmla="*/ 5600096 h 6173660"/>
              <a:gd name="connsiteX10" fmla="*/ 6096788 w 9211347"/>
              <a:gd name="connsiteY10" fmla="*/ 5991980 h 6173660"/>
              <a:gd name="connsiteX11" fmla="*/ 8186847 w 9211347"/>
              <a:gd name="connsiteY11" fmla="*/ 5150151 h 6173660"/>
              <a:gd name="connsiteX0" fmla="*/ 8179727 w 9204227"/>
              <a:gd name="connsiteY0" fmla="*/ 4875576 h 5871472"/>
              <a:gd name="connsiteX1" fmla="*/ 9123155 w 9204227"/>
              <a:gd name="connsiteY1" fmla="*/ 3554777 h 5871472"/>
              <a:gd name="connsiteX2" fmla="*/ 8963499 w 9204227"/>
              <a:gd name="connsiteY2" fmla="*/ 1638892 h 5871472"/>
              <a:gd name="connsiteX3" fmla="*/ 7439499 w 9204227"/>
              <a:gd name="connsiteY3" fmla="*/ 506776 h 5871472"/>
              <a:gd name="connsiteX4" fmla="*/ 4928526 w 9204227"/>
              <a:gd name="connsiteY4" fmla="*/ 768033 h 5871472"/>
              <a:gd name="connsiteX5" fmla="*/ 2330470 w 9204227"/>
              <a:gd name="connsiteY5" fmla="*/ 27806 h 5871472"/>
              <a:gd name="connsiteX6" fmla="*/ 312984 w 9204227"/>
              <a:gd name="connsiteY6" fmla="*/ 692297 h 5871472"/>
              <a:gd name="connsiteX7" fmla="*/ 254927 w 9204227"/>
              <a:gd name="connsiteY7" fmla="*/ 5277287 h 5871472"/>
              <a:gd name="connsiteX8" fmla="*/ 2722355 w 9204227"/>
              <a:gd name="connsiteY8" fmla="*/ 5819005 h 5871472"/>
              <a:gd name="connsiteX9" fmla="*/ 4231841 w 9204227"/>
              <a:gd name="connsiteY9" fmla="*/ 5325521 h 5871472"/>
              <a:gd name="connsiteX10" fmla="*/ 6089668 w 9204227"/>
              <a:gd name="connsiteY10" fmla="*/ 5717405 h 5871472"/>
              <a:gd name="connsiteX11" fmla="*/ 8179727 w 9204227"/>
              <a:gd name="connsiteY11" fmla="*/ 4875576 h 5871472"/>
              <a:gd name="connsiteX0" fmla="*/ 8179727 w 9204227"/>
              <a:gd name="connsiteY0" fmla="*/ 5745461 h 6741357"/>
              <a:gd name="connsiteX1" fmla="*/ 9123155 w 9204227"/>
              <a:gd name="connsiteY1" fmla="*/ 4424662 h 6741357"/>
              <a:gd name="connsiteX2" fmla="*/ 8963499 w 9204227"/>
              <a:gd name="connsiteY2" fmla="*/ 2508777 h 6741357"/>
              <a:gd name="connsiteX3" fmla="*/ 7439499 w 9204227"/>
              <a:gd name="connsiteY3" fmla="*/ 1376661 h 6741357"/>
              <a:gd name="connsiteX4" fmla="*/ 4928526 w 9204227"/>
              <a:gd name="connsiteY4" fmla="*/ 1637918 h 6741357"/>
              <a:gd name="connsiteX5" fmla="*/ 2330470 w 9204227"/>
              <a:gd name="connsiteY5" fmla="*/ 213 h 6741357"/>
              <a:gd name="connsiteX6" fmla="*/ 312984 w 9204227"/>
              <a:gd name="connsiteY6" fmla="*/ 1562182 h 6741357"/>
              <a:gd name="connsiteX7" fmla="*/ 254927 w 9204227"/>
              <a:gd name="connsiteY7" fmla="*/ 6147172 h 6741357"/>
              <a:gd name="connsiteX8" fmla="*/ 2722355 w 9204227"/>
              <a:gd name="connsiteY8" fmla="*/ 6688890 h 6741357"/>
              <a:gd name="connsiteX9" fmla="*/ 4231841 w 9204227"/>
              <a:gd name="connsiteY9" fmla="*/ 6195406 h 6741357"/>
              <a:gd name="connsiteX10" fmla="*/ 6089668 w 9204227"/>
              <a:gd name="connsiteY10" fmla="*/ 6587290 h 6741357"/>
              <a:gd name="connsiteX11" fmla="*/ 8179727 w 9204227"/>
              <a:gd name="connsiteY11" fmla="*/ 5745461 h 6741357"/>
              <a:gd name="connsiteX0" fmla="*/ 8179727 w 9204227"/>
              <a:gd name="connsiteY0" fmla="*/ 5747258 h 6743154"/>
              <a:gd name="connsiteX1" fmla="*/ 9123155 w 9204227"/>
              <a:gd name="connsiteY1" fmla="*/ 4426459 h 6743154"/>
              <a:gd name="connsiteX2" fmla="*/ 8963499 w 9204227"/>
              <a:gd name="connsiteY2" fmla="*/ 2510574 h 6743154"/>
              <a:gd name="connsiteX3" fmla="*/ 7439499 w 9204227"/>
              <a:gd name="connsiteY3" fmla="*/ 1378458 h 6743154"/>
              <a:gd name="connsiteX4" fmla="*/ 6002583 w 9204227"/>
              <a:gd name="connsiteY4" fmla="*/ 1807992 h 6743154"/>
              <a:gd name="connsiteX5" fmla="*/ 2330470 w 9204227"/>
              <a:gd name="connsiteY5" fmla="*/ 2010 h 6743154"/>
              <a:gd name="connsiteX6" fmla="*/ 312984 w 9204227"/>
              <a:gd name="connsiteY6" fmla="*/ 1563979 h 6743154"/>
              <a:gd name="connsiteX7" fmla="*/ 254927 w 9204227"/>
              <a:gd name="connsiteY7" fmla="*/ 6148969 h 6743154"/>
              <a:gd name="connsiteX8" fmla="*/ 2722355 w 9204227"/>
              <a:gd name="connsiteY8" fmla="*/ 6690687 h 6743154"/>
              <a:gd name="connsiteX9" fmla="*/ 4231841 w 9204227"/>
              <a:gd name="connsiteY9" fmla="*/ 6197203 h 6743154"/>
              <a:gd name="connsiteX10" fmla="*/ 6089668 w 9204227"/>
              <a:gd name="connsiteY10" fmla="*/ 6589087 h 6743154"/>
              <a:gd name="connsiteX11" fmla="*/ 8179727 w 9204227"/>
              <a:gd name="connsiteY11" fmla="*/ 5747258 h 6743154"/>
              <a:gd name="connsiteX0" fmla="*/ 8137741 w 9162241"/>
              <a:gd name="connsiteY0" fmla="*/ 5747258 h 7083390"/>
              <a:gd name="connsiteX1" fmla="*/ 9081169 w 9162241"/>
              <a:gd name="connsiteY1" fmla="*/ 4426459 h 7083390"/>
              <a:gd name="connsiteX2" fmla="*/ 8921513 w 9162241"/>
              <a:gd name="connsiteY2" fmla="*/ 2510574 h 7083390"/>
              <a:gd name="connsiteX3" fmla="*/ 7397513 w 9162241"/>
              <a:gd name="connsiteY3" fmla="*/ 1378458 h 7083390"/>
              <a:gd name="connsiteX4" fmla="*/ 5960597 w 9162241"/>
              <a:gd name="connsiteY4" fmla="*/ 1807992 h 7083390"/>
              <a:gd name="connsiteX5" fmla="*/ 2288484 w 9162241"/>
              <a:gd name="connsiteY5" fmla="*/ 2010 h 7083390"/>
              <a:gd name="connsiteX6" fmla="*/ 270998 w 9162241"/>
              <a:gd name="connsiteY6" fmla="*/ 1563979 h 7083390"/>
              <a:gd name="connsiteX7" fmla="*/ 212941 w 9162241"/>
              <a:gd name="connsiteY7" fmla="*/ 6148969 h 7083390"/>
              <a:gd name="connsiteX8" fmla="*/ 2056255 w 9162241"/>
              <a:gd name="connsiteY8" fmla="*/ 7083335 h 7083390"/>
              <a:gd name="connsiteX9" fmla="*/ 4189855 w 9162241"/>
              <a:gd name="connsiteY9" fmla="*/ 6197203 h 7083390"/>
              <a:gd name="connsiteX10" fmla="*/ 6047682 w 9162241"/>
              <a:gd name="connsiteY10" fmla="*/ 6589087 h 7083390"/>
              <a:gd name="connsiteX11" fmla="*/ 8137741 w 9162241"/>
              <a:gd name="connsiteY11" fmla="*/ 5747258 h 7083390"/>
              <a:gd name="connsiteX0" fmla="*/ 8137741 w 9145680"/>
              <a:gd name="connsiteY0" fmla="*/ 5747258 h 7083390"/>
              <a:gd name="connsiteX1" fmla="*/ 9081169 w 9145680"/>
              <a:gd name="connsiteY1" fmla="*/ 4426459 h 7083390"/>
              <a:gd name="connsiteX2" fmla="*/ 8921513 w 9145680"/>
              <a:gd name="connsiteY2" fmla="*/ 2510574 h 7083390"/>
              <a:gd name="connsiteX3" fmla="*/ 7789399 w 9145680"/>
              <a:gd name="connsiteY3" fmla="*/ 1210178 h 7083390"/>
              <a:gd name="connsiteX4" fmla="*/ 5960597 w 9145680"/>
              <a:gd name="connsiteY4" fmla="*/ 1807992 h 7083390"/>
              <a:gd name="connsiteX5" fmla="*/ 2288484 w 9145680"/>
              <a:gd name="connsiteY5" fmla="*/ 2010 h 7083390"/>
              <a:gd name="connsiteX6" fmla="*/ 270998 w 9145680"/>
              <a:gd name="connsiteY6" fmla="*/ 1563979 h 7083390"/>
              <a:gd name="connsiteX7" fmla="*/ 212941 w 9145680"/>
              <a:gd name="connsiteY7" fmla="*/ 6148969 h 7083390"/>
              <a:gd name="connsiteX8" fmla="*/ 2056255 w 9145680"/>
              <a:gd name="connsiteY8" fmla="*/ 7083335 h 7083390"/>
              <a:gd name="connsiteX9" fmla="*/ 4189855 w 9145680"/>
              <a:gd name="connsiteY9" fmla="*/ 6197203 h 7083390"/>
              <a:gd name="connsiteX10" fmla="*/ 6047682 w 9145680"/>
              <a:gd name="connsiteY10" fmla="*/ 6589087 h 7083390"/>
              <a:gd name="connsiteX11" fmla="*/ 8137741 w 9145680"/>
              <a:gd name="connsiteY11" fmla="*/ 5747258 h 7083390"/>
              <a:gd name="connsiteX0" fmla="*/ 8137741 w 9145680"/>
              <a:gd name="connsiteY0" fmla="*/ 5745268 h 7081400"/>
              <a:gd name="connsiteX1" fmla="*/ 9081169 w 9145680"/>
              <a:gd name="connsiteY1" fmla="*/ 4424469 h 7081400"/>
              <a:gd name="connsiteX2" fmla="*/ 8921513 w 9145680"/>
              <a:gd name="connsiteY2" fmla="*/ 2508584 h 7081400"/>
              <a:gd name="connsiteX3" fmla="*/ 7789399 w 9145680"/>
              <a:gd name="connsiteY3" fmla="*/ 1208188 h 7081400"/>
              <a:gd name="connsiteX4" fmla="*/ 5452597 w 9145680"/>
              <a:gd name="connsiteY4" fmla="*/ 1525538 h 7081400"/>
              <a:gd name="connsiteX5" fmla="*/ 2288484 w 9145680"/>
              <a:gd name="connsiteY5" fmla="*/ 20 h 7081400"/>
              <a:gd name="connsiteX6" fmla="*/ 270998 w 9145680"/>
              <a:gd name="connsiteY6" fmla="*/ 1561989 h 7081400"/>
              <a:gd name="connsiteX7" fmla="*/ 212941 w 9145680"/>
              <a:gd name="connsiteY7" fmla="*/ 6146979 h 7081400"/>
              <a:gd name="connsiteX8" fmla="*/ 2056255 w 9145680"/>
              <a:gd name="connsiteY8" fmla="*/ 7081345 h 7081400"/>
              <a:gd name="connsiteX9" fmla="*/ 4189855 w 9145680"/>
              <a:gd name="connsiteY9" fmla="*/ 6195213 h 7081400"/>
              <a:gd name="connsiteX10" fmla="*/ 6047682 w 9145680"/>
              <a:gd name="connsiteY10" fmla="*/ 6587097 h 7081400"/>
              <a:gd name="connsiteX11" fmla="*/ 8137741 w 9145680"/>
              <a:gd name="connsiteY11" fmla="*/ 5745268 h 7081400"/>
              <a:gd name="connsiteX0" fmla="*/ 8137741 w 9145680"/>
              <a:gd name="connsiteY0" fmla="*/ 5745268 h 7102366"/>
              <a:gd name="connsiteX1" fmla="*/ 9081169 w 9145680"/>
              <a:gd name="connsiteY1" fmla="*/ 4424469 h 7102366"/>
              <a:gd name="connsiteX2" fmla="*/ 8921513 w 9145680"/>
              <a:gd name="connsiteY2" fmla="*/ 2508584 h 7102366"/>
              <a:gd name="connsiteX3" fmla="*/ 7789399 w 9145680"/>
              <a:gd name="connsiteY3" fmla="*/ 1208188 h 7102366"/>
              <a:gd name="connsiteX4" fmla="*/ 5452597 w 9145680"/>
              <a:gd name="connsiteY4" fmla="*/ 1525538 h 7102366"/>
              <a:gd name="connsiteX5" fmla="*/ 2288484 w 9145680"/>
              <a:gd name="connsiteY5" fmla="*/ 20 h 7102366"/>
              <a:gd name="connsiteX6" fmla="*/ 270998 w 9145680"/>
              <a:gd name="connsiteY6" fmla="*/ 1561989 h 7102366"/>
              <a:gd name="connsiteX7" fmla="*/ 212941 w 9145680"/>
              <a:gd name="connsiteY7" fmla="*/ 6146979 h 7102366"/>
              <a:gd name="connsiteX8" fmla="*/ 2056255 w 9145680"/>
              <a:gd name="connsiteY8" fmla="*/ 7081345 h 7102366"/>
              <a:gd name="connsiteX9" fmla="*/ 4030198 w 9145680"/>
              <a:gd name="connsiteY9" fmla="*/ 6812231 h 7102366"/>
              <a:gd name="connsiteX10" fmla="*/ 6047682 w 9145680"/>
              <a:gd name="connsiteY10" fmla="*/ 6587097 h 7102366"/>
              <a:gd name="connsiteX11" fmla="*/ 8137741 w 9145680"/>
              <a:gd name="connsiteY11" fmla="*/ 5745268 h 7102366"/>
              <a:gd name="connsiteX0" fmla="*/ 8137741 w 9145680"/>
              <a:gd name="connsiteY0" fmla="*/ 5745268 h 7147841"/>
              <a:gd name="connsiteX1" fmla="*/ 9081169 w 9145680"/>
              <a:gd name="connsiteY1" fmla="*/ 4424469 h 7147841"/>
              <a:gd name="connsiteX2" fmla="*/ 8921513 w 9145680"/>
              <a:gd name="connsiteY2" fmla="*/ 2508584 h 7147841"/>
              <a:gd name="connsiteX3" fmla="*/ 7789399 w 9145680"/>
              <a:gd name="connsiteY3" fmla="*/ 1208188 h 7147841"/>
              <a:gd name="connsiteX4" fmla="*/ 5452597 w 9145680"/>
              <a:gd name="connsiteY4" fmla="*/ 1525538 h 7147841"/>
              <a:gd name="connsiteX5" fmla="*/ 2288484 w 9145680"/>
              <a:gd name="connsiteY5" fmla="*/ 20 h 7147841"/>
              <a:gd name="connsiteX6" fmla="*/ 270998 w 9145680"/>
              <a:gd name="connsiteY6" fmla="*/ 1561989 h 7147841"/>
              <a:gd name="connsiteX7" fmla="*/ 212941 w 9145680"/>
              <a:gd name="connsiteY7" fmla="*/ 5361684 h 7147841"/>
              <a:gd name="connsiteX8" fmla="*/ 2056255 w 9145680"/>
              <a:gd name="connsiteY8" fmla="*/ 7081345 h 7147841"/>
              <a:gd name="connsiteX9" fmla="*/ 4030198 w 9145680"/>
              <a:gd name="connsiteY9" fmla="*/ 6812231 h 7147841"/>
              <a:gd name="connsiteX10" fmla="*/ 6047682 w 9145680"/>
              <a:gd name="connsiteY10" fmla="*/ 6587097 h 7147841"/>
              <a:gd name="connsiteX11" fmla="*/ 8137741 w 9145680"/>
              <a:gd name="connsiteY11" fmla="*/ 5745268 h 7147841"/>
              <a:gd name="connsiteX0" fmla="*/ 8137741 w 9145680"/>
              <a:gd name="connsiteY0" fmla="*/ 5745268 h 6812745"/>
              <a:gd name="connsiteX1" fmla="*/ 9081169 w 9145680"/>
              <a:gd name="connsiteY1" fmla="*/ 4424469 h 6812745"/>
              <a:gd name="connsiteX2" fmla="*/ 8921513 w 9145680"/>
              <a:gd name="connsiteY2" fmla="*/ 2508584 h 6812745"/>
              <a:gd name="connsiteX3" fmla="*/ 7789399 w 9145680"/>
              <a:gd name="connsiteY3" fmla="*/ 1208188 h 6812745"/>
              <a:gd name="connsiteX4" fmla="*/ 5452597 w 9145680"/>
              <a:gd name="connsiteY4" fmla="*/ 1525538 h 6812745"/>
              <a:gd name="connsiteX5" fmla="*/ 2288484 w 9145680"/>
              <a:gd name="connsiteY5" fmla="*/ 20 h 6812745"/>
              <a:gd name="connsiteX6" fmla="*/ 270998 w 9145680"/>
              <a:gd name="connsiteY6" fmla="*/ 1561989 h 6812745"/>
              <a:gd name="connsiteX7" fmla="*/ 212941 w 9145680"/>
              <a:gd name="connsiteY7" fmla="*/ 5361684 h 6812745"/>
              <a:gd name="connsiteX8" fmla="*/ 2056255 w 9145680"/>
              <a:gd name="connsiteY8" fmla="*/ 6183863 h 6812745"/>
              <a:gd name="connsiteX9" fmla="*/ 4030198 w 9145680"/>
              <a:gd name="connsiteY9" fmla="*/ 6812231 h 6812745"/>
              <a:gd name="connsiteX10" fmla="*/ 6047682 w 9145680"/>
              <a:gd name="connsiteY10" fmla="*/ 6587097 h 6812745"/>
              <a:gd name="connsiteX11" fmla="*/ 8137741 w 9145680"/>
              <a:gd name="connsiteY11" fmla="*/ 5745268 h 6812745"/>
              <a:gd name="connsiteX0" fmla="*/ 8137741 w 9145680"/>
              <a:gd name="connsiteY0" fmla="*/ 5745268 h 6590965"/>
              <a:gd name="connsiteX1" fmla="*/ 9081169 w 9145680"/>
              <a:gd name="connsiteY1" fmla="*/ 4424469 h 6590965"/>
              <a:gd name="connsiteX2" fmla="*/ 8921513 w 9145680"/>
              <a:gd name="connsiteY2" fmla="*/ 2508584 h 6590965"/>
              <a:gd name="connsiteX3" fmla="*/ 7789399 w 9145680"/>
              <a:gd name="connsiteY3" fmla="*/ 1208188 h 6590965"/>
              <a:gd name="connsiteX4" fmla="*/ 5452597 w 9145680"/>
              <a:gd name="connsiteY4" fmla="*/ 1525538 h 6590965"/>
              <a:gd name="connsiteX5" fmla="*/ 2288484 w 9145680"/>
              <a:gd name="connsiteY5" fmla="*/ 20 h 6590965"/>
              <a:gd name="connsiteX6" fmla="*/ 270998 w 9145680"/>
              <a:gd name="connsiteY6" fmla="*/ 1561989 h 6590965"/>
              <a:gd name="connsiteX7" fmla="*/ 212941 w 9145680"/>
              <a:gd name="connsiteY7" fmla="*/ 5361684 h 6590965"/>
              <a:gd name="connsiteX8" fmla="*/ 2056255 w 9145680"/>
              <a:gd name="connsiteY8" fmla="*/ 6183863 h 6590965"/>
              <a:gd name="connsiteX9" fmla="*/ 4030198 w 9145680"/>
              <a:gd name="connsiteY9" fmla="*/ 6083027 h 6590965"/>
              <a:gd name="connsiteX10" fmla="*/ 6047682 w 9145680"/>
              <a:gd name="connsiteY10" fmla="*/ 6587097 h 6590965"/>
              <a:gd name="connsiteX11" fmla="*/ 8137741 w 9145680"/>
              <a:gd name="connsiteY11" fmla="*/ 5745268 h 6590965"/>
              <a:gd name="connsiteX0" fmla="*/ 8137741 w 9145680"/>
              <a:gd name="connsiteY0" fmla="*/ 5745268 h 6221578"/>
              <a:gd name="connsiteX1" fmla="*/ 9081169 w 9145680"/>
              <a:gd name="connsiteY1" fmla="*/ 4424469 h 6221578"/>
              <a:gd name="connsiteX2" fmla="*/ 8921513 w 9145680"/>
              <a:gd name="connsiteY2" fmla="*/ 2508584 h 6221578"/>
              <a:gd name="connsiteX3" fmla="*/ 7789399 w 9145680"/>
              <a:gd name="connsiteY3" fmla="*/ 1208188 h 6221578"/>
              <a:gd name="connsiteX4" fmla="*/ 5452597 w 9145680"/>
              <a:gd name="connsiteY4" fmla="*/ 1525538 h 6221578"/>
              <a:gd name="connsiteX5" fmla="*/ 2288484 w 9145680"/>
              <a:gd name="connsiteY5" fmla="*/ 20 h 6221578"/>
              <a:gd name="connsiteX6" fmla="*/ 270998 w 9145680"/>
              <a:gd name="connsiteY6" fmla="*/ 1561989 h 6221578"/>
              <a:gd name="connsiteX7" fmla="*/ 212941 w 9145680"/>
              <a:gd name="connsiteY7" fmla="*/ 5361684 h 6221578"/>
              <a:gd name="connsiteX8" fmla="*/ 2056255 w 9145680"/>
              <a:gd name="connsiteY8" fmla="*/ 6183863 h 6221578"/>
              <a:gd name="connsiteX9" fmla="*/ 4030198 w 9145680"/>
              <a:gd name="connsiteY9" fmla="*/ 6083027 h 6221578"/>
              <a:gd name="connsiteX10" fmla="*/ 6047682 w 9145680"/>
              <a:gd name="connsiteY10" fmla="*/ 6194449 h 6221578"/>
              <a:gd name="connsiteX11" fmla="*/ 8137741 w 9145680"/>
              <a:gd name="connsiteY11" fmla="*/ 5745268 h 6221578"/>
              <a:gd name="connsiteX0" fmla="*/ 8253855 w 9137079"/>
              <a:gd name="connsiteY0" fmla="*/ 6025733 h 6221582"/>
              <a:gd name="connsiteX1" fmla="*/ 9081169 w 9137079"/>
              <a:gd name="connsiteY1" fmla="*/ 4424469 h 6221582"/>
              <a:gd name="connsiteX2" fmla="*/ 8921513 w 9137079"/>
              <a:gd name="connsiteY2" fmla="*/ 2508584 h 6221582"/>
              <a:gd name="connsiteX3" fmla="*/ 7789399 w 9137079"/>
              <a:gd name="connsiteY3" fmla="*/ 1208188 h 6221582"/>
              <a:gd name="connsiteX4" fmla="*/ 5452597 w 9137079"/>
              <a:gd name="connsiteY4" fmla="*/ 1525538 h 6221582"/>
              <a:gd name="connsiteX5" fmla="*/ 2288484 w 9137079"/>
              <a:gd name="connsiteY5" fmla="*/ 20 h 6221582"/>
              <a:gd name="connsiteX6" fmla="*/ 270998 w 9137079"/>
              <a:gd name="connsiteY6" fmla="*/ 1561989 h 6221582"/>
              <a:gd name="connsiteX7" fmla="*/ 212941 w 9137079"/>
              <a:gd name="connsiteY7" fmla="*/ 5361684 h 6221582"/>
              <a:gd name="connsiteX8" fmla="*/ 2056255 w 9137079"/>
              <a:gd name="connsiteY8" fmla="*/ 6183863 h 6221582"/>
              <a:gd name="connsiteX9" fmla="*/ 4030198 w 9137079"/>
              <a:gd name="connsiteY9" fmla="*/ 6083027 h 6221582"/>
              <a:gd name="connsiteX10" fmla="*/ 6047682 w 9137079"/>
              <a:gd name="connsiteY10" fmla="*/ 6194449 h 6221582"/>
              <a:gd name="connsiteX11" fmla="*/ 8253855 w 9137079"/>
              <a:gd name="connsiteY11" fmla="*/ 6025733 h 6221582"/>
              <a:gd name="connsiteX0" fmla="*/ 8262641 w 9145865"/>
              <a:gd name="connsiteY0" fmla="*/ 6025733 h 6217505"/>
              <a:gd name="connsiteX1" fmla="*/ 9089955 w 9145865"/>
              <a:gd name="connsiteY1" fmla="*/ 4424469 h 6217505"/>
              <a:gd name="connsiteX2" fmla="*/ 8930299 w 9145865"/>
              <a:gd name="connsiteY2" fmla="*/ 2508584 h 6217505"/>
              <a:gd name="connsiteX3" fmla="*/ 7798185 w 9145865"/>
              <a:gd name="connsiteY3" fmla="*/ 1208188 h 6217505"/>
              <a:gd name="connsiteX4" fmla="*/ 5461383 w 9145865"/>
              <a:gd name="connsiteY4" fmla="*/ 1525538 h 6217505"/>
              <a:gd name="connsiteX5" fmla="*/ 2297270 w 9145865"/>
              <a:gd name="connsiteY5" fmla="*/ 20 h 6217505"/>
              <a:gd name="connsiteX6" fmla="*/ 279784 w 9145865"/>
              <a:gd name="connsiteY6" fmla="*/ 1561989 h 6217505"/>
              <a:gd name="connsiteX7" fmla="*/ 207213 w 9145865"/>
              <a:gd name="connsiteY7" fmla="*/ 5698240 h 6217505"/>
              <a:gd name="connsiteX8" fmla="*/ 2065041 w 9145865"/>
              <a:gd name="connsiteY8" fmla="*/ 6183863 h 6217505"/>
              <a:gd name="connsiteX9" fmla="*/ 4038984 w 9145865"/>
              <a:gd name="connsiteY9" fmla="*/ 6083027 h 6217505"/>
              <a:gd name="connsiteX10" fmla="*/ 6056468 w 9145865"/>
              <a:gd name="connsiteY10" fmla="*/ 6194449 h 6217505"/>
              <a:gd name="connsiteX11" fmla="*/ 8262641 w 9145865"/>
              <a:gd name="connsiteY11" fmla="*/ 6025733 h 6217505"/>
              <a:gd name="connsiteX0" fmla="*/ 8262641 w 9145865"/>
              <a:gd name="connsiteY0" fmla="*/ 6025733 h 6231048"/>
              <a:gd name="connsiteX1" fmla="*/ 9089955 w 9145865"/>
              <a:gd name="connsiteY1" fmla="*/ 4424469 h 6231048"/>
              <a:gd name="connsiteX2" fmla="*/ 8930299 w 9145865"/>
              <a:gd name="connsiteY2" fmla="*/ 2508584 h 6231048"/>
              <a:gd name="connsiteX3" fmla="*/ 7798185 w 9145865"/>
              <a:gd name="connsiteY3" fmla="*/ 1208188 h 6231048"/>
              <a:gd name="connsiteX4" fmla="*/ 5461383 w 9145865"/>
              <a:gd name="connsiteY4" fmla="*/ 1525538 h 6231048"/>
              <a:gd name="connsiteX5" fmla="*/ 2297270 w 9145865"/>
              <a:gd name="connsiteY5" fmla="*/ 20 h 6231048"/>
              <a:gd name="connsiteX6" fmla="*/ 279784 w 9145865"/>
              <a:gd name="connsiteY6" fmla="*/ 1561989 h 6231048"/>
              <a:gd name="connsiteX7" fmla="*/ 207213 w 9145865"/>
              <a:gd name="connsiteY7" fmla="*/ 5698240 h 6231048"/>
              <a:gd name="connsiteX8" fmla="*/ 2065041 w 9145865"/>
              <a:gd name="connsiteY8" fmla="*/ 6183863 h 6231048"/>
              <a:gd name="connsiteX9" fmla="*/ 6056468 w 9145865"/>
              <a:gd name="connsiteY9" fmla="*/ 6194449 h 6231048"/>
              <a:gd name="connsiteX10" fmla="*/ 8262641 w 9145865"/>
              <a:gd name="connsiteY10" fmla="*/ 6025733 h 6231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5865" h="6231048">
                <a:moveTo>
                  <a:pt x="8262641" y="6025733"/>
                </a:moveTo>
                <a:cubicBezTo>
                  <a:pt x="8768222" y="5730736"/>
                  <a:pt x="8978679" y="5010661"/>
                  <a:pt x="9089955" y="4424469"/>
                </a:cubicBezTo>
                <a:cubicBezTo>
                  <a:pt x="9201231" y="3838277"/>
                  <a:pt x="9145594" y="3044631"/>
                  <a:pt x="8930299" y="2508584"/>
                </a:cubicBezTo>
                <a:cubicBezTo>
                  <a:pt x="8715004" y="1972537"/>
                  <a:pt x="8376338" y="1372029"/>
                  <a:pt x="7798185" y="1208188"/>
                </a:cubicBezTo>
                <a:cubicBezTo>
                  <a:pt x="7220032" y="1044347"/>
                  <a:pt x="6378202" y="1726899"/>
                  <a:pt x="5461383" y="1525538"/>
                </a:cubicBezTo>
                <a:cubicBezTo>
                  <a:pt x="4544564" y="1324177"/>
                  <a:pt x="3160870" y="-6055"/>
                  <a:pt x="2297270" y="20"/>
                </a:cubicBezTo>
                <a:cubicBezTo>
                  <a:pt x="1433670" y="6095"/>
                  <a:pt x="628127" y="612286"/>
                  <a:pt x="279784" y="1561989"/>
                </a:cubicBezTo>
                <a:cubicBezTo>
                  <a:pt x="-68559" y="2511692"/>
                  <a:pt x="-90330" y="4927928"/>
                  <a:pt x="207213" y="5698240"/>
                </a:cubicBezTo>
                <a:cubicBezTo>
                  <a:pt x="504756" y="6468552"/>
                  <a:pt x="1090165" y="6101162"/>
                  <a:pt x="2065041" y="6183863"/>
                </a:cubicBezTo>
                <a:cubicBezTo>
                  <a:pt x="3039917" y="6266564"/>
                  <a:pt x="5023535" y="6220804"/>
                  <a:pt x="6056468" y="6194449"/>
                </a:cubicBezTo>
                <a:cubicBezTo>
                  <a:pt x="7089401" y="6168094"/>
                  <a:pt x="7757060" y="6320730"/>
                  <a:pt x="8262641" y="6025733"/>
                </a:cubicBez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39600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srgbClr val="000000"/>
                </a:solidFill>
                <a:effectLst/>
                <a:uLnTx/>
                <a:uFillTx/>
                <a:latin typeface="Jost Medium"/>
                <a:ea typeface="Tahoma" panose="020B0604030504040204" pitchFamily="34" charset="0"/>
                <a:cs typeface="Tahoma" panose="020B0604030504040204" pitchFamily="34" charset="0"/>
                <a:sym typeface="Arial"/>
              </a:rPr>
              <a:t> </a:t>
            </a:r>
            <a:br>
              <a:rPr kumimoji="0" lang="sv-SE" sz="3600" b="1" i="0" u="none" strike="noStrike" kern="1200" cap="none" spc="0" normalizeH="0" baseline="0" noProof="0" dirty="0">
                <a:ln>
                  <a:noFill/>
                </a:ln>
                <a:solidFill>
                  <a:srgbClr val="000000"/>
                </a:solidFill>
                <a:effectLst/>
                <a:uLnTx/>
                <a:uFillTx/>
                <a:latin typeface="Jost Medium"/>
                <a:ea typeface="Tahoma" panose="020B0604030504040204" pitchFamily="34" charset="0"/>
                <a:cs typeface="Tahoma" panose="020B0604030504040204" pitchFamily="34" charset="0"/>
                <a:sym typeface="Arial"/>
              </a:rPr>
            </a:br>
            <a:r>
              <a:rPr kumimoji="0" lang="sv-SE" sz="3800" b="1" i="0" u="none" strike="noStrike" kern="1200" cap="none" spc="0" normalizeH="0" baseline="0" noProof="0" dirty="0">
                <a:ln>
                  <a:noFill/>
                </a:ln>
                <a:solidFill>
                  <a:srgbClr val="000000"/>
                </a:solidFill>
                <a:effectLst/>
                <a:uLnTx/>
                <a:uFillTx/>
                <a:latin typeface="Jost Medium"/>
                <a:ea typeface="Tahoma" panose="020B0604030504040204" pitchFamily="34" charset="0"/>
                <a:cs typeface="Tahoma" panose="020B0604030504040204" pitchFamily="34" charset="0"/>
                <a:sym typeface="Arial"/>
              </a:rPr>
              <a:t>Planerade </a:t>
            </a:r>
            <a:br>
              <a:rPr kumimoji="0" lang="sv-SE" sz="3800" b="1" i="0" u="none" strike="noStrike" kern="1200" cap="none" spc="0" normalizeH="0" baseline="0" noProof="0" dirty="0">
                <a:ln>
                  <a:noFill/>
                </a:ln>
                <a:solidFill>
                  <a:srgbClr val="000000"/>
                </a:solidFill>
                <a:effectLst/>
                <a:uLnTx/>
                <a:uFillTx/>
                <a:latin typeface="Jost Medium"/>
                <a:ea typeface="Tahoma" panose="020B0604030504040204" pitchFamily="34" charset="0"/>
                <a:cs typeface="Tahoma" panose="020B0604030504040204" pitchFamily="34" charset="0"/>
                <a:sym typeface="Arial"/>
              </a:rPr>
            </a:br>
            <a:r>
              <a:rPr kumimoji="0" lang="sv-SE" sz="3800" b="1" i="0" u="none" strike="noStrike" kern="1200" cap="none" spc="0" normalizeH="0" baseline="0" noProof="0" dirty="0">
                <a:ln>
                  <a:noFill/>
                </a:ln>
                <a:solidFill>
                  <a:srgbClr val="000000"/>
                </a:solidFill>
                <a:effectLst/>
                <a:uLnTx/>
                <a:uFillTx/>
                <a:latin typeface="Jost Medium"/>
                <a:ea typeface="Tahoma" panose="020B0604030504040204" pitchFamily="34" charset="0"/>
                <a:cs typeface="Tahoma" panose="020B0604030504040204" pitchFamily="34" charset="0"/>
                <a:sym typeface="Arial"/>
              </a:rPr>
              <a:t>insatser för 2026</a:t>
            </a:r>
          </a:p>
        </p:txBody>
      </p:sp>
      <p:sp>
        <p:nvSpPr>
          <p:cNvPr id="9" name="Frihandsfigur: Form 8">
            <a:extLst>
              <a:ext uri="{FF2B5EF4-FFF2-40B4-BE49-F238E27FC236}">
                <a16:creationId xmlns:a16="http://schemas.microsoft.com/office/drawing/2014/main" id="{C44D0E58-25C7-675B-7083-B04618581AC8}"/>
              </a:ext>
            </a:extLst>
          </p:cNvPr>
          <p:cNvSpPr/>
          <p:nvPr/>
        </p:nvSpPr>
        <p:spPr>
          <a:xfrm>
            <a:off x="6070689" y="5007061"/>
            <a:ext cx="5379516" cy="1352627"/>
          </a:xfrm>
          <a:custGeom>
            <a:avLst/>
            <a:gdLst>
              <a:gd name="connsiteX0" fmla="*/ 9231875 w 10383320"/>
              <a:gd name="connsiteY0" fmla="*/ 4401778 h 5695044"/>
              <a:gd name="connsiteX1" fmla="*/ 10363989 w 10383320"/>
              <a:gd name="connsiteY1" fmla="*/ 3255149 h 5695044"/>
              <a:gd name="connsiteX2" fmla="*/ 9725361 w 10383320"/>
              <a:gd name="connsiteY2" fmla="*/ 1411835 h 5695044"/>
              <a:gd name="connsiteX3" fmla="*/ 7083761 w 10383320"/>
              <a:gd name="connsiteY3" fmla="*/ 700635 h 5695044"/>
              <a:gd name="connsiteX4" fmla="*/ 5559761 w 10383320"/>
              <a:gd name="connsiteY4" fmla="*/ 1890806 h 5695044"/>
              <a:gd name="connsiteX5" fmla="*/ 3861589 w 10383320"/>
              <a:gd name="connsiteY5" fmla="*/ 221664 h 5695044"/>
              <a:gd name="connsiteX6" fmla="*/ 1394161 w 10383320"/>
              <a:gd name="connsiteY6" fmla="*/ 192635 h 5695044"/>
              <a:gd name="connsiteX7" fmla="*/ 15304 w 10383320"/>
              <a:gd name="connsiteY7" fmla="*/ 1832749 h 5695044"/>
              <a:gd name="connsiteX8" fmla="*/ 741018 w 10383320"/>
              <a:gd name="connsiteY8" fmla="*/ 3734121 h 5695044"/>
              <a:gd name="connsiteX9" fmla="*/ 2047304 w 10383320"/>
              <a:gd name="connsiteY9" fmla="*/ 3893778 h 5695044"/>
              <a:gd name="connsiteX10" fmla="*/ 1786046 w 10383320"/>
              <a:gd name="connsiteY10" fmla="*/ 4953321 h 5695044"/>
              <a:gd name="connsiteX11" fmla="*/ 2787532 w 10383320"/>
              <a:gd name="connsiteY11" fmla="*/ 5693549 h 5695044"/>
              <a:gd name="connsiteX12" fmla="*/ 5400104 w 10383320"/>
              <a:gd name="connsiteY12" fmla="*/ 4764635 h 5695044"/>
              <a:gd name="connsiteX13" fmla="*/ 7504675 w 10383320"/>
              <a:gd name="connsiteY13" fmla="*/ 5679035 h 5695044"/>
              <a:gd name="connsiteX14" fmla="*/ 9289932 w 10383320"/>
              <a:gd name="connsiteY14" fmla="*/ 4372749 h 5695044"/>
              <a:gd name="connsiteX15" fmla="*/ 9231875 w 10383320"/>
              <a:gd name="connsiteY15" fmla="*/ 4401778 h 5695044"/>
              <a:gd name="connsiteX0" fmla="*/ 9289932 w 10380163"/>
              <a:gd name="connsiteY0" fmla="*/ 4372749 h 5695044"/>
              <a:gd name="connsiteX1" fmla="*/ 10363989 w 10380163"/>
              <a:gd name="connsiteY1" fmla="*/ 3255149 h 5695044"/>
              <a:gd name="connsiteX2" fmla="*/ 9725361 w 10380163"/>
              <a:gd name="connsiteY2" fmla="*/ 1411835 h 5695044"/>
              <a:gd name="connsiteX3" fmla="*/ 7083761 w 10380163"/>
              <a:gd name="connsiteY3" fmla="*/ 700635 h 5695044"/>
              <a:gd name="connsiteX4" fmla="*/ 5559761 w 10380163"/>
              <a:gd name="connsiteY4" fmla="*/ 1890806 h 5695044"/>
              <a:gd name="connsiteX5" fmla="*/ 3861589 w 10380163"/>
              <a:gd name="connsiteY5" fmla="*/ 221664 h 5695044"/>
              <a:gd name="connsiteX6" fmla="*/ 1394161 w 10380163"/>
              <a:gd name="connsiteY6" fmla="*/ 192635 h 5695044"/>
              <a:gd name="connsiteX7" fmla="*/ 15304 w 10380163"/>
              <a:gd name="connsiteY7" fmla="*/ 1832749 h 5695044"/>
              <a:gd name="connsiteX8" fmla="*/ 741018 w 10380163"/>
              <a:gd name="connsiteY8" fmla="*/ 3734121 h 5695044"/>
              <a:gd name="connsiteX9" fmla="*/ 2047304 w 10380163"/>
              <a:gd name="connsiteY9" fmla="*/ 3893778 h 5695044"/>
              <a:gd name="connsiteX10" fmla="*/ 1786046 w 10380163"/>
              <a:gd name="connsiteY10" fmla="*/ 4953321 h 5695044"/>
              <a:gd name="connsiteX11" fmla="*/ 2787532 w 10380163"/>
              <a:gd name="connsiteY11" fmla="*/ 5693549 h 5695044"/>
              <a:gd name="connsiteX12" fmla="*/ 5400104 w 10380163"/>
              <a:gd name="connsiteY12" fmla="*/ 4764635 h 5695044"/>
              <a:gd name="connsiteX13" fmla="*/ 7504675 w 10380163"/>
              <a:gd name="connsiteY13" fmla="*/ 5679035 h 5695044"/>
              <a:gd name="connsiteX14" fmla="*/ 9289932 w 10380163"/>
              <a:gd name="connsiteY14" fmla="*/ 4372749 h 5695044"/>
              <a:gd name="connsiteX0" fmla="*/ 9289932 w 10380163"/>
              <a:gd name="connsiteY0" fmla="*/ 4315092 h 5637387"/>
              <a:gd name="connsiteX1" fmla="*/ 10363989 w 10380163"/>
              <a:gd name="connsiteY1" fmla="*/ 3197492 h 5637387"/>
              <a:gd name="connsiteX2" fmla="*/ 9725361 w 10380163"/>
              <a:gd name="connsiteY2" fmla="*/ 1354178 h 5637387"/>
              <a:gd name="connsiteX3" fmla="*/ 7083761 w 10380163"/>
              <a:gd name="connsiteY3" fmla="*/ 642978 h 5637387"/>
              <a:gd name="connsiteX4" fmla="*/ 5559761 w 10380163"/>
              <a:gd name="connsiteY4" fmla="*/ 730063 h 5637387"/>
              <a:gd name="connsiteX5" fmla="*/ 3861589 w 10380163"/>
              <a:gd name="connsiteY5" fmla="*/ 164007 h 5637387"/>
              <a:gd name="connsiteX6" fmla="*/ 1394161 w 10380163"/>
              <a:gd name="connsiteY6" fmla="*/ 134978 h 5637387"/>
              <a:gd name="connsiteX7" fmla="*/ 15304 w 10380163"/>
              <a:gd name="connsiteY7" fmla="*/ 1775092 h 5637387"/>
              <a:gd name="connsiteX8" fmla="*/ 741018 w 10380163"/>
              <a:gd name="connsiteY8" fmla="*/ 3676464 h 5637387"/>
              <a:gd name="connsiteX9" fmla="*/ 2047304 w 10380163"/>
              <a:gd name="connsiteY9" fmla="*/ 3836121 h 5637387"/>
              <a:gd name="connsiteX10" fmla="*/ 1786046 w 10380163"/>
              <a:gd name="connsiteY10" fmla="*/ 4895664 h 5637387"/>
              <a:gd name="connsiteX11" fmla="*/ 2787532 w 10380163"/>
              <a:gd name="connsiteY11" fmla="*/ 5635892 h 5637387"/>
              <a:gd name="connsiteX12" fmla="*/ 5400104 w 10380163"/>
              <a:gd name="connsiteY12" fmla="*/ 4706978 h 5637387"/>
              <a:gd name="connsiteX13" fmla="*/ 7504675 w 10380163"/>
              <a:gd name="connsiteY13" fmla="*/ 5621378 h 5637387"/>
              <a:gd name="connsiteX14" fmla="*/ 9289932 w 10380163"/>
              <a:gd name="connsiteY14" fmla="*/ 4315092 h 5637387"/>
              <a:gd name="connsiteX0" fmla="*/ 9289932 w 10374586"/>
              <a:gd name="connsiteY0" fmla="*/ 4315092 h 5637387"/>
              <a:gd name="connsiteX1" fmla="*/ 10363989 w 10374586"/>
              <a:gd name="connsiteY1" fmla="*/ 3197492 h 5637387"/>
              <a:gd name="connsiteX2" fmla="*/ 9725361 w 10374586"/>
              <a:gd name="connsiteY2" fmla="*/ 1354178 h 5637387"/>
              <a:gd name="connsiteX3" fmla="*/ 7954618 w 10374586"/>
              <a:gd name="connsiteY3" fmla="*/ 541378 h 5637387"/>
              <a:gd name="connsiteX4" fmla="*/ 5559761 w 10374586"/>
              <a:gd name="connsiteY4" fmla="*/ 730063 h 5637387"/>
              <a:gd name="connsiteX5" fmla="*/ 3861589 w 10374586"/>
              <a:gd name="connsiteY5" fmla="*/ 164007 h 5637387"/>
              <a:gd name="connsiteX6" fmla="*/ 1394161 w 10374586"/>
              <a:gd name="connsiteY6" fmla="*/ 134978 h 5637387"/>
              <a:gd name="connsiteX7" fmla="*/ 15304 w 10374586"/>
              <a:gd name="connsiteY7" fmla="*/ 1775092 h 5637387"/>
              <a:gd name="connsiteX8" fmla="*/ 741018 w 10374586"/>
              <a:gd name="connsiteY8" fmla="*/ 3676464 h 5637387"/>
              <a:gd name="connsiteX9" fmla="*/ 2047304 w 10374586"/>
              <a:gd name="connsiteY9" fmla="*/ 3836121 h 5637387"/>
              <a:gd name="connsiteX10" fmla="*/ 1786046 w 10374586"/>
              <a:gd name="connsiteY10" fmla="*/ 4895664 h 5637387"/>
              <a:gd name="connsiteX11" fmla="*/ 2787532 w 10374586"/>
              <a:gd name="connsiteY11" fmla="*/ 5635892 h 5637387"/>
              <a:gd name="connsiteX12" fmla="*/ 5400104 w 10374586"/>
              <a:gd name="connsiteY12" fmla="*/ 4706978 h 5637387"/>
              <a:gd name="connsiteX13" fmla="*/ 7504675 w 10374586"/>
              <a:gd name="connsiteY13" fmla="*/ 5621378 h 5637387"/>
              <a:gd name="connsiteX14" fmla="*/ 9289932 w 10374586"/>
              <a:gd name="connsiteY14" fmla="*/ 4315092 h 5637387"/>
              <a:gd name="connsiteX0" fmla="*/ 9289932 w 10374586"/>
              <a:gd name="connsiteY0" fmla="*/ 4443631 h 5765926"/>
              <a:gd name="connsiteX1" fmla="*/ 10363989 w 10374586"/>
              <a:gd name="connsiteY1" fmla="*/ 3326031 h 5765926"/>
              <a:gd name="connsiteX2" fmla="*/ 9725361 w 10374586"/>
              <a:gd name="connsiteY2" fmla="*/ 1482717 h 5765926"/>
              <a:gd name="connsiteX3" fmla="*/ 7954618 w 10374586"/>
              <a:gd name="connsiteY3" fmla="*/ 669917 h 5765926"/>
              <a:gd name="connsiteX4" fmla="*/ 5559761 w 10374586"/>
              <a:gd name="connsiteY4" fmla="*/ 858602 h 5765926"/>
              <a:gd name="connsiteX5" fmla="*/ 3164904 w 10374586"/>
              <a:gd name="connsiteY5" fmla="*/ 60317 h 5765926"/>
              <a:gd name="connsiteX6" fmla="*/ 1394161 w 10374586"/>
              <a:gd name="connsiteY6" fmla="*/ 263517 h 5765926"/>
              <a:gd name="connsiteX7" fmla="*/ 15304 w 10374586"/>
              <a:gd name="connsiteY7" fmla="*/ 1903631 h 5765926"/>
              <a:gd name="connsiteX8" fmla="*/ 741018 w 10374586"/>
              <a:gd name="connsiteY8" fmla="*/ 3805003 h 5765926"/>
              <a:gd name="connsiteX9" fmla="*/ 2047304 w 10374586"/>
              <a:gd name="connsiteY9" fmla="*/ 3964660 h 5765926"/>
              <a:gd name="connsiteX10" fmla="*/ 1786046 w 10374586"/>
              <a:gd name="connsiteY10" fmla="*/ 5024203 h 5765926"/>
              <a:gd name="connsiteX11" fmla="*/ 2787532 w 10374586"/>
              <a:gd name="connsiteY11" fmla="*/ 5764431 h 5765926"/>
              <a:gd name="connsiteX12" fmla="*/ 5400104 w 10374586"/>
              <a:gd name="connsiteY12" fmla="*/ 4835517 h 5765926"/>
              <a:gd name="connsiteX13" fmla="*/ 7504675 w 10374586"/>
              <a:gd name="connsiteY13" fmla="*/ 5749917 h 5765926"/>
              <a:gd name="connsiteX14" fmla="*/ 9289932 w 10374586"/>
              <a:gd name="connsiteY14" fmla="*/ 4443631 h 5765926"/>
              <a:gd name="connsiteX0" fmla="*/ 9289932 w 10374586"/>
              <a:gd name="connsiteY0" fmla="*/ 4417073 h 5739368"/>
              <a:gd name="connsiteX1" fmla="*/ 10363989 w 10374586"/>
              <a:gd name="connsiteY1" fmla="*/ 3299473 h 5739368"/>
              <a:gd name="connsiteX2" fmla="*/ 9725361 w 10374586"/>
              <a:gd name="connsiteY2" fmla="*/ 1456159 h 5739368"/>
              <a:gd name="connsiteX3" fmla="*/ 7954618 w 10374586"/>
              <a:gd name="connsiteY3" fmla="*/ 643359 h 5739368"/>
              <a:gd name="connsiteX4" fmla="*/ 5545246 w 10374586"/>
              <a:gd name="connsiteY4" fmla="*/ 469187 h 5739368"/>
              <a:gd name="connsiteX5" fmla="*/ 3164904 w 10374586"/>
              <a:gd name="connsiteY5" fmla="*/ 33759 h 5739368"/>
              <a:gd name="connsiteX6" fmla="*/ 1394161 w 10374586"/>
              <a:gd name="connsiteY6" fmla="*/ 236959 h 5739368"/>
              <a:gd name="connsiteX7" fmla="*/ 15304 w 10374586"/>
              <a:gd name="connsiteY7" fmla="*/ 1877073 h 5739368"/>
              <a:gd name="connsiteX8" fmla="*/ 741018 w 10374586"/>
              <a:gd name="connsiteY8" fmla="*/ 3778445 h 5739368"/>
              <a:gd name="connsiteX9" fmla="*/ 2047304 w 10374586"/>
              <a:gd name="connsiteY9" fmla="*/ 3938102 h 5739368"/>
              <a:gd name="connsiteX10" fmla="*/ 1786046 w 10374586"/>
              <a:gd name="connsiteY10" fmla="*/ 4997645 h 5739368"/>
              <a:gd name="connsiteX11" fmla="*/ 2787532 w 10374586"/>
              <a:gd name="connsiteY11" fmla="*/ 5737873 h 5739368"/>
              <a:gd name="connsiteX12" fmla="*/ 5400104 w 10374586"/>
              <a:gd name="connsiteY12" fmla="*/ 4808959 h 5739368"/>
              <a:gd name="connsiteX13" fmla="*/ 7504675 w 10374586"/>
              <a:gd name="connsiteY13" fmla="*/ 5723359 h 5739368"/>
              <a:gd name="connsiteX14" fmla="*/ 9289932 w 10374586"/>
              <a:gd name="connsiteY14" fmla="*/ 4417073 h 5739368"/>
              <a:gd name="connsiteX0" fmla="*/ 9289241 w 10373895"/>
              <a:gd name="connsiteY0" fmla="*/ 4417073 h 5739313"/>
              <a:gd name="connsiteX1" fmla="*/ 10363298 w 10373895"/>
              <a:gd name="connsiteY1" fmla="*/ 3299473 h 5739313"/>
              <a:gd name="connsiteX2" fmla="*/ 9724670 w 10373895"/>
              <a:gd name="connsiteY2" fmla="*/ 1456159 h 5739313"/>
              <a:gd name="connsiteX3" fmla="*/ 7953927 w 10373895"/>
              <a:gd name="connsiteY3" fmla="*/ 643359 h 5739313"/>
              <a:gd name="connsiteX4" fmla="*/ 5544555 w 10373895"/>
              <a:gd name="connsiteY4" fmla="*/ 469187 h 5739313"/>
              <a:gd name="connsiteX5" fmla="*/ 3164213 w 10373895"/>
              <a:gd name="connsiteY5" fmla="*/ 33759 h 5739313"/>
              <a:gd name="connsiteX6" fmla="*/ 1393470 w 10373895"/>
              <a:gd name="connsiteY6" fmla="*/ 236959 h 5739313"/>
              <a:gd name="connsiteX7" fmla="*/ 14613 w 10373895"/>
              <a:gd name="connsiteY7" fmla="*/ 1877073 h 5739313"/>
              <a:gd name="connsiteX8" fmla="*/ 740327 w 10373895"/>
              <a:gd name="connsiteY8" fmla="*/ 3778445 h 5739313"/>
              <a:gd name="connsiteX9" fmla="*/ 1872441 w 10373895"/>
              <a:gd name="connsiteY9" fmla="*/ 4054217 h 5739313"/>
              <a:gd name="connsiteX10" fmla="*/ 1785355 w 10373895"/>
              <a:gd name="connsiteY10" fmla="*/ 4997645 h 5739313"/>
              <a:gd name="connsiteX11" fmla="*/ 2786841 w 10373895"/>
              <a:gd name="connsiteY11" fmla="*/ 5737873 h 5739313"/>
              <a:gd name="connsiteX12" fmla="*/ 5399413 w 10373895"/>
              <a:gd name="connsiteY12" fmla="*/ 4808959 h 5739313"/>
              <a:gd name="connsiteX13" fmla="*/ 7503984 w 10373895"/>
              <a:gd name="connsiteY13" fmla="*/ 5723359 h 5739313"/>
              <a:gd name="connsiteX14" fmla="*/ 9289241 w 10373895"/>
              <a:gd name="connsiteY14" fmla="*/ 4417073 h 5739313"/>
              <a:gd name="connsiteX0" fmla="*/ 9289241 w 10373895"/>
              <a:gd name="connsiteY0" fmla="*/ 4417073 h 5737882"/>
              <a:gd name="connsiteX1" fmla="*/ 10363298 w 10373895"/>
              <a:gd name="connsiteY1" fmla="*/ 3299473 h 5737882"/>
              <a:gd name="connsiteX2" fmla="*/ 9724670 w 10373895"/>
              <a:gd name="connsiteY2" fmla="*/ 1456159 h 5737882"/>
              <a:gd name="connsiteX3" fmla="*/ 7953927 w 10373895"/>
              <a:gd name="connsiteY3" fmla="*/ 643359 h 5737882"/>
              <a:gd name="connsiteX4" fmla="*/ 5544555 w 10373895"/>
              <a:gd name="connsiteY4" fmla="*/ 469187 h 5737882"/>
              <a:gd name="connsiteX5" fmla="*/ 3164213 w 10373895"/>
              <a:gd name="connsiteY5" fmla="*/ 33759 h 5737882"/>
              <a:gd name="connsiteX6" fmla="*/ 1393470 w 10373895"/>
              <a:gd name="connsiteY6" fmla="*/ 236959 h 5737882"/>
              <a:gd name="connsiteX7" fmla="*/ 14613 w 10373895"/>
              <a:gd name="connsiteY7" fmla="*/ 1877073 h 5737882"/>
              <a:gd name="connsiteX8" fmla="*/ 740327 w 10373895"/>
              <a:gd name="connsiteY8" fmla="*/ 3778445 h 5737882"/>
              <a:gd name="connsiteX9" fmla="*/ 1872441 w 10373895"/>
              <a:gd name="connsiteY9" fmla="*/ 4054217 h 5737882"/>
              <a:gd name="connsiteX10" fmla="*/ 1785355 w 10373895"/>
              <a:gd name="connsiteY10" fmla="*/ 4997645 h 5737882"/>
              <a:gd name="connsiteX11" fmla="*/ 2786841 w 10373895"/>
              <a:gd name="connsiteY11" fmla="*/ 5737873 h 5737882"/>
              <a:gd name="connsiteX12" fmla="*/ 5399413 w 10373895"/>
              <a:gd name="connsiteY12" fmla="*/ 4983131 h 5737882"/>
              <a:gd name="connsiteX13" fmla="*/ 7503984 w 10373895"/>
              <a:gd name="connsiteY13" fmla="*/ 5723359 h 5737882"/>
              <a:gd name="connsiteX14" fmla="*/ 9289241 w 10373895"/>
              <a:gd name="connsiteY14" fmla="*/ 4417073 h 5737882"/>
              <a:gd name="connsiteX0" fmla="*/ 9289241 w 10373895"/>
              <a:gd name="connsiteY0" fmla="*/ 4417073 h 5737882"/>
              <a:gd name="connsiteX1" fmla="*/ 10363298 w 10373895"/>
              <a:gd name="connsiteY1" fmla="*/ 3299473 h 5737882"/>
              <a:gd name="connsiteX2" fmla="*/ 9724670 w 10373895"/>
              <a:gd name="connsiteY2" fmla="*/ 1456159 h 5737882"/>
              <a:gd name="connsiteX3" fmla="*/ 7953927 w 10373895"/>
              <a:gd name="connsiteY3" fmla="*/ 643359 h 5737882"/>
              <a:gd name="connsiteX4" fmla="*/ 5544555 w 10373895"/>
              <a:gd name="connsiteY4" fmla="*/ 469187 h 5737882"/>
              <a:gd name="connsiteX5" fmla="*/ 3164213 w 10373895"/>
              <a:gd name="connsiteY5" fmla="*/ 33759 h 5737882"/>
              <a:gd name="connsiteX6" fmla="*/ 1393470 w 10373895"/>
              <a:gd name="connsiteY6" fmla="*/ 236959 h 5737882"/>
              <a:gd name="connsiteX7" fmla="*/ 14613 w 10373895"/>
              <a:gd name="connsiteY7" fmla="*/ 1877073 h 5737882"/>
              <a:gd name="connsiteX8" fmla="*/ 740327 w 10373895"/>
              <a:gd name="connsiteY8" fmla="*/ 3778445 h 5737882"/>
              <a:gd name="connsiteX9" fmla="*/ 1872441 w 10373895"/>
              <a:gd name="connsiteY9" fmla="*/ 4054217 h 5737882"/>
              <a:gd name="connsiteX10" fmla="*/ 1785355 w 10373895"/>
              <a:gd name="connsiteY10" fmla="*/ 4997645 h 5737882"/>
              <a:gd name="connsiteX11" fmla="*/ 3207755 w 10373895"/>
              <a:gd name="connsiteY11" fmla="*/ 5737873 h 5737882"/>
              <a:gd name="connsiteX12" fmla="*/ 5399413 w 10373895"/>
              <a:gd name="connsiteY12" fmla="*/ 4983131 h 5737882"/>
              <a:gd name="connsiteX13" fmla="*/ 7503984 w 10373895"/>
              <a:gd name="connsiteY13" fmla="*/ 5723359 h 5737882"/>
              <a:gd name="connsiteX14" fmla="*/ 9289241 w 10373895"/>
              <a:gd name="connsiteY14" fmla="*/ 4417073 h 5737882"/>
              <a:gd name="connsiteX0" fmla="*/ 9289241 w 10373895"/>
              <a:gd name="connsiteY0" fmla="*/ 4417073 h 5738588"/>
              <a:gd name="connsiteX1" fmla="*/ 10363298 w 10373895"/>
              <a:gd name="connsiteY1" fmla="*/ 3299473 h 5738588"/>
              <a:gd name="connsiteX2" fmla="*/ 9724670 w 10373895"/>
              <a:gd name="connsiteY2" fmla="*/ 1456159 h 5738588"/>
              <a:gd name="connsiteX3" fmla="*/ 7953927 w 10373895"/>
              <a:gd name="connsiteY3" fmla="*/ 643359 h 5738588"/>
              <a:gd name="connsiteX4" fmla="*/ 5544555 w 10373895"/>
              <a:gd name="connsiteY4" fmla="*/ 469187 h 5738588"/>
              <a:gd name="connsiteX5" fmla="*/ 3164213 w 10373895"/>
              <a:gd name="connsiteY5" fmla="*/ 33759 h 5738588"/>
              <a:gd name="connsiteX6" fmla="*/ 1393470 w 10373895"/>
              <a:gd name="connsiteY6" fmla="*/ 236959 h 5738588"/>
              <a:gd name="connsiteX7" fmla="*/ 14613 w 10373895"/>
              <a:gd name="connsiteY7" fmla="*/ 1877073 h 5738588"/>
              <a:gd name="connsiteX8" fmla="*/ 740327 w 10373895"/>
              <a:gd name="connsiteY8" fmla="*/ 3778445 h 5738588"/>
              <a:gd name="connsiteX9" fmla="*/ 1872441 w 10373895"/>
              <a:gd name="connsiteY9" fmla="*/ 4054217 h 5738588"/>
              <a:gd name="connsiteX10" fmla="*/ 2090155 w 10373895"/>
              <a:gd name="connsiteY10" fmla="*/ 5099245 h 5738588"/>
              <a:gd name="connsiteX11" fmla="*/ 3207755 w 10373895"/>
              <a:gd name="connsiteY11" fmla="*/ 5737873 h 5738588"/>
              <a:gd name="connsiteX12" fmla="*/ 5399413 w 10373895"/>
              <a:gd name="connsiteY12" fmla="*/ 4983131 h 5738588"/>
              <a:gd name="connsiteX13" fmla="*/ 7503984 w 10373895"/>
              <a:gd name="connsiteY13" fmla="*/ 5723359 h 5738588"/>
              <a:gd name="connsiteX14" fmla="*/ 9289241 w 10373895"/>
              <a:gd name="connsiteY14" fmla="*/ 4417073 h 5738588"/>
              <a:gd name="connsiteX0" fmla="*/ 9289241 w 10373895"/>
              <a:gd name="connsiteY0" fmla="*/ 4417073 h 5738787"/>
              <a:gd name="connsiteX1" fmla="*/ 10363298 w 10373895"/>
              <a:gd name="connsiteY1" fmla="*/ 3299473 h 5738787"/>
              <a:gd name="connsiteX2" fmla="*/ 9724670 w 10373895"/>
              <a:gd name="connsiteY2" fmla="*/ 1456159 h 5738787"/>
              <a:gd name="connsiteX3" fmla="*/ 7953927 w 10373895"/>
              <a:gd name="connsiteY3" fmla="*/ 643359 h 5738787"/>
              <a:gd name="connsiteX4" fmla="*/ 5544555 w 10373895"/>
              <a:gd name="connsiteY4" fmla="*/ 469187 h 5738787"/>
              <a:gd name="connsiteX5" fmla="*/ 3164213 w 10373895"/>
              <a:gd name="connsiteY5" fmla="*/ 33759 h 5738787"/>
              <a:gd name="connsiteX6" fmla="*/ 1393470 w 10373895"/>
              <a:gd name="connsiteY6" fmla="*/ 236959 h 5738787"/>
              <a:gd name="connsiteX7" fmla="*/ 14613 w 10373895"/>
              <a:gd name="connsiteY7" fmla="*/ 1877073 h 5738787"/>
              <a:gd name="connsiteX8" fmla="*/ 740327 w 10373895"/>
              <a:gd name="connsiteY8" fmla="*/ 3778445 h 5738787"/>
              <a:gd name="connsiteX9" fmla="*/ 1872441 w 10373895"/>
              <a:gd name="connsiteY9" fmla="*/ 4054217 h 5738787"/>
              <a:gd name="connsiteX10" fmla="*/ 2090155 w 10373895"/>
              <a:gd name="connsiteY10" fmla="*/ 5099245 h 5738787"/>
              <a:gd name="connsiteX11" fmla="*/ 3207755 w 10373895"/>
              <a:gd name="connsiteY11" fmla="*/ 5737873 h 5738787"/>
              <a:gd name="connsiteX12" fmla="*/ 5399413 w 10373895"/>
              <a:gd name="connsiteY12" fmla="*/ 4983131 h 5738787"/>
              <a:gd name="connsiteX13" fmla="*/ 7503984 w 10373895"/>
              <a:gd name="connsiteY13" fmla="*/ 5723359 h 5738787"/>
              <a:gd name="connsiteX14" fmla="*/ 9289241 w 10373895"/>
              <a:gd name="connsiteY14" fmla="*/ 4417073 h 5738787"/>
              <a:gd name="connsiteX0" fmla="*/ 9310819 w 10395473"/>
              <a:gd name="connsiteY0" fmla="*/ 4417073 h 5738787"/>
              <a:gd name="connsiteX1" fmla="*/ 10384876 w 10395473"/>
              <a:gd name="connsiteY1" fmla="*/ 3299473 h 5738787"/>
              <a:gd name="connsiteX2" fmla="*/ 9746248 w 10395473"/>
              <a:gd name="connsiteY2" fmla="*/ 1456159 h 5738787"/>
              <a:gd name="connsiteX3" fmla="*/ 7975505 w 10395473"/>
              <a:gd name="connsiteY3" fmla="*/ 643359 h 5738787"/>
              <a:gd name="connsiteX4" fmla="*/ 5566133 w 10395473"/>
              <a:gd name="connsiteY4" fmla="*/ 469187 h 5738787"/>
              <a:gd name="connsiteX5" fmla="*/ 3185791 w 10395473"/>
              <a:gd name="connsiteY5" fmla="*/ 33759 h 5738787"/>
              <a:gd name="connsiteX6" fmla="*/ 1415048 w 10395473"/>
              <a:gd name="connsiteY6" fmla="*/ 236959 h 5738787"/>
              <a:gd name="connsiteX7" fmla="*/ 36191 w 10395473"/>
              <a:gd name="connsiteY7" fmla="*/ 1877073 h 5738787"/>
              <a:gd name="connsiteX8" fmla="*/ 529676 w 10395473"/>
              <a:gd name="connsiteY8" fmla="*/ 3531702 h 5738787"/>
              <a:gd name="connsiteX9" fmla="*/ 1894019 w 10395473"/>
              <a:gd name="connsiteY9" fmla="*/ 4054217 h 5738787"/>
              <a:gd name="connsiteX10" fmla="*/ 2111733 w 10395473"/>
              <a:gd name="connsiteY10" fmla="*/ 5099245 h 5738787"/>
              <a:gd name="connsiteX11" fmla="*/ 3229333 w 10395473"/>
              <a:gd name="connsiteY11" fmla="*/ 5737873 h 5738787"/>
              <a:gd name="connsiteX12" fmla="*/ 5420991 w 10395473"/>
              <a:gd name="connsiteY12" fmla="*/ 4983131 h 5738787"/>
              <a:gd name="connsiteX13" fmla="*/ 7525562 w 10395473"/>
              <a:gd name="connsiteY13" fmla="*/ 5723359 h 5738787"/>
              <a:gd name="connsiteX14" fmla="*/ 9310819 w 10395473"/>
              <a:gd name="connsiteY14" fmla="*/ 4417073 h 5738787"/>
              <a:gd name="connsiteX0" fmla="*/ 9310819 w 10395285"/>
              <a:gd name="connsiteY0" fmla="*/ 4417073 h 5738787"/>
              <a:gd name="connsiteX1" fmla="*/ 10384876 w 10395285"/>
              <a:gd name="connsiteY1" fmla="*/ 3299473 h 5738787"/>
              <a:gd name="connsiteX2" fmla="*/ 9746248 w 10395285"/>
              <a:gd name="connsiteY2" fmla="*/ 1456159 h 5738787"/>
              <a:gd name="connsiteX3" fmla="*/ 8019048 w 10395285"/>
              <a:gd name="connsiteY3" fmla="*/ 353073 h 5738787"/>
              <a:gd name="connsiteX4" fmla="*/ 5566133 w 10395285"/>
              <a:gd name="connsiteY4" fmla="*/ 469187 h 5738787"/>
              <a:gd name="connsiteX5" fmla="*/ 3185791 w 10395285"/>
              <a:gd name="connsiteY5" fmla="*/ 33759 h 5738787"/>
              <a:gd name="connsiteX6" fmla="*/ 1415048 w 10395285"/>
              <a:gd name="connsiteY6" fmla="*/ 236959 h 5738787"/>
              <a:gd name="connsiteX7" fmla="*/ 36191 w 10395285"/>
              <a:gd name="connsiteY7" fmla="*/ 1877073 h 5738787"/>
              <a:gd name="connsiteX8" fmla="*/ 529676 w 10395285"/>
              <a:gd name="connsiteY8" fmla="*/ 3531702 h 5738787"/>
              <a:gd name="connsiteX9" fmla="*/ 1894019 w 10395285"/>
              <a:gd name="connsiteY9" fmla="*/ 4054217 h 5738787"/>
              <a:gd name="connsiteX10" fmla="*/ 2111733 w 10395285"/>
              <a:gd name="connsiteY10" fmla="*/ 5099245 h 5738787"/>
              <a:gd name="connsiteX11" fmla="*/ 3229333 w 10395285"/>
              <a:gd name="connsiteY11" fmla="*/ 5737873 h 5738787"/>
              <a:gd name="connsiteX12" fmla="*/ 5420991 w 10395285"/>
              <a:gd name="connsiteY12" fmla="*/ 4983131 h 5738787"/>
              <a:gd name="connsiteX13" fmla="*/ 7525562 w 10395285"/>
              <a:gd name="connsiteY13" fmla="*/ 5723359 h 5738787"/>
              <a:gd name="connsiteX14" fmla="*/ 9310819 w 10395285"/>
              <a:gd name="connsiteY14" fmla="*/ 4417073 h 5738787"/>
              <a:gd name="connsiteX0" fmla="*/ 8889905 w 10415138"/>
              <a:gd name="connsiteY0" fmla="*/ 4489644 h 5738787"/>
              <a:gd name="connsiteX1" fmla="*/ 10384876 w 10415138"/>
              <a:gd name="connsiteY1" fmla="*/ 3299473 h 5738787"/>
              <a:gd name="connsiteX2" fmla="*/ 9746248 w 10415138"/>
              <a:gd name="connsiteY2" fmla="*/ 1456159 h 5738787"/>
              <a:gd name="connsiteX3" fmla="*/ 8019048 w 10415138"/>
              <a:gd name="connsiteY3" fmla="*/ 353073 h 5738787"/>
              <a:gd name="connsiteX4" fmla="*/ 5566133 w 10415138"/>
              <a:gd name="connsiteY4" fmla="*/ 469187 h 5738787"/>
              <a:gd name="connsiteX5" fmla="*/ 3185791 w 10415138"/>
              <a:gd name="connsiteY5" fmla="*/ 33759 h 5738787"/>
              <a:gd name="connsiteX6" fmla="*/ 1415048 w 10415138"/>
              <a:gd name="connsiteY6" fmla="*/ 236959 h 5738787"/>
              <a:gd name="connsiteX7" fmla="*/ 36191 w 10415138"/>
              <a:gd name="connsiteY7" fmla="*/ 1877073 h 5738787"/>
              <a:gd name="connsiteX8" fmla="*/ 529676 w 10415138"/>
              <a:gd name="connsiteY8" fmla="*/ 3531702 h 5738787"/>
              <a:gd name="connsiteX9" fmla="*/ 1894019 w 10415138"/>
              <a:gd name="connsiteY9" fmla="*/ 4054217 h 5738787"/>
              <a:gd name="connsiteX10" fmla="*/ 2111733 w 10415138"/>
              <a:gd name="connsiteY10" fmla="*/ 5099245 h 5738787"/>
              <a:gd name="connsiteX11" fmla="*/ 3229333 w 10415138"/>
              <a:gd name="connsiteY11" fmla="*/ 5737873 h 5738787"/>
              <a:gd name="connsiteX12" fmla="*/ 5420991 w 10415138"/>
              <a:gd name="connsiteY12" fmla="*/ 4983131 h 5738787"/>
              <a:gd name="connsiteX13" fmla="*/ 7525562 w 10415138"/>
              <a:gd name="connsiteY13" fmla="*/ 5723359 h 5738787"/>
              <a:gd name="connsiteX14" fmla="*/ 8889905 w 10415138"/>
              <a:gd name="connsiteY14" fmla="*/ 4489644 h 5738787"/>
              <a:gd name="connsiteX0" fmla="*/ 8889905 w 10415138"/>
              <a:gd name="connsiteY0" fmla="*/ 4489644 h 5738507"/>
              <a:gd name="connsiteX1" fmla="*/ 10384876 w 10415138"/>
              <a:gd name="connsiteY1" fmla="*/ 3299473 h 5738507"/>
              <a:gd name="connsiteX2" fmla="*/ 9746248 w 10415138"/>
              <a:gd name="connsiteY2" fmla="*/ 1456159 h 5738507"/>
              <a:gd name="connsiteX3" fmla="*/ 8019048 w 10415138"/>
              <a:gd name="connsiteY3" fmla="*/ 353073 h 5738507"/>
              <a:gd name="connsiteX4" fmla="*/ 5566133 w 10415138"/>
              <a:gd name="connsiteY4" fmla="*/ 469187 h 5738507"/>
              <a:gd name="connsiteX5" fmla="*/ 3185791 w 10415138"/>
              <a:gd name="connsiteY5" fmla="*/ 33759 h 5738507"/>
              <a:gd name="connsiteX6" fmla="*/ 1415048 w 10415138"/>
              <a:gd name="connsiteY6" fmla="*/ 236959 h 5738507"/>
              <a:gd name="connsiteX7" fmla="*/ 36191 w 10415138"/>
              <a:gd name="connsiteY7" fmla="*/ 1877073 h 5738507"/>
              <a:gd name="connsiteX8" fmla="*/ 529676 w 10415138"/>
              <a:gd name="connsiteY8" fmla="*/ 3531702 h 5738507"/>
              <a:gd name="connsiteX9" fmla="*/ 1894019 w 10415138"/>
              <a:gd name="connsiteY9" fmla="*/ 4359017 h 5738507"/>
              <a:gd name="connsiteX10" fmla="*/ 2111733 w 10415138"/>
              <a:gd name="connsiteY10" fmla="*/ 5099245 h 5738507"/>
              <a:gd name="connsiteX11" fmla="*/ 3229333 w 10415138"/>
              <a:gd name="connsiteY11" fmla="*/ 5737873 h 5738507"/>
              <a:gd name="connsiteX12" fmla="*/ 5420991 w 10415138"/>
              <a:gd name="connsiteY12" fmla="*/ 4983131 h 5738507"/>
              <a:gd name="connsiteX13" fmla="*/ 7525562 w 10415138"/>
              <a:gd name="connsiteY13" fmla="*/ 5723359 h 5738507"/>
              <a:gd name="connsiteX14" fmla="*/ 8889905 w 10415138"/>
              <a:gd name="connsiteY14" fmla="*/ 4489644 h 5738507"/>
              <a:gd name="connsiteX0" fmla="*/ 8889905 w 10415138"/>
              <a:gd name="connsiteY0" fmla="*/ 4489644 h 5746824"/>
              <a:gd name="connsiteX1" fmla="*/ 10384876 w 10415138"/>
              <a:gd name="connsiteY1" fmla="*/ 3299473 h 5746824"/>
              <a:gd name="connsiteX2" fmla="*/ 9746248 w 10415138"/>
              <a:gd name="connsiteY2" fmla="*/ 1456159 h 5746824"/>
              <a:gd name="connsiteX3" fmla="*/ 8019048 w 10415138"/>
              <a:gd name="connsiteY3" fmla="*/ 353073 h 5746824"/>
              <a:gd name="connsiteX4" fmla="*/ 5566133 w 10415138"/>
              <a:gd name="connsiteY4" fmla="*/ 469187 h 5746824"/>
              <a:gd name="connsiteX5" fmla="*/ 3185791 w 10415138"/>
              <a:gd name="connsiteY5" fmla="*/ 33759 h 5746824"/>
              <a:gd name="connsiteX6" fmla="*/ 1415048 w 10415138"/>
              <a:gd name="connsiteY6" fmla="*/ 236959 h 5746824"/>
              <a:gd name="connsiteX7" fmla="*/ 36191 w 10415138"/>
              <a:gd name="connsiteY7" fmla="*/ 1877073 h 5746824"/>
              <a:gd name="connsiteX8" fmla="*/ 529676 w 10415138"/>
              <a:gd name="connsiteY8" fmla="*/ 3531702 h 5746824"/>
              <a:gd name="connsiteX9" fmla="*/ 1894019 w 10415138"/>
              <a:gd name="connsiteY9" fmla="*/ 4359017 h 5746824"/>
              <a:gd name="connsiteX10" fmla="*/ 2213333 w 10415138"/>
              <a:gd name="connsiteY10" fmla="*/ 5331474 h 5746824"/>
              <a:gd name="connsiteX11" fmla="*/ 3229333 w 10415138"/>
              <a:gd name="connsiteY11" fmla="*/ 5737873 h 5746824"/>
              <a:gd name="connsiteX12" fmla="*/ 5420991 w 10415138"/>
              <a:gd name="connsiteY12" fmla="*/ 4983131 h 5746824"/>
              <a:gd name="connsiteX13" fmla="*/ 7525562 w 10415138"/>
              <a:gd name="connsiteY13" fmla="*/ 5723359 h 5746824"/>
              <a:gd name="connsiteX14" fmla="*/ 8889905 w 10415138"/>
              <a:gd name="connsiteY14" fmla="*/ 4489644 h 5746824"/>
              <a:gd name="connsiteX0" fmla="*/ 8889905 w 10415138"/>
              <a:gd name="connsiteY0" fmla="*/ 4489644 h 5738694"/>
              <a:gd name="connsiteX1" fmla="*/ 10384876 w 10415138"/>
              <a:gd name="connsiteY1" fmla="*/ 3299473 h 5738694"/>
              <a:gd name="connsiteX2" fmla="*/ 9746248 w 10415138"/>
              <a:gd name="connsiteY2" fmla="*/ 1456159 h 5738694"/>
              <a:gd name="connsiteX3" fmla="*/ 8019048 w 10415138"/>
              <a:gd name="connsiteY3" fmla="*/ 353073 h 5738694"/>
              <a:gd name="connsiteX4" fmla="*/ 5566133 w 10415138"/>
              <a:gd name="connsiteY4" fmla="*/ 469187 h 5738694"/>
              <a:gd name="connsiteX5" fmla="*/ 3185791 w 10415138"/>
              <a:gd name="connsiteY5" fmla="*/ 33759 h 5738694"/>
              <a:gd name="connsiteX6" fmla="*/ 1415048 w 10415138"/>
              <a:gd name="connsiteY6" fmla="*/ 236959 h 5738694"/>
              <a:gd name="connsiteX7" fmla="*/ 36191 w 10415138"/>
              <a:gd name="connsiteY7" fmla="*/ 1877073 h 5738694"/>
              <a:gd name="connsiteX8" fmla="*/ 529676 w 10415138"/>
              <a:gd name="connsiteY8" fmla="*/ 3531702 h 5738694"/>
              <a:gd name="connsiteX9" fmla="*/ 1894019 w 10415138"/>
              <a:gd name="connsiteY9" fmla="*/ 4359017 h 5738694"/>
              <a:gd name="connsiteX10" fmla="*/ 2343962 w 10415138"/>
              <a:gd name="connsiteY10" fmla="*/ 5113760 h 5738694"/>
              <a:gd name="connsiteX11" fmla="*/ 3229333 w 10415138"/>
              <a:gd name="connsiteY11" fmla="*/ 5737873 h 5738694"/>
              <a:gd name="connsiteX12" fmla="*/ 5420991 w 10415138"/>
              <a:gd name="connsiteY12" fmla="*/ 4983131 h 5738694"/>
              <a:gd name="connsiteX13" fmla="*/ 7525562 w 10415138"/>
              <a:gd name="connsiteY13" fmla="*/ 5723359 h 5738694"/>
              <a:gd name="connsiteX14" fmla="*/ 8889905 w 10415138"/>
              <a:gd name="connsiteY14" fmla="*/ 4489644 h 5738694"/>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343962 w 10415138"/>
              <a:gd name="connsiteY10" fmla="*/ 5113760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184305 w 10415138"/>
              <a:gd name="connsiteY10" fmla="*/ 5113760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169790 w 10415138"/>
              <a:gd name="connsiteY10" fmla="*/ 5244389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9368877 w 10393074"/>
              <a:gd name="connsiteY0" fmla="*/ 4779930 h 5727338"/>
              <a:gd name="connsiteX1" fmla="*/ 10384876 w 10393074"/>
              <a:gd name="connsiteY1" fmla="*/ 3299473 h 5727338"/>
              <a:gd name="connsiteX2" fmla="*/ 9746248 w 10393074"/>
              <a:gd name="connsiteY2" fmla="*/ 1456159 h 5727338"/>
              <a:gd name="connsiteX3" fmla="*/ 8019048 w 10393074"/>
              <a:gd name="connsiteY3" fmla="*/ 353073 h 5727338"/>
              <a:gd name="connsiteX4" fmla="*/ 5566133 w 10393074"/>
              <a:gd name="connsiteY4" fmla="*/ 469187 h 5727338"/>
              <a:gd name="connsiteX5" fmla="*/ 3185791 w 10393074"/>
              <a:gd name="connsiteY5" fmla="*/ 33759 h 5727338"/>
              <a:gd name="connsiteX6" fmla="*/ 1415048 w 10393074"/>
              <a:gd name="connsiteY6" fmla="*/ 236959 h 5727338"/>
              <a:gd name="connsiteX7" fmla="*/ 36191 w 10393074"/>
              <a:gd name="connsiteY7" fmla="*/ 1877073 h 5727338"/>
              <a:gd name="connsiteX8" fmla="*/ 529676 w 10393074"/>
              <a:gd name="connsiteY8" fmla="*/ 3531702 h 5727338"/>
              <a:gd name="connsiteX9" fmla="*/ 1894019 w 10393074"/>
              <a:gd name="connsiteY9" fmla="*/ 4359017 h 5727338"/>
              <a:gd name="connsiteX10" fmla="*/ 2169790 w 10393074"/>
              <a:gd name="connsiteY10" fmla="*/ 5244389 h 5727338"/>
              <a:gd name="connsiteX11" fmla="*/ 3243847 w 10393074"/>
              <a:gd name="connsiteY11" fmla="*/ 5447587 h 5727338"/>
              <a:gd name="connsiteX12" fmla="*/ 5420991 w 10393074"/>
              <a:gd name="connsiteY12" fmla="*/ 4983131 h 5727338"/>
              <a:gd name="connsiteX13" fmla="*/ 7525562 w 10393074"/>
              <a:gd name="connsiteY13" fmla="*/ 5723359 h 5727338"/>
              <a:gd name="connsiteX14" fmla="*/ 9368877 w 10393074"/>
              <a:gd name="connsiteY14" fmla="*/ 4779930 h 5727338"/>
              <a:gd name="connsiteX0" fmla="*/ 9368877 w 10251774"/>
              <a:gd name="connsiteY0" fmla="*/ 4779930 h 5727338"/>
              <a:gd name="connsiteX1" fmla="*/ 10239733 w 10251774"/>
              <a:gd name="connsiteY1" fmla="*/ 3299473 h 5727338"/>
              <a:gd name="connsiteX2" fmla="*/ 9746248 w 10251774"/>
              <a:gd name="connsiteY2" fmla="*/ 1456159 h 5727338"/>
              <a:gd name="connsiteX3" fmla="*/ 8019048 w 10251774"/>
              <a:gd name="connsiteY3" fmla="*/ 353073 h 5727338"/>
              <a:gd name="connsiteX4" fmla="*/ 5566133 w 10251774"/>
              <a:gd name="connsiteY4" fmla="*/ 469187 h 5727338"/>
              <a:gd name="connsiteX5" fmla="*/ 3185791 w 10251774"/>
              <a:gd name="connsiteY5" fmla="*/ 33759 h 5727338"/>
              <a:gd name="connsiteX6" fmla="*/ 1415048 w 10251774"/>
              <a:gd name="connsiteY6" fmla="*/ 236959 h 5727338"/>
              <a:gd name="connsiteX7" fmla="*/ 36191 w 10251774"/>
              <a:gd name="connsiteY7" fmla="*/ 1877073 h 5727338"/>
              <a:gd name="connsiteX8" fmla="*/ 529676 w 10251774"/>
              <a:gd name="connsiteY8" fmla="*/ 3531702 h 5727338"/>
              <a:gd name="connsiteX9" fmla="*/ 1894019 w 10251774"/>
              <a:gd name="connsiteY9" fmla="*/ 4359017 h 5727338"/>
              <a:gd name="connsiteX10" fmla="*/ 2169790 w 10251774"/>
              <a:gd name="connsiteY10" fmla="*/ 5244389 h 5727338"/>
              <a:gd name="connsiteX11" fmla="*/ 3243847 w 10251774"/>
              <a:gd name="connsiteY11" fmla="*/ 5447587 h 5727338"/>
              <a:gd name="connsiteX12" fmla="*/ 5420991 w 10251774"/>
              <a:gd name="connsiteY12" fmla="*/ 4983131 h 5727338"/>
              <a:gd name="connsiteX13" fmla="*/ 7525562 w 10251774"/>
              <a:gd name="connsiteY13" fmla="*/ 5723359 h 5727338"/>
              <a:gd name="connsiteX14" fmla="*/ 9368877 w 10251774"/>
              <a:gd name="connsiteY14" fmla="*/ 4779930 h 5727338"/>
              <a:gd name="connsiteX0" fmla="*/ 9368877 w 10251774"/>
              <a:gd name="connsiteY0" fmla="*/ 4779930 h 5727246"/>
              <a:gd name="connsiteX1" fmla="*/ 10239733 w 10251774"/>
              <a:gd name="connsiteY1" fmla="*/ 3299473 h 5727246"/>
              <a:gd name="connsiteX2" fmla="*/ 9746248 w 10251774"/>
              <a:gd name="connsiteY2" fmla="*/ 1456159 h 5727246"/>
              <a:gd name="connsiteX3" fmla="*/ 8019048 w 10251774"/>
              <a:gd name="connsiteY3" fmla="*/ 353073 h 5727246"/>
              <a:gd name="connsiteX4" fmla="*/ 5566133 w 10251774"/>
              <a:gd name="connsiteY4" fmla="*/ 469187 h 5727246"/>
              <a:gd name="connsiteX5" fmla="*/ 3185791 w 10251774"/>
              <a:gd name="connsiteY5" fmla="*/ 33759 h 5727246"/>
              <a:gd name="connsiteX6" fmla="*/ 1415048 w 10251774"/>
              <a:gd name="connsiteY6" fmla="*/ 236959 h 5727246"/>
              <a:gd name="connsiteX7" fmla="*/ 36191 w 10251774"/>
              <a:gd name="connsiteY7" fmla="*/ 1877073 h 5727246"/>
              <a:gd name="connsiteX8" fmla="*/ 529676 w 10251774"/>
              <a:gd name="connsiteY8" fmla="*/ 3531702 h 5727246"/>
              <a:gd name="connsiteX9" fmla="*/ 1894019 w 10251774"/>
              <a:gd name="connsiteY9" fmla="*/ 4359017 h 5727246"/>
              <a:gd name="connsiteX10" fmla="*/ 2169790 w 10251774"/>
              <a:gd name="connsiteY10" fmla="*/ 5244389 h 5727246"/>
              <a:gd name="connsiteX11" fmla="*/ 3243847 w 10251774"/>
              <a:gd name="connsiteY11" fmla="*/ 5563702 h 5727246"/>
              <a:gd name="connsiteX12" fmla="*/ 5420991 w 10251774"/>
              <a:gd name="connsiteY12" fmla="*/ 4983131 h 5727246"/>
              <a:gd name="connsiteX13" fmla="*/ 7525562 w 10251774"/>
              <a:gd name="connsiteY13" fmla="*/ 5723359 h 5727246"/>
              <a:gd name="connsiteX14" fmla="*/ 9368877 w 10251774"/>
              <a:gd name="connsiteY14" fmla="*/ 4779930 h 5727246"/>
              <a:gd name="connsiteX0" fmla="*/ 9372421 w 10255318"/>
              <a:gd name="connsiteY0" fmla="*/ 4779930 h 5727246"/>
              <a:gd name="connsiteX1" fmla="*/ 10243277 w 10255318"/>
              <a:gd name="connsiteY1" fmla="*/ 3299473 h 5727246"/>
              <a:gd name="connsiteX2" fmla="*/ 9749792 w 10255318"/>
              <a:gd name="connsiteY2" fmla="*/ 1456159 h 5727246"/>
              <a:gd name="connsiteX3" fmla="*/ 8022592 w 10255318"/>
              <a:gd name="connsiteY3" fmla="*/ 353073 h 5727246"/>
              <a:gd name="connsiteX4" fmla="*/ 5569677 w 10255318"/>
              <a:gd name="connsiteY4" fmla="*/ 469187 h 5727246"/>
              <a:gd name="connsiteX5" fmla="*/ 3189335 w 10255318"/>
              <a:gd name="connsiteY5" fmla="*/ 33759 h 5727246"/>
              <a:gd name="connsiteX6" fmla="*/ 1418592 w 10255318"/>
              <a:gd name="connsiteY6" fmla="*/ 236959 h 5727246"/>
              <a:gd name="connsiteX7" fmla="*/ 39735 w 10255318"/>
              <a:gd name="connsiteY7" fmla="*/ 1877073 h 5727246"/>
              <a:gd name="connsiteX8" fmla="*/ 533220 w 10255318"/>
              <a:gd name="connsiteY8" fmla="*/ 3531702 h 5727246"/>
              <a:gd name="connsiteX9" fmla="*/ 2173335 w 10255318"/>
              <a:gd name="connsiteY9" fmla="*/ 4329989 h 5727246"/>
              <a:gd name="connsiteX10" fmla="*/ 2173334 w 10255318"/>
              <a:gd name="connsiteY10" fmla="*/ 5244389 h 5727246"/>
              <a:gd name="connsiteX11" fmla="*/ 3247391 w 10255318"/>
              <a:gd name="connsiteY11" fmla="*/ 5563702 h 5727246"/>
              <a:gd name="connsiteX12" fmla="*/ 5424535 w 10255318"/>
              <a:gd name="connsiteY12" fmla="*/ 4983131 h 5727246"/>
              <a:gd name="connsiteX13" fmla="*/ 7529106 w 10255318"/>
              <a:gd name="connsiteY13" fmla="*/ 5723359 h 5727246"/>
              <a:gd name="connsiteX14" fmla="*/ 9372421 w 10255318"/>
              <a:gd name="connsiteY14" fmla="*/ 4779930 h 5727246"/>
              <a:gd name="connsiteX0" fmla="*/ 9371050 w 10253947"/>
              <a:gd name="connsiteY0" fmla="*/ 4779930 h 5727246"/>
              <a:gd name="connsiteX1" fmla="*/ 10241906 w 10253947"/>
              <a:gd name="connsiteY1" fmla="*/ 3299473 h 5727246"/>
              <a:gd name="connsiteX2" fmla="*/ 9748421 w 10253947"/>
              <a:gd name="connsiteY2" fmla="*/ 1456159 h 5727246"/>
              <a:gd name="connsiteX3" fmla="*/ 8021221 w 10253947"/>
              <a:gd name="connsiteY3" fmla="*/ 353073 h 5727246"/>
              <a:gd name="connsiteX4" fmla="*/ 5568306 w 10253947"/>
              <a:gd name="connsiteY4" fmla="*/ 469187 h 5727246"/>
              <a:gd name="connsiteX5" fmla="*/ 3187964 w 10253947"/>
              <a:gd name="connsiteY5" fmla="*/ 33759 h 5727246"/>
              <a:gd name="connsiteX6" fmla="*/ 1417221 w 10253947"/>
              <a:gd name="connsiteY6" fmla="*/ 236959 h 5727246"/>
              <a:gd name="connsiteX7" fmla="*/ 38364 w 10253947"/>
              <a:gd name="connsiteY7" fmla="*/ 1877073 h 5727246"/>
              <a:gd name="connsiteX8" fmla="*/ 531849 w 10253947"/>
              <a:gd name="connsiteY8" fmla="*/ 3531702 h 5727246"/>
              <a:gd name="connsiteX9" fmla="*/ 2070364 w 10253947"/>
              <a:gd name="connsiteY9" fmla="*/ 4329989 h 5727246"/>
              <a:gd name="connsiteX10" fmla="*/ 2171963 w 10253947"/>
              <a:gd name="connsiteY10" fmla="*/ 5244389 h 5727246"/>
              <a:gd name="connsiteX11" fmla="*/ 3246020 w 10253947"/>
              <a:gd name="connsiteY11" fmla="*/ 5563702 h 5727246"/>
              <a:gd name="connsiteX12" fmla="*/ 5423164 w 10253947"/>
              <a:gd name="connsiteY12" fmla="*/ 4983131 h 5727246"/>
              <a:gd name="connsiteX13" fmla="*/ 7527735 w 10253947"/>
              <a:gd name="connsiteY13" fmla="*/ 5723359 h 5727246"/>
              <a:gd name="connsiteX14" fmla="*/ 9371050 w 10253947"/>
              <a:gd name="connsiteY14" fmla="*/ 4779930 h 5727246"/>
              <a:gd name="connsiteX0" fmla="*/ 9391809 w 10274706"/>
              <a:gd name="connsiteY0" fmla="*/ 4779930 h 5727246"/>
              <a:gd name="connsiteX1" fmla="*/ 10262665 w 10274706"/>
              <a:gd name="connsiteY1" fmla="*/ 3299473 h 5727246"/>
              <a:gd name="connsiteX2" fmla="*/ 9769180 w 10274706"/>
              <a:gd name="connsiteY2" fmla="*/ 1456159 h 5727246"/>
              <a:gd name="connsiteX3" fmla="*/ 8041980 w 10274706"/>
              <a:gd name="connsiteY3" fmla="*/ 353073 h 5727246"/>
              <a:gd name="connsiteX4" fmla="*/ 5589065 w 10274706"/>
              <a:gd name="connsiteY4" fmla="*/ 469187 h 5727246"/>
              <a:gd name="connsiteX5" fmla="*/ 3208723 w 10274706"/>
              <a:gd name="connsiteY5" fmla="*/ 33759 h 5727246"/>
              <a:gd name="connsiteX6" fmla="*/ 1437980 w 10274706"/>
              <a:gd name="connsiteY6" fmla="*/ 236959 h 5727246"/>
              <a:gd name="connsiteX7" fmla="*/ 59123 w 10274706"/>
              <a:gd name="connsiteY7" fmla="*/ 1877073 h 5727246"/>
              <a:gd name="connsiteX8" fmla="*/ 436494 w 10274706"/>
              <a:gd name="connsiteY8" fmla="*/ 3778445 h 5727246"/>
              <a:gd name="connsiteX9" fmla="*/ 2091123 w 10274706"/>
              <a:gd name="connsiteY9" fmla="*/ 4329989 h 5727246"/>
              <a:gd name="connsiteX10" fmla="*/ 2192722 w 10274706"/>
              <a:gd name="connsiteY10" fmla="*/ 5244389 h 5727246"/>
              <a:gd name="connsiteX11" fmla="*/ 3266779 w 10274706"/>
              <a:gd name="connsiteY11" fmla="*/ 5563702 h 5727246"/>
              <a:gd name="connsiteX12" fmla="*/ 5443923 w 10274706"/>
              <a:gd name="connsiteY12" fmla="*/ 4983131 h 5727246"/>
              <a:gd name="connsiteX13" fmla="*/ 7548494 w 10274706"/>
              <a:gd name="connsiteY13" fmla="*/ 5723359 h 5727246"/>
              <a:gd name="connsiteX14" fmla="*/ 9391809 w 10274706"/>
              <a:gd name="connsiteY14" fmla="*/ 4779930 h 5727246"/>
              <a:gd name="connsiteX0" fmla="*/ 9423023 w 10305920"/>
              <a:gd name="connsiteY0" fmla="*/ 4779930 h 5727246"/>
              <a:gd name="connsiteX1" fmla="*/ 10293879 w 10305920"/>
              <a:gd name="connsiteY1" fmla="*/ 3299473 h 5727246"/>
              <a:gd name="connsiteX2" fmla="*/ 9800394 w 10305920"/>
              <a:gd name="connsiteY2" fmla="*/ 1456159 h 5727246"/>
              <a:gd name="connsiteX3" fmla="*/ 8073194 w 10305920"/>
              <a:gd name="connsiteY3" fmla="*/ 353073 h 5727246"/>
              <a:gd name="connsiteX4" fmla="*/ 5620279 w 10305920"/>
              <a:gd name="connsiteY4" fmla="*/ 469187 h 5727246"/>
              <a:gd name="connsiteX5" fmla="*/ 3239937 w 10305920"/>
              <a:gd name="connsiteY5" fmla="*/ 33759 h 5727246"/>
              <a:gd name="connsiteX6" fmla="*/ 1469194 w 10305920"/>
              <a:gd name="connsiteY6" fmla="*/ 236959 h 5727246"/>
              <a:gd name="connsiteX7" fmla="*/ 90337 w 10305920"/>
              <a:gd name="connsiteY7" fmla="*/ 1877073 h 5727246"/>
              <a:gd name="connsiteX8" fmla="*/ 467708 w 10305920"/>
              <a:gd name="connsiteY8" fmla="*/ 3778445 h 5727246"/>
              <a:gd name="connsiteX9" fmla="*/ 2122337 w 10305920"/>
              <a:gd name="connsiteY9" fmla="*/ 4329989 h 5727246"/>
              <a:gd name="connsiteX10" fmla="*/ 2223936 w 10305920"/>
              <a:gd name="connsiteY10" fmla="*/ 5244389 h 5727246"/>
              <a:gd name="connsiteX11" fmla="*/ 3297993 w 10305920"/>
              <a:gd name="connsiteY11" fmla="*/ 5563702 h 5727246"/>
              <a:gd name="connsiteX12" fmla="*/ 5475137 w 10305920"/>
              <a:gd name="connsiteY12" fmla="*/ 4983131 h 5727246"/>
              <a:gd name="connsiteX13" fmla="*/ 7579708 w 10305920"/>
              <a:gd name="connsiteY13" fmla="*/ 5723359 h 5727246"/>
              <a:gd name="connsiteX14" fmla="*/ 9423023 w 10305920"/>
              <a:gd name="connsiteY14" fmla="*/ 4779930 h 5727246"/>
              <a:gd name="connsiteX0" fmla="*/ 9423023 w 10305920"/>
              <a:gd name="connsiteY0" fmla="*/ 4779930 h 5727246"/>
              <a:gd name="connsiteX1" fmla="*/ 10293879 w 10305920"/>
              <a:gd name="connsiteY1" fmla="*/ 3299473 h 5727246"/>
              <a:gd name="connsiteX2" fmla="*/ 9800394 w 10305920"/>
              <a:gd name="connsiteY2" fmla="*/ 1456159 h 5727246"/>
              <a:gd name="connsiteX3" fmla="*/ 8073194 w 10305920"/>
              <a:gd name="connsiteY3" fmla="*/ 353073 h 5727246"/>
              <a:gd name="connsiteX4" fmla="*/ 5620279 w 10305920"/>
              <a:gd name="connsiteY4" fmla="*/ 469187 h 5727246"/>
              <a:gd name="connsiteX5" fmla="*/ 3239937 w 10305920"/>
              <a:gd name="connsiteY5" fmla="*/ 33759 h 5727246"/>
              <a:gd name="connsiteX6" fmla="*/ 1469194 w 10305920"/>
              <a:gd name="connsiteY6" fmla="*/ 236959 h 5727246"/>
              <a:gd name="connsiteX7" fmla="*/ 90337 w 10305920"/>
              <a:gd name="connsiteY7" fmla="*/ 1877073 h 5727246"/>
              <a:gd name="connsiteX8" fmla="*/ 467708 w 10305920"/>
              <a:gd name="connsiteY8" fmla="*/ 3778445 h 5727246"/>
              <a:gd name="connsiteX9" fmla="*/ 2122337 w 10305920"/>
              <a:gd name="connsiteY9" fmla="*/ 4329989 h 5727246"/>
              <a:gd name="connsiteX10" fmla="*/ 2223936 w 10305920"/>
              <a:gd name="connsiteY10" fmla="*/ 5244389 h 5727246"/>
              <a:gd name="connsiteX11" fmla="*/ 3297993 w 10305920"/>
              <a:gd name="connsiteY11" fmla="*/ 5563702 h 5727246"/>
              <a:gd name="connsiteX12" fmla="*/ 5475137 w 10305920"/>
              <a:gd name="connsiteY12" fmla="*/ 4983131 h 5727246"/>
              <a:gd name="connsiteX13" fmla="*/ 6853993 w 10305920"/>
              <a:gd name="connsiteY13" fmla="*/ 5723359 h 5727246"/>
              <a:gd name="connsiteX14" fmla="*/ 9423023 w 10305920"/>
              <a:gd name="connsiteY14" fmla="*/ 4779930 h 5727246"/>
              <a:gd name="connsiteX0" fmla="*/ 9423023 w 10305920"/>
              <a:gd name="connsiteY0" fmla="*/ 4779930 h 5727793"/>
              <a:gd name="connsiteX1" fmla="*/ 10293879 w 10305920"/>
              <a:gd name="connsiteY1" fmla="*/ 3299473 h 5727793"/>
              <a:gd name="connsiteX2" fmla="*/ 9800394 w 10305920"/>
              <a:gd name="connsiteY2" fmla="*/ 1456159 h 5727793"/>
              <a:gd name="connsiteX3" fmla="*/ 8073194 w 10305920"/>
              <a:gd name="connsiteY3" fmla="*/ 353073 h 5727793"/>
              <a:gd name="connsiteX4" fmla="*/ 5620279 w 10305920"/>
              <a:gd name="connsiteY4" fmla="*/ 469187 h 5727793"/>
              <a:gd name="connsiteX5" fmla="*/ 3239937 w 10305920"/>
              <a:gd name="connsiteY5" fmla="*/ 33759 h 5727793"/>
              <a:gd name="connsiteX6" fmla="*/ 1469194 w 10305920"/>
              <a:gd name="connsiteY6" fmla="*/ 236959 h 5727793"/>
              <a:gd name="connsiteX7" fmla="*/ 90337 w 10305920"/>
              <a:gd name="connsiteY7" fmla="*/ 1877073 h 5727793"/>
              <a:gd name="connsiteX8" fmla="*/ 467708 w 10305920"/>
              <a:gd name="connsiteY8" fmla="*/ 3778445 h 5727793"/>
              <a:gd name="connsiteX9" fmla="*/ 2122337 w 10305920"/>
              <a:gd name="connsiteY9" fmla="*/ 4329989 h 5727793"/>
              <a:gd name="connsiteX10" fmla="*/ 2223936 w 10305920"/>
              <a:gd name="connsiteY10" fmla="*/ 5244389 h 5727793"/>
              <a:gd name="connsiteX11" fmla="*/ 3297993 w 10305920"/>
              <a:gd name="connsiteY11" fmla="*/ 5563702 h 5727793"/>
              <a:gd name="connsiteX12" fmla="*/ 4821994 w 10305920"/>
              <a:gd name="connsiteY12" fmla="*/ 5084731 h 5727793"/>
              <a:gd name="connsiteX13" fmla="*/ 6853993 w 10305920"/>
              <a:gd name="connsiteY13" fmla="*/ 5723359 h 5727793"/>
              <a:gd name="connsiteX14" fmla="*/ 9423023 w 10305920"/>
              <a:gd name="connsiteY14" fmla="*/ 4779930 h 5727793"/>
              <a:gd name="connsiteX0" fmla="*/ 9388398 w 10271295"/>
              <a:gd name="connsiteY0" fmla="*/ 4779930 h 5727793"/>
              <a:gd name="connsiteX1" fmla="*/ 10259254 w 10271295"/>
              <a:gd name="connsiteY1" fmla="*/ 3299473 h 5727793"/>
              <a:gd name="connsiteX2" fmla="*/ 9765769 w 10271295"/>
              <a:gd name="connsiteY2" fmla="*/ 1456159 h 5727793"/>
              <a:gd name="connsiteX3" fmla="*/ 8038569 w 10271295"/>
              <a:gd name="connsiteY3" fmla="*/ 353073 h 5727793"/>
              <a:gd name="connsiteX4" fmla="*/ 5585654 w 10271295"/>
              <a:gd name="connsiteY4" fmla="*/ 469187 h 5727793"/>
              <a:gd name="connsiteX5" fmla="*/ 3205312 w 10271295"/>
              <a:gd name="connsiteY5" fmla="*/ 33759 h 5727793"/>
              <a:gd name="connsiteX6" fmla="*/ 1434569 w 10271295"/>
              <a:gd name="connsiteY6" fmla="*/ 236959 h 5727793"/>
              <a:gd name="connsiteX7" fmla="*/ 55712 w 10271295"/>
              <a:gd name="connsiteY7" fmla="*/ 1877073 h 5727793"/>
              <a:gd name="connsiteX8" fmla="*/ 433083 w 10271295"/>
              <a:gd name="connsiteY8" fmla="*/ 3778445 h 5727793"/>
              <a:gd name="connsiteX9" fmla="*/ 1928055 w 10271295"/>
              <a:gd name="connsiteY9" fmla="*/ 4228389 h 5727793"/>
              <a:gd name="connsiteX10" fmla="*/ 2189311 w 10271295"/>
              <a:gd name="connsiteY10" fmla="*/ 5244389 h 5727793"/>
              <a:gd name="connsiteX11" fmla="*/ 3263368 w 10271295"/>
              <a:gd name="connsiteY11" fmla="*/ 5563702 h 5727793"/>
              <a:gd name="connsiteX12" fmla="*/ 4787369 w 10271295"/>
              <a:gd name="connsiteY12" fmla="*/ 5084731 h 5727793"/>
              <a:gd name="connsiteX13" fmla="*/ 6819368 w 10271295"/>
              <a:gd name="connsiteY13" fmla="*/ 5723359 h 5727793"/>
              <a:gd name="connsiteX14" fmla="*/ 9388398 w 10271295"/>
              <a:gd name="connsiteY14" fmla="*/ 4779930 h 5727793"/>
              <a:gd name="connsiteX0" fmla="*/ 9381507 w 10264404"/>
              <a:gd name="connsiteY0" fmla="*/ 4869557 h 5817420"/>
              <a:gd name="connsiteX1" fmla="*/ 10252363 w 10264404"/>
              <a:gd name="connsiteY1" fmla="*/ 3389100 h 5817420"/>
              <a:gd name="connsiteX2" fmla="*/ 9758878 w 10264404"/>
              <a:gd name="connsiteY2" fmla="*/ 1545786 h 5817420"/>
              <a:gd name="connsiteX3" fmla="*/ 8031678 w 10264404"/>
              <a:gd name="connsiteY3" fmla="*/ 442700 h 5817420"/>
              <a:gd name="connsiteX4" fmla="*/ 5578763 w 10264404"/>
              <a:gd name="connsiteY4" fmla="*/ 558814 h 5817420"/>
              <a:gd name="connsiteX5" fmla="*/ 3198421 w 10264404"/>
              <a:gd name="connsiteY5" fmla="*/ 123386 h 5817420"/>
              <a:gd name="connsiteX6" fmla="*/ 1326078 w 10264404"/>
              <a:gd name="connsiteY6" fmla="*/ 166929 h 5817420"/>
              <a:gd name="connsiteX7" fmla="*/ 48821 w 10264404"/>
              <a:gd name="connsiteY7" fmla="*/ 1966700 h 5817420"/>
              <a:gd name="connsiteX8" fmla="*/ 426192 w 10264404"/>
              <a:gd name="connsiteY8" fmla="*/ 3868072 h 5817420"/>
              <a:gd name="connsiteX9" fmla="*/ 1921164 w 10264404"/>
              <a:gd name="connsiteY9" fmla="*/ 4318016 h 5817420"/>
              <a:gd name="connsiteX10" fmla="*/ 2182420 w 10264404"/>
              <a:gd name="connsiteY10" fmla="*/ 5334016 h 5817420"/>
              <a:gd name="connsiteX11" fmla="*/ 3256477 w 10264404"/>
              <a:gd name="connsiteY11" fmla="*/ 5653329 h 5817420"/>
              <a:gd name="connsiteX12" fmla="*/ 4780478 w 10264404"/>
              <a:gd name="connsiteY12" fmla="*/ 5174358 h 5817420"/>
              <a:gd name="connsiteX13" fmla="*/ 6812477 w 10264404"/>
              <a:gd name="connsiteY13" fmla="*/ 5812986 h 5817420"/>
              <a:gd name="connsiteX14" fmla="*/ 9381507 w 10264404"/>
              <a:gd name="connsiteY14" fmla="*/ 4869557 h 5817420"/>
              <a:gd name="connsiteX0" fmla="*/ 9381507 w 10264404"/>
              <a:gd name="connsiteY0" fmla="*/ 4921491 h 5869354"/>
              <a:gd name="connsiteX1" fmla="*/ 10252363 w 10264404"/>
              <a:gd name="connsiteY1" fmla="*/ 3441034 h 5869354"/>
              <a:gd name="connsiteX2" fmla="*/ 9758878 w 10264404"/>
              <a:gd name="connsiteY2" fmla="*/ 1597720 h 5869354"/>
              <a:gd name="connsiteX3" fmla="*/ 8031678 w 10264404"/>
              <a:gd name="connsiteY3" fmla="*/ 494634 h 5869354"/>
              <a:gd name="connsiteX4" fmla="*/ 5578763 w 10264404"/>
              <a:gd name="connsiteY4" fmla="*/ 610748 h 5869354"/>
              <a:gd name="connsiteX5" fmla="*/ 3256478 w 10264404"/>
              <a:gd name="connsiteY5" fmla="*/ 73720 h 5869354"/>
              <a:gd name="connsiteX6" fmla="*/ 1326078 w 10264404"/>
              <a:gd name="connsiteY6" fmla="*/ 218863 h 5869354"/>
              <a:gd name="connsiteX7" fmla="*/ 48821 w 10264404"/>
              <a:gd name="connsiteY7" fmla="*/ 2018634 h 5869354"/>
              <a:gd name="connsiteX8" fmla="*/ 426192 w 10264404"/>
              <a:gd name="connsiteY8" fmla="*/ 3920006 h 5869354"/>
              <a:gd name="connsiteX9" fmla="*/ 1921164 w 10264404"/>
              <a:gd name="connsiteY9" fmla="*/ 4369950 h 5869354"/>
              <a:gd name="connsiteX10" fmla="*/ 2182420 w 10264404"/>
              <a:gd name="connsiteY10" fmla="*/ 5385950 h 5869354"/>
              <a:gd name="connsiteX11" fmla="*/ 3256477 w 10264404"/>
              <a:gd name="connsiteY11" fmla="*/ 5705263 h 5869354"/>
              <a:gd name="connsiteX12" fmla="*/ 4780478 w 10264404"/>
              <a:gd name="connsiteY12" fmla="*/ 5226292 h 5869354"/>
              <a:gd name="connsiteX13" fmla="*/ 6812477 w 10264404"/>
              <a:gd name="connsiteY13" fmla="*/ 5864920 h 5869354"/>
              <a:gd name="connsiteX14" fmla="*/ 9381507 w 10264404"/>
              <a:gd name="connsiteY14" fmla="*/ 4921491 h 5869354"/>
              <a:gd name="connsiteX0" fmla="*/ 9381507 w 10264404"/>
              <a:gd name="connsiteY0" fmla="*/ 4921491 h 5869354"/>
              <a:gd name="connsiteX1" fmla="*/ 10252363 w 10264404"/>
              <a:gd name="connsiteY1" fmla="*/ 3441034 h 5869354"/>
              <a:gd name="connsiteX2" fmla="*/ 9758878 w 10264404"/>
              <a:gd name="connsiteY2" fmla="*/ 1597720 h 5869354"/>
              <a:gd name="connsiteX3" fmla="*/ 8031678 w 10264404"/>
              <a:gd name="connsiteY3" fmla="*/ 494634 h 5869354"/>
              <a:gd name="connsiteX4" fmla="*/ 5578763 w 10264404"/>
              <a:gd name="connsiteY4" fmla="*/ 610748 h 5869354"/>
              <a:gd name="connsiteX5" fmla="*/ 3256478 w 10264404"/>
              <a:gd name="connsiteY5" fmla="*/ 73720 h 5869354"/>
              <a:gd name="connsiteX6" fmla="*/ 1326078 w 10264404"/>
              <a:gd name="connsiteY6" fmla="*/ 218863 h 5869354"/>
              <a:gd name="connsiteX7" fmla="*/ 48821 w 10264404"/>
              <a:gd name="connsiteY7" fmla="*/ 2018634 h 5869354"/>
              <a:gd name="connsiteX8" fmla="*/ 426192 w 10264404"/>
              <a:gd name="connsiteY8" fmla="*/ 3920006 h 5869354"/>
              <a:gd name="connsiteX9" fmla="*/ 1921164 w 10264404"/>
              <a:gd name="connsiteY9" fmla="*/ 4369950 h 5869354"/>
              <a:gd name="connsiteX10" fmla="*/ 2182420 w 10264404"/>
              <a:gd name="connsiteY10" fmla="*/ 5385950 h 5869354"/>
              <a:gd name="connsiteX11" fmla="*/ 3256477 w 10264404"/>
              <a:gd name="connsiteY11" fmla="*/ 5705263 h 5869354"/>
              <a:gd name="connsiteX12" fmla="*/ 4780478 w 10264404"/>
              <a:gd name="connsiteY12" fmla="*/ 5226292 h 5869354"/>
              <a:gd name="connsiteX13" fmla="*/ 6812477 w 10264404"/>
              <a:gd name="connsiteY13" fmla="*/ 5864920 h 5869354"/>
              <a:gd name="connsiteX14" fmla="*/ 9381507 w 10264404"/>
              <a:gd name="connsiteY14" fmla="*/ 4921491 h 5869354"/>
              <a:gd name="connsiteX0" fmla="*/ 9381507 w 10264404"/>
              <a:gd name="connsiteY0" fmla="*/ 4932973 h 5880836"/>
              <a:gd name="connsiteX1" fmla="*/ 10252363 w 10264404"/>
              <a:gd name="connsiteY1" fmla="*/ 3452516 h 5880836"/>
              <a:gd name="connsiteX2" fmla="*/ 9758878 w 10264404"/>
              <a:gd name="connsiteY2" fmla="*/ 1609202 h 5880836"/>
              <a:gd name="connsiteX3" fmla="*/ 8031678 w 10264404"/>
              <a:gd name="connsiteY3" fmla="*/ 506116 h 5880836"/>
              <a:gd name="connsiteX4" fmla="*/ 5578763 w 10264404"/>
              <a:gd name="connsiteY4" fmla="*/ 622230 h 5880836"/>
              <a:gd name="connsiteX5" fmla="*/ 3256478 w 10264404"/>
              <a:gd name="connsiteY5" fmla="*/ 85202 h 5880836"/>
              <a:gd name="connsiteX6" fmla="*/ 1326078 w 10264404"/>
              <a:gd name="connsiteY6" fmla="*/ 230345 h 5880836"/>
              <a:gd name="connsiteX7" fmla="*/ 48821 w 10264404"/>
              <a:gd name="connsiteY7" fmla="*/ 2030116 h 5880836"/>
              <a:gd name="connsiteX8" fmla="*/ 426192 w 10264404"/>
              <a:gd name="connsiteY8" fmla="*/ 3931488 h 5880836"/>
              <a:gd name="connsiteX9" fmla="*/ 1921164 w 10264404"/>
              <a:gd name="connsiteY9" fmla="*/ 4381432 h 5880836"/>
              <a:gd name="connsiteX10" fmla="*/ 2182420 w 10264404"/>
              <a:gd name="connsiteY10" fmla="*/ 5397432 h 5880836"/>
              <a:gd name="connsiteX11" fmla="*/ 3256477 w 10264404"/>
              <a:gd name="connsiteY11" fmla="*/ 5716745 h 5880836"/>
              <a:gd name="connsiteX12" fmla="*/ 4780478 w 10264404"/>
              <a:gd name="connsiteY12" fmla="*/ 5237774 h 5880836"/>
              <a:gd name="connsiteX13" fmla="*/ 6812477 w 10264404"/>
              <a:gd name="connsiteY13" fmla="*/ 5876402 h 5880836"/>
              <a:gd name="connsiteX14" fmla="*/ 9381507 w 10264404"/>
              <a:gd name="connsiteY14" fmla="*/ 4932973 h 5880836"/>
              <a:gd name="connsiteX0" fmla="*/ 9381507 w 10264000"/>
              <a:gd name="connsiteY0" fmla="*/ 4932973 h 5880836"/>
              <a:gd name="connsiteX1" fmla="*/ 10252363 w 10264000"/>
              <a:gd name="connsiteY1" fmla="*/ 3452516 h 5880836"/>
              <a:gd name="connsiteX2" fmla="*/ 9758878 w 10264000"/>
              <a:gd name="connsiteY2" fmla="*/ 1609202 h 5880836"/>
              <a:gd name="connsiteX3" fmla="*/ 8089736 w 10264000"/>
              <a:gd name="connsiteY3" fmla="*/ 622230 h 5880836"/>
              <a:gd name="connsiteX4" fmla="*/ 5578763 w 10264000"/>
              <a:gd name="connsiteY4" fmla="*/ 622230 h 5880836"/>
              <a:gd name="connsiteX5" fmla="*/ 3256478 w 10264000"/>
              <a:gd name="connsiteY5" fmla="*/ 85202 h 5880836"/>
              <a:gd name="connsiteX6" fmla="*/ 1326078 w 10264000"/>
              <a:gd name="connsiteY6" fmla="*/ 230345 h 5880836"/>
              <a:gd name="connsiteX7" fmla="*/ 48821 w 10264000"/>
              <a:gd name="connsiteY7" fmla="*/ 2030116 h 5880836"/>
              <a:gd name="connsiteX8" fmla="*/ 426192 w 10264000"/>
              <a:gd name="connsiteY8" fmla="*/ 3931488 h 5880836"/>
              <a:gd name="connsiteX9" fmla="*/ 1921164 w 10264000"/>
              <a:gd name="connsiteY9" fmla="*/ 4381432 h 5880836"/>
              <a:gd name="connsiteX10" fmla="*/ 2182420 w 10264000"/>
              <a:gd name="connsiteY10" fmla="*/ 5397432 h 5880836"/>
              <a:gd name="connsiteX11" fmla="*/ 3256477 w 10264000"/>
              <a:gd name="connsiteY11" fmla="*/ 5716745 h 5880836"/>
              <a:gd name="connsiteX12" fmla="*/ 4780478 w 10264000"/>
              <a:gd name="connsiteY12" fmla="*/ 5237774 h 5880836"/>
              <a:gd name="connsiteX13" fmla="*/ 6812477 w 10264000"/>
              <a:gd name="connsiteY13" fmla="*/ 5876402 h 5880836"/>
              <a:gd name="connsiteX14" fmla="*/ 9381507 w 10264000"/>
              <a:gd name="connsiteY14" fmla="*/ 4932973 h 5880836"/>
              <a:gd name="connsiteX0" fmla="*/ 9381507 w 10274492"/>
              <a:gd name="connsiteY0" fmla="*/ 4932973 h 5880836"/>
              <a:gd name="connsiteX1" fmla="*/ 10252363 w 10274492"/>
              <a:gd name="connsiteY1" fmla="*/ 3452516 h 5880836"/>
              <a:gd name="connsiteX2" fmla="*/ 9845964 w 10274492"/>
              <a:gd name="connsiteY2" fmla="*/ 1536631 h 5880836"/>
              <a:gd name="connsiteX3" fmla="*/ 8089736 w 10274492"/>
              <a:gd name="connsiteY3" fmla="*/ 622230 h 5880836"/>
              <a:gd name="connsiteX4" fmla="*/ 5578763 w 10274492"/>
              <a:gd name="connsiteY4" fmla="*/ 622230 h 5880836"/>
              <a:gd name="connsiteX5" fmla="*/ 3256478 w 10274492"/>
              <a:gd name="connsiteY5" fmla="*/ 85202 h 5880836"/>
              <a:gd name="connsiteX6" fmla="*/ 1326078 w 10274492"/>
              <a:gd name="connsiteY6" fmla="*/ 230345 h 5880836"/>
              <a:gd name="connsiteX7" fmla="*/ 48821 w 10274492"/>
              <a:gd name="connsiteY7" fmla="*/ 2030116 h 5880836"/>
              <a:gd name="connsiteX8" fmla="*/ 426192 w 10274492"/>
              <a:gd name="connsiteY8" fmla="*/ 3931488 h 5880836"/>
              <a:gd name="connsiteX9" fmla="*/ 1921164 w 10274492"/>
              <a:gd name="connsiteY9" fmla="*/ 4381432 h 5880836"/>
              <a:gd name="connsiteX10" fmla="*/ 2182420 w 10274492"/>
              <a:gd name="connsiteY10" fmla="*/ 5397432 h 5880836"/>
              <a:gd name="connsiteX11" fmla="*/ 3256477 w 10274492"/>
              <a:gd name="connsiteY11" fmla="*/ 5716745 h 5880836"/>
              <a:gd name="connsiteX12" fmla="*/ 4780478 w 10274492"/>
              <a:gd name="connsiteY12" fmla="*/ 5237774 h 5880836"/>
              <a:gd name="connsiteX13" fmla="*/ 6812477 w 10274492"/>
              <a:gd name="connsiteY13" fmla="*/ 5876402 h 5880836"/>
              <a:gd name="connsiteX14" fmla="*/ 9381507 w 10274492"/>
              <a:gd name="connsiteY14" fmla="*/ 4932973 h 5880836"/>
              <a:gd name="connsiteX0" fmla="*/ 9409984 w 10302969"/>
              <a:gd name="connsiteY0" fmla="*/ 4932973 h 5880836"/>
              <a:gd name="connsiteX1" fmla="*/ 10280840 w 10302969"/>
              <a:gd name="connsiteY1" fmla="*/ 3452516 h 5880836"/>
              <a:gd name="connsiteX2" fmla="*/ 9874441 w 10302969"/>
              <a:gd name="connsiteY2" fmla="*/ 1536631 h 5880836"/>
              <a:gd name="connsiteX3" fmla="*/ 8118213 w 10302969"/>
              <a:gd name="connsiteY3" fmla="*/ 622230 h 5880836"/>
              <a:gd name="connsiteX4" fmla="*/ 5607240 w 10302969"/>
              <a:gd name="connsiteY4" fmla="*/ 622230 h 5880836"/>
              <a:gd name="connsiteX5" fmla="*/ 3284955 w 10302969"/>
              <a:gd name="connsiteY5" fmla="*/ 85202 h 5880836"/>
              <a:gd name="connsiteX6" fmla="*/ 1354555 w 10302969"/>
              <a:gd name="connsiteY6" fmla="*/ 230345 h 5880836"/>
              <a:gd name="connsiteX7" fmla="*/ 77298 w 10302969"/>
              <a:gd name="connsiteY7" fmla="*/ 2030116 h 5880836"/>
              <a:gd name="connsiteX8" fmla="*/ 338555 w 10302969"/>
              <a:gd name="connsiteY8" fmla="*/ 3815374 h 5880836"/>
              <a:gd name="connsiteX9" fmla="*/ 1949641 w 10302969"/>
              <a:gd name="connsiteY9" fmla="*/ 4381432 h 5880836"/>
              <a:gd name="connsiteX10" fmla="*/ 2210897 w 10302969"/>
              <a:gd name="connsiteY10" fmla="*/ 5397432 h 5880836"/>
              <a:gd name="connsiteX11" fmla="*/ 3284954 w 10302969"/>
              <a:gd name="connsiteY11" fmla="*/ 5716745 h 5880836"/>
              <a:gd name="connsiteX12" fmla="*/ 4808955 w 10302969"/>
              <a:gd name="connsiteY12" fmla="*/ 5237774 h 5880836"/>
              <a:gd name="connsiteX13" fmla="*/ 6840954 w 10302969"/>
              <a:gd name="connsiteY13" fmla="*/ 5876402 h 5880836"/>
              <a:gd name="connsiteX14" fmla="*/ 9409984 w 10302969"/>
              <a:gd name="connsiteY14" fmla="*/ 4932973 h 5880836"/>
              <a:gd name="connsiteX0" fmla="*/ 9405702 w 10298687"/>
              <a:gd name="connsiteY0" fmla="*/ 5035095 h 5982958"/>
              <a:gd name="connsiteX1" fmla="*/ 10276558 w 10298687"/>
              <a:gd name="connsiteY1" fmla="*/ 3554638 h 5982958"/>
              <a:gd name="connsiteX2" fmla="*/ 9870159 w 10298687"/>
              <a:gd name="connsiteY2" fmla="*/ 1638753 h 5982958"/>
              <a:gd name="connsiteX3" fmla="*/ 8113931 w 10298687"/>
              <a:gd name="connsiteY3" fmla="*/ 724352 h 5982958"/>
              <a:gd name="connsiteX4" fmla="*/ 5602958 w 10298687"/>
              <a:gd name="connsiteY4" fmla="*/ 724352 h 5982958"/>
              <a:gd name="connsiteX5" fmla="*/ 3280673 w 10298687"/>
              <a:gd name="connsiteY5" fmla="*/ 187324 h 5982958"/>
              <a:gd name="connsiteX6" fmla="*/ 1292216 w 10298687"/>
              <a:gd name="connsiteY6" fmla="*/ 158296 h 5982958"/>
              <a:gd name="connsiteX7" fmla="*/ 73016 w 10298687"/>
              <a:gd name="connsiteY7" fmla="*/ 2132238 h 5982958"/>
              <a:gd name="connsiteX8" fmla="*/ 334273 w 10298687"/>
              <a:gd name="connsiteY8" fmla="*/ 3917496 h 5982958"/>
              <a:gd name="connsiteX9" fmla="*/ 1945359 w 10298687"/>
              <a:gd name="connsiteY9" fmla="*/ 4483554 h 5982958"/>
              <a:gd name="connsiteX10" fmla="*/ 2206615 w 10298687"/>
              <a:gd name="connsiteY10" fmla="*/ 5499554 h 5982958"/>
              <a:gd name="connsiteX11" fmla="*/ 3280672 w 10298687"/>
              <a:gd name="connsiteY11" fmla="*/ 5818867 h 5982958"/>
              <a:gd name="connsiteX12" fmla="*/ 4804673 w 10298687"/>
              <a:gd name="connsiteY12" fmla="*/ 5339896 h 5982958"/>
              <a:gd name="connsiteX13" fmla="*/ 6836672 w 10298687"/>
              <a:gd name="connsiteY13" fmla="*/ 5978524 h 5982958"/>
              <a:gd name="connsiteX14" fmla="*/ 9405702 w 10298687"/>
              <a:gd name="connsiteY14" fmla="*/ 5035095 h 5982958"/>
              <a:gd name="connsiteX0" fmla="*/ 9405702 w 10298687"/>
              <a:gd name="connsiteY0" fmla="*/ 5093186 h 6041049"/>
              <a:gd name="connsiteX1" fmla="*/ 10276558 w 10298687"/>
              <a:gd name="connsiteY1" fmla="*/ 3612729 h 6041049"/>
              <a:gd name="connsiteX2" fmla="*/ 9870159 w 10298687"/>
              <a:gd name="connsiteY2" fmla="*/ 1696844 h 6041049"/>
              <a:gd name="connsiteX3" fmla="*/ 8113931 w 10298687"/>
              <a:gd name="connsiteY3" fmla="*/ 782443 h 6041049"/>
              <a:gd name="connsiteX4" fmla="*/ 5602958 w 10298687"/>
              <a:gd name="connsiteY4" fmla="*/ 782443 h 6041049"/>
              <a:gd name="connsiteX5" fmla="*/ 3512902 w 10298687"/>
              <a:gd name="connsiteY5" fmla="*/ 114787 h 6041049"/>
              <a:gd name="connsiteX6" fmla="*/ 1292216 w 10298687"/>
              <a:gd name="connsiteY6" fmla="*/ 216387 h 6041049"/>
              <a:gd name="connsiteX7" fmla="*/ 73016 w 10298687"/>
              <a:gd name="connsiteY7" fmla="*/ 2190329 h 6041049"/>
              <a:gd name="connsiteX8" fmla="*/ 334273 w 10298687"/>
              <a:gd name="connsiteY8" fmla="*/ 3975587 h 6041049"/>
              <a:gd name="connsiteX9" fmla="*/ 1945359 w 10298687"/>
              <a:gd name="connsiteY9" fmla="*/ 4541645 h 6041049"/>
              <a:gd name="connsiteX10" fmla="*/ 2206615 w 10298687"/>
              <a:gd name="connsiteY10" fmla="*/ 5557645 h 6041049"/>
              <a:gd name="connsiteX11" fmla="*/ 3280672 w 10298687"/>
              <a:gd name="connsiteY11" fmla="*/ 5876958 h 6041049"/>
              <a:gd name="connsiteX12" fmla="*/ 4804673 w 10298687"/>
              <a:gd name="connsiteY12" fmla="*/ 5397987 h 6041049"/>
              <a:gd name="connsiteX13" fmla="*/ 6836672 w 10298687"/>
              <a:gd name="connsiteY13" fmla="*/ 6036615 h 6041049"/>
              <a:gd name="connsiteX14" fmla="*/ 9405702 w 10298687"/>
              <a:gd name="connsiteY14" fmla="*/ 5093186 h 6041049"/>
              <a:gd name="connsiteX0" fmla="*/ 9405702 w 10298687"/>
              <a:gd name="connsiteY0" fmla="*/ 5093186 h 6041049"/>
              <a:gd name="connsiteX1" fmla="*/ 10276558 w 10298687"/>
              <a:gd name="connsiteY1" fmla="*/ 3612729 h 6041049"/>
              <a:gd name="connsiteX2" fmla="*/ 9870159 w 10298687"/>
              <a:gd name="connsiteY2" fmla="*/ 1696844 h 6041049"/>
              <a:gd name="connsiteX3" fmla="*/ 8113931 w 10298687"/>
              <a:gd name="connsiteY3" fmla="*/ 651814 h 6041049"/>
              <a:gd name="connsiteX4" fmla="*/ 5602958 w 10298687"/>
              <a:gd name="connsiteY4" fmla="*/ 782443 h 6041049"/>
              <a:gd name="connsiteX5" fmla="*/ 3512902 w 10298687"/>
              <a:gd name="connsiteY5" fmla="*/ 114787 h 6041049"/>
              <a:gd name="connsiteX6" fmla="*/ 1292216 w 10298687"/>
              <a:gd name="connsiteY6" fmla="*/ 216387 h 6041049"/>
              <a:gd name="connsiteX7" fmla="*/ 73016 w 10298687"/>
              <a:gd name="connsiteY7" fmla="*/ 2190329 h 6041049"/>
              <a:gd name="connsiteX8" fmla="*/ 334273 w 10298687"/>
              <a:gd name="connsiteY8" fmla="*/ 3975587 h 6041049"/>
              <a:gd name="connsiteX9" fmla="*/ 1945359 w 10298687"/>
              <a:gd name="connsiteY9" fmla="*/ 4541645 h 6041049"/>
              <a:gd name="connsiteX10" fmla="*/ 2206615 w 10298687"/>
              <a:gd name="connsiteY10" fmla="*/ 5557645 h 6041049"/>
              <a:gd name="connsiteX11" fmla="*/ 3280672 w 10298687"/>
              <a:gd name="connsiteY11" fmla="*/ 5876958 h 6041049"/>
              <a:gd name="connsiteX12" fmla="*/ 4804673 w 10298687"/>
              <a:gd name="connsiteY12" fmla="*/ 5397987 h 6041049"/>
              <a:gd name="connsiteX13" fmla="*/ 6836672 w 10298687"/>
              <a:gd name="connsiteY13" fmla="*/ 6036615 h 6041049"/>
              <a:gd name="connsiteX14" fmla="*/ 9405702 w 10298687"/>
              <a:gd name="connsiteY14" fmla="*/ 5093186 h 6041049"/>
              <a:gd name="connsiteX0" fmla="*/ 9405702 w 10298687"/>
              <a:gd name="connsiteY0" fmla="*/ 5094044 h 6041907"/>
              <a:gd name="connsiteX1" fmla="*/ 10276558 w 10298687"/>
              <a:gd name="connsiteY1" fmla="*/ 3613587 h 6041907"/>
              <a:gd name="connsiteX2" fmla="*/ 9870159 w 10298687"/>
              <a:gd name="connsiteY2" fmla="*/ 1697702 h 6041907"/>
              <a:gd name="connsiteX3" fmla="*/ 8113931 w 10298687"/>
              <a:gd name="connsiteY3" fmla="*/ 652672 h 6041907"/>
              <a:gd name="connsiteX4" fmla="*/ 5922272 w 10298687"/>
              <a:gd name="connsiteY4" fmla="*/ 797815 h 6041907"/>
              <a:gd name="connsiteX5" fmla="*/ 3512902 w 10298687"/>
              <a:gd name="connsiteY5" fmla="*/ 115645 h 6041907"/>
              <a:gd name="connsiteX6" fmla="*/ 1292216 w 10298687"/>
              <a:gd name="connsiteY6" fmla="*/ 217245 h 6041907"/>
              <a:gd name="connsiteX7" fmla="*/ 73016 w 10298687"/>
              <a:gd name="connsiteY7" fmla="*/ 2191187 h 6041907"/>
              <a:gd name="connsiteX8" fmla="*/ 334273 w 10298687"/>
              <a:gd name="connsiteY8" fmla="*/ 3976445 h 6041907"/>
              <a:gd name="connsiteX9" fmla="*/ 1945359 w 10298687"/>
              <a:gd name="connsiteY9" fmla="*/ 4542503 h 6041907"/>
              <a:gd name="connsiteX10" fmla="*/ 2206615 w 10298687"/>
              <a:gd name="connsiteY10" fmla="*/ 5558503 h 6041907"/>
              <a:gd name="connsiteX11" fmla="*/ 3280672 w 10298687"/>
              <a:gd name="connsiteY11" fmla="*/ 5877816 h 6041907"/>
              <a:gd name="connsiteX12" fmla="*/ 4804673 w 10298687"/>
              <a:gd name="connsiteY12" fmla="*/ 5398845 h 6041907"/>
              <a:gd name="connsiteX13" fmla="*/ 6836672 w 10298687"/>
              <a:gd name="connsiteY13" fmla="*/ 6037473 h 6041907"/>
              <a:gd name="connsiteX14" fmla="*/ 9405702 w 10298687"/>
              <a:gd name="connsiteY14" fmla="*/ 5094044 h 6041907"/>
              <a:gd name="connsiteX0" fmla="*/ 9405702 w 10298687"/>
              <a:gd name="connsiteY0" fmla="*/ 5127039 h 6074902"/>
              <a:gd name="connsiteX1" fmla="*/ 10276558 w 10298687"/>
              <a:gd name="connsiteY1" fmla="*/ 3646582 h 6074902"/>
              <a:gd name="connsiteX2" fmla="*/ 9870159 w 10298687"/>
              <a:gd name="connsiteY2" fmla="*/ 1730697 h 6074902"/>
              <a:gd name="connsiteX3" fmla="*/ 8113931 w 10298687"/>
              <a:gd name="connsiteY3" fmla="*/ 685667 h 6074902"/>
              <a:gd name="connsiteX4" fmla="*/ 5922272 w 10298687"/>
              <a:gd name="connsiteY4" fmla="*/ 830810 h 6074902"/>
              <a:gd name="connsiteX5" fmla="*/ 3324216 w 10298687"/>
              <a:gd name="connsiteY5" fmla="*/ 90583 h 6074902"/>
              <a:gd name="connsiteX6" fmla="*/ 1292216 w 10298687"/>
              <a:gd name="connsiteY6" fmla="*/ 250240 h 6074902"/>
              <a:gd name="connsiteX7" fmla="*/ 73016 w 10298687"/>
              <a:gd name="connsiteY7" fmla="*/ 2224182 h 6074902"/>
              <a:gd name="connsiteX8" fmla="*/ 334273 w 10298687"/>
              <a:gd name="connsiteY8" fmla="*/ 4009440 h 6074902"/>
              <a:gd name="connsiteX9" fmla="*/ 1945359 w 10298687"/>
              <a:gd name="connsiteY9" fmla="*/ 4575498 h 6074902"/>
              <a:gd name="connsiteX10" fmla="*/ 2206615 w 10298687"/>
              <a:gd name="connsiteY10" fmla="*/ 5591498 h 6074902"/>
              <a:gd name="connsiteX11" fmla="*/ 3280672 w 10298687"/>
              <a:gd name="connsiteY11" fmla="*/ 5910811 h 6074902"/>
              <a:gd name="connsiteX12" fmla="*/ 4804673 w 10298687"/>
              <a:gd name="connsiteY12" fmla="*/ 5431840 h 6074902"/>
              <a:gd name="connsiteX13" fmla="*/ 6836672 w 10298687"/>
              <a:gd name="connsiteY13" fmla="*/ 6070468 h 6074902"/>
              <a:gd name="connsiteX14" fmla="*/ 9405702 w 10298687"/>
              <a:gd name="connsiteY14" fmla="*/ 5127039 h 6074902"/>
              <a:gd name="connsiteX0" fmla="*/ 9405702 w 10294714"/>
              <a:gd name="connsiteY0" fmla="*/ 5127039 h 6074902"/>
              <a:gd name="connsiteX1" fmla="*/ 10276558 w 10294714"/>
              <a:gd name="connsiteY1" fmla="*/ 3646582 h 6074902"/>
              <a:gd name="connsiteX2" fmla="*/ 9870159 w 10294714"/>
              <a:gd name="connsiteY2" fmla="*/ 1730697 h 6074902"/>
              <a:gd name="connsiteX3" fmla="*/ 8433245 w 10294714"/>
              <a:gd name="connsiteY3" fmla="*/ 569553 h 6074902"/>
              <a:gd name="connsiteX4" fmla="*/ 5922272 w 10294714"/>
              <a:gd name="connsiteY4" fmla="*/ 830810 h 6074902"/>
              <a:gd name="connsiteX5" fmla="*/ 3324216 w 10294714"/>
              <a:gd name="connsiteY5" fmla="*/ 90583 h 6074902"/>
              <a:gd name="connsiteX6" fmla="*/ 1292216 w 10294714"/>
              <a:gd name="connsiteY6" fmla="*/ 250240 h 6074902"/>
              <a:gd name="connsiteX7" fmla="*/ 73016 w 10294714"/>
              <a:gd name="connsiteY7" fmla="*/ 2224182 h 6074902"/>
              <a:gd name="connsiteX8" fmla="*/ 334273 w 10294714"/>
              <a:gd name="connsiteY8" fmla="*/ 4009440 h 6074902"/>
              <a:gd name="connsiteX9" fmla="*/ 1945359 w 10294714"/>
              <a:gd name="connsiteY9" fmla="*/ 4575498 h 6074902"/>
              <a:gd name="connsiteX10" fmla="*/ 2206615 w 10294714"/>
              <a:gd name="connsiteY10" fmla="*/ 5591498 h 6074902"/>
              <a:gd name="connsiteX11" fmla="*/ 3280672 w 10294714"/>
              <a:gd name="connsiteY11" fmla="*/ 5910811 h 6074902"/>
              <a:gd name="connsiteX12" fmla="*/ 4804673 w 10294714"/>
              <a:gd name="connsiteY12" fmla="*/ 5431840 h 6074902"/>
              <a:gd name="connsiteX13" fmla="*/ 6836672 w 10294714"/>
              <a:gd name="connsiteY13" fmla="*/ 6070468 h 6074902"/>
              <a:gd name="connsiteX14" fmla="*/ 9405702 w 10294714"/>
              <a:gd name="connsiteY14" fmla="*/ 5127039 h 6074902"/>
              <a:gd name="connsiteX0" fmla="*/ 9405702 w 10294714"/>
              <a:gd name="connsiteY0" fmla="*/ 5127039 h 6074040"/>
              <a:gd name="connsiteX1" fmla="*/ 10276558 w 10294714"/>
              <a:gd name="connsiteY1" fmla="*/ 3646582 h 6074040"/>
              <a:gd name="connsiteX2" fmla="*/ 9870159 w 10294714"/>
              <a:gd name="connsiteY2" fmla="*/ 1730697 h 6074040"/>
              <a:gd name="connsiteX3" fmla="*/ 8433245 w 10294714"/>
              <a:gd name="connsiteY3" fmla="*/ 569553 h 6074040"/>
              <a:gd name="connsiteX4" fmla="*/ 5922272 w 10294714"/>
              <a:gd name="connsiteY4" fmla="*/ 830810 h 6074040"/>
              <a:gd name="connsiteX5" fmla="*/ 3324216 w 10294714"/>
              <a:gd name="connsiteY5" fmla="*/ 90583 h 6074040"/>
              <a:gd name="connsiteX6" fmla="*/ 1292216 w 10294714"/>
              <a:gd name="connsiteY6" fmla="*/ 250240 h 6074040"/>
              <a:gd name="connsiteX7" fmla="*/ 73016 w 10294714"/>
              <a:gd name="connsiteY7" fmla="*/ 2224182 h 6074040"/>
              <a:gd name="connsiteX8" fmla="*/ 334273 w 10294714"/>
              <a:gd name="connsiteY8" fmla="*/ 4009440 h 6074040"/>
              <a:gd name="connsiteX9" fmla="*/ 1945359 w 10294714"/>
              <a:gd name="connsiteY9" fmla="*/ 4575498 h 6074040"/>
              <a:gd name="connsiteX10" fmla="*/ 2206615 w 10294714"/>
              <a:gd name="connsiteY10" fmla="*/ 5591498 h 6074040"/>
              <a:gd name="connsiteX11" fmla="*/ 3280672 w 10294714"/>
              <a:gd name="connsiteY11" fmla="*/ 5910811 h 6074040"/>
              <a:gd name="connsiteX12" fmla="*/ 4993358 w 10294714"/>
              <a:gd name="connsiteY12" fmla="*/ 5257669 h 6074040"/>
              <a:gd name="connsiteX13" fmla="*/ 6836672 w 10294714"/>
              <a:gd name="connsiteY13" fmla="*/ 6070468 h 6074040"/>
              <a:gd name="connsiteX14" fmla="*/ 9405702 w 10294714"/>
              <a:gd name="connsiteY14" fmla="*/ 5127039 h 6074040"/>
              <a:gd name="connsiteX0" fmla="*/ 9405702 w 10294714"/>
              <a:gd name="connsiteY0" fmla="*/ 5127039 h 6074099"/>
              <a:gd name="connsiteX1" fmla="*/ 10276558 w 10294714"/>
              <a:gd name="connsiteY1" fmla="*/ 3646582 h 6074099"/>
              <a:gd name="connsiteX2" fmla="*/ 9870159 w 10294714"/>
              <a:gd name="connsiteY2" fmla="*/ 1730697 h 6074099"/>
              <a:gd name="connsiteX3" fmla="*/ 8433245 w 10294714"/>
              <a:gd name="connsiteY3" fmla="*/ 569553 h 6074099"/>
              <a:gd name="connsiteX4" fmla="*/ 5922272 w 10294714"/>
              <a:gd name="connsiteY4" fmla="*/ 830810 h 6074099"/>
              <a:gd name="connsiteX5" fmla="*/ 3324216 w 10294714"/>
              <a:gd name="connsiteY5" fmla="*/ 90583 h 6074099"/>
              <a:gd name="connsiteX6" fmla="*/ 1292216 w 10294714"/>
              <a:gd name="connsiteY6" fmla="*/ 250240 h 6074099"/>
              <a:gd name="connsiteX7" fmla="*/ 73016 w 10294714"/>
              <a:gd name="connsiteY7" fmla="*/ 2224182 h 6074099"/>
              <a:gd name="connsiteX8" fmla="*/ 334273 w 10294714"/>
              <a:gd name="connsiteY8" fmla="*/ 4009440 h 6074099"/>
              <a:gd name="connsiteX9" fmla="*/ 1945359 w 10294714"/>
              <a:gd name="connsiteY9" fmla="*/ 4575498 h 6074099"/>
              <a:gd name="connsiteX10" fmla="*/ 2206615 w 10294714"/>
              <a:gd name="connsiteY10" fmla="*/ 5591498 h 6074099"/>
              <a:gd name="connsiteX11" fmla="*/ 3280672 w 10294714"/>
              <a:gd name="connsiteY11" fmla="*/ 5910811 h 6074099"/>
              <a:gd name="connsiteX12" fmla="*/ 5225587 w 10294714"/>
              <a:gd name="connsiteY12" fmla="*/ 5272184 h 6074099"/>
              <a:gd name="connsiteX13" fmla="*/ 6836672 w 10294714"/>
              <a:gd name="connsiteY13" fmla="*/ 6070468 h 6074099"/>
              <a:gd name="connsiteX14" fmla="*/ 9405702 w 10294714"/>
              <a:gd name="connsiteY14" fmla="*/ 5127039 h 6074099"/>
              <a:gd name="connsiteX0" fmla="*/ 9405702 w 10294714"/>
              <a:gd name="connsiteY0" fmla="*/ 5127039 h 6074650"/>
              <a:gd name="connsiteX1" fmla="*/ 10276558 w 10294714"/>
              <a:gd name="connsiteY1" fmla="*/ 3646582 h 6074650"/>
              <a:gd name="connsiteX2" fmla="*/ 9870159 w 10294714"/>
              <a:gd name="connsiteY2" fmla="*/ 1730697 h 6074650"/>
              <a:gd name="connsiteX3" fmla="*/ 8433245 w 10294714"/>
              <a:gd name="connsiteY3" fmla="*/ 569553 h 6074650"/>
              <a:gd name="connsiteX4" fmla="*/ 5922272 w 10294714"/>
              <a:gd name="connsiteY4" fmla="*/ 830810 h 6074650"/>
              <a:gd name="connsiteX5" fmla="*/ 3324216 w 10294714"/>
              <a:gd name="connsiteY5" fmla="*/ 90583 h 6074650"/>
              <a:gd name="connsiteX6" fmla="*/ 1292216 w 10294714"/>
              <a:gd name="connsiteY6" fmla="*/ 250240 h 6074650"/>
              <a:gd name="connsiteX7" fmla="*/ 73016 w 10294714"/>
              <a:gd name="connsiteY7" fmla="*/ 2224182 h 6074650"/>
              <a:gd name="connsiteX8" fmla="*/ 334273 w 10294714"/>
              <a:gd name="connsiteY8" fmla="*/ 4009440 h 6074650"/>
              <a:gd name="connsiteX9" fmla="*/ 1945359 w 10294714"/>
              <a:gd name="connsiteY9" fmla="*/ 4575498 h 6074650"/>
              <a:gd name="connsiteX10" fmla="*/ 2206615 w 10294714"/>
              <a:gd name="connsiteY10" fmla="*/ 5591498 h 6074650"/>
              <a:gd name="connsiteX11" fmla="*/ 3280672 w 10294714"/>
              <a:gd name="connsiteY11" fmla="*/ 5910811 h 6074650"/>
              <a:gd name="connsiteX12" fmla="*/ 5225587 w 10294714"/>
              <a:gd name="connsiteY12" fmla="*/ 5388298 h 6074650"/>
              <a:gd name="connsiteX13" fmla="*/ 6836672 w 10294714"/>
              <a:gd name="connsiteY13" fmla="*/ 6070468 h 6074650"/>
              <a:gd name="connsiteX14" fmla="*/ 9405702 w 10294714"/>
              <a:gd name="connsiteY14" fmla="*/ 5127039 h 6074650"/>
              <a:gd name="connsiteX0" fmla="*/ 9405702 w 10294714"/>
              <a:gd name="connsiteY0" fmla="*/ 5127039 h 6074676"/>
              <a:gd name="connsiteX1" fmla="*/ 10276558 w 10294714"/>
              <a:gd name="connsiteY1" fmla="*/ 3646582 h 6074676"/>
              <a:gd name="connsiteX2" fmla="*/ 9870159 w 10294714"/>
              <a:gd name="connsiteY2" fmla="*/ 1730697 h 6074676"/>
              <a:gd name="connsiteX3" fmla="*/ 8433245 w 10294714"/>
              <a:gd name="connsiteY3" fmla="*/ 569553 h 6074676"/>
              <a:gd name="connsiteX4" fmla="*/ 5922272 w 10294714"/>
              <a:gd name="connsiteY4" fmla="*/ 830810 h 6074676"/>
              <a:gd name="connsiteX5" fmla="*/ 3324216 w 10294714"/>
              <a:gd name="connsiteY5" fmla="*/ 90583 h 6074676"/>
              <a:gd name="connsiteX6" fmla="*/ 1292216 w 10294714"/>
              <a:gd name="connsiteY6" fmla="*/ 250240 h 6074676"/>
              <a:gd name="connsiteX7" fmla="*/ 73016 w 10294714"/>
              <a:gd name="connsiteY7" fmla="*/ 2224182 h 6074676"/>
              <a:gd name="connsiteX8" fmla="*/ 334273 w 10294714"/>
              <a:gd name="connsiteY8" fmla="*/ 4009440 h 6074676"/>
              <a:gd name="connsiteX9" fmla="*/ 1945359 w 10294714"/>
              <a:gd name="connsiteY9" fmla="*/ 4575498 h 6074676"/>
              <a:gd name="connsiteX10" fmla="*/ 2206615 w 10294714"/>
              <a:gd name="connsiteY10" fmla="*/ 5591498 h 6074676"/>
              <a:gd name="connsiteX11" fmla="*/ 3716101 w 10294714"/>
              <a:gd name="connsiteY11" fmla="*/ 5881782 h 6074676"/>
              <a:gd name="connsiteX12" fmla="*/ 5225587 w 10294714"/>
              <a:gd name="connsiteY12" fmla="*/ 5388298 h 6074676"/>
              <a:gd name="connsiteX13" fmla="*/ 6836672 w 10294714"/>
              <a:gd name="connsiteY13" fmla="*/ 6070468 h 6074676"/>
              <a:gd name="connsiteX14" fmla="*/ 9405702 w 10294714"/>
              <a:gd name="connsiteY14" fmla="*/ 5127039 h 6074676"/>
              <a:gd name="connsiteX0" fmla="*/ 9405702 w 10294714"/>
              <a:gd name="connsiteY0" fmla="*/ 5127039 h 6074676"/>
              <a:gd name="connsiteX1" fmla="*/ 10276558 w 10294714"/>
              <a:gd name="connsiteY1" fmla="*/ 3646582 h 6074676"/>
              <a:gd name="connsiteX2" fmla="*/ 9870159 w 10294714"/>
              <a:gd name="connsiteY2" fmla="*/ 1730697 h 6074676"/>
              <a:gd name="connsiteX3" fmla="*/ 8433245 w 10294714"/>
              <a:gd name="connsiteY3" fmla="*/ 569553 h 6074676"/>
              <a:gd name="connsiteX4" fmla="*/ 5922272 w 10294714"/>
              <a:gd name="connsiteY4" fmla="*/ 830810 h 6074676"/>
              <a:gd name="connsiteX5" fmla="*/ 3324216 w 10294714"/>
              <a:gd name="connsiteY5" fmla="*/ 90583 h 6074676"/>
              <a:gd name="connsiteX6" fmla="*/ 1292216 w 10294714"/>
              <a:gd name="connsiteY6" fmla="*/ 250240 h 6074676"/>
              <a:gd name="connsiteX7" fmla="*/ 73016 w 10294714"/>
              <a:gd name="connsiteY7" fmla="*/ 2224182 h 6074676"/>
              <a:gd name="connsiteX8" fmla="*/ 334273 w 10294714"/>
              <a:gd name="connsiteY8" fmla="*/ 4009440 h 6074676"/>
              <a:gd name="connsiteX9" fmla="*/ 1945359 w 10294714"/>
              <a:gd name="connsiteY9" fmla="*/ 4575498 h 6074676"/>
              <a:gd name="connsiteX10" fmla="*/ 2351758 w 10294714"/>
              <a:gd name="connsiteY10" fmla="*/ 5649555 h 6074676"/>
              <a:gd name="connsiteX11" fmla="*/ 3716101 w 10294714"/>
              <a:gd name="connsiteY11" fmla="*/ 5881782 h 6074676"/>
              <a:gd name="connsiteX12" fmla="*/ 5225587 w 10294714"/>
              <a:gd name="connsiteY12" fmla="*/ 5388298 h 6074676"/>
              <a:gd name="connsiteX13" fmla="*/ 6836672 w 10294714"/>
              <a:gd name="connsiteY13" fmla="*/ 6070468 h 6074676"/>
              <a:gd name="connsiteX14" fmla="*/ 9405702 w 10294714"/>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353702 w 10296658"/>
              <a:gd name="connsiteY10" fmla="*/ 5649555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55302 w 10296658"/>
              <a:gd name="connsiteY10" fmla="*/ 57221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125554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5903232"/>
              <a:gd name="connsiteX1" fmla="*/ 10278502 w 10296658"/>
              <a:gd name="connsiteY1" fmla="*/ 3646582 h 5903232"/>
              <a:gd name="connsiteX2" fmla="*/ 9872103 w 10296658"/>
              <a:gd name="connsiteY2" fmla="*/ 1730697 h 5903232"/>
              <a:gd name="connsiteX3" fmla="*/ 8435189 w 10296658"/>
              <a:gd name="connsiteY3" fmla="*/ 569553 h 5903232"/>
              <a:gd name="connsiteX4" fmla="*/ 5924216 w 10296658"/>
              <a:gd name="connsiteY4" fmla="*/ 830810 h 5903232"/>
              <a:gd name="connsiteX5" fmla="*/ 3326160 w 10296658"/>
              <a:gd name="connsiteY5" fmla="*/ 90583 h 5903232"/>
              <a:gd name="connsiteX6" fmla="*/ 1294160 w 10296658"/>
              <a:gd name="connsiteY6" fmla="*/ 250240 h 5903232"/>
              <a:gd name="connsiteX7" fmla="*/ 74960 w 10296658"/>
              <a:gd name="connsiteY7" fmla="*/ 2224182 h 5903232"/>
              <a:gd name="connsiteX8" fmla="*/ 336217 w 10296658"/>
              <a:gd name="connsiteY8" fmla="*/ 4125554 h 5903232"/>
              <a:gd name="connsiteX9" fmla="*/ 2005360 w 10296658"/>
              <a:gd name="connsiteY9" fmla="*/ 4822241 h 5903232"/>
              <a:gd name="connsiteX10" fmla="*/ 2440788 w 10296658"/>
              <a:gd name="connsiteY10" fmla="*/ 5620527 h 5903232"/>
              <a:gd name="connsiteX11" fmla="*/ 3718045 w 10296658"/>
              <a:gd name="connsiteY11" fmla="*/ 5881782 h 5903232"/>
              <a:gd name="connsiteX12" fmla="*/ 5227531 w 10296658"/>
              <a:gd name="connsiteY12" fmla="*/ 5388298 h 5903232"/>
              <a:gd name="connsiteX13" fmla="*/ 7085358 w 10296658"/>
              <a:gd name="connsiteY13" fmla="*/ 5780182 h 5903232"/>
              <a:gd name="connsiteX14" fmla="*/ 9407646 w 10296658"/>
              <a:gd name="connsiteY14" fmla="*/ 5127039 h 5903232"/>
              <a:gd name="connsiteX0" fmla="*/ 9175417 w 10310441"/>
              <a:gd name="connsiteY0" fmla="*/ 4938353 h 5903232"/>
              <a:gd name="connsiteX1" fmla="*/ 10278502 w 10310441"/>
              <a:gd name="connsiteY1" fmla="*/ 3646582 h 5903232"/>
              <a:gd name="connsiteX2" fmla="*/ 9872103 w 10310441"/>
              <a:gd name="connsiteY2" fmla="*/ 1730697 h 5903232"/>
              <a:gd name="connsiteX3" fmla="*/ 8435189 w 10310441"/>
              <a:gd name="connsiteY3" fmla="*/ 569553 h 5903232"/>
              <a:gd name="connsiteX4" fmla="*/ 5924216 w 10310441"/>
              <a:gd name="connsiteY4" fmla="*/ 830810 h 5903232"/>
              <a:gd name="connsiteX5" fmla="*/ 3326160 w 10310441"/>
              <a:gd name="connsiteY5" fmla="*/ 90583 h 5903232"/>
              <a:gd name="connsiteX6" fmla="*/ 1294160 w 10310441"/>
              <a:gd name="connsiteY6" fmla="*/ 250240 h 5903232"/>
              <a:gd name="connsiteX7" fmla="*/ 74960 w 10310441"/>
              <a:gd name="connsiteY7" fmla="*/ 2224182 h 5903232"/>
              <a:gd name="connsiteX8" fmla="*/ 336217 w 10310441"/>
              <a:gd name="connsiteY8" fmla="*/ 4125554 h 5903232"/>
              <a:gd name="connsiteX9" fmla="*/ 2005360 w 10310441"/>
              <a:gd name="connsiteY9" fmla="*/ 4822241 h 5903232"/>
              <a:gd name="connsiteX10" fmla="*/ 2440788 w 10310441"/>
              <a:gd name="connsiteY10" fmla="*/ 5620527 h 5903232"/>
              <a:gd name="connsiteX11" fmla="*/ 3718045 w 10310441"/>
              <a:gd name="connsiteY11" fmla="*/ 5881782 h 5903232"/>
              <a:gd name="connsiteX12" fmla="*/ 5227531 w 10310441"/>
              <a:gd name="connsiteY12" fmla="*/ 5388298 h 5903232"/>
              <a:gd name="connsiteX13" fmla="*/ 7085358 w 10310441"/>
              <a:gd name="connsiteY13" fmla="*/ 5780182 h 5903232"/>
              <a:gd name="connsiteX14" fmla="*/ 9175417 w 10310441"/>
              <a:gd name="connsiteY14" fmla="*/ 4938353 h 5903232"/>
              <a:gd name="connsiteX0" fmla="*/ 9175417 w 10169821"/>
              <a:gd name="connsiteY0" fmla="*/ 4938353 h 5903232"/>
              <a:gd name="connsiteX1" fmla="*/ 10118845 w 10169821"/>
              <a:gd name="connsiteY1" fmla="*/ 3617554 h 5903232"/>
              <a:gd name="connsiteX2" fmla="*/ 9872103 w 10169821"/>
              <a:gd name="connsiteY2" fmla="*/ 1730697 h 5903232"/>
              <a:gd name="connsiteX3" fmla="*/ 8435189 w 10169821"/>
              <a:gd name="connsiteY3" fmla="*/ 569553 h 5903232"/>
              <a:gd name="connsiteX4" fmla="*/ 5924216 w 10169821"/>
              <a:gd name="connsiteY4" fmla="*/ 830810 h 5903232"/>
              <a:gd name="connsiteX5" fmla="*/ 3326160 w 10169821"/>
              <a:gd name="connsiteY5" fmla="*/ 90583 h 5903232"/>
              <a:gd name="connsiteX6" fmla="*/ 1294160 w 10169821"/>
              <a:gd name="connsiteY6" fmla="*/ 250240 h 5903232"/>
              <a:gd name="connsiteX7" fmla="*/ 74960 w 10169821"/>
              <a:gd name="connsiteY7" fmla="*/ 2224182 h 5903232"/>
              <a:gd name="connsiteX8" fmla="*/ 336217 w 10169821"/>
              <a:gd name="connsiteY8" fmla="*/ 4125554 h 5903232"/>
              <a:gd name="connsiteX9" fmla="*/ 2005360 w 10169821"/>
              <a:gd name="connsiteY9" fmla="*/ 4822241 h 5903232"/>
              <a:gd name="connsiteX10" fmla="*/ 2440788 w 10169821"/>
              <a:gd name="connsiteY10" fmla="*/ 5620527 h 5903232"/>
              <a:gd name="connsiteX11" fmla="*/ 3718045 w 10169821"/>
              <a:gd name="connsiteY11" fmla="*/ 5881782 h 5903232"/>
              <a:gd name="connsiteX12" fmla="*/ 5227531 w 10169821"/>
              <a:gd name="connsiteY12" fmla="*/ 5388298 h 5903232"/>
              <a:gd name="connsiteX13" fmla="*/ 7085358 w 10169821"/>
              <a:gd name="connsiteY13" fmla="*/ 5780182 h 5903232"/>
              <a:gd name="connsiteX14" fmla="*/ 9175417 w 10169821"/>
              <a:gd name="connsiteY14" fmla="*/ 4938353 h 5903232"/>
              <a:gd name="connsiteX0" fmla="*/ 9175417 w 10199917"/>
              <a:gd name="connsiteY0" fmla="*/ 4938353 h 5903232"/>
              <a:gd name="connsiteX1" fmla="*/ 10118845 w 10199917"/>
              <a:gd name="connsiteY1" fmla="*/ 3617554 h 5903232"/>
              <a:gd name="connsiteX2" fmla="*/ 9959189 w 10199917"/>
              <a:gd name="connsiteY2" fmla="*/ 1701669 h 5903232"/>
              <a:gd name="connsiteX3" fmla="*/ 8435189 w 10199917"/>
              <a:gd name="connsiteY3" fmla="*/ 569553 h 5903232"/>
              <a:gd name="connsiteX4" fmla="*/ 5924216 w 10199917"/>
              <a:gd name="connsiteY4" fmla="*/ 830810 h 5903232"/>
              <a:gd name="connsiteX5" fmla="*/ 3326160 w 10199917"/>
              <a:gd name="connsiteY5" fmla="*/ 90583 h 5903232"/>
              <a:gd name="connsiteX6" fmla="*/ 1294160 w 10199917"/>
              <a:gd name="connsiteY6" fmla="*/ 250240 h 5903232"/>
              <a:gd name="connsiteX7" fmla="*/ 74960 w 10199917"/>
              <a:gd name="connsiteY7" fmla="*/ 2224182 h 5903232"/>
              <a:gd name="connsiteX8" fmla="*/ 336217 w 10199917"/>
              <a:gd name="connsiteY8" fmla="*/ 4125554 h 5903232"/>
              <a:gd name="connsiteX9" fmla="*/ 2005360 w 10199917"/>
              <a:gd name="connsiteY9" fmla="*/ 4822241 h 5903232"/>
              <a:gd name="connsiteX10" fmla="*/ 2440788 w 10199917"/>
              <a:gd name="connsiteY10" fmla="*/ 5620527 h 5903232"/>
              <a:gd name="connsiteX11" fmla="*/ 3718045 w 10199917"/>
              <a:gd name="connsiteY11" fmla="*/ 5881782 h 5903232"/>
              <a:gd name="connsiteX12" fmla="*/ 5227531 w 10199917"/>
              <a:gd name="connsiteY12" fmla="*/ 5388298 h 5903232"/>
              <a:gd name="connsiteX13" fmla="*/ 7085358 w 10199917"/>
              <a:gd name="connsiteY13" fmla="*/ 5780182 h 5903232"/>
              <a:gd name="connsiteX14" fmla="*/ 9175417 w 10199917"/>
              <a:gd name="connsiteY14" fmla="*/ 4938353 h 5903232"/>
              <a:gd name="connsiteX0" fmla="*/ 9192013 w 10216513"/>
              <a:gd name="connsiteY0" fmla="*/ 4938353 h 5898455"/>
              <a:gd name="connsiteX1" fmla="*/ 10135441 w 10216513"/>
              <a:gd name="connsiteY1" fmla="*/ 3617554 h 5898455"/>
              <a:gd name="connsiteX2" fmla="*/ 9975785 w 10216513"/>
              <a:gd name="connsiteY2" fmla="*/ 1701669 h 5898455"/>
              <a:gd name="connsiteX3" fmla="*/ 8451785 w 10216513"/>
              <a:gd name="connsiteY3" fmla="*/ 569553 h 5898455"/>
              <a:gd name="connsiteX4" fmla="*/ 5940812 w 10216513"/>
              <a:gd name="connsiteY4" fmla="*/ 830810 h 5898455"/>
              <a:gd name="connsiteX5" fmla="*/ 3342756 w 10216513"/>
              <a:gd name="connsiteY5" fmla="*/ 90583 h 5898455"/>
              <a:gd name="connsiteX6" fmla="*/ 1310756 w 10216513"/>
              <a:gd name="connsiteY6" fmla="*/ 250240 h 5898455"/>
              <a:gd name="connsiteX7" fmla="*/ 91556 w 10216513"/>
              <a:gd name="connsiteY7" fmla="*/ 2224182 h 5898455"/>
              <a:gd name="connsiteX8" fmla="*/ 352813 w 10216513"/>
              <a:gd name="connsiteY8" fmla="*/ 4125554 h 5898455"/>
              <a:gd name="connsiteX9" fmla="*/ 2457384 w 10216513"/>
              <a:gd name="connsiteY9" fmla="*/ 5620527 h 5898455"/>
              <a:gd name="connsiteX10" fmla="*/ 3734641 w 10216513"/>
              <a:gd name="connsiteY10" fmla="*/ 5881782 h 5898455"/>
              <a:gd name="connsiteX11" fmla="*/ 5244127 w 10216513"/>
              <a:gd name="connsiteY11" fmla="*/ 5388298 h 5898455"/>
              <a:gd name="connsiteX12" fmla="*/ 7101954 w 10216513"/>
              <a:gd name="connsiteY12" fmla="*/ 5780182 h 5898455"/>
              <a:gd name="connsiteX13" fmla="*/ 9192013 w 10216513"/>
              <a:gd name="connsiteY13" fmla="*/ 4938353 h 5898455"/>
              <a:gd name="connsiteX0" fmla="*/ 8987078 w 10011578"/>
              <a:gd name="connsiteY0" fmla="*/ 4914257 h 5874359"/>
              <a:gd name="connsiteX1" fmla="*/ 9930506 w 10011578"/>
              <a:gd name="connsiteY1" fmla="*/ 3593458 h 5874359"/>
              <a:gd name="connsiteX2" fmla="*/ 9770850 w 10011578"/>
              <a:gd name="connsiteY2" fmla="*/ 1677573 h 5874359"/>
              <a:gd name="connsiteX3" fmla="*/ 8246850 w 10011578"/>
              <a:gd name="connsiteY3" fmla="*/ 545457 h 5874359"/>
              <a:gd name="connsiteX4" fmla="*/ 5735877 w 10011578"/>
              <a:gd name="connsiteY4" fmla="*/ 806714 h 5874359"/>
              <a:gd name="connsiteX5" fmla="*/ 3137821 w 10011578"/>
              <a:gd name="connsiteY5" fmla="*/ 66487 h 5874359"/>
              <a:gd name="connsiteX6" fmla="*/ 1105821 w 10011578"/>
              <a:gd name="connsiteY6" fmla="*/ 226144 h 5874359"/>
              <a:gd name="connsiteX7" fmla="*/ 278507 w 10011578"/>
              <a:gd name="connsiteY7" fmla="*/ 1751345 h 5874359"/>
              <a:gd name="connsiteX8" fmla="*/ 147878 w 10011578"/>
              <a:gd name="connsiteY8" fmla="*/ 4101458 h 5874359"/>
              <a:gd name="connsiteX9" fmla="*/ 2252449 w 10011578"/>
              <a:gd name="connsiteY9" fmla="*/ 5596431 h 5874359"/>
              <a:gd name="connsiteX10" fmla="*/ 3529706 w 10011578"/>
              <a:gd name="connsiteY10" fmla="*/ 5857686 h 5874359"/>
              <a:gd name="connsiteX11" fmla="*/ 5039192 w 10011578"/>
              <a:gd name="connsiteY11" fmla="*/ 5364202 h 5874359"/>
              <a:gd name="connsiteX12" fmla="*/ 6897019 w 10011578"/>
              <a:gd name="connsiteY12" fmla="*/ 5756086 h 5874359"/>
              <a:gd name="connsiteX13" fmla="*/ 8987078 w 10011578"/>
              <a:gd name="connsiteY13" fmla="*/ 4914257 h 5874359"/>
              <a:gd name="connsiteX0" fmla="*/ 8873361 w 9897861"/>
              <a:gd name="connsiteY0" fmla="*/ 5063757 h 6023859"/>
              <a:gd name="connsiteX1" fmla="*/ 9816789 w 9897861"/>
              <a:gd name="connsiteY1" fmla="*/ 3742958 h 6023859"/>
              <a:gd name="connsiteX2" fmla="*/ 9657133 w 9897861"/>
              <a:gd name="connsiteY2" fmla="*/ 1827073 h 6023859"/>
              <a:gd name="connsiteX3" fmla="*/ 8133133 w 9897861"/>
              <a:gd name="connsiteY3" fmla="*/ 694957 h 6023859"/>
              <a:gd name="connsiteX4" fmla="*/ 5622160 w 9897861"/>
              <a:gd name="connsiteY4" fmla="*/ 956214 h 6023859"/>
              <a:gd name="connsiteX5" fmla="*/ 3024104 w 9897861"/>
              <a:gd name="connsiteY5" fmla="*/ 215987 h 6023859"/>
              <a:gd name="connsiteX6" fmla="*/ 992104 w 9897861"/>
              <a:gd name="connsiteY6" fmla="*/ 375644 h 6023859"/>
              <a:gd name="connsiteX7" fmla="*/ 34161 w 9897861"/>
              <a:gd name="connsiteY7" fmla="*/ 4250958 h 6023859"/>
              <a:gd name="connsiteX8" fmla="*/ 2138732 w 9897861"/>
              <a:gd name="connsiteY8" fmla="*/ 5745931 h 6023859"/>
              <a:gd name="connsiteX9" fmla="*/ 3415989 w 9897861"/>
              <a:gd name="connsiteY9" fmla="*/ 6007186 h 6023859"/>
              <a:gd name="connsiteX10" fmla="*/ 4925475 w 9897861"/>
              <a:gd name="connsiteY10" fmla="*/ 5513702 h 6023859"/>
              <a:gd name="connsiteX11" fmla="*/ 6783302 w 9897861"/>
              <a:gd name="connsiteY11" fmla="*/ 5905586 h 6023859"/>
              <a:gd name="connsiteX12" fmla="*/ 8873361 w 9897861"/>
              <a:gd name="connsiteY12" fmla="*/ 5063757 h 6023859"/>
              <a:gd name="connsiteX0" fmla="*/ 7897590 w 8922090"/>
              <a:gd name="connsiteY0" fmla="*/ 5170344 h 6361783"/>
              <a:gd name="connsiteX1" fmla="*/ 8841018 w 8922090"/>
              <a:gd name="connsiteY1" fmla="*/ 3849545 h 6361783"/>
              <a:gd name="connsiteX2" fmla="*/ 8681362 w 8922090"/>
              <a:gd name="connsiteY2" fmla="*/ 1933660 h 6361783"/>
              <a:gd name="connsiteX3" fmla="*/ 7157362 w 8922090"/>
              <a:gd name="connsiteY3" fmla="*/ 801544 h 6361783"/>
              <a:gd name="connsiteX4" fmla="*/ 4646389 w 8922090"/>
              <a:gd name="connsiteY4" fmla="*/ 1062801 h 6361783"/>
              <a:gd name="connsiteX5" fmla="*/ 2048333 w 8922090"/>
              <a:gd name="connsiteY5" fmla="*/ 322574 h 6361783"/>
              <a:gd name="connsiteX6" fmla="*/ 16333 w 8922090"/>
              <a:gd name="connsiteY6" fmla="*/ 482231 h 6361783"/>
              <a:gd name="connsiteX7" fmla="*/ 1162961 w 8922090"/>
              <a:gd name="connsiteY7" fmla="*/ 5852518 h 6361783"/>
              <a:gd name="connsiteX8" fmla="*/ 2440218 w 8922090"/>
              <a:gd name="connsiteY8" fmla="*/ 6113773 h 6361783"/>
              <a:gd name="connsiteX9" fmla="*/ 3949704 w 8922090"/>
              <a:gd name="connsiteY9" fmla="*/ 5620289 h 6361783"/>
              <a:gd name="connsiteX10" fmla="*/ 5807531 w 8922090"/>
              <a:gd name="connsiteY10" fmla="*/ 6012173 h 6361783"/>
              <a:gd name="connsiteX11" fmla="*/ 7897590 w 8922090"/>
              <a:gd name="connsiteY11" fmla="*/ 5170344 h 6361783"/>
              <a:gd name="connsiteX0" fmla="*/ 8070208 w 9094708"/>
              <a:gd name="connsiteY0" fmla="*/ 5150151 h 6173660"/>
              <a:gd name="connsiteX1" fmla="*/ 9013636 w 9094708"/>
              <a:gd name="connsiteY1" fmla="*/ 3829352 h 6173660"/>
              <a:gd name="connsiteX2" fmla="*/ 8853980 w 9094708"/>
              <a:gd name="connsiteY2" fmla="*/ 1913467 h 6173660"/>
              <a:gd name="connsiteX3" fmla="*/ 7329980 w 9094708"/>
              <a:gd name="connsiteY3" fmla="*/ 781351 h 6173660"/>
              <a:gd name="connsiteX4" fmla="*/ 4819007 w 9094708"/>
              <a:gd name="connsiteY4" fmla="*/ 1042608 h 6173660"/>
              <a:gd name="connsiteX5" fmla="*/ 2220951 w 9094708"/>
              <a:gd name="connsiteY5" fmla="*/ 302381 h 6173660"/>
              <a:gd name="connsiteX6" fmla="*/ 188951 w 9094708"/>
              <a:gd name="connsiteY6" fmla="*/ 462038 h 6173660"/>
              <a:gd name="connsiteX7" fmla="*/ 363122 w 9094708"/>
              <a:gd name="connsiteY7" fmla="*/ 5551862 h 6173660"/>
              <a:gd name="connsiteX8" fmla="*/ 2612836 w 9094708"/>
              <a:gd name="connsiteY8" fmla="*/ 6093580 h 6173660"/>
              <a:gd name="connsiteX9" fmla="*/ 4122322 w 9094708"/>
              <a:gd name="connsiteY9" fmla="*/ 5600096 h 6173660"/>
              <a:gd name="connsiteX10" fmla="*/ 5980149 w 9094708"/>
              <a:gd name="connsiteY10" fmla="*/ 5991980 h 6173660"/>
              <a:gd name="connsiteX11" fmla="*/ 8070208 w 9094708"/>
              <a:gd name="connsiteY11" fmla="*/ 5150151 h 6173660"/>
              <a:gd name="connsiteX0" fmla="*/ 8186847 w 9211347"/>
              <a:gd name="connsiteY0" fmla="*/ 5150151 h 6173660"/>
              <a:gd name="connsiteX1" fmla="*/ 9130275 w 9211347"/>
              <a:gd name="connsiteY1" fmla="*/ 3829352 h 6173660"/>
              <a:gd name="connsiteX2" fmla="*/ 8970619 w 9211347"/>
              <a:gd name="connsiteY2" fmla="*/ 1913467 h 6173660"/>
              <a:gd name="connsiteX3" fmla="*/ 7446619 w 9211347"/>
              <a:gd name="connsiteY3" fmla="*/ 781351 h 6173660"/>
              <a:gd name="connsiteX4" fmla="*/ 4935646 w 9211347"/>
              <a:gd name="connsiteY4" fmla="*/ 1042608 h 6173660"/>
              <a:gd name="connsiteX5" fmla="*/ 2337590 w 9211347"/>
              <a:gd name="connsiteY5" fmla="*/ 302381 h 6173660"/>
              <a:gd name="connsiteX6" fmla="*/ 305590 w 9211347"/>
              <a:gd name="connsiteY6" fmla="*/ 462038 h 6173660"/>
              <a:gd name="connsiteX7" fmla="*/ 262047 w 9211347"/>
              <a:gd name="connsiteY7" fmla="*/ 5551862 h 6173660"/>
              <a:gd name="connsiteX8" fmla="*/ 2729475 w 9211347"/>
              <a:gd name="connsiteY8" fmla="*/ 6093580 h 6173660"/>
              <a:gd name="connsiteX9" fmla="*/ 4238961 w 9211347"/>
              <a:gd name="connsiteY9" fmla="*/ 5600096 h 6173660"/>
              <a:gd name="connsiteX10" fmla="*/ 6096788 w 9211347"/>
              <a:gd name="connsiteY10" fmla="*/ 5991980 h 6173660"/>
              <a:gd name="connsiteX11" fmla="*/ 8186847 w 9211347"/>
              <a:gd name="connsiteY11" fmla="*/ 5150151 h 6173660"/>
              <a:gd name="connsiteX0" fmla="*/ 8179727 w 9204227"/>
              <a:gd name="connsiteY0" fmla="*/ 4875576 h 5871472"/>
              <a:gd name="connsiteX1" fmla="*/ 9123155 w 9204227"/>
              <a:gd name="connsiteY1" fmla="*/ 3554777 h 5871472"/>
              <a:gd name="connsiteX2" fmla="*/ 8963499 w 9204227"/>
              <a:gd name="connsiteY2" fmla="*/ 1638892 h 5871472"/>
              <a:gd name="connsiteX3" fmla="*/ 7439499 w 9204227"/>
              <a:gd name="connsiteY3" fmla="*/ 506776 h 5871472"/>
              <a:gd name="connsiteX4" fmla="*/ 4928526 w 9204227"/>
              <a:gd name="connsiteY4" fmla="*/ 768033 h 5871472"/>
              <a:gd name="connsiteX5" fmla="*/ 2330470 w 9204227"/>
              <a:gd name="connsiteY5" fmla="*/ 27806 h 5871472"/>
              <a:gd name="connsiteX6" fmla="*/ 312984 w 9204227"/>
              <a:gd name="connsiteY6" fmla="*/ 692297 h 5871472"/>
              <a:gd name="connsiteX7" fmla="*/ 254927 w 9204227"/>
              <a:gd name="connsiteY7" fmla="*/ 5277287 h 5871472"/>
              <a:gd name="connsiteX8" fmla="*/ 2722355 w 9204227"/>
              <a:gd name="connsiteY8" fmla="*/ 5819005 h 5871472"/>
              <a:gd name="connsiteX9" fmla="*/ 4231841 w 9204227"/>
              <a:gd name="connsiteY9" fmla="*/ 5325521 h 5871472"/>
              <a:gd name="connsiteX10" fmla="*/ 6089668 w 9204227"/>
              <a:gd name="connsiteY10" fmla="*/ 5717405 h 5871472"/>
              <a:gd name="connsiteX11" fmla="*/ 8179727 w 9204227"/>
              <a:gd name="connsiteY11" fmla="*/ 4875576 h 5871472"/>
              <a:gd name="connsiteX0" fmla="*/ 8179727 w 9204227"/>
              <a:gd name="connsiteY0" fmla="*/ 5745461 h 6741357"/>
              <a:gd name="connsiteX1" fmla="*/ 9123155 w 9204227"/>
              <a:gd name="connsiteY1" fmla="*/ 4424662 h 6741357"/>
              <a:gd name="connsiteX2" fmla="*/ 8963499 w 9204227"/>
              <a:gd name="connsiteY2" fmla="*/ 2508777 h 6741357"/>
              <a:gd name="connsiteX3" fmla="*/ 7439499 w 9204227"/>
              <a:gd name="connsiteY3" fmla="*/ 1376661 h 6741357"/>
              <a:gd name="connsiteX4" fmla="*/ 4928526 w 9204227"/>
              <a:gd name="connsiteY4" fmla="*/ 1637918 h 6741357"/>
              <a:gd name="connsiteX5" fmla="*/ 2330470 w 9204227"/>
              <a:gd name="connsiteY5" fmla="*/ 213 h 6741357"/>
              <a:gd name="connsiteX6" fmla="*/ 312984 w 9204227"/>
              <a:gd name="connsiteY6" fmla="*/ 1562182 h 6741357"/>
              <a:gd name="connsiteX7" fmla="*/ 254927 w 9204227"/>
              <a:gd name="connsiteY7" fmla="*/ 6147172 h 6741357"/>
              <a:gd name="connsiteX8" fmla="*/ 2722355 w 9204227"/>
              <a:gd name="connsiteY8" fmla="*/ 6688890 h 6741357"/>
              <a:gd name="connsiteX9" fmla="*/ 4231841 w 9204227"/>
              <a:gd name="connsiteY9" fmla="*/ 6195406 h 6741357"/>
              <a:gd name="connsiteX10" fmla="*/ 6089668 w 9204227"/>
              <a:gd name="connsiteY10" fmla="*/ 6587290 h 6741357"/>
              <a:gd name="connsiteX11" fmla="*/ 8179727 w 9204227"/>
              <a:gd name="connsiteY11" fmla="*/ 5745461 h 6741357"/>
              <a:gd name="connsiteX0" fmla="*/ 8179727 w 9204227"/>
              <a:gd name="connsiteY0" fmla="*/ 5747258 h 6743154"/>
              <a:gd name="connsiteX1" fmla="*/ 9123155 w 9204227"/>
              <a:gd name="connsiteY1" fmla="*/ 4426459 h 6743154"/>
              <a:gd name="connsiteX2" fmla="*/ 8963499 w 9204227"/>
              <a:gd name="connsiteY2" fmla="*/ 2510574 h 6743154"/>
              <a:gd name="connsiteX3" fmla="*/ 7439499 w 9204227"/>
              <a:gd name="connsiteY3" fmla="*/ 1378458 h 6743154"/>
              <a:gd name="connsiteX4" fmla="*/ 6002583 w 9204227"/>
              <a:gd name="connsiteY4" fmla="*/ 1807992 h 6743154"/>
              <a:gd name="connsiteX5" fmla="*/ 2330470 w 9204227"/>
              <a:gd name="connsiteY5" fmla="*/ 2010 h 6743154"/>
              <a:gd name="connsiteX6" fmla="*/ 312984 w 9204227"/>
              <a:gd name="connsiteY6" fmla="*/ 1563979 h 6743154"/>
              <a:gd name="connsiteX7" fmla="*/ 254927 w 9204227"/>
              <a:gd name="connsiteY7" fmla="*/ 6148969 h 6743154"/>
              <a:gd name="connsiteX8" fmla="*/ 2722355 w 9204227"/>
              <a:gd name="connsiteY8" fmla="*/ 6690687 h 6743154"/>
              <a:gd name="connsiteX9" fmla="*/ 4231841 w 9204227"/>
              <a:gd name="connsiteY9" fmla="*/ 6197203 h 6743154"/>
              <a:gd name="connsiteX10" fmla="*/ 6089668 w 9204227"/>
              <a:gd name="connsiteY10" fmla="*/ 6589087 h 6743154"/>
              <a:gd name="connsiteX11" fmla="*/ 8179727 w 9204227"/>
              <a:gd name="connsiteY11" fmla="*/ 5747258 h 6743154"/>
              <a:gd name="connsiteX0" fmla="*/ 8137741 w 9162241"/>
              <a:gd name="connsiteY0" fmla="*/ 5747258 h 7083390"/>
              <a:gd name="connsiteX1" fmla="*/ 9081169 w 9162241"/>
              <a:gd name="connsiteY1" fmla="*/ 4426459 h 7083390"/>
              <a:gd name="connsiteX2" fmla="*/ 8921513 w 9162241"/>
              <a:gd name="connsiteY2" fmla="*/ 2510574 h 7083390"/>
              <a:gd name="connsiteX3" fmla="*/ 7397513 w 9162241"/>
              <a:gd name="connsiteY3" fmla="*/ 1378458 h 7083390"/>
              <a:gd name="connsiteX4" fmla="*/ 5960597 w 9162241"/>
              <a:gd name="connsiteY4" fmla="*/ 1807992 h 7083390"/>
              <a:gd name="connsiteX5" fmla="*/ 2288484 w 9162241"/>
              <a:gd name="connsiteY5" fmla="*/ 2010 h 7083390"/>
              <a:gd name="connsiteX6" fmla="*/ 270998 w 9162241"/>
              <a:gd name="connsiteY6" fmla="*/ 1563979 h 7083390"/>
              <a:gd name="connsiteX7" fmla="*/ 212941 w 9162241"/>
              <a:gd name="connsiteY7" fmla="*/ 6148969 h 7083390"/>
              <a:gd name="connsiteX8" fmla="*/ 2056255 w 9162241"/>
              <a:gd name="connsiteY8" fmla="*/ 7083335 h 7083390"/>
              <a:gd name="connsiteX9" fmla="*/ 4189855 w 9162241"/>
              <a:gd name="connsiteY9" fmla="*/ 6197203 h 7083390"/>
              <a:gd name="connsiteX10" fmla="*/ 6047682 w 9162241"/>
              <a:gd name="connsiteY10" fmla="*/ 6589087 h 7083390"/>
              <a:gd name="connsiteX11" fmla="*/ 8137741 w 9162241"/>
              <a:gd name="connsiteY11" fmla="*/ 5747258 h 7083390"/>
              <a:gd name="connsiteX0" fmla="*/ 8137741 w 9145680"/>
              <a:gd name="connsiteY0" fmla="*/ 5747258 h 7083390"/>
              <a:gd name="connsiteX1" fmla="*/ 9081169 w 9145680"/>
              <a:gd name="connsiteY1" fmla="*/ 4426459 h 7083390"/>
              <a:gd name="connsiteX2" fmla="*/ 8921513 w 9145680"/>
              <a:gd name="connsiteY2" fmla="*/ 2510574 h 7083390"/>
              <a:gd name="connsiteX3" fmla="*/ 7789399 w 9145680"/>
              <a:gd name="connsiteY3" fmla="*/ 1210178 h 7083390"/>
              <a:gd name="connsiteX4" fmla="*/ 5960597 w 9145680"/>
              <a:gd name="connsiteY4" fmla="*/ 1807992 h 7083390"/>
              <a:gd name="connsiteX5" fmla="*/ 2288484 w 9145680"/>
              <a:gd name="connsiteY5" fmla="*/ 2010 h 7083390"/>
              <a:gd name="connsiteX6" fmla="*/ 270998 w 9145680"/>
              <a:gd name="connsiteY6" fmla="*/ 1563979 h 7083390"/>
              <a:gd name="connsiteX7" fmla="*/ 212941 w 9145680"/>
              <a:gd name="connsiteY7" fmla="*/ 6148969 h 7083390"/>
              <a:gd name="connsiteX8" fmla="*/ 2056255 w 9145680"/>
              <a:gd name="connsiteY8" fmla="*/ 7083335 h 7083390"/>
              <a:gd name="connsiteX9" fmla="*/ 4189855 w 9145680"/>
              <a:gd name="connsiteY9" fmla="*/ 6197203 h 7083390"/>
              <a:gd name="connsiteX10" fmla="*/ 6047682 w 9145680"/>
              <a:gd name="connsiteY10" fmla="*/ 6589087 h 7083390"/>
              <a:gd name="connsiteX11" fmla="*/ 8137741 w 9145680"/>
              <a:gd name="connsiteY11" fmla="*/ 5747258 h 7083390"/>
              <a:gd name="connsiteX0" fmla="*/ 8137741 w 9145680"/>
              <a:gd name="connsiteY0" fmla="*/ 5745268 h 7081400"/>
              <a:gd name="connsiteX1" fmla="*/ 9081169 w 9145680"/>
              <a:gd name="connsiteY1" fmla="*/ 4424469 h 7081400"/>
              <a:gd name="connsiteX2" fmla="*/ 8921513 w 9145680"/>
              <a:gd name="connsiteY2" fmla="*/ 2508584 h 7081400"/>
              <a:gd name="connsiteX3" fmla="*/ 7789399 w 9145680"/>
              <a:gd name="connsiteY3" fmla="*/ 1208188 h 7081400"/>
              <a:gd name="connsiteX4" fmla="*/ 5452597 w 9145680"/>
              <a:gd name="connsiteY4" fmla="*/ 1525538 h 7081400"/>
              <a:gd name="connsiteX5" fmla="*/ 2288484 w 9145680"/>
              <a:gd name="connsiteY5" fmla="*/ 20 h 7081400"/>
              <a:gd name="connsiteX6" fmla="*/ 270998 w 9145680"/>
              <a:gd name="connsiteY6" fmla="*/ 1561989 h 7081400"/>
              <a:gd name="connsiteX7" fmla="*/ 212941 w 9145680"/>
              <a:gd name="connsiteY7" fmla="*/ 6146979 h 7081400"/>
              <a:gd name="connsiteX8" fmla="*/ 2056255 w 9145680"/>
              <a:gd name="connsiteY8" fmla="*/ 7081345 h 7081400"/>
              <a:gd name="connsiteX9" fmla="*/ 4189855 w 9145680"/>
              <a:gd name="connsiteY9" fmla="*/ 6195213 h 7081400"/>
              <a:gd name="connsiteX10" fmla="*/ 6047682 w 9145680"/>
              <a:gd name="connsiteY10" fmla="*/ 6587097 h 7081400"/>
              <a:gd name="connsiteX11" fmla="*/ 8137741 w 9145680"/>
              <a:gd name="connsiteY11" fmla="*/ 5745268 h 7081400"/>
              <a:gd name="connsiteX0" fmla="*/ 8137741 w 9145680"/>
              <a:gd name="connsiteY0" fmla="*/ 5745268 h 7102366"/>
              <a:gd name="connsiteX1" fmla="*/ 9081169 w 9145680"/>
              <a:gd name="connsiteY1" fmla="*/ 4424469 h 7102366"/>
              <a:gd name="connsiteX2" fmla="*/ 8921513 w 9145680"/>
              <a:gd name="connsiteY2" fmla="*/ 2508584 h 7102366"/>
              <a:gd name="connsiteX3" fmla="*/ 7789399 w 9145680"/>
              <a:gd name="connsiteY3" fmla="*/ 1208188 h 7102366"/>
              <a:gd name="connsiteX4" fmla="*/ 5452597 w 9145680"/>
              <a:gd name="connsiteY4" fmla="*/ 1525538 h 7102366"/>
              <a:gd name="connsiteX5" fmla="*/ 2288484 w 9145680"/>
              <a:gd name="connsiteY5" fmla="*/ 20 h 7102366"/>
              <a:gd name="connsiteX6" fmla="*/ 270998 w 9145680"/>
              <a:gd name="connsiteY6" fmla="*/ 1561989 h 7102366"/>
              <a:gd name="connsiteX7" fmla="*/ 212941 w 9145680"/>
              <a:gd name="connsiteY7" fmla="*/ 6146979 h 7102366"/>
              <a:gd name="connsiteX8" fmla="*/ 2056255 w 9145680"/>
              <a:gd name="connsiteY8" fmla="*/ 7081345 h 7102366"/>
              <a:gd name="connsiteX9" fmla="*/ 4030198 w 9145680"/>
              <a:gd name="connsiteY9" fmla="*/ 6812231 h 7102366"/>
              <a:gd name="connsiteX10" fmla="*/ 6047682 w 9145680"/>
              <a:gd name="connsiteY10" fmla="*/ 6587097 h 7102366"/>
              <a:gd name="connsiteX11" fmla="*/ 8137741 w 9145680"/>
              <a:gd name="connsiteY11" fmla="*/ 5745268 h 7102366"/>
              <a:gd name="connsiteX0" fmla="*/ 8137741 w 9145680"/>
              <a:gd name="connsiteY0" fmla="*/ 5745268 h 7147841"/>
              <a:gd name="connsiteX1" fmla="*/ 9081169 w 9145680"/>
              <a:gd name="connsiteY1" fmla="*/ 4424469 h 7147841"/>
              <a:gd name="connsiteX2" fmla="*/ 8921513 w 9145680"/>
              <a:gd name="connsiteY2" fmla="*/ 2508584 h 7147841"/>
              <a:gd name="connsiteX3" fmla="*/ 7789399 w 9145680"/>
              <a:gd name="connsiteY3" fmla="*/ 1208188 h 7147841"/>
              <a:gd name="connsiteX4" fmla="*/ 5452597 w 9145680"/>
              <a:gd name="connsiteY4" fmla="*/ 1525538 h 7147841"/>
              <a:gd name="connsiteX5" fmla="*/ 2288484 w 9145680"/>
              <a:gd name="connsiteY5" fmla="*/ 20 h 7147841"/>
              <a:gd name="connsiteX6" fmla="*/ 270998 w 9145680"/>
              <a:gd name="connsiteY6" fmla="*/ 1561989 h 7147841"/>
              <a:gd name="connsiteX7" fmla="*/ 212941 w 9145680"/>
              <a:gd name="connsiteY7" fmla="*/ 5361684 h 7147841"/>
              <a:gd name="connsiteX8" fmla="*/ 2056255 w 9145680"/>
              <a:gd name="connsiteY8" fmla="*/ 7081345 h 7147841"/>
              <a:gd name="connsiteX9" fmla="*/ 4030198 w 9145680"/>
              <a:gd name="connsiteY9" fmla="*/ 6812231 h 7147841"/>
              <a:gd name="connsiteX10" fmla="*/ 6047682 w 9145680"/>
              <a:gd name="connsiteY10" fmla="*/ 6587097 h 7147841"/>
              <a:gd name="connsiteX11" fmla="*/ 8137741 w 9145680"/>
              <a:gd name="connsiteY11" fmla="*/ 5745268 h 7147841"/>
              <a:gd name="connsiteX0" fmla="*/ 8137741 w 9145680"/>
              <a:gd name="connsiteY0" fmla="*/ 5745268 h 6812745"/>
              <a:gd name="connsiteX1" fmla="*/ 9081169 w 9145680"/>
              <a:gd name="connsiteY1" fmla="*/ 4424469 h 6812745"/>
              <a:gd name="connsiteX2" fmla="*/ 8921513 w 9145680"/>
              <a:gd name="connsiteY2" fmla="*/ 2508584 h 6812745"/>
              <a:gd name="connsiteX3" fmla="*/ 7789399 w 9145680"/>
              <a:gd name="connsiteY3" fmla="*/ 1208188 h 6812745"/>
              <a:gd name="connsiteX4" fmla="*/ 5452597 w 9145680"/>
              <a:gd name="connsiteY4" fmla="*/ 1525538 h 6812745"/>
              <a:gd name="connsiteX5" fmla="*/ 2288484 w 9145680"/>
              <a:gd name="connsiteY5" fmla="*/ 20 h 6812745"/>
              <a:gd name="connsiteX6" fmla="*/ 270998 w 9145680"/>
              <a:gd name="connsiteY6" fmla="*/ 1561989 h 6812745"/>
              <a:gd name="connsiteX7" fmla="*/ 212941 w 9145680"/>
              <a:gd name="connsiteY7" fmla="*/ 5361684 h 6812745"/>
              <a:gd name="connsiteX8" fmla="*/ 2056255 w 9145680"/>
              <a:gd name="connsiteY8" fmla="*/ 6183863 h 6812745"/>
              <a:gd name="connsiteX9" fmla="*/ 4030198 w 9145680"/>
              <a:gd name="connsiteY9" fmla="*/ 6812231 h 6812745"/>
              <a:gd name="connsiteX10" fmla="*/ 6047682 w 9145680"/>
              <a:gd name="connsiteY10" fmla="*/ 6587097 h 6812745"/>
              <a:gd name="connsiteX11" fmla="*/ 8137741 w 9145680"/>
              <a:gd name="connsiteY11" fmla="*/ 5745268 h 6812745"/>
              <a:gd name="connsiteX0" fmla="*/ 8137741 w 9145680"/>
              <a:gd name="connsiteY0" fmla="*/ 5745268 h 6590965"/>
              <a:gd name="connsiteX1" fmla="*/ 9081169 w 9145680"/>
              <a:gd name="connsiteY1" fmla="*/ 4424469 h 6590965"/>
              <a:gd name="connsiteX2" fmla="*/ 8921513 w 9145680"/>
              <a:gd name="connsiteY2" fmla="*/ 2508584 h 6590965"/>
              <a:gd name="connsiteX3" fmla="*/ 7789399 w 9145680"/>
              <a:gd name="connsiteY3" fmla="*/ 1208188 h 6590965"/>
              <a:gd name="connsiteX4" fmla="*/ 5452597 w 9145680"/>
              <a:gd name="connsiteY4" fmla="*/ 1525538 h 6590965"/>
              <a:gd name="connsiteX5" fmla="*/ 2288484 w 9145680"/>
              <a:gd name="connsiteY5" fmla="*/ 20 h 6590965"/>
              <a:gd name="connsiteX6" fmla="*/ 270998 w 9145680"/>
              <a:gd name="connsiteY6" fmla="*/ 1561989 h 6590965"/>
              <a:gd name="connsiteX7" fmla="*/ 212941 w 9145680"/>
              <a:gd name="connsiteY7" fmla="*/ 5361684 h 6590965"/>
              <a:gd name="connsiteX8" fmla="*/ 2056255 w 9145680"/>
              <a:gd name="connsiteY8" fmla="*/ 6183863 h 6590965"/>
              <a:gd name="connsiteX9" fmla="*/ 4030198 w 9145680"/>
              <a:gd name="connsiteY9" fmla="*/ 6083027 h 6590965"/>
              <a:gd name="connsiteX10" fmla="*/ 6047682 w 9145680"/>
              <a:gd name="connsiteY10" fmla="*/ 6587097 h 6590965"/>
              <a:gd name="connsiteX11" fmla="*/ 8137741 w 9145680"/>
              <a:gd name="connsiteY11" fmla="*/ 5745268 h 6590965"/>
              <a:gd name="connsiteX0" fmla="*/ 8137741 w 9145680"/>
              <a:gd name="connsiteY0" fmla="*/ 5745268 h 6221578"/>
              <a:gd name="connsiteX1" fmla="*/ 9081169 w 9145680"/>
              <a:gd name="connsiteY1" fmla="*/ 4424469 h 6221578"/>
              <a:gd name="connsiteX2" fmla="*/ 8921513 w 9145680"/>
              <a:gd name="connsiteY2" fmla="*/ 2508584 h 6221578"/>
              <a:gd name="connsiteX3" fmla="*/ 7789399 w 9145680"/>
              <a:gd name="connsiteY3" fmla="*/ 1208188 h 6221578"/>
              <a:gd name="connsiteX4" fmla="*/ 5452597 w 9145680"/>
              <a:gd name="connsiteY4" fmla="*/ 1525538 h 6221578"/>
              <a:gd name="connsiteX5" fmla="*/ 2288484 w 9145680"/>
              <a:gd name="connsiteY5" fmla="*/ 20 h 6221578"/>
              <a:gd name="connsiteX6" fmla="*/ 270998 w 9145680"/>
              <a:gd name="connsiteY6" fmla="*/ 1561989 h 6221578"/>
              <a:gd name="connsiteX7" fmla="*/ 212941 w 9145680"/>
              <a:gd name="connsiteY7" fmla="*/ 5361684 h 6221578"/>
              <a:gd name="connsiteX8" fmla="*/ 2056255 w 9145680"/>
              <a:gd name="connsiteY8" fmla="*/ 6183863 h 6221578"/>
              <a:gd name="connsiteX9" fmla="*/ 4030198 w 9145680"/>
              <a:gd name="connsiteY9" fmla="*/ 6083027 h 6221578"/>
              <a:gd name="connsiteX10" fmla="*/ 6047682 w 9145680"/>
              <a:gd name="connsiteY10" fmla="*/ 6194449 h 6221578"/>
              <a:gd name="connsiteX11" fmla="*/ 8137741 w 9145680"/>
              <a:gd name="connsiteY11" fmla="*/ 5745268 h 6221578"/>
              <a:gd name="connsiteX0" fmla="*/ 8253855 w 9137079"/>
              <a:gd name="connsiteY0" fmla="*/ 6025733 h 6221582"/>
              <a:gd name="connsiteX1" fmla="*/ 9081169 w 9137079"/>
              <a:gd name="connsiteY1" fmla="*/ 4424469 h 6221582"/>
              <a:gd name="connsiteX2" fmla="*/ 8921513 w 9137079"/>
              <a:gd name="connsiteY2" fmla="*/ 2508584 h 6221582"/>
              <a:gd name="connsiteX3" fmla="*/ 7789399 w 9137079"/>
              <a:gd name="connsiteY3" fmla="*/ 1208188 h 6221582"/>
              <a:gd name="connsiteX4" fmla="*/ 5452597 w 9137079"/>
              <a:gd name="connsiteY4" fmla="*/ 1525538 h 6221582"/>
              <a:gd name="connsiteX5" fmla="*/ 2288484 w 9137079"/>
              <a:gd name="connsiteY5" fmla="*/ 20 h 6221582"/>
              <a:gd name="connsiteX6" fmla="*/ 270998 w 9137079"/>
              <a:gd name="connsiteY6" fmla="*/ 1561989 h 6221582"/>
              <a:gd name="connsiteX7" fmla="*/ 212941 w 9137079"/>
              <a:gd name="connsiteY7" fmla="*/ 5361684 h 6221582"/>
              <a:gd name="connsiteX8" fmla="*/ 2056255 w 9137079"/>
              <a:gd name="connsiteY8" fmla="*/ 6183863 h 6221582"/>
              <a:gd name="connsiteX9" fmla="*/ 4030198 w 9137079"/>
              <a:gd name="connsiteY9" fmla="*/ 6083027 h 6221582"/>
              <a:gd name="connsiteX10" fmla="*/ 6047682 w 9137079"/>
              <a:gd name="connsiteY10" fmla="*/ 6194449 h 6221582"/>
              <a:gd name="connsiteX11" fmla="*/ 8253855 w 9137079"/>
              <a:gd name="connsiteY11" fmla="*/ 6025733 h 6221582"/>
              <a:gd name="connsiteX0" fmla="*/ 8262641 w 9145865"/>
              <a:gd name="connsiteY0" fmla="*/ 6025733 h 6217505"/>
              <a:gd name="connsiteX1" fmla="*/ 9089955 w 9145865"/>
              <a:gd name="connsiteY1" fmla="*/ 4424469 h 6217505"/>
              <a:gd name="connsiteX2" fmla="*/ 8930299 w 9145865"/>
              <a:gd name="connsiteY2" fmla="*/ 2508584 h 6217505"/>
              <a:gd name="connsiteX3" fmla="*/ 7798185 w 9145865"/>
              <a:gd name="connsiteY3" fmla="*/ 1208188 h 6217505"/>
              <a:gd name="connsiteX4" fmla="*/ 5461383 w 9145865"/>
              <a:gd name="connsiteY4" fmla="*/ 1525538 h 6217505"/>
              <a:gd name="connsiteX5" fmla="*/ 2297270 w 9145865"/>
              <a:gd name="connsiteY5" fmla="*/ 20 h 6217505"/>
              <a:gd name="connsiteX6" fmla="*/ 279784 w 9145865"/>
              <a:gd name="connsiteY6" fmla="*/ 1561989 h 6217505"/>
              <a:gd name="connsiteX7" fmla="*/ 207213 w 9145865"/>
              <a:gd name="connsiteY7" fmla="*/ 5698240 h 6217505"/>
              <a:gd name="connsiteX8" fmla="*/ 2065041 w 9145865"/>
              <a:gd name="connsiteY8" fmla="*/ 6183863 h 6217505"/>
              <a:gd name="connsiteX9" fmla="*/ 4038984 w 9145865"/>
              <a:gd name="connsiteY9" fmla="*/ 6083027 h 6217505"/>
              <a:gd name="connsiteX10" fmla="*/ 6056468 w 9145865"/>
              <a:gd name="connsiteY10" fmla="*/ 6194449 h 6217505"/>
              <a:gd name="connsiteX11" fmla="*/ 8262641 w 9145865"/>
              <a:gd name="connsiteY11" fmla="*/ 6025733 h 6217505"/>
              <a:gd name="connsiteX0" fmla="*/ 8262641 w 9145865"/>
              <a:gd name="connsiteY0" fmla="*/ 6025733 h 6231048"/>
              <a:gd name="connsiteX1" fmla="*/ 9089955 w 9145865"/>
              <a:gd name="connsiteY1" fmla="*/ 4424469 h 6231048"/>
              <a:gd name="connsiteX2" fmla="*/ 8930299 w 9145865"/>
              <a:gd name="connsiteY2" fmla="*/ 2508584 h 6231048"/>
              <a:gd name="connsiteX3" fmla="*/ 7798185 w 9145865"/>
              <a:gd name="connsiteY3" fmla="*/ 1208188 h 6231048"/>
              <a:gd name="connsiteX4" fmla="*/ 5461383 w 9145865"/>
              <a:gd name="connsiteY4" fmla="*/ 1525538 h 6231048"/>
              <a:gd name="connsiteX5" fmla="*/ 2297270 w 9145865"/>
              <a:gd name="connsiteY5" fmla="*/ 20 h 6231048"/>
              <a:gd name="connsiteX6" fmla="*/ 279784 w 9145865"/>
              <a:gd name="connsiteY6" fmla="*/ 1561989 h 6231048"/>
              <a:gd name="connsiteX7" fmla="*/ 207213 w 9145865"/>
              <a:gd name="connsiteY7" fmla="*/ 5698240 h 6231048"/>
              <a:gd name="connsiteX8" fmla="*/ 2065041 w 9145865"/>
              <a:gd name="connsiteY8" fmla="*/ 6183863 h 6231048"/>
              <a:gd name="connsiteX9" fmla="*/ 6056468 w 9145865"/>
              <a:gd name="connsiteY9" fmla="*/ 6194449 h 6231048"/>
              <a:gd name="connsiteX10" fmla="*/ 8262641 w 9145865"/>
              <a:gd name="connsiteY10" fmla="*/ 6025733 h 6231048"/>
              <a:gd name="connsiteX0" fmla="*/ 8262641 w 9146346"/>
              <a:gd name="connsiteY0" fmla="*/ 6120178 h 6325493"/>
              <a:gd name="connsiteX1" fmla="*/ 9089955 w 9146346"/>
              <a:gd name="connsiteY1" fmla="*/ 4518914 h 6325493"/>
              <a:gd name="connsiteX2" fmla="*/ 8930299 w 9146346"/>
              <a:gd name="connsiteY2" fmla="*/ 2603029 h 6325493"/>
              <a:gd name="connsiteX3" fmla="*/ 7785381 w 9146346"/>
              <a:gd name="connsiteY3" fmla="*/ 10772 h 6325493"/>
              <a:gd name="connsiteX4" fmla="*/ 5461383 w 9146346"/>
              <a:gd name="connsiteY4" fmla="*/ 1619983 h 6325493"/>
              <a:gd name="connsiteX5" fmla="*/ 2297270 w 9146346"/>
              <a:gd name="connsiteY5" fmla="*/ 94465 h 6325493"/>
              <a:gd name="connsiteX6" fmla="*/ 279784 w 9146346"/>
              <a:gd name="connsiteY6" fmla="*/ 1656434 h 6325493"/>
              <a:gd name="connsiteX7" fmla="*/ 207213 w 9146346"/>
              <a:gd name="connsiteY7" fmla="*/ 5792685 h 6325493"/>
              <a:gd name="connsiteX8" fmla="*/ 2065041 w 9146346"/>
              <a:gd name="connsiteY8" fmla="*/ 6278308 h 6325493"/>
              <a:gd name="connsiteX9" fmla="*/ 6056468 w 9146346"/>
              <a:gd name="connsiteY9" fmla="*/ 6288894 h 6325493"/>
              <a:gd name="connsiteX10" fmla="*/ 8262641 w 9146346"/>
              <a:gd name="connsiteY10" fmla="*/ 6120178 h 6325493"/>
              <a:gd name="connsiteX0" fmla="*/ 8262641 w 9146346"/>
              <a:gd name="connsiteY0" fmla="*/ 6273162 h 6478477"/>
              <a:gd name="connsiteX1" fmla="*/ 9089955 w 9146346"/>
              <a:gd name="connsiteY1" fmla="*/ 4671898 h 6478477"/>
              <a:gd name="connsiteX2" fmla="*/ 8930299 w 9146346"/>
              <a:gd name="connsiteY2" fmla="*/ 2756013 h 6478477"/>
              <a:gd name="connsiteX3" fmla="*/ 7785381 w 9146346"/>
              <a:gd name="connsiteY3" fmla="*/ 163756 h 6478477"/>
              <a:gd name="connsiteX4" fmla="*/ 5512600 w 9146346"/>
              <a:gd name="connsiteY4" fmla="*/ 265796 h 6478477"/>
              <a:gd name="connsiteX5" fmla="*/ 2297270 w 9146346"/>
              <a:gd name="connsiteY5" fmla="*/ 247449 h 6478477"/>
              <a:gd name="connsiteX6" fmla="*/ 279784 w 9146346"/>
              <a:gd name="connsiteY6" fmla="*/ 1809418 h 6478477"/>
              <a:gd name="connsiteX7" fmla="*/ 207213 w 9146346"/>
              <a:gd name="connsiteY7" fmla="*/ 5945669 h 6478477"/>
              <a:gd name="connsiteX8" fmla="*/ 2065041 w 9146346"/>
              <a:gd name="connsiteY8" fmla="*/ 6431292 h 6478477"/>
              <a:gd name="connsiteX9" fmla="*/ 6056468 w 9146346"/>
              <a:gd name="connsiteY9" fmla="*/ 6441878 h 6478477"/>
              <a:gd name="connsiteX10" fmla="*/ 8262641 w 9146346"/>
              <a:gd name="connsiteY10" fmla="*/ 6273162 h 6478477"/>
              <a:gd name="connsiteX0" fmla="*/ 8064962 w 8948667"/>
              <a:gd name="connsiteY0" fmla="*/ 6664393 h 6955019"/>
              <a:gd name="connsiteX1" fmla="*/ 8892276 w 8948667"/>
              <a:gd name="connsiteY1" fmla="*/ 5063129 h 6955019"/>
              <a:gd name="connsiteX2" fmla="*/ 8732620 w 8948667"/>
              <a:gd name="connsiteY2" fmla="*/ 3147244 h 6955019"/>
              <a:gd name="connsiteX3" fmla="*/ 7587702 w 8948667"/>
              <a:gd name="connsiteY3" fmla="*/ 554987 h 6955019"/>
              <a:gd name="connsiteX4" fmla="*/ 5314921 w 8948667"/>
              <a:gd name="connsiteY4" fmla="*/ 657027 h 6955019"/>
              <a:gd name="connsiteX5" fmla="*/ 2099591 w 8948667"/>
              <a:gd name="connsiteY5" fmla="*/ 638680 h 6955019"/>
              <a:gd name="connsiteX6" fmla="*/ 1183267 w 8948667"/>
              <a:gd name="connsiteY6" fmla="*/ 370519 h 6955019"/>
              <a:gd name="connsiteX7" fmla="*/ 9534 w 8948667"/>
              <a:gd name="connsiteY7" fmla="*/ 6336900 h 6955019"/>
              <a:gd name="connsiteX8" fmla="*/ 1867362 w 8948667"/>
              <a:gd name="connsiteY8" fmla="*/ 6822523 h 6955019"/>
              <a:gd name="connsiteX9" fmla="*/ 5858789 w 8948667"/>
              <a:gd name="connsiteY9" fmla="*/ 6833109 h 6955019"/>
              <a:gd name="connsiteX10" fmla="*/ 8064962 w 8948667"/>
              <a:gd name="connsiteY10" fmla="*/ 6664393 h 6955019"/>
              <a:gd name="connsiteX0" fmla="*/ 7008909 w 7892614"/>
              <a:gd name="connsiteY0" fmla="*/ 6750983 h 7943741"/>
              <a:gd name="connsiteX1" fmla="*/ 7836223 w 7892614"/>
              <a:gd name="connsiteY1" fmla="*/ 5149719 h 7943741"/>
              <a:gd name="connsiteX2" fmla="*/ 7676567 w 7892614"/>
              <a:gd name="connsiteY2" fmla="*/ 3233834 h 7943741"/>
              <a:gd name="connsiteX3" fmla="*/ 6531649 w 7892614"/>
              <a:gd name="connsiteY3" fmla="*/ 641577 h 7943741"/>
              <a:gd name="connsiteX4" fmla="*/ 4258868 w 7892614"/>
              <a:gd name="connsiteY4" fmla="*/ 743617 h 7943741"/>
              <a:gd name="connsiteX5" fmla="*/ 1043538 w 7892614"/>
              <a:gd name="connsiteY5" fmla="*/ 725270 h 7943741"/>
              <a:gd name="connsiteX6" fmla="*/ 127214 w 7892614"/>
              <a:gd name="connsiteY6" fmla="*/ 457109 h 7943741"/>
              <a:gd name="connsiteX7" fmla="*/ 80252 w 7892614"/>
              <a:gd name="connsiteY7" fmla="*/ 7607694 h 7943741"/>
              <a:gd name="connsiteX8" fmla="*/ 811309 w 7892614"/>
              <a:gd name="connsiteY8" fmla="*/ 6909113 h 7943741"/>
              <a:gd name="connsiteX9" fmla="*/ 4802736 w 7892614"/>
              <a:gd name="connsiteY9" fmla="*/ 6919699 h 7943741"/>
              <a:gd name="connsiteX10" fmla="*/ 7008909 w 7892614"/>
              <a:gd name="connsiteY10" fmla="*/ 6750983 h 7943741"/>
              <a:gd name="connsiteX0" fmla="*/ 7103683 w 7987388"/>
              <a:gd name="connsiteY0" fmla="*/ 6625181 h 6830495"/>
              <a:gd name="connsiteX1" fmla="*/ 7930997 w 7987388"/>
              <a:gd name="connsiteY1" fmla="*/ 5023917 h 6830495"/>
              <a:gd name="connsiteX2" fmla="*/ 7771341 w 7987388"/>
              <a:gd name="connsiteY2" fmla="*/ 3108032 h 6830495"/>
              <a:gd name="connsiteX3" fmla="*/ 6626423 w 7987388"/>
              <a:gd name="connsiteY3" fmla="*/ 515775 h 6830495"/>
              <a:gd name="connsiteX4" fmla="*/ 4353642 w 7987388"/>
              <a:gd name="connsiteY4" fmla="*/ 617815 h 6830495"/>
              <a:gd name="connsiteX5" fmla="*/ 1138312 w 7987388"/>
              <a:gd name="connsiteY5" fmla="*/ 599468 h 6830495"/>
              <a:gd name="connsiteX6" fmla="*/ 221988 w 7987388"/>
              <a:gd name="connsiteY6" fmla="*/ 331307 h 6830495"/>
              <a:gd name="connsiteX7" fmla="*/ 46984 w 7987388"/>
              <a:gd name="connsiteY7" fmla="*/ 5759414 h 6830495"/>
              <a:gd name="connsiteX8" fmla="*/ 906083 w 7987388"/>
              <a:gd name="connsiteY8" fmla="*/ 6783311 h 6830495"/>
              <a:gd name="connsiteX9" fmla="*/ 4897510 w 7987388"/>
              <a:gd name="connsiteY9" fmla="*/ 6793897 h 6830495"/>
              <a:gd name="connsiteX10" fmla="*/ 7103683 w 7987388"/>
              <a:gd name="connsiteY10" fmla="*/ 6625181 h 6830495"/>
              <a:gd name="connsiteX0" fmla="*/ 7103683 w 7820179"/>
              <a:gd name="connsiteY0" fmla="*/ 6625181 h 6845237"/>
              <a:gd name="connsiteX1" fmla="*/ 7559675 w 7820179"/>
              <a:gd name="connsiteY1" fmla="*/ 4485640 h 6845237"/>
              <a:gd name="connsiteX2" fmla="*/ 7771341 w 7820179"/>
              <a:gd name="connsiteY2" fmla="*/ 3108032 h 6845237"/>
              <a:gd name="connsiteX3" fmla="*/ 6626423 w 7820179"/>
              <a:gd name="connsiteY3" fmla="*/ 515775 h 6845237"/>
              <a:gd name="connsiteX4" fmla="*/ 4353642 w 7820179"/>
              <a:gd name="connsiteY4" fmla="*/ 617815 h 6845237"/>
              <a:gd name="connsiteX5" fmla="*/ 1138312 w 7820179"/>
              <a:gd name="connsiteY5" fmla="*/ 599468 h 6845237"/>
              <a:gd name="connsiteX6" fmla="*/ 221988 w 7820179"/>
              <a:gd name="connsiteY6" fmla="*/ 331307 h 6845237"/>
              <a:gd name="connsiteX7" fmla="*/ 46984 w 7820179"/>
              <a:gd name="connsiteY7" fmla="*/ 5759414 h 6845237"/>
              <a:gd name="connsiteX8" fmla="*/ 906083 w 7820179"/>
              <a:gd name="connsiteY8" fmla="*/ 6783311 h 6845237"/>
              <a:gd name="connsiteX9" fmla="*/ 4897510 w 7820179"/>
              <a:gd name="connsiteY9" fmla="*/ 6793897 h 6845237"/>
              <a:gd name="connsiteX10" fmla="*/ 7103683 w 7820179"/>
              <a:gd name="connsiteY10" fmla="*/ 6625181 h 6845237"/>
              <a:gd name="connsiteX0" fmla="*/ 7103683 w 7583792"/>
              <a:gd name="connsiteY0" fmla="*/ 6625181 h 6845237"/>
              <a:gd name="connsiteX1" fmla="*/ 7559675 w 7583792"/>
              <a:gd name="connsiteY1" fmla="*/ 4485640 h 6845237"/>
              <a:gd name="connsiteX2" fmla="*/ 7425627 w 7583792"/>
              <a:gd name="connsiteY2" fmla="*/ 954935 h 6845237"/>
              <a:gd name="connsiteX3" fmla="*/ 6626423 w 7583792"/>
              <a:gd name="connsiteY3" fmla="*/ 515775 h 6845237"/>
              <a:gd name="connsiteX4" fmla="*/ 4353642 w 7583792"/>
              <a:gd name="connsiteY4" fmla="*/ 617815 h 6845237"/>
              <a:gd name="connsiteX5" fmla="*/ 1138312 w 7583792"/>
              <a:gd name="connsiteY5" fmla="*/ 599468 h 6845237"/>
              <a:gd name="connsiteX6" fmla="*/ 221988 w 7583792"/>
              <a:gd name="connsiteY6" fmla="*/ 331307 h 6845237"/>
              <a:gd name="connsiteX7" fmla="*/ 46984 w 7583792"/>
              <a:gd name="connsiteY7" fmla="*/ 5759414 h 6845237"/>
              <a:gd name="connsiteX8" fmla="*/ 906083 w 7583792"/>
              <a:gd name="connsiteY8" fmla="*/ 6783311 h 6845237"/>
              <a:gd name="connsiteX9" fmla="*/ 4897510 w 7583792"/>
              <a:gd name="connsiteY9" fmla="*/ 6793897 h 6845237"/>
              <a:gd name="connsiteX10" fmla="*/ 7103683 w 7583792"/>
              <a:gd name="connsiteY10" fmla="*/ 6625181 h 6845237"/>
              <a:gd name="connsiteX0" fmla="*/ 7109285 w 7589394"/>
              <a:gd name="connsiteY0" fmla="*/ 6625181 h 6898683"/>
              <a:gd name="connsiteX1" fmla="*/ 7565277 w 7589394"/>
              <a:gd name="connsiteY1" fmla="*/ 4485640 h 6898683"/>
              <a:gd name="connsiteX2" fmla="*/ 7431229 w 7589394"/>
              <a:gd name="connsiteY2" fmla="*/ 954935 h 6898683"/>
              <a:gd name="connsiteX3" fmla="*/ 6632025 w 7589394"/>
              <a:gd name="connsiteY3" fmla="*/ 515775 h 6898683"/>
              <a:gd name="connsiteX4" fmla="*/ 4359244 w 7589394"/>
              <a:gd name="connsiteY4" fmla="*/ 617815 h 6898683"/>
              <a:gd name="connsiteX5" fmla="*/ 1143914 w 7589394"/>
              <a:gd name="connsiteY5" fmla="*/ 599468 h 6898683"/>
              <a:gd name="connsiteX6" fmla="*/ 227590 w 7589394"/>
              <a:gd name="connsiteY6" fmla="*/ 331307 h 6898683"/>
              <a:gd name="connsiteX7" fmla="*/ 52586 w 7589394"/>
              <a:gd name="connsiteY7" fmla="*/ 5759414 h 6898683"/>
              <a:gd name="connsiteX8" fmla="*/ 988510 w 7589394"/>
              <a:gd name="connsiteY8" fmla="*/ 5922076 h 6898683"/>
              <a:gd name="connsiteX9" fmla="*/ 4903112 w 7589394"/>
              <a:gd name="connsiteY9" fmla="*/ 6793897 h 6898683"/>
              <a:gd name="connsiteX10" fmla="*/ 7109285 w 7589394"/>
              <a:gd name="connsiteY10" fmla="*/ 6625181 h 6898683"/>
              <a:gd name="connsiteX0" fmla="*/ 7014123 w 7494232"/>
              <a:gd name="connsiteY0" fmla="*/ 6703704 h 7169431"/>
              <a:gd name="connsiteX1" fmla="*/ 7470115 w 7494232"/>
              <a:gd name="connsiteY1" fmla="*/ 4564163 h 7169431"/>
              <a:gd name="connsiteX2" fmla="*/ 7336067 w 7494232"/>
              <a:gd name="connsiteY2" fmla="*/ 1033458 h 7169431"/>
              <a:gd name="connsiteX3" fmla="*/ 6536863 w 7494232"/>
              <a:gd name="connsiteY3" fmla="*/ 594298 h 7169431"/>
              <a:gd name="connsiteX4" fmla="*/ 4264082 w 7494232"/>
              <a:gd name="connsiteY4" fmla="*/ 696338 h 7169431"/>
              <a:gd name="connsiteX5" fmla="*/ 1048752 w 7494232"/>
              <a:gd name="connsiteY5" fmla="*/ 677991 h 7169431"/>
              <a:gd name="connsiteX6" fmla="*/ 132428 w 7494232"/>
              <a:gd name="connsiteY6" fmla="*/ 409830 h 7169431"/>
              <a:gd name="connsiteX7" fmla="*/ 85466 w 7494232"/>
              <a:gd name="connsiteY7" fmla="*/ 6914485 h 7169431"/>
              <a:gd name="connsiteX8" fmla="*/ 893348 w 7494232"/>
              <a:gd name="connsiteY8" fmla="*/ 6000599 h 7169431"/>
              <a:gd name="connsiteX9" fmla="*/ 4807950 w 7494232"/>
              <a:gd name="connsiteY9" fmla="*/ 6872420 h 7169431"/>
              <a:gd name="connsiteX10" fmla="*/ 7014123 w 7494232"/>
              <a:gd name="connsiteY10" fmla="*/ 6703704 h 7169431"/>
              <a:gd name="connsiteX0" fmla="*/ 7158207 w 7638316"/>
              <a:gd name="connsiteY0" fmla="*/ 6703704 h 7339122"/>
              <a:gd name="connsiteX1" fmla="*/ 7614199 w 7638316"/>
              <a:gd name="connsiteY1" fmla="*/ 4564163 h 7339122"/>
              <a:gd name="connsiteX2" fmla="*/ 7480151 w 7638316"/>
              <a:gd name="connsiteY2" fmla="*/ 1033458 h 7339122"/>
              <a:gd name="connsiteX3" fmla="*/ 6680947 w 7638316"/>
              <a:gd name="connsiteY3" fmla="*/ 594298 h 7339122"/>
              <a:gd name="connsiteX4" fmla="*/ 4408166 w 7638316"/>
              <a:gd name="connsiteY4" fmla="*/ 696338 h 7339122"/>
              <a:gd name="connsiteX5" fmla="*/ 1192836 w 7638316"/>
              <a:gd name="connsiteY5" fmla="*/ 677991 h 7339122"/>
              <a:gd name="connsiteX6" fmla="*/ 276512 w 7638316"/>
              <a:gd name="connsiteY6" fmla="*/ 409830 h 7339122"/>
              <a:gd name="connsiteX7" fmla="*/ 229550 w 7638316"/>
              <a:gd name="connsiteY7" fmla="*/ 6914485 h 7339122"/>
              <a:gd name="connsiteX8" fmla="*/ 1037432 w 7638316"/>
              <a:gd name="connsiteY8" fmla="*/ 6000599 h 7339122"/>
              <a:gd name="connsiteX9" fmla="*/ 4952034 w 7638316"/>
              <a:gd name="connsiteY9" fmla="*/ 6872420 h 7339122"/>
              <a:gd name="connsiteX10" fmla="*/ 7158207 w 7638316"/>
              <a:gd name="connsiteY10" fmla="*/ 6703704 h 7339122"/>
              <a:gd name="connsiteX0" fmla="*/ 7158207 w 7638316"/>
              <a:gd name="connsiteY0" fmla="*/ 6703704 h 7528528"/>
              <a:gd name="connsiteX1" fmla="*/ 7614199 w 7638316"/>
              <a:gd name="connsiteY1" fmla="*/ 4564163 h 7528528"/>
              <a:gd name="connsiteX2" fmla="*/ 7480151 w 7638316"/>
              <a:gd name="connsiteY2" fmla="*/ 1033458 h 7528528"/>
              <a:gd name="connsiteX3" fmla="*/ 6680947 w 7638316"/>
              <a:gd name="connsiteY3" fmla="*/ 594298 h 7528528"/>
              <a:gd name="connsiteX4" fmla="*/ 4408166 w 7638316"/>
              <a:gd name="connsiteY4" fmla="*/ 696338 h 7528528"/>
              <a:gd name="connsiteX5" fmla="*/ 1192836 w 7638316"/>
              <a:gd name="connsiteY5" fmla="*/ 677991 h 7528528"/>
              <a:gd name="connsiteX6" fmla="*/ 276512 w 7638316"/>
              <a:gd name="connsiteY6" fmla="*/ 409830 h 7528528"/>
              <a:gd name="connsiteX7" fmla="*/ 229550 w 7638316"/>
              <a:gd name="connsiteY7" fmla="*/ 6914485 h 7528528"/>
              <a:gd name="connsiteX8" fmla="*/ 1037432 w 7638316"/>
              <a:gd name="connsiteY8" fmla="*/ 6000599 h 7528528"/>
              <a:gd name="connsiteX9" fmla="*/ 4952034 w 7638316"/>
              <a:gd name="connsiteY9" fmla="*/ 6872420 h 7528528"/>
              <a:gd name="connsiteX10" fmla="*/ 7158207 w 7638316"/>
              <a:gd name="connsiteY10" fmla="*/ 6703704 h 7528528"/>
              <a:gd name="connsiteX0" fmla="*/ 7158207 w 7638316"/>
              <a:gd name="connsiteY0" fmla="*/ 6680110 h 7270354"/>
              <a:gd name="connsiteX1" fmla="*/ 7614199 w 7638316"/>
              <a:gd name="connsiteY1" fmla="*/ 4540569 h 7270354"/>
              <a:gd name="connsiteX2" fmla="*/ 7480151 w 7638316"/>
              <a:gd name="connsiteY2" fmla="*/ 1009864 h 7270354"/>
              <a:gd name="connsiteX3" fmla="*/ 6680947 w 7638316"/>
              <a:gd name="connsiteY3" fmla="*/ 570704 h 7270354"/>
              <a:gd name="connsiteX4" fmla="*/ 4408166 w 7638316"/>
              <a:gd name="connsiteY4" fmla="*/ 672744 h 7270354"/>
              <a:gd name="connsiteX5" fmla="*/ 1192836 w 7638316"/>
              <a:gd name="connsiteY5" fmla="*/ 654397 h 7270354"/>
              <a:gd name="connsiteX6" fmla="*/ 276512 w 7638316"/>
              <a:gd name="connsiteY6" fmla="*/ 386236 h 7270354"/>
              <a:gd name="connsiteX7" fmla="*/ 229550 w 7638316"/>
              <a:gd name="connsiteY7" fmla="*/ 6567927 h 7270354"/>
              <a:gd name="connsiteX8" fmla="*/ 1037432 w 7638316"/>
              <a:gd name="connsiteY8" fmla="*/ 5977005 h 7270354"/>
              <a:gd name="connsiteX9" fmla="*/ 4952034 w 7638316"/>
              <a:gd name="connsiteY9" fmla="*/ 6848826 h 7270354"/>
              <a:gd name="connsiteX10" fmla="*/ 7158207 w 7638316"/>
              <a:gd name="connsiteY10" fmla="*/ 6680110 h 7270354"/>
              <a:gd name="connsiteX0" fmla="*/ 7158207 w 7638316"/>
              <a:gd name="connsiteY0" fmla="*/ 6680110 h 6953613"/>
              <a:gd name="connsiteX1" fmla="*/ 7614199 w 7638316"/>
              <a:gd name="connsiteY1" fmla="*/ 4540569 h 6953613"/>
              <a:gd name="connsiteX2" fmla="*/ 7480151 w 7638316"/>
              <a:gd name="connsiteY2" fmla="*/ 1009864 h 6953613"/>
              <a:gd name="connsiteX3" fmla="*/ 6680947 w 7638316"/>
              <a:gd name="connsiteY3" fmla="*/ 570704 h 6953613"/>
              <a:gd name="connsiteX4" fmla="*/ 4408166 w 7638316"/>
              <a:gd name="connsiteY4" fmla="*/ 672744 h 6953613"/>
              <a:gd name="connsiteX5" fmla="*/ 1192836 w 7638316"/>
              <a:gd name="connsiteY5" fmla="*/ 654397 h 6953613"/>
              <a:gd name="connsiteX6" fmla="*/ 276512 w 7638316"/>
              <a:gd name="connsiteY6" fmla="*/ 386236 h 6953613"/>
              <a:gd name="connsiteX7" fmla="*/ 229550 w 7638316"/>
              <a:gd name="connsiteY7" fmla="*/ 6567927 h 6953613"/>
              <a:gd name="connsiteX8" fmla="*/ 1037432 w 7638316"/>
              <a:gd name="connsiteY8" fmla="*/ 5977005 h 6953613"/>
              <a:gd name="connsiteX9" fmla="*/ 4952034 w 7638316"/>
              <a:gd name="connsiteY9" fmla="*/ 6848826 h 6953613"/>
              <a:gd name="connsiteX10" fmla="*/ 7158207 w 7638316"/>
              <a:gd name="connsiteY10" fmla="*/ 6680110 h 6953613"/>
              <a:gd name="connsiteX0" fmla="*/ 7074028 w 7554137"/>
              <a:gd name="connsiteY0" fmla="*/ 6680110 h 6953613"/>
              <a:gd name="connsiteX1" fmla="*/ 7530020 w 7554137"/>
              <a:gd name="connsiteY1" fmla="*/ 4540569 h 6953613"/>
              <a:gd name="connsiteX2" fmla="*/ 7395972 w 7554137"/>
              <a:gd name="connsiteY2" fmla="*/ 1009864 h 6953613"/>
              <a:gd name="connsiteX3" fmla="*/ 6596768 w 7554137"/>
              <a:gd name="connsiteY3" fmla="*/ 570704 h 6953613"/>
              <a:gd name="connsiteX4" fmla="*/ 4323987 w 7554137"/>
              <a:gd name="connsiteY4" fmla="*/ 672744 h 6953613"/>
              <a:gd name="connsiteX5" fmla="*/ 1108657 w 7554137"/>
              <a:gd name="connsiteY5" fmla="*/ 654397 h 6953613"/>
              <a:gd name="connsiteX6" fmla="*/ 192333 w 7554137"/>
              <a:gd name="connsiteY6" fmla="*/ 386236 h 6953613"/>
              <a:gd name="connsiteX7" fmla="*/ 145371 w 7554137"/>
              <a:gd name="connsiteY7" fmla="*/ 6567927 h 6953613"/>
              <a:gd name="connsiteX8" fmla="*/ 953253 w 7554137"/>
              <a:gd name="connsiteY8" fmla="*/ 5977005 h 6953613"/>
              <a:gd name="connsiteX9" fmla="*/ 4867855 w 7554137"/>
              <a:gd name="connsiteY9" fmla="*/ 6848826 h 6953613"/>
              <a:gd name="connsiteX10" fmla="*/ 7074028 w 7554137"/>
              <a:gd name="connsiteY10" fmla="*/ 6680110 h 6953613"/>
              <a:gd name="connsiteX0" fmla="*/ 7064779 w 7544888"/>
              <a:gd name="connsiteY0" fmla="*/ 6680110 h 7080962"/>
              <a:gd name="connsiteX1" fmla="*/ 7520771 w 7544888"/>
              <a:gd name="connsiteY1" fmla="*/ 4540569 h 7080962"/>
              <a:gd name="connsiteX2" fmla="*/ 7386723 w 7544888"/>
              <a:gd name="connsiteY2" fmla="*/ 1009864 h 7080962"/>
              <a:gd name="connsiteX3" fmla="*/ 6587519 w 7544888"/>
              <a:gd name="connsiteY3" fmla="*/ 570704 h 7080962"/>
              <a:gd name="connsiteX4" fmla="*/ 4314738 w 7544888"/>
              <a:gd name="connsiteY4" fmla="*/ 672744 h 7080962"/>
              <a:gd name="connsiteX5" fmla="*/ 1099408 w 7544888"/>
              <a:gd name="connsiteY5" fmla="*/ 654397 h 7080962"/>
              <a:gd name="connsiteX6" fmla="*/ 183084 w 7544888"/>
              <a:gd name="connsiteY6" fmla="*/ 386236 h 7080962"/>
              <a:gd name="connsiteX7" fmla="*/ 136122 w 7544888"/>
              <a:gd name="connsiteY7" fmla="*/ 6567927 h 7080962"/>
              <a:gd name="connsiteX8" fmla="*/ 1661040 w 7544888"/>
              <a:gd name="connsiteY8" fmla="*/ 5977006 h 7080962"/>
              <a:gd name="connsiteX9" fmla="*/ 4858606 w 7544888"/>
              <a:gd name="connsiteY9" fmla="*/ 6848826 h 7080962"/>
              <a:gd name="connsiteX10" fmla="*/ 7064779 w 7544888"/>
              <a:gd name="connsiteY10" fmla="*/ 6680110 h 7080962"/>
              <a:gd name="connsiteX0" fmla="*/ 7064779 w 7544888"/>
              <a:gd name="connsiteY0" fmla="*/ 6122339 h 6444774"/>
              <a:gd name="connsiteX1" fmla="*/ 7520771 w 7544888"/>
              <a:gd name="connsiteY1" fmla="*/ 3982798 h 6444774"/>
              <a:gd name="connsiteX2" fmla="*/ 7386723 w 7544888"/>
              <a:gd name="connsiteY2" fmla="*/ 452093 h 6444774"/>
              <a:gd name="connsiteX3" fmla="*/ 6587519 w 7544888"/>
              <a:gd name="connsiteY3" fmla="*/ 12933 h 6444774"/>
              <a:gd name="connsiteX4" fmla="*/ 4314738 w 7544888"/>
              <a:gd name="connsiteY4" fmla="*/ 114973 h 6444774"/>
              <a:gd name="connsiteX5" fmla="*/ 1099408 w 7544888"/>
              <a:gd name="connsiteY5" fmla="*/ 96626 h 6444774"/>
              <a:gd name="connsiteX6" fmla="*/ 183084 w 7544888"/>
              <a:gd name="connsiteY6" fmla="*/ 905014 h 6444774"/>
              <a:gd name="connsiteX7" fmla="*/ 136122 w 7544888"/>
              <a:gd name="connsiteY7" fmla="*/ 6010156 h 6444774"/>
              <a:gd name="connsiteX8" fmla="*/ 1661040 w 7544888"/>
              <a:gd name="connsiteY8" fmla="*/ 5419235 h 6444774"/>
              <a:gd name="connsiteX9" fmla="*/ 4858606 w 7544888"/>
              <a:gd name="connsiteY9" fmla="*/ 6291055 h 6444774"/>
              <a:gd name="connsiteX10" fmla="*/ 7064779 w 7544888"/>
              <a:gd name="connsiteY10" fmla="*/ 6122339 h 6444774"/>
              <a:gd name="connsiteX0" fmla="*/ 7072174 w 7552283"/>
              <a:gd name="connsiteY0" fmla="*/ 6122339 h 6444774"/>
              <a:gd name="connsiteX1" fmla="*/ 7528166 w 7552283"/>
              <a:gd name="connsiteY1" fmla="*/ 3982798 h 6444774"/>
              <a:gd name="connsiteX2" fmla="*/ 7394118 w 7552283"/>
              <a:gd name="connsiteY2" fmla="*/ 452093 h 6444774"/>
              <a:gd name="connsiteX3" fmla="*/ 6594914 w 7552283"/>
              <a:gd name="connsiteY3" fmla="*/ 12933 h 6444774"/>
              <a:gd name="connsiteX4" fmla="*/ 4322133 w 7552283"/>
              <a:gd name="connsiteY4" fmla="*/ 114973 h 6444774"/>
              <a:gd name="connsiteX5" fmla="*/ 1106803 w 7552283"/>
              <a:gd name="connsiteY5" fmla="*/ 96626 h 6444774"/>
              <a:gd name="connsiteX6" fmla="*/ 190479 w 7552283"/>
              <a:gd name="connsiteY6" fmla="*/ 905014 h 6444774"/>
              <a:gd name="connsiteX7" fmla="*/ 143517 w 7552283"/>
              <a:gd name="connsiteY7" fmla="*/ 6010156 h 6444774"/>
              <a:gd name="connsiteX8" fmla="*/ 1770868 w 7552283"/>
              <a:gd name="connsiteY8" fmla="*/ 5419234 h 6444774"/>
              <a:gd name="connsiteX9" fmla="*/ 4866001 w 7552283"/>
              <a:gd name="connsiteY9" fmla="*/ 6291055 h 6444774"/>
              <a:gd name="connsiteX10" fmla="*/ 7072174 w 7552283"/>
              <a:gd name="connsiteY10" fmla="*/ 6122339 h 6444774"/>
              <a:gd name="connsiteX0" fmla="*/ 7072174 w 7552283"/>
              <a:gd name="connsiteY0" fmla="*/ 6122339 h 6395842"/>
              <a:gd name="connsiteX1" fmla="*/ 7528166 w 7552283"/>
              <a:gd name="connsiteY1" fmla="*/ 3982798 h 6395842"/>
              <a:gd name="connsiteX2" fmla="*/ 7394118 w 7552283"/>
              <a:gd name="connsiteY2" fmla="*/ 452093 h 6395842"/>
              <a:gd name="connsiteX3" fmla="*/ 6594914 w 7552283"/>
              <a:gd name="connsiteY3" fmla="*/ 12933 h 6395842"/>
              <a:gd name="connsiteX4" fmla="*/ 4322133 w 7552283"/>
              <a:gd name="connsiteY4" fmla="*/ 114973 h 6395842"/>
              <a:gd name="connsiteX5" fmla="*/ 1106803 w 7552283"/>
              <a:gd name="connsiteY5" fmla="*/ 96626 h 6395842"/>
              <a:gd name="connsiteX6" fmla="*/ 190479 w 7552283"/>
              <a:gd name="connsiteY6" fmla="*/ 905014 h 6395842"/>
              <a:gd name="connsiteX7" fmla="*/ 143517 w 7552283"/>
              <a:gd name="connsiteY7" fmla="*/ 6010156 h 6395842"/>
              <a:gd name="connsiteX8" fmla="*/ 1770868 w 7552283"/>
              <a:gd name="connsiteY8" fmla="*/ 5419234 h 6395842"/>
              <a:gd name="connsiteX9" fmla="*/ 4866001 w 7552283"/>
              <a:gd name="connsiteY9" fmla="*/ 6291055 h 6395842"/>
              <a:gd name="connsiteX10" fmla="*/ 7072174 w 7552283"/>
              <a:gd name="connsiteY10" fmla="*/ 6122339 h 6395842"/>
              <a:gd name="connsiteX0" fmla="*/ 7072174 w 7552283"/>
              <a:gd name="connsiteY0" fmla="*/ 6122339 h 6395842"/>
              <a:gd name="connsiteX1" fmla="*/ 7528166 w 7552283"/>
              <a:gd name="connsiteY1" fmla="*/ 3982798 h 6395842"/>
              <a:gd name="connsiteX2" fmla="*/ 7394118 w 7552283"/>
              <a:gd name="connsiteY2" fmla="*/ 452093 h 6395842"/>
              <a:gd name="connsiteX3" fmla="*/ 6594914 w 7552283"/>
              <a:gd name="connsiteY3" fmla="*/ 12933 h 6395842"/>
              <a:gd name="connsiteX4" fmla="*/ 4322133 w 7552283"/>
              <a:gd name="connsiteY4" fmla="*/ 114973 h 6395842"/>
              <a:gd name="connsiteX5" fmla="*/ 1106803 w 7552283"/>
              <a:gd name="connsiteY5" fmla="*/ 96626 h 6395842"/>
              <a:gd name="connsiteX6" fmla="*/ 190479 w 7552283"/>
              <a:gd name="connsiteY6" fmla="*/ 905014 h 6395842"/>
              <a:gd name="connsiteX7" fmla="*/ 143517 w 7552283"/>
              <a:gd name="connsiteY7" fmla="*/ 6010156 h 6395842"/>
              <a:gd name="connsiteX8" fmla="*/ 1770868 w 7552283"/>
              <a:gd name="connsiteY8" fmla="*/ 5419234 h 6395842"/>
              <a:gd name="connsiteX9" fmla="*/ 4866001 w 7552283"/>
              <a:gd name="connsiteY9" fmla="*/ 6291055 h 6395842"/>
              <a:gd name="connsiteX10" fmla="*/ 7072174 w 7552283"/>
              <a:gd name="connsiteY10" fmla="*/ 6122339 h 6395842"/>
              <a:gd name="connsiteX0" fmla="*/ 7299517 w 7779626"/>
              <a:gd name="connsiteY0" fmla="*/ 6122339 h 6491961"/>
              <a:gd name="connsiteX1" fmla="*/ 7755509 w 7779626"/>
              <a:gd name="connsiteY1" fmla="*/ 3982798 h 6491961"/>
              <a:gd name="connsiteX2" fmla="*/ 7621461 w 7779626"/>
              <a:gd name="connsiteY2" fmla="*/ 452093 h 6491961"/>
              <a:gd name="connsiteX3" fmla="*/ 6822257 w 7779626"/>
              <a:gd name="connsiteY3" fmla="*/ 12933 h 6491961"/>
              <a:gd name="connsiteX4" fmla="*/ 4549476 w 7779626"/>
              <a:gd name="connsiteY4" fmla="*/ 114973 h 6491961"/>
              <a:gd name="connsiteX5" fmla="*/ 1334146 w 7779626"/>
              <a:gd name="connsiteY5" fmla="*/ 96626 h 6491961"/>
              <a:gd name="connsiteX6" fmla="*/ 417822 w 7779626"/>
              <a:gd name="connsiteY6" fmla="*/ 905014 h 6491961"/>
              <a:gd name="connsiteX7" fmla="*/ 370860 w 7779626"/>
              <a:gd name="connsiteY7" fmla="*/ 6010156 h 6491961"/>
              <a:gd name="connsiteX8" fmla="*/ 5093344 w 7779626"/>
              <a:gd name="connsiteY8" fmla="*/ 6291055 h 6491961"/>
              <a:gd name="connsiteX9" fmla="*/ 7299517 w 7779626"/>
              <a:gd name="connsiteY9" fmla="*/ 6122339 h 6491961"/>
              <a:gd name="connsiteX0" fmla="*/ 7299517 w 7779626"/>
              <a:gd name="connsiteY0" fmla="*/ 6122339 h 6479811"/>
              <a:gd name="connsiteX1" fmla="*/ 7755509 w 7779626"/>
              <a:gd name="connsiteY1" fmla="*/ 3982798 h 6479811"/>
              <a:gd name="connsiteX2" fmla="*/ 7621461 w 7779626"/>
              <a:gd name="connsiteY2" fmla="*/ 452093 h 6479811"/>
              <a:gd name="connsiteX3" fmla="*/ 6822257 w 7779626"/>
              <a:gd name="connsiteY3" fmla="*/ 12933 h 6479811"/>
              <a:gd name="connsiteX4" fmla="*/ 4549476 w 7779626"/>
              <a:gd name="connsiteY4" fmla="*/ 114973 h 6479811"/>
              <a:gd name="connsiteX5" fmla="*/ 1334146 w 7779626"/>
              <a:gd name="connsiteY5" fmla="*/ 96626 h 6479811"/>
              <a:gd name="connsiteX6" fmla="*/ 417822 w 7779626"/>
              <a:gd name="connsiteY6" fmla="*/ 905014 h 6479811"/>
              <a:gd name="connsiteX7" fmla="*/ 370860 w 7779626"/>
              <a:gd name="connsiteY7" fmla="*/ 6010156 h 6479811"/>
              <a:gd name="connsiteX8" fmla="*/ 5093344 w 7779626"/>
              <a:gd name="connsiteY8" fmla="*/ 6291055 h 6479811"/>
              <a:gd name="connsiteX9" fmla="*/ 5906640 w 7779626"/>
              <a:gd name="connsiteY9" fmla="*/ 6366201 h 6479811"/>
              <a:gd name="connsiteX10" fmla="*/ 7299517 w 7779626"/>
              <a:gd name="connsiteY10" fmla="*/ 6122339 h 6479811"/>
              <a:gd name="connsiteX0" fmla="*/ 7299517 w 7779626"/>
              <a:gd name="connsiteY0" fmla="*/ 6122339 h 10780205"/>
              <a:gd name="connsiteX1" fmla="*/ 7755509 w 7779626"/>
              <a:gd name="connsiteY1" fmla="*/ 3982798 h 10780205"/>
              <a:gd name="connsiteX2" fmla="*/ 7621461 w 7779626"/>
              <a:gd name="connsiteY2" fmla="*/ 452093 h 10780205"/>
              <a:gd name="connsiteX3" fmla="*/ 6822257 w 7779626"/>
              <a:gd name="connsiteY3" fmla="*/ 12933 h 10780205"/>
              <a:gd name="connsiteX4" fmla="*/ 4549476 w 7779626"/>
              <a:gd name="connsiteY4" fmla="*/ 114973 h 10780205"/>
              <a:gd name="connsiteX5" fmla="*/ 1334146 w 7779626"/>
              <a:gd name="connsiteY5" fmla="*/ 96626 h 10780205"/>
              <a:gd name="connsiteX6" fmla="*/ 417822 w 7779626"/>
              <a:gd name="connsiteY6" fmla="*/ 905014 h 10780205"/>
              <a:gd name="connsiteX7" fmla="*/ 370860 w 7779626"/>
              <a:gd name="connsiteY7" fmla="*/ 6010156 h 10780205"/>
              <a:gd name="connsiteX8" fmla="*/ 5093344 w 7779626"/>
              <a:gd name="connsiteY8" fmla="*/ 6291055 h 10780205"/>
              <a:gd name="connsiteX9" fmla="*/ 5945053 w 7779626"/>
              <a:gd name="connsiteY9" fmla="*/ 10780050 h 10780205"/>
              <a:gd name="connsiteX10" fmla="*/ 7299517 w 7779626"/>
              <a:gd name="connsiteY10" fmla="*/ 6122339 h 10780205"/>
              <a:gd name="connsiteX0" fmla="*/ 7244699 w 7724808"/>
              <a:gd name="connsiteY0" fmla="*/ 6122339 h 10780996"/>
              <a:gd name="connsiteX1" fmla="*/ 7700691 w 7724808"/>
              <a:gd name="connsiteY1" fmla="*/ 3982798 h 10780996"/>
              <a:gd name="connsiteX2" fmla="*/ 7566643 w 7724808"/>
              <a:gd name="connsiteY2" fmla="*/ 452093 h 10780996"/>
              <a:gd name="connsiteX3" fmla="*/ 6767439 w 7724808"/>
              <a:gd name="connsiteY3" fmla="*/ 12933 h 10780996"/>
              <a:gd name="connsiteX4" fmla="*/ 4494658 w 7724808"/>
              <a:gd name="connsiteY4" fmla="*/ 114973 h 10780996"/>
              <a:gd name="connsiteX5" fmla="*/ 1279328 w 7724808"/>
              <a:gd name="connsiteY5" fmla="*/ 96626 h 10780996"/>
              <a:gd name="connsiteX6" fmla="*/ 363004 w 7724808"/>
              <a:gd name="connsiteY6" fmla="*/ 905014 h 10780996"/>
              <a:gd name="connsiteX7" fmla="*/ 316042 w 7724808"/>
              <a:gd name="connsiteY7" fmla="*/ 6010156 h 10780996"/>
              <a:gd name="connsiteX8" fmla="*/ 4295882 w 7724808"/>
              <a:gd name="connsiteY8" fmla="*/ 9413045 h 10780996"/>
              <a:gd name="connsiteX9" fmla="*/ 5890235 w 7724808"/>
              <a:gd name="connsiteY9" fmla="*/ 10780050 h 10780996"/>
              <a:gd name="connsiteX10" fmla="*/ 7244699 w 7724808"/>
              <a:gd name="connsiteY10" fmla="*/ 6122339 h 10780996"/>
              <a:gd name="connsiteX0" fmla="*/ 7124630 w 7604739"/>
              <a:gd name="connsiteY0" fmla="*/ 6122339 h 10780650"/>
              <a:gd name="connsiteX1" fmla="*/ 7580622 w 7604739"/>
              <a:gd name="connsiteY1" fmla="*/ 3982798 h 10780650"/>
              <a:gd name="connsiteX2" fmla="*/ 7446574 w 7604739"/>
              <a:gd name="connsiteY2" fmla="*/ 452093 h 10780650"/>
              <a:gd name="connsiteX3" fmla="*/ 6647370 w 7604739"/>
              <a:gd name="connsiteY3" fmla="*/ 12933 h 10780650"/>
              <a:gd name="connsiteX4" fmla="*/ 4374589 w 7604739"/>
              <a:gd name="connsiteY4" fmla="*/ 114973 h 10780650"/>
              <a:gd name="connsiteX5" fmla="*/ 1159259 w 7604739"/>
              <a:gd name="connsiteY5" fmla="*/ 96626 h 10780650"/>
              <a:gd name="connsiteX6" fmla="*/ 242935 w 7604739"/>
              <a:gd name="connsiteY6" fmla="*/ 905014 h 10780650"/>
              <a:gd name="connsiteX7" fmla="*/ 195973 w 7604739"/>
              <a:gd name="connsiteY7" fmla="*/ 6010156 h 10780650"/>
              <a:gd name="connsiteX8" fmla="*/ 2543505 w 7604739"/>
              <a:gd name="connsiteY8" fmla="*/ 8196326 h 10780650"/>
              <a:gd name="connsiteX9" fmla="*/ 4175813 w 7604739"/>
              <a:gd name="connsiteY9" fmla="*/ 9413045 h 10780650"/>
              <a:gd name="connsiteX10" fmla="*/ 5770166 w 7604739"/>
              <a:gd name="connsiteY10" fmla="*/ 10780050 h 10780650"/>
              <a:gd name="connsiteX11" fmla="*/ 7124630 w 7604739"/>
              <a:gd name="connsiteY11" fmla="*/ 6122339 h 10780650"/>
              <a:gd name="connsiteX0" fmla="*/ 7124630 w 7604739"/>
              <a:gd name="connsiteY0" fmla="*/ 6122339 h 10780940"/>
              <a:gd name="connsiteX1" fmla="*/ 7580622 w 7604739"/>
              <a:gd name="connsiteY1" fmla="*/ 3982798 h 10780940"/>
              <a:gd name="connsiteX2" fmla="*/ 7446574 w 7604739"/>
              <a:gd name="connsiteY2" fmla="*/ 452093 h 10780940"/>
              <a:gd name="connsiteX3" fmla="*/ 6647370 w 7604739"/>
              <a:gd name="connsiteY3" fmla="*/ 12933 h 10780940"/>
              <a:gd name="connsiteX4" fmla="*/ 4374589 w 7604739"/>
              <a:gd name="connsiteY4" fmla="*/ 114973 h 10780940"/>
              <a:gd name="connsiteX5" fmla="*/ 1159259 w 7604739"/>
              <a:gd name="connsiteY5" fmla="*/ 96626 h 10780940"/>
              <a:gd name="connsiteX6" fmla="*/ 242935 w 7604739"/>
              <a:gd name="connsiteY6" fmla="*/ 905014 h 10780940"/>
              <a:gd name="connsiteX7" fmla="*/ 195973 w 7604739"/>
              <a:gd name="connsiteY7" fmla="*/ 6010156 h 10780940"/>
              <a:gd name="connsiteX8" fmla="*/ 2543505 w 7604739"/>
              <a:gd name="connsiteY8" fmla="*/ 6258539 h 10780940"/>
              <a:gd name="connsiteX9" fmla="*/ 4175813 w 7604739"/>
              <a:gd name="connsiteY9" fmla="*/ 9413045 h 10780940"/>
              <a:gd name="connsiteX10" fmla="*/ 5770166 w 7604739"/>
              <a:gd name="connsiteY10" fmla="*/ 10780050 h 10780940"/>
              <a:gd name="connsiteX11" fmla="*/ 7124630 w 7604739"/>
              <a:gd name="connsiteY11" fmla="*/ 6122339 h 10780940"/>
              <a:gd name="connsiteX0" fmla="*/ 7124630 w 7604739"/>
              <a:gd name="connsiteY0" fmla="*/ 6122339 h 10782473"/>
              <a:gd name="connsiteX1" fmla="*/ 7580622 w 7604739"/>
              <a:gd name="connsiteY1" fmla="*/ 3982798 h 10782473"/>
              <a:gd name="connsiteX2" fmla="*/ 7446574 w 7604739"/>
              <a:gd name="connsiteY2" fmla="*/ 452093 h 10782473"/>
              <a:gd name="connsiteX3" fmla="*/ 6647370 w 7604739"/>
              <a:gd name="connsiteY3" fmla="*/ 12933 h 10782473"/>
              <a:gd name="connsiteX4" fmla="*/ 4374589 w 7604739"/>
              <a:gd name="connsiteY4" fmla="*/ 114973 h 10782473"/>
              <a:gd name="connsiteX5" fmla="*/ 1159259 w 7604739"/>
              <a:gd name="connsiteY5" fmla="*/ 96626 h 10782473"/>
              <a:gd name="connsiteX6" fmla="*/ 242935 w 7604739"/>
              <a:gd name="connsiteY6" fmla="*/ 905014 h 10782473"/>
              <a:gd name="connsiteX7" fmla="*/ 195973 w 7604739"/>
              <a:gd name="connsiteY7" fmla="*/ 6010156 h 10782473"/>
              <a:gd name="connsiteX8" fmla="*/ 2543505 w 7604739"/>
              <a:gd name="connsiteY8" fmla="*/ 6258539 h 10782473"/>
              <a:gd name="connsiteX9" fmla="*/ 3125868 w 7604739"/>
              <a:gd name="connsiteY9" fmla="*/ 9843665 h 10782473"/>
              <a:gd name="connsiteX10" fmla="*/ 5770166 w 7604739"/>
              <a:gd name="connsiteY10" fmla="*/ 10780050 h 10782473"/>
              <a:gd name="connsiteX11" fmla="*/ 7124630 w 7604739"/>
              <a:gd name="connsiteY11" fmla="*/ 6122339 h 10782473"/>
              <a:gd name="connsiteX0" fmla="*/ 7047805 w 7610375"/>
              <a:gd name="connsiteY0" fmla="*/ 9567294 h 10782473"/>
              <a:gd name="connsiteX1" fmla="*/ 7580622 w 7610375"/>
              <a:gd name="connsiteY1" fmla="*/ 3982798 h 10782473"/>
              <a:gd name="connsiteX2" fmla="*/ 7446574 w 7610375"/>
              <a:gd name="connsiteY2" fmla="*/ 452093 h 10782473"/>
              <a:gd name="connsiteX3" fmla="*/ 6647370 w 7610375"/>
              <a:gd name="connsiteY3" fmla="*/ 12933 h 10782473"/>
              <a:gd name="connsiteX4" fmla="*/ 4374589 w 7610375"/>
              <a:gd name="connsiteY4" fmla="*/ 114973 h 10782473"/>
              <a:gd name="connsiteX5" fmla="*/ 1159259 w 7610375"/>
              <a:gd name="connsiteY5" fmla="*/ 96626 h 10782473"/>
              <a:gd name="connsiteX6" fmla="*/ 242935 w 7610375"/>
              <a:gd name="connsiteY6" fmla="*/ 905014 h 10782473"/>
              <a:gd name="connsiteX7" fmla="*/ 195973 w 7610375"/>
              <a:gd name="connsiteY7" fmla="*/ 6010156 h 10782473"/>
              <a:gd name="connsiteX8" fmla="*/ 2543505 w 7610375"/>
              <a:gd name="connsiteY8" fmla="*/ 6258539 h 10782473"/>
              <a:gd name="connsiteX9" fmla="*/ 3125868 w 7610375"/>
              <a:gd name="connsiteY9" fmla="*/ 9843665 h 10782473"/>
              <a:gd name="connsiteX10" fmla="*/ 5770166 w 7610375"/>
              <a:gd name="connsiteY10" fmla="*/ 10780050 h 10782473"/>
              <a:gd name="connsiteX11" fmla="*/ 7047805 w 7610375"/>
              <a:gd name="connsiteY11" fmla="*/ 9567294 h 10782473"/>
              <a:gd name="connsiteX0" fmla="*/ 6865154 w 7427724"/>
              <a:gd name="connsiteY0" fmla="*/ 9567294 h 10782473"/>
              <a:gd name="connsiteX1" fmla="*/ 7397971 w 7427724"/>
              <a:gd name="connsiteY1" fmla="*/ 3982798 h 10782473"/>
              <a:gd name="connsiteX2" fmla="*/ 7263923 w 7427724"/>
              <a:gd name="connsiteY2" fmla="*/ 452093 h 10782473"/>
              <a:gd name="connsiteX3" fmla="*/ 6464719 w 7427724"/>
              <a:gd name="connsiteY3" fmla="*/ 12933 h 10782473"/>
              <a:gd name="connsiteX4" fmla="*/ 4191938 w 7427724"/>
              <a:gd name="connsiteY4" fmla="*/ 114973 h 10782473"/>
              <a:gd name="connsiteX5" fmla="*/ 976608 w 7427724"/>
              <a:gd name="connsiteY5" fmla="*/ 96626 h 10782473"/>
              <a:gd name="connsiteX6" fmla="*/ 60284 w 7427724"/>
              <a:gd name="connsiteY6" fmla="*/ 905014 h 10782473"/>
              <a:gd name="connsiteX7" fmla="*/ 2360854 w 7427724"/>
              <a:gd name="connsiteY7" fmla="*/ 6258539 h 10782473"/>
              <a:gd name="connsiteX8" fmla="*/ 2943217 w 7427724"/>
              <a:gd name="connsiteY8" fmla="*/ 9843665 h 10782473"/>
              <a:gd name="connsiteX9" fmla="*/ 5587515 w 7427724"/>
              <a:gd name="connsiteY9" fmla="*/ 10780050 h 10782473"/>
              <a:gd name="connsiteX10" fmla="*/ 6865154 w 7427724"/>
              <a:gd name="connsiteY10" fmla="*/ 9567294 h 10782473"/>
              <a:gd name="connsiteX0" fmla="*/ 5932797 w 6495367"/>
              <a:gd name="connsiteY0" fmla="*/ 9922378 h 11137557"/>
              <a:gd name="connsiteX1" fmla="*/ 6465614 w 6495367"/>
              <a:gd name="connsiteY1" fmla="*/ 4337882 h 11137557"/>
              <a:gd name="connsiteX2" fmla="*/ 6331566 w 6495367"/>
              <a:gd name="connsiteY2" fmla="*/ 807177 h 11137557"/>
              <a:gd name="connsiteX3" fmla="*/ 5532362 w 6495367"/>
              <a:gd name="connsiteY3" fmla="*/ 368017 h 11137557"/>
              <a:gd name="connsiteX4" fmla="*/ 3259581 w 6495367"/>
              <a:gd name="connsiteY4" fmla="*/ 470057 h 11137557"/>
              <a:gd name="connsiteX5" fmla="*/ 44251 w 6495367"/>
              <a:gd name="connsiteY5" fmla="*/ 451710 h 11137557"/>
              <a:gd name="connsiteX6" fmla="*/ 1428497 w 6495367"/>
              <a:gd name="connsiteY6" fmla="*/ 6613623 h 11137557"/>
              <a:gd name="connsiteX7" fmla="*/ 2010860 w 6495367"/>
              <a:gd name="connsiteY7" fmla="*/ 10198749 h 11137557"/>
              <a:gd name="connsiteX8" fmla="*/ 4655158 w 6495367"/>
              <a:gd name="connsiteY8" fmla="*/ 11135134 h 11137557"/>
              <a:gd name="connsiteX9" fmla="*/ 5932797 w 6495367"/>
              <a:gd name="connsiteY9" fmla="*/ 9922378 h 11137557"/>
              <a:gd name="connsiteX0" fmla="*/ 4504300 w 5066870"/>
              <a:gd name="connsiteY0" fmla="*/ 9567294 h 10782473"/>
              <a:gd name="connsiteX1" fmla="*/ 5037117 w 5066870"/>
              <a:gd name="connsiteY1" fmla="*/ 3982798 h 10782473"/>
              <a:gd name="connsiteX2" fmla="*/ 4903069 w 5066870"/>
              <a:gd name="connsiteY2" fmla="*/ 452093 h 10782473"/>
              <a:gd name="connsiteX3" fmla="*/ 4103865 w 5066870"/>
              <a:gd name="connsiteY3" fmla="*/ 12933 h 10782473"/>
              <a:gd name="connsiteX4" fmla="*/ 1831084 w 5066870"/>
              <a:gd name="connsiteY4" fmla="*/ 114973 h 10782473"/>
              <a:gd name="connsiteX5" fmla="*/ 0 w 5066870"/>
              <a:gd name="connsiteY5" fmla="*/ 6258539 h 10782473"/>
              <a:gd name="connsiteX6" fmla="*/ 582363 w 5066870"/>
              <a:gd name="connsiteY6" fmla="*/ 9843665 h 10782473"/>
              <a:gd name="connsiteX7" fmla="*/ 3226661 w 5066870"/>
              <a:gd name="connsiteY7" fmla="*/ 10780050 h 10782473"/>
              <a:gd name="connsiteX8" fmla="*/ 4504300 w 5066870"/>
              <a:gd name="connsiteY8" fmla="*/ 9567294 h 10782473"/>
              <a:gd name="connsiteX0" fmla="*/ 4504300 w 5066870"/>
              <a:gd name="connsiteY0" fmla="*/ 9683539 h 10976909"/>
              <a:gd name="connsiteX1" fmla="*/ 5037117 w 5066870"/>
              <a:gd name="connsiteY1" fmla="*/ 4099043 h 10976909"/>
              <a:gd name="connsiteX2" fmla="*/ 4903069 w 5066870"/>
              <a:gd name="connsiteY2" fmla="*/ 568338 h 10976909"/>
              <a:gd name="connsiteX3" fmla="*/ 4103865 w 5066870"/>
              <a:gd name="connsiteY3" fmla="*/ 129178 h 10976909"/>
              <a:gd name="connsiteX4" fmla="*/ 1831084 w 5066870"/>
              <a:gd name="connsiteY4" fmla="*/ 231218 h 10976909"/>
              <a:gd name="connsiteX5" fmla="*/ 0 w 5066870"/>
              <a:gd name="connsiteY5" fmla="*/ 2606865 h 10976909"/>
              <a:gd name="connsiteX6" fmla="*/ 582363 w 5066870"/>
              <a:gd name="connsiteY6" fmla="*/ 9959910 h 10976909"/>
              <a:gd name="connsiteX7" fmla="*/ 3226661 w 5066870"/>
              <a:gd name="connsiteY7" fmla="*/ 10896295 h 10976909"/>
              <a:gd name="connsiteX8" fmla="*/ 4504300 w 5066870"/>
              <a:gd name="connsiteY8" fmla="*/ 9683539 h 10976909"/>
              <a:gd name="connsiteX0" fmla="*/ 3959697 w 4522267"/>
              <a:gd name="connsiteY0" fmla="*/ 10221418 h 11643903"/>
              <a:gd name="connsiteX1" fmla="*/ 4492514 w 4522267"/>
              <a:gd name="connsiteY1" fmla="*/ 4636922 h 11643903"/>
              <a:gd name="connsiteX2" fmla="*/ 4358466 w 4522267"/>
              <a:gd name="connsiteY2" fmla="*/ 1106217 h 11643903"/>
              <a:gd name="connsiteX3" fmla="*/ 3559262 w 4522267"/>
              <a:gd name="connsiteY3" fmla="*/ 667057 h 11643903"/>
              <a:gd name="connsiteX4" fmla="*/ 1286481 w 4522267"/>
              <a:gd name="connsiteY4" fmla="*/ 769097 h 11643903"/>
              <a:gd name="connsiteX5" fmla="*/ 37760 w 4522267"/>
              <a:gd name="connsiteY5" fmla="*/ 10497789 h 11643903"/>
              <a:gd name="connsiteX6" fmla="*/ 2682058 w 4522267"/>
              <a:gd name="connsiteY6" fmla="*/ 11434174 h 11643903"/>
              <a:gd name="connsiteX7" fmla="*/ 3959697 w 4522267"/>
              <a:gd name="connsiteY7" fmla="*/ 10221418 h 11643903"/>
              <a:gd name="connsiteX0" fmla="*/ 4267536 w 4830106"/>
              <a:gd name="connsiteY0" fmla="*/ 10303424 h 11732407"/>
              <a:gd name="connsiteX1" fmla="*/ 4800353 w 4830106"/>
              <a:gd name="connsiteY1" fmla="*/ 4718928 h 11732407"/>
              <a:gd name="connsiteX2" fmla="*/ 4666305 w 4830106"/>
              <a:gd name="connsiteY2" fmla="*/ 1188223 h 11732407"/>
              <a:gd name="connsiteX3" fmla="*/ 3867101 w 4830106"/>
              <a:gd name="connsiteY3" fmla="*/ 749063 h 11732407"/>
              <a:gd name="connsiteX4" fmla="*/ 416333 w 4830106"/>
              <a:gd name="connsiteY4" fmla="*/ 743448 h 11732407"/>
              <a:gd name="connsiteX5" fmla="*/ 345599 w 4830106"/>
              <a:gd name="connsiteY5" fmla="*/ 10579795 h 11732407"/>
              <a:gd name="connsiteX6" fmla="*/ 2989897 w 4830106"/>
              <a:gd name="connsiteY6" fmla="*/ 11516180 h 11732407"/>
              <a:gd name="connsiteX7" fmla="*/ 4267536 w 4830106"/>
              <a:gd name="connsiteY7" fmla="*/ 10303424 h 11732407"/>
              <a:gd name="connsiteX0" fmla="*/ 4267536 w 4802643"/>
              <a:gd name="connsiteY0" fmla="*/ 10278967 h 11707950"/>
              <a:gd name="connsiteX1" fmla="*/ 4800353 w 4802643"/>
              <a:gd name="connsiteY1" fmla="*/ 4694471 h 11707950"/>
              <a:gd name="connsiteX2" fmla="*/ 4436139 w 4802643"/>
              <a:gd name="connsiteY2" fmla="*/ 212148 h 11707950"/>
              <a:gd name="connsiteX3" fmla="*/ 3867101 w 4802643"/>
              <a:gd name="connsiteY3" fmla="*/ 724606 h 11707950"/>
              <a:gd name="connsiteX4" fmla="*/ 416333 w 4802643"/>
              <a:gd name="connsiteY4" fmla="*/ 718991 h 11707950"/>
              <a:gd name="connsiteX5" fmla="*/ 345599 w 4802643"/>
              <a:gd name="connsiteY5" fmla="*/ 10555338 h 11707950"/>
              <a:gd name="connsiteX6" fmla="*/ 2989897 w 4802643"/>
              <a:gd name="connsiteY6" fmla="*/ 11491723 h 11707950"/>
              <a:gd name="connsiteX7" fmla="*/ 4267536 w 4802643"/>
              <a:gd name="connsiteY7" fmla="*/ 10278967 h 11707950"/>
              <a:gd name="connsiteX0" fmla="*/ 4267536 w 4588440"/>
              <a:gd name="connsiteY0" fmla="*/ 10479522 h 11908505"/>
              <a:gd name="connsiteX1" fmla="*/ 4581147 w 4588440"/>
              <a:gd name="connsiteY1" fmla="*/ 7749893 h 11908505"/>
              <a:gd name="connsiteX2" fmla="*/ 4436139 w 4588440"/>
              <a:gd name="connsiteY2" fmla="*/ 412703 h 11908505"/>
              <a:gd name="connsiteX3" fmla="*/ 3867101 w 4588440"/>
              <a:gd name="connsiteY3" fmla="*/ 925161 h 11908505"/>
              <a:gd name="connsiteX4" fmla="*/ 416333 w 4588440"/>
              <a:gd name="connsiteY4" fmla="*/ 919546 h 11908505"/>
              <a:gd name="connsiteX5" fmla="*/ 345599 w 4588440"/>
              <a:gd name="connsiteY5" fmla="*/ 10755893 h 11908505"/>
              <a:gd name="connsiteX6" fmla="*/ 2989897 w 4588440"/>
              <a:gd name="connsiteY6" fmla="*/ 11692278 h 11908505"/>
              <a:gd name="connsiteX7" fmla="*/ 4267536 w 4588440"/>
              <a:gd name="connsiteY7" fmla="*/ 10479522 h 11908505"/>
              <a:gd name="connsiteX0" fmla="*/ 4267536 w 4599715"/>
              <a:gd name="connsiteY0" fmla="*/ 10607165 h 12036148"/>
              <a:gd name="connsiteX1" fmla="*/ 4581147 w 4599715"/>
              <a:gd name="connsiteY1" fmla="*/ 7877536 h 12036148"/>
              <a:gd name="connsiteX2" fmla="*/ 3867101 w 4599715"/>
              <a:gd name="connsiteY2" fmla="*/ 1052804 h 12036148"/>
              <a:gd name="connsiteX3" fmla="*/ 416333 w 4599715"/>
              <a:gd name="connsiteY3" fmla="*/ 1047189 h 12036148"/>
              <a:gd name="connsiteX4" fmla="*/ 345599 w 4599715"/>
              <a:gd name="connsiteY4" fmla="*/ 10883536 h 12036148"/>
              <a:gd name="connsiteX5" fmla="*/ 2989897 w 4599715"/>
              <a:gd name="connsiteY5" fmla="*/ 11819921 h 12036148"/>
              <a:gd name="connsiteX6" fmla="*/ 4267536 w 4599715"/>
              <a:gd name="connsiteY6" fmla="*/ 10607165 h 12036148"/>
              <a:gd name="connsiteX0" fmla="*/ 4267536 w 4521766"/>
              <a:gd name="connsiteY0" fmla="*/ 10496257 h 11925240"/>
              <a:gd name="connsiteX1" fmla="*/ 4493465 w 4521766"/>
              <a:gd name="connsiteY1" fmla="*/ 5704780 h 11925240"/>
              <a:gd name="connsiteX2" fmla="*/ 3867101 w 4521766"/>
              <a:gd name="connsiteY2" fmla="*/ 941896 h 11925240"/>
              <a:gd name="connsiteX3" fmla="*/ 416333 w 4521766"/>
              <a:gd name="connsiteY3" fmla="*/ 936281 h 11925240"/>
              <a:gd name="connsiteX4" fmla="*/ 345599 w 4521766"/>
              <a:gd name="connsiteY4" fmla="*/ 10772628 h 11925240"/>
              <a:gd name="connsiteX5" fmla="*/ 2989897 w 4521766"/>
              <a:gd name="connsiteY5" fmla="*/ 11709013 h 11925240"/>
              <a:gd name="connsiteX6" fmla="*/ 4267536 w 4521766"/>
              <a:gd name="connsiteY6" fmla="*/ 10496257 h 11925240"/>
              <a:gd name="connsiteX0" fmla="*/ 4267536 w 4374643"/>
              <a:gd name="connsiteY0" fmla="*/ 10769182 h 12198165"/>
              <a:gd name="connsiteX1" fmla="*/ 3867101 w 4374643"/>
              <a:gd name="connsiteY1" fmla="*/ 1214821 h 12198165"/>
              <a:gd name="connsiteX2" fmla="*/ 416333 w 4374643"/>
              <a:gd name="connsiteY2" fmla="*/ 1209206 h 12198165"/>
              <a:gd name="connsiteX3" fmla="*/ 345599 w 4374643"/>
              <a:gd name="connsiteY3" fmla="*/ 11045553 h 12198165"/>
              <a:gd name="connsiteX4" fmla="*/ 2989897 w 4374643"/>
              <a:gd name="connsiteY4" fmla="*/ 11981938 h 12198165"/>
              <a:gd name="connsiteX5" fmla="*/ 4267536 w 4374643"/>
              <a:gd name="connsiteY5" fmla="*/ 10769182 h 12198165"/>
              <a:gd name="connsiteX0" fmla="*/ 4286183 w 4393290"/>
              <a:gd name="connsiteY0" fmla="*/ 10769182 h 12205107"/>
              <a:gd name="connsiteX1" fmla="*/ 3885748 w 4393290"/>
              <a:gd name="connsiteY1" fmla="*/ 1214821 h 12205107"/>
              <a:gd name="connsiteX2" fmla="*/ 434980 w 4393290"/>
              <a:gd name="connsiteY2" fmla="*/ 1209206 h 12205107"/>
              <a:gd name="connsiteX3" fmla="*/ 331365 w 4393290"/>
              <a:gd name="connsiteY3" fmla="*/ 11045551 h 12205107"/>
              <a:gd name="connsiteX4" fmla="*/ 3008544 w 4393290"/>
              <a:gd name="connsiteY4" fmla="*/ 11981938 h 12205107"/>
              <a:gd name="connsiteX5" fmla="*/ 4286183 w 4393290"/>
              <a:gd name="connsiteY5" fmla="*/ 10769182 h 12205107"/>
              <a:gd name="connsiteX0" fmla="*/ 4229743 w 4336850"/>
              <a:gd name="connsiteY0" fmla="*/ 10769182 h 12205107"/>
              <a:gd name="connsiteX1" fmla="*/ 3829308 w 4336850"/>
              <a:gd name="connsiteY1" fmla="*/ 1214821 h 12205107"/>
              <a:gd name="connsiteX2" fmla="*/ 378540 w 4336850"/>
              <a:gd name="connsiteY2" fmla="*/ 1209206 h 12205107"/>
              <a:gd name="connsiteX3" fmla="*/ 274925 w 4336850"/>
              <a:gd name="connsiteY3" fmla="*/ 11045551 h 12205107"/>
              <a:gd name="connsiteX4" fmla="*/ 2952104 w 4336850"/>
              <a:gd name="connsiteY4" fmla="*/ 11981938 h 12205107"/>
              <a:gd name="connsiteX5" fmla="*/ 4229743 w 4336850"/>
              <a:gd name="connsiteY5" fmla="*/ 10769182 h 12205107"/>
              <a:gd name="connsiteX0" fmla="*/ 4276366 w 4383473"/>
              <a:gd name="connsiteY0" fmla="*/ 10480082 h 11916007"/>
              <a:gd name="connsiteX1" fmla="*/ 3875931 w 4383473"/>
              <a:gd name="connsiteY1" fmla="*/ 925721 h 11916007"/>
              <a:gd name="connsiteX2" fmla="*/ 425163 w 4383473"/>
              <a:gd name="connsiteY2" fmla="*/ 920106 h 11916007"/>
              <a:gd name="connsiteX3" fmla="*/ 59765 w 4383473"/>
              <a:gd name="connsiteY3" fmla="*/ 5776026 h 11916007"/>
              <a:gd name="connsiteX4" fmla="*/ 321548 w 4383473"/>
              <a:gd name="connsiteY4" fmla="*/ 10756451 h 11916007"/>
              <a:gd name="connsiteX5" fmla="*/ 2998727 w 4383473"/>
              <a:gd name="connsiteY5" fmla="*/ 11692838 h 11916007"/>
              <a:gd name="connsiteX6" fmla="*/ 4276366 w 4383473"/>
              <a:gd name="connsiteY6" fmla="*/ 10480082 h 11916007"/>
              <a:gd name="connsiteX0" fmla="*/ 4328588 w 4441336"/>
              <a:gd name="connsiteY0" fmla="*/ 10640833 h 12076758"/>
              <a:gd name="connsiteX1" fmla="*/ 3928153 w 4441336"/>
              <a:gd name="connsiteY1" fmla="*/ 1086472 h 12076758"/>
              <a:gd name="connsiteX2" fmla="*/ 359107 w 4441336"/>
              <a:gd name="connsiteY2" fmla="*/ 757698 h 12076758"/>
              <a:gd name="connsiteX3" fmla="*/ 111987 w 4441336"/>
              <a:gd name="connsiteY3" fmla="*/ 5936777 h 12076758"/>
              <a:gd name="connsiteX4" fmla="*/ 373770 w 4441336"/>
              <a:gd name="connsiteY4" fmla="*/ 10917202 h 12076758"/>
              <a:gd name="connsiteX5" fmla="*/ 3050949 w 4441336"/>
              <a:gd name="connsiteY5" fmla="*/ 11853589 h 12076758"/>
              <a:gd name="connsiteX6" fmla="*/ 4328588 w 4441336"/>
              <a:gd name="connsiteY6" fmla="*/ 10640833 h 12076758"/>
              <a:gd name="connsiteX0" fmla="*/ 4328588 w 4441337"/>
              <a:gd name="connsiteY0" fmla="*/ 10640833 h 12267849"/>
              <a:gd name="connsiteX1" fmla="*/ 3928153 w 4441337"/>
              <a:gd name="connsiteY1" fmla="*/ 1086472 h 12267849"/>
              <a:gd name="connsiteX2" fmla="*/ 359107 w 4441337"/>
              <a:gd name="connsiteY2" fmla="*/ 757698 h 12267849"/>
              <a:gd name="connsiteX3" fmla="*/ 111987 w 4441337"/>
              <a:gd name="connsiteY3" fmla="*/ 5936777 h 12267849"/>
              <a:gd name="connsiteX4" fmla="*/ 294919 w 4441337"/>
              <a:gd name="connsiteY4" fmla="*/ 11240361 h 12267849"/>
              <a:gd name="connsiteX5" fmla="*/ 3050949 w 4441337"/>
              <a:gd name="connsiteY5" fmla="*/ 11853589 h 12267849"/>
              <a:gd name="connsiteX6" fmla="*/ 4328588 w 4441337"/>
              <a:gd name="connsiteY6" fmla="*/ 10640833 h 12267849"/>
              <a:gd name="connsiteX0" fmla="*/ 4348328 w 4461077"/>
              <a:gd name="connsiteY0" fmla="*/ 10640833 h 12267849"/>
              <a:gd name="connsiteX1" fmla="*/ 3947893 w 4461077"/>
              <a:gd name="connsiteY1" fmla="*/ 1086472 h 12267849"/>
              <a:gd name="connsiteX2" fmla="*/ 378847 w 4461077"/>
              <a:gd name="connsiteY2" fmla="*/ 757698 h 12267849"/>
              <a:gd name="connsiteX3" fmla="*/ 92302 w 4461077"/>
              <a:gd name="connsiteY3" fmla="*/ 5936778 h 12267849"/>
              <a:gd name="connsiteX4" fmla="*/ 314659 w 4461077"/>
              <a:gd name="connsiteY4" fmla="*/ 11240361 h 12267849"/>
              <a:gd name="connsiteX5" fmla="*/ 3070689 w 4461077"/>
              <a:gd name="connsiteY5" fmla="*/ 11853589 h 12267849"/>
              <a:gd name="connsiteX6" fmla="*/ 4348328 w 4461077"/>
              <a:gd name="connsiteY6" fmla="*/ 10640833 h 12267849"/>
              <a:gd name="connsiteX0" fmla="*/ 4369460 w 4482209"/>
              <a:gd name="connsiteY0" fmla="*/ 10645694 h 12272710"/>
              <a:gd name="connsiteX1" fmla="*/ 3969025 w 4482209"/>
              <a:gd name="connsiteY1" fmla="*/ 1091333 h 12272710"/>
              <a:gd name="connsiteX2" fmla="*/ 399979 w 4482209"/>
              <a:gd name="connsiteY2" fmla="*/ 762559 h 12272710"/>
              <a:gd name="connsiteX3" fmla="*/ 74008 w 4482209"/>
              <a:gd name="connsiteY3" fmla="*/ 6022430 h 12272710"/>
              <a:gd name="connsiteX4" fmla="*/ 335791 w 4482209"/>
              <a:gd name="connsiteY4" fmla="*/ 11245222 h 12272710"/>
              <a:gd name="connsiteX5" fmla="*/ 3091821 w 4482209"/>
              <a:gd name="connsiteY5" fmla="*/ 11858450 h 12272710"/>
              <a:gd name="connsiteX6" fmla="*/ 4369460 w 4482209"/>
              <a:gd name="connsiteY6" fmla="*/ 10645694 h 12272710"/>
              <a:gd name="connsiteX0" fmla="*/ 4355218 w 4463563"/>
              <a:gd name="connsiteY0" fmla="*/ 10936813 h 12563829"/>
              <a:gd name="connsiteX1" fmla="*/ 3954783 w 4463563"/>
              <a:gd name="connsiteY1" fmla="*/ 1382452 h 12563829"/>
              <a:gd name="connsiteX2" fmla="*/ 477730 w 4463563"/>
              <a:gd name="connsiteY2" fmla="*/ 568938 h 12563829"/>
              <a:gd name="connsiteX3" fmla="*/ 59766 w 4463563"/>
              <a:gd name="connsiteY3" fmla="*/ 6313549 h 12563829"/>
              <a:gd name="connsiteX4" fmla="*/ 321549 w 4463563"/>
              <a:gd name="connsiteY4" fmla="*/ 11536341 h 12563829"/>
              <a:gd name="connsiteX5" fmla="*/ 3077579 w 4463563"/>
              <a:gd name="connsiteY5" fmla="*/ 12149569 h 12563829"/>
              <a:gd name="connsiteX6" fmla="*/ 4355218 w 4463563"/>
              <a:gd name="connsiteY6" fmla="*/ 10936813 h 12563829"/>
              <a:gd name="connsiteX0" fmla="*/ 4328134 w 4436479"/>
              <a:gd name="connsiteY0" fmla="*/ 10936813 h 12898601"/>
              <a:gd name="connsiteX1" fmla="*/ 3927699 w 4436479"/>
              <a:gd name="connsiteY1" fmla="*/ 1382452 h 12898601"/>
              <a:gd name="connsiteX2" fmla="*/ 450646 w 4436479"/>
              <a:gd name="connsiteY2" fmla="*/ 568938 h 12898601"/>
              <a:gd name="connsiteX3" fmla="*/ 32682 w 4436479"/>
              <a:gd name="connsiteY3" fmla="*/ 6313549 h 12898601"/>
              <a:gd name="connsiteX4" fmla="*/ 373317 w 4436479"/>
              <a:gd name="connsiteY4" fmla="*/ 12021074 h 12898601"/>
              <a:gd name="connsiteX5" fmla="*/ 3050495 w 4436479"/>
              <a:gd name="connsiteY5" fmla="*/ 12149569 h 12898601"/>
              <a:gd name="connsiteX6" fmla="*/ 4328134 w 4436479"/>
              <a:gd name="connsiteY6" fmla="*/ 10936813 h 12898601"/>
              <a:gd name="connsiteX0" fmla="*/ 4328134 w 4436479"/>
              <a:gd name="connsiteY0" fmla="*/ 10936813 h 12898601"/>
              <a:gd name="connsiteX1" fmla="*/ 3927699 w 4436479"/>
              <a:gd name="connsiteY1" fmla="*/ 1382452 h 12898601"/>
              <a:gd name="connsiteX2" fmla="*/ 450646 w 4436479"/>
              <a:gd name="connsiteY2" fmla="*/ 568938 h 12898601"/>
              <a:gd name="connsiteX3" fmla="*/ 32682 w 4436479"/>
              <a:gd name="connsiteY3" fmla="*/ 6313549 h 12898601"/>
              <a:gd name="connsiteX4" fmla="*/ 373317 w 4436479"/>
              <a:gd name="connsiteY4" fmla="*/ 12021074 h 12898601"/>
              <a:gd name="connsiteX5" fmla="*/ 3050495 w 4436479"/>
              <a:gd name="connsiteY5" fmla="*/ 12149569 h 12898601"/>
              <a:gd name="connsiteX6" fmla="*/ 4328134 w 4436479"/>
              <a:gd name="connsiteY6" fmla="*/ 10936813 h 12898601"/>
              <a:gd name="connsiteX0" fmla="*/ 4328134 w 4436479"/>
              <a:gd name="connsiteY0" fmla="*/ 10936813 h 12756396"/>
              <a:gd name="connsiteX1" fmla="*/ 3927699 w 4436479"/>
              <a:gd name="connsiteY1" fmla="*/ 1382452 h 12756396"/>
              <a:gd name="connsiteX2" fmla="*/ 450646 w 4436479"/>
              <a:gd name="connsiteY2" fmla="*/ 568938 h 12756396"/>
              <a:gd name="connsiteX3" fmla="*/ 32682 w 4436479"/>
              <a:gd name="connsiteY3" fmla="*/ 6313549 h 12756396"/>
              <a:gd name="connsiteX4" fmla="*/ 373317 w 4436479"/>
              <a:gd name="connsiteY4" fmla="*/ 12021074 h 12756396"/>
              <a:gd name="connsiteX5" fmla="*/ 3050495 w 4436479"/>
              <a:gd name="connsiteY5" fmla="*/ 12149569 h 12756396"/>
              <a:gd name="connsiteX6" fmla="*/ 4328134 w 4436479"/>
              <a:gd name="connsiteY6" fmla="*/ 10936813 h 12756396"/>
              <a:gd name="connsiteX0" fmla="*/ 4328134 w 4436479"/>
              <a:gd name="connsiteY0" fmla="*/ 10936813 h 12559813"/>
              <a:gd name="connsiteX1" fmla="*/ 3927699 w 4436479"/>
              <a:gd name="connsiteY1" fmla="*/ 1382452 h 12559813"/>
              <a:gd name="connsiteX2" fmla="*/ 450646 w 4436479"/>
              <a:gd name="connsiteY2" fmla="*/ 568938 h 12559813"/>
              <a:gd name="connsiteX3" fmla="*/ 32682 w 4436479"/>
              <a:gd name="connsiteY3" fmla="*/ 6313549 h 12559813"/>
              <a:gd name="connsiteX4" fmla="*/ 373317 w 4436479"/>
              <a:gd name="connsiteY4" fmla="*/ 12021074 h 12559813"/>
              <a:gd name="connsiteX5" fmla="*/ 2437661 w 4436479"/>
              <a:gd name="connsiteY5" fmla="*/ 12372738 h 12559813"/>
              <a:gd name="connsiteX6" fmla="*/ 3050495 w 4436479"/>
              <a:gd name="connsiteY6" fmla="*/ 12149569 h 12559813"/>
              <a:gd name="connsiteX7" fmla="*/ 4328134 w 4436479"/>
              <a:gd name="connsiteY7" fmla="*/ 10936813 h 12559813"/>
              <a:gd name="connsiteX0" fmla="*/ 4183572 w 4343926"/>
              <a:gd name="connsiteY0" fmla="*/ 12726375 h 13079256"/>
              <a:gd name="connsiteX1" fmla="*/ 3927699 w 4343926"/>
              <a:gd name="connsiteY1" fmla="*/ 1475444 h 13079256"/>
              <a:gd name="connsiteX2" fmla="*/ 450646 w 4343926"/>
              <a:gd name="connsiteY2" fmla="*/ 661930 h 13079256"/>
              <a:gd name="connsiteX3" fmla="*/ 32682 w 4343926"/>
              <a:gd name="connsiteY3" fmla="*/ 6406541 h 13079256"/>
              <a:gd name="connsiteX4" fmla="*/ 373317 w 4343926"/>
              <a:gd name="connsiteY4" fmla="*/ 12114066 h 13079256"/>
              <a:gd name="connsiteX5" fmla="*/ 2437661 w 4343926"/>
              <a:gd name="connsiteY5" fmla="*/ 12465730 h 13079256"/>
              <a:gd name="connsiteX6" fmla="*/ 3050495 w 4343926"/>
              <a:gd name="connsiteY6" fmla="*/ 12242561 h 13079256"/>
              <a:gd name="connsiteX7" fmla="*/ 4183572 w 4343926"/>
              <a:gd name="connsiteY7" fmla="*/ 12726375 h 13079256"/>
              <a:gd name="connsiteX0" fmla="*/ 4183572 w 4343926"/>
              <a:gd name="connsiteY0" fmla="*/ 12726382 h 13107859"/>
              <a:gd name="connsiteX1" fmla="*/ 3927699 w 4343926"/>
              <a:gd name="connsiteY1" fmla="*/ 1475451 h 13107859"/>
              <a:gd name="connsiteX2" fmla="*/ 450646 w 4343926"/>
              <a:gd name="connsiteY2" fmla="*/ 661937 h 13107859"/>
              <a:gd name="connsiteX3" fmla="*/ 32682 w 4343926"/>
              <a:gd name="connsiteY3" fmla="*/ 6406548 h 13107859"/>
              <a:gd name="connsiteX4" fmla="*/ 373317 w 4343926"/>
              <a:gd name="connsiteY4" fmla="*/ 12114073 h 13107859"/>
              <a:gd name="connsiteX5" fmla="*/ 2437661 w 4343926"/>
              <a:gd name="connsiteY5" fmla="*/ 12465737 h 13107859"/>
              <a:gd name="connsiteX6" fmla="*/ 2958501 w 4343926"/>
              <a:gd name="connsiteY6" fmla="*/ 12404145 h 13107859"/>
              <a:gd name="connsiteX7" fmla="*/ 4183572 w 4343926"/>
              <a:gd name="connsiteY7" fmla="*/ 12726382 h 13107859"/>
              <a:gd name="connsiteX0" fmla="*/ 4183572 w 4384159"/>
              <a:gd name="connsiteY0" fmla="*/ 12726382 h 13498145"/>
              <a:gd name="connsiteX1" fmla="*/ 3927699 w 4384159"/>
              <a:gd name="connsiteY1" fmla="*/ 1475451 h 13498145"/>
              <a:gd name="connsiteX2" fmla="*/ 450646 w 4384159"/>
              <a:gd name="connsiteY2" fmla="*/ 661937 h 13498145"/>
              <a:gd name="connsiteX3" fmla="*/ 32682 w 4384159"/>
              <a:gd name="connsiteY3" fmla="*/ 6406548 h 13498145"/>
              <a:gd name="connsiteX4" fmla="*/ 373317 w 4384159"/>
              <a:gd name="connsiteY4" fmla="*/ 12114073 h 13498145"/>
              <a:gd name="connsiteX5" fmla="*/ 2437661 w 4384159"/>
              <a:gd name="connsiteY5" fmla="*/ 12465737 h 13498145"/>
              <a:gd name="connsiteX6" fmla="*/ 4183572 w 4384159"/>
              <a:gd name="connsiteY6" fmla="*/ 12726382 h 13498145"/>
              <a:gd name="connsiteX0" fmla="*/ 4183572 w 4384159"/>
              <a:gd name="connsiteY0" fmla="*/ 12726382 h 13479829"/>
              <a:gd name="connsiteX1" fmla="*/ 3927699 w 4384159"/>
              <a:gd name="connsiteY1" fmla="*/ 1475451 h 13479829"/>
              <a:gd name="connsiteX2" fmla="*/ 450646 w 4384159"/>
              <a:gd name="connsiteY2" fmla="*/ 661937 h 13479829"/>
              <a:gd name="connsiteX3" fmla="*/ 32682 w 4384159"/>
              <a:gd name="connsiteY3" fmla="*/ 6406548 h 13479829"/>
              <a:gd name="connsiteX4" fmla="*/ 373317 w 4384159"/>
              <a:gd name="connsiteY4" fmla="*/ 12114073 h 13479829"/>
              <a:gd name="connsiteX5" fmla="*/ 2595363 w 4384159"/>
              <a:gd name="connsiteY5" fmla="*/ 12384946 h 13479829"/>
              <a:gd name="connsiteX6" fmla="*/ 4183572 w 4384159"/>
              <a:gd name="connsiteY6" fmla="*/ 12726382 h 13479829"/>
              <a:gd name="connsiteX0" fmla="*/ 4183572 w 4384159"/>
              <a:gd name="connsiteY0" fmla="*/ 12726382 h 13414334"/>
              <a:gd name="connsiteX1" fmla="*/ 3927699 w 4384159"/>
              <a:gd name="connsiteY1" fmla="*/ 1475451 h 13414334"/>
              <a:gd name="connsiteX2" fmla="*/ 450646 w 4384159"/>
              <a:gd name="connsiteY2" fmla="*/ 661937 h 13414334"/>
              <a:gd name="connsiteX3" fmla="*/ 32682 w 4384159"/>
              <a:gd name="connsiteY3" fmla="*/ 6406548 h 13414334"/>
              <a:gd name="connsiteX4" fmla="*/ 373317 w 4384159"/>
              <a:gd name="connsiteY4" fmla="*/ 12114073 h 13414334"/>
              <a:gd name="connsiteX5" fmla="*/ 2687357 w 4384159"/>
              <a:gd name="connsiteY5" fmla="*/ 12061789 h 13414334"/>
              <a:gd name="connsiteX6" fmla="*/ 4183572 w 4384159"/>
              <a:gd name="connsiteY6" fmla="*/ 12726382 h 13414334"/>
              <a:gd name="connsiteX0" fmla="*/ 4205038 w 4405625"/>
              <a:gd name="connsiteY0" fmla="*/ 12422914 h 13110866"/>
              <a:gd name="connsiteX1" fmla="*/ 3949165 w 4405625"/>
              <a:gd name="connsiteY1" fmla="*/ 1171983 h 13110866"/>
              <a:gd name="connsiteX2" fmla="*/ 472112 w 4405625"/>
              <a:gd name="connsiteY2" fmla="*/ 358469 h 13110866"/>
              <a:gd name="connsiteX3" fmla="*/ 54148 w 4405625"/>
              <a:gd name="connsiteY3" fmla="*/ 6103080 h 13110866"/>
              <a:gd name="connsiteX4" fmla="*/ 394783 w 4405625"/>
              <a:gd name="connsiteY4" fmla="*/ 11810605 h 13110866"/>
              <a:gd name="connsiteX5" fmla="*/ 2708823 w 4405625"/>
              <a:gd name="connsiteY5" fmla="*/ 11758321 h 13110866"/>
              <a:gd name="connsiteX6" fmla="*/ 4205038 w 4405625"/>
              <a:gd name="connsiteY6" fmla="*/ 12422914 h 13110866"/>
              <a:gd name="connsiteX0" fmla="*/ 4205038 w 4405625"/>
              <a:gd name="connsiteY0" fmla="*/ 12091704 h 12779656"/>
              <a:gd name="connsiteX1" fmla="*/ 3949165 w 4405625"/>
              <a:gd name="connsiteY1" fmla="*/ 840773 h 12779656"/>
              <a:gd name="connsiteX2" fmla="*/ 472112 w 4405625"/>
              <a:gd name="connsiteY2" fmla="*/ 27259 h 12779656"/>
              <a:gd name="connsiteX3" fmla="*/ 54148 w 4405625"/>
              <a:gd name="connsiteY3" fmla="*/ 5771870 h 12779656"/>
              <a:gd name="connsiteX4" fmla="*/ 394783 w 4405625"/>
              <a:gd name="connsiteY4" fmla="*/ 11479395 h 12779656"/>
              <a:gd name="connsiteX5" fmla="*/ 2708823 w 4405625"/>
              <a:gd name="connsiteY5" fmla="*/ 11427111 h 12779656"/>
              <a:gd name="connsiteX6" fmla="*/ 4205038 w 4405625"/>
              <a:gd name="connsiteY6" fmla="*/ 12091704 h 12779656"/>
              <a:gd name="connsiteX0" fmla="*/ 4196189 w 4396776"/>
              <a:gd name="connsiteY0" fmla="*/ 12378548 h 13066500"/>
              <a:gd name="connsiteX1" fmla="*/ 3940316 w 4396776"/>
              <a:gd name="connsiteY1" fmla="*/ 1127617 h 13066500"/>
              <a:gd name="connsiteX2" fmla="*/ 463263 w 4396776"/>
              <a:gd name="connsiteY2" fmla="*/ 314103 h 13066500"/>
              <a:gd name="connsiteX3" fmla="*/ 45299 w 4396776"/>
              <a:gd name="connsiteY3" fmla="*/ 6058714 h 13066500"/>
              <a:gd name="connsiteX4" fmla="*/ 385934 w 4396776"/>
              <a:gd name="connsiteY4" fmla="*/ 11766239 h 13066500"/>
              <a:gd name="connsiteX5" fmla="*/ 2699974 w 4396776"/>
              <a:gd name="connsiteY5" fmla="*/ 11713955 h 13066500"/>
              <a:gd name="connsiteX6" fmla="*/ 4196189 w 4396776"/>
              <a:gd name="connsiteY6" fmla="*/ 12378548 h 13066500"/>
              <a:gd name="connsiteX0" fmla="*/ 4182898 w 4377793"/>
              <a:gd name="connsiteY0" fmla="*/ 12641932 h 13329884"/>
              <a:gd name="connsiteX1" fmla="*/ 3913882 w 4377793"/>
              <a:gd name="connsiteY1" fmla="*/ 906271 h 13329884"/>
              <a:gd name="connsiteX2" fmla="*/ 449972 w 4377793"/>
              <a:gd name="connsiteY2" fmla="*/ 577487 h 13329884"/>
              <a:gd name="connsiteX3" fmla="*/ 32008 w 4377793"/>
              <a:gd name="connsiteY3" fmla="*/ 6322098 h 13329884"/>
              <a:gd name="connsiteX4" fmla="*/ 372643 w 4377793"/>
              <a:gd name="connsiteY4" fmla="*/ 12029623 h 13329884"/>
              <a:gd name="connsiteX5" fmla="*/ 2686683 w 4377793"/>
              <a:gd name="connsiteY5" fmla="*/ 11977339 h 13329884"/>
              <a:gd name="connsiteX6" fmla="*/ 4182898 w 4377793"/>
              <a:gd name="connsiteY6" fmla="*/ 12641932 h 13329884"/>
              <a:gd name="connsiteX0" fmla="*/ 4182898 w 4365305"/>
              <a:gd name="connsiteY0" fmla="*/ 12641932 h 13425125"/>
              <a:gd name="connsiteX1" fmla="*/ 3913882 w 4365305"/>
              <a:gd name="connsiteY1" fmla="*/ 906271 h 13425125"/>
              <a:gd name="connsiteX2" fmla="*/ 449972 w 4365305"/>
              <a:gd name="connsiteY2" fmla="*/ 577487 h 13425125"/>
              <a:gd name="connsiteX3" fmla="*/ 32008 w 4365305"/>
              <a:gd name="connsiteY3" fmla="*/ 6322098 h 13425125"/>
              <a:gd name="connsiteX4" fmla="*/ 372643 w 4365305"/>
              <a:gd name="connsiteY4" fmla="*/ 12029623 h 13425125"/>
              <a:gd name="connsiteX5" fmla="*/ 2608671 w 4365305"/>
              <a:gd name="connsiteY5" fmla="*/ 12300489 h 13425125"/>
              <a:gd name="connsiteX6" fmla="*/ 4182898 w 4365305"/>
              <a:gd name="connsiteY6" fmla="*/ 12641932 h 13425125"/>
              <a:gd name="connsiteX0" fmla="*/ 4182898 w 4365305"/>
              <a:gd name="connsiteY0" fmla="*/ 12585351 h 13465268"/>
              <a:gd name="connsiteX1" fmla="*/ 3913882 w 4365305"/>
              <a:gd name="connsiteY1" fmla="*/ 1237481 h 13465268"/>
              <a:gd name="connsiteX2" fmla="*/ 449972 w 4365305"/>
              <a:gd name="connsiteY2" fmla="*/ 908697 h 13465268"/>
              <a:gd name="connsiteX3" fmla="*/ 32008 w 4365305"/>
              <a:gd name="connsiteY3" fmla="*/ 6653308 h 13465268"/>
              <a:gd name="connsiteX4" fmla="*/ 372643 w 4365305"/>
              <a:gd name="connsiteY4" fmla="*/ 12360833 h 13465268"/>
              <a:gd name="connsiteX5" fmla="*/ 2608671 w 4365305"/>
              <a:gd name="connsiteY5" fmla="*/ 12631699 h 13465268"/>
              <a:gd name="connsiteX6" fmla="*/ 4182898 w 4365305"/>
              <a:gd name="connsiteY6" fmla="*/ 12585351 h 13465268"/>
              <a:gd name="connsiteX0" fmla="*/ 4188703 w 4371110"/>
              <a:gd name="connsiteY0" fmla="*/ 12585351 h 13465268"/>
              <a:gd name="connsiteX1" fmla="*/ 3919687 w 4371110"/>
              <a:gd name="connsiteY1" fmla="*/ 1237481 h 13465268"/>
              <a:gd name="connsiteX2" fmla="*/ 455777 w 4371110"/>
              <a:gd name="connsiteY2" fmla="*/ 908697 h 13465268"/>
              <a:gd name="connsiteX3" fmla="*/ 37813 w 4371110"/>
              <a:gd name="connsiteY3" fmla="*/ 6653308 h 13465268"/>
              <a:gd name="connsiteX4" fmla="*/ 434170 w 4371110"/>
              <a:gd name="connsiteY4" fmla="*/ 12490095 h 13465268"/>
              <a:gd name="connsiteX5" fmla="*/ 2614476 w 4371110"/>
              <a:gd name="connsiteY5" fmla="*/ 12631699 h 13465268"/>
              <a:gd name="connsiteX6" fmla="*/ 4188703 w 4371110"/>
              <a:gd name="connsiteY6" fmla="*/ 12585351 h 13465268"/>
              <a:gd name="connsiteX0" fmla="*/ 4146166 w 4328573"/>
              <a:gd name="connsiteY0" fmla="*/ 12585351 h 13465268"/>
              <a:gd name="connsiteX1" fmla="*/ 3877150 w 4328573"/>
              <a:gd name="connsiteY1" fmla="*/ 1237481 h 13465268"/>
              <a:gd name="connsiteX2" fmla="*/ 413240 w 4328573"/>
              <a:gd name="connsiteY2" fmla="*/ 908697 h 13465268"/>
              <a:gd name="connsiteX3" fmla="*/ 62144 w 4328573"/>
              <a:gd name="connsiteY3" fmla="*/ 6653308 h 13465268"/>
              <a:gd name="connsiteX4" fmla="*/ 391633 w 4328573"/>
              <a:gd name="connsiteY4" fmla="*/ 12490095 h 13465268"/>
              <a:gd name="connsiteX5" fmla="*/ 2571939 w 4328573"/>
              <a:gd name="connsiteY5" fmla="*/ 12631699 h 13465268"/>
              <a:gd name="connsiteX6" fmla="*/ 4146166 w 4328573"/>
              <a:gd name="connsiteY6" fmla="*/ 12585351 h 13465268"/>
              <a:gd name="connsiteX0" fmla="*/ 4146540 w 4328947"/>
              <a:gd name="connsiteY0" fmla="*/ 12565654 h 13445571"/>
              <a:gd name="connsiteX1" fmla="*/ 3877524 w 4328947"/>
              <a:gd name="connsiteY1" fmla="*/ 1217784 h 13445571"/>
              <a:gd name="connsiteX2" fmla="*/ 413614 w 4328947"/>
              <a:gd name="connsiteY2" fmla="*/ 889000 h 13445571"/>
              <a:gd name="connsiteX3" fmla="*/ 31843 w 4328947"/>
              <a:gd name="connsiteY3" fmla="*/ 6292531 h 13445571"/>
              <a:gd name="connsiteX4" fmla="*/ 62518 w 4328947"/>
              <a:gd name="connsiteY4" fmla="*/ 6633611 h 13445571"/>
              <a:gd name="connsiteX5" fmla="*/ 392007 w 4328947"/>
              <a:gd name="connsiteY5" fmla="*/ 12470398 h 13445571"/>
              <a:gd name="connsiteX6" fmla="*/ 2572313 w 4328947"/>
              <a:gd name="connsiteY6" fmla="*/ 12612002 h 13445571"/>
              <a:gd name="connsiteX7" fmla="*/ 4146540 w 4328947"/>
              <a:gd name="connsiteY7" fmla="*/ 12565654 h 13445571"/>
              <a:gd name="connsiteX0" fmla="*/ 4165036 w 4347443"/>
              <a:gd name="connsiteY0" fmla="*/ 12565654 h 13445571"/>
              <a:gd name="connsiteX1" fmla="*/ 3896020 w 4347443"/>
              <a:gd name="connsiteY1" fmla="*/ 1217784 h 13445571"/>
              <a:gd name="connsiteX2" fmla="*/ 432110 w 4347443"/>
              <a:gd name="connsiteY2" fmla="*/ 889000 h 13445571"/>
              <a:gd name="connsiteX3" fmla="*/ 50339 w 4347443"/>
              <a:gd name="connsiteY3" fmla="*/ 6292531 h 13445571"/>
              <a:gd name="connsiteX4" fmla="*/ 410503 w 4347443"/>
              <a:gd name="connsiteY4" fmla="*/ 12470398 h 13445571"/>
              <a:gd name="connsiteX5" fmla="*/ 2590809 w 4347443"/>
              <a:gd name="connsiteY5" fmla="*/ 12612002 h 13445571"/>
              <a:gd name="connsiteX6" fmla="*/ 4165036 w 4347443"/>
              <a:gd name="connsiteY6" fmla="*/ 12565654 h 13445571"/>
              <a:gd name="connsiteX0" fmla="*/ 4177187 w 4359594"/>
              <a:gd name="connsiteY0" fmla="*/ 12568897 h 13448814"/>
              <a:gd name="connsiteX1" fmla="*/ 3908171 w 4359594"/>
              <a:gd name="connsiteY1" fmla="*/ 1221027 h 13448814"/>
              <a:gd name="connsiteX2" fmla="*/ 444261 w 4359594"/>
              <a:gd name="connsiteY2" fmla="*/ 892243 h 13448814"/>
              <a:gd name="connsiteX3" fmla="*/ 43609 w 4359594"/>
              <a:gd name="connsiteY3" fmla="*/ 6352326 h 13448814"/>
              <a:gd name="connsiteX4" fmla="*/ 422654 w 4359594"/>
              <a:gd name="connsiteY4" fmla="*/ 12473641 h 13448814"/>
              <a:gd name="connsiteX5" fmla="*/ 2602960 w 4359594"/>
              <a:gd name="connsiteY5" fmla="*/ 12615245 h 13448814"/>
              <a:gd name="connsiteX6" fmla="*/ 4177187 w 4359594"/>
              <a:gd name="connsiteY6" fmla="*/ 12568897 h 13448814"/>
              <a:gd name="connsiteX0" fmla="*/ 4150406 w 4332813"/>
              <a:gd name="connsiteY0" fmla="*/ 12421697 h 13301614"/>
              <a:gd name="connsiteX1" fmla="*/ 3881390 w 4332813"/>
              <a:gd name="connsiteY1" fmla="*/ 1073827 h 13301614"/>
              <a:gd name="connsiteX2" fmla="*/ 417480 w 4332813"/>
              <a:gd name="connsiteY2" fmla="*/ 745043 h 13301614"/>
              <a:gd name="connsiteX3" fmla="*/ 16828 w 4332813"/>
              <a:gd name="connsiteY3" fmla="*/ 6205126 h 13301614"/>
              <a:gd name="connsiteX4" fmla="*/ 395873 w 4332813"/>
              <a:gd name="connsiteY4" fmla="*/ 12326441 h 13301614"/>
              <a:gd name="connsiteX5" fmla="*/ 2576179 w 4332813"/>
              <a:gd name="connsiteY5" fmla="*/ 12468045 h 13301614"/>
              <a:gd name="connsiteX6" fmla="*/ 4150406 w 4332813"/>
              <a:gd name="connsiteY6" fmla="*/ 12421697 h 13301614"/>
              <a:gd name="connsiteX0" fmla="*/ 4150406 w 4332813"/>
              <a:gd name="connsiteY0" fmla="*/ 12669481 h 13549398"/>
              <a:gd name="connsiteX1" fmla="*/ 3881390 w 4332813"/>
              <a:gd name="connsiteY1" fmla="*/ 1321611 h 13549398"/>
              <a:gd name="connsiteX2" fmla="*/ 417480 w 4332813"/>
              <a:gd name="connsiteY2" fmla="*/ 992827 h 13549398"/>
              <a:gd name="connsiteX3" fmla="*/ 16828 w 4332813"/>
              <a:gd name="connsiteY3" fmla="*/ 6452910 h 13549398"/>
              <a:gd name="connsiteX4" fmla="*/ 395873 w 4332813"/>
              <a:gd name="connsiteY4" fmla="*/ 12574225 h 13549398"/>
              <a:gd name="connsiteX5" fmla="*/ 2576179 w 4332813"/>
              <a:gd name="connsiteY5" fmla="*/ 12715829 h 13549398"/>
              <a:gd name="connsiteX6" fmla="*/ 4150406 w 4332813"/>
              <a:gd name="connsiteY6" fmla="*/ 12669481 h 13549398"/>
              <a:gd name="connsiteX0" fmla="*/ 4153512 w 4335919"/>
              <a:gd name="connsiteY0" fmla="*/ 12669481 h 15247720"/>
              <a:gd name="connsiteX1" fmla="*/ 3884496 w 4335919"/>
              <a:gd name="connsiteY1" fmla="*/ 1321611 h 15247720"/>
              <a:gd name="connsiteX2" fmla="*/ 420586 w 4335919"/>
              <a:gd name="connsiteY2" fmla="*/ 992827 h 15247720"/>
              <a:gd name="connsiteX3" fmla="*/ 19934 w 4335919"/>
              <a:gd name="connsiteY3" fmla="*/ 6452910 h 15247720"/>
              <a:gd name="connsiteX4" fmla="*/ 441012 w 4335919"/>
              <a:gd name="connsiteY4" fmla="*/ 15079549 h 15247720"/>
              <a:gd name="connsiteX5" fmla="*/ 2579285 w 4335919"/>
              <a:gd name="connsiteY5" fmla="*/ 12715829 h 15247720"/>
              <a:gd name="connsiteX6" fmla="*/ 4153512 w 4335919"/>
              <a:gd name="connsiteY6" fmla="*/ 12669481 h 15247720"/>
              <a:gd name="connsiteX0" fmla="*/ 4153512 w 4335919"/>
              <a:gd name="connsiteY0" fmla="*/ 12669481 h 14379734"/>
              <a:gd name="connsiteX1" fmla="*/ 3884496 w 4335919"/>
              <a:gd name="connsiteY1" fmla="*/ 1321611 h 14379734"/>
              <a:gd name="connsiteX2" fmla="*/ 420586 w 4335919"/>
              <a:gd name="connsiteY2" fmla="*/ 992827 h 14379734"/>
              <a:gd name="connsiteX3" fmla="*/ 19934 w 4335919"/>
              <a:gd name="connsiteY3" fmla="*/ 6452910 h 14379734"/>
              <a:gd name="connsiteX4" fmla="*/ 441012 w 4335919"/>
              <a:gd name="connsiteY4" fmla="*/ 14160931 h 14379734"/>
              <a:gd name="connsiteX5" fmla="*/ 2579285 w 4335919"/>
              <a:gd name="connsiteY5" fmla="*/ 12715829 h 14379734"/>
              <a:gd name="connsiteX6" fmla="*/ 4153512 w 4335919"/>
              <a:gd name="connsiteY6" fmla="*/ 12669481 h 14379734"/>
              <a:gd name="connsiteX0" fmla="*/ 4135508 w 4313630"/>
              <a:gd name="connsiteY0" fmla="*/ 12915045 h 14625298"/>
              <a:gd name="connsiteX1" fmla="*/ 3866492 w 4313630"/>
              <a:gd name="connsiteY1" fmla="*/ 1567175 h 14625298"/>
              <a:gd name="connsiteX2" fmla="*/ 478241 w 4313630"/>
              <a:gd name="connsiteY2" fmla="*/ 820833 h 14625298"/>
              <a:gd name="connsiteX3" fmla="*/ 1930 w 4313630"/>
              <a:gd name="connsiteY3" fmla="*/ 6698474 h 14625298"/>
              <a:gd name="connsiteX4" fmla="*/ 423008 w 4313630"/>
              <a:gd name="connsiteY4" fmla="*/ 14406495 h 14625298"/>
              <a:gd name="connsiteX5" fmla="*/ 2561281 w 4313630"/>
              <a:gd name="connsiteY5" fmla="*/ 12961393 h 14625298"/>
              <a:gd name="connsiteX6" fmla="*/ 4135508 w 4313630"/>
              <a:gd name="connsiteY6" fmla="*/ 12915045 h 14625298"/>
              <a:gd name="connsiteX0" fmla="*/ 4135508 w 4313629"/>
              <a:gd name="connsiteY0" fmla="*/ 12983700 h 14693953"/>
              <a:gd name="connsiteX1" fmla="*/ 3866492 w 4313629"/>
              <a:gd name="connsiteY1" fmla="*/ 1635830 h 14693953"/>
              <a:gd name="connsiteX2" fmla="*/ 478241 w 4313629"/>
              <a:gd name="connsiteY2" fmla="*/ 889488 h 14693953"/>
              <a:gd name="connsiteX3" fmla="*/ 1930 w 4313629"/>
              <a:gd name="connsiteY3" fmla="*/ 6767129 h 14693953"/>
              <a:gd name="connsiteX4" fmla="*/ 423008 w 4313629"/>
              <a:gd name="connsiteY4" fmla="*/ 14475150 h 14693953"/>
              <a:gd name="connsiteX5" fmla="*/ 2561281 w 4313629"/>
              <a:gd name="connsiteY5" fmla="*/ 13030048 h 14693953"/>
              <a:gd name="connsiteX6" fmla="*/ 4135508 w 4313629"/>
              <a:gd name="connsiteY6" fmla="*/ 12983700 h 14693953"/>
              <a:gd name="csX0" fmla="*/ 4149174 w 4327295"/>
              <a:gd name="csY0" fmla="*/ 13328148 h 15038401"/>
              <a:gd name="csX1" fmla="*/ 3880158 w 4327295"/>
              <a:gd name="csY1" fmla="*/ 1117807 h 15038401"/>
              <a:gd name="csX2" fmla="*/ 491907 w 4327295"/>
              <a:gd name="csY2" fmla="*/ 1233936 h 15038401"/>
              <a:gd name="csX3" fmla="*/ 15596 w 4327295"/>
              <a:gd name="csY3" fmla="*/ 7111577 h 15038401"/>
              <a:gd name="csX4" fmla="*/ 436674 w 4327295"/>
              <a:gd name="csY4" fmla="*/ 14819598 h 15038401"/>
              <a:gd name="csX5" fmla="*/ 2574947 w 4327295"/>
              <a:gd name="csY5" fmla="*/ 13374496 h 15038401"/>
              <a:gd name="csX6" fmla="*/ 4149174 w 4327295"/>
              <a:gd name="csY6" fmla="*/ 13328148 h 15038401"/>
              <a:gd name="csX0" fmla="*/ 4149175 w 4327296"/>
              <a:gd name="csY0" fmla="*/ 11480281 h 14915509"/>
              <a:gd name="csX1" fmla="*/ 3880158 w 4327296"/>
              <a:gd name="csY1" fmla="*/ 994915 h 14915509"/>
              <a:gd name="csX2" fmla="*/ 491907 w 4327296"/>
              <a:gd name="csY2" fmla="*/ 1111044 h 14915509"/>
              <a:gd name="csX3" fmla="*/ 15596 w 4327296"/>
              <a:gd name="csY3" fmla="*/ 6988685 h 14915509"/>
              <a:gd name="csX4" fmla="*/ 436674 w 4327296"/>
              <a:gd name="csY4" fmla="*/ 14696706 h 14915509"/>
              <a:gd name="csX5" fmla="*/ 2574947 w 4327296"/>
              <a:gd name="csY5" fmla="*/ 13251604 h 14915509"/>
              <a:gd name="csX6" fmla="*/ 4149175 w 4327296"/>
              <a:gd name="csY6" fmla="*/ 11480281 h 14915509"/>
              <a:gd name="csX0" fmla="*/ 4149176 w 4327297"/>
              <a:gd name="csY0" fmla="*/ 11480281 h 14915509"/>
              <a:gd name="csX1" fmla="*/ 3880159 w 4327297"/>
              <a:gd name="csY1" fmla="*/ 994915 h 14915509"/>
              <a:gd name="csX2" fmla="*/ 491908 w 4327297"/>
              <a:gd name="csY2" fmla="*/ 1111044 h 14915509"/>
              <a:gd name="csX3" fmla="*/ 15597 w 4327297"/>
              <a:gd name="csY3" fmla="*/ 6988685 h 14915509"/>
              <a:gd name="csX4" fmla="*/ 436675 w 4327297"/>
              <a:gd name="csY4" fmla="*/ 14696706 h 14915509"/>
              <a:gd name="csX5" fmla="*/ 2574948 w 4327297"/>
              <a:gd name="csY5" fmla="*/ 13251604 h 14915509"/>
              <a:gd name="csX6" fmla="*/ 4149176 w 4327297"/>
              <a:gd name="csY6" fmla="*/ 11480281 h 14915509"/>
              <a:gd name="csX0" fmla="*/ 4149176 w 4327297"/>
              <a:gd name="csY0" fmla="*/ 11480281 h 14915509"/>
              <a:gd name="csX1" fmla="*/ 3880159 w 4327297"/>
              <a:gd name="csY1" fmla="*/ 994915 h 14915509"/>
              <a:gd name="csX2" fmla="*/ 491908 w 4327297"/>
              <a:gd name="csY2" fmla="*/ 1111044 h 14915509"/>
              <a:gd name="csX3" fmla="*/ 15597 w 4327297"/>
              <a:gd name="csY3" fmla="*/ 6988685 h 14915509"/>
              <a:gd name="csX4" fmla="*/ 436675 w 4327297"/>
              <a:gd name="csY4" fmla="*/ 14696706 h 14915509"/>
              <a:gd name="csX5" fmla="*/ 2574948 w 4327297"/>
              <a:gd name="csY5" fmla="*/ 13251604 h 14915509"/>
              <a:gd name="csX6" fmla="*/ 4149176 w 4327297"/>
              <a:gd name="csY6" fmla="*/ 11480281 h 14915509"/>
              <a:gd name="csX0" fmla="*/ 4135509 w 4313630"/>
              <a:gd name="csY0" fmla="*/ 11480281 h 14915509"/>
              <a:gd name="csX1" fmla="*/ 3866492 w 4313630"/>
              <a:gd name="csY1" fmla="*/ 994915 h 14915509"/>
              <a:gd name="csX2" fmla="*/ 478241 w 4313630"/>
              <a:gd name="csY2" fmla="*/ 1111044 h 14915509"/>
              <a:gd name="csX3" fmla="*/ 1930 w 4313630"/>
              <a:gd name="csY3" fmla="*/ 6988685 h 14915509"/>
              <a:gd name="csX4" fmla="*/ 423008 w 4313630"/>
              <a:gd name="csY4" fmla="*/ 14696706 h 14915509"/>
              <a:gd name="csX5" fmla="*/ 2561281 w 4313630"/>
              <a:gd name="csY5" fmla="*/ 13251604 h 14915509"/>
              <a:gd name="csX6" fmla="*/ 4135509 w 4313630"/>
              <a:gd name="csY6" fmla="*/ 11480281 h 14915509"/>
              <a:gd name="csX0" fmla="*/ 4137019 w 4315140"/>
              <a:gd name="csY0" fmla="*/ 11480281 h 13851108"/>
              <a:gd name="csX1" fmla="*/ 3868002 w 4315140"/>
              <a:gd name="csY1" fmla="*/ 994915 h 13851108"/>
              <a:gd name="csX2" fmla="*/ 479751 w 4315140"/>
              <a:gd name="csY2" fmla="*/ 1111044 h 13851108"/>
              <a:gd name="csX3" fmla="*/ 3440 w 4315140"/>
              <a:gd name="csY3" fmla="*/ 6988685 h 13851108"/>
              <a:gd name="csX4" fmla="*/ 409441 w 4315140"/>
              <a:gd name="csY4" fmla="*/ 13489861 h 13851108"/>
              <a:gd name="csX5" fmla="*/ 2562791 w 4315140"/>
              <a:gd name="csY5" fmla="*/ 13251604 h 13851108"/>
              <a:gd name="csX6" fmla="*/ 4137019 w 4315140"/>
              <a:gd name="csY6" fmla="*/ 11480281 h 13851108"/>
              <a:gd name="csX0" fmla="*/ 4136610 w 4315156"/>
              <a:gd name="csY0" fmla="*/ 11911311 h 14282138"/>
              <a:gd name="csX1" fmla="*/ 3867593 w 4315156"/>
              <a:gd name="csY1" fmla="*/ 1425945 h 14282138"/>
              <a:gd name="csX2" fmla="*/ 471804 w 4315156"/>
              <a:gd name="csY2" fmla="*/ 737523 h 14282138"/>
              <a:gd name="csX3" fmla="*/ 3031 w 4315156"/>
              <a:gd name="csY3" fmla="*/ 7419715 h 14282138"/>
              <a:gd name="csX4" fmla="*/ 409032 w 4315156"/>
              <a:gd name="csY4" fmla="*/ 13920891 h 14282138"/>
              <a:gd name="csX5" fmla="*/ 2562382 w 4315156"/>
              <a:gd name="csY5" fmla="*/ 13682634 h 14282138"/>
              <a:gd name="csX6" fmla="*/ 4136610 w 4315156"/>
              <a:gd name="csY6" fmla="*/ 11911311 h 14282138"/>
              <a:gd name="csX0" fmla="*/ 3933065 w 4204076"/>
              <a:gd name="csY0" fmla="*/ 11062296 h 14237685"/>
              <a:gd name="csX1" fmla="*/ 3867593 w 4204076"/>
              <a:gd name="csY1" fmla="*/ 1381492 h 14237685"/>
              <a:gd name="csX2" fmla="*/ 471804 w 4204076"/>
              <a:gd name="csY2" fmla="*/ 693070 h 14237685"/>
              <a:gd name="csX3" fmla="*/ 3031 w 4204076"/>
              <a:gd name="csY3" fmla="*/ 7375262 h 14237685"/>
              <a:gd name="csX4" fmla="*/ 409032 w 4204076"/>
              <a:gd name="csY4" fmla="*/ 13876438 h 14237685"/>
              <a:gd name="csX5" fmla="*/ 2562382 w 4204076"/>
              <a:gd name="csY5" fmla="*/ 13638181 h 14237685"/>
              <a:gd name="csX6" fmla="*/ 3933065 w 4204076"/>
              <a:gd name="csY6" fmla="*/ 11062296 h 14237685"/>
              <a:gd name="csX0" fmla="*/ 3933065 w 4239359"/>
              <a:gd name="csY0" fmla="*/ 11062296 h 14237685"/>
              <a:gd name="csX1" fmla="*/ 3867593 w 4239359"/>
              <a:gd name="csY1" fmla="*/ 1381492 h 14237685"/>
              <a:gd name="csX2" fmla="*/ 471804 w 4239359"/>
              <a:gd name="csY2" fmla="*/ 693070 h 14237685"/>
              <a:gd name="csX3" fmla="*/ 3031 w 4239359"/>
              <a:gd name="csY3" fmla="*/ 7375262 h 14237685"/>
              <a:gd name="csX4" fmla="*/ 409032 w 4239359"/>
              <a:gd name="csY4" fmla="*/ 13876438 h 14237685"/>
              <a:gd name="csX5" fmla="*/ 2562382 w 4239359"/>
              <a:gd name="csY5" fmla="*/ 13638181 h 14237685"/>
              <a:gd name="csX6" fmla="*/ 3933065 w 4239359"/>
              <a:gd name="csY6" fmla="*/ 11062296 h 14237685"/>
              <a:gd name="csX0" fmla="*/ 3933065 w 4239359"/>
              <a:gd name="csY0" fmla="*/ 11062296 h 14237685"/>
              <a:gd name="csX1" fmla="*/ 3867593 w 4239359"/>
              <a:gd name="csY1" fmla="*/ 1381492 h 14237685"/>
              <a:gd name="csX2" fmla="*/ 471804 w 4239359"/>
              <a:gd name="csY2" fmla="*/ 693070 h 14237685"/>
              <a:gd name="csX3" fmla="*/ 3031 w 4239359"/>
              <a:gd name="csY3" fmla="*/ 7375262 h 14237685"/>
              <a:gd name="csX4" fmla="*/ 409032 w 4239359"/>
              <a:gd name="csY4" fmla="*/ 13876438 h 14237685"/>
              <a:gd name="csX5" fmla="*/ 2562382 w 4239359"/>
              <a:gd name="csY5" fmla="*/ 13638181 h 14237685"/>
              <a:gd name="csX6" fmla="*/ 3933065 w 4239359"/>
              <a:gd name="csY6" fmla="*/ 11062296 h 14237685"/>
              <a:gd name="csX0" fmla="*/ 3933065 w 4239359"/>
              <a:gd name="csY0" fmla="*/ 10952725 h 14128114"/>
              <a:gd name="csX1" fmla="*/ 3867593 w 4239359"/>
              <a:gd name="csY1" fmla="*/ 1271921 h 14128114"/>
              <a:gd name="csX2" fmla="*/ 471804 w 4239359"/>
              <a:gd name="csY2" fmla="*/ 583499 h 14128114"/>
              <a:gd name="csX3" fmla="*/ 3031 w 4239359"/>
              <a:gd name="csY3" fmla="*/ 7265691 h 14128114"/>
              <a:gd name="csX4" fmla="*/ 409032 w 4239359"/>
              <a:gd name="csY4" fmla="*/ 13766867 h 14128114"/>
              <a:gd name="csX5" fmla="*/ 2562382 w 4239359"/>
              <a:gd name="csY5" fmla="*/ 13528610 h 14128114"/>
              <a:gd name="csX6" fmla="*/ 3933065 w 4239359"/>
              <a:gd name="csY6" fmla="*/ 10952725 h 14128114"/>
              <a:gd name="csX0" fmla="*/ 3934314 w 4239108"/>
              <a:gd name="csY0" fmla="*/ 11221185 h 14396574"/>
              <a:gd name="csX1" fmla="*/ 3868842 w 4239108"/>
              <a:gd name="csY1" fmla="*/ 1540381 h 14396574"/>
              <a:gd name="csX2" fmla="*/ 495668 w 4239108"/>
              <a:gd name="csY2" fmla="*/ 449676 h 14396574"/>
              <a:gd name="csX3" fmla="*/ 4280 w 4239108"/>
              <a:gd name="csY3" fmla="*/ 7534151 h 14396574"/>
              <a:gd name="csX4" fmla="*/ 410281 w 4239108"/>
              <a:gd name="csY4" fmla="*/ 14035327 h 14396574"/>
              <a:gd name="csX5" fmla="*/ 2563631 w 4239108"/>
              <a:gd name="csY5" fmla="*/ 13797070 h 14396574"/>
              <a:gd name="csX6" fmla="*/ 3934314 w 4239108"/>
              <a:gd name="csY6" fmla="*/ 11221185 h 1439657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239108" h="14396574">
                <a:moveTo>
                  <a:pt x="3934314" y="11221185"/>
                </a:moveTo>
                <a:cubicBezTo>
                  <a:pt x="4257391" y="9446593"/>
                  <a:pt x="4441950" y="3335633"/>
                  <a:pt x="3868842" y="1540381"/>
                </a:cubicBezTo>
                <a:cubicBezTo>
                  <a:pt x="3295734" y="-254871"/>
                  <a:pt x="1019565" y="-281101"/>
                  <a:pt x="495668" y="449676"/>
                </a:cubicBezTo>
                <a:cubicBezTo>
                  <a:pt x="-28229" y="1180453"/>
                  <a:pt x="18511" y="5269876"/>
                  <a:pt x="4280" y="7534151"/>
                </a:cubicBezTo>
                <a:cubicBezTo>
                  <a:pt x="-9951" y="9798426"/>
                  <a:pt x="-13131" y="12982082"/>
                  <a:pt x="410281" y="14035327"/>
                </a:cubicBezTo>
                <a:cubicBezTo>
                  <a:pt x="852727" y="14977867"/>
                  <a:pt x="2117435" y="13775654"/>
                  <a:pt x="2563631" y="13797070"/>
                </a:cubicBezTo>
                <a:cubicBezTo>
                  <a:pt x="3198673" y="13899121"/>
                  <a:pt x="3611237" y="12995777"/>
                  <a:pt x="3934314" y="11221185"/>
                </a:cubicBez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288000" tIns="72000" rIns="25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2200" b="1" kern="1200" dirty="0">
                <a:solidFill>
                  <a:srgbClr val="000000"/>
                </a:solidFill>
                <a:latin typeface="Jost Medium"/>
              </a:rPr>
              <a:t>Förstudie: Innovativa lösningar </a:t>
            </a:r>
            <a:br>
              <a:rPr lang="sv-SE" sz="2200" b="1" kern="1200" dirty="0">
                <a:solidFill>
                  <a:srgbClr val="000000"/>
                </a:solidFill>
                <a:latin typeface="Jost Medium"/>
              </a:rPr>
            </a:br>
            <a:r>
              <a:rPr lang="sv-SE" sz="2200" b="1" kern="1200" dirty="0">
                <a:solidFill>
                  <a:srgbClr val="000000"/>
                </a:solidFill>
                <a:latin typeface="Jost Medium"/>
              </a:rPr>
              <a:t>med kund</a:t>
            </a:r>
          </a:p>
        </p:txBody>
      </p:sp>
      <p:sp>
        <p:nvSpPr>
          <p:cNvPr id="10" name="Frihandsfigur: Form 9">
            <a:extLst>
              <a:ext uri="{FF2B5EF4-FFF2-40B4-BE49-F238E27FC236}">
                <a16:creationId xmlns:a16="http://schemas.microsoft.com/office/drawing/2014/main" id="{926FAF9A-23A4-8A82-FEE0-04518E5EF132}"/>
              </a:ext>
            </a:extLst>
          </p:cNvPr>
          <p:cNvSpPr/>
          <p:nvPr/>
        </p:nvSpPr>
        <p:spPr>
          <a:xfrm>
            <a:off x="6002960" y="498312"/>
            <a:ext cx="5474087" cy="1282705"/>
          </a:xfrm>
          <a:custGeom>
            <a:avLst/>
            <a:gdLst>
              <a:gd name="connsiteX0" fmla="*/ 48550 w 6877669"/>
              <a:gd name="connsiteY0" fmla="*/ 1515472 h 1790840"/>
              <a:gd name="connsiteX1" fmla="*/ 200950 w 6877669"/>
              <a:gd name="connsiteY1" fmla="*/ 524872 h 1790840"/>
              <a:gd name="connsiteX2" fmla="*/ 1176310 w 6877669"/>
              <a:gd name="connsiteY2" fmla="*/ 341992 h 1790840"/>
              <a:gd name="connsiteX3" fmla="*/ 2730790 w 6877669"/>
              <a:gd name="connsiteY3" fmla="*/ 524872 h 1790840"/>
              <a:gd name="connsiteX4" fmla="*/ 4498630 w 6877669"/>
              <a:gd name="connsiteY4" fmla="*/ 448672 h 1790840"/>
              <a:gd name="connsiteX5" fmla="*/ 5489230 w 6877669"/>
              <a:gd name="connsiteY5" fmla="*/ 296272 h 1790840"/>
              <a:gd name="connsiteX6" fmla="*/ 5992150 w 6877669"/>
              <a:gd name="connsiteY6" fmla="*/ 37192 h 1790840"/>
              <a:gd name="connsiteX7" fmla="*/ 6495070 w 6877669"/>
              <a:gd name="connsiteY7" fmla="*/ 52432 h 1790840"/>
              <a:gd name="connsiteX8" fmla="*/ 6738910 w 6877669"/>
              <a:gd name="connsiteY8" fmla="*/ 509632 h 1790840"/>
              <a:gd name="connsiteX9" fmla="*/ 6281710 w 6877669"/>
              <a:gd name="connsiteY9" fmla="*/ 1576432 h 1790840"/>
              <a:gd name="connsiteX10" fmla="*/ 673390 w 6877669"/>
              <a:gd name="connsiteY10" fmla="*/ 1789792 h 1790840"/>
              <a:gd name="connsiteX11" fmla="*/ 48550 w 6877669"/>
              <a:gd name="connsiteY11" fmla="*/ 1515472 h 1790840"/>
              <a:gd name="connsiteX0" fmla="*/ 50920 w 6880039"/>
              <a:gd name="connsiteY0" fmla="*/ 1515472 h 1797136"/>
              <a:gd name="connsiteX1" fmla="*/ 203320 w 6880039"/>
              <a:gd name="connsiteY1" fmla="*/ 524872 h 1797136"/>
              <a:gd name="connsiteX2" fmla="*/ 1178680 w 6880039"/>
              <a:gd name="connsiteY2" fmla="*/ 341992 h 1797136"/>
              <a:gd name="connsiteX3" fmla="*/ 2733160 w 6880039"/>
              <a:gd name="connsiteY3" fmla="*/ 524872 h 1797136"/>
              <a:gd name="connsiteX4" fmla="*/ 4501000 w 6880039"/>
              <a:gd name="connsiteY4" fmla="*/ 448672 h 1797136"/>
              <a:gd name="connsiteX5" fmla="*/ 5491600 w 6880039"/>
              <a:gd name="connsiteY5" fmla="*/ 296272 h 1797136"/>
              <a:gd name="connsiteX6" fmla="*/ 5994520 w 6880039"/>
              <a:gd name="connsiteY6" fmla="*/ 37192 h 1797136"/>
              <a:gd name="connsiteX7" fmla="*/ 6497440 w 6880039"/>
              <a:gd name="connsiteY7" fmla="*/ 52432 h 1797136"/>
              <a:gd name="connsiteX8" fmla="*/ 6741280 w 6880039"/>
              <a:gd name="connsiteY8" fmla="*/ 509632 h 1797136"/>
              <a:gd name="connsiteX9" fmla="*/ 6284080 w 6880039"/>
              <a:gd name="connsiteY9" fmla="*/ 1576432 h 1797136"/>
              <a:gd name="connsiteX10" fmla="*/ 675760 w 6880039"/>
              <a:gd name="connsiteY10" fmla="*/ 1789792 h 1797136"/>
              <a:gd name="connsiteX11" fmla="*/ 50920 w 6880039"/>
              <a:gd name="connsiteY11" fmla="*/ 1515472 h 1797136"/>
              <a:gd name="connsiteX0" fmla="*/ 50920 w 6880039"/>
              <a:gd name="connsiteY0" fmla="*/ 1515472 h 1820765"/>
              <a:gd name="connsiteX1" fmla="*/ 203320 w 6880039"/>
              <a:gd name="connsiteY1" fmla="*/ 524872 h 1820765"/>
              <a:gd name="connsiteX2" fmla="*/ 1178680 w 6880039"/>
              <a:gd name="connsiteY2" fmla="*/ 341992 h 1820765"/>
              <a:gd name="connsiteX3" fmla="*/ 2733160 w 6880039"/>
              <a:gd name="connsiteY3" fmla="*/ 524872 h 1820765"/>
              <a:gd name="connsiteX4" fmla="*/ 4501000 w 6880039"/>
              <a:gd name="connsiteY4" fmla="*/ 448672 h 1820765"/>
              <a:gd name="connsiteX5" fmla="*/ 5491600 w 6880039"/>
              <a:gd name="connsiteY5" fmla="*/ 296272 h 1820765"/>
              <a:gd name="connsiteX6" fmla="*/ 5994520 w 6880039"/>
              <a:gd name="connsiteY6" fmla="*/ 37192 h 1820765"/>
              <a:gd name="connsiteX7" fmla="*/ 6497440 w 6880039"/>
              <a:gd name="connsiteY7" fmla="*/ 52432 h 1820765"/>
              <a:gd name="connsiteX8" fmla="*/ 6741280 w 6880039"/>
              <a:gd name="connsiteY8" fmla="*/ 509632 h 1820765"/>
              <a:gd name="connsiteX9" fmla="*/ 6284080 w 6880039"/>
              <a:gd name="connsiteY9" fmla="*/ 1576432 h 1820765"/>
              <a:gd name="connsiteX10" fmla="*/ 675760 w 6880039"/>
              <a:gd name="connsiteY10" fmla="*/ 1789792 h 1820765"/>
              <a:gd name="connsiteX11" fmla="*/ 50920 w 6880039"/>
              <a:gd name="connsiteY11" fmla="*/ 1515472 h 1820765"/>
              <a:gd name="connsiteX0" fmla="*/ 50920 w 6908281"/>
              <a:gd name="connsiteY0" fmla="*/ 1515472 h 1819666"/>
              <a:gd name="connsiteX1" fmla="*/ 203320 w 6908281"/>
              <a:gd name="connsiteY1" fmla="*/ 524872 h 1819666"/>
              <a:gd name="connsiteX2" fmla="*/ 1178680 w 6908281"/>
              <a:gd name="connsiteY2" fmla="*/ 341992 h 1819666"/>
              <a:gd name="connsiteX3" fmla="*/ 2733160 w 6908281"/>
              <a:gd name="connsiteY3" fmla="*/ 524872 h 1819666"/>
              <a:gd name="connsiteX4" fmla="*/ 4501000 w 6908281"/>
              <a:gd name="connsiteY4" fmla="*/ 448672 h 1819666"/>
              <a:gd name="connsiteX5" fmla="*/ 5491600 w 6908281"/>
              <a:gd name="connsiteY5" fmla="*/ 296272 h 1819666"/>
              <a:gd name="connsiteX6" fmla="*/ 5994520 w 6908281"/>
              <a:gd name="connsiteY6" fmla="*/ 37192 h 1819666"/>
              <a:gd name="connsiteX7" fmla="*/ 6497440 w 6908281"/>
              <a:gd name="connsiteY7" fmla="*/ 52432 h 1819666"/>
              <a:gd name="connsiteX8" fmla="*/ 6741280 w 6908281"/>
              <a:gd name="connsiteY8" fmla="*/ 509632 h 1819666"/>
              <a:gd name="connsiteX9" fmla="*/ 6329800 w 6908281"/>
              <a:gd name="connsiteY9" fmla="*/ 1667872 h 1819666"/>
              <a:gd name="connsiteX10" fmla="*/ 675760 w 6908281"/>
              <a:gd name="connsiteY10" fmla="*/ 1789792 h 1819666"/>
              <a:gd name="connsiteX11" fmla="*/ 50920 w 6908281"/>
              <a:gd name="connsiteY11" fmla="*/ 1515472 h 1819666"/>
              <a:gd name="connsiteX0" fmla="*/ 50920 w 6908281"/>
              <a:gd name="connsiteY0" fmla="*/ 1515472 h 1806757"/>
              <a:gd name="connsiteX1" fmla="*/ 203320 w 6908281"/>
              <a:gd name="connsiteY1" fmla="*/ 524872 h 1806757"/>
              <a:gd name="connsiteX2" fmla="*/ 1178680 w 6908281"/>
              <a:gd name="connsiteY2" fmla="*/ 341992 h 1806757"/>
              <a:gd name="connsiteX3" fmla="*/ 2733160 w 6908281"/>
              <a:gd name="connsiteY3" fmla="*/ 524872 h 1806757"/>
              <a:gd name="connsiteX4" fmla="*/ 4501000 w 6908281"/>
              <a:gd name="connsiteY4" fmla="*/ 448672 h 1806757"/>
              <a:gd name="connsiteX5" fmla="*/ 5491600 w 6908281"/>
              <a:gd name="connsiteY5" fmla="*/ 296272 h 1806757"/>
              <a:gd name="connsiteX6" fmla="*/ 5994520 w 6908281"/>
              <a:gd name="connsiteY6" fmla="*/ 37192 h 1806757"/>
              <a:gd name="connsiteX7" fmla="*/ 6497440 w 6908281"/>
              <a:gd name="connsiteY7" fmla="*/ 52432 h 1806757"/>
              <a:gd name="connsiteX8" fmla="*/ 6741280 w 6908281"/>
              <a:gd name="connsiteY8" fmla="*/ 509632 h 1806757"/>
              <a:gd name="connsiteX9" fmla="*/ 6329800 w 6908281"/>
              <a:gd name="connsiteY9" fmla="*/ 1667872 h 1806757"/>
              <a:gd name="connsiteX10" fmla="*/ 675760 w 6908281"/>
              <a:gd name="connsiteY10" fmla="*/ 1789792 h 1806757"/>
              <a:gd name="connsiteX11" fmla="*/ 50920 w 6908281"/>
              <a:gd name="connsiteY11" fmla="*/ 1515472 h 1806757"/>
              <a:gd name="connsiteX0" fmla="*/ 50920 w 6752848"/>
              <a:gd name="connsiteY0" fmla="*/ 1515472 h 1806757"/>
              <a:gd name="connsiteX1" fmla="*/ 203320 w 6752848"/>
              <a:gd name="connsiteY1" fmla="*/ 524872 h 1806757"/>
              <a:gd name="connsiteX2" fmla="*/ 1178680 w 6752848"/>
              <a:gd name="connsiteY2" fmla="*/ 341992 h 1806757"/>
              <a:gd name="connsiteX3" fmla="*/ 2733160 w 6752848"/>
              <a:gd name="connsiteY3" fmla="*/ 524872 h 1806757"/>
              <a:gd name="connsiteX4" fmla="*/ 4501000 w 6752848"/>
              <a:gd name="connsiteY4" fmla="*/ 448672 h 1806757"/>
              <a:gd name="connsiteX5" fmla="*/ 5491600 w 6752848"/>
              <a:gd name="connsiteY5" fmla="*/ 296272 h 1806757"/>
              <a:gd name="connsiteX6" fmla="*/ 5994520 w 6752848"/>
              <a:gd name="connsiteY6" fmla="*/ 37192 h 1806757"/>
              <a:gd name="connsiteX7" fmla="*/ 6497440 w 6752848"/>
              <a:gd name="connsiteY7" fmla="*/ 52432 h 1806757"/>
              <a:gd name="connsiteX8" fmla="*/ 6741280 w 6752848"/>
              <a:gd name="connsiteY8" fmla="*/ 509632 h 1806757"/>
              <a:gd name="connsiteX9" fmla="*/ 6329800 w 6752848"/>
              <a:gd name="connsiteY9" fmla="*/ 1667872 h 1806757"/>
              <a:gd name="connsiteX10" fmla="*/ 675760 w 6752848"/>
              <a:gd name="connsiteY10" fmla="*/ 1789792 h 1806757"/>
              <a:gd name="connsiteX11" fmla="*/ 50920 w 6752848"/>
              <a:gd name="connsiteY11" fmla="*/ 1515472 h 1806757"/>
              <a:gd name="connsiteX0" fmla="*/ 50920 w 6756193"/>
              <a:gd name="connsiteY0" fmla="*/ 1479077 h 1770362"/>
              <a:gd name="connsiteX1" fmla="*/ 203320 w 6756193"/>
              <a:gd name="connsiteY1" fmla="*/ 488477 h 1770362"/>
              <a:gd name="connsiteX2" fmla="*/ 1178680 w 6756193"/>
              <a:gd name="connsiteY2" fmla="*/ 305597 h 1770362"/>
              <a:gd name="connsiteX3" fmla="*/ 2733160 w 6756193"/>
              <a:gd name="connsiteY3" fmla="*/ 488477 h 1770362"/>
              <a:gd name="connsiteX4" fmla="*/ 4501000 w 6756193"/>
              <a:gd name="connsiteY4" fmla="*/ 412277 h 1770362"/>
              <a:gd name="connsiteX5" fmla="*/ 5491600 w 6756193"/>
              <a:gd name="connsiteY5" fmla="*/ 259877 h 1770362"/>
              <a:gd name="connsiteX6" fmla="*/ 5994520 w 6756193"/>
              <a:gd name="connsiteY6" fmla="*/ 797 h 1770362"/>
              <a:gd name="connsiteX7" fmla="*/ 6451720 w 6756193"/>
              <a:gd name="connsiteY7" fmla="*/ 350912 h 1770362"/>
              <a:gd name="connsiteX8" fmla="*/ 6741280 w 6756193"/>
              <a:gd name="connsiteY8" fmla="*/ 473237 h 1770362"/>
              <a:gd name="connsiteX9" fmla="*/ 6329800 w 6756193"/>
              <a:gd name="connsiteY9" fmla="*/ 1631477 h 1770362"/>
              <a:gd name="connsiteX10" fmla="*/ 675760 w 6756193"/>
              <a:gd name="connsiteY10" fmla="*/ 1753397 h 1770362"/>
              <a:gd name="connsiteX11" fmla="*/ 50920 w 6756193"/>
              <a:gd name="connsiteY11" fmla="*/ 1479077 h 1770362"/>
              <a:gd name="connsiteX0" fmla="*/ 50920 w 6756193"/>
              <a:gd name="connsiteY0" fmla="*/ 1220269 h 1511554"/>
              <a:gd name="connsiteX1" fmla="*/ 203320 w 6756193"/>
              <a:gd name="connsiteY1" fmla="*/ 229669 h 1511554"/>
              <a:gd name="connsiteX2" fmla="*/ 1178680 w 6756193"/>
              <a:gd name="connsiteY2" fmla="*/ 46789 h 1511554"/>
              <a:gd name="connsiteX3" fmla="*/ 2733160 w 6756193"/>
              <a:gd name="connsiteY3" fmla="*/ 229669 h 1511554"/>
              <a:gd name="connsiteX4" fmla="*/ 4501000 w 6756193"/>
              <a:gd name="connsiteY4" fmla="*/ 153469 h 1511554"/>
              <a:gd name="connsiteX5" fmla="*/ 5491600 w 6756193"/>
              <a:gd name="connsiteY5" fmla="*/ 1069 h 1511554"/>
              <a:gd name="connsiteX6" fmla="*/ 6451720 w 6756193"/>
              <a:gd name="connsiteY6" fmla="*/ 92104 h 1511554"/>
              <a:gd name="connsiteX7" fmla="*/ 6741280 w 6756193"/>
              <a:gd name="connsiteY7" fmla="*/ 214429 h 1511554"/>
              <a:gd name="connsiteX8" fmla="*/ 6329800 w 6756193"/>
              <a:gd name="connsiteY8" fmla="*/ 1372669 h 1511554"/>
              <a:gd name="connsiteX9" fmla="*/ 675760 w 6756193"/>
              <a:gd name="connsiteY9" fmla="*/ 1494589 h 1511554"/>
              <a:gd name="connsiteX10" fmla="*/ 50920 w 6756193"/>
              <a:gd name="connsiteY10" fmla="*/ 1220269 h 1511554"/>
              <a:gd name="connsiteX0" fmla="*/ 50920 w 6756193"/>
              <a:gd name="connsiteY0" fmla="*/ 1219788 h 1511073"/>
              <a:gd name="connsiteX1" fmla="*/ 203320 w 6756193"/>
              <a:gd name="connsiteY1" fmla="*/ 229188 h 1511073"/>
              <a:gd name="connsiteX2" fmla="*/ 1178680 w 6756193"/>
              <a:gd name="connsiteY2" fmla="*/ 46308 h 1511073"/>
              <a:gd name="connsiteX3" fmla="*/ 2733160 w 6756193"/>
              <a:gd name="connsiteY3" fmla="*/ 229188 h 1511073"/>
              <a:gd name="connsiteX4" fmla="*/ 4501000 w 6756193"/>
              <a:gd name="connsiteY4" fmla="*/ 152988 h 1511073"/>
              <a:gd name="connsiteX5" fmla="*/ 5491600 w 6756193"/>
              <a:gd name="connsiteY5" fmla="*/ 588 h 1511073"/>
              <a:gd name="connsiteX6" fmla="*/ 6741280 w 6756193"/>
              <a:gd name="connsiteY6" fmla="*/ 213948 h 1511073"/>
              <a:gd name="connsiteX7" fmla="*/ 6329800 w 6756193"/>
              <a:gd name="connsiteY7" fmla="*/ 1372188 h 1511073"/>
              <a:gd name="connsiteX8" fmla="*/ 675760 w 6756193"/>
              <a:gd name="connsiteY8" fmla="*/ 1494108 h 1511073"/>
              <a:gd name="connsiteX9" fmla="*/ 50920 w 6756193"/>
              <a:gd name="connsiteY9" fmla="*/ 1219788 h 1511073"/>
              <a:gd name="connsiteX0" fmla="*/ 50920 w 6671970"/>
              <a:gd name="connsiteY0" fmla="*/ 1222870 h 1514155"/>
              <a:gd name="connsiteX1" fmla="*/ 203320 w 6671970"/>
              <a:gd name="connsiteY1" fmla="*/ 232270 h 1514155"/>
              <a:gd name="connsiteX2" fmla="*/ 1178680 w 6671970"/>
              <a:gd name="connsiteY2" fmla="*/ 49390 h 1514155"/>
              <a:gd name="connsiteX3" fmla="*/ 2733160 w 6671970"/>
              <a:gd name="connsiteY3" fmla="*/ 232270 h 1514155"/>
              <a:gd name="connsiteX4" fmla="*/ 4501000 w 6671970"/>
              <a:gd name="connsiteY4" fmla="*/ 156070 h 1514155"/>
              <a:gd name="connsiteX5" fmla="*/ 5491600 w 6671970"/>
              <a:gd name="connsiteY5" fmla="*/ 3670 h 1514155"/>
              <a:gd name="connsiteX6" fmla="*/ 6588880 w 6671970"/>
              <a:gd name="connsiteY6" fmla="*/ 325372 h 1514155"/>
              <a:gd name="connsiteX7" fmla="*/ 6329800 w 6671970"/>
              <a:gd name="connsiteY7" fmla="*/ 1375270 h 1514155"/>
              <a:gd name="connsiteX8" fmla="*/ 675760 w 6671970"/>
              <a:gd name="connsiteY8" fmla="*/ 1497190 h 1514155"/>
              <a:gd name="connsiteX9" fmla="*/ 50920 w 6671970"/>
              <a:gd name="connsiteY9" fmla="*/ 1222870 h 1514155"/>
              <a:gd name="connsiteX0" fmla="*/ 50920 w 6780853"/>
              <a:gd name="connsiteY0" fmla="*/ 1222870 h 1514155"/>
              <a:gd name="connsiteX1" fmla="*/ 203320 w 6780853"/>
              <a:gd name="connsiteY1" fmla="*/ 232270 h 1514155"/>
              <a:gd name="connsiteX2" fmla="*/ 1178680 w 6780853"/>
              <a:gd name="connsiteY2" fmla="*/ 49390 h 1514155"/>
              <a:gd name="connsiteX3" fmla="*/ 2733160 w 6780853"/>
              <a:gd name="connsiteY3" fmla="*/ 232270 h 1514155"/>
              <a:gd name="connsiteX4" fmla="*/ 4501000 w 6780853"/>
              <a:gd name="connsiteY4" fmla="*/ 156070 h 1514155"/>
              <a:gd name="connsiteX5" fmla="*/ 5491600 w 6780853"/>
              <a:gd name="connsiteY5" fmla="*/ 3670 h 1514155"/>
              <a:gd name="connsiteX6" fmla="*/ 6588880 w 6780853"/>
              <a:gd name="connsiteY6" fmla="*/ 325372 h 1514155"/>
              <a:gd name="connsiteX7" fmla="*/ 6329800 w 6780853"/>
              <a:gd name="connsiteY7" fmla="*/ 1375270 h 1514155"/>
              <a:gd name="connsiteX8" fmla="*/ 675760 w 6780853"/>
              <a:gd name="connsiteY8" fmla="*/ 1497190 h 1514155"/>
              <a:gd name="connsiteX9" fmla="*/ 50920 w 6780853"/>
              <a:gd name="connsiteY9" fmla="*/ 1222870 h 1514155"/>
              <a:gd name="connsiteX0" fmla="*/ 50920 w 6780853"/>
              <a:gd name="connsiteY0" fmla="*/ 1222669 h 1513954"/>
              <a:gd name="connsiteX1" fmla="*/ 203320 w 6780853"/>
              <a:gd name="connsiteY1" fmla="*/ 232069 h 1513954"/>
              <a:gd name="connsiteX2" fmla="*/ 1178680 w 6780853"/>
              <a:gd name="connsiteY2" fmla="*/ 49189 h 1513954"/>
              <a:gd name="connsiteX3" fmla="*/ 2733160 w 6780853"/>
              <a:gd name="connsiteY3" fmla="*/ 172973 h 1513954"/>
              <a:gd name="connsiteX4" fmla="*/ 4501000 w 6780853"/>
              <a:gd name="connsiteY4" fmla="*/ 155869 h 1513954"/>
              <a:gd name="connsiteX5" fmla="*/ 5491600 w 6780853"/>
              <a:gd name="connsiteY5" fmla="*/ 3469 h 1513954"/>
              <a:gd name="connsiteX6" fmla="*/ 6588880 w 6780853"/>
              <a:gd name="connsiteY6" fmla="*/ 325171 h 1513954"/>
              <a:gd name="connsiteX7" fmla="*/ 6329800 w 6780853"/>
              <a:gd name="connsiteY7" fmla="*/ 1375069 h 1513954"/>
              <a:gd name="connsiteX8" fmla="*/ 675760 w 6780853"/>
              <a:gd name="connsiteY8" fmla="*/ 1496989 h 1513954"/>
              <a:gd name="connsiteX9" fmla="*/ 50920 w 6780853"/>
              <a:gd name="connsiteY9" fmla="*/ 1222669 h 1513954"/>
              <a:gd name="connsiteX0" fmla="*/ 50920 w 6780853"/>
              <a:gd name="connsiteY0" fmla="*/ 1223248 h 1514533"/>
              <a:gd name="connsiteX1" fmla="*/ 203320 w 6780853"/>
              <a:gd name="connsiteY1" fmla="*/ 232648 h 1514533"/>
              <a:gd name="connsiteX2" fmla="*/ 1178680 w 6780853"/>
              <a:gd name="connsiteY2" fmla="*/ 49768 h 1514533"/>
              <a:gd name="connsiteX3" fmla="*/ 2733160 w 6780853"/>
              <a:gd name="connsiteY3" fmla="*/ 173552 h 1514533"/>
              <a:gd name="connsiteX4" fmla="*/ 4180960 w 6780853"/>
              <a:gd name="connsiteY4" fmla="*/ 146598 h 1514533"/>
              <a:gd name="connsiteX5" fmla="*/ 5491600 w 6780853"/>
              <a:gd name="connsiteY5" fmla="*/ 4048 h 1514533"/>
              <a:gd name="connsiteX6" fmla="*/ 6588880 w 6780853"/>
              <a:gd name="connsiteY6" fmla="*/ 325750 h 1514533"/>
              <a:gd name="connsiteX7" fmla="*/ 6329800 w 6780853"/>
              <a:gd name="connsiteY7" fmla="*/ 1375648 h 1514533"/>
              <a:gd name="connsiteX8" fmla="*/ 675760 w 6780853"/>
              <a:gd name="connsiteY8" fmla="*/ 1497568 h 1514533"/>
              <a:gd name="connsiteX9" fmla="*/ 50920 w 6780853"/>
              <a:gd name="connsiteY9" fmla="*/ 1223248 h 1514533"/>
              <a:gd name="connsiteX0" fmla="*/ 213396 w 6943329"/>
              <a:gd name="connsiteY0" fmla="*/ 1223248 h 1514533"/>
              <a:gd name="connsiteX1" fmla="*/ 365796 w 6943329"/>
              <a:gd name="connsiteY1" fmla="*/ 232648 h 1514533"/>
              <a:gd name="connsiteX2" fmla="*/ 1341156 w 6943329"/>
              <a:gd name="connsiteY2" fmla="*/ 49768 h 1514533"/>
              <a:gd name="connsiteX3" fmla="*/ 2895636 w 6943329"/>
              <a:gd name="connsiteY3" fmla="*/ 173552 h 1514533"/>
              <a:gd name="connsiteX4" fmla="*/ 4343436 w 6943329"/>
              <a:gd name="connsiteY4" fmla="*/ 146598 h 1514533"/>
              <a:gd name="connsiteX5" fmla="*/ 5654076 w 6943329"/>
              <a:gd name="connsiteY5" fmla="*/ 4048 h 1514533"/>
              <a:gd name="connsiteX6" fmla="*/ 6751356 w 6943329"/>
              <a:gd name="connsiteY6" fmla="*/ 325750 h 1514533"/>
              <a:gd name="connsiteX7" fmla="*/ 6492276 w 6943329"/>
              <a:gd name="connsiteY7" fmla="*/ 1375648 h 1514533"/>
              <a:gd name="connsiteX8" fmla="*/ 838236 w 6943329"/>
              <a:gd name="connsiteY8" fmla="*/ 1497568 h 1514533"/>
              <a:gd name="connsiteX9" fmla="*/ 213396 w 6943329"/>
              <a:gd name="connsiteY9" fmla="*/ 1223248 h 1514533"/>
              <a:gd name="connsiteX0" fmla="*/ 650563 w 6755656"/>
              <a:gd name="connsiteY0" fmla="*/ 1497568 h 1587888"/>
              <a:gd name="connsiteX1" fmla="*/ 178123 w 6755656"/>
              <a:gd name="connsiteY1" fmla="*/ 232648 h 1587888"/>
              <a:gd name="connsiteX2" fmla="*/ 1153483 w 6755656"/>
              <a:gd name="connsiteY2" fmla="*/ 49768 h 1587888"/>
              <a:gd name="connsiteX3" fmla="*/ 2707963 w 6755656"/>
              <a:gd name="connsiteY3" fmla="*/ 173552 h 1587888"/>
              <a:gd name="connsiteX4" fmla="*/ 4155763 w 6755656"/>
              <a:gd name="connsiteY4" fmla="*/ 146598 h 1587888"/>
              <a:gd name="connsiteX5" fmla="*/ 5466403 w 6755656"/>
              <a:gd name="connsiteY5" fmla="*/ 4048 h 1587888"/>
              <a:gd name="connsiteX6" fmla="*/ 6563683 w 6755656"/>
              <a:gd name="connsiteY6" fmla="*/ 325750 h 1587888"/>
              <a:gd name="connsiteX7" fmla="*/ 6304603 w 6755656"/>
              <a:gd name="connsiteY7" fmla="*/ 1375648 h 1587888"/>
              <a:gd name="connsiteX8" fmla="*/ 650563 w 6755656"/>
              <a:gd name="connsiteY8" fmla="*/ 1497568 h 1587888"/>
              <a:gd name="connsiteX0" fmla="*/ 650563 w 6755656"/>
              <a:gd name="connsiteY0" fmla="*/ 1497568 h 1583511"/>
              <a:gd name="connsiteX1" fmla="*/ 178123 w 6755656"/>
              <a:gd name="connsiteY1" fmla="*/ 291744 h 1583511"/>
              <a:gd name="connsiteX2" fmla="*/ 1153483 w 6755656"/>
              <a:gd name="connsiteY2" fmla="*/ 49768 h 1583511"/>
              <a:gd name="connsiteX3" fmla="*/ 2707963 w 6755656"/>
              <a:gd name="connsiteY3" fmla="*/ 173552 h 1583511"/>
              <a:gd name="connsiteX4" fmla="*/ 4155763 w 6755656"/>
              <a:gd name="connsiteY4" fmla="*/ 146598 h 1583511"/>
              <a:gd name="connsiteX5" fmla="*/ 5466403 w 6755656"/>
              <a:gd name="connsiteY5" fmla="*/ 4048 h 1583511"/>
              <a:gd name="connsiteX6" fmla="*/ 6563683 w 6755656"/>
              <a:gd name="connsiteY6" fmla="*/ 325750 h 1583511"/>
              <a:gd name="connsiteX7" fmla="*/ 6304603 w 6755656"/>
              <a:gd name="connsiteY7" fmla="*/ 1375648 h 1583511"/>
              <a:gd name="connsiteX8" fmla="*/ 650563 w 6755656"/>
              <a:gd name="connsiteY8" fmla="*/ 1497568 h 1583511"/>
              <a:gd name="connsiteX0" fmla="*/ 685631 w 6790724"/>
              <a:gd name="connsiteY0" fmla="*/ 1497568 h 1583511"/>
              <a:gd name="connsiteX1" fmla="*/ 213191 w 6790724"/>
              <a:gd name="connsiteY1" fmla="*/ 291744 h 1583511"/>
              <a:gd name="connsiteX2" fmla="*/ 1188551 w 6790724"/>
              <a:gd name="connsiteY2" fmla="*/ 49768 h 1583511"/>
              <a:gd name="connsiteX3" fmla="*/ 2743031 w 6790724"/>
              <a:gd name="connsiteY3" fmla="*/ 173552 h 1583511"/>
              <a:gd name="connsiteX4" fmla="*/ 4190831 w 6790724"/>
              <a:gd name="connsiteY4" fmla="*/ 146598 h 1583511"/>
              <a:gd name="connsiteX5" fmla="*/ 5501471 w 6790724"/>
              <a:gd name="connsiteY5" fmla="*/ 4048 h 1583511"/>
              <a:gd name="connsiteX6" fmla="*/ 6598751 w 6790724"/>
              <a:gd name="connsiteY6" fmla="*/ 325750 h 1583511"/>
              <a:gd name="connsiteX7" fmla="*/ 6339671 w 6790724"/>
              <a:gd name="connsiteY7" fmla="*/ 1375648 h 1583511"/>
              <a:gd name="connsiteX8" fmla="*/ 685631 w 6790724"/>
              <a:gd name="connsiteY8" fmla="*/ 1497568 h 1583511"/>
              <a:gd name="connsiteX0" fmla="*/ 650563 w 6755656"/>
              <a:gd name="connsiteY0" fmla="*/ 1497568 h 1583511"/>
              <a:gd name="connsiteX1" fmla="*/ 178123 w 6755656"/>
              <a:gd name="connsiteY1" fmla="*/ 291744 h 1583511"/>
              <a:gd name="connsiteX2" fmla="*/ 1153483 w 6755656"/>
              <a:gd name="connsiteY2" fmla="*/ 138411 h 1583511"/>
              <a:gd name="connsiteX3" fmla="*/ 2707963 w 6755656"/>
              <a:gd name="connsiteY3" fmla="*/ 173552 h 1583511"/>
              <a:gd name="connsiteX4" fmla="*/ 4155763 w 6755656"/>
              <a:gd name="connsiteY4" fmla="*/ 146598 h 1583511"/>
              <a:gd name="connsiteX5" fmla="*/ 5466403 w 6755656"/>
              <a:gd name="connsiteY5" fmla="*/ 4048 h 1583511"/>
              <a:gd name="connsiteX6" fmla="*/ 6563683 w 6755656"/>
              <a:gd name="connsiteY6" fmla="*/ 325750 h 1583511"/>
              <a:gd name="connsiteX7" fmla="*/ 6304603 w 6755656"/>
              <a:gd name="connsiteY7" fmla="*/ 1375648 h 1583511"/>
              <a:gd name="connsiteX8" fmla="*/ 650563 w 6755656"/>
              <a:gd name="connsiteY8" fmla="*/ 1497568 h 1583511"/>
              <a:gd name="connsiteX0" fmla="*/ 650563 w 6755656"/>
              <a:gd name="connsiteY0" fmla="*/ 1497568 h 1583511"/>
              <a:gd name="connsiteX1" fmla="*/ 178123 w 6755656"/>
              <a:gd name="connsiteY1" fmla="*/ 291744 h 1583511"/>
              <a:gd name="connsiteX2" fmla="*/ 1153483 w 6755656"/>
              <a:gd name="connsiteY2" fmla="*/ 138411 h 1583511"/>
              <a:gd name="connsiteX3" fmla="*/ 2707963 w 6755656"/>
              <a:gd name="connsiteY3" fmla="*/ 173552 h 1583511"/>
              <a:gd name="connsiteX4" fmla="*/ 4155763 w 6755656"/>
              <a:gd name="connsiteY4" fmla="*/ 146598 h 1583511"/>
              <a:gd name="connsiteX5" fmla="*/ 5466403 w 6755656"/>
              <a:gd name="connsiteY5" fmla="*/ 4048 h 1583511"/>
              <a:gd name="connsiteX6" fmla="*/ 6563683 w 6755656"/>
              <a:gd name="connsiteY6" fmla="*/ 325750 h 1583511"/>
              <a:gd name="connsiteX7" fmla="*/ 6304603 w 6755656"/>
              <a:gd name="connsiteY7" fmla="*/ 1375648 h 1583511"/>
              <a:gd name="connsiteX8" fmla="*/ 650563 w 6755656"/>
              <a:gd name="connsiteY8" fmla="*/ 1497568 h 1583511"/>
              <a:gd name="connsiteX0" fmla="*/ 650563 w 6699359"/>
              <a:gd name="connsiteY0" fmla="*/ 1387687 h 1473630"/>
              <a:gd name="connsiteX1" fmla="*/ 178123 w 6699359"/>
              <a:gd name="connsiteY1" fmla="*/ 181863 h 1473630"/>
              <a:gd name="connsiteX2" fmla="*/ 1153483 w 6699359"/>
              <a:gd name="connsiteY2" fmla="*/ 28530 h 1473630"/>
              <a:gd name="connsiteX3" fmla="*/ 2707963 w 6699359"/>
              <a:gd name="connsiteY3" fmla="*/ 63671 h 1473630"/>
              <a:gd name="connsiteX4" fmla="*/ 4155763 w 6699359"/>
              <a:gd name="connsiteY4" fmla="*/ 36717 h 1473630"/>
              <a:gd name="connsiteX5" fmla="*/ 5573083 w 6699359"/>
              <a:gd name="connsiteY5" fmla="*/ 91153 h 1473630"/>
              <a:gd name="connsiteX6" fmla="*/ 6563683 w 6699359"/>
              <a:gd name="connsiteY6" fmla="*/ 215869 h 1473630"/>
              <a:gd name="connsiteX7" fmla="*/ 6304603 w 6699359"/>
              <a:gd name="connsiteY7" fmla="*/ 1265767 h 1473630"/>
              <a:gd name="connsiteX8" fmla="*/ 650563 w 6699359"/>
              <a:gd name="connsiteY8" fmla="*/ 1387687 h 1473630"/>
              <a:gd name="connsiteX0" fmla="*/ 650563 w 6699359"/>
              <a:gd name="connsiteY0" fmla="*/ 1387687 h 1473630"/>
              <a:gd name="connsiteX1" fmla="*/ 178123 w 6699359"/>
              <a:gd name="connsiteY1" fmla="*/ 181863 h 1473630"/>
              <a:gd name="connsiteX2" fmla="*/ 1153483 w 6699359"/>
              <a:gd name="connsiteY2" fmla="*/ 28530 h 1473630"/>
              <a:gd name="connsiteX3" fmla="*/ 2707963 w 6699359"/>
              <a:gd name="connsiteY3" fmla="*/ 63671 h 1473630"/>
              <a:gd name="connsiteX4" fmla="*/ 4155763 w 6699359"/>
              <a:gd name="connsiteY4" fmla="*/ 36717 h 1473630"/>
              <a:gd name="connsiteX5" fmla="*/ 5573083 w 6699359"/>
              <a:gd name="connsiteY5" fmla="*/ 91153 h 1473630"/>
              <a:gd name="connsiteX6" fmla="*/ 6563683 w 6699359"/>
              <a:gd name="connsiteY6" fmla="*/ 215869 h 1473630"/>
              <a:gd name="connsiteX7" fmla="*/ 6304603 w 6699359"/>
              <a:gd name="connsiteY7" fmla="*/ 1265767 h 1473630"/>
              <a:gd name="connsiteX8" fmla="*/ 650563 w 6699359"/>
              <a:gd name="connsiteY8" fmla="*/ 1387687 h 1473630"/>
              <a:gd name="connsiteX0" fmla="*/ 650563 w 6699359"/>
              <a:gd name="connsiteY0" fmla="*/ 1387687 h 1473630"/>
              <a:gd name="connsiteX1" fmla="*/ 178123 w 6699359"/>
              <a:gd name="connsiteY1" fmla="*/ 181863 h 1473630"/>
              <a:gd name="connsiteX2" fmla="*/ 1153483 w 6699359"/>
              <a:gd name="connsiteY2" fmla="*/ 28530 h 1473630"/>
              <a:gd name="connsiteX3" fmla="*/ 2707963 w 6699359"/>
              <a:gd name="connsiteY3" fmla="*/ 63671 h 1473630"/>
              <a:gd name="connsiteX4" fmla="*/ 4155763 w 6699359"/>
              <a:gd name="connsiteY4" fmla="*/ 36717 h 1473630"/>
              <a:gd name="connsiteX5" fmla="*/ 6563683 w 6699359"/>
              <a:gd name="connsiteY5" fmla="*/ 215869 h 1473630"/>
              <a:gd name="connsiteX6" fmla="*/ 6304603 w 6699359"/>
              <a:gd name="connsiteY6" fmla="*/ 1265767 h 1473630"/>
              <a:gd name="connsiteX7" fmla="*/ 650563 w 6699359"/>
              <a:gd name="connsiteY7" fmla="*/ 1387687 h 1473630"/>
              <a:gd name="connsiteX0" fmla="*/ 650563 w 6618960"/>
              <a:gd name="connsiteY0" fmla="*/ 1387687 h 1473630"/>
              <a:gd name="connsiteX1" fmla="*/ 178123 w 6618960"/>
              <a:gd name="connsiteY1" fmla="*/ 181863 h 1473630"/>
              <a:gd name="connsiteX2" fmla="*/ 1153483 w 6618960"/>
              <a:gd name="connsiteY2" fmla="*/ 28530 h 1473630"/>
              <a:gd name="connsiteX3" fmla="*/ 2707963 w 6618960"/>
              <a:gd name="connsiteY3" fmla="*/ 63671 h 1473630"/>
              <a:gd name="connsiteX4" fmla="*/ 4155763 w 6618960"/>
              <a:gd name="connsiteY4" fmla="*/ 36717 h 1473630"/>
              <a:gd name="connsiteX5" fmla="*/ 6380803 w 6618960"/>
              <a:gd name="connsiteY5" fmla="*/ 137075 h 1473630"/>
              <a:gd name="connsiteX6" fmla="*/ 6304603 w 6618960"/>
              <a:gd name="connsiteY6" fmla="*/ 1265767 h 1473630"/>
              <a:gd name="connsiteX7" fmla="*/ 650563 w 6618960"/>
              <a:gd name="connsiteY7" fmla="*/ 1387687 h 1473630"/>
              <a:gd name="connsiteX0" fmla="*/ 650563 w 6696616"/>
              <a:gd name="connsiteY0" fmla="*/ 1387687 h 1473630"/>
              <a:gd name="connsiteX1" fmla="*/ 178123 w 6696616"/>
              <a:gd name="connsiteY1" fmla="*/ 181863 h 1473630"/>
              <a:gd name="connsiteX2" fmla="*/ 1153483 w 6696616"/>
              <a:gd name="connsiteY2" fmla="*/ 28530 h 1473630"/>
              <a:gd name="connsiteX3" fmla="*/ 2707963 w 6696616"/>
              <a:gd name="connsiteY3" fmla="*/ 63671 h 1473630"/>
              <a:gd name="connsiteX4" fmla="*/ 4155763 w 6696616"/>
              <a:gd name="connsiteY4" fmla="*/ 66265 h 1473630"/>
              <a:gd name="connsiteX5" fmla="*/ 6380803 w 6696616"/>
              <a:gd name="connsiteY5" fmla="*/ 137075 h 1473630"/>
              <a:gd name="connsiteX6" fmla="*/ 6304603 w 6696616"/>
              <a:gd name="connsiteY6" fmla="*/ 1265767 h 1473630"/>
              <a:gd name="connsiteX7" fmla="*/ 650563 w 6696616"/>
              <a:gd name="connsiteY7" fmla="*/ 1387687 h 1473630"/>
              <a:gd name="connsiteX0" fmla="*/ 650563 w 6696616"/>
              <a:gd name="connsiteY0" fmla="*/ 1387687 h 1473630"/>
              <a:gd name="connsiteX1" fmla="*/ 178123 w 6696616"/>
              <a:gd name="connsiteY1" fmla="*/ 181863 h 1473630"/>
              <a:gd name="connsiteX2" fmla="*/ 1153483 w 6696616"/>
              <a:gd name="connsiteY2" fmla="*/ 28530 h 1473630"/>
              <a:gd name="connsiteX3" fmla="*/ 2707963 w 6696616"/>
              <a:gd name="connsiteY3" fmla="*/ 63671 h 1473630"/>
              <a:gd name="connsiteX4" fmla="*/ 4155763 w 6696616"/>
              <a:gd name="connsiteY4" fmla="*/ 66265 h 1473630"/>
              <a:gd name="connsiteX5" fmla="*/ 6380803 w 6696616"/>
              <a:gd name="connsiteY5" fmla="*/ 137075 h 1473630"/>
              <a:gd name="connsiteX6" fmla="*/ 6304603 w 6696616"/>
              <a:gd name="connsiteY6" fmla="*/ 1265767 h 1473630"/>
              <a:gd name="connsiteX7" fmla="*/ 650563 w 6696616"/>
              <a:gd name="connsiteY7" fmla="*/ 1387687 h 1473630"/>
              <a:gd name="connsiteX0" fmla="*/ 921288 w 6525381"/>
              <a:gd name="connsiteY0" fmla="*/ 1356875 h 1451258"/>
              <a:gd name="connsiteX1" fmla="*/ 6888 w 6525381"/>
              <a:gd name="connsiteY1" fmla="*/ 180599 h 1451258"/>
              <a:gd name="connsiteX2" fmla="*/ 982248 w 6525381"/>
              <a:gd name="connsiteY2" fmla="*/ 27266 h 1451258"/>
              <a:gd name="connsiteX3" fmla="*/ 2536728 w 6525381"/>
              <a:gd name="connsiteY3" fmla="*/ 62407 h 1451258"/>
              <a:gd name="connsiteX4" fmla="*/ 3984528 w 6525381"/>
              <a:gd name="connsiteY4" fmla="*/ 65001 h 1451258"/>
              <a:gd name="connsiteX5" fmla="*/ 6209568 w 6525381"/>
              <a:gd name="connsiteY5" fmla="*/ 135811 h 1451258"/>
              <a:gd name="connsiteX6" fmla="*/ 6133368 w 6525381"/>
              <a:gd name="connsiteY6" fmla="*/ 1264503 h 1451258"/>
              <a:gd name="connsiteX7" fmla="*/ 921288 w 6525381"/>
              <a:gd name="connsiteY7" fmla="*/ 1356875 h 1451258"/>
              <a:gd name="connsiteX0" fmla="*/ 949694 w 6553787"/>
              <a:gd name="connsiteY0" fmla="*/ 1353411 h 1426861"/>
              <a:gd name="connsiteX1" fmla="*/ 4814 w 6553787"/>
              <a:gd name="connsiteY1" fmla="*/ 462764 h 1426861"/>
              <a:gd name="connsiteX2" fmla="*/ 1010654 w 6553787"/>
              <a:gd name="connsiteY2" fmla="*/ 23802 h 1426861"/>
              <a:gd name="connsiteX3" fmla="*/ 2565134 w 6553787"/>
              <a:gd name="connsiteY3" fmla="*/ 58943 h 1426861"/>
              <a:gd name="connsiteX4" fmla="*/ 4012934 w 6553787"/>
              <a:gd name="connsiteY4" fmla="*/ 61537 h 1426861"/>
              <a:gd name="connsiteX5" fmla="*/ 6237974 w 6553787"/>
              <a:gd name="connsiteY5" fmla="*/ 132347 h 1426861"/>
              <a:gd name="connsiteX6" fmla="*/ 6161774 w 6553787"/>
              <a:gd name="connsiteY6" fmla="*/ 1261039 h 1426861"/>
              <a:gd name="connsiteX7" fmla="*/ 949694 w 6553787"/>
              <a:gd name="connsiteY7" fmla="*/ 1353411 h 1426861"/>
              <a:gd name="connsiteX0" fmla="*/ 949694 w 6553787"/>
              <a:gd name="connsiteY0" fmla="*/ 1332123 h 1405573"/>
              <a:gd name="connsiteX1" fmla="*/ 4814 w 6553787"/>
              <a:gd name="connsiteY1" fmla="*/ 441476 h 1405573"/>
              <a:gd name="connsiteX2" fmla="*/ 1010654 w 6553787"/>
              <a:gd name="connsiteY2" fmla="*/ 71459 h 1405573"/>
              <a:gd name="connsiteX3" fmla="*/ 2565134 w 6553787"/>
              <a:gd name="connsiteY3" fmla="*/ 37655 h 1405573"/>
              <a:gd name="connsiteX4" fmla="*/ 4012934 w 6553787"/>
              <a:gd name="connsiteY4" fmla="*/ 40249 h 1405573"/>
              <a:gd name="connsiteX5" fmla="*/ 6237974 w 6553787"/>
              <a:gd name="connsiteY5" fmla="*/ 111059 h 1405573"/>
              <a:gd name="connsiteX6" fmla="*/ 6161774 w 6553787"/>
              <a:gd name="connsiteY6" fmla="*/ 1239751 h 1405573"/>
              <a:gd name="connsiteX7" fmla="*/ 949694 w 6553787"/>
              <a:gd name="connsiteY7" fmla="*/ 1332123 h 1405573"/>
              <a:gd name="connsiteX0" fmla="*/ 949694 w 6485106"/>
              <a:gd name="connsiteY0" fmla="*/ 1304691 h 1378141"/>
              <a:gd name="connsiteX1" fmla="*/ 4814 w 6485106"/>
              <a:gd name="connsiteY1" fmla="*/ 414044 h 1378141"/>
              <a:gd name="connsiteX2" fmla="*/ 1010654 w 6485106"/>
              <a:gd name="connsiteY2" fmla="*/ 44027 h 1378141"/>
              <a:gd name="connsiteX3" fmla="*/ 2565134 w 6485106"/>
              <a:gd name="connsiteY3" fmla="*/ 10223 h 1378141"/>
              <a:gd name="connsiteX4" fmla="*/ 4012934 w 6485106"/>
              <a:gd name="connsiteY4" fmla="*/ 12817 h 1378141"/>
              <a:gd name="connsiteX5" fmla="*/ 6070334 w 6485106"/>
              <a:gd name="connsiteY5" fmla="*/ 123024 h 1378141"/>
              <a:gd name="connsiteX6" fmla="*/ 6161774 w 6485106"/>
              <a:gd name="connsiteY6" fmla="*/ 1212319 h 1378141"/>
              <a:gd name="connsiteX7" fmla="*/ 949694 w 6485106"/>
              <a:gd name="connsiteY7" fmla="*/ 1304691 h 1378141"/>
              <a:gd name="connsiteX0" fmla="*/ 840345 w 6375757"/>
              <a:gd name="connsiteY0" fmla="*/ 1304691 h 1376702"/>
              <a:gd name="connsiteX1" fmla="*/ 17385 w 6375757"/>
              <a:gd name="connsiteY1" fmla="*/ 433742 h 1376702"/>
              <a:gd name="connsiteX2" fmla="*/ 901305 w 6375757"/>
              <a:gd name="connsiteY2" fmla="*/ 44027 h 1376702"/>
              <a:gd name="connsiteX3" fmla="*/ 2455785 w 6375757"/>
              <a:gd name="connsiteY3" fmla="*/ 10223 h 1376702"/>
              <a:gd name="connsiteX4" fmla="*/ 3903585 w 6375757"/>
              <a:gd name="connsiteY4" fmla="*/ 12817 h 1376702"/>
              <a:gd name="connsiteX5" fmla="*/ 5960985 w 6375757"/>
              <a:gd name="connsiteY5" fmla="*/ 123024 h 1376702"/>
              <a:gd name="connsiteX6" fmla="*/ 6052425 w 6375757"/>
              <a:gd name="connsiteY6" fmla="*/ 1212319 h 1376702"/>
              <a:gd name="connsiteX7" fmla="*/ 840345 w 6375757"/>
              <a:gd name="connsiteY7" fmla="*/ 1304691 h 1376702"/>
              <a:gd name="connsiteX0" fmla="*/ 900294 w 6435706"/>
              <a:gd name="connsiteY0" fmla="*/ 1304691 h 1376702"/>
              <a:gd name="connsiteX1" fmla="*/ 77334 w 6435706"/>
              <a:gd name="connsiteY1" fmla="*/ 433742 h 1376702"/>
              <a:gd name="connsiteX2" fmla="*/ 961254 w 6435706"/>
              <a:gd name="connsiteY2" fmla="*/ 44027 h 1376702"/>
              <a:gd name="connsiteX3" fmla="*/ 2515734 w 6435706"/>
              <a:gd name="connsiteY3" fmla="*/ 10223 h 1376702"/>
              <a:gd name="connsiteX4" fmla="*/ 3963534 w 6435706"/>
              <a:gd name="connsiteY4" fmla="*/ 12817 h 1376702"/>
              <a:gd name="connsiteX5" fmla="*/ 6020934 w 6435706"/>
              <a:gd name="connsiteY5" fmla="*/ 123024 h 1376702"/>
              <a:gd name="connsiteX6" fmla="*/ 6112374 w 6435706"/>
              <a:gd name="connsiteY6" fmla="*/ 1212319 h 1376702"/>
              <a:gd name="connsiteX7" fmla="*/ 900294 w 6435706"/>
              <a:gd name="connsiteY7" fmla="*/ 1304691 h 1376702"/>
              <a:gd name="connsiteX0" fmla="*/ 1145520 w 6360892"/>
              <a:gd name="connsiteY0" fmla="*/ 1363787 h 1419981"/>
              <a:gd name="connsiteX1" fmla="*/ 2520 w 6360892"/>
              <a:gd name="connsiteY1" fmla="*/ 433742 h 1419981"/>
              <a:gd name="connsiteX2" fmla="*/ 886440 w 6360892"/>
              <a:gd name="connsiteY2" fmla="*/ 44027 h 1419981"/>
              <a:gd name="connsiteX3" fmla="*/ 2440920 w 6360892"/>
              <a:gd name="connsiteY3" fmla="*/ 10223 h 1419981"/>
              <a:gd name="connsiteX4" fmla="*/ 3888720 w 6360892"/>
              <a:gd name="connsiteY4" fmla="*/ 12817 h 1419981"/>
              <a:gd name="connsiteX5" fmla="*/ 5946120 w 6360892"/>
              <a:gd name="connsiteY5" fmla="*/ 123024 h 1419981"/>
              <a:gd name="connsiteX6" fmla="*/ 6037560 w 6360892"/>
              <a:gd name="connsiteY6" fmla="*/ 1212319 h 1419981"/>
              <a:gd name="connsiteX7" fmla="*/ 1145520 w 6360892"/>
              <a:gd name="connsiteY7" fmla="*/ 1363787 h 1419981"/>
              <a:gd name="connsiteX0" fmla="*/ 1182360 w 6397732"/>
              <a:gd name="connsiteY0" fmla="*/ 1363787 h 1419981"/>
              <a:gd name="connsiteX1" fmla="*/ 39360 w 6397732"/>
              <a:gd name="connsiteY1" fmla="*/ 433742 h 1419981"/>
              <a:gd name="connsiteX2" fmla="*/ 324959 w 6397732"/>
              <a:gd name="connsiteY2" fmla="*/ 151506 h 1419981"/>
              <a:gd name="connsiteX3" fmla="*/ 923280 w 6397732"/>
              <a:gd name="connsiteY3" fmla="*/ 44027 h 1419981"/>
              <a:gd name="connsiteX4" fmla="*/ 2477760 w 6397732"/>
              <a:gd name="connsiteY4" fmla="*/ 10223 h 1419981"/>
              <a:gd name="connsiteX5" fmla="*/ 3925560 w 6397732"/>
              <a:gd name="connsiteY5" fmla="*/ 12817 h 1419981"/>
              <a:gd name="connsiteX6" fmla="*/ 5982960 w 6397732"/>
              <a:gd name="connsiteY6" fmla="*/ 123024 h 1419981"/>
              <a:gd name="connsiteX7" fmla="*/ 6074400 w 6397732"/>
              <a:gd name="connsiteY7" fmla="*/ 1212319 h 1419981"/>
              <a:gd name="connsiteX8" fmla="*/ 1182360 w 6397732"/>
              <a:gd name="connsiteY8" fmla="*/ 1363787 h 1419981"/>
              <a:gd name="connsiteX0" fmla="*/ 1182360 w 6397732"/>
              <a:gd name="connsiteY0" fmla="*/ 1363787 h 1400462"/>
              <a:gd name="connsiteX1" fmla="*/ 39360 w 6397732"/>
              <a:gd name="connsiteY1" fmla="*/ 699672 h 1400462"/>
              <a:gd name="connsiteX2" fmla="*/ 324959 w 6397732"/>
              <a:gd name="connsiteY2" fmla="*/ 151506 h 1400462"/>
              <a:gd name="connsiteX3" fmla="*/ 923280 w 6397732"/>
              <a:gd name="connsiteY3" fmla="*/ 44027 h 1400462"/>
              <a:gd name="connsiteX4" fmla="*/ 2477760 w 6397732"/>
              <a:gd name="connsiteY4" fmla="*/ 10223 h 1400462"/>
              <a:gd name="connsiteX5" fmla="*/ 3925560 w 6397732"/>
              <a:gd name="connsiteY5" fmla="*/ 12817 h 1400462"/>
              <a:gd name="connsiteX6" fmla="*/ 5982960 w 6397732"/>
              <a:gd name="connsiteY6" fmla="*/ 123024 h 1400462"/>
              <a:gd name="connsiteX7" fmla="*/ 6074400 w 6397732"/>
              <a:gd name="connsiteY7" fmla="*/ 1212319 h 1400462"/>
              <a:gd name="connsiteX8" fmla="*/ 1182360 w 6397732"/>
              <a:gd name="connsiteY8" fmla="*/ 1363787 h 1400462"/>
              <a:gd name="connsiteX0" fmla="*/ 1144872 w 6360244"/>
              <a:gd name="connsiteY0" fmla="*/ 1363787 h 1400462"/>
              <a:gd name="connsiteX1" fmla="*/ 1872 w 6360244"/>
              <a:gd name="connsiteY1" fmla="*/ 699672 h 1400462"/>
              <a:gd name="connsiteX2" fmla="*/ 287471 w 6360244"/>
              <a:gd name="connsiteY2" fmla="*/ 151506 h 1400462"/>
              <a:gd name="connsiteX3" fmla="*/ 885792 w 6360244"/>
              <a:gd name="connsiteY3" fmla="*/ 44027 h 1400462"/>
              <a:gd name="connsiteX4" fmla="*/ 2440272 w 6360244"/>
              <a:gd name="connsiteY4" fmla="*/ 10223 h 1400462"/>
              <a:gd name="connsiteX5" fmla="*/ 3888072 w 6360244"/>
              <a:gd name="connsiteY5" fmla="*/ 12817 h 1400462"/>
              <a:gd name="connsiteX6" fmla="*/ 5945472 w 6360244"/>
              <a:gd name="connsiteY6" fmla="*/ 123024 h 1400462"/>
              <a:gd name="connsiteX7" fmla="*/ 6036912 w 6360244"/>
              <a:gd name="connsiteY7" fmla="*/ 1212319 h 1400462"/>
              <a:gd name="connsiteX8" fmla="*/ 1144872 w 6360244"/>
              <a:gd name="connsiteY8" fmla="*/ 1363787 h 1400462"/>
              <a:gd name="connsiteX0" fmla="*/ 1145295 w 6360667"/>
              <a:gd name="connsiteY0" fmla="*/ 1363787 h 1400462"/>
              <a:gd name="connsiteX1" fmla="*/ 2295 w 6360667"/>
              <a:gd name="connsiteY1" fmla="*/ 699672 h 1400462"/>
              <a:gd name="connsiteX2" fmla="*/ 287894 w 6360667"/>
              <a:gd name="connsiteY2" fmla="*/ 151506 h 1400462"/>
              <a:gd name="connsiteX3" fmla="*/ 886215 w 6360667"/>
              <a:gd name="connsiteY3" fmla="*/ 44027 h 1400462"/>
              <a:gd name="connsiteX4" fmla="*/ 2440695 w 6360667"/>
              <a:gd name="connsiteY4" fmla="*/ 10223 h 1400462"/>
              <a:gd name="connsiteX5" fmla="*/ 3888495 w 6360667"/>
              <a:gd name="connsiteY5" fmla="*/ 12817 h 1400462"/>
              <a:gd name="connsiteX6" fmla="*/ 5945895 w 6360667"/>
              <a:gd name="connsiteY6" fmla="*/ 123024 h 1400462"/>
              <a:gd name="connsiteX7" fmla="*/ 6037335 w 6360667"/>
              <a:gd name="connsiteY7" fmla="*/ 1212319 h 1400462"/>
              <a:gd name="connsiteX8" fmla="*/ 1145295 w 6360667"/>
              <a:gd name="connsiteY8" fmla="*/ 1363787 h 1400462"/>
              <a:gd name="connsiteX0" fmla="*/ 1344497 w 6407469"/>
              <a:gd name="connsiteY0" fmla="*/ 1353938 h 1392730"/>
              <a:gd name="connsiteX1" fmla="*/ 49097 w 6407469"/>
              <a:gd name="connsiteY1" fmla="*/ 699672 h 1392730"/>
              <a:gd name="connsiteX2" fmla="*/ 334696 w 6407469"/>
              <a:gd name="connsiteY2" fmla="*/ 151506 h 1392730"/>
              <a:gd name="connsiteX3" fmla="*/ 933017 w 6407469"/>
              <a:gd name="connsiteY3" fmla="*/ 44027 h 1392730"/>
              <a:gd name="connsiteX4" fmla="*/ 2487497 w 6407469"/>
              <a:gd name="connsiteY4" fmla="*/ 10223 h 1392730"/>
              <a:gd name="connsiteX5" fmla="*/ 3935297 w 6407469"/>
              <a:gd name="connsiteY5" fmla="*/ 12817 h 1392730"/>
              <a:gd name="connsiteX6" fmla="*/ 5992697 w 6407469"/>
              <a:gd name="connsiteY6" fmla="*/ 123024 h 1392730"/>
              <a:gd name="connsiteX7" fmla="*/ 6084137 w 6407469"/>
              <a:gd name="connsiteY7" fmla="*/ 1212319 h 1392730"/>
              <a:gd name="connsiteX8" fmla="*/ 1344497 w 6407469"/>
              <a:gd name="connsiteY8" fmla="*/ 1353938 h 1392730"/>
              <a:gd name="connsiteX0" fmla="*/ 1387313 w 6450285"/>
              <a:gd name="connsiteY0" fmla="*/ 1353938 h 1392730"/>
              <a:gd name="connsiteX1" fmla="*/ 91913 w 6450285"/>
              <a:gd name="connsiteY1" fmla="*/ 699672 h 1392730"/>
              <a:gd name="connsiteX2" fmla="*/ 202252 w 6450285"/>
              <a:gd name="connsiteY2" fmla="*/ 87485 h 1392730"/>
              <a:gd name="connsiteX3" fmla="*/ 975833 w 6450285"/>
              <a:gd name="connsiteY3" fmla="*/ 44027 h 1392730"/>
              <a:gd name="connsiteX4" fmla="*/ 2530313 w 6450285"/>
              <a:gd name="connsiteY4" fmla="*/ 10223 h 1392730"/>
              <a:gd name="connsiteX5" fmla="*/ 3978113 w 6450285"/>
              <a:gd name="connsiteY5" fmla="*/ 12817 h 1392730"/>
              <a:gd name="connsiteX6" fmla="*/ 6035513 w 6450285"/>
              <a:gd name="connsiteY6" fmla="*/ 123024 h 1392730"/>
              <a:gd name="connsiteX7" fmla="*/ 6126953 w 6450285"/>
              <a:gd name="connsiteY7" fmla="*/ 1212319 h 1392730"/>
              <a:gd name="connsiteX8" fmla="*/ 1387313 w 6450285"/>
              <a:gd name="connsiteY8" fmla="*/ 1353938 h 1392730"/>
              <a:gd name="connsiteX0" fmla="*/ 1387313 w 6450285"/>
              <a:gd name="connsiteY0" fmla="*/ 1353938 h 1392730"/>
              <a:gd name="connsiteX1" fmla="*/ 91913 w 6450285"/>
              <a:gd name="connsiteY1" fmla="*/ 699672 h 1392730"/>
              <a:gd name="connsiteX2" fmla="*/ 202252 w 6450285"/>
              <a:gd name="connsiteY2" fmla="*/ 87485 h 1392730"/>
              <a:gd name="connsiteX3" fmla="*/ 975833 w 6450285"/>
              <a:gd name="connsiteY3" fmla="*/ 44027 h 1392730"/>
              <a:gd name="connsiteX4" fmla="*/ 2530313 w 6450285"/>
              <a:gd name="connsiteY4" fmla="*/ 10223 h 1392730"/>
              <a:gd name="connsiteX5" fmla="*/ 3978113 w 6450285"/>
              <a:gd name="connsiteY5" fmla="*/ 12817 h 1392730"/>
              <a:gd name="connsiteX6" fmla="*/ 6035513 w 6450285"/>
              <a:gd name="connsiteY6" fmla="*/ 123024 h 1392730"/>
              <a:gd name="connsiteX7" fmla="*/ 6126953 w 6450285"/>
              <a:gd name="connsiteY7" fmla="*/ 1212319 h 1392730"/>
              <a:gd name="connsiteX8" fmla="*/ 1387313 w 6450285"/>
              <a:gd name="connsiteY8" fmla="*/ 1353938 h 1392730"/>
              <a:gd name="connsiteX0" fmla="*/ 1404256 w 6467228"/>
              <a:gd name="connsiteY0" fmla="*/ 1353938 h 1392730"/>
              <a:gd name="connsiteX1" fmla="*/ 108856 w 6467228"/>
              <a:gd name="connsiteY1" fmla="*/ 699672 h 1392730"/>
              <a:gd name="connsiteX2" fmla="*/ 219195 w 6467228"/>
              <a:gd name="connsiteY2" fmla="*/ 87485 h 1392730"/>
              <a:gd name="connsiteX3" fmla="*/ 992776 w 6467228"/>
              <a:gd name="connsiteY3" fmla="*/ 44027 h 1392730"/>
              <a:gd name="connsiteX4" fmla="*/ 2547256 w 6467228"/>
              <a:gd name="connsiteY4" fmla="*/ 10223 h 1392730"/>
              <a:gd name="connsiteX5" fmla="*/ 3995056 w 6467228"/>
              <a:gd name="connsiteY5" fmla="*/ 12817 h 1392730"/>
              <a:gd name="connsiteX6" fmla="*/ 6052456 w 6467228"/>
              <a:gd name="connsiteY6" fmla="*/ 123024 h 1392730"/>
              <a:gd name="connsiteX7" fmla="*/ 6143896 w 6467228"/>
              <a:gd name="connsiteY7" fmla="*/ 1212319 h 1392730"/>
              <a:gd name="connsiteX8" fmla="*/ 1404256 w 6467228"/>
              <a:gd name="connsiteY8" fmla="*/ 1353938 h 1392730"/>
              <a:gd name="connsiteX0" fmla="*/ 1466718 w 6529690"/>
              <a:gd name="connsiteY0" fmla="*/ 1353938 h 1392730"/>
              <a:gd name="connsiteX1" fmla="*/ 171318 w 6529690"/>
              <a:gd name="connsiteY1" fmla="*/ 699672 h 1392730"/>
              <a:gd name="connsiteX2" fmla="*/ 281657 w 6529690"/>
              <a:gd name="connsiteY2" fmla="*/ 87485 h 1392730"/>
              <a:gd name="connsiteX3" fmla="*/ 1055238 w 6529690"/>
              <a:gd name="connsiteY3" fmla="*/ 44027 h 1392730"/>
              <a:gd name="connsiteX4" fmla="*/ 2609718 w 6529690"/>
              <a:gd name="connsiteY4" fmla="*/ 10223 h 1392730"/>
              <a:gd name="connsiteX5" fmla="*/ 4057518 w 6529690"/>
              <a:gd name="connsiteY5" fmla="*/ 12817 h 1392730"/>
              <a:gd name="connsiteX6" fmla="*/ 6114918 w 6529690"/>
              <a:gd name="connsiteY6" fmla="*/ 123024 h 1392730"/>
              <a:gd name="connsiteX7" fmla="*/ 6206358 w 6529690"/>
              <a:gd name="connsiteY7" fmla="*/ 1212319 h 1392730"/>
              <a:gd name="connsiteX8" fmla="*/ 1466718 w 6529690"/>
              <a:gd name="connsiteY8" fmla="*/ 1353938 h 1392730"/>
              <a:gd name="connsiteX0" fmla="*/ 1488639 w 6551611"/>
              <a:gd name="connsiteY0" fmla="*/ 1353938 h 1392730"/>
              <a:gd name="connsiteX1" fmla="*/ 193239 w 6551611"/>
              <a:gd name="connsiteY1" fmla="*/ 699672 h 1392730"/>
              <a:gd name="connsiteX2" fmla="*/ 265478 w 6551611"/>
              <a:gd name="connsiteY2" fmla="*/ 200751 h 1392730"/>
              <a:gd name="connsiteX3" fmla="*/ 1077159 w 6551611"/>
              <a:gd name="connsiteY3" fmla="*/ 44027 h 1392730"/>
              <a:gd name="connsiteX4" fmla="*/ 2631639 w 6551611"/>
              <a:gd name="connsiteY4" fmla="*/ 10223 h 1392730"/>
              <a:gd name="connsiteX5" fmla="*/ 4079439 w 6551611"/>
              <a:gd name="connsiteY5" fmla="*/ 12817 h 1392730"/>
              <a:gd name="connsiteX6" fmla="*/ 6136839 w 6551611"/>
              <a:gd name="connsiteY6" fmla="*/ 123024 h 1392730"/>
              <a:gd name="connsiteX7" fmla="*/ 6228279 w 6551611"/>
              <a:gd name="connsiteY7" fmla="*/ 1212319 h 1392730"/>
              <a:gd name="connsiteX8" fmla="*/ 1488639 w 6551611"/>
              <a:gd name="connsiteY8" fmla="*/ 1353938 h 1392730"/>
              <a:gd name="connsiteX0" fmla="*/ 1420557 w 6483529"/>
              <a:gd name="connsiteY0" fmla="*/ 1353938 h 1392730"/>
              <a:gd name="connsiteX1" fmla="*/ 125157 w 6483529"/>
              <a:gd name="connsiteY1" fmla="*/ 699672 h 1392730"/>
              <a:gd name="connsiteX2" fmla="*/ 197396 w 6483529"/>
              <a:gd name="connsiteY2" fmla="*/ 200751 h 1392730"/>
              <a:gd name="connsiteX3" fmla="*/ 1009077 w 6483529"/>
              <a:gd name="connsiteY3" fmla="*/ 44027 h 1392730"/>
              <a:gd name="connsiteX4" fmla="*/ 2563557 w 6483529"/>
              <a:gd name="connsiteY4" fmla="*/ 10223 h 1392730"/>
              <a:gd name="connsiteX5" fmla="*/ 4011357 w 6483529"/>
              <a:gd name="connsiteY5" fmla="*/ 12817 h 1392730"/>
              <a:gd name="connsiteX6" fmla="*/ 6068757 w 6483529"/>
              <a:gd name="connsiteY6" fmla="*/ 123024 h 1392730"/>
              <a:gd name="connsiteX7" fmla="*/ 6160197 w 6483529"/>
              <a:gd name="connsiteY7" fmla="*/ 1212319 h 1392730"/>
              <a:gd name="connsiteX8" fmla="*/ 1420557 w 6483529"/>
              <a:gd name="connsiteY8" fmla="*/ 1353938 h 1392730"/>
              <a:gd name="connsiteX0" fmla="*/ 1412267 w 6475239"/>
              <a:gd name="connsiteY0" fmla="*/ 1353938 h 1388738"/>
              <a:gd name="connsiteX1" fmla="*/ 101627 w 6475239"/>
              <a:gd name="connsiteY1" fmla="*/ 753843 h 1388738"/>
              <a:gd name="connsiteX2" fmla="*/ 189106 w 6475239"/>
              <a:gd name="connsiteY2" fmla="*/ 200751 h 1388738"/>
              <a:gd name="connsiteX3" fmla="*/ 1000787 w 6475239"/>
              <a:gd name="connsiteY3" fmla="*/ 44027 h 1388738"/>
              <a:gd name="connsiteX4" fmla="*/ 2555267 w 6475239"/>
              <a:gd name="connsiteY4" fmla="*/ 10223 h 1388738"/>
              <a:gd name="connsiteX5" fmla="*/ 4003067 w 6475239"/>
              <a:gd name="connsiteY5" fmla="*/ 12817 h 1388738"/>
              <a:gd name="connsiteX6" fmla="*/ 6060467 w 6475239"/>
              <a:gd name="connsiteY6" fmla="*/ 123024 h 1388738"/>
              <a:gd name="connsiteX7" fmla="*/ 6151907 w 6475239"/>
              <a:gd name="connsiteY7" fmla="*/ 1212319 h 1388738"/>
              <a:gd name="connsiteX8" fmla="*/ 1412267 w 6475239"/>
              <a:gd name="connsiteY8" fmla="*/ 1353938 h 1388738"/>
              <a:gd name="connsiteX0" fmla="*/ 1398780 w 6461752"/>
              <a:gd name="connsiteY0" fmla="*/ 1353938 h 1388738"/>
              <a:gd name="connsiteX1" fmla="*/ 88140 w 6461752"/>
              <a:gd name="connsiteY1" fmla="*/ 753843 h 1388738"/>
              <a:gd name="connsiteX2" fmla="*/ 175619 w 6461752"/>
              <a:gd name="connsiteY2" fmla="*/ 200751 h 1388738"/>
              <a:gd name="connsiteX3" fmla="*/ 987300 w 6461752"/>
              <a:gd name="connsiteY3" fmla="*/ 44027 h 1388738"/>
              <a:gd name="connsiteX4" fmla="*/ 2541780 w 6461752"/>
              <a:gd name="connsiteY4" fmla="*/ 10223 h 1388738"/>
              <a:gd name="connsiteX5" fmla="*/ 3989580 w 6461752"/>
              <a:gd name="connsiteY5" fmla="*/ 12817 h 1388738"/>
              <a:gd name="connsiteX6" fmla="*/ 6046980 w 6461752"/>
              <a:gd name="connsiteY6" fmla="*/ 123024 h 1388738"/>
              <a:gd name="connsiteX7" fmla="*/ 6138420 w 6461752"/>
              <a:gd name="connsiteY7" fmla="*/ 1212319 h 1388738"/>
              <a:gd name="connsiteX8" fmla="*/ 1398780 w 6461752"/>
              <a:gd name="connsiteY8" fmla="*/ 1353938 h 1388738"/>
              <a:gd name="connsiteX0" fmla="*/ 1394171 w 6457143"/>
              <a:gd name="connsiteY0" fmla="*/ 1353938 h 1388738"/>
              <a:gd name="connsiteX1" fmla="*/ 83531 w 6457143"/>
              <a:gd name="connsiteY1" fmla="*/ 753843 h 1388738"/>
              <a:gd name="connsiteX2" fmla="*/ 171010 w 6457143"/>
              <a:gd name="connsiteY2" fmla="*/ 200751 h 1388738"/>
              <a:gd name="connsiteX3" fmla="*/ 868391 w 6457143"/>
              <a:gd name="connsiteY3" fmla="*/ 19404 h 1388738"/>
              <a:gd name="connsiteX4" fmla="*/ 2537171 w 6457143"/>
              <a:gd name="connsiteY4" fmla="*/ 10223 h 1388738"/>
              <a:gd name="connsiteX5" fmla="*/ 3984971 w 6457143"/>
              <a:gd name="connsiteY5" fmla="*/ 12817 h 1388738"/>
              <a:gd name="connsiteX6" fmla="*/ 6042371 w 6457143"/>
              <a:gd name="connsiteY6" fmla="*/ 123024 h 1388738"/>
              <a:gd name="connsiteX7" fmla="*/ 6133811 w 6457143"/>
              <a:gd name="connsiteY7" fmla="*/ 1212319 h 1388738"/>
              <a:gd name="connsiteX8" fmla="*/ 1394171 w 6457143"/>
              <a:gd name="connsiteY8" fmla="*/ 1353938 h 1388738"/>
              <a:gd name="connsiteX0" fmla="*/ 1394171 w 6457143"/>
              <a:gd name="connsiteY0" fmla="*/ 1356050 h 1390850"/>
              <a:gd name="connsiteX1" fmla="*/ 83531 w 6457143"/>
              <a:gd name="connsiteY1" fmla="*/ 755955 h 1390850"/>
              <a:gd name="connsiteX2" fmla="*/ 171010 w 6457143"/>
              <a:gd name="connsiteY2" fmla="*/ 202863 h 1390850"/>
              <a:gd name="connsiteX3" fmla="*/ 868391 w 6457143"/>
              <a:gd name="connsiteY3" fmla="*/ 21516 h 1390850"/>
              <a:gd name="connsiteX4" fmla="*/ 3984971 w 6457143"/>
              <a:gd name="connsiteY4" fmla="*/ 14929 h 1390850"/>
              <a:gd name="connsiteX5" fmla="*/ 6042371 w 6457143"/>
              <a:gd name="connsiteY5" fmla="*/ 125136 h 1390850"/>
              <a:gd name="connsiteX6" fmla="*/ 6133811 w 6457143"/>
              <a:gd name="connsiteY6" fmla="*/ 1214431 h 1390850"/>
              <a:gd name="connsiteX7" fmla="*/ 1394171 w 6457143"/>
              <a:gd name="connsiteY7" fmla="*/ 1356050 h 1390850"/>
              <a:gd name="connsiteX0" fmla="*/ 1405743 w 6468715"/>
              <a:gd name="connsiteY0" fmla="*/ 1356050 h 1390850"/>
              <a:gd name="connsiteX1" fmla="*/ 95103 w 6468715"/>
              <a:gd name="connsiteY1" fmla="*/ 755955 h 1390850"/>
              <a:gd name="connsiteX2" fmla="*/ 182582 w 6468715"/>
              <a:gd name="connsiteY2" fmla="*/ 202863 h 1390850"/>
              <a:gd name="connsiteX3" fmla="*/ 879963 w 6468715"/>
              <a:gd name="connsiteY3" fmla="*/ 21516 h 1390850"/>
              <a:gd name="connsiteX4" fmla="*/ 3996543 w 6468715"/>
              <a:gd name="connsiteY4" fmla="*/ 14929 h 1390850"/>
              <a:gd name="connsiteX5" fmla="*/ 6053943 w 6468715"/>
              <a:gd name="connsiteY5" fmla="*/ 125136 h 1390850"/>
              <a:gd name="connsiteX6" fmla="*/ 6145383 w 6468715"/>
              <a:gd name="connsiteY6" fmla="*/ 1214431 h 1390850"/>
              <a:gd name="connsiteX7" fmla="*/ 1405743 w 6468715"/>
              <a:gd name="connsiteY7" fmla="*/ 1356050 h 1390850"/>
              <a:gd name="connsiteX0" fmla="*/ 1405743 w 6468715"/>
              <a:gd name="connsiteY0" fmla="*/ 1356050 h 1390850"/>
              <a:gd name="connsiteX1" fmla="*/ 95103 w 6468715"/>
              <a:gd name="connsiteY1" fmla="*/ 755955 h 1390850"/>
              <a:gd name="connsiteX2" fmla="*/ 182582 w 6468715"/>
              <a:gd name="connsiteY2" fmla="*/ 202863 h 1390850"/>
              <a:gd name="connsiteX3" fmla="*/ 879963 w 6468715"/>
              <a:gd name="connsiteY3" fmla="*/ 21516 h 1390850"/>
              <a:gd name="connsiteX4" fmla="*/ 3996543 w 6468715"/>
              <a:gd name="connsiteY4" fmla="*/ 14929 h 1390850"/>
              <a:gd name="connsiteX5" fmla="*/ 6053943 w 6468715"/>
              <a:gd name="connsiteY5" fmla="*/ 125136 h 1390850"/>
              <a:gd name="connsiteX6" fmla="*/ 6145383 w 6468715"/>
              <a:gd name="connsiteY6" fmla="*/ 1214431 h 1390850"/>
              <a:gd name="connsiteX7" fmla="*/ 1405743 w 6468715"/>
              <a:gd name="connsiteY7" fmla="*/ 1356050 h 1390850"/>
              <a:gd name="connsiteX0" fmla="*/ 1405743 w 6468715"/>
              <a:gd name="connsiteY0" fmla="*/ 1356050 h 1390850"/>
              <a:gd name="connsiteX1" fmla="*/ 95103 w 6468715"/>
              <a:gd name="connsiteY1" fmla="*/ 755955 h 1390850"/>
              <a:gd name="connsiteX2" fmla="*/ 182582 w 6468715"/>
              <a:gd name="connsiteY2" fmla="*/ 202863 h 1390850"/>
              <a:gd name="connsiteX3" fmla="*/ 879963 w 6468715"/>
              <a:gd name="connsiteY3" fmla="*/ 21516 h 1390850"/>
              <a:gd name="connsiteX4" fmla="*/ 3996543 w 6468715"/>
              <a:gd name="connsiteY4" fmla="*/ 14929 h 1390850"/>
              <a:gd name="connsiteX5" fmla="*/ 6053943 w 6468715"/>
              <a:gd name="connsiteY5" fmla="*/ 125136 h 1390850"/>
              <a:gd name="connsiteX6" fmla="*/ 6145383 w 6468715"/>
              <a:gd name="connsiteY6" fmla="*/ 1214431 h 1390850"/>
              <a:gd name="connsiteX7" fmla="*/ 1405743 w 6468715"/>
              <a:gd name="connsiteY7" fmla="*/ 1356050 h 1390850"/>
              <a:gd name="connsiteX0" fmla="*/ 1405743 w 6468715"/>
              <a:gd name="connsiteY0" fmla="*/ 1359922 h 1394722"/>
              <a:gd name="connsiteX1" fmla="*/ 95103 w 6468715"/>
              <a:gd name="connsiteY1" fmla="*/ 759827 h 1394722"/>
              <a:gd name="connsiteX2" fmla="*/ 182582 w 6468715"/>
              <a:gd name="connsiteY2" fmla="*/ 206735 h 1394722"/>
              <a:gd name="connsiteX3" fmla="*/ 879963 w 6468715"/>
              <a:gd name="connsiteY3" fmla="*/ 25388 h 1394722"/>
              <a:gd name="connsiteX4" fmla="*/ 3996543 w 6468715"/>
              <a:gd name="connsiteY4" fmla="*/ 18801 h 1394722"/>
              <a:gd name="connsiteX5" fmla="*/ 6053943 w 6468715"/>
              <a:gd name="connsiteY5" fmla="*/ 129008 h 1394722"/>
              <a:gd name="connsiteX6" fmla="*/ 6145383 w 6468715"/>
              <a:gd name="connsiteY6" fmla="*/ 1218303 h 1394722"/>
              <a:gd name="connsiteX7" fmla="*/ 1405743 w 6468715"/>
              <a:gd name="connsiteY7" fmla="*/ 1359922 h 1394722"/>
              <a:gd name="connsiteX0" fmla="*/ 1350802 w 6413774"/>
              <a:gd name="connsiteY0" fmla="*/ 1359922 h 1394722"/>
              <a:gd name="connsiteX1" fmla="*/ 397652 w 6413774"/>
              <a:gd name="connsiteY1" fmla="*/ 1137007 h 1394722"/>
              <a:gd name="connsiteX2" fmla="*/ 40162 w 6413774"/>
              <a:gd name="connsiteY2" fmla="*/ 759827 h 1394722"/>
              <a:gd name="connsiteX3" fmla="*/ 127641 w 6413774"/>
              <a:gd name="connsiteY3" fmla="*/ 206735 h 1394722"/>
              <a:gd name="connsiteX4" fmla="*/ 825022 w 6413774"/>
              <a:gd name="connsiteY4" fmla="*/ 25388 h 1394722"/>
              <a:gd name="connsiteX5" fmla="*/ 3941602 w 6413774"/>
              <a:gd name="connsiteY5" fmla="*/ 18801 h 1394722"/>
              <a:gd name="connsiteX6" fmla="*/ 5999002 w 6413774"/>
              <a:gd name="connsiteY6" fmla="*/ 129008 h 1394722"/>
              <a:gd name="connsiteX7" fmla="*/ 6090442 w 6413774"/>
              <a:gd name="connsiteY7" fmla="*/ 1218303 h 1394722"/>
              <a:gd name="connsiteX8" fmla="*/ 1350802 w 6413774"/>
              <a:gd name="connsiteY8" fmla="*/ 1359922 h 1394722"/>
              <a:gd name="connsiteX0" fmla="*/ 1347421 w 6410393"/>
              <a:gd name="connsiteY0" fmla="*/ 1359922 h 1361478"/>
              <a:gd name="connsiteX1" fmla="*/ 127735 w 6410393"/>
              <a:gd name="connsiteY1" fmla="*/ 1216908 h 1361478"/>
              <a:gd name="connsiteX2" fmla="*/ 36781 w 6410393"/>
              <a:gd name="connsiteY2" fmla="*/ 759827 h 1361478"/>
              <a:gd name="connsiteX3" fmla="*/ 124260 w 6410393"/>
              <a:gd name="connsiteY3" fmla="*/ 206735 h 1361478"/>
              <a:gd name="connsiteX4" fmla="*/ 821641 w 6410393"/>
              <a:gd name="connsiteY4" fmla="*/ 25388 h 1361478"/>
              <a:gd name="connsiteX5" fmla="*/ 3938221 w 6410393"/>
              <a:gd name="connsiteY5" fmla="*/ 18801 h 1361478"/>
              <a:gd name="connsiteX6" fmla="*/ 5995621 w 6410393"/>
              <a:gd name="connsiteY6" fmla="*/ 129008 h 1361478"/>
              <a:gd name="connsiteX7" fmla="*/ 6087061 w 6410393"/>
              <a:gd name="connsiteY7" fmla="*/ 1218303 h 1361478"/>
              <a:gd name="connsiteX8" fmla="*/ 1347421 w 6410393"/>
              <a:gd name="connsiteY8" fmla="*/ 1359922 h 1361478"/>
              <a:gd name="connsiteX0" fmla="*/ 1462947 w 6525919"/>
              <a:gd name="connsiteY0" fmla="*/ 1359922 h 1361478"/>
              <a:gd name="connsiteX1" fmla="*/ 243261 w 6525919"/>
              <a:gd name="connsiteY1" fmla="*/ 1216908 h 1361478"/>
              <a:gd name="connsiteX2" fmla="*/ 2 w 6525919"/>
              <a:gd name="connsiteY2" fmla="*/ 759827 h 1361478"/>
              <a:gd name="connsiteX3" fmla="*/ 239786 w 6525919"/>
              <a:gd name="connsiteY3" fmla="*/ 206735 h 1361478"/>
              <a:gd name="connsiteX4" fmla="*/ 937167 w 6525919"/>
              <a:gd name="connsiteY4" fmla="*/ 25388 h 1361478"/>
              <a:gd name="connsiteX5" fmla="*/ 4053747 w 6525919"/>
              <a:gd name="connsiteY5" fmla="*/ 18801 h 1361478"/>
              <a:gd name="connsiteX6" fmla="*/ 6111147 w 6525919"/>
              <a:gd name="connsiteY6" fmla="*/ 129008 h 1361478"/>
              <a:gd name="connsiteX7" fmla="*/ 6202587 w 6525919"/>
              <a:gd name="connsiteY7" fmla="*/ 1218303 h 1361478"/>
              <a:gd name="connsiteX8" fmla="*/ 1462947 w 6525919"/>
              <a:gd name="connsiteY8" fmla="*/ 1359922 h 1361478"/>
              <a:gd name="connsiteX0" fmla="*/ 1465613 w 6528585"/>
              <a:gd name="connsiteY0" fmla="*/ 1356854 h 1358410"/>
              <a:gd name="connsiteX1" fmla="*/ 245927 w 6528585"/>
              <a:gd name="connsiteY1" fmla="*/ 1213840 h 1358410"/>
              <a:gd name="connsiteX2" fmla="*/ 2668 w 6528585"/>
              <a:gd name="connsiteY2" fmla="*/ 756759 h 1358410"/>
              <a:gd name="connsiteX3" fmla="*/ 332693 w 6528585"/>
              <a:gd name="connsiteY3" fmla="*/ 216269 h 1358410"/>
              <a:gd name="connsiteX4" fmla="*/ 939833 w 6528585"/>
              <a:gd name="connsiteY4" fmla="*/ 22320 h 1358410"/>
              <a:gd name="connsiteX5" fmla="*/ 4056413 w 6528585"/>
              <a:gd name="connsiteY5" fmla="*/ 15733 h 1358410"/>
              <a:gd name="connsiteX6" fmla="*/ 6113813 w 6528585"/>
              <a:gd name="connsiteY6" fmla="*/ 125940 h 1358410"/>
              <a:gd name="connsiteX7" fmla="*/ 6205253 w 6528585"/>
              <a:gd name="connsiteY7" fmla="*/ 1215235 h 1358410"/>
              <a:gd name="connsiteX8" fmla="*/ 1465613 w 6528585"/>
              <a:gd name="connsiteY8" fmla="*/ 1356854 h 1358410"/>
              <a:gd name="connsiteX0" fmla="*/ 1465613 w 6528585"/>
              <a:gd name="connsiteY0" fmla="*/ 1354914 h 1356470"/>
              <a:gd name="connsiteX1" fmla="*/ 245927 w 6528585"/>
              <a:gd name="connsiteY1" fmla="*/ 1211900 h 1356470"/>
              <a:gd name="connsiteX2" fmla="*/ 2668 w 6528585"/>
              <a:gd name="connsiteY2" fmla="*/ 754819 h 1356470"/>
              <a:gd name="connsiteX3" fmla="*/ 332693 w 6528585"/>
              <a:gd name="connsiteY3" fmla="*/ 214329 h 1356470"/>
              <a:gd name="connsiteX4" fmla="*/ 1249230 w 6528585"/>
              <a:gd name="connsiteY4" fmla="*/ 26681 h 1356470"/>
              <a:gd name="connsiteX5" fmla="*/ 4056413 w 6528585"/>
              <a:gd name="connsiteY5" fmla="*/ 13793 h 1356470"/>
              <a:gd name="connsiteX6" fmla="*/ 6113813 w 6528585"/>
              <a:gd name="connsiteY6" fmla="*/ 124000 h 1356470"/>
              <a:gd name="connsiteX7" fmla="*/ 6205253 w 6528585"/>
              <a:gd name="connsiteY7" fmla="*/ 1213295 h 1356470"/>
              <a:gd name="connsiteX8" fmla="*/ 1465613 w 6528585"/>
              <a:gd name="connsiteY8" fmla="*/ 1354914 h 1356470"/>
              <a:gd name="connsiteX0" fmla="*/ 1465613 w 6528585"/>
              <a:gd name="connsiteY0" fmla="*/ 1369672 h 1371228"/>
              <a:gd name="connsiteX1" fmla="*/ 245927 w 6528585"/>
              <a:gd name="connsiteY1" fmla="*/ 1226658 h 1371228"/>
              <a:gd name="connsiteX2" fmla="*/ 2668 w 6528585"/>
              <a:gd name="connsiteY2" fmla="*/ 769577 h 1371228"/>
              <a:gd name="connsiteX3" fmla="*/ 332693 w 6528585"/>
              <a:gd name="connsiteY3" fmla="*/ 229087 h 1371228"/>
              <a:gd name="connsiteX4" fmla="*/ 1249230 w 6528585"/>
              <a:gd name="connsiteY4" fmla="*/ 16235 h 1371228"/>
              <a:gd name="connsiteX5" fmla="*/ 4056413 w 6528585"/>
              <a:gd name="connsiteY5" fmla="*/ 28551 h 1371228"/>
              <a:gd name="connsiteX6" fmla="*/ 6113813 w 6528585"/>
              <a:gd name="connsiteY6" fmla="*/ 138758 h 1371228"/>
              <a:gd name="connsiteX7" fmla="*/ 6205253 w 6528585"/>
              <a:gd name="connsiteY7" fmla="*/ 1228053 h 1371228"/>
              <a:gd name="connsiteX8" fmla="*/ 1465613 w 6528585"/>
              <a:gd name="connsiteY8" fmla="*/ 1369672 h 1371228"/>
              <a:gd name="connsiteX0" fmla="*/ 1465613 w 6528585"/>
              <a:gd name="connsiteY0" fmla="*/ 1358936 h 1360492"/>
              <a:gd name="connsiteX1" fmla="*/ 245927 w 6528585"/>
              <a:gd name="connsiteY1" fmla="*/ 1215922 h 1360492"/>
              <a:gd name="connsiteX2" fmla="*/ 2668 w 6528585"/>
              <a:gd name="connsiteY2" fmla="*/ 758841 h 1360492"/>
              <a:gd name="connsiteX3" fmla="*/ 332693 w 6528585"/>
              <a:gd name="connsiteY3" fmla="*/ 218351 h 1360492"/>
              <a:gd name="connsiteX4" fmla="*/ 1249230 w 6528585"/>
              <a:gd name="connsiteY4" fmla="*/ 5499 h 1360492"/>
              <a:gd name="connsiteX5" fmla="*/ 3502079 w 6528585"/>
              <a:gd name="connsiteY5" fmla="*/ 68225 h 1360492"/>
              <a:gd name="connsiteX6" fmla="*/ 6113813 w 6528585"/>
              <a:gd name="connsiteY6" fmla="*/ 128022 h 1360492"/>
              <a:gd name="connsiteX7" fmla="*/ 6205253 w 6528585"/>
              <a:gd name="connsiteY7" fmla="*/ 1217317 h 1360492"/>
              <a:gd name="connsiteX8" fmla="*/ 1465613 w 6528585"/>
              <a:gd name="connsiteY8" fmla="*/ 1358936 h 1360492"/>
              <a:gd name="connsiteX0" fmla="*/ 1465613 w 6528585"/>
              <a:gd name="connsiteY0" fmla="*/ 1354270 h 1355826"/>
              <a:gd name="connsiteX1" fmla="*/ 245927 w 6528585"/>
              <a:gd name="connsiteY1" fmla="*/ 1211256 h 1355826"/>
              <a:gd name="connsiteX2" fmla="*/ 2668 w 6528585"/>
              <a:gd name="connsiteY2" fmla="*/ 754175 h 1355826"/>
              <a:gd name="connsiteX3" fmla="*/ 332693 w 6528585"/>
              <a:gd name="connsiteY3" fmla="*/ 213685 h 1355826"/>
              <a:gd name="connsiteX4" fmla="*/ 1249230 w 6528585"/>
              <a:gd name="connsiteY4" fmla="*/ 833 h 1355826"/>
              <a:gd name="connsiteX5" fmla="*/ 3502079 w 6528585"/>
              <a:gd name="connsiteY5" fmla="*/ 139173 h 1355826"/>
              <a:gd name="connsiteX6" fmla="*/ 6113813 w 6528585"/>
              <a:gd name="connsiteY6" fmla="*/ 123356 h 1355826"/>
              <a:gd name="connsiteX7" fmla="*/ 6205253 w 6528585"/>
              <a:gd name="connsiteY7" fmla="*/ 1212651 h 1355826"/>
              <a:gd name="connsiteX8" fmla="*/ 1465613 w 6528585"/>
              <a:gd name="connsiteY8" fmla="*/ 1354270 h 1355826"/>
              <a:gd name="connsiteX0" fmla="*/ 1465613 w 6528585"/>
              <a:gd name="connsiteY0" fmla="*/ 1353437 h 1354993"/>
              <a:gd name="connsiteX1" fmla="*/ 245927 w 6528585"/>
              <a:gd name="connsiteY1" fmla="*/ 1210423 h 1354993"/>
              <a:gd name="connsiteX2" fmla="*/ 2668 w 6528585"/>
              <a:gd name="connsiteY2" fmla="*/ 753342 h 1354993"/>
              <a:gd name="connsiteX3" fmla="*/ 332693 w 6528585"/>
              <a:gd name="connsiteY3" fmla="*/ 212852 h 1354993"/>
              <a:gd name="connsiteX4" fmla="*/ 1249230 w 6528585"/>
              <a:gd name="connsiteY4" fmla="*/ 0 h 1354993"/>
              <a:gd name="connsiteX5" fmla="*/ 3502079 w 6528585"/>
              <a:gd name="connsiteY5" fmla="*/ 94232 h 1354993"/>
              <a:gd name="connsiteX6" fmla="*/ 6113813 w 6528585"/>
              <a:gd name="connsiteY6" fmla="*/ 122523 h 1354993"/>
              <a:gd name="connsiteX7" fmla="*/ 6205253 w 6528585"/>
              <a:gd name="connsiteY7" fmla="*/ 1211818 h 1354993"/>
              <a:gd name="connsiteX8" fmla="*/ 1465613 w 6528585"/>
              <a:gd name="connsiteY8" fmla="*/ 1353437 h 1354993"/>
              <a:gd name="connsiteX0" fmla="*/ 1465613 w 6528585"/>
              <a:gd name="connsiteY0" fmla="*/ 1353437 h 1354993"/>
              <a:gd name="connsiteX1" fmla="*/ 245927 w 6528585"/>
              <a:gd name="connsiteY1" fmla="*/ 1210423 h 1354993"/>
              <a:gd name="connsiteX2" fmla="*/ 2668 w 6528585"/>
              <a:gd name="connsiteY2" fmla="*/ 753342 h 1354993"/>
              <a:gd name="connsiteX3" fmla="*/ 332693 w 6528585"/>
              <a:gd name="connsiteY3" fmla="*/ 212852 h 1354993"/>
              <a:gd name="connsiteX4" fmla="*/ 1249230 w 6528585"/>
              <a:gd name="connsiteY4" fmla="*/ 0 h 1354993"/>
              <a:gd name="connsiteX5" fmla="*/ 3511798 w 6528585"/>
              <a:gd name="connsiteY5" fmla="*/ 61151 h 1354993"/>
              <a:gd name="connsiteX6" fmla="*/ 6113813 w 6528585"/>
              <a:gd name="connsiteY6" fmla="*/ 122523 h 1354993"/>
              <a:gd name="connsiteX7" fmla="*/ 6205253 w 6528585"/>
              <a:gd name="connsiteY7" fmla="*/ 1211818 h 1354993"/>
              <a:gd name="connsiteX8" fmla="*/ 1465613 w 6528585"/>
              <a:gd name="connsiteY8" fmla="*/ 1353437 h 1354993"/>
              <a:gd name="connsiteX0" fmla="*/ 1465613 w 6528585"/>
              <a:gd name="connsiteY0" fmla="*/ 1353437 h 1354993"/>
              <a:gd name="connsiteX1" fmla="*/ 245927 w 6528585"/>
              <a:gd name="connsiteY1" fmla="*/ 1210423 h 1354993"/>
              <a:gd name="connsiteX2" fmla="*/ 2668 w 6528585"/>
              <a:gd name="connsiteY2" fmla="*/ 753342 h 1354993"/>
              <a:gd name="connsiteX3" fmla="*/ 332693 w 6528585"/>
              <a:gd name="connsiteY3" fmla="*/ 212852 h 1354993"/>
              <a:gd name="connsiteX4" fmla="*/ 1249230 w 6528585"/>
              <a:gd name="connsiteY4" fmla="*/ 0 h 1354993"/>
              <a:gd name="connsiteX5" fmla="*/ 3511798 w 6528585"/>
              <a:gd name="connsiteY5" fmla="*/ 61151 h 1354993"/>
              <a:gd name="connsiteX6" fmla="*/ 6113813 w 6528585"/>
              <a:gd name="connsiteY6" fmla="*/ 122523 h 1354993"/>
              <a:gd name="connsiteX7" fmla="*/ 6205253 w 6528585"/>
              <a:gd name="connsiteY7" fmla="*/ 1211818 h 1354993"/>
              <a:gd name="connsiteX8" fmla="*/ 1465613 w 6528585"/>
              <a:gd name="connsiteY8" fmla="*/ 1353437 h 1354993"/>
              <a:gd name="connsiteX0" fmla="*/ 1465613 w 6528585"/>
              <a:gd name="connsiteY0" fmla="*/ 1353437 h 1354993"/>
              <a:gd name="connsiteX1" fmla="*/ 245927 w 6528585"/>
              <a:gd name="connsiteY1" fmla="*/ 1210423 h 1354993"/>
              <a:gd name="connsiteX2" fmla="*/ 2668 w 6528585"/>
              <a:gd name="connsiteY2" fmla="*/ 753342 h 1354993"/>
              <a:gd name="connsiteX3" fmla="*/ 332693 w 6528585"/>
              <a:gd name="connsiteY3" fmla="*/ 212852 h 1354993"/>
              <a:gd name="connsiteX4" fmla="*/ 1249230 w 6528585"/>
              <a:gd name="connsiteY4" fmla="*/ 0 h 1354993"/>
              <a:gd name="connsiteX5" fmla="*/ 3511798 w 6528585"/>
              <a:gd name="connsiteY5" fmla="*/ 61151 h 1354993"/>
              <a:gd name="connsiteX6" fmla="*/ 6113813 w 6528585"/>
              <a:gd name="connsiteY6" fmla="*/ 122523 h 1354993"/>
              <a:gd name="connsiteX7" fmla="*/ 6205253 w 6528585"/>
              <a:gd name="connsiteY7" fmla="*/ 1211818 h 1354993"/>
              <a:gd name="connsiteX8" fmla="*/ 1465613 w 6528585"/>
              <a:gd name="connsiteY8" fmla="*/ 1353437 h 1354993"/>
              <a:gd name="connsiteX0" fmla="*/ 1465613 w 6528585"/>
              <a:gd name="connsiteY0" fmla="*/ 1353437 h 1354993"/>
              <a:gd name="connsiteX1" fmla="*/ 245927 w 6528585"/>
              <a:gd name="connsiteY1" fmla="*/ 1210423 h 1354993"/>
              <a:gd name="connsiteX2" fmla="*/ 2668 w 6528585"/>
              <a:gd name="connsiteY2" fmla="*/ 753342 h 1354993"/>
              <a:gd name="connsiteX3" fmla="*/ 332693 w 6528585"/>
              <a:gd name="connsiteY3" fmla="*/ 212852 h 1354993"/>
              <a:gd name="connsiteX4" fmla="*/ 1249230 w 6528585"/>
              <a:gd name="connsiteY4" fmla="*/ 0 h 1354993"/>
              <a:gd name="connsiteX5" fmla="*/ 3511798 w 6528585"/>
              <a:gd name="connsiteY5" fmla="*/ 61151 h 1354993"/>
              <a:gd name="connsiteX6" fmla="*/ 6113813 w 6528585"/>
              <a:gd name="connsiteY6" fmla="*/ 122523 h 1354993"/>
              <a:gd name="connsiteX7" fmla="*/ 6205253 w 6528585"/>
              <a:gd name="connsiteY7" fmla="*/ 1211818 h 1354993"/>
              <a:gd name="connsiteX8" fmla="*/ 1465613 w 6528585"/>
              <a:gd name="connsiteY8" fmla="*/ 1353437 h 1354993"/>
              <a:gd name="connsiteX0" fmla="*/ 1465613 w 6528585"/>
              <a:gd name="connsiteY0" fmla="*/ 1358570 h 1360126"/>
              <a:gd name="connsiteX1" fmla="*/ 245927 w 6528585"/>
              <a:gd name="connsiteY1" fmla="*/ 1215556 h 1360126"/>
              <a:gd name="connsiteX2" fmla="*/ 2668 w 6528585"/>
              <a:gd name="connsiteY2" fmla="*/ 758475 h 1360126"/>
              <a:gd name="connsiteX3" fmla="*/ 332693 w 6528585"/>
              <a:gd name="connsiteY3" fmla="*/ 217985 h 1360126"/>
              <a:gd name="connsiteX4" fmla="*/ 1249230 w 6528585"/>
              <a:gd name="connsiteY4" fmla="*/ 5133 h 1360126"/>
              <a:gd name="connsiteX5" fmla="*/ 3531235 w 6528585"/>
              <a:gd name="connsiteY5" fmla="*/ 27689 h 1360126"/>
              <a:gd name="connsiteX6" fmla="*/ 6113813 w 6528585"/>
              <a:gd name="connsiteY6" fmla="*/ 127656 h 1360126"/>
              <a:gd name="connsiteX7" fmla="*/ 6205253 w 6528585"/>
              <a:gd name="connsiteY7" fmla="*/ 1216951 h 1360126"/>
              <a:gd name="connsiteX8" fmla="*/ 1465613 w 6528585"/>
              <a:gd name="connsiteY8" fmla="*/ 1358570 h 1360126"/>
              <a:gd name="csX0" fmla="*/ 1465613 w 6324206"/>
              <a:gd name="csY0" fmla="*/ 1358570 h 1362124"/>
              <a:gd name="csX1" fmla="*/ 245927 w 6324206"/>
              <a:gd name="csY1" fmla="*/ 1215556 h 1362124"/>
              <a:gd name="csX2" fmla="*/ 2668 w 6324206"/>
              <a:gd name="csY2" fmla="*/ 758475 h 1362124"/>
              <a:gd name="csX3" fmla="*/ 332693 w 6324206"/>
              <a:gd name="csY3" fmla="*/ 217985 h 1362124"/>
              <a:gd name="csX4" fmla="*/ 1249230 w 6324206"/>
              <a:gd name="csY4" fmla="*/ 5133 h 1362124"/>
              <a:gd name="csX5" fmla="*/ 3531235 w 6324206"/>
              <a:gd name="csY5" fmla="*/ 27689 h 1362124"/>
              <a:gd name="csX6" fmla="*/ 6113813 w 6324206"/>
              <a:gd name="csY6" fmla="*/ 127656 h 1362124"/>
              <a:gd name="csX7" fmla="*/ 5793571 w 6324206"/>
              <a:gd name="csY7" fmla="*/ 1098601 h 1362124"/>
              <a:gd name="csX8" fmla="*/ 1465613 w 6324206"/>
              <a:gd name="csY8" fmla="*/ 1358570 h 1362124"/>
              <a:gd name="csX0" fmla="*/ 1465613 w 6327321"/>
              <a:gd name="csY0" fmla="*/ 1358570 h 1359694"/>
              <a:gd name="csX1" fmla="*/ 245927 w 6327321"/>
              <a:gd name="csY1" fmla="*/ 1215556 h 1359694"/>
              <a:gd name="csX2" fmla="*/ 2668 w 6327321"/>
              <a:gd name="csY2" fmla="*/ 758475 h 1359694"/>
              <a:gd name="csX3" fmla="*/ 332693 w 6327321"/>
              <a:gd name="csY3" fmla="*/ 217985 h 1359694"/>
              <a:gd name="csX4" fmla="*/ 1249230 w 6327321"/>
              <a:gd name="csY4" fmla="*/ 5133 h 1359694"/>
              <a:gd name="csX5" fmla="*/ 3531235 w 6327321"/>
              <a:gd name="csY5" fmla="*/ 27689 h 1359694"/>
              <a:gd name="csX6" fmla="*/ 6113813 w 6327321"/>
              <a:gd name="csY6" fmla="*/ 127656 h 1359694"/>
              <a:gd name="csX7" fmla="*/ 5802720 w 6327321"/>
              <a:gd name="csY7" fmla="*/ 1157777 h 1359694"/>
              <a:gd name="csX8" fmla="*/ 1465613 w 6327321"/>
              <a:gd name="csY8" fmla="*/ 1358570 h 1359694"/>
              <a:gd name="csX0" fmla="*/ 1465613 w 6390129"/>
              <a:gd name="csY0" fmla="*/ 1358570 h 1360983"/>
              <a:gd name="csX1" fmla="*/ 245927 w 6390129"/>
              <a:gd name="csY1" fmla="*/ 1215556 h 1360983"/>
              <a:gd name="csX2" fmla="*/ 2668 w 6390129"/>
              <a:gd name="csY2" fmla="*/ 758475 h 1360983"/>
              <a:gd name="csX3" fmla="*/ 332693 w 6390129"/>
              <a:gd name="csY3" fmla="*/ 217985 h 1360983"/>
              <a:gd name="csX4" fmla="*/ 1249230 w 6390129"/>
              <a:gd name="csY4" fmla="*/ 5133 h 1360983"/>
              <a:gd name="csX5" fmla="*/ 3531235 w 6390129"/>
              <a:gd name="csY5" fmla="*/ 27689 h 1360983"/>
              <a:gd name="csX6" fmla="*/ 6113813 w 6390129"/>
              <a:gd name="csY6" fmla="*/ 127656 h 1360983"/>
              <a:gd name="csX7" fmla="*/ 5958245 w 6390129"/>
              <a:gd name="csY7" fmla="*/ 1123963 h 1360983"/>
              <a:gd name="csX8" fmla="*/ 1465613 w 6390129"/>
              <a:gd name="csY8" fmla="*/ 1358570 h 1360983"/>
              <a:gd name="csX0" fmla="*/ 1465613 w 6557058"/>
              <a:gd name="csY0" fmla="*/ 1358570 h 1360983"/>
              <a:gd name="csX1" fmla="*/ 245927 w 6557058"/>
              <a:gd name="csY1" fmla="*/ 1215556 h 1360983"/>
              <a:gd name="csX2" fmla="*/ 2668 w 6557058"/>
              <a:gd name="csY2" fmla="*/ 758475 h 1360983"/>
              <a:gd name="csX3" fmla="*/ 332693 w 6557058"/>
              <a:gd name="csY3" fmla="*/ 217985 h 1360983"/>
              <a:gd name="csX4" fmla="*/ 1249230 w 6557058"/>
              <a:gd name="csY4" fmla="*/ 5133 h 1360983"/>
              <a:gd name="csX5" fmla="*/ 3531235 w 6557058"/>
              <a:gd name="csY5" fmla="*/ 27689 h 1360983"/>
              <a:gd name="csX6" fmla="*/ 6113813 w 6557058"/>
              <a:gd name="csY6" fmla="*/ 127656 h 1360983"/>
              <a:gd name="csX7" fmla="*/ 5958245 w 6557058"/>
              <a:gd name="csY7" fmla="*/ 1123963 h 1360983"/>
              <a:gd name="csX8" fmla="*/ 1465613 w 6557058"/>
              <a:gd name="csY8" fmla="*/ 1358570 h 1360983"/>
              <a:gd name="csX0" fmla="*/ 1465613 w 6425935"/>
              <a:gd name="csY0" fmla="*/ 1358570 h 1360983"/>
              <a:gd name="csX1" fmla="*/ 245927 w 6425935"/>
              <a:gd name="csY1" fmla="*/ 1215556 h 1360983"/>
              <a:gd name="csX2" fmla="*/ 2668 w 6425935"/>
              <a:gd name="csY2" fmla="*/ 758475 h 1360983"/>
              <a:gd name="csX3" fmla="*/ 332693 w 6425935"/>
              <a:gd name="csY3" fmla="*/ 217985 h 1360983"/>
              <a:gd name="csX4" fmla="*/ 1249230 w 6425935"/>
              <a:gd name="csY4" fmla="*/ 5133 h 1360983"/>
              <a:gd name="csX5" fmla="*/ 3531235 w 6425935"/>
              <a:gd name="csY5" fmla="*/ 27689 h 1360983"/>
              <a:gd name="csX6" fmla="*/ 6113813 w 6425935"/>
              <a:gd name="csY6" fmla="*/ 127656 h 1360983"/>
              <a:gd name="csX7" fmla="*/ 5958245 w 6425935"/>
              <a:gd name="csY7" fmla="*/ 1123963 h 1360983"/>
              <a:gd name="csX8" fmla="*/ 1465613 w 6425935"/>
              <a:gd name="csY8" fmla="*/ 1358570 h 1360983"/>
              <a:gd name="csX0" fmla="*/ 1465613 w 6314901"/>
              <a:gd name="csY0" fmla="*/ 1358570 h 1359986"/>
              <a:gd name="csX1" fmla="*/ 245927 w 6314901"/>
              <a:gd name="csY1" fmla="*/ 1215556 h 1359986"/>
              <a:gd name="csX2" fmla="*/ 2668 w 6314901"/>
              <a:gd name="csY2" fmla="*/ 758475 h 1359986"/>
              <a:gd name="csX3" fmla="*/ 332693 w 6314901"/>
              <a:gd name="csY3" fmla="*/ 217985 h 1359986"/>
              <a:gd name="csX4" fmla="*/ 1249230 w 6314901"/>
              <a:gd name="csY4" fmla="*/ 5133 h 1359986"/>
              <a:gd name="csX5" fmla="*/ 3531235 w 6314901"/>
              <a:gd name="csY5" fmla="*/ 27689 h 1359986"/>
              <a:gd name="csX6" fmla="*/ 6113813 w 6314901"/>
              <a:gd name="csY6" fmla="*/ 127656 h 1359986"/>
              <a:gd name="csX7" fmla="*/ 5683793 w 6314901"/>
              <a:gd name="csY7" fmla="*/ 1149325 h 1359986"/>
              <a:gd name="csX8" fmla="*/ 1465613 w 6314901"/>
              <a:gd name="csY8" fmla="*/ 1358570 h 1359986"/>
              <a:gd name="csX0" fmla="*/ 1465613 w 6413253"/>
              <a:gd name="csY0" fmla="*/ 1358570 h 1359986"/>
              <a:gd name="csX1" fmla="*/ 245927 w 6413253"/>
              <a:gd name="csY1" fmla="*/ 1215556 h 1359986"/>
              <a:gd name="csX2" fmla="*/ 2668 w 6413253"/>
              <a:gd name="csY2" fmla="*/ 758475 h 1359986"/>
              <a:gd name="csX3" fmla="*/ 332693 w 6413253"/>
              <a:gd name="csY3" fmla="*/ 217985 h 1359986"/>
              <a:gd name="csX4" fmla="*/ 1249230 w 6413253"/>
              <a:gd name="csY4" fmla="*/ 5133 h 1359986"/>
              <a:gd name="csX5" fmla="*/ 3531235 w 6413253"/>
              <a:gd name="csY5" fmla="*/ 27689 h 1359986"/>
              <a:gd name="csX6" fmla="*/ 6113813 w 6413253"/>
              <a:gd name="csY6" fmla="*/ 127656 h 1359986"/>
              <a:gd name="csX7" fmla="*/ 5932632 w 6413253"/>
              <a:gd name="csY7" fmla="*/ 1149325 h 1359986"/>
              <a:gd name="csX8" fmla="*/ 1465613 w 6413253"/>
              <a:gd name="csY8" fmla="*/ 1358570 h 135998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413253" h="1359986">
                <a:moveTo>
                  <a:pt x="1465613" y="1358570"/>
                </a:moveTo>
                <a:cubicBezTo>
                  <a:pt x="517829" y="1369608"/>
                  <a:pt x="464367" y="1315572"/>
                  <a:pt x="245927" y="1215556"/>
                </a:cubicBezTo>
                <a:cubicBezTo>
                  <a:pt x="27487" y="1115540"/>
                  <a:pt x="-11793" y="924737"/>
                  <a:pt x="2668" y="758475"/>
                </a:cubicBezTo>
                <a:cubicBezTo>
                  <a:pt x="17129" y="592213"/>
                  <a:pt x="124933" y="343542"/>
                  <a:pt x="332693" y="217985"/>
                </a:cubicBezTo>
                <a:cubicBezTo>
                  <a:pt x="540453" y="92428"/>
                  <a:pt x="720999" y="24903"/>
                  <a:pt x="1249230" y="5133"/>
                </a:cubicBezTo>
                <a:cubicBezTo>
                  <a:pt x="2000180" y="36544"/>
                  <a:pt x="2681598" y="34837"/>
                  <a:pt x="3531235" y="27689"/>
                </a:cubicBezTo>
                <a:cubicBezTo>
                  <a:pt x="4380872" y="20541"/>
                  <a:pt x="5755673" y="-72261"/>
                  <a:pt x="6113813" y="127656"/>
                </a:cubicBezTo>
                <a:cubicBezTo>
                  <a:pt x="6471953" y="327573"/>
                  <a:pt x="6614207" y="964778"/>
                  <a:pt x="5932632" y="1149325"/>
                </a:cubicBezTo>
                <a:cubicBezTo>
                  <a:pt x="5251057" y="1333872"/>
                  <a:pt x="2413397" y="1347532"/>
                  <a:pt x="1465613" y="135857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0" tIns="72000" rIns="25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2200" b="1" kern="1200" dirty="0" err="1">
                <a:solidFill>
                  <a:srgbClr val="000000"/>
                </a:solidFill>
                <a:latin typeface="Jost Medium"/>
              </a:rPr>
              <a:t>Missionsstrategisk</a:t>
            </a:r>
            <a:r>
              <a:rPr lang="sv-SE" sz="2200" b="1" kern="1200" dirty="0">
                <a:solidFill>
                  <a:srgbClr val="000000"/>
                </a:solidFill>
                <a:latin typeface="Jost Medium"/>
              </a:rPr>
              <a:t> insats för vattenbalanser</a:t>
            </a:r>
          </a:p>
        </p:txBody>
      </p:sp>
      <p:sp>
        <p:nvSpPr>
          <p:cNvPr id="12" name="Frihandsfigur: Form 11">
            <a:extLst>
              <a:ext uri="{FF2B5EF4-FFF2-40B4-BE49-F238E27FC236}">
                <a16:creationId xmlns:a16="http://schemas.microsoft.com/office/drawing/2014/main" id="{900B0370-1CF7-C7DA-0A17-AC01DDE41A6B}"/>
              </a:ext>
            </a:extLst>
          </p:cNvPr>
          <p:cNvSpPr/>
          <p:nvPr/>
        </p:nvSpPr>
        <p:spPr>
          <a:xfrm>
            <a:off x="891967" y="3589318"/>
            <a:ext cx="4338939" cy="2244524"/>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70947 w 4801756"/>
              <a:gd name="connsiteY0" fmla="*/ 95810 h 2719899"/>
              <a:gd name="connsiteX1" fmla="*/ 371058 w 4801756"/>
              <a:gd name="connsiteY1" fmla="*/ 130521 h 2719899"/>
              <a:gd name="connsiteX2" fmla="*/ 4987 w 4801756"/>
              <a:gd name="connsiteY2" fmla="*/ 1666885 h 2719899"/>
              <a:gd name="connsiteX3" fmla="*/ 523147 w 4801756"/>
              <a:gd name="connsiteY3" fmla="*/ 2569236 h 2719899"/>
              <a:gd name="connsiteX4" fmla="*/ 2519587 w 4801756"/>
              <a:gd name="connsiteY4" fmla="*/ 2535565 h 2719899"/>
              <a:gd name="connsiteX5" fmla="*/ 4424587 w 4801756"/>
              <a:gd name="connsiteY5" fmla="*/ 2674912 h 2719899"/>
              <a:gd name="connsiteX6" fmla="*/ 4737007 w 4801756"/>
              <a:gd name="connsiteY6" fmla="*/ 1635491 h 2719899"/>
              <a:gd name="connsiteX7" fmla="*/ 4485547 w 4801756"/>
              <a:gd name="connsiteY7" fmla="*/ 232078 h 2719899"/>
              <a:gd name="connsiteX8" fmla="*/ 1970947 w 4801756"/>
              <a:gd name="connsiteY8" fmla="*/ 95810 h 2719899"/>
              <a:gd name="connsiteX0" fmla="*/ 1970947 w 4865408"/>
              <a:gd name="connsiteY0" fmla="*/ 127825 h 2751914"/>
              <a:gd name="connsiteX1" fmla="*/ 371058 w 4865408"/>
              <a:gd name="connsiteY1" fmla="*/ 162536 h 2751914"/>
              <a:gd name="connsiteX2" fmla="*/ 4987 w 4865408"/>
              <a:gd name="connsiteY2" fmla="*/ 1698900 h 2751914"/>
              <a:gd name="connsiteX3" fmla="*/ 523147 w 4865408"/>
              <a:gd name="connsiteY3" fmla="*/ 2601251 h 2751914"/>
              <a:gd name="connsiteX4" fmla="*/ 2519587 w 4865408"/>
              <a:gd name="connsiteY4" fmla="*/ 2567580 h 2751914"/>
              <a:gd name="connsiteX5" fmla="*/ 4424587 w 4865408"/>
              <a:gd name="connsiteY5" fmla="*/ 2706927 h 2751914"/>
              <a:gd name="connsiteX6" fmla="*/ 4737007 w 4865408"/>
              <a:gd name="connsiteY6" fmla="*/ 1667506 h 2751914"/>
              <a:gd name="connsiteX7" fmla="*/ 4607156 w 4865408"/>
              <a:gd name="connsiteY7" fmla="*/ 111834 h 2751914"/>
              <a:gd name="connsiteX8" fmla="*/ 1970947 w 4865408"/>
              <a:gd name="connsiteY8" fmla="*/ 127825 h 2751914"/>
              <a:gd name="connsiteX0" fmla="*/ 1970947 w 4865408"/>
              <a:gd name="connsiteY0" fmla="*/ 127825 h 2770921"/>
              <a:gd name="connsiteX1" fmla="*/ 371058 w 4865408"/>
              <a:gd name="connsiteY1" fmla="*/ 162536 h 2770921"/>
              <a:gd name="connsiteX2" fmla="*/ 4987 w 4865408"/>
              <a:gd name="connsiteY2" fmla="*/ 1698900 h 2770921"/>
              <a:gd name="connsiteX3" fmla="*/ 523147 w 4865408"/>
              <a:gd name="connsiteY3" fmla="*/ 2601251 h 2770921"/>
              <a:gd name="connsiteX4" fmla="*/ 2533099 w 4865408"/>
              <a:gd name="connsiteY4" fmla="*/ 2652167 h 2770921"/>
              <a:gd name="connsiteX5" fmla="*/ 4424587 w 4865408"/>
              <a:gd name="connsiteY5" fmla="*/ 2706927 h 2770921"/>
              <a:gd name="connsiteX6" fmla="*/ 4737007 w 4865408"/>
              <a:gd name="connsiteY6" fmla="*/ 1667506 h 2770921"/>
              <a:gd name="connsiteX7" fmla="*/ 4607156 w 4865408"/>
              <a:gd name="connsiteY7" fmla="*/ 111834 h 2770921"/>
              <a:gd name="connsiteX8" fmla="*/ 1970947 w 4865408"/>
              <a:gd name="connsiteY8" fmla="*/ 127825 h 2770921"/>
              <a:gd name="connsiteX0" fmla="*/ 1970947 w 4865408"/>
              <a:gd name="connsiteY0" fmla="*/ 127825 h 3079061"/>
              <a:gd name="connsiteX1" fmla="*/ 371058 w 4865408"/>
              <a:gd name="connsiteY1" fmla="*/ 162536 h 3079061"/>
              <a:gd name="connsiteX2" fmla="*/ 4987 w 4865408"/>
              <a:gd name="connsiteY2" fmla="*/ 1698900 h 3079061"/>
              <a:gd name="connsiteX3" fmla="*/ 523147 w 4865408"/>
              <a:gd name="connsiteY3" fmla="*/ 2601251 h 3079061"/>
              <a:gd name="connsiteX4" fmla="*/ 2533099 w 4865408"/>
              <a:gd name="connsiteY4" fmla="*/ 2652167 h 3079061"/>
              <a:gd name="connsiteX5" fmla="*/ 4181372 w 4865408"/>
              <a:gd name="connsiteY5" fmla="*/ 3045280 h 3079061"/>
              <a:gd name="connsiteX6" fmla="*/ 4737007 w 4865408"/>
              <a:gd name="connsiteY6" fmla="*/ 1667506 h 3079061"/>
              <a:gd name="connsiteX7" fmla="*/ 4607156 w 4865408"/>
              <a:gd name="connsiteY7" fmla="*/ 111834 h 3079061"/>
              <a:gd name="connsiteX8" fmla="*/ 1970947 w 4865408"/>
              <a:gd name="connsiteY8" fmla="*/ 127825 h 3079061"/>
              <a:gd name="connsiteX0" fmla="*/ 1970947 w 4865408"/>
              <a:gd name="connsiteY0" fmla="*/ 127825 h 3094546"/>
              <a:gd name="connsiteX1" fmla="*/ 371058 w 4865408"/>
              <a:gd name="connsiteY1" fmla="*/ 162536 h 3094546"/>
              <a:gd name="connsiteX2" fmla="*/ 4987 w 4865408"/>
              <a:gd name="connsiteY2" fmla="*/ 1698900 h 3094546"/>
              <a:gd name="connsiteX3" fmla="*/ 523147 w 4865408"/>
              <a:gd name="connsiteY3" fmla="*/ 2601251 h 3094546"/>
              <a:gd name="connsiteX4" fmla="*/ 2533099 w 4865408"/>
              <a:gd name="connsiteY4" fmla="*/ 2770590 h 3094546"/>
              <a:gd name="connsiteX5" fmla="*/ 4181372 w 4865408"/>
              <a:gd name="connsiteY5" fmla="*/ 3045280 h 3094546"/>
              <a:gd name="connsiteX6" fmla="*/ 4737007 w 4865408"/>
              <a:gd name="connsiteY6" fmla="*/ 1667506 h 3094546"/>
              <a:gd name="connsiteX7" fmla="*/ 4607156 w 4865408"/>
              <a:gd name="connsiteY7" fmla="*/ 111834 h 3094546"/>
              <a:gd name="connsiteX8" fmla="*/ 1970947 w 4865408"/>
              <a:gd name="connsiteY8" fmla="*/ 127825 h 3094546"/>
              <a:gd name="connsiteX0" fmla="*/ 1970947 w 4788276"/>
              <a:gd name="connsiteY0" fmla="*/ 127825 h 3094546"/>
              <a:gd name="connsiteX1" fmla="*/ 371058 w 4788276"/>
              <a:gd name="connsiteY1" fmla="*/ 162536 h 3094546"/>
              <a:gd name="connsiteX2" fmla="*/ 4987 w 4788276"/>
              <a:gd name="connsiteY2" fmla="*/ 1698900 h 3094546"/>
              <a:gd name="connsiteX3" fmla="*/ 523147 w 4788276"/>
              <a:gd name="connsiteY3" fmla="*/ 2601251 h 3094546"/>
              <a:gd name="connsiteX4" fmla="*/ 2533099 w 4788276"/>
              <a:gd name="connsiteY4" fmla="*/ 2770590 h 3094546"/>
              <a:gd name="connsiteX5" fmla="*/ 4181372 w 4788276"/>
              <a:gd name="connsiteY5" fmla="*/ 3045280 h 3094546"/>
              <a:gd name="connsiteX6" fmla="*/ 4534329 w 4788276"/>
              <a:gd name="connsiteY6" fmla="*/ 1667506 h 3094546"/>
              <a:gd name="connsiteX7" fmla="*/ 4607156 w 4788276"/>
              <a:gd name="connsiteY7" fmla="*/ 111834 h 3094546"/>
              <a:gd name="connsiteX8" fmla="*/ 1970947 w 4788276"/>
              <a:gd name="connsiteY8" fmla="*/ 127825 h 3094546"/>
              <a:gd name="connsiteX0" fmla="*/ 1972986 w 4790317"/>
              <a:gd name="connsiteY0" fmla="*/ 127825 h 3092874"/>
              <a:gd name="connsiteX1" fmla="*/ 373097 w 4790317"/>
              <a:gd name="connsiteY1" fmla="*/ 162536 h 3092874"/>
              <a:gd name="connsiteX2" fmla="*/ 7026 w 4790317"/>
              <a:gd name="connsiteY2" fmla="*/ 1698900 h 3092874"/>
              <a:gd name="connsiteX3" fmla="*/ 565722 w 4790317"/>
              <a:gd name="connsiteY3" fmla="*/ 2719674 h 3092874"/>
              <a:gd name="connsiteX4" fmla="*/ 2535138 w 4790317"/>
              <a:gd name="connsiteY4" fmla="*/ 2770590 h 3092874"/>
              <a:gd name="connsiteX5" fmla="*/ 4183411 w 4790317"/>
              <a:gd name="connsiteY5" fmla="*/ 3045280 h 3092874"/>
              <a:gd name="connsiteX6" fmla="*/ 4536368 w 4790317"/>
              <a:gd name="connsiteY6" fmla="*/ 1667506 h 3092874"/>
              <a:gd name="connsiteX7" fmla="*/ 4609195 w 4790317"/>
              <a:gd name="connsiteY7" fmla="*/ 111834 h 3092874"/>
              <a:gd name="connsiteX8" fmla="*/ 1972986 w 4790317"/>
              <a:gd name="connsiteY8" fmla="*/ 127825 h 3092874"/>
              <a:gd name="connsiteX0" fmla="*/ 2033966 w 4851296"/>
              <a:gd name="connsiteY0" fmla="*/ 127825 h 3092874"/>
              <a:gd name="connsiteX1" fmla="*/ 434077 w 4851296"/>
              <a:gd name="connsiteY1" fmla="*/ 162536 h 3092874"/>
              <a:gd name="connsiteX2" fmla="*/ 49858 w 4851296"/>
              <a:gd name="connsiteY2" fmla="*/ 1195688 h 3092874"/>
              <a:gd name="connsiteX3" fmla="*/ 68006 w 4851296"/>
              <a:gd name="connsiteY3" fmla="*/ 1698900 h 3092874"/>
              <a:gd name="connsiteX4" fmla="*/ 626702 w 4851296"/>
              <a:gd name="connsiteY4" fmla="*/ 2719674 h 3092874"/>
              <a:gd name="connsiteX5" fmla="*/ 2596118 w 4851296"/>
              <a:gd name="connsiteY5" fmla="*/ 2770590 h 3092874"/>
              <a:gd name="connsiteX6" fmla="*/ 4244391 w 4851296"/>
              <a:gd name="connsiteY6" fmla="*/ 3045280 h 3092874"/>
              <a:gd name="connsiteX7" fmla="*/ 4597348 w 4851296"/>
              <a:gd name="connsiteY7" fmla="*/ 1667506 h 3092874"/>
              <a:gd name="connsiteX8" fmla="*/ 4670175 w 4851296"/>
              <a:gd name="connsiteY8" fmla="*/ 111834 h 3092874"/>
              <a:gd name="connsiteX9" fmla="*/ 2033966 w 4851296"/>
              <a:gd name="connsiteY9" fmla="*/ 127825 h 3092874"/>
              <a:gd name="connsiteX0" fmla="*/ 1992055 w 4809385"/>
              <a:gd name="connsiteY0" fmla="*/ 127825 h 3092874"/>
              <a:gd name="connsiteX1" fmla="*/ 392166 w 4809385"/>
              <a:gd name="connsiteY1" fmla="*/ 162536 h 3092874"/>
              <a:gd name="connsiteX2" fmla="*/ 7947 w 4809385"/>
              <a:gd name="connsiteY2" fmla="*/ 1195688 h 3092874"/>
              <a:gd name="connsiteX3" fmla="*/ 350382 w 4809385"/>
              <a:gd name="connsiteY3" fmla="*/ 1817322 h 3092874"/>
              <a:gd name="connsiteX4" fmla="*/ 584791 w 4809385"/>
              <a:gd name="connsiteY4" fmla="*/ 2719674 h 3092874"/>
              <a:gd name="connsiteX5" fmla="*/ 2554207 w 4809385"/>
              <a:gd name="connsiteY5" fmla="*/ 2770590 h 3092874"/>
              <a:gd name="connsiteX6" fmla="*/ 4202480 w 4809385"/>
              <a:gd name="connsiteY6" fmla="*/ 3045280 h 3092874"/>
              <a:gd name="connsiteX7" fmla="*/ 4555437 w 4809385"/>
              <a:gd name="connsiteY7" fmla="*/ 1667506 h 3092874"/>
              <a:gd name="connsiteX8" fmla="*/ 4628264 w 4809385"/>
              <a:gd name="connsiteY8" fmla="*/ 111834 h 3092874"/>
              <a:gd name="connsiteX9" fmla="*/ 1992055 w 4809385"/>
              <a:gd name="connsiteY9" fmla="*/ 127825 h 3092874"/>
              <a:gd name="connsiteX0" fmla="*/ 1992055 w 4809385"/>
              <a:gd name="connsiteY0" fmla="*/ 127825 h 3092874"/>
              <a:gd name="connsiteX1" fmla="*/ 392166 w 4809385"/>
              <a:gd name="connsiteY1" fmla="*/ 162536 h 3092874"/>
              <a:gd name="connsiteX2" fmla="*/ 7947 w 4809385"/>
              <a:gd name="connsiteY2" fmla="*/ 789667 h 3092874"/>
              <a:gd name="connsiteX3" fmla="*/ 350382 w 4809385"/>
              <a:gd name="connsiteY3" fmla="*/ 1817322 h 3092874"/>
              <a:gd name="connsiteX4" fmla="*/ 584791 w 4809385"/>
              <a:gd name="connsiteY4" fmla="*/ 2719674 h 3092874"/>
              <a:gd name="connsiteX5" fmla="*/ 2554207 w 4809385"/>
              <a:gd name="connsiteY5" fmla="*/ 2770590 h 3092874"/>
              <a:gd name="connsiteX6" fmla="*/ 4202480 w 4809385"/>
              <a:gd name="connsiteY6" fmla="*/ 3045280 h 3092874"/>
              <a:gd name="connsiteX7" fmla="*/ 4555437 w 4809385"/>
              <a:gd name="connsiteY7" fmla="*/ 1667506 h 3092874"/>
              <a:gd name="connsiteX8" fmla="*/ 4628264 w 4809385"/>
              <a:gd name="connsiteY8" fmla="*/ 111834 h 3092874"/>
              <a:gd name="connsiteX9" fmla="*/ 1992055 w 4809385"/>
              <a:gd name="connsiteY9" fmla="*/ 127825 h 3092874"/>
              <a:gd name="connsiteX0" fmla="*/ 1996157 w 4813487"/>
              <a:gd name="connsiteY0" fmla="*/ 127825 h 3092874"/>
              <a:gd name="connsiteX1" fmla="*/ 396268 w 4813487"/>
              <a:gd name="connsiteY1" fmla="*/ 162536 h 3092874"/>
              <a:gd name="connsiteX2" fmla="*/ 12049 w 4813487"/>
              <a:gd name="connsiteY2" fmla="*/ 789667 h 3092874"/>
              <a:gd name="connsiteX3" fmla="*/ 232877 w 4813487"/>
              <a:gd name="connsiteY3" fmla="*/ 1817322 h 3092874"/>
              <a:gd name="connsiteX4" fmla="*/ 588893 w 4813487"/>
              <a:gd name="connsiteY4" fmla="*/ 2719674 h 3092874"/>
              <a:gd name="connsiteX5" fmla="*/ 2558309 w 4813487"/>
              <a:gd name="connsiteY5" fmla="*/ 2770590 h 3092874"/>
              <a:gd name="connsiteX6" fmla="*/ 4206582 w 4813487"/>
              <a:gd name="connsiteY6" fmla="*/ 3045280 h 3092874"/>
              <a:gd name="connsiteX7" fmla="*/ 4559539 w 4813487"/>
              <a:gd name="connsiteY7" fmla="*/ 1667506 h 3092874"/>
              <a:gd name="connsiteX8" fmla="*/ 4632366 w 4813487"/>
              <a:gd name="connsiteY8" fmla="*/ 111834 h 3092874"/>
              <a:gd name="connsiteX9" fmla="*/ 1996157 w 4813487"/>
              <a:gd name="connsiteY9" fmla="*/ 127825 h 3092874"/>
              <a:gd name="connsiteX0" fmla="*/ 1994461 w 4811791"/>
              <a:gd name="connsiteY0" fmla="*/ 127825 h 3093817"/>
              <a:gd name="connsiteX1" fmla="*/ 394572 w 4811791"/>
              <a:gd name="connsiteY1" fmla="*/ 162536 h 3093817"/>
              <a:gd name="connsiteX2" fmla="*/ 10353 w 4811791"/>
              <a:gd name="connsiteY2" fmla="*/ 789667 h 3093817"/>
              <a:gd name="connsiteX3" fmla="*/ 231181 w 4811791"/>
              <a:gd name="connsiteY3" fmla="*/ 1817322 h 3093817"/>
              <a:gd name="connsiteX4" fmla="*/ 343981 w 4811791"/>
              <a:gd name="connsiteY4" fmla="*/ 2652004 h 3093817"/>
              <a:gd name="connsiteX5" fmla="*/ 2556613 w 4811791"/>
              <a:gd name="connsiteY5" fmla="*/ 2770590 h 3093817"/>
              <a:gd name="connsiteX6" fmla="*/ 4204886 w 4811791"/>
              <a:gd name="connsiteY6" fmla="*/ 3045280 h 3093817"/>
              <a:gd name="connsiteX7" fmla="*/ 4557843 w 4811791"/>
              <a:gd name="connsiteY7" fmla="*/ 1667506 h 3093817"/>
              <a:gd name="connsiteX8" fmla="*/ 4630670 w 4811791"/>
              <a:gd name="connsiteY8" fmla="*/ 111834 h 3093817"/>
              <a:gd name="connsiteX9" fmla="*/ 1994461 w 4811791"/>
              <a:gd name="connsiteY9" fmla="*/ 127825 h 3093817"/>
              <a:gd name="connsiteX0" fmla="*/ 1997007 w 4814337"/>
              <a:gd name="connsiteY0" fmla="*/ 127825 h 3093817"/>
              <a:gd name="connsiteX1" fmla="*/ 397118 w 4814337"/>
              <a:gd name="connsiteY1" fmla="*/ 162536 h 3093817"/>
              <a:gd name="connsiteX2" fmla="*/ 12899 w 4814337"/>
              <a:gd name="connsiteY2" fmla="*/ 789667 h 3093817"/>
              <a:gd name="connsiteX3" fmla="*/ 179679 w 4814337"/>
              <a:gd name="connsiteY3" fmla="*/ 1732735 h 3093817"/>
              <a:gd name="connsiteX4" fmla="*/ 346527 w 4814337"/>
              <a:gd name="connsiteY4" fmla="*/ 2652004 h 3093817"/>
              <a:gd name="connsiteX5" fmla="*/ 2559159 w 4814337"/>
              <a:gd name="connsiteY5" fmla="*/ 2770590 h 3093817"/>
              <a:gd name="connsiteX6" fmla="*/ 4207432 w 4814337"/>
              <a:gd name="connsiteY6" fmla="*/ 3045280 h 3093817"/>
              <a:gd name="connsiteX7" fmla="*/ 4560389 w 4814337"/>
              <a:gd name="connsiteY7" fmla="*/ 1667506 h 3093817"/>
              <a:gd name="connsiteX8" fmla="*/ 4633216 w 4814337"/>
              <a:gd name="connsiteY8" fmla="*/ 111834 h 3093817"/>
              <a:gd name="connsiteX9" fmla="*/ 1997007 w 4814337"/>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35836"/>
              <a:gd name="connsiteY0" fmla="*/ 134747 h 3095028"/>
              <a:gd name="connsiteX1" fmla="*/ 462027 w 4835836"/>
              <a:gd name="connsiteY1" fmla="*/ 169458 h 3095028"/>
              <a:gd name="connsiteX2" fmla="*/ 10249 w 4835836"/>
              <a:gd name="connsiteY2" fmla="*/ 728919 h 3095028"/>
              <a:gd name="connsiteX3" fmla="*/ 244588 w 4835836"/>
              <a:gd name="connsiteY3" fmla="*/ 1739657 h 3095028"/>
              <a:gd name="connsiteX4" fmla="*/ 411436 w 4835836"/>
              <a:gd name="connsiteY4" fmla="*/ 2658926 h 3095028"/>
              <a:gd name="connsiteX5" fmla="*/ 2624068 w 4835836"/>
              <a:gd name="connsiteY5" fmla="*/ 2777512 h 3095028"/>
              <a:gd name="connsiteX6" fmla="*/ 4272341 w 4835836"/>
              <a:gd name="connsiteY6" fmla="*/ 3052202 h 3095028"/>
              <a:gd name="connsiteX7" fmla="*/ 4461020 w 4835836"/>
              <a:gd name="connsiteY7" fmla="*/ 1767920 h 3095028"/>
              <a:gd name="connsiteX8" fmla="*/ 4698125 w 4835836"/>
              <a:gd name="connsiteY8" fmla="*/ 118756 h 3095028"/>
              <a:gd name="connsiteX9" fmla="*/ 2061916 w 4835836"/>
              <a:gd name="connsiteY9" fmla="*/ 134747 h 3095028"/>
              <a:gd name="connsiteX0" fmla="*/ 2061916 w 4835836"/>
              <a:gd name="connsiteY0" fmla="*/ 134747 h 2917193"/>
              <a:gd name="connsiteX1" fmla="*/ 462027 w 4835836"/>
              <a:gd name="connsiteY1" fmla="*/ 169458 h 2917193"/>
              <a:gd name="connsiteX2" fmla="*/ 10249 w 4835836"/>
              <a:gd name="connsiteY2" fmla="*/ 728919 h 2917193"/>
              <a:gd name="connsiteX3" fmla="*/ 244588 w 4835836"/>
              <a:gd name="connsiteY3" fmla="*/ 1739657 h 2917193"/>
              <a:gd name="connsiteX4" fmla="*/ 411436 w 4835836"/>
              <a:gd name="connsiteY4" fmla="*/ 2658926 h 2917193"/>
              <a:gd name="connsiteX5" fmla="*/ 2624068 w 4835836"/>
              <a:gd name="connsiteY5" fmla="*/ 2777512 h 2917193"/>
              <a:gd name="connsiteX6" fmla="*/ 4339212 w 4835836"/>
              <a:gd name="connsiteY6" fmla="*/ 2852861 h 2917193"/>
              <a:gd name="connsiteX7" fmla="*/ 4461020 w 4835836"/>
              <a:gd name="connsiteY7" fmla="*/ 1767920 h 2917193"/>
              <a:gd name="connsiteX8" fmla="*/ 4698125 w 4835836"/>
              <a:gd name="connsiteY8" fmla="*/ 118756 h 2917193"/>
              <a:gd name="connsiteX9" fmla="*/ 2061916 w 4835836"/>
              <a:gd name="connsiteY9" fmla="*/ 134747 h 2917193"/>
              <a:gd name="connsiteX0" fmla="*/ 2061916 w 4835836"/>
              <a:gd name="connsiteY0" fmla="*/ 134747 h 2833225"/>
              <a:gd name="connsiteX1" fmla="*/ 462027 w 4835836"/>
              <a:gd name="connsiteY1" fmla="*/ 169458 h 2833225"/>
              <a:gd name="connsiteX2" fmla="*/ 10249 w 4835836"/>
              <a:gd name="connsiteY2" fmla="*/ 728919 h 2833225"/>
              <a:gd name="connsiteX3" fmla="*/ 244588 w 4835836"/>
              <a:gd name="connsiteY3" fmla="*/ 1739657 h 2833225"/>
              <a:gd name="connsiteX4" fmla="*/ 411436 w 4835836"/>
              <a:gd name="connsiteY4" fmla="*/ 2658926 h 2833225"/>
              <a:gd name="connsiteX5" fmla="*/ 2624068 w 4835836"/>
              <a:gd name="connsiteY5" fmla="*/ 2777512 h 2833225"/>
              <a:gd name="connsiteX6" fmla="*/ 4251662 w 4835836"/>
              <a:gd name="connsiteY6" fmla="*/ 2695959 h 2833225"/>
              <a:gd name="connsiteX7" fmla="*/ 4461020 w 4835836"/>
              <a:gd name="connsiteY7" fmla="*/ 1767920 h 2833225"/>
              <a:gd name="connsiteX8" fmla="*/ 4698125 w 4835836"/>
              <a:gd name="connsiteY8" fmla="*/ 118756 h 2833225"/>
              <a:gd name="connsiteX9" fmla="*/ 2061916 w 4835836"/>
              <a:gd name="connsiteY9" fmla="*/ 134747 h 2833225"/>
              <a:gd name="connsiteX0" fmla="*/ 2062782 w 4836702"/>
              <a:gd name="connsiteY0" fmla="*/ 134747 h 2826162"/>
              <a:gd name="connsiteX1" fmla="*/ 462893 w 4836702"/>
              <a:gd name="connsiteY1" fmla="*/ 169458 h 2826162"/>
              <a:gd name="connsiteX2" fmla="*/ 11115 w 4836702"/>
              <a:gd name="connsiteY2" fmla="*/ 728919 h 2826162"/>
              <a:gd name="connsiteX3" fmla="*/ 245454 w 4836702"/>
              <a:gd name="connsiteY3" fmla="*/ 1739657 h 2826162"/>
              <a:gd name="connsiteX4" fmla="*/ 547606 w 4836702"/>
              <a:gd name="connsiteY4" fmla="*/ 2647719 h 2826162"/>
              <a:gd name="connsiteX5" fmla="*/ 2624934 w 4836702"/>
              <a:gd name="connsiteY5" fmla="*/ 2777512 h 2826162"/>
              <a:gd name="connsiteX6" fmla="*/ 4252528 w 4836702"/>
              <a:gd name="connsiteY6" fmla="*/ 2695959 h 2826162"/>
              <a:gd name="connsiteX7" fmla="*/ 4461886 w 4836702"/>
              <a:gd name="connsiteY7" fmla="*/ 1767920 h 2826162"/>
              <a:gd name="connsiteX8" fmla="*/ 4698991 w 4836702"/>
              <a:gd name="connsiteY8" fmla="*/ 118756 h 2826162"/>
              <a:gd name="connsiteX9" fmla="*/ 2062782 w 4836702"/>
              <a:gd name="connsiteY9" fmla="*/ 134747 h 2826162"/>
              <a:gd name="connsiteX0" fmla="*/ 1980750 w 4754670"/>
              <a:gd name="connsiteY0" fmla="*/ 134747 h 2826162"/>
              <a:gd name="connsiteX1" fmla="*/ 380861 w 4754670"/>
              <a:gd name="connsiteY1" fmla="*/ 169458 h 2826162"/>
              <a:gd name="connsiteX2" fmla="*/ 15483 w 4754670"/>
              <a:gd name="connsiteY2" fmla="*/ 681758 h 2826162"/>
              <a:gd name="connsiteX3" fmla="*/ 163422 w 4754670"/>
              <a:gd name="connsiteY3" fmla="*/ 1739657 h 2826162"/>
              <a:gd name="connsiteX4" fmla="*/ 465574 w 4754670"/>
              <a:gd name="connsiteY4" fmla="*/ 2647719 h 2826162"/>
              <a:gd name="connsiteX5" fmla="*/ 2542902 w 4754670"/>
              <a:gd name="connsiteY5" fmla="*/ 2777512 h 2826162"/>
              <a:gd name="connsiteX6" fmla="*/ 4170496 w 4754670"/>
              <a:gd name="connsiteY6" fmla="*/ 2695959 h 2826162"/>
              <a:gd name="connsiteX7" fmla="*/ 4379854 w 4754670"/>
              <a:gd name="connsiteY7" fmla="*/ 1767920 h 2826162"/>
              <a:gd name="connsiteX8" fmla="*/ 4616959 w 4754670"/>
              <a:gd name="connsiteY8" fmla="*/ 118756 h 2826162"/>
              <a:gd name="connsiteX9" fmla="*/ 1980750 w 4754670"/>
              <a:gd name="connsiteY9" fmla="*/ 134747 h 2826162"/>
              <a:gd name="connsiteX0" fmla="*/ 1978272 w 4752192"/>
              <a:gd name="connsiteY0" fmla="*/ 134747 h 2802853"/>
              <a:gd name="connsiteX1" fmla="*/ 378383 w 4752192"/>
              <a:gd name="connsiteY1" fmla="*/ 169458 h 2802853"/>
              <a:gd name="connsiteX2" fmla="*/ 13005 w 4752192"/>
              <a:gd name="connsiteY2" fmla="*/ 681758 h 2802853"/>
              <a:gd name="connsiteX3" fmla="*/ 117745 w 4752192"/>
              <a:gd name="connsiteY3" fmla="*/ 1633543 h 2802853"/>
              <a:gd name="connsiteX4" fmla="*/ 463096 w 4752192"/>
              <a:gd name="connsiteY4" fmla="*/ 2647719 h 2802853"/>
              <a:gd name="connsiteX5" fmla="*/ 2540424 w 4752192"/>
              <a:gd name="connsiteY5" fmla="*/ 2777512 h 2802853"/>
              <a:gd name="connsiteX6" fmla="*/ 4168018 w 4752192"/>
              <a:gd name="connsiteY6" fmla="*/ 2695959 h 2802853"/>
              <a:gd name="connsiteX7" fmla="*/ 4377376 w 4752192"/>
              <a:gd name="connsiteY7" fmla="*/ 1767920 h 2802853"/>
              <a:gd name="connsiteX8" fmla="*/ 4614481 w 4752192"/>
              <a:gd name="connsiteY8" fmla="*/ 118756 h 2802853"/>
              <a:gd name="connsiteX9" fmla="*/ 1978272 w 4752192"/>
              <a:gd name="connsiteY9" fmla="*/ 134747 h 2802853"/>
              <a:gd name="connsiteX0" fmla="*/ 1978272 w 4747402"/>
              <a:gd name="connsiteY0" fmla="*/ 152208 h 2806901"/>
              <a:gd name="connsiteX1" fmla="*/ 378383 w 4747402"/>
              <a:gd name="connsiteY1" fmla="*/ 186919 h 2806901"/>
              <a:gd name="connsiteX2" fmla="*/ 13005 w 4747402"/>
              <a:gd name="connsiteY2" fmla="*/ 699219 h 2806901"/>
              <a:gd name="connsiteX3" fmla="*/ 117745 w 4747402"/>
              <a:gd name="connsiteY3" fmla="*/ 1651004 h 2806901"/>
              <a:gd name="connsiteX4" fmla="*/ 463096 w 4747402"/>
              <a:gd name="connsiteY4" fmla="*/ 2665180 h 2806901"/>
              <a:gd name="connsiteX5" fmla="*/ 2540424 w 4747402"/>
              <a:gd name="connsiteY5" fmla="*/ 2794973 h 2806901"/>
              <a:gd name="connsiteX6" fmla="*/ 4168018 w 4747402"/>
              <a:gd name="connsiteY6" fmla="*/ 2713420 h 2806901"/>
              <a:gd name="connsiteX7" fmla="*/ 4355777 w 4747402"/>
              <a:gd name="connsiteY7" fmla="*/ 2021191 h 2806901"/>
              <a:gd name="connsiteX8" fmla="*/ 4614481 w 4747402"/>
              <a:gd name="connsiteY8" fmla="*/ 136217 h 2806901"/>
              <a:gd name="connsiteX9" fmla="*/ 1978272 w 4747402"/>
              <a:gd name="connsiteY9" fmla="*/ 152208 h 2806901"/>
              <a:gd name="connsiteX0" fmla="*/ 1978272 w 4765880"/>
              <a:gd name="connsiteY0" fmla="*/ 65514 h 2720207"/>
              <a:gd name="connsiteX1" fmla="*/ 378383 w 4765880"/>
              <a:gd name="connsiteY1" fmla="*/ 100225 h 2720207"/>
              <a:gd name="connsiteX2" fmla="*/ 13005 w 4765880"/>
              <a:gd name="connsiteY2" fmla="*/ 612525 h 2720207"/>
              <a:gd name="connsiteX3" fmla="*/ 117745 w 4765880"/>
              <a:gd name="connsiteY3" fmla="*/ 1564310 h 2720207"/>
              <a:gd name="connsiteX4" fmla="*/ 463096 w 4765880"/>
              <a:gd name="connsiteY4" fmla="*/ 2578486 h 2720207"/>
              <a:gd name="connsiteX5" fmla="*/ 2540424 w 4765880"/>
              <a:gd name="connsiteY5" fmla="*/ 2708279 h 2720207"/>
              <a:gd name="connsiteX6" fmla="*/ 4168018 w 4765880"/>
              <a:gd name="connsiteY6" fmla="*/ 2626726 h 2720207"/>
              <a:gd name="connsiteX7" fmla="*/ 4355777 w 4765880"/>
              <a:gd name="connsiteY7" fmla="*/ 1934497 h 2720207"/>
              <a:gd name="connsiteX8" fmla="*/ 4636081 w 4765880"/>
              <a:gd name="connsiteY8" fmla="*/ 167429 h 2720207"/>
              <a:gd name="connsiteX9" fmla="*/ 1978272 w 4765880"/>
              <a:gd name="connsiteY9" fmla="*/ 65514 h 2720207"/>
              <a:gd name="connsiteX0" fmla="*/ 1978272 w 4792889"/>
              <a:gd name="connsiteY0" fmla="*/ 162721 h 2817414"/>
              <a:gd name="connsiteX1" fmla="*/ 378383 w 4792889"/>
              <a:gd name="connsiteY1" fmla="*/ 197432 h 2817414"/>
              <a:gd name="connsiteX2" fmla="*/ 13005 w 4792889"/>
              <a:gd name="connsiteY2" fmla="*/ 709732 h 2817414"/>
              <a:gd name="connsiteX3" fmla="*/ 117745 w 4792889"/>
              <a:gd name="connsiteY3" fmla="*/ 1661517 h 2817414"/>
              <a:gd name="connsiteX4" fmla="*/ 463096 w 4792889"/>
              <a:gd name="connsiteY4" fmla="*/ 2675693 h 2817414"/>
              <a:gd name="connsiteX5" fmla="*/ 2540424 w 4792889"/>
              <a:gd name="connsiteY5" fmla="*/ 2805486 h 2817414"/>
              <a:gd name="connsiteX6" fmla="*/ 4168018 w 4792889"/>
              <a:gd name="connsiteY6" fmla="*/ 2723933 h 2817414"/>
              <a:gd name="connsiteX7" fmla="*/ 4355777 w 4792889"/>
              <a:gd name="connsiteY7" fmla="*/ 2031704 h 2817414"/>
              <a:gd name="connsiteX8" fmla="*/ 4636081 w 4792889"/>
              <a:gd name="connsiteY8" fmla="*/ 264636 h 2817414"/>
              <a:gd name="connsiteX9" fmla="*/ 1978272 w 4792889"/>
              <a:gd name="connsiteY9" fmla="*/ 162721 h 2817414"/>
              <a:gd name="connsiteX0" fmla="*/ 1978272 w 4842180"/>
              <a:gd name="connsiteY0" fmla="*/ 33927 h 2688620"/>
              <a:gd name="connsiteX1" fmla="*/ 378383 w 4842180"/>
              <a:gd name="connsiteY1" fmla="*/ 68638 h 2688620"/>
              <a:gd name="connsiteX2" fmla="*/ 13005 w 4842180"/>
              <a:gd name="connsiteY2" fmla="*/ 580938 h 2688620"/>
              <a:gd name="connsiteX3" fmla="*/ 117745 w 4842180"/>
              <a:gd name="connsiteY3" fmla="*/ 1532723 h 2688620"/>
              <a:gd name="connsiteX4" fmla="*/ 463096 w 4842180"/>
              <a:gd name="connsiteY4" fmla="*/ 2546899 h 2688620"/>
              <a:gd name="connsiteX5" fmla="*/ 2540424 w 4842180"/>
              <a:gd name="connsiteY5" fmla="*/ 2676692 h 2688620"/>
              <a:gd name="connsiteX6" fmla="*/ 4168018 w 4842180"/>
              <a:gd name="connsiteY6" fmla="*/ 2595139 h 2688620"/>
              <a:gd name="connsiteX7" fmla="*/ 4355777 w 4842180"/>
              <a:gd name="connsiteY7" fmla="*/ 1902910 h 2688620"/>
              <a:gd name="connsiteX8" fmla="*/ 4693680 w 4842180"/>
              <a:gd name="connsiteY8" fmla="*/ 336281 h 2688620"/>
              <a:gd name="connsiteX9" fmla="*/ 1978272 w 4842180"/>
              <a:gd name="connsiteY9" fmla="*/ 33927 h 2688620"/>
              <a:gd name="connsiteX0" fmla="*/ 1978272 w 4838621"/>
              <a:gd name="connsiteY0" fmla="*/ 33927 h 2691688"/>
              <a:gd name="connsiteX1" fmla="*/ 378383 w 4838621"/>
              <a:gd name="connsiteY1" fmla="*/ 68638 h 2691688"/>
              <a:gd name="connsiteX2" fmla="*/ 13005 w 4838621"/>
              <a:gd name="connsiteY2" fmla="*/ 580938 h 2691688"/>
              <a:gd name="connsiteX3" fmla="*/ 117745 w 4838621"/>
              <a:gd name="connsiteY3" fmla="*/ 1532723 h 2691688"/>
              <a:gd name="connsiteX4" fmla="*/ 463096 w 4838621"/>
              <a:gd name="connsiteY4" fmla="*/ 2546899 h 2691688"/>
              <a:gd name="connsiteX5" fmla="*/ 2540424 w 4838621"/>
              <a:gd name="connsiteY5" fmla="*/ 2676692 h 2691688"/>
              <a:gd name="connsiteX6" fmla="*/ 4168018 w 4838621"/>
              <a:gd name="connsiteY6" fmla="*/ 2595139 h 2691688"/>
              <a:gd name="connsiteX7" fmla="*/ 4463776 w 4838621"/>
              <a:gd name="connsiteY7" fmla="*/ 1843957 h 2691688"/>
              <a:gd name="connsiteX8" fmla="*/ 4693680 w 4838621"/>
              <a:gd name="connsiteY8" fmla="*/ 336281 h 2691688"/>
              <a:gd name="connsiteX9" fmla="*/ 1978272 w 4838621"/>
              <a:gd name="connsiteY9" fmla="*/ 33927 h 2691688"/>
              <a:gd name="connsiteX0" fmla="*/ 1978272 w 4826442"/>
              <a:gd name="connsiteY0" fmla="*/ 33927 h 2691690"/>
              <a:gd name="connsiteX1" fmla="*/ 378383 w 4826442"/>
              <a:gd name="connsiteY1" fmla="*/ 68638 h 2691690"/>
              <a:gd name="connsiteX2" fmla="*/ 13005 w 4826442"/>
              <a:gd name="connsiteY2" fmla="*/ 580938 h 2691690"/>
              <a:gd name="connsiteX3" fmla="*/ 117745 w 4826442"/>
              <a:gd name="connsiteY3" fmla="*/ 1532723 h 2691690"/>
              <a:gd name="connsiteX4" fmla="*/ 463096 w 4826442"/>
              <a:gd name="connsiteY4" fmla="*/ 2546899 h 2691690"/>
              <a:gd name="connsiteX5" fmla="*/ 2540424 w 4826442"/>
              <a:gd name="connsiteY5" fmla="*/ 2676692 h 2691690"/>
              <a:gd name="connsiteX6" fmla="*/ 4168018 w 4826442"/>
              <a:gd name="connsiteY6" fmla="*/ 2595139 h 2691690"/>
              <a:gd name="connsiteX7" fmla="*/ 4463776 w 4826442"/>
              <a:gd name="connsiteY7" fmla="*/ 1843957 h 2691690"/>
              <a:gd name="connsiteX8" fmla="*/ 4693680 w 4826442"/>
              <a:gd name="connsiteY8" fmla="*/ 336281 h 2691690"/>
              <a:gd name="connsiteX9" fmla="*/ 1978272 w 4826442"/>
              <a:gd name="connsiteY9" fmla="*/ 33927 h 2691690"/>
              <a:gd name="connsiteX0" fmla="*/ 1978272 w 4749183"/>
              <a:gd name="connsiteY0" fmla="*/ 33133 h 2690895"/>
              <a:gd name="connsiteX1" fmla="*/ 378383 w 4749183"/>
              <a:gd name="connsiteY1" fmla="*/ 67844 h 2690895"/>
              <a:gd name="connsiteX2" fmla="*/ 13005 w 4749183"/>
              <a:gd name="connsiteY2" fmla="*/ 580144 h 2690895"/>
              <a:gd name="connsiteX3" fmla="*/ 117745 w 4749183"/>
              <a:gd name="connsiteY3" fmla="*/ 1531929 h 2690895"/>
              <a:gd name="connsiteX4" fmla="*/ 463096 w 4749183"/>
              <a:gd name="connsiteY4" fmla="*/ 2546105 h 2690895"/>
              <a:gd name="connsiteX5" fmla="*/ 2540424 w 4749183"/>
              <a:gd name="connsiteY5" fmla="*/ 2675898 h 2690895"/>
              <a:gd name="connsiteX6" fmla="*/ 4168018 w 4749183"/>
              <a:gd name="connsiteY6" fmla="*/ 2594345 h 2690895"/>
              <a:gd name="connsiteX7" fmla="*/ 4463776 w 4749183"/>
              <a:gd name="connsiteY7" fmla="*/ 1843163 h 2690895"/>
              <a:gd name="connsiteX8" fmla="*/ 4600081 w 4749183"/>
              <a:gd name="connsiteY8" fmla="*/ 323697 h 2690895"/>
              <a:gd name="connsiteX9" fmla="*/ 1978272 w 4749183"/>
              <a:gd name="connsiteY9" fmla="*/ 33133 h 2690895"/>
              <a:gd name="connsiteX0" fmla="*/ 1978272 w 4731927"/>
              <a:gd name="connsiteY0" fmla="*/ 31459 h 2689221"/>
              <a:gd name="connsiteX1" fmla="*/ 378383 w 4731927"/>
              <a:gd name="connsiteY1" fmla="*/ 66170 h 2689221"/>
              <a:gd name="connsiteX2" fmla="*/ 13005 w 4731927"/>
              <a:gd name="connsiteY2" fmla="*/ 578470 h 2689221"/>
              <a:gd name="connsiteX3" fmla="*/ 117745 w 4731927"/>
              <a:gd name="connsiteY3" fmla="*/ 1530255 h 2689221"/>
              <a:gd name="connsiteX4" fmla="*/ 463096 w 4731927"/>
              <a:gd name="connsiteY4" fmla="*/ 2544431 h 2689221"/>
              <a:gd name="connsiteX5" fmla="*/ 2540424 w 4731927"/>
              <a:gd name="connsiteY5" fmla="*/ 2674224 h 2689221"/>
              <a:gd name="connsiteX6" fmla="*/ 4168018 w 4731927"/>
              <a:gd name="connsiteY6" fmla="*/ 2592671 h 2689221"/>
              <a:gd name="connsiteX7" fmla="*/ 4463776 w 4731927"/>
              <a:gd name="connsiteY7" fmla="*/ 1841489 h 2689221"/>
              <a:gd name="connsiteX8" fmla="*/ 4578482 w 4731927"/>
              <a:gd name="connsiteY8" fmla="*/ 274861 h 2689221"/>
              <a:gd name="connsiteX9" fmla="*/ 1978272 w 4731927"/>
              <a:gd name="connsiteY9" fmla="*/ 31459 h 2689221"/>
              <a:gd name="connsiteX0" fmla="*/ 1974952 w 4728607"/>
              <a:gd name="connsiteY0" fmla="*/ 31459 h 2692752"/>
              <a:gd name="connsiteX1" fmla="*/ 375063 w 4728607"/>
              <a:gd name="connsiteY1" fmla="*/ 66170 h 2692752"/>
              <a:gd name="connsiteX2" fmla="*/ 9685 w 4728607"/>
              <a:gd name="connsiteY2" fmla="*/ 578470 h 2692752"/>
              <a:gd name="connsiteX3" fmla="*/ 136025 w 4728607"/>
              <a:gd name="connsiteY3" fmla="*/ 1294445 h 2692752"/>
              <a:gd name="connsiteX4" fmla="*/ 459776 w 4728607"/>
              <a:gd name="connsiteY4" fmla="*/ 2544431 h 2692752"/>
              <a:gd name="connsiteX5" fmla="*/ 2537104 w 4728607"/>
              <a:gd name="connsiteY5" fmla="*/ 2674224 h 2692752"/>
              <a:gd name="connsiteX6" fmla="*/ 4164698 w 4728607"/>
              <a:gd name="connsiteY6" fmla="*/ 2592671 h 2692752"/>
              <a:gd name="connsiteX7" fmla="*/ 4460456 w 4728607"/>
              <a:gd name="connsiteY7" fmla="*/ 1841489 h 2692752"/>
              <a:gd name="connsiteX8" fmla="*/ 4575162 w 4728607"/>
              <a:gd name="connsiteY8" fmla="*/ 274861 h 2692752"/>
              <a:gd name="connsiteX9" fmla="*/ 1974952 w 4728607"/>
              <a:gd name="connsiteY9" fmla="*/ 31459 h 2692752"/>
              <a:gd name="connsiteX0" fmla="*/ 1855143 w 4608798"/>
              <a:gd name="connsiteY0" fmla="*/ 31459 h 2692752"/>
              <a:gd name="connsiteX1" fmla="*/ 255254 w 4608798"/>
              <a:gd name="connsiteY1" fmla="*/ 66170 h 2692752"/>
              <a:gd name="connsiteX2" fmla="*/ 69874 w 4608798"/>
              <a:gd name="connsiteY2" fmla="*/ 519518 h 2692752"/>
              <a:gd name="connsiteX3" fmla="*/ 16216 w 4608798"/>
              <a:gd name="connsiteY3" fmla="*/ 1294445 h 2692752"/>
              <a:gd name="connsiteX4" fmla="*/ 339967 w 4608798"/>
              <a:gd name="connsiteY4" fmla="*/ 2544431 h 2692752"/>
              <a:gd name="connsiteX5" fmla="*/ 2417295 w 4608798"/>
              <a:gd name="connsiteY5" fmla="*/ 2674224 h 2692752"/>
              <a:gd name="connsiteX6" fmla="*/ 4044889 w 4608798"/>
              <a:gd name="connsiteY6" fmla="*/ 2592671 h 2692752"/>
              <a:gd name="connsiteX7" fmla="*/ 4340647 w 4608798"/>
              <a:gd name="connsiteY7" fmla="*/ 1841489 h 2692752"/>
              <a:gd name="connsiteX8" fmla="*/ 4455353 w 4608798"/>
              <a:gd name="connsiteY8" fmla="*/ 274861 h 2692752"/>
              <a:gd name="connsiteX9" fmla="*/ 1855143 w 4608798"/>
              <a:gd name="connsiteY9" fmla="*/ 31459 h 2692752"/>
              <a:gd name="connsiteX0" fmla="*/ 1851476 w 4605131"/>
              <a:gd name="connsiteY0" fmla="*/ 78488 h 2739781"/>
              <a:gd name="connsiteX1" fmla="*/ 251587 w 4605131"/>
              <a:gd name="connsiteY1" fmla="*/ 113199 h 2739781"/>
              <a:gd name="connsiteX2" fmla="*/ 12549 w 4605131"/>
              <a:gd name="connsiteY2" fmla="*/ 1341474 h 2739781"/>
              <a:gd name="connsiteX3" fmla="*/ 336300 w 4605131"/>
              <a:gd name="connsiteY3" fmla="*/ 2591460 h 2739781"/>
              <a:gd name="connsiteX4" fmla="*/ 2413628 w 4605131"/>
              <a:gd name="connsiteY4" fmla="*/ 2721253 h 2739781"/>
              <a:gd name="connsiteX5" fmla="*/ 4041222 w 4605131"/>
              <a:gd name="connsiteY5" fmla="*/ 2639700 h 2739781"/>
              <a:gd name="connsiteX6" fmla="*/ 4336980 w 4605131"/>
              <a:gd name="connsiteY6" fmla="*/ 1888518 h 2739781"/>
              <a:gd name="connsiteX7" fmla="*/ 4451686 w 4605131"/>
              <a:gd name="connsiteY7" fmla="*/ 321890 h 2739781"/>
              <a:gd name="connsiteX8" fmla="*/ 1851476 w 4605131"/>
              <a:gd name="connsiteY8" fmla="*/ 78488 h 2739781"/>
              <a:gd name="connsiteX0" fmla="*/ 1925490 w 4679145"/>
              <a:gd name="connsiteY0" fmla="*/ 78488 h 2736250"/>
              <a:gd name="connsiteX1" fmla="*/ 325601 w 4679145"/>
              <a:gd name="connsiteY1" fmla="*/ 113199 h 2736250"/>
              <a:gd name="connsiteX2" fmla="*/ 86563 w 4679145"/>
              <a:gd name="connsiteY2" fmla="*/ 1341474 h 2736250"/>
              <a:gd name="connsiteX3" fmla="*/ 19460 w 4679145"/>
              <a:gd name="connsiteY3" fmla="*/ 1441828 h 2736250"/>
              <a:gd name="connsiteX4" fmla="*/ 410314 w 4679145"/>
              <a:gd name="connsiteY4" fmla="*/ 2591460 h 2736250"/>
              <a:gd name="connsiteX5" fmla="*/ 2487642 w 4679145"/>
              <a:gd name="connsiteY5" fmla="*/ 2721253 h 2736250"/>
              <a:gd name="connsiteX6" fmla="*/ 4115236 w 4679145"/>
              <a:gd name="connsiteY6" fmla="*/ 2639700 h 2736250"/>
              <a:gd name="connsiteX7" fmla="*/ 4410994 w 4679145"/>
              <a:gd name="connsiteY7" fmla="*/ 1888518 h 2736250"/>
              <a:gd name="connsiteX8" fmla="*/ 4525700 w 4679145"/>
              <a:gd name="connsiteY8" fmla="*/ 321890 h 2736250"/>
              <a:gd name="connsiteX9" fmla="*/ 1925490 w 4679145"/>
              <a:gd name="connsiteY9" fmla="*/ 78488 h 2736250"/>
              <a:gd name="connsiteX0" fmla="*/ 1851476 w 4605131"/>
              <a:gd name="connsiteY0" fmla="*/ 78488 h 2739781"/>
              <a:gd name="connsiteX1" fmla="*/ 251587 w 4605131"/>
              <a:gd name="connsiteY1" fmla="*/ 113199 h 2739781"/>
              <a:gd name="connsiteX2" fmla="*/ 12549 w 4605131"/>
              <a:gd name="connsiteY2" fmla="*/ 1341474 h 2739781"/>
              <a:gd name="connsiteX3" fmla="*/ 336300 w 4605131"/>
              <a:gd name="connsiteY3" fmla="*/ 2591460 h 2739781"/>
              <a:gd name="connsiteX4" fmla="*/ 2413628 w 4605131"/>
              <a:gd name="connsiteY4" fmla="*/ 2721253 h 2739781"/>
              <a:gd name="connsiteX5" fmla="*/ 4041222 w 4605131"/>
              <a:gd name="connsiteY5" fmla="*/ 2639700 h 2739781"/>
              <a:gd name="connsiteX6" fmla="*/ 4336980 w 4605131"/>
              <a:gd name="connsiteY6" fmla="*/ 1888518 h 2739781"/>
              <a:gd name="connsiteX7" fmla="*/ 4451686 w 4605131"/>
              <a:gd name="connsiteY7" fmla="*/ 321890 h 2739781"/>
              <a:gd name="connsiteX8" fmla="*/ 1851476 w 4605131"/>
              <a:gd name="connsiteY8" fmla="*/ 78488 h 2739781"/>
              <a:gd name="connsiteX0" fmla="*/ 1914914 w 4668569"/>
              <a:gd name="connsiteY0" fmla="*/ 77646 h 2739639"/>
              <a:gd name="connsiteX1" fmla="*/ 315025 w 4668569"/>
              <a:gd name="connsiteY1" fmla="*/ 112357 h 2739639"/>
              <a:gd name="connsiteX2" fmla="*/ 3988 w 4668569"/>
              <a:gd name="connsiteY2" fmla="*/ 1328842 h 2739639"/>
              <a:gd name="connsiteX3" fmla="*/ 399738 w 4668569"/>
              <a:gd name="connsiteY3" fmla="*/ 2590618 h 2739639"/>
              <a:gd name="connsiteX4" fmla="*/ 2477066 w 4668569"/>
              <a:gd name="connsiteY4" fmla="*/ 2720411 h 2739639"/>
              <a:gd name="connsiteX5" fmla="*/ 4104660 w 4668569"/>
              <a:gd name="connsiteY5" fmla="*/ 2638858 h 2739639"/>
              <a:gd name="connsiteX6" fmla="*/ 4400418 w 4668569"/>
              <a:gd name="connsiteY6" fmla="*/ 1887676 h 2739639"/>
              <a:gd name="connsiteX7" fmla="*/ 4515124 w 4668569"/>
              <a:gd name="connsiteY7" fmla="*/ 321048 h 2739639"/>
              <a:gd name="connsiteX8" fmla="*/ 1914914 w 4668569"/>
              <a:gd name="connsiteY8" fmla="*/ 77646 h 2739639"/>
              <a:gd name="connsiteX0" fmla="*/ 1914914 w 4518813"/>
              <a:gd name="connsiteY0" fmla="*/ 113988 h 2775979"/>
              <a:gd name="connsiteX1" fmla="*/ 315025 w 4518813"/>
              <a:gd name="connsiteY1" fmla="*/ 148699 h 2775979"/>
              <a:gd name="connsiteX2" fmla="*/ 3988 w 4518813"/>
              <a:gd name="connsiteY2" fmla="*/ 1365184 h 2775979"/>
              <a:gd name="connsiteX3" fmla="*/ 399738 w 4518813"/>
              <a:gd name="connsiteY3" fmla="*/ 2626960 h 2775979"/>
              <a:gd name="connsiteX4" fmla="*/ 2477066 w 4518813"/>
              <a:gd name="connsiteY4" fmla="*/ 2756753 h 2775979"/>
              <a:gd name="connsiteX5" fmla="*/ 4104660 w 4518813"/>
              <a:gd name="connsiteY5" fmla="*/ 2675200 h 2775979"/>
              <a:gd name="connsiteX6" fmla="*/ 4400418 w 4518813"/>
              <a:gd name="connsiteY6" fmla="*/ 1924018 h 2775979"/>
              <a:gd name="connsiteX7" fmla="*/ 4306327 w 4518813"/>
              <a:gd name="connsiteY7" fmla="*/ 227695 h 2775979"/>
              <a:gd name="connsiteX8" fmla="*/ 1914914 w 4518813"/>
              <a:gd name="connsiteY8" fmla="*/ 113988 h 2775979"/>
              <a:gd name="connsiteX0" fmla="*/ 1914914 w 4585704"/>
              <a:gd name="connsiteY0" fmla="*/ 71463 h 2733456"/>
              <a:gd name="connsiteX1" fmla="*/ 315025 w 4585704"/>
              <a:gd name="connsiteY1" fmla="*/ 106174 h 2733456"/>
              <a:gd name="connsiteX2" fmla="*/ 3988 w 4585704"/>
              <a:gd name="connsiteY2" fmla="*/ 1322659 h 2733456"/>
              <a:gd name="connsiteX3" fmla="*/ 399738 w 4585704"/>
              <a:gd name="connsiteY3" fmla="*/ 2584435 h 2733456"/>
              <a:gd name="connsiteX4" fmla="*/ 2477066 w 4585704"/>
              <a:gd name="connsiteY4" fmla="*/ 2714228 h 2733456"/>
              <a:gd name="connsiteX5" fmla="*/ 4104660 w 4585704"/>
              <a:gd name="connsiteY5" fmla="*/ 2632675 h 2733456"/>
              <a:gd name="connsiteX6" fmla="*/ 4508418 w 4585704"/>
              <a:gd name="connsiteY6" fmla="*/ 1846122 h 2733456"/>
              <a:gd name="connsiteX7" fmla="*/ 4306327 w 4585704"/>
              <a:gd name="connsiteY7" fmla="*/ 185170 h 2733456"/>
              <a:gd name="connsiteX8" fmla="*/ 1914914 w 4585704"/>
              <a:gd name="connsiteY8" fmla="*/ 71463 h 2733456"/>
              <a:gd name="connsiteX0" fmla="*/ 1914914 w 4635568"/>
              <a:gd name="connsiteY0" fmla="*/ 71463 h 2733454"/>
              <a:gd name="connsiteX1" fmla="*/ 315025 w 4635568"/>
              <a:gd name="connsiteY1" fmla="*/ 106174 h 2733454"/>
              <a:gd name="connsiteX2" fmla="*/ 3988 w 4635568"/>
              <a:gd name="connsiteY2" fmla="*/ 1322659 h 2733454"/>
              <a:gd name="connsiteX3" fmla="*/ 399738 w 4635568"/>
              <a:gd name="connsiteY3" fmla="*/ 2584435 h 2733454"/>
              <a:gd name="connsiteX4" fmla="*/ 2477066 w 4635568"/>
              <a:gd name="connsiteY4" fmla="*/ 2714228 h 2733454"/>
              <a:gd name="connsiteX5" fmla="*/ 4104660 w 4635568"/>
              <a:gd name="connsiteY5" fmla="*/ 2632675 h 2733454"/>
              <a:gd name="connsiteX6" fmla="*/ 4587617 w 4635568"/>
              <a:gd name="connsiteY6" fmla="*/ 1834332 h 2733454"/>
              <a:gd name="connsiteX7" fmla="*/ 4306327 w 4635568"/>
              <a:gd name="connsiteY7" fmla="*/ 185170 h 2733454"/>
              <a:gd name="connsiteX8" fmla="*/ 1914914 w 4635568"/>
              <a:gd name="connsiteY8" fmla="*/ 71463 h 2733454"/>
              <a:gd name="connsiteX0" fmla="*/ 1914914 w 4632479"/>
              <a:gd name="connsiteY0" fmla="*/ 71463 h 2733456"/>
              <a:gd name="connsiteX1" fmla="*/ 315025 w 4632479"/>
              <a:gd name="connsiteY1" fmla="*/ 106174 h 2733456"/>
              <a:gd name="connsiteX2" fmla="*/ 3988 w 4632479"/>
              <a:gd name="connsiteY2" fmla="*/ 1322659 h 2733456"/>
              <a:gd name="connsiteX3" fmla="*/ 399738 w 4632479"/>
              <a:gd name="connsiteY3" fmla="*/ 2584435 h 2733456"/>
              <a:gd name="connsiteX4" fmla="*/ 2477066 w 4632479"/>
              <a:gd name="connsiteY4" fmla="*/ 2714228 h 2733456"/>
              <a:gd name="connsiteX5" fmla="*/ 4104660 w 4632479"/>
              <a:gd name="connsiteY5" fmla="*/ 2632675 h 2733456"/>
              <a:gd name="connsiteX6" fmla="*/ 4587617 w 4632479"/>
              <a:gd name="connsiteY6" fmla="*/ 1834332 h 2733456"/>
              <a:gd name="connsiteX7" fmla="*/ 4306327 w 4632479"/>
              <a:gd name="connsiteY7" fmla="*/ 185170 h 2733456"/>
              <a:gd name="connsiteX8" fmla="*/ 1914914 w 4632479"/>
              <a:gd name="connsiteY8" fmla="*/ 71463 h 2733456"/>
              <a:gd name="connsiteX0" fmla="*/ 1914914 w 4603529"/>
              <a:gd name="connsiteY0" fmla="*/ 71463 h 2733454"/>
              <a:gd name="connsiteX1" fmla="*/ 315025 w 4603529"/>
              <a:gd name="connsiteY1" fmla="*/ 106174 h 2733454"/>
              <a:gd name="connsiteX2" fmla="*/ 3988 w 4603529"/>
              <a:gd name="connsiteY2" fmla="*/ 1322659 h 2733454"/>
              <a:gd name="connsiteX3" fmla="*/ 399738 w 4603529"/>
              <a:gd name="connsiteY3" fmla="*/ 2584435 h 2733454"/>
              <a:gd name="connsiteX4" fmla="*/ 2477066 w 4603529"/>
              <a:gd name="connsiteY4" fmla="*/ 2714228 h 2733454"/>
              <a:gd name="connsiteX5" fmla="*/ 4104660 w 4603529"/>
              <a:gd name="connsiteY5" fmla="*/ 2632675 h 2733454"/>
              <a:gd name="connsiteX6" fmla="*/ 4587617 w 4603529"/>
              <a:gd name="connsiteY6" fmla="*/ 1834332 h 2733454"/>
              <a:gd name="connsiteX7" fmla="*/ 4191129 w 4603529"/>
              <a:gd name="connsiteY7" fmla="*/ 185170 h 2733454"/>
              <a:gd name="connsiteX8" fmla="*/ 1914914 w 4603529"/>
              <a:gd name="connsiteY8" fmla="*/ 71463 h 2733454"/>
              <a:gd name="csX0" fmla="*/ 1913866 w 4602481"/>
              <a:gd name="csY0" fmla="*/ 71463 h 2769103"/>
              <a:gd name="csX1" fmla="*/ 313977 w 4602481"/>
              <a:gd name="csY1" fmla="*/ 106174 h 2769103"/>
              <a:gd name="csX2" fmla="*/ 2940 w 4602481"/>
              <a:gd name="csY2" fmla="*/ 1322659 h 2769103"/>
              <a:gd name="csX3" fmla="*/ 342352 w 4602481"/>
              <a:gd name="csY3" fmla="*/ 2643192 h 2769103"/>
              <a:gd name="csX4" fmla="*/ 2476018 w 4602481"/>
              <a:gd name="csY4" fmla="*/ 2714228 h 2769103"/>
              <a:gd name="csX5" fmla="*/ 4103612 w 4602481"/>
              <a:gd name="csY5" fmla="*/ 2632675 h 2769103"/>
              <a:gd name="csX6" fmla="*/ 4586569 w 4602481"/>
              <a:gd name="csY6" fmla="*/ 1834332 h 2769103"/>
              <a:gd name="csX7" fmla="*/ 4190081 w 4602481"/>
              <a:gd name="csY7" fmla="*/ 185170 h 2769103"/>
              <a:gd name="csX8" fmla="*/ 1913866 w 4602481"/>
              <a:gd name="csY8" fmla="*/ 71463 h 276910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602481" h="2769103">
                <a:moveTo>
                  <a:pt x="1913866" y="71463"/>
                </a:moveTo>
                <a:cubicBezTo>
                  <a:pt x="1267849" y="58297"/>
                  <a:pt x="632465" y="-102359"/>
                  <a:pt x="313977" y="106174"/>
                </a:cubicBezTo>
                <a:cubicBezTo>
                  <a:pt x="-4511" y="314707"/>
                  <a:pt x="-1789" y="899823"/>
                  <a:pt x="2940" y="1322659"/>
                </a:cubicBezTo>
                <a:cubicBezTo>
                  <a:pt x="7669" y="1745495"/>
                  <a:pt x="-69827" y="2411264"/>
                  <a:pt x="342352" y="2643192"/>
                </a:cubicBezTo>
                <a:cubicBezTo>
                  <a:pt x="754531" y="2875120"/>
                  <a:pt x="1849141" y="2715981"/>
                  <a:pt x="2476018" y="2714228"/>
                </a:cubicBezTo>
                <a:cubicBezTo>
                  <a:pt x="3102895" y="2712475"/>
                  <a:pt x="3751853" y="2779324"/>
                  <a:pt x="4103612" y="2632675"/>
                </a:cubicBezTo>
                <a:cubicBezTo>
                  <a:pt x="4455371" y="2486026"/>
                  <a:pt x="4543389" y="2241471"/>
                  <a:pt x="4586569" y="1834332"/>
                </a:cubicBezTo>
                <a:cubicBezTo>
                  <a:pt x="4622549" y="1073478"/>
                  <a:pt x="4635531" y="478981"/>
                  <a:pt x="4190081" y="185170"/>
                </a:cubicBezTo>
                <a:cubicBezTo>
                  <a:pt x="3744631" y="-108641"/>
                  <a:pt x="2559883" y="84629"/>
                  <a:pt x="1913866" y="71463"/>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288000" rIns="252000" rtlCol="0" anchor="ctr"/>
          <a:lstStyle/>
          <a:p>
            <a:pPr marL="0" marR="0" lvl="0" indent="0" algn="l" defTabSz="914400" rtl="0" eaLnBrk="1" fontAlgn="base" latinLnBrk="0" hangingPunct="1">
              <a:lnSpc>
                <a:spcPct val="100000"/>
              </a:lnSpc>
              <a:spcBef>
                <a:spcPts val="0"/>
              </a:spcBef>
              <a:spcAft>
                <a:spcPts val="0"/>
              </a:spcAft>
              <a:buClrTx/>
              <a:buSzTx/>
              <a:buFont typeface="Arial"/>
              <a:buNone/>
              <a:tabLst/>
              <a:defRPr/>
            </a:pPr>
            <a:r>
              <a:rPr lang="sv-SE" sz="2600" b="1" kern="1200" dirty="0">
                <a:solidFill>
                  <a:srgbClr val="000000"/>
                </a:solidFill>
                <a:latin typeface="Jost Medium"/>
              </a:rPr>
              <a:t>Acceptans och beteendeförändringar</a:t>
            </a:r>
            <a:br>
              <a:rPr lang="sv-SE" sz="2200" b="1" kern="1200" dirty="0">
                <a:solidFill>
                  <a:srgbClr val="000000"/>
                </a:solidFill>
                <a:latin typeface="Jost Medium"/>
              </a:rPr>
            </a:br>
            <a:r>
              <a:rPr lang="sv-SE" sz="500" b="1" kern="1200" dirty="0">
                <a:solidFill>
                  <a:srgbClr val="000000"/>
                </a:solidFill>
                <a:latin typeface="Jost Medium"/>
              </a:rPr>
              <a:t> </a:t>
            </a:r>
            <a:br>
              <a:rPr lang="sv-SE" sz="2200" b="1" kern="1200" dirty="0">
                <a:solidFill>
                  <a:srgbClr val="000000"/>
                </a:solidFill>
                <a:latin typeface="Jost Medium"/>
              </a:rPr>
            </a:br>
            <a:r>
              <a:rPr lang="sv-SE" sz="1600" kern="1200" dirty="0">
                <a:solidFill>
                  <a:srgbClr val="000000"/>
                </a:solidFill>
              </a:rPr>
              <a:t>för ökad förståelse för vattnets värde</a:t>
            </a:r>
            <a:endParaRPr lang="sv-SE" sz="2200" kern="1200" dirty="0">
              <a:solidFill>
                <a:srgbClr val="000000"/>
              </a:solidFill>
            </a:endParaRPr>
          </a:p>
        </p:txBody>
      </p:sp>
      <p:sp>
        <p:nvSpPr>
          <p:cNvPr id="15" name="Rektangel: diagonala rundade hörn 14">
            <a:extLst>
              <a:ext uri="{FF2B5EF4-FFF2-40B4-BE49-F238E27FC236}">
                <a16:creationId xmlns:a16="http://schemas.microsoft.com/office/drawing/2014/main" id="{9B9EF8C4-3A11-A3D1-C3D2-1911338F0F10}"/>
              </a:ext>
            </a:extLst>
          </p:cNvPr>
          <p:cNvSpPr/>
          <p:nvPr/>
        </p:nvSpPr>
        <p:spPr>
          <a:xfrm>
            <a:off x="4171116" y="3468181"/>
            <a:ext cx="1260000" cy="720000"/>
          </a:xfrm>
          <a:prstGeom prst="round2Diag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sv-SE" sz="1600">
                <a:latin typeface="+mj-lt"/>
              </a:rPr>
              <a:t>Öppnar 24 </a:t>
            </a:r>
            <a:r>
              <a:rPr lang="sv-SE" sz="1600" dirty="0">
                <a:latin typeface="+mj-lt"/>
              </a:rPr>
              <a:t>september</a:t>
            </a:r>
          </a:p>
        </p:txBody>
      </p:sp>
      <p:sp>
        <p:nvSpPr>
          <p:cNvPr id="16" name="Rektangel: diagonala rundade hörn 15">
            <a:extLst>
              <a:ext uri="{FF2B5EF4-FFF2-40B4-BE49-F238E27FC236}">
                <a16:creationId xmlns:a16="http://schemas.microsoft.com/office/drawing/2014/main" id="{726D0940-FC8E-D320-9512-F89A0FAB2D2B}"/>
              </a:ext>
            </a:extLst>
          </p:cNvPr>
          <p:cNvSpPr/>
          <p:nvPr/>
        </p:nvSpPr>
        <p:spPr>
          <a:xfrm>
            <a:off x="10598954" y="306181"/>
            <a:ext cx="1260000" cy="720000"/>
          </a:xfrm>
          <a:prstGeom prst="round2Diag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sv-SE" sz="1600">
                <a:latin typeface="+mj-lt"/>
              </a:rPr>
              <a:t>Stänger </a:t>
            </a:r>
            <a:br>
              <a:rPr lang="sv-SE" sz="1600">
                <a:latin typeface="+mj-lt"/>
              </a:rPr>
            </a:br>
            <a:r>
              <a:rPr lang="sv-SE" sz="1600">
                <a:latin typeface="+mj-lt"/>
              </a:rPr>
              <a:t>1 sep</a:t>
            </a:r>
          </a:p>
        </p:txBody>
      </p:sp>
      <p:sp>
        <p:nvSpPr>
          <p:cNvPr id="17" name="Rektangel: diagonala rundade hörn 16">
            <a:extLst>
              <a:ext uri="{FF2B5EF4-FFF2-40B4-BE49-F238E27FC236}">
                <a16:creationId xmlns:a16="http://schemas.microsoft.com/office/drawing/2014/main" id="{9DFA2871-88DE-0438-68D2-E1E5C6F33746}"/>
              </a:ext>
            </a:extLst>
          </p:cNvPr>
          <p:cNvSpPr/>
          <p:nvPr/>
        </p:nvSpPr>
        <p:spPr>
          <a:xfrm>
            <a:off x="10598954" y="4740868"/>
            <a:ext cx="1260000" cy="720000"/>
          </a:xfrm>
          <a:prstGeom prst="round2Diag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sv-SE" sz="1600">
                <a:latin typeface="+mj-lt"/>
              </a:rPr>
              <a:t>Stänger </a:t>
            </a:r>
            <a:br>
              <a:rPr lang="sv-SE" sz="1600">
                <a:latin typeface="+mj-lt"/>
              </a:rPr>
            </a:br>
            <a:r>
              <a:rPr lang="sv-SE" sz="1600">
                <a:latin typeface="+mj-lt"/>
              </a:rPr>
              <a:t>10 sep</a:t>
            </a:r>
          </a:p>
        </p:txBody>
      </p:sp>
      <p:sp>
        <p:nvSpPr>
          <p:cNvPr id="4" name="Frihandsfigur: Form 3">
            <a:extLst>
              <a:ext uri="{FF2B5EF4-FFF2-40B4-BE49-F238E27FC236}">
                <a16:creationId xmlns:a16="http://schemas.microsoft.com/office/drawing/2014/main" id="{6E58CE62-BA30-C5ED-AB72-A2E7DCAC9AFC}"/>
              </a:ext>
            </a:extLst>
          </p:cNvPr>
          <p:cNvSpPr/>
          <p:nvPr/>
        </p:nvSpPr>
        <p:spPr>
          <a:xfrm>
            <a:off x="5918199" y="1991956"/>
            <a:ext cx="5437223" cy="1197119"/>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70947 w 4801756"/>
              <a:gd name="connsiteY0" fmla="*/ 95810 h 2719899"/>
              <a:gd name="connsiteX1" fmla="*/ 371058 w 4801756"/>
              <a:gd name="connsiteY1" fmla="*/ 130521 h 2719899"/>
              <a:gd name="connsiteX2" fmla="*/ 4987 w 4801756"/>
              <a:gd name="connsiteY2" fmla="*/ 1666885 h 2719899"/>
              <a:gd name="connsiteX3" fmla="*/ 523147 w 4801756"/>
              <a:gd name="connsiteY3" fmla="*/ 2569236 h 2719899"/>
              <a:gd name="connsiteX4" fmla="*/ 2519587 w 4801756"/>
              <a:gd name="connsiteY4" fmla="*/ 2535565 h 2719899"/>
              <a:gd name="connsiteX5" fmla="*/ 4424587 w 4801756"/>
              <a:gd name="connsiteY5" fmla="*/ 2674912 h 2719899"/>
              <a:gd name="connsiteX6" fmla="*/ 4737007 w 4801756"/>
              <a:gd name="connsiteY6" fmla="*/ 1635491 h 2719899"/>
              <a:gd name="connsiteX7" fmla="*/ 4485547 w 4801756"/>
              <a:gd name="connsiteY7" fmla="*/ 232078 h 2719899"/>
              <a:gd name="connsiteX8" fmla="*/ 1970947 w 4801756"/>
              <a:gd name="connsiteY8" fmla="*/ 95810 h 2719899"/>
              <a:gd name="connsiteX0" fmla="*/ 1970947 w 4865408"/>
              <a:gd name="connsiteY0" fmla="*/ 127825 h 2751914"/>
              <a:gd name="connsiteX1" fmla="*/ 371058 w 4865408"/>
              <a:gd name="connsiteY1" fmla="*/ 162536 h 2751914"/>
              <a:gd name="connsiteX2" fmla="*/ 4987 w 4865408"/>
              <a:gd name="connsiteY2" fmla="*/ 1698900 h 2751914"/>
              <a:gd name="connsiteX3" fmla="*/ 523147 w 4865408"/>
              <a:gd name="connsiteY3" fmla="*/ 2601251 h 2751914"/>
              <a:gd name="connsiteX4" fmla="*/ 2519587 w 4865408"/>
              <a:gd name="connsiteY4" fmla="*/ 2567580 h 2751914"/>
              <a:gd name="connsiteX5" fmla="*/ 4424587 w 4865408"/>
              <a:gd name="connsiteY5" fmla="*/ 2706927 h 2751914"/>
              <a:gd name="connsiteX6" fmla="*/ 4737007 w 4865408"/>
              <a:gd name="connsiteY6" fmla="*/ 1667506 h 2751914"/>
              <a:gd name="connsiteX7" fmla="*/ 4607156 w 4865408"/>
              <a:gd name="connsiteY7" fmla="*/ 111834 h 2751914"/>
              <a:gd name="connsiteX8" fmla="*/ 1970947 w 4865408"/>
              <a:gd name="connsiteY8" fmla="*/ 127825 h 2751914"/>
              <a:gd name="connsiteX0" fmla="*/ 1970947 w 4865408"/>
              <a:gd name="connsiteY0" fmla="*/ 127825 h 2770921"/>
              <a:gd name="connsiteX1" fmla="*/ 371058 w 4865408"/>
              <a:gd name="connsiteY1" fmla="*/ 162536 h 2770921"/>
              <a:gd name="connsiteX2" fmla="*/ 4987 w 4865408"/>
              <a:gd name="connsiteY2" fmla="*/ 1698900 h 2770921"/>
              <a:gd name="connsiteX3" fmla="*/ 523147 w 4865408"/>
              <a:gd name="connsiteY3" fmla="*/ 2601251 h 2770921"/>
              <a:gd name="connsiteX4" fmla="*/ 2533099 w 4865408"/>
              <a:gd name="connsiteY4" fmla="*/ 2652167 h 2770921"/>
              <a:gd name="connsiteX5" fmla="*/ 4424587 w 4865408"/>
              <a:gd name="connsiteY5" fmla="*/ 2706927 h 2770921"/>
              <a:gd name="connsiteX6" fmla="*/ 4737007 w 4865408"/>
              <a:gd name="connsiteY6" fmla="*/ 1667506 h 2770921"/>
              <a:gd name="connsiteX7" fmla="*/ 4607156 w 4865408"/>
              <a:gd name="connsiteY7" fmla="*/ 111834 h 2770921"/>
              <a:gd name="connsiteX8" fmla="*/ 1970947 w 4865408"/>
              <a:gd name="connsiteY8" fmla="*/ 127825 h 2770921"/>
              <a:gd name="connsiteX0" fmla="*/ 1970947 w 4865408"/>
              <a:gd name="connsiteY0" fmla="*/ 127825 h 3079061"/>
              <a:gd name="connsiteX1" fmla="*/ 371058 w 4865408"/>
              <a:gd name="connsiteY1" fmla="*/ 162536 h 3079061"/>
              <a:gd name="connsiteX2" fmla="*/ 4987 w 4865408"/>
              <a:gd name="connsiteY2" fmla="*/ 1698900 h 3079061"/>
              <a:gd name="connsiteX3" fmla="*/ 523147 w 4865408"/>
              <a:gd name="connsiteY3" fmla="*/ 2601251 h 3079061"/>
              <a:gd name="connsiteX4" fmla="*/ 2533099 w 4865408"/>
              <a:gd name="connsiteY4" fmla="*/ 2652167 h 3079061"/>
              <a:gd name="connsiteX5" fmla="*/ 4181372 w 4865408"/>
              <a:gd name="connsiteY5" fmla="*/ 3045280 h 3079061"/>
              <a:gd name="connsiteX6" fmla="*/ 4737007 w 4865408"/>
              <a:gd name="connsiteY6" fmla="*/ 1667506 h 3079061"/>
              <a:gd name="connsiteX7" fmla="*/ 4607156 w 4865408"/>
              <a:gd name="connsiteY7" fmla="*/ 111834 h 3079061"/>
              <a:gd name="connsiteX8" fmla="*/ 1970947 w 4865408"/>
              <a:gd name="connsiteY8" fmla="*/ 127825 h 3079061"/>
              <a:gd name="connsiteX0" fmla="*/ 1970947 w 4865408"/>
              <a:gd name="connsiteY0" fmla="*/ 127825 h 3094546"/>
              <a:gd name="connsiteX1" fmla="*/ 371058 w 4865408"/>
              <a:gd name="connsiteY1" fmla="*/ 162536 h 3094546"/>
              <a:gd name="connsiteX2" fmla="*/ 4987 w 4865408"/>
              <a:gd name="connsiteY2" fmla="*/ 1698900 h 3094546"/>
              <a:gd name="connsiteX3" fmla="*/ 523147 w 4865408"/>
              <a:gd name="connsiteY3" fmla="*/ 2601251 h 3094546"/>
              <a:gd name="connsiteX4" fmla="*/ 2533099 w 4865408"/>
              <a:gd name="connsiteY4" fmla="*/ 2770590 h 3094546"/>
              <a:gd name="connsiteX5" fmla="*/ 4181372 w 4865408"/>
              <a:gd name="connsiteY5" fmla="*/ 3045280 h 3094546"/>
              <a:gd name="connsiteX6" fmla="*/ 4737007 w 4865408"/>
              <a:gd name="connsiteY6" fmla="*/ 1667506 h 3094546"/>
              <a:gd name="connsiteX7" fmla="*/ 4607156 w 4865408"/>
              <a:gd name="connsiteY7" fmla="*/ 111834 h 3094546"/>
              <a:gd name="connsiteX8" fmla="*/ 1970947 w 4865408"/>
              <a:gd name="connsiteY8" fmla="*/ 127825 h 3094546"/>
              <a:gd name="connsiteX0" fmla="*/ 1970947 w 4788276"/>
              <a:gd name="connsiteY0" fmla="*/ 127825 h 3094546"/>
              <a:gd name="connsiteX1" fmla="*/ 371058 w 4788276"/>
              <a:gd name="connsiteY1" fmla="*/ 162536 h 3094546"/>
              <a:gd name="connsiteX2" fmla="*/ 4987 w 4788276"/>
              <a:gd name="connsiteY2" fmla="*/ 1698900 h 3094546"/>
              <a:gd name="connsiteX3" fmla="*/ 523147 w 4788276"/>
              <a:gd name="connsiteY3" fmla="*/ 2601251 h 3094546"/>
              <a:gd name="connsiteX4" fmla="*/ 2533099 w 4788276"/>
              <a:gd name="connsiteY4" fmla="*/ 2770590 h 3094546"/>
              <a:gd name="connsiteX5" fmla="*/ 4181372 w 4788276"/>
              <a:gd name="connsiteY5" fmla="*/ 3045280 h 3094546"/>
              <a:gd name="connsiteX6" fmla="*/ 4534329 w 4788276"/>
              <a:gd name="connsiteY6" fmla="*/ 1667506 h 3094546"/>
              <a:gd name="connsiteX7" fmla="*/ 4607156 w 4788276"/>
              <a:gd name="connsiteY7" fmla="*/ 111834 h 3094546"/>
              <a:gd name="connsiteX8" fmla="*/ 1970947 w 4788276"/>
              <a:gd name="connsiteY8" fmla="*/ 127825 h 3094546"/>
              <a:gd name="connsiteX0" fmla="*/ 1972986 w 4790317"/>
              <a:gd name="connsiteY0" fmla="*/ 127825 h 3092874"/>
              <a:gd name="connsiteX1" fmla="*/ 373097 w 4790317"/>
              <a:gd name="connsiteY1" fmla="*/ 162536 h 3092874"/>
              <a:gd name="connsiteX2" fmla="*/ 7026 w 4790317"/>
              <a:gd name="connsiteY2" fmla="*/ 1698900 h 3092874"/>
              <a:gd name="connsiteX3" fmla="*/ 565722 w 4790317"/>
              <a:gd name="connsiteY3" fmla="*/ 2719674 h 3092874"/>
              <a:gd name="connsiteX4" fmla="*/ 2535138 w 4790317"/>
              <a:gd name="connsiteY4" fmla="*/ 2770590 h 3092874"/>
              <a:gd name="connsiteX5" fmla="*/ 4183411 w 4790317"/>
              <a:gd name="connsiteY5" fmla="*/ 3045280 h 3092874"/>
              <a:gd name="connsiteX6" fmla="*/ 4536368 w 4790317"/>
              <a:gd name="connsiteY6" fmla="*/ 1667506 h 3092874"/>
              <a:gd name="connsiteX7" fmla="*/ 4609195 w 4790317"/>
              <a:gd name="connsiteY7" fmla="*/ 111834 h 3092874"/>
              <a:gd name="connsiteX8" fmla="*/ 1972986 w 4790317"/>
              <a:gd name="connsiteY8" fmla="*/ 127825 h 3092874"/>
              <a:gd name="connsiteX0" fmla="*/ 2033966 w 4851296"/>
              <a:gd name="connsiteY0" fmla="*/ 127825 h 3092874"/>
              <a:gd name="connsiteX1" fmla="*/ 434077 w 4851296"/>
              <a:gd name="connsiteY1" fmla="*/ 162536 h 3092874"/>
              <a:gd name="connsiteX2" fmla="*/ 49858 w 4851296"/>
              <a:gd name="connsiteY2" fmla="*/ 1195688 h 3092874"/>
              <a:gd name="connsiteX3" fmla="*/ 68006 w 4851296"/>
              <a:gd name="connsiteY3" fmla="*/ 1698900 h 3092874"/>
              <a:gd name="connsiteX4" fmla="*/ 626702 w 4851296"/>
              <a:gd name="connsiteY4" fmla="*/ 2719674 h 3092874"/>
              <a:gd name="connsiteX5" fmla="*/ 2596118 w 4851296"/>
              <a:gd name="connsiteY5" fmla="*/ 2770590 h 3092874"/>
              <a:gd name="connsiteX6" fmla="*/ 4244391 w 4851296"/>
              <a:gd name="connsiteY6" fmla="*/ 3045280 h 3092874"/>
              <a:gd name="connsiteX7" fmla="*/ 4597348 w 4851296"/>
              <a:gd name="connsiteY7" fmla="*/ 1667506 h 3092874"/>
              <a:gd name="connsiteX8" fmla="*/ 4670175 w 4851296"/>
              <a:gd name="connsiteY8" fmla="*/ 111834 h 3092874"/>
              <a:gd name="connsiteX9" fmla="*/ 2033966 w 4851296"/>
              <a:gd name="connsiteY9" fmla="*/ 127825 h 3092874"/>
              <a:gd name="connsiteX0" fmla="*/ 1992055 w 4809385"/>
              <a:gd name="connsiteY0" fmla="*/ 127825 h 3092874"/>
              <a:gd name="connsiteX1" fmla="*/ 392166 w 4809385"/>
              <a:gd name="connsiteY1" fmla="*/ 162536 h 3092874"/>
              <a:gd name="connsiteX2" fmla="*/ 7947 w 4809385"/>
              <a:gd name="connsiteY2" fmla="*/ 1195688 h 3092874"/>
              <a:gd name="connsiteX3" fmla="*/ 350382 w 4809385"/>
              <a:gd name="connsiteY3" fmla="*/ 1817322 h 3092874"/>
              <a:gd name="connsiteX4" fmla="*/ 584791 w 4809385"/>
              <a:gd name="connsiteY4" fmla="*/ 2719674 h 3092874"/>
              <a:gd name="connsiteX5" fmla="*/ 2554207 w 4809385"/>
              <a:gd name="connsiteY5" fmla="*/ 2770590 h 3092874"/>
              <a:gd name="connsiteX6" fmla="*/ 4202480 w 4809385"/>
              <a:gd name="connsiteY6" fmla="*/ 3045280 h 3092874"/>
              <a:gd name="connsiteX7" fmla="*/ 4555437 w 4809385"/>
              <a:gd name="connsiteY7" fmla="*/ 1667506 h 3092874"/>
              <a:gd name="connsiteX8" fmla="*/ 4628264 w 4809385"/>
              <a:gd name="connsiteY8" fmla="*/ 111834 h 3092874"/>
              <a:gd name="connsiteX9" fmla="*/ 1992055 w 4809385"/>
              <a:gd name="connsiteY9" fmla="*/ 127825 h 3092874"/>
              <a:gd name="connsiteX0" fmla="*/ 1992055 w 4809385"/>
              <a:gd name="connsiteY0" fmla="*/ 127825 h 3092874"/>
              <a:gd name="connsiteX1" fmla="*/ 392166 w 4809385"/>
              <a:gd name="connsiteY1" fmla="*/ 162536 h 3092874"/>
              <a:gd name="connsiteX2" fmla="*/ 7947 w 4809385"/>
              <a:gd name="connsiteY2" fmla="*/ 789667 h 3092874"/>
              <a:gd name="connsiteX3" fmla="*/ 350382 w 4809385"/>
              <a:gd name="connsiteY3" fmla="*/ 1817322 h 3092874"/>
              <a:gd name="connsiteX4" fmla="*/ 584791 w 4809385"/>
              <a:gd name="connsiteY4" fmla="*/ 2719674 h 3092874"/>
              <a:gd name="connsiteX5" fmla="*/ 2554207 w 4809385"/>
              <a:gd name="connsiteY5" fmla="*/ 2770590 h 3092874"/>
              <a:gd name="connsiteX6" fmla="*/ 4202480 w 4809385"/>
              <a:gd name="connsiteY6" fmla="*/ 3045280 h 3092874"/>
              <a:gd name="connsiteX7" fmla="*/ 4555437 w 4809385"/>
              <a:gd name="connsiteY7" fmla="*/ 1667506 h 3092874"/>
              <a:gd name="connsiteX8" fmla="*/ 4628264 w 4809385"/>
              <a:gd name="connsiteY8" fmla="*/ 111834 h 3092874"/>
              <a:gd name="connsiteX9" fmla="*/ 1992055 w 4809385"/>
              <a:gd name="connsiteY9" fmla="*/ 127825 h 3092874"/>
              <a:gd name="connsiteX0" fmla="*/ 1996157 w 4813487"/>
              <a:gd name="connsiteY0" fmla="*/ 127825 h 3092874"/>
              <a:gd name="connsiteX1" fmla="*/ 396268 w 4813487"/>
              <a:gd name="connsiteY1" fmla="*/ 162536 h 3092874"/>
              <a:gd name="connsiteX2" fmla="*/ 12049 w 4813487"/>
              <a:gd name="connsiteY2" fmla="*/ 789667 h 3092874"/>
              <a:gd name="connsiteX3" fmla="*/ 232877 w 4813487"/>
              <a:gd name="connsiteY3" fmla="*/ 1817322 h 3092874"/>
              <a:gd name="connsiteX4" fmla="*/ 588893 w 4813487"/>
              <a:gd name="connsiteY4" fmla="*/ 2719674 h 3092874"/>
              <a:gd name="connsiteX5" fmla="*/ 2558309 w 4813487"/>
              <a:gd name="connsiteY5" fmla="*/ 2770590 h 3092874"/>
              <a:gd name="connsiteX6" fmla="*/ 4206582 w 4813487"/>
              <a:gd name="connsiteY6" fmla="*/ 3045280 h 3092874"/>
              <a:gd name="connsiteX7" fmla="*/ 4559539 w 4813487"/>
              <a:gd name="connsiteY7" fmla="*/ 1667506 h 3092874"/>
              <a:gd name="connsiteX8" fmla="*/ 4632366 w 4813487"/>
              <a:gd name="connsiteY8" fmla="*/ 111834 h 3092874"/>
              <a:gd name="connsiteX9" fmla="*/ 1996157 w 4813487"/>
              <a:gd name="connsiteY9" fmla="*/ 127825 h 3092874"/>
              <a:gd name="connsiteX0" fmla="*/ 1994461 w 4811791"/>
              <a:gd name="connsiteY0" fmla="*/ 127825 h 3093817"/>
              <a:gd name="connsiteX1" fmla="*/ 394572 w 4811791"/>
              <a:gd name="connsiteY1" fmla="*/ 162536 h 3093817"/>
              <a:gd name="connsiteX2" fmla="*/ 10353 w 4811791"/>
              <a:gd name="connsiteY2" fmla="*/ 789667 h 3093817"/>
              <a:gd name="connsiteX3" fmla="*/ 231181 w 4811791"/>
              <a:gd name="connsiteY3" fmla="*/ 1817322 h 3093817"/>
              <a:gd name="connsiteX4" fmla="*/ 343981 w 4811791"/>
              <a:gd name="connsiteY4" fmla="*/ 2652004 h 3093817"/>
              <a:gd name="connsiteX5" fmla="*/ 2556613 w 4811791"/>
              <a:gd name="connsiteY5" fmla="*/ 2770590 h 3093817"/>
              <a:gd name="connsiteX6" fmla="*/ 4204886 w 4811791"/>
              <a:gd name="connsiteY6" fmla="*/ 3045280 h 3093817"/>
              <a:gd name="connsiteX7" fmla="*/ 4557843 w 4811791"/>
              <a:gd name="connsiteY7" fmla="*/ 1667506 h 3093817"/>
              <a:gd name="connsiteX8" fmla="*/ 4630670 w 4811791"/>
              <a:gd name="connsiteY8" fmla="*/ 111834 h 3093817"/>
              <a:gd name="connsiteX9" fmla="*/ 1994461 w 4811791"/>
              <a:gd name="connsiteY9" fmla="*/ 127825 h 3093817"/>
              <a:gd name="connsiteX0" fmla="*/ 1997007 w 4814337"/>
              <a:gd name="connsiteY0" fmla="*/ 127825 h 3093817"/>
              <a:gd name="connsiteX1" fmla="*/ 397118 w 4814337"/>
              <a:gd name="connsiteY1" fmla="*/ 162536 h 3093817"/>
              <a:gd name="connsiteX2" fmla="*/ 12899 w 4814337"/>
              <a:gd name="connsiteY2" fmla="*/ 789667 h 3093817"/>
              <a:gd name="connsiteX3" fmla="*/ 179679 w 4814337"/>
              <a:gd name="connsiteY3" fmla="*/ 1732735 h 3093817"/>
              <a:gd name="connsiteX4" fmla="*/ 346527 w 4814337"/>
              <a:gd name="connsiteY4" fmla="*/ 2652004 h 3093817"/>
              <a:gd name="connsiteX5" fmla="*/ 2559159 w 4814337"/>
              <a:gd name="connsiteY5" fmla="*/ 2770590 h 3093817"/>
              <a:gd name="connsiteX6" fmla="*/ 4207432 w 4814337"/>
              <a:gd name="connsiteY6" fmla="*/ 3045280 h 3093817"/>
              <a:gd name="connsiteX7" fmla="*/ 4560389 w 4814337"/>
              <a:gd name="connsiteY7" fmla="*/ 1667506 h 3093817"/>
              <a:gd name="connsiteX8" fmla="*/ 4633216 w 4814337"/>
              <a:gd name="connsiteY8" fmla="*/ 111834 h 3093817"/>
              <a:gd name="connsiteX9" fmla="*/ 1997007 w 4814337"/>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35836"/>
              <a:gd name="connsiteY0" fmla="*/ 134747 h 3095028"/>
              <a:gd name="connsiteX1" fmla="*/ 462027 w 4835836"/>
              <a:gd name="connsiteY1" fmla="*/ 169458 h 3095028"/>
              <a:gd name="connsiteX2" fmla="*/ 10249 w 4835836"/>
              <a:gd name="connsiteY2" fmla="*/ 728919 h 3095028"/>
              <a:gd name="connsiteX3" fmla="*/ 244588 w 4835836"/>
              <a:gd name="connsiteY3" fmla="*/ 1739657 h 3095028"/>
              <a:gd name="connsiteX4" fmla="*/ 411436 w 4835836"/>
              <a:gd name="connsiteY4" fmla="*/ 2658926 h 3095028"/>
              <a:gd name="connsiteX5" fmla="*/ 2624068 w 4835836"/>
              <a:gd name="connsiteY5" fmla="*/ 2777512 h 3095028"/>
              <a:gd name="connsiteX6" fmla="*/ 4272341 w 4835836"/>
              <a:gd name="connsiteY6" fmla="*/ 3052202 h 3095028"/>
              <a:gd name="connsiteX7" fmla="*/ 4461020 w 4835836"/>
              <a:gd name="connsiteY7" fmla="*/ 1767920 h 3095028"/>
              <a:gd name="connsiteX8" fmla="*/ 4698125 w 4835836"/>
              <a:gd name="connsiteY8" fmla="*/ 118756 h 3095028"/>
              <a:gd name="connsiteX9" fmla="*/ 2061916 w 4835836"/>
              <a:gd name="connsiteY9" fmla="*/ 134747 h 3095028"/>
              <a:gd name="connsiteX0" fmla="*/ 2061916 w 4835836"/>
              <a:gd name="connsiteY0" fmla="*/ 134747 h 2917193"/>
              <a:gd name="connsiteX1" fmla="*/ 462027 w 4835836"/>
              <a:gd name="connsiteY1" fmla="*/ 169458 h 2917193"/>
              <a:gd name="connsiteX2" fmla="*/ 10249 w 4835836"/>
              <a:gd name="connsiteY2" fmla="*/ 728919 h 2917193"/>
              <a:gd name="connsiteX3" fmla="*/ 244588 w 4835836"/>
              <a:gd name="connsiteY3" fmla="*/ 1739657 h 2917193"/>
              <a:gd name="connsiteX4" fmla="*/ 411436 w 4835836"/>
              <a:gd name="connsiteY4" fmla="*/ 2658926 h 2917193"/>
              <a:gd name="connsiteX5" fmla="*/ 2624068 w 4835836"/>
              <a:gd name="connsiteY5" fmla="*/ 2777512 h 2917193"/>
              <a:gd name="connsiteX6" fmla="*/ 4339212 w 4835836"/>
              <a:gd name="connsiteY6" fmla="*/ 2852861 h 2917193"/>
              <a:gd name="connsiteX7" fmla="*/ 4461020 w 4835836"/>
              <a:gd name="connsiteY7" fmla="*/ 1767920 h 2917193"/>
              <a:gd name="connsiteX8" fmla="*/ 4698125 w 4835836"/>
              <a:gd name="connsiteY8" fmla="*/ 118756 h 2917193"/>
              <a:gd name="connsiteX9" fmla="*/ 2061916 w 4835836"/>
              <a:gd name="connsiteY9" fmla="*/ 134747 h 2917193"/>
              <a:gd name="connsiteX0" fmla="*/ 2061916 w 4835836"/>
              <a:gd name="connsiteY0" fmla="*/ 134747 h 2833225"/>
              <a:gd name="connsiteX1" fmla="*/ 462027 w 4835836"/>
              <a:gd name="connsiteY1" fmla="*/ 169458 h 2833225"/>
              <a:gd name="connsiteX2" fmla="*/ 10249 w 4835836"/>
              <a:gd name="connsiteY2" fmla="*/ 728919 h 2833225"/>
              <a:gd name="connsiteX3" fmla="*/ 244588 w 4835836"/>
              <a:gd name="connsiteY3" fmla="*/ 1739657 h 2833225"/>
              <a:gd name="connsiteX4" fmla="*/ 411436 w 4835836"/>
              <a:gd name="connsiteY4" fmla="*/ 2658926 h 2833225"/>
              <a:gd name="connsiteX5" fmla="*/ 2624068 w 4835836"/>
              <a:gd name="connsiteY5" fmla="*/ 2777512 h 2833225"/>
              <a:gd name="connsiteX6" fmla="*/ 4251662 w 4835836"/>
              <a:gd name="connsiteY6" fmla="*/ 2695959 h 2833225"/>
              <a:gd name="connsiteX7" fmla="*/ 4461020 w 4835836"/>
              <a:gd name="connsiteY7" fmla="*/ 1767920 h 2833225"/>
              <a:gd name="connsiteX8" fmla="*/ 4698125 w 4835836"/>
              <a:gd name="connsiteY8" fmla="*/ 118756 h 2833225"/>
              <a:gd name="connsiteX9" fmla="*/ 2061916 w 4835836"/>
              <a:gd name="connsiteY9" fmla="*/ 134747 h 2833225"/>
              <a:gd name="connsiteX0" fmla="*/ 2062782 w 4836702"/>
              <a:gd name="connsiteY0" fmla="*/ 134747 h 2826162"/>
              <a:gd name="connsiteX1" fmla="*/ 462893 w 4836702"/>
              <a:gd name="connsiteY1" fmla="*/ 169458 h 2826162"/>
              <a:gd name="connsiteX2" fmla="*/ 11115 w 4836702"/>
              <a:gd name="connsiteY2" fmla="*/ 728919 h 2826162"/>
              <a:gd name="connsiteX3" fmla="*/ 245454 w 4836702"/>
              <a:gd name="connsiteY3" fmla="*/ 1739657 h 2826162"/>
              <a:gd name="connsiteX4" fmla="*/ 547606 w 4836702"/>
              <a:gd name="connsiteY4" fmla="*/ 2647719 h 2826162"/>
              <a:gd name="connsiteX5" fmla="*/ 2624934 w 4836702"/>
              <a:gd name="connsiteY5" fmla="*/ 2777512 h 2826162"/>
              <a:gd name="connsiteX6" fmla="*/ 4252528 w 4836702"/>
              <a:gd name="connsiteY6" fmla="*/ 2695959 h 2826162"/>
              <a:gd name="connsiteX7" fmla="*/ 4461886 w 4836702"/>
              <a:gd name="connsiteY7" fmla="*/ 1767920 h 2826162"/>
              <a:gd name="connsiteX8" fmla="*/ 4698991 w 4836702"/>
              <a:gd name="connsiteY8" fmla="*/ 118756 h 2826162"/>
              <a:gd name="connsiteX9" fmla="*/ 2062782 w 4836702"/>
              <a:gd name="connsiteY9" fmla="*/ 134747 h 2826162"/>
              <a:gd name="connsiteX0" fmla="*/ 1980750 w 4754670"/>
              <a:gd name="connsiteY0" fmla="*/ 134747 h 2826162"/>
              <a:gd name="connsiteX1" fmla="*/ 380861 w 4754670"/>
              <a:gd name="connsiteY1" fmla="*/ 169458 h 2826162"/>
              <a:gd name="connsiteX2" fmla="*/ 15483 w 4754670"/>
              <a:gd name="connsiteY2" fmla="*/ 681758 h 2826162"/>
              <a:gd name="connsiteX3" fmla="*/ 163422 w 4754670"/>
              <a:gd name="connsiteY3" fmla="*/ 1739657 h 2826162"/>
              <a:gd name="connsiteX4" fmla="*/ 465574 w 4754670"/>
              <a:gd name="connsiteY4" fmla="*/ 2647719 h 2826162"/>
              <a:gd name="connsiteX5" fmla="*/ 2542902 w 4754670"/>
              <a:gd name="connsiteY5" fmla="*/ 2777512 h 2826162"/>
              <a:gd name="connsiteX6" fmla="*/ 4170496 w 4754670"/>
              <a:gd name="connsiteY6" fmla="*/ 2695959 h 2826162"/>
              <a:gd name="connsiteX7" fmla="*/ 4379854 w 4754670"/>
              <a:gd name="connsiteY7" fmla="*/ 1767920 h 2826162"/>
              <a:gd name="connsiteX8" fmla="*/ 4616959 w 4754670"/>
              <a:gd name="connsiteY8" fmla="*/ 118756 h 2826162"/>
              <a:gd name="connsiteX9" fmla="*/ 1980750 w 4754670"/>
              <a:gd name="connsiteY9" fmla="*/ 134747 h 2826162"/>
              <a:gd name="connsiteX0" fmla="*/ 1978272 w 4752192"/>
              <a:gd name="connsiteY0" fmla="*/ 134747 h 2802853"/>
              <a:gd name="connsiteX1" fmla="*/ 378383 w 4752192"/>
              <a:gd name="connsiteY1" fmla="*/ 169458 h 2802853"/>
              <a:gd name="connsiteX2" fmla="*/ 13005 w 4752192"/>
              <a:gd name="connsiteY2" fmla="*/ 681758 h 2802853"/>
              <a:gd name="connsiteX3" fmla="*/ 117745 w 4752192"/>
              <a:gd name="connsiteY3" fmla="*/ 1633543 h 2802853"/>
              <a:gd name="connsiteX4" fmla="*/ 463096 w 4752192"/>
              <a:gd name="connsiteY4" fmla="*/ 2647719 h 2802853"/>
              <a:gd name="connsiteX5" fmla="*/ 2540424 w 4752192"/>
              <a:gd name="connsiteY5" fmla="*/ 2777512 h 2802853"/>
              <a:gd name="connsiteX6" fmla="*/ 4168018 w 4752192"/>
              <a:gd name="connsiteY6" fmla="*/ 2695959 h 2802853"/>
              <a:gd name="connsiteX7" fmla="*/ 4377376 w 4752192"/>
              <a:gd name="connsiteY7" fmla="*/ 1767920 h 2802853"/>
              <a:gd name="connsiteX8" fmla="*/ 4614481 w 4752192"/>
              <a:gd name="connsiteY8" fmla="*/ 118756 h 2802853"/>
              <a:gd name="connsiteX9" fmla="*/ 1978272 w 4752192"/>
              <a:gd name="connsiteY9" fmla="*/ 134747 h 2802853"/>
              <a:gd name="connsiteX0" fmla="*/ 1978272 w 4747402"/>
              <a:gd name="connsiteY0" fmla="*/ 152208 h 2806901"/>
              <a:gd name="connsiteX1" fmla="*/ 378383 w 4747402"/>
              <a:gd name="connsiteY1" fmla="*/ 186919 h 2806901"/>
              <a:gd name="connsiteX2" fmla="*/ 13005 w 4747402"/>
              <a:gd name="connsiteY2" fmla="*/ 699219 h 2806901"/>
              <a:gd name="connsiteX3" fmla="*/ 117745 w 4747402"/>
              <a:gd name="connsiteY3" fmla="*/ 1651004 h 2806901"/>
              <a:gd name="connsiteX4" fmla="*/ 463096 w 4747402"/>
              <a:gd name="connsiteY4" fmla="*/ 2665180 h 2806901"/>
              <a:gd name="connsiteX5" fmla="*/ 2540424 w 4747402"/>
              <a:gd name="connsiteY5" fmla="*/ 2794973 h 2806901"/>
              <a:gd name="connsiteX6" fmla="*/ 4168018 w 4747402"/>
              <a:gd name="connsiteY6" fmla="*/ 2713420 h 2806901"/>
              <a:gd name="connsiteX7" fmla="*/ 4355777 w 4747402"/>
              <a:gd name="connsiteY7" fmla="*/ 2021191 h 2806901"/>
              <a:gd name="connsiteX8" fmla="*/ 4614481 w 4747402"/>
              <a:gd name="connsiteY8" fmla="*/ 136217 h 2806901"/>
              <a:gd name="connsiteX9" fmla="*/ 1978272 w 4747402"/>
              <a:gd name="connsiteY9" fmla="*/ 152208 h 2806901"/>
              <a:gd name="connsiteX0" fmla="*/ 1978272 w 4765880"/>
              <a:gd name="connsiteY0" fmla="*/ 65514 h 2720207"/>
              <a:gd name="connsiteX1" fmla="*/ 378383 w 4765880"/>
              <a:gd name="connsiteY1" fmla="*/ 100225 h 2720207"/>
              <a:gd name="connsiteX2" fmla="*/ 13005 w 4765880"/>
              <a:gd name="connsiteY2" fmla="*/ 612525 h 2720207"/>
              <a:gd name="connsiteX3" fmla="*/ 117745 w 4765880"/>
              <a:gd name="connsiteY3" fmla="*/ 1564310 h 2720207"/>
              <a:gd name="connsiteX4" fmla="*/ 463096 w 4765880"/>
              <a:gd name="connsiteY4" fmla="*/ 2578486 h 2720207"/>
              <a:gd name="connsiteX5" fmla="*/ 2540424 w 4765880"/>
              <a:gd name="connsiteY5" fmla="*/ 2708279 h 2720207"/>
              <a:gd name="connsiteX6" fmla="*/ 4168018 w 4765880"/>
              <a:gd name="connsiteY6" fmla="*/ 2626726 h 2720207"/>
              <a:gd name="connsiteX7" fmla="*/ 4355777 w 4765880"/>
              <a:gd name="connsiteY7" fmla="*/ 1934497 h 2720207"/>
              <a:gd name="connsiteX8" fmla="*/ 4636081 w 4765880"/>
              <a:gd name="connsiteY8" fmla="*/ 167429 h 2720207"/>
              <a:gd name="connsiteX9" fmla="*/ 1978272 w 4765880"/>
              <a:gd name="connsiteY9" fmla="*/ 65514 h 2720207"/>
              <a:gd name="connsiteX0" fmla="*/ 1978272 w 4792889"/>
              <a:gd name="connsiteY0" fmla="*/ 162721 h 2817414"/>
              <a:gd name="connsiteX1" fmla="*/ 378383 w 4792889"/>
              <a:gd name="connsiteY1" fmla="*/ 197432 h 2817414"/>
              <a:gd name="connsiteX2" fmla="*/ 13005 w 4792889"/>
              <a:gd name="connsiteY2" fmla="*/ 709732 h 2817414"/>
              <a:gd name="connsiteX3" fmla="*/ 117745 w 4792889"/>
              <a:gd name="connsiteY3" fmla="*/ 1661517 h 2817414"/>
              <a:gd name="connsiteX4" fmla="*/ 463096 w 4792889"/>
              <a:gd name="connsiteY4" fmla="*/ 2675693 h 2817414"/>
              <a:gd name="connsiteX5" fmla="*/ 2540424 w 4792889"/>
              <a:gd name="connsiteY5" fmla="*/ 2805486 h 2817414"/>
              <a:gd name="connsiteX6" fmla="*/ 4168018 w 4792889"/>
              <a:gd name="connsiteY6" fmla="*/ 2723933 h 2817414"/>
              <a:gd name="connsiteX7" fmla="*/ 4355777 w 4792889"/>
              <a:gd name="connsiteY7" fmla="*/ 2031704 h 2817414"/>
              <a:gd name="connsiteX8" fmla="*/ 4636081 w 4792889"/>
              <a:gd name="connsiteY8" fmla="*/ 264636 h 2817414"/>
              <a:gd name="connsiteX9" fmla="*/ 1978272 w 4792889"/>
              <a:gd name="connsiteY9" fmla="*/ 162721 h 2817414"/>
              <a:gd name="connsiteX0" fmla="*/ 1978272 w 4842180"/>
              <a:gd name="connsiteY0" fmla="*/ 33927 h 2688620"/>
              <a:gd name="connsiteX1" fmla="*/ 378383 w 4842180"/>
              <a:gd name="connsiteY1" fmla="*/ 68638 h 2688620"/>
              <a:gd name="connsiteX2" fmla="*/ 13005 w 4842180"/>
              <a:gd name="connsiteY2" fmla="*/ 580938 h 2688620"/>
              <a:gd name="connsiteX3" fmla="*/ 117745 w 4842180"/>
              <a:gd name="connsiteY3" fmla="*/ 1532723 h 2688620"/>
              <a:gd name="connsiteX4" fmla="*/ 463096 w 4842180"/>
              <a:gd name="connsiteY4" fmla="*/ 2546899 h 2688620"/>
              <a:gd name="connsiteX5" fmla="*/ 2540424 w 4842180"/>
              <a:gd name="connsiteY5" fmla="*/ 2676692 h 2688620"/>
              <a:gd name="connsiteX6" fmla="*/ 4168018 w 4842180"/>
              <a:gd name="connsiteY6" fmla="*/ 2595139 h 2688620"/>
              <a:gd name="connsiteX7" fmla="*/ 4355777 w 4842180"/>
              <a:gd name="connsiteY7" fmla="*/ 1902910 h 2688620"/>
              <a:gd name="connsiteX8" fmla="*/ 4693680 w 4842180"/>
              <a:gd name="connsiteY8" fmla="*/ 336281 h 2688620"/>
              <a:gd name="connsiteX9" fmla="*/ 1978272 w 4842180"/>
              <a:gd name="connsiteY9" fmla="*/ 33927 h 2688620"/>
              <a:gd name="connsiteX0" fmla="*/ 1978272 w 4838621"/>
              <a:gd name="connsiteY0" fmla="*/ 33927 h 2691688"/>
              <a:gd name="connsiteX1" fmla="*/ 378383 w 4838621"/>
              <a:gd name="connsiteY1" fmla="*/ 68638 h 2691688"/>
              <a:gd name="connsiteX2" fmla="*/ 13005 w 4838621"/>
              <a:gd name="connsiteY2" fmla="*/ 580938 h 2691688"/>
              <a:gd name="connsiteX3" fmla="*/ 117745 w 4838621"/>
              <a:gd name="connsiteY3" fmla="*/ 1532723 h 2691688"/>
              <a:gd name="connsiteX4" fmla="*/ 463096 w 4838621"/>
              <a:gd name="connsiteY4" fmla="*/ 2546899 h 2691688"/>
              <a:gd name="connsiteX5" fmla="*/ 2540424 w 4838621"/>
              <a:gd name="connsiteY5" fmla="*/ 2676692 h 2691688"/>
              <a:gd name="connsiteX6" fmla="*/ 4168018 w 4838621"/>
              <a:gd name="connsiteY6" fmla="*/ 2595139 h 2691688"/>
              <a:gd name="connsiteX7" fmla="*/ 4463776 w 4838621"/>
              <a:gd name="connsiteY7" fmla="*/ 1843957 h 2691688"/>
              <a:gd name="connsiteX8" fmla="*/ 4693680 w 4838621"/>
              <a:gd name="connsiteY8" fmla="*/ 336281 h 2691688"/>
              <a:gd name="connsiteX9" fmla="*/ 1978272 w 4838621"/>
              <a:gd name="connsiteY9" fmla="*/ 33927 h 2691688"/>
              <a:gd name="connsiteX0" fmla="*/ 1978272 w 4826442"/>
              <a:gd name="connsiteY0" fmla="*/ 33927 h 2691690"/>
              <a:gd name="connsiteX1" fmla="*/ 378383 w 4826442"/>
              <a:gd name="connsiteY1" fmla="*/ 68638 h 2691690"/>
              <a:gd name="connsiteX2" fmla="*/ 13005 w 4826442"/>
              <a:gd name="connsiteY2" fmla="*/ 580938 h 2691690"/>
              <a:gd name="connsiteX3" fmla="*/ 117745 w 4826442"/>
              <a:gd name="connsiteY3" fmla="*/ 1532723 h 2691690"/>
              <a:gd name="connsiteX4" fmla="*/ 463096 w 4826442"/>
              <a:gd name="connsiteY4" fmla="*/ 2546899 h 2691690"/>
              <a:gd name="connsiteX5" fmla="*/ 2540424 w 4826442"/>
              <a:gd name="connsiteY5" fmla="*/ 2676692 h 2691690"/>
              <a:gd name="connsiteX6" fmla="*/ 4168018 w 4826442"/>
              <a:gd name="connsiteY6" fmla="*/ 2595139 h 2691690"/>
              <a:gd name="connsiteX7" fmla="*/ 4463776 w 4826442"/>
              <a:gd name="connsiteY7" fmla="*/ 1843957 h 2691690"/>
              <a:gd name="connsiteX8" fmla="*/ 4693680 w 4826442"/>
              <a:gd name="connsiteY8" fmla="*/ 336281 h 2691690"/>
              <a:gd name="connsiteX9" fmla="*/ 1978272 w 4826442"/>
              <a:gd name="connsiteY9" fmla="*/ 33927 h 2691690"/>
              <a:gd name="connsiteX0" fmla="*/ 1978272 w 4749183"/>
              <a:gd name="connsiteY0" fmla="*/ 33133 h 2690895"/>
              <a:gd name="connsiteX1" fmla="*/ 378383 w 4749183"/>
              <a:gd name="connsiteY1" fmla="*/ 67844 h 2690895"/>
              <a:gd name="connsiteX2" fmla="*/ 13005 w 4749183"/>
              <a:gd name="connsiteY2" fmla="*/ 580144 h 2690895"/>
              <a:gd name="connsiteX3" fmla="*/ 117745 w 4749183"/>
              <a:gd name="connsiteY3" fmla="*/ 1531929 h 2690895"/>
              <a:gd name="connsiteX4" fmla="*/ 463096 w 4749183"/>
              <a:gd name="connsiteY4" fmla="*/ 2546105 h 2690895"/>
              <a:gd name="connsiteX5" fmla="*/ 2540424 w 4749183"/>
              <a:gd name="connsiteY5" fmla="*/ 2675898 h 2690895"/>
              <a:gd name="connsiteX6" fmla="*/ 4168018 w 4749183"/>
              <a:gd name="connsiteY6" fmla="*/ 2594345 h 2690895"/>
              <a:gd name="connsiteX7" fmla="*/ 4463776 w 4749183"/>
              <a:gd name="connsiteY7" fmla="*/ 1843163 h 2690895"/>
              <a:gd name="connsiteX8" fmla="*/ 4600081 w 4749183"/>
              <a:gd name="connsiteY8" fmla="*/ 323697 h 2690895"/>
              <a:gd name="connsiteX9" fmla="*/ 1978272 w 4749183"/>
              <a:gd name="connsiteY9" fmla="*/ 33133 h 2690895"/>
              <a:gd name="connsiteX0" fmla="*/ 1978272 w 4731927"/>
              <a:gd name="connsiteY0" fmla="*/ 31459 h 2689221"/>
              <a:gd name="connsiteX1" fmla="*/ 378383 w 4731927"/>
              <a:gd name="connsiteY1" fmla="*/ 66170 h 2689221"/>
              <a:gd name="connsiteX2" fmla="*/ 13005 w 4731927"/>
              <a:gd name="connsiteY2" fmla="*/ 578470 h 2689221"/>
              <a:gd name="connsiteX3" fmla="*/ 117745 w 4731927"/>
              <a:gd name="connsiteY3" fmla="*/ 1530255 h 2689221"/>
              <a:gd name="connsiteX4" fmla="*/ 463096 w 4731927"/>
              <a:gd name="connsiteY4" fmla="*/ 2544431 h 2689221"/>
              <a:gd name="connsiteX5" fmla="*/ 2540424 w 4731927"/>
              <a:gd name="connsiteY5" fmla="*/ 2674224 h 2689221"/>
              <a:gd name="connsiteX6" fmla="*/ 4168018 w 4731927"/>
              <a:gd name="connsiteY6" fmla="*/ 2592671 h 2689221"/>
              <a:gd name="connsiteX7" fmla="*/ 4463776 w 4731927"/>
              <a:gd name="connsiteY7" fmla="*/ 1841489 h 2689221"/>
              <a:gd name="connsiteX8" fmla="*/ 4578482 w 4731927"/>
              <a:gd name="connsiteY8" fmla="*/ 274861 h 2689221"/>
              <a:gd name="connsiteX9" fmla="*/ 1978272 w 4731927"/>
              <a:gd name="connsiteY9" fmla="*/ 31459 h 2689221"/>
              <a:gd name="connsiteX0" fmla="*/ 1974952 w 4728607"/>
              <a:gd name="connsiteY0" fmla="*/ 31459 h 2692752"/>
              <a:gd name="connsiteX1" fmla="*/ 375063 w 4728607"/>
              <a:gd name="connsiteY1" fmla="*/ 66170 h 2692752"/>
              <a:gd name="connsiteX2" fmla="*/ 9685 w 4728607"/>
              <a:gd name="connsiteY2" fmla="*/ 578470 h 2692752"/>
              <a:gd name="connsiteX3" fmla="*/ 136025 w 4728607"/>
              <a:gd name="connsiteY3" fmla="*/ 1294445 h 2692752"/>
              <a:gd name="connsiteX4" fmla="*/ 459776 w 4728607"/>
              <a:gd name="connsiteY4" fmla="*/ 2544431 h 2692752"/>
              <a:gd name="connsiteX5" fmla="*/ 2537104 w 4728607"/>
              <a:gd name="connsiteY5" fmla="*/ 2674224 h 2692752"/>
              <a:gd name="connsiteX6" fmla="*/ 4164698 w 4728607"/>
              <a:gd name="connsiteY6" fmla="*/ 2592671 h 2692752"/>
              <a:gd name="connsiteX7" fmla="*/ 4460456 w 4728607"/>
              <a:gd name="connsiteY7" fmla="*/ 1841489 h 2692752"/>
              <a:gd name="connsiteX8" fmla="*/ 4575162 w 4728607"/>
              <a:gd name="connsiteY8" fmla="*/ 274861 h 2692752"/>
              <a:gd name="connsiteX9" fmla="*/ 1974952 w 4728607"/>
              <a:gd name="connsiteY9" fmla="*/ 31459 h 2692752"/>
              <a:gd name="connsiteX0" fmla="*/ 1855143 w 4608798"/>
              <a:gd name="connsiteY0" fmla="*/ 31459 h 2692752"/>
              <a:gd name="connsiteX1" fmla="*/ 255254 w 4608798"/>
              <a:gd name="connsiteY1" fmla="*/ 66170 h 2692752"/>
              <a:gd name="connsiteX2" fmla="*/ 69874 w 4608798"/>
              <a:gd name="connsiteY2" fmla="*/ 519518 h 2692752"/>
              <a:gd name="connsiteX3" fmla="*/ 16216 w 4608798"/>
              <a:gd name="connsiteY3" fmla="*/ 1294445 h 2692752"/>
              <a:gd name="connsiteX4" fmla="*/ 339967 w 4608798"/>
              <a:gd name="connsiteY4" fmla="*/ 2544431 h 2692752"/>
              <a:gd name="connsiteX5" fmla="*/ 2417295 w 4608798"/>
              <a:gd name="connsiteY5" fmla="*/ 2674224 h 2692752"/>
              <a:gd name="connsiteX6" fmla="*/ 4044889 w 4608798"/>
              <a:gd name="connsiteY6" fmla="*/ 2592671 h 2692752"/>
              <a:gd name="connsiteX7" fmla="*/ 4340647 w 4608798"/>
              <a:gd name="connsiteY7" fmla="*/ 1841489 h 2692752"/>
              <a:gd name="connsiteX8" fmla="*/ 4455353 w 4608798"/>
              <a:gd name="connsiteY8" fmla="*/ 274861 h 2692752"/>
              <a:gd name="connsiteX9" fmla="*/ 1855143 w 4608798"/>
              <a:gd name="connsiteY9" fmla="*/ 31459 h 2692752"/>
              <a:gd name="connsiteX0" fmla="*/ 1851476 w 4605131"/>
              <a:gd name="connsiteY0" fmla="*/ 78488 h 2739781"/>
              <a:gd name="connsiteX1" fmla="*/ 251587 w 4605131"/>
              <a:gd name="connsiteY1" fmla="*/ 113199 h 2739781"/>
              <a:gd name="connsiteX2" fmla="*/ 12549 w 4605131"/>
              <a:gd name="connsiteY2" fmla="*/ 1341474 h 2739781"/>
              <a:gd name="connsiteX3" fmla="*/ 336300 w 4605131"/>
              <a:gd name="connsiteY3" fmla="*/ 2591460 h 2739781"/>
              <a:gd name="connsiteX4" fmla="*/ 2413628 w 4605131"/>
              <a:gd name="connsiteY4" fmla="*/ 2721253 h 2739781"/>
              <a:gd name="connsiteX5" fmla="*/ 4041222 w 4605131"/>
              <a:gd name="connsiteY5" fmla="*/ 2639700 h 2739781"/>
              <a:gd name="connsiteX6" fmla="*/ 4336980 w 4605131"/>
              <a:gd name="connsiteY6" fmla="*/ 1888518 h 2739781"/>
              <a:gd name="connsiteX7" fmla="*/ 4451686 w 4605131"/>
              <a:gd name="connsiteY7" fmla="*/ 321890 h 2739781"/>
              <a:gd name="connsiteX8" fmla="*/ 1851476 w 4605131"/>
              <a:gd name="connsiteY8" fmla="*/ 78488 h 2739781"/>
              <a:gd name="connsiteX0" fmla="*/ 1925490 w 4679145"/>
              <a:gd name="connsiteY0" fmla="*/ 78488 h 2736250"/>
              <a:gd name="connsiteX1" fmla="*/ 325601 w 4679145"/>
              <a:gd name="connsiteY1" fmla="*/ 113199 h 2736250"/>
              <a:gd name="connsiteX2" fmla="*/ 86563 w 4679145"/>
              <a:gd name="connsiteY2" fmla="*/ 1341474 h 2736250"/>
              <a:gd name="connsiteX3" fmla="*/ 19460 w 4679145"/>
              <a:gd name="connsiteY3" fmla="*/ 1441828 h 2736250"/>
              <a:gd name="connsiteX4" fmla="*/ 410314 w 4679145"/>
              <a:gd name="connsiteY4" fmla="*/ 2591460 h 2736250"/>
              <a:gd name="connsiteX5" fmla="*/ 2487642 w 4679145"/>
              <a:gd name="connsiteY5" fmla="*/ 2721253 h 2736250"/>
              <a:gd name="connsiteX6" fmla="*/ 4115236 w 4679145"/>
              <a:gd name="connsiteY6" fmla="*/ 2639700 h 2736250"/>
              <a:gd name="connsiteX7" fmla="*/ 4410994 w 4679145"/>
              <a:gd name="connsiteY7" fmla="*/ 1888518 h 2736250"/>
              <a:gd name="connsiteX8" fmla="*/ 4525700 w 4679145"/>
              <a:gd name="connsiteY8" fmla="*/ 321890 h 2736250"/>
              <a:gd name="connsiteX9" fmla="*/ 1925490 w 4679145"/>
              <a:gd name="connsiteY9" fmla="*/ 78488 h 2736250"/>
              <a:gd name="connsiteX0" fmla="*/ 1851476 w 4605131"/>
              <a:gd name="connsiteY0" fmla="*/ 78488 h 2739781"/>
              <a:gd name="connsiteX1" fmla="*/ 251587 w 4605131"/>
              <a:gd name="connsiteY1" fmla="*/ 113199 h 2739781"/>
              <a:gd name="connsiteX2" fmla="*/ 12549 w 4605131"/>
              <a:gd name="connsiteY2" fmla="*/ 1341474 h 2739781"/>
              <a:gd name="connsiteX3" fmla="*/ 336300 w 4605131"/>
              <a:gd name="connsiteY3" fmla="*/ 2591460 h 2739781"/>
              <a:gd name="connsiteX4" fmla="*/ 2413628 w 4605131"/>
              <a:gd name="connsiteY4" fmla="*/ 2721253 h 2739781"/>
              <a:gd name="connsiteX5" fmla="*/ 4041222 w 4605131"/>
              <a:gd name="connsiteY5" fmla="*/ 2639700 h 2739781"/>
              <a:gd name="connsiteX6" fmla="*/ 4336980 w 4605131"/>
              <a:gd name="connsiteY6" fmla="*/ 1888518 h 2739781"/>
              <a:gd name="connsiteX7" fmla="*/ 4451686 w 4605131"/>
              <a:gd name="connsiteY7" fmla="*/ 321890 h 2739781"/>
              <a:gd name="connsiteX8" fmla="*/ 1851476 w 4605131"/>
              <a:gd name="connsiteY8" fmla="*/ 78488 h 2739781"/>
              <a:gd name="connsiteX0" fmla="*/ 1914914 w 4668569"/>
              <a:gd name="connsiteY0" fmla="*/ 77646 h 2739639"/>
              <a:gd name="connsiteX1" fmla="*/ 315025 w 4668569"/>
              <a:gd name="connsiteY1" fmla="*/ 112357 h 2739639"/>
              <a:gd name="connsiteX2" fmla="*/ 3988 w 4668569"/>
              <a:gd name="connsiteY2" fmla="*/ 1328842 h 2739639"/>
              <a:gd name="connsiteX3" fmla="*/ 399738 w 4668569"/>
              <a:gd name="connsiteY3" fmla="*/ 2590618 h 2739639"/>
              <a:gd name="connsiteX4" fmla="*/ 2477066 w 4668569"/>
              <a:gd name="connsiteY4" fmla="*/ 2720411 h 2739639"/>
              <a:gd name="connsiteX5" fmla="*/ 4104660 w 4668569"/>
              <a:gd name="connsiteY5" fmla="*/ 2638858 h 2739639"/>
              <a:gd name="connsiteX6" fmla="*/ 4400418 w 4668569"/>
              <a:gd name="connsiteY6" fmla="*/ 1887676 h 2739639"/>
              <a:gd name="connsiteX7" fmla="*/ 4515124 w 4668569"/>
              <a:gd name="connsiteY7" fmla="*/ 321048 h 2739639"/>
              <a:gd name="connsiteX8" fmla="*/ 1914914 w 4668569"/>
              <a:gd name="connsiteY8" fmla="*/ 77646 h 2739639"/>
              <a:gd name="connsiteX0" fmla="*/ 1914914 w 4518813"/>
              <a:gd name="connsiteY0" fmla="*/ 113988 h 2775979"/>
              <a:gd name="connsiteX1" fmla="*/ 315025 w 4518813"/>
              <a:gd name="connsiteY1" fmla="*/ 148699 h 2775979"/>
              <a:gd name="connsiteX2" fmla="*/ 3988 w 4518813"/>
              <a:gd name="connsiteY2" fmla="*/ 1365184 h 2775979"/>
              <a:gd name="connsiteX3" fmla="*/ 399738 w 4518813"/>
              <a:gd name="connsiteY3" fmla="*/ 2626960 h 2775979"/>
              <a:gd name="connsiteX4" fmla="*/ 2477066 w 4518813"/>
              <a:gd name="connsiteY4" fmla="*/ 2756753 h 2775979"/>
              <a:gd name="connsiteX5" fmla="*/ 4104660 w 4518813"/>
              <a:gd name="connsiteY5" fmla="*/ 2675200 h 2775979"/>
              <a:gd name="connsiteX6" fmla="*/ 4400418 w 4518813"/>
              <a:gd name="connsiteY6" fmla="*/ 1924018 h 2775979"/>
              <a:gd name="connsiteX7" fmla="*/ 4306327 w 4518813"/>
              <a:gd name="connsiteY7" fmla="*/ 227695 h 2775979"/>
              <a:gd name="connsiteX8" fmla="*/ 1914914 w 4518813"/>
              <a:gd name="connsiteY8" fmla="*/ 113988 h 2775979"/>
              <a:gd name="connsiteX0" fmla="*/ 1914914 w 4585704"/>
              <a:gd name="connsiteY0" fmla="*/ 71463 h 2733456"/>
              <a:gd name="connsiteX1" fmla="*/ 315025 w 4585704"/>
              <a:gd name="connsiteY1" fmla="*/ 106174 h 2733456"/>
              <a:gd name="connsiteX2" fmla="*/ 3988 w 4585704"/>
              <a:gd name="connsiteY2" fmla="*/ 1322659 h 2733456"/>
              <a:gd name="connsiteX3" fmla="*/ 399738 w 4585704"/>
              <a:gd name="connsiteY3" fmla="*/ 2584435 h 2733456"/>
              <a:gd name="connsiteX4" fmla="*/ 2477066 w 4585704"/>
              <a:gd name="connsiteY4" fmla="*/ 2714228 h 2733456"/>
              <a:gd name="connsiteX5" fmla="*/ 4104660 w 4585704"/>
              <a:gd name="connsiteY5" fmla="*/ 2632675 h 2733456"/>
              <a:gd name="connsiteX6" fmla="*/ 4508418 w 4585704"/>
              <a:gd name="connsiteY6" fmla="*/ 1846122 h 2733456"/>
              <a:gd name="connsiteX7" fmla="*/ 4306327 w 4585704"/>
              <a:gd name="connsiteY7" fmla="*/ 185170 h 2733456"/>
              <a:gd name="connsiteX8" fmla="*/ 1914914 w 4585704"/>
              <a:gd name="connsiteY8" fmla="*/ 71463 h 2733456"/>
              <a:gd name="connsiteX0" fmla="*/ 1914914 w 4635568"/>
              <a:gd name="connsiteY0" fmla="*/ 71463 h 2733454"/>
              <a:gd name="connsiteX1" fmla="*/ 315025 w 4635568"/>
              <a:gd name="connsiteY1" fmla="*/ 106174 h 2733454"/>
              <a:gd name="connsiteX2" fmla="*/ 3988 w 4635568"/>
              <a:gd name="connsiteY2" fmla="*/ 1322659 h 2733454"/>
              <a:gd name="connsiteX3" fmla="*/ 399738 w 4635568"/>
              <a:gd name="connsiteY3" fmla="*/ 2584435 h 2733454"/>
              <a:gd name="connsiteX4" fmla="*/ 2477066 w 4635568"/>
              <a:gd name="connsiteY4" fmla="*/ 2714228 h 2733454"/>
              <a:gd name="connsiteX5" fmla="*/ 4104660 w 4635568"/>
              <a:gd name="connsiteY5" fmla="*/ 2632675 h 2733454"/>
              <a:gd name="connsiteX6" fmla="*/ 4587617 w 4635568"/>
              <a:gd name="connsiteY6" fmla="*/ 1834332 h 2733454"/>
              <a:gd name="connsiteX7" fmla="*/ 4306327 w 4635568"/>
              <a:gd name="connsiteY7" fmla="*/ 185170 h 2733454"/>
              <a:gd name="connsiteX8" fmla="*/ 1914914 w 4635568"/>
              <a:gd name="connsiteY8" fmla="*/ 71463 h 2733454"/>
              <a:gd name="connsiteX0" fmla="*/ 1914914 w 4632479"/>
              <a:gd name="connsiteY0" fmla="*/ 71463 h 2733456"/>
              <a:gd name="connsiteX1" fmla="*/ 315025 w 4632479"/>
              <a:gd name="connsiteY1" fmla="*/ 106174 h 2733456"/>
              <a:gd name="connsiteX2" fmla="*/ 3988 w 4632479"/>
              <a:gd name="connsiteY2" fmla="*/ 1322659 h 2733456"/>
              <a:gd name="connsiteX3" fmla="*/ 399738 w 4632479"/>
              <a:gd name="connsiteY3" fmla="*/ 2584435 h 2733456"/>
              <a:gd name="connsiteX4" fmla="*/ 2477066 w 4632479"/>
              <a:gd name="connsiteY4" fmla="*/ 2714228 h 2733456"/>
              <a:gd name="connsiteX5" fmla="*/ 4104660 w 4632479"/>
              <a:gd name="connsiteY5" fmla="*/ 2632675 h 2733456"/>
              <a:gd name="connsiteX6" fmla="*/ 4587617 w 4632479"/>
              <a:gd name="connsiteY6" fmla="*/ 1834332 h 2733456"/>
              <a:gd name="connsiteX7" fmla="*/ 4306327 w 4632479"/>
              <a:gd name="connsiteY7" fmla="*/ 185170 h 2733456"/>
              <a:gd name="connsiteX8" fmla="*/ 1914914 w 4632479"/>
              <a:gd name="connsiteY8" fmla="*/ 71463 h 2733456"/>
              <a:gd name="connsiteX0" fmla="*/ 1914914 w 4603529"/>
              <a:gd name="connsiteY0" fmla="*/ 71463 h 2733454"/>
              <a:gd name="connsiteX1" fmla="*/ 315025 w 4603529"/>
              <a:gd name="connsiteY1" fmla="*/ 106174 h 2733454"/>
              <a:gd name="connsiteX2" fmla="*/ 3988 w 4603529"/>
              <a:gd name="connsiteY2" fmla="*/ 1322659 h 2733454"/>
              <a:gd name="connsiteX3" fmla="*/ 399738 w 4603529"/>
              <a:gd name="connsiteY3" fmla="*/ 2584435 h 2733454"/>
              <a:gd name="connsiteX4" fmla="*/ 2477066 w 4603529"/>
              <a:gd name="connsiteY4" fmla="*/ 2714228 h 2733454"/>
              <a:gd name="connsiteX5" fmla="*/ 4104660 w 4603529"/>
              <a:gd name="connsiteY5" fmla="*/ 2632675 h 2733454"/>
              <a:gd name="connsiteX6" fmla="*/ 4587617 w 4603529"/>
              <a:gd name="connsiteY6" fmla="*/ 1834332 h 2733454"/>
              <a:gd name="connsiteX7" fmla="*/ 4191129 w 4603529"/>
              <a:gd name="connsiteY7" fmla="*/ 185170 h 2733454"/>
              <a:gd name="connsiteX8" fmla="*/ 1914914 w 4603529"/>
              <a:gd name="connsiteY8" fmla="*/ 71463 h 2733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3529" h="2733454">
                <a:moveTo>
                  <a:pt x="1914914" y="71463"/>
                </a:moveTo>
                <a:cubicBezTo>
                  <a:pt x="1268897" y="58297"/>
                  <a:pt x="633513" y="-102359"/>
                  <a:pt x="315025" y="106174"/>
                </a:cubicBezTo>
                <a:cubicBezTo>
                  <a:pt x="-3463" y="314707"/>
                  <a:pt x="-10131" y="909616"/>
                  <a:pt x="3988" y="1322659"/>
                </a:cubicBezTo>
                <a:cubicBezTo>
                  <a:pt x="18107" y="1735703"/>
                  <a:pt x="-12441" y="2352507"/>
                  <a:pt x="399738" y="2584435"/>
                </a:cubicBezTo>
                <a:cubicBezTo>
                  <a:pt x="811917" y="2816363"/>
                  <a:pt x="1859579" y="2706188"/>
                  <a:pt x="2477066" y="2714228"/>
                </a:cubicBezTo>
                <a:cubicBezTo>
                  <a:pt x="3094553" y="2722268"/>
                  <a:pt x="3752901" y="2779324"/>
                  <a:pt x="4104660" y="2632675"/>
                </a:cubicBezTo>
                <a:cubicBezTo>
                  <a:pt x="4456419" y="2486026"/>
                  <a:pt x="4544437" y="2241471"/>
                  <a:pt x="4587617" y="1834332"/>
                </a:cubicBezTo>
                <a:cubicBezTo>
                  <a:pt x="4623597" y="1073478"/>
                  <a:pt x="4636579" y="478981"/>
                  <a:pt x="4191129" y="185170"/>
                </a:cubicBezTo>
                <a:cubicBezTo>
                  <a:pt x="3745679" y="-108641"/>
                  <a:pt x="2560931" y="84629"/>
                  <a:pt x="1914914" y="71463"/>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576000" rIns="396000" rtlCol="0" anchor="ctr"/>
          <a:lstStyle/>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sv-SE" sz="1600" b="0" i="0" u="none" strike="noStrike" kern="0" cap="none" spc="0" normalizeH="0" baseline="0" noProof="0">
              <a:ln>
                <a:noFill/>
              </a:ln>
              <a:solidFill>
                <a:srgbClr val="000000"/>
              </a:solidFill>
              <a:effectLst/>
              <a:uLnTx/>
              <a:uFillTx/>
              <a:latin typeface="Open Sans Light"/>
              <a:ea typeface="Tahoma" panose="020F0502020204030204" pitchFamily="34" charset="0"/>
              <a:cs typeface="Tahoma" panose="020F0502020204030204" pitchFamily="34" charset="0"/>
              <a:sym typeface="Arial"/>
            </a:endParaRPr>
          </a:p>
        </p:txBody>
      </p:sp>
      <p:sp>
        <p:nvSpPr>
          <p:cNvPr id="22" name="Frihandsfigur: Form 21">
            <a:extLst>
              <a:ext uri="{FF2B5EF4-FFF2-40B4-BE49-F238E27FC236}">
                <a16:creationId xmlns:a16="http://schemas.microsoft.com/office/drawing/2014/main" id="{529DCF59-37CE-F225-A08D-44861E702E8A}"/>
              </a:ext>
            </a:extLst>
          </p:cNvPr>
          <p:cNvSpPr/>
          <p:nvPr/>
        </p:nvSpPr>
        <p:spPr>
          <a:xfrm>
            <a:off x="5995532" y="2104046"/>
            <a:ext cx="5437223" cy="1114917"/>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70947 w 4801756"/>
              <a:gd name="connsiteY0" fmla="*/ 95810 h 2719899"/>
              <a:gd name="connsiteX1" fmla="*/ 371058 w 4801756"/>
              <a:gd name="connsiteY1" fmla="*/ 130521 h 2719899"/>
              <a:gd name="connsiteX2" fmla="*/ 4987 w 4801756"/>
              <a:gd name="connsiteY2" fmla="*/ 1666885 h 2719899"/>
              <a:gd name="connsiteX3" fmla="*/ 523147 w 4801756"/>
              <a:gd name="connsiteY3" fmla="*/ 2569236 h 2719899"/>
              <a:gd name="connsiteX4" fmla="*/ 2519587 w 4801756"/>
              <a:gd name="connsiteY4" fmla="*/ 2535565 h 2719899"/>
              <a:gd name="connsiteX5" fmla="*/ 4424587 w 4801756"/>
              <a:gd name="connsiteY5" fmla="*/ 2674912 h 2719899"/>
              <a:gd name="connsiteX6" fmla="*/ 4737007 w 4801756"/>
              <a:gd name="connsiteY6" fmla="*/ 1635491 h 2719899"/>
              <a:gd name="connsiteX7" fmla="*/ 4485547 w 4801756"/>
              <a:gd name="connsiteY7" fmla="*/ 232078 h 2719899"/>
              <a:gd name="connsiteX8" fmla="*/ 1970947 w 4801756"/>
              <a:gd name="connsiteY8" fmla="*/ 95810 h 2719899"/>
              <a:gd name="connsiteX0" fmla="*/ 1970947 w 4865408"/>
              <a:gd name="connsiteY0" fmla="*/ 127825 h 2751914"/>
              <a:gd name="connsiteX1" fmla="*/ 371058 w 4865408"/>
              <a:gd name="connsiteY1" fmla="*/ 162536 h 2751914"/>
              <a:gd name="connsiteX2" fmla="*/ 4987 w 4865408"/>
              <a:gd name="connsiteY2" fmla="*/ 1698900 h 2751914"/>
              <a:gd name="connsiteX3" fmla="*/ 523147 w 4865408"/>
              <a:gd name="connsiteY3" fmla="*/ 2601251 h 2751914"/>
              <a:gd name="connsiteX4" fmla="*/ 2519587 w 4865408"/>
              <a:gd name="connsiteY4" fmla="*/ 2567580 h 2751914"/>
              <a:gd name="connsiteX5" fmla="*/ 4424587 w 4865408"/>
              <a:gd name="connsiteY5" fmla="*/ 2706927 h 2751914"/>
              <a:gd name="connsiteX6" fmla="*/ 4737007 w 4865408"/>
              <a:gd name="connsiteY6" fmla="*/ 1667506 h 2751914"/>
              <a:gd name="connsiteX7" fmla="*/ 4607156 w 4865408"/>
              <a:gd name="connsiteY7" fmla="*/ 111834 h 2751914"/>
              <a:gd name="connsiteX8" fmla="*/ 1970947 w 4865408"/>
              <a:gd name="connsiteY8" fmla="*/ 127825 h 2751914"/>
              <a:gd name="connsiteX0" fmla="*/ 1970947 w 4865408"/>
              <a:gd name="connsiteY0" fmla="*/ 127825 h 2770921"/>
              <a:gd name="connsiteX1" fmla="*/ 371058 w 4865408"/>
              <a:gd name="connsiteY1" fmla="*/ 162536 h 2770921"/>
              <a:gd name="connsiteX2" fmla="*/ 4987 w 4865408"/>
              <a:gd name="connsiteY2" fmla="*/ 1698900 h 2770921"/>
              <a:gd name="connsiteX3" fmla="*/ 523147 w 4865408"/>
              <a:gd name="connsiteY3" fmla="*/ 2601251 h 2770921"/>
              <a:gd name="connsiteX4" fmla="*/ 2533099 w 4865408"/>
              <a:gd name="connsiteY4" fmla="*/ 2652167 h 2770921"/>
              <a:gd name="connsiteX5" fmla="*/ 4424587 w 4865408"/>
              <a:gd name="connsiteY5" fmla="*/ 2706927 h 2770921"/>
              <a:gd name="connsiteX6" fmla="*/ 4737007 w 4865408"/>
              <a:gd name="connsiteY6" fmla="*/ 1667506 h 2770921"/>
              <a:gd name="connsiteX7" fmla="*/ 4607156 w 4865408"/>
              <a:gd name="connsiteY7" fmla="*/ 111834 h 2770921"/>
              <a:gd name="connsiteX8" fmla="*/ 1970947 w 4865408"/>
              <a:gd name="connsiteY8" fmla="*/ 127825 h 2770921"/>
              <a:gd name="connsiteX0" fmla="*/ 1970947 w 4865408"/>
              <a:gd name="connsiteY0" fmla="*/ 127825 h 3079061"/>
              <a:gd name="connsiteX1" fmla="*/ 371058 w 4865408"/>
              <a:gd name="connsiteY1" fmla="*/ 162536 h 3079061"/>
              <a:gd name="connsiteX2" fmla="*/ 4987 w 4865408"/>
              <a:gd name="connsiteY2" fmla="*/ 1698900 h 3079061"/>
              <a:gd name="connsiteX3" fmla="*/ 523147 w 4865408"/>
              <a:gd name="connsiteY3" fmla="*/ 2601251 h 3079061"/>
              <a:gd name="connsiteX4" fmla="*/ 2533099 w 4865408"/>
              <a:gd name="connsiteY4" fmla="*/ 2652167 h 3079061"/>
              <a:gd name="connsiteX5" fmla="*/ 4181372 w 4865408"/>
              <a:gd name="connsiteY5" fmla="*/ 3045280 h 3079061"/>
              <a:gd name="connsiteX6" fmla="*/ 4737007 w 4865408"/>
              <a:gd name="connsiteY6" fmla="*/ 1667506 h 3079061"/>
              <a:gd name="connsiteX7" fmla="*/ 4607156 w 4865408"/>
              <a:gd name="connsiteY7" fmla="*/ 111834 h 3079061"/>
              <a:gd name="connsiteX8" fmla="*/ 1970947 w 4865408"/>
              <a:gd name="connsiteY8" fmla="*/ 127825 h 3079061"/>
              <a:gd name="connsiteX0" fmla="*/ 1970947 w 4865408"/>
              <a:gd name="connsiteY0" fmla="*/ 127825 h 3094546"/>
              <a:gd name="connsiteX1" fmla="*/ 371058 w 4865408"/>
              <a:gd name="connsiteY1" fmla="*/ 162536 h 3094546"/>
              <a:gd name="connsiteX2" fmla="*/ 4987 w 4865408"/>
              <a:gd name="connsiteY2" fmla="*/ 1698900 h 3094546"/>
              <a:gd name="connsiteX3" fmla="*/ 523147 w 4865408"/>
              <a:gd name="connsiteY3" fmla="*/ 2601251 h 3094546"/>
              <a:gd name="connsiteX4" fmla="*/ 2533099 w 4865408"/>
              <a:gd name="connsiteY4" fmla="*/ 2770590 h 3094546"/>
              <a:gd name="connsiteX5" fmla="*/ 4181372 w 4865408"/>
              <a:gd name="connsiteY5" fmla="*/ 3045280 h 3094546"/>
              <a:gd name="connsiteX6" fmla="*/ 4737007 w 4865408"/>
              <a:gd name="connsiteY6" fmla="*/ 1667506 h 3094546"/>
              <a:gd name="connsiteX7" fmla="*/ 4607156 w 4865408"/>
              <a:gd name="connsiteY7" fmla="*/ 111834 h 3094546"/>
              <a:gd name="connsiteX8" fmla="*/ 1970947 w 4865408"/>
              <a:gd name="connsiteY8" fmla="*/ 127825 h 3094546"/>
              <a:gd name="connsiteX0" fmla="*/ 1970947 w 4788276"/>
              <a:gd name="connsiteY0" fmla="*/ 127825 h 3094546"/>
              <a:gd name="connsiteX1" fmla="*/ 371058 w 4788276"/>
              <a:gd name="connsiteY1" fmla="*/ 162536 h 3094546"/>
              <a:gd name="connsiteX2" fmla="*/ 4987 w 4788276"/>
              <a:gd name="connsiteY2" fmla="*/ 1698900 h 3094546"/>
              <a:gd name="connsiteX3" fmla="*/ 523147 w 4788276"/>
              <a:gd name="connsiteY3" fmla="*/ 2601251 h 3094546"/>
              <a:gd name="connsiteX4" fmla="*/ 2533099 w 4788276"/>
              <a:gd name="connsiteY4" fmla="*/ 2770590 h 3094546"/>
              <a:gd name="connsiteX5" fmla="*/ 4181372 w 4788276"/>
              <a:gd name="connsiteY5" fmla="*/ 3045280 h 3094546"/>
              <a:gd name="connsiteX6" fmla="*/ 4534329 w 4788276"/>
              <a:gd name="connsiteY6" fmla="*/ 1667506 h 3094546"/>
              <a:gd name="connsiteX7" fmla="*/ 4607156 w 4788276"/>
              <a:gd name="connsiteY7" fmla="*/ 111834 h 3094546"/>
              <a:gd name="connsiteX8" fmla="*/ 1970947 w 4788276"/>
              <a:gd name="connsiteY8" fmla="*/ 127825 h 3094546"/>
              <a:gd name="connsiteX0" fmla="*/ 1972986 w 4790317"/>
              <a:gd name="connsiteY0" fmla="*/ 127825 h 3092874"/>
              <a:gd name="connsiteX1" fmla="*/ 373097 w 4790317"/>
              <a:gd name="connsiteY1" fmla="*/ 162536 h 3092874"/>
              <a:gd name="connsiteX2" fmla="*/ 7026 w 4790317"/>
              <a:gd name="connsiteY2" fmla="*/ 1698900 h 3092874"/>
              <a:gd name="connsiteX3" fmla="*/ 565722 w 4790317"/>
              <a:gd name="connsiteY3" fmla="*/ 2719674 h 3092874"/>
              <a:gd name="connsiteX4" fmla="*/ 2535138 w 4790317"/>
              <a:gd name="connsiteY4" fmla="*/ 2770590 h 3092874"/>
              <a:gd name="connsiteX5" fmla="*/ 4183411 w 4790317"/>
              <a:gd name="connsiteY5" fmla="*/ 3045280 h 3092874"/>
              <a:gd name="connsiteX6" fmla="*/ 4536368 w 4790317"/>
              <a:gd name="connsiteY6" fmla="*/ 1667506 h 3092874"/>
              <a:gd name="connsiteX7" fmla="*/ 4609195 w 4790317"/>
              <a:gd name="connsiteY7" fmla="*/ 111834 h 3092874"/>
              <a:gd name="connsiteX8" fmla="*/ 1972986 w 4790317"/>
              <a:gd name="connsiteY8" fmla="*/ 127825 h 3092874"/>
              <a:gd name="connsiteX0" fmla="*/ 2033966 w 4851296"/>
              <a:gd name="connsiteY0" fmla="*/ 127825 h 3092874"/>
              <a:gd name="connsiteX1" fmla="*/ 434077 w 4851296"/>
              <a:gd name="connsiteY1" fmla="*/ 162536 h 3092874"/>
              <a:gd name="connsiteX2" fmla="*/ 49858 w 4851296"/>
              <a:gd name="connsiteY2" fmla="*/ 1195688 h 3092874"/>
              <a:gd name="connsiteX3" fmla="*/ 68006 w 4851296"/>
              <a:gd name="connsiteY3" fmla="*/ 1698900 h 3092874"/>
              <a:gd name="connsiteX4" fmla="*/ 626702 w 4851296"/>
              <a:gd name="connsiteY4" fmla="*/ 2719674 h 3092874"/>
              <a:gd name="connsiteX5" fmla="*/ 2596118 w 4851296"/>
              <a:gd name="connsiteY5" fmla="*/ 2770590 h 3092874"/>
              <a:gd name="connsiteX6" fmla="*/ 4244391 w 4851296"/>
              <a:gd name="connsiteY6" fmla="*/ 3045280 h 3092874"/>
              <a:gd name="connsiteX7" fmla="*/ 4597348 w 4851296"/>
              <a:gd name="connsiteY7" fmla="*/ 1667506 h 3092874"/>
              <a:gd name="connsiteX8" fmla="*/ 4670175 w 4851296"/>
              <a:gd name="connsiteY8" fmla="*/ 111834 h 3092874"/>
              <a:gd name="connsiteX9" fmla="*/ 2033966 w 4851296"/>
              <a:gd name="connsiteY9" fmla="*/ 127825 h 3092874"/>
              <a:gd name="connsiteX0" fmla="*/ 1992055 w 4809385"/>
              <a:gd name="connsiteY0" fmla="*/ 127825 h 3092874"/>
              <a:gd name="connsiteX1" fmla="*/ 392166 w 4809385"/>
              <a:gd name="connsiteY1" fmla="*/ 162536 h 3092874"/>
              <a:gd name="connsiteX2" fmla="*/ 7947 w 4809385"/>
              <a:gd name="connsiteY2" fmla="*/ 1195688 h 3092874"/>
              <a:gd name="connsiteX3" fmla="*/ 350382 w 4809385"/>
              <a:gd name="connsiteY3" fmla="*/ 1817322 h 3092874"/>
              <a:gd name="connsiteX4" fmla="*/ 584791 w 4809385"/>
              <a:gd name="connsiteY4" fmla="*/ 2719674 h 3092874"/>
              <a:gd name="connsiteX5" fmla="*/ 2554207 w 4809385"/>
              <a:gd name="connsiteY5" fmla="*/ 2770590 h 3092874"/>
              <a:gd name="connsiteX6" fmla="*/ 4202480 w 4809385"/>
              <a:gd name="connsiteY6" fmla="*/ 3045280 h 3092874"/>
              <a:gd name="connsiteX7" fmla="*/ 4555437 w 4809385"/>
              <a:gd name="connsiteY7" fmla="*/ 1667506 h 3092874"/>
              <a:gd name="connsiteX8" fmla="*/ 4628264 w 4809385"/>
              <a:gd name="connsiteY8" fmla="*/ 111834 h 3092874"/>
              <a:gd name="connsiteX9" fmla="*/ 1992055 w 4809385"/>
              <a:gd name="connsiteY9" fmla="*/ 127825 h 3092874"/>
              <a:gd name="connsiteX0" fmla="*/ 1992055 w 4809385"/>
              <a:gd name="connsiteY0" fmla="*/ 127825 h 3092874"/>
              <a:gd name="connsiteX1" fmla="*/ 392166 w 4809385"/>
              <a:gd name="connsiteY1" fmla="*/ 162536 h 3092874"/>
              <a:gd name="connsiteX2" fmla="*/ 7947 w 4809385"/>
              <a:gd name="connsiteY2" fmla="*/ 789667 h 3092874"/>
              <a:gd name="connsiteX3" fmla="*/ 350382 w 4809385"/>
              <a:gd name="connsiteY3" fmla="*/ 1817322 h 3092874"/>
              <a:gd name="connsiteX4" fmla="*/ 584791 w 4809385"/>
              <a:gd name="connsiteY4" fmla="*/ 2719674 h 3092874"/>
              <a:gd name="connsiteX5" fmla="*/ 2554207 w 4809385"/>
              <a:gd name="connsiteY5" fmla="*/ 2770590 h 3092874"/>
              <a:gd name="connsiteX6" fmla="*/ 4202480 w 4809385"/>
              <a:gd name="connsiteY6" fmla="*/ 3045280 h 3092874"/>
              <a:gd name="connsiteX7" fmla="*/ 4555437 w 4809385"/>
              <a:gd name="connsiteY7" fmla="*/ 1667506 h 3092874"/>
              <a:gd name="connsiteX8" fmla="*/ 4628264 w 4809385"/>
              <a:gd name="connsiteY8" fmla="*/ 111834 h 3092874"/>
              <a:gd name="connsiteX9" fmla="*/ 1992055 w 4809385"/>
              <a:gd name="connsiteY9" fmla="*/ 127825 h 3092874"/>
              <a:gd name="connsiteX0" fmla="*/ 1996157 w 4813487"/>
              <a:gd name="connsiteY0" fmla="*/ 127825 h 3092874"/>
              <a:gd name="connsiteX1" fmla="*/ 396268 w 4813487"/>
              <a:gd name="connsiteY1" fmla="*/ 162536 h 3092874"/>
              <a:gd name="connsiteX2" fmla="*/ 12049 w 4813487"/>
              <a:gd name="connsiteY2" fmla="*/ 789667 h 3092874"/>
              <a:gd name="connsiteX3" fmla="*/ 232877 w 4813487"/>
              <a:gd name="connsiteY3" fmla="*/ 1817322 h 3092874"/>
              <a:gd name="connsiteX4" fmla="*/ 588893 w 4813487"/>
              <a:gd name="connsiteY4" fmla="*/ 2719674 h 3092874"/>
              <a:gd name="connsiteX5" fmla="*/ 2558309 w 4813487"/>
              <a:gd name="connsiteY5" fmla="*/ 2770590 h 3092874"/>
              <a:gd name="connsiteX6" fmla="*/ 4206582 w 4813487"/>
              <a:gd name="connsiteY6" fmla="*/ 3045280 h 3092874"/>
              <a:gd name="connsiteX7" fmla="*/ 4559539 w 4813487"/>
              <a:gd name="connsiteY7" fmla="*/ 1667506 h 3092874"/>
              <a:gd name="connsiteX8" fmla="*/ 4632366 w 4813487"/>
              <a:gd name="connsiteY8" fmla="*/ 111834 h 3092874"/>
              <a:gd name="connsiteX9" fmla="*/ 1996157 w 4813487"/>
              <a:gd name="connsiteY9" fmla="*/ 127825 h 3092874"/>
              <a:gd name="connsiteX0" fmla="*/ 1994461 w 4811791"/>
              <a:gd name="connsiteY0" fmla="*/ 127825 h 3093817"/>
              <a:gd name="connsiteX1" fmla="*/ 394572 w 4811791"/>
              <a:gd name="connsiteY1" fmla="*/ 162536 h 3093817"/>
              <a:gd name="connsiteX2" fmla="*/ 10353 w 4811791"/>
              <a:gd name="connsiteY2" fmla="*/ 789667 h 3093817"/>
              <a:gd name="connsiteX3" fmla="*/ 231181 w 4811791"/>
              <a:gd name="connsiteY3" fmla="*/ 1817322 h 3093817"/>
              <a:gd name="connsiteX4" fmla="*/ 343981 w 4811791"/>
              <a:gd name="connsiteY4" fmla="*/ 2652004 h 3093817"/>
              <a:gd name="connsiteX5" fmla="*/ 2556613 w 4811791"/>
              <a:gd name="connsiteY5" fmla="*/ 2770590 h 3093817"/>
              <a:gd name="connsiteX6" fmla="*/ 4204886 w 4811791"/>
              <a:gd name="connsiteY6" fmla="*/ 3045280 h 3093817"/>
              <a:gd name="connsiteX7" fmla="*/ 4557843 w 4811791"/>
              <a:gd name="connsiteY7" fmla="*/ 1667506 h 3093817"/>
              <a:gd name="connsiteX8" fmla="*/ 4630670 w 4811791"/>
              <a:gd name="connsiteY8" fmla="*/ 111834 h 3093817"/>
              <a:gd name="connsiteX9" fmla="*/ 1994461 w 4811791"/>
              <a:gd name="connsiteY9" fmla="*/ 127825 h 3093817"/>
              <a:gd name="connsiteX0" fmla="*/ 1997007 w 4814337"/>
              <a:gd name="connsiteY0" fmla="*/ 127825 h 3093817"/>
              <a:gd name="connsiteX1" fmla="*/ 397118 w 4814337"/>
              <a:gd name="connsiteY1" fmla="*/ 162536 h 3093817"/>
              <a:gd name="connsiteX2" fmla="*/ 12899 w 4814337"/>
              <a:gd name="connsiteY2" fmla="*/ 789667 h 3093817"/>
              <a:gd name="connsiteX3" fmla="*/ 179679 w 4814337"/>
              <a:gd name="connsiteY3" fmla="*/ 1732735 h 3093817"/>
              <a:gd name="connsiteX4" fmla="*/ 346527 w 4814337"/>
              <a:gd name="connsiteY4" fmla="*/ 2652004 h 3093817"/>
              <a:gd name="connsiteX5" fmla="*/ 2559159 w 4814337"/>
              <a:gd name="connsiteY5" fmla="*/ 2770590 h 3093817"/>
              <a:gd name="connsiteX6" fmla="*/ 4207432 w 4814337"/>
              <a:gd name="connsiteY6" fmla="*/ 3045280 h 3093817"/>
              <a:gd name="connsiteX7" fmla="*/ 4560389 w 4814337"/>
              <a:gd name="connsiteY7" fmla="*/ 1667506 h 3093817"/>
              <a:gd name="connsiteX8" fmla="*/ 4633216 w 4814337"/>
              <a:gd name="connsiteY8" fmla="*/ 111834 h 3093817"/>
              <a:gd name="connsiteX9" fmla="*/ 1997007 w 4814337"/>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35836"/>
              <a:gd name="connsiteY0" fmla="*/ 134747 h 3095028"/>
              <a:gd name="connsiteX1" fmla="*/ 462027 w 4835836"/>
              <a:gd name="connsiteY1" fmla="*/ 169458 h 3095028"/>
              <a:gd name="connsiteX2" fmla="*/ 10249 w 4835836"/>
              <a:gd name="connsiteY2" fmla="*/ 728919 h 3095028"/>
              <a:gd name="connsiteX3" fmla="*/ 244588 w 4835836"/>
              <a:gd name="connsiteY3" fmla="*/ 1739657 h 3095028"/>
              <a:gd name="connsiteX4" fmla="*/ 411436 w 4835836"/>
              <a:gd name="connsiteY4" fmla="*/ 2658926 h 3095028"/>
              <a:gd name="connsiteX5" fmla="*/ 2624068 w 4835836"/>
              <a:gd name="connsiteY5" fmla="*/ 2777512 h 3095028"/>
              <a:gd name="connsiteX6" fmla="*/ 4272341 w 4835836"/>
              <a:gd name="connsiteY6" fmla="*/ 3052202 h 3095028"/>
              <a:gd name="connsiteX7" fmla="*/ 4461020 w 4835836"/>
              <a:gd name="connsiteY7" fmla="*/ 1767920 h 3095028"/>
              <a:gd name="connsiteX8" fmla="*/ 4698125 w 4835836"/>
              <a:gd name="connsiteY8" fmla="*/ 118756 h 3095028"/>
              <a:gd name="connsiteX9" fmla="*/ 2061916 w 4835836"/>
              <a:gd name="connsiteY9" fmla="*/ 134747 h 3095028"/>
              <a:gd name="connsiteX0" fmla="*/ 2061916 w 4835836"/>
              <a:gd name="connsiteY0" fmla="*/ 134747 h 2917193"/>
              <a:gd name="connsiteX1" fmla="*/ 462027 w 4835836"/>
              <a:gd name="connsiteY1" fmla="*/ 169458 h 2917193"/>
              <a:gd name="connsiteX2" fmla="*/ 10249 w 4835836"/>
              <a:gd name="connsiteY2" fmla="*/ 728919 h 2917193"/>
              <a:gd name="connsiteX3" fmla="*/ 244588 w 4835836"/>
              <a:gd name="connsiteY3" fmla="*/ 1739657 h 2917193"/>
              <a:gd name="connsiteX4" fmla="*/ 411436 w 4835836"/>
              <a:gd name="connsiteY4" fmla="*/ 2658926 h 2917193"/>
              <a:gd name="connsiteX5" fmla="*/ 2624068 w 4835836"/>
              <a:gd name="connsiteY5" fmla="*/ 2777512 h 2917193"/>
              <a:gd name="connsiteX6" fmla="*/ 4339212 w 4835836"/>
              <a:gd name="connsiteY6" fmla="*/ 2852861 h 2917193"/>
              <a:gd name="connsiteX7" fmla="*/ 4461020 w 4835836"/>
              <a:gd name="connsiteY7" fmla="*/ 1767920 h 2917193"/>
              <a:gd name="connsiteX8" fmla="*/ 4698125 w 4835836"/>
              <a:gd name="connsiteY8" fmla="*/ 118756 h 2917193"/>
              <a:gd name="connsiteX9" fmla="*/ 2061916 w 4835836"/>
              <a:gd name="connsiteY9" fmla="*/ 134747 h 2917193"/>
              <a:gd name="connsiteX0" fmla="*/ 2061916 w 4835836"/>
              <a:gd name="connsiteY0" fmla="*/ 134747 h 2833225"/>
              <a:gd name="connsiteX1" fmla="*/ 462027 w 4835836"/>
              <a:gd name="connsiteY1" fmla="*/ 169458 h 2833225"/>
              <a:gd name="connsiteX2" fmla="*/ 10249 w 4835836"/>
              <a:gd name="connsiteY2" fmla="*/ 728919 h 2833225"/>
              <a:gd name="connsiteX3" fmla="*/ 244588 w 4835836"/>
              <a:gd name="connsiteY3" fmla="*/ 1739657 h 2833225"/>
              <a:gd name="connsiteX4" fmla="*/ 411436 w 4835836"/>
              <a:gd name="connsiteY4" fmla="*/ 2658926 h 2833225"/>
              <a:gd name="connsiteX5" fmla="*/ 2624068 w 4835836"/>
              <a:gd name="connsiteY5" fmla="*/ 2777512 h 2833225"/>
              <a:gd name="connsiteX6" fmla="*/ 4251662 w 4835836"/>
              <a:gd name="connsiteY6" fmla="*/ 2695959 h 2833225"/>
              <a:gd name="connsiteX7" fmla="*/ 4461020 w 4835836"/>
              <a:gd name="connsiteY7" fmla="*/ 1767920 h 2833225"/>
              <a:gd name="connsiteX8" fmla="*/ 4698125 w 4835836"/>
              <a:gd name="connsiteY8" fmla="*/ 118756 h 2833225"/>
              <a:gd name="connsiteX9" fmla="*/ 2061916 w 4835836"/>
              <a:gd name="connsiteY9" fmla="*/ 134747 h 2833225"/>
              <a:gd name="connsiteX0" fmla="*/ 2062782 w 4836702"/>
              <a:gd name="connsiteY0" fmla="*/ 134747 h 2826162"/>
              <a:gd name="connsiteX1" fmla="*/ 462893 w 4836702"/>
              <a:gd name="connsiteY1" fmla="*/ 169458 h 2826162"/>
              <a:gd name="connsiteX2" fmla="*/ 11115 w 4836702"/>
              <a:gd name="connsiteY2" fmla="*/ 728919 h 2826162"/>
              <a:gd name="connsiteX3" fmla="*/ 245454 w 4836702"/>
              <a:gd name="connsiteY3" fmla="*/ 1739657 h 2826162"/>
              <a:gd name="connsiteX4" fmla="*/ 547606 w 4836702"/>
              <a:gd name="connsiteY4" fmla="*/ 2647719 h 2826162"/>
              <a:gd name="connsiteX5" fmla="*/ 2624934 w 4836702"/>
              <a:gd name="connsiteY5" fmla="*/ 2777512 h 2826162"/>
              <a:gd name="connsiteX6" fmla="*/ 4252528 w 4836702"/>
              <a:gd name="connsiteY6" fmla="*/ 2695959 h 2826162"/>
              <a:gd name="connsiteX7" fmla="*/ 4461886 w 4836702"/>
              <a:gd name="connsiteY7" fmla="*/ 1767920 h 2826162"/>
              <a:gd name="connsiteX8" fmla="*/ 4698991 w 4836702"/>
              <a:gd name="connsiteY8" fmla="*/ 118756 h 2826162"/>
              <a:gd name="connsiteX9" fmla="*/ 2062782 w 4836702"/>
              <a:gd name="connsiteY9" fmla="*/ 134747 h 2826162"/>
              <a:gd name="connsiteX0" fmla="*/ 1980750 w 4754670"/>
              <a:gd name="connsiteY0" fmla="*/ 134747 h 2826162"/>
              <a:gd name="connsiteX1" fmla="*/ 380861 w 4754670"/>
              <a:gd name="connsiteY1" fmla="*/ 169458 h 2826162"/>
              <a:gd name="connsiteX2" fmla="*/ 15483 w 4754670"/>
              <a:gd name="connsiteY2" fmla="*/ 681758 h 2826162"/>
              <a:gd name="connsiteX3" fmla="*/ 163422 w 4754670"/>
              <a:gd name="connsiteY3" fmla="*/ 1739657 h 2826162"/>
              <a:gd name="connsiteX4" fmla="*/ 465574 w 4754670"/>
              <a:gd name="connsiteY4" fmla="*/ 2647719 h 2826162"/>
              <a:gd name="connsiteX5" fmla="*/ 2542902 w 4754670"/>
              <a:gd name="connsiteY5" fmla="*/ 2777512 h 2826162"/>
              <a:gd name="connsiteX6" fmla="*/ 4170496 w 4754670"/>
              <a:gd name="connsiteY6" fmla="*/ 2695959 h 2826162"/>
              <a:gd name="connsiteX7" fmla="*/ 4379854 w 4754670"/>
              <a:gd name="connsiteY7" fmla="*/ 1767920 h 2826162"/>
              <a:gd name="connsiteX8" fmla="*/ 4616959 w 4754670"/>
              <a:gd name="connsiteY8" fmla="*/ 118756 h 2826162"/>
              <a:gd name="connsiteX9" fmla="*/ 1980750 w 4754670"/>
              <a:gd name="connsiteY9" fmla="*/ 134747 h 2826162"/>
              <a:gd name="connsiteX0" fmla="*/ 1978272 w 4752192"/>
              <a:gd name="connsiteY0" fmla="*/ 134747 h 2802853"/>
              <a:gd name="connsiteX1" fmla="*/ 378383 w 4752192"/>
              <a:gd name="connsiteY1" fmla="*/ 169458 h 2802853"/>
              <a:gd name="connsiteX2" fmla="*/ 13005 w 4752192"/>
              <a:gd name="connsiteY2" fmla="*/ 681758 h 2802853"/>
              <a:gd name="connsiteX3" fmla="*/ 117745 w 4752192"/>
              <a:gd name="connsiteY3" fmla="*/ 1633543 h 2802853"/>
              <a:gd name="connsiteX4" fmla="*/ 463096 w 4752192"/>
              <a:gd name="connsiteY4" fmla="*/ 2647719 h 2802853"/>
              <a:gd name="connsiteX5" fmla="*/ 2540424 w 4752192"/>
              <a:gd name="connsiteY5" fmla="*/ 2777512 h 2802853"/>
              <a:gd name="connsiteX6" fmla="*/ 4168018 w 4752192"/>
              <a:gd name="connsiteY6" fmla="*/ 2695959 h 2802853"/>
              <a:gd name="connsiteX7" fmla="*/ 4377376 w 4752192"/>
              <a:gd name="connsiteY7" fmla="*/ 1767920 h 2802853"/>
              <a:gd name="connsiteX8" fmla="*/ 4614481 w 4752192"/>
              <a:gd name="connsiteY8" fmla="*/ 118756 h 2802853"/>
              <a:gd name="connsiteX9" fmla="*/ 1978272 w 4752192"/>
              <a:gd name="connsiteY9" fmla="*/ 134747 h 2802853"/>
              <a:gd name="connsiteX0" fmla="*/ 1978272 w 4747402"/>
              <a:gd name="connsiteY0" fmla="*/ 152208 h 2806901"/>
              <a:gd name="connsiteX1" fmla="*/ 378383 w 4747402"/>
              <a:gd name="connsiteY1" fmla="*/ 186919 h 2806901"/>
              <a:gd name="connsiteX2" fmla="*/ 13005 w 4747402"/>
              <a:gd name="connsiteY2" fmla="*/ 699219 h 2806901"/>
              <a:gd name="connsiteX3" fmla="*/ 117745 w 4747402"/>
              <a:gd name="connsiteY3" fmla="*/ 1651004 h 2806901"/>
              <a:gd name="connsiteX4" fmla="*/ 463096 w 4747402"/>
              <a:gd name="connsiteY4" fmla="*/ 2665180 h 2806901"/>
              <a:gd name="connsiteX5" fmla="*/ 2540424 w 4747402"/>
              <a:gd name="connsiteY5" fmla="*/ 2794973 h 2806901"/>
              <a:gd name="connsiteX6" fmla="*/ 4168018 w 4747402"/>
              <a:gd name="connsiteY6" fmla="*/ 2713420 h 2806901"/>
              <a:gd name="connsiteX7" fmla="*/ 4355777 w 4747402"/>
              <a:gd name="connsiteY7" fmla="*/ 2021191 h 2806901"/>
              <a:gd name="connsiteX8" fmla="*/ 4614481 w 4747402"/>
              <a:gd name="connsiteY8" fmla="*/ 136217 h 2806901"/>
              <a:gd name="connsiteX9" fmla="*/ 1978272 w 4747402"/>
              <a:gd name="connsiteY9" fmla="*/ 152208 h 2806901"/>
              <a:gd name="connsiteX0" fmla="*/ 1978272 w 4765880"/>
              <a:gd name="connsiteY0" fmla="*/ 65514 h 2720207"/>
              <a:gd name="connsiteX1" fmla="*/ 378383 w 4765880"/>
              <a:gd name="connsiteY1" fmla="*/ 100225 h 2720207"/>
              <a:gd name="connsiteX2" fmla="*/ 13005 w 4765880"/>
              <a:gd name="connsiteY2" fmla="*/ 612525 h 2720207"/>
              <a:gd name="connsiteX3" fmla="*/ 117745 w 4765880"/>
              <a:gd name="connsiteY3" fmla="*/ 1564310 h 2720207"/>
              <a:gd name="connsiteX4" fmla="*/ 463096 w 4765880"/>
              <a:gd name="connsiteY4" fmla="*/ 2578486 h 2720207"/>
              <a:gd name="connsiteX5" fmla="*/ 2540424 w 4765880"/>
              <a:gd name="connsiteY5" fmla="*/ 2708279 h 2720207"/>
              <a:gd name="connsiteX6" fmla="*/ 4168018 w 4765880"/>
              <a:gd name="connsiteY6" fmla="*/ 2626726 h 2720207"/>
              <a:gd name="connsiteX7" fmla="*/ 4355777 w 4765880"/>
              <a:gd name="connsiteY7" fmla="*/ 1934497 h 2720207"/>
              <a:gd name="connsiteX8" fmla="*/ 4636081 w 4765880"/>
              <a:gd name="connsiteY8" fmla="*/ 167429 h 2720207"/>
              <a:gd name="connsiteX9" fmla="*/ 1978272 w 4765880"/>
              <a:gd name="connsiteY9" fmla="*/ 65514 h 2720207"/>
              <a:gd name="connsiteX0" fmla="*/ 1978272 w 4792889"/>
              <a:gd name="connsiteY0" fmla="*/ 162721 h 2817414"/>
              <a:gd name="connsiteX1" fmla="*/ 378383 w 4792889"/>
              <a:gd name="connsiteY1" fmla="*/ 197432 h 2817414"/>
              <a:gd name="connsiteX2" fmla="*/ 13005 w 4792889"/>
              <a:gd name="connsiteY2" fmla="*/ 709732 h 2817414"/>
              <a:gd name="connsiteX3" fmla="*/ 117745 w 4792889"/>
              <a:gd name="connsiteY3" fmla="*/ 1661517 h 2817414"/>
              <a:gd name="connsiteX4" fmla="*/ 463096 w 4792889"/>
              <a:gd name="connsiteY4" fmla="*/ 2675693 h 2817414"/>
              <a:gd name="connsiteX5" fmla="*/ 2540424 w 4792889"/>
              <a:gd name="connsiteY5" fmla="*/ 2805486 h 2817414"/>
              <a:gd name="connsiteX6" fmla="*/ 4168018 w 4792889"/>
              <a:gd name="connsiteY6" fmla="*/ 2723933 h 2817414"/>
              <a:gd name="connsiteX7" fmla="*/ 4355777 w 4792889"/>
              <a:gd name="connsiteY7" fmla="*/ 2031704 h 2817414"/>
              <a:gd name="connsiteX8" fmla="*/ 4636081 w 4792889"/>
              <a:gd name="connsiteY8" fmla="*/ 264636 h 2817414"/>
              <a:gd name="connsiteX9" fmla="*/ 1978272 w 4792889"/>
              <a:gd name="connsiteY9" fmla="*/ 162721 h 2817414"/>
              <a:gd name="connsiteX0" fmla="*/ 1978272 w 4842180"/>
              <a:gd name="connsiteY0" fmla="*/ 33927 h 2688620"/>
              <a:gd name="connsiteX1" fmla="*/ 378383 w 4842180"/>
              <a:gd name="connsiteY1" fmla="*/ 68638 h 2688620"/>
              <a:gd name="connsiteX2" fmla="*/ 13005 w 4842180"/>
              <a:gd name="connsiteY2" fmla="*/ 580938 h 2688620"/>
              <a:gd name="connsiteX3" fmla="*/ 117745 w 4842180"/>
              <a:gd name="connsiteY3" fmla="*/ 1532723 h 2688620"/>
              <a:gd name="connsiteX4" fmla="*/ 463096 w 4842180"/>
              <a:gd name="connsiteY4" fmla="*/ 2546899 h 2688620"/>
              <a:gd name="connsiteX5" fmla="*/ 2540424 w 4842180"/>
              <a:gd name="connsiteY5" fmla="*/ 2676692 h 2688620"/>
              <a:gd name="connsiteX6" fmla="*/ 4168018 w 4842180"/>
              <a:gd name="connsiteY6" fmla="*/ 2595139 h 2688620"/>
              <a:gd name="connsiteX7" fmla="*/ 4355777 w 4842180"/>
              <a:gd name="connsiteY7" fmla="*/ 1902910 h 2688620"/>
              <a:gd name="connsiteX8" fmla="*/ 4693680 w 4842180"/>
              <a:gd name="connsiteY8" fmla="*/ 336281 h 2688620"/>
              <a:gd name="connsiteX9" fmla="*/ 1978272 w 4842180"/>
              <a:gd name="connsiteY9" fmla="*/ 33927 h 2688620"/>
              <a:gd name="connsiteX0" fmla="*/ 1978272 w 4838621"/>
              <a:gd name="connsiteY0" fmla="*/ 33927 h 2691688"/>
              <a:gd name="connsiteX1" fmla="*/ 378383 w 4838621"/>
              <a:gd name="connsiteY1" fmla="*/ 68638 h 2691688"/>
              <a:gd name="connsiteX2" fmla="*/ 13005 w 4838621"/>
              <a:gd name="connsiteY2" fmla="*/ 580938 h 2691688"/>
              <a:gd name="connsiteX3" fmla="*/ 117745 w 4838621"/>
              <a:gd name="connsiteY3" fmla="*/ 1532723 h 2691688"/>
              <a:gd name="connsiteX4" fmla="*/ 463096 w 4838621"/>
              <a:gd name="connsiteY4" fmla="*/ 2546899 h 2691688"/>
              <a:gd name="connsiteX5" fmla="*/ 2540424 w 4838621"/>
              <a:gd name="connsiteY5" fmla="*/ 2676692 h 2691688"/>
              <a:gd name="connsiteX6" fmla="*/ 4168018 w 4838621"/>
              <a:gd name="connsiteY6" fmla="*/ 2595139 h 2691688"/>
              <a:gd name="connsiteX7" fmla="*/ 4463776 w 4838621"/>
              <a:gd name="connsiteY7" fmla="*/ 1843957 h 2691688"/>
              <a:gd name="connsiteX8" fmla="*/ 4693680 w 4838621"/>
              <a:gd name="connsiteY8" fmla="*/ 336281 h 2691688"/>
              <a:gd name="connsiteX9" fmla="*/ 1978272 w 4838621"/>
              <a:gd name="connsiteY9" fmla="*/ 33927 h 2691688"/>
              <a:gd name="connsiteX0" fmla="*/ 1978272 w 4826442"/>
              <a:gd name="connsiteY0" fmla="*/ 33927 h 2691690"/>
              <a:gd name="connsiteX1" fmla="*/ 378383 w 4826442"/>
              <a:gd name="connsiteY1" fmla="*/ 68638 h 2691690"/>
              <a:gd name="connsiteX2" fmla="*/ 13005 w 4826442"/>
              <a:gd name="connsiteY2" fmla="*/ 580938 h 2691690"/>
              <a:gd name="connsiteX3" fmla="*/ 117745 w 4826442"/>
              <a:gd name="connsiteY3" fmla="*/ 1532723 h 2691690"/>
              <a:gd name="connsiteX4" fmla="*/ 463096 w 4826442"/>
              <a:gd name="connsiteY4" fmla="*/ 2546899 h 2691690"/>
              <a:gd name="connsiteX5" fmla="*/ 2540424 w 4826442"/>
              <a:gd name="connsiteY5" fmla="*/ 2676692 h 2691690"/>
              <a:gd name="connsiteX6" fmla="*/ 4168018 w 4826442"/>
              <a:gd name="connsiteY6" fmla="*/ 2595139 h 2691690"/>
              <a:gd name="connsiteX7" fmla="*/ 4463776 w 4826442"/>
              <a:gd name="connsiteY7" fmla="*/ 1843957 h 2691690"/>
              <a:gd name="connsiteX8" fmla="*/ 4693680 w 4826442"/>
              <a:gd name="connsiteY8" fmla="*/ 336281 h 2691690"/>
              <a:gd name="connsiteX9" fmla="*/ 1978272 w 4826442"/>
              <a:gd name="connsiteY9" fmla="*/ 33927 h 2691690"/>
              <a:gd name="connsiteX0" fmla="*/ 1978272 w 4749183"/>
              <a:gd name="connsiteY0" fmla="*/ 33133 h 2690895"/>
              <a:gd name="connsiteX1" fmla="*/ 378383 w 4749183"/>
              <a:gd name="connsiteY1" fmla="*/ 67844 h 2690895"/>
              <a:gd name="connsiteX2" fmla="*/ 13005 w 4749183"/>
              <a:gd name="connsiteY2" fmla="*/ 580144 h 2690895"/>
              <a:gd name="connsiteX3" fmla="*/ 117745 w 4749183"/>
              <a:gd name="connsiteY3" fmla="*/ 1531929 h 2690895"/>
              <a:gd name="connsiteX4" fmla="*/ 463096 w 4749183"/>
              <a:gd name="connsiteY4" fmla="*/ 2546105 h 2690895"/>
              <a:gd name="connsiteX5" fmla="*/ 2540424 w 4749183"/>
              <a:gd name="connsiteY5" fmla="*/ 2675898 h 2690895"/>
              <a:gd name="connsiteX6" fmla="*/ 4168018 w 4749183"/>
              <a:gd name="connsiteY6" fmla="*/ 2594345 h 2690895"/>
              <a:gd name="connsiteX7" fmla="*/ 4463776 w 4749183"/>
              <a:gd name="connsiteY7" fmla="*/ 1843163 h 2690895"/>
              <a:gd name="connsiteX8" fmla="*/ 4600081 w 4749183"/>
              <a:gd name="connsiteY8" fmla="*/ 323697 h 2690895"/>
              <a:gd name="connsiteX9" fmla="*/ 1978272 w 4749183"/>
              <a:gd name="connsiteY9" fmla="*/ 33133 h 2690895"/>
              <a:gd name="connsiteX0" fmla="*/ 1978272 w 4731927"/>
              <a:gd name="connsiteY0" fmla="*/ 31459 h 2689221"/>
              <a:gd name="connsiteX1" fmla="*/ 378383 w 4731927"/>
              <a:gd name="connsiteY1" fmla="*/ 66170 h 2689221"/>
              <a:gd name="connsiteX2" fmla="*/ 13005 w 4731927"/>
              <a:gd name="connsiteY2" fmla="*/ 578470 h 2689221"/>
              <a:gd name="connsiteX3" fmla="*/ 117745 w 4731927"/>
              <a:gd name="connsiteY3" fmla="*/ 1530255 h 2689221"/>
              <a:gd name="connsiteX4" fmla="*/ 463096 w 4731927"/>
              <a:gd name="connsiteY4" fmla="*/ 2544431 h 2689221"/>
              <a:gd name="connsiteX5" fmla="*/ 2540424 w 4731927"/>
              <a:gd name="connsiteY5" fmla="*/ 2674224 h 2689221"/>
              <a:gd name="connsiteX6" fmla="*/ 4168018 w 4731927"/>
              <a:gd name="connsiteY6" fmla="*/ 2592671 h 2689221"/>
              <a:gd name="connsiteX7" fmla="*/ 4463776 w 4731927"/>
              <a:gd name="connsiteY7" fmla="*/ 1841489 h 2689221"/>
              <a:gd name="connsiteX8" fmla="*/ 4578482 w 4731927"/>
              <a:gd name="connsiteY8" fmla="*/ 274861 h 2689221"/>
              <a:gd name="connsiteX9" fmla="*/ 1978272 w 4731927"/>
              <a:gd name="connsiteY9" fmla="*/ 31459 h 2689221"/>
              <a:gd name="connsiteX0" fmla="*/ 1974952 w 4728607"/>
              <a:gd name="connsiteY0" fmla="*/ 31459 h 2692752"/>
              <a:gd name="connsiteX1" fmla="*/ 375063 w 4728607"/>
              <a:gd name="connsiteY1" fmla="*/ 66170 h 2692752"/>
              <a:gd name="connsiteX2" fmla="*/ 9685 w 4728607"/>
              <a:gd name="connsiteY2" fmla="*/ 578470 h 2692752"/>
              <a:gd name="connsiteX3" fmla="*/ 136025 w 4728607"/>
              <a:gd name="connsiteY3" fmla="*/ 1294445 h 2692752"/>
              <a:gd name="connsiteX4" fmla="*/ 459776 w 4728607"/>
              <a:gd name="connsiteY4" fmla="*/ 2544431 h 2692752"/>
              <a:gd name="connsiteX5" fmla="*/ 2537104 w 4728607"/>
              <a:gd name="connsiteY5" fmla="*/ 2674224 h 2692752"/>
              <a:gd name="connsiteX6" fmla="*/ 4164698 w 4728607"/>
              <a:gd name="connsiteY6" fmla="*/ 2592671 h 2692752"/>
              <a:gd name="connsiteX7" fmla="*/ 4460456 w 4728607"/>
              <a:gd name="connsiteY7" fmla="*/ 1841489 h 2692752"/>
              <a:gd name="connsiteX8" fmla="*/ 4575162 w 4728607"/>
              <a:gd name="connsiteY8" fmla="*/ 274861 h 2692752"/>
              <a:gd name="connsiteX9" fmla="*/ 1974952 w 4728607"/>
              <a:gd name="connsiteY9" fmla="*/ 31459 h 2692752"/>
              <a:gd name="connsiteX0" fmla="*/ 1855143 w 4608798"/>
              <a:gd name="connsiteY0" fmla="*/ 31459 h 2692752"/>
              <a:gd name="connsiteX1" fmla="*/ 255254 w 4608798"/>
              <a:gd name="connsiteY1" fmla="*/ 66170 h 2692752"/>
              <a:gd name="connsiteX2" fmla="*/ 69874 w 4608798"/>
              <a:gd name="connsiteY2" fmla="*/ 519518 h 2692752"/>
              <a:gd name="connsiteX3" fmla="*/ 16216 w 4608798"/>
              <a:gd name="connsiteY3" fmla="*/ 1294445 h 2692752"/>
              <a:gd name="connsiteX4" fmla="*/ 339967 w 4608798"/>
              <a:gd name="connsiteY4" fmla="*/ 2544431 h 2692752"/>
              <a:gd name="connsiteX5" fmla="*/ 2417295 w 4608798"/>
              <a:gd name="connsiteY5" fmla="*/ 2674224 h 2692752"/>
              <a:gd name="connsiteX6" fmla="*/ 4044889 w 4608798"/>
              <a:gd name="connsiteY6" fmla="*/ 2592671 h 2692752"/>
              <a:gd name="connsiteX7" fmla="*/ 4340647 w 4608798"/>
              <a:gd name="connsiteY7" fmla="*/ 1841489 h 2692752"/>
              <a:gd name="connsiteX8" fmla="*/ 4455353 w 4608798"/>
              <a:gd name="connsiteY8" fmla="*/ 274861 h 2692752"/>
              <a:gd name="connsiteX9" fmla="*/ 1855143 w 4608798"/>
              <a:gd name="connsiteY9" fmla="*/ 31459 h 2692752"/>
              <a:gd name="connsiteX0" fmla="*/ 1851476 w 4605131"/>
              <a:gd name="connsiteY0" fmla="*/ 78488 h 2739781"/>
              <a:gd name="connsiteX1" fmla="*/ 251587 w 4605131"/>
              <a:gd name="connsiteY1" fmla="*/ 113199 h 2739781"/>
              <a:gd name="connsiteX2" fmla="*/ 12549 w 4605131"/>
              <a:gd name="connsiteY2" fmla="*/ 1341474 h 2739781"/>
              <a:gd name="connsiteX3" fmla="*/ 336300 w 4605131"/>
              <a:gd name="connsiteY3" fmla="*/ 2591460 h 2739781"/>
              <a:gd name="connsiteX4" fmla="*/ 2413628 w 4605131"/>
              <a:gd name="connsiteY4" fmla="*/ 2721253 h 2739781"/>
              <a:gd name="connsiteX5" fmla="*/ 4041222 w 4605131"/>
              <a:gd name="connsiteY5" fmla="*/ 2639700 h 2739781"/>
              <a:gd name="connsiteX6" fmla="*/ 4336980 w 4605131"/>
              <a:gd name="connsiteY6" fmla="*/ 1888518 h 2739781"/>
              <a:gd name="connsiteX7" fmla="*/ 4451686 w 4605131"/>
              <a:gd name="connsiteY7" fmla="*/ 321890 h 2739781"/>
              <a:gd name="connsiteX8" fmla="*/ 1851476 w 4605131"/>
              <a:gd name="connsiteY8" fmla="*/ 78488 h 2739781"/>
              <a:gd name="connsiteX0" fmla="*/ 1925490 w 4679145"/>
              <a:gd name="connsiteY0" fmla="*/ 78488 h 2736250"/>
              <a:gd name="connsiteX1" fmla="*/ 325601 w 4679145"/>
              <a:gd name="connsiteY1" fmla="*/ 113199 h 2736250"/>
              <a:gd name="connsiteX2" fmla="*/ 86563 w 4679145"/>
              <a:gd name="connsiteY2" fmla="*/ 1341474 h 2736250"/>
              <a:gd name="connsiteX3" fmla="*/ 19460 w 4679145"/>
              <a:gd name="connsiteY3" fmla="*/ 1441828 h 2736250"/>
              <a:gd name="connsiteX4" fmla="*/ 410314 w 4679145"/>
              <a:gd name="connsiteY4" fmla="*/ 2591460 h 2736250"/>
              <a:gd name="connsiteX5" fmla="*/ 2487642 w 4679145"/>
              <a:gd name="connsiteY5" fmla="*/ 2721253 h 2736250"/>
              <a:gd name="connsiteX6" fmla="*/ 4115236 w 4679145"/>
              <a:gd name="connsiteY6" fmla="*/ 2639700 h 2736250"/>
              <a:gd name="connsiteX7" fmla="*/ 4410994 w 4679145"/>
              <a:gd name="connsiteY7" fmla="*/ 1888518 h 2736250"/>
              <a:gd name="connsiteX8" fmla="*/ 4525700 w 4679145"/>
              <a:gd name="connsiteY8" fmla="*/ 321890 h 2736250"/>
              <a:gd name="connsiteX9" fmla="*/ 1925490 w 4679145"/>
              <a:gd name="connsiteY9" fmla="*/ 78488 h 2736250"/>
              <a:gd name="connsiteX0" fmla="*/ 1851476 w 4605131"/>
              <a:gd name="connsiteY0" fmla="*/ 78488 h 2739781"/>
              <a:gd name="connsiteX1" fmla="*/ 251587 w 4605131"/>
              <a:gd name="connsiteY1" fmla="*/ 113199 h 2739781"/>
              <a:gd name="connsiteX2" fmla="*/ 12549 w 4605131"/>
              <a:gd name="connsiteY2" fmla="*/ 1341474 h 2739781"/>
              <a:gd name="connsiteX3" fmla="*/ 336300 w 4605131"/>
              <a:gd name="connsiteY3" fmla="*/ 2591460 h 2739781"/>
              <a:gd name="connsiteX4" fmla="*/ 2413628 w 4605131"/>
              <a:gd name="connsiteY4" fmla="*/ 2721253 h 2739781"/>
              <a:gd name="connsiteX5" fmla="*/ 4041222 w 4605131"/>
              <a:gd name="connsiteY5" fmla="*/ 2639700 h 2739781"/>
              <a:gd name="connsiteX6" fmla="*/ 4336980 w 4605131"/>
              <a:gd name="connsiteY6" fmla="*/ 1888518 h 2739781"/>
              <a:gd name="connsiteX7" fmla="*/ 4451686 w 4605131"/>
              <a:gd name="connsiteY7" fmla="*/ 321890 h 2739781"/>
              <a:gd name="connsiteX8" fmla="*/ 1851476 w 4605131"/>
              <a:gd name="connsiteY8" fmla="*/ 78488 h 2739781"/>
              <a:gd name="connsiteX0" fmla="*/ 1914914 w 4668569"/>
              <a:gd name="connsiteY0" fmla="*/ 77646 h 2739639"/>
              <a:gd name="connsiteX1" fmla="*/ 315025 w 4668569"/>
              <a:gd name="connsiteY1" fmla="*/ 112357 h 2739639"/>
              <a:gd name="connsiteX2" fmla="*/ 3988 w 4668569"/>
              <a:gd name="connsiteY2" fmla="*/ 1328842 h 2739639"/>
              <a:gd name="connsiteX3" fmla="*/ 399738 w 4668569"/>
              <a:gd name="connsiteY3" fmla="*/ 2590618 h 2739639"/>
              <a:gd name="connsiteX4" fmla="*/ 2477066 w 4668569"/>
              <a:gd name="connsiteY4" fmla="*/ 2720411 h 2739639"/>
              <a:gd name="connsiteX5" fmla="*/ 4104660 w 4668569"/>
              <a:gd name="connsiteY5" fmla="*/ 2638858 h 2739639"/>
              <a:gd name="connsiteX6" fmla="*/ 4400418 w 4668569"/>
              <a:gd name="connsiteY6" fmla="*/ 1887676 h 2739639"/>
              <a:gd name="connsiteX7" fmla="*/ 4515124 w 4668569"/>
              <a:gd name="connsiteY7" fmla="*/ 321048 h 2739639"/>
              <a:gd name="connsiteX8" fmla="*/ 1914914 w 4668569"/>
              <a:gd name="connsiteY8" fmla="*/ 77646 h 2739639"/>
              <a:gd name="connsiteX0" fmla="*/ 1914914 w 4518813"/>
              <a:gd name="connsiteY0" fmla="*/ 113988 h 2775979"/>
              <a:gd name="connsiteX1" fmla="*/ 315025 w 4518813"/>
              <a:gd name="connsiteY1" fmla="*/ 148699 h 2775979"/>
              <a:gd name="connsiteX2" fmla="*/ 3988 w 4518813"/>
              <a:gd name="connsiteY2" fmla="*/ 1365184 h 2775979"/>
              <a:gd name="connsiteX3" fmla="*/ 399738 w 4518813"/>
              <a:gd name="connsiteY3" fmla="*/ 2626960 h 2775979"/>
              <a:gd name="connsiteX4" fmla="*/ 2477066 w 4518813"/>
              <a:gd name="connsiteY4" fmla="*/ 2756753 h 2775979"/>
              <a:gd name="connsiteX5" fmla="*/ 4104660 w 4518813"/>
              <a:gd name="connsiteY5" fmla="*/ 2675200 h 2775979"/>
              <a:gd name="connsiteX6" fmla="*/ 4400418 w 4518813"/>
              <a:gd name="connsiteY6" fmla="*/ 1924018 h 2775979"/>
              <a:gd name="connsiteX7" fmla="*/ 4306327 w 4518813"/>
              <a:gd name="connsiteY7" fmla="*/ 227695 h 2775979"/>
              <a:gd name="connsiteX8" fmla="*/ 1914914 w 4518813"/>
              <a:gd name="connsiteY8" fmla="*/ 113988 h 2775979"/>
              <a:gd name="connsiteX0" fmla="*/ 1914914 w 4585704"/>
              <a:gd name="connsiteY0" fmla="*/ 71463 h 2733456"/>
              <a:gd name="connsiteX1" fmla="*/ 315025 w 4585704"/>
              <a:gd name="connsiteY1" fmla="*/ 106174 h 2733456"/>
              <a:gd name="connsiteX2" fmla="*/ 3988 w 4585704"/>
              <a:gd name="connsiteY2" fmla="*/ 1322659 h 2733456"/>
              <a:gd name="connsiteX3" fmla="*/ 399738 w 4585704"/>
              <a:gd name="connsiteY3" fmla="*/ 2584435 h 2733456"/>
              <a:gd name="connsiteX4" fmla="*/ 2477066 w 4585704"/>
              <a:gd name="connsiteY4" fmla="*/ 2714228 h 2733456"/>
              <a:gd name="connsiteX5" fmla="*/ 4104660 w 4585704"/>
              <a:gd name="connsiteY5" fmla="*/ 2632675 h 2733456"/>
              <a:gd name="connsiteX6" fmla="*/ 4508418 w 4585704"/>
              <a:gd name="connsiteY6" fmla="*/ 1846122 h 2733456"/>
              <a:gd name="connsiteX7" fmla="*/ 4306327 w 4585704"/>
              <a:gd name="connsiteY7" fmla="*/ 185170 h 2733456"/>
              <a:gd name="connsiteX8" fmla="*/ 1914914 w 4585704"/>
              <a:gd name="connsiteY8" fmla="*/ 71463 h 2733456"/>
              <a:gd name="connsiteX0" fmla="*/ 1914914 w 4635568"/>
              <a:gd name="connsiteY0" fmla="*/ 71463 h 2733454"/>
              <a:gd name="connsiteX1" fmla="*/ 315025 w 4635568"/>
              <a:gd name="connsiteY1" fmla="*/ 106174 h 2733454"/>
              <a:gd name="connsiteX2" fmla="*/ 3988 w 4635568"/>
              <a:gd name="connsiteY2" fmla="*/ 1322659 h 2733454"/>
              <a:gd name="connsiteX3" fmla="*/ 399738 w 4635568"/>
              <a:gd name="connsiteY3" fmla="*/ 2584435 h 2733454"/>
              <a:gd name="connsiteX4" fmla="*/ 2477066 w 4635568"/>
              <a:gd name="connsiteY4" fmla="*/ 2714228 h 2733454"/>
              <a:gd name="connsiteX5" fmla="*/ 4104660 w 4635568"/>
              <a:gd name="connsiteY5" fmla="*/ 2632675 h 2733454"/>
              <a:gd name="connsiteX6" fmla="*/ 4587617 w 4635568"/>
              <a:gd name="connsiteY6" fmla="*/ 1834332 h 2733454"/>
              <a:gd name="connsiteX7" fmla="*/ 4306327 w 4635568"/>
              <a:gd name="connsiteY7" fmla="*/ 185170 h 2733454"/>
              <a:gd name="connsiteX8" fmla="*/ 1914914 w 4635568"/>
              <a:gd name="connsiteY8" fmla="*/ 71463 h 2733454"/>
              <a:gd name="connsiteX0" fmla="*/ 1914914 w 4632479"/>
              <a:gd name="connsiteY0" fmla="*/ 71463 h 2733456"/>
              <a:gd name="connsiteX1" fmla="*/ 315025 w 4632479"/>
              <a:gd name="connsiteY1" fmla="*/ 106174 h 2733456"/>
              <a:gd name="connsiteX2" fmla="*/ 3988 w 4632479"/>
              <a:gd name="connsiteY2" fmla="*/ 1322659 h 2733456"/>
              <a:gd name="connsiteX3" fmla="*/ 399738 w 4632479"/>
              <a:gd name="connsiteY3" fmla="*/ 2584435 h 2733456"/>
              <a:gd name="connsiteX4" fmla="*/ 2477066 w 4632479"/>
              <a:gd name="connsiteY4" fmla="*/ 2714228 h 2733456"/>
              <a:gd name="connsiteX5" fmla="*/ 4104660 w 4632479"/>
              <a:gd name="connsiteY5" fmla="*/ 2632675 h 2733456"/>
              <a:gd name="connsiteX6" fmla="*/ 4587617 w 4632479"/>
              <a:gd name="connsiteY6" fmla="*/ 1834332 h 2733456"/>
              <a:gd name="connsiteX7" fmla="*/ 4306327 w 4632479"/>
              <a:gd name="connsiteY7" fmla="*/ 185170 h 2733456"/>
              <a:gd name="connsiteX8" fmla="*/ 1914914 w 4632479"/>
              <a:gd name="connsiteY8" fmla="*/ 71463 h 2733456"/>
              <a:gd name="connsiteX0" fmla="*/ 1914914 w 4603529"/>
              <a:gd name="connsiteY0" fmla="*/ 71463 h 2733454"/>
              <a:gd name="connsiteX1" fmla="*/ 315025 w 4603529"/>
              <a:gd name="connsiteY1" fmla="*/ 106174 h 2733454"/>
              <a:gd name="connsiteX2" fmla="*/ 3988 w 4603529"/>
              <a:gd name="connsiteY2" fmla="*/ 1322659 h 2733454"/>
              <a:gd name="connsiteX3" fmla="*/ 399738 w 4603529"/>
              <a:gd name="connsiteY3" fmla="*/ 2584435 h 2733454"/>
              <a:gd name="connsiteX4" fmla="*/ 2477066 w 4603529"/>
              <a:gd name="connsiteY4" fmla="*/ 2714228 h 2733454"/>
              <a:gd name="connsiteX5" fmla="*/ 4104660 w 4603529"/>
              <a:gd name="connsiteY5" fmla="*/ 2632675 h 2733454"/>
              <a:gd name="connsiteX6" fmla="*/ 4587617 w 4603529"/>
              <a:gd name="connsiteY6" fmla="*/ 1834332 h 2733454"/>
              <a:gd name="connsiteX7" fmla="*/ 4191129 w 4603529"/>
              <a:gd name="connsiteY7" fmla="*/ 185170 h 2733454"/>
              <a:gd name="connsiteX8" fmla="*/ 1914914 w 4603529"/>
              <a:gd name="connsiteY8" fmla="*/ 71463 h 2733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3529" h="2733454">
                <a:moveTo>
                  <a:pt x="1914914" y="71463"/>
                </a:moveTo>
                <a:cubicBezTo>
                  <a:pt x="1268897" y="58297"/>
                  <a:pt x="633513" y="-102359"/>
                  <a:pt x="315025" y="106174"/>
                </a:cubicBezTo>
                <a:cubicBezTo>
                  <a:pt x="-3463" y="314707"/>
                  <a:pt x="-10131" y="909616"/>
                  <a:pt x="3988" y="1322659"/>
                </a:cubicBezTo>
                <a:cubicBezTo>
                  <a:pt x="18107" y="1735703"/>
                  <a:pt x="-12441" y="2352507"/>
                  <a:pt x="399738" y="2584435"/>
                </a:cubicBezTo>
                <a:cubicBezTo>
                  <a:pt x="811917" y="2816363"/>
                  <a:pt x="1859579" y="2706188"/>
                  <a:pt x="2477066" y="2714228"/>
                </a:cubicBezTo>
                <a:cubicBezTo>
                  <a:pt x="3094553" y="2722268"/>
                  <a:pt x="3752901" y="2779324"/>
                  <a:pt x="4104660" y="2632675"/>
                </a:cubicBezTo>
                <a:cubicBezTo>
                  <a:pt x="4456419" y="2486026"/>
                  <a:pt x="4544437" y="2241471"/>
                  <a:pt x="4587617" y="1834332"/>
                </a:cubicBezTo>
                <a:cubicBezTo>
                  <a:pt x="4623597" y="1073478"/>
                  <a:pt x="4636579" y="478981"/>
                  <a:pt x="4191129" y="185170"/>
                </a:cubicBezTo>
                <a:cubicBezTo>
                  <a:pt x="3745679" y="-108641"/>
                  <a:pt x="2560931" y="84629"/>
                  <a:pt x="1914914" y="71463"/>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288000" tIns="72000" rIns="252000" rtlCol="0" anchor="ctr"/>
          <a:lstStyle/>
          <a:p>
            <a:pPr marL="0" marR="0" lvl="0" indent="0" algn="l" defTabSz="914400" rtl="0" eaLnBrk="1" fontAlgn="base" latinLnBrk="0" hangingPunct="1">
              <a:lnSpc>
                <a:spcPct val="100000"/>
              </a:lnSpc>
              <a:spcBef>
                <a:spcPts val="0"/>
              </a:spcBef>
              <a:spcAft>
                <a:spcPts val="0"/>
              </a:spcAft>
              <a:buClrTx/>
              <a:buSzTx/>
              <a:buFont typeface="Arial"/>
              <a:buNone/>
              <a:tabLst/>
              <a:defRPr/>
            </a:pPr>
            <a:r>
              <a:rPr lang="en-GB" sz="2200" b="1" kern="1200">
                <a:solidFill>
                  <a:srgbClr val="000000"/>
                </a:solidFill>
                <a:latin typeface="Jost Medium"/>
              </a:rPr>
              <a:t>Pris- och </a:t>
            </a:r>
            <a:r>
              <a:rPr lang="en-GB" sz="2200" b="1" kern="1200" err="1">
                <a:solidFill>
                  <a:srgbClr val="000000"/>
                </a:solidFill>
                <a:latin typeface="Jost Medium"/>
              </a:rPr>
              <a:t>värdemodeller</a:t>
            </a:r>
            <a:r>
              <a:rPr lang="en-GB" sz="2200" b="1" kern="1200">
                <a:solidFill>
                  <a:srgbClr val="000000"/>
                </a:solidFill>
                <a:latin typeface="Jost Medium"/>
              </a:rPr>
              <a:t> för </a:t>
            </a:r>
            <a:r>
              <a:rPr lang="en-GB" sz="2200" b="1" kern="1200" err="1">
                <a:solidFill>
                  <a:srgbClr val="000000"/>
                </a:solidFill>
                <a:latin typeface="Jost Medium"/>
              </a:rPr>
              <a:t>vatten</a:t>
            </a:r>
            <a:endParaRPr lang="sv-SE" sz="2200" b="1" kern="1200">
              <a:solidFill>
                <a:srgbClr val="000000"/>
              </a:solidFill>
              <a:latin typeface="Jost Medium"/>
            </a:endParaRPr>
          </a:p>
        </p:txBody>
      </p:sp>
      <p:sp>
        <p:nvSpPr>
          <p:cNvPr id="23" name="Rektangel: diagonala rundade hörn 22">
            <a:extLst>
              <a:ext uri="{FF2B5EF4-FFF2-40B4-BE49-F238E27FC236}">
                <a16:creationId xmlns:a16="http://schemas.microsoft.com/office/drawing/2014/main" id="{643DFFF3-F3CA-A214-284E-2625BE360722}"/>
              </a:ext>
            </a:extLst>
          </p:cNvPr>
          <p:cNvSpPr/>
          <p:nvPr/>
        </p:nvSpPr>
        <p:spPr>
          <a:xfrm>
            <a:off x="10598954" y="1851183"/>
            <a:ext cx="1260000" cy="720000"/>
          </a:xfrm>
          <a:prstGeom prst="round2Diag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sv-SE" sz="1600">
                <a:latin typeface="+mj-lt"/>
              </a:rPr>
              <a:t>Stänger </a:t>
            </a:r>
            <a:br>
              <a:rPr lang="sv-SE" sz="1600">
                <a:latin typeface="+mj-lt"/>
              </a:rPr>
            </a:br>
            <a:r>
              <a:rPr lang="sv-SE" sz="1600">
                <a:latin typeface="+mj-lt"/>
              </a:rPr>
              <a:t>9 sep</a:t>
            </a:r>
          </a:p>
        </p:txBody>
      </p:sp>
      <p:sp>
        <p:nvSpPr>
          <p:cNvPr id="20" name="Frihandsfigur: Form 19">
            <a:extLst>
              <a:ext uri="{FF2B5EF4-FFF2-40B4-BE49-F238E27FC236}">
                <a16:creationId xmlns:a16="http://schemas.microsoft.com/office/drawing/2014/main" id="{E6EE6D05-DC3A-B8FB-6C46-52EB7C65BD7C}"/>
              </a:ext>
            </a:extLst>
          </p:cNvPr>
          <p:cNvSpPr/>
          <p:nvPr/>
        </p:nvSpPr>
        <p:spPr>
          <a:xfrm>
            <a:off x="5870969" y="3439252"/>
            <a:ext cx="5291818" cy="1203937"/>
          </a:xfrm>
          <a:custGeom>
            <a:avLst/>
            <a:gdLst>
              <a:gd name="connsiteX0" fmla="*/ 9231875 w 10383320"/>
              <a:gd name="connsiteY0" fmla="*/ 4401778 h 5695044"/>
              <a:gd name="connsiteX1" fmla="*/ 10363989 w 10383320"/>
              <a:gd name="connsiteY1" fmla="*/ 3255149 h 5695044"/>
              <a:gd name="connsiteX2" fmla="*/ 9725361 w 10383320"/>
              <a:gd name="connsiteY2" fmla="*/ 1411835 h 5695044"/>
              <a:gd name="connsiteX3" fmla="*/ 7083761 w 10383320"/>
              <a:gd name="connsiteY3" fmla="*/ 700635 h 5695044"/>
              <a:gd name="connsiteX4" fmla="*/ 5559761 w 10383320"/>
              <a:gd name="connsiteY4" fmla="*/ 1890806 h 5695044"/>
              <a:gd name="connsiteX5" fmla="*/ 3861589 w 10383320"/>
              <a:gd name="connsiteY5" fmla="*/ 221664 h 5695044"/>
              <a:gd name="connsiteX6" fmla="*/ 1394161 w 10383320"/>
              <a:gd name="connsiteY6" fmla="*/ 192635 h 5695044"/>
              <a:gd name="connsiteX7" fmla="*/ 15304 w 10383320"/>
              <a:gd name="connsiteY7" fmla="*/ 1832749 h 5695044"/>
              <a:gd name="connsiteX8" fmla="*/ 741018 w 10383320"/>
              <a:gd name="connsiteY8" fmla="*/ 3734121 h 5695044"/>
              <a:gd name="connsiteX9" fmla="*/ 2047304 w 10383320"/>
              <a:gd name="connsiteY9" fmla="*/ 3893778 h 5695044"/>
              <a:gd name="connsiteX10" fmla="*/ 1786046 w 10383320"/>
              <a:gd name="connsiteY10" fmla="*/ 4953321 h 5695044"/>
              <a:gd name="connsiteX11" fmla="*/ 2787532 w 10383320"/>
              <a:gd name="connsiteY11" fmla="*/ 5693549 h 5695044"/>
              <a:gd name="connsiteX12" fmla="*/ 5400104 w 10383320"/>
              <a:gd name="connsiteY12" fmla="*/ 4764635 h 5695044"/>
              <a:gd name="connsiteX13" fmla="*/ 7504675 w 10383320"/>
              <a:gd name="connsiteY13" fmla="*/ 5679035 h 5695044"/>
              <a:gd name="connsiteX14" fmla="*/ 9289932 w 10383320"/>
              <a:gd name="connsiteY14" fmla="*/ 4372749 h 5695044"/>
              <a:gd name="connsiteX15" fmla="*/ 9231875 w 10383320"/>
              <a:gd name="connsiteY15" fmla="*/ 4401778 h 5695044"/>
              <a:gd name="connsiteX0" fmla="*/ 9289932 w 10380163"/>
              <a:gd name="connsiteY0" fmla="*/ 4372749 h 5695044"/>
              <a:gd name="connsiteX1" fmla="*/ 10363989 w 10380163"/>
              <a:gd name="connsiteY1" fmla="*/ 3255149 h 5695044"/>
              <a:gd name="connsiteX2" fmla="*/ 9725361 w 10380163"/>
              <a:gd name="connsiteY2" fmla="*/ 1411835 h 5695044"/>
              <a:gd name="connsiteX3" fmla="*/ 7083761 w 10380163"/>
              <a:gd name="connsiteY3" fmla="*/ 700635 h 5695044"/>
              <a:gd name="connsiteX4" fmla="*/ 5559761 w 10380163"/>
              <a:gd name="connsiteY4" fmla="*/ 1890806 h 5695044"/>
              <a:gd name="connsiteX5" fmla="*/ 3861589 w 10380163"/>
              <a:gd name="connsiteY5" fmla="*/ 221664 h 5695044"/>
              <a:gd name="connsiteX6" fmla="*/ 1394161 w 10380163"/>
              <a:gd name="connsiteY6" fmla="*/ 192635 h 5695044"/>
              <a:gd name="connsiteX7" fmla="*/ 15304 w 10380163"/>
              <a:gd name="connsiteY7" fmla="*/ 1832749 h 5695044"/>
              <a:gd name="connsiteX8" fmla="*/ 741018 w 10380163"/>
              <a:gd name="connsiteY8" fmla="*/ 3734121 h 5695044"/>
              <a:gd name="connsiteX9" fmla="*/ 2047304 w 10380163"/>
              <a:gd name="connsiteY9" fmla="*/ 3893778 h 5695044"/>
              <a:gd name="connsiteX10" fmla="*/ 1786046 w 10380163"/>
              <a:gd name="connsiteY10" fmla="*/ 4953321 h 5695044"/>
              <a:gd name="connsiteX11" fmla="*/ 2787532 w 10380163"/>
              <a:gd name="connsiteY11" fmla="*/ 5693549 h 5695044"/>
              <a:gd name="connsiteX12" fmla="*/ 5400104 w 10380163"/>
              <a:gd name="connsiteY12" fmla="*/ 4764635 h 5695044"/>
              <a:gd name="connsiteX13" fmla="*/ 7504675 w 10380163"/>
              <a:gd name="connsiteY13" fmla="*/ 5679035 h 5695044"/>
              <a:gd name="connsiteX14" fmla="*/ 9289932 w 10380163"/>
              <a:gd name="connsiteY14" fmla="*/ 4372749 h 5695044"/>
              <a:gd name="connsiteX0" fmla="*/ 9289932 w 10380163"/>
              <a:gd name="connsiteY0" fmla="*/ 4315092 h 5637387"/>
              <a:gd name="connsiteX1" fmla="*/ 10363989 w 10380163"/>
              <a:gd name="connsiteY1" fmla="*/ 3197492 h 5637387"/>
              <a:gd name="connsiteX2" fmla="*/ 9725361 w 10380163"/>
              <a:gd name="connsiteY2" fmla="*/ 1354178 h 5637387"/>
              <a:gd name="connsiteX3" fmla="*/ 7083761 w 10380163"/>
              <a:gd name="connsiteY3" fmla="*/ 642978 h 5637387"/>
              <a:gd name="connsiteX4" fmla="*/ 5559761 w 10380163"/>
              <a:gd name="connsiteY4" fmla="*/ 730063 h 5637387"/>
              <a:gd name="connsiteX5" fmla="*/ 3861589 w 10380163"/>
              <a:gd name="connsiteY5" fmla="*/ 164007 h 5637387"/>
              <a:gd name="connsiteX6" fmla="*/ 1394161 w 10380163"/>
              <a:gd name="connsiteY6" fmla="*/ 134978 h 5637387"/>
              <a:gd name="connsiteX7" fmla="*/ 15304 w 10380163"/>
              <a:gd name="connsiteY7" fmla="*/ 1775092 h 5637387"/>
              <a:gd name="connsiteX8" fmla="*/ 741018 w 10380163"/>
              <a:gd name="connsiteY8" fmla="*/ 3676464 h 5637387"/>
              <a:gd name="connsiteX9" fmla="*/ 2047304 w 10380163"/>
              <a:gd name="connsiteY9" fmla="*/ 3836121 h 5637387"/>
              <a:gd name="connsiteX10" fmla="*/ 1786046 w 10380163"/>
              <a:gd name="connsiteY10" fmla="*/ 4895664 h 5637387"/>
              <a:gd name="connsiteX11" fmla="*/ 2787532 w 10380163"/>
              <a:gd name="connsiteY11" fmla="*/ 5635892 h 5637387"/>
              <a:gd name="connsiteX12" fmla="*/ 5400104 w 10380163"/>
              <a:gd name="connsiteY12" fmla="*/ 4706978 h 5637387"/>
              <a:gd name="connsiteX13" fmla="*/ 7504675 w 10380163"/>
              <a:gd name="connsiteY13" fmla="*/ 5621378 h 5637387"/>
              <a:gd name="connsiteX14" fmla="*/ 9289932 w 10380163"/>
              <a:gd name="connsiteY14" fmla="*/ 4315092 h 5637387"/>
              <a:gd name="connsiteX0" fmla="*/ 9289932 w 10374586"/>
              <a:gd name="connsiteY0" fmla="*/ 4315092 h 5637387"/>
              <a:gd name="connsiteX1" fmla="*/ 10363989 w 10374586"/>
              <a:gd name="connsiteY1" fmla="*/ 3197492 h 5637387"/>
              <a:gd name="connsiteX2" fmla="*/ 9725361 w 10374586"/>
              <a:gd name="connsiteY2" fmla="*/ 1354178 h 5637387"/>
              <a:gd name="connsiteX3" fmla="*/ 7954618 w 10374586"/>
              <a:gd name="connsiteY3" fmla="*/ 541378 h 5637387"/>
              <a:gd name="connsiteX4" fmla="*/ 5559761 w 10374586"/>
              <a:gd name="connsiteY4" fmla="*/ 730063 h 5637387"/>
              <a:gd name="connsiteX5" fmla="*/ 3861589 w 10374586"/>
              <a:gd name="connsiteY5" fmla="*/ 164007 h 5637387"/>
              <a:gd name="connsiteX6" fmla="*/ 1394161 w 10374586"/>
              <a:gd name="connsiteY6" fmla="*/ 134978 h 5637387"/>
              <a:gd name="connsiteX7" fmla="*/ 15304 w 10374586"/>
              <a:gd name="connsiteY7" fmla="*/ 1775092 h 5637387"/>
              <a:gd name="connsiteX8" fmla="*/ 741018 w 10374586"/>
              <a:gd name="connsiteY8" fmla="*/ 3676464 h 5637387"/>
              <a:gd name="connsiteX9" fmla="*/ 2047304 w 10374586"/>
              <a:gd name="connsiteY9" fmla="*/ 3836121 h 5637387"/>
              <a:gd name="connsiteX10" fmla="*/ 1786046 w 10374586"/>
              <a:gd name="connsiteY10" fmla="*/ 4895664 h 5637387"/>
              <a:gd name="connsiteX11" fmla="*/ 2787532 w 10374586"/>
              <a:gd name="connsiteY11" fmla="*/ 5635892 h 5637387"/>
              <a:gd name="connsiteX12" fmla="*/ 5400104 w 10374586"/>
              <a:gd name="connsiteY12" fmla="*/ 4706978 h 5637387"/>
              <a:gd name="connsiteX13" fmla="*/ 7504675 w 10374586"/>
              <a:gd name="connsiteY13" fmla="*/ 5621378 h 5637387"/>
              <a:gd name="connsiteX14" fmla="*/ 9289932 w 10374586"/>
              <a:gd name="connsiteY14" fmla="*/ 4315092 h 5637387"/>
              <a:gd name="connsiteX0" fmla="*/ 9289932 w 10374586"/>
              <a:gd name="connsiteY0" fmla="*/ 4443631 h 5765926"/>
              <a:gd name="connsiteX1" fmla="*/ 10363989 w 10374586"/>
              <a:gd name="connsiteY1" fmla="*/ 3326031 h 5765926"/>
              <a:gd name="connsiteX2" fmla="*/ 9725361 w 10374586"/>
              <a:gd name="connsiteY2" fmla="*/ 1482717 h 5765926"/>
              <a:gd name="connsiteX3" fmla="*/ 7954618 w 10374586"/>
              <a:gd name="connsiteY3" fmla="*/ 669917 h 5765926"/>
              <a:gd name="connsiteX4" fmla="*/ 5559761 w 10374586"/>
              <a:gd name="connsiteY4" fmla="*/ 858602 h 5765926"/>
              <a:gd name="connsiteX5" fmla="*/ 3164904 w 10374586"/>
              <a:gd name="connsiteY5" fmla="*/ 60317 h 5765926"/>
              <a:gd name="connsiteX6" fmla="*/ 1394161 w 10374586"/>
              <a:gd name="connsiteY6" fmla="*/ 263517 h 5765926"/>
              <a:gd name="connsiteX7" fmla="*/ 15304 w 10374586"/>
              <a:gd name="connsiteY7" fmla="*/ 1903631 h 5765926"/>
              <a:gd name="connsiteX8" fmla="*/ 741018 w 10374586"/>
              <a:gd name="connsiteY8" fmla="*/ 3805003 h 5765926"/>
              <a:gd name="connsiteX9" fmla="*/ 2047304 w 10374586"/>
              <a:gd name="connsiteY9" fmla="*/ 3964660 h 5765926"/>
              <a:gd name="connsiteX10" fmla="*/ 1786046 w 10374586"/>
              <a:gd name="connsiteY10" fmla="*/ 5024203 h 5765926"/>
              <a:gd name="connsiteX11" fmla="*/ 2787532 w 10374586"/>
              <a:gd name="connsiteY11" fmla="*/ 5764431 h 5765926"/>
              <a:gd name="connsiteX12" fmla="*/ 5400104 w 10374586"/>
              <a:gd name="connsiteY12" fmla="*/ 4835517 h 5765926"/>
              <a:gd name="connsiteX13" fmla="*/ 7504675 w 10374586"/>
              <a:gd name="connsiteY13" fmla="*/ 5749917 h 5765926"/>
              <a:gd name="connsiteX14" fmla="*/ 9289932 w 10374586"/>
              <a:gd name="connsiteY14" fmla="*/ 4443631 h 5765926"/>
              <a:gd name="connsiteX0" fmla="*/ 9289932 w 10374586"/>
              <a:gd name="connsiteY0" fmla="*/ 4417073 h 5739368"/>
              <a:gd name="connsiteX1" fmla="*/ 10363989 w 10374586"/>
              <a:gd name="connsiteY1" fmla="*/ 3299473 h 5739368"/>
              <a:gd name="connsiteX2" fmla="*/ 9725361 w 10374586"/>
              <a:gd name="connsiteY2" fmla="*/ 1456159 h 5739368"/>
              <a:gd name="connsiteX3" fmla="*/ 7954618 w 10374586"/>
              <a:gd name="connsiteY3" fmla="*/ 643359 h 5739368"/>
              <a:gd name="connsiteX4" fmla="*/ 5545246 w 10374586"/>
              <a:gd name="connsiteY4" fmla="*/ 469187 h 5739368"/>
              <a:gd name="connsiteX5" fmla="*/ 3164904 w 10374586"/>
              <a:gd name="connsiteY5" fmla="*/ 33759 h 5739368"/>
              <a:gd name="connsiteX6" fmla="*/ 1394161 w 10374586"/>
              <a:gd name="connsiteY6" fmla="*/ 236959 h 5739368"/>
              <a:gd name="connsiteX7" fmla="*/ 15304 w 10374586"/>
              <a:gd name="connsiteY7" fmla="*/ 1877073 h 5739368"/>
              <a:gd name="connsiteX8" fmla="*/ 741018 w 10374586"/>
              <a:gd name="connsiteY8" fmla="*/ 3778445 h 5739368"/>
              <a:gd name="connsiteX9" fmla="*/ 2047304 w 10374586"/>
              <a:gd name="connsiteY9" fmla="*/ 3938102 h 5739368"/>
              <a:gd name="connsiteX10" fmla="*/ 1786046 w 10374586"/>
              <a:gd name="connsiteY10" fmla="*/ 4997645 h 5739368"/>
              <a:gd name="connsiteX11" fmla="*/ 2787532 w 10374586"/>
              <a:gd name="connsiteY11" fmla="*/ 5737873 h 5739368"/>
              <a:gd name="connsiteX12" fmla="*/ 5400104 w 10374586"/>
              <a:gd name="connsiteY12" fmla="*/ 4808959 h 5739368"/>
              <a:gd name="connsiteX13" fmla="*/ 7504675 w 10374586"/>
              <a:gd name="connsiteY13" fmla="*/ 5723359 h 5739368"/>
              <a:gd name="connsiteX14" fmla="*/ 9289932 w 10374586"/>
              <a:gd name="connsiteY14" fmla="*/ 4417073 h 5739368"/>
              <a:gd name="connsiteX0" fmla="*/ 9289241 w 10373895"/>
              <a:gd name="connsiteY0" fmla="*/ 4417073 h 5739313"/>
              <a:gd name="connsiteX1" fmla="*/ 10363298 w 10373895"/>
              <a:gd name="connsiteY1" fmla="*/ 3299473 h 5739313"/>
              <a:gd name="connsiteX2" fmla="*/ 9724670 w 10373895"/>
              <a:gd name="connsiteY2" fmla="*/ 1456159 h 5739313"/>
              <a:gd name="connsiteX3" fmla="*/ 7953927 w 10373895"/>
              <a:gd name="connsiteY3" fmla="*/ 643359 h 5739313"/>
              <a:gd name="connsiteX4" fmla="*/ 5544555 w 10373895"/>
              <a:gd name="connsiteY4" fmla="*/ 469187 h 5739313"/>
              <a:gd name="connsiteX5" fmla="*/ 3164213 w 10373895"/>
              <a:gd name="connsiteY5" fmla="*/ 33759 h 5739313"/>
              <a:gd name="connsiteX6" fmla="*/ 1393470 w 10373895"/>
              <a:gd name="connsiteY6" fmla="*/ 236959 h 5739313"/>
              <a:gd name="connsiteX7" fmla="*/ 14613 w 10373895"/>
              <a:gd name="connsiteY7" fmla="*/ 1877073 h 5739313"/>
              <a:gd name="connsiteX8" fmla="*/ 740327 w 10373895"/>
              <a:gd name="connsiteY8" fmla="*/ 3778445 h 5739313"/>
              <a:gd name="connsiteX9" fmla="*/ 1872441 w 10373895"/>
              <a:gd name="connsiteY9" fmla="*/ 4054217 h 5739313"/>
              <a:gd name="connsiteX10" fmla="*/ 1785355 w 10373895"/>
              <a:gd name="connsiteY10" fmla="*/ 4997645 h 5739313"/>
              <a:gd name="connsiteX11" fmla="*/ 2786841 w 10373895"/>
              <a:gd name="connsiteY11" fmla="*/ 5737873 h 5739313"/>
              <a:gd name="connsiteX12" fmla="*/ 5399413 w 10373895"/>
              <a:gd name="connsiteY12" fmla="*/ 4808959 h 5739313"/>
              <a:gd name="connsiteX13" fmla="*/ 7503984 w 10373895"/>
              <a:gd name="connsiteY13" fmla="*/ 5723359 h 5739313"/>
              <a:gd name="connsiteX14" fmla="*/ 9289241 w 10373895"/>
              <a:gd name="connsiteY14" fmla="*/ 4417073 h 5739313"/>
              <a:gd name="connsiteX0" fmla="*/ 9289241 w 10373895"/>
              <a:gd name="connsiteY0" fmla="*/ 4417073 h 5737882"/>
              <a:gd name="connsiteX1" fmla="*/ 10363298 w 10373895"/>
              <a:gd name="connsiteY1" fmla="*/ 3299473 h 5737882"/>
              <a:gd name="connsiteX2" fmla="*/ 9724670 w 10373895"/>
              <a:gd name="connsiteY2" fmla="*/ 1456159 h 5737882"/>
              <a:gd name="connsiteX3" fmla="*/ 7953927 w 10373895"/>
              <a:gd name="connsiteY3" fmla="*/ 643359 h 5737882"/>
              <a:gd name="connsiteX4" fmla="*/ 5544555 w 10373895"/>
              <a:gd name="connsiteY4" fmla="*/ 469187 h 5737882"/>
              <a:gd name="connsiteX5" fmla="*/ 3164213 w 10373895"/>
              <a:gd name="connsiteY5" fmla="*/ 33759 h 5737882"/>
              <a:gd name="connsiteX6" fmla="*/ 1393470 w 10373895"/>
              <a:gd name="connsiteY6" fmla="*/ 236959 h 5737882"/>
              <a:gd name="connsiteX7" fmla="*/ 14613 w 10373895"/>
              <a:gd name="connsiteY7" fmla="*/ 1877073 h 5737882"/>
              <a:gd name="connsiteX8" fmla="*/ 740327 w 10373895"/>
              <a:gd name="connsiteY8" fmla="*/ 3778445 h 5737882"/>
              <a:gd name="connsiteX9" fmla="*/ 1872441 w 10373895"/>
              <a:gd name="connsiteY9" fmla="*/ 4054217 h 5737882"/>
              <a:gd name="connsiteX10" fmla="*/ 1785355 w 10373895"/>
              <a:gd name="connsiteY10" fmla="*/ 4997645 h 5737882"/>
              <a:gd name="connsiteX11" fmla="*/ 2786841 w 10373895"/>
              <a:gd name="connsiteY11" fmla="*/ 5737873 h 5737882"/>
              <a:gd name="connsiteX12" fmla="*/ 5399413 w 10373895"/>
              <a:gd name="connsiteY12" fmla="*/ 4983131 h 5737882"/>
              <a:gd name="connsiteX13" fmla="*/ 7503984 w 10373895"/>
              <a:gd name="connsiteY13" fmla="*/ 5723359 h 5737882"/>
              <a:gd name="connsiteX14" fmla="*/ 9289241 w 10373895"/>
              <a:gd name="connsiteY14" fmla="*/ 4417073 h 5737882"/>
              <a:gd name="connsiteX0" fmla="*/ 9289241 w 10373895"/>
              <a:gd name="connsiteY0" fmla="*/ 4417073 h 5737882"/>
              <a:gd name="connsiteX1" fmla="*/ 10363298 w 10373895"/>
              <a:gd name="connsiteY1" fmla="*/ 3299473 h 5737882"/>
              <a:gd name="connsiteX2" fmla="*/ 9724670 w 10373895"/>
              <a:gd name="connsiteY2" fmla="*/ 1456159 h 5737882"/>
              <a:gd name="connsiteX3" fmla="*/ 7953927 w 10373895"/>
              <a:gd name="connsiteY3" fmla="*/ 643359 h 5737882"/>
              <a:gd name="connsiteX4" fmla="*/ 5544555 w 10373895"/>
              <a:gd name="connsiteY4" fmla="*/ 469187 h 5737882"/>
              <a:gd name="connsiteX5" fmla="*/ 3164213 w 10373895"/>
              <a:gd name="connsiteY5" fmla="*/ 33759 h 5737882"/>
              <a:gd name="connsiteX6" fmla="*/ 1393470 w 10373895"/>
              <a:gd name="connsiteY6" fmla="*/ 236959 h 5737882"/>
              <a:gd name="connsiteX7" fmla="*/ 14613 w 10373895"/>
              <a:gd name="connsiteY7" fmla="*/ 1877073 h 5737882"/>
              <a:gd name="connsiteX8" fmla="*/ 740327 w 10373895"/>
              <a:gd name="connsiteY8" fmla="*/ 3778445 h 5737882"/>
              <a:gd name="connsiteX9" fmla="*/ 1872441 w 10373895"/>
              <a:gd name="connsiteY9" fmla="*/ 4054217 h 5737882"/>
              <a:gd name="connsiteX10" fmla="*/ 1785355 w 10373895"/>
              <a:gd name="connsiteY10" fmla="*/ 4997645 h 5737882"/>
              <a:gd name="connsiteX11" fmla="*/ 3207755 w 10373895"/>
              <a:gd name="connsiteY11" fmla="*/ 5737873 h 5737882"/>
              <a:gd name="connsiteX12" fmla="*/ 5399413 w 10373895"/>
              <a:gd name="connsiteY12" fmla="*/ 4983131 h 5737882"/>
              <a:gd name="connsiteX13" fmla="*/ 7503984 w 10373895"/>
              <a:gd name="connsiteY13" fmla="*/ 5723359 h 5737882"/>
              <a:gd name="connsiteX14" fmla="*/ 9289241 w 10373895"/>
              <a:gd name="connsiteY14" fmla="*/ 4417073 h 5737882"/>
              <a:gd name="connsiteX0" fmla="*/ 9289241 w 10373895"/>
              <a:gd name="connsiteY0" fmla="*/ 4417073 h 5738588"/>
              <a:gd name="connsiteX1" fmla="*/ 10363298 w 10373895"/>
              <a:gd name="connsiteY1" fmla="*/ 3299473 h 5738588"/>
              <a:gd name="connsiteX2" fmla="*/ 9724670 w 10373895"/>
              <a:gd name="connsiteY2" fmla="*/ 1456159 h 5738588"/>
              <a:gd name="connsiteX3" fmla="*/ 7953927 w 10373895"/>
              <a:gd name="connsiteY3" fmla="*/ 643359 h 5738588"/>
              <a:gd name="connsiteX4" fmla="*/ 5544555 w 10373895"/>
              <a:gd name="connsiteY4" fmla="*/ 469187 h 5738588"/>
              <a:gd name="connsiteX5" fmla="*/ 3164213 w 10373895"/>
              <a:gd name="connsiteY5" fmla="*/ 33759 h 5738588"/>
              <a:gd name="connsiteX6" fmla="*/ 1393470 w 10373895"/>
              <a:gd name="connsiteY6" fmla="*/ 236959 h 5738588"/>
              <a:gd name="connsiteX7" fmla="*/ 14613 w 10373895"/>
              <a:gd name="connsiteY7" fmla="*/ 1877073 h 5738588"/>
              <a:gd name="connsiteX8" fmla="*/ 740327 w 10373895"/>
              <a:gd name="connsiteY8" fmla="*/ 3778445 h 5738588"/>
              <a:gd name="connsiteX9" fmla="*/ 1872441 w 10373895"/>
              <a:gd name="connsiteY9" fmla="*/ 4054217 h 5738588"/>
              <a:gd name="connsiteX10" fmla="*/ 2090155 w 10373895"/>
              <a:gd name="connsiteY10" fmla="*/ 5099245 h 5738588"/>
              <a:gd name="connsiteX11" fmla="*/ 3207755 w 10373895"/>
              <a:gd name="connsiteY11" fmla="*/ 5737873 h 5738588"/>
              <a:gd name="connsiteX12" fmla="*/ 5399413 w 10373895"/>
              <a:gd name="connsiteY12" fmla="*/ 4983131 h 5738588"/>
              <a:gd name="connsiteX13" fmla="*/ 7503984 w 10373895"/>
              <a:gd name="connsiteY13" fmla="*/ 5723359 h 5738588"/>
              <a:gd name="connsiteX14" fmla="*/ 9289241 w 10373895"/>
              <a:gd name="connsiteY14" fmla="*/ 4417073 h 5738588"/>
              <a:gd name="connsiteX0" fmla="*/ 9289241 w 10373895"/>
              <a:gd name="connsiteY0" fmla="*/ 4417073 h 5738787"/>
              <a:gd name="connsiteX1" fmla="*/ 10363298 w 10373895"/>
              <a:gd name="connsiteY1" fmla="*/ 3299473 h 5738787"/>
              <a:gd name="connsiteX2" fmla="*/ 9724670 w 10373895"/>
              <a:gd name="connsiteY2" fmla="*/ 1456159 h 5738787"/>
              <a:gd name="connsiteX3" fmla="*/ 7953927 w 10373895"/>
              <a:gd name="connsiteY3" fmla="*/ 643359 h 5738787"/>
              <a:gd name="connsiteX4" fmla="*/ 5544555 w 10373895"/>
              <a:gd name="connsiteY4" fmla="*/ 469187 h 5738787"/>
              <a:gd name="connsiteX5" fmla="*/ 3164213 w 10373895"/>
              <a:gd name="connsiteY5" fmla="*/ 33759 h 5738787"/>
              <a:gd name="connsiteX6" fmla="*/ 1393470 w 10373895"/>
              <a:gd name="connsiteY6" fmla="*/ 236959 h 5738787"/>
              <a:gd name="connsiteX7" fmla="*/ 14613 w 10373895"/>
              <a:gd name="connsiteY7" fmla="*/ 1877073 h 5738787"/>
              <a:gd name="connsiteX8" fmla="*/ 740327 w 10373895"/>
              <a:gd name="connsiteY8" fmla="*/ 3778445 h 5738787"/>
              <a:gd name="connsiteX9" fmla="*/ 1872441 w 10373895"/>
              <a:gd name="connsiteY9" fmla="*/ 4054217 h 5738787"/>
              <a:gd name="connsiteX10" fmla="*/ 2090155 w 10373895"/>
              <a:gd name="connsiteY10" fmla="*/ 5099245 h 5738787"/>
              <a:gd name="connsiteX11" fmla="*/ 3207755 w 10373895"/>
              <a:gd name="connsiteY11" fmla="*/ 5737873 h 5738787"/>
              <a:gd name="connsiteX12" fmla="*/ 5399413 w 10373895"/>
              <a:gd name="connsiteY12" fmla="*/ 4983131 h 5738787"/>
              <a:gd name="connsiteX13" fmla="*/ 7503984 w 10373895"/>
              <a:gd name="connsiteY13" fmla="*/ 5723359 h 5738787"/>
              <a:gd name="connsiteX14" fmla="*/ 9289241 w 10373895"/>
              <a:gd name="connsiteY14" fmla="*/ 4417073 h 5738787"/>
              <a:gd name="connsiteX0" fmla="*/ 9310819 w 10395473"/>
              <a:gd name="connsiteY0" fmla="*/ 4417073 h 5738787"/>
              <a:gd name="connsiteX1" fmla="*/ 10384876 w 10395473"/>
              <a:gd name="connsiteY1" fmla="*/ 3299473 h 5738787"/>
              <a:gd name="connsiteX2" fmla="*/ 9746248 w 10395473"/>
              <a:gd name="connsiteY2" fmla="*/ 1456159 h 5738787"/>
              <a:gd name="connsiteX3" fmla="*/ 7975505 w 10395473"/>
              <a:gd name="connsiteY3" fmla="*/ 643359 h 5738787"/>
              <a:gd name="connsiteX4" fmla="*/ 5566133 w 10395473"/>
              <a:gd name="connsiteY4" fmla="*/ 469187 h 5738787"/>
              <a:gd name="connsiteX5" fmla="*/ 3185791 w 10395473"/>
              <a:gd name="connsiteY5" fmla="*/ 33759 h 5738787"/>
              <a:gd name="connsiteX6" fmla="*/ 1415048 w 10395473"/>
              <a:gd name="connsiteY6" fmla="*/ 236959 h 5738787"/>
              <a:gd name="connsiteX7" fmla="*/ 36191 w 10395473"/>
              <a:gd name="connsiteY7" fmla="*/ 1877073 h 5738787"/>
              <a:gd name="connsiteX8" fmla="*/ 529676 w 10395473"/>
              <a:gd name="connsiteY8" fmla="*/ 3531702 h 5738787"/>
              <a:gd name="connsiteX9" fmla="*/ 1894019 w 10395473"/>
              <a:gd name="connsiteY9" fmla="*/ 4054217 h 5738787"/>
              <a:gd name="connsiteX10" fmla="*/ 2111733 w 10395473"/>
              <a:gd name="connsiteY10" fmla="*/ 5099245 h 5738787"/>
              <a:gd name="connsiteX11" fmla="*/ 3229333 w 10395473"/>
              <a:gd name="connsiteY11" fmla="*/ 5737873 h 5738787"/>
              <a:gd name="connsiteX12" fmla="*/ 5420991 w 10395473"/>
              <a:gd name="connsiteY12" fmla="*/ 4983131 h 5738787"/>
              <a:gd name="connsiteX13" fmla="*/ 7525562 w 10395473"/>
              <a:gd name="connsiteY13" fmla="*/ 5723359 h 5738787"/>
              <a:gd name="connsiteX14" fmla="*/ 9310819 w 10395473"/>
              <a:gd name="connsiteY14" fmla="*/ 4417073 h 5738787"/>
              <a:gd name="connsiteX0" fmla="*/ 9310819 w 10395285"/>
              <a:gd name="connsiteY0" fmla="*/ 4417073 h 5738787"/>
              <a:gd name="connsiteX1" fmla="*/ 10384876 w 10395285"/>
              <a:gd name="connsiteY1" fmla="*/ 3299473 h 5738787"/>
              <a:gd name="connsiteX2" fmla="*/ 9746248 w 10395285"/>
              <a:gd name="connsiteY2" fmla="*/ 1456159 h 5738787"/>
              <a:gd name="connsiteX3" fmla="*/ 8019048 w 10395285"/>
              <a:gd name="connsiteY3" fmla="*/ 353073 h 5738787"/>
              <a:gd name="connsiteX4" fmla="*/ 5566133 w 10395285"/>
              <a:gd name="connsiteY4" fmla="*/ 469187 h 5738787"/>
              <a:gd name="connsiteX5" fmla="*/ 3185791 w 10395285"/>
              <a:gd name="connsiteY5" fmla="*/ 33759 h 5738787"/>
              <a:gd name="connsiteX6" fmla="*/ 1415048 w 10395285"/>
              <a:gd name="connsiteY6" fmla="*/ 236959 h 5738787"/>
              <a:gd name="connsiteX7" fmla="*/ 36191 w 10395285"/>
              <a:gd name="connsiteY7" fmla="*/ 1877073 h 5738787"/>
              <a:gd name="connsiteX8" fmla="*/ 529676 w 10395285"/>
              <a:gd name="connsiteY8" fmla="*/ 3531702 h 5738787"/>
              <a:gd name="connsiteX9" fmla="*/ 1894019 w 10395285"/>
              <a:gd name="connsiteY9" fmla="*/ 4054217 h 5738787"/>
              <a:gd name="connsiteX10" fmla="*/ 2111733 w 10395285"/>
              <a:gd name="connsiteY10" fmla="*/ 5099245 h 5738787"/>
              <a:gd name="connsiteX11" fmla="*/ 3229333 w 10395285"/>
              <a:gd name="connsiteY11" fmla="*/ 5737873 h 5738787"/>
              <a:gd name="connsiteX12" fmla="*/ 5420991 w 10395285"/>
              <a:gd name="connsiteY12" fmla="*/ 4983131 h 5738787"/>
              <a:gd name="connsiteX13" fmla="*/ 7525562 w 10395285"/>
              <a:gd name="connsiteY13" fmla="*/ 5723359 h 5738787"/>
              <a:gd name="connsiteX14" fmla="*/ 9310819 w 10395285"/>
              <a:gd name="connsiteY14" fmla="*/ 4417073 h 5738787"/>
              <a:gd name="connsiteX0" fmla="*/ 8889905 w 10415138"/>
              <a:gd name="connsiteY0" fmla="*/ 4489644 h 5738787"/>
              <a:gd name="connsiteX1" fmla="*/ 10384876 w 10415138"/>
              <a:gd name="connsiteY1" fmla="*/ 3299473 h 5738787"/>
              <a:gd name="connsiteX2" fmla="*/ 9746248 w 10415138"/>
              <a:gd name="connsiteY2" fmla="*/ 1456159 h 5738787"/>
              <a:gd name="connsiteX3" fmla="*/ 8019048 w 10415138"/>
              <a:gd name="connsiteY3" fmla="*/ 353073 h 5738787"/>
              <a:gd name="connsiteX4" fmla="*/ 5566133 w 10415138"/>
              <a:gd name="connsiteY4" fmla="*/ 469187 h 5738787"/>
              <a:gd name="connsiteX5" fmla="*/ 3185791 w 10415138"/>
              <a:gd name="connsiteY5" fmla="*/ 33759 h 5738787"/>
              <a:gd name="connsiteX6" fmla="*/ 1415048 w 10415138"/>
              <a:gd name="connsiteY6" fmla="*/ 236959 h 5738787"/>
              <a:gd name="connsiteX7" fmla="*/ 36191 w 10415138"/>
              <a:gd name="connsiteY7" fmla="*/ 1877073 h 5738787"/>
              <a:gd name="connsiteX8" fmla="*/ 529676 w 10415138"/>
              <a:gd name="connsiteY8" fmla="*/ 3531702 h 5738787"/>
              <a:gd name="connsiteX9" fmla="*/ 1894019 w 10415138"/>
              <a:gd name="connsiteY9" fmla="*/ 4054217 h 5738787"/>
              <a:gd name="connsiteX10" fmla="*/ 2111733 w 10415138"/>
              <a:gd name="connsiteY10" fmla="*/ 5099245 h 5738787"/>
              <a:gd name="connsiteX11" fmla="*/ 3229333 w 10415138"/>
              <a:gd name="connsiteY11" fmla="*/ 5737873 h 5738787"/>
              <a:gd name="connsiteX12" fmla="*/ 5420991 w 10415138"/>
              <a:gd name="connsiteY12" fmla="*/ 4983131 h 5738787"/>
              <a:gd name="connsiteX13" fmla="*/ 7525562 w 10415138"/>
              <a:gd name="connsiteY13" fmla="*/ 5723359 h 5738787"/>
              <a:gd name="connsiteX14" fmla="*/ 8889905 w 10415138"/>
              <a:gd name="connsiteY14" fmla="*/ 4489644 h 5738787"/>
              <a:gd name="connsiteX0" fmla="*/ 8889905 w 10415138"/>
              <a:gd name="connsiteY0" fmla="*/ 4489644 h 5738507"/>
              <a:gd name="connsiteX1" fmla="*/ 10384876 w 10415138"/>
              <a:gd name="connsiteY1" fmla="*/ 3299473 h 5738507"/>
              <a:gd name="connsiteX2" fmla="*/ 9746248 w 10415138"/>
              <a:gd name="connsiteY2" fmla="*/ 1456159 h 5738507"/>
              <a:gd name="connsiteX3" fmla="*/ 8019048 w 10415138"/>
              <a:gd name="connsiteY3" fmla="*/ 353073 h 5738507"/>
              <a:gd name="connsiteX4" fmla="*/ 5566133 w 10415138"/>
              <a:gd name="connsiteY4" fmla="*/ 469187 h 5738507"/>
              <a:gd name="connsiteX5" fmla="*/ 3185791 w 10415138"/>
              <a:gd name="connsiteY5" fmla="*/ 33759 h 5738507"/>
              <a:gd name="connsiteX6" fmla="*/ 1415048 w 10415138"/>
              <a:gd name="connsiteY6" fmla="*/ 236959 h 5738507"/>
              <a:gd name="connsiteX7" fmla="*/ 36191 w 10415138"/>
              <a:gd name="connsiteY7" fmla="*/ 1877073 h 5738507"/>
              <a:gd name="connsiteX8" fmla="*/ 529676 w 10415138"/>
              <a:gd name="connsiteY8" fmla="*/ 3531702 h 5738507"/>
              <a:gd name="connsiteX9" fmla="*/ 1894019 w 10415138"/>
              <a:gd name="connsiteY9" fmla="*/ 4359017 h 5738507"/>
              <a:gd name="connsiteX10" fmla="*/ 2111733 w 10415138"/>
              <a:gd name="connsiteY10" fmla="*/ 5099245 h 5738507"/>
              <a:gd name="connsiteX11" fmla="*/ 3229333 w 10415138"/>
              <a:gd name="connsiteY11" fmla="*/ 5737873 h 5738507"/>
              <a:gd name="connsiteX12" fmla="*/ 5420991 w 10415138"/>
              <a:gd name="connsiteY12" fmla="*/ 4983131 h 5738507"/>
              <a:gd name="connsiteX13" fmla="*/ 7525562 w 10415138"/>
              <a:gd name="connsiteY13" fmla="*/ 5723359 h 5738507"/>
              <a:gd name="connsiteX14" fmla="*/ 8889905 w 10415138"/>
              <a:gd name="connsiteY14" fmla="*/ 4489644 h 5738507"/>
              <a:gd name="connsiteX0" fmla="*/ 8889905 w 10415138"/>
              <a:gd name="connsiteY0" fmla="*/ 4489644 h 5746824"/>
              <a:gd name="connsiteX1" fmla="*/ 10384876 w 10415138"/>
              <a:gd name="connsiteY1" fmla="*/ 3299473 h 5746824"/>
              <a:gd name="connsiteX2" fmla="*/ 9746248 w 10415138"/>
              <a:gd name="connsiteY2" fmla="*/ 1456159 h 5746824"/>
              <a:gd name="connsiteX3" fmla="*/ 8019048 w 10415138"/>
              <a:gd name="connsiteY3" fmla="*/ 353073 h 5746824"/>
              <a:gd name="connsiteX4" fmla="*/ 5566133 w 10415138"/>
              <a:gd name="connsiteY4" fmla="*/ 469187 h 5746824"/>
              <a:gd name="connsiteX5" fmla="*/ 3185791 w 10415138"/>
              <a:gd name="connsiteY5" fmla="*/ 33759 h 5746824"/>
              <a:gd name="connsiteX6" fmla="*/ 1415048 w 10415138"/>
              <a:gd name="connsiteY6" fmla="*/ 236959 h 5746824"/>
              <a:gd name="connsiteX7" fmla="*/ 36191 w 10415138"/>
              <a:gd name="connsiteY7" fmla="*/ 1877073 h 5746824"/>
              <a:gd name="connsiteX8" fmla="*/ 529676 w 10415138"/>
              <a:gd name="connsiteY8" fmla="*/ 3531702 h 5746824"/>
              <a:gd name="connsiteX9" fmla="*/ 1894019 w 10415138"/>
              <a:gd name="connsiteY9" fmla="*/ 4359017 h 5746824"/>
              <a:gd name="connsiteX10" fmla="*/ 2213333 w 10415138"/>
              <a:gd name="connsiteY10" fmla="*/ 5331474 h 5746824"/>
              <a:gd name="connsiteX11" fmla="*/ 3229333 w 10415138"/>
              <a:gd name="connsiteY11" fmla="*/ 5737873 h 5746824"/>
              <a:gd name="connsiteX12" fmla="*/ 5420991 w 10415138"/>
              <a:gd name="connsiteY12" fmla="*/ 4983131 h 5746824"/>
              <a:gd name="connsiteX13" fmla="*/ 7525562 w 10415138"/>
              <a:gd name="connsiteY13" fmla="*/ 5723359 h 5746824"/>
              <a:gd name="connsiteX14" fmla="*/ 8889905 w 10415138"/>
              <a:gd name="connsiteY14" fmla="*/ 4489644 h 5746824"/>
              <a:gd name="connsiteX0" fmla="*/ 8889905 w 10415138"/>
              <a:gd name="connsiteY0" fmla="*/ 4489644 h 5738694"/>
              <a:gd name="connsiteX1" fmla="*/ 10384876 w 10415138"/>
              <a:gd name="connsiteY1" fmla="*/ 3299473 h 5738694"/>
              <a:gd name="connsiteX2" fmla="*/ 9746248 w 10415138"/>
              <a:gd name="connsiteY2" fmla="*/ 1456159 h 5738694"/>
              <a:gd name="connsiteX3" fmla="*/ 8019048 w 10415138"/>
              <a:gd name="connsiteY3" fmla="*/ 353073 h 5738694"/>
              <a:gd name="connsiteX4" fmla="*/ 5566133 w 10415138"/>
              <a:gd name="connsiteY4" fmla="*/ 469187 h 5738694"/>
              <a:gd name="connsiteX5" fmla="*/ 3185791 w 10415138"/>
              <a:gd name="connsiteY5" fmla="*/ 33759 h 5738694"/>
              <a:gd name="connsiteX6" fmla="*/ 1415048 w 10415138"/>
              <a:gd name="connsiteY6" fmla="*/ 236959 h 5738694"/>
              <a:gd name="connsiteX7" fmla="*/ 36191 w 10415138"/>
              <a:gd name="connsiteY7" fmla="*/ 1877073 h 5738694"/>
              <a:gd name="connsiteX8" fmla="*/ 529676 w 10415138"/>
              <a:gd name="connsiteY8" fmla="*/ 3531702 h 5738694"/>
              <a:gd name="connsiteX9" fmla="*/ 1894019 w 10415138"/>
              <a:gd name="connsiteY9" fmla="*/ 4359017 h 5738694"/>
              <a:gd name="connsiteX10" fmla="*/ 2343962 w 10415138"/>
              <a:gd name="connsiteY10" fmla="*/ 5113760 h 5738694"/>
              <a:gd name="connsiteX11" fmla="*/ 3229333 w 10415138"/>
              <a:gd name="connsiteY11" fmla="*/ 5737873 h 5738694"/>
              <a:gd name="connsiteX12" fmla="*/ 5420991 w 10415138"/>
              <a:gd name="connsiteY12" fmla="*/ 4983131 h 5738694"/>
              <a:gd name="connsiteX13" fmla="*/ 7525562 w 10415138"/>
              <a:gd name="connsiteY13" fmla="*/ 5723359 h 5738694"/>
              <a:gd name="connsiteX14" fmla="*/ 8889905 w 10415138"/>
              <a:gd name="connsiteY14" fmla="*/ 4489644 h 5738694"/>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343962 w 10415138"/>
              <a:gd name="connsiteY10" fmla="*/ 5113760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184305 w 10415138"/>
              <a:gd name="connsiteY10" fmla="*/ 5113760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169790 w 10415138"/>
              <a:gd name="connsiteY10" fmla="*/ 5244389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9368877 w 10393074"/>
              <a:gd name="connsiteY0" fmla="*/ 4779930 h 5727338"/>
              <a:gd name="connsiteX1" fmla="*/ 10384876 w 10393074"/>
              <a:gd name="connsiteY1" fmla="*/ 3299473 h 5727338"/>
              <a:gd name="connsiteX2" fmla="*/ 9746248 w 10393074"/>
              <a:gd name="connsiteY2" fmla="*/ 1456159 h 5727338"/>
              <a:gd name="connsiteX3" fmla="*/ 8019048 w 10393074"/>
              <a:gd name="connsiteY3" fmla="*/ 353073 h 5727338"/>
              <a:gd name="connsiteX4" fmla="*/ 5566133 w 10393074"/>
              <a:gd name="connsiteY4" fmla="*/ 469187 h 5727338"/>
              <a:gd name="connsiteX5" fmla="*/ 3185791 w 10393074"/>
              <a:gd name="connsiteY5" fmla="*/ 33759 h 5727338"/>
              <a:gd name="connsiteX6" fmla="*/ 1415048 w 10393074"/>
              <a:gd name="connsiteY6" fmla="*/ 236959 h 5727338"/>
              <a:gd name="connsiteX7" fmla="*/ 36191 w 10393074"/>
              <a:gd name="connsiteY7" fmla="*/ 1877073 h 5727338"/>
              <a:gd name="connsiteX8" fmla="*/ 529676 w 10393074"/>
              <a:gd name="connsiteY8" fmla="*/ 3531702 h 5727338"/>
              <a:gd name="connsiteX9" fmla="*/ 1894019 w 10393074"/>
              <a:gd name="connsiteY9" fmla="*/ 4359017 h 5727338"/>
              <a:gd name="connsiteX10" fmla="*/ 2169790 w 10393074"/>
              <a:gd name="connsiteY10" fmla="*/ 5244389 h 5727338"/>
              <a:gd name="connsiteX11" fmla="*/ 3243847 w 10393074"/>
              <a:gd name="connsiteY11" fmla="*/ 5447587 h 5727338"/>
              <a:gd name="connsiteX12" fmla="*/ 5420991 w 10393074"/>
              <a:gd name="connsiteY12" fmla="*/ 4983131 h 5727338"/>
              <a:gd name="connsiteX13" fmla="*/ 7525562 w 10393074"/>
              <a:gd name="connsiteY13" fmla="*/ 5723359 h 5727338"/>
              <a:gd name="connsiteX14" fmla="*/ 9368877 w 10393074"/>
              <a:gd name="connsiteY14" fmla="*/ 4779930 h 5727338"/>
              <a:gd name="connsiteX0" fmla="*/ 9368877 w 10251774"/>
              <a:gd name="connsiteY0" fmla="*/ 4779930 h 5727338"/>
              <a:gd name="connsiteX1" fmla="*/ 10239733 w 10251774"/>
              <a:gd name="connsiteY1" fmla="*/ 3299473 h 5727338"/>
              <a:gd name="connsiteX2" fmla="*/ 9746248 w 10251774"/>
              <a:gd name="connsiteY2" fmla="*/ 1456159 h 5727338"/>
              <a:gd name="connsiteX3" fmla="*/ 8019048 w 10251774"/>
              <a:gd name="connsiteY3" fmla="*/ 353073 h 5727338"/>
              <a:gd name="connsiteX4" fmla="*/ 5566133 w 10251774"/>
              <a:gd name="connsiteY4" fmla="*/ 469187 h 5727338"/>
              <a:gd name="connsiteX5" fmla="*/ 3185791 w 10251774"/>
              <a:gd name="connsiteY5" fmla="*/ 33759 h 5727338"/>
              <a:gd name="connsiteX6" fmla="*/ 1415048 w 10251774"/>
              <a:gd name="connsiteY6" fmla="*/ 236959 h 5727338"/>
              <a:gd name="connsiteX7" fmla="*/ 36191 w 10251774"/>
              <a:gd name="connsiteY7" fmla="*/ 1877073 h 5727338"/>
              <a:gd name="connsiteX8" fmla="*/ 529676 w 10251774"/>
              <a:gd name="connsiteY8" fmla="*/ 3531702 h 5727338"/>
              <a:gd name="connsiteX9" fmla="*/ 1894019 w 10251774"/>
              <a:gd name="connsiteY9" fmla="*/ 4359017 h 5727338"/>
              <a:gd name="connsiteX10" fmla="*/ 2169790 w 10251774"/>
              <a:gd name="connsiteY10" fmla="*/ 5244389 h 5727338"/>
              <a:gd name="connsiteX11" fmla="*/ 3243847 w 10251774"/>
              <a:gd name="connsiteY11" fmla="*/ 5447587 h 5727338"/>
              <a:gd name="connsiteX12" fmla="*/ 5420991 w 10251774"/>
              <a:gd name="connsiteY12" fmla="*/ 4983131 h 5727338"/>
              <a:gd name="connsiteX13" fmla="*/ 7525562 w 10251774"/>
              <a:gd name="connsiteY13" fmla="*/ 5723359 h 5727338"/>
              <a:gd name="connsiteX14" fmla="*/ 9368877 w 10251774"/>
              <a:gd name="connsiteY14" fmla="*/ 4779930 h 5727338"/>
              <a:gd name="connsiteX0" fmla="*/ 9368877 w 10251774"/>
              <a:gd name="connsiteY0" fmla="*/ 4779930 h 5727246"/>
              <a:gd name="connsiteX1" fmla="*/ 10239733 w 10251774"/>
              <a:gd name="connsiteY1" fmla="*/ 3299473 h 5727246"/>
              <a:gd name="connsiteX2" fmla="*/ 9746248 w 10251774"/>
              <a:gd name="connsiteY2" fmla="*/ 1456159 h 5727246"/>
              <a:gd name="connsiteX3" fmla="*/ 8019048 w 10251774"/>
              <a:gd name="connsiteY3" fmla="*/ 353073 h 5727246"/>
              <a:gd name="connsiteX4" fmla="*/ 5566133 w 10251774"/>
              <a:gd name="connsiteY4" fmla="*/ 469187 h 5727246"/>
              <a:gd name="connsiteX5" fmla="*/ 3185791 w 10251774"/>
              <a:gd name="connsiteY5" fmla="*/ 33759 h 5727246"/>
              <a:gd name="connsiteX6" fmla="*/ 1415048 w 10251774"/>
              <a:gd name="connsiteY6" fmla="*/ 236959 h 5727246"/>
              <a:gd name="connsiteX7" fmla="*/ 36191 w 10251774"/>
              <a:gd name="connsiteY7" fmla="*/ 1877073 h 5727246"/>
              <a:gd name="connsiteX8" fmla="*/ 529676 w 10251774"/>
              <a:gd name="connsiteY8" fmla="*/ 3531702 h 5727246"/>
              <a:gd name="connsiteX9" fmla="*/ 1894019 w 10251774"/>
              <a:gd name="connsiteY9" fmla="*/ 4359017 h 5727246"/>
              <a:gd name="connsiteX10" fmla="*/ 2169790 w 10251774"/>
              <a:gd name="connsiteY10" fmla="*/ 5244389 h 5727246"/>
              <a:gd name="connsiteX11" fmla="*/ 3243847 w 10251774"/>
              <a:gd name="connsiteY11" fmla="*/ 5563702 h 5727246"/>
              <a:gd name="connsiteX12" fmla="*/ 5420991 w 10251774"/>
              <a:gd name="connsiteY12" fmla="*/ 4983131 h 5727246"/>
              <a:gd name="connsiteX13" fmla="*/ 7525562 w 10251774"/>
              <a:gd name="connsiteY13" fmla="*/ 5723359 h 5727246"/>
              <a:gd name="connsiteX14" fmla="*/ 9368877 w 10251774"/>
              <a:gd name="connsiteY14" fmla="*/ 4779930 h 5727246"/>
              <a:gd name="connsiteX0" fmla="*/ 9372421 w 10255318"/>
              <a:gd name="connsiteY0" fmla="*/ 4779930 h 5727246"/>
              <a:gd name="connsiteX1" fmla="*/ 10243277 w 10255318"/>
              <a:gd name="connsiteY1" fmla="*/ 3299473 h 5727246"/>
              <a:gd name="connsiteX2" fmla="*/ 9749792 w 10255318"/>
              <a:gd name="connsiteY2" fmla="*/ 1456159 h 5727246"/>
              <a:gd name="connsiteX3" fmla="*/ 8022592 w 10255318"/>
              <a:gd name="connsiteY3" fmla="*/ 353073 h 5727246"/>
              <a:gd name="connsiteX4" fmla="*/ 5569677 w 10255318"/>
              <a:gd name="connsiteY4" fmla="*/ 469187 h 5727246"/>
              <a:gd name="connsiteX5" fmla="*/ 3189335 w 10255318"/>
              <a:gd name="connsiteY5" fmla="*/ 33759 h 5727246"/>
              <a:gd name="connsiteX6" fmla="*/ 1418592 w 10255318"/>
              <a:gd name="connsiteY6" fmla="*/ 236959 h 5727246"/>
              <a:gd name="connsiteX7" fmla="*/ 39735 w 10255318"/>
              <a:gd name="connsiteY7" fmla="*/ 1877073 h 5727246"/>
              <a:gd name="connsiteX8" fmla="*/ 533220 w 10255318"/>
              <a:gd name="connsiteY8" fmla="*/ 3531702 h 5727246"/>
              <a:gd name="connsiteX9" fmla="*/ 2173335 w 10255318"/>
              <a:gd name="connsiteY9" fmla="*/ 4329989 h 5727246"/>
              <a:gd name="connsiteX10" fmla="*/ 2173334 w 10255318"/>
              <a:gd name="connsiteY10" fmla="*/ 5244389 h 5727246"/>
              <a:gd name="connsiteX11" fmla="*/ 3247391 w 10255318"/>
              <a:gd name="connsiteY11" fmla="*/ 5563702 h 5727246"/>
              <a:gd name="connsiteX12" fmla="*/ 5424535 w 10255318"/>
              <a:gd name="connsiteY12" fmla="*/ 4983131 h 5727246"/>
              <a:gd name="connsiteX13" fmla="*/ 7529106 w 10255318"/>
              <a:gd name="connsiteY13" fmla="*/ 5723359 h 5727246"/>
              <a:gd name="connsiteX14" fmla="*/ 9372421 w 10255318"/>
              <a:gd name="connsiteY14" fmla="*/ 4779930 h 5727246"/>
              <a:gd name="connsiteX0" fmla="*/ 9371050 w 10253947"/>
              <a:gd name="connsiteY0" fmla="*/ 4779930 h 5727246"/>
              <a:gd name="connsiteX1" fmla="*/ 10241906 w 10253947"/>
              <a:gd name="connsiteY1" fmla="*/ 3299473 h 5727246"/>
              <a:gd name="connsiteX2" fmla="*/ 9748421 w 10253947"/>
              <a:gd name="connsiteY2" fmla="*/ 1456159 h 5727246"/>
              <a:gd name="connsiteX3" fmla="*/ 8021221 w 10253947"/>
              <a:gd name="connsiteY3" fmla="*/ 353073 h 5727246"/>
              <a:gd name="connsiteX4" fmla="*/ 5568306 w 10253947"/>
              <a:gd name="connsiteY4" fmla="*/ 469187 h 5727246"/>
              <a:gd name="connsiteX5" fmla="*/ 3187964 w 10253947"/>
              <a:gd name="connsiteY5" fmla="*/ 33759 h 5727246"/>
              <a:gd name="connsiteX6" fmla="*/ 1417221 w 10253947"/>
              <a:gd name="connsiteY6" fmla="*/ 236959 h 5727246"/>
              <a:gd name="connsiteX7" fmla="*/ 38364 w 10253947"/>
              <a:gd name="connsiteY7" fmla="*/ 1877073 h 5727246"/>
              <a:gd name="connsiteX8" fmla="*/ 531849 w 10253947"/>
              <a:gd name="connsiteY8" fmla="*/ 3531702 h 5727246"/>
              <a:gd name="connsiteX9" fmla="*/ 2070364 w 10253947"/>
              <a:gd name="connsiteY9" fmla="*/ 4329989 h 5727246"/>
              <a:gd name="connsiteX10" fmla="*/ 2171963 w 10253947"/>
              <a:gd name="connsiteY10" fmla="*/ 5244389 h 5727246"/>
              <a:gd name="connsiteX11" fmla="*/ 3246020 w 10253947"/>
              <a:gd name="connsiteY11" fmla="*/ 5563702 h 5727246"/>
              <a:gd name="connsiteX12" fmla="*/ 5423164 w 10253947"/>
              <a:gd name="connsiteY12" fmla="*/ 4983131 h 5727246"/>
              <a:gd name="connsiteX13" fmla="*/ 7527735 w 10253947"/>
              <a:gd name="connsiteY13" fmla="*/ 5723359 h 5727246"/>
              <a:gd name="connsiteX14" fmla="*/ 9371050 w 10253947"/>
              <a:gd name="connsiteY14" fmla="*/ 4779930 h 5727246"/>
              <a:gd name="connsiteX0" fmla="*/ 9391809 w 10274706"/>
              <a:gd name="connsiteY0" fmla="*/ 4779930 h 5727246"/>
              <a:gd name="connsiteX1" fmla="*/ 10262665 w 10274706"/>
              <a:gd name="connsiteY1" fmla="*/ 3299473 h 5727246"/>
              <a:gd name="connsiteX2" fmla="*/ 9769180 w 10274706"/>
              <a:gd name="connsiteY2" fmla="*/ 1456159 h 5727246"/>
              <a:gd name="connsiteX3" fmla="*/ 8041980 w 10274706"/>
              <a:gd name="connsiteY3" fmla="*/ 353073 h 5727246"/>
              <a:gd name="connsiteX4" fmla="*/ 5589065 w 10274706"/>
              <a:gd name="connsiteY4" fmla="*/ 469187 h 5727246"/>
              <a:gd name="connsiteX5" fmla="*/ 3208723 w 10274706"/>
              <a:gd name="connsiteY5" fmla="*/ 33759 h 5727246"/>
              <a:gd name="connsiteX6" fmla="*/ 1437980 w 10274706"/>
              <a:gd name="connsiteY6" fmla="*/ 236959 h 5727246"/>
              <a:gd name="connsiteX7" fmla="*/ 59123 w 10274706"/>
              <a:gd name="connsiteY7" fmla="*/ 1877073 h 5727246"/>
              <a:gd name="connsiteX8" fmla="*/ 436494 w 10274706"/>
              <a:gd name="connsiteY8" fmla="*/ 3778445 h 5727246"/>
              <a:gd name="connsiteX9" fmla="*/ 2091123 w 10274706"/>
              <a:gd name="connsiteY9" fmla="*/ 4329989 h 5727246"/>
              <a:gd name="connsiteX10" fmla="*/ 2192722 w 10274706"/>
              <a:gd name="connsiteY10" fmla="*/ 5244389 h 5727246"/>
              <a:gd name="connsiteX11" fmla="*/ 3266779 w 10274706"/>
              <a:gd name="connsiteY11" fmla="*/ 5563702 h 5727246"/>
              <a:gd name="connsiteX12" fmla="*/ 5443923 w 10274706"/>
              <a:gd name="connsiteY12" fmla="*/ 4983131 h 5727246"/>
              <a:gd name="connsiteX13" fmla="*/ 7548494 w 10274706"/>
              <a:gd name="connsiteY13" fmla="*/ 5723359 h 5727246"/>
              <a:gd name="connsiteX14" fmla="*/ 9391809 w 10274706"/>
              <a:gd name="connsiteY14" fmla="*/ 4779930 h 5727246"/>
              <a:gd name="connsiteX0" fmla="*/ 9423023 w 10305920"/>
              <a:gd name="connsiteY0" fmla="*/ 4779930 h 5727246"/>
              <a:gd name="connsiteX1" fmla="*/ 10293879 w 10305920"/>
              <a:gd name="connsiteY1" fmla="*/ 3299473 h 5727246"/>
              <a:gd name="connsiteX2" fmla="*/ 9800394 w 10305920"/>
              <a:gd name="connsiteY2" fmla="*/ 1456159 h 5727246"/>
              <a:gd name="connsiteX3" fmla="*/ 8073194 w 10305920"/>
              <a:gd name="connsiteY3" fmla="*/ 353073 h 5727246"/>
              <a:gd name="connsiteX4" fmla="*/ 5620279 w 10305920"/>
              <a:gd name="connsiteY4" fmla="*/ 469187 h 5727246"/>
              <a:gd name="connsiteX5" fmla="*/ 3239937 w 10305920"/>
              <a:gd name="connsiteY5" fmla="*/ 33759 h 5727246"/>
              <a:gd name="connsiteX6" fmla="*/ 1469194 w 10305920"/>
              <a:gd name="connsiteY6" fmla="*/ 236959 h 5727246"/>
              <a:gd name="connsiteX7" fmla="*/ 90337 w 10305920"/>
              <a:gd name="connsiteY7" fmla="*/ 1877073 h 5727246"/>
              <a:gd name="connsiteX8" fmla="*/ 467708 w 10305920"/>
              <a:gd name="connsiteY8" fmla="*/ 3778445 h 5727246"/>
              <a:gd name="connsiteX9" fmla="*/ 2122337 w 10305920"/>
              <a:gd name="connsiteY9" fmla="*/ 4329989 h 5727246"/>
              <a:gd name="connsiteX10" fmla="*/ 2223936 w 10305920"/>
              <a:gd name="connsiteY10" fmla="*/ 5244389 h 5727246"/>
              <a:gd name="connsiteX11" fmla="*/ 3297993 w 10305920"/>
              <a:gd name="connsiteY11" fmla="*/ 5563702 h 5727246"/>
              <a:gd name="connsiteX12" fmla="*/ 5475137 w 10305920"/>
              <a:gd name="connsiteY12" fmla="*/ 4983131 h 5727246"/>
              <a:gd name="connsiteX13" fmla="*/ 7579708 w 10305920"/>
              <a:gd name="connsiteY13" fmla="*/ 5723359 h 5727246"/>
              <a:gd name="connsiteX14" fmla="*/ 9423023 w 10305920"/>
              <a:gd name="connsiteY14" fmla="*/ 4779930 h 5727246"/>
              <a:gd name="connsiteX0" fmla="*/ 9423023 w 10305920"/>
              <a:gd name="connsiteY0" fmla="*/ 4779930 h 5727246"/>
              <a:gd name="connsiteX1" fmla="*/ 10293879 w 10305920"/>
              <a:gd name="connsiteY1" fmla="*/ 3299473 h 5727246"/>
              <a:gd name="connsiteX2" fmla="*/ 9800394 w 10305920"/>
              <a:gd name="connsiteY2" fmla="*/ 1456159 h 5727246"/>
              <a:gd name="connsiteX3" fmla="*/ 8073194 w 10305920"/>
              <a:gd name="connsiteY3" fmla="*/ 353073 h 5727246"/>
              <a:gd name="connsiteX4" fmla="*/ 5620279 w 10305920"/>
              <a:gd name="connsiteY4" fmla="*/ 469187 h 5727246"/>
              <a:gd name="connsiteX5" fmla="*/ 3239937 w 10305920"/>
              <a:gd name="connsiteY5" fmla="*/ 33759 h 5727246"/>
              <a:gd name="connsiteX6" fmla="*/ 1469194 w 10305920"/>
              <a:gd name="connsiteY6" fmla="*/ 236959 h 5727246"/>
              <a:gd name="connsiteX7" fmla="*/ 90337 w 10305920"/>
              <a:gd name="connsiteY7" fmla="*/ 1877073 h 5727246"/>
              <a:gd name="connsiteX8" fmla="*/ 467708 w 10305920"/>
              <a:gd name="connsiteY8" fmla="*/ 3778445 h 5727246"/>
              <a:gd name="connsiteX9" fmla="*/ 2122337 w 10305920"/>
              <a:gd name="connsiteY9" fmla="*/ 4329989 h 5727246"/>
              <a:gd name="connsiteX10" fmla="*/ 2223936 w 10305920"/>
              <a:gd name="connsiteY10" fmla="*/ 5244389 h 5727246"/>
              <a:gd name="connsiteX11" fmla="*/ 3297993 w 10305920"/>
              <a:gd name="connsiteY11" fmla="*/ 5563702 h 5727246"/>
              <a:gd name="connsiteX12" fmla="*/ 5475137 w 10305920"/>
              <a:gd name="connsiteY12" fmla="*/ 4983131 h 5727246"/>
              <a:gd name="connsiteX13" fmla="*/ 6853993 w 10305920"/>
              <a:gd name="connsiteY13" fmla="*/ 5723359 h 5727246"/>
              <a:gd name="connsiteX14" fmla="*/ 9423023 w 10305920"/>
              <a:gd name="connsiteY14" fmla="*/ 4779930 h 5727246"/>
              <a:gd name="connsiteX0" fmla="*/ 9423023 w 10305920"/>
              <a:gd name="connsiteY0" fmla="*/ 4779930 h 5727793"/>
              <a:gd name="connsiteX1" fmla="*/ 10293879 w 10305920"/>
              <a:gd name="connsiteY1" fmla="*/ 3299473 h 5727793"/>
              <a:gd name="connsiteX2" fmla="*/ 9800394 w 10305920"/>
              <a:gd name="connsiteY2" fmla="*/ 1456159 h 5727793"/>
              <a:gd name="connsiteX3" fmla="*/ 8073194 w 10305920"/>
              <a:gd name="connsiteY3" fmla="*/ 353073 h 5727793"/>
              <a:gd name="connsiteX4" fmla="*/ 5620279 w 10305920"/>
              <a:gd name="connsiteY4" fmla="*/ 469187 h 5727793"/>
              <a:gd name="connsiteX5" fmla="*/ 3239937 w 10305920"/>
              <a:gd name="connsiteY5" fmla="*/ 33759 h 5727793"/>
              <a:gd name="connsiteX6" fmla="*/ 1469194 w 10305920"/>
              <a:gd name="connsiteY6" fmla="*/ 236959 h 5727793"/>
              <a:gd name="connsiteX7" fmla="*/ 90337 w 10305920"/>
              <a:gd name="connsiteY7" fmla="*/ 1877073 h 5727793"/>
              <a:gd name="connsiteX8" fmla="*/ 467708 w 10305920"/>
              <a:gd name="connsiteY8" fmla="*/ 3778445 h 5727793"/>
              <a:gd name="connsiteX9" fmla="*/ 2122337 w 10305920"/>
              <a:gd name="connsiteY9" fmla="*/ 4329989 h 5727793"/>
              <a:gd name="connsiteX10" fmla="*/ 2223936 w 10305920"/>
              <a:gd name="connsiteY10" fmla="*/ 5244389 h 5727793"/>
              <a:gd name="connsiteX11" fmla="*/ 3297993 w 10305920"/>
              <a:gd name="connsiteY11" fmla="*/ 5563702 h 5727793"/>
              <a:gd name="connsiteX12" fmla="*/ 4821994 w 10305920"/>
              <a:gd name="connsiteY12" fmla="*/ 5084731 h 5727793"/>
              <a:gd name="connsiteX13" fmla="*/ 6853993 w 10305920"/>
              <a:gd name="connsiteY13" fmla="*/ 5723359 h 5727793"/>
              <a:gd name="connsiteX14" fmla="*/ 9423023 w 10305920"/>
              <a:gd name="connsiteY14" fmla="*/ 4779930 h 5727793"/>
              <a:gd name="connsiteX0" fmla="*/ 9388398 w 10271295"/>
              <a:gd name="connsiteY0" fmla="*/ 4779930 h 5727793"/>
              <a:gd name="connsiteX1" fmla="*/ 10259254 w 10271295"/>
              <a:gd name="connsiteY1" fmla="*/ 3299473 h 5727793"/>
              <a:gd name="connsiteX2" fmla="*/ 9765769 w 10271295"/>
              <a:gd name="connsiteY2" fmla="*/ 1456159 h 5727793"/>
              <a:gd name="connsiteX3" fmla="*/ 8038569 w 10271295"/>
              <a:gd name="connsiteY3" fmla="*/ 353073 h 5727793"/>
              <a:gd name="connsiteX4" fmla="*/ 5585654 w 10271295"/>
              <a:gd name="connsiteY4" fmla="*/ 469187 h 5727793"/>
              <a:gd name="connsiteX5" fmla="*/ 3205312 w 10271295"/>
              <a:gd name="connsiteY5" fmla="*/ 33759 h 5727793"/>
              <a:gd name="connsiteX6" fmla="*/ 1434569 w 10271295"/>
              <a:gd name="connsiteY6" fmla="*/ 236959 h 5727793"/>
              <a:gd name="connsiteX7" fmla="*/ 55712 w 10271295"/>
              <a:gd name="connsiteY7" fmla="*/ 1877073 h 5727793"/>
              <a:gd name="connsiteX8" fmla="*/ 433083 w 10271295"/>
              <a:gd name="connsiteY8" fmla="*/ 3778445 h 5727793"/>
              <a:gd name="connsiteX9" fmla="*/ 1928055 w 10271295"/>
              <a:gd name="connsiteY9" fmla="*/ 4228389 h 5727793"/>
              <a:gd name="connsiteX10" fmla="*/ 2189311 w 10271295"/>
              <a:gd name="connsiteY10" fmla="*/ 5244389 h 5727793"/>
              <a:gd name="connsiteX11" fmla="*/ 3263368 w 10271295"/>
              <a:gd name="connsiteY11" fmla="*/ 5563702 h 5727793"/>
              <a:gd name="connsiteX12" fmla="*/ 4787369 w 10271295"/>
              <a:gd name="connsiteY12" fmla="*/ 5084731 h 5727793"/>
              <a:gd name="connsiteX13" fmla="*/ 6819368 w 10271295"/>
              <a:gd name="connsiteY13" fmla="*/ 5723359 h 5727793"/>
              <a:gd name="connsiteX14" fmla="*/ 9388398 w 10271295"/>
              <a:gd name="connsiteY14" fmla="*/ 4779930 h 5727793"/>
              <a:gd name="connsiteX0" fmla="*/ 9381507 w 10264404"/>
              <a:gd name="connsiteY0" fmla="*/ 4869557 h 5817420"/>
              <a:gd name="connsiteX1" fmla="*/ 10252363 w 10264404"/>
              <a:gd name="connsiteY1" fmla="*/ 3389100 h 5817420"/>
              <a:gd name="connsiteX2" fmla="*/ 9758878 w 10264404"/>
              <a:gd name="connsiteY2" fmla="*/ 1545786 h 5817420"/>
              <a:gd name="connsiteX3" fmla="*/ 8031678 w 10264404"/>
              <a:gd name="connsiteY3" fmla="*/ 442700 h 5817420"/>
              <a:gd name="connsiteX4" fmla="*/ 5578763 w 10264404"/>
              <a:gd name="connsiteY4" fmla="*/ 558814 h 5817420"/>
              <a:gd name="connsiteX5" fmla="*/ 3198421 w 10264404"/>
              <a:gd name="connsiteY5" fmla="*/ 123386 h 5817420"/>
              <a:gd name="connsiteX6" fmla="*/ 1326078 w 10264404"/>
              <a:gd name="connsiteY6" fmla="*/ 166929 h 5817420"/>
              <a:gd name="connsiteX7" fmla="*/ 48821 w 10264404"/>
              <a:gd name="connsiteY7" fmla="*/ 1966700 h 5817420"/>
              <a:gd name="connsiteX8" fmla="*/ 426192 w 10264404"/>
              <a:gd name="connsiteY8" fmla="*/ 3868072 h 5817420"/>
              <a:gd name="connsiteX9" fmla="*/ 1921164 w 10264404"/>
              <a:gd name="connsiteY9" fmla="*/ 4318016 h 5817420"/>
              <a:gd name="connsiteX10" fmla="*/ 2182420 w 10264404"/>
              <a:gd name="connsiteY10" fmla="*/ 5334016 h 5817420"/>
              <a:gd name="connsiteX11" fmla="*/ 3256477 w 10264404"/>
              <a:gd name="connsiteY11" fmla="*/ 5653329 h 5817420"/>
              <a:gd name="connsiteX12" fmla="*/ 4780478 w 10264404"/>
              <a:gd name="connsiteY12" fmla="*/ 5174358 h 5817420"/>
              <a:gd name="connsiteX13" fmla="*/ 6812477 w 10264404"/>
              <a:gd name="connsiteY13" fmla="*/ 5812986 h 5817420"/>
              <a:gd name="connsiteX14" fmla="*/ 9381507 w 10264404"/>
              <a:gd name="connsiteY14" fmla="*/ 4869557 h 5817420"/>
              <a:gd name="connsiteX0" fmla="*/ 9381507 w 10264404"/>
              <a:gd name="connsiteY0" fmla="*/ 4921491 h 5869354"/>
              <a:gd name="connsiteX1" fmla="*/ 10252363 w 10264404"/>
              <a:gd name="connsiteY1" fmla="*/ 3441034 h 5869354"/>
              <a:gd name="connsiteX2" fmla="*/ 9758878 w 10264404"/>
              <a:gd name="connsiteY2" fmla="*/ 1597720 h 5869354"/>
              <a:gd name="connsiteX3" fmla="*/ 8031678 w 10264404"/>
              <a:gd name="connsiteY3" fmla="*/ 494634 h 5869354"/>
              <a:gd name="connsiteX4" fmla="*/ 5578763 w 10264404"/>
              <a:gd name="connsiteY4" fmla="*/ 610748 h 5869354"/>
              <a:gd name="connsiteX5" fmla="*/ 3256478 w 10264404"/>
              <a:gd name="connsiteY5" fmla="*/ 73720 h 5869354"/>
              <a:gd name="connsiteX6" fmla="*/ 1326078 w 10264404"/>
              <a:gd name="connsiteY6" fmla="*/ 218863 h 5869354"/>
              <a:gd name="connsiteX7" fmla="*/ 48821 w 10264404"/>
              <a:gd name="connsiteY7" fmla="*/ 2018634 h 5869354"/>
              <a:gd name="connsiteX8" fmla="*/ 426192 w 10264404"/>
              <a:gd name="connsiteY8" fmla="*/ 3920006 h 5869354"/>
              <a:gd name="connsiteX9" fmla="*/ 1921164 w 10264404"/>
              <a:gd name="connsiteY9" fmla="*/ 4369950 h 5869354"/>
              <a:gd name="connsiteX10" fmla="*/ 2182420 w 10264404"/>
              <a:gd name="connsiteY10" fmla="*/ 5385950 h 5869354"/>
              <a:gd name="connsiteX11" fmla="*/ 3256477 w 10264404"/>
              <a:gd name="connsiteY11" fmla="*/ 5705263 h 5869354"/>
              <a:gd name="connsiteX12" fmla="*/ 4780478 w 10264404"/>
              <a:gd name="connsiteY12" fmla="*/ 5226292 h 5869354"/>
              <a:gd name="connsiteX13" fmla="*/ 6812477 w 10264404"/>
              <a:gd name="connsiteY13" fmla="*/ 5864920 h 5869354"/>
              <a:gd name="connsiteX14" fmla="*/ 9381507 w 10264404"/>
              <a:gd name="connsiteY14" fmla="*/ 4921491 h 5869354"/>
              <a:gd name="connsiteX0" fmla="*/ 9381507 w 10264404"/>
              <a:gd name="connsiteY0" fmla="*/ 4921491 h 5869354"/>
              <a:gd name="connsiteX1" fmla="*/ 10252363 w 10264404"/>
              <a:gd name="connsiteY1" fmla="*/ 3441034 h 5869354"/>
              <a:gd name="connsiteX2" fmla="*/ 9758878 w 10264404"/>
              <a:gd name="connsiteY2" fmla="*/ 1597720 h 5869354"/>
              <a:gd name="connsiteX3" fmla="*/ 8031678 w 10264404"/>
              <a:gd name="connsiteY3" fmla="*/ 494634 h 5869354"/>
              <a:gd name="connsiteX4" fmla="*/ 5578763 w 10264404"/>
              <a:gd name="connsiteY4" fmla="*/ 610748 h 5869354"/>
              <a:gd name="connsiteX5" fmla="*/ 3256478 w 10264404"/>
              <a:gd name="connsiteY5" fmla="*/ 73720 h 5869354"/>
              <a:gd name="connsiteX6" fmla="*/ 1326078 w 10264404"/>
              <a:gd name="connsiteY6" fmla="*/ 218863 h 5869354"/>
              <a:gd name="connsiteX7" fmla="*/ 48821 w 10264404"/>
              <a:gd name="connsiteY7" fmla="*/ 2018634 h 5869354"/>
              <a:gd name="connsiteX8" fmla="*/ 426192 w 10264404"/>
              <a:gd name="connsiteY8" fmla="*/ 3920006 h 5869354"/>
              <a:gd name="connsiteX9" fmla="*/ 1921164 w 10264404"/>
              <a:gd name="connsiteY9" fmla="*/ 4369950 h 5869354"/>
              <a:gd name="connsiteX10" fmla="*/ 2182420 w 10264404"/>
              <a:gd name="connsiteY10" fmla="*/ 5385950 h 5869354"/>
              <a:gd name="connsiteX11" fmla="*/ 3256477 w 10264404"/>
              <a:gd name="connsiteY11" fmla="*/ 5705263 h 5869354"/>
              <a:gd name="connsiteX12" fmla="*/ 4780478 w 10264404"/>
              <a:gd name="connsiteY12" fmla="*/ 5226292 h 5869354"/>
              <a:gd name="connsiteX13" fmla="*/ 6812477 w 10264404"/>
              <a:gd name="connsiteY13" fmla="*/ 5864920 h 5869354"/>
              <a:gd name="connsiteX14" fmla="*/ 9381507 w 10264404"/>
              <a:gd name="connsiteY14" fmla="*/ 4921491 h 5869354"/>
              <a:gd name="connsiteX0" fmla="*/ 9381507 w 10264404"/>
              <a:gd name="connsiteY0" fmla="*/ 4932973 h 5880836"/>
              <a:gd name="connsiteX1" fmla="*/ 10252363 w 10264404"/>
              <a:gd name="connsiteY1" fmla="*/ 3452516 h 5880836"/>
              <a:gd name="connsiteX2" fmla="*/ 9758878 w 10264404"/>
              <a:gd name="connsiteY2" fmla="*/ 1609202 h 5880836"/>
              <a:gd name="connsiteX3" fmla="*/ 8031678 w 10264404"/>
              <a:gd name="connsiteY3" fmla="*/ 506116 h 5880836"/>
              <a:gd name="connsiteX4" fmla="*/ 5578763 w 10264404"/>
              <a:gd name="connsiteY4" fmla="*/ 622230 h 5880836"/>
              <a:gd name="connsiteX5" fmla="*/ 3256478 w 10264404"/>
              <a:gd name="connsiteY5" fmla="*/ 85202 h 5880836"/>
              <a:gd name="connsiteX6" fmla="*/ 1326078 w 10264404"/>
              <a:gd name="connsiteY6" fmla="*/ 230345 h 5880836"/>
              <a:gd name="connsiteX7" fmla="*/ 48821 w 10264404"/>
              <a:gd name="connsiteY7" fmla="*/ 2030116 h 5880836"/>
              <a:gd name="connsiteX8" fmla="*/ 426192 w 10264404"/>
              <a:gd name="connsiteY8" fmla="*/ 3931488 h 5880836"/>
              <a:gd name="connsiteX9" fmla="*/ 1921164 w 10264404"/>
              <a:gd name="connsiteY9" fmla="*/ 4381432 h 5880836"/>
              <a:gd name="connsiteX10" fmla="*/ 2182420 w 10264404"/>
              <a:gd name="connsiteY10" fmla="*/ 5397432 h 5880836"/>
              <a:gd name="connsiteX11" fmla="*/ 3256477 w 10264404"/>
              <a:gd name="connsiteY11" fmla="*/ 5716745 h 5880836"/>
              <a:gd name="connsiteX12" fmla="*/ 4780478 w 10264404"/>
              <a:gd name="connsiteY12" fmla="*/ 5237774 h 5880836"/>
              <a:gd name="connsiteX13" fmla="*/ 6812477 w 10264404"/>
              <a:gd name="connsiteY13" fmla="*/ 5876402 h 5880836"/>
              <a:gd name="connsiteX14" fmla="*/ 9381507 w 10264404"/>
              <a:gd name="connsiteY14" fmla="*/ 4932973 h 5880836"/>
              <a:gd name="connsiteX0" fmla="*/ 9381507 w 10264000"/>
              <a:gd name="connsiteY0" fmla="*/ 4932973 h 5880836"/>
              <a:gd name="connsiteX1" fmla="*/ 10252363 w 10264000"/>
              <a:gd name="connsiteY1" fmla="*/ 3452516 h 5880836"/>
              <a:gd name="connsiteX2" fmla="*/ 9758878 w 10264000"/>
              <a:gd name="connsiteY2" fmla="*/ 1609202 h 5880836"/>
              <a:gd name="connsiteX3" fmla="*/ 8089736 w 10264000"/>
              <a:gd name="connsiteY3" fmla="*/ 622230 h 5880836"/>
              <a:gd name="connsiteX4" fmla="*/ 5578763 w 10264000"/>
              <a:gd name="connsiteY4" fmla="*/ 622230 h 5880836"/>
              <a:gd name="connsiteX5" fmla="*/ 3256478 w 10264000"/>
              <a:gd name="connsiteY5" fmla="*/ 85202 h 5880836"/>
              <a:gd name="connsiteX6" fmla="*/ 1326078 w 10264000"/>
              <a:gd name="connsiteY6" fmla="*/ 230345 h 5880836"/>
              <a:gd name="connsiteX7" fmla="*/ 48821 w 10264000"/>
              <a:gd name="connsiteY7" fmla="*/ 2030116 h 5880836"/>
              <a:gd name="connsiteX8" fmla="*/ 426192 w 10264000"/>
              <a:gd name="connsiteY8" fmla="*/ 3931488 h 5880836"/>
              <a:gd name="connsiteX9" fmla="*/ 1921164 w 10264000"/>
              <a:gd name="connsiteY9" fmla="*/ 4381432 h 5880836"/>
              <a:gd name="connsiteX10" fmla="*/ 2182420 w 10264000"/>
              <a:gd name="connsiteY10" fmla="*/ 5397432 h 5880836"/>
              <a:gd name="connsiteX11" fmla="*/ 3256477 w 10264000"/>
              <a:gd name="connsiteY11" fmla="*/ 5716745 h 5880836"/>
              <a:gd name="connsiteX12" fmla="*/ 4780478 w 10264000"/>
              <a:gd name="connsiteY12" fmla="*/ 5237774 h 5880836"/>
              <a:gd name="connsiteX13" fmla="*/ 6812477 w 10264000"/>
              <a:gd name="connsiteY13" fmla="*/ 5876402 h 5880836"/>
              <a:gd name="connsiteX14" fmla="*/ 9381507 w 10264000"/>
              <a:gd name="connsiteY14" fmla="*/ 4932973 h 5880836"/>
              <a:gd name="connsiteX0" fmla="*/ 9381507 w 10274492"/>
              <a:gd name="connsiteY0" fmla="*/ 4932973 h 5880836"/>
              <a:gd name="connsiteX1" fmla="*/ 10252363 w 10274492"/>
              <a:gd name="connsiteY1" fmla="*/ 3452516 h 5880836"/>
              <a:gd name="connsiteX2" fmla="*/ 9845964 w 10274492"/>
              <a:gd name="connsiteY2" fmla="*/ 1536631 h 5880836"/>
              <a:gd name="connsiteX3" fmla="*/ 8089736 w 10274492"/>
              <a:gd name="connsiteY3" fmla="*/ 622230 h 5880836"/>
              <a:gd name="connsiteX4" fmla="*/ 5578763 w 10274492"/>
              <a:gd name="connsiteY4" fmla="*/ 622230 h 5880836"/>
              <a:gd name="connsiteX5" fmla="*/ 3256478 w 10274492"/>
              <a:gd name="connsiteY5" fmla="*/ 85202 h 5880836"/>
              <a:gd name="connsiteX6" fmla="*/ 1326078 w 10274492"/>
              <a:gd name="connsiteY6" fmla="*/ 230345 h 5880836"/>
              <a:gd name="connsiteX7" fmla="*/ 48821 w 10274492"/>
              <a:gd name="connsiteY7" fmla="*/ 2030116 h 5880836"/>
              <a:gd name="connsiteX8" fmla="*/ 426192 w 10274492"/>
              <a:gd name="connsiteY8" fmla="*/ 3931488 h 5880836"/>
              <a:gd name="connsiteX9" fmla="*/ 1921164 w 10274492"/>
              <a:gd name="connsiteY9" fmla="*/ 4381432 h 5880836"/>
              <a:gd name="connsiteX10" fmla="*/ 2182420 w 10274492"/>
              <a:gd name="connsiteY10" fmla="*/ 5397432 h 5880836"/>
              <a:gd name="connsiteX11" fmla="*/ 3256477 w 10274492"/>
              <a:gd name="connsiteY11" fmla="*/ 5716745 h 5880836"/>
              <a:gd name="connsiteX12" fmla="*/ 4780478 w 10274492"/>
              <a:gd name="connsiteY12" fmla="*/ 5237774 h 5880836"/>
              <a:gd name="connsiteX13" fmla="*/ 6812477 w 10274492"/>
              <a:gd name="connsiteY13" fmla="*/ 5876402 h 5880836"/>
              <a:gd name="connsiteX14" fmla="*/ 9381507 w 10274492"/>
              <a:gd name="connsiteY14" fmla="*/ 4932973 h 5880836"/>
              <a:gd name="connsiteX0" fmla="*/ 9409984 w 10302969"/>
              <a:gd name="connsiteY0" fmla="*/ 4932973 h 5880836"/>
              <a:gd name="connsiteX1" fmla="*/ 10280840 w 10302969"/>
              <a:gd name="connsiteY1" fmla="*/ 3452516 h 5880836"/>
              <a:gd name="connsiteX2" fmla="*/ 9874441 w 10302969"/>
              <a:gd name="connsiteY2" fmla="*/ 1536631 h 5880836"/>
              <a:gd name="connsiteX3" fmla="*/ 8118213 w 10302969"/>
              <a:gd name="connsiteY3" fmla="*/ 622230 h 5880836"/>
              <a:gd name="connsiteX4" fmla="*/ 5607240 w 10302969"/>
              <a:gd name="connsiteY4" fmla="*/ 622230 h 5880836"/>
              <a:gd name="connsiteX5" fmla="*/ 3284955 w 10302969"/>
              <a:gd name="connsiteY5" fmla="*/ 85202 h 5880836"/>
              <a:gd name="connsiteX6" fmla="*/ 1354555 w 10302969"/>
              <a:gd name="connsiteY6" fmla="*/ 230345 h 5880836"/>
              <a:gd name="connsiteX7" fmla="*/ 77298 w 10302969"/>
              <a:gd name="connsiteY7" fmla="*/ 2030116 h 5880836"/>
              <a:gd name="connsiteX8" fmla="*/ 338555 w 10302969"/>
              <a:gd name="connsiteY8" fmla="*/ 3815374 h 5880836"/>
              <a:gd name="connsiteX9" fmla="*/ 1949641 w 10302969"/>
              <a:gd name="connsiteY9" fmla="*/ 4381432 h 5880836"/>
              <a:gd name="connsiteX10" fmla="*/ 2210897 w 10302969"/>
              <a:gd name="connsiteY10" fmla="*/ 5397432 h 5880836"/>
              <a:gd name="connsiteX11" fmla="*/ 3284954 w 10302969"/>
              <a:gd name="connsiteY11" fmla="*/ 5716745 h 5880836"/>
              <a:gd name="connsiteX12" fmla="*/ 4808955 w 10302969"/>
              <a:gd name="connsiteY12" fmla="*/ 5237774 h 5880836"/>
              <a:gd name="connsiteX13" fmla="*/ 6840954 w 10302969"/>
              <a:gd name="connsiteY13" fmla="*/ 5876402 h 5880836"/>
              <a:gd name="connsiteX14" fmla="*/ 9409984 w 10302969"/>
              <a:gd name="connsiteY14" fmla="*/ 4932973 h 5880836"/>
              <a:gd name="connsiteX0" fmla="*/ 9405702 w 10298687"/>
              <a:gd name="connsiteY0" fmla="*/ 5035095 h 5982958"/>
              <a:gd name="connsiteX1" fmla="*/ 10276558 w 10298687"/>
              <a:gd name="connsiteY1" fmla="*/ 3554638 h 5982958"/>
              <a:gd name="connsiteX2" fmla="*/ 9870159 w 10298687"/>
              <a:gd name="connsiteY2" fmla="*/ 1638753 h 5982958"/>
              <a:gd name="connsiteX3" fmla="*/ 8113931 w 10298687"/>
              <a:gd name="connsiteY3" fmla="*/ 724352 h 5982958"/>
              <a:gd name="connsiteX4" fmla="*/ 5602958 w 10298687"/>
              <a:gd name="connsiteY4" fmla="*/ 724352 h 5982958"/>
              <a:gd name="connsiteX5" fmla="*/ 3280673 w 10298687"/>
              <a:gd name="connsiteY5" fmla="*/ 187324 h 5982958"/>
              <a:gd name="connsiteX6" fmla="*/ 1292216 w 10298687"/>
              <a:gd name="connsiteY6" fmla="*/ 158296 h 5982958"/>
              <a:gd name="connsiteX7" fmla="*/ 73016 w 10298687"/>
              <a:gd name="connsiteY7" fmla="*/ 2132238 h 5982958"/>
              <a:gd name="connsiteX8" fmla="*/ 334273 w 10298687"/>
              <a:gd name="connsiteY8" fmla="*/ 3917496 h 5982958"/>
              <a:gd name="connsiteX9" fmla="*/ 1945359 w 10298687"/>
              <a:gd name="connsiteY9" fmla="*/ 4483554 h 5982958"/>
              <a:gd name="connsiteX10" fmla="*/ 2206615 w 10298687"/>
              <a:gd name="connsiteY10" fmla="*/ 5499554 h 5982958"/>
              <a:gd name="connsiteX11" fmla="*/ 3280672 w 10298687"/>
              <a:gd name="connsiteY11" fmla="*/ 5818867 h 5982958"/>
              <a:gd name="connsiteX12" fmla="*/ 4804673 w 10298687"/>
              <a:gd name="connsiteY12" fmla="*/ 5339896 h 5982958"/>
              <a:gd name="connsiteX13" fmla="*/ 6836672 w 10298687"/>
              <a:gd name="connsiteY13" fmla="*/ 5978524 h 5982958"/>
              <a:gd name="connsiteX14" fmla="*/ 9405702 w 10298687"/>
              <a:gd name="connsiteY14" fmla="*/ 5035095 h 5982958"/>
              <a:gd name="connsiteX0" fmla="*/ 9405702 w 10298687"/>
              <a:gd name="connsiteY0" fmla="*/ 5093186 h 6041049"/>
              <a:gd name="connsiteX1" fmla="*/ 10276558 w 10298687"/>
              <a:gd name="connsiteY1" fmla="*/ 3612729 h 6041049"/>
              <a:gd name="connsiteX2" fmla="*/ 9870159 w 10298687"/>
              <a:gd name="connsiteY2" fmla="*/ 1696844 h 6041049"/>
              <a:gd name="connsiteX3" fmla="*/ 8113931 w 10298687"/>
              <a:gd name="connsiteY3" fmla="*/ 782443 h 6041049"/>
              <a:gd name="connsiteX4" fmla="*/ 5602958 w 10298687"/>
              <a:gd name="connsiteY4" fmla="*/ 782443 h 6041049"/>
              <a:gd name="connsiteX5" fmla="*/ 3512902 w 10298687"/>
              <a:gd name="connsiteY5" fmla="*/ 114787 h 6041049"/>
              <a:gd name="connsiteX6" fmla="*/ 1292216 w 10298687"/>
              <a:gd name="connsiteY6" fmla="*/ 216387 h 6041049"/>
              <a:gd name="connsiteX7" fmla="*/ 73016 w 10298687"/>
              <a:gd name="connsiteY7" fmla="*/ 2190329 h 6041049"/>
              <a:gd name="connsiteX8" fmla="*/ 334273 w 10298687"/>
              <a:gd name="connsiteY8" fmla="*/ 3975587 h 6041049"/>
              <a:gd name="connsiteX9" fmla="*/ 1945359 w 10298687"/>
              <a:gd name="connsiteY9" fmla="*/ 4541645 h 6041049"/>
              <a:gd name="connsiteX10" fmla="*/ 2206615 w 10298687"/>
              <a:gd name="connsiteY10" fmla="*/ 5557645 h 6041049"/>
              <a:gd name="connsiteX11" fmla="*/ 3280672 w 10298687"/>
              <a:gd name="connsiteY11" fmla="*/ 5876958 h 6041049"/>
              <a:gd name="connsiteX12" fmla="*/ 4804673 w 10298687"/>
              <a:gd name="connsiteY12" fmla="*/ 5397987 h 6041049"/>
              <a:gd name="connsiteX13" fmla="*/ 6836672 w 10298687"/>
              <a:gd name="connsiteY13" fmla="*/ 6036615 h 6041049"/>
              <a:gd name="connsiteX14" fmla="*/ 9405702 w 10298687"/>
              <a:gd name="connsiteY14" fmla="*/ 5093186 h 6041049"/>
              <a:gd name="connsiteX0" fmla="*/ 9405702 w 10298687"/>
              <a:gd name="connsiteY0" fmla="*/ 5093186 h 6041049"/>
              <a:gd name="connsiteX1" fmla="*/ 10276558 w 10298687"/>
              <a:gd name="connsiteY1" fmla="*/ 3612729 h 6041049"/>
              <a:gd name="connsiteX2" fmla="*/ 9870159 w 10298687"/>
              <a:gd name="connsiteY2" fmla="*/ 1696844 h 6041049"/>
              <a:gd name="connsiteX3" fmla="*/ 8113931 w 10298687"/>
              <a:gd name="connsiteY3" fmla="*/ 651814 h 6041049"/>
              <a:gd name="connsiteX4" fmla="*/ 5602958 w 10298687"/>
              <a:gd name="connsiteY4" fmla="*/ 782443 h 6041049"/>
              <a:gd name="connsiteX5" fmla="*/ 3512902 w 10298687"/>
              <a:gd name="connsiteY5" fmla="*/ 114787 h 6041049"/>
              <a:gd name="connsiteX6" fmla="*/ 1292216 w 10298687"/>
              <a:gd name="connsiteY6" fmla="*/ 216387 h 6041049"/>
              <a:gd name="connsiteX7" fmla="*/ 73016 w 10298687"/>
              <a:gd name="connsiteY7" fmla="*/ 2190329 h 6041049"/>
              <a:gd name="connsiteX8" fmla="*/ 334273 w 10298687"/>
              <a:gd name="connsiteY8" fmla="*/ 3975587 h 6041049"/>
              <a:gd name="connsiteX9" fmla="*/ 1945359 w 10298687"/>
              <a:gd name="connsiteY9" fmla="*/ 4541645 h 6041049"/>
              <a:gd name="connsiteX10" fmla="*/ 2206615 w 10298687"/>
              <a:gd name="connsiteY10" fmla="*/ 5557645 h 6041049"/>
              <a:gd name="connsiteX11" fmla="*/ 3280672 w 10298687"/>
              <a:gd name="connsiteY11" fmla="*/ 5876958 h 6041049"/>
              <a:gd name="connsiteX12" fmla="*/ 4804673 w 10298687"/>
              <a:gd name="connsiteY12" fmla="*/ 5397987 h 6041049"/>
              <a:gd name="connsiteX13" fmla="*/ 6836672 w 10298687"/>
              <a:gd name="connsiteY13" fmla="*/ 6036615 h 6041049"/>
              <a:gd name="connsiteX14" fmla="*/ 9405702 w 10298687"/>
              <a:gd name="connsiteY14" fmla="*/ 5093186 h 6041049"/>
              <a:gd name="connsiteX0" fmla="*/ 9405702 w 10298687"/>
              <a:gd name="connsiteY0" fmla="*/ 5094044 h 6041907"/>
              <a:gd name="connsiteX1" fmla="*/ 10276558 w 10298687"/>
              <a:gd name="connsiteY1" fmla="*/ 3613587 h 6041907"/>
              <a:gd name="connsiteX2" fmla="*/ 9870159 w 10298687"/>
              <a:gd name="connsiteY2" fmla="*/ 1697702 h 6041907"/>
              <a:gd name="connsiteX3" fmla="*/ 8113931 w 10298687"/>
              <a:gd name="connsiteY3" fmla="*/ 652672 h 6041907"/>
              <a:gd name="connsiteX4" fmla="*/ 5922272 w 10298687"/>
              <a:gd name="connsiteY4" fmla="*/ 797815 h 6041907"/>
              <a:gd name="connsiteX5" fmla="*/ 3512902 w 10298687"/>
              <a:gd name="connsiteY5" fmla="*/ 115645 h 6041907"/>
              <a:gd name="connsiteX6" fmla="*/ 1292216 w 10298687"/>
              <a:gd name="connsiteY6" fmla="*/ 217245 h 6041907"/>
              <a:gd name="connsiteX7" fmla="*/ 73016 w 10298687"/>
              <a:gd name="connsiteY7" fmla="*/ 2191187 h 6041907"/>
              <a:gd name="connsiteX8" fmla="*/ 334273 w 10298687"/>
              <a:gd name="connsiteY8" fmla="*/ 3976445 h 6041907"/>
              <a:gd name="connsiteX9" fmla="*/ 1945359 w 10298687"/>
              <a:gd name="connsiteY9" fmla="*/ 4542503 h 6041907"/>
              <a:gd name="connsiteX10" fmla="*/ 2206615 w 10298687"/>
              <a:gd name="connsiteY10" fmla="*/ 5558503 h 6041907"/>
              <a:gd name="connsiteX11" fmla="*/ 3280672 w 10298687"/>
              <a:gd name="connsiteY11" fmla="*/ 5877816 h 6041907"/>
              <a:gd name="connsiteX12" fmla="*/ 4804673 w 10298687"/>
              <a:gd name="connsiteY12" fmla="*/ 5398845 h 6041907"/>
              <a:gd name="connsiteX13" fmla="*/ 6836672 w 10298687"/>
              <a:gd name="connsiteY13" fmla="*/ 6037473 h 6041907"/>
              <a:gd name="connsiteX14" fmla="*/ 9405702 w 10298687"/>
              <a:gd name="connsiteY14" fmla="*/ 5094044 h 6041907"/>
              <a:gd name="connsiteX0" fmla="*/ 9405702 w 10298687"/>
              <a:gd name="connsiteY0" fmla="*/ 5127039 h 6074902"/>
              <a:gd name="connsiteX1" fmla="*/ 10276558 w 10298687"/>
              <a:gd name="connsiteY1" fmla="*/ 3646582 h 6074902"/>
              <a:gd name="connsiteX2" fmla="*/ 9870159 w 10298687"/>
              <a:gd name="connsiteY2" fmla="*/ 1730697 h 6074902"/>
              <a:gd name="connsiteX3" fmla="*/ 8113931 w 10298687"/>
              <a:gd name="connsiteY3" fmla="*/ 685667 h 6074902"/>
              <a:gd name="connsiteX4" fmla="*/ 5922272 w 10298687"/>
              <a:gd name="connsiteY4" fmla="*/ 830810 h 6074902"/>
              <a:gd name="connsiteX5" fmla="*/ 3324216 w 10298687"/>
              <a:gd name="connsiteY5" fmla="*/ 90583 h 6074902"/>
              <a:gd name="connsiteX6" fmla="*/ 1292216 w 10298687"/>
              <a:gd name="connsiteY6" fmla="*/ 250240 h 6074902"/>
              <a:gd name="connsiteX7" fmla="*/ 73016 w 10298687"/>
              <a:gd name="connsiteY7" fmla="*/ 2224182 h 6074902"/>
              <a:gd name="connsiteX8" fmla="*/ 334273 w 10298687"/>
              <a:gd name="connsiteY8" fmla="*/ 4009440 h 6074902"/>
              <a:gd name="connsiteX9" fmla="*/ 1945359 w 10298687"/>
              <a:gd name="connsiteY9" fmla="*/ 4575498 h 6074902"/>
              <a:gd name="connsiteX10" fmla="*/ 2206615 w 10298687"/>
              <a:gd name="connsiteY10" fmla="*/ 5591498 h 6074902"/>
              <a:gd name="connsiteX11" fmla="*/ 3280672 w 10298687"/>
              <a:gd name="connsiteY11" fmla="*/ 5910811 h 6074902"/>
              <a:gd name="connsiteX12" fmla="*/ 4804673 w 10298687"/>
              <a:gd name="connsiteY12" fmla="*/ 5431840 h 6074902"/>
              <a:gd name="connsiteX13" fmla="*/ 6836672 w 10298687"/>
              <a:gd name="connsiteY13" fmla="*/ 6070468 h 6074902"/>
              <a:gd name="connsiteX14" fmla="*/ 9405702 w 10298687"/>
              <a:gd name="connsiteY14" fmla="*/ 5127039 h 6074902"/>
              <a:gd name="connsiteX0" fmla="*/ 9405702 w 10294714"/>
              <a:gd name="connsiteY0" fmla="*/ 5127039 h 6074902"/>
              <a:gd name="connsiteX1" fmla="*/ 10276558 w 10294714"/>
              <a:gd name="connsiteY1" fmla="*/ 3646582 h 6074902"/>
              <a:gd name="connsiteX2" fmla="*/ 9870159 w 10294714"/>
              <a:gd name="connsiteY2" fmla="*/ 1730697 h 6074902"/>
              <a:gd name="connsiteX3" fmla="*/ 8433245 w 10294714"/>
              <a:gd name="connsiteY3" fmla="*/ 569553 h 6074902"/>
              <a:gd name="connsiteX4" fmla="*/ 5922272 w 10294714"/>
              <a:gd name="connsiteY4" fmla="*/ 830810 h 6074902"/>
              <a:gd name="connsiteX5" fmla="*/ 3324216 w 10294714"/>
              <a:gd name="connsiteY5" fmla="*/ 90583 h 6074902"/>
              <a:gd name="connsiteX6" fmla="*/ 1292216 w 10294714"/>
              <a:gd name="connsiteY6" fmla="*/ 250240 h 6074902"/>
              <a:gd name="connsiteX7" fmla="*/ 73016 w 10294714"/>
              <a:gd name="connsiteY7" fmla="*/ 2224182 h 6074902"/>
              <a:gd name="connsiteX8" fmla="*/ 334273 w 10294714"/>
              <a:gd name="connsiteY8" fmla="*/ 4009440 h 6074902"/>
              <a:gd name="connsiteX9" fmla="*/ 1945359 w 10294714"/>
              <a:gd name="connsiteY9" fmla="*/ 4575498 h 6074902"/>
              <a:gd name="connsiteX10" fmla="*/ 2206615 w 10294714"/>
              <a:gd name="connsiteY10" fmla="*/ 5591498 h 6074902"/>
              <a:gd name="connsiteX11" fmla="*/ 3280672 w 10294714"/>
              <a:gd name="connsiteY11" fmla="*/ 5910811 h 6074902"/>
              <a:gd name="connsiteX12" fmla="*/ 4804673 w 10294714"/>
              <a:gd name="connsiteY12" fmla="*/ 5431840 h 6074902"/>
              <a:gd name="connsiteX13" fmla="*/ 6836672 w 10294714"/>
              <a:gd name="connsiteY13" fmla="*/ 6070468 h 6074902"/>
              <a:gd name="connsiteX14" fmla="*/ 9405702 w 10294714"/>
              <a:gd name="connsiteY14" fmla="*/ 5127039 h 6074902"/>
              <a:gd name="connsiteX0" fmla="*/ 9405702 w 10294714"/>
              <a:gd name="connsiteY0" fmla="*/ 5127039 h 6074040"/>
              <a:gd name="connsiteX1" fmla="*/ 10276558 w 10294714"/>
              <a:gd name="connsiteY1" fmla="*/ 3646582 h 6074040"/>
              <a:gd name="connsiteX2" fmla="*/ 9870159 w 10294714"/>
              <a:gd name="connsiteY2" fmla="*/ 1730697 h 6074040"/>
              <a:gd name="connsiteX3" fmla="*/ 8433245 w 10294714"/>
              <a:gd name="connsiteY3" fmla="*/ 569553 h 6074040"/>
              <a:gd name="connsiteX4" fmla="*/ 5922272 w 10294714"/>
              <a:gd name="connsiteY4" fmla="*/ 830810 h 6074040"/>
              <a:gd name="connsiteX5" fmla="*/ 3324216 w 10294714"/>
              <a:gd name="connsiteY5" fmla="*/ 90583 h 6074040"/>
              <a:gd name="connsiteX6" fmla="*/ 1292216 w 10294714"/>
              <a:gd name="connsiteY6" fmla="*/ 250240 h 6074040"/>
              <a:gd name="connsiteX7" fmla="*/ 73016 w 10294714"/>
              <a:gd name="connsiteY7" fmla="*/ 2224182 h 6074040"/>
              <a:gd name="connsiteX8" fmla="*/ 334273 w 10294714"/>
              <a:gd name="connsiteY8" fmla="*/ 4009440 h 6074040"/>
              <a:gd name="connsiteX9" fmla="*/ 1945359 w 10294714"/>
              <a:gd name="connsiteY9" fmla="*/ 4575498 h 6074040"/>
              <a:gd name="connsiteX10" fmla="*/ 2206615 w 10294714"/>
              <a:gd name="connsiteY10" fmla="*/ 5591498 h 6074040"/>
              <a:gd name="connsiteX11" fmla="*/ 3280672 w 10294714"/>
              <a:gd name="connsiteY11" fmla="*/ 5910811 h 6074040"/>
              <a:gd name="connsiteX12" fmla="*/ 4993358 w 10294714"/>
              <a:gd name="connsiteY12" fmla="*/ 5257669 h 6074040"/>
              <a:gd name="connsiteX13" fmla="*/ 6836672 w 10294714"/>
              <a:gd name="connsiteY13" fmla="*/ 6070468 h 6074040"/>
              <a:gd name="connsiteX14" fmla="*/ 9405702 w 10294714"/>
              <a:gd name="connsiteY14" fmla="*/ 5127039 h 6074040"/>
              <a:gd name="connsiteX0" fmla="*/ 9405702 w 10294714"/>
              <a:gd name="connsiteY0" fmla="*/ 5127039 h 6074099"/>
              <a:gd name="connsiteX1" fmla="*/ 10276558 w 10294714"/>
              <a:gd name="connsiteY1" fmla="*/ 3646582 h 6074099"/>
              <a:gd name="connsiteX2" fmla="*/ 9870159 w 10294714"/>
              <a:gd name="connsiteY2" fmla="*/ 1730697 h 6074099"/>
              <a:gd name="connsiteX3" fmla="*/ 8433245 w 10294714"/>
              <a:gd name="connsiteY3" fmla="*/ 569553 h 6074099"/>
              <a:gd name="connsiteX4" fmla="*/ 5922272 w 10294714"/>
              <a:gd name="connsiteY4" fmla="*/ 830810 h 6074099"/>
              <a:gd name="connsiteX5" fmla="*/ 3324216 w 10294714"/>
              <a:gd name="connsiteY5" fmla="*/ 90583 h 6074099"/>
              <a:gd name="connsiteX6" fmla="*/ 1292216 w 10294714"/>
              <a:gd name="connsiteY6" fmla="*/ 250240 h 6074099"/>
              <a:gd name="connsiteX7" fmla="*/ 73016 w 10294714"/>
              <a:gd name="connsiteY7" fmla="*/ 2224182 h 6074099"/>
              <a:gd name="connsiteX8" fmla="*/ 334273 w 10294714"/>
              <a:gd name="connsiteY8" fmla="*/ 4009440 h 6074099"/>
              <a:gd name="connsiteX9" fmla="*/ 1945359 w 10294714"/>
              <a:gd name="connsiteY9" fmla="*/ 4575498 h 6074099"/>
              <a:gd name="connsiteX10" fmla="*/ 2206615 w 10294714"/>
              <a:gd name="connsiteY10" fmla="*/ 5591498 h 6074099"/>
              <a:gd name="connsiteX11" fmla="*/ 3280672 w 10294714"/>
              <a:gd name="connsiteY11" fmla="*/ 5910811 h 6074099"/>
              <a:gd name="connsiteX12" fmla="*/ 5225587 w 10294714"/>
              <a:gd name="connsiteY12" fmla="*/ 5272184 h 6074099"/>
              <a:gd name="connsiteX13" fmla="*/ 6836672 w 10294714"/>
              <a:gd name="connsiteY13" fmla="*/ 6070468 h 6074099"/>
              <a:gd name="connsiteX14" fmla="*/ 9405702 w 10294714"/>
              <a:gd name="connsiteY14" fmla="*/ 5127039 h 6074099"/>
              <a:gd name="connsiteX0" fmla="*/ 9405702 w 10294714"/>
              <a:gd name="connsiteY0" fmla="*/ 5127039 h 6074650"/>
              <a:gd name="connsiteX1" fmla="*/ 10276558 w 10294714"/>
              <a:gd name="connsiteY1" fmla="*/ 3646582 h 6074650"/>
              <a:gd name="connsiteX2" fmla="*/ 9870159 w 10294714"/>
              <a:gd name="connsiteY2" fmla="*/ 1730697 h 6074650"/>
              <a:gd name="connsiteX3" fmla="*/ 8433245 w 10294714"/>
              <a:gd name="connsiteY3" fmla="*/ 569553 h 6074650"/>
              <a:gd name="connsiteX4" fmla="*/ 5922272 w 10294714"/>
              <a:gd name="connsiteY4" fmla="*/ 830810 h 6074650"/>
              <a:gd name="connsiteX5" fmla="*/ 3324216 w 10294714"/>
              <a:gd name="connsiteY5" fmla="*/ 90583 h 6074650"/>
              <a:gd name="connsiteX6" fmla="*/ 1292216 w 10294714"/>
              <a:gd name="connsiteY6" fmla="*/ 250240 h 6074650"/>
              <a:gd name="connsiteX7" fmla="*/ 73016 w 10294714"/>
              <a:gd name="connsiteY7" fmla="*/ 2224182 h 6074650"/>
              <a:gd name="connsiteX8" fmla="*/ 334273 w 10294714"/>
              <a:gd name="connsiteY8" fmla="*/ 4009440 h 6074650"/>
              <a:gd name="connsiteX9" fmla="*/ 1945359 w 10294714"/>
              <a:gd name="connsiteY9" fmla="*/ 4575498 h 6074650"/>
              <a:gd name="connsiteX10" fmla="*/ 2206615 w 10294714"/>
              <a:gd name="connsiteY10" fmla="*/ 5591498 h 6074650"/>
              <a:gd name="connsiteX11" fmla="*/ 3280672 w 10294714"/>
              <a:gd name="connsiteY11" fmla="*/ 5910811 h 6074650"/>
              <a:gd name="connsiteX12" fmla="*/ 5225587 w 10294714"/>
              <a:gd name="connsiteY12" fmla="*/ 5388298 h 6074650"/>
              <a:gd name="connsiteX13" fmla="*/ 6836672 w 10294714"/>
              <a:gd name="connsiteY13" fmla="*/ 6070468 h 6074650"/>
              <a:gd name="connsiteX14" fmla="*/ 9405702 w 10294714"/>
              <a:gd name="connsiteY14" fmla="*/ 5127039 h 6074650"/>
              <a:gd name="connsiteX0" fmla="*/ 9405702 w 10294714"/>
              <a:gd name="connsiteY0" fmla="*/ 5127039 h 6074676"/>
              <a:gd name="connsiteX1" fmla="*/ 10276558 w 10294714"/>
              <a:gd name="connsiteY1" fmla="*/ 3646582 h 6074676"/>
              <a:gd name="connsiteX2" fmla="*/ 9870159 w 10294714"/>
              <a:gd name="connsiteY2" fmla="*/ 1730697 h 6074676"/>
              <a:gd name="connsiteX3" fmla="*/ 8433245 w 10294714"/>
              <a:gd name="connsiteY3" fmla="*/ 569553 h 6074676"/>
              <a:gd name="connsiteX4" fmla="*/ 5922272 w 10294714"/>
              <a:gd name="connsiteY4" fmla="*/ 830810 h 6074676"/>
              <a:gd name="connsiteX5" fmla="*/ 3324216 w 10294714"/>
              <a:gd name="connsiteY5" fmla="*/ 90583 h 6074676"/>
              <a:gd name="connsiteX6" fmla="*/ 1292216 w 10294714"/>
              <a:gd name="connsiteY6" fmla="*/ 250240 h 6074676"/>
              <a:gd name="connsiteX7" fmla="*/ 73016 w 10294714"/>
              <a:gd name="connsiteY7" fmla="*/ 2224182 h 6074676"/>
              <a:gd name="connsiteX8" fmla="*/ 334273 w 10294714"/>
              <a:gd name="connsiteY8" fmla="*/ 4009440 h 6074676"/>
              <a:gd name="connsiteX9" fmla="*/ 1945359 w 10294714"/>
              <a:gd name="connsiteY9" fmla="*/ 4575498 h 6074676"/>
              <a:gd name="connsiteX10" fmla="*/ 2206615 w 10294714"/>
              <a:gd name="connsiteY10" fmla="*/ 5591498 h 6074676"/>
              <a:gd name="connsiteX11" fmla="*/ 3716101 w 10294714"/>
              <a:gd name="connsiteY11" fmla="*/ 5881782 h 6074676"/>
              <a:gd name="connsiteX12" fmla="*/ 5225587 w 10294714"/>
              <a:gd name="connsiteY12" fmla="*/ 5388298 h 6074676"/>
              <a:gd name="connsiteX13" fmla="*/ 6836672 w 10294714"/>
              <a:gd name="connsiteY13" fmla="*/ 6070468 h 6074676"/>
              <a:gd name="connsiteX14" fmla="*/ 9405702 w 10294714"/>
              <a:gd name="connsiteY14" fmla="*/ 5127039 h 6074676"/>
              <a:gd name="connsiteX0" fmla="*/ 9405702 w 10294714"/>
              <a:gd name="connsiteY0" fmla="*/ 5127039 h 6074676"/>
              <a:gd name="connsiteX1" fmla="*/ 10276558 w 10294714"/>
              <a:gd name="connsiteY1" fmla="*/ 3646582 h 6074676"/>
              <a:gd name="connsiteX2" fmla="*/ 9870159 w 10294714"/>
              <a:gd name="connsiteY2" fmla="*/ 1730697 h 6074676"/>
              <a:gd name="connsiteX3" fmla="*/ 8433245 w 10294714"/>
              <a:gd name="connsiteY3" fmla="*/ 569553 h 6074676"/>
              <a:gd name="connsiteX4" fmla="*/ 5922272 w 10294714"/>
              <a:gd name="connsiteY4" fmla="*/ 830810 h 6074676"/>
              <a:gd name="connsiteX5" fmla="*/ 3324216 w 10294714"/>
              <a:gd name="connsiteY5" fmla="*/ 90583 h 6074676"/>
              <a:gd name="connsiteX6" fmla="*/ 1292216 w 10294714"/>
              <a:gd name="connsiteY6" fmla="*/ 250240 h 6074676"/>
              <a:gd name="connsiteX7" fmla="*/ 73016 w 10294714"/>
              <a:gd name="connsiteY7" fmla="*/ 2224182 h 6074676"/>
              <a:gd name="connsiteX8" fmla="*/ 334273 w 10294714"/>
              <a:gd name="connsiteY8" fmla="*/ 4009440 h 6074676"/>
              <a:gd name="connsiteX9" fmla="*/ 1945359 w 10294714"/>
              <a:gd name="connsiteY9" fmla="*/ 4575498 h 6074676"/>
              <a:gd name="connsiteX10" fmla="*/ 2351758 w 10294714"/>
              <a:gd name="connsiteY10" fmla="*/ 5649555 h 6074676"/>
              <a:gd name="connsiteX11" fmla="*/ 3716101 w 10294714"/>
              <a:gd name="connsiteY11" fmla="*/ 5881782 h 6074676"/>
              <a:gd name="connsiteX12" fmla="*/ 5225587 w 10294714"/>
              <a:gd name="connsiteY12" fmla="*/ 5388298 h 6074676"/>
              <a:gd name="connsiteX13" fmla="*/ 6836672 w 10294714"/>
              <a:gd name="connsiteY13" fmla="*/ 6070468 h 6074676"/>
              <a:gd name="connsiteX14" fmla="*/ 9405702 w 10294714"/>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353702 w 10296658"/>
              <a:gd name="connsiteY10" fmla="*/ 5649555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55302 w 10296658"/>
              <a:gd name="connsiteY10" fmla="*/ 57221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125554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5903232"/>
              <a:gd name="connsiteX1" fmla="*/ 10278502 w 10296658"/>
              <a:gd name="connsiteY1" fmla="*/ 3646582 h 5903232"/>
              <a:gd name="connsiteX2" fmla="*/ 9872103 w 10296658"/>
              <a:gd name="connsiteY2" fmla="*/ 1730697 h 5903232"/>
              <a:gd name="connsiteX3" fmla="*/ 8435189 w 10296658"/>
              <a:gd name="connsiteY3" fmla="*/ 569553 h 5903232"/>
              <a:gd name="connsiteX4" fmla="*/ 5924216 w 10296658"/>
              <a:gd name="connsiteY4" fmla="*/ 830810 h 5903232"/>
              <a:gd name="connsiteX5" fmla="*/ 3326160 w 10296658"/>
              <a:gd name="connsiteY5" fmla="*/ 90583 h 5903232"/>
              <a:gd name="connsiteX6" fmla="*/ 1294160 w 10296658"/>
              <a:gd name="connsiteY6" fmla="*/ 250240 h 5903232"/>
              <a:gd name="connsiteX7" fmla="*/ 74960 w 10296658"/>
              <a:gd name="connsiteY7" fmla="*/ 2224182 h 5903232"/>
              <a:gd name="connsiteX8" fmla="*/ 336217 w 10296658"/>
              <a:gd name="connsiteY8" fmla="*/ 4125554 h 5903232"/>
              <a:gd name="connsiteX9" fmla="*/ 2005360 w 10296658"/>
              <a:gd name="connsiteY9" fmla="*/ 4822241 h 5903232"/>
              <a:gd name="connsiteX10" fmla="*/ 2440788 w 10296658"/>
              <a:gd name="connsiteY10" fmla="*/ 5620527 h 5903232"/>
              <a:gd name="connsiteX11" fmla="*/ 3718045 w 10296658"/>
              <a:gd name="connsiteY11" fmla="*/ 5881782 h 5903232"/>
              <a:gd name="connsiteX12" fmla="*/ 5227531 w 10296658"/>
              <a:gd name="connsiteY12" fmla="*/ 5388298 h 5903232"/>
              <a:gd name="connsiteX13" fmla="*/ 7085358 w 10296658"/>
              <a:gd name="connsiteY13" fmla="*/ 5780182 h 5903232"/>
              <a:gd name="connsiteX14" fmla="*/ 9407646 w 10296658"/>
              <a:gd name="connsiteY14" fmla="*/ 5127039 h 5903232"/>
              <a:gd name="connsiteX0" fmla="*/ 9175417 w 10310441"/>
              <a:gd name="connsiteY0" fmla="*/ 4938353 h 5903232"/>
              <a:gd name="connsiteX1" fmla="*/ 10278502 w 10310441"/>
              <a:gd name="connsiteY1" fmla="*/ 3646582 h 5903232"/>
              <a:gd name="connsiteX2" fmla="*/ 9872103 w 10310441"/>
              <a:gd name="connsiteY2" fmla="*/ 1730697 h 5903232"/>
              <a:gd name="connsiteX3" fmla="*/ 8435189 w 10310441"/>
              <a:gd name="connsiteY3" fmla="*/ 569553 h 5903232"/>
              <a:gd name="connsiteX4" fmla="*/ 5924216 w 10310441"/>
              <a:gd name="connsiteY4" fmla="*/ 830810 h 5903232"/>
              <a:gd name="connsiteX5" fmla="*/ 3326160 w 10310441"/>
              <a:gd name="connsiteY5" fmla="*/ 90583 h 5903232"/>
              <a:gd name="connsiteX6" fmla="*/ 1294160 w 10310441"/>
              <a:gd name="connsiteY6" fmla="*/ 250240 h 5903232"/>
              <a:gd name="connsiteX7" fmla="*/ 74960 w 10310441"/>
              <a:gd name="connsiteY7" fmla="*/ 2224182 h 5903232"/>
              <a:gd name="connsiteX8" fmla="*/ 336217 w 10310441"/>
              <a:gd name="connsiteY8" fmla="*/ 4125554 h 5903232"/>
              <a:gd name="connsiteX9" fmla="*/ 2005360 w 10310441"/>
              <a:gd name="connsiteY9" fmla="*/ 4822241 h 5903232"/>
              <a:gd name="connsiteX10" fmla="*/ 2440788 w 10310441"/>
              <a:gd name="connsiteY10" fmla="*/ 5620527 h 5903232"/>
              <a:gd name="connsiteX11" fmla="*/ 3718045 w 10310441"/>
              <a:gd name="connsiteY11" fmla="*/ 5881782 h 5903232"/>
              <a:gd name="connsiteX12" fmla="*/ 5227531 w 10310441"/>
              <a:gd name="connsiteY12" fmla="*/ 5388298 h 5903232"/>
              <a:gd name="connsiteX13" fmla="*/ 7085358 w 10310441"/>
              <a:gd name="connsiteY13" fmla="*/ 5780182 h 5903232"/>
              <a:gd name="connsiteX14" fmla="*/ 9175417 w 10310441"/>
              <a:gd name="connsiteY14" fmla="*/ 4938353 h 5903232"/>
              <a:gd name="connsiteX0" fmla="*/ 9175417 w 10169821"/>
              <a:gd name="connsiteY0" fmla="*/ 4938353 h 5903232"/>
              <a:gd name="connsiteX1" fmla="*/ 10118845 w 10169821"/>
              <a:gd name="connsiteY1" fmla="*/ 3617554 h 5903232"/>
              <a:gd name="connsiteX2" fmla="*/ 9872103 w 10169821"/>
              <a:gd name="connsiteY2" fmla="*/ 1730697 h 5903232"/>
              <a:gd name="connsiteX3" fmla="*/ 8435189 w 10169821"/>
              <a:gd name="connsiteY3" fmla="*/ 569553 h 5903232"/>
              <a:gd name="connsiteX4" fmla="*/ 5924216 w 10169821"/>
              <a:gd name="connsiteY4" fmla="*/ 830810 h 5903232"/>
              <a:gd name="connsiteX5" fmla="*/ 3326160 w 10169821"/>
              <a:gd name="connsiteY5" fmla="*/ 90583 h 5903232"/>
              <a:gd name="connsiteX6" fmla="*/ 1294160 w 10169821"/>
              <a:gd name="connsiteY6" fmla="*/ 250240 h 5903232"/>
              <a:gd name="connsiteX7" fmla="*/ 74960 w 10169821"/>
              <a:gd name="connsiteY7" fmla="*/ 2224182 h 5903232"/>
              <a:gd name="connsiteX8" fmla="*/ 336217 w 10169821"/>
              <a:gd name="connsiteY8" fmla="*/ 4125554 h 5903232"/>
              <a:gd name="connsiteX9" fmla="*/ 2005360 w 10169821"/>
              <a:gd name="connsiteY9" fmla="*/ 4822241 h 5903232"/>
              <a:gd name="connsiteX10" fmla="*/ 2440788 w 10169821"/>
              <a:gd name="connsiteY10" fmla="*/ 5620527 h 5903232"/>
              <a:gd name="connsiteX11" fmla="*/ 3718045 w 10169821"/>
              <a:gd name="connsiteY11" fmla="*/ 5881782 h 5903232"/>
              <a:gd name="connsiteX12" fmla="*/ 5227531 w 10169821"/>
              <a:gd name="connsiteY12" fmla="*/ 5388298 h 5903232"/>
              <a:gd name="connsiteX13" fmla="*/ 7085358 w 10169821"/>
              <a:gd name="connsiteY13" fmla="*/ 5780182 h 5903232"/>
              <a:gd name="connsiteX14" fmla="*/ 9175417 w 10169821"/>
              <a:gd name="connsiteY14" fmla="*/ 4938353 h 5903232"/>
              <a:gd name="connsiteX0" fmla="*/ 9175417 w 10199917"/>
              <a:gd name="connsiteY0" fmla="*/ 4938353 h 5903232"/>
              <a:gd name="connsiteX1" fmla="*/ 10118845 w 10199917"/>
              <a:gd name="connsiteY1" fmla="*/ 3617554 h 5903232"/>
              <a:gd name="connsiteX2" fmla="*/ 9959189 w 10199917"/>
              <a:gd name="connsiteY2" fmla="*/ 1701669 h 5903232"/>
              <a:gd name="connsiteX3" fmla="*/ 8435189 w 10199917"/>
              <a:gd name="connsiteY3" fmla="*/ 569553 h 5903232"/>
              <a:gd name="connsiteX4" fmla="*/ 5924216 w 10199917"/>
              <a:gd name="connsiteY4" fmla="*/ 830810 h 5903232"/>
              <a:gd name="connsiteX5" fmla="*/ 3326160 w 10199917"/>
              <a:gd name="connsiteY5" fmla="*/ 90583 h 5903232"/>
              <a:gd name="connsiteX6" fmla="*/ 1294160 w 10199917"/>
              <a:gd name="connsiteY6" fmla="*/ 250240 h 5903232"/>
              <a:gd name="connsiteX7" fmla="*/ 74960 w 10199917"/>
              <a:gd name="connsiteY7" fmla="*/ 2224182 h 5903232"/>
              <a:gd name="connsiteX8" fmla="*/ 336217 w 10199917"/>
              <a:gd name="connsiteY8" fmla="*/ 4125554 h 5903232"/>
              <a:gd name="connsiteX9" fmla="*/ 2005360 w 10199917"/>
              <a:gd name="connsiteY9" fmla="*/ 4822241 h 5903232"/>
              <a:gd name="connsiteX10" fmla="*/ 2440788 w 10199917"/>
              <a:gd name="connsiteY10" fmla="*/ 5620527 h 5903232"/>
              <a:gd name="connsiteX11" fmla="*/ 3718045 w 10199917"/>
              <a:gd name="connsiteY11" fmla="*/ 5881782 h 5903232"/>
              <a:gd name="connsiteX12" fmla="*/ 5227531 w 10199917"/>
              <a:gd name="connsiteY12" fmla="*/ 5388298 h 5903232"/>
              <a:gd name="connsiteX13" fmla="*/ 7085358 w 10199917"/>
              <a:gd name="connsiteY13" fmla="*/ 5780182 h 5903232"/>
              <a:gd name="connsiteX14" fmla="*/ 9175417 w 10199917"/>
              <a:gd name="connsiteY14" fmla="*/ 4938353 h 5903232"/>
              <a:gd name="connsiteX0" fmla="*/ 9192013 w 10216513"/>
              <a:gd name="connsiteY0" fmla="*/ 4938353 h 5898455"/>
              <a:gd name="connsiteX1" fmla="*/ 10135441 w 10216513"/>
              <a:gd name="connsiteY1" fmla="*/ 3617554 h 5898455"/>
              <a:gd name="connsiteX2" fmla="*/ 9975785 w 10216513"/>
              <a:gd name="connsiteY2" fmla="*/ 1701669 h 5898455"/>
              <a:gd name="connsiteX3" fmla="*/ 8451785 w 10216513"/>
              <a:gd name="connsiteY3" fmla="*/ 569553 h 5898455"/>
              <a:gd name="connsiteX4" fmla="*/ 5940812 w 10216513"/>
              <a:gd name="connsiteY4" fmla="*/ 830810 h 5898455"/>
              <a:gd name="connsiteX5" fmla="*/ 3342756 w 10216513"/>
              <a:gd name="connsiteY5" fmla="*/ 90583 h 5898455"/>
              <a:gd name="connsiteX6" fmla="*/ 1310756 w 10216513"/>
              <a:gd name="connsiteY6" fmla="*/ 250240 h 5898455"/>
              <a:gd name="connsiteX7" fmla="*/ 91556 w 10216513"/>
              <a:gd name="connsiteY7" fmla="*/ 2224182 h 5898455"/>
              <a:gd name="connsiteX8" fmla="*/ 352813 w 10216513"/>
              <a:gd name="connsiteY8" fmla="*/ 4125554 h 5898455"/>
              <a:gd name="connsiteX9" fmla="*/ 2457384 w 10216513"/>
              <a:gd name="connsiteY9" fmla="*/ 5620527 h 5898455"/>
              <a:gd name="connsiteX10" fmla="*/ 3734641 w 10216513"/>
              <a:gd name="connsiteY10" fmla="*/ 5881782 h 5898455"/>
              <a:gd name="connsiteX11" fmla="*/ 5244127 w 10216513"/>
              <a:gd name="connsiteY11" fmla="*/ 5388298 h 5898455"/>
              <a:gd name="connsiteX12" fmla="*/ 7101954 w 10216513"/>
              <a:gd name="connsiteY12" fmla="*/ 5780182 h 5898455"/>
              <a:gd name="connsiteX13" fmla="*/ 9192013 w 10216513"/>
              <a:gd name="connsiteY13" fmla="*/ 4938353 h 5898455"/>
              <a:gd name="connsiteX0" fmla="*/ 8987078 w 10011578"/>
              <a:gd name="connsiteY0" fmla="*/ 4914257 h 5874359"/>
              <a:gd name="connsiteX1" fmla="*/ 9930506 w 10011578"/>
              <a:gd name="connsiteY1" fmla="*/ 3593458 h 5874359"/>
              <a:gd name="connsiteX2" fmla="*/ 9770850 w 10011578"/>
              <a:gd name="connsiteY2" fmla="*/ 1677573 h 5874359"/>
              <a:gd name="connsiteX3" fmla="*/ 8246850 w 10011578"/>
              <a:gd name="connsiteY3" fmla="*/ 545457 h 5874359"/>
              <a:gd name="connsiteX4" fmla="*/ 5735877 w 10011578"/>
              <a:gd name="connsiteY4" fmla="*/ 806714 h 5874359"/>
              <a:gd name="connsiteX5" fmla="*/ 3137821 w 10011578"/>
              <a:gd name="connsiteY5" fmla="*/ 66487 h 5874359"/>
              <a:gd name="connsiteX6" fmla="*/ 1105821 w 10011578"/>
              <a:gd name="connsiteY6" fmla="*/ 226144 h 5874359"/>
              <a:gd name="connsiteX7" fmla="*/ 278507 w 10011578"/>
              <a:gd name="connsiteY7" fmla="*/ 1751345 h 5874359"/>
              <a:gd name="connsiteX8" fmla="*/ 147878 w 10011578"/>
              <a:gd name="connsiteY8" fmla="*/ 4101458 h 5874359"/>
              <a:gd name="connsiteX9" fmla="*/ 2252449 w 10011578"/>
              <a:gd name="connsiteY9" fmla="*/ 5596431 h 5874359"/>
              <a:gd name="connsiteX10" fmla="*/ 3529706 w 10011578"/>
              <a:gd name="connsiteY10" fmla="*/ 5857686 h 5874359"/>
              <a:gd name="connsiteX11" fmla="*/ 5039192 w 10011578"/>
              <a:gd name="connsiteY11" fmla="*/ 5364202 h 5874359"/>
              <a:gd name="connsiteX12" fmla="*/ 6897019 w 10011578"/>
              <a:gd name="connsiteY12" fmla="*/ 5756086 h 5874359"/>
              <a:gd name="connsiteX13" fmla="*/ 8987078 w 10011578"/>
              <a:gd name="connsiteY13" fmla="*/ 4914257 h 5874359"/>
              <a:gd name="connsiteX0" fmla="*/ 8873361 w 9897861"/>
              <a:gd name="connsiteY0" fmla="*/ 5063757 h 6023859"/>
              <a:gd name="connsiteX1" fmla="*/ 9816789 w 9897861"/>
              <a:gd name="connsiteY1" fmla="*/ 3742958 h 6023859"/>
              <a:gd name="connsiteX2" fmla="*/ 9657133 w 9897861"/>
              <a:gd name="connsiteY2" fmla="*/ 1827073 h 6023859"/>
              <a:gd name="connsiteX3" fmla="*/ 8133133 w 9897861"/>
              <a:gd name="connsiteY3" fmla="*/ 694957 h 6023859"/>
              <a:gd name="connsiteX4" fmla="*/ 5622160 w 9897861"/>
              <a:gd name="connsiteY4" fmla="*/ 956214 h 6023859"/>
              <a:gd name="connsiteX5" fmla="*/ 3024104 w 9897861"/>
              <a:gd name="connsiteY5" fmla="*/ 215987 h 6023859"/>
              <a:gd name="connsiteX6" fmla="*/ 992104 w 9897861"/>
              <a:gd name="connsiteY6" fmla="*/ 375644 h 6023859"/>
              <a:gd name="connsiteX7" fmla="*/ 34161 w 9897861"/>
              <a:gd name="connsiteY7" fmla="*/ 4250958 h 6023859"/>
              <a:gd name="connsiteX8" fmla="*/ 2138732 w 9897861"/>
              <a:gd name="connsiteY8" fmla="*/ 5745931 h 6023859"/>
              <a:gd name="connsiteX9" fmla="*/ 3415989 w 9897861"/>
              <a:gd name="connsiteY9" fmla="*/ 6007186 h 6023859"/>
              <a:gd name="connsiteX10" fmla="*/ 4925475 w 9897861"/>
              <a:gd name="connsiteY10" fmla="*/ 5513702 h 6023859"/>
              <a:gd name="connsiteX11" fmla="*/ 6783302 w 9897861"/>
              <a:gd name="connsiteY11" fmla="*/ 5905586 h 6023859"/>
              <a:gd name="connsiteX12" fmla="*/ 8873361 w 9897861"/>
              <a:gd name="connsiteY12" fmla="*/ 5063757 h 6023859"/>
              <a:gd name="connsiteX0" fmla="*/ 7897590 w 8922090"/>
              <a:gd name="connsiteY0" fmla="*/ 5170344 h 6361783"/>
              <a:gd name="connsiteX1" fmla="*/ 8841018 w 8922090"/>
              <a:gd name="connsiteY1" fmla="*/ 3849545 h 6361783"/>
              <a:gd name="connsiteX2" fmla="*/ 8681362 w 8922090"/>
              <a:gd name="connsiteY2" fmla="*/ 1933660 h 6361783"/>
              <a:gd name="connsiteX3" fmla="*/ 7157362 w 8922090"/>
              <a:gd name="connsiteY3" fmla="*/ 801544 h 6361783"/>
              <a:gd name="connsiteX4" fmla="*/ 4646389 w 8922090"/>
              <a:gd name="connsiteY4" fmla="*/ 1062801 h 6361783"/>
              <a:gd name="connsiteX5" fmla="*/ 2048333 w 8922090"/>
              <a:gd name="connsiteY5" fmla="*/ 322574 h 6361783"/>
              <a:gd name="connsiteX6" fmla="*/ 16333 w 8922090"/>
              <a:gd name="connsiteY6" fmla="*/ 482231 h 6361783"/>
              <a:gd name="connsiteX7" fmla="*/ 1162961 w 8922090"/>
              <a:gd name="connsiteY7" fmla="*/ 5852518 h 6361783"/>
              <a:gd name="connsiteX8" fmla="*/ 2440218 w 8922090"/>
              <a:gd name="connsiteY8" fmla="*/ 6113773 h 6361783"/>
              <a:gd name="connsiteX9" fmla="*/ 3949704 w 8922090"/>
              <a:gd name="connsiteY9" fmla="*/ 5620289 h 6361783"/>
              <a:gd name="connsiteX10" fmla="*/ 5807531 w 8922090"/>
              <a:gd name="connsiteY10" fmla="*/ 6012173 h 6361783"/>
              <a:gd name="connsiteX11" fmla="*/ 7897590 w 8922090"/>
              <a:gd name="connsiteY11" fmla="*/ 5170344 h 6361783"/>
              <a:gd name="connsiteX0" fmla="*/ 8070208 w 9094708"/>
              <a:gd name="connsiteY0" fmla="*/ 5150151 h 6173660"/>
              <a:gd name="connsiteX1" fmla="*/ 9013636 w 9094708"/>
              <a:gd name="connsiteY1" fmla="*/ 3829352 h 6173660"/>
              <a:gd name="connsiteX2" fmla="*/ 8853980 w 9094708"/>
              <a:gd name="connsiteY2" fmla="*/ 1913467 h 6173660"/>
              <a:gd name="connsiteX3" fmla="*/ 7329980 w 9094708"/>
              <a:gd name="connsiteY3" fmla="*/ 781351 h 6173660"/>
              <a:gd name="connsiteX4" fmla="*/ 4819007 w 9094708"/>
              <a:gd name="connsiteY4" fmla="*/ 1042608 h 6173660"/>
              <a:gd name="connsiteX5" fmla="*/ 2220951 w 9094708"/>
              <a:gd name="connsiteY5" fmla="*/ 302381 h 6173660"/>
              <a:gd name="connsiteX6" fmla="*/ 188951 w 9094708"/>
              <a:gd name="connsiteY6" fmla="*/ 462038 h 6173660"/>
              <a:gd name="connsiteX7" fmla="*/ 363122 w 9094708"/>
              <a:gd name="connsiteY7" fmla="*/ 5551862 h 6173660"/>
              <a:gd name="connsiteX8" fmla="*/ 2612836 w 9094708"/>
              <a:gd name="connsiteY8" fmla="*/ 6093580 h 6173660"/>
              <a:gd name="connsiteX9" fmla="*/ 4122322 w 9094708"/>
              <a:gd name="connsiteY9" fmla="*/ 5600096 h 6173660"/>
              <a:gd name="connsiteX10" fmla="*/ 5980149 w 9094708"/>
              <a:gd name="connsiteY10" fmla="*/ 5991980 h 6173660"/>
              <a:gd name="connsiteX11" fmla="*/ 8070208 w 9094708"/>
              <a:gd name="connsiteY11" fmla="*/ 5150151 h 6173660"/>
              <a:gd name="connsiteX0" fmla="*/ 8186847 w 9211347"/>
              <a:gd name="connsiteY0" fmla="*/ 5150151 h 6173660"/>
              <a:gd name="connsiteX1" fmla="*/ 9130275 w 9211347"/>
              <a:gd name="connsiteY1" fmla="*/ 3829352 h 6173660"/>
              <a:gd name="connsiteX2" fmla="*/ 8970619 w 9211347"/>
              <a:gd name="connsiteY2" fmla="*/ 1913467 h 6173660"/>
              <a:gd name="connsiteX3" fmla="*/ 7446619 w 9211347"/>
              <a:gd name="connsiteY3" fmla="*/ 781351 h 6173660"/>
              <a:gd name="connsiteX4" fmla="*/ 4935646 w 9211347"/>
              <a:gd name="connsiteY4" fmla="*/ 1042608 h 6173660"/>
              <a:gd name="connsiteX5" fmla="*/ 2337590 w 9211347"/>
              <a:gd name="connsiteY5" fmla="*/ 302381 h 6173660"/>
              <a:gd name="connsiteX6" fmla="*/ 305590 w 9211347"/>
              <a:gd name="connsiteY6" fmla="*/ 462038 h 6173660"/>
              <a:gd name="connsiteX7" fmla="*/ 262047 w 9211347"/>
              <a:gd name="connsiteY7" fmla="*/ 5551862 h 6173660"/>
              <a:gd name="connsiteX8" fmla="*/ 2729475 w 9211347"/>
              <a:gd name="connsiteY8" fmla="*/ 6093580 h 6173660"/>
              <a:gd name="connsiteX9" fmla="*/ 4238961 w 9211347"/>
              <a:gd name="connsiteY9" fmla="*/ 5600096 h 6173660"/>
              <a:gd name="connsiteX10" fmla="*/ 6096788 w 9211347"/>
              <a:gd name="connsiteY10" fmla="*/ 5991980 h 6173660"/>
              <a:gd name="connsiteX11" fmla="*/ 8186847 w 9211347"/>
              <a:gd name="connsiteY11" fmla="*/ 5150151 h 6173660"/>
              <a:gd name="connsiteX0" fmla="*/ 8179727 w 9204227"/>
              <a:gd name="connsiteY0" fmla="*/ 4875576 h 5871472"/>
              <a:gd name="connsiteX1" fmla="*/ 9123155 w 9204227"/>
              <a:gd name="connsiteY1" fmla="*/ 3554777 h 5871472"/>
              <a:gd name="connsiteX2" fmla="*/ 8963499 w 9204227"/>
              <a:gd name="connsiteY2" fmla="*/ 1638892 h 5871472"/>
              <a:gd name="connsiteX3" fmla="*/ 7439499 w 9204227"/>
              <a:gd name="connsiteY3" fmla="*/ 506776 h 5871472"/>
              <a:gd name="connsiteX4" fmla="*/ 4928526 w 9204227"/>
              <a:gd name="connsiteY4" fmla="*/ 768033 h 5871472"/>
              <a:gd name="connsiteX5" fmla="*/ 2330470 w 9204227"/>
              <a:gd name="connsiteY5" fmla="*/ 27806 h 5871472"/>
              <a:gd name="connsiteX6" fmla="*/ 312984 w 9204227"/>
              <a:gd name="connsiteY6" fmla="*/ 692297 h 5871472"/>
              <a:gd name="connsiteX7" fmla="*/ 254927 w 9204227"/>
              <a:gd name="connsiteY7" fmla="*/ 5277287 h 5871472"/>
              <a:gd name="connsiteX8" fmla="*/ 2722355 w 9204227"/>
              <a:gd name="connsiteY8" fmla="*/ 5819005 h 5871472"/>
              <a:gd name="connsiteX9" fmla="*/ 4231841 w 9204227"/>
              <a:gd name="connsiteY9" fmla="*/ 5325521 h 5871472"/>
              <a:gd name="connsiteX10" fmla="*/ 6089668 w 9204227"/>
              <a:gd name="connsiteY10" fmla="*/ 5717405 h 5871472"/>
              <a:gd name="connsiteX11" fmla="*/ 8179727 w 9204227"/>
              <a:gd name="connsiteY11" fmla="*/ 4875576 h 5871472"/>
              <a:gd name="connsiteX0" fmla="*/ 8179727 w 9204227"/>
              <a:gd name="connsiteY0" fmla="*/ 5745461 h 6741357"/>
              <a:gd name="connsiteX1" fmla="*/ 9123155 w 9204227"/>
              <a:gd name="connsiteY1" fmla="*/ 4424662 h 6741357"/>
              <a:gd name="connsiteX2" fmla="*/ 8963499 w 9204227"/>
              <a:gd name="connsiteY2" fmla="*/ 2508777 h 6741357"/>
              <a:gd name="connsiteX3" fmla="*/ 7439499 w 9204227"/>
              <a:gd name="connsiteY3" fmla="*/ 1376661 h 6741357"/>
              <a:gd name="connsiteX4" fmla="*/ 4928526 w 9204227"/>
              <a:gd name="connsiteY4" fmla="*/ 1637918 h 6741357"/>
              <a:gd name="connsiteX5" fmla="*/ 2330470 w 9204227"/>
              <a:gd name="connsiteY5" fmla="*/ 213 h 6741357"/>
              <a:gd name="connsiteX6" fmla="*/ 312984 w 9204227"/>
              <a:gd name="connsiteY6" fmla="*/ 1562182 h 6741357"/>
              <a:gd name="connsiteX7" fmla="*/ 254927 w 9204227"/>
              <a:gd name="connsiteY7" fmla="*/ 6147172 h 6741357"/>
              <a:gd name="connsiteX8" fmla="*/ 2722355 w 9204227"/>
              <a:gd name="connsiteY8" fmla="*/ 6688890 h 6741357"/>
              <a:gd name="connsiteX9" fmla="*/ 4231841 w 9204227"/>
              <a:gd name="connsiteY9" fmla="*/ 6195406 h 6741357"/>
              <a:gd name="connsiteX10" fmla="*/ 6089668 w 9204227"/>
              <a:gd name="connsiteY10" fmla="*/ 6587290 h 6741357"/>
              <a:gd name="connsiteX11" fmla="*/ 8179727 w 9204227"/>
              <a:gd name="connsiteY11" fmla="*/ 5745461 h 6741357"/>
              <a:gd name="connsiteX0" fmla="*/ 8179727 w 9204227"/>
              <a:gd name="connsiteY0" fmla="*/ 5747258 h 6743154"/>
              <a:gd name="connsiteX1" fmla="*/ 9123155 w 9204227"/>
              <a:gd name="connsiteY1" fmla="*/ 4426459 h 6743154"/>
              <a:gd name="connsiteX2" fmla="*/ 8963499 w 9204227"/>
              <a:gd name="connsiteY2" fmla="*/ 2510574 h 6743154"/>
              <a:gd name="connsiteX3" fmla="*/ 7439499 w 9204227"/>
              <a:gd name="connsiteY3" fmla="*/ 1378458 h 6743154"/>
              <a:gd name="connsiteX4" fmla="*/ 6002583 w 9204227"/>
              <a:gd name="connsiteY4" fmla="*/ 1807992 h 6743154"/>
              <a:gd name="connsiteX5" fmla="*/ 2330470 w 9204227"/>
              <a:gd name="connsiteY5" fmla="*/ 2010 h 6743154"/>
              <a:gd name="connsiteX6" fmla="*/ 312984 w 9204227"/>
              <a:gd name="connsiteY6" fmla="*/ 1563979 h 6743154"/>
              <a:gd name="connsiteX7" fmla="*/ 254927 w 9204227"/>
              <a:gd name="connsiteY7" fmla="*/ 6148969 h 6743154"/>
              <a:gd name="connsiteX8" fmla="*/ 2722355 w 9204227"/>
              <a:gd name="connsiteY8" fmla="*/ 6690687 h 6743154"/>
              <a:gd name="connsiteX9" fmla="*/ 4231841 w 9204227"/>
              <a:gd name="connsiteY9" fmla="*/ 6197203 h 6743154"/>
              <a:gd name="connsiteX10" fmla="*/ 6089668 w 9204227"/>
              <a:gd name="connsiteY10" fmla="*/ 6589087 h 6743154"/>
              <a:gd name="connsiteX11" fmla="*/ 8179727 w 9204227"/>
              <a:gd name="connsiteY11" fmla="*/ 5747258 h 6743154"/>
              <a:gd name="connsiteX0" fmla="*/ 8137741 w 9162241"/>
              <a:gd name="connsiteY0" fmla="*/ 5747258 h 7083390"/>
              <a:gd name="connsiteX1" fmla="*/ 9081169 w 9162241"/>
              <a:gd name="connsiteY1" fmla="*/ 4426459 h 7083390"/>
              <a:gd name="connsiteX2" fmla="*/ 8921513 w 9162241"/>
              <a:gd name="connsiteY2" fmla="*/ 2510574 h 7083390"/>
              <a:gd name="connsiteX3" fmla="*/ 7397513 w 9162241"/>
              <a:gd name="connsiteY3" fmla="*/ 1378458 h 7083390"/>
              <a:gd name="connsiteX4" fmla="*/ 5960597 w 9162241"/>
              <a:gd name="connsiteY4" fmla="*/ 1807992 h 7083390"/>
              <a:gd name="connsiteX5" fmla="*/ 2288484 w 9162241"/>
              <a:gd name="connsiteY5" fmla="*/ 2010 h 7083390"/>
              <a:gd name="connsiteX6" fmla="*/ 270998 w 9162241"/>
              <a:gd name="connsiteY6" fmla="*/ 1563979 h 7083390"/>
              <a:gd name="connsiteX7" fmla="*/ 212941 w 9162241"/>
              <a:gd name="connsiteY7" fmla="*/ 6148969 h 7083390"/>
              <a:gd name="connsiteX8" fmla="*/ 2056255 w 9162241"/>
              <a:gd name="connsiteY8" fmla="*/ 7083335 h 7083390"/>
              <a:gd name="connsiteX9" fmla="*/ 4189855 w 9162241"/>
              <a:gd name="connsiteY9" fmla="*/ 6197203 h 7083390"/>
              <a:gd name="connsiteX10" fmla="*/ 6047682 w 9162241"/>
              <a:gd name="connsiteY10" fmla="*/ 6589087 h 7083390"/>
              <a:gd name="connsiteX11" fmla="*/ 8137741 w 9162241"/>
              <a:gd name="connsiteY11" fmla="*/ 5747258 h 7083390"/>
              <a:gd name="connsiteX0" fmla="*/ 8137741 w 9145680"/>
              <a:gd name="connsiteY0" fmla="*/ 5747258 h 7083390"/>
              <a:gd name="connsiteX1" fmla="*/ 9081169 w 9145680"/>
              <a:gd name="connsiteY1" fmla="*/ 4426459 h 7083390"/>
              <a:gd name="connsiteX2" fmla="*/ 8921513 w 9145680"/>
              <a:gd name="connsiteY2" fmla="*/ 2510574 h 7083390"/>
              <a:gd name="connsiteX3" fmla="*/ 7789399 w 9145680"/>
              <a:gd name="connsiteY3" fmla="*/ 1210178 h 7083390"/>
              <a:gd name="connsiteX4" fmla="*/ 5960597 w 9145680"/>
              <a:gd name="connsiteY4" fmla="*/ 1807992 h 7083390"/>
              <a:gd name="connsiteX5" fmla="*/ 2288484 w 9145680"/>
              <a:gd name="connsiteY5" fmla="*/ 2010 h 7083390"/>
              <a:gd name="connsiteX6" fmla="*/ 270998 w 9145680"/>
              <a:gd name="connsiteY6" fmla="*/ 1563979 h 7083390"/>
              <a:gd name="connsiteX7" fmla="*/ 212941 w 9145680"/>
              <a:gd name="connsiteY7" fmla="*/ 6148969 h 7083390"/>
              <a:gd name="connsiteX8" fmla="*/ 2056255 w 9145680"/>
              <a:gd name="connsiteY8" fmla="*/ 7083335 h 7083390"/>
              <a:gd name="connsiteX9" fmla="*/ 4189855 w 9145680"/>
              <a:gd name="connsiteY9" fmla="*/ 6197203 h 7083390"/>
              <a:gd name="connsiteX10" fmla="*/ 6047682 w 9145680"/>
              <a:gd name="connsiteY10" fmla="*/ 6589087 h 7083390"/>
              <a:gd name="connsiteX11" fmla="*/ 8137741 w 9145680"/>
              <a:gd name="connsiteY11" fmla="*/ 5747258 h 7083390"/>
              <a:gd name="connsiteX0" fmla="*/ 8137741 w 9145680"/>
              <a:gd name="connsiteY0" fmla="*/ 5745268 h 7081400"/>
              <a:gd name="connsiteX1" fmla="*/ 9081169 w 9145680"/>
              <a:gd name="connsiteY1" fmla="*/ 4424469 h 7081400"/>
              <a:gd name="connsiteX2" fmla="*/ 8921513 w 9145680"/>
              <a:gd name="connsiteY2" fmla="*/ 2508584 h 7081400"/>
              <a:gd name="connsiteX3" fmla="*/ 7789399 w 9145680"/>
              <a:gd name="connsiteY3" fmla="*/ 1208188 h 7081400"/>
              <a:gd name="connsiteX4" fmla="*/ 5452597 w 9145680"/>
              <a:gd name="connsiteY4" fmla="*/ 1525538 h 7081400"/>
              <a:gd name="connsiteX5" fmla="*/ 2288484 w 9145680"/>
              <a:gd name="connsiteY5" fmla="*/ 20 h 7081400"/>
              <a:gd name="connsiteX6" fmla="*/ 270998 w 9145680"/>
              <a:gd name="connsiteY6" fmla="*/ 1561989 h 7081400"/>
              <a:gd name="connsiteX7" fmla="*/ 212941 w 9145680"/>
              <a:gd name="connsiteY7" fmla="*/ 6146979 h 7081400"/>
              <a:gd name="connsiteX8" fmla="*/ 2056255 w 9145680"/>
              <a:gd name="connsiteY8" fmla="*/ 7081345 h 7081400"/>
              <a:gd name="connsiteX9" fmla="*/ 4189855 w 9145680"/>
              <a:gd name="connsiteY9" fmla="*/ 6195213 h 7081400"/>
              <a:gd name="connsiteX10" fmla="*/ 6047682 w 9145680"/>
              <a:gd name="connsiteY10" fmla="*/ 6587097 h 7081400"/>
              <a:gd name="connsiteX11" fmla="*/ 8137741 w 9145680"/>
              <a:gd name="connsiteY11" fmla="*/ 5745268 h 7081400"/>
              <a:gd name="connsiteX0" fmla="*/ 8137741 w 9145680"/>
              <a:gd name="connsiteY0" fmla="*/ 5745268 h 7102366"/>
              <a:gd name="connsiteX1" fmla="*/ 9081169 w 9145680"/>
              <a:gd name="connsiteY1" fmla="*/ 4424469 h 7102366"/>
              <a:gd name="connsiteX2" fmla="*/ 8921513 w 9145680"/>
              <a:gd name="connsiteY2" fmla="*/ 2508584 h 7102366"/>
              <a:gd name="connsiteX3" fmla="*/ 7789399 w 9145680"/>
              <a:gd name="connsiteY3" fmla="*/ 1208188 h 7102366"/>
              <a:gd name="connsiteX4" fmla="*/ 5452597 w 9145680"/>
              <a:gd name="connsiteY4" fmla="*/ 1525538 h 7102366"/>
              <a:gd name="connsiteX5" fmla="*/ 2288484 w 9145680"/>
              <a:gd name="connsiteY5" fmla="*/ 20 h 7102366"/>
              <a:gd name="connsiteX6" fmla="*/ 270998 w 9145680"/>
              <a:gd name="connsiteY6" fmla="*/ 1561989 h 7102366"/>
              <a:gd name="connsiteX7" fmla="*/ 212941 w 9145680"/>
              <a:gd name="connsiteY7" fmla="*/ 6146979 h 7102366"/>
              <a:gd name="connsiteX8" fmla="*/ 2056255 w 9145680"/>
              <a:gd name="connsiteY8" fmla="*/ 7081345 h 7102366"/>
              <a:gd name="connsiteX9" fmla="*/ 4030198 w 9145680"/>
              <a:gd name="connsiteY9" fmla="*/ 6812231 h 7102366"/>
              <a:gd name="connsiteX10" fmla="*/ 6047682 w 9145680"/>
              <a:gd name="connsiteY10" fmla="*/ 6587097 h 7102366"/>
              <a:gd name="connsiteX11" fmla="*/ 8137741 w 9145680"/>
              <a:gd name="connsiteY11" fmla="*/ 5745268 h 7102366"/>
              <a:gd name="connsiteX0" fmla="*/ 8137741 w 9145680"/>
              <a:gd name="connsiteY0" fmla="*/ 5745268 h 7147841"/>
              <a:gd name="connsiteX1" fmla="*/ 9081169 w 9145680"/>
              <a:gd name="connsiteY1" fmla="*/ 4424469 h 7147841"/>
              <a:gd name="connsiteX2" fmla="*/ 8921513 w 9145680"/>
              <a:gd name="connsiteY2" fmla="*/ 2508584 h 7147841"/>
              <a:gd name="connsiteX3" fmla="*/ 7789399 w 9145680"/>
              <a:gd name="connsiteY3" fmla="*/ 1208188 h 7147841"/>
              <a:gd name="connsiteX4" fmla="*/ 5452597 w 9145680"/>
              <a:gd name="connsiteY4" fmla="*/ 1525538 h 7147841"/>
              <a:gd name="connsiteX5" fmla="*/ 2288484 w 9145680"/>
              <a:gd name="connsiteY5" fmla="*/ 20 h 7147841"/>
              <a:gd name="connsiteX6" fmla="*/ 270998 w 9145680"/>
              <a:gd name="connsiteY6" fmla="*/ 1561989 h 7147841"/>
              <a:gd name="connsiteX7" fmla="*/ 212941 w 9145680"/>
              <a:gd name="connsiteY7" fmla="*/ 5361684 h 7147841"/>
              <a:gd name="connsiteX8" fmla="*/ 2056255 w 9145680"/>
              <a:gd name="connsiteY8" fmla="*/ 7081345 h 7147841"/>
              <a:gd name="connsiteX9" fmla="*/ 4030198 w 9145680"/>
              <a:gd name="connsiteY9" fmla="*/ 6812231 h 7147841"/>
              <a:gd name="connsiteX10" fmla="*/ 6047682 w 9145680"/>
              <a:gd name="connsiteY10" fmla="*/ 6587097 h 7147841"/>
              <a:gd name="connsiteX11" fmla="*/ 8137741 w 9145680"/>
              <a:gd name="connsiteY11" fmla="*/ 5745268 h 7147841"/>
              <a:gd name="connsiteX0" fmla="*/ 8137741 w 9145680"/>
              <a:gd name="connsiteY0" fmla="*/ 5745268 h 6812745"/>
              <a:gd name="connsiteX1" fmla="*/ 9081169 w 9145680"/>
              <a:gd name="connsiteY1" fmla="*/ 4424469 h 6812745"/>
              <a:gd name="connsiteX2" fmla="*/ 8921513 w 9145680"/>
              <a:gd name="connsiteY2" fmla="*/ 2508584 h 6812745"/>
              <a:gd name="connsiteX3" fmla="*/ 7789399 w 9145680"/>
              <a:gd name="connsiteY3" fmla="*/ 1208188 h 6812745"/>
              <a:gd name="connsiteX4" fmla="*/ 5452597 w 9145680"/>
              <a:gd name="connsiteY4" fmla="*/ 1525538 h 6812745"/>
              <a:gd name="connsiteX5" fmla="*/ 2288484 w 9145680"/>
              <a:gd name="connsiteY5" fmla="*/ 20 h 6812745"/>
              <a:gd name="connsiteX6" fmla="*/ 270998 w 9145680"/>
              <a:gd name="connsiteY6" fmla="*/ 1561989 h 6812745"/>
              <a:gd name="connsiteX7" fmla="*/ 212941 w 9145680"/>
              <a:gd name="connsiteY7" fmla="*/ 5361684 h 6812745"/>
              <a:gd name="connsiteX8" fmla="*/ 2056255 w 9145680"/>
              <a:gd name="connsiteY8" fmla="*/ 6183863 h 6812745"/>
              <a:gd name="connsiteX9" fmla="*/ 4030198 w 9145680"/>
              <a:gd name="connsiteY9" fmla="*/ 6812231 h 6812745"/>
              <a:gd name="connsiteX10" fmla="*/ 6047682 w 9145680"/>
              <a:gd name="connsiteY10" fmla="*/ 6587097 h 6812745"/>
              <a:gd name="connsiteX11" fmla="*/ 8137741 w 9145680"/>
              <a:gd name="connsiteY11" fmla="*/ 5745268 h 6812745"/>
              <a:gd name="connsiteX0" fmla="*/ 8137741 w 9145680"/>
              <a:gd name="connsiteY0" fmla="*/ 5745268 h 6590965"/>
              <a:gd name="connsiteX1" fmla="*/ 9081169 w 9145680"/>
              <a:gd name="connsiteY1" fmla="*/ 4424469 h 6590965"/>
              <a:gd name="connsiteX2" fmla="*/ 8921513 w 9145680"/>
              <a:gd name="connsiteY2" fmla="*/ 2508584 h 6590965"/>
              <a:gd name="connsiteX3" fmla="*/ 7789399 w 9145680"/>
              <a:gd name="connsiteY3" fmla="*/ 1208188 h 6590965"/>
              <a:gd name="connsiteX4" fmla="*/ 5452597 w 9145680"/>
              <a:gd name="connsiteY4" fmla="*/ 1525538 h 6590965"/>
              <a:gd name="connsiteX5" fmla="*/ 2288484 w 9145680"/>
              <a:gd name="connsiteY5" fmla="*/ 20 h 6590965"/>
              <a:gd name="connsiteX6" fmla="*/ 270998 w 9145680"/>
              <a:gd name="connsiteY6" fmla="*/ 1561989 h 6590965"/>
              <a:gd name="connsiteX7" fmla="*/ 212941 w 9145680"/>
              <a:gd name="connsiteY7" fmla="*/ 5361684 h 6590965"/>
              <a:gd name="connsiteX8" fmla="*/ 2056255 w 9145680"/>
              <a:gd name="connsiteY8" fmla="*/ 6183863 h 6590965"/>
              <a:gd name="connsiteX9" fmla="*/ 4030198 w 9145680"/>
              <a:gd name="connsiteY9" fmla="*/ 6083027 h 6590965"/>
              <a:gd name="connsiteX10" fmla="*/ 6047682 w 9145680"/>
              <a:gd name="connsiteY10" fmla="*/ 6587097 h 6590965"/>
              <a:gd name="connsiteX11" fmla="*/ 8137741 w 9145680"/>
              <a:gd name="connsiteY11" fmla="*/ 5745268 h 6590965"/>
              <a:gd name="connsiteX0" fmla="*/ 8137741 w 9145680"/>
              <a:gd name="connsiteY0" fmla="*/ 5745268 h 6221578"/>
              <a:gd name="connsiteX1" fmla="*/ 9081169 w 9145680"/>
              <a:gd name="connsiteY1" fmla="*/ 4424469 h 6221578"/>
              <a:gd name="connsiteX2" fmla="*/ 8921513 w 9145680"/>
              <a:gd name="connsiteY2" fmla="*/ 2508584 h 6221578"/>
              <a:gd name="connsiteX3" fmla="*/ 7789399 w 9145680"/>
              <a:gd name="connsiteY3" fmla="*/ 1208188 h 6221578"/>
              <a:gd name="connsiteX4" fmla="*/ 5452597 w 9145680"/>
              <a:gd name="connsiteY4" fmla="*/ 1525538 h 6221578"/>
              <a:gd name="connsiteX5" fmla="*/ 2288484 w 9145680"/>
              <a:gd name="connsiteY5" fmla="*/ 20 h 6221578"/>
              <a:gd name="connsiteX6" fmla="*/ 270998 w 9145680"/>
              <a:gd name="connsiteY6" fmla="*/ 1561989 h 6221578"/>
              <a:gd name="connsiteX7" fmla="*/ 212941 w 9145680"/>
              <a:gd name="connsiteY7" fmla="*/ 5361684 h 6221578"/>
              <a:gd name="connsiteX8" fmla="*/ 2056255 w 9145680"/>
              <a:gd name="connsiteY8" fmla="*/ 6183863 h 6221578"/>
              <a:gd name="connsiteX9" fmla="*/ 4030198 w 9145680"/>
              <a:gd name="connsiteY9" fmla="*/ 6083027 h 6221578"/>
              <a:gd name="connsiteX10" fmla="*/ 6047682 w 9145680"/>
              <a:gd name="connsiteY10" fmla="*/ 6194449 h 6221578"/>
              <a:gd name="connsiteX11" fmla="*/ 8137741 w 9145680"/>
              <a:gd name="connsiteY11" fmla="*/ 5745268 h 6221578"/>
              <a:gd name="connsiteX0" fmla="*/ 8253855 w 9137079"/>
              <a:gd name="connsiteY0" fmla="*/ 6025733 h 6221582"/>
              <a:gd name="connsiteX1" fmla="*/ 9081169 w 9137079"/>
              <a:gd name="connsiteY1" fmla="*/ 4424469 h 6221582"/>
              <a:gd name="connsiteX2" fmla="*/ 8921513 w 9137079"/>
              <a:gd name="connsiteY2" fmla="*/ 2508584 h 6221582"/>
              <a:gd name="connsiteX3" fmla="*/ 7789399 w 9137079"/>
              <a:gd name="connsiteY3" fmla="*/ 1208188 h 6221582"/>
              <a:gd name="connsiteX4" fmla="*/ 5452597 w 9137079"/>
              <a:gd name="connsiteY4" fmla="*/ 1525538 h 6221582"/>
              <a:gd name="connsiteX5" fmla="*/ 2288484 w 9137079"/>
              <a:gd name="connsiteY5" fmla="*/ 20 h 6221582"/>
              <a:gd name="connsiteX6" fmla="*/ 270998 w 9137079"/>
              <a:gd name="connsiteY6" fmla="*/ 1561989 h 6221582"/>
              <a:gd name="connsiteX7" fmla="*/ 212941 w 9137079"/>
              <a:gd name="connsiteY7" fmla="*/ 5361684 h 6221582"/>
              <a:gd name="connsiteX8" fmla="*/ 2056255 w 9137079"/>
              <a:gd name="connsiteY8" fmla="*/ 6183863 h 6221582"/>
              <a:gd name="connsiteX9" fmla="*/ 4030198 w 9137079"/>
              <a:gd name="connsiteY9" fmla="*/ 6083027 h 6221582"/>
              <a:gd name="connsiteX10" fmla="*/ 6047682 w 9137079"/>
              <a:gd name="connsiteY10" fmla="*/ 6194449 h 6221582"/>
              <a:gd name="connsiteX11" fmla="*/ 8253855 w 9137079"/>
              <a:gd name="connsiteY11" fmla="*/ 6025733 h 6221582"/>
              <a:gd name="connsiteX0" fmla="*/ 8262641 w 9145865"/>
              <a:gd name="connsiteY0" fmla="*/ 6025733 h 6217505"/>
              <a:gd name="connsiteX1" fmla="*/ 9089955 w 9145865"/>
              <a:gd name="connsiteY1" fmla="*/ 4424469 h 6217505"/>
              <a:gd name="connsiteX2" fmla="*/ 8930299 w 9145865"/>
              <a:gd name="connsiteY2" fmla="*/ 2508584 h 6217505"/>
              <a:gd name="connsiteX3" fmla="*/ 7798185 w 9145865"/>
              <a:gd name="connsiteY3" fmla="*/ 1208188 h 6217505"/>
              <a:gd name="connsiteX4" fmla="*/ 5461383 w 9145865"/>
              <a:gd name="connsiteY4" fmla="*/ 1525538 h 6217505"/>
              <a:gd name="connsiteX5" fmla="*/ 2297270 w 9145865"/>
              <a:gd name="connsiteY5" fmla="*/ 20 h 6217505"/>
              <a:gd name="connsiteX6" fmla="*/ 279784 w 9145865"/>
              <a:gd name="connsiteY6" fmla="*/ 1561989 h 6217505"/>
              <a:gd name="connsiteX7" fmla="*/ 207213 w 9145865"/>
              <a:gd name="connsiteY7" fmla="*/ 5698240 h 6217505"/>
              <a:gd name="connsiteX8" fmla="*/ 2065041 w 9145865"/>
              <a:gd name="connsiteY8" fmla="*/ 6183863 h 6217505"/>
              <a:gd name="connsiteX9" fmla="*/ 4038984 w 9145865"/>
              <a:gd name="connsiteY9" fmla="*/ 6083027 h 6217505"/>
              <a:gd name="connsiteX10" fmla="*/ 6056468 w 9145865"/>
              <a:gd name="connsiteY10" fmla="*/ 6194449 h 6217505"/>
              <a:gd name="connsiteX11" fmla="*/ 8262641 w 9145865"/>
              <a:gd name="connsiteY11" fmla="*/ 6025733 h 6217505"/>
              <a:gd name="connsiteX0" fmla="*/ 8262641 w 9145865"/>
              <a:gd name="connsiteY0" fmla="*/ 6025733 h 6231048"/>
              <a:gd name="connsiteX1" fmla="*/ 9089955 w 9145865"/>
              <a:gd name="connsiteY1" fmla="*/ 4424469 h 6231048"/>
              <a:gd name="connsiteX2" fmla="*/ 8930299 w 9145865"/>
              <a:gd name="connsiteY2" fmla="*/ 2508584 h 6231048"/>
              <a:gd name="connsiteX3" fmla="*/ 7798185 w 9145865"/>
              <a:gd name="connsiteY3" fmla="*/ 1208188 h 6231048"/>
              <a:gd name="connsiteX4" fmla="*/ 5461383 w 9145865"/>
              <a:gd name="connsiteY4" fmla="*/ 1525538 h 6231048"/>
              <a:gd name="connsiteX5" fmla="*/ 2297270 w 9145865"/>
              <a:gd name="connsiteY5" fmla="*/ 20 h 6231048"/>
              <a:gd name="connsiteX6" fmla="*/ 279784 w 9145865"/>
              <a:gd name="connsiteY6" fmla="*/ 1561989 h 6231048"/>
              <a:gd name="connsiteX7" fmla="*/ 207213 w 9145865"/>
              <a:gd name="connsiteY7" fmla="*/ 5698240 h 6231048"/>
              <a:gd name="connsiteX8" fmla="*/ 2065041 w 9145865"/>
              <a:gd name="connsiteY8" fmla="*/ 6183863 h 6231048"/>
              <a:gd name="connsiteX9" fmla="*/ 6056468 w 9145865"/>
              <a:gd name="connsiteY9" fmla="*/ 6194449 h 6231048"/>
              <a:gd name="connsiteX10" fmla="*/ 8262641 w 9145865"/>
              <a:gd name="connsiteY10" fmla="*/ 6025733 h 6231048"/>
              <a:gd name="connsiteX0" fmla="*/ 8262641 w 9146346"/>
              <a:gd name="connsiteY0" fmla="*/ 6120178 h 6325493"/>
              <a:gd name="connsiteX1" fmla="*/ 9089955 w 9146346"/>
              <a:gd name="connsiteY1" fmla="*/ 4518914 h 6325493"/>
              <a:gd name="connsiteX2" fmla="*/ 8930299 w 9146346"/>
              <a:gd name="connsiteY2" fmla="*/ 2603029 h 6325493"/>
              <a:gd name="connsiteX3" fmla="*/ 7785381 w 9146346"/>
              <a:gd name="connsiteY3" fmla="*/ 10772 h 6325493"/>
              <a:gd name="connsiteX4" fmla="*/ 5461383 w 9146346"/>
              <a:gd name="connsiteY4" fmla="*/ 1619983 h 6325493"/>
              <a:gd name="connsiteX5" fmla="*/ 2297270 w 9146346"/>
              <a:gd name="connsiteY5" fmla="*/ 94465 h 6325493"/>
              <a:gd name="connsiteX6" fmla="*/ 279784 w 9146346"/>
              <a:gd name="connsiteY6" fmla="*/ 1656434 h 6325493"/>
              <a:gd name="connsiteX7" fmla="*/ 207213 w 9146346"/>
              <a:gd name="connsiteY7" fmla="*/ 5792685 h 6325493"/>
              <a:gd name="connsiteX8" fmla="*/ 2065041 w 9146346"/>
              <a:gd name="connsiteY8" fmla="*/ 6278308 h 6325493"/>
              <a:gd name="connsiteX9" fmla="*/ 6056468 w 9146346"/>
              <a:gd name="connsiteY9" fmla="*/ 6288894 h 6325493"/>
              <a:gd name="connsiteX10" fmla="*/ 8262641 w 9146346"/>
              <a:gd name="connsiteY10" fmla="*/ 6120178 h 6325493"/>
              <a:gd name="connsiteX0" fmla="*/ 8262641 w 9146346"/>
              <a:gd name="connsiteY0" fmla="*/ 6273162 h 6478477"/>
              <a:gd name="connsiteX1" fmla="*/ 9089955 w 9146346"/>
              <a:gd name="connsiteY1" fmla="*/ 4671898 h 6478477"/>
              <a:gd name="connsiteX2" fmla="*/ 8930299 w 9146346"/>
              <a:gd name="connsiteY2" fmla="*/ 2756013 h 6478477"/>
              <a:gd name="connsiteX3" fmla="*/ 7785381 w 9146346"/>
              <a:gd name="connsiteY3" fmla="*/ 163756 h 6478477"/>
              <a:gd name="connsiteX4" fmla="*/ 5512600 w 9146346"/>
              <a:gd name="connsiteY4" fmla="*/ 265796 h 6478477"/>
              <a:gd name="connsiteX5" fmla="*/ 2297270 w 9146346"/>
              <a:gd name="connsiteY5" fmla="*/ 247449 h 6478477"/>
              <a:gd name="connsiteX6" fmla="*/ 279784 w 9146346"/>
              <a:gd name="connsiteY6" fmla="*/ 1809418 h 6478477"/>
              <a:gd name="connsiteX7" fmla="*/ 207213 w 9146346"/>
              <a:gd name="connsiteY7" fmla="*/ 5945669 h 6478477"/>
              <a:gd name="connsiteX8" fmla="*/ 2065041 w 9146346"/>
              <a:gd name="connsiteY8" fmla="*/ 6431292 h 6478477"/>
              <a:gd name="connsiteX9" fmla="*/ 6056468 w 9146346"/>
              <a:gd name="connsiteY9" fmla="*/ 6441878 h 6478477"/>
              <a:gd name="connsiteX10" fmla="*/ 8262641 w 9146346"/>
              <a:gd name="connsiteY10" fmla="*/ 6273162 h 6478477"/>
              <a:gd name="connsiteX0" fmla="*/ 8064962 w 8948667"/>
              <a:gd name="connsiteY0" fmla="*/ 6664393 h 6955019"/>
              <a:gd name="connsiteX1" fmla="*/ 8892276 w 8948667"/>
              <a:gd name="connsiteY1" fmla="*/ 5063129 h 6955019"/>
              <a:gd name="connsiteX2" fmla="*/ 8732620 w 8948667"/>
              <a:gd name="connsiteY2" fmla="*/ 3147244 h 6955019"/>
              <a:gd name="connsiteX3" fmla="*/ 7587702 w 8948667"/>
              <a:gd name="connsiteY3" fmla="*/ 554987 h 6955019"/>
              <a:gd name="connsiteX4" fmla="*/ 5314921 w 8948667"/>
              <a:gd name="connsiteY4" fmla="*/ 657027 h 6955019"/>
              <a:gd name="connsiteX5" fmla="*/ 2099591 w 8948667"/>
              <a:gd name="connsiteY5" fmla="*/ 638680 h 6955019"/>
              <a:gd name="connsiteX6" fmla="*/ 1183267 w 8948667"/>
              <a:gd name="connsiteY6" fmla="*/ 370519 h 6955019"/>
              <a:gd name="connsiteX7" fmla="*/ 9534 w 8948667"/>
              <a:gd name="connsiteY7" fmla="*/ 6336900 h 6955019"/>
              <a:gd name="connsiteX8" fmla="*/ 1867362 w 8948667"/>
              <a:gd name="connsiteY8" fmla="*/ 6822523 h 6955019"/>
              <a:gd name="connsiteX9" fmla="*/ 5858789 w 8948667"/>
              <a:gd name="connsiteY9" fmla="*/ 6833109 h 6955019"/>
              <a:gd name="connsiteX10" fmla="*/ 8064962 w 8948667"/>
              <a:gd name="connsiteY10" fmla="*/ 6664393 h 6955019"/>
              <a:gd name="connsiteX0" fmla="*/ 7008909 w 7892614"/>
              <a:gd name="connsiteY0" fmla="*/ 6750983 h 7943741"/>
              <a:gd name="connsiteX1" fmla="*/ 7836223 w 7892614"/>
              <a:gd name="connsiteY1" fmla="*/ 5149719 h 7943741"/>
              <a:gd name="connsiteX2" fmla="*/ 7676567 w 7892614"/>
              <a:gd name="connsiteY2" fmla="*/ 3233834 h 7943741"/>
              <a:gd name="connsiteX3" fmla="*/ 6531649 w 7892614"/>
              <a:gd name="connsiteY3" fmla="*/ 641577 h 7943741"/>
              <a:gd name="connsiteX4" fmla="*/ 4258868 w 7892614"/>
              <a:gd name="connsiteY4" fmla="*/ 743617 h 7943741"/>
              <a:gd name="connsiteX5" fmla="*/ 1043538 w 7892614"/>
              <a:gd name="connsiteY5" fmla="*/ 725270 h 7943741"/>
              <a:gd name="connsiteX6" fmla="*/ 127214 w 7892614"/>
              <a:gd name="connsiteY6" fmla="*/ 457109 h 7943741"/>
              <a:gd name="connsiteX7" fmla="*/ 80252 w 7892614"/>
              <a:gd name="connsiteY7" fmla="*/ 7607694 h 7943741"/>
              <a:gd name="connsiteX8" fmla="*/ 811309 w 7892614"/>
              <a:gd name="connsiteY8" fmla="*/ 6909113 h 7943741"/>
              <a:gd name="connsiteX9" fmla="*/ 4802736 w 7892614"/>
              <a:gd name="connsiteY9" fmla="*/ 6919699 h 7943741"/>
              <a:gd name="connsiteX10" fmla="*/ 7008909 w 7892614"/>
              <a:gd name="connsiteY10" fmla="*/ 6750983 h 7943741"/>
              <a:gd name="connsiteX0" fmla="*/ 7103683 w 7987388"/>
              <a:gd name="connsiteY0" fmla="*/ 6625181 h 6830495"/>
              <a:gd name="connsiteX1" fmla="*/ 7930997 w 7987388"/>
              <a:gd name="connsiteY1" fmla="*/ 5023917 h 6830495"/>
              <a:gd name="connsiteX2" fmla="*/ 7771341 w 7987388"/>
              <a:gd name="connsiteY2" fmla="*/ 3108032 h 6830495"/>
              <a:gd name="connsiteX3" fmla="*/ 6626423 w 7987388"/>
              <a:gd name="connsiteY3" fmla="*/ 515775 h 6830495"/>
              <a:gd name="connsiteX4" fmla="*/ 4353642 w 7987388"/>
              <a:gd name="connsiteY4" fmla="*/ 617815 h 6830495"/>
              <a:gd name="connsiteX5" fmla="*/ 1138312 w 7987388"/>
              <a:gd name="connsiteY5" fmla="*/ 599468 h 6830495"/>
              <a:gd name="connsiteX6" fmla="*/ 221988 w 7987388"/>
              <a:gd name="connsiteY6" fmla="*/ 331307 h 6830495"/>
              <a:gd name="connsiteX7" fmla="*/ 46984 w 7987388"/>
              <a:gd name="connsiteY7" fmla="*/ 5759414 h 6830495"/>
              <a:gd name="connsiteX8" fmla="*/ 906083 w 7987388"/>
              <a:gd name="connsiteY8" fmla="*/ 6783311 h 6830495"/>
              <a:gd name="connsiteX9" fmla="*/ 4897510 w 7987388"/>
              <a:gd name="connsiteY9" fmla="*/ 6793897 h 6830495"/>
              <a:gd name="connsiteX10" fmla="*/ 7103683 w 7987388"/>
              <a:gd name="connsiteY10" fmla="*/ 6625181 h 6830495"/>
              <a:gd name="connsiteX0" fmla="*/ 7103683 w 7820179"/>
              <a:gd name="connsiteY0" fmla="*/ 6625181 h 6845237"/>
              <a:gd name="connsiteX1" fmla="*/ 7559675 w 7820179"/>
              <a:gd name="connsiteY1" fmla="*/ 4485640 h 6845237"/>
              <a:gd name="connsiteX2" fmla="*/ 7771341 w 7820179"/>
              <a:gd name="connsiteY2" fmla="*/ 3108032 h 6845237"/>
              <a:gd name="connsiteX3" fmla="*/ 6626423 w 7820179"/>
              <a:gd name="connsiteY3" fmla="*/ 515775 h 6845237"/>
              <a:gd name="connsiteX4" fmla="*/ 4353642 w 7820179"/>
              <a:gd name="connsiteY4" fmla="*/ 617815 h 6845237"/>
              <a:gd name="connsiteX5" fmla="*/ 1138312 w 7820179"/>
              <a:gd name="connsiteY5" fmla="*/ 599468 h 6845237"/>
              <a:gd name="connsiteX6" fmla="*/ 221988 w 7820179"/>
              <a:gd name="connsiteY6" fmla="*/ 331307 h 6845237"/>
              <a:gd name="connsiteX7" fmla="*/ 46984 w 7820179"/>
              <a:gd name="connsiteY7" fmla="*/ 5759414 h 6845237"/>
              <a:gd name="connsiteX8" fmla="*/ 906083 w 7820179"/>
              <a:gd name="connsiteY8" fmla="*/ 6783311 h 6845237"/>
              <a:gd name="connsiteX9" fmla="*/ 4897510 w 7820179"/>
              <a:gd name="connsiteY9" fmla="*/ 6793897 h 6845237"/>
              <a:gd name="connsiteX10" fmla="*/ 7103683 w 7820179"/>
              <a:gd name="connsiteY10" fmla="*/ 6625181 h 6845237"/>
              <a:gd name="connsiteX0" fmla="*/ 7103683 w 7583792"/>
              <a:gd name="connsiteY0" fmla="*/ 6625181 h 6845237"/>
              <a:gd name="connsiteX1" fmla="*/ 7559675 w 7583792"/>
              <a:gd name="connsiteY1" fmla="*/ 4485640 h 6845237"/>
              <a:gd name="connsiteX2" fmla="*/ 7425627 w 7583792"/>
              <a:gd name="connsiteY2" fmla="*/ 954935 h 6845237"/>
              <a:gd name="connsiteX3" fmla="*/ 6626423 w 7583792"/>
              <a:gd name="connsiteY3" fmla="*/ 515775 h 6845237"/>
              <a:gd name="connsiteX4" fmla="*/ 4353642 w 7583792"/>
              <a:gd name="connsiteY4" fmla="*/ 617815 h 6845237"/>
              <a:gd name="connsiteX5" fmla="*/ 1138312 w 7583792"/>
              <a:gd name="connsiteY5" fmla="*/ 599468 h 6845237"/>
              <a:gd name="connsiteX6" fmla="*/ 221988 w 7583792"/>
              <a:gd name="connsiteY6" fmla="*/ 331307 h 6845237"/>
              <a:gd name="connsiteX7" fmla="*/ 46984 w 7583792"/>
              <a:gd name="connsiteY7" fmla="*/ 5759414 h 6845237"/>
              <a:gd name="connsiteX8" fmla="*/ 906083 w 7583792"/>
              <a:gd name="connsiteY8" fmla="*/ 6783311 h 6845237"/>
              <a:gd name="connsiteX9" fmla="*/ 4897510 w 7583792"/>
              <a:gd name="connsiteY9" fmla="*/ 6793897 h 6845237"/>
              <a:gd name="connsiteX10" fmla="*/ 7103683 w 7583792"/>
              <a:gd name="connsiteY10" fmla="*/ 6625181 h 6845237"/>
              <a:gd name="connsiteX0" fmla="*/ 7109285 w 7589394"/>
              <a:gd name="connsiteY0" fmla="*/ 6625181 h 6898683"/>
              <a:gd name="connsiteX1" fmla="*/ 7565277 w 7589394"/>
              <a:gd name="connsiteY1" fmla="*/ 4485640 h 6898683"/>
              <a:gd name="connsiteX2" fmla="*/ 7431229 w 7589394"/>
              <a:gd name="connsiteY2" fmla="*/ 954935 h 6898683"/>
              <a:gd name="connsiteX3" fmla="*/ 6632025 w 7589394"/>
              <a:gd name="connsiteY3" fmla="*/ 515775 h 6898683"/>
              <a:gd name="connsiteX4" fmla="*/ 4359244 w 7589394"/>
              <a:gd name="connsiteY4" fmla="*/ 617815 h 6898683"/>
              <a:gd name="connsiteX5" fmla="*/ 1143914 w 7589394"/>
              <a:gd name="connsiteY5" fmla="*/ 599468 h 6898683"/>
              <a:gd name="connsiteX6" fmla="*/ 227590 w 7589394"/>
              <a:gd name="connsiteY6" fmla="*/ 331307 h 6898683"/>
              <a:gd name="connsiteX7" fmla="*/ 52586 w 7589394"/>
              <a:gd name="connsiteY7" fmla="*/ 5759414 h 6898683"/>
              <a:gd name="connsiteX8" fmla="*/ 988510 w 7589394"/>
              <a:gd name="connsiteY8" fmla="*/ 5922076 h 6898683"/>
              <a:gd name="connsiteX9" fmla="*/ 4903112 w 7589394"/>
              <a:gd name="connsiteY9" fmla="*/ 6793897 h 6898683"/>
              <a:gd name="connsiteX10" fmla="*/ 7109285 w 7589394"/>
              <a:gd name="connsiteY10" fmla="*/ 6625181 h 6898683"/>
              <a:gd name="connsiteX0" fmla="*/ 7014123 w 7494232"/>
              <a:gd name="connsiteY0" fmla="*/ 6703704 h 7169431"/>
              <a:gd name="connsiteX1" fmla="*/ 7470115 w 7494232"/>
              <a:gd name="connsiteY1" fmla="*/ 4564163 h 7169431"/>
              <a:gd name="connsiteX2" fmla="*/ 7336067 w 7494232"/>
              <a:gd name="connsiteY2" fmla="*/ 1033458 h 7169431"/>
              <a:gd name="connsiteX3" fmla="*/ 6536863 w 7494232"/>
              <a:gd name="connsiteY3" fmla="*/ 594298 h 7169431"/>
              <a:gd name="connsiteX4" fmla="*/ 4264082 w 7494232"/>
              <a:gd name="connsiteY4" fmla="*/ 696338 h 7169431"/>
              <a:gd name="connsiteX5" fmla="*/ 1048752 w 7494232"/>
              <a:gd name="connsiteY5" fmla="*/ 677991 h 7169431"/>
              <a:gd name="connsiteX6" fmla="*/ 132428 w 7494232"/>
              <a:gd name="connsiteY6" fmla="*/ 409830 h 7169431"/>
              <a:gd name="connsiteX7" fmla="*/ 85466 w 7494232"/>
              <a:gd name="connsiteY7" fmla="*/ 6914485 h 7169431"/>
              <a:gd name="connsiteX8" fmla="*/ 893348 w 7494232"/>
              <a:gd name="connsiteY8" fmla="*/ 6000599 h 7169431"/>
              <a:gd name="connsiteX9" fmla="*/ 4807950 w 7494232"/>
              <a:gd name="connsiteY9" fmla="*/ 6872420 h 7169431"/>
              <a:gd name="connsiteX10" fmla="*/ 7014123 w 7494232"/>
              <a:gd name="connsiteY10" fmla="*/ 6703704 h 7169431"/>
              <a:gd name="connsiteX0" fmla="*/ 7158207 w 7638316"/>
              <a:gd name="connsiteY0" fmla="*/ 6703704 h 7339122"/>
              <a:gd name="connsiteX1" fmla="*/ 7614199 w 7638316"/>
              <a:gd name="connsiteY1" fmla="*/ 4564163 h 7339122"/>
              <a:gd name="connsiteX2" fmla="*/ 7480151 w 7638316"/>
              <a:gd name="connsiteY2" fmla="*/ 1033458 h 7339122"/>
              <a:gd name="connsiteX3" fmla="*/ 6680947 w 7638316"/>
              <a:gd name="connsiteY3" fmla="*/ 594298 h 7339122"/>
              <a:gd name="connsiteX4" fmla="*/ 4408166 w 7638316"/>
              <a:gd name="connsiteY4" fmla="*/ 696338 h 7339122"/>
              <a:gd name="connsiteX5" fmla="*/ 1192836 w 7638316"/>
              <a:gd name="connsiteY5" fmla="*/ 677991 h 7339122"/>
              <a:gd name="connsiteX6" fmla="*/ 276512 w 7638316"/>
              <a:gd name="connsiteY6" fmla="*/ 409830 h 7339122"/>
              <a:gd name="connsiteX7" fmla="*/ 229550 w 7638316"/>
              <a:gd name="connsiteY7" fmla="*/ 6914485 h 7339122"/>
              <a:gd name="connsiteX8" fmla="*/ 1037432 w 7638316"/>
              <a:gd name="connsiteY8" fmla="*/ 6000599 h 7339122"/>
              <a:gd name="connsiteX9" fmla="*/ 4952034 w 7638316"/>
              <a:gd name="connsiteY9" fmla="*/ 6872420 h 7339122"/>
              <a:gd name="connsiteX10" fmla="*/ 7158207 w 7638316"/>
              <a:gd name="connsiteY10" fmla="*/ 6703704 h 7339122"/>
              <a:gd name="connsiteX0" fmla="*/ 7158207 w 7638316"/>
              <a:gd name="connsiteY0" fmla="*/ 6703704 h 7528528"/>
              <a:gd name="connsiteX1" fmla="*/ 7614199 w 7638316"/>
              <a:gd name="connsiteY1" fmla="*/ 4564163 h 7528528"/>
              <a:gd name="connsiteX2" fmla="*/ 7480151 w 7638316"/>
              <a:gd name="connsiteY2" fmla="*/ 1033458 h 7528528"/>
              <a:gd name="connsiteX3" fmla="*/ 6680947 w 7638316"/>
              <a:gd name="connsiteY3" fmla="*/ 594298 h 7528528"/>
              <a:gd name="connsiteX4" fmla="*/ 4408166 w 7638316"/>
              <a:gd name="connsiteY4" fmla="*/ 696338 h 7528528"/>
              <a:gd name="connsiteX5" fmla="*/ 1192836 w 7638316"/>
              <a:gd name="connsiteY5" fmla="*/ 677991 h 7528528"/>
              <a:gd name="connsiteX6" fmla="*/ 276512 w 7638316"/>
              <a:gd name="connsiteY6" fmla="*/ 409830 h 7528528"/>
              <a:gd name="connsiteX7" fmla="*/ 229550 w 7638316"/>
              <a:gd name="connsiteY7" fmla="*/ 6914485 h 7528528"/>
              <a:gd name="connsiteX8" fmla="*/ 1037432 w 7638316"/>
              <a:gd name="connsiteY8" fmla="*/ 6000599 h 7528528"/>
              <a:gd name="connsiteX9" fmla="*/ 4952034 w 7638316"/>
              <a:gd name="connsiteY9" fmla="*/ 6872420 h 7528528"/>
              <a:gd name="connsiteX10" fmla="*/ 7158207 w 7638316"/>
              <a:gd name="connsiteY10" fmla="*/ 6703704 h 7528528"/>
              <a:gd name="connsiteX0" fmla="*/ 7158207 w 7638316"/>
              <a:gd name="connsiteY0" fmla="*/ 6680110 h 7270354"/>
              <a:gd name="connsiteX1" fmla="*/ 7614199 w 7638316"/>
              <a:gd name="connsiteY1" fmla="*/ 4540569 h 7270354"/>
              <a:gd name="connsiteX2" fmla="*/ 7480151 w 7638316"/>
              <a:gd name="connsiteY2" fmla="*/ 1009864 h 7270354"/>
              <a:gd name="connsiteX3" fmla="*/ 6680947 w 7638316"/>
              <a:gd name="connsiteY3" fmla="*/ 570704 h 7270354"/>
              <a:gd name="connsiteX4" fmla="*/ 4408166 w 7638316"/>
              <a:gd name="connsiteY4" fmla="*/ 672744 h 7270354"/>
              <a:gd name="connsiteX5" fmla="*/ 1192836 w 7638316"/>
              <a:gd name="connsiteY5" fmla="*/ 654397 h 7270354"/>
              <a:gd name="connsiteX6" fmla="*/ 276512 w 7638316"/>
              <a:gd name="connsiteY6" fmla="*/ 386236 h 7270354"/>
              <a:gd name="connsiteX7" fmla="*/ 229550 w 7638316"/>
              <a:gd name="connsiteY7" fmla="*/ 6567927 h 7270354"/>
              <a:gd name="connsiteX8" fmla="*/ 1037432 w 7638316"/>
              <a:gd name="connsiteY8" fmla="*/ 5977005 h 7270354"/>
              <a:gd name="connsiteX9" fmla="*/ 4952034 w 7638316"/>
              <a:gd name="connsiteY9" fmla="*/ 6848826 h 7270354"/>
              <a:gd name="connsiteX10" fmla="*/ 7158207 w 7638316"/>
              <a:gd name="connsiteY10" fmla="*/ 6680110 h 7270354"/>
              <a:gd name="connsiteX0" fmla="*/ 7158207 w 7638316"/>
              <a:gd name="connsiteY0" fmla="*/ 6680110 h 6953613"/>
              <a:gd name="connsiteX1" fmla="*/ 7614199 w 7638316"/>
              <a:gd name="connsiteY1" fmla="*/ 4540569 h 6953613"/>
              <a:gd name="connsiteX2" fmla="*/ 7480151 w 7638316"/>
              <a:gd name="connsiteY2" fmla="*/ 1009864 h 6953613"/>
              <a:gd name="connsiteX3" fmla="*/ 6680947 w 7638316"/>
              <a:gd name="connsiteY3" fmla="*/ 570704 h 6953613"/>
              <a:gd name="connsiteX4" fmla="*/ 4408166 w 7638316"/>
              <a:gd name="connsiteY4" fmla="*/ 672744 h 6953613"/>
              <a:gd name="connsiteX5" fmla="*/ 1192836 w 7638316"/>
              <a:gd name="connsiteY5" fmla="*/ 654397 h 6953613"/>
              <a:gd name="connsiteX6" fmla="*/ 276512 w 7638316"/>
              <a:gd name="connsiteY6" fmla="*/ 386236 h 6953613"/>
              <a:gd name="connsiteX7" fmla="*/ 229550 w 7638316"/>
              <a:gd name="connsiteY7" fmla="*/ 6567927 h 6953613"/>
              <a:gd name="connsiteX8" fmla="*/ 1037432 w 7638316"/>
              <a:gd name="connsiteY8" fmla="*/ 5977005 h 6953613"/>
              <a:gd name="connsiteX9" fmla="*/ 4952034 w 7638316"/>
              <a:gd name="connsiteY9" fmla="*/ 6848826 h 6953613"/>
              <a:gd name="connsiteX10" fmla="*/ 7158207 w 7638316"/>
              <a:gd name="connsiteY10" fmla="*/ 6680110 h 6953613"/>
              <a:gd name="connsiteX0" fmla="*/ 7074028 w 7554137"/>
              <a:gd name="connsiteY0" fmla="*/ 6680110 h 6953613"/>
              <a:gd name="connsiteX1" fmla="*/ 7530020 w 7554137"/>
              <a:gd name="connsiteY1" fmla="*/ 4540569 h 6953613"/>
              <a:gd name="connsiteX2" fmla="*/ 7395972 w 7554137"/>
              <a:gd name="connsiteY2" fmla="*/ 1009864 h 6953613"/>
              <a:gd name="connsiteX3" fmla="*/ 6596768 w 7554137"/>
              <a:gd name="connsiteY3" fmla="*/ 570704 h 6953613"/>
              <a:gd name="connsiteX4" fmla="*/ 4323987 w 7554137"/>
              <a:gd name="connsiteY4" fmla="*/ 672744 h 6953613"/>
              <a:gd name="connsiteX5" fmla="*/ 1108657 w 7554137"/>
              <a:gd name="connsiteY5" fmla="*/ 654397 h 6953613"/>
              <a:gd name="connsiteX6" fmla="*/ 192333 w 7554137"/>
              <a:gd name="connsiteY6" fmla="*/ 386236 h 6953613"/>
              <a:gd name="connsiteX7" fmla="*/ 145371 w 7554137"/>
              <a:gd name="connsiteY7" fmla="*/ 6567927 h 6953613"/>
              <a:gd name="connsiteX8" fmla="*/ 953253 w 7554137"/>
              <a:gd name="connsiteY8" fmla="*/ 5977005 h 6953613"/>
              <a:gd name="connsiteX9" fmla="*/ 4867855 w 7554137"/>
              <a:gd name="connsiteY9" fmla="*/ 6848826 h 6953613"/>
              <a:gd name="connsiteX10" fmla="*/ 7074028 w 7554137"/>
              <a:gd name="connsiteY10" fmla="*/ 6680110 h 6953613"/>
              <a:gd name="connsiteX0" fmla="*/ 7064779 w 7544888"/>
              <a:gd name="connsiteY0" fmla="*/ 6680110 h 7080962"/>
              <a:gd name="connsiteX1" fmla="*/ 7520771 w 7544888"/>
              <a:gd name="connsiteY1" fmla="*/ 4540569 h 7080962"/>
              <a:gd name="connsiteX2" fmla="*/ 7386723 w 7544888"/>
              <a:gd name="connsiteY2" fmla="*/ 1009864 h 7080962"/>
              <a:gd name="connsiteX3" fmla="*/ 6587519 w 7544888"/>
              <a:gd name="connsiteY3" fmla="*/ 570704 h 7080962"/>
              <a:gd name="connsiteX4" fmla="*/ 4314738 w 7544888"/>
              <a:gd name="connsiteY4" fmla="*/ 672744 h 7080962"/>
              <a:gd name="connsiteX5" fmla="*/ 1099408 w 7544888"/>
              <a:gd name="connsiteY5" fmla="*/ 654397 h 7080962"/>
              <a:gd name="connsiteX6" fmla="*/ 183084 w 7544888"/>
              <a:gd name="connsiteY6" fmla="*/ 386236 h 7080962"/>
              <a:gd name="connsiteX7" fmla="*/ 136122 w 7544888"/>
              <a:gd name="connsiteY7" fmla="*/ 6567927 h 7080962"/>
              <a:gd name="connsiteX8" fmla="*/ 1661040 w 7544888"/>
              <a:gd name="connsiteY8" fmla="*/ 5977006 h 7080962"/>
              <a:gd name="connsiteX9" fmla="*/ 4858606 w 7544888"/>
              <a:gd name="connsiteY9" fmla="*/ 6848826 h 7080962"/>
              <a:gd name="connsiteX10" fmla="*/ 7064779 w 7544888"/>
              <a:gd name="connsiteY10" fmla="*/ 6680110 h 7080962"/>
              <a:gd name="connsiteX0" fmla="*/ 7064779 w 7544888"/>
              <a:gd name="connsiteY0" fmla="*/ 6122339 h 6444774"/>
              <a:gd name="connsiteX1" fmla="*/ 7520771 w 7544888"/>
              <a:gd name="connsiteY1" fmla="*/ 3982798 h 6444774"/>
              <a:gd name="connsiteX2" fmla="*/ 7386723 w 7544888"/>
              <a:gd name="connsiteY2" fmla="*/ 452093 h 6444774"/>
              <a:gd name="connsiteX3" fmla="*/ 6587519 w 7544888"/>
              <a:gd name="connsiteY3" fmla="*/ 12933 h 6444774"/>
              <a:gd name="connsiteX4" fmla="*/ 4314738 w 7544888"/>
              <a:gd name="connsiteY4" fmla="*/ 114973 h 6444774"/>
              <a:gd name="connsiteX5" fmla="*/ 1099408 w 7544888"/>
              <a:gd name="connsiteY5" fmla="*/ 96626 h 6444774"/>
              <a:gd name="connsiteX6" fmla="*/ 183084 w 7544888"/>
              <a:gd name="connsiteY6" fmla="*/ 905014 h 6444774"/>
              <a:gd name="connsiteX7" fmla="*/ 136122 w 7544888"/>
              <a:gd name="connsiteY7" fmla="*/ 6010156 h 6444774"/>
              <a:gd name="connsiteX8" fmla="*/ 1661040 w 7544888"/>
              <a:gd name="connsiteY8" fmla="*/ 5419235 h 6444774"/>
              <a:gd name="connsiteX9" fmla="*/ 4858606 w 7544888"/>
              <a:gd name="connsiteY9" fmla="*/ 6291055 h 6444774"/>
              <a:gd name="connsiteX10" fmla="*/ 7064779 w 7544888"/>
              <a:gd name="connsiteY10" fmla="*/ 6122339 h 6444774"/>
              <a:gd name="connsiteX0" fmla="*/ 7072174 w 7552283"/>
              <a:gd name="connsiteY0" fmla="*/ 6122339 h 6444774"/>
              <a:gd name="connsiteX1" fmla="*/ 7528166 w 7552283"/>
              <a:gd name="connsiteY1" fmla="*/ 3982798 h 6444774"/>
              <a:gd name="connsiteX2" fmla="*/ 7394118 w 7552283"/>
              <a:gd name="connsiteY2" fmla="*/ 452093 h 6444774"/>
              <a:gd name="connsiteX3" fmla="*/ 6594914 w 7552283"/>
              <a:gd name="connsiteY3" fmla="*/ 12933 h 6444774"/>
              <a:gd name="connsiteX4" fmla="*/ 4322133 w 7552283"/>
              <a:gd name="connsiteY4" fmla="*/ 114973 h 6444774"/>
              <a:gd name="connsiteX5" fmla="*/ 1106803 w 7552283"/>
              <a:gd name="connsiteY5" fmla="*/ 96626 h 6444774"/>
              <a:gd name="connsiteX6" fmla="*/ 190479 w 7552283"/>
              <a:gd name="connsiteY6" fmla="*/ 905014 h 6444774"/>
              <a:gd name="connsiteX7" fmla="*/ 143517 w 7552283"/>
              <a:gd name="connsiteY7" fmla="*/ 6010156 h 6444774"/>
              <a:gd name="connsiteX8" fmla="*/ 1770868 w 7552283"/>
              <a:gd name="connsiteY8" fmla="*/ 5419234 h 6444774"/>
              <a:gd name="connsiteX9" fmla="*/ 4866001 w 7552283"/>
              <a:gd name="connsiteY9" fmla="*/ 6291055 h 6444774"/>
              <a:gd name="connsiteX10" fmla="*/ 7072174 w 7552283"/>
              <a:gd name="connsiteY10" fmla="*/ 6122339 h 6444774"/>
              <a:gd name="connsiteX0" fmla="*/ 7072174 w 7552283"/>
              <a:gd name="connsiteY0" fmla="*/ 6122339 h 6395842"/>
              <a:gd name="connsiteX1" fmla="*/ 7528166 w 7552283"/>
              <a:gd name="connsiteY1" fmla="*/ 3982798 h 6395842"/>
              <a:gd name="connsiteX2" fmla="*/ 7394118 w 7552283"/>
              <a:gd name="connsiteY2" fmla="*/ 452093 h 6395842"/>
              <a:gd name="connsiteX3" fmla="*/ 6594914 w 7552283"/>
              <a:gd name="connsiteY3" fmla="*/ 12933 h 6395842"/>
              <a:gd name="connsiteX4" fmla="*/ 4322133 w 7552283"/>
              <a:gd name="connsiteY4" fmla="*/ 114973 h 6395842"/>
              <a:gd name="connsiteX5" fmla="*/ 1106803 w 7552283"/>
              <a:gd name="connsiteY5" fmla="*/ 96626 h 6395842"/>
              <a:gd name="connsiteX6" fmla="*/ 190479 w 7552283"/>
              <a:gd name="connsiteY6" fmla="*/ 905014 h 6395842"/>
              <a:gd name="connsiteX7" fmla="*/ 143517 w 7552283"/>
              <a:gd name="connsiteY7" fmla="*/ 6010156 h 6395842"/>
              <a:gd name="connsiteX8" fmla="*/ 1770868 w 7552283"/>
              <a:gd name="connsiteY8" fmla="*/ 5419234 h 6395842"/>
              <a:gd name="connsiteX9" fmla="*/ 4866001 w 7552283"/>
              <a:gd name="connsiteY9" fmla="*/ 6291055 h 6395842"/>
              <a:gd name="connsiteX10" fmla="*/ 7072174 w 7552283"/>
              <a:gd name="connsiteY10" fmla="*/ 6122339 h 6395842"/>
              <a:gd name="connsiteX0" fmla="*/ 7072174 w 7552283"/>
              <a:gd name="connsiteY0" fmla="*/ 6122339 h 6395842"/>
              <a:gd name="connsiteX1" fmla="*/ 7528166 w 7552283"/>
              <a:gd name="connsiteY1" fmla="*/ 3982798 h 6395842"/>
              <a:gd name="connsiteX2" fmla="*/ 7394118 w 7552283"/>
              <a:gd name="connsiteY2" fmla="*/ 452093 h 6395842"/>
              <a:gd name="connsiteX3" fmla="*/ 6594914 w 7552283"/>
              <a:gd name="connsiteY3" fmla="*/ 12933 h 6395842"/>
              <a:gd name="connsiteX4" fmla="*/ 4322133 w 7552283"/>
              <a:gd name="connsiteY4" fmla="*/ 114973 h 6395842"/>
              <a:gd name="connsiteX5" fmla="*/ 1106803 w 7552283"/>
              <a:gd name="connsiteY5" fmla="*/ 96626 h 6395842"/>
              <a:gd name="connsiteX6" fmla="*/ 190479 w 7552283"/>
              <a:gd name="connsiteY6" fmla="*/ 905014 h 6395842"/>
              <a:gd name="connsiteX7" fmla="*/ 143517 w 7552283"/>
              <a:gd name="connsiteY7" fmla="*/ 6010156 h 6395842"/>
              <a:gd name="connsiteX8" fmla="*/ 1770868 w 7552283"/>
              <a:gd name="connsiteY8" fmla="*/ 5419234 h 6395842"/>
              <a:gd name="connsiteX9" fmla="*/ 4866001 w 7552283"/>
              <a:gd name="connsiteY9" fmla="*/ 6291055 h 6395842"/>
              <a:gd name="connsiteX10" fmla="*/ 7072174 w 7552283"/>
              <a:gd name="connsiteY10" fmla="*/ 6122339 h 6395842"/>
              <a:gd name="connsiteX0" fmla="*/ 7299517 w 7779626"/>
              <a:gd name="connsiteY0" fmla="*/ 6122339 h 6491961"/>
              <a:gd name="connsiteX1" fmla="*/ 7755509 w 7779626"/>
              <a:gd name="connsiteY1" fmla="*/ 3982798 h 6491961"/>
              <a:gd name="connsiteX2" fmla="*/ 7621461 w 7779626"/>
              <a:gd name="connsiteY2" fmla="*/ 452093 h 6491961"/>
              <a:gd name="connsiteX3" fmla="*/ 6822257 w 7779626"/>
              <a:gd name="connsiteY3" fmla="*/ 12933 h 6491961"/>
              <a:gd name="connsiteX4" fmla="*/ 4549476 w 7779626"/>
              <a:gd name="connsiteY4" fmla="*/ 114973 h 6491961"/>
              <a:gd name="connsiteX5" fmla="*/ 1334146 w 7779626"/>
              <a:gd name="connsiteY5" fmla="*/ 96626 h 6491961"/>
              <a:gd name="connsiteX6" fmla="*/ 417822 w 7779626"/>
              <a:gd name="connsiteY6" fmla="*/ 905014 h 6491961"/>
              <a:gd name="connsiteX7" fmla="*/ 370860 w 7779626"/>
              <a:gd name="connsiteY7" fmla="*/ 6010156 h 6491961"/>
              <a:gd name="connsiteX8" fmla="*/ 5093344 w 7779626"/>
              <a:gd name="connsiteY8" fmla="*/ 6291055 h 6491961"/>
              <a:gd name="connsiteX9" fmla="*/ 7299517 w 7779626"/>
              <a:gd name="connsiteY9" fmla="*/ 6122339 h 6491961"/>
              <a:gd name="connsiteX0" fmla="*/ 7299517 w 7779626"/>
              <a:gd name="connsiteY0" fmla="*/ 6122339 h 6479811"/>
              <a:gd name="connsiteX1" fmla="*/ 7755509 w 7779626"/>
              <a:gd name="connsiteY1" fmla="*/ 3982798 h 6479811"/>
              <a:gd name="connsiteX2" fmla="*/ 7621461 w 7779626"/>
              <a:gd name="connsiteY2" fmla="*/ 452093 h 6479811"/>
              <a:gd name="connsiteX3" fmla="*/ 6822257 w 7779626"/>
              <a:gd name="connsiteY3" fmla="*/ 12933 h 6479811"/>
              <a:gd name="connsiteX4" fmla="*/ 4549476 w 7779626"/>
              <a:gd name="connsiteY4" fmla="*/ 114973 h 6479811"/>
              <a:gd name="connsiteX5" fmla="*/ 1334146 w 7779626"/>
              <a:gd name="connsiteY5" fmla="*/ 96626 h 6479811"/>
              <a:gd name="connsiteX6" fmla="*/ 417822 w 7779626"/>
              <a:gd name="connsiteY6" fmla="*/ 905014 h 6479811"/>
              <a:gd name="connsiteX7" fmla="*/ 370860 w 7779626"/>
              <a:gd name="connsiteY7" fmla="*/ 6010156 h 6479811"/>
              <a:gd name="connsiteX8" fmla="*/ 5093344 w 7779626"/>
              <a:gd name="connsiteY8" fmla="*/ 6291055 h 6479811"/>
              <a:gd name="connsiteX9" fmla="*/ 5906640 w 7779626"/>
              <a:gd name="connsiteY9" fmla="*/ 6366201 h 6479811"/>
              <a:gd name="connsiteX10" fmla="*/ 7299517 w 7779626"/>
              <a:gd name="connsiteY10" fmla="*/ 6122339 h 6479811"/>
              <a:gd name="connsiteX0" fmla="*/ 7299517 w 7779626"/>
              <a:gd name="connsiteY0" fmla="*/ 6122339 h 10780205"/>
              <a:gd name="connsiteX1" fmla="*/ 7755509 w 7779626"/>
              <a:gd name="connsiteY1" fmla="*/ 3982798 h 10780205"/>
              <a:gd name="connsiteX2" fmla="*/ 7621461 w 7779626"/>
              <a:gd name="connsiteY2" fmla="*/ 452093 h 10780205"/>
              <a:gd name="connsiteX3" fmla="*/ 6822257 w 7779626"/>
              <a:gd name="connsiteY3" fmla="*/ 12933 h 10780205"/>
              <a:gd name="connsiteX4" fmla="*/ 4549476 w 7779626"/>
              <a:gd name="connsiteY4" fmla="*/ 114973 h 10780205"/>
              <a:gd name="connsiteX5" fmla="*/ 1334146 w 7779626"/>
              <a:gd name="connsiteY5" fmla="*/ 96626 h 10780205"/>
              <a:gd name="connsiteX6" fmla="*/ 417822 w 7779626"/>
              <a:gd name="connsiteY6" fmla="*/ 905014 h 10780205"/>
              <a:gd name="connsiteX7" fmla="*/ 370860 w 7779626"/>
              <a:gd name="connsiteY7" fmla="*/ 6010156 h 10780205"/>
              <a:gd name="connsiteX8" fmla="*/ 5093344 w 7779626"/>
              <a:gd name="connsiteY8" fmla="*/ 6291055 h 10780205"/>
              <a:gd name="connsiteX9" fmla="*/ 5945053 w 7779626"/>
              <a:gd name="connsiteY9" fmla="*/ 10780050 h 10780205"/>
              <a:gd name="connsiteX10" fmla="*/ 7299517 w 7779626"/>
              <a:gd name="connsiteY10" fmla="*/ 6122339 h 10780205"/>
              <a:gd name="connsiteX0" fmla="*/ 7244699 w 7724808"/>
              <a:gd name="connsiteY0" fmla="*/ 6122339 h 10780996"/>
              <a:gd name="connsiteX1" fmla="*/ 7700691 w 7724808"/>
              <a:gd name="connsiteY1" fmla="*/ 3982798 h 10780996"/>
              <a:gd name="connsiteX2" fmla="*/ 7566643 w 7724808"/>
              <a:gd name="connsiteY2" fmla="*/ 452093 h 10780996"/>
              <a:gd name="connsiteX3" fmla="*/ 6767439 w 7724808"/>
              <a:gd name="connsiteY3" fmla="*/ 12933 h 10780996"/>
              <a:gd name="connsiteX4" fmla="*/ 4494658 w 7724808"/>
              <a:gd name="connsiteY4" fmla="*/ 114973 h 10780996"/>
              <a:gd name="connsiteX5" fmla="*/ 1279328 w 7724808"/>
              <a:gd name="connsiteY5" fmla="*/ 96626 h 10780996"/>
              <a:gd name="connsiteX6" fmla="*/ 363004 w 7724808"/>
              <a:gd name="connsiteY6" fmla="*/ 905014 h 10780996"/>
              <a:gd name="connsiteX7" fmla="*/ 316042 w 7724808"/>
              <a:gd name="connsiteY7" fmla="*/ 6010156 h 10780996"/>
              <a:gd name="connsiteX8" fmla="*/ 4295882 w 7724808"/>
              <a:gd name="connsiteY8" fmla="*/ 9413045 h 10780996"/>
              <a:gd name="connsiteX9" fmla="*/ 5890235 w 7724808"/>
              <a:gd name="connsiteY9" fmla="*/ 10780050 h 10780996"/>
              <a:gd name="connsiteX10" fmla="*/ 7244699 w 7724808"/>
              <a:gd name="connsiteY10" fmla="*/ 6122339 h 10780996"/>
              <a:gd name="connsiteX0" fmla="*/ 7124630 w 7604739"/>
              <a:gd name="connsiteY0" fmla="*/ 6122339 h 10780650"/>
              <a:gd name="connsiteX1" fmla="*/ 7580622 w 7604739"/>
              <a:gd name="connsiteY1" fmla="*/ 3982798 h 10780650"/>
              <a:gd name="connsiteX2" fmla="*/ 7446574 w 7604739"/>
              <a:gd name="connsiteY2" fmla="*/ 452093 h 10780650"/>
              <a:gd name="connsiteX3" fmla="*/ 6647370 w 7604739"/>
              <a:gd name="connsiteY3" fmla="*/ 12933 h 10780650"/>
              <a:gd name="connsiteX4" fmla="*/ 4374589 w 7604739"/>
              <a:gd name="connsiteY4" fmla="*/ 114973 h 10780650"/>
              <a:gd name="connsiteX5" fmla="*/ 1159259 w 7604739"/>
              <a:gd name="connsiteY5" fmla="*/ 96626 h 10780650"/>
              <a:gd name="connsiteX6" fmla="*/ 242935 w 7604739"/>
              <a:gd name="connsiteY6" fmla="*/ 905014 h 10780650"/>
              <a:gd name="connsiteX7" fmla="*/ 195973 w 7604739"/>
              <a:gd name="connsiteY7" fmla="*/ 6010156 h 10780650"/>
              <a:gd name="connsiteX8" fmla="*/ 2543505 w 7604739"/>
              <a:gd name="connsiteY8" fmla="*/ 8196326 h 10780650"/>
              <a:gd name="connsiteX9" fmla="*/ 4175813 w 7604739"/>
              <a:gd name="connsiteY9" fmla="*/ 9413045 h 10780650"/>
              <a:gd name="connsiteX10" fmla="*/ 5770166 w 7604739"/>
              <a:gd name="connsiteY10" fmla="*/ 10780050 h 10780650"/>
              <a:gd name="connsiteX11" fmla="*/ 7124630 w 7604739"/>
              <a:gd name="connsiteY11" fmla="*/ 6122339 h 10780650"/>
              <a:gd name="connsiteX0" fmla="*/ 7124630 w 7604739"/>
              <a:gd name="connsiteY0" fmla="*/ 6122339 h 10780940"/>
              <a:gd name="connsiteX1" fmla="*/ 7580622 w 7604739"/>
              <a:gd name="connsiteY1" fmla="*/ 3982798 h 10780940"/>
              <a:gd name="connsiteX2" fmla="*/ 7446574 w 7604739"/>
              <a:gd name="connsiteY2" fmla="*/ 452093 h 10780940"/>
              <a:gd name="connsiteX3" fmla="*/ 6647370 w 7604739"/>
              <a:gd name="connsiteY3" fmla="*/ 12933 h 10780940"/>
              <a:gd name="connsiteX4" fmla="*/ 4374589 w 7604739"/>
              <a:gd name="connsiteY4" fmla="*/ 114973 h 10780940"/>
              <a:gd name="connsiteX5" fmla="*/ 1159259 w 7604739"/>
              <a:gd name="connsiteY5" fmla="*/ 96626 h 10780940"/>
              <a:gd name="connsiteX6" fmla="*/ 242935 w 7604739"/>
              <a:gd name="connsiteY6" fmla="*/ 905014 h 10780940"/>
              <a:gd name="connsiteX7" fmla="*/ 195973 w 7604739"/>
              <a:gd name="connsiteY7" fmla="*/ 6010156 h 10780940"/>
              <a:gd name="connsiteX8" fmla="*/ 2543505 w 7604739"/>
              <a:gd name="connsiteY8" fmla="*/ 6258539 h 10780940"/>
              <a:gd name="connsiteX9" fmla="*/ 4175813 w 7604739"/>
              <a:gd name="connsiteY9" fmla="*/ 9413045 h 10780940"/>
              <a:gd name="connsiteX10" fmla="*/ 5770166 w 7604739"/>
              <a:gd name="connsiteY10" fmla="*/ 10780050 h 10780940"/>
              <a:gd name="connsiteX11" fmla="*/ 7124630 w 7604739"/>
              <a:gd name="connsiteY11" fmla="*/ 6122339 h 10780940"/>
              <a:gd name="connsiteX0" fmla="*/ 7124630 w 7604739"/>
              <a:gd name="connsiteY0" fmla="*/ 6122339 h 10782473"/>
              <a:gd name="connsiteX1" fmla="*/ 7580622 w 7604739"/>
              <a:gd name="connsiteY1" fmla="*/ 3982798 h 10782473"/>
              <a:gd name="connsiteX2" fmla="*/ 7446574 w 7604739"/>
              <a:gd name="connsiteY2" fmla="*/ 452093 h 10782473"/>
              <a:gd name="connsiteX3" fmla="*/ 6647370 w 7604739"/>
              <a:gd name="connsiteY3" fmla="*/ 12933 h 10782473"/>
              <a:gd name="connsiteX4" fmla="*/ 4374589 w 7604739"/>
              <a:gd name="connsiteY4" fmla="*/ 114973 h 10782473"/>
              <a:gd name="connsiteX5" fmla="*/ 1159259 w 7604739"/>
              <a:gd name="connsiteY5" fmla="*/ 96626 h 10782473"/>
              <a:gd name="connsiteX6" fmla="*/ 242935 w 7604739"/>
              <a:gd name="connsiteY6" fmla="*/ 905014 h 10782473"/>
              <a:gd name="connsiteX7" fmla="*/ 195973 w 7604739"/>
              <a:gd name="connsiteY7" fmla="*/ 6010156 h 10782473"/>
              <a:gd name="connsiteX8" fmla="*/ 2543505 w 7604739"/>
              <a:gd name="connsiteY8" fmla="*/ 6258539 h 10782473"/>
              <a:gd name="connsiteX9" fmla="*/ 3125868 w 7604739"/>
              <a:gd name="connsiteY9" fmla="*/ 9843665 h 10782473"/>
              <a:gd name="connsiteX10" fmla="*/ 5770166 w 7604739"/>
              <a:gd name="connsiteY10" fmla="*/ 10780050 h 10782473"/>
              <a:gd name="connsiteX11" fmla="*/ 7124630 w 7604739"/>
              <a:gd name="connsiteY11" fmla="*/ 6122339 h 10782473"/>
              <a:gd name="connsiteX0" fmla="*/ 7047805 w 7610375"/>
              <a:gd name="connsiteY0" fmla="*/ 9567294 h 10782473"/>
              <a:gd name="connsiteX1" fmla="*/ 7580622 w 7610375"/>
              <a:gd name="connsiteY1" fmla="*/ 3982798 h 10782473"/>
              <a:gd name="connsiteX2" fmla="*/ 7446574 w 7610375"/>
              <a:gd name="connsiteY2" fmla="*/ 452093 h 10782473"/>
              <a:gd name="connsiteX3" fmla="*/ 6647370 w 7610375"/>
              <a:gd name="connsiteY3" fmla="*/ 12933 h 10782473"/>
              <a:gd name="connsiteX4" fmla="*/ 4374589 w 7610375"/>
              <a:gd name="connsiteY4" fmla="*/ 114973 h 10782473"/>
              <a:gd name="connsiteX5" fmla="*/ 1159259 w 7610375"/>
              <a:gd name="connsiteY5" fmla="*/ 96626 h 10782473"/>
              <a:gd name="connsiteX6" fmla="*/ 242935 w 7610375"/>
              <a:gd name="connsiteY6" fmla="*/ 905014 h 10782473"/>
              <a:gd name="connsiteX7" fmla="*/ 195973 w 7610375"/>
              <a:gd name="connsiteY7" fmla="*/ 6010156 h 10782473"/>
              <a:gd name="connsiteX8" fmla="*/ 2543505 w 7610375"/>
              <a:gd name="connsiteY8" fmla="*/ 6258539 h 10782473"/>
              <a:gd name="connsiteX9" fmla="*/ 3125868 w 7610375"/>
              <a:gd name="connsiteY9" fmla="*/ 9843665 h 10782473"/>
              <a:gd name="connsiteX10" fmla="*/ 5770166 w 7610375"/>
              <a:gd name="connsiteY10" fmla="*/ 10780050 h 10782473"/>
              <a:gd name="connsiteX11" fmla="*/ 7047805 w 7610375"/>
              <a:gd name="connsiteY11" fmla="*/ 9567294 h 10782473"/>
              <a:gd name="connsiteX0" fmla="*/ 6865154 w 7427724"/>
              <a:gd name="connsiteY0" fmla="*/ 9567294 h 10782473"/>
              <a:gd name="connsiteX1" fmla="*/ 7397971 w 7427724"/>
              <a:gd name="connsiteY1" fmla="*/ 3982798 h 10782473"/>
              <a:gd name="connsiteX2" fmla="*/ 7263923 w 7427724"/>
              <a:gd name="connsiteY2" fmla="*/ 452093 h 10782473"/>
              <a:gd name="connsiteX3" fmla="*/ 6464719 w 7427724"/>
              <a:gd name="connsiteY3" fmla="*/ 12933 h 10782473"/>
              <a:gd name="connsiteX4" fmla="*/ 4191938 w 7427724"/>
              <a:gd name="connsiteY4" fmla="*/ 114973 h 10782473"/>
              <a:gd name="connsiteX5" fmla="*/ 976608 w 7427724"/>
              <a:gd name="connsiteY5" fmla="*/ 96626 h 10782473"/>
              <a:gd name="connsiteX6" fmla="*/ 60284 w 7427724"/>
              <a:gd name="connsiteY6" fmla="*/ 905014 h 10782473"/>
              <a:gd name="connsiteX7" fmla="*/ 2360854 w 7427724"/>
              <a:gd name="connsiteY7" fmla="*/ 6258539 h 10782473"/>
              <a:gd name="connsiteX8" fmla="*/ 2943217 w 7427724"/>
              <a:gd name="connsiteY8" fmla="*/ 9843665 h 10782473"/>
              <a:gd name="connsiteX9" fmla="*/ 5587515 w 7427724"/>
              <a:gd name="connsiteY9" fmla="*/ 10780050 h 10782473"/>
              <a:gd name="connsiteX10" fmla="*/ 6865154 w 7427724"/>
              <a:gd name="connsiteY10" fmla="*/ 9567294 h 10782473"/>
              <a:gd name="connsiteX0" fmla="*/ 5932797 w 6495367"/>
              <a:gd name="connsiteY0" fmla="*/ 9922378 h 11137557"/>
              <a:gd name="connsiteX1" fmla="*/ 6465614 w 6495367"/>
              <a:gd name="connsiteY1" fmla="*/ 4337882 h 11137557"/>
              <a:gd name="connsiteX2" fmla="*/ 6331566 w 6495367"/>
              <a:gd name="connsiteY2" fmla="*/ 807177 h 11137557"/>
              <a:gd name="connsiteX3" fmla="*/ 5532362 w 6495367"/>
              <a:gd name="connsiteY3" fmla="*/ 368017 h 11137557"/>
              <a:gd name="connsiteX4" fmla="*/ 3259581 w 6495367"/>
              <a:gd name="connsiteY4" fmla="*/ 470057 h 11137557"/>
              <a:gd name="connsiteX5" fmla="*/ 44251 w 6495367"/>
              <a:gd name="connsiteY5" fmla="*/ 451710 h 11137557"/>
              <a:gd name="connsiteX6" fmla="*/ 1428497 w 6495367"/>
              <a:gd name="connsiteY6" fmla="*/ 6613623 h 11137557"/>
              <a:gd name="connsiteX7" fmla="*/ 2010860 w 6495367"/>
              <a:gd name="connsiteY7" fmla="*/ 10198749 h 11137557"/>
              <a:gd name="connsiteX8" fmla="*/ 4655158 w 6495367"/>
              <a:gd name="connsiteY8" fmla="*/ 11135134 h 11137557"/>
              <a:gd name="connsiteX9" fmla="*/ 5932797 w 6495367"/>
              <a:gd name="connsiteY9" fmla="*/ 9922378 h 11137557"/>
              <a:gd name="connsiteX0" fmla="*/ 4504300 w 5066870"/>
              <a:gd name="connsiteY0" fmla="*/ 9567294 h 10782473"/>
              <a:gd name="connsiteX1" fmla="*/ 5037117 w 5066870"/>
              <a:gd name="connsiteY1" fmla="*/ 3982798 h 10782473"/>
              <a:gd name="connsiteX2" fmla="*/ 4903069 w 5066870"/>
              <a:gd name="connsiteY2" fmla="*/ 452093 h 10782473"/>
              <a:gd name="connsiteX3" fmla="*/ 4103865 w 5066870"/>
              <a:gd name="connsiteY3" fmla="*/ 12933 h 10782473"/>
              <a:gd name="connsiteX4" fmla="*/ 1831084 w 5066870"/>
              <a:gd name="connsiteY4" fmla="*/ 114973 h 10782473"/>
              <a:gd name="connsiteX5" fmla="*/ 0 w 5066870"/>
              <a:gd name="connsiteY5" fmla="*/ 6258539 h 10782473"/>
              <a:gd name="connsiteX6" fmla="*/ 582363 w 5066870"/>
              <a:gd name="connsiteY6" fmla="*/ 9843665 h 10782473"/>
              <a:gd name="connsiteX7" fmla="*/ 3226661 w 5066870"/>
              <a:gd name="connsiteY7" fmla="*/ 10780050 h 10782473"/>
              <a:gd name="connsiteX8" fmla="*/ 4504300 w 5066870"/>
              <a:gd name="connsiteY8" fmla="*/ 9567294 h 10782473"/>
              <a:gd name="connsiteX0" fmla="*/ 4504300 w 5066870"/>
              <a:gd name="connsiteY0" fmla="*/ 9683539 h 10976909"/>
              <a:gd name="connsiteX1" fmla="*/ 5037117 w 5066870"/>
              <a:gd name="connsiteY1" fmla="*/ 4099043 h 10976909"/>
              <a:gd name="connsiteX2" fmla="*/ 4903069 w 5066870"/>
              <a:gd name="connsiteY2" fmla="*/ 568338 h 10976909"/>
              <a:gd name="connsiteX3" fmla="*/ 4103865 w 5066870"/>
              <a:gd name="connsiteY3" fmla="*/ 129178 h 10976909"/>
              <a:gd name="connsiteX4" fmla="*/ 1831084 w 5066870"/>
              <a:gd name="connsiteY4" fmla="*/ 231218 h 10976909"/>
              <a:gd name="connsiteX5" fmla="*/ 0 w 5066870"/>
              <a:gd name="connsiteY5" fmla="*/ 2606865 h 10976909"/>
              <a:gd name="connsiteX6" fmla="*/ 582363 w 5066870"/>
              <a:gd name="connsiteY6" fmla="*/ 9959910 h 10976909"/>
              <a:gd name="connsiteX7" fmla="*/ 3226661 w 5066870"/>
              <a:gd name="connsiteY7" fmla="*/ 10896295 h 10976909"/>
              <a:gd name="connsiteX8" fmla="*/ 4504300 w 5066870"/>
              <a:gd name="connsiteY8" fmla="*/ 9683539 h 10976909"/>
              <a:gd name="connsiteX0" fmla="*/ 3959697 w 4522267"/>
              <a:gd name="connsiteY0" fmla="*/ 10221418 h 11643903"/>
              <a:gd name="connsiteX1" fmla="*/ 4492514 w 4522267"/>
              <a:gd name="connsiteY1" fmla="*/ 4636922 h 11643903"/>
              <a:gd name="connsiteX2" fmla="*/ 4358466 w 4522267"/>
              <a:gd name="connsiteY2" fmla="*/ 1106217 h 11643903"/>
              <a:gd name="connsiteX3" fmla="*/ 3559262 w 4522267"/>
              <a:gd name="connsiteY3" fmla="*/ 667057 h 11643903"/>
              <a:gd name="connsiteX4" fmla="*/ 1286481 w 4522267"/>
              <a:gd name="connsiteY4" fmla="*/ 769097 h 11643903"/>
              <a:gd name="connsiteX5" fmla="*/ 37760 w 4522267"/>
              <a:gd name="connsiteY5" fmla="*/ 10497789 h 11643903"/>
              <a:gd name="connsiteX6" fmla="*/ 2682058 w 4522267"/>
              <a:gd name="connsiteY6" fmla="*/ 11434174 h 11643903"/>
              <a:gd name="connsiteX7" fmla="*/ 3959697 w 4522267"/>
              <a:gd name="connsiteY7" fmla="*/ 10221418 h 11643903"/>
              <a:gd name="connsiteX0" fmla="*/ 4267536 w 4830106"/>
              <a:gd name="connsiteY0" fmla="*/ 10303424 h 11732407"/>
              <a:gd name="connsiteX1" fmla="*/ 4800353 w 4830106"/>
              <a:gd name="connsiteY1" fmla="*/ 4718928 h 11732407"/>
              <a:gd name="connsiteX2" fmla="*/ 4666305 w 4830106"/>
              <a:gd name="connsiteY2" fmla="*/ 1188223 h 11732407"/>
              <a:gd name="connsiteX3" fmla="*/ 3867101 w 4830106"/>
              <a:gd name="connsiteY3" fmla="*/ 749063 h 11732407"/>
              <a:gd name="connsiteX4" fmla="*/ 416333 w 4830106"/>
              <a:gd name="connsiteY4" fmla="*/ 743448 h 11732407"/>
              <a:gd name="connsiteX5" fmla="*/ 345599 w 4830106"/>
              <a:gd name="connsiteY5" fmla="*/ 10579795 h 11732407"/>
              <a:gd name="connsiteX6" fmla="*/ 2989897 w 4830106"/>
              <a:gd name="connsiteY6" fmla="*/ 11516180 h 11732407"/>
              <a:gd name="connsiteX7" fmla="*/ 4267536 w 4830106"/>
              <a:gd name="connsiteY7" fmla="*/ 10303424 h 11732407"/>
              <a:gd name="connsiteX0" fmla="*/ 4267536 w 4802643"/>
              <a:gd name="connsiteY0" fmla="*/ 10278967 h 11707950"/>
              <a:gd name="connsiteX1" fmla="*/ 4800353 w 4802643"/>
              <a:gd name="connsiteY1" fmla="*/ 4694471 h 11707950"/>
              <a:gd name="connsiteX2" fmla="*/ 4436139 w 4802643"/>
              <a:gd name="connsiteY2" fmla="*/ 212148 h 11707950"/>
              <a:gd name="connsiteX3" fmla="*/ 3867101 w 4802643"/>
              <a:gd name="connsiteY3" fmla="*/ 724606 h 11707950"/>
              <a:gd name="connsiteX4" fmla="*/ 416333 w 4802643"/>
              <a:gd name="connsiteY4" fmla="*/ 718991 h 11707950"/>
              <a:gd name="connsiteX5" fmla="*/ 345599 w 4802643"/>
              <a:gd name="connsiteY5" fmla="*/ 10555338 h 11707950"/>
              <a:gd name="connsiteX6" fmla="*/ 2989897 w 4802643"/>
              <a:gd name="connsiteY6" fmla="*/ 11491723 h 11707950"/>
              <a:gd name="connsiteX7" fmla="*/ 4267536 w 4802643"/>
              <a:gd name="connsiteY7" fmla="*/ 10278967 h 11707950"/>
              <a:gd name="connsiteX0" fmla="*/ 4267536 w 4588440"/>
              <a:gd name="connsiteY0" fmla="*/ 10479522 h 11908505"/>
              <a:gd name="connsiteX1" fmla="*/ 4581147 w 4588440"/>
              <a:gd name="connsiteY1" fmla="*/ 7749893 h 11908505"/>
              <a:gd name="connsiteX2" fmla="*/ 4436139 w 4588440"/>
              <a:gd name="connsiteY2" fmla="*/ 412703 h 11908505"/>
              <a:gd name="connsiteX3" fmla="*/ 3867101 w 4588440"/>
              <a:gd name="connsiteY3" fmla="*/ 925161 h 11908505"/>
              <a:gd name="connsiteX4" fmla="*/ 416333 w 4588440"/>
              <a:gd name="connsiteY4" fmla="*/ 919546 h 11908505"/>
              <a:gd name="connsiteX5" fmla="*/ 345599 w 4588440"/>
              <a:gd name="connsiteY5" fmla="*/ 10755893 h 11908505"/>
              <a:gd name="connsiteX6" fmla="*/ 2989897 w 4588440"/>
              <a:gd name="connsiteY6" fmla="*/ 11692278 h 11908505"/>
              <a:gd name="connsiteX7" fmla="*/ 4267536 w 4588440"/>
              <a:gd name="connsiteY7" fmla="*/ 10479522 h 11908505"/>
              <a:gd name="connsiteX0" fmla="*/ 4267536 w 4599715"/>
              <a:gd name="connsiteY0" fmla="*/ 10607165 h 12036148"/>
              <a:gd name="connsiteX1" fmla="*/ 4581147 w 4599715"/>
              <a:gd name="connsiteY1" fmla="*/ 7877536 h 12036148"/>
              <a:gd name="connsiteX2" fmla="*/ 3867101 w 4599715"/>
              <a:gd name="connsiteY2" fmla="*/ 1052804 h 12036148"/>
              <a:gd name="connsiteX3" fmla="*/ 416333 w 4599715"/>
              <a:gd name="connsiteY3" fmla="*/ 1047189 h 12036148"/>
              <a:gd name="connsiteX4" fmla="*/ 345599 w 4599715"/>
              <a:gd name="connsiteY4" fmla="*/ 10883536 h 12036148"/>
              <a:gd name="connsiteX5" fmla="*/ 2989897 w 4599715"/>
              <a:gd name="connsiteY5" fmla="*/ 11819921 h 12036148"/>
              <a:gd name="connsiteX6" fmla="*/ 4267536 w 4599715"/>
              <a:gd name="connsiteY6" fmla="*/ 10607165 h 12036148"/>
              <a:gd name="connsiteX0" fmla="*/ 4267536 w 4521766"/>
              <a:gd name="connsiteY0" fmla="*/ 10496257 h 11925240"/>
              <a:gd name="connsiteX1" fmla="*/ 4493465 w 4521766"/>
              <a:gd name="connsiteY1" fmla="*/ 5704780 h 11925240"/>
              <a:gd name="connsiteX2" fmla="*/ 3867101 w 4521766"/>
              <a:gd name="connsiteY2" fmla="*/ 941896 h 11925240"/>
              <a:gd name="connsiteX3" fmla="*/ 416333 w 4521766"/>
              <a:gd name="connsiteY3" fmla="*/ 936281 h 11925240"/>
              <a:gd name="connsiteX4" fmla="*/ 345599 w 4521766"/>
              <a:gd name="connsiteY4" fmla="*/ 10772628 h 11925240"/>
              <a:gd name="connsiteX5" fmla="*/ 2989897 w 4521766"/>
              <a:gd name="connsiteY5" fmla="*/ 11709013 h 11925240"/>
              <a:gd name="connsiteX6" fmla="*/ 4267536 w 4521766"/>
              <a:gd name="connsiteY6" fmla="*/ 10496257 h 11925240"/>
              <a:gd name="connsiteX0" fmla="*/ 4267536 w 4374643"/>
              <a:gd name="connsiteY0" fmla="*/ 10769182 h 12198165"/>
              <a:gd name="connsiteX1" fmla="*/ 3867101 w 4374643"/>
              <a:gd name="connsiteY1" fmla="*/ 1214821 h 12198165"/>
              <a:gd name="connsiteX2" fmla="*/ 416333 w 4374643"/>
              <a:gd name="connsiteY2" fmla="*/ 1209206 h 12198165"/>
              <a:gd name="connsiteX3" fmla="*/ 345599 w 4374643"/>
              <a:gd name="connsiteY3" fmla="*/ 11045553 h 12198165"/>
              <a:gd name="connsiteX4" fmla="*/ 2989897 w 4374643"/>
              <a:gd name="connsiteY4" fmla="*/ 11981938 h 12198165"/>
              <a:gd name="connsiteX5" fmla="*/ 4267536 w 4374643"/>
              <a:gd name="connsiteY5" fmla="*/ 10769182 h 12198165"/>
              <a:gd name="connsiteX0" fmla="*/ 4286183 w 4393290"/>
              <a:gd name="connsiteY0" fmla="*/ 10769182 h 12205107"/>
              <a:gd name="connsiteX1" fmla="*/ 3885748 w 4393290"/>
              <a:gd name="connsiteY1" fmla="*/ 1214821 h 12205107"/>
              <a:gd name="connsiteX2" fmla="*/ 434980 w 4393290"/>
              <a:gd name="connsiteY2" fmla="*/ 1209206 h 12205107"/>
              <a:gd name="connsiteX3" fmla="*/ 331365 w 4393290"/>
              <a:gd name="connsiteY3" fmla="*/ 11045551 h 12205107"/>
              <a:gd name="connsiteX4" fmla="*/ 3008544 w 4393290"/>
              <a:gd name="connsiteY4" fmla="*/ 11981938 h 12205107"/>
              <a:gd name="connsiteX5" fmla="*/ 4286183 w 4393290"/>
              <a:gd name="connsiteY5" fmla="*/ 10769182 h 12205107"/>
              <a:gd name="connsiteX0" fmla="*/ 4229743 w 4336850"/>
              <a:gd name="connsiteY0" fmla="*/ 10769182 h 12205107"/>
              <a:gd name="connsiteX1" fmla="*/ 3829308 w 4336850"/>
              <a:gd name="connsiteY1" fmla="*/ 1214821 h 12205107"/>
              <a:gd name="connsiteX2" fmla="*/ 378540 w 4336850"/>
              <a:gd name="connsiteY2" fmla="*/ 1209206 h 12205107"/>
              <a:gd name="connsiteX3" fmla="*/ 274925 w 4336850"/>
              <a:gd name="connsiteY3" fmla="*/ 11045551 h 12205107"/>
              <a:gd name="connsiteX4" fmla="*/ 2952104 w 4336850"/>
              <a:gd name="connsiteY4" fmla="*/ 11981938 h 12205107"/>
              <a:gd name="connsiteX5" fmla="*/ 4229743 w 4336850"/>
              <a:gd name="connsiteY5" fmla="*/ 10769182 h 12205107"/>
              <a:gd name="connsiteX0" fmla="*/ 4276366 w 4383473"/>
              <a:gd name="connsiteY0" fmla="*/ 10480082 h 11916007"/>
              <a:gd name="connsiteX1" fmla="*/ 3875931 w 4383473"/>
              <a:gd name="connsiteY1" fmla="*/ 925721 h 11916007"/>
              <a:gd name="connsiteX2" fmla="*/ 425163 w 4383473"/>
              <a:gd name="connsiteY2" fmla="*/ 920106 h 11916007"/>
              <a:gd name="connsiteX3" fmla="*/ 59765 w 4383473"/>
              <a:gd name="connsiteY3" fmla="*/ 5776026 h 11916007"/>
              <a:gd name="connsiteX4" fmla="*/ 321548 w 4383473"/>
              <a:gd name="connsiteY4" fmla="*/ 10756451 h 11916007"/>
              <a:gd name="connsiteX5" fmla="*/ 2998727 w 4383473"/>
              <a:gd name="connsiteY5" fmla="*/ 11692838 h 11916007"/>
              <a:gd name="connsiteX6" fmla="*/ 4276366 w 4383473"/>
              <a:gd name="connsiteY6" fmla="*/ 10480082 h 11916007"/>
              <a:gd name="connsiteX0" fmla="*/ 4328588 w 4441336"/>
              <a:gd name="connsiteY0" fmla="*/ 10640833 h 12076758"/>
              <a:gd name="connsiteX1" fmla="*/ 3928153 w 4441336"/>
              <a:gd name="connsiteY1" fmla="*/ 1086472 h 12076758"/>
              <a:gd name="connsiteX2" fmla="*/ 359107 w 4441336"/>
              <a:gd name="connsiteY2" fmla="*/ 757698 h 12076758"/>
              <a:gd name="connsiteX3" fmla="*/ 111987 w 4441336"/>
              <a:gd name="connsiteY3" fmla="*/ 5936777 h 12076758"/>
              <a:gd name="connsiteX4" fmla="*/ 373770 w 4441336"/>
              <a:gd name="connsiteY4" fmla="*/ 10917202 h 12076758"/>
              <a:gd name="connsiteX5" fmla="*/ 3050949 w 4441336"/>
              <a:gd name="connsiteY5" fmla="*/ 11853589 h 12076758"/>
              <a:gd name="connsiteX6" fmla="*/ 4328588 w 4441336"/>
              <a:gd name="connsiteY6" fmla="*/ 10640833 h 12076758"/>
              <a:gd name="connsiteX0" fmla="*/ 4328588 w 4441337"/>
              <a:gd name="connsiteY0" fmla="*/ 10640833 h 12267849"/>
              <a:gd name="connsiteX1" fmla="*/ 3928153 w 4441337"/>
              <a:gd name="connsiteY1" fmla="*/ 1086472 h 12267849"/>
              <a:gd name="connsiteX2" fmla="*/ 359107 w 4441337"/>
              <a:gd name="connsiteY2" fmla="*/ 757698 h 12267849"/>
              <a:gd name="connsiteX3" fmla="*/ 111987 w 4441337"/>
              <a:gd name="connsiteY3" fmla="*/ 5936777 h 12267849"/>
              <a:gd name="connsiteX4" fmla="*/ 294919 w 4441337"/>
              <a:gd name="connsiteY4" fmla="*/ 11240361 h 12267849"/>
              <a:gd name="connsiteX5" fmla="*/ 3050949 w 4441337"/>
              <a:gd name="connsiteY5" fmla="*/ 11853589 h 12267849"/>
              <a:gd name="connsiteX6" fmla="*/ 4328588 w 4441337"/>
              <a:gd name="connsiteY6" fmla="*/ 10640833 h 12267849"/>
              <a:gd name="connsiteX0" fmla="*/ 4348328 w 4461077"/>
              <a:gd name="connsiteY0" fmla="*/ 10640833 h 12267849"/>
              <a:gd name="connsiteX1" fmla="*/ 3947893 w 4461077"/>
              <a:gd name="connsiteY1" fmla="*/ 1086472 h 12267849"/>
              <a:gd name="connsiteX2" fmla="*/ 378847 w 4461077"/>
              <a:gd name="connsiteY2" fmla="*/ 757698 h 12267849"/>
              <a:gd name="connsiteX3" fmla="*/ 92302 w 4461077"/>
              <a:gd name="connsiteY3" fmla="*/ 5936778 h 12267849"/>
              <a:gd name="connsiteX4" fmla="*/ 314659 w 4461077"/>
              <a:gd name="connsiteY4" fmla="*/ 11240361 h 12267849"/>
              <a:gd name="connsiteX5" fmla="*/ 3070689 w 4461077"/>
              <a:gd name="connsiteY5" fmla="*/ 11853589 h 12267849"/>
              <a:gd name="connsiteX6" fmla="*/ 4348328 w 4461077"/>
              <a:gd name="connsiteY6" fmla="*/ 10640833 h 12267849"/>
              <a:gd name="connsiteX0" fmla="*/ 4369460 w 4482209"/>
              <a:gd name="connsiteY0" fmla="*/ 10645694 h 12272710"/>
              <a:gd name="connsiteX1" fmla="*/ 3969025 w 4482209"/>
              <a:gd name="connsiteY1" fmla="*/ 1091333 h 12272710"/>
              <a:gd name="connsiteX2" fmla="*/ 399979 w 4482209"/>
              <a:gd name="connsiteY2" fmla="*/ 762559 h 12272710"/>
              <a:gd name="connsiteX3" fmla="*/ 74008 w 4482209"/>
              <a:gd name="connsiteY3" fmla="*/ 6022430 h 12272710"/>
              <a:gd name="connsiteX4" fmla="*/ 335791 w 4482209"/>
              <a:gd name="connsiteY4" fmla="*/ 11245222 h 12272710"/>
              <a:gd name="connsiteX5" fmla="*/ 3091821 w 4482209"/>
              <a:gd name="connsiteY5" fmla="*/ 11858450 h 12272710"/>
              <a:gd name="connsiteX6" fmla="*/ 4369460 w 4482209"/>
              <a:gd name="connsiteY6" fmla="*/ 10645694 h 12272710"/>
              <a:gd name="connsiteX0" fmla="*/ 4355218 w 4463563"/>
              <a:gd name="connsiteY0" fmla="*/ 10936813 h 12563829"/>
              <a:gd name="connsiteX1" fmla="*/ 3954783 w 4463563"/>
              <a:gd name="connsiteY1" fmla="*/ 1382452 h 12563829"/>
              <a:gd name="connsiteX2" fmla="*/ 477730 w 4463563"/>
              <a:gd name="connsiteY2" fmla="*/ 568938 h 12563829"/>
              <a:gd name="connsiteX3" fmla="*/ 59766 w 4463563"/>
              <a:gd name="connsiteY3" fmla="*/ 6313549 h 12563829"/>
              <a:gd name="connsiteX4" fmla="*/ 321549 w 4463563"/>
              <a:gd name="connsiteY4" fmla="*/ 11536341 h 12563829"/>
              <a:gd name="connsiteX5" fmla="*/ 3077579 w 4463563"/>
              <a:gd name="connsiteY5" fmla="*/ 12149569 h 12563829"/>
              <a:gd name="connsiteX6" fmla="*/ 4355218 w 4463563"/>
              <a:gd name="connsiteY6" fmla="*/ 10936813 h 12563829"/>
              <a:gd name="connsiteX0" fmla="*/ 4328134 w 4436479"/>
              <a:gd name="connsiteY0" fmla="*/ 10936813 h 12898601"/>
              <a:gd name="connsiteX1" fmla="*/ 3927699 w 4436479"/>
              <a:gd name="connsiteY1" fmla="*/ 1382452 h 12898601"/>
              <a:gd name="connsiteX2" fmla="*/ 450646 w 4436479"/>
              <a:gd name="connsiteY2" fmla="*/ 568938 h 12898601"/>
              <a:gd name="connsiteX3" fmla="*/ 32682 w 4436479"/>
              <a:gd name="connsiteY3" fmla="*/ 6313549 h 12898601"/>
              <a:gd name="connsiteX4" fmla="*/ 373317 w 4436479"/>
              <a:gd name="connsiteY4" fmla="*/ 12021074 h 12898601"/>
              <a:gd name="connsiteX5" fmla="*/ 3050495 w 4436479"/>
              <a:gd name="connsiteY5" fmla="*/ 12149569 h 12898601"/>
              <a:gd name="connsiteX6" fmla="*/ 4328134 w 4436479"/>
              <a:gd name="connsiteY6" fmla="*/ 10936813 h 12898601"/>
              <a:gd name="connsiteX0" fmla="*/ 4328134 w 4436479"/>
              <a:gd name="connsiteY0" fmla="*/ 10936813 h 12898601"/>
              <a:gd name="connsiteX1" fmla="*/ 3927699 w 4436479"/>
              <a:gd name="connsiteY1" fmla="*/ 1382452 h 12898601"/>
              <a:gd name="connsiteX2" fmla="*/ 450646 w 4436479"/>
              <a:gd name="connsiteY2" fmla="*/ 568938 h 12898601"/>
              <a:gd name="connsiteX3" fmla="*/ 32682 w 4436479"/>
              <a:gd name="connsiteY3" fmla="*/ 6313549 h 12898601"/>
              <a:gd name="connsiteX4" fmla="*/ 373317 w 4436479"/>
              <a:gd name="connsiteY4" fmla="*/ 12021074 h 12898601"/>
              <a:gd name="connsiteX5" fmla="*/ 3050495 w 4436479"/>
              <a:gd name="connsiteY5" fmla="*/ 12149569 h 12898601"/>
              <a:gd name="connsiteX6" fmla="*/ 4328134 w 4436479"/>
              <a:gd name="connsiteY6" fmla="*/ 10936813 h 12898601"/>
              <a:gd name="connsiteX0" fmla="*/ 4328134 w 4436479"/>
              <a:gd name="connsiteY0" fmla="*/ 10936813 h 12756396"/>
              <a:gd name="connsiteX1" fmla="*/ 3927699 w 4436479"/>
              <a:gd name="connsiteY1" fmla="*/ 1382452 h 12756396"/>
              <a:gd name="connsiteX2" fmla="*/ 450646 w 4436479"/>
              <a:gd name="connsiteY2" fmla="*/ 568938 h 12756396"/>
              <a:gd name="connsiteX3" fmla="*/ 32682 w 4436479"/>
              <a:gd name="connsiteY3" fmla="*/ 6313549 h 12756396"/>
              <a:gd name="connsiteX4" fmla="*/ 373317 w 4436479"/>
              <a:gd name="connsiteY4" fmla="*/ 12021074 h 12756396"/>
              <a:gd name="connsiteX5" fmla="*/ 3050495 w 4436479"/>
              <a:gd name="connsiteY5" fmla="*/ 12149569 h 12756396"/>
              <a:gd name="connsiteX6" fmla="*/ 4328134 w 4436479"/>
              <a:gd name="connsiteY6" fmla="*/ 10936813 h 12756396"/>
              <a:gd name="connsiteX0" fmla="*/ 4328134 w 4436479"/>
              <a:gd name="connsiteY0" fmla="*/ 10936813 h 12559813"/>
              <a:gd name="connsiteX1" fmla="*/ 3927699 w 4436479"/>
              <a:gd name="connsiteY1" fmla="*/ 1382452 h 12559813"/>
              <a:gd name="connsiteX2" fmla="*/ 450646 w 4436479"/>
              <a:gd name="connsiteY2" fmla="*/ 568938 h 12559813"/>
              <a:gd name="connsiteX3" fmla="*/ 32682 w 4436479"/>
              <a:gd name="connsiteY3" fmla="*/ 6313549 h 12559813"/>
              <a:gd name="connsiteX4" fmla="*/ 373317 w 4436479"/>
              <a:gd name="connsiteY4" fmla="*/ 12021074 h 12559813"/>
              <a:gd name="connsiteX5" fmla="*/ 2437661 w 4436479"/>
              <a:gd name="connsiteY5" fmla="*/ 12372738 h 12559813"/>
              <a:gd name="connsiteX6" fmla="*/ 3050495 w 4436479"/>
              <a:gd name="connsiteY6" fmla="*/ 12149569 h 12559813"/>
              <a:gd name="connsiteX7" fmla="*/ 4328134 w 4436479"/>
              <a:gd name="connsiteY7" fmla="*/ 10936813 h 12559813"/>
              <a:gd name="connsiteX0" fmla="*/ 4183572 w 4343926"/>
              <a:gd name="connsiteY0" fmla="*/ 12726375 h 13079256"/>
              <a:gd name="connsiteX1" fmla="*/ 3927699 w 4343926"/>
              <a:gd name="connsiteY1" fmla="*/ 1475444 h 13079256"/>
              <a:gd name="connsiteX2" fmla="*/ 450646 w 4343926"/>
              <a:gd name="connsiteY2" fmla="*/ 661930 h 13079256"/>
              <a:gd name="connsiteX3" fmla="*/ 32682 w 4343926"/>
              <a:gd name="connsiteY3" fmla="*/ 6406541 h 13079256"/>
              <a:gd name="connsiteX4" fmla="*/ 373317 w 4343926"/>
              <a:gd name="connsiteY4" fmla="*/ 12114066 h 13079256"/>
              <a:gd name="connsiteX5" fmla="*/ 2437661 w 4343926"/>
              <a:gd name="connsiteY5" fmla="*/ 12465730 h 13079256"/>
              <a:gd name="connsiteX6" fmla="*/ 3050495 w 4343926"/>
              <a:gd name="connsiteY6" fmla="*/ 12242561 h 13079256"/>
              <a:gd name="connsiteX7" fmla="*/ 4183572 w 4343926"/>
              <a:gd name="connsiteY7" fmla="*/ 12726375 h 13079256"/>
              <a:gd name="connsiteX0" fmla="*/ 4183572 w 4343926"/>
              <a:gd name="connsiteY0" fmla="*/ 12726382 h 13107859"/>
              <a:gd name="connsiteX1" fmla="*/ 3927699 w 4343926"/>
              <a:gd name="connsiteY1" fmla="*/ 1475451 h 13107859"/>
              <a:gd name="connsiteX2" fmla="*/ 450646 w 4343926"/>
              <a:gd name="connsiteY2" fmla="*/ 661937 h 13107859"/>
              <a:gd name="connsiteX3" fmla="*/ 32682 w 4343926"/>
              <a:gd name="connsiteY3" fmla="*/ 6406548 h 13107859"/>
              <a:gd name="connsiteX4" fmla="*/ 373317 w 4343926"/>
              <a:gd name="connsiteY4" fmla="*/ 12114073 h 13107859"/>
              <a:gd name="connsiteX5" fmla="*/ 2437661 w 4343926"/>
              <a:gd name="connsiteY5" fmla="*/ 12465737 h 13107859"/>
              <a:gd name="connsiteX6" fmla="*/ 2958501 w 4343926"/>
              <a:gd name="connsiteY6" fmla="*/ 12404145 h 13107859"/>
              <a:gd name="connsiteX7" fmla="*/ 4183572 w 4343926"/>
              <a:gd name="connsiteY7" fmla="*/ 12726382 h 13107859"/>
              <a:gd name="connsiteX0" fmla="*/ 4183572 w 4384159"/>
              <a:gd name="connsiteY0" fmla="*/ 12726382 h 13498145"/>
              <a:gd name="connsiteX1" fmla="*/ 3927699 w 4384159"/>
              <a:gd name="connsiteY1" fmla="*/ 1475451 h 13498145"/>
              <a:gd name="connsiteX2" fmla="*/ 450646 w 4384159"/>
              <a:gd name="connsiteY2" fmla="*/ 661937 h 13498145"/>
              <a:gd name="connsiteX3" fmla="*/ 32682 w 4384159"/>
              <a:gd name="connsiteY3" fmla="*/ 6406548 h 13498145"/>
              <a:gd name="connsiteX4" fmla="*/ 373317 w 4384159"/>
              <a:gd name="connsiteY4" fmla="*/ 12114073 h 13498145"/>
              <a:gd name="connsiteX5" fmla="*/ 2437661 w 4384159"/>
              <a:gd name="connsiteY5" fmla="*/ 12465737 h 13498145"/>
              <a:gd name="connsiteX6" fmla="*/ 4183572 w 4384159"/>
              <a:gd name="connsiteY6" fmla="*/ 12726382 h 13498145"/>
              <a:gd name="connsiteX0" fmla="*/ 4183572 w 4384159"/>
              <a:gd name="connsiteY0" fmla="*/ 12726382 h 13479829"/>
              <a:gd name="connsiteX1" fmla="*/ 3927699 w 4384159"/>
              <a:gd name="connsiteY1" fmla="*/ 1475451 h 13479829"/>
              <a:gd name="connsiteX2" fmla="*/ 450646 w 4384159"/>
              <a:gd name="connsiteY2" fmla="*/ 661937 h 13479829"/>
              <a:gd name="connsiteX3" fmla="*/ 32682 w 4384159"/>
              <a:gd name="connsiteY3" fmla="*/ 6406548 h 13479829"/>
              <a:gd name="connsiteX4" fmla="*/ 373317 w 4384159"/>
              <a:gd name="connsiteY4" fmla="*/ 12114073 h 13479829"/>
              <a:gd name="connsiteX5" fmla="*/ 2595363 w 4384159"/>
              <a:gd name="connsiteY5" fmla="*/ 12384946 h 13479829"/>
              <a:gd name="connsiteX6" fmla="*/ 4183572 w 4384159"/>
              <a:gd name="connsiteY6" fmla="*/ 12726382 h 13479829"/>
              <a:gd name="connsiteX0" fmla="*/ 4183572 w 4384159"/>
              <a:gd name="connsiteY0" fmla="*/ 12726382 h 13414334"/>
              <a:gd name="connsiteX1" fmla="*/ 3927699 w 4384159"/>
              <a:gd name="connsiteY1" fmla="*/ 1475451 h 13414334"/>
              <a:gd name="connsiteX2" fmla="*/ 450646 w 4384159"/>
              <a:gd name="connsiteY2" fmla="*/ 661937 h 13414334"/>
              <a:gd name="connsiteX3" fmla="*/ 32682 w 4384159"/>
              <a:gd name="connsiteY3" fmla="*/ 6406548 h 13414334"/>
              <a:gd name="connsiteX4" fmla="*/ 373317 w 4384159"/>
              <a:gd name="connsiteY4" fmla="*/ 12114073 h 13414334"/>
              <a:gd name="connsiteX5" fmla="*/ 2687357 w 4384159"/>
              <a:gd name="connsiteY5" fmla="*/ 12061789 h 13414334"/>
              <a:gd name="connsiteX6" fmla="*/ 4183572 w 4384159"/>
              <a:gd name="connsiteY6" fmla="*/ 12726382 h 13414334"/>
              <a:gd name="connsiteX0" fmla="*/ 4205038 w 4405625"/>
              <a:gd name="connsiteY0" fmla="*/ 12422914 h 13110866"/>
              <a:gd name="connsiteX1" fmla="*/ 3949165 w 4405625"/>
              <a:gd name="connsiteY1" fmla="*/ 1171983 h 13110866"/>
              <a:gd name="connsiteX2" fmla="*/ 472112 w 4405625"/>
              <a:gd name="connsiteY2" fmla="*/ 358469 h 13110866"/>
              <a:gd name="connsiteX3" fmla="*/ 54148 w 4405625"/>
              <a:gd name="connsiteY3" fmla="*/ 6103080 h 13110866"/>
              <a:gd name="connsiteX4" fmla="*/ 394783 w 4405625"/>
              <a:gd name="connsiteY4" fmla="*/ 11810605 h 13110866"/>
              <a:gd name="connsiteX5" fmla="*/ 2708823 w 4405625"/>
              <a:gd name="connsiteY5" fmla="*/ 11758321 h 13110866"/>
              <a:gd name="connsiteX6" fmla="*/ 4205038 w 4405625"/>
              <a:gd name="connsiteY6" fmla="*/ 12422914 h 13110866"/>
              <a:gd name="connsiteX0" fmla="*/ 4205038 w 4405625"/>
              <a:gd name="connsiteY0" fmla="*/ 12091704 h 12779656"/>
              <a:gd name="connsiteX1" fmla="*/ 3949165 w 4405625"/>
              <a:gd name="connsiteY1" fmla="*/ 840773 h 12779656"/>
              <a:gd name="connsiteX2" fmla="*/ 472112 w 4405625"/>
              <a:gd name="connsiteY2" fmla="*/ 27259 h 12779656"/>
              <a:gd name="connsiteX3" fmla="*/ 54148 w 4405625"/>
              <a:gd name="connsiteY3" fmla="*/ 5771870 h 12779656"/>
              <a:gd name="connsiteX4" fmla="*/ 394783 w 4405625"/>
              <a:gd name="connsiteY4" fmla="*/ 11479395 h 12779656"/>
              <a:gd name="connsiteX5" fmla="*/ 2708823 w 4405625"/>
              <a:gd name="connsiteY5" fmla="*/ 11427111 h 12779656"/>
              <a:gd name="connsiteX6" fmla="*/ 4205038 w 4405625"/>
              <a:gd name="connsiteY6" fmla="*/ 12091704 h 12779656"/>
              <a:gd name="connsiteX0" fmla="*/ 4196189 w 4396776"/>
              <a:gd name="connsiteY0" fmla="*/ 12378548 h 13066500"/>
              <a:gd name="connsiteX1" fmla="*/ 3940316 w 4396776"/>
              <a:gd name="connsiteY1" fmla="*/ 1127617 h 13066500"/>
              <a:gd name="connsiteX2" fmla="*/ 463263 w 4396776"/>
              <a:gd name="connsiteY2" fmla="*/ 314103 h 13066500"/>
              <a:gd name="connsiteX3" fmla="*/ 45299 w 4396776"/>
              <a:gd name="connsiteY3" fmla="*/ 6058714 h 13066500"/>
              <a:gd name="connsiteX4" fmla="*/ 385934 w 4396776"/>
              <a:gd name="connsiteY4" fmla="*/ 11766239 h 13066500"/>
              <a:gd name="connsiteX5" fmla="*/ 2699974 w 4396776"/>
              <a:gd name="connsiteY5" fmla="*/ 11713955 h 13066500"/>
              <a:gd name="connsiteX6" fmla="*/ 4196189 w 4396776"/>
              <a:gd name="connsiteY6" fmla="*/ 12378548 h 13066500"/>
              <a:gd name="connsiteX0" fmla="*/ 4182898 w 4377793"/>
              <a:gd name="connsiteY0" fmla="*/ 12641932 h 13329884"/>
              <a:gd name="connsiteX1" fmla="*/ 3913882 w 4377793"/>
              <a:gd name="connsiteY1" fmla="*/ 906271 h 13329884"/>
              <a:gd name="connsiteX2" fmla="*/ 449972 w 4377793"/>
              <a:gd name="connsiteY2" fmla="*/ 577487 h 13329884"/>
              <a:gd name="connsiteX3" fmla="*/ 32008 w 4377793"/>
              <a:gd name="connsiteY3" fmla="*/ 6322098 h 13329884"/>
              <a:gd name="connsiteX4" fmla="*/ 372643 w 4377793"/>
              <a:gd name="connsiteY4" fmla="*/ 12029623 h 13329884"/>
              <a:gd name="connsiteX5" fmla="*/ 2686683 w 4377793"/>
              <a:gd name="connsiteY5" fmla="*/ 11977339 h 13329884"/>
              <a:gd name="connsiteX6" fmla="*/ 4182898 w 4377793"/>
              <a:gd name="connsiteY6" fmla="*/ 12641932 h 13329884"/>
              <a:gd name="connsiteX0" fmla="*/ 4182898 w 4365305"/>
              <a:gd name="connsiteY0" fmla="*/ 12641932 h 13425125"/>
              <a:gd name="connsiteX1" fmla="*/ 3913882 w 4365305"/>
              <a:gd name="connsiteY1" fmla="*/ 906271 h 13425125"/>
              <a:gd name="connsiteX2" fmla="*/ 449972 w 4365305"/>
              <a:gd name="connsiteY2" fmla="*/ 577487 h 13425125"/>
              <a:gd name="connsiteX3" fmla="*/ 32008 w 4365305"/>
              <a:gd name="connsiteY3" fmla="*/ 6322098 h 13425125"/>
              <a:gd name="connsiteX4" fmla="*/ 372643 w 4365305"/>
              <a:gd name="connsiteY4" fmla="*/ 12029623 h 13425125"/>
              <a:gd name="connsiteX5" fmla="*/ 2608671 w 4365305"/>
              <a:gd name="connsiteY5" fmla="*/ 12300489 h 13425125"/>
              <a:gd name="connsiteX6" fmla="*/ 4182898 w 4365305"/>
              <a:gd name="connsiteY6" fmla="*/ 12641932 h 13425125"/>
              <a:gd name="connsiteX0" fmla="*/ 4182898 w 4365305"/>
              <a:gd name="connsiteY0" fmla="*/ 12585351 h 13465268"/>
              <a:gd name="connsiteX1" fmla="*/ 3913882 w 4365305"/>
              <a:gd name="connsiteY1" fmla="*/ 1237481 h 13465268"/>
              <a:gd name="connsiteX2" fmla="*/ 449972 w 4365305"/>
              <a:gd name="connsiteY2" fmla="*/ 908697 h 13465268"/>
              <a:gd name="connsiteX3" fmla="*/ 32008 w 4365305"/>
              <a:gd name="connsiteY3" fmla="*/ 6653308 h 13465268"/>
              <a:gd name="connsiteX4" fmla="*/ 372643 w 4365305"/>
              <a:gd name="connsiteY4" fmla="*/ 12360833 h 13465268"/>
              <a:gd name="connsiteX5" fmla="*/ 2608671 w 4365305"/>
              <a:gd name="connsiteY5" fmla="*/ 12631699 h 13465268"/>
              <a:gd name="connsiteX6" fmla="*/ 4182898 w 4365305"/>
              <a:gd name="connsiteY6" fmla="*/ 12585351 h 13465268"/>
              <a:gd name="connsiteX0" fmla="*/ 4188703 w 4371110"/>
              <a:gd name="connsiteY0" fmla="*/ 12585351 h 13465268"/>
              <a:gd name="connsiteX1" fmla="*/ 3919687 w 4371110"/>
              <a:gd name="connsiteY1" fmla="*/ 1237481 h 13465268"/>
              <a:gd name="connsiteX2" fmla="*/ 455777 w 4371110"/>
              <a:gd name="connsiteY2" fmla="*/ 908697 h 13465268"/>
              <a:gd name="connsiteX3" fmla="*/ 37813 w 4371110"/>
              <a:gd name="connsiteY3" fmla="*/ 6653308 h 13465268"/>
              <a:gd name="connsiteX4" fmla="*/ 434170 w 4371110"/>
              <a:gd name="connsiteY4" fmla="*/ 12490095 h 13465268"/>
              <a:gd name="connsiteX5" fmla="*/ 2614476 w 4371110"/>
              <a:gd name="connsiteY5" fmla="*/ 12631699 h 13465268"/>
              <a:gd name="connsiteX6" fmla="*/ 4188703 w 4371110"/>
              <a:gd name="connsiteY6" fmla="*/ 12585351 h 13465268"/>
              <a:gd name="connsiteX0" fmla="*/ 4146166 w 4328573"/>
              <a:gd name="connsiteY0" fmla="*/ 12585351 h 13465268"/>
              <a:gd name="connsiteX1" fmla="*/ 3877150 w 4328573"/>
              <a:gd name="connsiteY1" fmla="*/ 1237481 h 13465268"/>
              <a:gd name="connsiteX2" fmla="*/ 413240 w 4328573"/>
              <a:gd name="connsiteY2" fmla="*/ 908697 h 13465268"/>
              <a:gd name="connsiteX3" fmla="*/ 62144 w 4328573"/>
              <a:gd name="connsiteY3" fmla="*/ 6653308 h 13465268"/>
              <a:gd name="connsiteX4" fmla="*/ 391633 w 4328573"/>
              <a:gd name="connsiteY4" fmla="*/ 12490095 h 13465268"/>
              <a:gd name="connsiteX5" fmla="*/ 2571939 w 4328573"/>
              <a:gd name="connsiteY5" fmla="*/ 12631699 h 13465268"/>
              <a:gd name="connsiteX6" fmla="*/ 4146166 w 4328573"/>
              <a:gd name="connsiteY6" fmla="*/ 12585351 h 13465268"/>
              <a:gd name="connsiteX0" fmla="*/ 4146540 w 4328947"/>
              <a:gd name="connsiteY0" fmla="*/ 12565654 h 13445571"/>
              <a:gd name="connsiteX1" fmla="*/ 3877524 w 4328947"/>
              <a:gd name="connsiteY1" fmla="*/ 1217784 h 13445571"/>
              <a:gd name="connsiteX2" fmla="*/ 413614 w 4328947"/>
              <a:gd name="connsiteY2" fmla="*/ 889000 h 13445571"/>
              <a:gd name="connsiteX3" fmla="*/ 31843 w 4328947"/>
              <a:gd name="connsiteY3" fmla="*/ 6292531 h 13445571"/>
              <a:gd name="connsiteX4" fmla="*/ 62518 w 4328947"/>
              <a:gd name="connsiteY4" fmla="*/ 6633611 h 13445571"/>
              <a:gd name="connsiteX5" fmla="*/ 392007 w 4328947"/>
              <a:gd name="connsiteY5" fmla="*/ 12470398 h 13445571"/>
              <a:gd name="connsiteX6" fmla="*/ 2572313 w 4328947"/>
              <a:gd name="connsiteY6" fmla="*/ 12612002 h 13445571"/>
              <a:gd name="connsiteX7" fmla="*/ 4146540 w 4328947"/>
              <a:gd name="connsiteY7" fmla="*/ 12565654 h 13445571"/>
              <a:gd name="connsiteX0" fmla="*/ 4165036 w 4347443"/>
              <a:gd name="connsiteY0" fmla="*/ 12565654 h 13445571"/>
              <a:gd name="connsiteX1" fmla="*/ 3896020 w 4347443"/>
              <a:gd name="connsiteY1" fmla="*/ 1217784 h 13445571"/>
              <a:gd name="connsiteX2" fmla="*/ 432110 w 4347443"/>
              <a:gd name="connsiteY2" fmla="*/ 889000 h 13445571"/>
              <a:gd name="connsiteX3" fmla="*/ 50339 w 4347443"/>
              <a:gd name="connsiteY3" fmla="*/ 6292531 h 13445571"/>
              <a:gd name="connsiteX4" fmla="*/ 410503 w 4347443"/>
              <a:gd name="connsiteY4" fmla="*/ 12470398 h 13445571"/>
              <a:gd name="connsiteX5" fmla="*/ 2590809 w 4347443"/>
              <a:gd name="connsiteY5" fmla="*/ 12612002 h 13445571"/>
              <a:gd name="connsiteX6" fmla="*/ 4165036 w 4347443"/>
              <a:gd name="connsiteY6" fmla="*/ 12565654 h 13445571"/>
              <a:gd name="connsiteX0" fmla="*/ 4177187 w 4359594"/>
              <a:gd name="connsiteY0" fmla="*/ 12568897 h 13448814"/>
              <a:gd name="connsiteX1" fmla="*/ 3908171 w 4359594"/>
              <a:gd name="connsiteY1" fmla="*/ 1221027 h 13448814"/>
              <a:gd name="connsiteX2" fmla="*/ 444261 w 4359594"/>
              <a:gd name="connsiteY2" fmla="*/ 892243 h 13448814"/>
              <a:gd name="connsiteX3" fmla="*/ 43609 w 4359594"/>
              <a:gd name="connsiteY3" fmla="*/ 6352326 h 13448814"/>
              <a:gd name="connsiteX4" fmla="*/ 422654 w 4359594"/>
              <a:gd name="connsiteY4" fmla="*/ 12473641 h 13448814"/>
              <a:gd name="connsiteX5" fmla="*/ 2602960 w 4359594"/>
              <a:gd name="connsiteY5" fmla="*/ 12615245 h 13448814"/>
              <a:gd name="connsiteX6" fmla="*/ 4177187 w 4359594"/>
              <a:gd name="connsiteY6" fmla="*/ 12568897 h 13448814"/>
              <a:gd name="connsiteX0" fmla="*/ 4150406 w 4332813"/>
              <a:gd name="connsiteY0" fmla="*/ 12421697 h 13301614"/>
              <a:gd name="connsiteX1" fmla="*/ 3881390 w 4332813"/>
              <a:gd name="connsiteY1" fmla="*/ 1073827 h 13301614"/>
              <a:gd name="connsiteX2" fmla="*/ 417480 w 4332813"/>
              <a:gd name="connsiteY2" fmla="*/ 745043 h 13301614"/>
              <a:gd name="connsiteX3" fmla="*/ 16828 w 4332813"/>
              <a:gd name="connsiteY3" fmla="*/ 6205126 h 13301614"/>
              <a:gd name="connsiteX4" fmla="*/ 395873 w 4332813"/>
              <a:gd name="connsiteY4" fmla="*/ 12326441 h 13301614"/>
              <a:gd name="connsiteX5" fmla="*/ 2576179 w 4332813"/>
              <a:gd name="connsiteY5" fmla="*/ 12468045 h 13301614"/>
              <a:gd name="connsiteX6" fmla="*/ 4150406 w 4332813"/>
              <a:gd name="connsiteY6" fmla="*/ 12421697 h 13301614"/>
              <a:gd name="connsiteX0" fmla="*/ 4150406 w 4332813"/>
              <a:gd name="connsiteY0" fmla="*/ 12669481 h 13549398"/>
              <a:gd name="connsiteX1" fmla="*/ 3881390 w 4332813"/>
              <a:gd name="connsiteY1" fmla="*/ 1321611 h 13549398"/>
              <a:gd name="connsiteX2" fmla="*/ 417480 w 4332813"/>
              <a:gd name="connsiteY2" fmla="*/ 992827 h 13549398"/>
              <a:gd name="connsiteX3" fmla="*/ 16828 w 4332813"/>
              <a:gd name="connsiteY3" fmla="*/ 6452910 h 13549398"/>
              <a:gd name="connsiteX4" fmla="*/ 395873 w 4332813"/>
              <a:gd name="connsiteY4" fmla="*/ 12574225 h 13549398"/>
              <a:gd name="connsiteX5" fmla="*/ 2576179 w 4332813"/>
              <a:gd name="connsiteY5" fmla="*/ 12715829 h 13549398"/>
              <a:gd name="connsiteX6" fmla="*/ 4150406 w 4332813"/>
              <a:gd name="connsiteY6" fmla="*/ 12669481 h 13549398"/>
              <a:gd name="connsiteX0" fmla="*/ 4153512 w 4335919"/>
              <a:gd name="connsiteY0" fmla="*/ 12669481 h 15247720"/>
              <a:gd name="connsiteX1" fmla="*/ 3884496 w 4335919"/>
              <a:gd name="connsiteY1" fmla="*/ 1321611 h 15247720"/>
              <a:gd name="connsiteX2" fmla="*/ 420586 w 4335919"/>
              <a:gd name="connsiteY2" fmla="*/ 992827 h 15247720"/>
              <a:gd name="connsiteX3" fmla="*/ 19934 w 4335919"/>
              <a:gd name="connsiteY3" fmla="*/ 6452910 h 15247720"/>
              <a:gd name="connsiteX4" fmla="*/ 441012 w 4335919"/>
              <a:gd name="connsiteY4" fmla="*/ 15079549 h 15247720"/>
              <a:gd name="connsiteX5" fmla="*/ 2579285 w 4335919"/>
              <a:gd name="connsiteY5" fmla="*/ 12715829 h 15247720"/>
              <a:gd name="connsiteX6" fmla="*/ 4153512 w 4335919"/>
              <a:gd name="connsiteY6" fmla="*/ 12669481 h 15247720"/>
              <a:gd name="connsiteX0" fmla="*/ 4153512 w 4335919"/>
              <a:gd name="connsiteY0" fmla="*/ 12669481 h 14379734"/>
              <a:gd name="connsiteX1" fmla="*/ 3884496 w 4335919"/>
              <a:gd name="connsiteY1" fmla="*/ 1321611 h 14379734"/>
              <a:gd name="connsiteX2" fmla="*/ 420586 w 4335919"/>
              <a:gd name="connsiteY2" fmla="*/ 992827 h 14379734"/>
              <a:gd name="connsiteX3" fmla="*/ 19934 w 4335919"/>
              <a:gd name="connsiteY3" fmla="*/ 6452910 h 14379734"/>
              <a:gd name="connsiteX4" fmla="*/ 441012 w 4335919"/>
              <a:gd name="connsiteY4" fmla="*/ 14160931 h 14379734"/>
              <a:gd name="connsiteX5" fmla="*/ 2579285 w 4335919"/>
              <a:gd name="connsiteY5" fmla="*/ 12715829 h 14379734"/>
              <a:gd name="connsiteX6" fmla="*/ 4153512 w 4335919"/>
              <a:gd name="connsiteY6" fmla="*/ 12669481 h 14379734"/>
              <a:gd name="connsiteX0" fmla="*/ 4135508 w 4313630"/>
              <a:gd name="connsiteY0" fmla="*/ 12915045 h 14625298"/>
              <a:gd name="connsiteX1" fmla="*/ 3866492 w 4313630"/>
              <a:gd name="connsiteY1" fmla="*/ 1567175 h 14625298"/>
              <a:gd name="connsiteX2" fmla="*/ 478241 w 4313630"/>
              <a:gd name="connsiteY2" fmla="*/ 820833 h 14625298"/>
              <a:gd name="connsiteX3" fmla="*/ 1930 w 4313630"/>
              <a:gd name="connsiteY3" fmla="*/ 6698474 h 14625298"/>
              <a:gd name="connsiteX4" fmla="*/ 423008 w 4313630"/>
              <a:gd name="connsiteY4" fmla="*/ 14406495 h 14625298"/>
              <a:gd name="connsiteX5" fmla="*/ 2561281 w 4313630"/>
              <a:gd name="connsiteY5" fmla="*/ 12961393 h 14625298"/>
              <a:gd name="connsiteX6" fmla="*/ 4135508 w 4313630"/>
              <a:gd name="connsiteY6" fmla="*/ 12915045 h 14625298"/>
              <a:gd name="connsiteX0" fmla="*/ 4135508 w 4313629"/>
              <a:gd name="connsiteY0" fmla="*/ 12983700 h 14693953"/>
              <a:gd name="connsiteX1" fmla="*/ 3866492 w 4313629"/>
              <a:gd name="connsiteY1" fmla="*/ 1635830 h 14693953"/>
              <a:gd name="connsiteX2" fmla="*/ 478241 w 4313629"/>
              <a:gd name="connsiteY2" fmla="*/ 889488 h 14693953"/>
              <a:gd name="connsiteX3" fmla="*/ 1930 w 4313629"/>
              <a:gd name="connsiteY3" fmla="*/ 6767129 h 14693953"/>
              <a:gd name="connsiteX4" fmla="*/ 423008 w 4313629"/>
              <a:gd name="connsiteY4" fmla="*/ 14475150 h 14693953"/>
              <a:gd name="connsiteX5" fmla="*/ 2561281 w 4313629"/>
              <a:gd name="connsiteY5" fmla="*/ 13030048 h 14693953"/>
              <a:gd name="connsiteX6" fmla="*/ 4135508 w 4313629"/>
              <a:gd name="connsiteY6" fmla="*/ 12983700 h 14693953"/>
              <a:gd name="csX0" fmla="*/ 4135508 w 4313629"/>
              <a:gd name="csY0" fmla="*/ 11079328 h 14599707"/>
              <a:gd name="csX1" fmla="*/ 3866492 w 4313629"/>
              <a:gd name="csY1" fmla="*/ 1541584 h 14599707"/>
              <a:gd name="csX2" fmla="*/ 478241 w 4313629"/>
              <a:gd name="csY2" fmla="*/ 795242 h 14599707"/>
              <a:gd name="csX3" fmla="*/ 1930 w 4313629"/>
              <a:gd name="csY3" fmla="*/ 6672883 h 14599707"/>
              <a:gd name="csX4" fmla="*/ 423008 w 4313629"/>
              <a:gd name="csY4" fmla="*/ 14380904 h 14599707"/>
              <a:gd name="csX5" fmla="*/ 2561281 w 4313629"/>
              <a:gd name="csY5" fmla="*/ 12935802 h 14599707"/>
              <a:gd name="csX6" fmla="*/ 4135508 w 4313629"/>
              <a:gd name="csY6" fmla="*/ 11079328 h 14599707"/>
              <a:gd name="csX0" fmla="*/ 4135508 w 4281154"/>
              <a:gd name="csY0" fmla="*/ 11079328 h 14599707"/>
              <a:gd name="csX1" fmla="*/ 3866492 w 4281154"/>
              <a:gd name="csY1" fmla="*/ 1541584 h 14599707"/>
              <a:gd name="csX2" fmla="*/ 478241 w 4281154"/>
              <a:gd name="csY2" fmla="*/ 795242 h 14599707"/>
              <a:gd name="csX3" fmla="*/ 1930 w 4281154"/>
              <a:gd name="csY3" fmla="*/ 6672883 h 14599707"/>
              <a:gd name="csX4" fmla="*/ 423008 w 4281154"/>
              <a:gd name="csY4" fmla="*/ 14380904 h 14599707"/>
              <a:gd name="csX5" fmla="*/ 2561281 w 4281154"/>
              <a:gd name="csY5" fmla="*/ 12935802 h 14599707"/>
              <a:gd name="csX6" fmla="*/ 4135508 w 4281154"/>
              <a:gd name="csY6" fmla="*/ 11079328 h 14599707"/>
              <a:gd name="csX0" fmla="*/ 4152415 w 4373864"/>
              <a:gd name="csY0" fmla="*/ 11934542 h 15454921"/>
              <a:gd name="csX1" fmla="*/ 3964824 w 4373864"/>
              <a:gd name="csY1" fmla="*/ 787803 h 15454921"/>
              <a:gd name="csX2" fmla="*/ 495148 w 4373864"/>
              <a:gd name="csY2" fmla="*/ 1650456 h 15454921"/>
              <a:gd name="csX3" fmla="*/ 18837 w 4373864"/>
              <a:gd name="csY3" fmla="*/ 7528097 h 15454921"/>
              <a:gd name="csX4" fmla="*/ 439915 w 4373864"/>
              <a:gd name="csY4" fmla="*/ 15236118 h 15454921"/>
              <a:gd name="csX5" fmla="*/ 2578188 w 4373864"/>
              <a:gd name="csY5" fmla="*/ 13791016 h 15454921"/>
              <a:gd name="csX6" fmla="*/ 4152415 w 4373864"/>
              <a:gd name="csY6" fmla="*/ 11934542 h 15454921"/>
              <a:gd name="csX0" fmla="*/ 4152415 w 4373864"/>
              <a:gd name="csY0" fmla="*/ 11934542 h 15454921"/>
              <a:gd name="csX1" fmla="*/ 3964824 w 4373864"/>
              <a:gd name="csY1" fmla="*/ 787803 h 15454921"/>
              <a:gd name="csX2" fmla="*/ 495148 w 4373864"/>
              <a:gd name="csY2" fmla="*/ 1650456 h 15454921"/>
              <a:gd name="csX3" fmla="*/ 18837 w 4373864"/>
              <a:gd name="csY3" fmla="*/ 7528097 h 15454921"/>
              <a:gd name="csX4" fmla="*/ 439915 w 4373864"/>
              <a:gd name="csY4" fmla="*/ 15236118 h 15454921"/>
              <a:gd name="csX5" fmla="*/ 2578188 w 4373864"/>
              <a:gd name="csY5" fmla="*/ 13791016 h 15454921"/>
              <a:gd name="csX6" fmla="*/ 4152415 w 4373864"/>
              <a:gd name="csY6" fmla="*/ 11934542 h 15454921"/>
              <a:gd name="csX0" fmla="*/ 4147027 w 4355861"/>
              <a:gd name="csY0" fmla="*/ 11812846 h 15333225"/>
              <a:gd name="csX1" fmla="*/ 3959436 w 4355861"/>
              <a:gd name="csY1" fmla="*/ 666107 h 15333225"/>
              <a:gd name="csX2" fmla="*/ 693321 w 4355861"/>
              <a:gd name="csY2" fmla="*/ 1931014 h 15333225"/>
              <a:gd name="csX3" fmla="*/ 13449 w 4355861"/>
              <a:gd name="csY3" fmla="*/ 7406401 h 15333225"/>
              <a:gd name="csX4" fmla="*/ 434527 w 4355861"/>
              <a:gd name="csY4" fmla="*/ 15114422 h 15333225"/>
              <a:gd name="csX5" fmla="*/ 2572800 w 4355861"/>
              <a:gd name="csY5" fmla="*/ 13669320 h 15333225"/>
              <a:gd name="csX6" fmla="*/ 4147027 w 4355861"/>
              <a:gd name="csY6" fmla="*/ 11812846 h 15333225"/>
              <a:gd name="csX0" fmla="*/ 4147027 w 4355862"/>
              <a:gd name="csY0" fmla="*/ 12080028 h 15600407"/>
              <a:gd name="csX1" fmla="*/ 3959436 w 4355862"/>
              <a:gd name="csY1" fmla="*/ 933289 h 15600407"/>
              <a:gd name="csX2" fmla="*/ 693321 w 4355862"/>
              <a:gd name="csY2" fmla="*/ 1393695 h 15600407"/>
              <a:gd name="csX3" fmla="*/ 13449 w 4355862"/>
              <a:gd name="csY3" fmla="*/ 7673583 h 15600407"/>
              <a:gd name="csX4" fmla="*/ 434527 w 4355862"/>
              <a:gd name="csY4" fmla="*/ 15381604 h 15600407"/>
              <a:gd name="csX5" fmla="*/ 2572800 w 4355862"/>
              <a:gd name="csY5" fmla="*/ 13936502 h 15600407"/>
              <a:gd name="csX6" fmla="*/ 4147027 w 4355862"/>
              <a:gd name="csY6" fmla="*/ 12080028 h 15600407"/>
              <a:gd name="csX0" fmla="*/ 4147027 w 4355862"/>
              <a:gd name="csY0" fmla="*/ 11934894 h 15455273"/>
              <a:gd name="csX1" fmla="*/ 3959436 w 4355862"/>
              <a:gd name="csY1" fmla="*/ 788155 h 15455273"/>
              <a:gd name="csX2" fmla="*/ 693321 w 4355862"/>
              <a:gd name="csY2" fmla="*/ 1248561 h 15455273"/>
              <a:gd name="csX3" fmla="*/ 13449 w 4355862"/>
              <a:gd name="csY3" fmla="*/ 7528449 h 15455273"/>
              <a:gd name="csX4" fmla="*/ 434527 w 4355862"/>
              <a:gd name="csY4" fmla="*/ 15236470 h 15455273"/>
              <a:gd name="csX5" fmla="*/ 2572800 w 4355862"/>
              <a:gd name="csY5" fmla="*/ 13791368 h 15455273"/>
              <a:gd name="csX6" fmla="*/ 4147027 w 4355862"/>
              <a:gd name="csY6" fmla="*/ 11934894 h 15455273"/>
              <a:gd name="csX0" fmla="*/ 4147027 w 4367208"/>
              <a:gd name="csY0" fmla="*/ 11341055 h 14861434"/>
              <a:gd name="csX1" fmla="*/ 3979792 w 4367208"/>
              <a:gd name="csY1" fmla="*/ 1401067 h 14861434"/>
              <a:gd name="csX2" fmla="*/ 693321 w 4367208"/>
              <a:gd name="csY2" fmla="*/ 654722 h 14861434"/>
              <a:gd name="csX3" fmla="*/ 13449 w 4367208"/>
              <a:gd name="csY3" fmla="*/ 6934610 h 14861434"/>
              <a:gd name="csX4" fmla="*/ 434527 w 4367208"/>
              <a:gd name="csY4" fmla="*/ 14642631 h 14861434"/>
              <a:gd name="csX5" fmla="*/ 2572800 w 4367208"/>
              <a:gd name="csY5" fmla="*/ 13197529 h 14861434"/>
              <a:gd name="csX6" fmla="*/ 4147027 w 4367208"/>
              <a:gd name="csY6" fmla="*/ 11341055 h 1486143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367208" h="14861434">
                <a:moveTo>
                  <a:pt x="4147027" y="11341055"/>
                </a:moveTo>
                <a:cubicBezTo>
                  <a:pt x="4381526" y="9374978"/>
                  <a:pt x="4555410" y="3182122"/>
                  <a:pt x="3979792" y="1401067"/>
                </a:cubicBezTo>
                <a:cubicBezTo>
                  <a:pt x="3404174" y="-379988"/>
                  <a:pt x="1354378" y="-267535"/>
                  <a:pt x="693321" y="654722"/>
                </a:cubicBezTo>
                <a:cubicBezTo>
                  <a:pt x="32264" y="1576979"/>
                  <a:pt x="56581" y="4603292"/>
                  <a:pt x="13449" y="6934610"/>
                </a:cubicBezTo>
                <a:cubicBezTo>
                  <a:pt x="-29683" y="9265928"/>
                  <a:pt x="11115" y="13589386"/>
                  <a:pt x="434527" y="14642631"/>
                </a:cubicBezTo>
                <a:cubicBezTo>
                  <a:pt x="876973" y="15585171"/>
                  <a:pt x="2126604" y="13176113"/>
                  <a:pt x="2572800" y="13197529"/>
                </a:cubicBezTo>
                <a:cubicBezTo>
                  <a:pt x="3207842" y="13299580"/>
                  <a:pt x="3912528" y="13307132"/>
                  <a:pt x="4147027" y="11341055"/>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432000" rIns="396000" rtlCol="0" anchor="ctr"/>
          <a:lstStyle/>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sv-SE" sz="1600" b="0" i="0" u="none" strike="noStrike" kern="0" cap="none" spc="0" normalizeH="0" baseline="0" noProof="0">
              <a:ln>
                <a:noFill/>
              </a:ln>
              <a:solidFill>
                <a:srgbClr val="000000"/>
              </a:solidFill>
              <a:effectLst/>
              <a:uLnTx/>
              <a:uFillTx/>
              <a:latin typeface="Open Sans Light"/>
              <a:ea typeface="Tahoma" panose="020F0502020204030204" pitchFamily="34" charset="0"/>
              <a:cs typeface="Tahoma" panose="020F0502020204030204" pitchFamily="34" charset="0"/>
              <a:sym typeface="Arial"/>
            </a:endParaRPr>
          </a:p>
        </p:txBody>
      </p:sp>
      <p:sp>
        <p:nvSpPr>
          <p:cNvPr id="21" name="Frihandsfigur: Form 20">
            <a:extLst>
              <a:ext uri="{FF2B5EF4-FFF2-40B4-BE49-F238E27FC236}">
                <a16:creationId xmlns:a16="http://schemas.microsoft.com/office/drawing/2014/main" id="{8F094D8E-BAC4-C3B2-414E-8670ED9F60D3}"/>
              </a:ext>
            </a:extLst>
          </p:cNvPr>
          <p:cNvSpPr/>
          <p:nvPr/>
        </p:nvSpPr>
        <p:spPr>
          <a:xfrm>
            <a:off x="6053239" y="3521686"/>
            <a:ext cx="5379516" cy="1106390"/>
          </a:xfrm>
          <a:custGeom>
            <a:avLst/>
            <a:gdLst>
              <a:gd name="connsiteX0" fmla="*/ 9231875 w 10383320"/>
              <a:gd name="connsiteY0" fmla="*/ 4401778 h 5695044"/>
              <a:gd name="connsiteX1" fmla="*/ 10363989 w 10383320"/>
              <a:gd name="connsiteY1" fmla="*/ 3255149 h 5695044"/>
              <a:gd name="connsiteX2" fmla="*/ 9725361 w 10383320"/>
              <a:gd name="connsiteY2" fmla="*/ 1411835 h 5695044"/>
              <a:gd name="connsiteX3" fmla="*/ 7083761 w 10383320"/>
              <a:gd name="connsiteY3" fmla="*/ 700635 h 5695044"/>
              <a:gd name="connsiteX4" fmla="*/ 5559761 w 10383320"/>
              <a:gd name="connsiteY4" fmla="*/ 1890806 h 5695044"/>
              <a:gd name="connsiteX5" fmla="*/ 3861589 w 10383320"/>
              <a:gd name="connsiteY5" fmla="*/ 221664 h 5695044"/>
              <a:gd name="connsiteX6" fmla="*/ 1394161 w 10383320"/>
              <a:gd name="connsiteY6" fmla="*/ 192635 h 5695044"/>
              <a:gd name="connsiteX7" fmla="*/ 15304 w 10383320"/>
              <a:gd name="connsiteY7" fmla="*/ 1832749 h 5695044"/>
              <a:gd name="connsiteX8" fmla="*/ 741018 w 10383320"/>
              <a:gd name="connsiteY8" fmla="*/ 3734121 h 5695044"/>
              <a:gd name="connsiteX9" fmla="*/ 2047304 w 10383320"/>
              <a:gd name="connsiteY9" fmla="*/ 3893778 h 5695044"/>
              <a:gd name="connsiteX10" fmla="*/ 1786046 w 10383320"/>
              <a:gd name="connsiteY10" fmla="*/ 4953321 h 5695044"/>
              <a:gd name="connsiteX11" fmla="*/ 2787532 w 10383320"/>
              <a:gd name="connsiteY11" fmla="*/ 5693549 h 5695044"/>
              <a:gd name="connsiteX12" fmla="*/ 5400104 w 10383320"/>
              <a:gd name="connsiteY12" fmla="*/ 4764635 h 5695044"/>
              <a:gd name="connsiteX13" fmla="*/ 7504675 w 10383320"/>
              <a:gd name="connsiteY13" fmla="*/ 5679035 h 5695044"/>
              <a:gd name="connsiteX14" fmla="*/ 9289932 w 10383320"/>
              <a:gd name="connsiteY14" fmla="*/ 4372749 h 5695044"/>
              <a:gd name="connsiteX15" fmla="*/ 9231875 w 10383320"/>
              <a:gd name="connsiteY15" fmla="*/ 4401778 h 5695044"/>
              <a:gd name="connsiteX0" fmla="*/ 9289932 w 10380163"/>
              <a:gd name="connsiteY0" fmla="*/ 4372749 h 5695044"/>
              <a:gd name="connsiteX1" fmla="*/ 10363989 w 10380163"/>
              <a:gd name="connsiteY1" fmla="*/ 3255149 h 5695044"/>
              <a:gd name="connsiteX2" fmla="*/ 9725361 w 10380163"/>
              <a:gd name="connsiteY2" fmla="*/ 1411835 h 5695044"/>
              <a:gd name="connsiteX3" fmla="*/ 7083761 w 10380163"/>
              <a:gd name="connsiteY3" fmla="*/ 700635 h 5695044"/>
              <a:gd name="connsiteX4" fmla="*/ 5559761 w 10380163"/>
              <a:gd name="connsiteY4" fmla="*/ 1890806 h 5695044"/>
              <a:gd name="connsiteX5" fmla="*/ 3861589 w 10380163"/>
              <a:gd name="connsiteY5" fmla="*/ 221664 h 5695044"/>
              <a:gd name="connsiteX6" fmla="*/ 1394161 w 10380163"/>
              <a:gd name="connsiteY6" fmla="*/ 192635 h 5695044"/>
              <a:gd name="connsiteX7" fmla="*/ 15304 w 10380163"/>
              <a:gd name="connsiteY7" fmla="*/ 1832749 h 5695044"/>
              <a:gd name="connsiteX8" fmla="*/ 741018 w 10380163"/>
              <a:gd name="connsiteY8" fmla="*/ 3734121 h 5695044"/>
              <a:gd name="connsiteX9" fmla="*/ 2047304 w 10380163"/>
              <a:gd name="connsiteY9" fmla="*/ 3893778 h 5695044"/>
              <a:gd name="connsiteX10" fmla="*/ 1786046 w 10380163"/>
              <a:gd name="connsiteY10" fmla="*/ 4953321 h 5695044"/>
              <a:gd name="connsiteX11" fmla="*/ 2787532 w 10380163"/>
              <a:gd name="connsiteY11" fmla="*/ 5693549 h 5695044"/>
              <a:gd name="connsiteX12" fmla="*/ 5400104 w 10380163"/>
              <a:gd name="connsiteY12" fmla="*/ 4764635 h 5695044"/>
              <a:gd name="connsiteX13" fmla="*/ 7504675 w 10380163"/>
              <a:gd name="connsiteY13" fmla="*/ 5679035 h 5695044"/>
              <a:gd name="connsiteX14" fmla="*/ 9289932 w 10380163"/>
              <a:gd name="connsiteY14" fmla="*/ 4372749 h 5695044"/>
              <a:gd name="connsiteX0" fmla="*/ 9289932 w 10380163"/>
              <a:gd name="connsiteY0" fmla="*/ 4315092 h 5637387"/>
              <a:gd name="connsiteX1" fmla="*/ 10363989 w 10380163"/>
              <a:gd name="connsiteY1" fmla="*/ 3197492 h 5637387"/>
              <a:gd name="connsiteX2" fmla="*/ 9725361 w 10380163"/>
              <a:gd name="connsiteY2" fmla="*/ 1354178 h 5637387"/>
              <a:gd name="connsiteX3" fmla="*/ 7083761 w 10380163"/>
              <a:gd name="connsiteY3" fmla="*/ 642978 h 5637387"/>
              <a:gd name="connsiteX4" fmla="*/ 5559761 w 10380163"/>
              <a:gd name="connsiteY4" fmla="*/ 730063 h 5637387"/>
              <a:gd name="connsiteX5" fmla="*/ 3861589 w 10380163"/>
              <a:gd name="connsiteY5" fmla="*/ 164007 h 5637387"/>
              <a:gd name="connsiteX6" fmla="*/ 1394161 w 10380163"/>
              <a:gd name="connsiteY6" fmla="*/ 134978 h 5637387"/>
              <a:gd name="connsiteX7" fmla="*/ 15304 w 10380163"/>
              <a:gd name="connsiteY7" fmla="*/ 1775092 h 5637387"/>
              <a:gd name="connsiteX8" fmla="*/ 741018 w 10380163"/>
              <a:gd name="connsiteY8" fmla="*/ 3676464 h 5637387"/>
              <a:gd name="connsiteX9" fmla="*/ 2047304 w 10380163"/>
              <a:gd name="connsiteY9" fmla="*/ 3836121 h 5637387"/>
              <a:gd name="connsiteX10" fmla="*/ 1786046 w 10380163"/>
              <a:gd name="connsiteY10" fmla="*/ 4895664 h 5637387"/>
              <a:gd name="connsiteX11" fmla="*/ 2787532 w 10380163"/>
              <a:gd name="connsiteY11" fmla="*/ 5635892 h 5637387"/>
              <a:gd name="connsiteX12" fmla="*/ 5400104 w 10380163"/>
              <a:gd name="connsiteY12" fmla="*/ 4706978 h 5637387"/>
              <a:gd name="connsiteX13" fmla="*/ 7504675 w 10380163"/>
              <a:gd name="connsiteY13" fmla="*/ 5621378 h 5637387"/>
              <a:gd name="connsiteX14" fmla="*/ 9289932 w 10380163"/>
              <a:gd name="connsiteY14" fmla="*/ 4315092 h 5637387"/>
              <a:gd name="connsiteX0" fmla="*/ 9289932 w 10374586"/>
              <a:gd name="connsiteY0" fmla="*/ 4315092 h 5637387"/>
              <a:gd name="connsiteX1" fmla="*/ 10363989 w 10374586"/>
              <a:gd name="connsiteY1" fmla="*/ 3197492 h 5637387"/>
              <a:gd name="connsiteX2" fmla="*/ 9725361 w 10374586"/>
              <a:gd name="connsiteY2" fmla="*/ 1354178 h 5637387"/>
              <a:gd name="connsiteX3" fmla="*/ 7954618 w 10374586"/>
              <a:gd name="connsiteY3" fmla="*/ 541378 h 5637387"/>
              <a:gd name="connsiteX4" fmla="*/ 5559761 w 10374586"/>
              <a:gd name="connsiteY4" fmla="*/ 730063 h 5637387"/>
              <a:gd name="connsiteX5" fmla="*/ 3861589 w 10374586"/>
              <a:gd name="connsiteY5" fmla="*/ 164007 h 5637387"/>
              <a:gd name="connsiteX6" fmla="*/ 1394161 w 10374586"/>
              <a:gd name="connsiteY6" fmla="*/ 134978 h 5637387"/>
              <a:gd name="connsiteX7" fmla="*/ 15304 w 10374586"/>
              <a:gd name="connsiteY7" fmla="*/ 1775092 h 5637387"/>
              <a:gd name="connsiteX8" fmla="*/ 741018 w 10374586"/>
              <a:gd name="connsiteY8" fmla="*/ 3676464 h 5637387"/>
              <a:gd name="connsiteX9" fmla="*/ 2047304 w 10374586"/>
              <a:gd name="connsiteY9" fmla="*/ 3836121 h 5637387"/>
              <a:gd name="connsiteX10" fmla="*/ 1786046 w 10374586"/>
              <a:gd name="connsiteY10" fmla="*/ 4895664 h 5637387"/>
              <a:gd name="connsiteX11" fmla="*/ 2787532 w 10374586"/>
              <a:gd name="connsiteY11" fmla="*/ 5635892 h 5637387"/>
              <a:gd name="connsiteX12" fmla="*/ 5400104 w 10374586"/>
              <a:gd name="connsiteY12" fmla="*/ 4706978 h 5637387"/>
              <a:gd name="connsiteX13" fmla="*/ 7504675 w 10374586"/>
              <a:gd name="connsiteY13" fmla="*/ 5621378 h 5637387"/>
              <a:gd name="connsiteX14" fmla="*/ 9289932 w 10374586"/>
              <a:gd name="connsiteY14" fmla="*/ 4315092 h 5637387"/>
              <a:gd name="connsiteX0" fmla="*/ 9289932 w 10374586"/>
              <a:gd name="connsiteY0" fmla="*/ 4443631 h 5765926"/>
              <a:gd name="connsiteX1" fmla="*/ 10363989 w 10374586"/>
              <a:gd name="connsiteY1" fmla="*/ 3326031 h 5765926"/>
              <a:gd name="connsiteX2" fmla="*/ 9725361 w 10374586"/>
              <a:gd name="connsiteY2" fmla="*/ 1482717 h 5765926"/>
              <a:gd name="connsiteX3" fmla="*/ 7954618 w 10374586"/>
              <a:gd name="connsiteY3" fmla="*/ 669917 h 5765926"/>
              <a:gd name="connsiteX4" fmla="*/ 5559761 w 10374586"/>
              <a:gd name="connsiteY4" fmla="*/ 858602 h 5765926"/>
              <a:gd name="connsiteX5" fmla="*/ 3164904 w 10374586"/>
              <a:gd name="connsiteY5" fmla="*/ 60317 h 5765926"/>
              <a:gd name="connsiteX6" fmla="*/ 1394161 w 10374586"/>
              <a:gd name="connsiteY6" fmla="*/ 263517 h 5765926"/>
              <a:gd name="connsiteX7" fmla="*/ 15304 w 10374586"/>
              <a:gd name="connsiteY7" fmla="*/ 1903631 h 5765926"/>
              <a:gd name="connsiteX8" fmla="*/ 741018 w 10374586"/>
              <a:gd name="connsiteY8" fmla="*/ 3805003 h 5765926"/>
              <a:gd name="connsiteX9" fmla="*/ 2047304 w 10374586"/>
              <a:gd name="connsiteY9" fmla="*/ 3964660 h 5765926"/>
              <a:gd name="connsiteX10" fmla="*/ 1786046 w 10374586"/>
              <a:gd name="connsiteY10" fmla="*/ 5024203 h 5765926"/>
              <a:gd name="connsiteX11" fmla="*/ 2787532 w 10374586"/>
              <a:gd name="connsiteY11" fmla="*/ 5764431 h 5765926"/>
              <a:gd name="connsiteX12" fmla="*/ 5400104 w 10374586"/>
              <a:gd name="connsiteY12" fmla="*/ 4835517 h 5765926"/>
              <a:gd name="connsiteX13" fmla="*/ 7504675 w 10374586"/>
              <a:gd name="connsiteY13" fmla="*/ 5749917 h 5765926"/>
              <a:gd name="connsiteX14" fmla="*/ 9289932 w 10374586"/>
              <a:gd name="connsiteY14" fmla="*/ 4443631 h 5765926"/>
              <a:gd name="connsiteX0" fmla="*/ 9289932 w 10374586"/>
              <a:gd name="connsiteY0" fmla="*/ 4417073 h 5739368"/>
              <a:gd name="connsiteX1" fmla="*/ 10363989 w 10374586"/>
              <a:gd name="connsiteY1" fmla="*/ 3299473 h 5739368"/>
              <a:gd name="connsiteX2" fmla="*/ 9725361 w 10374586"/>
              <a:gd name="connsiteY2" fmla="*/ 1456159 h 5739368"/>
              <a:gd name="connsiteX3" fmla="*/ 7954618 w 10374586"/>
              <a:gd name="connsiteY3" fmla="*/ 643359 h 5739368"/>
              <a:gd name="connsiteX4" fmla="*/ 5545246 w 10374586"/>
              <a:gd name="connsiteY4" fmla="*/ 469187 h 5739368"/>
              <a:gd name="connsiteX5" fmla="*/ 3164904 w 10374586"/>
              <a:gd name="connsiteY5" fmla="*/ 33759 h 5739368"/>
              <a:gd name="connsiteX6" fmla="*/ 1394161 w 10374586"/>
              <a:gd name="connsiteY6" fmla="*/ 236959 h 5739368"/>
              <a:gd name="connsiteX7" fmla="*/ 15304 w 10374586"/>
              <a:gd name="connsiteY7" fmla="*/ 1877073 h 5739368"/>
              <a:gd name="connsiteX8" fmla="*/ 741018 w 10374586"/>
              <a:gd name="connsiteY8" fmla="*/ 3778445 h 5739368"/>
              <a:gd name="connsiteX9" fmla="*/ 2047304 w 10374586"/>
              <a:gd name="connsiteY9" fmla="*/ 3938102 h 5739368"/>
              <a:gd name="connsiteX10" fmla="*/ 1786046 w 10374586"/>
              <a:gd name="connsiteY10" fmla="*/ 4997645 h 5739368"/>
              <a:gd name="connsiteX11" fmla="*/ 2787532 w 10374586"/>
              <a:gd name="connsiteY11" fmla="*/ 5737873 h 5739368"/>
              <a:gd name="connsiteX12" fmla="*/ 5400104 w 10374586"/>
              <a:gd name="connsiteY12" fmla="*/ 4808959 h 5739368"/>
              <a:gd name="connsiteX13" fmla="*/ 7504675 w 10374586"/>
              <a:gd name="connsiteY13" fmla="*/ 5723359 h 5739368"/>
              <a:gd name="connsiteX14" fmla="*/ 9289932 w 10374586"/>
              <a:gd name="connsiteY14" fmla="*/ 4417073 h 5739368"/>
              <a:gd name="connsiteX0" fmla="*/ 9289241 w 10373895"/>
              <a:gd name="connsiteY0" fmla="*/ 4417073 h 5739313"/>
              <a:gd name="connsiteX1" fmla="*/ 10363298 w 10373895"/>
              <a:gd name="connsiteY1" fmla="*/ 3299473 h 5739313"/>
              <a:gd name="connsiteX2" fmla="*/ 9724670 w 10373895"/>
              <a:gd name="connsiteY2" fmla="*/ 1456159 h 5739313"/>
              <a:gd name="connsiteX3" fmla="*/ 7953927 w 10373895"/>
              <a:gd name="connsiteY3" fmla="*/ 643359 h 5739313"/>
              <a:gd name="connsiteX4" fmla="*/ 5544555 w 10373895"/>
              <a:gd name="connsiteY4" fmla="*/ 469187 h 5739313"/>
              <a:gd name="connsiteX5" fmla="*/ 3164213 w 10373895"/>
              <a:gd name="connsiteY5" fmla="*/ 33759 h 5739313"/>
              <a:gd name="connsiteX6" fmla="*/ 1393470 w 10373895"/>
              <a:gd name="connsiteY6" fmla="*/ 236959 h 5739313"/>
              <a:gd name="connsiteX7" fmla="*/ 14613 w 10373895"/>
              <a:gd name="connsiteY7" fmla="*/ 1877073 h 5739313"/>
              <a:gd name="connsiteX8" fmla="*/ 740327 w 10373895"/>
              <a:gd name="connsiteY8" fmla="*/ 3778445 h 5739313"/>
              <a:gd name="connsiteX9" fmla="*/ 1872441 w 10373895"/>
              <a:gd name="connsiteY9" fmla="*/ 4054217 h 5739313"/>
              <a:gd name="connsiteX10" fmla="*/ 1785355 w 10373895"/>
              <a:gd name="connsiteY10" fmla="*/ 4997645 h 5739313"/>
              <a:gd name="connsiteX11" fmla="*/ 2786841 w 10373895"/>
              <a:gd name="connsiteY11" fmla="*/ 5737873 h 5739313"/>
              <a:gd name="connsiteX12" fmla="*/ 5399413 w 10373895"/>
              <a:gd name="connsiteY12" fmla="*/ 4808959 h 5739313"/>
              <a:gd name="connsiteX13" fmla="*/ 7503984 w 10373895"/>
              <a:gd name="connsiteY13" fmla="*/ 5723359 h 5739313"/>
              <a:gd name="connsiteX14" fmla="*/ 9289241 w 10373895"/>
              <a:gd name="connsiteY14" fmla="*/ 4417073 h 5739313"/>
              <a:gd name="connsiteX0" fmla="*/ 9289241 w 10373895"/>
              <a:gd name="connsiteY0" fmla="*/ 4417073 h 5737882"/>
              <a:gd name="connsiteX1" fmla="*/ 10363298 w 10373895"/>
              <a:gd name="connsiteY1" fmla="*/ 3299473 h 5737882"/>
              <a:gd name="connsiteX2" fmla="*/ 9724670 w 10373895"/>
              <a:gd name="connsiteY2" fmla="*/ 1456159 h 5737882"/>
              <a:gd name="connsiteX3" fmla="*/ 7953927 w 10373895"/>
              <a:gd name="connsiteY3" fmla="*/ 643359 h 5737882"/>
              <a:gd name="connsiteX4" fmla="*/ 5544555 w 10373895"/>
              <a:gd name="connsiteY4" fmla="*/ 469187 h 5737882"/>
              <a:gd name="connsiteX5" fmla="*/ 3164213 w 10373895"/>
              <a:gd name="connsiteY5" fmla="*/ 33759 h 5737882"/>
              <a:gd name="connsiteX6" fmla="*/ 1393470 w 10373895"/>
              <a:gd name="connsiteY6" fmla="*/ 236959 h 5737882"/>
              <a:gd name="connsiteX7" fmla="*/ 14613 w 10373895"/>
              <a:gd name="connsiteY7" fmla="*/ 1877073 h 5737882"/>
              <a:gd name="connsiteX8" fmla="*/ 740327 w 10373895"/>
              <a:gd name="connsiteY8" fmla="*/ 3778445 h 5737882"/>
              <a:gd name="connsiteX9" fmla="*/ 1872441 w 10373895"/>
              <a:gd name="connsiteY9" fmla="*/ 4054217 h 5737882"/>
              <a:gd name="connsiteX10" fmla="*/ 1785355 w 10373895"/>
              <a:gd name="connsiteY10" fmla="*/ 4997645 h 5737882"/>
              <a:gd name="connsiteX11" fmla="*/ 2786841 w 10373895"/>
              <a:gd name="connsiteY11" fmla="*/ 5737873 h 5737882"/>
              <a:gd name="connsiteX12" fmla="*/ 5399413 w 10373895"/>
              <a:gd name="connsiteY12" fmla="*/ 4983131 h 5737882"/>
              <a:gd name="connsiteX13" fmla="*/ 7503984 w 10373895"/>
              <a:gd name="connsiteY13" fmla="*/ 5723359 h 5737882"/>
              <a:gd name="connsiteX14" fmla="*/ 9289241 w 10373895"/>
              <a:gd name="connsiteY14" fmla="*/ 4417073 h 5737882"/>
              <a:gd name="connsiteX0" fmla="*/ 9289241 w 10373895"/>
              <a:gd name="connsiteY0" fmla="*/ 4417073 h 5737882"/>
              <a:gd name="connsiteX1" fmla="*/ 10363298 w 10373895"/>
              <a:gd name="connsiteY1" fmla="*/ 3299473 h 5737882"/>
              <a:gd name="connsiteX2" fmla="*/ 9724670 w 10373895"/>
              <a:gd name="connsiteY2" fmla="*/ 1456159 h 5737882"/>
              <a:gd name="connsiteX3" fmla="*/ 7953927 w 10373895"/>
              <a:gd name="connsiteY3" fmla="*/ 643359 h 5737882"/>
              <a:gd name="connsiteX4" fmla="*/ 5544555 w 10373895"/>
              <a:gd name="connsiteY4" fmla="*/ 469187 h 5737882"/>
              <a:gd name="connsiteX5" fmla="*/ 3164213 w 10373895"/>
              <a:gd name="connsiteY5" fmla="*/ 33759 h 5737882"/>
              <a:gd name="connsiteX6" fmla="*/ 1393470 w 10373895"/>
              <a:gd name="connsiteY6" fmla="*/ 236959 h 5737882"/>
              <a:gd name="connsiteX7" fmla="*/ 14613 w 10373895"/>
              <a:gd name="connsiteY7" fmla="*/ 1877073 h 5737882"/>
              <a:gd name="connsiteX8" fmla="*/ 740327 w 10373895"/>
              <a:gd name="connsiteY8" fmla="*/ 3778445 h 5737882"/>
              <a:gd name="connsiteX9" fmla="*/ 1872441 w 10373895"/>
              <a:gd name="connsiteY9" fmla="*/ 4054217 h 5737882"/>
              <a:gd name="connsiteX10" fmla="*/ 1785355 w 10373895"/>
              <a:gd name="connsiteY10" fmla="*/ 4997645 h 5737882"/>
              <a:gd name="connsiteX11" fmla="*/ 3207755 w 10373895"/>
              <a:gd name="connsiteY11" fmla="*/ 5737873 h 5737882"/>
              <a:gd name="connsiteX12" fmla="*/ 5399413 w 10373895"/>
              <a:gd name="connsiteY12" fmla="*/ 4983131 h 5737882"/>
              <a:gd name="connsiteX13" fmla="*/ 7503984 w 10373895"/>
              <a:gd name="connsiteY13" fmla="*/ 5723359 h 5737882"/>
              <a:gd name="connsiteX14" fmla="*/ 9289241 w 10373895"/>
              <a:gd name="connsiteY14" fmla="*/ 4417073 h 5737882"/>
              <a:gd name="connsiteX0" fmla="*/ 9289241 w 10373895"/>
              <a:gd name="connsiteY0" fmla="*/ 4417073 h 5738588"/>
              <a:gd name="connsiteX1" fmla="*/ 10363298 w 10373895"/>
              <a:gd name="connsiteY1" fmla="*/ 3299473 h 5738588"/>
              <a:gd name="connsiteX2" fmla="*/ 9724670 w 10373895"/>
              <a:gd name="connsiteY2" fmla="*/ 1456159 h 5738588"/>
              <a:gd name="connsiteX3" fmla="*/ 7953927 w 10373895"/>
              <a:gd name="connsiteY3" fmla="*/ 643359 h 5738588"/>
              <a:gd name="connsiteX4" fmla="*/ 5544555 w 10373895"/>
              <a:gd name="connsiteY4" fmla="*/ 469187 h 5738588"/>
              <a:gd name="connsiteX5" fmla="*/ 3164213 w 10373895"/>
              <a:gd name="connsiteY5" fmla="*/ 33759 h 5738588"/>
              <a:gd name="connsiteX6" fmla="*/ 1393470 w 10373895"/>
              <a:gd name="connsiteY6" fmla="*/ 236959 h 5738588"/>
              <a:gd name="connsiteX7" fmla="*/ 14613 w 10373895"/>
              <a:gd name="connsiteY7" fmla="*/ 1877073 h 5738588"/>
              <a:gd name="connsiteX8" fmla="*/ 740327 w 10373895"/>
              <a:gd name="connsiteY8" fmla="*/ 3778445 h 5738588"/>
              <a:gd name="connsiteX9" fmla="*/ 1872441 w 10373895"/>
              <a:gd name="connsiteY9" fmla="*/ 4054217 h 5738588"/>
              <a:gd name="connsiteX10" fmla="*/ 2090155 w 10373895"/>
              <a:gd name="connsiteY10" fmla="*/ 5099245 h 5738588"/>
              <a:gd name="connsiteX11" fmla="*/ 3207755 w 10373895"/>
              <a:gd name="connsiteY11" fmla="*/ 5737873 h 5738588"/>
              <a:gd name="connsiteX12" fmla="*/ 5399413 w 10373895"/>
              <a:gd name="connsiteY12" fmla="*/ 4983131 h 5738588"/>
              <a:gd name="connsiteX13" fmla="*/ 7503984 w 10373895"/>
              <a:gd name="connsiteY13" fmla="*/ 5723359 h 5738588"/>
              <a:gd name="connsiteX14" fmla="*/ 9289241 w 10373895"/>
              <a:gd name="connsiteY14" fmla="*/ 4417073 h 5738588"/>
              <a:gd name="connsiteX0" fmla="*/ 9289241 w 10373895"/>
              <a:gd name="connsiteY0" fmla="*/ 4417073 h 5738787"/>
              <a:gd name="connsiteX1" fmla="*/ 10363298 w 10373895"/>
              <a:gd name="connsiteY1" fmla="*/ 3299473 h 5738787"/>
              <a:gd name="connsiteX2" fmla="*/ 9724670 w 10373895"/>
              <a:gd name="connsiteY2" fmla="*/ 1456159 h 5738787"/>
              <a:gd name="connsiteX3" fmla="*/ 7953927 w 10373895"/>
              <a:gd name="connsiteY3" fmla="*/ 643359 h 5738787"/>
              <a:gd name="connsiteX4" fmla="*/ 5544555 w 10373895"/>
              <a:gd name="connsiteY4" fmla="*/ 469187 h 5738787"/>
              <a:gd name="connsiteX5" fmla="*/ 3164213 w 10373895"/>
              <a:gd name="connsiteY5" fmla="*/ 33759 h 5738787"/>
              <a:gd name="connsiteX6" fmla="*/ 1393470 w 10373895"/>
              <a:gd name="connsiteY6" fmla="*/ 236959 h 5738787"/>
              <a:gd name="connsiteX7" fmla="*/ 14613 w 10373895"/>
              <a:gd name="connsiteY7" fmla="*/ 1877073 h 5738787"/>
              <a:gd name="connsiteX8" fmla="*/ 740327 w 10373895"/>
              <a:gd name="connsiteY8" fmla="*/ 3778445 h 5738787"/>
              <a:gd name="connsiteX9" fmla="*/ 1872441 w 10373895"/>
              <a:gd name="connsiteY9" fmla="*/ 4054217 h 5738787"/>
              <a:gd name="connsiteX10" fmla="*/ 2090155 w 10373895"/>
              <a:gd name="connsiteY10" fmla="*/ 5099245 h 5738787"/>
              <a:gd name="connsiteX11" fmla="*/ 3207755 w 10373895"/>
              <a:gd name="connsiteY11" fmla="*/ 5737873 h 5738787"/>
              <a:gd name="connsiteX12" fmla="*/ 5399413 w 10373895"/>
              <a:gd name="connsiteY12" fmla="*/ 4983131 h 5738787"/>
              <a:gd name="connsiteX13" fmla="*/ 7503984 w 10373895"/>
              <a:gd name="connsiteY13" fmla="*/ 5723359 h 5738787"/>
              <a:gd name="connsiteX14" fmla="*/ 9289241 w 10373895"/>
              <a:gd name="connsiteY14" fmla="*/ 4417073 h 5738787"/>
              <a:gd name="connsiteX0" fmla="*/ 9310819 w 10395473"/>
              <a:gd name="connsiteY0" fmla="*/ 4417073 h 5738787"/>
              <a:gd name="connsiteX1" fmla="*/ 10384876 w 10395473"/>
              <a:gd name="connsiteY1" fmla="*/ 3299473 h 5738787"/>
              <a:gd name="connsiteX2" fmla="*/ 9746248 w 10395473"/>
              <a:gd name="connsiteY2" fmla="*/ 1456159 h 5738787"/>
              <a:gd name="connsiteX3" fmla="*/ 7975505 w 10395473"/>
              <a:gd name="connsiteY3" fmla="*/ 643359 h 5738787"/>
              <a:gd name="connsiteX4" fmla="*/ 5566133 w 10395473"/>
              <a:gd name="connsiteY4" fmla="*/ 469187 h 5738787"/>
              <a:gd name="connsiteX5" fmla="*/ 3185791 w 10395473"/>
              <a:gd name="connsiteY5" fmla="*/ 33759 h 5738787"/>
              <a:gd name="connsiteX6" fmla="*/ 1415048 w 10395473"/>
              <a:gd name="connsiteY6" fmla="*/ 236959 h 5738787"/>
              <a:gd name="connsiteX7" fmla="*/ 36191 w 10395473"/>
              <a:gd name="connsiteY7" fmla="*/ 1877073 h 5738787"/>
              <a:gd name="connsiteX8" fmla="*/ 529676 w 10395473"/>
              <a:gd name="connsiteY8" fmla="*/ 3531702 h 5738787"/>
              <a:gd name="connsiteX9" fmla="*/ 1894019 w 10395473"/>
              <a:gd name="connsiteY9" fmla="*/ 4054217 h 5738787"/>
              <a:gd name="connsiteX10" fmla="*/ 2111733 w 10395473"/>
              <a:gd name="connsiteY10" fmla="*/ 5099245 h 5738787"/>
              <a:gd name="connsiteX11" fmla="*/ 3229333 w 10395473"/>
              <a:gd name="connsiteY11" fmla="*/ 5737873 h 5738787"/>
              <a:gd name="connsiteX12" fmla="*/ 5420991 w 10395473"/>
              <a:gd name="connsiteY12" fmla="*/ 4983131 h 5738787"/>
              <a:gd name="connsiteX13" fmla="*/ 7525562 w 10395473"/>
              <a:gd name="connsiteY13" fmla="*/ 5723359 h 5738787"/>
              <a:gd name="connsiteX14" fmla="*/ 9310819 w 10395473"/>
              <a:gd name="connsiteY14" fmla="*/ 4417073 h 5738787"/>
              <a:gd name="connsiteX0" fmla="*/ 9310819 w 10395285"/>
              <a:gd name="connsiteY0" fmla="*/ 4417073 h 5738787"/>
              <a:gd name="connsiteX1" fmla="*/ 10384876 w 10395285"/>
              <a:gd name="connsiteY1" fmla="*/ 3299473 h 5738787"/>
              <a:gd name="connsiteX2" fmla="*/ 9746248 w 10395285"/>
              <a:gd name="connsiteY2" fmla="*/ 1456159 h 5738787"/>
              <a:gd name="connsiteX3" fmla="*/ 8019048 w 10395285"/>
              <a:gd name="connsiteY3" fmla="*/ 353073 h 5738787"/>
              <a:gd name="connsiteX4" fmla="*/ 5566133 w 10395285"/>
              <a:gd name="connsiteY4" fmla="*/ 469187 h 5738787"/>
              <a:gd name="connsiteX5" fmla="*/ 3185791 w 10395285"/>
              <a:gd name="connsiteY5" fmla="*/ 33759 h 5738787"/>
              <a:gd name="connsiteX6" fmla="*/ 1415048 w 10395285"/>
              <a:gd name="connsiteY6" fmla="*/ 236959 h 5738787"/>
              <a:gd name="connsiteX7" fmla="*/ 36191 w 10395285"/>
              <a:gd name="connsiteY7" fmla="*/ 1877073 h 5738787"/>
              <a:gd name="connsiteX8" fmla="*/ 529676 w 10395285"/>
              <a:gd name="connsiteY8" fmla="*/ 3531702 h 5738787"/>
              <a:gd name="connsiteX9" fmla="*/ 1894019 w 10395285"/>
              <a:gd name="connsiteY9" fmla="*/ 4054217 h 5738787"/>
              <a:gd name="connsiteX10" fmla="*/ 2111733 w 10395285"/>
              <a:gd name="connsiteY10" fmla="*/ 5099245 h 5738787"/>
              <a:gd name="connsiteX11" fmla="*/ 3229333 w 10395285"/>
              <a:gd name="connsiteY11" fmla="*/ 5737873 h 5738787"/>
              <a:gd name="connsiteX12" fmla="*/ 5420991 w 10395285"/>
              <a:gd name="connsiteY12" fmla="*/ 4983131 h 5738787"/>
              <a:gd name="connsiteX13" fmla="*/ 7525562 w 10395285"/>
              <a:gd name="connsiteY13" fmla="*/ 5723359 h 5738787"/>
              <a:gd name="connsiteX14" fmla="*/ 9310819 w 10395285"/>
              <a:gd name="connsiteY14" fmla="*/ 4417073 h 5738787"/>
              <a:gd name="connsiteX0" fmla="*/ 8889905 w 10415138"/>
              <a:gd name="connsiteY0" fmla="*/ 4489644 h 5738787"/>
              <a:gd name="connsiteX1" fmla="*/ 10384876 w 10415138"/>
              <a:gd name="connsiteY1" fmla="*/ 3299473 h 5738787"/>
              <a:gd name="connsiteX2" fmla="*/ 9746248 w 10415138"/>
              <a:gd name="connsiteY2" fmla="*/ 1456159 h 5738787"/>
              <a:gd name="connsiteX3" fmla="*/ 8019048 w 10415138"/>
              <a:gd name="connsiteY3" fmla="*/ 353073 h 5738787"/>
              <a:gd name="connsiteX4" fmla="*/ 5566133 w 10415138"/>
              <a:gd name="connsiteY4" fmla="*/ 469187 h 5738787"/>
              <a:gd name="connsiteX5" fmla="*/ 3185791 w 10415138"/>
              <a:gd name="connsiteY5" fmla="*/ 33759 h 5738787"/>
              <a:gd name="connsiteX6" fmla="*/ 1415048 w 10415138"/>
              <a:gd name="connsiteY6" fmla="*/ 236959 h 5738787"/>
              <a:gd name="connsiteX7" fmla="*/ 36191 w 10415138"/>
              <a:gd name="connsiteY7" fmla="*/ 1877073 h 5738787"/>
              <a:gd name="connsiteX8" fmla="*/ 529676 w 10415138"/>
              <a:gd name="connsiteY8" fmla="*/ 3531702 h 5738787"/>
              <a:gd name="connsiteX9" fmla="*/ 1894019 w 10415138"/>
              <a:gd name="connsiteY9" fmla="*/ 4054217 h 5738787"/>
              <a:gd name="connsiteX10" fmla="*/ 2111733 w 10415138"/>
              <a:gd name="connsiteY10" fmla="*/ 5099245 h 5738787"/>
              <a:gd name="connsiteX11" fmla="*/ 3229333 w 10415138"/>
              <a:gd name="connsiteY11" fmla="*/ 5737873 h 5738787"/>
              <a:gd name="connsiteX12" fmla="*/ 5420991 w 10415138"/>
              <a:gd name="connsiteY12" fmla="*/ 4983131 h 5738787"/>
              <a:gd name="connsiteX13" fmla="*/ 7525562 w 10415138"/>
              <a:gd name="connsiteY13" fmla="*/ 5723359 h 5738787"/>
              <a:gd name="connsiteX14" fmla="*/ 8889905 w 10415138"/>
              <a:gd name="connsiteY14" fmla="*/ 4489644 h 5738787"/>
              <a:gd name="connsiteX0" fmla="*/ 8889905 w 10415138"/>
              <a:gd name="connsiteY0" fmla="*/ 4489644 h 5738507"/>
              <a:gd name="connsiteX1" fmla="*/ 10384876 w 10415138"/>
              <a:gd name="connsiteY1" fmla="*/ 3299473 h 5738507"/>
              <a:gd name="connsiteX2" fmla="*/ 9746248 w 10415138"/>
              <a:gd name="connsiteY2" fmla="*/ 1456159 h 5738507"/>
              <a:gd name="connsiteX3" fmla="*/ 8019048 w 10415138"/>
              <a:gd name="connsiteY3" fmla="*/ 353073 h 5738507"/>
              <a:gd name="connsiteX4" fmla="*/ 5566133 w 10415138"/>
              <a:gd name="connsiteY4" fmla="*/ 469187 h 5738507"/>
              <a:gd name="connsiteX5" fmla="*/ 3185791 w 10415138"/>
              <a:gd name="connsiteY5" fmla="*/ 33759 h 5738507"/>
              <a:gd name="connsiteX6" fmla="*/ 1415048 w 10415138"/>
              <a:gd name="connsiteY6" fmla="*/ 236959 h 5738507"/>
              <a:gd name="connsiteX7" fmla="*/ 36191 w 10415138"/>
              <a:gd name="connsiteY7" fmla="*/ 1877073 h 5738507"/>
              <a:gd name="connsiteX8" fmla="*/ 529676 w 10415138"/>
              <a:gd name="connsiteY8" fmla="*/ 3531702 h 5738507"/>
              <a:gd name="connsiteX9" fmla="*/ 1894019 w 10415138"/>
              <a:gd name="connsiteY9" fmla="*/ 4359017 h 5738507"/>
              <a:gd name="connsiteX10" fmla="*/ 2111733 w 10415138"/>
              <a:gd name="connsiteY10" fmla="*/ 5099245 h 5738507"/>
              <a:gd name="connsiteX11" fmla="*/ 3229333 w 10415138"/>
              <a:gd name="connsiteY11" fmla="*/ 5737873 h 5738507"/>
              <a:gd name="connsiteX12" fmla="*/ 5420991 w 10415138"/>
              <a:gd name="connsiteY12" fmla="*/ 4983131 h 5738507"/>
              <a:gd name="connsiteX13" fmla="*/ 7525562 w 10415138"/>
              <a:gd name="connsiteY13" fmla="*/ 5723359 h 5738507"/>
              <a:gd name="connsiteX14" fmla="*/ 8889905 w 10415138"/>
              <a:gd name="connsiteY14" fmla="*/ 4489644 h 5738507"/>
              <a:gd name="connsiteX0" fmla="*/ 8889905 w 10415138"/>
              <a:gd name="connsiteY0" fmla="*/ 4489644 h 5746824"/>
              <a:gd name="connsiteX1" fmla="*/ 10384876 w 10415138"/>
              <a:gd name="connsiteY1" fmla="*/ 3299473 h 5746824"/>
              <a:gd name="connsiteX2" fmla="*/ 9746248 w 10415138"/>
              <a:gd name="connsiteY2" fmla="*/ 1456159 h 5746824"/>
              <a:gd name="connsiteX3" fmla="*/ 8019048 w 10415138"/>
              <a:gd name="connsiteY3" fmla="*/ 353073 h 5746824"/>
              <a:gd name="connsiteX4" fmla="*/ 5566133 w 10415138"/>
              <a:gd name="connsiteY4" fmla="*/ 469187 h 5746824"/>
              <a:gd name="connsiteX5" fmla="*/ 3185791 w 10415138"/>
              <a:gd name="connsiteY5" fmla="*/ 33759 h 5746824"/>
              <a:gd name="connsiteX6" fmla="*/ 1415048 w 10415138"/>
              <a:gd name="connsiteY6" fmla="*/ 236959 h 5746824"/>
              <a:gd name="connsiteX7" fmla="*/ 36191 w 10415138"/>
              <a:gd name="connsiteY7" fmla="*/ 1877073 h 5746824"/>
              <a:gd name="connsiteX8" fmla="*/ 529676 w 10415138"/>
              <a:gd name="connsiteY8" fmla="*/ 3531702 h 5746824"/>
              <a:gd name="connsiteX9" fmla="*/ 1894019 w 10415138"/>
              <a:gd name="connsiteY9" fmla="*/ 4359017 h 5746824"/>
              <a:gd name="connsiteX10" fmla="*/ 2213333 w 10415138"/>
              <a:gd name="connsiteY10" fmla="*/ 5331474 h 5746824"/>
              <a:gd name="connsiteX11" fmla="*/ 3229333 w 10415138"/>
              <a:gd name="connsiteY11" fmla="*/ 5737873 h 5746824"/>
              <a:gd name="connsiteX12" fmla="*/ 5420991 w 10415138"/>
              <a:gd name="connsiteY12" fmla="*/ 4983131 h 5746824"/>
              <a:gd name="connsiteX13" fmla="*/ 7525562 w 10415138"/>
              <a:gd name="connsiteY13" fmla="*/ 5723359 h 5746824"/>
              <a:gd name="connsiteX14" fmla="*/ 8889905 w 10415138"/>
              <a:gd name="connsiteY14" fmla="*/ 4489644 h 5746824"/>
              <a:gd name="connsiteX0" fmla="*/ 8889905 w 10415138"/>
              <a:gd name="connsiteY0" fmla="*/ 4489644 h 5738694"/>
              <a:gd name="connsiteX1" fmla="*/ 10384876 w 10415138"/>
              <a:gd name="connsiteY1" fmla="*/ 3299473 h 5738694"/>
              <a:gd name="connsiteX2" fmla="*/ 9746248 w 10415138"/>
              <a:gd name="connsiteY2" fmla="*/ 1456159 h 5738694"/>
              <a:gd name="connsiteX3" fmla="*/ 8019048 w 10415138"/>
              <a:gd name="connsiteY3" fmla="*/ 353073 h 5738694"/>
              <a:gd name="connsiteX4" fmla="*/ 5566133 w 10415138"/>
              <a:gd name="connsiteY4" fmla="*/ 469187 h 5738694"/>
              <a:gd name="connsiteX5" fmla="*/ 3185791 w 10415138"/>
              <a:gd name="connsiteY5" fmla="*/ 33759 h 5738694"/>
              <a:gd name="connsiteX6" fmla="*/ 1415048 w 10415138"/>
              <a:gd name="connsiteY6" fmla="*/ 236959 h 5738694"/>
              <a:gd name="connsiteX7" fmla="*/ 36191 w 10415138"/>
              <a:gd name="connsiteY7" fmla="*/ 1877073 h 5738694"/>
              <a:gd name="connsiteX8" fmla="*/ 529676 w 10415138"/>
              <a:gd name="connsiteY8" fmla="*/ 3531702 h 5738694"/>
              <a:gd name="connsiteX9" fmla="*/ 1894019 w 10415138"/>
              <a:gd name="connsiteY9" fmla="*/ 4359017 h 5738694"/>
              <a:gd name="connsiteX10" fmla="*/ 2343962 w 10415138"/>
              <a:gd name="connsiteY10" fmla="*/ 5113760 h 5738694"/>
              <a:gd name="connsiteX11" fmla="*/ 3229333 w 10415138"/>
              <a:gd name="connsiteY11" fmla="*/ 5737873 h 5738694"/>
              <a:gd name="connsiteX12" fmla="*/ 5420991 w 10415138"/>
              <a:gd name="connsiteY12" fmla="*/ 4983131 h 5738694"/>
              <a:gd name="connsiteX13" fmla="*/ 7525562 w 10415138"/>
              <a:gd name="connsiteY13" fmla="*/ 5723359 h 5738694"/>
              <a:gd name="connsiteX14" fmla="*/ 8889905 w 10415138"/>
              <a:gd name="connsiteY14" fmla="*/ 4489644 h 5738694"/>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343962 w 10415138"/>
              <a:gd name="connsiteY10" fmla="*/ 5113760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184305 w 10415138"/>
              <a:gd name="connsiteY10" fmla="*/ 5113760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169790 w 10415138"/>
              <a:gd name="connsiteY10" fmla="*/ 5244389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9368877 w 10393074"/>
              <a:gd name="connsiteY0" fmla="*/ 4779930 h 5727338"/>
              <a:gd name="connsiteX1" fmla="*/ 10384876 w 10393074"/>
              <a:gd name="connsiteY1" fmla="*/ 3299473 h 5727338"/>
              <a:gd name="connsiteX2" fmla="*/ 9746248 w 10393074"/>
              <a:gd name="connsiteY2" fmla="*/ 1456159 h 5727338"/>
              <a:gd name="connsiteX3" fmla="*/ 8019048 w 10393074"/>
              <a:gd name="connsiteY3" fmla="*/ 353073 h 5727338"/>
              <a:gd name="connsiteX4" fmla="*/ 5566133 w 10393074"/>
              <a:gd name="connsiteY4" fmla="*/ 469187 h 5727338"/>
              <a:gd name="connsiteX5" fmla="*/ 3185791 w 10393074"/>
              <a:gd name="connsiteY5" fmla="*/ 33759 h 5727338"/>
              <a:gd name="connsiteX6" fmla="*/ 1415048 w 10393074"/>
              <a:gd name="connsiteY6" fmla="*/ 236959 h 5727338"/>
              <a:gd name="connsiteX7" fmla="*/ 36191 w 10393074"/>
              <a:gd name="connsiteY7" fmla="*/ 1877073 h 5727338"/>
              <a:gd name="connsiteX8" fmla="*/ 529676 w 10393074"/>
              <a:gd name="connsiteY8" fmla="*/ 3531702 h 5727338"/>
              <a:gd name="connsiteX9" fmla="*/ 1894019 w 10393074"/>
              <a:gd name="connsiteY9" fmla="*/ 4359017 h 5727338"/>
              <a:gd name="connsiteX10" fmla="*/ 2169790 w 10393074"/>
              <a:gd name="connsiteY10" fmla="*/ 5244389 h 5727338"/>
              <a:gd name="connsiteX11" fmla="*/ 3243847 w 10393074"/>
              <a:gd name="connsiteY11" fmla="*/ 5447587 h 5727338"/>
              <a:gd name="connsiteX12" fmla="*/ 5420991 w 10393074"/>
              <a:gd name="connsiteY12" fmla="*/ 4983131 h 5727338"/>
              <a:gd name="connsiteX13" fmla="*/ 7525562 w 10393074"/>
              <a:gd name="connsiteY13" fmla="*/ 5723359 h 5727338"/>
              <a:gd name="connsiteX14" fmla="*/ 9368877 w 10393074"/>
              <a:gd name="connsiteY14" fmla="*/ 4779930 h 5727338"/>
              <a:gd name="connsiteX0" fmla="*/ 9368877 w 10251774"/>
              <a:gd name="connsiteY0" fmla="*/ 4779930 h 5727338"/>
              <a:gd name="connsiteX1" fmla="*/ 10239733 w 10251774"/>
              <a:gd name="connsiteY1" fmla="*/ 3299473 h 5727338"/>
              <a:gd name="connsiteX2" fmla="*/ 9746248 w 10251774"/>
              <a:gd name="connsiteY2" fmla="*/ 1456159 h 5727338"/>
              <a:gd name="connsiteX3" fmla="*/ 8019048 w 10251774"/>
              <a:gd name="connsiteY3" fmla="*/ 353073 h 5727338"/>
              <a:gd name="connsiteX4" fmla="*/ 5566133 w 10251774"/>
              <a:gd name="connsiteY4" fmla="*/ 469187 h 5727338"/>
              <a:gd name="connsiteX5" fmla="*/ 3185791 w 10251774"/>
              <a:gd name="connsiteY5" fmla="*/ 33759 h 5727338"/>
              <a:gd name="connsiteX6" fmla="*/ 1415048 w 10251774"/>
              <a:gd name="connsiteY6" fmla="*/ 236959 h 5727338"/>
              <a:gd name="connsiteX7" fmla="*/ 36191 w 10251774"/>
              <a:gd name="connsiteY7" fmla="*/ 1877073 h 5727338"/>
              <a:gd name="connsiteX8" fmla="*/ 529676 w 10251774"/>
              <a:gd name="connsiteY8" fmla="*/ 3531702 h 5727338"/>
              <a:gd name="connsiteX9" fmla="*/ 1894019 w 10251774"/>
              <a:gd name="connsiteY9" fmla="*/ 4359017 h 5727338"/>
              <a:gd name="connsiteX10" fmla="*/ 2169790 w 10251774"/>
              <a:gd name="connsiteY10" fmla="*/ 5244389 h 5727338"/>
              <a:gd name="connsiteX11" fmla="*/ 3243847 w 10251774"/>
              <a:gd name="connsiteY11" fmla="*/ 5447587 h 5727338"/>
              <a:gd name="connsiteX12" fmla="*/ 5420991 w 10251774"/>
              <a:gd name="connsiteY12" fmla="*/ 4983131 h 5727338"/>
              <a:gd name="connsiteX13" fmla="*/ 7525562 w 10251774"/>
              <a:gd name="connsiteY13" fmla="*/ 5723359 h 5727338"/>
              <a:gd name="connsiteX14" fmla="*/ 9368877 w 10251774"/>
              <a:gd name="connsiteY14" fmla="*/ 4779930 h 5727338"/>
              <a:gd name="connsiteX0" fmla="*/ 9368877 w 10251774"/>
              <a:gd name="connsiteY0" fmla="*/ 4779930 h 5727246"/>
              <a:gd name="connsiteX1" fmla="*/ 10239733 w 10251774"/>
              <a:gd name="connsiteY1" fmla="*/ 3299473 h 5727246"/>
              <a:gd name="connsiteX2" fmla="*/ 9746248 w 10251774"/>
              <a:gd name="connsiteY2" fmla="*/ 1456159 h 5727246"/>
              <a:gd name="connsiteX3" fmla="*/ 8019048 w 10251774"/>
              <a:gd name="connsiteY3" fmla="*/ 353073 h 5727246"/>
              <a:gd name="connsiteX4" fmla="*/ 5566133 w 10251774"/>
              <a:gd name="connsiteY4" fmla="*/ 469187 h 5727246"/>
              <a:gd name="connsiteX5" fmla="*/ 3185791 w 10251774"/>
              <a:gd name="connsiteY5" fmla="*/ 33759 h 5727246"/>
              <a:gd name="connsiteX6" fmla="*/ 1415048 w 10251774"/>
              <a:gd name="connsiteY6" fmla="*/ 236959 h 5727246"/>
              <a:gd name="connsiteX7" fmla="*/ 36191 w 10251774"/>
              <a:gd name="connsiteY7" fmla="*/ 1877073 h 5727246"/>
              <a:gd name="connsiteX8" fmla="*/ 529676 w 10251774"/>
              <a:gd name="connsiteY8" fmla="*/ 3531702 h 5727246"/>
              <a:gd name="connsiteX9" fmla="*/ 1894019 w 10251774"/>
              <a:gd name="connsiteY9" fmla="*/ 4359017 h 5727246"/>
              <a:gd name="connsiteX10" fmla="*/ 2169790 w 10251774"/>
              <a:gd name="connsiteY10" fmla="*/ 5244389 h 5727246"/>
              <a:gd name="connsiteX11" fmla="*/ 3243847 w 10251774"/>
              <a:gd name="connsiteY11" fmla="*/ 5563702 h 5727246"/>
              <a:gd name="connsiteX12" fmla="*/ 5420991 w 10251774"/>
              <a:gd name="connsiteY12" fmla="*/ 4983131 h 5727246"/>
              <a:gd name="connsiteX13" fmla="*/ 7525562 w 10251774"/>
              <a:gd name="connsiteY13" fmla="*/ 5723359 h 5727246"/>
              <a:gd name="connsiteX14" fmla="*/ 9368877 w 10251774"/>
              <a:gd name="connsiteY14" fmla="*/ 4779930 h 5727246"/>
              <a:gd name="connsiteX0" fmla="*/ 9372421 w 10255318"/>
              <a:gd name="connsiteY0" fmla="*/ 4779930 h 5727246"/>
              <a:gd name="connsiteX1" fmla="*/ 10243277 w 10255318"/>
              <a:gd name="connsiteY1" fmla="*/ 3299473 h 5727246"/>
              <a:gd name="connsiteX2" fmla="*/ 9749792 w 10255318"/>
              <a:gd name="connsiteY2" fmla="*/ 1456159 h 5727246"/>
              <a:gd name="connsiteX3" fmla="*/ 8022592 w 10255318"/>
              <a:gd name="connsiteY3" fmla="*/ 353073 h 5727246"/>
              <a:gd name="connsiteX4" fmla="*/ 5569677 w 10255318"/>
              <a:gd name="connsiteY4" fmla="*/ 469187 h 5727246"/>
              <a:gd name="connsiteX5" fmla="*/ 3189335 w 10255318"/>
              <a:gd name="connsiteY5" fmla="*/ 33759 h 5727246"/>
              <a:gd name="connsiteX6" fmla="*/ 1418592 w 10255318"/>
              <a:gd name="connsiteY6" fmla="*/ 236959 h 5727246"/>
              <a:gd name="connsiteX7" fmla="*/ 39735 w 10255318"/>
              <a:gd name="connsiteY7" fmla="*/ 1877073 h 5727246"/>
              <a:gd name="connsiteX8" fmla="*/ 533220 w 10255318"/>
              <a:gd name="connsiteY8" fmla="*/ 3531702 h 5727246"/>
              <a:gd name="connsiteX9" fmla="*/ 2173335 w 10255318"/>
              <a:gd name="connsiteY9" fmla="*/ 4329989 h 5727246"/>
              <a:gd name="connsiteX10" fmla="*/ 2173334 w 10255318"/>
              <a:gd name="connsiteY10" fmla="*/ 5244389 h 5727246"/>
              <a:gd name="connsiteX11" fmla="*/ 3247391 w 10255318"/>
              <a:gd name="connsiteY11" fmla="*/ 5563702 h 5727246"/>
              <a:gd name="connsiteX12" fmla="*/ 5424535 w 10255318"/>
              <a:gd name="connsiteY12" fmla="*/ 4983131 h 5727246"/>
              <a:gd name="connsiteX13" fmla="*/ 7529106 w 10255318"/>
              <a:gd name="connsiteY13" fmla="*/ 5723359 h 5727246"/>
              <a:gd name="connsiteX14" fmla="*/ 9372421 w 10255318"/>
              <a:gd name="connsiteY14" fmla="*/ 4779930 h 5727246"/>
              <a:gd name="connsiteX0" fmla="*/ 9371050 w 10253947"/>
              <a:gd name="connsiteY0" fmla="*/ 4779930 h 5727246"/>
              <a:gd name="connsiteX1" fmla="*/ 10241906 w 10253947"/>
              <a:gd name="connsiteY1" fmla="*/ 3299473 h 5727246"/>
              <a:gd name="connsiteX2" fmla="*/ 9748421 w 10253947"/>
              <a:gd name="connsiteY2" fmla="*/ 1456159 h 5727246"/>
              <a:gd name="connsiteX3" fmla="*/ 8021221 w 10253947"/>
              <a:gd name="connsiteY3" fmla="*/ 353073 h 5727246"/>
              <a:gd name="connsiteX4" fmla="*/ 5568306 w 10253947"/>
              <a:gd name="connsiteY4" fmla="*/ 469187 h 5727246"/>
              <a:gd name="connsiteX5" fmla="*/ 3187964 w 10253947"/>
              <a:gd name="connsiteY5" fmla="*/ 33759 h 5727246"/>
              <a:gd name="connsiteX6" fmla="*/ 1417221 w 10253947"/>
              <a:gd name="connsiteY6" fmla="*/ 236959 h 5727246"/>
              <a:gd name="connsiteX7" fmla="*/ 38364 w 10253947"/>
              <a:gd name="connsiteY7" fmla="*/ 1877073 h 5727246"/>
              <a:gd name="connsiteX8" fmla="*/ 531849 w 10253947"/>
              <a:gd name="connsiteY8" fmla="*/ 3531702 h 5727246"/>
              <a:gd name="connsiteX9" fmla="*/ 2070364 w 10253947"/>
              <a:gd name="connsiteY9" fmla="*/ 4329989 h 5727246"/>
              <a:gd name="connsiteX10" fmla="*/ 2171963 w 10253947"/>
              <a:gd name="connsiteY10" fmla="*/ 5244389 h 5727246"/>
              <a:gd name="connsiteX11" fmla="*/ 3246020 w 10253947"/>
              <a:gd name="connsiteY11" fmla="*/ 5563702 h 5727246"/>
              <a:gd name="connsiteX12" fmla="*/ 5423164 w 10253947"/>
              <a:gd name="connsiteY12" fmla="*/ 4983131 h 5727246"/>
              <a:gd name="connsiteX13" fmla="*/ 7527735 w 10253947"/>
              <a:gd name="connsiteY13" fmla="*/ 5723359 h 5727246"/>
              <a:gd name="connsiteX14" fmla="*/ 9371050 w 10253947"/>
              <a:gd name="connsiteY14" fmla="*/ 4779930 h 5727246"/>
              <a:gd name="connsiteX0" fmla="*/ 9391809 w 10274706"/>
              <a:gd name="connsiteY0" fmla="*/ 4779930 h 5727246"/>
              <a:gd name="connsiteX1" fmla="*/ 10262665 w 10274706"/>
              <a:gd name="connsiteY1" fmla="*/ 3299473 h 5727246"/>
              <a:gd name="connsiteX2" fmla="*/ 9769180 w 10274706"/>
              <a:gd name="connsiteY2" fmla="*/ 1456159 h 5727246"/>
              <a:gd name="connsiteX3" fmla="*/ 8041980 w 10274706"/>
              <a:gd name="connsiteY3" fmla="*/ 353073 h 5727246"/>
              <a:gd name="connsiteX4" fmla="*/ 5589065 w 10274706"/>
              <a:gd name="connsiteY4" fmla="*/ 469187 h 5727246"/>
              <a:gd name="connsiteX5" fmla="*/ 3208723 w 10274706"/>
              <a:gd name="connsiteY5" fmla="*/ 33759 h 5727246"/>
              <a:gd name="connsiteX6" fmla="*/ 1437980 w 10274706"/>
              <a:gd name="connsiteY6" fmla="*/ 236959 h 5727246"/>
              <a:gd name="connsiteX7" fmla="*/ 59123 w 10274706"/>
              <a:gd name="connsiteY7" fmla="*/ 1877073 h 5727246"/>
              <a:gd name="connsiteX8" fmla="*/ 436494 w 10274706"/>
              <a:gd name="connsiteY8" fmla="*/ 3778445 h 5727246"/>
              <a:gd name="connsiteX9" fmla="*/ 2091123 w 10274706"/>
              <a:gd name="connsiteY9" fmla="*/ 4329989 h 5727246"/>
              <a:gd name="connsiteX10" fmla="*/ 2192722 w 10274706"/>
              <a:gd name="connsiteY10" fmla="*/ 5244389 h 5727246"/>
              <a:gd name="connsiteX11" fmla="*/ 3266779 w 10274706"/>
              <a:gd name="connsiteY11" fmla="*/ 5563702 h 5727246"/>
              <a:gd name="connsiteX12" fmla="*/ 5443923 w 10274706"/>
              <a:gd name="connsiteY12" fmla="*/ 4983131 h 5727246"/>
              <a:gd name="connsiteX13" fmla="*/ 7548494 w 10274706"/>
              <a:gd name="connsiteY13" fmla="*/ 5723359 h 5727246"/>
              <a:gd name="connsiteX14" fmla="*/ 9391809 w 10274706"/>
              <a:gd name="connsiteY14" fmla="*/ 4779930 h 5727246"/>
              <a:gd name="connsiteX0" fmla="*/ 9423023 w 10305920"/>
              <a:gd name="connsiteY0" fmla="*/ 4779930 h 5727246"/>
              <a:gd name="connsiteX1" fmla="*/ 10293879 w 10305920"/>
              <a:gd name="connsiteY1" fmla="*/ 3299473 h 5727246"/>
              <a:gd name="connsiteX2" fmla="*/ 9800394 w 10305920"/>
              <a:gd name="connsiteY2" fmla="*/ 1456159 h 5727246"/>
              <a:gd name="connsiteX3" fmla="*/ 8073194 w 10305920"/>
              <a:gd name="connsiteY3" fmla="*/ 353073 h 5727246"/>
              <a:gd name="connsiteX4" fmla="*/ 5620279 w 10305920"/>
              <a:gd name="connsiteY4" fmla="*/ 469187 h 5727246"/>
              <a:gd name="connsiteX5" fmla="*/ 3239937 w 10305920"/>
              <a:gd name="connsiteY5" fmla="*/ 33759 h 5727246"/>
              <a:gd name="connsiteX6" fmla="*/ 1469194 w 10305920"/>
              <a:gd name="connsiteY6" fmla="*/ 236959 h 5727246"/>
              <a:gd name="connsiteX7" fmla="*/ 90337 w 10305920"/>
              <a:gd name="connsiteY7" fmla="*/ 1877073 h 5727246"/>
              <a:gd name="connsiteX8" fmla="*/ 467708 w 10305920"/>
              <a:gd name="connsiteY8" fmla="*/ 3778445 h 5727246"/>
              <a:gd name="connsiteX9" fmla="*/ 2122337 w 10305920"/>
              <a:gd name="connsiteY9" fmla="*/ 4329989 h 5727246"/>
              <a:gd name="connsiteX10" fmla="*/ 2223936 w 10305920"/>
              <a:gd name="connsiteY10" fmla="*/ 5244389 h 5727246"/>
              <a:gd name="connsiteX11" fmla="*/ 3297993 w 10305920"/>
              <a:gd name="connsiteY11" fmla="*/ 5563702 h 5727246"/>
              <a:gd name="connsiteX12" fmla="*/ 5475137 w 10305920"/>
              <a:gd name="connsiteY12" fmla="*/ 4983131 h 5727246"/>
              <a:gd name="connsiteX13" fmla="*/ 7579708 w 10305920"/>
              <a:gd name="connsiteY13" fmla="*/ 5723359 h 5727246"/>
              <a:gd name="connsiteX14" fmla="*/ 9423023 w 10305920"/>
              <a:gd name="connsiteY14" fmla="*/ 4779930 h 5727246"/>
              <a:gd name="connsiteX0" fmla="*/ 9423023 w 10305920"/>
              <a:gd name="connsiteY0" fmla="*/ 4779930 h 5727246"/>
              <a:gd name="connsiteX1" fmla="*/ 10293879 w 10305920"/>
              <a:gd name="connsiteY1" fmla="*/ 3299473 h 5727246"/>
              <a:gd name="connsiteX2" fmla="*/ 9800394 w 10305920"/>
              <a:gd name="connsiteY2" fmla="*/ 1456159 h 5727246"/>
              <a:gd name="connsiteX3" fmla="*/ 8073194 w 10305920"/>
              <a:gd name="connsiteY3" fmla="*/ 353073 h 5727246"/>
              <a:gd name="connsiteX4" fmla="*/ 5620279 w 10305920"/>
              <a:gd name="connsiteY4" fmla="*/ 469187 h 5727246"/>
              <a:gd name="connsiteX5" fmla="*/ 3239937 w 10305920"/>
              <a:gd name="connsiteY5" fmla="*/ 33759 h 5727246"/>
              <a:gd name="connsiteX6" fmla="*/ 1469194 w 10305920"/>
              <a:gd name="connsiteY6" fmla="*/ 236959 h 5727246"/>
              <a:gd name="connsiteX7" fmla="*/ 90337 w 10305920"/>
              <a:gd name="connsiteY7" fmla="*/ 1877073 h 5727246"/>
              <a:gd name="connsiteX8" fmla="*/ 467708 w 10305920"/>
              <a:gd name="connsiteY8" fmla="*/ 3778445 h 5727246"/>
              <a:gd name="connsiteX9" fmla="*/ 2122337 w 10305920"/>
              <a:gd name="connsiteY9" fmla="*/ 4329989 h 5727246"/>
              <a:gd name="connsiteX10" fmla="*/ 2223936 w 10305920"/>
              <a:gd name="connsiteY10" fmla="*/ 5244389 h 5727246"/>
              <a:gd name="connsiteX11" fmla="*/ 3297993 w 10305920"/>
              <a:gd name="connsiteY11" fmla="*/ 5563702 h 5727246"/>
              <a:gd name="connsiteX12" fmla="*/ 5475137 w 10305920"/>
              <a:gd name="connsiteY12" fmla="*/ 4983131 h 5727246"/>
              <a:gd name="connsiteX13" fmla="*/ 6853993 w 10305920"/>
              <a:gd name="connsiteY13" fmla="*/ 5723359 h 5727246"/>
              <a:gd name="connsiteX14" fmla="*/ 9423023 w 10305920"/>
              <a:gd name="connsiteY14" fmla="*/ 4779930 h 5727246"/>
              <a:gd name="connsiteX0" fmla="*/ 9423023 w 10305920"/>
              <a:gd name="connsiteY0" fmla="*/ 4779930 h 5727793"/>
              <a:gd name="connsiteX1" fmla="*/ 10293879 w 10305920"/>
              <a:gd name="connsiteY1" fmla="*/ 3299473 h 5727793"/>
              <a:gd name="connsiteX2" fmla="*/ 9800394 w 10305920"/>
              <a:gd name="connsiteY2" fmla="*/ 1456159 h 5727793"/>
              <a:gd name="connsiteX3" fmla="*/ 8073194 w 10305920"/>
              <a:gd name="connsiteY3" fmla="*/ 353073 h 5727793"/>
              <a:gd name="connsiteX4" fmla="*/ 5620279 w 10305920"/>
              <a:gd name="connsiteY4" fmla="*/ 469187 h 5727793"/>
              <a:gd name="connsiteX5" fmla="*/ 3239937 w 10305920"/>
              <a:gd name="connsiteY5" fmla="*/ 33759 h 5727793"/>
              <a:gd name="connsiteX6" fmla="*/ 1469194 w 10305920"/>
              <a:gd name="connsiteY6" fmla="*/ 236959 h 5727793"/>
              <a:gd name="connsiteX7" fmla="*/ 90337 w 10305920"/>
              <a:gd name="connsiteY7" fmla="*/ 1877073 h 5727793"/>
              <a:gd name="connsiteX8" fmla="*/ 467708 w 10305920"/>
              <a:gd name="connsiteY8" fmla="*/ 3778445 h 5727793"/>
              <a:gd name="connsiteX9" fmla="*/ 2122337 w 10305920"/>
              <a:gd name="connsiteY9" fmla="*/ 4329989 h 5727793"/>
              <a:gd name="connsiteX10" fmla="*/ 2223936 w 10305920"/>
              <a:gd name="connsiteY10" fmla="*/ 5244389 h 5727793"/>
              <a:gd name="connsiteX11" fmla="*/ 3297993 w 10305920"/>
              <a:gd name="connsiteY11" fmla="*/ 5563702 h 5727793"/>
              <a:gd name="connsiteX12" fmla="*/ 4821994 w 10305920"/>
              <a:gd name="connsiteY12" fmla="*/ 5084731 h 5727793"/>
              <a:gd name="connsiteX13" fmla="*/ 6853993 w 10305920"/>
              <a:gd name="connsiteY13" fmla="*/ 5723359 h 5727793"/>
              <a:gd name="connsiteX14" fmla="*/ 9423023 w 10305920"/>
              <a:gd name="connsiteY14" fmla="*/ 4779930 h 5727793"/>
              <a:gd name="connsiteX0" fmla="*/ 9388398 w 10271295"/>
              <a:gd name="connsiteY0" fmla="*/ 4779930 h 5727793"/>
              <a:gd name="connsiteX1" fmla="*/ 10259254 w 10271295"/>
              <a:gd name="connsiteY1" fmla="*/ 3299473 h 5727793"/>
              <a:gd name="connsiteX2" fmla="*/ 9765769 w 10271295"/>
              <a:gd name="connsiteY2" fmla="*/ 1456159 h 5727793"/>
              <a:gd name="connsiteX3" fmla="*/ 8038569 w 10271295"/>
              <a:gd name="connsiteY3" fmla="*/ 353073 h 5727793"/>
              <a:gd name="connsiteX4" fmla="*/ 5585654 w 10271295"/>
              <a:gd name="connsiteY4" fmla="*/ 469187 h 5727793"/>
              <a:gd name="connsiteX5" fmla="*/ 3205312 w 10271295"/>
              <a:gd name="connsiteY5" fmla="*/ 33759 h 5727793"/>
              <a:gd name="connsiteX6" fmla="*/ 1434569 w 10271295"/>
              <a:gd name="connsiteY6" fmla="*/ 236959 h 5727793"/>
              <a:gd name="connsiteX7" fmla="*/ 55712 w 10271295"/>
              <a:gd name="connsiteY7" fmla="*/ 1877073 h 5727793"/>
              <a:gd name="connsiteX8" fmla="*/ 433083 w 10271295"/>
              <a:gd name="connsiteY8" fmla="*/ 3778445 h 5727793"/>
              <a:gd name="connsiteX9" fmla="*/ 1928055 w 10271295"/>
              <a:gd name="connsiteY9" fmla="*/ 4228389 h 5727793"/>
              <a:gd name="connsiteX10" fmla="*/ 2189311 w 10271295"/>
              <a:gd name="connsiteY10" fmla="*/ 5244389 h 5727793"/>
              <a:gd name="connsiteX11" fmla="*/ 3263368 w 10271295"/>
              <a:gd name="connsiteY11" fmla="*/ 5563702 h 5727793"/>
              <a:gd name="connsiteX12" fmla="*/ 4787369 w 10271295"/>
              <a:gd name="connsiteY12" fmla="*/ 5084731 h 5727793"/>
              <a:gd name="connsiteX13" fmla="*/ 6819368 w 10271295"/>
              <a:gd name="connsiteY13" fmla="*/ 5723359 h 5727793"/>
              <a:gd name="connsiteX14" fmla="*/ 9388398 w 10271295"/>
              <a:gd name="connsiteY14" fmla="*/ 4779930 h 5727793"/>
              <a:gd name="connsiteX0" fmla="*/ 9381507 w 10264404"/>
              <a:gd name="connsiteY0" fmla="*/ 4869557 h 5817420"/>
              <a:gd name="connsiteX1" fmla="*/ 10252363 w 10264404"/>
              <a:gd name="connsiteY1" fmla="*/ 3389100 h 5817420"/>
              <a:gd name="connsiteX2" fmla="*/ 9758878 w 10264404"/>
              <a:gd name="connsiteY2" fmla="*/ 1545786 h 5817420"/>
              <a:gd name="connsiteX3" fmla="*/ 8031678 w 10264404"/>
              <a:gd name="connsiteY3" fmla="*/ 442700 h 5817420"/>
              <a:gd name="connsiteX4" fmla="*/ 5578763 w 10264404"/>
              <a:gd name="connsiteY4" fmla="*/ 558814 h 5817420"/>
              <a:gd name="connsiteX5" fmla="*/ 3198421 w 10264404"/>
              <a:gd name="connsiteY5" fmla="*/ 123386 h 5817420"/>
              <a:gd name="connsiteX6" fmla="*/ 1326078 w 10264404"/>
              <a:gd name="connsiteY6" fmla="*/ 166929 h 5817420"/>
              <a:gd name="connsiteX7" fmla="*/ 48821 w 10264404"/>
              <a:gd name="connsiteY7" fmla="*/ 1966700 h 5817420"/>
              <a:gd name="connsiteX8" fmla="*/ 426192 w 10264404"/>
              <a:gd name="connsiteY8" fmla="*/ 3868072 h 5817420"/>
              <a:gd name="connsiteX9" fmla="*/ 1921164 w 10264404"/>
              <a:gd name="connsiteY9" fmla="*/ 4318016 h 5817420"/>
              <a:gd name="connsiteX10" fmla="*/ 2182420 w 10264404"/>
              <a:gd name="connsiteY10" fmla="*/ 5334016 h 5817420"/>
              <a:gd name="connsiteX11" fmla="*/ 3256477 w 10264404"/>
              <a:gd name="connsiteY11" fmla="*/ 5653329 h 5817420"/>
              <a:gd name="connsiteX12" fmla="*/ 4780478 w 10264404"/>
              <a:gd name="connsiteY12" fmla="*/ 5174358 h 5817420"/>
              <a:gd name="connsiteX13" fmla="*/ 6812477 w 10264404"/>
              <a:gd name="connsiteY13" fmla="*/ 5812986 h 5817420"/>
              <a:gd name="connsiteX14" fmla="*/ 9381507 w 10264404"/>
              <a:gd name="connsiteY14" fmla="*/ 4869557 h 5817420"/>
              <a:gd name="connsiteX0" fmla="*/ 9381507 w 10264404"/>
              <a:gd name="connsiteY0" fmla="*/ 4921491 h 5869354"/>
              <a:gd name="connsiteX1" fmla="*/ 10252363 w 10264404"/>
              <a:gd name="connsiteY1" fmla="*/ 3441034 h 5869354"/>
              <a:gd name="connsiteX2" fmla="*/ 9758878 w 10264404"/>
              <a:gd name="connsiteY2" fmla="*/ 1597720 h 5869354"/>
              <a:gd name="connsiteX3" fmla="*/ 8031678 w 10264404"/>
              <a:gd name="connsiteY3" fmla="*/ 494634 h 5869354"/>
              <a:gd name="connsiteX4" fmla="*/ 5578763 w 10264404"/>
              <a:gd name="connsiteY4" fmla="*/ 610748 h 5869354"/>
              <a:gd name="connsiteX5" fmla="*/ 3256478 w 10264404"/>
              <a:gd name="connsiteY5" fmla="*/ 73720 h 5869354"/>
              <a:gd name="connsiteX6" fmla="*/ 1326078 w 10264404"/>
              <a:gd name="connsiteY6" fmla="*/ 218863 h 5869354"/>
              <a:gd name="connsiteX7" fmla="*/ 48821 w 10264404"/>
              <a:gd name="connsiteY7" fmla="*/ 2018634 h 5869354"/>
              <a:gd name="connsiteX8" fmla="*/ 426192 w 10264404"/>
              <a:gd name="connsiteY8" fmla="*/ 3920006 h 5869354"/>
              <a:gd name="connsiteX9" fmla="*/ 1921164 w 10264404"/>
              <a:gd name="connsiteY9" fmla="*/ 4369950 h 5869354"/>
              <a:gd name="connsiteX10" fmla="*/ 2182420 w 10264404"/>
              <a:gd name="connsiteY10" fmla="*/ 5385950 h 5869354"/>
              <a:gd name="connsiteX11" fmla="*/ 3256477 w 10264404"/>
              <a:gd name="connsiteY11" fmla="*/ 5705263 h 5869354"/>
              <a:gd name="connsiteX12" fmla="*/ 4780478 w 10264404"/>
              <a:gd name="connsiteY12" fmla="*/ 5226292 h 5869354"/>
              <a:gd name="connsiteX13" fmla="*/ 6812477 w 10264404"/>
              <a:gd name="connsiteY13" fmla="*/ 5864920 h 5869354"/>
              <a:gd name="connsiteX14" fmla="*/ 9381507 w 10264404"/>
              <a:gd name="connsiteY14" fmla="*/ 4921491 h 5869354"/>
              <a:gd name="connsiteX0" fmla="*/ 9381507 w 10264404"/>
              <a:gd name="connsiteY0" fmla="*/ 4921491 h 5869354"/>
              <a:gd name="connsiteX1" fmla="*/ 10252363 w 10264404"/>
              <a:gd name="connsiteY1" fmla="*/ 3441034 h 5869354"/>
              <a:gd name="connsiteX2" fmla="*/ 9758878 w 10264404"/>
              <a:gd name="connsiteY2" fmla="*/ 1597720 h 5869354"/>
              <a:gd name="connsiteX3" fmla="*/ 8031678 w 10264404"/>
              <a:gd name="connsiteY3" fmla="*/ 494634 h 5869354"/>
              <a:gd name="connsiteX4" fmla="*/ 5578763 w 10264404"/>
              <a:gd name="connsiteY4" fmla="*/ 610748 h 5869354"/>
              <a:gd name="connsiteX5" fmla="*/ 3256478 w 10264404"/>
              <a:gd name="connsiteY5" fmla="*/ 73720 h 5869354"/>
              <a:gd name="connsiteX6" fmla="*/ 1326078 w 10264404"/>
              <a:gd name="connsiteY6" fmla="*/ 218863 h 5869354"/>
              <a:gd name="connsiteX7" fmla="*/ 48821 w 10264404"/>
              <a:gd name="connsiteY7" fmla="*/ 2018634 h 5869354"/>
              <a:gd name="connsiteX8" fmla="*/ 426192 w 10264404"/>
              <a:gd name="connsiteY8" fmla="*/ 3920006 h 5869354"/>
              <a:gd name="connsiteX9" fmla="*/ 1921164 w 10264404"/>
              <a:gd name="connsiteY9" fmla="*/ 4369950 h 5869354"/>
              <a:gd name="connsiteX10" fmla="*/ 2182420 w 10264404"/>
              <a:gd name="connsiteY10" fmla="*/ 5385950 h 5869354"/>
              <a:gd name="connsiteX11" fmla="*/ 3256477 w 10264404"/>
              <a:gd name="connsiteY11" fmla="*/ 5705263 h 5869354"/>
              <a:gd name="connsiteX12" fmla="*/ 4780478 w 10264404"/>
              <a:gd name="connsiteY12" fmla="*/ 5226292 h 5869354"/>
              <a:gd name="connsiteX13" fmla="*/ 6812477 w 10264404"/>
              <a:gd name="connsiteY13" fmla="*/ 5864920 h 5869354"/>
              <a:gd name="connsiteX14" fmla="*/ 9381507 w 10264404"/>
              <a:gd name="connsiteY14" fmla="*/ 4921491 h 5869354"/>
              <a:gd name="connsiteX0" fmla="*/ 9381507 w 10264404"/>
              <a:gd name="connsiteY0" fmla="*/ 4932973 h 5880836"/>
              <a:gd name="connsiteX1" fmla="*/ 10252363 w 10264404"/>
              <a:gd name="connsiteY1" fmla="*/ 3452516 h 5880836"/>
              <a:gd name="connsiteX2" fmla="*/ 9758878 w 10264404"/>
              <a:gd name="connsiteY2" fmla="*/ 1609202 h 5880836"/>
              <a:gd name="connsiteX3" fmla="*/ 8031678 w 10264404"/>
              <a:gd name="connsiteY3" fmla="*/ 506116 h 5880836"/>
              <a:gd name="connsiteX4" fmla="*/ 5578763 w 10264404"/>
              <a:gd name="connsiteY4" fmla="*/ 622230 h 5880836"/>
              <a:gd name="connsiteX5" fmla="*/ 3256478 w 10264404"/>
              <a:gd name="connsiteY5" fmla="*/ 85202 h 5880836"/>
              <a:gd name="connsiteX6" fmla="*/ 1326078 w 10264404"/>
              <a:gd name="connsiteY6" fmla="*/ 230345 h 5880836"/>
              <a:gd name="connsiteX7" fmla="*/ 48821 w 10264404"/>
              <a:gd name="connsiteY7" fmla="*/ 2030116 h 5880836"/>
              <a:gd name="connsiteX8" fmla="*/ 426192 w 10264404"/>
              <a:gd name="connsiteY8" fmla="*/ 3931488 h 5880836"/>
              <a:gd name="connsiteX9" fmla="*/ 1921164 w 10264404"/>
              <a:gd name="connsiteY9" fmla="*/ 4381432 h 5880836"/>
              <a:gd name="connsiteX10" fmla="*/ 2182420 w 10264404"/>
              <a:gd name="connsiteY10" fmla="*/ 5397432 h 5880836"/>
              <a:gd name="connsiteX11" fmla="*/ 3256477 w 10264404"/>
              <a:gd name="connsiteY11" fmla="*/ 5716745 h 5880836"/>
              <a:gd name="connsiteX12" fmla="*/ 4780478 w 10264404"/>
              <a:gd name="connsiteY12" fmla="*/ 5237774 h 5880836"/>
              <a:gd name="connsiteX13" fmla="*/ 6812477 w 10264404"/>
              <a:gd name="connsiteY13" fmla="*/ 5876402 h 5880836"/>
              <a:gd name="connsiteX14" fmla="*/ 9381507 w 10264404"/>
              <a:gd name="connsiteY14" fmla="*/ 4932973 h 5880836"/>
              <a:gd name="connsiteX0" fmla="*/ 9381507 w 10264000"/>
              <a:gd name="connsiteY0" fmla="*/ 4932973 h 5880836"/>
              <a:gd name="connsiteX1" fmla="*/ 10252363 w 10264000"/>
              <a:gd name="connsiteY1" fmla="*/ 3452516 h 5880836"/>
              <a:gd name="connsiteX2" fmla="*/ 9758878 w 10264000"/>
              <a:gd name="connsiteY2" fmla="*/ 1609202 h 5880836"/>
              <a:gd name="connsiteX3" fmla="*/ 8089736 w 10264000"/>
              <a:gd name="connsiteY3" fmla="*/ 622230 h 5880836"/>
              <a:gd name="connsiteX4" fmla="*/ 5578763 w 10264000"/>
              <a:gd name="connsiteY4" fmla="*/ 622230 h 5880836"/>
              <a:gd name="connsiteX5" fmla="*/ 3256478 w 10264000"/>
              <a:gd name="connsiteY5" fmla="*/ 85202 h 5880836"/>
              <a:gd name="connsiteX6" fmla="*/ 1326078 w 10264000"/>
              <a:gd name="connsiteY6" fmla="*/ 230345 h 5880836"/>
              <a:gd name="connsiteX7" fmla="*/ 48821 w 10264000"/>
              <a:gd name="connsiteY7" fmla="*/ 2030116 h 5880836"/>
              <a:gd name="connsiteX8" fmla="*/ 426192 w 10264000"/>
              <a:gd name="connsiteY8" fmla="*/ 3931488 h 5880836"/>
              <a:gd name="connsiteX9" fmla="*/ 1921164 w 10264000"/>
              <a:gd name="connsiteY9" fmla="*/ 4381432 h 5880836"/>
              <a:gd name="connsiteX10" fmla="*/ 2182420 w 10264000"/>
              <a:gd name="connsiteY10" fmla="*/ 5397432 h 5880836"/>
              <a:gd name="connsiteX11" fmla="*/ 3256477 w 10264000"/>
              <a:gd name="connsiteY11" fmla="*/ 5716745 h 5880836"/>
              <a:gd name="connsiteX12" fmla="*/ 4780478 w 10264000"/>
              <a:gd name="connsiteY12" fmla="*/ 5237774 h 5880836"/>
              <a:gd name="connsiteX13" fmla="*/ 6812477 w 10264000"/>
              <a:gd name="connsiteY13" fmla="*/ 5876402 h 5880836"/>
              <a:gd name="connsiteX14" fmla="*/ 9381507 w 10264000"/>
              <a:gd name="connsiteY14" fmla="*/ 4932973 h 5880836"/>
              <a:gd name="connsiteX0" fmla="*/ 9381507 w 10274492"/>
              <a:gd name="connsiteY0" fmla="*/ 4932973 h 5880836"/>
              <a:gd name="connsiteX1" fmla="*/ 10252363 w 10274492"/>
              <a:gd name="connsiteY1" fmla="*/ 3452516 h 5880836"/>
              <a:gd name="connsiteX2" fmla="*/ 9845964 w 10274492"/>
              <a:gd name="connsiteY2" fmla="*/ 1536631 h 5880836"/>
              <a:gd name="connsiteX3" fmla="*/ 8089736 w 10274492"/>
              <a:gd name="connsiteY3" fmla="*/ 622230 h 5880836"/>
              <a:gd name="connsiteX4" fmla="*/ 5578763 w 10274492"/>
              <a:gd name="connsiteY4" fmla="*/ 622230 h 5880836"/>
              <a:gd name="connsiteX5" fmla="*/ 3256478 w 10274492"/>
              <a:gd name="connsiteY5" fmla="*/ 85202 h 5880836"/>
              <a:gd name="connsiteX6" fmla="*/ 1326078 w 10274492"/>
              <a:gd name="connsiteY6" fmla="*/ 230345 h 5880836"/>
              <a:gd name="connsiteX7" fmla="*/ 48821 w 10274492"/>
              <a:gd name="connsiteY7" fmla="*/ 2030116 h 5880836"/>
              <a:gd name="connsiteX8" fmla="*/ 426192 w 10274492"/>
              <a:gd name="connsiteY8" fmla="*/ 3931488 h 5880836"/>
              <a:gd name="connsiteX9" fmla="*/ 1921164 w 10274492"/>
              <a:gd name="connsiteY9" fmla="*/ 4381432 h 5880836"/>
              <a:gd name="connsiteX10" fmla="*/ 2182420 w 10274492"/>
              <a:gd name="connsiteY10" fmla="*/ 5397432 h 5880836"/>
              <a:gd name="connsiteX11" fmla="*/ 3256477 w 10274492"/>
              <a:gd name="connsiteY11" fmla="*/ 5716745 h 5880836"/>
              <a:gd name="connsiteX12" fmla="*/ 4780478 w 10274492"/>
              <a:gd name="connsiteY12" fmla="*/ 5237774 h 5880836"/>
              <a:gd name="connsiteX13" fmla="*/ 6812477 w 10274492"/>
              <a:gd name="connsiteY13" fmla="*/ 5876402 h 5880836"/>
              <a:gd name="connsiteX14" fmla="*/ 9381507 w 10274492"/>
              <a:gd name="connsiteY14" fmla="*/ 4932973 h 5880836"/>
              <a:gd name="connsiteX0" fmla="*/ 9409984 w 10302969"/>
              <a:gd name="connsiteY0" fmla="*/ 4932973 h 5880836"/>
              <a:gd name="connsiteX1" fmla="*/ 10280840 w 10302969"/>
              <a:gd name="connsiteY1" fmla="*/ 3452516 h 5880836"/>
              <a:gd name="connsiteX2" fmla="*/ 9874441 w 10302969"/>
              <a:gd name="connsiteY2" fmla="*/ 1536631 h 5880836"/>
              <a:gd name="connsiteX3" fmla="*/ 8118213 w 10302969"/>
              <a:gd name="connsiteY3" fmla="*/ 622230 h 5880836"/>
              <a:gd name="connsiteX4" fmla="*/ 5607240 w 10302969"/>
              <a:gd name="connsiteY4" fmla="*/ 622230 h 5880836"/>
              <a:gd name="connsiteX5" fmla="*/ 3284955 w 10302969"/>
              <a:gd name="connsiteY5" fmla="*/ 85202 h 5880836"/>
              <a:gd name="connsiteX6" fmla="*/ 1354555 w 10302969"/>
              <a:gd name="connsiteY6" fmla="*/ 230345 h 5880836"/>
              <a:gd name="connsiteX7" fmla="*/ 77298 w 10302969"/>
              <a:gd name="connsiteY7" fmla="*/ 2030116 h 5880836"/>
              <a:gd name="connsiteX8" fmla="*/ 338555 w 10302969"/>
              <a:gd name="connsiteY8" fmla="*/ 3815374 h 5880836"/>
              <a:gd name="connsiteX9" fmla="*/ 1949641 w 10302969"/>
              <a:gd name="connsiteY9" fmla="*/ 4381432 h 5880836"/>
              <a:gd name="connsiteX10" fmla="*/ 2210897 w 10302969"/>
              <a:gd name="connsiteY10" fmla="*/ 5397432 h 5880836"/>
              <a:gd name="connsiteX11" fmla="*/ 3284954 w 10302969"/>
              <a:gd name="connsiteY11" fmla="*/ 5716745 h 5880836"/>
              <a:gd name="connsiteX12" fmla="*/ 4808955 w 10302969"/>
              <a:gd name="connsiteY12" fmla="*/ 5237774 h 5880836"/>
              <a:gd name="connsiteX13" fmla="*/ 6840954 w 10302969"/>
              <a:gd name="connsiteY13" fmla="*/ 5876402 h 5880836"/>
              <a:gd name="connsiteX14" fmla="*/ 9409984 w 10302969"/>
              <a:gd name="connsiteY14" fmla="*/ 4932973 h 5880836"/>
              <a:gd name="connsiteX0" fmla="*/ 9405702 w 10298687"/>
              <a:gd name="connsiteY0" fmla="*/ 5035095 h 5982958"/>
              <a:gd name="connsiteX1" fmla="*/ 10276558 w 10298687"/>
              <a:gd name="connsiteY1" fmla="*/ 3554638 h 5982958"/>
              <a:gd name="connsiteX2" fmla="*/ 9870159 w 10298687"/>
              <a:gd name="connsiteY2" fmla="*/ 1638753 h 5982958"/>
              <a:gd name="connsiteX3" fmla="*/ 8113931 w 10298687"/>
              <a:gd name="connsiteY3" fmla="*/ 724352 h 5982958"/>
              <a:gd name="connsiteX4" fmla="*/ 5602958 w 10298687"/>
              <a:gd name="connsiteY4" fmla="*/ 724352 h 5982958"/>
              <a:gd name="connsiteX5" fmla="*/ 3280673 w 10298687"/>
              <a:gd name="connsiteY5" fmla="*/ 187324 h 5982958"/>
              <a:gd name="connsiteX6" fmla="*/ 1292216 w 10298687"/>
              <a:gd name="connsiteY6" fmla="*/ 158296 h 5982958"/>
              <a:gd name="connsiteX7" fmla="*/ 73016 w 10298687"/>
              <a:gd name="connsiteY7" fmla="*/ 2132238 h 5982958"/>
              <a:gd name="connsiteX8" fmla="*/ 334273 w 10298687"/>
              <a:gd name="connsiteY8" fmla="*/ 3917496 h 5982958"/>
              <a:gd name="connsiteX9" fmla="*/ 1945359 w 10298687"/>
              <a:gd name="connsiteY9" fmla="*/ 4483554 h 5982958"/>
              <a:gd name="connsiteX10" fmla="*/ 2206615 w 10298687"/>
              <a:gd name="connsiteY10" fmla="*/ 5499554 h 5982958"/>
              <a:gd name="connsiteX11" fmla="*/ 3280672 w 10298687"/>
              <a:gd name="connsiteY11" fmla="*/ 5818867 h 5982958"/>
              <a:gd name="connsiteX12" fmla="*/ 4804673 w 10298687"/>
              <a:gd name="connsiteY12" fmla="*/ 5339896 h 5982958"/>
              <a:gd name="connsiteX13" fmla="*/ 6836672 w 10298687"/>
              <a:gd name="connsiteY13" fmla="*/ 5978524 h 5982958"/>
              <a:gd name="connsiteX14" fmla="*/ 9405702 w 10298687"/>
              <a:gd name="connsiteY14" fmla="*/ 5035095 h 5982958"/>
              <a:gd name="connsiteX0" fmla="*/ 9405702 w 10298687"/>
              <a:gd name="connsiteY0" fmla="*/ 5093186 h 6041049"/>
              <a:gd name="connsiteX1" fmla="*/ 10276558 w 10298687"/>
              <a:gd name="connsiteY1" fmla="*/ 3612729 h 6041049"/>
              <a:gd name="connsiteX2" fmla="*/ 9870159 w 10298687"/>
              <a:gd name="connsiteY2" fmla="*/ 1696844 h 6041049"/>
              <a:gd name="connsiteX3" fmla="*/ 8113931 w 10298687"/>
              <a:gd name="connsiteY3" fmla="*/ 782443 h 6041049"/>
              <a:gd name="connsiteX4" fmla="*/ 5602958 w 10298687"/>
              <a:gd name="connsiteY4" fmla="*/ 782443 h 6041049"/>
              <a:gd name="connsiteX5" fmla="*/ 3512902 w 10298687"/>
              <a:gd name="connsiteY5" fmla="*/ 114787 h 6041049"/>
              <a:gd name="connsiteX6" fmla="*/ 1292216 w 10298687"/>
              <a:gd name="connsiteY6" fmla="*/ 216387 h 6041049"/>
              <a:gd name="connsiteX7" fmla="*/ 73016 w 10298687"/>
              <a:gd name="connsiteY7" fmla="*/ 2190329 h 6041049"/>
              <a:gd name="connsiteX8" fmla="*/ 334273 w 10298687"/>
              <a:gd name="connsiteY8" fmla="*/ 3975587 h 6041049"/>
              <a:gd name="connsiteX9" fmla="*/ 1945359 w 10298687"/>
              <a:gd name="connsiteY9" fmla="*/ 4541645 h 6041049"/>
              <a:gd name="connsiteX10" fmla="*/ 2206615 w 10298687"/>
              <a:gd name="connsiteY10" fmla="*/ 5557645 h 6041049"/>
              <a:gd name="connsiteX11" fmla="*/ 3280672 w 10298687"/>
              <a:gd name="connsiteY11" fmla="*/ 5876958 h 6041049"/>
              <a:gd name="connsiteX12" fmla="*/ 4804673 w 10298687"/>
              <a:gd name="connsiteY12" fmla="*/ 5397987 h 6041049"/>
              <a:gd name="connsiteX13" fmla="*/ 6836672 w 10298687"/>
              <a:gd name="connsiteY13" fmla="*/ 6036615 h 6041049"/>
              <a:gd name="connsiteX14" fmla="*/ 9405702 w 10298687"/>
              <a:gd name="connsiteY14" fmla="*/ 5093186 h 6041049"/>
              <a:gd name="connsiteX0" fmla="*/ 9405702 w 10298687"/>
              <a:gd name="connsiteY0" fmla="*/ 5093186 h 6041049"/>
              <a:gd name="connsiteX1" fmla="*/ 10276558 w 10298687"/>
              <a:gd name="connsiteY1" fmla="*/ 3612729 h 6041049"/>
              <a:gd name="connsiteX2" fmla="*/ 9870159 w 10298687"/>
              <a:gd name="connsiteY2" fmla="*/ 1696844 h 6041049"/>
              <a:gd name="connsiteX3" fmla="*/ 8113931 w 10298687"/>
              <a:gd name="connsiteY3" fmla="*/ 651814 h 6041049"/>
              <a:gd name="connsiteX4" fmla="*/ 5602958 w 10298687"/>
              <a:gd name="connsiteY4" fmla="*/ 782443 h 6041049"/>
              <a:gd name="connsiteX5" fmla="*/ 3512902 w 10298687"/>
              <a:gd name="connsiteY5" fmla="*/ 114787 h 6041049"/>
              <a:gd name="connsiteX6" fmla="*/ 1292216 w 10298687"/>
              <a:gd name="connsiteY6" fmla="*/ 216387 h 6041049"/>
              <a:gd name="connsiteX7" fmla="*/ 73016 w 10298687"/>
              <a:gd name="connsiteY7" fmla="*/ 2190329 h 6041049"/>
              <a:gd name="connsiteX8" fmla="*/ 334273 w 10298687"/>
              <a:gd name="connsiteY8" fmla="*/ 3975587 h 6041049"/>
              <a:gd name="connsiteX9" fmla="*/ 1945359 w 10298687"/>
              <a:gd name="connsiteY9" fmla="*/ 4541645 h 6041049"/>
              <a:gd name="connsiteX10" fmla="*/ 2206615 w 10298687"/>
              <a:gd name="connsiteY10" fmla="*/ 5557645 h 6041049"/>
              <a:gd name="connsiteX11" fmla="*/ 3280672 w 10298687"/>
              <a:gd name="connsiteY11" fmla="*/ 5876958 h 6041049"/>
              <a:gd name="connsiteX12" fmla="*/ 4804673 w 10298687"/>
              <a:gd name="connsiteY12" fmla="*/ 5397987 h 6041049"/>
              <a:gd name="connsiteX13" fmla="*/ 6836672 w 10298687"/>
              <a:gd name="connsiteY13" fmla="*/ 6036615 h 6041049"/>
              <a:gd name="connsiteX14" fmla="*/ 9405702 w 10298687"/>
              <a:gd name="connsiteY14" fmla="*/ 5093186 h 6041049"/>
              <a:gd name="connsiteX0" fmla="*/ 9405702 w 10298687"/>
              <a:gd name="connsiteY0" fmla="*/ 5094044 h 6041907"/>
              <a:gd name="connsiteX1" fmla="*/ 10276558 w 10298687"/>
              <a:gd name="connsiteY1" fmla="*/ 3613587 h 6041907"/>
              <a:gd name="connsiteX2" fmla="*/ 9870159 w 10298687"/>
              <a:gd name="connsiteY2" fmla="*/ 1697702 h 6041907"/>
              <a:gd name="connsiteX3" fmla="*/ 8113931 w 10298687"/>
              <a:gd name="connsiteY3" fmla="*/ 652672 h 6041907"/>
              <a:gd name="connsiteX4" fmla="*/ 5922272 w 10298687"/>
              <a:gd name="connsiteY4" fmla="*/ 797815 h 6041907"/>
              <a:gd name="connsiteX5" fmla="*/ 3512902 w 10298687"/>
              <a:gd name="connsiteY5" fmla="*/ 115645 h 6041907"/>
              <a:gd name="connsiteX6" fmla="*/ 1292216 w 10298687"/>
              <a:gd name="connsiteY6" fmla="*/ 217245 h 6041907"/>
              <a:gd name="connsiteX7" fmla="*/ 73016 w 10298687"/>
              <a:gd name="connsiteY7" fmla="*/ 2191187 h 6041907"/>
              <a:gd name="connsiteX8" fmla="*/ 334273 w 10298687"/>
              <a:gd name="connsiteY8" fmla="*/ 3976445 h 6041907"/>
              <a:gd name="connsiteX9" fmla="*/ 1945359 w 10298687"/>
              <a:gd name="connsiteY9" fmla="*/ 4542503 h 6041907"/>
              <a:gd name="connsiteX10" fmla="*/ 2206615 w 10298687"/>
              <a:gd name="connsiteY10" fmla="*/ 5558503 h 6041907"/>
              <a:gd name="connsiteX11" fmla="*/ 3280672 w 10298687"/>
              <a:gd name="connsiteY11" fmla="*/ 5877816 h 6041907"/>
              <a:gd name="connsiteX12" fmla="*/ 4804673 w 10298687"/>
              <a:gd name="connsiteY12" fmla="*/ 5398845 h 6041907"/>
              <a:gd name="connsiteX13" fmla="*/ 6836672 w 10298687"/>
              <a:gd name="connsiteY13" fmla="*/ 6037473 h 6041907"/>
              <a:gd name="connsiteX14" fmla="*/ 9405702 w 10298687"/>
              <a:gd name="connsiteY14" fmla="*/ 5094044 h 6041907"/>
              <a:gd name="connsiteX0" fmla="*/ 9405702 w 10298687"/>
              <a:gd name="connsiteY0" fmla="*/ 5127039 h 6074902"/>
              <a:gd name="connsiteX1" fmla="*/ 10276558 w 10298687"/>
              <a:gd name="connsiteY1" fmla="*/ 3646582 h 6074902"/>
              <a:gd name="connsiteX2" fmla="*/ 9870159 w 10298687"/>
              <a:gd name="connsiteY2" fmla="*/ 1730697 h 6074902"/>
              <a:gd name="connsiteX3" fmla="*/ 8113931 w 10298687"/>
              <a:gd name="connsiteY3" fmla="*/ 685667 h 6074902"/>
              <a:gd name="connsiteX4" fmla="*/ 5922272 w 10298687"/>
              <a:gd name="connsiteY4" fmla="*/ 830810 h 6074902"/>
              <a:gd name="connsiteX5" fmla="*/ 3324216 w 10298687"/>
              <a:gd name="connsiteY5" fmla="*/ 90583 h 6074902"/>
              <a:gd name="connsiteX6" fmla="*/ 1292216 w 10298687"/>
              <a:gd name="connsiteY6" fmla="*/ 250240 h 6074902"/>
              <a:gd name="connsiteX7" fmla="*/ 73016 w 10298687"/>
              <a:gd name="connsiteY7" fmla="*/ 2224182 h 6074902"/>
              <a:gd name="connsiteX8" fmla="*/ 334273 w 10298687"/>
              <a:gd name="connsiteY8" fmla="*/ 4009440 h 6074902"/>
              <a:gd name="connsiteX9" fmla="*/ 1945359 w 10298687"/>
              <a:gd name="connsiteY9" fmla="*/ 4575498 h 6074902"/>
              <a:gd name="connsiteX10" fmla="*/ 2206615 w 10298687"/>
              <a:gd name="connsiteY10" fmla="*/ 5591498 h 6074902"/>
              <a:gd name="connsiteX11" fmla="*/ 3280672 w 10298687"/>
              <a:gd name="connsiteY11" fmla="*/ 5910811 h 6074902"/>
              <a:gd name="connsiteX12" fmla="*/ 4804673 w 10298687"/>
              <a:gd name="connsiteY12" fmla="*/ 5431840 h 6074902"/>
              <a:gd name="connsiteX13" fmla="*/ 6836672 w 10298687"/>
              <a:gd name="connsiteY13" fmla="*/ 6070468 h 6074902"/>
              <a:gd name="connsiteX14" fmla="*/ 9405702 w 10298687"/>
              <a:gd name="connsiteY14" fmla="*/ 5127039 h 6074902"/>
              <a:gd name="connsiteX0" fmla="*/ 9405702 w 10294714"/>
              <a:gd name="connsiteY0" fmla="*/ 5127039 h 6074902"/>
              <a:gd name="connsiteX1" fmla="*/ 10276558 w 10294714"/>
              <a:gd name="connsiteY1" fmla="*/ 3646582 h 6074902"/>
              <a:gd name="connsiteX2" fmla="*/ 9870159 w 10294714"/>
              <a:gd name="connsiteY2" fmla="*/ 1730697 h 6074902"/>
              <a:gd name="connsiteX3" fmla="*/ 8433245 w 10294714"/>
              <a:gd name="connsiteY3" fmla="*/ 569553 h 6074902"/>
              <a:gd name="connsiteX4" fmla="*/ 5922272 w 10294714"/>
              <a:gd name="connsiteY4" fmla="*/ 830810 h 6074902"/>
              <a:gd name="connsiteX5" fmla="*/ 3324216 w 10294714"/>
              <a:gd name="connsiteY5" fmla="*/ 90583 h 6074902"/>
              <a:gd name="connsiteX6" fmla="*/ 1292216 w 10294714"/>
              <a:gd name="connsiteY6" fmla="*/ 250240 h 6074902"/>
              <a:gd name="connsiteX7" fmla="*/ 73016 w 10294714"/>
              <a:gd name="connsiteY7" fmla="*/ 2224182 h 6074902"/>
              <a:gd name="connsiteX8" fmla="*/ 334273 w 10294714"/>
              <a:gd name="connsiteY8" fmla="*/ 4009440 h 6074902"/>
              <a:gd name="connsiteX9" fmla="*/ 1945359 w 10294714"/>
              <a:gd name="connsiteY9" fmla="*/ 4575498 h 6074902"/>
              <a:gd name="connsiteX10" fmla="*/ 2206615 w 10294714"/>
              <a:gd name="connsiteY10" fmla="*/ 5591498 h 6074902"/>
              <a:gd name="connsiteX11" fmla="*/ 3280672 w 10294714"/>
              <a:gd name="connsiteY11" fmla="*/ 5910811 h 6074902"/>
              <a:gd name="connsiteX12" fmla="*/ 4804673 w 10294714"/>
              <a:gd name="connsiteY12" fmla="*/ 5431840 h 6074902"/>
              <a:gd name="connsiteX13" fmla="*/ 6836672 w 10294714"/>
              <a:gd name="connsiteY13" fmla="*/ 6070468 h 6074902"/>
              <a:gd name="connsiteX14" fmla="*/ 9405702 w 10294714"/>
              <a:gd name="connsiteY14" fmla="*/ 5127039 h 6074902"/>
              <a:gd name="connsiteX0" fmla="*/ 9405702 w 10294714"/>
              <a:gd name="connsiteY0" fmla="*/ 5127039 h 6074040"/>
              <a:gd name="connsiteX1" fmla="*/ 10276558 w 10294714"/>
              <a:gd name="connsiteY1" fmla="*/ 3646582 h 6074040"/>
              <a:gd name="connsiteX2" fmla="*/ 9870159 w 10294714"/>
              <a:gd name="connsiteY2" fmla="*/ 1730697 h 6074040"/>
              <a:gd name="connsiteX3" fmla="*/ 8433245 w 10294714"/>
              <a:gd name="connsiteY3" fmla="*/ 569553 h 6074040"/>
              <a:gd name="connsiteX4" fmla="*/ 5922272 w 10294714"/>
              <a:gd name="connsiteY4" fmla="*/ 830810 h 6074040"/>
              <a:gd name="connsiteX5" fmla="*/ 3324216 w 10294714"/>
              <a:gd name="connsiteY5" fmla="*/ 90583 h 6074040"/>
              <a:gd name="connsiteX6" fmla="*/ 1292216 w 10294714"/>
              <a:gd name="connsiteY6" fmla="*/ 250240 h 6074040"/>
              <a:gd name="connsiteX7" fmla="*/ 73016 w 10294714"/>
              <a:gd name="connsiteY7" fmla="*/ 2224182 h 6074040"/>
              <a:gd name="connsiteX8" fmla="*/ 334273 w 10294714"/>
              <a:gd name="connsiteY8" fmla="*/ 4009440 h 6074040"/>
              <a:gd name="connsiteX9" fmla="*/ 1945359 w 10294714"/>
              <a:gd name="connsiteY9" fmla="*/ 4575498 h 6074040"/>
              <a:gd name="connsiteX10" fmla="*/ 2206615 w 10294714"/>
              <a:gd name="connsiteY10" fmla="*/ 5591498 h 6074040"/>
              <a:gd name="connsiteX11" fmla="*/ 3280672 w 10294714"/>
              <a:gd name="connsiteY11" fmla="*/ 5910811 h 6074040"/>
              <a:gd name="connsiteX12" fmla="*/ 4993358 w 10294714"/>
              <a:gd name="connsiteY12" fmla="*/ 5257669 h 6074040"/>
              <a:gd name="connsiteX13" fmla="*/ 6836672 w 10294714"/>
              <a:gd name="connsiteY13" fmla="*/ 6070468 h 6074040"/>
              <a:gd name="connsiteX14" fmla="*/ 9405702 w 10294714"/>
              <a:gd name="connsiteY14" fmla="*/ 5127039 h 6074040"/>
              <a:gd name="connsiteX0" fmla="*/ 9405702 w 10294714"/>
              <a:gd name="connsiteY0" fmla="*/ 5127039 h 6074099"/>
              <a:gd name="connsiteX1" fmla="*/ 10276558 w 10294714"/>
              <a:gd name="connsiteY1" fmla="*/ 3646582 h 6074099"/>
              <a:gd name="connsiteX2" fmla="*/ 9870159 w 10294714"/>
              <a:gd name="connsiteY2" fmla="*/ 1730697 h 6074099"/>
              <a:gd name="connsiteX3" fmla="*/ 8433245 w 10294714"/>
              <a:gd name="connsiteY3" fmla="*/ 569553 h 6074099"/>
              <a:gd name="connsiteX4" fmla="*/ 5922272 w 10294714"/>
              <a:gd name="connsiteY4" fmla="*/ 830810 h 6074099"/>
              <a:gd name="connsiteX5" fmla="*/ 3324216 w 10294714"/>
              <a:gd name="connsiteY5" fmla="*/ 90583 h 6074099"/>
              <a:gd name="connsiteX6" fmla="*/ 1292216 w 10294714"/>
              <a:gd name="connsiteY6" fmla="*/ 250240 h 6074099"/>
              <a:gd name="connsiteX7" fmla="*/ 73016 w 10294714"/>
              <a:gd name="connsiteY7" fmla="*/ 2224182 h 6074099"/>
              <a:gd name="connsiteX8" fmla="*/ 334273 w 10294714"/>
              <a:gd name="connsiteY8" fmla="*/ 4009440 h 6074099"/>
              <a:gd name="connsiteX9" fmla="*/ 1945359 w 10294714"/>
              <a:gd name="connsiteY9" fmla="*/ 4575498 h 6074099"/>
              <a:gd name="connsiteX10" fmla="*/ 2206615 w 10294714"/>
              <a:gd name="connsiteY10" fmla="*/ 5591498 h 6074099"/>
              <a:gd name="connsiteX11" fmla="*/ 3280672 w 10294714"/>
              <a:gd name="connsiteY11" fmla="*/ 5910811 h 6074099"/>
              <a:gd name="connsiteX12" fmla="*/ 5225587 w 10294714"/>
              <a:gd name="connsiteY12" fmla="*/ 5272184 h 6074099"/>
              <a:gd name="connsiteX13" fmla="*/ 6836672 w 10294714"/>
              <a:gd name="connsiteY13" fmla="*/ 6070468 h 6074099"/>
              <a:gd name="connsiteX14" fmla="*/ 9405702 w 10294714"/>
              <a:gd name="connsiteY14" fmla="*/ 5127039 h 6074099"/>
              <a:gd name="connsiteX0" fmla="*/ 9405702 w 10294714"/>
              <a:gd name="connsiteY0" fmla="*/ 5127039 h 6074650"/>
              <a:gd name="connsiteX1" fmla="*/ 10276558 w 10294714"/>
              <a:gd name="connsiteY1" fmla="*/ 3646582 h 6074650"/>
              <a:gd name="connsiteX2" fmla="*/ 9870159 w 10294714"/>
              <a:gd name="connsiteY2" fmla="*/ 1730697 h 6074650"/>
              <a:gd name="connsiteX3" fmla="*/ 8433245 w 10294714"/>
              <a:gd name="connsiteY3" fmla="*/ 569553 h 6074650"/>
              <a:gd name="connsiteX4" fmla="*/ 5922272 w 10294714"/>
              <a:gd name="connsiteY4" fmla="*/ 830810 h 6074650"/>
              <a:gd name="connsiteX5" fmla="*/ 3324216 w 10294714"/>
              <a:gd name="connsiteY5" fmla="*/ 90583 h 6074650"/>
              <a:gd name="connsiteX6" fmla="*/ 1292216 w 10294714"/>
              <a:gd name="connsiteY6" fmla="*/ 250240 h 6074650"/>
              <a:gd name="connsiteX7" fmla="*/ 73016 w 10294714"/>
              <a:gd name="connsiteY7" fmla="*/ 2224182 h 6074650"/>
              <a:gd name="connsiteX8" fmla="*/ 334273 w 10294714"/>
              <a:gd name="connsiteY8" fmla="*/ 4009440 h 6074650"/>
              <a:gd name="connsiteX9" fmla="*/ 1945359 w 10294714"/>
              <a:gd name="connsiteY9" fmla="*/ 4575498 h 6074650"/>
              <a:gd name="connsiteX10" fmla="*/ 2206615 w 10294714"/>
              <a:gd name="connsiteY10" fmla="*/ 5591498 h 6074650"/>
              <a:gd name="connsiteX11" fmla="*/ 3280672 w 10294714"/>
              <a:gd name="connsiteY11" fmla="*/ 5910811 h 6074650"/>
              <a:gd name="connsiteX12" fmla="*/ 5225587 w 10294714"/>
              <a:gd name="connsiteY12" fmla="*/ 5388298 h 6074650"/>
              <a:gd name="connsiteX13" fmla="*/ 6836672 w 10294714"/>
              <a:gd name="connsiteY13" fmla="*/ 6070468 h 6074650"/>
              <a:gd name="connsiteX14" fmla="*/ 9405702 w 10294714"/>
              <a:gd name="connsiteY14" fmla="*/ 5127039 h 6074650"/>
              <a:gd name="connsiteX0" fmla="*/ 9405702 w 10294714"/>
              <a:gd name="connsiteY0" fmla="*/ 5127039 h 6074676"/>
              <a:gd name="connsiteX1" fmla="*/ 10276558 w 10294714"/>
              <a:gd name="connsiteY1" fmla="*/ 3646582 h 6074676"/>
              <a:gd name="connsiteX2" fmla="*/ 9870159 w 10294714"/>
              <a:gd name="connsiteY2" fmla="*/ 1730697 h 6074676"/>
              <a:gd name="connsiteX3" fmla="*/ 8433245 w 10294714"/>
              <a:gd name="connsiteY3" fmla="*/ 569553 h 6074676"/>
              <a:gd name="connsiteX4" fmla="*/ 5922272 w 10294714"/>
              <a:gd name="connsiteY4" fmla="*/ 830810 h 6074676"/>
              <a:gd name="connsiteX5" fmla="*/ 3324216 w 10294714"/>
              <a:gd name="connsiteY5" fmla="*/ 90583 h 6074676"/>
              <a:gd name="connsiteX6" fmla="*/ 1292216 w 10294714"/>
              <a:gd name="connsiteY6" fmla="*/ 250240 h 6074676"/>
              <a:gd name="connsiteX7" fmla="*/ 73016 w 10294714"/>
              <a:gd name="connsiteY7" fmla="*/ 2224182 h 6074676"/>
              <a:gd name="connsiteX8" fmla="*/ 334273 w 10294714"/>
              <a:gd name="connsiteY8" fmla="*/ 4009440 h 6074676"/>
              <a:gd name="connsiteX9" fmla="*/ 1945359 w 10294714"/>
              <a:gd name="connsiteY9" fmla="*/ 4575498 h 6074676"/>
              <a:gd name="connsiteX10" fmla="*/ 2206615 w 10294714"/>
              <a:gd name="connsiteY10" fmla="*/ 5591498 h 6074676"/>
              <a:gd name="connsiteX11" fmla="*/ 3716101 w 10294714"/>
              <a:gd name="connsiteY11" fmla="*/ 5881782 h 6074676"/>
              <a:gd name="connsiteX12" fmla="*/ 5225587 w 10294714"/>
              <a:gd name="connsiteY12" fmla="*/ 5388298 h 6074676"/>
              <a:gd name="connsiteX13" fmla="*/ 6836672 w 10294714"/>
              <a:gd name="connsiteY13" fmla="*/ 6070468 h 6074676"/>
              <a:gd name="connsiteX14" fmla="*/ 9405702 w 10294714"/>
              <a:gd name="connsiteY14" fmla="*/ 5127039 h 6074676"/>
              <a:gd name="connsiteX0" fmla="*/ 9405702 w 10294714"/>
              <a:gd name="connsiteY0" fmla="*/ 5127039 h 6074676"/>
              <a:gd name="connsiteX1" fmla="*/ 10276558 w 10294714"/>
              <a:gd name="connsiteY1" fmla="*/ 3646582 h 6074676"/>
              <a:gd name="connsiteX2" fmla="*/ 9870159 w 10294714"/>
              <a:gd name="connsiteY2" fmla="*/ 1730697 h 6074676"/>
              <a:gd name="connsiteX3" fmla="*/ 8433245 w 10294714"/>
              <a:gd name="connsiteY3" fmla="*/ 569553 h 6074676"/>
              <a:gd name="connsiteX4" fmla="*/ 5922272 w 10294714"/>
              <a:gd name="connsiteY4" fmla="*/ 830810 h 6074676"/>
              <a:gd name="connsiteX5" fmla="*/ 3324216 w 10294714"/>
              <a:gd name="connsiteY5" fmla="*/ 90583 h 6074676"/>
              <a:gd name="connsiteX6" fmla="*/ 1292216 w 10294714"/>
              <a:gd name="connsiteY6" fmla="*/ 250240 h 6074676"/>
              <a:gd name="connsiteX7" fmla="*/ 73016 w 10294714"/>
              <a:gd name="connsiteY7" fmla="*/ 2224182 h 6074676"/>
              <a:gd name="connsiteX8" fmla="*/ 334273 w 10294714"/>
              <a:gd name="connsiteY8" fmla="*/ 4009440 h 6074676"/>
              <a:gd name="connsiteX9" fmla="*/ 1945359 w 10294714"/>
              <a:gd name="connsiteY9" fmla="*/ 4575498 h 6074676"/>
              <a:gd name="connsiteX10" fmla="*/ 2351758 w 10294714"/>
              <a:gd name="connsiteY10" fmla="*/ 5649555 h 6074676"/>
              <a:gd name="connsiteX11" fmla="*/ 3716101 w 10294714"/>
              <a:gd name="connsiteY11" fmla="*/ 5881782 h 6074676"/>
              <a:gd name="connsiteX12" fmla="*/ 5225587 w 10294714"/>
              <a:gd name="connsiteY12" fmla="*/ 5388298 h 6074676"/>
              <a:gd name="connsiteX13" fmla="*/ 6836672 w 10294714"/>
              <a:gd name="connsiteY13" fmla="*/ 6070468 h 6074676"/>
              <a:gd name="connsiteX14" fmla="*/ 9405702 w 10294714"/>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353702 w 10296658"/>
              <a:gd name="connsiteY10" fmla="*/ 5649555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55302 w 10296658"/>
              <a:gd name="connsiteY10" fmla="*/ 57221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125554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5903232"/>
              <a:gd name="connsiteX1" fmla="*/ 10278502 w 10296658"/>
              <a:gd name="connsiteY1" fmla="*/ 3646582 h 5903232"/>
              <a:gd name="connsiteX2" fmla="*/ 9872103 w 10296658"/>
              <a:gd name="connsiteY2" fmla="*/ 1730697 h 5903232"/>
              <a:gd name="connsiteX3" fmla="*/ 8435189 w 10296658"/>
              <a:gd name="connsiteY3" fmla="*/ 569553 h 5903232"/>
              <a:gd name="connsiteX4" fmla="*/ 5924216 w 10296658"/>
              <a:gd name="connsiteY4" fmla="*/ 830810 h 5903232"/>
              <a:gd name="connsiteX5" fmla="*/ 3326160 w 10296658"/>
              <a:gd name="connsiteY5" fmla="*/ 90583 h 5903232"/>
              <a:gd name="connsiteX6" fmla="*/ 1294160 w 10296658"/>
              <a:gd name="connsiteY6" fmla="*/ 250240 h 5903232"/>
              <a:gd name="connsiteX7" fmla="*/ 74960 w 10296658"/>
              <a:gd name="connsiteY7" fmla="*/ 2224182 h 5903232"/>
              <a:gd name="connsiteX8" fmla="*/ 336217 w 10296658"/>
              <a:gd name="connsiteY8" fmla="*/ 4125554 h 5903232"/>
              <a:gd name="connsiteX9" fmla="*/ 2005360 w 10296658"/>
              <a:gd name="connsiteY9" fmla="*/ 4822241 h 5903232"/>
              <a:gd name="connsiteX10" fmla="*/ 2440788 w 10296658"/>
              <a:gd name="connsiteY10" fmla="*/ 5620527 h 5903232"/>
              <a:gd name="connsiteX11" fmla="*/ 3718045 w 10296658"/>
              <a:gd name="connsiteY11" fmla="*/ 5881782 h 5903232"/>
              <a:gd name="connsiteX12" fmla="*/ 5227531 w 10296658"/>
              <a:gd name="connsiteY12" fmla="*/ 5388298 h 5903232"/>
              <a:gd name="connsiteX13" fmla="*/ 7085358 w 10296658"/>
              <a:gd name="connsiteY13" fmla="*/ 5780182 h 5903232"/>
              <a:gd name="connsiteX14" fmla="*/ 9407646 w 10296658"/>
              <a:gd name="connsiteY14" fmla="*/ 5127039 h 5903232"/>
              <a:gd name="connsiteX0" fmla="*/ 9175417 w 10310441"/>
              <a:gd name="connsiteY0" fmla="*/ 4938353 h 5903232"/>
              <a:gd name="connsiteX1" fmla="*/ 10278502 w 10310441"/>
              <a:gd name="connsiteY1" fmla="*/ 3646582 h 5903232"/>
              <a:gd name="connsiteX2" fmla="*/ 9872103 w 10310441"/>
              <a:gd name="connsiteY2" fmla="*/ 1730697 h 5903232"/>
              <a:gd name="connsiteX3" fmla="*/ 8435189 w 10310441"/>
              <a:gd name="connsiteY3" fmla="*/ 569553 h 5903232"/>
              <a:gd name="connsiteX4" fmla="*/ 5924216 w 10310441"/>
              <a:gd name="connsiteY4" fmla="*/ 830810 h 5903232"/>
              <a:gd name="connsiteX5" fmla="*/ 3326160 w 10310441"/>
              <a:gd name="connsiteY5" fmla="*/ 90583 h 5903232"/>
              <a:gd name="connsiteX6" fmla="*/ 1294160 w 10310441"/>
              <a:gd name="connsiteY6" fmla="*/ 250240 h 5903232"/>
              <a:gd name="connsiteX7" fmla="*/ 74960 w 10310441"/>
              <a:gd name="connsiteY7" fmla="*/ 2224182 h 5903232"/>
              <a:gd name="connsiteX8" fmla="*/ 336217 w 10310441"/>
              <a:gd name="connsiteY8" fmla="*/ 4125554 h 5903232"/>
              <a:gd name="connsiteX9" fmla="*/ 2005360 w 10310441"/>
              <a:gd name="connsiteY9" fmla="*/ 4822241 h 5903232"/>
              <a:gd name="connsiteX10" fmla="*/ 2440788 w 10310441"/>
              <a:gd name="connsiteY10" fmla="*/ 5620527 h 5903232"/>
              <a:gd name="connsiteX11" fmla="*/ 3718045 w 10310441"/>
              <a:gd name="connsiteY11" fmla="*/ 5881782 h 5903232"/>
              <a:gd name="connsiteX12" fmla="*/ 5227531 w 10310441"/>
              <a:gd name="connsiteY12" fmla="*/ 5388298 h 5903232"/>
              <a:gd name="connsiteX13" fmla="*/ 7085358 w 10310441"/>
              <a:gd name="connsiteY13" fmla="*/ 5780182 h 5903232"/>
              <a:gd name="connsiteX14" fmla="*/ 9175417 w 10310441"/>
              <a:gd name="connsiteY14" fmla="*/ 4938353 h 5903232"/>
              <a:gd name="connsiteX0" fmla="*/ 9175417 w 10169821"/>
              <a:gd name="connsiteY0" fmla="*/ 4938353 h 5903232"/>
              <a:gd name="connsiteX1" fmla="*/ 10118845 w 10169821"/>
              <a:gd name="connsiteY1" fmla="*/ 3617554 h 5903232"/>
              <a:gd name="connsiteX2" fmla="*/ 9872103 w 10169821"/>
              <a:gd name="connsiteY2" fmla="*/ 1730697 h 5903232"/>
              <a:gd name="connsiteX3" fmla="*/ 8435189 w 10169821"/>
              <a:gd name="connsiteY3" fmla="*/ 569553 h 5903232"/>
              <a:gd name="connsiteX4" fmla="*/ 5924216 w 10169821"/>
              <a:gd name="connsiteY4" fmla="*/ 830810 h 5903232"/>
              <a:gd name="connsiteX5" fmla="*/ 3326160 w 10169821"/>
              <a:gd name="connsiteY5" fmla="*/ 90583 h 5903232"/>
              <a:gd name="connsiteX6" fmla="*/ 1294160 w 10169821"/>
              <a:gd name="connsiteY6" fmla="*/ 250240 h 5903232"/>
              <a:gd name="connsiteX7" fmla="*/ 74960 w 10169821"/>
              <a:gd name="connsiteY7" fmla="*/ 2224182 h 5903232"/>
              <a:gd name="connsiteX8" fmla="*/ 336217 w 10169821"/>
              <a:gd name="connsiteY8" fmla="*/ 4125554 h 5903232"/>
              <a:gd name="connsiteX9" fmla="*/ 2005360 w 10169821"/>
              <a:gd name="connsiteY9" fmla="*/ 4822241 h 5903232"/>
              <a:gd name="connsiteX10" fmla="*/ 2440788 w 10169821"/>
              <a:gd name="connsiteY10" fmla="*/ 5620527 h 5903232"/>
              <a:gd name="connsiteX11" fmla="*/ 3718045 w 10169821"/>
              <a:gd name="connsiteY11" fmla="*/ 5881782 h 5903232"/>
              <a:gd name="connsiteX12" fmla="*/ 5227531 w 10169821"/>
              <a:gd name="connsiteY12" fmla="*/ 5388298 h 5903232"/>
              <a:gd name="connsiteX13" fmla="*/ 7085358 w 10169821"/>
              <a:gd name="connsiteY13" fmla="*/ 5780182 h 5903232"/>
              <a:gd name="connsiteX14" fmla="*/ 9175417 w 10169821"/>
              <a:gd name="connsiteY14" fmla="*/ 4938353 h 5903232"/>
              <a:gd name="connsiteX0" fmla="*/ 9175417 w 10199917"/>
              <a:gd name="connsiteY0" fmla="*/ 4938353 h 5903232"/>
              <a:gd name="connsiteX1" fmla="*/ 10118845 w 10199917"/>
              <a:gd name="connsiteY1" fmla="*/ 3617554 h 5903232"/>
              <a:gd name="connsiteX2" fmla="*/ 9959189 w 10199917"/>
              <a:gd name="connsiteY2" fmla="*/ 1701669 h 5903232"/>
              <a:gd name="connsiteX3" fmla="*/ 8435189 w 10199917"/>
              <a:gd name="connsiteY3" fmla="*/ 569553 h 5903232"/>
              <a:gd name="connsiteX4" fmla="*/ 5924216 w 10199917"/>
              <a:gd name="connsiteY4" fmla="*/ 830810 h 5903232"/>
              <a:gd name="connsiteX5" fmla="*/ 3326160 w 10199917"/>
              <a:gd name="connsiteY5" fmla="*/ 90583 h 5903232"/>
              <a:gd name="connsiteX6" fmla="*/ 1294160 w 10199917"/>
              <a:gd name="connsiteY6" fmla="*/ 250240 h 5903232"/>
              <a:gd name="connsiteX7" fmla="*/ 74960 w 10199917"/>
              <a:gd name="connsiteY7" fmla="*/ 2224182 h 5903232"/>
              <a:gd name="connsiteX8" fmla="*/ 336217 w 10199917"/>
              <a:gd name="connsiteY8" fmla="*/ 4125554 h 5903232"/>
              <a:gd name="connsiteX9" fmla="*/ 2005360 w 10199917"/>
              <a:gd name="connsiteY9" fmla="*/ 4822241 h 5903232"/>
              <a:gd name="connsiteX10" fmla="*/ 2440788 w 10199917"/>
              <a:gd name="connsiteY10" fmla="*/ 5620527 h 5903232"/>
              <a:gd name="connsiteX11" fmla="*/ 3718045 w 10199917"/>
              <a:gd name="connsiteY11" fmla="*/ 5881782 h 5903232"/>
              <a:gd name="connsiteX12" fmla="*/ 5227531 w 10199917"/>
              <a:gd name="connsiteY12" fmla="*/ 5388298 h 5903232"/>
              <a:gd name="connsiteX13" fmla="*/ 7085358 w 10199917"/>
              <a:gd name="connsiteY13" fmla="*/ 5780182 h 5903232"/>
              <a:gd name="connsiteX14" fmla="*/ 9175417 w 10199917"/>
              <a:gd name="connsiteY14" fmla="*/ 4938353 h 5903232"/>
              <a:gd name="connsiteX0" fmla="*/ 9192013 w 10216513"/>
              <a:gd name="connsiteY0" fmla="*/ 4938353 h 5898455"/>
              <a:gd name="connsiteX1" fmla="*/ 10135441 w 10216513"/>
              <a:gd name="connsiteY1" fmla="*/ 3617554 h 5898455"/>
              <a:gd name="connsiteX2" fmla="*/ 9975785 w 10216513"/>
              <a:gd name="connsiteY2" fmla="*/ 1701669 h 5898455"/>
              <a:gd name="connsiteX3" fmla="*/ 8451785 w 10216513"/>
              <a:gd name="connsiteY3" fmla="*/ 569553 h 5898455"/>
              <a:gd name="connsiteX4" fmla="*/ 5940812 w 10216513"/>
              <a:gd name="connsiteY4" fmla="*/ 830810 h 5898455"/>
              <a:gd name="connsiteX5" fmla="*/ 3342756 w 10216513"/>
              <a:gd name="connsiteY5" fmla="*/ 90583 h 5898455"/>
              <a:gd name="connsiteX6" fmla="*/ 1310756 w 10216513"/>
              <a:gd name="connsiteY6" fmla="*/ 250240 h 5898455"/>
              <a:gd name="connsiteX7" fmla="*/ 91556 w 10216513"/>
              <a:gd name="connsiteY7" fmla="*/ 2224182 h 5898455"/>
              <a:gd name="connsiteX8" fmla="*/ 352813 w 10216513"/>
              <a:gd name="connsiteY8" fmla="*/ 4125554 h 5898455"/>
              <a:gd name="connsiteX9" fmla="*/ 2457384 w 10216513"/>
              <a:gd name="connsiteY9" fmla="*/ 5620527 h 5898455"/>
              <a:gd name="connsiteX10" fmla="*/ 3734641 w 10216513"/>
              <a:gd name="connsiteY10" fmla="*/ 5881782 h 5898455"/>
              <a:gd name="connsiteX11" fmla="*/ 5244127 w 10216513"/>
              <a:gd name="connsiteY11" fmla="*/ 5388298 h 5898455"/>
              <a:gd name="connsiteX12" fmla="*/ 7101954 w 10216513"/>
              <a:gd name="connsiteY12" fmla="*/ 5780182 h 5898455"/>
              <a:gd name="connsiteX13" fmla="*/ 9192013 w 10216513"/>
              <a:gd name="connsiteY13" fmla="*/ 4938353 h 5898455"/>
              <a:gd name="connsiteX0" fmla="*/ 8987078 w 10011578"/>
              <a:gd name="connsiteY0" fmla="*/ 4914257 h 5874359"/>
              <a:gd name="connsiteX1" fmla="*/ 9930506 w 10011578"/>
              <a:gd name="connsiteY1" fmla="*/ 3593458 h 5874359"/>
              <a:gd name="connsiteX2" fmla="*/ 9770850 w 10011578"/>
              <a:gd name="connsiteY2" fmla="*/ 1677573 h 5874359"/>
              <a:gd name="connsiteX3" fmla="*/ 8246850 w 10011578"/>
              <a:gd name="connsiteY3" fmla="*/ 545457 h 5874359"/>
              <a:gd name="connsiteX4" fmla="*/ 5735877 w 10011578"/>
              <a:gd name="connsiteY4" fmla="*/ 806714 h 5874359"/>
              <a:gd name="connsiteX5" fmla="*/ 3137821 w 10011578"/>
              <a:gd name="connsiteY5" fmla="*/ 66487 h 5874359"/>
              <a:gd name="connsiteX6" fmla="*/ 1105821 w 10011578"/>
              <a:gd name="connsiteY6" fmla="*/ 226144 h 5874359"/>
              <a:gd name="connsiteX7" fmla="*/ 278507 w 10011578"/>
              <a:gd name="connsiteY7" fmla="*/ 1751345 h 5874359"/>
              <a:gd name="connsiteX8" fmla="*/ 147878 w 10011578"/>
              <a:gd name="connsiteY8" fmla="*/ 4101458 h 5874359"/>
              <a:gd name="connsiteX9" fmla="*/ 2252449 w 10011578"/>
              <a:gd name="connsiteY9" fmla="*/ 5596431 h 5874359"/>
              <a:gd name="connsiteX10" fmla="*/ 3529706 w 10011578"/>
              <a:gd name="connsiteY10" fmla="*/ 5857686 h 5874359"/>
              <a:gd name="connsiteX11" fmla="*/ 5039192 w 10011578"/>
              <a:gd name="connsiteY11" fmla="*/ 5364202 h 5874359"/>
              <a:gd name="connsiteX12" fmla="*/ 6897019 w 10011578"/>
              <a:gd name="connsiteY12" fmla="*/ 5756086 h 5874359"/>
              <a:gd name="connsiteX13" fmla="*/ 8987078 w 10011578"/>
              <a:gd name="connsiteY13" fmla="*/ 4914257 h 5874359"/>
              <a:gd name="connsiteX0" fmla="*/ 8873361 w 9897861"/>
              <a:gd name="connsiteY0" fmla="*/ 5063757 h 6023859"/>
              <a:gd name="connsiteX1" fmla="*/ 9816789 w 9897861"/>
              <a:gd name="connsiteY1" fmla="*/ 3742958 h 6023859"/>
              <a:gd name="connsiteX2" fmla="*/ 9657133 w 9897861"/>
              <a:gd name="connsiteY2" fmla="*/ 1827073 h 6023859"/>
              <a:gd name="connsiteX3" fmla="*/ 8133133 w 9897861"/>
              <a:gd name="connsiteY3" fmla="*/ 694957 h 6023859"/>
              <a:gd name="connsiteX4" fmla="*/ 5622160 w 9897861"/>
              <a:gd name="connsiteY4" fmla="*/ 956214 h 6023859"/>
              <a:gd name="connsiteX5" fmla="*/ 3024104 w 9897861"/>
              <a:gd name="connsiteY5" fmla="*/ 215987 h 6023859"/>
              <a:gd name="connsiteX6" fmla="*/ 992104 w 9897861"/>
              <a:gd name="connsiteY6" fmla="*/ 375644 h 6023859"/>
              <a:gd name="connsiteX7" fmla="*/ 34161 w 9897861"/>
              <a:gd name="connsiteY7" fmla="*/ 4250958 h 6023859"/>
              <a:gd name="connsiteX8" fmla="*/ 2138732 w 9897861"/>
              <a:gd name="connsiteY8" fmla="*/ 5745931 h 6023859"/>
              <a:gd name="connsiteX9" fmla="*/ 3415989 w 9897861"/>
              <a:gd name="connsiteY9" fmla="*/ 6007186 h 6023859"/>
              <a:gd name="connsiteX10" fmla="*/ 4925475 w 9897861"/>
              <a:gd name="connsiteY10" fmla="*/ 5513702 h 6023859"/>
              <a:gd name="connsiteX11" fmla="*/ 6783302 w 9897861"/>
              <a:gd name="connsiteY11" fmla="*/ 5905586 h 6023859"/>
              <a:gd name="connsiteX12" fmla="*/ 8873361 w 9897861"/>
              <a:gd name="connsiteY12" fmla="*/ 5063757 h 6023859"/>
              <a:gd name="connsiteX0" fmla="*/ 7897590 w 8922090"/>
              <a:gd name="connsiteY0" fmla="*/ 5170344 h 6361783"/>
              <a:gd name="connsiteX1" fmla="*/ 8841018 w 8922090"/>
              <a:gd name="connsiteY1" fmla="*/ 3849545 h 6361783"/>
              <a:gd name="connsiteX2" fmla="*/ 8681362 w 8922090"/>
              <a:gd name="connsiteY2" fmla="*/ 1933660 h 6361783"/>
              <a:gd name="connsiteX3" fmla="*/ 7157362 w 8922090"/>
              <a:gd name="connsiteY3" fmla="*/ 801544 h 6361783"/>
              <a:gd name="connsiteX4" fmla="*/ 4646389 w 8922090"/>
              <a:gd name="connsiteY4" fmla="*/ 1062801 h 6361783"/>
              <a:gd name="connsiteX5" fmla="*/ 2048333 w 8922090"/>
              <a:gd name="connsiteY5" fmla="*/ 322574 h 6361783"/>
              <a:gd name="connsiteX6" fmla="*/ 16333 w 8922090"/>
              <a:gd name="connsiteY6" fmla="*/ 482231 h 6361783"/>
              <a:gd name="connsiteX7" fmla="*/ 1162961 w 8922090"/>
              <a:gd name="connsiteY7" fmla="*/ 5852518 h 6361783"/>
              <a:gd name="connsiteX8" fmla="*/ 2440218 w 8922090"/>
              <a:gd name="connsiteY8" fmla="*/ 6113773 h 6361783"/>
              <a:gd name="connsiteX9" fmla="*/ 3949704 w 8922090"/>
              <a:gd name="connsiteY9" fmla="*/ 5620289 h 6361783"/>
              <a:gd name="connsiteX10" fmla="*/ 5807531 w 8922090"/>
              <a:gd name="connsiteY10" fmla="*/ 6012173 h 6361783"/>
              <a:gd name="connsiteX11" fmla="*/ 7897590 w 8922090"/>
              <a:gd name="connsiteY11" fmla="*/ 5170344 h 6361783"/>
              <a:gd name="connsiteX0" fmla="*/ 8070208 w 9094708"/>
              <a:gd name="connsiteY0" fmla="*/ 5150151 h 6173660"/>
              <a:gd name="connsiteX1" fmla="*/ 9013636 w 9094708"/>
              <a:gd name="connsiteY1" fmla="*/ 3829352 h 6173660"/>
              <a:gd name="connsiteX2" fmla="*/ 8853980 w 9094708"/>
              <a:gd name="connsiteY2" fmla="*/ 1913467 h 6173660"/>
              <a:gd name="connsiteX3" fmla="*/ 7329980 w 9094708"/>
              <a:gd name="connsiteY3" fmla="*/ 781351 h 6173660"/>
              <a:gd name="connsiteX4" fmla="*/ 4819007 w 9094708"/>
              <a:gd name="connsiteY4" fmla="*/ 1042608 h 6173660"/>
              <a:gd name="connsiteX5" fmla="*/ 2220951 w 9094708"/>
              <a:gd name="connsiteY5" fmla="*/ 302381 h 6173660"/>
              <a:gd name="connsiteX6" fmla="*/ 188951 w 9094708"/>
              <a:gd name="connsiteY6" fmla="*/ 462038 h 6173660"/>
              <a:gd name="connsiteX7" fmla="*/ 363122 w 9094708"/>
              <a:gd name="connsiteY7" fmla="*/ 5551862 h 6173660"/>
              <a:gd name="connsiteX8" fmla="*/ 2612836 w 9094708"/>
              <a:gd name="connsiteY8" fmla="*/ 6093580 h 6173660"/>
              <a:gd name="connsiteX9" fmla="*/ 4122322 w 9094708"/>
              <a:gd name="connsiteY9" fmla="*/ 5600096 h 6173660"/>
              <a:gd name="connsiteX10" fmla="*/ 5980149 w 9094708"/>
              <a:gd name="connsiteY10" fmla="*/ 5991980 h 6173660"/>
              <a:gd name="connsiteX11" fmla="*/ 8070208 w 9094708"/>
              <a:gd name="connsiteY11" fmla="*/ 5150151 h 6173660"/>
              <a:gd name="connsiteX0" fmla="*/ 8186847 w 9211347"/>
              <a:gd name="connsiteY0" fmla="*/ 5150151 h 6173660"/>
              <a:gd name="connsiteX1" fmla="*/ 9130275 w 9211347"/>
              <a:gd name="connsiteY1" fmla="*/ 3829352 h 6173660"/>
              <a:gd name="connsiteX2" fmla="*/ 8970619 w 9211347"/>
              <a:gd name="connsiteY2" fmla="*/ 1913467 h 6173660"/>
              <a:gd name="connsiteX3" fmla="*/ 7446619 w 9211347"/>
              <a:gd name="connsiteY3" fmla="*/ 781351 h 6173660"/>
              <a:gd name="connsiteX4" fmla="*/ 4935646 w 9211347"/>
              <a:gd name="connsiteY4" fmla="*/ 1042608 h 6173660"/>
              <a:gd name="connsiteX5" fmla="*/ 2337590 w 9211347"/>
              <a:gd name="connsiteY5" fmla="*/ 302381 h 6173660"/>
              <a:gd name="connsiteX6" fmla="*/ 305590 w 9211347"/>
              <a:gd name="connsiteY6" fmla="*/ 462038 h 6173660"/>
              <a:gd name="connsiteX7" fmla="*/ 262047 w 9211347"/>
              <a:gd name="connsiteY7" fmla="*/ 5551862 h 6173660"/>
              <a:gd name="connsiteX8" fmla="*/ 2729475 w 9211347"/>
              <a:gd name="connsiteY8" fmla="*/ 6093580 h 6173660"/>
              <a:gd name="connsiteX9" fmla="*/ 4238961 w 9211347"/>
              <a:gd name="connsiteY9" fmla="*/ 5600096 h 6173660"/>
              <a:gd name="connsiteX10" fmla="*/ 6096788 w 9211347"/>
              <a:gd name="connsiteY10" fmla="*/ 5991980 h 6173660"/>
              <a:gd name="connsiteX11" fmla="*/ 8186847 w 9211347"/>
              <a:gd name="connsiteY11" fmla="*/ 5150151 h 6173660"/>
              <a:gd name="connsiteX0" fmla="*/ 8179727 w 9204227"/>
              <a:gd name="connsiteY0" fmla="*/ 4875576 h 5871472"/>
              <a:gd name="connsiteX1" fmla="*/ 9123155 w 9204227"/>
              <a:gd name="connsiteY1" fmla="*/ 3554777 h 5871472"/>
              <a:gd name="connsiteX2" fmla="*/ 8963499 w 9204227"/>
              <a:gd name="connsiteY2" fmla="*/ 1638892 h 5871472"/>
              <a:gd name="connsiteX3" fmla="*/ 7439499 w 9204227"/>
              <a:gd name="connsiteY3" fmla="*/ 506776 h 5871472"/>
              <a:gd name="connsiteX4" fmla="*/ 4928526 w 9204227"/>
              <a:gd name="connsiteY4" fmla="*/ 768033 h 5871472"/>
              <a:gd name="connsiteX5" fmla="*/ 2330470 w 9204227"/>
              <a:gd name="connsiteY5" fmla="*/ 27806 h 5871472"/>
              <a:gd name="connsiteX6" fmla="*/ 312984 w 9204227"/>
              <a:gd name="connsiteY6" fmla="*/ 692297 h 5871472"/>
              <a:gd name="connsiteX7" fmla="*/ 254927 w 9204227"/>
              <a:gd name="connsiteY7" fmla="*/ 5277287 h 5871472"/>
              <a:gd name="connsiteX8" fmla="*/ 2722355 w 9204227"/>
              <a:gd name="connsiteY8" fmla="*/ 5819005 h 5871472"/>
              <a:gd name="connsiteX9" fmla="*/ 4231841 w 9204227"/>
              <a:gd name="connsiteY9" fmla="*/ 5325521 h 5871472"/>
              <a:gd name="connsiteX10" fmla="*/ 6089668 w 9204227"/>
              <a:gd name="connsiteY10" fmla="*/ 5717405 h 5871472"/>
              <a:gd name="connsiteX11" fmla="*/ 8179727 w 9204227"/>
              <a:gd name="connsiteY11" fmla="*/ 4875576 h 5871472"/>
              <a:gd name="connsiteX0" fmla="*/ 8179727 w 9204227"/>
              <a:gd name="connsiteY0" fmla="*/ 5745461 h 6741357"/>
              <a:gd name="connsiteX1" fmla="*/ 9123155 w 9204227"/>
              <a:gd name="connsiteY1" fmla="*/ 4424662 h 6741357"/>
              <a:gd name="connsiteX2" fmla="*/ 8963499 w 9204227"/>
              <a:gd name="connsiteY2" fmla="*/ 2508777 h 6741357"/>
              <a:gd name="connsiteX3" fmla="*/ 7439499 w 9204227"/>
              <a:gd name="connsiteY3" fmla="*/ 1376661 h 6741357"/>
              <a:gd name="connsiteX4" fmla="*/ 4928526 w 9204227"/>
              <a:gd name="connsiteY4" fmla="*/ 1637918 h 6741357"/>
              <a:gd name="connsiteX5" fmla="*/ 2330470 w 9204227"/>
              <a:gd name="connsiteY5" fmla="*/ 213 h 6741357"/>
              <a:gd name="connsiteX6" fmla="*/ 312984 w 9204227"/>
              <a:gd name="connsiteY6" fmla="*/ 1562182 h 6741357"/>
              <a:gd name="connsiteX7" fmla="*/ 254927 w 9204227"/>
              <a:gd name="connsiteY7" fmla="*/ 6147172 h 6741357"/>
              <a:gd name="connsiteX8" fmla="*/ 2722355 w 9204227"/>
              <a:gd name="connsiteY8" fmla="*/ 6688890 h 6741357"/>
              <a:gd name="connsiteX9" fmla="*/ 4231841 w 9204227"/>
              <a:gd name="connsiteY9" fmla="*/ 6195406 h 6741357"/>
              <a:gd name="connsiteX10" fmla="*/ 6089668 w 9204227"/>
              <a:gd name="connsiteY10" fmla="*/ 6587290 h 6741357"/>
              <a:gd name="connsiteX11" fmla="*/ 8179727 w 9204227"/>
              <a:gd name="connsiteY11" fmla="*/ 5745461 h 6741357"/>
              <a:gd name="connsiteX0" fmla="*/ 8179727 w 9204227"/>
              <a:gd name="connsiteY0" fmla="*/ 5747258 h 6743154"/>
              <a:gd name="connsiteX1" fmla="*/ 9123155 w 9204227"/>
              <a:gd name="connsiteY1" fmla="*/ 4426459 h 6743154"/>
              <a:gd name="connsiteX2" fmla="*/ 8963499 w 9204227"/>
              <a:gd name="connsiteY2" fmla="*/ 2510574 h 6743154"/>
              <a:gd name="connsiteX3" fmla="*/ 7439499 w 9204227"/>
              <a:gd name="connsiteY3" fmla="*/ 1378458 h 6743154"/>
              <a:gd name="connsiteX4" fmla="*/ 6002583 w 9204227"/>
              <a:gd name="connsiteY4" fmla="*/ 1807992 h 6743154"/>
              <a:gd name="connsiteX5" fmla="*/ 2330470 w 9204227"/>
              <a:gd name="connsiteY5" fmla="*/ 2010 h 6743154"/>
              <a:gd name="connsiteX6" fmla="*/ 312984 w 9204227"/>
              <a:gd name="connsiteY6" fmla="*/ 1563979 h 6743154"/>
              <a:gd name="connsiteX7" fmla="*/ 254927 w 9204227"/>
              <a:gd name="connsiteY7" fmla="*/ 6148969 h 6743154"/>
              <a:gd name="connsiteX8" fmla="*/ 2722355 w 9204227"/>
              <a:gd name="connsiteY8" fmla="*/ 6690687 h 6743154"/>
              <a:gd name="connsiteX9" fmla="*/ 4231841 w 9204227"/>
              <a:gd name="connsiteY9" fmla="*/ 6197203 h 6743154"/>
              <a:gd name="connsiteX10" fmla="*/ 6089668 w 9204227"/>
              <a:gd name="connsiteY10" fmla="*/ 6589087 h 6743154"/>
              <a:gd name="connsiteX11" fmla="*/ 8179727 w 9204227"/>
              <a:gd name="connsiteY11" fmla="*/ 5747258 h 6743154"/>
              <a:gd name="connsiteX0" fmla="*/ 8137741 w 9162241"/>
              <a:gd name="connsiteY0" fmla="*/ 5747258 h 7083390"/>
              <a:gd name="connsiteX1" fmla="*/ 9081169 w 9162241"/>
              <a:gd name="connsiteY1" fmla="*/ 4426459 h 7083390"/>
              <a:gd name="connsiteX2" fmla="*/ 8921513 w 9162241"/>
              <a:gd name="connsiteY2" fmla="*/ 2510574 h 7083390"/>
              <a:gd name="connsiteX3" fmla="*/ 7397513 w 9162241"/>
              <a:gd name="connsiteY3" fmla="*/ 1378458 h 7083390"/>
              <a:gd name="connsiteX4" fmla="*/ 5960597 w 9162241"/>
              <a:gd name="connsiteY4" fmla="*/ 1807992 h 7083390"/>
              <a:gd name="connsiteX5" fmla="*/ 2288484 w 9162241"/>
              <a:gd name="connsiteY5" fmla="*/ 2010 h 7083390"/>
              <a:gd name="connsiteX6" fmla="*/ 270998 w 9162241"/>
              <a:gd name="connsiteY6" fmla="*/ 1563979 h 7083390"/>
              <a:gd name="connsiteX7" fmla="*/ 212941 w 9162241"/>
              <a:gd name="connsiteY7" fmla="*/ 6148969 h 7083390"/>
              <a:gd name="connsiteX8" fmla="*/ 2056255 w 9162241"/>
              <a:gd name="connsiteY8" fmla="*/ 7083335 h 7083390"/>
              <a:gd name="connsiteX9" fmla="*/ 4189855 w 9162241"/>
              <a:gd name="connsiteY9" fmla="*/ 6197203 h 7083390"/>
              <a:gd name="connsiteX10" fmla="*/ 6047682 w 9162241"/>
              <a:gd name="connsiteY10" fmla="*/ 6589087 h 7083390"/>
              <a:gd name="connsiteX11" fmla="*/ 8137741 w 9162241"/>
              <a:gd name="connsiteY11" fmla="*/ 5747258 h 7083390"/>
              <a:gd name="connsiteX0" fmla="*/ 8137741 w 9145680"/>
              <a:gd name="connsiteY0" fmla="*/ 5747258 h 7083390"/>
              <a:gd name="connsiteX1" fmla="*/ 9081169 w 9145680"/>
              <a:gd name="connsiteY1" fmla="*/ 4426459 h 7083390"/>
              <a:gd name="connsiteX2" fmla="*/ 8921513 w 9145680"/>
              <a:gd name="connsiteY2" fmla="*/ 2510574 h 7083390"/>
              <a:gd name="connsiteX3" fmla="*/ 7789399 w 9145680"/>
              <a:gd name="connsiteY3" fmla="*/ 1210178 h 7083390"/>
              <a:gd name="connsiteX4" fmla="*/ 5960597 w 9145680"/>
              <a:gd name="connsiteY4" fmla="*/ 1807992 h 7083390"/>
              <a:gd name="connsiteX5" fmla="*/ 2288484 w 9145680"/>
              <a:gd name="connsiteY5" fmla="*/ 2010 h 7083390"/>
              <a:gd name="connsiteX6" fmla="*/ 270998 w 9145680"/>
              <a:gd name="connsiteY6" fmla="*/ 1563979 h 7083390"/>
              <a:gd name="connsiteX7" fmla="*/ 212941 w 9145680"/>
              <a:gd name="connsiteY7" fmla="*/ 6148969 h 7083390"/>
              <a:gd name="connsiteX8" fmla="*/ 2056255 w 9145680"/>
              <a:gd name="connsiteY8" fmla="*/ 7083335 h 7083390"/>
              <a:gd name="connsiteX9" fmla="*/ 4189855 w 9145680"/>
              <a:gd name="connsiteY9" fmla="*/ 6197203 h 7083390"/>
              <a:gd name="connsiteX10" fmla="*/ 6047682 w 9145680"/>
              <a:gd name="connsiteY10" fmla="*/ 6589087 h 7083390"/>
              <a:gd name="connsiteX11" fmla="*/ 8137741 w 9145680"/>
              <a:gd name="connsiteY11" fmla="*/ 5747258 h 7083390"/>
              <a:gd name="connsiteX0" fmla="*/ 8137741 w 9145680"/>
              <a:gd name="connsiteY0" fmla="*/ 5745268 h 7081400"/>
              <a:gd name="connsiteX1" fmla="*/ 9081169 w 9145680"/>
              <a:gd name="connsiteY1" fmla="*/ 4424469 h 7081400"/>
              <a:gd name="connsiteX2" fmla="*/ 8921513 w 9145680"/>
              <a:gd name="connsiteY2" fmla="*/ 2508584 h 7081400"/>
              <a:gd name="connsiteX3" fmla="*/ 7789399 w 9145680"/>
              <a:gd name="connsiteY3" fmla="*/ 1208188 h 7081400"/>
              <a:gd name="connsiteX4" fmla="*/ 5452597 w 9145680"/>
              <a:gd name="connsiteY4" fmla="*/ 1525538 h 7081400"/>
              <a:gd name="connsiteX5" fmla="*/ 2288484 w 9145680"/>
              <a:gd name="connsiteY5" fmla="*/ 20 h 7081400"/>
              <a:gd name="connsiteX6" fmla="*/ 270998 w 9145680"/>
              <a:gd name="connsiteY6" fmla="*/ 1561989 h 7081400"/>
              <a:gd name="connsiteX7" fmla="*/ 212941 w 9145680"/>
              <a:gd name="connsiteY7" fmla="*/ 6146979 h 7081400"/>
              <a:gd name="connsiteX8" fmla="*/ 2056255 w 9145680"/>
              <a:gd name="connsiteY8" fmla="*/ 7081345 h 7081400"/>
              <a:gd name="connsiteX9" fmla="*/ 4189855 w 9145680"/>
              <a:gd name="connsiteY9" fmla="*/ 6195213 h 7081400"/>
              <a:gd name="connsiteX10" fmla="*/ 6047682 w 9145680"/>
              <a:gd name="connsiteY10" fmla="*/ 6587097 h 7081400"/>
              <a:gd name="connsiteX11" fmla="*/ 8137741 w 9145680"/>
              <a:gd name="connsiteY11" fmla="*/ 5745268 h 7081400"/>
              <a:gd name="connsiteX0" fmla="*/ 8137741 w 9145680"/>
              <a:gd name="connsiteY0" fmla="*/ 5745268 h 7102366"/>
              <a:gd name="connsiteX1" fmla="*/ 9081169 w 9145680"/>
              <a:gd name="connsiteY1" fmla="*/ 4424469 h 7102366"/>
              <a:gd name="connsiteX2" fmla="*/ 8921513 w 9145680"/>
              <a:gd name="connsiteY2" fmla="*/ 2508584 h 7102366"/>
              <a:gd name="connsiteX3" fmla="*/ 7789399 w 9145680"/>
              <a:gd name="connsiteY3" fmla="*/ 1208188 h 7102366"/>
              <a:gd name="connsiteX4" fmla="*/ 5452597 w 9145680"/>
              <a:gd name="connsiteY4" fmla="*/ 1525538 h 7102366"/>
              <a:gd name="connsiteX5" fmla="*/ 2288484 w 9145680"/>
              <a:gd name="connsiteY5" fmla="*/ 20 h 7102366"/>
              <a:gd name="connsiteX6" fmla="*/ 270998 w 9145680"/>
              <a:gd name="connsiteY6" fmla="*/ 1561989 h 7102366"/>
              <a:gd name="connsiteX7" fmla="*/ 212941 w 9145680"/>
              <a:gd name="connsiteY7" fmla="*/ 6146979 h 7102366"/>
              <a:gd name="connsiteX8" fmla="*/ 2056255 w 9145680"/>
              <a:gd name="connsiteY8" fmla="*/ 7081345 h 7102366"/>
              <a:gd name="connsiteX9" fmla="*/ 4030198 w 9145680"/>
              <a:gd name="connsiteY9" fmla="*/ 6812231 h 7102366"/>
              <a:gd name="connsiteX10" fmla="*/ 6047682 w 9145680"/>
              <a:gd name="connsiteY10" fmla="*/ 6587097 h 7102366"/>
              <a:gd name="connsiteX11" fmla="*/ 8137741 w 9145680"/>
              <a:gd name="connsiteY11" fmla="*/ 5745268 h 7102366"/>
              <a:gd name="connsiteX0" fmla="*/ 8137741 w 9145680"/>
              <a:gd name="connsiteY0" fmla="*/ 5745268 h 7147841"/>
              <a:gd name="connsiteX1" fmla="*/ 9081169 w 9145680"/>
              <a:gd name="connsiteY1" fmla="*/ 4424469 h 7147841"/>
              <a:gd name="connsiteX2" fmla="*/ 8921513 w 9145680"/>
              <a:gd name="connsiteY2" fmla="*/ 2508584 h 7147841"/>
              <a:gd name="connsiteX3" fmla="*/ 7789399 w 9145680"/>
              <a:gd name="connsiteY3" fmla="*/ 1208188 h 7147841"/>
              <a:gd name="connsiteX4" fmla="*/ 5452597 w 9145680"/>
              <a:gd name="connsiteY4" fmla="*/ 1525538 h 7147841"/>
              <a:gd name="connsiteX5" fmla="*/ 2288484 w 9145680"/>
              <a:gd name="connsiteY5" fmla="*/ 20 h 7147841"/>
              <a:gd name="connsiteX6" fmla="*/ 270998 w 9145680"/>
              <a:gd name="connsiteY6" fmla="*/ 1561989 h 7147841"/>
              <a:gd name="connsiteX7" fmla="*/ 212941 w 9145680"/>
              <a:gd name="connsiteY7" fmla="*/ 5361684 h 7147841"/>
              <a:gd name="connsiteX8" fmla="*/ 2056255 w 9145680"/>
              <a:gd name="connsiteY8" fmla="*/ 7081345 h 7147841"/>
              <a:gd name="connsiteX9" fmla="*/ 4030198 w 9145680"/>
              <a:gd name="connsiteY9" fmla="*/ 6812231 h 7147841"/>
              <a:gd name="connsiteX10" fmla="*/ 6047682 w 9145680"/>
              <a:gd name="connsiteY10" fmla="*/ 6587097 h 7147841"/>
              <a:gd name="connsiteX11" fmla="*/ 8137741 w 9145680"/>
              <a:gd name="connsiteY11" fmla="*/ 5745268 h 7147841"/>
              <a:gd name="connsiteX0" fmla="*/ 8137741 w 9145680"/>
              <a:gd name="connsiteY0" fmla="*/ 5745268 h 6812745"/>
              <a:gd name="connsiteX1" fmla="*/ 9081169 w 9145680"/>
              <a:gd name="connsiteY1" fmla="*/ 4424469 h 6812745"/>
              <a:gd name="connsiteX2" fmla="*/ 8921513 w 9145680"/>
              <a:gd name="connsiteY2" fmla="*/ 2508584 h 6812745"/>
              <a:gd name="connsiteX3" fmla="*/ 7789399 w 9145680"/>
              <a:gd name="connsiteY3" fmla="*/ 1208188 h 6812745"/>
              <a:gd name="connsiteX4" fmla="*/ 5452597 w 9145680"/>
              <a:gd name="connsiteY4" fmla="*/ 1525538 h 6812745"/>
              <a:gd name="connsiteX5" fmla="*/ 2288484 w 9145680"/>
              <a:gd name="connsiteY5" fmla="*/ 20 h 6812745"/>
              <a:gd name="connsiteX6" fmla="*/ 270998 w 9145680"/>
              <a:gd name="connsiteY6" fmla="*/ 1561989 h 6812745"/>
              <a:gd name="connsiteX7" fmla="*/ 212941 w 9145680"/>
              <a:gd name="connsiteY7" fmla="*/ 5361684 h 6812745"/>
              <a:gd name="connsiteX8" fmla="*/ 2056255 w 9145680"/>
              <a:gd name="connsiteY8" fmla="*/ 6183863 h 6812745"/>
              <a:gd name="connsiteX9" fmla="*/ 4030198 w 9145680"/>
              <a:gd name="connsiteY9" fmla="*/ 6812231 h 6812745"/>
              <a:gd name="connsiteX10" fmla="*/ 6047682 w 9145680"/>
              <a:gd name="connsiteY10" fmla="*/ 6587097 h 6812745"/>
              <a:gd name="connsiteX11" fmla="*/ 8137741 w 9145680"/>
              <a:gd name="connsiteY11" fmla="*/ 5745268 h 6812745"/>
              <a:gd name="connsiteX0" fmla="*/ 8137741 w 9145680"/>
              <a:gd name="connsiteY0" fmla="*/ 5745268 h 6590965"/>
              <a:gd name="connsiteX1" fmla="*/ 9081169 w 9145680"/>
              <a:gd name="connsiteY1" fmla="*/ 4424469 h 6590965"/>
              <a:gd name="connsiteX2" fmla="*/ 8921513 w 9145680"/>
              <a:gd name="connsiteY2" fmla="*/ 2508584 h 6590965"/>
              <a:gd name="connsiteX3" fmla="*/ 7789399 w 9145680"/>
              <a:gd name="connsiteY3" fmla="*/ 1208188 h 6590965"/>
              <a:gd name="connsiteX4" fmla="*/ 5452597 w 9145680"/>
              <a:gd name="connsiteY4" fmla="*/ 1525538 h 6590965"/>
              <a:gd name="connsiteX5" fmla="*/ 2288484 w 9145680"/>
              <a:gd name="connsiteY5" fmla="*/ 20 h 6590965"/>
              <a:gd name="connsiteX6" fmla="*/ 270998 w 9145680"/>
              <a:gd name="connsiteY6" fmla="*/ 1561989 h 6590965"/>
              <a:gd name="connsiteX7" fmla="*/ 212941 w 9145680"/>
              <a:gd name="connsiteY7" fmla="*/ 5361684 h 6590965"/>
              <a:gd name="connsiteX8" fmla="*/ 2056255 w 9145680"/>
              <a:gd name="connsiteY8" fmla="*/ 6183863 h 6590965"/>
              <a:gd name="connsiteX9" fmla="*/ 4030198 w 9145680"/>
              <a:gd name="connsiteY9" fmla="*/ 6083027 h 6590965"/>
              <a:gd name="connsiteX10" fmla="*/ 6047682 w 9145680"/>
              <a:gd name="connsiteY10" fmla="*/ 6587097 h 6590965"/>
              <a:gd name="connsiteX11" fmla="*/ 8137741 w 9145680"/>
              <a:gd name="connsiteY11" fmla="*/ 5745268 h 6590965"/>
              <a:gd name="connsiteX0" fmla="*/ 8137741 w 9145680"/>
              <a:gd name="connsiteY0" fmla="*/ 5745268 h 6221578"/>
              <a:gd name="connsiteX1" fmla="*/ 9081169 w 9145680"/>
              <a:gd name="connsiteY1" fmla="*/ 4424469 h 6221578"/>
              <a:gd name="connsiteX2" fmla="*/ 8921513 w 9145680"/>
              <a:gd name="connsiteY2" fmla="*/ 2508584 h 6221578"/>
              <a:gd name="connsiteX3" fmla="*/ 7789399 w 9145680"/>
              <a:gd name="connsiteY3" fmla="*/ 1208188 h 6221578"/>
              <a:gd name="connsiteX4" fmla="*/ 5452597 w 9145680"/>
              <a:gd name="connsiteY4" fmla="*/ 1525538 h 6221578"/>
              <a:gd name="connsiteX5" fmla="*/ 2288484 w 9145680"/>
              <a:gd name="connsiteY5" fmla="*/ 20 h 6221578"/>
              <a:gd name="connsiteX6" fmla="*/ 270998 w 9145680"/>
              <a:gd name="connsiteY6" fmla="*/ 1561989 h 6221578"/>
              <a:gd name="connsiteX7" fmla="*/ 212941 w 9145680"/>
              <a:gd name="connsiteY7" fmla="*/ 5361684 h 6221578"/>
              <a:gd name="connsiteX8" fmla="*/ 2056255 w 9145680"/>
              <a:gd name="connsiteY8" fmla="*/ 6183863 h 6221578"/>
              <a:gd name="connsiteX9" fmla="*/ 4030198 w 9145680"/>
              <a:gd name="connsiteY9" fmla="*/ 6083027 h 6221578"/>
              <a:gd name="connsiteX10" fmla="*/ 6047682 w 9145680"/>
              <a:gd name="connsiteY10" fmla="*/ 6194449 h 6221578"/>
              <a:gd name="connsiteX11" fmla="*/ 8137741 w 9145680"/>
              <a:gd name="connsiteY11" fmla="*/ 5745268 h 6221578"/>
              <a:gd name="connsiteX0" fmla="*/ 8253855 w 9137079"/>
              <a:gd name="connsiteY0" fmla="*/ 6025733 h 6221582"/>
              <a:gd name="connsiteX1" fmla="*/ 9081169 w 9137079"/>
              <a:gd name="connsiteY1" fmla="*/ 4424469 h 6221582"/>
              <a:gd name="connsiteX2" fmla="*/ 8921513 w 9137079"/>
              <a:gd name="connsiteY2" fmla="*/ 2508584 h 6221582"/>
              <a:gd name="connsiteX3" fmla="*/ 7789399 w 9137079"/>
              <a:gd name="connsiteY3" fmla="*/ 1208188 h 6221582"/>
              <a:gd name="connsiteX4" fmla="*/ 5452597 w 9137079"/>
              <a:gd name="connsiteY4" fmla="*/ 1525538 h 6221582"/>
              <a:gd name="connsiteX5" fmla="*/ 2288484 w 9137079"/>
              <a:gd name="connsiteY5" fmla="*/ 20 h 6221582"/>
              <a:gd name="connsiteX6" fmla="*/ 270998 w 9137079"/>
              <a:gd name="connsiteY6" fmla="*/ 1561989 h 6221582"/>
              <a:gd name="connsiteX7" fmla="*/ 212941 w 9137079"/>
              <a:gd name="connsiteY7" fmla="*/ 5361684 h 6221582"/>
              <a:gd name="connsiteX8" fmla="*/ 2056255 w 9137079"/>
              <a:gd name="connsiteY8" fmla="*/ 6183863 h 6221582"/>
              <a:gd name="connsiteX9" fmla="*/ 4030198 w 9137079"/>
              <a:gd name="connsiteY9" fmla="*/ 6083027 h 6221582"/>
              <a:gd name="connsiteX10" fmla="*/ 6047682 w 9137079"/>
              <a:gd name="connsiteY10" fmla="*/ 6194449 h 6221582"/>
              <a:gd name="connsiteX11" fmla="*/ 8253855 w 9137079"/>
              <a:gd name="connsiteY11" fmla="*/ 6025733 h 6221582"/>
              <a:gd name="connsiteX0" fmla="*/ 8262641 w 9145865"/>
              <a:gd name="connsiteY0" fmla="*/ 6025733 h 6217505"/>
              <a:gd name="connsiteX1" fmla="*/ 9089955 w 9145865"/>
              <a:gd name="connsiteY1" fmla="*/ 4424469 h 6217505"/>
              <a:gd name="connsiteX2" fmla="*/ 8930299 w 9145865"/>
              <a:gd name="connsiteY2" fmla="*/ 2508584 h 6217505"/>
              <a:gd name="connsiteX3" fmla="*/ 7798185 w 9145865"/>
              <a:gd name="connsiteY3" fmla="*/ 1208188 h 6217505"/>
              <a:gd name="connsiteX4" fmla="*/ 5461383 w 9145865"/>
              <a:gd name="connsiteY4" fmla="*/ 1525538 h 6217505"/>
              <a:gd name="connsiteX5" fmla="*/ 2297270 w 9145865"/>
              <a:gd name="connsiteY5" fmla="*/ 20 h 6217505"/>
              <a:gd name="connsiteX6" fmla="*/ 279784 w 9145865"/>
              <a:gd name="connsiteY6" fmla="*/ 1561989 h 6217505"/>
              <a:gd name="connsiteX7" fmla="*/ 207213 w 9145865"/>
              <a:gd name="connsiteY7" fmla="*/ 5698240 h 6217505"/>
              <a:gd name="connsiteX8" fmla="*/ 2065041 w 9145865"/>
              <a:gd name="connsiteY8" fmla="*/ 6183863 h 6217505"/>
              <a:gd name="connsiteX9" fmla="*/ 4038984 w 9145865"/>
              <a:gd name="connsiteY9" fmla="*/ 6083027 h 6217505"/>
              <a:gd name="connsiteX10" fmla="*/ 6056468 w 9145865"/>
              <a:gd name="connsiteY10" fmla="*/ 6194449 h 6217505"/>
              <a:gd name="connsiteX11" fmla="*/ 8262641 w 9145865"/>
              <a:gd name="connsiteY11" fmla="*/ 6025733 h 6217505"/>
              <a:gd name="connsiteX0" fmla="*/ 8262641 w 9145865"/>
              <a:gd name="connsiteY0" fmla="*/ 6025733 h 6231048"/>
              <a:gd name="connsiteX1" fmla="*/ 9089955 w 9145865"/>
              <a:gd name="connsiteY1" fmla="*/ 4424469 h 6231048"/>
              <a:gd name="connsiteX2" fmla="*/ 8930299 w 9145865"/>
              <a:gd name="connsiteY2" fmla="*/ 2508584 h 6231048"/>
              <a:gd name="connsiteX3" fmla="*/ 7798185 w 9145865"/>
              <a:gd name="connsiteY3" fmla="*/ 1208188 h 6231048"/>
              <a:gd name="connsiteX4" fmla="*/ 5461383 w 9145865"/>
              <a:gd name="connsiteY4" fmla="*/ 1525538 h 6231048"/>
              <a:gd name="connsiteX5" fmla="*/ 2297270 w 9145865"/>
              <a:gd name="connsiteY5" fmla="*/ 20 h 6231048"/>
              <a:gd name="connsiteX6" fmla="*/ 279784 w 9145865"/>
              <a:gd name="connsiteY6" fmla="*/ 1561989 h 6231048"/>
              <a:gd name="connsiteX7" fmla="*/ 207213 w 9145865"/>
              <a:gd name="connsiteY7" fmla="*/ 5698240 h 6231048"/>
              <a:gd name="connsiteX8" fmla="*/ 2065041 w 9145865"/>
              <a:gd name="connsiteY8" fmla="*/ 6183863 h 6231048"/>
              <a:gd name="connsiteX9" fmla="*/ 6056468 w 9145865"/>
              <a:gd name="connsiteY9" fmla="*/ 6194449 h 6231048"/>
              <a:gd name="connsiteX10" fmla="*/ 8262641 w 9145865"/>
              <a:gd name="connsiteY10" fmla="*/ 6025733 h 6231048"/>
              <a:gd name="connsiteX0" fmla="*/ 8262641 w 9146346"/>
              <a:gd name="connsiteY0" fmla="*/ 6120178 h 6325493"/>
              <a:gd name="connsiteX1" fmla="*/ 9089955 w 9146346"/>
              <a:gd name="connsiteY1" fmla="*/ 4518914 h 6325493"/>
              <a:gd name="connsiteX2" fmla="*/ 8930299 w 9146346"/>
              <a:gd name="connsiteY2" fmla="*/ 2603029 h 6325493"/>
              <a:gd name="connsiteX3" fmla="*/ 7785381 w 9146346"/>
              <a:gd name="connsiteY3" fmla="*/ 10772 h 6325493"/>
              <a:gd name="connsiteX4" fmla="*/ 5461383 w 9146346"/>
              <a:gd name="connsiteY4" fmla="*/ 1619983 h 6325493"/>
              <a:gd name="connsiteX5" fmla="*/ 2297270 w 9146346"/>
              <a:gd name="connsiteY5" fmla="*/ 94465 h 6325493"/>
              <a:gd name="connsiteX6" fmla="*/ 279784 w 9146346"/>
              <a:gd name="connsiteY6" fmla="*/ 1656434 h 6325493"/>
              <a:gd name="connsiteX7" fmla="*/ 207213 w 9146346"/>
              <a:gd name="connsiteY7" fmla="*/ 5792685 h 6325493"/>
              <a:gd name="connsiteX8" fmla="*/ 2065041 w 9146346"/>
              <a:gd name="connsiteY8" fmla="*/ 6278308 h 6325493"/>
              <a:gd name="connsiteX9" fmla="*/ 6056468 w 9146346"/>
              <a:gd name="connsiteY9" fmla="*/ 6288894 h 6325493"/>
              <a:gd name="connsiteX10" fmla="*/ 8262641 w 9146346"/>
              <a:gd name="connsiteY10" fmla="*/ 6120178 h 6325493"/>
              <a:gd name="connsiteX0" fmla="*/ 8262641 w 9146346"/>
              <a:gd name="connsiteY0" fmla="*/ 6273162 h 6478477"/>
              <a:gd name="connsiteX1" fmla="*/ 9089955 w 9146346"/>
              <a:gd name="connsiteY1" fmla="*/ 4671898 h 6478477"/>
              <a:gd name="connsiteX2" fmla="*/ 8930299 w 9146346"/>
              <a:gd name="connsiteY2" fmla="*/ 2756013 h 6478477"/>
              <a:gd name="connsiteX3" fmla="*/ 7785381 w 9146346"/>
              <a:gd name="connsiteY3" fmla="*/ 163756 h 6478477"/>
              <a:gd name="connsiteX4" fmla="*/ 5512600 w 9146346"/>
              <a:gd name="connsiteY4" fmla="*/ 265796 h 6478477"/>
              <a:gd name="connsiteX5" fmla="*/ 2297270 w 9146346"/>
              <a:gd name="connsiteY5" fmla="*/ 247449 h 6478477"/>
              <a:gd name="connsiteX6" fmla="*/ 279784 w 9146346"/>
              <a:gd name="connsiteY6" fmla="*/ 1809418 h 6478477"/>
              <a:gd name="connsiteX7" fmla="*/ 207213 w 9146346"/>
              <a:gd name="connsiteY7" fmla="*/ 5945669 h 6478477"/>
              <a:gd name="connsiteX8" fmla="*/ 2065041 w 9146346"/>
              <a:gd name="connsiteY8" fmla="*/ 6431292 h 6478477"/>
              <a:gd name="connsiteX9" fmla="*/ 6056468 w 9146346"/>
              <a:gd name="connsiteY9" fmla="*/ 6441878 h 6478477"/>
              <a:gd name="connsiteX10" fmla="*/ 8262641 w 9146346"/>
              <a:gd name="connsiteY10" fmla="*/ 6273162 h 6478477"/>
              <a:gd name="connsiteX0" fmla="*/ 8064962 w 8948667"/>
              <a:gd name="connsiteY0" fmla="*/ 6664393 h 6955019"/>
              <a:gd name="connsiteX1" fmla="*/ 8892276 w 8948667"/>
              <a:gd name="connsiteY1" fmla="*/ 5063129 h 6955019"/>
              <a:gd name="connsiteX2" fmla="*/ 8732620 w 8948667"/>
              <a:gd name="connsiteY2" fmla="*/ 3147244 h 6955019"/>
              <a:gd name="connsiteX3" fmla="*/ 7587702 w 8948667"/>
              <a:gd name="connsiteY3" fmla="*/ 554987 h 6955019"/>
              <a:gd name="connsiteX4" fmla="*/ 5314921 w 8948667"/>
              <a:gd name="connsiteY4" fmla="*/ 657027 h 6955019"/>
              <a:gd name="connsiteX5" fmla="*/ 2099591 w 8948667"/>
              <a:gd name="connsiteY5" fmla="*/ 638680 h 6955019"/>
              <a:gd name="connsiteX6" fmla="*/ 1183267 w 8948667"/>
              <a:gd name="connsiteY6" fmla="*/ 370519 h 6955019"/>
              <a:gd name="connsiteX7" fmla="*/ 9534 w 8948667"/>
              <a:gd name="connsiteY7" fmla="*/ 6336900 h 6955019"/>
              <a:gd name="connsiteX8" fmla="*/ 1867362 w 8948667"/>
              <a:gd name="connsiteY8" fmla="*/ 6822523 h 6955019"/>
              <a:gd name="connsiteX9" fmla="*/ 5858789 w 8948667"/>
              <a:gd name="connsiteY9" fmla="*/ 6833109 h 6955019"/>
              <a:gd name="connsiteX10" fmla="*/ 8064962 w 8948667"/>
              <a:gd name="connsiteY10" fmla="*/ 6664393 h 6955019"/>
              <a:gd name="connsiteX0" fmla="*/ 7008909 w 7892614"/>
              <a:gd name="connsiteY0" fmla="*/ 6750983 h 7943741"/>
              <a:gd name="connsiteX1" fmla="*/ 7836223 w 7892614"/>
              <a:gd name="connsiteY1" fmla="*/ 5149719 h 7943741"/>
              <a:gd name="connsiteX2" fmla="*/ 7676567 w 7892614"/>
              <a:gd name="connsiteY2" fmla="*/ 3233834 h 7943741"/>
              <a:gd name="connsiteX3" fmla="*/ 6531649 w 7892614"/>
              <a:gd name="connsiteY3" fmla="*/ 641577 h 7943741"/>
              <a:gd name="connsiteX4" fmla="*/ 4258868 w 7892614"/>
              <a:gd name="connsiteY4" fmla="*/ 743617 h 7943741"/>
              <a:gd name="connsiteX5" fmla="*/ 1043538 w 7892614"/>
              <a:gd name="connsiteY5" fmla="*/ 725270 h 7943741"/>
              <a:gd name="connsiteX6" fmla="*/ 127214 w 7892614"/>
              <a:gd name="connsiteY6" fmla="*/ 457109 h 7943741"/>
              <a:gd name="connsiteX7" fmla="*/ 80252 w 7892614"/>
              <a:gd name="connsiteY7" fmla="*/ 7607694 h 7943741"/>
              <a:gd name="connsiteX8" fmla="*/ 811309 w 7892614"/>
              <a:gd name="connsiteY8" fmla="*/ 6909113 h 7943741"/>
              <a:gd name="connsiteX9" fmla="*/ 4802736 w 7892614"/>
              <a:gd name="connsiteY9" fmla="*/ 6919699 h 7943741"/>
              <a:gd name="connsiteX10" fmla="*/ 7008909 w 7892614"/>
              <a:gd name="connsiteY10" fmla="*/ 6750983 h 7943741"/>
              <a:gd name="connsiteX0" fmla="*/ 7103683 w 7987388"/>
              <a:gd name="connsiteY0" fmla="*/ 6625181 h 6830495"/>
              <a:gd name="connsiteX1" fmla="*/ 7930997 w 7987388"/>
              <a:gd name="connsiteY1" fmla="*/ 5023917 h 6830495"/>
              <a:gd name="connsiteX2" fmla="*/ 7771341 w 7987388"/>
              <a:gd name="connsiteY2" fmla="*/ 3108032 h 6830495"/>
              <a:gd name="connsiteX3" fmla="*/ 6626423 w 7987388"/>
              <a:gd name="connsiteY3" fmla="*/ 515775 h 6830495"/>
              <a:gd name="connsiteX4" fmla="*/ 4353642 w 7987388"/>
              <a:gd name="connsiteY4" fmla="*/ 617815 h 6830495"/>
              <a:gd name="connsiteX5" fmla="*/ 1138312 w 7987388"/>
              <a:gd name="connsiteY5" fmla="*/ 599468 h 6830495"/>
              <a:gd name="connsiteX6" fmla="*/ 221988 w 7987388"/>
              <a:gd name="connsiteY6" fmla="*/ 331307 h 6830495"/>
              <a:gd name="connsiteX7" fmla="*/ 46984 w 7987388"/>
              <a:gd name="connsiteY7" fmla="*/ 5759414 h 6830495"/>
              <a:gd name="connsiteX8" fmla="*/ 906083 w 7987388"/>
              <a:gd name="connsiteY8" fmla="*/ 6783311 h 6830495"/>
              <a:gd name="connsiteX9" fmla="*/ 4897510 w 7987388"/>
              <a:gd name="connsiteY9" fmla="*/ 6793897 h 6830495"/>
              <a:gd name="connsiteX10" fmla="*/ 7103683 w 7987388"/>
              <a:gd name="connsiteY10" fmla="*/ 6625181 h 6830495"/>
              <a:gd name="connsiteX0" fmla="*/ 7103683 w 7820179"/>
              <a:gd name="connsiteY0" fmla="*/ 6625181 h 6845237"/>
              <a:gd name="connsiteX1" fmla="*/ 7559675 w 7820179"/>
              <a:gd name="connsiteY1" fmla="*/ 4485640 h 6845237"/>
              <a:gd name="connsiteX2" fmla="*/ 7771341 w 7820179"/>
              <a:gd name="connsiteY2" fmla="*/ 3108032 h 6845237"/>
              <a:gd name="connsiteX3" fmla="*/ 6626423 w 7820179"/>
              <a:gd name="connsiteY3" fmla="*/ 515775 h 6845237"/>
              <a:gd name="connsiteX4" fmla="*/ 4353642 w 7820179"/>
              <a:gd name="connsiteY4" fmla="*/ 617815 h 6845237"/>
              <a:gd name="connsiteX5" fmla="*/ 1138312 w 7820179"/>
              <a:gd name="connsiteY5" fmla="*/ 599468 h 6845237"/>
              <a:gd name="connsiteX6" fmla="*/ 221988 w 7820179"/>
              <a:gd name="connsiteY6" fmla="*/ 331307 h 6845237"/>
              <a:gd name="connsiteX7" fmla="*/ 46984 w 7820179"/>
              <a:gd name="connsiteY7" fmla="*/ 5759414 h 6845237"/>
              <a:gd name="connsiteX8" fmla="*/ 906083 w 7820179"/>
              <a:gd name="connsiteY8" fmla="*/ 6783311 h 6845237"/>
              <a:gd name="connsiteX9" fmla="*/ 4897510 w 7820179"/>
              <a:gd name="connsiteY9" fmla="*/ 6793897 h 6845237"/>
              <a:gd name="connsiteX10" fmla="*/ 7103683 w 7820179"/>
              <a:gd name="connsiteY10" fmla="*/ 6625181 h 6845237"/>
              <a:gd name="connsiteX0" fmla="*/ 7103683 w 7583792"/>
              <a:gd name="connsiteY0" fmla="*/ 6625181 h 6845237"/>
              <a:gd name="connsiteX1" fmla="*/ 7559675 w 7583792"/>
              <a:gd name="connsiteY1" fmla="*/ 4485640 h 6845237"/>
              <a:gd name="connsiteX2" fmla="*/ 7425627 w 7583792"/>
              <a:gd name="connsiteY2" fmla="*/ 954935 h 6845237"/>
              <a:gd name="connsiteX3" fmla="*/ 6626423 w 7583792"/>
              <a:gd name="connsiteY3" fmla="*/ 515775 h 6845237"/>
              <a:gd name="connsiteX4" fmla="*/ 4353642 w 7583792"/>
              <a:gd name="connsiteY4" fmla="*/ 617815 h 6845237"/>
              <a:gd name="connsiteX5" fmla="*/ 1138312 w 7583792"/>
              <a:gd name="connsiteY5" fmla="*/ 599468 h 6845237"/>
              <a:gd name="connsiteX6" fmla="*/ 221988 w 7583792"/>
              <a:gd name="connsiteY6" fmla="*/ 331307 h 6845237"/>
              <a:gd name="connsiteX7" fmla="*/ 46984 w 7583792"/>
              <a:gd name="connsiteY7" fmla="*/ 5759414 h 6845237"/>
              <a:gd name="connsiteX8" fmla="*/ 906083 w 7583792"/>
              <a:gd name="connsiteY8" fmla="*/ 6783311 h 6845237"/>
              <a:gd name="connsiteX9" fmla="*/ 4897510 w 7583792"/>
              <a:gd name="connsiteY9" fmla="*/ 6793897 h 6845237"/>
              <a:gd name="connsiteX10" fmla="*/ 7103683 w 7583792"/>
              <a:gd name="connsiteY10" fmla="*/ 6625181 h 6845237"/>
              <a:gd name="connsiteX0" fmla="*/ 7109285 w 7589394"/>
              <a:gd name="connsiteY0" fmla="*/ 6625181 h 6898683"/>
              <a:gd name="connsiteX1" fmla="*/ 7565277 w 7589394"/>
              <a:gd name="connsiteY1" fmla="*/ 4485640 h 6898683"/>
              <a:gd name="connsiteX2" fmla="*/ 7431229 w 7589394"/>
              <a:gd name="connsiteY2" fmla="*/ 954935 h 6898683"/>
              <a:gd name="connsiteX3" fmla="*/ 6632025 w 7589394"/>
              <a:gd name="connsiteY3" fmla="*/ 515775 h 6898683"/>
              <a:gd name="connsiteX4" fmla="*/ 4359244 w 7589394"/>
              <a:gd name="connsiteY4" fmla="*/ 617815 h 6898683"/>
              <a:gd name="connsiteX5" fmla="*/ 1143914 w 7589394"/>
              <a:gd name="connsiteY5" fmla="*/ 599468 h 6898683"/>
              <a:gd name="connsiteX6" fmla="*/ 227590 w 7589394"/>
              <a:gd name="connsiteY6" fmla="*/ 331307 h 6898683"/>
              <a:gd name="connsiteX7" fmla="*/ 52586 w 7589394"/>
              <a:gd name="connsiteY7" fmla="*/ 5759414 h 6898683"/>
              <a:gd name="connsiteX8" fmla="*/ 988510 w 7589394"/>
              <a:gd name="connsiteY8" fmla="*/ 5922076 h 6898683"/>
              <a:gd name="connsiteX9" fmla="*/ 4903112 w 7589394"/>
              <a:gd name="connsiteY9" fmla="*/ 6793897 h 6898683"/>
              <a:gd name="connsiteX10" fmla="*/ 7109285 w 7589394"/>
              <a:gd name="connsiteY10" fmla="*/ 6625181 h 6898683"/>
              <a:gd name="connsiteX0" fmla="*/ 7014123 w 7494232"/>
              <a:gd name="connsiteY0" fmla="*/ 6703704 h 7169431"/>
              <a:gd name="connsiteX1" fmla="*/ 7470115 w 7494232"/>
              <a:gd name="connsiteY1" fmla="*/ 4564163 h 7169431"/>
              <a:gd name="connsiteX2" fmla="*/ 7336067 w 7494232"/>
              <a:gd name="connsiteY2" fmla="*/ 1033458 h 7169431"/>
              <a:gd name="connsiteX3" fmla="*/ 6536863 w 7494232"/>
              <a:gd name="connsiteY3" fmla="*/ 594298 h 7169431"/>
              <a:gd name="connsiteX4" fmla="*/ 4264082 w 7494232"/>
              <a:gd name="connsiteY4" fmla="*/ 696338 h 7169431"/>
              <a:gd name="connsiteX5" fmla="*/ 1048752 w 7494232"/>
              <a:gd name="connsiteY5" fmla="*/ 677991 h 7169431"/>
              <a:gd name="connsiteX6" fmla="*/ 132428 w 7494232"/>
              <a:gd name="connsiteY6" fmla="*/ 409830 h 7169431"/>
              <a:gd name="connsiteX7" fmla="*/ 85466 w 7494232"/>
              <a:gd name="connsiteY7" fmla="*/ 6914485 h 7169431"/>
              <a:gd name="connsiteX8" fmla="*/ 893348 w 7494232"/>
              <a:gd name="connsiteY8" fmla="*/ 6000599 h 7169431"/>
              <a:gd name="connsiteX9" fmla="*/ 4807950 w 7494232"/>
              <a:gd name="connsiteY9" fmla="*/ 6872420 h 7169431"/>
              <a:gd name="connsiteX10" fmla="*/ 7014123 w 7494232"/>
              <a:gd name="connsiteY10" fmla="*/ 6703704 h 7169431"/>
              <a:gd name="connsiteX0" fmla="*/ 7158207 w 7638316"/>
              <a:gd name="connsiteY0" fmla="*/ 6703704 h 7339122"/>
              <a:gd name="connsiteX1" fmla="*/ 7614199 w 7638316"/>
              <a:gd name="connsiteY1" fmla="*/ 4564163 h 7339122"/>
              <a:gd name="connsiteX2" fmla="*/ 7480151 w 7638316"/>
              <a:gd name="connsiteY2" fmla="*/ 1033458 h 7339122"/>
              <a:gd name="connsiteX3" fmla="*/ 6680947 w 7638316"/>
              <a:gd name="connsiteY3" fmla="*/ 594298 h 7339122"/>
              <a:gd name="connsiteX4" fmla="*/ 4408166 w 7638316"/>
              <a:gd name="connsiteY4" fmla="*/ 696338 h 7339122"/>
              <a:gd name="connsiteX5" fmla="*/ 1192836 w 7638316"/>
              <a:gd name="connsiteY5" fmla="*/ 677991 h 7339122"/>
              <a:gd name="connsiteX6" fmla="*/ 276512 w 7638316"/>
              <a:gd name="connsiteY6" fmla="*/ 409830 h 7339122"/>
              <a:gd name="connsiteX7" fmla="*/ 229550 w 7638316"/>
              <a:gd name="connsiteY7" fmla="*/ 6914485 h 7339122"/>
              <a:gd name="connsiteX8" fmla="*/ 1037432 w 7638316"/>
              <a:gd name="connsiteY8" fmla="*/ 6000599 h 7339122"/>
              <a:gd name="connsiteX9" fmla="*/ 4952034 w 7638316"/>
              <a:gd name="connsiteY9" fmla="*/ 6872420 h 7339122"/>
              <a:gd name="connsiteX10" fmla="*/ 7158207 w 7638316"/>
              <a:gd name="connsiteY10" fmla="*/ 6703704 h 7339122"/>
              <a:gd name="connsiteX0" fmla="*/ 7158207 w 7638316"/>
              <a:gd name="connsiteY0" fmla="*/ 6703704 h 7528528"/>
              <a:gd name="connsiteX1" fmla="*/ 7614199 w 7638316"/>
              <a:gd name="connsiteY1" fmla="*/ 4564163 h 7528528"/>
              <a:gd name="connsiteX2" fmla="*/ 7480151 w 7638316"/>
              <a:gd name="connsiteY2" fmla="*/ 1033458 h 7528528"/>
              <a:gd name="connsiteX3" fmla="*/ 6680947 w 7638316"/>
              <a:gd name="connsiteY3" fmla="*/ 594298 h 7528528"/>
              <a:gd name="connsiteX4" fmla="*/ 4408166 w 7638316"/>
              <a:gd name="connsiteY4" fmla="*/ 696338 h 7528528"/>
              <a:gd name="connsiteX5" fmla="*/ 1192836 w 7638316"/>
              <a:gd name="connsiteY5" fmla="*/ 677991 h 7528528"/>
              <a:gd name="connsiteX6" fmla="*/ 276512 w 7638316"/>
              <a:gd name="connsiteY6" fmla="*/ 409830 h 7528528"/>
              <a:gd name="connsiteX7" fmla="*/ 229550 w 7638316"/>
              <a:gd name="connsiteY7" fmla="*/ 6914485 h 7528528"/>
              <a:gd name="connsiteX8" fmla="*/ 1037432 w 7638316"/>
              <a:gd name="connsiteY8" fmla="*/ 6000599 h 7528528"/>
              <a:gd name="connsiteX9" fmla="*/ 4952034 w 7638316"/>
              <a:gd name="connsiteY9" fmla="*/ 6872420 h 7528528"/>
              <a:gd name="connsiteX10" fmla="*/ 7158207 w 7638316"/>
              <a:gd name="connsiteY10" fmla="*/ 6703704 h 7528528"/>
              <a:gd name="connsiteX0" fmla="*/ 7158207 w 7638316"/>
              <a:gd name="connsiteY0" fmla="*/ 6680110 h 7270354"/>
              <a:gd name="connsiteX1" fmla="*/ 7614199 w 7638316"/>
              <a:gd name="connsiteY1" fmla="*/ 4540569 h 7270354"/>
              <a:gd name="connsiteX2" fmla="*/ 7480151 w 7638316"/>
              <a:gd name="connsiteY2" fmla="*/ 1009864 h 7270354"/>
              <a:gd name="connsiteX3" fmla="*/ 6680947 w 7638316"/>
              <a:gd name="connsiteY3" fmla="*/ 570704 h 7270354"/>
              <a:gd name="connsiteX4" fmla="*/ 4408166 w 7638316"/>
              <a:gd name="connsiteY4" fmla="*/ 672744 h 7270354"/>
              <a:gd name="connsiteX5" fmla="*/ 1192836 w 7638316"/>
              <a:gd name="connsiteY5" fmla="*/ 654397 h 7270354"/>
              <a:gd name="connsiteX6" fmla="*/ 276512 w 7638316"/>
              <a:gd name="connsiteY6" fmla="*/ 386236 h 7270354"/>
              <a:gd name="connsiteX7" fmla="*/ 229550 w 7638316"/>
              <a:gd name="connsiteY7" fmla="*/ 6567927 h 7270354"/>
              <a:gd name="connsiteX8" fmla="*/ 1037432 w 7638316"/>
              <a:gd name="connsiteY8" fmla="*/ 5977005 h 7270354"/>
              <a:gd name="connsiteX9" fmla="*/ 4952034 w 7638316"/>
              <a:gd name="connsiteY9" fmla="*/ 6848826 h 7270354"/>
              <a:gd name="connsiteX10" fmla="*/ 7158207 w 7638316"/>
              <a:gd name="connsiteY10" fmla="*/ 6680110 h 7270354"/>
              <a:gd name="connsiteX0" fmla="*/ 7158207 w 7638316"/>
              <a:gd name="connsiteY0" fmla="*/ 6680110 h 6953613"/>
              <a:gd name="connsiteX1" fmla="*/ 7614199 w 7638316"/>
              <a:gd name="connsiteY1" fmla="*/ 4540569 h 6953613"/>
              <a:gd name="connsiteX2" fmla="*/ 7480151 w 7638316"/>
              <a:gd name="connsiteY2" fmla="*/ 1009864 h 6953613"/>
              <a:gd name="connsiteX3" fmla="*/ 6680947 w 7638316"/>
              <a:gd name="connsiteY3" fmla="*/ 570704 h 6953613"/>
              <a:gd name="connsiteX4" fmla="*/ 4408166 w 7638316"/>
              <a:gd name="connsiteY4" fmla="*/ 672744 h 6953613"/>
              <a:gd name="connsiteX5" fmla="*/ 1192836 w 7638316"/>
              <a:gd name="connsiteY5" fmla="*/ 654397 h 6953613"/>
              <a:gd name="connsiteX6" fmla="*/ 276512 w 7638316"/>
              <a:gd name="connsiteY6" fmla="*/ 386236 h 6953613"/>
              <a:gd name="connsiteX7" fmla="*/ 229550 w 7638316"/>
              <a:gd name="connsiteY7" fmla="*/ 6567927 h 6953613"/>
              <a:gd name="connsiteX8" fmla="*/ 1037432 w 7638316"/>
              <a:gd name="connsiteY8" fmla="*/ 5977005 h 6953613"/>
              <a:gd name="connsiteX9" fmla="*/ 4952034 w 7638316"/>
              <a:gd name="connsiteY9" fmla="*/ 6848826 h 6953613"/>
              <a:gd name="connsiteX10" fmla="*/ 7158207 w 7638316"/>
              <a:gd name="connsiteY10" fmla="*/ 6680110 h 6953613"/>
              <a:gd name="connsiteX0" fmla="*/ 7074028 w 7554137"/>
              <a:gd name="connsiteY0" fmla="*/ 6680110 h 6953613"/>
              <a:gd name="connsiteX1" fmla="*/ 7530020 w 7554137"/>
              <a:gd name="connsiteY1" fmla="*/ 4540569 h 6953613"/>
              <a:gd name="connsiteX2" fmla="*/ 7395972 w 7554137"/>
              <a:gd name="connsiteY2" fmla="*/ 1009864 h 6953613"/>
              <a:gd name="connsiteX3" fmla="*/ 6596768 w 7554137"/>
              <a:gd name="connsiteY3" fmla="*/ 570704 h 6953613"/>
              <a:gd name="connsiteX4" fmla="*/ 4323987 w 7554137"/>
              <a:gd name="connsiteY4" fmla="*/ 672744 h 6953613"/>
              <a:gd name="connsiteX5" fmla="*/ 1108657 w 7554137"/>
              <a:gd name="connsiteY5" fmla="*/ 654397 h 6953613"/>
              <a:gd name="connsiteX6" fmla="*/ 192333 w 7554137"/>
              <a:gd name="connsiteY6" fmla="*/ 386236 h 6953613"/>
              <a:gd name="connsiteX7" fmla="*/ 145371 w 7554137"/>
              <a:gd name="connsiteY7" fmla="*/ 6567927 h 6953613"/>
              <a:gd name="connsiteX8" fmla="*/ 953253 w 7554137"/>
              <a:gd name="connsiteY8" fmla="*/ 5977005 h 6953613"/>
              <a:gd name="connsiteX9" fmla="*/ 4867855 w 7554137"/>
              <a:gd name="connsiteY9" fmla="*/ 6848826 h 6953613"/>
              <a:gd name="connsiteX10" fmla="*/ 7074028 w 7554137"/>
              <a:gd name="connsiteY10" fmla="*/ 6680110 h 6953613"/>
              <a:gd name="connsiteX0" fmla="*/ 7064779 w 7544888"/>
              <a:gd name="connsiteY0" fmla="*/ 6680110 h 7080962"/>
              <a:gd name="connsiteX1" fmla="*/ 7520771 w 7544888"/>
              <a:gd name="connsiteY1" fmla="*/ 4540569 h 7080962"/>
              <a:gd name="connsiteX2" fmla="*/ 7386723 w 7544888"/>
              <a:gd name="connsiteY2" fmla="*/ 1009864 h 7080962"/>
              <a:gd name="connsiteX3" fmla="*/ 6587519 w 7544888"/>
              <a:gd name="connsiteY3" fmla="*/ 570704 h 7080962"/>
              <a:gd name="connsiteX4" fmla="*/ 4314738 w 7544888"/>
              <a:gd name="connsiteY4" fmla="*/ 672744 h 7080962"/>
              <a:gd name="connsiteX5" fmla="*/ 1099408 w 7544888"/>
              <a:gd name="connsiteY5" fmla="*/ 654397 h 7080962"/>
              <a:gd name="connsiteX6" fmla="*/ 183084 w 7544888"/>
              <a:gd name="connsiteY6" fmla="*/ 386236 h 7080962"/>
              <a:gd name="connsiteX7" fmla="*/ 136122 w 7544888"/>
              <a:gd name="connsiteY7" fmla="*/ 6567927 h 7080962"/>
              <a:gd name="connsiteX8" fmla="*/ 1661040 w 7544888"/>
              <a:gd name="connsiteY8" fmla="*/ 5977006 h 7080962"/>
              <a:gd name="connsiteX9" fmla="*/ 4858606 w 7544888"/>
              <a:gd name="connsiteY9" fmla="*/ 6848826 h 7080962"/>
              <a:gd name="connsiteX10" fmla="*/ 7064779 w 7544888"/>
              <a:gd name="connsiteY10" fmla="*/ 6680110 h 7080962"/>
              <a:gd name="connsiteX0" fmla="*/ 7064779 w 7544888"/>
              <a:gd name="connsiteY0" fmla="*/ 6122339 h 6444774"/>
              <a:gd name="connsiteX1" fmla="*/ 7520771 w 7544888"/>
              <a:gd name="connsiteY1" fmla="*/ 3982798 h 6444774"/>
              <a:gd name="connsiteX2" fmla="*/ 7386723 w 7544888"/>
              <a:gd name="connsiteY2" fmla="*/ 452093 h 6444774"/>
              <a:gd name="connsiteX3" fmla="*/ 6587519 w 7544888"/>
              <a:gd name="connsiteY3" fmla="*/ 12933 h 6444774"/>
              <a:gd name="connsiteX4" fmla="*/ 4314738 w 7544888"/>
              <a:gd name="connsiteY4" fmla="*/ 114973 h 6444774"/>
              <a:gd name="connsiteX5" fmla="*/ 1099408 w 7544888"/>
              <a:gd name="connsiteY5" fmla="*/ 96626 h 6444774"/>
              <a:gd name="connsiteX6" fmla="*/ 183084 w 7544888"/>
              <a:gd name="connsiteY6" fmla="*/ 905014 h 6444774"/>
              <a:gd name="connsiteX7" fmla="*/ 136122 w 7544888"/>
              <a:gd name="connsiteY7" fmla="*/ 6010156 h 6444774"/>
              <a:gd name="connsiteX8" fmla="*/ 1661040 w 7544888"/>
              <a:gd name="connsiteY8" fmla="*/ 5419235 h 6444774"/>
              <a:gd name="connsiteX9" fmla="*/ 4858606 w 7544888"/>
              <a:gd name="connsiteY9" fmla="*/ 6291055 h 6444774"/>
              <a:gd name="connsiteX10" fmla="*/ 7064779 w 7544888"/>
              <a:gd name="connsiteY10" fmla="*/ 6122339 h 6444774"/>
              <a:gd name="connsiteX0" fmla="*/ 7072174 w 7552283"/>
              <a:gd name="connsiteY0" fmla="*/ 6122339 h 6444774"/>
              <a:gd name="connsiteX1" fmla="*/ 7528166 w 7552283"/>
              <a:gd name="connsiteY1" fmla="*/ 3982798 h 6444774"/>
              <a:gd name="connsiteX2" fmla="*/ 7394118 w 7552283"/>
              <a:gd name="connsiteY2" fmla="*/ 452093 h 6444774"/>
              <a:gd name="connsiteX3" fmla="*/ 6594914 w 7552283"/>
              <a:gd name="connsiteY3" fmla="*/ 12933 h 6444774"/>
              <a:gd name="connsiteX4" fmla="*/ 4322133 w 7552283"/>
              <a:gd name="connsiteY4" fmla="*/ 114973 h 6444774"/>
              <a:gd name="connsiteX5" fmla="*/ 1106803 w 7552283"/>
              <a:gd name="connsiteY5" fmla="*/ 96626 h 6444774"/>
              <a:gd name="connsiteX6" fmla="*/ 190479 w 7552283"/>
              <a:gd name="connsiteY6" fmla="*/ 905014 h 6444774"/>
              <a:gd name="connsiteX7" fmla="*/ 143517 w 7552283"/>
              <a:gd name="connsiteY7" fmla="*/ 6010156 h 6444774"/>
              <a:gd name="connsiteX8" fmla="*/ 1770868 w 7552283"/>
              <a:gd name="connsiteY8" fmla="*/ 5419234 h 6444774"/>
              <a:gd name="connsiteX9" fmla="*/ 4866001 w 7552283"/>
              <a:gd name="connsiteY9" fmla="*/ 6291055 h 6444774"/>
              <a:gd name="connsiteX10" fmla="*/ 7072174 w 7552283"/>
              <a:gd name="connsiteY10" fmla="*/ 6122339 h 6444774"/>
              <a:gd name="connsiteX0" fmla="*/ 7072174 w 7552283"/>
              <a:gd name="connsiteY0" fmla="*/ 6122339 h 6395842"/>
              <a:gd name="connsiteX1" fmla="*/ 7528166 w 7552283"/>
              <a:gd name="connsiteY1" fmla="*/ 3982798 h 6395842"/>
              <a:gd name="connsiteX2" fmla="*/ 7394118 w 7552283"/>
              <a:gd name="connsiteY2" fmla="*/ 452093 h 6395842"/>
              <a:gd name="connsiteX3" fmla="*/ 6594914 w 7552283"/>
              <a:gd name="connsiteY3" fmla="*/ 12933 h 6395842"/>
              <a:gd name="connsiteX4" fmla="*/ 4322133 w 7552283"/>
              <a:gd name="connsiteY4" fmla="*/ 114973 h 6395842"/>
              <a:gd name="connsiteX5" fmla="*/ 1106803 w 7552283"/>
              <a:gd name="connsiteY5" fmla="*/ 96626 h 6395842"/>
              <a:gd name="connsiteX6" fmla="*/ 190479 w 7552283"/>
              <a:gd name="connsiteY6" fmla="*/ 905014 h 6395842"/>
              <a:gd name="connsiteX7" fmla="*/ 143517 w 7552283"/>
              <a:gd name="connsiteY7" fmla="*/ 6010156 h 6395842"/>
              <a:gd name="connsiteX8" fmla="*/ 1770868 w 7552283"/>
              <a:gd name="connsiteY8" fmla="*/ 5419234 h 6395842"/>
              <a:gd name="connsiteX9" fmla="*/ 4866001 w 7552283"/>
              <a:gd name="connsiteY9" fmla="*/ 6291055 h 6395842"/>
              <a:gd name="connsiteX10" fmla="*/ 7072174 w 7552283"/>
              <a:gd name="connsiteY10" fmla="*/ 6122339 h 6395842"/>
              <a:gd name="connsiteX0" fmla="*/ 7072174 w 7552283"/>
              <a:gd name="connsiteY0" fmla="*/ 6122339 h 6395842"/>
              <a:gd name="connsiteX1" fmla="*/ 7528166 w 7552283"/>
              <a:gd name="connsiteY1" fmla="*/ 3982798 h 6395842"/>
              <a:gd name="connsiteX2" fmla="*/ 7394118 w 7552283"/>
              <a:gd name="connsiteY2" fmla="*/ 452093 h 6395842"/>
              <a:gd name="connsiteX3" fmla="*/ 6594914 w 7552283"/>
              <a:gd name="connsiteY3" fmla="*/ 12933 h 6395842"/>
              <a:gd name="connsiteX4" fmla="*/ 4322133 w 7552283"/>
              <a:gd name="connsiteY4" fmla="*/ 114973 h 6395842"/>
              <a:gd name="connsiteX5" fmla="*/ 1106803 w 7552283"/>
              <a:gd name="connsiteY5" fmla="*/ 96626 h 6395842"/>
              <a:gd name="connsiteX6" fmla="*/ 190479 w 7552283"/>
              <a:gd name="connsiteY6" fmla="*/ 905014 h 6395842"/>
              <a:gd name="connsiteX7" fmla="*/ 143517 w 7552283"/>
              <a:gd name="connsiteY7" fmla="*/ 6010156 h 6395842"/>
              <a:gd name="connsiteX8" fmla="*/ 1770868 w 7552283"/>
              <a:gd name="connsiteY8" fmla="*/ 5419234 h 6395842"/>
              <a:gd name="connsiteX9" fmla="*/ 4866001 w 7552283"/>
              <a:gd name="connsiteY9" fmla="*/ 6291055 h 6395842"/>
              <a:gd name="connsiteX10" fmla="*/ 7072174 w 7552283"/>
              <a:gd name="connsiteY10" fmla="*/ 6122339 h 6395842"/>
              <a:gd name="connsiteX0" fmla="*/ 7299517 w 7779626"/>
              <a:gd name="connsiteY0" fmla="*/ 6122339 h 6491961"/>
              <a:gd name="connsiteX1" fmla="*/ 7755509 w 7779626"/>
              <a:gd name="connsiteY1" fmla="*/ 3982798 h 6491961"/>
              <a:gd name="connsiteX2" fmla="*/ 7621461 w 7779626"/>
              <a:gd name="connsiteY2" fmla="*/ 452093 h 6491961"/>
              <a:gd name="connsiteX3" fmla="*/ 6822257 w 7779626"/>
              <a:gd name="connsiteY3" fmla="*/ 12933 h 6491961"/>
              <a:gd name="connsiteX4" fmla="*/ 4549476 w 7779626"/>
              <a:gd name="connsiteY4" fmla="*/ 114973 h 6491961"/>
              <a:gd name="connsiteX5" fmla="*/ 1334146 w 7779626"/>
              <a:gd name="connsiteY5" fmla="*/ 96626 h 6491961"/>
              <a:gd name="connsiteX6" fmla="*/ 417822 w 7779626"/>
              <a:gd name="connsiteY6" fmla="*/ 905014 h 6491961"/>
              <a:gd name="connsiteX7" fmla="*/ 370860 w 7779626"/>
              <a:gd name="connsiteY7" fmla="*/ 6010156 h 6491961"/>
              <a:gd name="connsiteX8" fmla="*/ 5093344 w 7779626"/>
              <a:gd name="connsiteY8" fmla="*/ 6291055 h 6491961"/>
              <a:gd name="connsiteX9" fmla="*/ 7299517 w 7779626"/>
              <a:gd name="connsiteY9" fmla="*/ 6122339 h 6491961"/>
              <a:gd name="connsiteX0" fmla="*/ 7299517 w 7779626"/>
              <a:gd name="connsiteY0" fmla="*/ 6122339 h 6479811"/>
              <a:gd name="connsiteX1" fmla="*/ 7755509 w 7779626"/>
              <a:gd name="connsiteY1" fmla="*/ 3982798 h 6479811"/>
              <a:gd name="connsiteX2" fmla="*/ 7621461 w 7779626"/>
              <a:gd name="connsiteY2" fmla="*/ 452093 h 6479811"/>
              <a:gd name="connsiteX3" fmla="*/ 6822257 w 7779626"/>
              <a:gd name="connsiteY3" fmla="*/ 12933 h 6479811"/>
              <a:gd name="connsiteX4" fmla="*/ 4549476 w 7779626"/>
              <a:gd name="connsiteY4" fmla="*/ 114973 h 6479811"/>
              <a:gd name="connsiteX5" fmla="*/ 1334146 w 7779626"/>
              <a:gd name="connsiteY5" fmla="*/ 96626 h 6479811"/>
              <a:gd name="connsiteX6" fmla="*/ 417822 w 7779626"/>
              <a:gd name="connsiteY6" fmla="*/ 905014 h 6479811"/>
              <a:gd name="connsiteX7" fmla="*/ 370860 w 7779626"/>
              <a:gd name="connsiteY7" fmla="*/ 6010156 h 6479811"/>
              <a:gd name="connsiteX8" fmla="*/ 5093344 w 7779626"/>
              <a:gd name="connsiteY8" fmla="*/ 6291055 h 6479811"/>
              <a:gd name="connsiteX9" fmla="*/ 5906640 w 7779626"/>
              <a:gd name="connsiteY9" fmla="*/ 6366201 h 6479811"/>
              <a:gd name="connsiteX10" fmla="*/ 7299517 w 7779626"/>
              <a:gd name="connsiteY10" fmla="*/ 6122339 h 6479811"/>
              <a:gd name="connsiteX0" fmla="*/ 7299517 w 7779626"/>
              <a:gd name="connsiteY0" fmla="*/ 6122339 h 10780205"/>
              <a:gd name="connsiteX1" fmla="*/ 7755509 w 7779626"/>
              <a:gd name="connsiteY1" fmla="*/ 3982798 h 10780205"/>
              <a:gd name="connsiteX2" fmla="*/ 7621461 w 7779626"/>
              <a:gd name="connsiteY2" fmla="*/ 452093 h 10780205"/>
              <a:gd name="connsiteX3" fmla="*/ 6822257 w 7779626"/>
              <a:gd name="connsiteY3" fmla="*/ 12933 h 10780205"/>
              <a:gd name="connsiteX4" fmla="*/ 4549476 w 7779626"/>
              <a:gd name="connsiteY4" fmla="*/ 114973 h 10780205"/>
              <a:gd name="connsiteX5" fmla="*/ 1334146 w 7779626"/>
              <a:gd name="connsiteY5" fmla="*/ 96626 h 10780205"/>
              <a:gd name="connsiteX6" fmla="*/ 417822 w 7779626"/>
              <a:gd name="connsiteY6" fmla="*/ 905014 h 10780205"/>
              <a:gd name="connsiteX7" fmla="*/ 370860 w 7779626"/>
              <a:gd name="connsiteY7" fmla="*/ 6010156 h 10780205"/>
              <a:gd name="connsiteX8" fmla="*/ 5093344 w 7779626"/>
              <a:gd name="connsiteY8" fmla="*/ 6291055 h 10780205"/>
              <a:gd name="connsiteX9" fmla="*/ 5945053 w 7779626"/>
              <a:gd name="connsiteY9" fmla="*/ 10780050 h 10780205"/>
              <a:gd name="connsiteX10" fmla="*/ 7299517 w 7779626"/>
              <a:gd name="connsiteY10" fmla="*/ 6122339 h 10780205"/>
              <a:gd name="connsiteX0" fmla="*/ 7244699 w 7724808"/>
              <a:gd name="connsiteY0" fmla="*/ 6122339 h 10780996"/>
              <a:gd name="connsiteX1" fmla="*/ 7700691 w 7724808"/>
              <a:gd name="connsiteY1" fmla="*/ 3982798 h 10780996"/>
              <a:gd name="connsiteX2" fmla="*/ 7566643 w 7724808"/>
              <a:gd name="connsiteY2" fmla="*/ 452093 h 10780996"/>
              <a:gd name="connsiteX3" fmla="*/ 6767439 w 7724808"/>
              <a:gd name="connsiteY3" fmla="*/ 12933 h 10780996"/>
              <a:gd name="connsiteX4" fmla="*/ 4494658 w 7724808"/>
              <a:gd name="connsiteY4" fmla="*/ 114973 h 10780996"/>
              <a:gd name="connsiteX5" fmla="*/ 1279328 w 7724808"/>
              <a:gd name="connsiteY5" fmla="*/ 96626 h 10780996"/>
              <a:gd name="connsiteX6" fmla="*/ 363004 w 7724808"/>
              <a:gd name="connsiteY6" fmla="*/ 905014 h 10780996"/>
              <a:gd name="connsiteX7" fmla="*/ 316042 w 7724808"/>
              <a:gd name="connsiteY7" fmla="*/ 6010156 h 10780996"/>
              <a:gd name="connsiteX8" fmla="*/ 4295882 w 7724808"/>
              <a:gd name="connsiteY8" fmla="*/ 9413045 h 10780996"/>
              <a:gd name="connsiteX9" fmla="*/ 5890235 w 7724808"/>
              <a:gd name="connsiteY9" fmla="*/ 10780050 h 10780996"/>
              <a:gd name="connsiteX10" fmla="*/ 7244699 w 7724808"/>
              <a:gd name="connsiteY10" fmla="*/ 6122339 h 10780996"/>
              <a:gd name="connsiteX0" fmla="*/ 7124630 w 7604739"/>
              <a:gd name="connsiteY0" fmla="*/ 6122339 h 10780650"/>
              <a:gd name="connsiteX1" fmla="*/ 7580622 w 7604739"/>
              <a:gd name="connsiteY1" fmla="*/ 3982798 h 10780650"/>
              <a:gd name="connsiteX2" fmla="*/ 7446574 w 7604739"/>
              <a:gd name="connsiteY2" fmla="*/ 452093 h 10780650"/>
              <a:gd name="connsiteX3" fmla="*/ 6647370 w 7604739"/>
              <a:gd name="connsiteY3" fmla="*/ 12933 h 10780650"/>
              <a:gd name="connsiteX4" fmla="*/ 4374589 w 7604739"/>
              <a:gd name="connsiteY4" fmla="*/ 114973 h 10780650"/>
              <a:gd name="connsiteX5" fmla="*/ 1159259 w 7604739"/>
              <a:gd name="connsiteY5" fmla="*/ 96626 h 10780650"/>
              <a:gd name="connsiteX6" fmla="*/ 242935 w 7604739"/>
              <a:gd name="connsiteY6" fmla="*/ 905014 h 10780650"/>
              <a:gd name="connsiteX7" fmla="*/ 195973 w 7604739"/>
              <a:gd name="connsiteY7" fmla="*/ 6010156 h 10780650"/>
              <a:gd name="connsiteX8" fmla="*/ 2543505 w 7604739"/>
              <a:gd name="connsiteY8" fmla="*/ 8196326 h 10780650"/>
              <a:gd name="connsiteX9" fmla="*/ 4175813 w 7604739"/>
              <a:gd name="connsiteY9" fmla="*/ 9413045 h 10780650"/>
              <a:gd name="connsiteX10" fmla="*/ 5770166 w 7604739"/>
              <a:gd name="connsiteY10" fmla="*/ 10780050 h 10780650"/>
              <a:gd name="connsiteX11" fmla="*/ 7124630 w 7604739"/>
              <a:gd name="connsiteY11" fmla="*/ 6122339 h 10780650"/>
              <a:gd name="connsiteX0" fmla="*/ 7124630 w 7604739"/>
              <a:gd name="connsiteY0" fmla="*/ 6122339 h 10780940"/>
              <a:gd name="connsiteX1" fmla="*/ 7580622 w 7604739"/>
              <a:gd name="connsiteY1" fmla="*/ 3982798 h 10780940"/>
              <a:gd name="connsiteX2" fmla="*/ 7446574 w 7604739"/>
              <a:gd name="connsiteY2" fmla="*/ 452093 h 10780940"/>
              <a:gd name="connsiteX3" fmla="*/ 6647370 w 7604739"/>
              <a:gd name="connsiteY3" fmla="*/ 12933 h 10780940"/>
              <a:gd name="connsiteX4" fmla="*/ 4374589 w 7604739"/>
              <a:gd name="connsiteY4" fmla="*/ 114973 h 10780940"/>
              <a:gd name="connsiteX5" fmla="*/ 1159259 w 7604739"/>
              <a:gd name="connsiteY5" fmla="*/ 96626 h 10780940"/>
              <a:gd name="connsiteX6" fmla="*/ 242935 w 7604739"/>
              <a:gd name="connsiteY6" fmla="*/ 905014 h 10780940"/>
              <a:gd name="connsiteX7" fmla="*/ 195973 w 7604739"/>
              <a:gd name="connsiteY7" fmla="*/ 6010156 h 10780940"/>
              <a:gd name="connsiteX8" fmla="*/ 2543505 w 7604739"/>
              <a:gd name="connsiteY8" fmla="*/ 6258539 h 10780940"/>
              <a:gd name="connsiteX9" fmla="*/ 4175813 w 7604739"/>
              <a:gd name="connsiteY9" fmla="*/ 9413045 h 10780940"/>
              <a:gd name="connsiteX10" fmla="*/ 5770166 w 7604739"/>
              <a:gd name="connsiteY10" fmla="*/ 10780050 h 10780940"/>
              <a:gd name="connsiteX11" fmla="*/ 7124630 w 7604739"/>
              <a:gd name="connsiteY11" fmla="*/ 6122339 h 10780940"/>
              <a:gd name="connsiteX0" fmla="*/ 7124630 w 7604739"/>
              <a:gd name="connsiteY0" fmla="*/ 6122339 h 10782473"/>
              <a:gd name="connsiteX1" fmla="*/ 7580622 w 7604739"/>
              <a:gd name="connsiteY1" fmla="*/ 3982798 h 10782473"/>
              <a:gd name="connsiteX2" fmla="*/ 7446574 w 7604739"/>
              <a:gd name="connsiteY2" fmla="*/ 452093 h 10782473"/>
              <a:gd name="connsiteX3" fmla="*/ 6647370 w 7604739"/>
              <a:gd name="connsiteY3" fmla="*/ 12933 h 10782473"/>
              <a:gd name="connsiteX4" fmla="*/ 4374589 w 7604739"/>
              <a:gd name="connsiteY4" fmla="*/ 114973 h 10782473"/>
              <a:gd name="connsiteX5" fmla="*/ 1159259 w 7604739"/>
              <a:gd name="connsiteY5" fmla="*/ 96626 h 10782473"/>
              <a:gd name="connsiteX6" fmla="*/ 242935 w 7604739"/>
              <a:gd name="connsiteY6" fmla="*/ 905014 h 10782473"/>
              <a:gd name="connsiteX7" fmla="*/ 195973 w 7604739"/>
              <a:gd name="connsiteY7" fmla="*/ 6010156 h 10782473"/>
              <a:gd name="connsiteX8" fmla="*/ 2543505 w 7604739"/>
              <a:gd name="connsiteY8" fmla="*/ 6258539 h 10782473"/>
              <a:gd name="connsiteX9" fmla="*/ 3125868 w 7604739"/>
              <a:gd name="connsiteY9" fmla="*/ 9843665 h 10782473"/>
              <a:gd name="connsiteX10" fmla="*/ 5770166 w 7604739"/>
              <a:gd name="connsiteY10" fmla="*/ 10780050 h 10782473"/>
              <a:gd name="connsiteX11" fmla="*/ 7124630 w 7604739"/>
              <a:gd name="connsiteY11" fmla="*/ 6122339 h 10782473"/>
              <a:gd name="connsiteX0" fmla="*/ 7047805 w 7610375"/>
              <a:gd name="connsiteY0" fmla="*/ 9567294 h 10782473"/>
              <a:gd name="connsiteX1" fmla="*/ 7580622 w 7610375"/>
              <a:gd name="connsiteY1" fmla="*/ 3982798 h 10782473"/>
              <a:gd name="connsiteX2" fmla="*/ 7446574 w 7610375"/>
              <a:gd name="connsiteY2" fmla="*/ 452093 h 10782473"/>
              <a:gd name="connsiteX3" fmla="*/ 6647370 w 7610375"/>
              <a:gd name="connsiteY3" fmla="*/ 12933 h 10782473"/>
              <a:gd name="connsiteX4" fmla="*/ 4374589 w 7610375"/>
              <a:gd name="connsiteY4" fmla="*/ 114973 h 10782473"/>
              <a:gd name="connsiteX5" fmla="*/ 1159259 w 7610375"/>
              <a:gd name="connsiteY5" fmla="*/ 96626 h 10782473"/>
              <a:gd name="connsiteX6" fmla="*/ 242935 w 7610375"/>
              <a:gd name="connsiteY6" fmla="*/ 905014 h 10782473"/>
              <a:gd name="connsiteX7" fmla="*/ 195973 w 7610375"/>
              <a:gd name="connsiteY7" fmla="*/ 6010156 h 10782473"/>
              <a:gd name="connsiteX8" fmla="*/ 2543505 w 7610375"/>
              <a:gd name="connsiteY8" fmla="*/ 6258539 h 10782473"/>
              <a:gd name="connsiteX9" fmla="*/ 3125868 w 7610375"/>
              <a:gd name="connsiteY9" fmla="*/ 9843665 h 10782473"/>
              <a:gd name="connsiteX10" fmla="*/ 5770166 w 7610375"/>
              <a:gd name="connsiteY10" fmla="*/ 10780050 h 10782473"/>
              <a:gd name="connsiteX11" fmla="*/ 7047805 w 7610375"/>
              <a:gd name="connsiteY11" fmla="*/ 9567294 h 10782473"/>
              <a:gd name="connsiteX0" fmla="*/ 6865154 w 7427724"/>
              <a:gd name="connsiteY0" fmla="*/ 9567294 h 10782473"/>
              <a:gd name="connsiteX1" fmla="*/ 7397971 w 7427724"/>
              <a:gd name="connsiteY1" fmla="*/ 3982798 h 10782473"/>
              <a:gd name="connsiteX2" fmla="*/ 7263923 w 7427724"/>
              <a:gd name="connsiteY2" fmla="*/ 452093 h 10782473"/>
              <a:gd name="connsiteX3" fmla="*/ 6464719 w 7427724"/>
              <a:gd name="connsiteY3" fmla="*/ 12933 h 10782473"/>
              <a:gd name="connsiteX4" fmla="*/ 4191938 w 7427724"/>
              <a:gd name="connsiteY4" fmla="*/ 114973 h 10782473"/>
              <a:gd name="connsiteX5" fmla="*/ 976608 w 7427724"/>
              <a:gd name="connsiteY5" fmla="*/ 96626 h 10782473"/>
              <a:gd name="connsiteX6" fmla="*/ 60284 w 7427724"/>
              <a:gd name="connsiteY6" fmla="*/ 905014 h 10782473"/>
              <a:gd name="connsiteX7" fmla="*/ 2360854 w 7427724"/>
              <a:gd name="connsiteY7" fmla="*/ 6258539 h 10782473"/>
              <a:gd name="connsiteX8" fmla="*/ 2943217 w 7427724"/>
              <a:gd name="connsiteY8" fmla="*/ 9843665 h 10782473"/>
              <a:gd name="connsiteX9" fmla="*/ 5587515 w 7427724"/>
              <a:gd name="connsiteY9" fmla="*/ 10780050 h 10782473"/>
              <a:gd name="connsiteX10" fmla="*/ 6865154 w 7427724"/>
              <a:gd name="connsiteY10" fmla="*/ 9567294 h 10782473"/>
              <a:gd name="connsiteX0" fmla="*/ 5932797 w 6495367"/>
              <a:gd name="connsiteY0" fmla="*/ 9922378 h 11137557"/>
              <a:gd name="connsiteX1" fmla="*/ 6465614 w 6495367"/>
              <a:gd name="connsiteY1" fmla="*/ 4337882 h 11137557"/>
              <a:gd name="connsiteX2" fmla="*/ 6331566 w 6495367"/>
              <a:gd name="connsiteY2" fmla="*/ 807177 h 11137557"/>
              <a:gd name="connsiteX3" fmla="*/ 5532362 w 6495367"/>
              <a:gd name="connsiteY3" fmla="*/ 368017 h 11137557"/>
              <a:gd name="connsiteX4" fmla="*/ 3259581 w 6495367"/>
              <a:gd name="connsiteY4" fmla="*/ 470057 h 11137557"/>
              <a:gd name="connsiteX5" fmla="*/ 44251 w 6495367"/>
              <a:gd name="connsiteY5" fmla="*/ 451710 h 11137557"/>
              <a:gd name="connsiteX6" fmla="*/ 1428497 w 6495367"/>
              <a:gd name="connsiteY6" fmla="*/ 6613623 h 11137557"/>
              <a:gd name="connsiteX7" fmla="*/ 2010860 w 6495367"/>
              <a:gd name="connsiteY7" fmla="*/ 10198749 h 11137557"/>
              <a:gd name="connsiteX8" fmla="*/ 4655158 w 6495367"/>
              <a:gd name="connsiteY8" fmla="*/ 11135134 h 11137557"/>
              <a:gd name="connsiteX9" fmla="*/ 5932797 w 6495367"/>
              <a:gd name="connsiteY9" fmla="*/ 9922378 h 11137557"/>
              <a:gd name="connsiteX0" fmla="*/ 4504300 w 5066870"/>
              <a:gd name="connsiteY0" fmla="*/ 9567294 h 10782473"/>
              <a:gd name="connsiteX1" fmla="*/ 5037117 w 5066870"/>
              <a:gd name="connsiteY1" fmla="*/ 3982798 h 10782473"/>
              <a:gd name="connsiteX2" fmla="*/ 4903069 w 5066870"/>
              <a:gd name="connsiteY2" fmla="*/ 452093 h 10782473"/>
              <a:gd name="connsiteX3" fmla="*/ 4103865 w 5066870"/>
              <a:gd name="connsiteY3" fmla="*/ 12933 h 10782473"/>
              <a:gd name="connsiteX4" fmla="*/ 1831084 w 5066870"/>
              <a:gd name="connsiteY4" fmla="*/ 114973 h 10782473"/>
              <a:gd name="connsiteX5" fmla="*/ 0 w 5066870"/>
              <a:gd name="connsiteY5" fmla="*/ 6258539 h 10782473"/>
              <a:gd name="connsiteX6" fmla="*/ 582363 w 5066870"/>
              <a:gd name="connsiteY6" fmla="*/ 9843665 h 10782473"/>
              <a:gd name="connsiteX7" fmla="*/ 3226661 w 5066870"/>
              <a:gd name="connsiteY7" fmla="*/ 10780050 h 10782473"/>
              <a:gd name="connsiteX8" fmla="*/ 4504300 w 5066870"/>
              <a:gd name="connsiteY8" fmla="*/ 9567294 h 10782473"/>
              <a:gd name="connsiteX0" fmla="*/ 4504300 w 5066870"/>
              <a:gd name="connsiteY0" fmla="*/ 9683539 h 10976909"/>
              <a:gd name="connsiteX1" fmla="*/ 5037117 w 5066870"/>
              <a:gd name="connsiteY1" fmla="*/ 4099043 h 10976909"/>
              <a:gd name="connsiteX2" fmla="*/ 4903069 w 5066870"/>
              <a:gd name="connsiteY2" fmla="*/ 568338 h 10976909"/>
              <a:gd name="connsiteX3" fmla="*/ 4103865 w 5066870"/>
              <a:gd name="connsiteY3" fmla="*/ 129178 h 10976909"/>
              <a:gd name="connsiteX4" fmla="*/ 1831084 w 5066870"/>
              <a:gd name="connsiteY4" fmla="*/ 231218 h 10976909"/>
              <a:gd name="connsiteX5" fmla="*/ 0 w 5066870"/>
              <a:gd name="connsiteY5" fmla="*/ 2606865 h 10976909"/>
              <a:gd name="connsiteX6" fmla="*/ 582363 w 5066870"/>
              <a:gd name="connsiteY6" fmla="*/ 9959910 h 10976909"/>
              <a:gd name="connsiteX7" fmla="*/ 3226661 w 5066870"/>
              <a:gd name="connsiteY7" fmla="*/ 10896295 h 10976909"/>
              <a:gd name="connsiteX8" fmla="*/ 4504300 w 5066870"/>
              <a:gd name="connsiteY8" fmla="*/ 9683539 h 10976909"/>
              <a:gd name="connsiteX0" fmla="*/ 3959697 w 4522267"/>
              <a:gd name="connsiteY0" fmla="*/ 10221418 h 11643903"/>
              <a:gd name="connsiteX1" fmla="*/ 4492514 w 4522267"/>
              <a:gd name="connsiteY1" fmla="*/ 4636922 h 11643903"/>
              <a:gd name="connsiteX2" fmla="*/ 4358466 w 4522267"/>
              <a:gd name="connsiteY2" fmla="*/ 1106217 h 11643903"/>
              <a:gd name="connsiteX3" fmla="*/ 3559262 w 4522267"/>
              <a:gd name="connsiteY3" fmla="*/ 667057 h 11643903"/>
              <a:gd name="connsiteX4" fmla="*/ 1286481 w 4522267"/>
              <a:gd name="connsiteY4" fmla="*/ 769097 h 11643903"/>
              <a:gd name="connsiteX5" fmla="*/ 37760 w 4522267"/>
              <a:gd name="connsiteY5" fmla="*/ 10497789 h 11643903"/>
              <a:gd name="connsiteX6" fmla="*/ 2682058 w 4522267"/>
              <a:gd name="connsiteY6" fmla="*/ 11434174 h 11643903"/>
              <a:gd name="connsiteX7" fmla="*/ 3959697 w 4522267"/>
              <a:gd name="connsiteY7" fmla="*/ 10221418 h 11643903"/>
              <a:gd name="connsiteX0" fmla="*/ 4267536 w 4830106"/>
              <a:gd name="connsiteY0" fmla="*/ 10303424 h 11732407"/>
              <a:gd name="connsiteX1" fmla="*/ 4800353 w 4830106"/>
              <a:gd name="connsiteY1" fmla="*/ 4718928 h 11732407"/>
              <a:gd name="connsiteX2" fmla="*/ 4666305 w 4830106"/>
              <a:gd name="connsiteY2" fmla="*/ 1188223 h 11732407"/>
              <a:gd name="connsiteX3" fmla="*/ 3867101 w 4830106"/>
              <a:gd name="connsiteY3" fmla="*/ 749063 h 11732407"/>
              <a:gd name="connsiteX4" fmla="*/ 416333 w 4830106"/>
              <a:gd name="connsiteY4" fmla="*/ 743448 h 11732407"/>
              <a:gd name="connsiteX5" fmla="*/ 345599 w 4830106"/>
              <a:gd name="connsiteY5" fmla="*/ 10579795 h 11732407"/>
              <a:gd name="connsiteX6" fmla="*/ 2989897 w 4830106"/>
              <a:gd name="connsiteY6" fmla="*/ 11516180 h 11732407"/>
              <a:gd name="connsiteX7" fmla="*/ 4267536 w 4830106"/>
              <a:gd name="connsiteY7" fmla="*/ 10303424 h 11732407"/>
              <a:gd name="connsiteX0" fmla="*/ 4267536 w 4802643"/>
              <a:gd name="connsiteY0" fmla="*/ 10278967 h 11707950"/>
              <a:gd name="connsiteX1" fmla="*/ 4800353 w 4802643"/>
              <a:gd name="connsiteY1" fmla="*/ 4694471 h 11707950"/>
              <a:gd name="connsiteX2" fmla="*/ 4436139 w 4802643"/>
              <a:gd name="connsiteY2" fmla="*/ 212148 h 11707950"/>
              <a:gd name="connsiteX3" fmla="*/ 3867101 w 4802643"/>
              <a:gd name="connsiteY3" fmla="*/ 724606 h 11707950"/>
              <a:gd name="connsiteX4" fmla="*/ 416333 w 4802643"/>
              <a:gd name="connsiteY4" fmla="*/ 718991 h 11707950"/>
              <a:gd name="connsiteX5" fmla="*/ 345599 w 4802643"/>
              <a:gd name="connsiteY5" fmla="*/ 10555338 h 11707950"/>
              <a:gd name="connsiteX6" fmla="*/ 2989897 w 4802643"/>
              <a:gd name="connsiteY6" fmla="*/ 11491723 h 11707950"/>
              <a:gd name="connsiteX7" fmla="*/ 4267536 w 4802643"/>
              <a:gd name="connsiteY7" fmla="*/ 10278967 h 11707950"/>
              <a:gd name="connsiteX0" fmla="*/ 4267536 w 4588440"/>
              <a:gd name="connsiteY0" fmla="*/ 10479522 h 11908505"/>
              <a:gd name="connsiteX1" fmla="*/ 4581147 w 4588440"/>
              <a:gd name="connsiteY1" fmla="*/ 7749893 h 11908505"/>
              <a:gd name="connsiteX2" fmla="*/ 4436139 w 4588440"/>
              <a:gd name="connsiteY2" fmla="*/ 412703 h 11908505"/>
              <a:gd name="connsiteX3" fmla="*/ 3867101 w 4588440"/>
              <a:gd name="connsiteY3" fmla="*/ 925161 h 11908505"/>
              <a:gd name="connsiteX4" fmla="*/ 416333 w 4588440"/>
              <a:gd name="connsiteY4" fmla="*/ 919546 h 11908505"/>
              <a:gd name="connsiteX5" fmla="*/ 345599 w 4588440"/>
              <a:gd name="connsiteY5" fmla="*/ 10755893 h 11908505"/>
              <a:gd name="connsiteX6" fmla="*/ 2989897 w 4588440"/>
              <a:gd name="connsiteY6" fmla="*/ 11692278 h 11908505"/>
              <a:gd name="connsiteX7" fmla="*/ 4267536 w 4588440"/>
              <a:gd name="connsiteY7" fmla="*/ 10479522 h 11908505"/>
              <a:gd name="connsiteX0" fmla="*/ 4267536 w 4599715"/>
              <a:gd name="connsiteY0" fmla="*/ 10607165 h 12036148"/>
              <a:gd name="connsiteX1" fmla="*/ 4581147 w 4599715"/>
              <a:gd name="connsiteY1" fmla="*/ 7877536 h 12036148"/>
              <a:gd name="connsiteX2" fmla="*/ 3867101 w 4599715"/>
              <a:gd name="connsiteY2" fmla="*/ 1052804 h 12036148"/>
              <a:gd name="connsiteX3" fmla="*/ 416333 w 4599715"/>
              <a:gd name="connsiteY3" fmla="*/ 1047189 h 12036148"/>
              <a:gd name="connsiteX4" fmla="*/ 345599 w 4599715"/>
              <a:gd name="connsiteY4" fmla="*/ 10883536 h 12036148"/>
              <a:gd name="connsiteX5" fmla="*/ 2989897 w 4599715"/>
              <a:gd name="connsiteY5" fmla="*/ 11819921 h 12036148"/>
              <a:gd name="connsiteX6" fmla="*/ 4267536 w 4599715"/>
              <a:gd name="connsiteY6" fmla="*/ 10607165 h 12036148"/>
              <a:gd name="connsiteX0" fmla="*/ 4267536 w 4521766"/>
              <a:gd name="connsiteY0" fmla="*/ 10496257 h 11925240"/>
              <a:gd name="connsiteX1" fmla="*/ 4493465 w 4521766"/>
              <a:gd name="connsiteY1" fmla="*/ 5704780 h 11925240"/>
              <a:gd name="connsiteX2" fmla="*/ 3867101 w 4521766"/>
              <a:gd name="connsiteY2" fmla="*/ 941896 h 11925240"/>
              <a:gd name="connsiteX3" fmla="*/ 416333 w 4521766"/>
              <a:gd name="connsiteY3" fmla="*/ 936281 h 11925240"/>
              <a:gd name="connsiteX4" fmla="*/ 345599 w 4521766"/>
              <a:gd name="connsiteY4" fmla="*/ 10772628 h 11925240"/>
              <a:gd name="connsiteX5" fmla="*/ 2989897 w 4521766"/>
              <a:gd name="connsiteY5" fmla="*/ 11709013 h 11925240"/>
              <a:gd name="connsiteX6" fmla="*/ 4267536 w 4521766"/>
              <a:gd name="connsiteY6" fmla="*/ 10496257 h 11925240"/>
              <a:gd name="connsiteX0" fmla="*/ 4267536 w 4374643"/>
              <a:gd name="connsiteY0" fmla="*/ 10769182 h 12198165"/>
              <a:gd name="connsiteX1" fmla="*/ 3867101 w 4374643"/>
              <a:gd name="connsiteY1" fmla="*/ 1214821 h 12198165"/>
              <a:gd name="connsiteX2" fmla="*/ 416333 w 4374643"/>
              <a:gd name="connsiteY2" fmla="*/ 1209206 h 12198165"/>
              <a:gd name="connsiteX3" fmla="*/ 345599 w 4374643"/>
              <a:gd name="connsiteY3" fmla="*/ 11045553 h 12198165"/>
              <a:gd name="connsiteX4" fmla="*/ 2989897 w 4374643"/>
              <a:gd name="connsiteY4" fmla="*/ 11981938 h 12198165"/>
              <a:gd name="connsiteX5" fmla="*/ 4267536 w 4374643"/>
              <a:gd name="connsiteY5" fmla="*/ 10769182 h 12198165"/>
              <a:gd name="connsiteX0" fmla="*/ 4286183 w 4393290"/>
              <a:gd name="connsiteY0" fmla="*/ 10769182 h 12205107"/>
              <a:gd name="connsiteX1" fmla="*/ 3885748 w 4393290"/>
              <a:gd name="connsiteY1" fmla="*/ 1214821 h 12205107"/>
              <a:gd name="connsiteX2" fmla="*/ 434980 w 4393290"/>
              <a:gd name="connsiteY2" fmla="*/ 1209206 h 12205107"/>
              <a:gd name="connsiteX3" fmla="*/ 331365 w 4393290"/>
              <a:gd name="connsiteY3" fmla="*/ 11045551 h 12205107"/>
              <a:gd name="connsiteX4" fmla="*/ 3008544 w 4393290"/>
              <a:gd name="connsiteY4" fmla="*/ 11981938 h 12205107"/>
              <a:gd name="connsiteX5" fmla="*/ 4286183 w 4393290"/>
              <a:gd name="connsiteY5" fmla="*/ 10769182 h 12205107"/>
              <a:gd name="connsiteX0" fmla="*/ 4229743 w 4336850"/>
              <a:gd name="connsiteY0" fmla="*/ 10769182 h 12205107"/>
              <a:gd name="connsiteX1" fmla="*/ 3829308 w 4336850"/>
              <a:gd name="connsiteY1" fmla="*/ 1214821 h 12205107"/>
              <a:gd name="connsiteX2" fmla="*/ 378540 w 4336850"/>
              <a:gd name="connsiteY2" fmla="*/ 1209206 h 12205107"/>
              <a:gd name="connsiteX3" fmla="*/ 274925 w 4336850"/>
              <a:gd name="connsiteY3" fmla="*/ 11045551 h 12205107"/>
              <a:gd name="connsiteX4" fmla="*/ 2952104 w 4336850"/>
              <a:gd name="connsiteY4" fmla="*/ 11981938 h 12205107"/>
              <a:gd name="connsiteX5" fmla="*/ 4229743 w 4336850"/>
              <a:gd name="connsiteY5" fmla="*/ 10769182 h 12205107"/>
              <a:gd name="connsiteX0" fmla="*/ 4276366 w 4383473"/>
              <a:gd name="connsiteY0" fmla="*/ 10480082 h 11916007"/>
              <a:gd name="connsiteX1" fmla="*/ 3875931 w 4383473"/>
              <a:gd name="connsiteY1" fmla="*/ 925721 h 11916007"/>
              <a:gd name="connsiteX2" fmla="*/ 425163 w 4383473"/>
              <a:gd name="connsiteY2" fmla="*/ 920106 h 11916007"/>
              <a:gd name="connsiteX3" fmla="*/ 59765 w 4383473"/>
              <a:gd name="connsiteY3" fmla="*/ 5776026 h 11916007"/>
              <a:gd name="connsiteX4" fmla="*/ 321548 w 4383473"/>
              <a:gd name="connsiteY4" fmla="*/ 10756451 h 11916007"/>
              <a:gd name="connsiteX5" fmla="*/ 2998727 w 4383473"/>
              <a:gd name="connsiteY5" fmla="*/ 11692838 h 11916007"/>
              <a:gd name="connsiteX6" fmla="*/ 4276366 w 4383473"/>
              <a:gd name="connsiteY6" fmla="*/ 10480082 h 11916007"/>
              <a:gd name="connsiteX0" fmla="*/ 4328588 w 4441336"/>
              <a:gd name="connsiteY0" fmla="*/ 10640833 h 12076758"/>
              <a:gd name="connsiteX1" fmla="*/ 3928153 w 4441336"/>
              <a:gd name="connsiteY1" fmla="*/ 1086472 h 12076758"/>
              <a:gd name="connsiteX2" fmla="*/ 359107 w 4441336"/>
              <a:gd name="connsiteY2" fmla="*/ 757698 h 12076758"/>
              <a:gd name="connsiteX3" fmla="*/ 111987 w 4441336"/>
              <a:gd name="connsiteY3" fmla="*/ 5936777 h 12076758"/>
              <a:gd name="connsiteX4" fmla="*/ 373770 w 4441336"/>
              <a:gd name="connsiteY4" fmla="*/ 10917202 h 12076758"/>
              <a:gd name="connsiteX5" fmla="*/ 3050949 w 4441336"/>
              <a:gd name="connsiteY5" fmla="*/ 11853589 h 12076758"/>
              <a:gd name="connsiteX6" fmla="*/ 4328588 w 4441336"/>
              <a:gd name="connsiteY6" fmla="*/ 10640833 h 12076758"/>
              <a:gd name="connsiteX0" fmla="*/ 4328588 w 4441337"/>
              <a:gd name="connsiteY0" fmla="*/ 10640833 h 12267849"/>
              <a:gd name="connsiteX1" fmla="*/ 3928153 w 4441337"/>
              <a:gd name="connsiteY1" fmla="*/ 1086472 h 12267849"/>
              <a:gd name="connsiteX2" fmla="*/ 359107 w 4441337"/>
              <a:gd name="connsiteY2" fmla="*/ 757698 h 12267849"/>
              <a:gd name="connsiteX3" fmla="*/ 111987 w 4441337"/>
              <a:gd name="connsiteY3" fmla="*/ 5936777 h 12267849"/>
              <a:gd name="connsiteX4" fmla="*/ 294919 w 4441337"/>
              <a:gd name="connsiteY4" fmla="*/ 11240361 h 12267849"/>
              <a:gd name="connsiteX5" fmla="*/ 3050949 w 4441337"/>
              <a:gd name="connsiteY5" fmla="*/ 11853589 h 12267849"/>
              <a:gd name="connsiteX6" fmla="*/ 4328588 w 4441337"/>
              <a:gd name="connsiteY6" fmla="*/ 10640833 h 12267849"/>
              <a:gd name="connsiteX0" fmla="*/ 4348328 w 4461077"/>
              <a:gd name="connsiteY0" fmla="*/ 10640833 h 12267849"/>
              <a:gd name="connsiteX1" fmla="*/ 3947893 w 4461077"/>
              <a:gd name="connsiteY1" fmla="*/ 1086472 h 12267849"/>
              <a:gd name="connsiteX2" fmla="*/ 378847 w 4461077"/>
              <a:gd name="connsiteY2" fmla="*/ 757698 h 12267849"/>
              <a:gd name="connsiteX3" fmla="*/ 92302 w 4461077"/>
              <a:gd name="connsiteY3" fmla="*/ 5936778 h 12267849"/>
              <a:gd name="connsiteX4" fmla="*/ 314659 w 4461077"/>
              <a:gd name="connsiteY4" fmla="*/ 11240361 h 12267849"/>
              <a:gd name="connsiteX5" fmla="*/ 3070689 w 4461077"/>
              <a:gd name="connsiteY5" fmla="*/ 11853589 h 12267849"/>
              <a:gd name="connsiteX6" fmla="*/ 4348328 w 4461077"/>
              <a:gd name="connsiteY6" fmla="*/ 10640833 h 12267849"/>
              <a:gd name="connsiteX0" fmla="*/ 4369460 w 4482209"/>
              <a:gd name="connsiteY0" fmla="*/ 10645694 h 12272710"/>
              <a:gd name="connsiteX1" fmla="*/ 3969025 w 4482209"/>
              <a:gd name="connsiteY1" fmla="*/ 1091333 h 12272710"/>
              <a:gd name="connsiteX2" fmla="*/ 399979 w 4482209"/>
              <a:gd name="connsiteY2" fmla="*/ 762559 h 12272710"/>
              <a:gd name="connsiteX3" fmla="*/ 74008 w 4482209"/>
              <a:gd name="connsiteY3" fmla="*/ 6022430 h 12272710"/>
              <a:gd name="connsiteX4" fmla="*/ 335791 w 4482209"/>
              <a:gd name="connsiteY4" fmla="*/ 11245222 h 12272710"/>
              <a:gd name="connsiteX5" fmla="*/ 3091821 w 4482209"/>
              <a:gd name="connsiteY5" fmla="*/ 11858450 h 12272710"/>
              <a:gd name="connsiteX6" fmla="*/ 4369460 w 4482209"/>
              <a:gd name="connsiteY6" fmla="*/ 10645694 h 12272710"/>
              <a:gd name="connsiteX0" fmla="*/ 4355218 w 4463563"/>
              <a:gd name="connsiteY0" fmla="*/ 10936813 h 12563829"/>
              <a:gd name="connsiteX1" fmla="*/ 3954783 w 4463563"/>
              <a:gd name="connsiteY1" fmla="*/ 1382452 h 12563829"/>
              <a:gd name="connsiteX2" fmla="*/ 477730 w 4463563"/>
              <a:gd name="connsiteY2" fmla="*/ 568938 h 12563829"/>
              <a:gd name="connsiteX3" fmla="*/ 59766 w 4463563"/>
              <a:gd name="connsiteY3" fmla="*/ 6313549 h 12563829"/>
              <a:gd name="connsiteX4" fmla="*/ 321549 w 4463563"/>
              <a:gd name="connsiteY4" fmla="*/ 11536341 h 12563829"/>
              <a:gd name="connsiteX5" fmla="*/ 3077579 w 4463563"/>
              <a:gd name="connsiteY5" fmla="*/ 12149569 h 12563829"/>
              <a:gd name="connsiteX6" fmla="*/ 4355218 w 4463563"/>
              <a:gd name="connsiteY6" fmla="*/ 10936813 h 12563829"/>
              <a:gd name="connsiteX0" fmla="*/ 4328134 w 4436479"/>
              <a:gd name="connsiteY0" fmla="*/ 10936813 h 12898601"/>
              <a:gd name="connsiteX1" fmla="*/ 3927699 w 4436479"/>
              <a:gd name="connsiteY1" fmla="*/ 1382452 h 12898601"/>
              <a:gd name="connsiteX2" fmla="*/ 450646 w 4436479"/>
              <a:gd name="connsiteY2" fmla="*/ 568938 h 12898601"/>
              <a:gd name="connsiteX3" fmla="*/ 32682 w 4436479"/>
              <a:gd name="connsiteY3" fmla="*/ 6313549 h 12898601"/>
              <a:gd name="connsiteX4" fmla="*/ 373317 w 4436479"/>
              <a:gd name="connsiteY4" fmla="*/ 12021074 h 12898601"/>
              <a:gd name="connsiteX5" fmla="*/ 3050495 w 4436479"/>
              <a:gd name="connsiteY5" fmla="*/ 12149569 h 12898601"/>
              <a:gd name="connsiteX6" fmla="*/ 4328134 w 4436479"/>
              <a:gd name="connsiteY6" fmla="*/ 10936813 h 12898601"/>
              <a:gd name="connsiteX0" fmla="*/ 4328134 w 4436479"/>
              <a:gd name="connsiteY0" fmla="*/ 10936813 h 12898601"/>
              <a:gd name="connsiteX1" fmla="*/ 3927699 w 4436479"/>
              <a:gd name="connsiteY1" fmla="*/ 1382452 h 12898601"/>
              <a:gd name="connsiteX2" fmla="*/ 450646 w 4436479"/>
              <a:gd name="connsiteY2" fmla="*/ 568938 h 12898601"/>
              <a:gd name="connsiteX3" fmla="*/ 32682 w 4436479"/>
              <a:gd name="connsiteY3" fmla="*/ 6313549 h 12898601"/>
              <a:gd name="connsiteX4" fmla="*/ 373317 w 4436479"/>
              <a:gd name="connsiteY4" fmla="*/ 12021074 h 12898601"/>
              <a:gd name="connsiteX5" fmla="*/ 3050495 w 4436479"/>
              <a:gd name="connsiteY5" fmla="*/ 12149569 h 12898601"/>
              <a:gd name="connsiteX6" fmla="*/ 4328134 w 4436479"/>
              <a:gd name="connsiteY6" fmla="*/ 10936813 h 12898601"/>
              <a:gd name="connsiteX0" fmla="*/ 4328134 w 4436479"/>
              <a:gd name="connsiteY0" fmla="*/ 10936813 h 12756396"/>
              <a:gd name="connsiteX1" fmla="*/ 3927699 w 4436479"/>
              <a:gd name="connsiteY1" fmla="*/ 1382452 h 12756396"/>
              <a:gd name="connsiteX2" fmla="*/ 450646 w 4436479"/>
              <a:gd name="connsiteY2" fmla="*/ 568938 h 12756396"/>
              <a:gd name="connsiteX3" fmla="*/ 32682 w 4436479"/>
              <a:gd name="connsiteY3" fmla="*/ 6313549 h 12756396"/>
              <a:gd name="connsiteX4" fmla="*/ 373317 w 4436479"/>
              <a:gd name="connsiteY4" fmla="*/ 12021074 h 12756396"/>
              <a:gd name="connsiteX5" fmla="*/ 3050495 w 4436479"/>
              <a:gd name="connsiteY5" fmla="*/ 12149569 h 12756396"/>
              <a:gd name="connsiteX6" fmla="*/ 4328134 w 4436479"/>
              <a:gd name="connsiteY6" fmla="*/ 10936813 h 12756396"/>
              <a:gd name="connsiteX0" fmla="*/ 4328134 w 4436479"/>
              <a:gd name="connsiteY0" fmla="*/ 10936813 h 12559813"/>
              <a:gd name="connsiteX1" fmla="*/ 3927699 w 4436479"/>
              <a:gd name="connsiteY1" fmla="*/ 1382452 h 12559813"/>
              <a:gd name="connsiteX2" fmla="*/ 450646 w 4436479"/>
              <a:gd name="connsiteY2" fmla="*/ 568938 h 12559813"/>
              <a:gd name="connsiteX3" fmla="*/ 32682 w 4436479"/>
              <a:gd name="connsiteY3" fmla="*/ 6313549 h 12559813"/>
              <a:gd name="connsiteX4" fmla="*/ 373317 w 4436479"/>
              <a:gd name="connsiteY4" fmla="*/ 12021074 h 12559813"/>
              <a:gd name="connsiteX5" fmla="*/ 2437661 w 4436479"/>
              <a:gd name="connsiteY5" fmla="*/ 12372738 h 12559813"/>
              <a:gd name="connsiteX6" fmla="*/ 3050495 w 4436479"/>
              <a:gd name="connsiteY6" fmla="*/ 12149569 h 12559813"/>
              <a:gd name="connsiteX7" fmla="*/ 4328134 w 4436479"/>
              <a:gd name="connsiteY7" fmla="*/ 10936813 h 12559813"/>
              <a:gd name="connsiteX0" fmla="*/ 4183572 w 4343926"/>
              <a:gd name="connsiteY0" fmla="*/ 12726375 h 13079256"/>
              <a:gd name="connsiteX1" fmla="*/ 3927699 w 4343926"/>
              <a:gd name="connsiteY1" fmla="*/ 1475444 h 13079256"/>
              <a:gd name="connsiteX2" fmla="*/ 450646 w 4343926"/>
              <a:gd name="connsiteY2" fmla="*/ 661930 h 13079256"/>
              <a:gd name="connsiteX3" fmla="*/ 32682 w 4343926"/>
              <a:gd name="connsiteY3" fmla="*/ 6406541 h 13079256"/>
              <a:gd name="connsiteX4" fmla="*/ 373317 w 4343926"/>
              <a:gd name="connsiteY4" fmla="*/ 12114066 h 13079256"/>
              <a:gd name="connsiteX5" fmla="*/ 2437661 w 4343926"/>
              <a:gd name="connsiteY5" fmla="*/ 12465730 h 13079256"/>
              <a:gd name="connsiteX6" fmla="*/ 3050495 w 4343926"/>
              <a:gd name="connsiteY6" fmla="*/ 12242561 h 13079256"/>
              <a:gd name="connsiteX7" fmla="*/ 4183572 w 4343926"/>
              <a:gd name="connsiteY7" fmla="*/ 12726375 h 13079256"/>
              <a:gd name="connsiteX0" fmla="*/ 4183572 w 4343926"/>
              <a:gd name="connsiteY0" fmla="*/ 12726382 h 13107859"/>
              <a:gd name="connsiteX1" fmla="*/ 3927699 w 4343926"/>
              <a:gd name="connsiteY1" fmla="*/ 1475451 h 13107859"/>
              <a:gd name="connsiteX2" fmla="*/ 450646 w 4343926"/>
              <a:gd name="connsiteY2" fmla="*/ 661937 h 13107859"/>
              <a:gd name="connsiteX3" fmla="*/ 32682 w 4343926"/>
              <a:gd name="connsiteY3" fmla="*/ 6406548 h 13107859"/>
              <a:gd name="connsiteX4" fmla="*/ 373317 w 4343926"/>
              <a:gd name="connsiteY4" fmla="*/ 12114073 h 13107859"/>
              <a:gd name="connsiteX5" fmla="*/ 2437661 w 4343926"/>
              <a:gd name="connsiteY5" fmla="*/ 12465737 h 13107859"/>
              <a:gd name="connsiteX6" fmla="*/ 2958501 w 4343926"/>
              <a:gd name="connsiteY6" fmla="*/ 12404145 h 13107859"/>
              <a:gd name="connsiteX7" fmla="*/ 4183572 w 4343926"/>
              <a:gd name="connsiteY7" fmla="*/ 12726382 h 13107859"/>
              <a:gd name="connsiteX0" fmla="*/ 4183572 w 4384159"/>
              <a:gd name="connsiteY0" fmla="*/ 12726382 h 13498145"/>
              <a:gd name="connsiteX1" fmla="*/ 3927699 w 4384159"/>
              <a:gd name="connsiteY1" fmla="*/ 1475451 h 13498145"/>
              <a:gd name="connsiteX2" fmla="*/ 450646 w 4384159"/>
              <a:gd name="connsiteY2" fmla="*/ 661937 h 13498145"/>
              <a:gd name="connsiteX3" fmla="*/ 32682 w 4384159"/>
              <a:gd name="connsiteY3" fmla="*/ 6406548 h 13498145"/>
              <a:gd name="connsiteX4" fmla="*/ 373317 w 4384159"/>
              <a:gd name="connsiteY4" fmla="*/ 12114073 h 13498145"/>
              <a:gd name="connsiteX5" fmla="*/ 2437661 w 4384159"/>
              <a:gd name="connsiteY5" fmla="*/ 12465737 h 13498145"/>
              <a:gd name="connsiteX6" fmla="*/ 4183572 w 4384159"/>
              <a:gd name="connsiteY6" fmla="*/ 12726382 h 13498145"/>
              <a:gd name="connsiteX0" fmla="*/ 4183572 w 4384159"/>
              <a:gd name="connsiteY0" fmla="*/ 12726382 h 13479829"/>
              <a:gd name="connsiteX1" fmla="*/ 3927699 w 4384159"/>
              <a:gd name="connsiteY1" fmla="*/ 1475451 h 13479829"/>
              <a:gd name="connsiteX2" fmla="*/ 450646 w 4384159"/>
              <a:gd name="connsiteY2" fmla="*/ 661937 h 13479829"/>
              <a:gd name="connsiteX3" fmla="*/ 32682 w 4384159"/>
              <a:gd name="connsiteY3" fmla="*/ 6406548 h 13479829"/>
              <a:gd name="connsiteX4" fmla="*/ 373317 w 4384159"/>
              <a:gd name="connsiteY4" fmla="*/ 12114073 h 13479829"/>
              <a:gd name="connsiteX5" fmla="*/ 2595363 w 4384159"/>
              <a:gd name="connsiteY5" fmla="*/ 12384946 h 13479829"/>
              <a:gd name="connsiteX6" fmla="*/ 4183572 w 4384159"/>
              <a:gd name="connsiteY6" fmla="*/ 12726382 h 13479829"/>
              <a:gd name="connsiteX0" fmla="*/ 4183572 w 4384159"/>
              <a:gd name="connsiteY0" fmla="*/ 12726382 h 13414334"/>
              <a:gd name="connsiteX1" fmla="*/ 3927699 w 4384159"/>
              <a:gd name="connsiteY1" fmla="*/ 1475451 h 13414334"/>
              <a:gd name="connsiteX2" fmla="*/ 450646 w 4384159"/>
              <a:gd name="connsiteY2" fmla="*/ 661937 h 13414334"/>
              <a:gd name="connsiteX3" fmla="*/ 32682 w 4384159"/>
              <a:gd name="connsiteY3" fmla="*/ 6406548 h 13414334"/>
              <a:gd name="connsiteX4" fmla="*/ 373317 w 4384159"/>
              <a:gd name="connsiteY4" fmla="*/ 12114073 h 13414334"/>
              <a:gd name="connsiteX5" fmla="*/ 2687357 w 4384159"/>
              <a:gd name="connsiteY5" fmla="*/ 12061789 h 13414334"/>
              <a:gd name="connsiteX6" fmla="*/ 4183572 w 4384159"/>
              <a:gd name="connsiteY6" fmla="*/ 12726382 h 13414334"/>
              <a:gd name="connsiteX0" fmla="*/ 4205038 w 4405625"/>
              <a:gd name="connsiteY0" fmla="*/ 12422914 h 13110866"/>
              <a:gd name="connsiteX1" fmla="*/ 3949165 w 4405625"/>
              <a:gd name="connsiteY1" fmla="*/ 1171983 h 13110866"/>
              <a:gd name="connsiteX2" fmla="*/ 472112 w 4405625"/>
              <a:gd name="connsiteY2" fmla="*/ 358469 h 13110866"/>
              <a:gd name="connsiteX3" fmla="*/ 54148 w 4405625"/>
              <a:gd name="connsiteY3" fmla="*/ 6103080 h 13110866"/>
              <a:gd name="connsiteX4" fmla="*/ 394783 w 4405625"/>
              <a:gd name="connsiteY4" fmla="*/ 11810605 h 13110866"/>
              <a:gd name="connsiteX5" fmla="*/ 2708823 w 4405625"/>
              <a:gd name="connsiteY5" fmla="*/ 11758321 h 13110866"/>
              <a:gd name="connsiteX6" fmla="*/ 4205038 w 4405625"/>
              <a:gd name="connsiteY6" fmla="*/ 12422914 h 13110866"/>
              <a:gd name="connsiteX0" fmla="*/ 4205038 w 4405625"/>
              <a:gd name="connsiteY0" fmla="*/ 12091704 h 12779656"/>
              <a:gd name="connsiteX1" fmla="*/ 3949165 w 4405625"/>
              <a:gd name="connsiteY1" fmla="*/ 840773 h 12779656"/>
              <a:gd name="connsiteX2" fmla="*/ 472112 w 4405625"/>
              <a:gd name="connsiteY2" fmla="*/ 27259 h 12779656"/>
              <a:gd name="connsiteX3" fmla="*/ 54148 w 4405625"/>
              <a:gd name="connsiteY3" fmla="*/ 5771870 h 12779656"/>
              <a:gd name="connsiteX4" fmla="*/ 394783 w 4405625"/>
              <a:gd name="connsiteY4" fmla="*/ 11479395 h 12779656"/>
              <a:gd name="connsiteX5" fmla="*/ 2708823 w 4405625"/>
              <a:gd name="connsiteY5" fmla="*/ 11427111 h 12779656"/>
              <a:gd name="connsiteX6" fmla="*/ 4205038 w 4405625"/>
              <a:gd name="connsiteY6" fmla="*/ 12091704 h 12779656"/>
              <a:gd name="connsiteX0" fmla="*/ 4196189 w 4396776"/>
              <a:gd name="connsiteY0" fmla="*/ 12378548 h 13066500"/>
              <a:gd name="connsiteX1" fmla="*/ 3940316 w 4396776"/>
              <a:gd name="connsiteY1" fmla="*/ 1127617 h 13066500"/>
              <a:gd name="connsiteX2" fmla="*/ 463263 w 4396776"/>
              <a:gd name="connsiteY2" fmla="*/ 314103 h 13066500"/>
              <a:gd name="connsiteX3" fmla="*/ 45299 w 4396776"/>
              <a:gd name="connsiteY3" fmla="*/ 6058714 h 13066500"/>
              <a:gd name="connsiteX4" fmla="*/ 385934 w 4396776"/>
              <a:gd name="connsiteY4" fmla="*/ 11766239 h 13066500"/>
              <a:gd name="connsiteX5" fmla="*/ 2699974 w 4396776"/>
              <a:gd name="connsiteY5" fmla="*/ 11713955 h 13066500"/>
              <a:gd name="connsiteX6" fmla="*/ 4196189 w 4396776"/>
              <a:gd name="connsiteY6" fmla="*/ 12378548 h 13066500"/>
              <a:gd name="connsiteX0" fmla="*/ 4182898 w 4377793"/>
              <a:gd name="connsiteY0" fmla="*/ 12641932 h 13329884"/>
              <a:gd name="connsiteX1" fmla="*/ 3913882 w 4377793"/>
              <a:gd name="connsiteY1" fmla="*/ 906271 h 13329884"/>
              <a:gd name="connsiteX2" fmla="*/ 449972 w 4377793"/>
              <a:gd name="connsiteY2" fmla="*/ 577487 h 13329884"/>
              <a:gd name="connsiteX3" fmla="*/ 32008 w 4377793"/>
              <a:gd name="connsiteY3" fmla="*/ 6322098 h 13329884"/>
              <a:gd name="connsiteX4" fmla="*/ 372643 w 4377793"/>
              <a:gd name="connsiteY4" fmla="*/ 12029623 h 13329884"/>
              <a:gd name="connsiteX5" fmla="*/ 2686683 w 4377793"/>
              <a:gd name="connsiteY5" fmla="*/ 11977339 h 13329884"/>
              <a:gd name="connsiteX6" fmla="*/ 4182898 w 4377793"/>
              <a:gd name="connsiteY6" fmla="*/ 12641932 h 13329884"/>
              <a:gd name="connsiteX0" fmla="*/ 4182898 w 4365305"/>
              <a:gd name="connsiteY0" fmla="*/ 12641932 h 13425125"/>
              <a:gd name="connsiteX1" fmla="*/ 3913882 w 4365305"/>
              <a:gd name="connsiteY1" fmla="*/ 906271 h 13425125"/>
              <a:gd name="connsiteX2" fmla="*/ 449972 w 4365305"/>
              <a:gd name="connsiteY2" fmla="*/ 577487 h 13425125"/>
              <a:gd name="connsiteX3" fmla="*/ 32008 w 4365305"/>
              <a:gd name="connsiteY3" fmla="*/ 6322098 h 13425125"/>
              <a:gd name="connsiteX4" fmla="*/ 372643 w 4365305"/>
              <a:gd name="connsiteY4" fmla="*/ 12029623 h 13425125"/>
              <a:gd name="connsiteX5" fmla="*/ 2608671 w 4365305"/>
              <a:gd name="connsiteY5" fmla="*/ 12300489 h 13425125"/>
              <a:gd name="connsiteX6" fmla="*/ 4182898 w 4365305"/>
              <a:gd name="connsiteY6" fmla="*/ 12641932 h 13425125"/>
              <a:gd name="connsiteX0" fmla="*/ 4182898 w 4365305"/>
              <a:gd name="connsiteY0" fmla="*/ 12585351 h 13465268"/>
              <a:gd name="connsiteX1" fmla="*/ 3913882 w 4365305"/>
              <a:gd name="connsiteY1" fmla="*/ 1237481 h 13465268"/>
              <a:gd name="connsiteX2" fmla="*/ 449972 w 4365305"/>
              <a:gd name="connsiteY2" fmla="*/ 908697 h 13465268"/>
              <a:gd name="connsiteX3" fmla="*/ 32008 w 4365305"/>
              <a:gd name="connsiteY3" fmla="*/ 6653308 h 13465268"/>
              <a:gd name="connsiteX4" fmla="*/ 372643 w 4365305"/>
              <a:gd name="connsiteY4" fmla="*/ 12360833 h 13465268"/>
              <a:gd name="connsiteX5" fmla="*/ 2608671 w 4365305"/>
              <a:gd name="connsiteY5" fmla="*/ 12631699 h 13465268"/>
              <a:gd name="connsiteX6" fmla="*/ 4182898 w 4365305"/>
              <a:gd name="connsiteY6" fmla="*/ 12585351 h 13465268"/>
              <a:gd name="connsiteX0" fmla="*/ 4188703 w 4371110"/>
              <a:gd name="connsiteY0" fmla="*/ 12585351 h 13465268"/>
              <a:gd name="connsiteX1" fmla="*/ 3919687 w 4371110"/>
              <a:gd name="connsiteY1" fmla="*/ 1237481 h 13465268"/>
              <a:gd name="connsiteX2" fmla="*/ 455777 w 4371110"/>
              <a:gd name="connsiteY2" fmla="*/ 908697 h 13465268"/>
              <a:gd name="connsiteX3" fmla="*/ 37813 w 4371110"/>
              <a:gd name="connsiteY3" fmla="*/ 6653308 h 13465268"/>
              <a:gd name="connsiteX4" fmla="*/ 434170 w 4371110"/>
              <a:gd name="connsiteY4" fmla="*/ 12490095 h 13465268"/>
              <a:gd name="connsiteX5" fmla="*/ 2614476 w 4371110"/>
              <a:gd name="connsiteY5" fmla="*/ 12631699 h 13465268"/>
              <a:gd name="connsiteX6" fmla="*/ 4188703 w 4371110"/>
              <a:gd name="connsiteY6" fmla="*/ 12585351 h 13465268"/>
              <a:gd name="connsiteX0" fmla="*/ 4146166 w 4328573"/>
              <a:gd name="connsiteY0" fmla="*/ 12585351 h 13465268"/>
              <a:gd name="connsiteX1" fmla="*/ 3877150 w 4328573"/>
              <a:gd name="connsiteY1" fmla="*/ 1237481 h 13465268"/>
              <a:gd name="connsiteX2" fmla="*/ 413240 w 4328573"/>
              <a:gd name="connsiteY2" fmla="*/ 908697 h 13465268"/>
              <a:gd name="connsiteX3" fmla="*/ 62144 w 4328573"/>
              <a:gd name="connsiteY3" fmla="*/ 6653308 h 13465268"/>
              <a:gd name="connsiteX4" fmla="*/ 391633 w 4328573"/>
              <a:gd name="connsiteY4" fmla="*/ 12490095 h 13465268"/>
              <a:gd name="connsiteX5" fmla="*/ 2571939 w 4328573"/>
              <a:gd name="connsiteY5" fmla="*/ 12631699 h 13465268"/>
              <a:gd name="connsiteX6" fmla="*/ 4146166 w 4328573"/>
              <a:gd name="connsiteY6" fmla="*/ 12585351 h 13465268"/>
              <a:gd name="connsiteX0" fmla="*/ 4146540 w 4328947"/>
              <a:gd name="connsiteY0" fmla="*/ 12565654 h 13445571"/>
              <a:gd name="connsiteX1" fmla="*/ 3877524 w 4328947"/>
              <a:gd name="connsiteY1" fmla="*/ 1217784 h 13445571"/>
              <a:gd name="connsiteX2" fmla="*/ 413614 w 4328947"/>
              <a:gd name="connsiteY2" fmla="*/ 889000 h 13445571"/>
              <a:gd name="connsiteX3" fmla="*/ 31843 w 4328947"/>
              <a:gd name="connsiteY3" fmla="*/ 6292531 h 13445571"/>
              <a:gd name="connsiteX4" fmla="*/ 62518 w 4328947"/>
              <a:gd name="connsiteY4" fmla="*/ 6633611 h 13445571"/>
              <a:gd name="connsiteX5" fmla="*/ 392007 w 4328947"/>
              <a:gd name="connsiteY5" fmla="*/ 12470398 h 13445571"/>
              <a:gd name="connsiteX6" fmla="*/ 2572313 w 4328947"/>
              <a:gd name="connsiteY6" fmla="*/ 12612002 h 13445571"/>
              <a:gd name="connsiteX7" fmla="*/ 4146540 w 4328947"/>
              <a:gd name="connsiteY7" fmla="*/ 12565654 h 13445571"/>
              <a:gd name="connsiteX0" fmla="*/ 4165036 w 4347443"/>
              <a:gd name="connsiteY0" fmla="*/ 12565654 h 13445571"/>
              <a:gd name="connsiteX1" fmla="*/ 3896020 w 4347443"/>
              <a:gd name="connsiteY1" fmla="*/ 1217784 h 13445571"/>
              <a:gd name="connsiteX2" fmla="*/ 432110 w 4347443"/>
              <a:gd name="connsiteY2" fmla="*/ 889000 h 13445571"/>
              <a:gd name="connsiteX3" fmla="*/ 50339 w 4347443"/>
              <a:gd name="connsiteY3" fmla="*/ 6292531 h 13445571"/>
              <a:gd name="connsiteX4" fmla="*/ 410503 w 4347443"/>
              <a:gd name="connsiteY4" fmla="*/ 12470398 h 13445571"/>
              <a:gd name="connsiteX5" fmla="*/ 2590809 w 4347443"/>
              <a:gd name="connsiteY5" fmla="*/ 12612002 h 13445571"/>
              <a:gd name="connsiteX6" fmla="*/ 4165036 w 4347443"/>
              <a:gd name="connsiteY6" fmla="*/ 12565654 h 13445571"/>
              <a:gd name="connsiteX0" fmla="*/ 4177187 w 4359594"/>
              <a:gd name="connsiteY0" fmla="*/ 12568897 h 13448814"/>
              <a:gd name="connsiteX1" fmla="*/ 3908171 w 4359594"/>
              <a:gd name="connsiteY1" fmla="*/ 1221027 h 13448814"/>
              <a:gd name="connsiteX2" fmla="*/ 444261 w 4359594"/>
              <a:gd name="connsiteY2" fmla="*/ 892243 h 13448814"/>
              <a:gd name="connsiteX3" fmla="*/ 43609 w 4359594"/>
              <a:gd name="connsiteY3" fmla="*/ 6352326 h 13448814"/>
              <a:gd name="connsiteX4" fmla="*/ 422654 w 4359594"/>
              <a:gd name="connsiteY4" fmla="*/ 12473641 h 13448814"/>
              <a:gd name="connsiteX5" fmla="*/ 2602960 w 4359594"/>
              <a:gd name="connsiteY5" fmla="*/ 12615245 h 13448814"/>
              <a:gd name="connsiteX6" fmla="*/ 4177187 w 4359594"/>
              <a:gd name="connsiteY6" fmla="*/ 12568897 h 13448814"/>
              <a:gd name="connsiteX0" fmla="*/ 4150406 w 4332813"/>
              <a:gd name="connsiteY0" fmla="*/ 12421697 h 13301614"/>
              <a:gd name="connsiteX1" fmla="*/ 3881390 w 4332813"/>
              <a:gd name="connsiteY1" fmla="*/ 1073827 h 13301614"/>
              <a:gd name="connsiteX2" fmla="*/ 417480 w 4332813"/>
              <a:gd name="connsiteY2" fmla="*/ 745043 h 13301614"/>
              <a:gd name="connsiteX3" fmla="*/ 16828 w 4332813"/>
              <a:gd name="connsiteY3" fmla="*/ 6205126 h 13301614"/>
              <a:gd name="connsiteX4" fmla="*/ 395873 w 4332813"/>
              <a:gd name="connsiteY4" fmla="*/ 12326441 h 13301614"/>
              <a:gd name="connsiteX5" fmla="*/ 2576179 w 4332813"/>
              <a:gd name="connsiteY5" fmla="*/ 12468045 h 13301614"/>
              <a:gd name="connsiteX6" fmla="*/ 4150406 w 4332813"/>
              <a:gd name="connsiteY6" fmla="*/ 12421697 h 13301614"/>
              <a:gd name="connsiteX0" fmla="*/ 4150406 w 4332813"/>
              <a:gd name="connsiteY0" fmla="*/ 12669481 h 13549398"/>
              <a:gd name="connsiteX1" fmla="*/ 3881390 w 4332813"/>
              <a:gd name="connsiteY1" fmla="*/ 1321611 h 13549398"/>
              <a:gd name="connsiteX2" fmla="*/ 417480 w 4332813"/>
              <a:gd name="connsiteY2" fmla="*/ 992827 h 13549398"/>
              <a:gd name="connsiteX3" fmla="*/ 16828 w 4332813"/>
              <a:gd name="connsiteY3" fmla="*/ 6452910 h 13549398"/>
              <a:gd name="connsiteX4" fmla="*/ 395873 w 4332813"/>
              <a:gd name="connsiteY4" fmla="*/ 12574225 h 13549398"/>
              <a:gd name="connsiteX5" fmla="*/ 2576179 w 4332813"/>
              <a:gd name="connsiteY5" fmla="*/ 12715829 h 13549398"/>
              <a:gd name="connsiteX6" fmla="*/ 4150406 w 4332813"/>
              <a:gd name="connsiteY6" fmla="*/ 12669481 h 13549398"/>
              <a:gd name="connsiteX0" fmla="*/ 4153512 w 4335919"/>
              <a:gd name="connsiteY0" fmla="*/ 12669481 h 15247720"/>
              <a:gd name="connsiteX1" fmla="*/ 3884496 w 4335919"/>
              <a:gd name="connsiteY1" fmla="*/ 1321611 h 15247720"/>
              <a:gd name="connsiteX2" fmla="*/ 420586 w 4335919"/>
              <a:gd name="connsiteY2" fmla="*/ 992827 h 15247720"/>
              <a:gd name="connsiteX3" fmla="*/ 19934 w 4335919"/>
              <a:gd name="connsiteY3" fmla="*/ 6452910 h 15247720"/>
              <a:gd name="connsiteX4" fmla="*/ 441012 w 4335919"/>
              <a:gd name="connsiteY4" fmla="*/ 15079549 h 15247720"/>
              <a:gd name="connsiteX5" fmla="*/ 2579285 w 4335919"/>
              <a:gd name="connsiteY5" fmla="*/ 12715829 h 15247720"/>
              <a:gd name="connsiteX6" fmla="*/ 4153512 w 4335919"/>
              <a:gd name="connsiteY6" fmla="*/ 12669481 h 15247720"/>
              <a:gd name="connsiteX0" fmla="*/ 4153512 w 4335919"/>
              <a:gd name="connsiteY0" fmla="*/ 12669481 h 14379734"/>
              <a:gd name="connsiteX1" fmla="*/ 3884496 w 4335919"/>
              <a:gd name="connsiteY1" fmla="*/ 1321611 h 14379734"/>
              <a:gd name="connsiteX2" fmla="*/ 420586 w 4335919"/>
              <a:gd name="connsiteY2" fmla="*/ 992827 h 14379734"/>
              <a:gd name="connsiteX3" fmla="*/ 19934 w 4335919"/>
              <a:gd name="connsiteY3" fmla="*/ 6452910 h 14379734"/>
              <a:gd name="connsiteX4" fmla="*/ 441012 w 4335919"/>
              <a:gd name="connsiteY4" fmla="*/ 14160931 h 14379734"/>
              <a:gd name="connsiteX5" fmla="*/ 2579285 w 4335919"/>
              <a:gd name="connsiteY5" fmla="*/ 12715829 h 14379734"/>
              <a:gd name="connsiteX6" fmla="*/ 4153512 w 4335919"/>
              <a:gd name="connsiteY6" fmla="*/ 12669481 h 14379734"/>
              <a:gd name="connsiteX0" fmla="*/ 4135508 w 4313630"/>
              <a:gd name="connsiteY0" fmla="*/ 12915045 h 14625298"/>
              <a:gd name="connsiteX1" fmla="*/ 3866492 w 4313630"/>
              <a:gd name="connsiteY1" fmla="*/ 1567175 h 14625298"/>
              <a:gd name="connsiteX2" fmla="*/ 478241 w 4313630"/>
              <a:gd name="connsiteY2" fmla="*/ 820833 h 14625298"/>
              <a:gd name="connsiteX3" fmla="*/ 1930 w 4313630"/>
              <a:gd name="connsiteY3" fmla="*/ 6698474 h 14625298"/>
              <a:gd name="connsiteX4" fmla="*/ 423008 w 4313630"/>
              <a:gd name="connsiteY4" fmla="*/ 14406495 h 14625298"/>
              <a:gd name="connsiteX5" fmla="*/ 2561281 w 4313630"/>
              <a:gd name="connsiteY5" fmla="*/ 12961393 h 14625298"/>
              <a:gd name="connsiteX6" fmla="*/ 4135508 w 4313630"/>
              <a:gd name="connsiteY6" fmla="*/ 12915045 h 14625298"/>
              <a:gd name="connsiteX0" fmla="*/ 4135508 w 4313629"/>
              <a:gd name="connsiteY0" fmla="*/ 12983700 h 14693953"/>
              <a:gd name="connsiteX1" fmla="*/ 3866492 w 4313629"/>
              <a:gd name="connsiteY1" fmla="*/ 1635830 h 14693953"/>
              <a:gd name="connsiteX2" fmla="*/ 478241 w 4313629"/>
              <a:gd name="connsiteY2" fmla="*/ 889488 h 14693953"/>
              <a:gd name="connsiteX3" fmla="*/ 1930 w 4313629"/>
              <a:gd name="connsiteY3" fmla="*/ 6767129 h 14693953"/>
              <a:gd name="connsiteX4" fmla="*/ 423008 w 4313629"/>
              <a:gd name="connsiteY4" fmla="*/ 14475150 h 14693953"/>
              <a:gd name="connsiteX5" fmla="*/ 2561281 w 4313629"/>
              <a:gd name="connsiteY5" fmla="*/ 13030048 h 14693953"/>
              <a:gd name="connsiteX6" fmla="*/ 4135508 w 4313629"/>
              <a:gd name="connsiteY6" fmla="*/ 12983700 h 14693953"/>
              <a:gd name="csX0" fmla="*/ 4149174 w 4327295"/>
              <a:gd name="csY0" fmla="*/ 13328148 h 15038401"/>
              <a:gd name="csX1" fmla="*/ 3880158 w 4327295"/>
              <a:gd name="csY1" fmla="*/ 1117807 h 15038401"/>
              <a:gd name="csX2" fmla="*/ 491907 w 4327295"/>
              <a:gd name="csY2" fmla="*/ 1233936 h 15038401"/>
              <a:gd name="csX3" fmla="*/ 15596 w 4327295"/>
              <a:gd name="csY3" fmla="*/ 7111577 h 15038401"/>
              <a:gd name="csX4" fmla="*/ 436674 w 4327295"/>
              <a:gd name="csY4" fmla="*/ 14819598 h 15038401"/>
              <a:gd name="csX5" fmla="*/ 2574947 w 4327295"/>
              <a:gd name="csY5" fmla="*/ 13374496 h 15038401"/>
              <a:gd name="csX6" fmla="*/ 4149174 w 4327295"/>
              <a:gd name="csY6" fmla="*/ 13328148 h 15038401"/>
              <a:gd name="csX0" fmla="*/ 4149175 w 4327296"/>
              <a:gd name="csY0" fmla="*/ 11480281 h 14915509"/>
              <a:gd name="csX1" fmla="*/ 3880158 w 4327296"/>
              <a:gd name="csY1" fmla="*/ 994915 h 14915509"/>
              <a:gd name="csX2" fmla="*/ 491907 w 4327296"/>
              <a:gd name="csY2" fmla="*/ 1111044 h 14915509"/>
              <a:gd name="csX3" fmla="*/ 15596 w 4327296"/>
              <a:gd name="csY3" fmla="*/ 6988685 h 14915509"/>
              <a:gd name="csX4" fmla="*/ 436674 w 4327296"/>
              <a:gd name="csY4" fmla="*/ 14696706 h 14915509"/>
              <a:gd name="csX5" fmla="*/ 2574947 w 4327296"/>
              <a:gd name="csY5" fmla="*/ 13251604 h 14915509"/>
              <a:gd name="csX6" fmla="*/ 4149175 w 4327296"/>
              <a:gd name="csY6" fmla="*/ 11480281 h 14915509"/>
              <a:gd name="csX0" fmla="*/ 4149176 w 4327297"/>
              <a:gd name="csY0" fmla="*/ 11480281 h 14915509"/>
              <a:gd name="csX1" fmla="*/ 3880159 w 4327297"/>
              <a:gd name="csY1" fmla="*/ 994915 h 14915509"/>
              <a:gd name="csX2" fmla="*/ 491908 w 4327297"/>
              <a:gd name="csY2" fmla="*/ 1111044 h 14915509"/>
              <a:gd name="csX3" fmla="*/ 15597 w 4327297"/>
              <a:gd name="csY3" fmla="*/ 6988685 h 14915509"/>
              <a:gd name="csX4" fmla="*/ 436675 w 4327297"/>
              <a:gd name="csY4" fmla="*/ 14696706 h 14915509"/>
              <a:gd name="csX5" fmla="*/ 2574948 w 4327297"/>
              <a:gd name="csY5" fmla="*/ 13251604 h 14915509"/>
              <a:gd name="csX6" fmla="*/ 4149176 w 4327297"/>
              <a:gd name="csY6" fmla="*/ 11480281 h 14915509"/>
              <a:gd name="csX0" fmla="*/ 4149176 w 4327297"/>
              <a:gd name="csY0" fmla="*/ 11480281 h 14915509"/>
              <a:gd name="csX1" fmla="*/ 3880159 w 4327297"/>
              <a:gd name="csY1" fmla="*/ 994915 h 14915509"/>
              <a:gd name="csX2" fmla="*/ 491908 w 4327297"/>
              <a:gd name="csY2" fmla="*/ 1111044 h 14915509"/>
              <a:gd name="csX3" fmla="*/ 15597 w 4327297"/>
              <a:gd name="csY3" fmla="*/ 6988685 h 14915509"/>
              <a:gd name="csX4" fmla="*/ 436675 w 4327297"/>
              <a:gd name="csY4" fmla="*/ 14696706 h 14915509"/>
              <a:gd name="csX5" fmla="*/ 2574948 w 4327297"/>
              <a:gd name="csY5" fmla="*/ 13251604 h 14915509"/>
              <a:gd name="csX6" fmla="*/ 4149176 w 4327297"/>
              <a:gd name="csY6" fmla="*/ 11480281 h 14915509"/>
              <a:gd name="csX0" fmla="*/ 4135509 w 4313630"/>
              <a:gd name="csY0" fmla="*/ 11480281 h 14915509"/>
              <a:gd name="csX1" fmla="*/ 3866492 w 4313630"/>
              <a:gd name="csY1" fmla="*/ 994915 h 14915509"/>
              <a:gd name="csX2" fmla="*/ 478241 w 4313630"/>
              <a:gd name="csY2" fmla="*/ 1111044 h 14915509"/>
              <a:gd name="csX3" fmla="*/ 1930 w 4313630"/>
              <a:gd name="csY3" fmla="*/ 6988685 h 14915509"/>
              <a:gd name="csX4" fmla="*/ 423008 w 4313630"/>
              <a:gd name="csY4" fmla="*/ 14696706 h 14915509"/>
              <a:gd name="csX5" fmla="*/ 2561281 w 4313630"/>
              <a:gd name="csY5" fmla="*/ 13251604 h 14915509"/>
              <a:gd name="csX6" fmla="*/ 4135509 w 4313630"/>
              <a:gd name="csY6" fmla="*/ 11480281 h 14915509"/>
              <a:gd name="csX0" fmla="*/ 4137019 w 4315140"/>
              <a:gd name="csY0" fmla="*/ 11480281 h 13851108"/>
              <a:gd name="csX1" fmla="*/ 3868002 w 4315140"/>
              <a:gd name="csY1" fmla="*/ 994915 h 13851108"/>
              <a:gd name="csX2" fmla="*/ 479751 w 4315140"/>
              <a:gd name="csY2" fmla="*/ 1111044 h 13851108"/>
              <a:gd name="csX3" fmla="*/ 3440 w 4315140"/>
              <a:gd name="csY3" fmla="*/ 6988685 h 13851108"/>
              <a:gd name="csX4" fmla="*/ 409441 w 4315140"/>
              <a:gd name="csY4" fmla="*/ 13489861 h 13851108"/>
              <a:gd name="csX5" fmla="*/ 2562791 w 4315140"/>
              <a:gd name="csY5" fmla="*/ 13251604 h 13851108"/>
              <a:gd name="csX6" fmla="*/ 4137019 w 4315140"/>
              <a:gd name="csY6" fmla="*/ 11480281 h 13851108"/>
              <a:gd name="csX0" fmla="*/ 4136610 w 4315156"/>
              <a:gd name="csY0" fmla="*/ 11911311 h 14282138"/>
              <a:gd name="csX1" fmla="*/ 3867593 w 4315156"/>
              <a:gd name="csY1" fmla="*/ 1425945 h 14282138"/>
              <a:gd name="csX2" fmla="*/ 471804 w 4315156"/>
              <a:gd name="csY2" fmla="*/ 737523 h 14282138"/>
              <a:gd name="csX3" fmla="*/ 3031 w 4315156"/>
              <a:gd name="csY3" fmla="*/ 7419715 h 14282138"/>
              <a:gd name="csX4" fmla="*/ 409032 w 4315156"/>
              <a:gd name="csY4" fmla="*/ 13920891 h 14282138"/>
              <a:gd name="csX5" fmla="*/ 2562382 w 4315156"/>
              <a:gd name="csY5" fmla="*/ 13682634 h 14282138"/>
              <a:gd name="csX6" fmla="*/ 4136610 w 4315156"/>
              <a:gd name="csY6" fmla="*/ 11911311 h 14282138"/>
              <a:gd name="csX0" fmla="*/ 3933065 w 4204076"/>
              <a:gd name="csY0" fmla="*/ 11062296 h 14237685"/>
              <a:gd name="csX1" fmla="*/ 3867593 w 4204076"/>
              <a:gd name="csY1" fmla="*/ 1381492 h 14237685"/>
              <a:gd name="csX2" fmla="*/ 471804 w 4204076"/>
              <a:gd name="csY2" fmla="*/ 693070 h 14237685"/>
              <a:gd name="csX3" fmla="*/ 3031 w 4204076"/>
              <a:gd name="csY3" fmla="*/ 7375262 h 14237685"/>
              <a:gd name="csX4" fmla="*/ 409032 w 4204076"/>
              <a:gd name="csY4" fmla="*/ 13876438 h 14237685"/>
              <a:gd name="csX5" fmla="*/ 2562382 w 4204076"/>
              <a:gd name="csY5" fmla="*/ 13638181 h 14237685"/>
              <a:gd name="csX6" fmla="*/ 3933065 w 4204076"/>
              <a:gd name="csY6" fmla="*/ 11062296 h 14237685"/>
              <a:gd name="csX0" fmla="*/ 3933065 w 4239359"/>
              <a:gd name="csY0" fmla="*/ 11062296 h 14237685"/>
              <a:gd name="csX1" fmla="*/ 3867593 w 4239359"/>
              <a:gd name="csY1" fmla="*/ 1381492 h 14237685"/>
              <a:gd name="csX2" fmla="*/ 471804 w 4239359"/>
              <a:gd name="csY2" fmla="*/ 693070 h 14237685"/>
              <a:gd name="csX3" fmla="*/ 3031 w 4239359"/>
              <a:gd name="csY3" fmla="*/ 7375262 h 14237685"/>
              <a:gd name="csX4" fmla="*/ 409032 w 4239359"/>
              <a:gd name="csY4" fmla="*/ 13876438 h 14237685"/>
              <a:gd name="csX5" fmla="*/ 2562382 w 4239359"/>
              <a:gd name="csY5" fmla="*/ 13638181 h 14237685"/>
              <a:gd name="csX6" fmla="*/ 3933065 w 4239359"/>
              <a:gd name="csY6" fmla="*/ 11062296 h 14237685"/>
              <a:gd name="csX0" fmla="*/ 3933065 w 4239359"/>
              <a:gd name="csY0" fmla="*/ 11062296 h 14237685"/>
              <a:gd name="csX1" fmla="*/ 3867593 w 4239359"/>
              <a:gd name="csY1" fmla="*/ 1381492 h 14237685"/>
              <a:gd name="csX2" fmla="*/ 471804 w 4239359"/>
              <a:gd name="csY2" fmla="*/ 693070 h 14237685"/>
              <a:gd name="csX3" fmla="*/ 3031 w 4239359"/>
              <a:gd name="csY3" fmla="*/ 7375262 h 14237685"/>
              <a:gd name="csX4" fmla="*/ 409032 w 4239359"/>
              <a:gd name="csY4" fmla="*/ 13876438 h 14237685"/>
              <a:gd name="csX5" fmla="*/ 2562382 w 4239359"/>
              <a:gd name="csY5" fmla="*/ 13638181 h 14237685"/>
              <a:gd name="csX6" fmla="*/ 3933065 w 4239359"/>
              <a:gd name="csY6" fmla="*/ 11062296 h 14237685"/>
              <a:gd name="csX0" fmla="*/ 3933065 w 4239359"/>
              <a:gd name="csY0" fmla="*/ 10952725 h 14128114"/>
              <a:gd name="csX1" fmla="*/ 3867593 w 4239359"/>
              <a:gd name="csY1" fmla="*/ 1271921 h 14128114"/>
              <a:gd name="csX2" fmla="*/ 471804 w 4239359"/>
              <a:gd name="csY2" fmla="*/ 583499 h 14128114"/>
              <a:gd name="csX3" fmla="*/ 3031 w 4239359"/>
              <a:gd name="csY3" fmla="*/ 7265691 h 14128114"/>
              <a:gd name="csX4" fmla="*/ 409032 w 4239359"/>
              <a:gd name="csY4" fmla="*/ 13766867 h 14128114"/>
              <a:gd name="csX5" fmla="*/ 2562382 w 4239359"/>
              <a:gd name="csY5" fmla="*/ 13528610 h 14128114"/>
              <a:gd name="csX6" fmla="*/ 3933065 w 4239359"/>
              <a:gd name="csY6" fmla="*/ 10952725 h 14128114"/>
              <a:gd name="csX0" fmla="*/ 3934314 w 4239108"/>
              <a:gd name="csY0" fmla="*/ 11221185 h 14396574"/>
              <a:gd name="csX1" fmla="*/ 3868842 w 4239108"/>
              <a:gd name="csY1" fmla="*/ 1540381 h 14396574"/>
              <a:gd name="csX2" fmla="*/ 495668 w 4239108"/>
              <a:gd name="csY2" fmla="*/ 449676 h 14396574"/>
              <a:gd name="csX3" fmla="*/ 4280 w 4239108"/>
              <a:gd name="csY3" fmla="*/ 7534151 h 14396574"/>
              <a:gd name="csX4" fmla="*/ 410281 w 4239108"/>
              <a:gd name="csY4" fmla="*/ 14035327 h 14396574"/>
              <a:gd name="csX5" fmla="*/ 2563631 w 4239108"/>
              <a:gd name="csY5" fmla="*/ 13797070 h 14396574"/>
              <a:gd name="csX6" fmla="*/ 3934314 w 4239108"/>
              <a:gd name="csY6" fmla="*/ 11221185 h 1439657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239108" h="14396574">
                <a:moveTo>
                  <a:pt x="3934314" y="11221185"/>
                </a:moveTo>
                <a:cubicBezTo>
                  <a:pt x="4257391" y="9446593"/>
                  <a:pt x="4441950" y="3335633"/>
                  <a:pt x="3868842" y="1540381"/>
                </a:cubicBezTo>
                <a:cubicBezTo>
                  <a:pt x="3295734" y="-254871"/>
                  <a:pt x="1019565" y="-281101"/>
                  <a:pt x="495668" y="449676"/>
                </a:cubicBezTo>
                <a:cubicBezTo>
                  <a:pt x="-28229" y="1180453"/>
                  <a:pt x="18511" y="5269876"/>
                  <a:pt x="4280" y="7534151"/>
                </a:cubicBezTo>
                <a:cubicBezTo>
                  <a:pt x="-9951" y="9798426"/>
                  <a:pt x="-13131" y="12982082"/>
                  <a:pt x="410281" y="14035327"/>
                </a:cubicBezTo>
                <a:cubicBezTo>
                  <a:pt x="852727" y="14977867"/>
                  <a:pt x="2117435" y="13775654"/>
                  <a:pt x="2563631" y="13797070"/>
                </a:cubicBezTo>
                <a:cubicBezTo>
                  <a:pt x="3198673" y="13899121"/>
                  <a:pt x="3611237" y="12995777"/>
                  <a:pt x="3934314" y="11221185"/>
                </a:cubicBez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288000" tIns="72000" rIns="25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2200" b="1" kern="1200">
                <a:solidFill>
                  <a:srgbClr val="000000"/>
                </a:solidFill>
                <a:latin typeface="Jost Medium"/>
              </a:rPr>
              <a:t>Förstudie: Industrisamverkan </a:t>
            </a:r>
          </a:p>
        </p:txBody>
      </p:sp>
      <p:sp>
        <p:nvSpPr>
          <p:cNvPr id="25" name="Rektangel: diagonala rundade hörn 24">
            <a:extLst>
              <a:ext uri="{FF2B5EF4-FFF2-40B4-BE49-F238E27FC236}">
                <a16:creationId xmlns:a16="http://schemas.microsoft.com/office/drawing/2014/main" id="{03ECF36B-60F3-3E44-705C-536FAD66A94C}"/>
              </a:ext>
            </a:extLst>
          </p:cNvPr>
          <p:cNvSpPr/>
          <p:nvPr/>
        </p:nvSpPr>
        <p:spPr>
          <a:xfrm>
            <a:off x="10598954" y="3373087"/>
            <a:ext cx="1260000" cy="720000"/>
          </a:xfrm>
          <a:prstGeom prst="round2Diag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sv-SE" sz="1600">
                <a:latin typeface="+mj-lt"/>
              </a:rPr>
              <a:t>Stänger </a:t>
            </a:r>
            <a:br>
              <a:rPr lang="sv-SE" sz="1600">
                <a:latin typeface="+mj-lt"/>
              </a:rPr>
            </a:br>
            <a:r>
              <a:rPr lang="sv-SE" sz="1600">
                <a:latin typeface="+mj-lt"/>
              </a:rPr>
              <a:t>10 sep</a:t>
            </a:r>
          </a:p>
        </p:txBody>
      </p:sp>
    </p:spTree>
    <p:extLst>
      <p:ext uri="{BB962C8B-B14F-4D97-AF65-F5344CB8AC3E}">
        <p14:creationId xmlns:p14="http://schemas.microsoft.com/office/powerpoint/2010/main" val="36911886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ihandsfigur: Form 1">
            <a:extLst>
              <a:ext uri="{FF2B5EF4-FFF2-40B4-BE49-F238E27FC236}">
                <a16:creationId xmlns:a16="http://schemas.microsoft.com/office/drawing/2014/main" id="{AEC3062B-A537-13D4-B058-04FC79649B26}"/>
              </a:ext>
            </a:extLst>
          </p:cNvPr>
          <p:cNvSpPr/>
          <p:nvPr/>
        </p:nvSpPr>
        <p:spPr>
          <a:xfrm>
            <a:off x="5927801" y="645268"/>
            <a:ext cx="5836379" cy="5635558"/>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42813"/>
              <a:gd name="connsiteY0" fmla="*/ 52749 h 2676838"/>
              <a:gd name="connsiteX1" fmla="*/ 487794 w 4742813"/>
              <a:gd name="connsiteY1" fmla="*/ 273554 h 2676838"/>
              <a:gd name="connsiteX2" fmla="*/ 114 w 4742813"/>
              <a:gd name="connsiteY2" fmla="*/ 1623824 h 2676838"/>
              <a:gd name="connsiteX3" fmla="*/ 518274 w 4742813"/>
              <a:gd name="connsiteY3" fmla="*/ 2526175 h 2676838"/>
              <a:gd name="connsiteX4" fmla="*/ 2514714 w 4742813"/>
              <a:gd name="connsiteY4" fmla="*/ 2492504 h 2676838"/>
              <a:gd name="connsiteX5" fmla="*/ 4419714 w 4742813"/>
              <a:gd name="connsiteY5" fmla="*/ 2631851 h 2676838"/>
              <a:gd name="connsiteX6" fmla="*/ 4732134 w 4742813"/>
              <a:gd name="connsiteY6" fmla="*/ 1592430 h 2676838"/>
              <a:gd name="connsiteX7" fmla="*/ 3967221 w 4742813"/>
              <a:gd name="connsiteY7" fmla="*/ 155180 h 2676838"/>
              <a:gd name="connsiteX8" fmla="*/ 1966074 w 4742813"/>
              <a:gd name="connsiteY8" fmla="*/ 52749 h 2676838"/>
              <a:gd name="connsiteX0" fmla="*/ 1966074 w 4565430"/>
              <a:gd name="connsiteY0" fmla="*/ 21271 h 2681247"/>
              <a:gd name="connsiteX1" fmla="*/ 487794 w 4565430"/>
              <a:gd name="connsiteY1" fmla="*/ 242076 h 2681247"/>
              <a:gd name="connsiteX2" fmla="*/ 114 w 4565430"/>
              <a:gd name="connsiteY2" fmla="*/ 1592346 h 2681247"/>
              <a:gd name="connsiteX3" fmla="*/ 518274 w 4565430"/>
              <a:gd name="connsiteY3" fmla="*/ 2494697 h 2681247"/>
              <a:gd name="connsiteX4" fmla="*/ 2514714 w 4565430"/>
              <a:gd name="connsiteY4" fmla="*/ 2461026 h 2681247"/>
              <a:gd name="connsiteX5" fmla="*/ 4419714 w 4565430"/>
              <a:gd name="connsiteY5" fmla="*/ 2600373 h 2681247"/>
              <a:gd name="connsiteX6" fmla="*/ 4421360 w 4565430"/>
              <a:gd name="connsiteY6" fmla="*/ 1036507 h 2681247"/>
              <a:gd name="connsiteX7" fmla="*/ 3967221 w 4565430"/>
              <a:gd name="connsiteY7" fmla="*/ 123702 h 2681247"/>
              <a:gd name="connsiteX8" fmla="*/ 1966074 w 4565430"/>
              <a:gd name="connsiteY8" fmla="*/ 21271 h 2681247"/>
              <a:gd name="connsiteX0" fmla="*/ 1966074 w 4565430"/>
              <a:gd name="connsiteY0" fmla="*/ 21271 h 2681249"/>
              <a:gd name="connsiteX1" fmla="*/ 487794 w 4565430"/>
              <a:gd name="connsiteY1" fmla="*/ 242076 h 2681249"/>
              <a:gd name="connsiteX2" fmla="*/ 114 w 4565430"/>
              <a:gd name="connsiteY2" fmla="*/ 1592346 h 2681249"/>
              <a:gd name="connsiteX3" fmla="*/ 518274 w 4565430"/>
              <a:gd name="connsiteY3" fmla="*/ 2494697 h 2681249"/>
              <a:gd name="connsiteX4" fmla="*/ 2514714 w 4565430"/>
              <a:gd name="connsiteY4" fmla="*/ 2461026 h 2681249"/>
              <a:gd name="connsiteX5" fmla="*/ 4419714 w 4565430"/>
              <a:gd name="connsiteY5" fmla="*/ 2600373 h 2681249"/>
              <a:gd name="connsiteX6" fmla="*/ 4421360 w 4565430"/>
              <a:gd name="connsiteY6" fmla="*/ 1036507 h 2681249"/>
              <a:gd name="connsiteX7" fmla="*/ 3967221 w 4565430"/>
              <a:gd name="connsiteY7" fmla="*/ 123702 h 2681249"/>
              <a:gd name="connsiteX8" fmla="*/ 1966074 w 4565430"/>
              <a:gd name="connsiteY8" fmla="*/ 21271 h 2681249"/>
              <a:gd name="connsiteX0" fmla="*/ 1966074 w 4640401"/>
              <a:gd name="connsiteY0" fmla="*/ 21271 h 2681247"/>
              <a:gd name="connsiteX1" fmla="*/ 487794 w 4640401"/>
              <a:gd name="connsiteY1" fmla="*/ 242076 h 2681247"/>
              <a:gd name="connsiteX2" fmla="*/ 114 w 4640401"/>
              <a:gd name="connsiteY2" fmla="*/ 1592346 h 2681247"/>
              <a:gd name="connsiteX3" fmla="*/ 518274 w 4640401"/>
              <a:gd name="connsiteY3" fmla="*/ 2494697 h 2681247"/>
              <a:gd name="connsiteX4" fmla="*/ 2514714 w 4640401"/>
              <a:gd name="connsiteY4" fmla="*/ 2461026 h 2681247"/>
              <a:gd name="connsiteX5" fmla="*/ 4419714 w 4640401"/>
              <a:gd name="connsiteY5" fmla="*/ 2600373 h 2681247"/>
              <a:gd name="connsiteX6" fmla="*/ 4421360 w 4640401"/>
              <a:gd name="connsiteY6" fmla="*/ 1036507 h 2681247"/>
              <a:gd name="connsiteX7" fmla="*/ 3967221 w 4640401"/>
              <a:gd name="connsiteY7" fmla="*/ 123702 h 2681247"/>
              <a:gd name="connsiteX8" fmla="*/ 1966074 w 4640401"/>
              <a:gd name="connsiteY8" fmla="*/ 21271 h 2681247"/>
              <a:gd name="connsiteX0" fmla="*/ 1966074 w 4621548"/>
              <a:gd name="connsiteY0" fmla="*/ 21271 h 2681249"/>
              <a:gd name="connsiteX1" fmla="*/ 487794 w 4621548"/>
              <a:gd name="connsiteY1" fmla="*/ 242076 h 2681249"/>
              <a:gd name="connsiteX2" fmla="*/ 114 w 4621548"/>
              <a:gd name="connsiteY2" fmla="*/ 1592346 h 2681249"/>
              <a:gd name="connsiteX3" fmla="*/ 518274 w 4621548"/>
              <a:gd name="connsiteY3" fmla="*/ 2494697 h 2681249"/>
              <a:gd name="connsiteX4" fmla="*/ 2514714 w 4621548"/>
              <a:gd name="connsiteY4" fmla="*/ 2461026 h 2681249"/>
              <a:gd name="connsiteX5" fmla="*/ 4419714 w 4621548"/>
              <a:gd name="connsiteY5" fmla="*/ 2600373 h 2681249"/>
              <a:gd name="connsiteX6" fmla="*/ 4421360 w 4621548"/>
              <a:gd name="connsiteY6" fmla="*/ 1036507 h 2681249"/>
              <a:gd name="connsiteX7" fmla="*/ 3967221 w 4621548"/>
              <a:gd name="connsiteY7" fmla="*/ 123702 h 2681249"/>
              <a:gd name="connsiteX8" fmla="*/ 1966074 w 4621548"/>
              <a:gd name="connsiteY8" fmla="*/ 21271 h 2681249"/>
              <a:gd name="connsiteX0" fmla="*/ 1966074 w 4599620"/>
              <a:gd name="connsiteY0" fmla="*/ 95978 h 2755955"/>
              <a:gd name="connsiteX1" fmla="*/ 487794 w 4599620"/>
              <a:gd name="connsiteY1" fmla="*/ 316783 h 2755955"/>
              <a:gd name="connsiteX2" fmla="*/ 114 w 4599620"/>
              <a:gd name="connsiteY2" fmla="*/ 1667053 h 2755955"/>
              <a:gd name="connsiteX3" fmla="*/ 518274 w 4599620"/>
              <a:gd name="connsiteY3" fmla="*/ 2569404 h 2755955"/>
              <a:gd name="connsiteX4" fmla="*/ 2514714 w 4599620"/>
              <a:gd name="connsiteY4" fmla="*/ 2535733 h 2755955"/>
              <a:gd name="connsiteX5" fmla="*/ 4419714 w 4599620"/>
              <a:gd name="connsiteY5" fmla="*/ 2675080 h 2755955"/>
              <a:gd name="connsiteX6" fmla="*/ 4421360 w 4599620"/>
              <a:gd name="connsiteY6" fmla="*/ 1111214 h 2755955"/>
              <a:gd name="connsiteX7" fmla="*/ 3548351 w 4599620"/>
              <a:gd name="connsiteY7" fmla="*/ 79986 h 2755955"/>
              <a:gd name="connsiteX8" fmla="*/ 1966074 w 4599620"/>
              <a:gd name="connsiteY8" fmla="*/ 95978 h 2755955"/>
              <a:gd name="connsiteX0" fmla="*/ 1966074 w 4536852"/>
              <a:gd name="connsiteY0" fmla="*/ 99730 h 2756159"/>
              <a:gd name="connsiteX1" fmla="*/ 487794 w 4536852"/>
              <a:gd name="connsiteY1" fmla="*/ 320535 h 2756159"/>
              <a:gd name="connsiteX2" fmla="*/ 114 w 4536852"/>
              <a:gd name="connsiteY2" fmla="*/ 1670805 h 2756159"/>
              <a:gd name="connsiteX3" fmla="*/ 518274 w 4536852"/>
              <a:gd name="connsiteY3" fmla="*/ 2573156 h 2756159"/>
              <a:gd name="connsiteX4" fmla="*/ 2514714 w 4536852"/>
              <a:gd name="connsiteY4" fmla="*/ 2539485 h 2756159"/>
              <a:gd name="connsiteX5" fmla="*/ 4419714 w 4536852"/>
              <a:gd name="connsiteY5" fmla="*/ 2678832 h 2756159"/>
              <a:gd name="connsiteX6" fmla="*/ 4245705 w 4536852"/>
              <a:gd name="connsiteY6" fmla="*/ 1165719 h 2756159"/>
              <a:gd name="connsiteX7" fmla="*/ 3548351 w 4536852"/>
              <a:gd name="connsiteY7" fmla="*/ 83738 h 2756159"/>
              <a:gd name="connsiteX8" fmla="*/ 1966074 w 4536852"/>
              <a:gd name="connsiteY8" fmla="*/ 99730 h 2756159"/>
              <a:gd name="connsiteX0" fmla="*/ 1966074 w 4675770"/>
              <a:gd name="connsiteY0" fmla="*/ 99730 h 2634471"/>
              <a:gd name="connsiteX1" fmla="*/ 487794 w 4675770"/>
              <a:gd name="connsiteY1" fmla="*/ 320535 h 2634471"/>
              <a:gd name="connsiteX2" fmla="*/ 114 w 4675770"/>
              <a:gd name="connsiteY2" fmla="*/ 1670805 h 2634471"/>
              <a:gd name="connsiteX3" fmla="*/ 518274 w 4675770"/>
              <a:gd name="connsiteY3" fmla="*/ 2573156 h 2634471"/>
              <a:gd name="connsiteX4" fmla="*/ 2514714 w 4675770"/>
              <a:gd name="connsiteY4" fmla="*/ 2539485 h 2634471"/>
              <a:gd name="connsiteX5" fmla="*/ 4581859 w 4675770"/>
              <a:gd name="connsiteY5" fmla="*/ 2425068 h 2634471"/>
              <a:gd name="connsiteX6" fmla="*/ 4245705 w 4675770"/>
              <a:gd name="connsiteY6" fmla="*/ 1165719 h 2634471"/>
              <a:gd name="connsiteX7" fmla="*/ 3548351 w 4675770"/>
              <a:gd name="connsiteY7" fmla="*/ 83738 h 2634471"/>
              <a:gd name="connsiteX8" fmla="*/ 1966074 w 4675770"/>
              <a:gd name="connsiteY8" fmla="*/ 99730 h 2634471"/>
              <a:gd name="connsiteX0" fmla="*/ 2047112 w 4756807"/>
              <a:gd name="connsiteY0" fmla="*/ 99730 h 2604556"/>
              <a:gd name="connsiteX1" fmla="*/ 568832 w 4756807"/>
              <a:gd name="connsiteY1" fmla="*/ 320535 h 2604556"/>
              <a:gd name="connsiteX2" fmla="*/ 81 w 4756807"/>
              <a:gd name="connsiteY2" fmla="*/ 2076825 h 2604556"/>
              <a:gd name="connsiteX3" fmla="*/ 599312 w 4756807"/>
              <a:gd name="connsiteY3" fmla="*/ 2573156 h 2604556"/>
              <a:gd name="connsiteX4" fmla="*/ 2595752 w 4756807"/>
              <a:gd name="connsiteY4" fmla="*/ 2539485 h 2604556"/>
              <a:gd name="connsiteX5" fmla="*/ 4662897 w 4756807"/>
              <a:gd name="connsiteY5" fmla="*/ 2425068 h 2604556"/>
              <a:gd name="connsiteX6" fmla="*/ 4326743 w 4756807"/>
              <a:gd name="connsiteY6" fmla="*/ 1165719 h 2604556"/>
              <a:gd name="connsiteX7" fmla="*/ 3629389 w 4756807"/>
              <a:gd name="connsiteY7" fmla="*/ 83738 h 2604556"/>
              <a:gd name="connsiteX8" fmla="*/ 2047112 w 4756807"/>
              <a:gd name="connsiteY8" fmla="*/ 99730 h 2604556"/>
              <a:gd name="connsiteX0" fmla="*/ 2061345 w 4771040"/>
              <a:gd name="connsiteY0" fmla="*/ 99730 h 2604556"/>
              <a:gd name="connsiteX1" fmla="*/ 583065 w 4771040"/>
              <a:gd name="connsiteY1" fmla="*/ 320535 h 2604556"/>
              <a:gd name="connsiteX2" fmla="*/ 219602 w 4771040"/>
              <a:gd name="connsiteY2" fmla="*/ 1070951 h 2604556"/>
              <a:gd name="connsiteX3" fmla="*/ 14314 w 4771040"/>
              <a:gd name="connsiteY3" fmla="*/ 2076825 h 2604556"/>
              <a:gd name="connsiteX4" fmla="*/ 613545 w 4771040"/>
              <a:gd name="connsiteY4" fmla="*/ 2573156 h 2604556"/>
              <a:gd name="connsiteX5" fmla="*/ 2609985 w 4771040"/>
              <a:gd name="connsiteY5" fmla="*/ 2539485 h 2604556"/>
              <a:gd name="connsiteX6" fmla="*/ 4677130 w 4771040"/>
              <a:gd name="connsiteY6" fmla="*/ 2425068 h 2604556"/>
              <a:gd name="connsiteX7" fmla="*/ 4340976 w 4771040"/>
              <a:gd name="connsiteY7" fmla="*/ 1165719 h 2604556"/>
              <a:gd name="connsiteX8" fmla="*/ 3643622 w 4771040"/>
              <a:gd name="connsiteY8" fmla="*/ 83738 h 2604556"/>
              <a:gd name="connsiteX9" fmla="*/ 2061345 w 4771040"/>
              <a:gd name="connsiteY9" fmla="*/ 99730 h 2604556"/>
              <a:gd name="connsiteX0" fmla="*/ 2053438 w 4763133"/>
              <a:gd name="connsiteY0" fmla="*/ 99730 h 2604556"/>
              <a:gd name="connsiteX1" fmla="*/ 575158 w 4763133"/>
              <a:gd name="connsiteY1" fmla="*/ 320535 h 2604556"/>
              <a:gd name="connsiteX2" fmla="*/ 306278 w 4763133"/>
              <a:gd name="connsiteY2" fmla="*/ 1104785 h 2604556"/>
              <a:gd name="connsiteX3" fmla="*/ 6407 w 4763133"/>
              <a:gd name="connsiteY3" fmla="*/ 2076825 h 2604556"/>
              <a:gd name="connsiteX4" fmla="*/ 605638 w 4763133"/>
              <a:gd name="connsiteY4" fmla="*/ 2573156 h 2604556"/>
              <a:gd name="connsiteX5" fmla="*/ 2602078 w 4763133"/>
              <a:gd name="connsiteY5" fmla="*/ 2539485 h 2604556"/>
              <a:gd name="connsiteX6" fmla="*/ 4669223 w 4763133"/>
              <a:gd name="connsiteY6" fmla="*/ 2425068 h 2604556"/>
              <a:gd name="connsiteX7" fmla="*/ 4333069 w 4763133"/>
              <a:gd name="connsiteY7" fmla="*/ 1165719 h 2604556"/>
              <a:gd name="connsiteX8" fmla="*/ 3635715 w 4763133"/>
              <a:gd name="connsiteY8" fmla="*/ 83738 h 2604556"/>
              <a:gd name="connsiteX9" fmla="*/ 2053438 w 4763133"/>
              <a:gd name="connsiteY9" fmla="*/ 99730 h 2604556"/>
              <a:gd name="connsiteX0" fmla="*/ 2013920 w 4723615"/>
              <a:gd name="connsiteY0" fmla="*/ 99730 h 2584881"/>
              <a:gd name="connsiteX1" fmla="*/ 535640 w 4723615"/>
              <a:gd name="connsiteY1" fmla="*/ 320535 h 2584881"/>
              <a:gd name="connsiteX2" fmla="*/ 266760 w 4723615"/>
              <a:gd name="connsiteY2" fmla="*/ 1104785 h 2584881"/>
              <a:gd name="connsiteX3" fmla="*/ 7425 w 4723615"/>
              <a:gd name="connsiteY3" fmla="*/ 2347505 h 2584881"/>
              <a:gd name="connsiteX4" fmla="*/ 566120 w 4723615"/>
              <a:gd name="connsiteY4" fmla="*/ 2573156 h 2584881"/>
              <a:gd name="connsiteX5" fmla="*/ 2562560 w 4723615"/>
              <a:gd name="connsiteY5" fmla="*/ 2539485 h 2584881"/>
              <a:gd name="connsiteX6" fmla="*/ 4629705 w 4723615"/>
              <a:gd name="connsiteY6" fmla="*/ 2425068 h 2584881"/>
              <a:gd name="connsiteX7" fmla="*/ 4293551 w 4723615"/>
              <a:gd name="connsiteY7" fmla="*/ 1165719 h 2584881"/>
              <a:gd name="connsiteX8" fmla="*/ 3596197 w 4723615"/>
              <a:gd name="connsiteY8" fmla="*/ 83738 h 2584881"/>
              <a:gd name="connsiteX9" fmla="*/ 2013920 w 4723615"/>
              <a:gd name="connsiteY9" fmla="*/ 99730 h 2584881"/>
              <a:gd name="connsiteX0" fmla="*/ 2018737 w 4728432"/>
              <a:gd name="connsiteY0" fmla="*/ 99730 h 2896906"/>
              <a:gd name="connsiteX1" fmla="*/ 540457 w 4728432"/>
              <a:gd name="connsiteY1" fmla="*/ 320535 h 2896906"/>
              <a:gd name="connsiteX2" fmla="*/ 271577 w 4728432"/>
              <a:gd name="connsiteY2" fmla="*/ 1104785 h 2896906"/>
              <a:gd name="connsiteX3" fmla="*/ 12242 w 4728432"/>
              <a:gd name="connsiteY3" fmla="*/ 2347505 h 2896906"/>
              <a:gd name="connsiteX4" fmla="*/ 679032 w 4728432"/>
              <a:gd name="connsiteY4" fmla="*/ 2894591 h 2896906"/>
              <a:gd name="connsiteX5" fmla="*/ 2567377 w 4728432"/>
              <a:gd name="connsiteY5" fmla="*/ 2539485 h 2896906"/>
              <a:gd name="connsiteX6" fmla="*/ 4634522 w 4728432"/>
              <a:gd name="connsiteY6" fmla="*/ 2425068 h 2896906"/>
              <a:gd name="connsiteX7" fmla="*/ 4298368 w 4728432"/>
              <a:gd name="connsiteY7" fmla="*/ 1165719 h 2896906"/>
              <a:gd name="connsiteX8" fmla="*/ 3601014 w 4728432"/>
              <a:gd name="connsiteY8" fmla="*/ 83738 h 2896906"/>
              <a:gd name="connsiteX9" fmla="*/ 2018737 w 4728432"/>
              <a:gd name="connsiteY9" fmla="*/ 99730 h 2896906"/>
              <a:gd name="connsiteX0" fmla="*/ 2018737 w 4728432"/>
              <a:gd name="connsiteY0" fmla="*/ 99730 h 2909754"/>
              <a:gd name="connsiteX1" fmla="*/ 540457 w 4728432"/>
              <a:gd name="connsiteY1" fmla="*/ 320535 h 2909754"/>
              <a:gd name="connsiteX2" fmla="*/ 271577 w 4728432"/>
              <a:gd name="connsiteY2" fmla="*/ 1104785 h 2909754"/>
              <a:gd name="connsiteX3" fmla="*/ 12243 w 4728432"/>
              <a:gd name="connsiteY3" fmla="*/ 1975319 h 2909754"/>
              <a:gd name="connsiteX4" fmla="*/ 679032 w 4728432"/>
              <a:gd name="connsiteY4" fmla="*/ 2894591 h 2909754"/>
              <a:gd name="connsiteX5" fmla="*/ 2567377 w 4728432"/>
              <a:gd name="connsiteY5" fmla="*/ 2539485 h 2909754"/>
              <a:gd name="connsiteX6" fmla="*/ 4634522 w 4728432"/>
              <a:gd name="connsiteY6" fmla="*/ 2425068 h 2909754"/>
              <a:gd name="connsiteX7" fmla="*/ 4298368 w 4728432"/>
              <a:gd name="connsiteY7" fmla="*/ 1165719 h 2909754"/>
              <a:gd name="connsiteX8" fmla="*/ 3601014 w 4728432"/>
              <a:gd name="connsiteY8" fmla="*/ 83738 h 2909754"/>
              <a:gd name="connsiteX9" fmla="*/ 2018737 w 4728432"/>
              <a:gd name="connsiteY9" fmla="*/ 99730 h 2909754"/>
              <a:gd name="connsiteX0" fmla="*/ 2018737 w 4728432"/>
              <a:gd name="connsiteY0" fmla="*/ 99730 h 2909754"/>
              <a:gd name="connsiteX1" fmla="*/ 540457 w 4728432"/>
              <a:gd name="connsiteY1" fmla="*/ 320535 h 2909754"/>
              <a:gd name="connsiteX2" fmla="*/ 271577 w 4728432"/>
              <a:gd name="connsiteY2" fmla="*/ 1104785 h 2909754"/>
              <a:gd name="connsiteX3" fmla="*/ 12243 w 4728432"/>
              <a:gd name="connsiteY3" fmla="*/ 1975319 h 2909754"/>
              <a:gd name="connsiteX4" fmla="*/ 679032 w 4728432"/>
              <a:gd name="connsiteY4" fmla="*/ 2894591 h 2909754"/>
              <a:gd name="connsiteX5" fmla="*/ 2567377 w 4728432"/>
              <a:gd name="connsiteY5" fmla="*/ 2539485 h 2909754"/>
              <a:gd name="connsiteX6" fmla="*/ 4634522 w 4728432"/>
              <a:gd name="connsiteY6" fmla="*/ 2425068 h 2909754"/>
              <a:gd name="connsiteX7" fmla="*/ 4298368 w 4728432"/>
              <a:gd name="connsiteY7" fmla="*/ 1165719 h 2909754"/>
              <a:gd name="connsiteX8" fmla="*/ 3601014 w 4728432"/>
              <a:gd name="connsiteY8" fmla="*/ 83738 h 2909754"/>
              <a:gd name="connsiteX9" fmla="*/ 2018737 w 4728432"/>
              <a:gd name="connsiteY9" fmla="*/ 99730 h 2909754"/>
              <a:gd name="connsiteX0" fmla="*/ 2018737 w 4716507"/>
              <a:gd name="connsiteY0" fmla="*/ 99730 h 2909215"/>
              <a:gd name="connsiteX1" fmla="*/ 540457 w 4716507"/>
              <a:gd name="connsiteY1" fmla="*/ 320535 h 2909215"/>
              <a:gd name="connsiteX2" fmla="*/ 271577 w 4716507"/>
              <a:gd name="connsiteY2" fmla="*/ 1104785 h 2909215"/>
              <a:gd name="connsiteX3" fmla="*/ 12243 w 4716507"/>
              <a:gd name="connsiteY3" fmla="*/ 1975319 h 2909215"/>
              <a:gd name="connsiteX4" fmla="*/ 679032 w 4716507"/>
              <a:gd name="connsiteY4" fmla="*/ 2894591 h 2909215"/>
              <a:gd name="connsiteX5" fmla="*/ 2567377 w 4716507"/>
              <a:gd name="connsiteY5" fmla="*/ 2539485 h 2909215"/>
              <a:gd name="connsiteX6" fmla="*/ 4621010 w 4716507"/>
              <a:gd name="connsiteY6" fmla="*/ 2526572 h 2909215"/>
              <a:gd name="connsiteX7" fmla="*/ 4298368 w 4716507"/>
              <a:gd name="connsiteY7" fmla="*/ 1165719 h 2909215"/>
              <a:gd name="connsiteX8" fmla="*/ 3601014 w 4716507"/>
              <a:gd name="connsiteY8" fmla="*/ 83738 h 2909215"/>
              <a:gd name="connsiteX9" fmla="*/ 2018737 w 4716507"/>
              <a:gd name="connsiteY9" fmla="*/ 99730 h 2909215"/>
              <a:gd name="connsiteX0" fmla="*/ 2018737 w 4714563"/>
              <a:gd name="connsiteY0" fmla="*/ 99730 h 2908474"/>
              <a:gd name="connsiteX1" fmla="*/ 540457 w 4714563"/>
              <a:gd name="connsiteY1" fmla="*/ 320535 h 2908474"/>
              <a:gd name="connsiteX2" fmla="*/ 271577 w 4714563"/>
              <a:gd name="connsiteY2" fmla="*/ 1104785 h 2908474"/>
              <a:gd name="connsiteX3" fmla="*/ 12243 w 4714563"/>
              <a:gd name="connsiteY3" fmla="*/ 1975319 h 2908474"/>
              <a:gd name="connsiteX4" fmla="*/ 679032 w 4714563"/>
              <a:gd name="connsiteY4" fmla="*/ 2894591 h 2908474"/>
              <a:gd name="connsiteX5" fmla="*/ 2567377 w 4714563"/>
              <a:gd name="connsiteY5" fmla="*/ 2539485 h 2908474"/>
              <a:gd name="connsiteX6" fmla="*/ 2595636 w 4714563"/>
              <a:gd name="connsiteY6" fmla="*/ 2678118 h 2908474"/>
              <a:gd name="connsiteX7" fmla="*/ 4621010 w 4714563"/>
              <a:gd name="connsiteY7" fmla="*/ 2526572 h 2908474"/>
              <a:gd name="connsiteX8" fmla="*/ 4298368 w 4714563"/>
              <a:gd name="connsiteY8" fmla="*/ 1165719 h 2908474"/>
              <a:gd name="connsiteX9" fmla="*/ 3601014 w 4714563"/>
              <a:gd name="connsiteY9" fmla="*/ 83738 h 2908474"/>
              <a:gd name="connsiteX10" fmla="*/ 2018737 w 4714563"/>
              <a:gd name="connsiteY10" fmla="*/ 99730 h 2908474"/>
              <a:gd name="connsiteX0" fmla="*/ 2018737 w 4714563"/>
              <a:gd name="connsiteY0" fmla="*/ 99730 h 2923529"/>
              <a:gd name="connsiteX1" fmla="*/ 540457 w 4714563"/>
              <a:gd name="connsiteY1" fmla="*/ 320535 h 2923529"/>
              <a:gd name="connsiteX2" fmla="*/ 271577 w 4714563"/>
              <a:gd name="connsiteY2" fmla="*/ 1104785 h 2923529"/>
              <a:gd name="connsiteX3" fmla="*/ 12243 w 4714563"/>
              <a:gd name="connsiteY3" fmla="*/ 1975319 h 2923529"/>
              <a:gd name="connsiteX4" fmla="*/ 679032 w 4714563"/>
              <a:gd name="connsiteY4" fmla="*/ 2894591 h 2923529"/>
              <a:gd name="connsiteX5" fmla="*/ 2595636 w 4714563"/>
              <a:gd name="connsiteY5" fmla="*/ 2678118 h 2923529"/>
              <a:gd name="connsiteX6" fmla="*/ 4621010 w 4714563"/>
              <a:gd name="connsiteY6" fmla="*/ 2526572 h 2923529"/>
              <a:gd name="connsiteX7" fmla="*/ 4298368 w 4714563"/>
              <a:gd name="connsiteY7" fmla="*/ 1165719 h 2923529"/>
              <a:gd name="connsiteX8" fmla="*/ 3601014 w 4714563"/>
              <a:gd name="connsiteY8" fmla="*/ 83738 h 2923529"/>
              <a:gd name="connsiteX9" fmla="*/ 2018737 w 4714563"/>
              <a:gd name="connsiteY9" fmla="*/ 99730 h 2923529"/>
              <a:gd name="connsiteX0" fmla="*/ 2018737 w 4776168"/>
              <a:gd name="connsiteY0" fmla="*/ 99730 h 2919170"/>
              <a:gd name="connsiteX1" fmla="*/ 540457 w 4776168"/>
              <a:gd name="connsiteY1" fmla="*/ 320535 h 2919170"/>
              <a:gd name="connsiteX2" fmla="*/ 271577 w 4776168"/>
              <a:gd name="connsiteY2" fmla="*/ 1104785 h 2919170"/>
              <a:gd name="connsiteX3" fmla="*/ 12243 w 4776168"/>
              <a:gd name="connsiteY3" fmla="*/ 1975319 h 2919170"/>
              <a:gd name="connsiteX4" fmla="*/ 679032 w 4776168"/>
              <a:gd name="connsiteY4" fmla="*/ 2894591 h 2919170"/>
              <a:gd name="connsiteX5" fmla="*/ 1717360 w 4776168"/>
              <a:gd name="connsiteY5" fmla="*/ 2644283 h 2919170"/>
              <a:gd name="connsiteX6" fmla="*/ 4621010 w 4776168"/>
              <a:gd name="connsiteY6" fmla="*/ 2526572 h 2919170"/>
              <a:gd name="connsiteX7" fmla="*/ 4298368 w 4776168"/>
              <a:gd name="connsiteY7" fmla="*/ 1165719 h 2919170"/>
              <a:gd name="connsiteX8" fmla="*/ 3601014 w 4776168"/>
              <a:gd name="connsiteY8" fmla="*/ 83738 h 2919170"/>
              <a:gd name="connsiteX9" fmla="*/ 2018737 w 4776168"/>
              <a:gd name="connsiteY9" fmla="*/ 99730 h 2919170"/>
              <a:gd name="connsiteX0" fmla="*/ 2018737 w 4799433"/>
              <a:gd name="connsiteY0" fmla="*/ 99730 h 2919168"/>
              <a:gd name="connsiteX1" fmla="*/ 540457 w 4799433"/>
              <a:gd name="connsiteY1" fmla="*/ 320535 h 2919168"/>
              <a:gd name="connsiteX2" fmla="*/ 271577 w 4799433"/>
              <a:gd name="connsiteY2" fmla="*/ 1104785 h 2919168"/>
              <a:gd name="connsiteX3" fmla="*/ 12243 w 4799433"/>
              <a:gd name="connsiteY3" fmla="*/ 1975319 h 2919168"/>
              <a:gd name="connsiteX4" fmla="*/ 679032 w 4799433"/>
              <a:gd name="connsiteY4" fmla="*/ 2894591 h 2919168"/>
              <a:gd name="connsiteX5" fmla="*/ 1717360 w 4799433"/>
              <a:gd name="connsiteY5" fmla="*/ 2644283 h 2919168"/>
              <a:gd name="connsiteX6" fmla="*/ 4648034 w 4799433"/>
              <a:gd name="connsiteY6" fmla="*/ 2526572 h 2919168"/>
              <a:gd name="connsiteX7" fmla="*/ 4298368 w 4799433"/>
              <a:gd name="connsiteY7" fmla="*/ 1165719 h 2919168"/>
              <a:gd name="connsiteX8" fmla="*/ 3601014 w 4799433"/>
              <a:gd name="connsiteY8" fmla="*/ 83738 h 2919168"/>
              <a:gd name="connsiteX9" fmla="*/ 2018737 w 4799433"/>
              <a:gd name="connsiteY9" fmla="*/ 99730 h 2919168"/>
              <a:gd name="connsiteX0" fmla="*/ 2018737 w 4754177"/>
              <a:gd name="connsiteY0" fmla="*/ 99730 h 2919170"/>
              <a:gd name="connsiteX1" fmla="*/ 540457 w 4754177"/>
              <a:gd name="connsiteY1" fmla="*/ 320535 h 2919170"/>
              <a:gd name="connsiteX2" fmla="*/ 271577 w 4754177"/>
              <a:gd name="connsiteY2" fmla="*/ 1104785 h 2919170"/>
              <a:gd name="connsiteX3" fmla="*/ 12243 w 4754177"/>
              <a:gd name="connsiteY3" fmla="*/ 1975319 h 2919170"/>
              <a:gd name="connsiteX4" fmla="*/ 679032 w 4754177"/>
              <a:gd name="connsiteY4" fmla="*/ 2894591 h 2919170"/>
              <a:gd name="connsiteX5" fmla="*/ 1717360 w 4754177"/>
              <a:gd name="connsiteY5" fmla="*/ 2644283 h 2919170"/>
              <a:gd name="connsiteX6" fmla="*/ 4648034 w 4754177"/>
              <a:gd name="connsiteY6" fmla="*/ 2526572 h 2919170"/>
              <a:gd name="connsiteX7" fmla="*/ 4298368 w 4754177"/>
              <a:gd name="connsiteY7" fmla="*/ 1165719 h 2919170"/>
              <a:gd name="connsiteX8" fmla="*/ 3601014 w 4754177"/>
              <a:gd name="connsiteY8" fmla="*/ 83738 h 2919170"/>
              <a:gd name="connsiteX9" fmla="*/ 2018737 w 4754177"/>
              <a:gd name="connsiteY9" fmla="*/ 99730 h 2919170"/>
              <a:gd name="connsiteX0" fmla="*/ 2018737 w 4850649"/>
              <a:gd name="connsiteY0" fmla="*/ 94729 h 2914167"/>
              <a:gd name="connsiteX1" fmla="*/ 540457 w 4850649"/>
              <a:gd name="connsiteY1" fmla="*/ 315534 h 2914167"/>
              <a:gd name="connsiteX2" fmla="*/ 271577 w 4850649"/>
              <a:gd name="connsiteY2" fmla="*/ 1099784 h 2914167"/>
              <a:gd name="connsiteX3" fmla="*/ 12243 w 4850649"/>
              <a:gd name="connsiteY3" fmla="*/ 1970318 h 2914167"/>
              <a:gd name="connsiteX4" fmla="*/ 679032 w 4850649"/>
              <a:gd name="connsiteY4" fmla="*/ 2889590 h 2914167"/>
              <a:gd name="connsiteX5" fmla="*/ 1717360 w 4850649"/>
              <a:gd name="connsiteY5" fmla="*/ 2639282 h 2914167"/>
              <a:gd name="connsiteX6" fmla="*/ 4648034 w 4850649"/>
              <a:gd name="connsiteY6" fmla="*/ 2521571 h 2914167"/>
              <a:gd name="connsiteX7" fmla="*/ 4487535 w 4850649"/>
              <a:gd name="connsiteY7" fmla="*/ 1093048 h 2914167"/>
              <a:gd name="connsiteX8" fmla="*/ 3601014 w 4850649"/>
              <a:gd name="connsiteY8" fmla="*/ 78737 h 2914167"/>
              <a:gd name="connsiteX9" fmla="*/ 2018737 w 4850649"/>
              <a:gd name="connsiteY9" fmla="*/ 94729 h 2914167"/>
              <a:gd name="connsiteX0" fmla="*/ 2018737 w 4814124"/>
              <a:gd name="connsiteY0" fmla="*/ 94729 h 2914169"/>
              <a:gd name="connsiteX1" fmla="*/ 540457 w 4814124"/>
              <a:gd name="connsiteY1" fmla="*/ 315534 h 2914169"/>
              <a:gd name="connsiteX2" fmla="*/ 271577 w 4814124"/>
              <a:gd name="connsiteY2" fmla="*/ 1099784 h 2914169"/>
              <a:gd name="connsiteX3" fmla="*/ 12243 w 4814124"/>
              <a:gd name="connsiteY3" fmla="*/ 1970318 h 2914169"/>
              <a:gd name="connsiteX4" fmla="*/ 679032 w 4814124"/>
              <a:gd name="connsiteY4" fmla="*/ 2889590 h 2914169"/>
              <a:gd name="connsiteX5" fmla="*/ 1717360 w 4814124"/>
              <a:gd name="connsiteY5" fmla="*/ 2639282 h 2914169"/>
              <a:gd name="connsiteX6" fmla="*/ 4648034 w 4814124"/>
              <a:gd name="connsiteY6" fmla="*/ 2521571 h 2914169"/>
              <a:gd name="connsiteX7" fmla="*/ 4487535 w 4814124"/>
              <a:gd name="connsiteY7" fmla="*/ 1093048 h 2914169"/>
              <a:gd name="connsiteX8" fmla="*/ 3601014 w 4814124"/>
              <a:gd name="connsiteY8" fmla="*/ 78737 h 2914169"/>
              <a:gd name="connsiteX9" fmla="*/ 2018737 w 4814124"/>
              <a:gd name="connsiteY9" fmla="*/ 94729 h 2914169"/>
              <a:gd name="connsiteX0" fmla="*/ 2018737 w 4814124"/>
              <a:gd name="connsiteY0" fmla="*/ 94729 h 2914167"/>
              <a:gd name="connsiteX1" fmla="*/ 540457 w 4814124"/>
              <a:gd name="connsiteY1" fmla="*/ 315534 h 2914167"/>
              <a:gd name="connsiteX2" fmla="*/ 271577 w 4814124"/>
              <a:gd name="connsiteY2" fmla="*/ 1099784 h 2914167"/>
              <a:gd name="connsiteX3" fmla="*/ 12243 w 4814124"/>
              <a:gd name="connsiteY3" fmla="*/ 1970318 h 2914167"/>
              <a:gd name="connsiteX4" fmla="*/ 679032 w 4814124"/>
              <a:gd name="connsiteY4" fmla="*/ 2889590 h 2914167"/>
              <a:gd name="connsiteX5" fmla="*/ 1717360 w 4814124"/>
              <a:gd name="connsiteY5" fmla="*/ 2639282 h 2914167"/>
              <a:gd name="connsiteX6" fmla="*/ 4648034 w 4814124"/>
              <a:gd name="connsiteY6" fmla="*/ 2521571 h 2914167"/>
              <a:gd name="connsiteX7" fmla="*/ 4487535 w 4814124"/>
              <a:gd name="connsiteY7" fmla="*/ 1093048 h 2914167"/>
              <a:gd name="connsiteX8" fmla="*/ 3601014 w 4814124"/>
              <a:gd name="connsiteY8" fmla="*/ 78737 h 2914167"/>
              <a:gd name="connsiteX9" fmla="*/ 2018737 w 4814124"/>
              <a:gd name="connsiteY9" fmla="*/ 94729 h 2914167"/>
              <a:gd name="connsiteX0" fmla="*/ 2018737 w 4734517"/>
              <a:gd name="connsiteY0" fmla="*/ 94729 h 2914169"/>
              <a:gd name="connsiteX1" fmla="*/ 540457 w 4734517"/>
              <a:gd name="connsiteY1" fmla="*/ 315534 h 2914169"/>
              <a:gd name="connsiteX2" fmla="*/ 271577 w 4734517"/>
              <a:gd name="connsiteY2" fmla="*/ 1099784 h 2914169"/>
              <a:gd name="connsiteX3" fmla="*/ 12243 w 4734517"/>
              <a:gd name="connsiteY3" fmla="*/ 1970318 h 2914169"/>
              <a:gd name="connsiteX4" fmla="*/ 679032 w 4734517"/>
              <a:gd name="connsiteY4" fmla="*/ 2889590 h 2914169"/>
              <a:gd name="connsiteX5" fmla="*/ 1717360 w 4734517"/>
              <a:gd name="connsiteY5" fmla="*/ 2639282 h 2914169"/>
              <a:gd name="connsiteX6" fmla="*/ 4648034 w 4734517"/>
              <a:gd name="connsiteY6" fmla="*/ 2521571 h 2914169"/>
              <a:gd name="connsiteX7" fmla="*/ 4487535 w 4734517"/>
              <a:gd name="connsiteY7" fmla="*/ 1093048 h 2914169"/>
              <a:gd name="connsiteX8" fmla="*/ 3601014 w 4734517"/>
              <a:gd name="connsiteY8" fmla="*/ 78737 h 2914169"/>
              <a:gd name="connsiteX9" fmla="*/ 2018737 w 4734517"/>
              <a:gd name="connsiteY9" fmla="*/ 94729 h 2914169"/>
              <a:gd name="connsiteX0" fmla="*/ 2006598 w 4722378"/>
              <a:gd name="connsiteY0" fmla="*/ 94729 h 2914167"/>
              <a:gd name="connsiteX1" fmla="*/ 528318 w 4722378"/>
              <a:gd name="connsiteY1" fmla="*/ 315534 h 2914167"/>
              <a:gd name="connsiteX2" fmla="*/ 259438 w 4722378"/>
              <a:gd name="connsiteY2" fmla="*/ 1099784 h 2914167"/>
              <a:gd name="connsiteX3" fmla="*/ 104 w 4722378"/>
              <a:gd name="connsiteY3" fmla="*/ 1970318 h 2914167"/>
              <a:gd name="connsiteX4" fmla="*/ 666893 w 4722378"/>
              <a:gd name="connsiteY4" fmla="*/ 2889590 h 2914167"/>
              <a:gd name="connsiteX5" fmla="*/ 1705221 w 4722378"/>
              <a:gd name="connsiteY5" fmla="*/ 2639282 h 2914167"/>
              <a:gd name="connsiteX6" fmla="*/ 4635895 w 4722378"/>
              <a:gd name="connsiteY6" fmla="*/ 2521571 h 2914167"/>
              <a:gd name="connsiteX7" fmla="*/ 4475396 w 4722378"/>
              <a:gd name="connsiteY7" fmla="*/ 1093048 h 2914167"/>
              <a:gd name="connsiteX8" fmla="*/ 3588875 w 4722378"/>
              <a:gd name="connsiteY8" fmla="*/ 78737 h 2914167"/>
              <a:gd name="connsiteX9" fmla="*/ 2006598 w 4722378"/>
              <a:gd name="connsiteY9" fmla="*/ 94729 h 2914167"/>
              <a:gd name="connsiteX0" fmla="*/ 2008903 w 4724683"/>
              <a:gd name="connsiteY0" fmla="*/ 94729 h 2914169"/>
              <a:gd name="connsiteX1" fmla="*/ 530623 w 4724683"/>
              <a:gd name="connsiteY1" fmla="*/ 315534 h 2914169"/>
              <a:gd name="connsiteX2" fmla="*/ 261743 w 4724683"/>
              <a:gd name="connsiteY2" fmla="*/ 1099784 h 2914169"/>
              <a:gd name="connsiteX3" fmla="*/ 2409 w 4724683"/>
              <a:gd name="connsiteY3" fmla="*/ 1970318 h 2914169"/>
              <a:gd name="connsiteX4" fmla="*/ 669198 w 4724683"/>
              <a:gd name="connsiteY4" fmla="*/ 2889590 h 2914169"/>
              <a:gd name="connsiteX5" fmla="*/ 1707526 w 4724683"/>
              <a:gd name="connsiteY5" fmla="*/ 2639282 h 2914169"/>
              <a:gd name="connsiteX6" fmla="*/ 4638200 w 4724683"/>
              <a:gd name="connsiteY6" fmla="*/ 2521571 h 2914169"/>
              <a:gd name="connsiteX7" fmla="*/ 4477701 w 4724683"/>
              <a:gd name="connsiteY7" fmla="*/ 1093048 h 2914169"/>
              <a:gd name="connsiteX8" fmla="*/ 3591180 w 4724683"/>
              <a:gd name="connsiteY8" fmla="*/ 78737 h 2914169"/>
              <a:gd name="connsiteX9" fmla="*/ 2008903 w 4724683"/>
              <a:gd name="connsiteY9" fmla="*/ 94729 h 2914169"/>
              <a:gd name="connsiteX0" fmla="*/ 2008903 w 4724683"/>
              <a:gd name="connsiteY0" fmla="*/ 94729 h 2914167"/>
              <a:gd name="connsiteX1" fmla="*/ 530623 w 4724683"/>
              <a:gd name="connsiteY1" fmla="*/ 315534 h 2914167"/>
              <a:gd name="connsiteX2" fmla="*/ 261743 w 4724683"/>
              <a:gd name="connsiteY2" fmla="*/ 1099784 h 2914167"/>
              <a:gd name="connsiteX3" fmla="*/ 2409 w 4724683"/>
              <a:gd name="connsiteY3" fmla="*/ 1970318 h 2914167"/>
              <a:gd name="connsiteX4" fmla="*/ 669198 w 4724683"/>
              <a:gd name="connsiteY4" fmla="*/ 2889590 h 2914167"/>
              <a:gd name="connsiteX5" fmla="*/ 1707526 w 4724683"/>
              <a:gd name="connsiteY5" fmla="*/ 2639282 h 2914167"/>
              <a:gd name="connsiteX6" fmla="*/ 4638200 w 4724683"/>
              <a:gd name="connsiteY6" fmla="*/ 2521571 h 2914167"/>
              <a:gd name="connsiteX7" fmla="*/ 4477701 w 4724683"/>
              <a:gd name="connsiteY7" fmla="*/ 1093048 h 2914167"/>
              <a:gd name="connsiteX8" fmla="*/ 3591180 w 4724683"/>
              <a:gd name="connsiteY8" fmla="*/ 78737 h 2914167"/>
              <a:gd name="connsiteX9" fmla="*/ 2008903 w 4724683"/>
              <a:gd name="connsiteY9" fmla="*/ 94729 h 2914167"/>
              <a:gd name="connsiteX0" fmla="*/ 2017505 w 4733285"/>
              <a:gd name="connsiteY0" fmla="*/ 94729 h 2914169"/>
              <a:gd name="connsiteX1" fmla="*/ 539225 w 4733285"/>
              <a:gd name="connsiteY1" fmla="*/ 315534 h 2914169"/>
              <a:gd name="connsiteX2" fmla="*/ 270345 w 4733285"/>
              <a:gd name="connsiteY2" fmla="*/ 1099784 h 2914169"/>
              <a:gd name="connsiteX3" fmla="*/ 11011 w 4733285"/>
              <a:gd name="connsiteY3" fmla="*/ 1970318 h 2914169"/>
              <a:gd name="connsiteX4" fmla="*/ 677800 w 4733285"/>
              <a:gd name="connsiteY4" fmla="*/ 2889590 h 2914169"/>
              <a:gd name="connsiteX5" fmla="*/ 1716128 w 4733285"/>
              <a:gd name="connsiteY5" fmla="*/ 2639282 h 2914169"/>
              <a:gd name="connsiteX6" fmla="*/ 4646802 w 4733285"/>
              <a:gd name="connsiteY6" fmla="*/ 2521571 h 2914169"/>
              <a:gd name="connsiteX7" fmla="*/ 4486303 w 4733285"/>
              <a:gd name="connsiteY7" fmla="*/ 1093048 h 2914169"/>
              <a:gd name="connsiteX8" fmla="*/ 3599782 w 4733285"/>
              <a:gd name="connsiteY8" fmla="*/ 78737 h 2914169"/>
              <a:gd name="connsiteX9" fmla="*/ 2017505 w 4733285"/>
              <a:gd name="connsiteY9" fmla="*/ 94729 h 2914169"/>
              <a:gd name="connsiteX0" fmla="*/ 2014984 w 4730764"/>
              <a:gd name="connsiteY0" fmla="*/ 94729 h 2873681"/>
              <a:gd name="connsiteX1" fmla="*/ 536704 w 4730764"/>
              <a:gd name="connsiteY1" fmla="*/ 315534 h 2873681"/>
              <a:gd name="connsiteX2" fmla="*/ 267824 w 4730764"/>
              <a:gd name="connsiteY2" fmla="*/ 1099784 h 2873681"/>
              <a:gd name="connsiteX3" fmla="*/ 8490 w 4730764"/>
              <a:gd name="connsiteY3" fmla="*/ 1970318 h 2873681"/>
              <a:gd name="connsiteX4" fmla="*/ 556114 w 4730764"/>
              <a:gd name="connsiteY4" fmla="*/ 2846544 h 2873681"/>
              <a:gd name="connsiteX5" fmla="*/ 1713607 w 4730764"/>
              <a:gd name="connsiteY5" fmla="*/ 2639282 h 2873681"/>
              <a:gd name="connsiteX6" fmla="*/ 4644281 w 4730764"/>
              <a:gd name="connsiteY6" fmla="*/ 2521571 h 2873681"/>
              <a:gd name="connsiteX7" fmla="*/ 4483782 w 4730764"/>
              <a:gd name="connsiteY7" fmla="*/ 1093048 h 2873681"/>
              <a:gd name="connsiteX8" fmla="*/ 3597261 w 4730764"/>
              <a:gd name="connsiteY8" fmla="*/ 78737 h 2873681"/>
              <a:gd name="connsiteX9" fmla="*/ 2014984 w 4730764"/>
              <a:gd name="connsiteY9" fmla="*/ 94729 h 2873681"/>
              <a:gd name="connsiteX0" fmla="*/ 2014984 w 4766735"/>
              <a:gd name="connsiteY0" fmla="*/ 94729 h 2881080"/>
              <a:gd name="connsiteX1" fmla="*/ 536704 w 4766735"/>
              <a:gd name="connsiteY1" fmla="*/ 315534 h 2881080"/>
              <a:gd name="connsiteX2" fmla="*/ 267824 w 4766735"/>
              <a:gd name="connsiteY2" fmla="*/ 1099784 h 2881080"/>
              <a:gd name="connsiteX3" fmla="*/ 8490 w 4766735"/>
              <a:gd name="connsiteY3" fmla="*/ 1970318 h 2881080"/>
              <a:gd name="connsiteX4" fmla="*/ 556114 w 4766735"/>
              <a:gd name="connsiteY4" fmla="*/ 2846544 h 2881080"/>
              <a:gd name="connsiteX5" fmla="*/ 2329240 w 4766735"/>
              <a:gd name="connsiteY5" fmla="*/ 2687256 h 2881080"/>
              <a:gd name="connsiteX6" fmla="*/ 4644281 w 4766735"/>
              <a:gd name="connsiteY6" fmla="*/ 2521571 h 2881080"/>
              <a:gd name="connsiteX7" fmla="*/ 4483782 w 4766735"/>
              <a:gd name="connsiteY7" fmla="*/ 1093048 h 2881080"/>
              <a:gd name="connsiteX8" fmla="*/ 3597261 w 4766735"/>
              <a:gd name="connsiteY8" fmla="*/ 78737 h 2881080"/>
              <a:gd name="connsiteX9" fmla="*/ 2014984 w 4766735"/>
              <a:gd name="connsiteY9" fmla="*/ 94729 h 2881080"/>
              <a:gd name="connsiteX0" fmla="*/ 2014984 w 4766735"/>
              <a:gd name="connsiteY0" fmla="*/ 94729 h 2903295"/>
              <a:gd name="connsiteX1" fmla="*/ 536704 w 4766735"/>
              <a:gd name="connsiteY1" fmla="*/ 315534 h 2903295"/>
              <a:gd name="connsiteX2" fmla="*/ 267824 w 4766735"/>
              <a:gd name="connsiteY2" fmla="*/ 1099784 h 2903295"/>
              <a:gd name="connsiteX3" fmla="*/ 8490 w 4766735"/>
              <a:gd name="connsiteY3" fmla="*/ 1970318 h 2903295"/>
              <a:gd name="connsiteX4" fmla="*/ 556114 w 4766735"/>
              <a:gd name="connsiteY4" fmla="*/ 2846544 h 2903295"/>
              <a:gd name="connsiteX5" fmla="*/ 2329240 w 4766735"/>
              <a:gd name="connsiteY5" fmla="*/ 2687256 h 2903295"/>
              <a:gd name="connsiteX6" fmla="*/ 4644281 w 4766735"/>
              <a:gd name="connsiteY6" fmla="*/ 2521571 h 2903295"/>
              <a:gd name="connsiteX7" fmla="*/ 4483782 w 4766735"/>
              <a:gd name="connsiteY7" fmla="*/ 1093048 h 2903295"/>
              <a:gd name="connsiteX8" fmla="*/ 3597261 w 4766735"/>
              <a:gd name="connsiteY8" fmla="*/ 78737 h 2903295"/>
              <a:gd name="connsiteX9" fmla="*/ 2014984 w 4766735"/>
              <a:gd name="connsiteY9" fmla="*/ 94729 h 2903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66735" h="2903295">
                <a:moveTo>
                  <a:pt x="2014984" y="94729"/>
                </a:moveTo>
                <a:cubicBezTo>
                  <a:pt x="1504891" y="134195"/>
                  <a:pt x="827897" y="148025"/>
                  <a:pt x="536704" y="315534"/>
                </a:cubicBezTo>
                <a:cubicBezTo>
                  <a:pt x="245511" y="483043"/>
                  <a:pt x="362616" y="807069"/>
                  <a:pt x="267824" y="1099784"/>
                </a:cubicBezTo>
                <a:cubicBezTo>
                  <a:pt x="125741" y="1619476"/>
                  <a:pt x="-39558" y="1679191"/>
                  <a:pt x="8490" y="1970318"/>
                </a:cubicBezTo>
                <a:cubicBezTo>
                  <a:pt x="56538" y="2261445"/>
                  <a:pt x="47304" y="2671699"/>
                  <a:pt x="556114" y="2846544"/>
                </a:cubicBezTo>
                <a:cubicBezTo>
                  <a:pt x="1064924" y="3021389"/>
                  <a:pt x="1647879" y="2741418"/>
                  <a:pt x="2329240" y="2687256"/>
                </a:cubicBezTo>
                <a:cubicBezTo>
                  <a:pt x="3010601" y="2633094"/>
                  <a:pt x="4285191" y="2787272"/>
                  <a:pt x="4644281" y="2521571"/>
                </a:cubicBezTo>
                <a:cubicBezTo>
                  <a:pt x="5003371" y="2255870"/>
                  <a:pt x="4455605" y="1635528"/>
                  <a:pt x="4483782" y="1093048"/>
                </a:cubicBezTo>
                <a:cubicBezTo>
                  <a:pt x="4511959" y="550568"/>
                  <a:pt x="4008727" y="245124"/>
                  <a:pt x="3597261" y="78737"/>
                </a:cubicBezTo>
                <a:cubicBezTo>
                  <a:pt x="3185795" y="-87650"/>
                  <a:pt x="2525077" y="55263"/>
                  <a:pt x="2014984" y="94729"/>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4000" b="1">
                <a:solidFill>
                  <a:schemeClr val="tx1"/>
                </a:solidFill>
                <a:latin typeface="+mj-lt"/>
              </a:rPr>
              <a:t>Som medlem får </a:t>
            </a:r>
            <a:br>
              <a:rPr lang="sv-SE" sz="4000" b="1">
                <a:solidFill>
                  <a:schemeClr val="tx1"/>
                </a:solidFill>
                <a:latin typeface="+mj-lt"/>
              </a:rPr>
            </a:br>
            <a:r>
              <a:rPr lang="sv-SE" sz="4000" b="1">
                <a:solidFill>
                  <a:schemeClr val="tx1"/>
                </a:solidFill>
                <a:latin typeface="+mj-lt"/>
              </a:rPr>
              <a:t>ni möjlighet att</a:t>
            </a:r>
            <a:br>
              <a:rPr lang="sv-SE" sz="3600">
                <a:solidFill>
                  <a:schemeClr val="tx1"/>
                </a:solidFill>
              </a:rPr>
            </a:br>
            <a:r>
              <a:rPr lang="sv-SE" sz="800">
                <a:solidFill>
                  <a:schemeClr val="tx1"/>
                </a:solidFill>
              </a:rPr>
              <a:t>  </a:t>
            </a:r>
            <a:r>
              <a:rPr lang="sv-SE" sz="800">
                <a:solidFill>
                  <a:schemeClr val="tx1"/>
                </a:solidFill>
                <a:sym typeface="Wingdings" panose="05000000000000000000" pitchFamily="2" charset="2"/>
              </a:rPr>
              <a:t> </a:t>
            </a:r>
            <a:endParaRPr lang="sv-SE" sz="2400">
              <a:solidFill>
                <a:schemeClr val="tx1"/>
              </a:solidFill>
              <a:sym typeface="Wingdings" panose="05000000000000000000" pitchFamily="2" charset="2"/>
            </a:endParaRPr>
          </a:p>
          <a:p>
            <a:pPr marL="457200" indent="-457200" algn="ctr">
              <a:buFont typeface="Wingdings" panose="05000000000000000000" pitchFamily="2" charset="2"/>
              <a:buChar char="à"/>
            </a:pPr>
            <a:r>
              <a:rPr lang="sv-SE" sz="2400">
                <a:solidFill>
                  <a:schemeClr val="tx1"/>
                </a:solidFill>
                <a:sym typeface="Wingdings" panose="05000000000000000000" pitchFamily="2" charset="2"/>
              </a:rPr>
              <a:t>Påverka programmets</a:t>
            </a:r>
            <a:br>
              <a:rPr lang="sv-SE" sz="2400">
                <a:solidFill>
                  <a:schemeClr val="tx1"/>
                </a:solidFill>
                <a:sym typeface="Wingdings" panose="05000000000000000000" pitchFamily="2" charset="2"/>
              </a:rPr>
            </a:br>
            <a:r>
              <a:rPr lang="sv-SE" sz="2400">
                <a:solidFill>
                  <a:schemeClr val="tx1"/>
                </a:solidFill>
                <a:sym typeface="Wingdings" panose="05000000000000000000" pitchFamily="2" charset="2"/>
              </a:rPr>
              <a:t>inriktning och insatser </a:t>
            </a:r>
          </a:p>
          <a:p>
            <a:pPr marL="457200" indent="-457200" algn="ctr">
              <a:buFont typeface="Wingdings" panose="05000000000000000000" pitchFamily="2" charset="2"/>
              <a:buChar char="à"/>
            </a:pPr>
            <a:endParaRPr lang="sv-SE" sz="1000"/>
          </a:p>
          <a:p>
            <a:pPr marL="457200" indent="-457200" algn="ctr">
              <a:buFont typeface="Wingdings" panose="05000000000000000000" pitchFamily="2" charset="2"/>
              <a:buChar char="à"/>
            </a:pPr>
            <a:r>
              <a:rPr lang="sv-SE" sz="2400">
                <a:solidFill>
                  <a:schemeClr val="tx1"/>
                </a:solidFill>
                <a:sym typeface="Wingdings" panose="05000000000000000000" pitchFamily="2" charset="2"/>
              </a:rPr>
              <a:t>Medverka i</a:t>
            </a:r>
            <a:br>
              <a:rPr lang="sv-SE" sz="2400">
                <a:solidFill>
                  <a:schemeClr val="tx1"/>
                </a:solidFill>
                <a:sym typeface="Wingdings" panose="05000000000000000000" pitchFamily="2" charset="2"/>
              </a:rPr>
            </a:br>
            <a:r>
              <a:rPr lang="sv-SE" sz="2400">
                <a:solidFill>
                  <a:schemeClr val="tx1"/>
                </a:solidFill>
                <a:sym typeface="Wingdings" panose="05000000000000000000" pitchFamily="2" charset="2"/>
              </a:rPr>
              <a:t>omställningsarenan</a:t>
            </a:r>
          </a:p>
          <a:p>
            <a:pPr marL="457200" indent="-457200" algn="ctr">
              <a:buFont typeface="Wingdings" panose="05000000000000000000" pitchFamily="2" charset="2"/>
              <a:buChar char="à"/>
            </a:pPr>
            <a:endParaRPr lang="sv-SE" sz="800">
              <a:solidFill>
                <a:schemeClr val="tx1"/>
              </a:solidFill>
              <a:sym typeface="Wingdings" panose="05000000000000000000" pitchFamily="2" charset="2"/>
            </a:endParaRPr>
          </a:p>
          <a:p>
            <a:pPr marL="457200" indent="-457200" algn="ctr">
              <a:buFont typeface="Wingdings" panose="05000000000000000000" pitchFamily="2" charset="2"/>
              <a:buChar char="à"/>
            </a:pPr>
            <a:r>
              <a:rPr lang="sv-SE" sz="2400">
                <a:solidFill>
                  <a:schemeClr val="tx1"/>
                </a:solidFill>
                <a:sym typeface="Wingdings" panose="05000000000000000000" pitchFamily="2" charset="2"/>
              </a:rPr>
              <a:t>Vara en del av Water </a:t>
            </a:r>
            <a:br>
              <a:rPr lang="sv-SE" sz="2400">
                <a:solidFill>
                  <a:schemeClr val="tx1"/>
                </a:solidFill>
                <a:sym typeface="Wingdings" panose="05000000000000000000" pitchFamily="2" charset="2"/>
              </a:rPr>
            </a:br>
            <a:r>
              <a:rPr lang="sv-SE" sz="2400">
                <a:solidFill>
                  <a:schemeClr val="tx1"/>
                </a:solidFill>
                <a:sym typeface="Wingdings" panose="05000000000000000000" pitchFamily="2" charset="2"/>
              </a:rPr>
              <a:t>Wise Societies nätverk</a:t>
            </a:r>
            <a:endParaRPr lang="sv-SE" sz="2400"/>
          </a:p>
        </p:txBody>
      </p:sp>
      <p:sp>
        <p:nvSpPr>
          <p:cNvPr id="3" name="Frihandsfigur: Form 2">
            <a:extLst>
              <a:ext uri="{FF2B5EF4-FFF2-40B4-BE49-F238E27FC236}">
                <a16:creationId xmlns:a16="http://schemas.microsoft.com/office/drawing/2014/main" id="{46EB4182-165B-2F38-636D-004073BBAA1D}"/>
              </a:ext>
            </a:extLst>
          </p:cNvPr>
          <p:cNvSpPr/>
          <p:nvPr/>
        </p:nvSpPr>
        <p:spPr>
          <a:xfrm>
            <a:off x="605590" y="1083241"/>
            <a:ext cx="5322211" cy="4996318"/>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70947 w 4801756"/>
              <a:gd name="connsiteY0" fmla="*/ 95810 h 2719899"/>
              <a:gd name="connsiteX1" fmla="*/ 371058 w 4801756"/>
              <a:gd name="connsiteY1" fmla="*/ 130521 h 2719899"/>
              <a:gd name="connsiteX2" fmla="*/ 4987 w 4801756"/>
              <a:gd name="connsiteY2" fmla="*/ 1666885 h 2719899"/>
              <a:gd name="connsiteX3" fmla="*/ 523147 w 4801756"/>
              <a:gd name="connsiteY3" fmla="*/ 2569236 h 2719899"/>
              <a:gd name="connsiteX4" fmla="*/ 2519587 w 4801756"/>
              <a:gd name="connsiteY4" fmla="*/ 2535565 h 2719899"/>
              <a:gd name="connsiteX5" fmla="*/ 4424587 w 4801756"/>
              <a:gd name="connsiteY5" fmla="*/ 2674912 h 2719899"/>
              <a:gd name="connsiteX6" fmla="*/ 4737007 w 4801756"/>
              <a:gd name="connsiteY6" fmla="*/ 1635491 h 2719899"/>
              <a:gd name="connsiteX7" fmla="*/ 4485547 w 4801756"/>
              <a:gd name="connsiteY7" fmla="*/ 232078 h 2719899"/>
              <a:gd name="connsiteX8" fmla="*/ 1970947 w 4801756"/>
              <a:gd name="connsiteY8" fmla="*/ 95810 h 2719899"/>
              <a:gd name="connsiteX0" fmla="*/ 1970947 w 4865408"/>
              <a:gd name="connsiteY0" fmla="*/ 127825 h 2751914"/>
              <a:gd name="connsiteX1" fmla="*/ 371058 w 4865408"/>
              <a:gd name="connsiteY1" fmla="*/ 162536 h 2751914"/>
              <a:gd name="connsiteX2" fmla="*/ 4987 w 4865408"/>
              <a:gd name="connsiteY2" fmla="*/ 1698900 h 2751914"/>
              <a:gd name="connsiteX3" fmla="*/ 523147 w 4865408"/>
              <a:gd name="connsiteY3" fmla="*/ 2601251 h 2751914"/>
              <a:gd name="connsiteX4" fmla="*/ 2519587 w 4865408"/>
              <a:gd name="connsiteY4" fmla="*/ 2567580 h 2751914"/>
              <a:gd name="connsiteX5" fmla="*/ 4424587 w 4865408"/>
              <a:gd name="connsiteY5" fmla="*/ 2706927 h 2751914"/>
              <a:gd name="connsiteX6" fmla="*/ 4737007 w 4865408"/>
              <a:gd name="connsiteY6" fmla="*/ 1667506 h 2751914"/>
              <a:gd name="connsiteX7" fmla="*/ 4607156 w 4865408"/>
              <a:gd name="connsiteY7" fmla="*/ 111834 h 2751914"/>
              <a:gd name="connsiteX8" fmla="*/ 1970947 w 4865408"/>
              <a:gd name="connsiteY8" fmla="*/ 127825 h 2751914"/>
              <a:gd name="connsiteX0" fmla="*/ 1970947 w 4865408"/>
              <a:gd name="connsiteY0" fmla="*/ 127825 h 2770921"/>
              <a:gd name="connsiteX1" fmla="*/ 371058 w 4865408"/>
              <a:gd name="connsiteY1" fmla="*/ 162536 h 2770921"/>
              <a:gd name="connsiteX2" fmla="*/ 4987 w 4865408"/>
              <a:gd name="connsiteY2" fmla="*/ 1698900 h 2770921"/>
              <a:gd name="connsiteX3" fmla="*/ 523147 w 4865408"/>
              <a:gd name="connsiteY3" fmla="*/ 2601251 h 2770921"/>
              <a:gd name="connsiteX4" fmla="*/ 2533099 w 4865408"/>
              <a:gd name="connsiteY4" fmla="*/ 2652167 h 2770921"/>
              <a:gd name="connsiteX5" fmla="*/ 4424587 w 4865408"/>
              <a:gd name="connsiteY5" fmla="*/ 2706927 h 2770921"/>
              <a:gd name="connsiteX6" fmla="*/ 4737007 w 4865408"/>
              <a:gd name="connsiteY6" fmla="*/ 1667506 h 2770921"/>
              <a:gd name="connsiteX7" fmla="*/ 4607156 w 4865408"/>
              <a:gd name="connsiteY7" fmla="*/ 111834 h 2770921"/>
              <a:gd name="connsiteX8" fmla="*/ 1970947 w 4865408"/>
              <a:gd name="connsiteY8" fmla="*/ 127825 h 2770921"/>
              <a:gd name="connsiteX0" fmla="*/ 1970947 w 4865408"/>
              <a:gd name="connsiteY0" fmla="*/ 127825 h 3079061"/>
              <a:gd name="connsiteX1" fmla="*/ 371058 w 4865408"/>
              <a:gd name="connsiteY1" fmla="*/ 162536 h 3079061"/>
              <a:gd name="connsiteX2" fmla="*/ 4987 w 4865408"/>
              <a:gd name="connsiteY2" fmla="*/ 1698900 h 3079061"/>
              <a:gd name="connsiteX3" fmla="*/ 523147 w 4865408"/>
              <a:gd name="connsiteY3" fmla="*/ 2601251 h 3079061"/>
              <a:gd name="connsiteX4" fmla="*/ 2533099 w 4865408"/>
              <a:gd name="connsiteY4" fmla="*/ 2652167 h 3079061"/>
              <a:gd name="connsiteX5" fmla="*/ 4181372 w 4865408"/>
              <a:gd name="connsiteY5" fmla="*/ 3045280 h 3079061"/>
              <a:gd name="connsiteX6" fmla="*/ 4737007 w 4865408"/>
              <a:gd name="connsiteY6" fmla="*/ 1667506 h 3079061"/>
              <a:gd name="connsiteX7" fmla="*/ 4607156 w 4865408"/>
              <a:gd name="connsiteY7" fmla="*/ 111834 h 3079061"/>
              <a:gd name="connsiteX8" fmla="*/ 1970947 w 4865408"/>
              <a:gd name="connsiteY8" fmla="*/ 127825 h 3079061"/>
              <a:gd name="connsiteX0" fmla="*/ 1970947 w 4865408"/>
              <a:gd name="connsiteY0" fmla="*/ 127825 h 3094546"/>
              <a:gd name="connsiteX1" fmla="*/ 371058 w 4865408"/>
              <a:gd name="connsiteY1" fmla="*/ 162536 h 3094546"/>
              <a:gd name="connsiteX2" fmla="*/ 4987 w 4865408"/>
              <a:gd name="connsiteY2" fmla="*/ 1698900 h 3094546"/>
              <a:gd name="connsiteX3" fmla="*/ 523147 w 4865408"/>
              <a:gd name="connsiteY3" fmla="*/ 2601251 h 3094546"/>
              <a:gd name="connsiteX4" fmla="*/ 2533099 w 4865408"/>
              <a:gd name="connsiteY4" fmla="*/ 2770590 h 3094546"/>
              <a:gd name="connsiteX5" fmla="*/ 4181372 w 4865408"/>
              <a:gd name="connsiteY5" fmla="*/ 3045280 h 3094546"/>
              <a:gd name="connsiteX6" fmla="*/ 4737007 w 4865408"/>
              <a:gd name="connsiteY6" fmla="*/ 1667506 h 3094546"/>
              <a:gd name="connsiteX7" fmla="*/ 4607156 w 4865408"/>
              <a:gd name="connsiteY7" fmla="*/ 111834 h 3094546"/>
              <a:gd name="connsiteX8" fmla="*/ 1970947 w 4865408"/>
              <a:gd name="connsiteY8" fmla="*/ 127825 h 3094546"/>
              <a:gd name="connsiteX0" fmla="*/ 1970947 w 4788276"/>
              <a:gd name="connsiteY0" fmla="*/ 127825 h 3094546"/>
              <a:gd name="connsiteX1" fmla="*/ 371058 w 4788276"/>
              <a:gd name="connsiteY1" fmla="*/ 162536 h 3094546"/>
              <a:gd name="connsiteX2" fmla="*/ 4987 w 4788276"/>
              <a:gd name="connsiteY2" fmla="*/ 1698900 h 3094546"/>
              <a:gd name="connsiteX3" fmla="*/ 523147 w 4788276"/>
              <a:gd name="connsiteY3" fmla="*/ 2601251 h 3094546"/>
              <a:gd name="connsiteX4" fmla="*/ 2533099 w 4788276"/>
              <a:gd name="connsiteY4" fmla="*/ 2770590 h 3094546"/>
              <a:gd name="connsiteX5" fmla="*/ 4181372 w 4788276"/>
              <a:gd name="connsiteY5" fmla="*/ 3045280 h 3094546"/>
              <a:gd name="connsiteX6" fmla="*/ 4534329 w 4788276"/>
              <a:gd name="connsiteY6" fmla="*/ 1667506 h 3094546"/>
              <a:gd name="connsiteX7" fmla="*/ 4607156 w 4788276"/>
              <a:gd name="connsiteY7" fmla="*/ 111834 h 3094546"/>
              <a:gd name="connsiteX8" fmla="*/ 1970947 w 4788276"/>
              <a:gd name="connsiteY8" fmla="*/ 127825 h 3094546"/>
              <a:gd name="connsiteX0" fmla="*/ 1972986 w 4790317"/>
              <a:gd name="connsiteY0" fmla="*/ 127825 h 3092874"/>
              <a:gd name="connsiteX1" fmla="*/ 373097 w 4790317"/>
              <a:gd name="connsiteY1" fmla="*/ 162536 h 3092874"/>
              <a:gd name="connsiteX2" fmla="*/ 7026 w 4790317"/>
              <a:gd name="connsiteY2" fmla="*/ 1698900 h 3092874"/>
              <a:gd name="connsiteX3" fmla="*/ 565722 w 4790317"/>
              <a:gd name="connsiteY3" fmla="*/ 2719674 h 3092874"/>
              <a:gd name="connsiteX4" fmla="*/ 2535138 w 4790317"/>
              <a:gd name="connsiteY4" fmla="*/ 2770590 h 3092874"/>
              <a:gd name="connsiteX5" fmla="*/ 4183411 w 4790317"/>
              <a:gd name="connsiteY5" fmla="*/ 3045280 h 3092874"/>
              <a:gd name="connsiteX6" fmla="*/ 4536368 w 4790317"/>
              <a:gd name="connsiteY6" fmla="*/ 1667506 h 3092874"/>
              <a:gd name="connsiteX7" fmla="*/ 4609195 w 4790317"/>
              <a:gd name="connsiteY7" fmla="*/ 111834 h 3092874"/>
              <a:gd name="connsiteX8" fmla="*/ 1972986 w 4790317"/>
              <a:gd name="connsiteY8" fmla="*/ 127825 h 3092874"/>
              <a:gd name="connsiteX0" fmla="*/ 2033966 w 4851296"/>
              <a:gd name="connsiteY0" fmla="*/ 127825 h 3092874"/>
              <a:gd name="connsiteX1" fmla="*/ 434077 w 4851296"/>
              <a:gd name="connsiteY1" fmla="*/ 162536 h 3092874"/>
              <a:gd name="connsiteX2" fmla="*/ 49858 w 4851296"/>
              <a:gd name="connsiteY2" fmla="*/ 1195688 h 3092874"/>
              <a:gd name="connsiteX3" fmla="*/ 68006 w 4851296"/>
              <a:gd name="connsiteY3" fmla="*/ 1698900 h 3092874"/>
              <a:gd name="connsiteX4" fmla="*/ 626702 w 4851296"/>
              <a:gd name="connsiteY4" fmla="*/ 2719674 h 3092874"/>
              <a:gd name="connsiteX5" fmla="*/ 2596118 w 4851296"/>
              <a:gd name="connsiteY5" fmla="*/ 2770590 h 3092874"/>
              <a:gd name="connsiteX6" fmla="*/ 4244391 w 4851296"/>
              <a:gd name="connsiteY6" fmla="*/ 3045280 h 3092874"/>
              <a:gd name="connsiteX7" fmla="*/ 4597348 w 4851296"/>
              <a:gd name="connsiteY7" fmla="*/ 1667506 h 3092874"/>
              <a:gd name="connsiteX8" fmla="*/ 4670175 w 4851296"/>
              <a:gd name="connsiteY8" fmla="*/ 111834 h 3092874"/>
              <a:gd name="connsiteX9" fmla="*/ 2033966 w 4851296"/>
              <a:gd name="connsiteY9" fmla="*/ 127825 h 3092874"/>
              <a:gd name="connsiteX0" fmla="*/ 1992055 w 4809385"/>
              <a:gd name="connsiteY0" fmla="*/ 127825 h 3092874"/>
              <a:gd name="connsiteX1" fmla="*/ 392166 w 4809385"/>
              <a:gd name="connsiteY1" fmla="*/ 162536 h 3092874"/>
              <a:gd name="connsiteX2" fmla="*/ 7947 w 4809385"/>
              <a:gd name="connsiteY2" fmla="*/ 1195688 h 3092874"/>
              <a:gd name="connsiteX3" fmla="*/ 350382 w 4809385"/>
              <a:gd name="connsiteY3" fmla="*/ 1817322 h 3092874"/>
              <a:gd name="connsiteX4" fmla="*/ 584791 w 4809385"/>
              <a:gd name="connsiteY4" fmla="*/ 2719674 h 3092874"/>
              <a:gd name="connsiteX5" fmla="*/ 2554207 w 4809385"/>
              <a:gd name="connsiteY5" fmla="*/ 2770590 h 3092874"/>
              <a:gd name="connsiteX6" fmla="*/ 4202480 w 4809385"/>
              <a:gd name="connsiteY6" fmla="*/ 3045280 h 3092874"/>
              <a:gd name="connsiteX7" fmla="*/ 4555437 w 4809385"/>
              <a:gd name="connsiteY7" fmla="*/ 1667506 h 3092874"/>
              <a:gd name="connsiteX8" fmla="*/ 4628264 w 4809385"/>
              <a:gd name="connsiteY8" fmla="*/ 111834 h 3092874"/>
              <a:gd name="connsiteX9" fmla="*/ 1992055 w 4809385"/>
              <a:gd name="connsiteY9" fmla="*/ 127825 h 3092874"/>
              <a:gd name="connsiteX0" fmla="*/ 1992055 w 4809385"/>
              <a:gd name="connsiteY0" fmla="*/ 127825 h 3092874"/>
              <a:gd name="connsiteX1" fmla="*/ 392166 w 4809385"/>
              <a:gd name="connsiteY1" fmla="*/ 162536 h 3092874"/>
              <a:gd name="connsiteX2" fmla="*/ 7947 w 4809385"/>
              <a:gd name="connsiteY2" fmla="*/ 789667 h 3092874"/>
              <a:gd name="connsiteX3" fmla="*/ 350382 w 4809385"/>
              <a:gd name="connsiteY3" fmla="*/ 1817322 h 3092874"/>
              <a:gd name="connsiteX4" fmla="*/ 584791 w 4809385"/>
              <a:gd name="connsiteY4" fmla="*/ 2719674 h 3092874"/>
              <a:gd name="connsiteX5" fmla="*/ 2554207 w 4809385"/>
              <a:gd name="connsiteY5" fmla="*/ 2770590 h 3092874"/>
              <a:gd name="connsiteX6" fmla="*/ 4202480 w 4809385"/>
              <a:gd name="connsiteY6" fmla="*/ 3045280 h 3092874"/>
              <a:gd name="connsiteX7" fmla="*/ 4555437 w 4809385"/>
              <a:gd name="connsiteY7" fmla="*/ 1667506 h 3092874"/>
              <a:gd name="connsiteX8" fmla="*/ 4628264 w 4809385"/>
              <a:gd name="connsiteY8" fmla="*/ 111834 h 3092874"/>
              <a:gd name="connsiteX9" fmla="*/ 1992055 w 4809385"/>
              <a:gd name="connsiteY9" fmla="*/ 127825 h 3092874"/>
              <a:gd name="connsiteX0" fmla="*/ 1996157 w 4813487"/>
              <a:gd name="connsiteY0" fmla="*/ 127825 h 3092874"/>
              <a:gd name="connsiteX1" fmla="*/ 396268 w 4813487"/>
              <a:gd name="connsiteY1" fmla="*/ 162536 h 3092874"/>
              <a:gd name="connsiteX2" fmla="*/ 12049 w 4813487"/>
              <a:gd name="connsiteY2" fmla="*/ 789667 h 3092874"/>
              <a:gd name="connsiteX3" fmla="*/ 232877 w 4813487"/>
              <a:gd name="connsiteY3" fmla="*/ 1817322 h 3092874"/>
              <a:gd name="connsiteX4" fmla="*/ 588893 w 4813487"/>
              <a:gd name="connsiteY4" fmla="*/ 2719674 h 3092874"/>
              <a:gd name="connsiteX5" fmla="*/ 2558309 w 4813487"/>
              <a:gd name="connsiteY5" fmla="*/ 2770590 h 3092874"/>
              <a:gd name="connsiteX6" fmla="*/ 4206582 w 4813487"/>
              <a:gd name="connsiteY6" fmla="*/ 3045280 h 3092874"/>
              <a:gd name="connsiteX7" fmla="*/ 4559539 w 4813487"/>
              <a:gd name="connsiteY7" fmla="*/ 1667506 h 3092874"/>
              <a:gd name="connsiteX8" fmla="*/ 4632366 w 4813487"/>
              <a:gd name="connsiteY8" fmla="*/ 111834 h 3092874"/>
              <a:gd name="connsiteX9" fmla="*/ 1996157 w 4813487"/>
              <a:gd name="connsiteY9" fmla="*/ 127825 h 3092874"/>
              <a:gd name="connsiteX0" fmla="*/ 1994461 w 4811791"/>
              <a:gd name="connsiteY0" fmla="*/ 127825 h 3093817"/>
              <a:gd name="connsiteX1" fmla="*/ 394572 w 4811791"/>
              <a:gd name="connsiteY1" fmla="*/ 162536 h 3093817"/>
              <a:gd name="connsiteX2" fmla="*/ 10353 w 4811791"/>
              <a:gd name="connsiteY2" fmla="*/ 789667 h 3093817"/>
              <a:gd name="connsiteX3" fmla="*/ 231181 w 4811791"/>
              <a:gd name="connsiteY3" fmla="*/ 1817322 h 3093817"/>
              <a:gd name="connsiteX4" fmla="*/ 343981 w 4811791"/>
              <a:gd name="connsiteY4" fmla="*/ 2652004 h 3093817"/>
              <a:gd name="connsiteX5" fmla="*/ 2556613 w 4811791"/>
              <a:gd name="connsiteY5" fmla="*/ 2770590 h 3093817"/>
              <a:gd name="connsiteX6" fmla="*/ 4204886 w 4811791"/>
              <a:gd name="connsiteY6" fmla="*/ 3045280 h 3093817"/>
              <a:gd name="connsiteX7" fmla="*/ 4557843 w 4811791"/>
              <a:gd name="connsiteY7" fmla="*/ 1667506 h 3093817"/>
              <a:gd name="connsiteX8" fmla="*/ 4630670 w 4811791"/>
              <a:gd name="connsiteY8" fmla="*/ 111834 h 3093817"/>
              <a:gd name="connsiteX9" fmla="*/ 1994461 w 4811791"/>
              <a:gd name="connsiteY9" fmla="*/ 127825 h 3093817"/>
              <a:gd name="connsiteX0" fmla="*/ 1997007 w 4814337"/>
              <a:gd name="connsiteY0" fmla="*/ 127825 h 3093817"/>
              <a:gd name="connsiteX1" fmla="*/ 397118 w 4814337"/>
              <a:gd name="connsiteY1" fmla="*/ 162536 h 3093817"/>
              <a:gd name="connsiteX2" fmla="*/ 12899 w 4814337"/>
              <a:gd name="connsiteY2" fmla="*/ 789667 h 3093817"/>
              <a:gd name="connsiteX3" fmla="*/ 179679 w 4814337"/>
              <a:gd name="connsiteY3" fmla="*/ 1732735 h 3093817"/>
              <a:gd name="connsiteX4" fmla="*/ 346527 w 4814337"/>
              <a:gd name="connsiteY4" fmla="*/ 2652004 h 3093817"/>
              <a:gd name="connsiteX5" fmla="*/ 2559159 w 4814337"/>
              <a:gd name="connsiteY5" fmla="*/ 2770590 h 3093817"/>
              <a:gd name="connsiteX6" fmla="*/ 4207432 w 4814337"/>
              <a:gd name="connsiteY6" fmla="*/ 3045280 h 3093817"/>
              <a:gd name="connsiteX7" fmla="*/ 4560389 w 4814337"/>
              <a:gd name="connsiteY7" fmla="*/ 1667506 h 3093817"/>
              <a:gd name="connsiteX8" fmla="*/ 4633216 w 4814337"/>
              <a:gd name="connsiteY8" fmla="*/ 111834 h 3093817"/>
              <a:gd name="connsiteX9" fmla="*/ 1997007 w 4814337"/>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35836"/>
              <a:gd name="connsiteY0" fmla="*/ 134747 h 3095028"/>
              <a:gd name="connsiteX1" fmla="*/ 462027 w 4835836"/>
              <a:gd name="connsiteY1" fmla="*/ 169458 h 3095028"/>
              <a:gd name="connsiteX2" fmla="*/ 10249 w 4835836"/>
              <a:gd name="connsiteY2" fmla="*/ 728919 h 3095028"/>
              <a:gd name="connsiteX3" fmla="*/ 244588 w 4835836"/>
              <a:gd name="connsiteY3" fmla="*/ 1739657 h 3095028"/>
              <a:gd name="connsiteX4" fmla="*/ 411436 w 4835836"/>
              <a:gd name="connsiteY4" fmla="*/ 2658926 h 3095028"/>
              <a:gd name="connsiteX5" fmla="*/ 2624068 w 4835836"/>
              <a:gd name="connsiteY5" fmla="*/ 2777512 h 3095028"/>
              <a:gd name="connsiteX6" fmla="*/ 4272341 w 4835836"/>
              <a:gd name="connsiteY6" fmla="*/ 3052202 h 3095028"/>
              <a:gd name="connsiteX7" fmla="*/ 4461020 w 4835836"/>
              <a:gd name="connsiteY7" fmla="*/ 1767920 h 3095028"/>
              <a:gd name="connsiteX8" fmla="*/ 4698125 w 4835836"/>
              <a:gd name="connsiteY8" fmla="*/ 118756 h 3095028"/>
              <a:gd name="connsiteX9" fmla="*/ 2061916 w 4835836"/>
              <a:gd name="connsiteY9" fmla="*/ 134747 h 3095028"/>
              <a:gd name="connsiteX0" fmla="*/ 2061916 w 4835836"/>
              <a:gd name="connsiteY0" fmla="*/ 134747 h 2969844"/>
              <a:gd name="connsiteX1" fmla="*/ 462027 w 4835836"/>
              <a:gd name="connsiteY1" fmla="*/ 169458 h 2969844"/>
              <a:gd name="connsiteX2" fmla="*/ 10249 w 4835836"/>
              <a:gd name="connsiteY2" fmla="*/ 728919 h 2969844"/>
              <a:gd name="connsiteX3" fmla="*/ 244588 w 4835836"/>
              <a:gd name="connsiteY3" fmla="*/ 1739657 h 2969844"/>
              <a:gd name="connsiteX4" fmla="*/ 411436 w 4835836"/>
              <a:gd name="connsiteY4" fmla="*/ 2658926 h 2969844"/>
              <a:gd name="connsiteX5" fmla="*/ 2624068 w 4835836"/>
              <a:gd name="connsiteY5" fmla="*/ 2777512 h 2969844"/>
              <a:gd name="connsiteX6" fmla="*/ 4343555 w 4835836"/>
              <a:gd name="connsiteY6" fmla="*/ 2914107 h 2969844"/>
              <a:gd name="connsiteX7" fmla="*/ 4461020 w 4835836"/>
              <a:gd name="connsiteY7" fmla="*/ 1767920 h 2969844"/>
              <a:gd name="connsiteX8" fmla="*/ 4698125 w 4835836"/>
              <a:gd name="connsiteY8" fmla="*/ 118756 h 2969844"/>
              <a:gd name="connsiteX9" fmla="*/ 2061916 w 4835836"/>
              <a:gd name="connsiteY9" fmla="*/ 134747 h 2969844"/>
              <a:gd name="connsiteX0" fmla="*/ 2061916 w 4835836"/>
              <a:gd name="connsiteY0" fmla="*/ 134747 h 2951989"/>
              <a:gd name="connsiteX1" fmla="*/ 462027 w 4835836"/>
              <a:gd name="connsiteY1" fmla="*/ 169458 h 2951989"/>
              <a:gd name="connsiteX2" fmla="*/ 10249 w 4835836"/>
              <a:gd name="connsiteY2" fmla="*/ 728919 h 2951989"/>
              <a:gd name="connsiteX3" fmla="*/ 244588 w 4835836"/>
              <a:gd name="connsiteY3" fmla="*/ 1739657 h 2951989"/>
              <a:gd name="connsiteX4" fmla="*/ 411436 w 4835836"/>
              <a:gd name="connsiteY4" fmla="*/ 2658926 h 2951989"/>
              <a:gd name="connsiteX5" fmla="*/ 2624068 w 4835836"/>
              <a:gd name="connsiteY5" fmla="*/ 2777512 h 2951989"/>
              <a:gd name="connsiteX6" fmla="*/ 4398944 w 4835836"/>
              <a:gd name="connsiteY6" fmla="*/ 2893648 h 2951989"/>
              <a:gd name="connsiteX7" fmla="*/ 4461020 w 4835836"/>
              <a:gd name="connsiteY7" fmla="*/ 1767920 h 2951989"/>
              <a:gd name="connsiteX8" fmla="*/ 4698125 w 4835836"/>
              <a:gd name="connsiteY8" fmla="*/ 118756 h 2951989"/>
              <a:gd name="connsiteX9" fmla="*/ 2061916 w 4835836"/>
              <a:gd name="connsiteY9" fmla="*/ 134747 h 2951989"/>
              <a:gd name="connsiteX0" fmla="*/ 2061916 w 4835836"/>
              <a:gd name="connsiteY0" fmla="*/ 134747 h 2934390"/>
              <a:gd name="connsiteX1" fmla="*/ 462027 w 4835836"/>
              <a:gd name="connsiteY1" fmla="*/ 169458 h 2934390"/>
              <a:gd name="connsiteX2" fmla="*/ 10249 w 4835836"/>
              <a:gd name="connsiteY2" fmla="*/ 728919 h 2934390"/>
              <a:gd name="connsiteX3" fmla="*/ 244588 w 4835836"/>
              <a:gd name="connsiteY3" fmla="*/ 1739657 h 2934390"/>
              <a:gd name="connsiteX4" fmla="*/ 411436 w 4835836"/>
              <a:gd name="connsiteY4" fmla="*/ 2658926 h 2934390"/>
              <a:gd name="connsiteX5" fmla="*/ 2624068 w 4835836"/>
              <a:gd name="connsiteY5" fmla="*/ 2777512 h 2934390"/>
              <a:gd name="connsiteX6" fmla="*/ 4422683 w 4835836"/>
              <a:gd name="connsiteY6" fmla="*/ 2873190 h 2934390"/>
              <a:gd name="connsiteX7" fmla="*/ 4461020 w 4835836"/>
              <a:gd name="connsiteY7" fmla="*/ 1767920 h 2934390"/>
              <a:gd name="connsiteX8" fmla="*/ 4698125 w 4835836"/>
              <a:gd name="connsiteY8" fmla="*/ 118756 h 2934390"/>
              <a:gd name="connsiteX9" fmla="*/ 2061916 w 4835836"/>
              <a:gd name="connsiteY9" fmla="*/ 134747 h 2934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35836" h="2934390">
                <a:moveTo>
                  <a:pt x="2061916" y="134747"/>
                </a:moveTo>
                <a:cubicBezTo>
                  <a:pt x="1355900" y="143197"/>
                  <a:pt x="803971" y="70429"/>
                  <a:pt x="462027" y="169458"/>
                </a:cubicBezTo>
                <a:cubicBezTo>
                  <a:pt x="120083" y="268487"/>
                  <a:pt x="71261" y="472858"/>
                  <a:pt x="10249" y="728919"/>
                </a:cubicBezTo>
                <a:cubicBezTo>
                  <a:pt x="-50763" y="984980"/>
                  <a:pt x="177724" y="1417989"/>
                  <a:pt x="244588" y="1739657"/>
                </a:cubicBezTo>
                <a:cubicBezTo>
                  <a:pt x="311452" y="2061325"/>
                  <a:pt x="-12167" y="2350609"/>
                  <a:pt x="411436" y="2658926"/>
                </a:cubicBezTo>
                <a:cubicBezTo>
                  <a:pt x="835039" y="2967243"/>
                  <a:pt x="1955527" y="2741801"/>
                  <a:pt x="2624068" y="2777512"/>
                </a:cubicBezTo>
                <a:cubicBezTo>
                  <a:pt x="3292609" y="2813223"/>
                  <a:pt x="4116524" y="3041455"/>
                  <a:pt x="4422683" y="2873190"/>
                </a:cubicBezTo>
                <a:cubicBezTo>
                  <a:pt x="4728842" y="2704925"/>
                  <a:pt x="4417840" y="2175059"/>
                  <a:pt x="4461020" y="1767920"/>
                </a:cubicBezTo>
                <a:cubicBezTo>
                  <a:pt x="4504200" y="1360781"/>
                  <a:pt x="5097976" y="390951"/>
                  <a:pt x="4698125" y="118756"/>
                </a:cubicBezTo>
                <a:cubicBezTo>
                  <a:pt x="4298274" y="-153439"/>
                  <a:pt x="2767932" y="126297"/>
                  <a:pt x="2061916" y="134747"/>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3600" b="1">
                <a:solidFill>
                  <a:schemeClr val="tx1"/>
                </a:solidFill>
                <a:latin typeface="+mj-lt"/>
              </a:rPr>
              <a:t>Genom att delta i programinsatser </a:t>
            </a:r>
            <a:br>
              <a:rPr lang="sv-SE" sz="3600" b="1">
                <a:solidFill>
                  <a:schemeClr val="tx1"/>
                </a:solidFill>
                <a:latin typeface="+mj-lt"/>
              </a:rPr>
            </a:br>
            <a:r>
              <a:rPr lang="sv-SE" sz="3600" b="1">
                <a:solidFill>
                  <a:schemeClr val="tx1"/>
                </a:solidFill>
                <a:latin typeface="+mj-lt"/>
              </a:rPr>
              <a:t>kan ni</a:t>
            </a:r>
            <a:br>
              <a:rPr lang="sv-SE" sz="3600">
                <a:solidFill>
                  <a:schemeClr val="tx1"/>
                </a:solidFill>
              </a:rPr>
            </a:br>
            <a:r>
              <a:rPr lang="sv-SE" sz="900">
                <a:solidFill>
                  <a:schemeClr val="tx1"/>
                </a:solidFill>
              </a:rPr>
              <a:t>  </a:t>
            </a:r>
            <a:endParaRPr lang="sv-SE" sz="1100">
              <a:solidFill>
                <a:schemeClr val="tx1"/>
              </a:solidFill>
            </a:endParaRPr>
          </a:p>
          <a:p>
            <a:pPr marL="914400" lvl="1" indent="-457200">
              <a:buFont typeface="Wingdings" panose="05000000000000000000" pitchFamily="2" charset="2"/>
              <a:buChar char="à"/>
            </a:pPr>
            <a:r>
              <a:rPr lang="sv-SE" sz="2400">
                <a:solidFill>
                  <a:schemeClr val="tx1"/>
                </a:solidFill>
                <a:sym typeface="Wingdings" panose="05000000000000000000" pitchFamily="2" charset="2"/>
              </a:rPr>
              <a:t>Bidra till omställningen </a:t>
            </a:r>
          </a:p>
          <a:p>
            <a:pPr lvl="1"/>
            <a:r>
              <a:rPr lang="sv-SE" sz="2400">
                <a:solidFill>
                  <a:schemeClr val="tx1"/>
                </a:solidFill>
                <a:sym typeface="Wingdings" panose="05000000000000000000" pitchFamily="2" charset="2"/>
              </a:rPr>
              <a:t>   och arbeta mot missionen </a:t>
            </a:r>
          </a:p>
          <a:p>
            <a:pPr algn="ctr"/>
            <a:r>
              <a:rPr lang="sv-SE" sz="800">
                <a:solidFill>
                  <a:schemeClr val="tx1"/>
                </a:solidFill>
                <a:sym typeface="Wingdings" panose="05000000000000000000" pitchFamily="2" charset="2"/>
              </a:rPr>
              <a:t> </a:t>
            </a:r>
            <a:br>
              <a:rPr lang="sv-SE" sz="2400">
                <a:solidFill>
                  <a:schemeClr val="tx1"/>
                </a:solidFill>
              </a:rPr>
            </a:br>
            <a:r>
              <a:rPr lang="sv-SE" sz="2400">
                <a:solidFill>
                  <a:schemeClr val="tx1"/>
                </a:solidFill>
                <a:sym typeface="Wingdings" panose="05000000000000000000" pitchFamily="2" charset="2"/>
              </a:rPr>
              <a:t> Ta del av medel </a:t>
            </a:r>
            <a:br>
              <a:rPr lang="sv-SE" sz="2400">
                <a:solidFill>
                  <a:schemeClr val="tx1"/>
                </a:solidFill>
                <a:sym typeface="Wingdings" panose="05000000000000000000" pitchFamily="2" charset="2"/>
              </a:rPr>
            </a:br>
            <a:r>
              <a:rPr lang="sv-SE" sz="2400">
                <a:solidFill>
                  <a:schemeClr val="tx1"/>
                </a:solidFill>
                <a:sym typeface="Wingdings" panose="05000000000000000000" pitchFamily="2" charset="2"/>
              </a:rPr>
              <a:t>(ca 100 miljoner om året!)</a:t>
            </a:r>
          </a:p>
          <a:p>
            <a:pPr algn="ctr"/>
            <a:endParaRPr lang="sv-SE" sz="800">
              <a:solidFill>
                <a:schemeClr val="tx1"/>
              </a:solidFill>
              <a:sym typeface="Wingdings" panose="05000000000000000000" pitchFamily="2" charset="2"/>
            </a:endParaRPr>
          </a:p>
        </p:txBody>
      </p:sp>
      <p:sp>
        <p:nvSpPr>
          <p:cNvPr id="4" name="Frihandsfigur: Form 3">
            <a:extLst>
              <a:ext uri="{FF2B5EF4-FFF2-40B4-BE49-F238E27FC236}">
                <a16:creationId xmlns:a16="http://schemas.microsoft.com/office/drawing/2014/main" id="{EADA3BEF-8508-C418-8A41-BA4BABA2AD65}"/>
              </a:ext>
            </a:extLst>
          </p:cNvPr>
          <p:cNvSpPr/>
          <p:nvPr/>
        </p:nvSpPr>
        <p:spPr>
          <a:xfrm>
            <a:off x="5775401" y="492868"/>
            <a:ext cx="5836379" cy="5635558"/>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42813"/>
              <a:gd name="connsiteY0" fmla="*/ 52749 h 2676838"/>
              <a:gd name="connsiteX1" fmla="*/ 487794 w 4742813"/>
              <a:gd name="connsiteY1" fmla="*/ 273554 h 2676838"/>
              <a:gd name="connsiteX2" fmla="*/ 114 w 4742813"/>
              <a:gd name="connsiteY2" fmla="*/ 1623824 h 2676838"/>
              <a:gd name="connsiteX3" fmla="*/ 518274 w 4742813"/>
              <a:gd name="connsiteY3" fmla="*/ 2526175 h 2676838"/>
              <a:gd name="connsiteX4" fmla="*/ 2514714 w 4742813"/>
              <a:gd name="connsiteY4" fmla="*/ 2492504 h 2676838"/>
              <a:gd name="connsiteX5" fmla="*/ 4419714 w 4742813"/>
              <a:gd name="connsiteY5" fmla="*/ 2631851 h 2676838"/>
              <a:gd name="connsiteX6" fmla="*/ 4732134 w 4742813"/>
              <a:gd name="connsiteY6" fmla="*/ 1592430 h 2676838"/>
              <a:gd name="connsiteX7" fmla="*/ 3967221 w 4742813"/>
              <a:gd name="connsiteY7" fmla="*/ 155180 h 2676838"/>
              <a:gd name="connsiteX8" fmla="*/ 1966074 w 4742813"/>
              <a:gd name="connsiteY8" fmla="*/ 52749 h 2676838"/>
              <a:gd name="connsiteX0" fmla="*/ 1966074 w 4565430"/>
              <a:gd name="connsiteY0" fmla="*/ 21271 h 2681247"/>
              <a:gd name="connsiteX1" fmla="*/ 487794 w 4565430"/>
              <a:gd name="connsiteY1" fmla="*/ 242076 h 2681247"/>
              <a:gd name="connsiteX2" fmla="*/ 114 w 4565430"/>
              <a:gd name="connsiteY2" fmla="*/ 1592346 h 2681247"/>
              <a:gd name="connsiteX3" fmla="*/ 518274 w 4565430"/>
              <a:gd name="connsiteY3" fmla="*/ 2494697 h 2681247"/>
              <a:gd name="connsiteX4" fmla="*/ 2514714 w 4565430"/>
              <a:gd name="connsiteY4" fmla="*/ 2461026 h 2681247"/>
              <a:gd name="connsiteX5" fmla="*/ 4419714 w 4565430"/>
              <a:gd name="connsiteY5" fmla="*/ 2600373 h 2681247"/>
              <a:gd name="connsiteX6" fmla="*/ 4421360 w 4565430"/>
              <a:gd name="connsiteY6" fmla="*/ 1036507 h 2681247"/>
              <a:gd name="connsiteX7" fmla="*/ 3967221 w 4565430"/>
              <a:gd name="connsiteY7" fmla="*/ 123702 h 2681247"/>
              <a:gd name="connsiteX8" fmla="*/ 1966074 w 4565430"/>
              <a:gd name="connsiteY8" fmla="*/ 21271 h 2681247"/>
              <a:gd name="connsiteX0" fmla="*/ 1966074 w 4565430"/>
              <a:gd name="connsiteY0" fmla="*/ 21271 h 2681249"/>
              <a:gd name="connsiteX1" fmla="*/ 487794 w 4565430"/>
              <a:gd name="connsiteY1" fmla="*/ 242076 h 2681249"/>
              <a:gd name="connsiteX2" fmla="*/ 114 w 4565430"/>
              <a:gd name="connsiteY2" fmla="*/ 1592346 h 2681249"/>
              <a:gd name="connsiteX3" fmla="*/ 518274 w 4565430"/>
              <a:gd name="connsiteY3" fmla="*/ 2494697 h 2681249"/>
              <a:gd name="connsiteX4" fmla="*/ 2514714 w 4565430"/>
              <a:gd name="connsiteY4" fmla="*/ 2461026 h 2681249"/>
              <a:gd name="connsiteX5" fmla="*/ 4419714 w 4565430"/>
              <a:gd name="connsiteY5" fmla="*/ 2600373 h 2681249"/>
              <a:gd name="connsiteX6" fmla="*/ 4421360 w 4565430"/>
              <a:gd name="connsiteY6" fmla="*/ 1036507 h 2681249"/>
              <a:gd name="connsiteX7" fmla="*/ 3967221 w 4565430"/>
              <a:gd name="connsiteY7" fmla="*/ 123702 h 2681249"/>
              <a:gd name="connsiteX8" fmla="*/ 1966074 w 4565430"/>
              <a:gd name="connsiteY8" fmla="*/ 21271 h 2681249"/>
              <a:gd name="connsiteX0" fmla="*/ 1966074 w 4640401"/>
              <a:gd name="connsiteY0" fmla="*/ 21271 h 2681247"/>
              <a:gd name="connsiteX1" fmla="*/ 487794 w 4640401"/>
              <a:gd name="connsiteY1" fmla="*/ 242076 h 2681247"/>
              <a:gd name="connsiteX2" fmla="*/ 114 w 4640401"/>
              <a:gd name="connsiteY2" fmla="*/ 1592346 h 2681247"/>
              <a:gd name="connsiteX3" fmla="*/ 518274 w 4640401"/>
              <a:gd name="connsiteY3" fmla="*/ 2494697 h 2681247"/>
              <a:gd name="connsiteX4" fmla="*/ 2514714 w 4640401"/>
              <a:gd name="connsiteY4" fmla="*/ 2461026 h 2681247"/>
              <a:gd name="connsiteX5" fmla="*/ 4419714 w 4640401"/>
              <a:gd name="connsiteY5" fmla="*/ 2600373 h 2681247"/>
              <a:gd name="connsiteX6" fmla="*/ 4421360 w 4640401"/>
              <a:gd name="connsiteY6" fmla="*/ 1036507 h 2681247"/>
              <a:gd name="connsiteX7" fmla="*/ 3967221 w 4640401"/>
              <a:gd name="connsiteY7" fmla="*/ 123702 h 2681247"/>
              <a:gd name="connsiteX8" fmla="*/ 1966074 w 4640401"/>
              <a:gd name="connsiteY8" fmla="*/ 21271 h 2681247"/>
              <a:gd name="connsiteX0" fmla="*/ 1966074 w 4621548"/>
              <a:gd name="connsiteY0" fmla="*/ 21271 h 2681249"/>
              <a:gd name="connsiteX1" fmla="*/ 487794 w 4621548"/>
              <a:gd name="connsiteY1" fmla="*/ 242076 h 2681249"/>
              <a:gd name="connsiteX2" fmla="*/ 114 w 4621548"/>
              <a:gd name="connsiteY2" fmla="*/ 1592346 h 2681249"/>
              <a:gd name="connsiteX3" fmla="*/ 518274 w 4621548"/>
              <a:gd name="connsiteY3" fmla="*/ 2494697 h 2681249"/>
              <a:gd name="connsiteX4" fmla="*/ 2514714 w 4621548"/>
              <a:gd name="connsiteY4" fmla="*/ 2461026 h 2681249"/>
              <a:gd name="connsiteX5" fmla="*/ 4419714 w 4621548"/>
              <a:gd name="connsiteY5" fmla="*/ 2600373 h 2681249"/>
              <a:gd name="connsiteX6" fmla="*/ 4421360 w 4621548"/>
              <a:gd name="connsiteY6" fmla="*/ 1036507 h 2681249"/>
              <a:gd name="connsiteX7" fmla="*/ 3967221 w 4621548"/>
              <a:gd name="connsiteY7" fmla="*/ 123702 h 2681249"/>
              <a:gd name="connsiteX8" fmla="*/ 1966074 w 4621548"/>
              <a:gd name="connsiteY8" fmla="*/ 21271 h 2681249"/>
              <a:gd name="connsiteX0" fmla="*/ 1966074 w 4599620"/>
              <a:gd name="connsiteY0" fmla="*/ 95978 h 2755955"/>
              <a:gd name="connsiteX1" fmla="*/ 487794 w 4599620"/>
              <a:gd name="connsiteY1" fmla="*/ 316783 h 2755955"/>
              <a:gd name="connsiteX2" fmla="*/ 114 w 4599620"/>
              <a:gd name="connsiteY2" fmla="*/ 1667053 h 2755955"/>
              <a:gd name="connsiteX3" fmla="*/ 518274 w 4599620"/>
              <a:gd name="connsiteY3" fmla="*/ 2569404 h 2755955"/>
              <a:gd name="connsiteX4" fmla="*/ 2514714 w 4599620"/>
              <a:gd name="connsiteY4" fmla="*/ 2535733 h 2755955"/>
              <a:gd name="connsiteX5" fmla="*/ 4419714 w 4599620"/>
              <a:gd name="connsiteY5" fmla="*/ 2675080 h 2755955"/>
              <a:gd name="connsiteX6" fmla="*/ 4421360 w 4599620"/>
              <a:gd name="connsiteY6" fmla="*/ 1111214 h 2755955"/>
              <a:gd name="connsiteX7" fmla="*/ 3548351 w 4599620"/>
              <a:gd name="connsiteY7" fmla="*/ 79986 h 2755955"/>
              <a:gd name="connsiteX8" fmla="*/ 1966074 w 4599620"/>
              <a:gd name="connsiteY8" fmla="*/ 95978 h 2755955"/>
              <a:gd name="connsiteX0" fmla="*/ 1966074 w 4536852"/>
              <a:gd name="connsiteY0" fmla="*/ 99730 h 2756159"/>
              <a:gd name="connsiteX1" fmla="*/ 487794 w 4536852"/>
              <a:gd name="connsiteY1" fmla="*/ 320535 h 2756159"/>
              <a:gd name="connsiteX2" fmla="*/ 114 w 4536852"/>
              <a:gd name="connsiteY2" fmla="*/ 1670805 h 2756159"/>
              <a:gd name="connsiteX3" fmla="*/ 518274 w 4536852"/>
              <a:gd name="connsiteY3" fmla="*/ 2573156 h 2756159"/>
              <a:gd name="connsiteX4" fmla="*/ 2514714 w 4536852"/>
              <a:gd name="connsiteY4" fmla="*/ 2539485 h 2756159"/>
              <a:gd name="connsiteX5" fmla="*/ 4419714 w 4536852"/>
              <a:gd name="connsiteY5" fmla="*/ 2678832 h 2756159"/>
              <a:gd name="connsiteX6" fmla="*/ 4245705 w 4536852"/>
              <a:gd name="connsiteY6" fmla="*/ 1165719 h 2756159"/>
              <a:gd name="connsiteX7" fmla="*/ 3548351 w 4536852"/>
              <a:gd name="connsiteY7" fmla="*/ 83738 h 2756159"/>
              <a:gd name="connsiteX8" fmla="*/ 1966074 w 4536852"/>
              <a:gd name="connsiteY8" fmla="*/ 99730 h 2756159"/>
              <a:gd name="connsiteX0" fmla="*/ 1966074 w 4675770"/>
              <a:gd name="connsiteY0" fmla="*/ 99730 h 2634471"/>
              <a:gd name="connsiteX1" fmla="*/ 487794 w 4675770"/>
              <a:gd name="connsiteY1" fmla="*/ 320535 h 2634471"/>
              <a:gd name="connsiteX2" fmla="*/ 114 w 4675770"/>
              <a:gd name="connsiteY2" fmla="*/ 1670805 h 2634471"/>
              <a:gd name="connsiteX3" fmla="*/ 518274 w 4675770"/>
              <a:gd name="connsiteY3" fmla="*/ 2573156 h 2634471"/>
              <a:gd name="connsiteX4" fmla="*/ 2514714 w 4675770"/>
              <a:gd name="connsiteY4" fmla="*/ 2539485 h 2634471"/>
              <a:gd name="connsiteX5" fmla="*/ 4581859 w 4675770"/>
              <a:gd name="connsiteY5" fmla="*/ 2425068 h 2634471"/>
              <a:gd name="connsiteX6" fmla="*/ 4245705 w 4675770"/>
              <a:gd name="connsiteY6" fmla="*/ 1165719 h 2634471"/>
              <a:gd name="connsiteX7" fmla="*/ 3548351 w 4675770"/>
              <a:gd name="connsiteY7" fmla="*/ 83738 h 2634471"/>
              <a:gd name="connsiteX8" fmla="*/ 1966074 w 4675770"/>
              <a:gd name="connsiteY8" fmla="*/ 99730 h 2634471"/>
              <a:gd name="connsiteX0" fmla="*/ 2047112 w 4756807"/>
              <a:gd name="connsiteY0" fmla="*/ 99730 h 2604556"/>
              <a:gd name="connsiteX1" fmla="*/ 568832 w 4756807"/>
              <a:gd name="connsiteY1" fmla="*/ 320535 h 2604556"/>
              <a:gd name="connsiteX2" fmla="*/ 81 w 4756807"/>
              <a:gd name="connsiteY2" fmla="*/ 2076825 h 2604556"/>
              <a:gd name="connsiteX3" fmla="*/ 599312 w 4756807"/>
              <a:gd name="connsiteY3" fmla="*/ 2573156 h 2604556"/>
              <a:gd name="connsiteX4" fmla="*/ 2595752 w 4756807"/>
              <a:gd name="connsiteY4" fmla="*/ 2539485 h 2604556"/>
              <a:gd name="connsiteX5" fmla="*/ 4662897 w 4756807"/>
              <a:gd name="connsiteY5" fmla="*/ 2425068 h 2604556"/>
              <a:gd name="connsiteX6" fmla="*/ 4326743 w 4756807"/>
              <a:gd name="connsiteY6" fmla="*/ 1165719 h 2604556"/>
              <a:gd name="connsiteX7" fmla="*/ 3629389 w 4756807"/>
              <a:gd name="connsiteY7" fmla="*/ 83738 h 2604556"/>
              <a:gd name="connsiteX8" fmla="*/ 2047112 w 4756807"/>
              <a:gd name="connsiteY8" fmla="*/ 99730 h 2604556"/>
              <a:gd name="connsiteX0" fmla="*/ 2061345 w 4771040"/>
              <a:gd name="connsiteY0" fmla="*/ 99730 h 2604556"/>
              <a:gd name="connsiteX1" fmla="*/ 583065 w 4771040"/>
              <a:gd name="connsiteY1" fmla="*/ 320535 h 2604556"/>
              <a:gd name="connsiteX2" fmla="*/ 219602 w 4771040"/>
              <a:gd name="connsiteY2" fmla="*/ 1070951 h 2604556"/>
              <a:gd name="connsiteX3" fmla="*/ 14314 w 4771040"/>
              <a:gd name="connsiteY3" fmla="*/ 2076825 h 2604556"/>
              <a:gd name="connsiteX4" fmla="*/ 613545 w 4771040"/>
              <a:gd name="connsiteY4" fmla="*/ 2573156 h 2604556"/>
              <a:gd name="connsiteX5" fmla="*/ 2609985 w 4771040"/>
              <a:gd name="connsiteY5" fmla="*/ 2539485 h 2604556"/>
              <a:gd name="connsiteX6" fmla="*/ 4677130 w 4771040"/>
              <a:gd name="connsiteY6" fmla="*/ 2425068 h 2604556"/>
              <a:gd name="connsiteX7" fmla="*/ 4340976 w 4771040"/>
              <a:gd name="connsiteY7" fmla="*/ 1165719 h 2604556"/>
              <a:gd name="connsiteX8" fmla="*/ 3643622 w 4771040"/>
              <a:gd name="connsiteY8" fmla="*/ 83738 h 2604556"/>
              <a:gd name="connsiteX9" fmla="*/ 2061345 w 4771040"/>
              <a:gd name="connsiteY9" fmla="*/ 99730 h 2604556"/>
              <a:gd name="connsiteX0" fmla="*/ 2053438 w 4763133"/>
              <a:gd name="connsiteY0" fmla="*/ 99730 h 2604556"/>
              <a:gd name="connsiteX1" fmla="*/ 575158 w 4763133"/>
              <a:gd name="connsiteY1" fmla="*/ 320535 h 2604556"/>
              <a:gd name="connsiteX2" fmla="*/ 306278 w 4763133"/>
              <a:gd name="connsiteY2" fmla="*/ 1104785 h 2604556"/>
              <a:gd name="connsiteX3" fmla="*/ 6407 w 4763133"/>
              <a:gd name="connsiteY3" fmla="*/ 2076825 h 2604556"/>
              <a:gd name="connsiteX4" fmla="*/ 605638 w 4763133"/>
              <a:gd name="connsiteY4" fmla="*/ 2573156 h 2604556"/>
              <a:gd name="connsiteX5" fmla="*/ 2602078 w 4763133"/>
              <a:gd name="connsiteY5" fmla="*/ 2539485 h 2604556"/>
              <a:gd name="connsiteX6" fmla="*/ 4669223 w 4763133"/>
              <a:gd name="connsiteY6" fmla="*/ 2425068 h 2604556"/>
              <a:gd name="connsiteX7" fmla="*/ 4333069 w 4763133"/>
              <a:gd name="connsiteY7" fmla="*/ 1165719 h 2604556"/>
              <a:gd name="connsiteX8" fmla="*/ 3635715 w 4763133"/>
              <a:gd name="connsiteY8" fmla="*/ 83738 h 2604556"/>
              <a:gd name="connsiteX9" fmla="*/ 2053438 w 4763133"/>
              <a:gd name="connsiteY9" fmla="*/ 99730 h 2604556"/>
              <a:gd name="connsiteX0" fmla="*/ 2013920 w 4723615"/>
              <a:gd name="connsiteY0" fmla="*/ 99730 h 2584881"/>
              <a:gd name="connsiteX1" fmla="*/ 535640 w 4723615"/>
              <a:gd name="connsiteY1" fmla="*/ 320535 h 2584881"/>
              <a:gd name="connsiteX2" fmla="*/ 266760 w 4723615"/>
              <a:gd name="connsiteY2" fmla="*/ 1104785 h 2584881"/>
              <a:gd name="connsiteX3" fmla="*/ 7425 w 4723615"/>
              <a:gd name="connsiteY3" fmla="*/ 2347505 h 2584881"/>
              <a:gd name="connsiteX4" fmla="*/ 566120 w 4723615"/>
              <a:gd name="connsiteY4" fmla="*/ 2573156 h 2584881"/>
              <a:gd name="connsiteX5" fmla="*/ 2562560 w 4723615"/>
              <a:gd name="connsiteY5" fmla="*/ 2539485 h 2584881"/>
              <a:gd name="connsiteX6" fmla="*/ 4629705 w 4723615"/>
              <a:gd name="connsiteY6" fmla="*/ 2425068 h 2584881"/>
              <a:gd name="connsiteX7" fmla="*/ 4293551 w 4723615"/>
              <a:gd name="connsiteY7" fmla="*/ 1165719 h 2584881"/>
              <a:gd name="connsiteX8" fmla="*/ 3596197 w 4723615"/>
              <a:gd name="connsiteY8" fmla="*/ 83738 h 2584881"/>
              <a:gd name="connsiteX9" fmla="*/ 2013920 w 4723615"/>
              <a:gd name="connsiteY9" fmla="*/ 99730 h 2584881"/>
              <a:gd name="connsiteX0" fmla="*/ 2018737 w 4728432"/>
              <a:gd name="connsiteY0" fmla="*/ 99730 h 2896906"/>
              <a:gd name="connsiteX1" fmla="*/ 540457 w 4728432"/>
              <a:gd name="connsiteY1" fmla="*/ 320535 h 2896906"/>
              <a:gd name="connsiteX2" fmla="*/ 271577 w 4728432"/>
              <a:gd name="connsiteY2" fmla="*/ 1104785 h 2896906"/>
              <a:gd name="connsiteX3" fmla="*/ 12242 w 4728432"/>
              <a:gd name="connsiteY3" fmla="*/ 2347505 h 2896906"/>
              <a:gd name="connsiteX4" fmla="*/ 679032 w 4728432"/>
              <a:gd name="connsiteY4" fmla="*/ 2894591 h 2896906"/>
              <a:gd name="connsiteX5" fmla="*/ 2567377 w 4728432"/>
              <a:gd name="connsiteY5" fmla="*/ 2539485 h 2896906"/>
              <a:gd name="connsiteX6" fmla="*/ 4634522 w 4728432"/>
              <a:gd name="connsiteY6" fmla="*/ 2425068 h 2896906"/>
              <a:gd name="connsiteX7" fmla="*/ 4298368 w 4728432"/>
              <a:gd name="connsiteY7" fmla="*/ 1165719 h 2896906"/>
              <a:gd name="connsiteX8" fmla="*/ 3601014 w 4728432"/>
              <a:gd name="connsiteY8" fmla="*/ 83738 h 2896906"/>
              <a:gd name="connsiteX9" fmla="*/ 2018737 w 4728432"/>
              <a:gd name="connsiteY9" fmla="*/ 99730 h 2896906"/>
              <a:gd name="connsiteX0" fmla="*/ 2018737 w 4728432"/>
              <a:gd name="connsiteY0" fmla="*/ 99730 h 2909754"/>
              <a:gd name="connsiteX1" fmla="*/ 540457 w 4728432"/>
              <a:gd name="connsiteY1" fmla="*/ 320535 h 2909754"/>
              <a:gd name="connsiteX2" fmla="*/ 271577 w 4728432"/>
              <a:gd name="connsiteY2" fmla="*/ 1104785 h 2909754"/>
              <a:gd name="connsiteX3" fmla="*/ 12243 w 4728432"/>
              <a:gd name="connsiteY3" fmla="*/ 1975319 h 2909754"/>
              <a:gd name="connsiteX4" fmla="*/ 679032 w 4728432"/>
              <a:gd name="connsiteY4" fmla="*/ 2894591 h 2909754"/>
              <a:gd name="connsiteX5" fmla="*/ 2567377 w 4728432"/>
              <a:gd name="connsiteY5" fmla="*/ 2539485 h 2909754"/>
              <a:gd name="connsiteX6" fmla="*/ 4634522 w 4728432"/>
              <a:gd name="connsiteY6" fmla="*/ 2425068 h 2909754"/>
              <a:gd name="connsiteX7" fmla="*/ 4298368 w 4728432"/>
              <a:gd name="connsiteY7" fmla="*/ 1165719 h 2909754"/>
              <a:gd name="connsiteX8" fmla="*/ 3601014 w 4728432"/>
              <a:gd name="connsiteY8" fmla="*/ 83738 h 2909754"/>
              <a:gd name="connsiteX9" fmla="*/ 2018737 w 4728432"/>
              <a:gd name="connsiteY9" fmla="*/ 99730 h 2909754"/>
              <a:gd name="connsiteX0" fmla="*/ 2018737 w 4728432"/>
              <a:gd name="connsiteY0" fmla="*/ 99730 h 2909754"/>
              <a:gd name="connsiteX1" fmla="*/ 540457 w 4728432"/>
              <a:gd name="connsiteY1" fmla="*/ 320535 h 2909754"/>
              <a:gd name="connsiteX2" fmla="*/ 271577 w 4728432"/>
              <a:gd name="connsiteY2" fmla="*/ 1104785 h 2909754"/>
              <a:gd name="connsiteX3" fmla="*/ 12243 w 4728432"/>
              <a:gd name="connsiteY3" fmla="*/ 1975319 h 2909754"/>
              <a:gd name="connsiteX4" fmla="*/ 679032 w 4728432"/>
              <a:gd name="connsiteY4" fmla="*/ 2894591 h 2909754"/>
              <a:gd name="connsiteX5" fmla="*/ 2567377 w 4728432"/>
              <a:gd name="connsiteY5" fmla="*/ 2539485 h 2909754"/>
              <a:gd name="connsiteX6" fmla="*/ 4634522 w 4728432"/>
              <a:gd name="connsiteY6" fmla="*/ 2425068 h 2909754"/>
              <a:gd name="connsiteX7" fmla="*/ 4298368 w 4728432"/>
              <a:gd name="connsiteY7" fmla="*/ 1165719 h 2909754"/>
              <a:gd name="connsiteX8" fmla="*/ 3601014 w 4728432"/>
              <a:gd name="connsiteY8" fmla="*/ 83738 h 2909754"/>
              <a:gd name="connsiteX9" fmla="*/ 2018737 w 4728432"/>
              <a:gd name="connsiteY9" fmla="*/ 99730 h 2909754"/>
              <a:gd name="connsiteX0" fmla="*/ 2018737 w 4716507"/>
              <a:gd name="connsiteY0" fmla="*/ 99730 h 2909215"/>
              <a:gd name="connsiteX1" fmla="*/ 540457 w 4716507"/>
              <a:gd name="connsiteY1" fmla="*/ 320535 h 2909215"/>
              <a:gd name="connsiteX2" fmla="*/ 271577 w 4716507"/>
              <a:gd name="connsiteY2" fmla="*/ 1104785 h 2909215"/>
              <a:gd name="connsiteX3" fmla="*/ 12243 w 4716507"/>
              <a:gd name="connsiteY3" fmla="*/ 1975319 h 2909215"/>
              <a:gd name="connsiteX4" fmla="*/ 679032 w 4716507"/>
              <a:gd name="connsiteY4" fmla="*/ 2894591 h 2909215"/>
              <a:gd name="connsiteX5" fmla="*/ 2567377 w 4716507"/>
              <a:gd name="connsiteY5" fmla="*/ 2539485 h 2909215"/>
              <a:gd name="connsiteX6" fmla="*/ 4621010 w 4716507"/>
              <a:gd name="connsiteY6" fmla="*/ 2526572 h 2909215"/>
              <a:gd name="connsiteX7" fmla="*/ 4298368 w 4716507"/>
              <a:gd name="connsiteY7" fmla="*/ 1165719 h 2909215"/>
              <a:gd name="connsiteX8" fmla="*/ 3601014 w 4716507"/>
              <a:gd name="connsiteY8" fmla="*/ 83738 h 2909215"/>
              <a:gd name="connsiteX9" fmla="*/ 2018737 w 4716507"/>
              <a:gd name="connsiteY9" fmla="*/ 99730 h 2909215"/>
              <a:gd name="connsiteX0" fmla="*/ 2018737 w 4714563"/>
              <a:gd name="connsiteY0" fmla="*/ 99730 h 2908474"/>
              <a:gd name="connsiteX1" fmla="*/ 540457 w 4714563"/>
              <a:gd name="connsiteY1" fmla="*/ 320535 h 2908474"/>
              <a:gd name="connsiteX2" fmla="*/ 271577 w 4714563"/>
              <a:gd name="connsiteY2" fmla="*/ 1104785 h 2908474"/>
              <a:gd name="connsiteX3" fmla="*/ 12243 w 4714563"/>
              <a:gd name="connsiteY3" fmla="*/ 1975319 h 2908474"/>
              <a:gd name="connsiteX4" fmla="*/ 679032 w 4714563"/>
              <a:gd name="connsiteY4" fmla="*/ 2894591 h 2908474"/>
              <a:gd name="connsiteX5" fmla="*/ 2567377 w 4714563"/>
              <a:gd name="connsiteY5" fmla="*/ 2539485 h 2908474"/>
              <a:gd name="connsiteX6" fmla="*/ 2595636 w 4714563"/>
              <a:gd name="connsiteY6" fmla="*/ 2678118 h 2908474"/>
              <a:gd name="connsiteX7" fmla="*/ 4621010 w 4714563"/>
              <a:gd name="connsiteY7" fmla="*/ 2526572 h 2908474"/>
              <a:gd name="connsiteX8" fmla="*/ 4298368 w 4714563"/>
              <a:gd name="connsiteY8" fmla="*/ 1165719 h 2908474"/>
              <a:gd name="connsiteX9" fmla="*/ 3601014 w 4714563"/>
              <a:gd name="connsiteY9" fmla="*/ 83738 h 2908474"/>
              <a:gd name="connsiteX10" fmla="*/ 2018737 w 4714563"/>
              <a:gd name="connsiteY10" fmla="*/ 99730 h 2908474"/>
              <a:gd name="connsiteX0" fmla="*/ 2018737 w 4714563"/>
              <a:gd name="connsiteY0" fmla="*/ 99730 h 2923529"/>
              <a:gd name="connsiteX1" fmla="*/ 540457 w 4714563"/>
              <a:gd name="connsiteY1" fmla="*/ 320535 h 2923529"/>
              <a:gd name="connsiteX2" fmla="*/ 271577 w 4714563"/>
              <a:gd name="connsiteY2" fmla="*/ 1104785 h 2923529"/>
              <a:gd name="connsiteX3" fmla="*/ 12243 w 4714563"/>
              <a:gd name="connsiteY3" fmla="*/ 1975319 h 2923529"/>
              <a:gd name="connsiteX4" fmla="*/ 679032 w 4714563"/>
              <a:gd name="connsiteY4" fmla="*/ 2894591 h 2923529"/>
              <a:gd name="connsiteX5" fmla="*/ 2595636 w 4714563"/>
              <a:gd name="connsiteY5" fmla="*/ 2678118 h 2923529"/>
              <a:gd name="connsiteX6" fmla="*/ 4621010 w 4714563"/>
              <a:gd name="connsiteY6" fmla="*/ 2526572 h 2923529"/>
              <a:gd name="connsiteX7" fmla="*/ 4298368 w 4714563"/>
              <a:gd name="connsiteY7" fmla="*/ 1165719 h 2923529"/>
              <a:gd name="connsiteX8" fmla="*/ 3601014 w 4714563"/>
              <a:gd name="connsiteY8" fmla="*/ 83738 h 2923529"/>
              <a:gd name="connsiteX9" fmla="*/ 2018737 w 4714563"/>
              <a:gd name="connsiteY9" fmla="*/ 99730 h 2923529"/>
              <a:gd name="connsiteX0" fmla="*/ 2018737 w 4776168"/>
              <a:gd name="connsiteY0" fmla="*/ 99730 h 2919170"/>
              <a:gd name="connsiteX1" fmla="*/ 540457 w 4776168"/>
              <a:gd name="connsiteY1" fmla="*/ 320535 h 2919170"/>
              <a:gd name="connsiteX2" fmla="*/ 271577 w 4776168"/>
              <a:gd name="connsiteY2" fmla="*/ 1104785 h 2919170"/>
              <a:gd name="connsiteX3" fmla="*/ 12243 w 4776168"/>
              <a:gd name="connsiteY3" fmla="*/ 1975319 h 2919170"/>
              <a:gd name="connsiteX4" fmla="*/ 679032 w 4776168"/>
              <a:gd name="connsiteY4" fmla="*/ 2894591 h 2919170"/>
              <a:gd name="connsiteX5" fmla="*/ 1717360 w 4776168"/>
              <a:gd name="connsiteY5" fmla="*/ 2644283 h 2919170"/>
              <a:gd name="connsiteX6" fmla="*/ 4621010 w 4776168"/>
              <a:gd name="connsiteY6" fmla="*/ 2526572 h 2919170"/>
              <a:gd name="connsiteX7" fmla="*/ 4298368 w 4776168"/>
              <a:gd name="connsiteY7" fmla="*/ 1165719 h 2919170"/>
              <a:gd name="connsiteX8" fmla="*/ 3601014 w 4776168"/>
              <a:gd name="connsiteY8" fmla="*/ 83738 h 2919170"/>
              <a:gd name="connsiteX9" fmla="*/ 2018737 w 4776168"/>
              <a:gd name="connsiteY9" fmla="*/ 99730 h 2919170"/>
              <a:gd name="connsiteX0" fmla="*/ 2018737 w 4799433"/>
              <a:gd name="connsiteY0" fmla="*/ 99730 h 2919168"/>
              <a:gd name="connsiteX1" fmla="*/ 540457 w 4799433"/>
              <a:gd name="connsiteY1" fmla="*/ 320535 h 2919168"/>
              <a:gd name="connsiteX2" fmla="*/ 271577 w 4799433"/>
              <a:gd name="connsiteY2" fmla="*/ 1104785 h 2919168"/>
              <a:gd name="connsiteX3" fmla="*/ 12243 w 4799433"/>
              <a:gd name="connsiteY3" fmla="*/ 1975319 h 2919168"/>
              <a:gd name="connsiteX4" fmla="*/ 679032 w 4799433"/>
              <a:gd name="connsiteY4" fmla="*/ 2894591 h 2919168"/>
              <a:gd name="connsiteX5" fmla="*/ 1717360 w 4799433"/>
              <a:gd name="connsiteY5" fmla="*/ 2644283 h 2919168"/>
              <a:gd name="connsiteX6" fmla="*/ 4648034 w 4799433"/>
              <a:gd name="connsiteY6" fmla="*/ 2526572 h 2919168"/>
              <a:gd name="connsiteX7" fmla="*/ 4298368 w 4799433"/>
              <a:gd name="connsiteY7" fmla="*/ 1165719 h 2919168"/>
              <a:gd name="connsiteX8" fmla="*/ 3601014 w 4799433"/>
              <a:gd name="connsiteY8" fmla="*/ 83738 h 2919168"/>
              <a:gd name="connsiteX9" fmla="*/ 2018737 w 4799433"/>
              <a:gd name="connsiteY9" fmla="*/ 99730 h 2919168"/>
              <a:gd name="connsiteX0" fmla="*/ 2018737 w 4754177"/>
              <a:gd name="connsiteY0" fmla="*/ 99730 h 2919170"/>
              <a:gd name="connsiteX1" fmla="*/ 540457 w 4754177"/>
              <a:gd name="connsiteY1" fmla="*/ 320535 h 2919170"/>
              <a:gd name="connsiteX2" fmla="*/ 271577 w 4754177"/>
              <a:gd name="connsiteY2" fmla="*/ 1104785 h 2919170"/>
              <a:gd name="connsiteX3" fmla="*/ 12243 w 4754177"/>
              <a:gd name="connsiteY3" fmla="*/ 1975319 h 2919170"/>
              <a:gd name="connsiteX4" fmla="*/ 679032 w 4754177"/>
              <a:gd name="connsiteY4" fmla="*/ 2894591 h 2919170"/>
              <a:gd name="connsiteX5" fmla="*/ 1717360 w 4754177"/>
              <a:gd name="connsiteY5" fmla="*/ 2644283 h 2919170"/>
              <a:gd name="connsiteX6" fmla="*/ 4648034 w 4754177"/>
              <a:gd name="connsiteY6" fmla="*/ 2526572 h 2919170"/>
              <a:gd name="connsiteX7" fmla="*/ 4298368 w 4754177"/>
              <a:gd name="connsiteY7" fmla="*/ 1165719 h 2919170"/>
              <a:gd name="connsiteX8" fmla="*/ 3601014 w 4754177"/>
              <a:gd name="connsiteY8" fmla="*/ 83738 h 2919170"/>
              <a:gd name="connsiteX9" fmla="*/ 2018737 w 4754177"/>
              <a:gd name="connsiteY9" fmla="*/ 99730 h 2919170"/>
              <a:gd name="connsiteX0" fmla="*/ 2018737 w 4850649"/>
              <a:gd name="connsiteY0" fmla="*/ 94729 h 2914167"/>
              <a:gd name="connsiteX1" fmla="*/ 540457 w 4850649"/>
              <a:gd name="connsiteY1" fmla="*/ 315534 h 2914167"/>
              <a:gd name="connsiteX2" fmla="*/ 271577 w 4850649"/>
              <a:gd name="connsiteY2" fmla="*/ 1099784 h 2914167"/>
              <a:gd name="connsiteX3" fmla="*/ 12243 w 4850649"/>
              <a:gd name="connsiteY3" fmla="*/ 1970318 h 2914167"/>
              <a:gd name="connsiteX4" fmla="*/ 679032 w 4850649"/>
              <a:gd name="connsiteY4" fmla="*/ 2889590 h 2914167"/>
              <a:gd name="connsiteX5" fmla="*/ 1717360 w 4850649"/>
              <a:gd name="connsiteY5" fmla="*/ 2639282 h 2914167"/>
              <a:gd name="connsiteX6" fmla="*/ 4648034 w 4850649"/>
              <a:gd name="connsiteY6" fmla="*/ 2521571 h 2914167"/>
              <a:gd name="connsiteX7" fmla="*/ 4487535 w 4850649"/>
              <a:gd name="connsiteY7" fmla="*/ 1093048 h 2914167"/>
              <a:gd name="connsiteX8" fmla="*/ 3601014 w 4850649"/>
              <a:gd name="connsiteY8" fmla="*/ 78737 h 2914167"/>
              <a:gd name="connsiteX9" fmla="*/ 2018737 w 4850649"/>
              <a:gd name="connsiteY9" fmla="*/ 94729 h 2914167"/>
              <a:gd name="connsiteX0" fmla="*/ 2018737 w 4814124"/>
              <a:gd name="connsiteY0" fmla="*/ 94729 h 2914169"/>
              <a:gd name="connsiteX1" fmla="*/ 540457 w 4814124"/>
              <a:gd name="connsiteY1" fmla="*/ 315534 h 2914169"/>
              <a:gd name="connsiteX2" fmla="*/ 271577 w 4814124"/>
              <a:gd name="connsiteY2" fmla="*/ 1099784 h 2914169"/>
              <a:gd name="connsiteX3" fmla="*/ 12243 w 4814124"/>
              <a:gd name="connsiteY3" fmla="*/ 1970318 h 2914169"/>
              <a:gd name="connsiteX4" fmla="*/ 679032 w 4814124"/>
              <a:gd name="connsiteY4" fmla="*/ 2889590 h 2914169"/>
              <a:gd name="connsiteX5" fmla="*/ 1717360 w 4814124"/>
              <a:gd name="connsiteY5" fmla="*/ 2639282 h 2914169"/>
              <a:gd name="connsiteX6" fmla="*/ 4648034 w 4814124"/>
              <a:gd name="connsiteY6" fmla="*/ 2521571 h 2914169"/>
              <a:gd name="connsiteX7" fmla="*/ 4487535 w 4814124"/>
              <a:gd name="connsiteY7" fmla="*/ 1093048 h 2914169"/>
              <a:gd name="connsiteX8" fmla="*/ 3601014 w 4814124"/>
              <a:gd name="connsiteY8" fmla="*/ 78737 h 2914169"/>
              <a:gd name="connsiteX9" fmla="*/ 2018737 w 4814124"/>
              <a:gd name="connsiteY9" fmla="*/ 94729 h 2914169"/>
              <a:gd name="connsiteX0" fmla="*/ 2018737 w 4814124"/>
              <a:gd name="connsiteY0" fmla="*/ 94729 h 2914167"/>
              <a:gd name="connsiteX1" fmla="*/ 540457 w 4814124"/>
              <a:gd name="connsiteY1" fmla="*/ 315534 h 2914167"/>
              <a:gd name="connsiteX2" fmla="*/ 271577 w 4814124"/>
              <a:gd name="connsiteY2" fmla="*/ 1099784 h 2914167"/>
              <a:gd name="connsiteX3" fmla="*/ 12243 w 4814124"/>
              <a:gd name="connsiteY3" fmla="*/ 1970318 h 2914167"/>
              <a:gd name="connsiteX4" fmla="*/ 679032 w 4814124"/>
              <a:gd name="connsiteY4" fmla="*/ 2889590 h 2914167"/>
              <a:gd name="connsiteX5" fmla="*/ 1717360 w 4814124"/>
              <a:gd name="connsiteY5" fmla="*/ 2639282 h 2914167"/>
              <a:gd name="connsiteX6" fmla="*/ 4648034 w 4814124"/>
              <a:gd name="connsiteY6" fmla="*/ 2521571 h 2914167"/>
              <a:gd name="connsiteX7" fmla="*/ 4487535 w 4814124"/>
              <a:gd name="connsiteY7" fmla="*/ 1093048 h 2914167"/>
              <a:gd name="connsiteX8" fmla="*/ 3601014 w 4814124"/>
              <a:gd name="connsiteY8" fmla="*/ 78737 h 2914167"/>
              <a:gd name="connsiteX9" fmla="*/ 2018737 w 4814124"/>
              <a:gd name="connsiteY9" fmla="*/ 94729 h 2914167"/>
              <a:gd name="connsiteX0" fmla="*/ 2018737 w 4734517"/>
              <a:gd name="connsiteY0" fmla="*/ 94729 h 2914169"/>
              <a:gd name="connsiteX1" fmla="*/ 540457 w 4734517"/>
              <a:gd name="connsiteY1" fmla="*/ 315534 h 2914169"/>
              <a:gd name="connsiteX2" fmla="*/ 271577 w 4734517"/>
              <a:gd name="connsiteY2" fmla="*/ 1099784 h 2914169"/>
              <a:gd name="connsiteX3" fmla="*/ 12243 w 4734517"/>
              <a:gd name="connsiteY3" fmla="*/ 1970318 h 2914169"/>
              <a:gd name="connsiteX4" fmla="*/ 679032 w 4734517"/>
              <a:gd name="connsiteY4" fmla="*/ 2889590 h 2914169"/>
              <a:gd name="connsiteX5" fmla="*/ 1717360 w 4734517"/>
              <a:gd name="connsiteY5" fmla="*/ 2639282 h 2914169"/>
              <a:gd name="connsiteX6" fmla="*/ 4648034 w 4734517"/>
              <a:gd name="connsiteY6" fmla="*/ 2521571 h 2914169"/>
              <a:gd name="connsiteX7" fmla="*/ 4487535 w 4734517"/>
              <a:gd name="connsiteY7" fmla="*/ 1093048 h 2914169"/>
              <a:gd name="connsiteX8" fmla="*/ 3601014 w 4734517"/>
              <a:gd name="connsiteY8" fmla="*/ 78737 h 2914169"/>
              <a:gd name="connsiteX9" fmla="*/ 2018737 w 4734517"/>
              <a:gd name="connsiteY9" fmla="*/ 94729 h 2914169"/>
              <a:gd name="connsiteX0" fmla="*/ 2006598 w 4722378"/>
              <a:gd name="connsiteY0" fmla="*/ 94729 h 2914167"/>
              <a:gd name="connsiteX1" fmla="*/ 528318 w 4722378"/>
              <a:gd name="connsiteY1" fmla="*/ 315534 h 2914167"/>
              <a:gd name="connsiteX2" fmla="*/ 259438 w 4722378"/>
              <a:gd name="connsiteY2" fmla="*/ 1099784 h 2914167"/>
              <a:gd name="connsiteX3" fmla="*/ 104 w 4722378"/>
              <a:gd name="connsiteY3" fmla="*/ 1970318 h 2914167"/>
              <a:gd name="connsiteX4" fmla="*/ 666893 w 4722378"/>
              <a:gd name="connsiteY4" fmla="*/ 2889590 h 2914167"/>
              <a:gd name="connsiteX5" fmla="*/ 1705221 w 4722378"/>
              <a:gd name="connsiteY5" fmla="*/ 2639282 h 2914167"/>
              <a:gd name="connsiteX6" fmla="*/ 4635895 w 4722378"/>
              <a:gd name="connsiteY6" fmla="*/ 2521571 h 2914167"/>
              <a:gd name="connsiteX7" fmla="*/ 4475396 w 4722378"/>
              <a:gd name="connsiteY7" fmla="*/ 1093048 h 2914167"/>
              <a:gd name="connsiteX8" fmla="*/ 3588875 w 4722378"/>
              <a:gd name="connsiteY8" fmla="*/ 78737 h 2914167"/>
              <a:gd name="connsiteX9" fmla="*/ 2006598 w 4722378"/>
              <a:gd name="connsiteY9" fmla="*/ 94729 h 2914167"/>
              <a:gd name="connsiteX0" fmla="*/ 2008903 w 4724683"/>
              <a:gd name="connsiteY0" fmla="*/ 94729 h 2914169"/>
              <a:gd name="connsiteX1" fmla="*/ 530623 w 4724683"/>
              <a:gd name="connsiteY1" fmla="*/ 315534 h 2914169"/>
              <a:gd name="connsiteX2" fmla="*/ 261743 w 4724683"/>
              <a:gd name="connsiteY2" fmla="*/ 1099784 h 2914169"/>
              <a:gd name="connsiteX3" fmla="*/ 2409 w 4724683"/>
              <a:gd name="connsiteY3" fmla="*/ 1970318 h 2914169"/>
              <a:gd name="connsiteX4" fmla="*/ 669198 w 4724683"/>
              <a:gd name="connsiteY4" fmla="*/ 2889590 h 2914169"/>
              <a:gd name="connsiteX5" fmla="*/ 1707526 w 4724683"/>
              <a:gd name="connsiteY5" fmla="*/ 2639282 h 2914169"/>
              <a:gd name="connsiteX6" fmla="*/ 4638200 w 4724683"/>
              <a:gd name="connsiteY6" fmla="*/ 2521571 h 2914169"/>
              <a:gd name="connsiteX7" fmla="*/ 4477701 w 4724683"/>
              <a:gd name="connsiteY7" fmla="*/ 1093048 h 2914169"/>
              <a:gd name="connsiteX8" fmla="*/ 3591180 w 4724683"/>
              <a:gd name="connsiteY8" fmla="*/ 78737 h 2914169"/>
              <a:gd name="connsiteX9" fmla="*/ 2008903 w 4724683"/>
              <a:gd name="connsiteY9" fmla="*/ 94729 h 2914169"/>
              <a:gd name="connsiteX0" fmla="*/ 2008903 w 4724683"/>
              <a:gd name="connsiteY0" fmla="*/ 94729 h 2914167"/>
              <a:gd name="connsiteX1" fmla="*/ 530623 w 4724683"/>
              <a:gd name="connsiteY1" fmla="*/ 315534 h 2914167"/>
              <a:gd name="connsiteX2" fmla="*/ 261743 w 4724683"/>
              <a:gd name="connsiteY2" fmla="*/ 1099784 h 2914167"/>
              <a:gd name="connsiteX3" fmla="*/ 2409 w 4724683"/>
              <a:gd name="connsiteY3" fmla="*/ 1970318 h 2914167"/>
              <a:gd name="connsiteX4" fmla="*/ 669198 w 4724683"/>
              <a:gd name="connsiteY4" fmla="*/ 2889590 h 2914167"/>
              <a:gd name="connsiteX5" fmla="*/ 1707526 w 4724683"/>
              <a:gd name="connsiteY5" fmla="*/ 2639282 h 2914167"/>
              <a:gd name="connsiteX6" fmla="*/ 4638200 w 4724683"/>
              <a:gd name="connsiteY6" fmla="*/ 2521571 h 2914167"/>
              <a:gd name="connsiteX7" fmla="*/ 4477701 w 4724683"/>
              <a:gd name="connsiteY7" fmla="*/ 1093048 h 2914167"/>
              <a:gd name="connsiteX8" fmla="*/ 3591180 w 4724683"/>
              <a:gd name="connsiteY8" fmla="*/ 78737 h 2914167"/>
              <a:gd name="connsiteX9" fmla="*/ 2008903 w 4724683"/>
              <a:gd name="connsiteY9" fmla="*/ 94729 h 2914167"/>
              <a:gd name="connsiteX0" fmla="*/ 2017505 w 4733285"/>
              <a:gd name="connsiteY0" fmla="*/ 94729 h 2914169"/>
              <a:gd name="connsiteX1" fmla="*/ 539225 w 4733285"/>
              <a:gd name="connsiteY1" fmla="*/ 315534 h 2914169"/>
              <a:gd name="connsiteX2" fmla="*/ 270345 w 4733285"/>
              <a:gd name="connsiteY2" fmla="*/ 1099784 h 2914169"/>
              <a:gd name="connsiteX3" fmla="*/ 11011 w 4733285"/>
              <a:gd name="connsiteY3" fmla="*/ 1970318 h 2914169"/>
              <a:gd name="connsiteX4" fmla="*/ 677800 w 4733285"/>
              <a:gd name="connsiteY4" fmla="*/ 2889590 h 2914169"/>
              <a:gd name="connsiteX5" fmla="*/ 1716128 w 4733285"/>
              <a:gd name="connsiteY5" fmla="*/ 2639282 h 2914169"/>
              <a:gd name="connsiteX6" fmla="*/ 4646802 w 4733285"/>
              <a:gd name="connsiteY6" fmla="*/ 2521571 h 2914169"/>
              <a:gd name="connsiteX7" fmla="*/ 4486303 w 4733285"/>
              <a:gd name="connsiteY7" fmla="*/ 1093048 h 2914169"/>
              <a:gd name="connsiteX8" fmla="*/ 3599782 w 4733285"/>
              <a:gd name="connsiteY8" fmla="*/ 78737 h 2914169"/>
              <a:gd name="connsiteX9" fmla="*/ 2017505 w 4733285"/>
              <a:gd name="connsiteY9" fmla="*/ 94729 h 2914169"/>
              <a:gd name="connsiteX0" fmla="*/ 2014984 w 4730764"/>
              <a:gd name="connsiteY0" fmla="*/ 94729 h 2873681"/>
              <a:gd name="connsiteX1" fmla="*/ 536704 w 4730764"/>
              <a:gd name="connsiteY1" fmla="*/ 315534 h 2873681"/>
              <a:gd name="connsiteX2" fmla="*/ 267824 w 4730764"/>
              <a:gd name="connsiteY2" fmla="*/ 1099784 h 2873681"/>
              <a:gd name="connsiteX3" fmla="*/ 8490 w 4730764"/>
              <a:gd name="connsiteY3" fmla="*/ 1970318 h 2873681"/>
              <a:gd name="connsiteX4" fmla="*/ 556114 w 4730764"/>
              <a:gd name="connsiteY4" fmla="*/ 2846544 h 2873681"/>
              <a:gd name="connsiteX5" fmla="*/ 1713607 w 4730764"/>
              <a:gd name="connsiteY5" fmla="*/ 2639282 h 2873681"/>
              <a:gd name="connsiteX6" fmla="*/ 4644281 w 4730764"/>
              <a:gd name="connsiteY6" fmla="*/ 2521571 h 2873681"/>
              <a:gd name="connsiteX7" fmla="*/ 4483782 w 4730764"/>
              <a:gd name="connsiteY7" fmla="*/ 1093048 h 2873681"/>
              <a:gd name="connsiteX8" fmla="*/ 3597261 w 4730764"/>
              <a:gd name="connsiteY8" fmla="*/ 78737 h 2873681"/>
              <a:gd name="connsiteX9" fmla="*/ 2014984 w 4730764"/>
              <a:gd name="connsiteY9" fmla="*/ 94729 h 2873681"/>
              <a:gd name="connsiteX0" fmla="*/ 2014984 w 4766735"/>
              <a:gd name="connsiteY0" fmla="*/ 94729 h 2881080"/>
              <a:gd name="connsiteX1" fmla="*/ 536704 w 4766735"/>
              <a:gd name="connsiteY1" fmla="*/ 315534 h 2881080"/>
              <a:gd name="connsiteX2" fmla="*/ 267824 w 4766735"/>
              <a:gd name="connsiteY2" fmla="*/ 1099784 h 2881080"/>
              <a:gd name="connsiteX3" fmla="*/ 8490 w 4766735"/>
              <a:gd name="connsiteY3" fmla="*/ 1970318 h 2881080"/>
              <a:gd name="connsiteX4" fmla="*/ 556114 w 4766735"/>
              <a:gd name="connsiteY4" fmla="*/ 2846544 h 2881080"/>
              <a:gd name="connsiteX5" fmla="*/ 2329240 w 4766735"/>
              <a:gd name="connsiteY5" fmla="*/ 2687256 h 2881080"/>
              <a:gd name="connsiteX6" fmla="*/ 4644281 w 4766735"/>
              <a:gd name="connsiteY6" fmla="*/ 2521571 h 2881080"/>
              <a:gd name="connsiteX7" fmla="*/ 4483782 w 4766735"/>
              <a:gd name="connsiteY7" fmla="*/ 1093048 h 2881080"/>
              <a:gd name="connsiteX8" fmla="*/ 3597261 w 4766735"/>
              <a:gd name="connsiteY8" fmla="*/ 78737 h 2881080"/>
              <a:gd name="connsiteX9" fmla="*/ 2014984 w 4766735"/>
              <a:gd name="connsiteY9" fmla="*/ 94729 h 2881080"/>
              <a:gd name="connsiteX0" fmla="*/ 2014984 w 4766735"/>
              <a:gd name="connsiteY0" fmla="*/ 94729 h 2903295"/>
              <a:gd name="connsiteX1" fmla="*/ 536704 w 4766735"/>
              <a:gd name="connsiteY1" fmla="*/ 315534 h 2903295"/>
              <a:gd name="connsiteX2" fmla="*/ 267824 w 4766735"/>
              <a:gd name="connsiteY2" fmla="*/ 1099784 h 2903295"/>
              <a:gd name="connsiteX3" fmla="*/ 8490 w 4766735"/>
              <a:gd name="connsiteY3" fmla="*/ 1970318 h 2903295"/>
              <a:gd name="connsiteX4" fmla="*/ 556114 w 4766735"/>
              <a:gd name="connsiteY4" fmla="*/ 2846544 h 2903295"/>
              <a:gd name="connsiteX5" fmla="*/ 2329240 w 4766735"/>
              <a:gd name="connsiteY5" fmla="*/ 2687256 h 2903295"/>
              <a:gd name="connsiteX6" fmla="*/ 4644281 w 4766735"/>
              <a:gd name="connsiteY6" fmla="*/ 2521571 h 2903295"/>
              <a:gd name="connsiteX7" fmla="*/ 4483782 w 4766735"/>
              <a:gd name="connsiteY7" fmla="*/ 1093048 h 2903295"/>
              <a:gd name="connsiteX8" fmla="*/ 3597261 w 4766735"/>
              <a:gd name="connsiteY8" fmla="*/ 78737 h 2903295"/>
              <a:gd name="connsiteX9" fmla="*/ 2014984 w 4766735"/>
              <a:gd name="connsiteY9" fmla="*/ 94729 h 2903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66735" h="2903295">
                <a:moveTo>
                  <a:pt x="2014984" y="94729"/>
                </a:moveTo>
                <a:cubicBezTo>
                  <a:pt x="1504891" y="134195"/>
                  <a:pt x="827897" y="148025"/>
                  <a:pt x="536704" y="315534"/>
                </a:cubicBezTo>
                <a:cubicBezTo>
                  <a:pt x="245511" y="483043"/>
                  <a:pt x="362616" y="807069"/>
                  <a:pt x="267824" y="1099784"/>
                </a:cubicBezTo>
                <a:cubicBezTo>
                  <a:pt x="125741" y="1619476"/>
                  <a:pt x="-39558" y="1679191"/>
                  <a:pt x="8490" y="1970318"/>
                </a:cubicBezTo>
                <a:cubicBezTo>
                  <a:pt x="56538" y="2261445"/>
                  <a:pt x="47304" y="2671699"/>
                  <a:pt x="556114" y="2846544"/>
                </a:cubicBezTo>
                <a:cubicBezTo>
                  <a:pt x="1064924" y="3021389"/>
                  <a:pt x="1647879" y="2741418"/>
                  <a:pt x="2329240" y="2687256"/>
                </a:cubicBezTo>
                <a:cubicBezTo>
                  <a:pt x="3010601" y="2633094"/>
                  <a:pt x="4285191" y="2787272"/>
                  <a:pt x="4644281" y="2521571"/>
                </a:cubicBezTo>
                <a:cubicBezTo>
                  <a:pt x="5003371" y="2255870"/>
                  <a:pt x="4455605" y="1635528"/>
                  <a:pt x="4483782" y="1093048"/>
                </a:cubicBezTo>
                <a:cubicBezTo>
                  <a:pt x="4511959" y="550568"/>
                  <a:pt x="4008727" y="245124"/>
                  <a:pt x="3597261" y="78737"/>
                </a:cubicBezTo>
                <a:cubicBezTo>
                  <a:pt x="3185795" y="-87650"/>
                  <a:pt x="2525077" y="55263"/>
                  <a:pt x="2014984" y="94729"/>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4000" b="1">
                <a:solidFill>
                  <a:schemeClr val="tx1"/>
                </a:solidFill>
                <a:latin typeface="+mj-lt"/>
              </a:rPr>
              <a:t>Som medlem får </a:t>
            </a:r>
            <a:br>
              <a:rPr lang="sv-SE" sz="4000" b="1">
                <a:solidFill>
                  <a:schemeClr val="tx1"/>
                </a:solidFill>
                <a:latin typeface="+mj-lt"/>
              </a:rPr>
            </a:br>
            <a:r>
              <a:rPr lang="sv-SE" sz="4000" b="1">
                <a:solidFill>
                  <a:schemeClr val="tx1"/>
                </a:solidFill>
                <a:latin typeface="+mj-lt"/>
              </a:rPr>
              <a:t>ni möjlighet att</a:t>
            </a:r>
            <a:br>
              <a:rPr lang="sv-SE" sz="3600">
                <a:solidFill>
                  <a:schemeClr val="tx1"/>
                </a:solidFill>
              </a:rPr>
            </a:br>
            <a:r>
              <a:rPr lang="sv-SE" sz="800">
                <a:solidFill>
                  <a:schemeClr val="tx1"/>
                </a:solidFill>
              </a:rPr>
              <a:t>  </a:t>
            </a:r>
            <a:r>
              <a:rPr lang="sv-SE" sz="800">
                <a:solidFill>
                  <a:schemeClr val="tx1"/>
                </a:solidFill>
                <a:sym typeface="Wingdings" panose="05000000000000000000" pitchFamily="2" charset="2"/>
              </a:rPr>
              <a:t> </a:t>
            </a:r>
            <a:endParaRPr lang="sv-SE" sz="2400">
              <a:solidFill>
                <a:schemeClr val="tx1"/>
              </a:solidFill>
              <a:sym typeface="Wingdings" panose="05000000000000000000" pitchFamily="2" charset="2"/>
            </a:endParaRPr>
          </a:p>
          <a:p>
            <a:pPr marL="457200" indent="-457200" algn="ctr">
              <a:buFont typeface="Wingdings" panose="05000000000000000000" pitchFamily="2" charset="2"/>
              <a:buChar char="à"/>
            </a:pPr>
            <a:r>
              <a:rPr lang="sv-SE" sz="2400">
                <a:solidFill>
                  <a:schemeClr val="tx1"/>
                </a:solidFill>
                <a:sym typeface="Wingdings" panose="05000000000000000000" pitchFamily="2" charset="2"/>
              </a:rPr>
              <a:t>Påverka programmets</a:t>
            </a:r>
            <a:br>
              <a:rPr lang="sv-SE" sz="2400">
                <a:solidFill>
                  <a:schemeClr val="tx1"/>
                </a:solidFill>
                <a:sym typeface="Wingdings" panose="05000000000000000000" pitchFamily="2" charset="2"/>
              </a:rPr>
            </a:br>
            <a:r>
              <a:rPr lang="sv-SE" sz="2400">
                <a:solidFill>
                  <a:schemeClr val="tx1"/>
                </a:solidFill>
                <a:sym typeface="Wingdings" panose="05000000000000000000" pitchFamily="2" charset="2"/>
              </a:rPr>
              <a:t>inriktning och insatser </a:t>
            </a:r>
          </a:p>
          <a:p>
            <a:pPr marL="457200" indent="-457200" algn="ctr">
              <a:buFont typeface="Wingdings" panose="05000000000000000000" pitchFamily="2" charset="2"/>
              <a:buChar char="à"/>
            </a:pPr>
            <a:endParaRPr lang="sv-SE" sz="1000"/>
          </a:p>
          <a:p>
            <a:pPr marL="457200" indent="-457200" algn="ctr">
              <a:buFont typeface="Wingdings" panose="05000000000000000000" pitchFamily="2" charset="2"/>
              <a:buChar char="à"/>
            </a:pPr>
            <a:r>
              <a:rPr lang="sv-SE" sz="2400">
                <a:solidFill>
                  <a:schemeClr val="tx1"/>
                </a:solidFill>
                <a:sym typeface="Wingdings" panose="05000000000000000000" pitchFamily="2" charset="2"/>
              </a:rPr>
              <a:t>Medverka i</a:t>
            </a:r>
            <a:br>
              <a:rPr lang="sv-SE" sz="2400">
                <a:solidFill>
                  <a:schemeClr val="tx1"/>
                </a:solidFill>
                <a:sym typeface="Wingdings" panose="05000000000000000000" pitchFamily="2" charset="2"/>
              </a:rPr>
            </a:br>
            <a:r>
              <a:rPr lang="sv-SE" sz="2400">
                <a:solidFill>
                  <a:schemeClr val="tx1"/>
                </a:solidFill>
                <a:sym typeface="Wingdings" panose="05000000000000000000" pitchFamily="2" charset="2"/>
              </a:rPr>
              <a:t>omställningsarenan</a:t>
            </a:r>
          </a:p>
          <a:p>
            <a:pPr marL="457200" indent="-457200" algn="ctr">
              <a:buFont typeface="Wingdings" panose="05000000000000000000" pitchFamily="2" charset="2"/>
              <a:buChar char="à"/>
            </a:pPr>
            <a:endParaRPr lang="sv-SE" sz="800">
              <a:solidFill>
                <a:schemeClr val="tx1"/>
              </a:solidFill>
              <a:sym typeface="Wingdings" panose="05000000000000000000" pitchFamily="2" charset="2"/>
            </a:endParaRPr>
          </a:p>
          <a:p>
            <a:pPr marL="457200" indent="-457200" algn="ctr">
              <a:buFont typeface="Wingdings" panose="05000000000000000000" pitchFamily="2" charset="2"/>
              <a:buChar char="à"/>
            </a:pPr>
            <a:r>
              <a:rPr lang="sv-SE" sz="2400">
                <a:solidFill>
                  <a:schemeClr val="tx1"/>
                </a:solidFill>
                <a:sym typeface="Wingdings" panose="05000000000000000000" pitchFamily="2" charset="2"/>
              </a:rPr>
              <a:t>Vara en del av Water </a:t>
            </a:r>
            <a:br>
              <a:rPr lang="sv-SE" sz="2400">
                <a:solidFill>
                  <a:schemeClr val="tx1"/>
                </a:solidFill>
                <a:sym typeface="Wingdings" panose="05000000000000000000" pitchFamily="2" charset="2"/>
              </a:rPr>
            </a:br>
            <a:r>
              <a:rPr lang="sv-SE" sz="2400">
                <a:solidFill>
                  <a:schemeClr val="tx1"/>
                </a:solidFill>
                <a:sym typeface="Wingdings" panose="05000000000000000000" pitchFamily="2" charset="2"/>
              </a:rPr>
              <a:t>Wise Societies nätverk</a:t>
            </a:r>
            <a:endParaRPr lang="sv-SE" sz="2400"/>
          </a:p>
        </p:txBody>
      </p:sp>
      <p:sp>
        <p:nvSpPr>
          <p:cNvPr id="5" name="Frihandsfigur: Form 4">
            <a:extLst>
              <a:ext uri="{FF2B5EF4-FFF2-40B4-BE49-F238E27FC236}">
                <a16:creationId xmlns:a16="http://schemas.microsoft.com/office/drawing/2014/main" id="{9FB79995-8034-9CF0-3C5E-932E5878DB40}"/>
              </a:ext>
            </a:extLst>
          </p:cNvPr>
          <p:cNvSpPr/>
          <p:nvPr/>
        </p:nvSpPr>
        <p:spPr>
          <a:xfrm>
            <a:off x="453190" y="930841"/>
            <a:ext cx="5322211" cy="4996318"/>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70947 w 4801756"/>
              <a:gd name="connsiteY0" fmla="*/ 95810 h 2719899"/>
              <a:gd name="connsiteX1" fmla="*/ 371058 w 4801756"/>
              <a:gd name="connsiteY1" fmla="*/ 130521 h 2719899"/>
              <a:gd name="connsiteX2" fmla="*/ 4987 w 4801756"/>
              <a:gd name="connsiteY2" fmla="*/ 1666885 h 2719899"/>
              <a:gd name="connsiteX3" fmla="*/ 523147 w 4801756"/>
              <a:gd name="connsiteY3" fmla="*/ 2569236 h 2719899"/>
              <a:gd name="connsiteX4" fmla="*/ 2519587 w 4801756"/>
              <a:gd name="connsiteY4" fmla="*/ 2535565 h 2719899"/>
              <a:gd name="connsiteX5" fmla="*/ 4424587 w 4801756"/>
              <a:gd name="connsiteY5" fmla="*/ 2674912 h 2719899"/>
              <a:gd name="connsiteX6" fmla="*/ 4737007 w 4801756"/>
              <a:gd name="connsiteY6" fmla="*/ 1635491 h 2719899"/>
              <a:gd name="connsiteX7" fmla="*/ 4485547 w 4801756"/>
              <a:gd name="connsiteY7" fmla="*/ 232078 h 2719899"/>
              <a:gd name="connsiteX8" fmla="*/ 1970947 w 4801756"/>
              <a:gd name="connsiteY8" fmla="*/ 95810 h 2719899"/>
              <a:gd name="connsiteX0" fmla="*/ 1970947 w 4865408"/>
              <a:gd name="connsiteY0" fmla="*/ 127825 h 2751914"/>
              <a:gd name="connsiteX1" fmla="*/ 371058 w 4865408"/>
              <a:gd name="connsiteY1" fmla="*/ 162536 h 2751914"/>
              <a:gd name="connsiteX2" fmla="*/ 4987 w 4865408"/>
              <a:gd name="connsiteY2" fmla="*/ 1698900 h 2751914"/>
              <a:gd name="connsiteX3" fmla="*/ 523147 w 4865408"/>
              <a:gd name="connsiteY3" fmla="*/ 2601251 h 2751914"/>
              <a:gd name="connsiteX4" fmla="*/ 2519587 w 4865408"/>
              <a:gd name="connsiteY4" fmla="*/ 2567580 h 2751914"/>
              <a:gd name="connsiteX5" fmla="*/ 4424587 w 4865408"/>
              <a:gd name="connsiteY5" fmla="*/ 2706927 h 2751914"/>
              <a:gd name="connsiteX6" fmla="*/ 4737007 w 4865408"/>
              <a:gd name="connsiteY6" fmla="*/ 1667506 h 2751914"/>
              <a:gd name="connsiteX7" fmla="*/ 4607156 w 4865408"/>
              <a:gd name="connsiteY7" fmla="*/ 111834 h 2751914"/>
              <a:gd name="connsiteX8" fmla="*/ 1970947 w 4865408"/>
              <a:gd name="connsiteY8" fmla="*/ 127825 h 2751914"/>
              <a:gd name="connsiteX0" fmla="*/ 1970947 w 4865408"/>
              <a:gd name="connsiteY0" fmla="*/ 127825 h 2770921"/>
              <a:gd name="connsiteX1" fmla="*/ 371058 w 4865408"/>
              <a:gd name="connsiteY1" fmla="*/ 162536 h 2770921"/>
              <a:gd name="connsiteX2" fmla="*/ 4987 w 4865408"/>
              <a:gd name="connsiteY2" fmla="*/ 1698900 h 2770921"/>
              <a:gd name="connsiteX3" fmla="*/ 523147 w 4865408"/>
              <a:gd name="connsiteY3" fmla="*/ 2601251 h 2770921"/>
              <a:gd name="connsiteX4" fmla="*/ 2533099 w 4865408"/>
              <a:gd name="connsiteY4" fmla="*/ 2652167 h 2770921"/>
              <a:gd name="connsiteX5" fmla="*/ 4424587 w 4865408"/>
              <a:gd name="connsiteY5" fmla="*/ 2706927 h 2770921"/>
              <a:gd name="connsiteX6" fmla="*/ 4737007 w 4865408"/>
              <a:gd name="connsiteY6" fmla="*/ 1667506 h 2770921"/>
              <a:gd name="connsiteX7" fmla="*/ 4607156 w 4865408"/>
              <a:gd name="connsiteY7" fmla="*/ 111834 h 2770921"/>
              <a:gd name="connsiteX8" fmla="*/ 1970947 w 4865408"/>
              <a:gd name="connsiteY8" fmla="*/ 127825 h 2770921"/>
              <a:gd name="connsiteX0" fmla="*/ 1970947 w 4865408"/>
              <a:gd name="connsiteY0" fmla="*/ 127825 h 3079061"/>
              <a:gd name="connsiteX1" fmla="*/ 371058 w 4865408"/>
              <a:gd name="connsiteY1" fmla="*/ 162536 h 3079061"/>
              <a:gd name="connsiteX2" fmla="*/ 4987 w 4865408"/>
              <a:gd name="connsiteY2" fmla="*/ 1698900 h 3079061"/>
              <a:gd name="connsiteX3" fmla="*/ 523147 w 4865408"/>
              <a:gd name="connsiteY3" fmla="*/ 2601251 h 3079061"/>
              <a:gd name="connsiteX4" fmla="*/ 2533099 w 4865408"/>
              <a:gd name="connsiteY4" fmla="*/ 2652167 h 3079061"/>
              <a:gd name="connsiteX5" fmla="*/ 4181372 w 4865408"/>
              <a:gd name="connsiteY5" fmla="*/ 3045280 h 3079061"/>
              <a:gd name="connsiteX6" fmla="*/ 4737007 w 4865408"/>
              <a:gd name="connsiteY6" fmla="*/ 1667506 h 3079061"/>
              <a:gd name="connsiteX7" fmla="*/ 4607156 w 4865408"/>
              <a:gd name="connsiteY7" fmla="*/ 111834 h 3079061"/>
              <a:gd name="connsiteX8" fmla="*/ 1970947 w 4865408"/>
              <a:gd name="connsiteY8" fmla="*/ 127825 h 3079061"/>
              <a:gd name="connsiteX0" fmla="*/ 1970947 w 4865408"/>
              <a:gd name="connsiteY0" fmla="*/ 127825 h 3094546"/>
              <a:gd name="connsiteX1" fmla="*/ 371058 w 4865408"/>
              <a:gd name="connsiteY1" fmla="*/ 162536 h 3094546"/>
              <a:gd name="connsiteX2" fmla="*/ 4987 w 4865408"/>
              <a:gd name="connsiteY2" fmla="*/ 1698900 h 3094546"/>
              <a:gd name="connsiteX3" fmla="*/ 523147 w 4865408"/>
              <a:gd name="connsiteY3" fmla="*/ 2601251 h 3094546"/>
              <a:gd name="connsiteX4" fmla="*/ 2533099 w 4865408"/>
              <a:gd name="connsiteY4" fmla="*/ 2770590 h 3094546"/>
              <a:gd name="connsiteX5" fmla="*/ 4181372 w 4865408"/>
              <a:gd name="connsiteY5" fmla="*/ 3045280 h 3094546"/>
              <a:gd name="connsiteX6" fmla="*/ 4737007 w 4865408"/>
              <a:gd name="connsiteY6" fmla="*/ 1667506 h 3094546"/>
              <a:gd name="connsiteX7" fmla="*/ 4607156 w 4865408"/>
              <a:gd name="connsiteY7" fmla="*/ 111834 h 3094546"/>
              <a:gd name="connsiteX8" fmla="*/ 1970947 w 4865408"/>
              <a:gd name="connsiteY8" fmla="*/ 127825 h 3094546"/>
              <a:gd name="connsiteX0" fmla="*/ 1970947 w 4788276"/>
              <a:gd name="connsiteY0" fmla="*/ 127825 h 3094546"/>
              <a:gd name="connsiteX1" fmla="*/ 371058 w 4788276"/>
              <a:gd name="connsiteY1" fmla="*/ 162536 h 3094546"/>
              <a:gd name="connsiteX2" fmla="*/ 4987 w 4788276"/>
              <a:gd name="connsiteY2" fmla="*/ 1698900 h 3094546"/>
              <a:gd name="connsiteX3" fmla="*/ 523147 w 4788276"/>
              <a:gd name="connsiteY3" fmla="*/ 2601251 h 3094546"/>
              <a:gd name="connsiteX4" fmla="*/ 2533099 w 4788276"/>
              <a:gd name="connsiteY4" fmla="*/ 2770590 h 3094546"/>
              <a:gd name="connsiteX5" fmla="*/ 4181372 w 4788276"/>
              <a:gd name="connsiteY5" fmla="*/ 3045280 h 3094546"/>
              <a:gd name="connsiteX6" fmla="*/ 4534329 w 4788276"/>
              <a:gd name="connsiteY6" fmla="*/ 1667506 h 3094546"/>
              <a:gd name="connsiteX7" fmla="*/ 4607156 w 4788276"/>
              <a:gd name="connsiteY7" fmla="*/ 111834 h 3094546"/>
              <a:gd name="connsiteX8" fmla="*/ 1970947 w 4788276"/>
              <a:gd name="connsiteY8" fmla="*/ 127825 h 3094546"/>
              <a:gd name="connsiteX0" fmla="*/ 1972986 w 4790317"/>
              <a:gd name="connsiteY0" fmla="*/ 127825 h 3092874"/>
              <a:gd name="connsiteX1" fmla="*/ 373097 w 4790317"/>
              <a:gd name="connsiteY1" fmla="*/ 162536 h 3092874"/>
              <a:gd name="connsiteX2" fmla="*/ 7026 w 4790317"/>
              <a:gd name="connsiteY2" fmla="*/ 1698900 h 3092874"/>
              <a:gd name="connsiteX3" fmla="*/ 565722 w 4790317"/>
              <a:gd name="connsiteY3" fmla="*/ 2719674 h 3092874"/>
              <a:gd name="connsiteX4" fmla="*/ 2535138 w 4790317"/>
              <a:gd name="connsiteY4" fmla="*/ 2770590 h 3092874"/>
              <a:gd name="connsiteX5" fmla="*/ 4183411 w 4790317"/>
              <a:gd name="connsiteY5" fmla="*/ 3045280 h 3092874"/>
              <a:gd name="connsiteX6" fmla="*/ 4536368 w 4790317"/>
              <a:gd name="connsiteY6" fmla="*/ 1667506 h 3092874"/>
              <a:gd name="connsiteX7" fmla="*/ 4609195 w 4790317"/>
              <a:gd name="connsiteY7" fmla="*/ 111834 h 3092874"/>
              <a:gd name="connsiteX8" fmla="*/ 1972986 w 4790317"/>
              <a:gd name="connsiteY8" fmla="*/ 127825 h 3092874"/>
              <a:gd name="connsiteX0" fmla="*/ 2033966 w 4851296"/>
              <a:gd name="connsiteY0" fmla="*/ 127825 h 3092874"/>
              <a:gd name="connsiteX1" fmla="*/ 434077 w 4851296"/>
              <a:gd name="connsiteY1" fmla="*/ 162536 h 3092874"/>
              <a:gd name="connsiteX2" fmla="*/ 49858 w 4851296"/>
              <a:gd name="connsiteY2" fmla="*/ 1195688 h 3092874"/>
              <a:gd name="connsiteX3" fmla="*/ 68006 w 4851296"/>
              <a:gd name="connsiteY3" fmla="*/ 1698900 h 3092874"/>
              <a:gd name="connsiteX4" fmla="*/ 626702 w 4851296"/>
              <a:gd name="connsiteY4" fmla="*/ 2719674 h 3092874"/>
              <a:gd name="connsiteX5" fmla="*/ 2596118 w 4851296"/>
              <a:gd name="connsiteY5" fmla="*/ 2770590 h 3092874"/>
              <a:gd name="connsiteX6" fmla="*/ 4244391 w 4851296"/>
              <a:gd name="connsiteY6" fmla="*/ 3045280 h 3092874"/>
              <a:gd name="connsiteX7" fmla="*/ 4597348 w 4851296"/>
              <a:gd name="connsiteY7" fmla="*/ 1667506 h 3092874"/>
              <a:gd name="connsiteX8" fmla="*/ 4670175 w 4851296"/>
              <a:gd name="connsiteY8" fmla="*/ 111834 h 3092874"/>
              <a:gd name="connsiteX9" fmla="*/ 2033966 w 4851296"/>
              <a:gd name="connsiteY9" fmla="*/ 127825 h 3092874"/>
              <a:gd name="connsiteX0" fmla="*/ 1992055 w 4809385"/>
              <a:gd name="connsiteY0" fmla="*/ 127825 h 3092874"/>
              <a:gd name="connsiteX1" fmla="*/ 392166 w 4809385"/>
              <a:gd name="connsiteY1" fmla="*/ 162536 h 3092874"/>
              <a:gd name="connsiteX2" fmla="*/ 7947 w 4809385"/>
              <a:gd name="connsiteY2" fmla="*/ 1195688 h 3092874"/>
              <a:gd name="connsiteX3" fmla="*/ 350382 w 4809385"/>
              <a:gd name="connsiteY3" fmla="*/ 1817322 h 3092874"/>
              <a:gd name="connsiteX4" fmla="*/ 584791 w 4809385"/>
              <a:gd name="connsiteY4" fmla="*/ 2719674 h 3092874"/>
              <a:gd name="connsiteX5" fmla="*/ 2554207 w 4809385"/>
              <a:gd name="connsiteY5" fmla="*/ 2770590 h 3092874"/>
              <a:gd name="connsiteX6" fmla="*/ 4202480 w 4809385"/>
              <a:gd name="connsiteY6" fmla="*/ 3045280 h 3092874"/>
              <a:gd name="connsiteX7" fmla="*/ 4555437 w 4809385"/>
              <a:gd name="connsiteY7" fmla="*/ 1667506 h 3092874"/>
              <a:gd name="connsiteX8" fmla="*/ 4628264 w 4809385"/>
              <a:gd name="connsiteY8" fmla="*/ 111834 h 3092874"/>
              <a:gd name="connsiteX9" fmla="*/ 1992055 w 4809385"/>
              <a:gd name="connsiteY9" fmla="*/ 127825 h 3092874"/>
              <a:gd name="connsiteX0" fmla="*/ 1992055 w 4809385"/>
              <a:gd name="connsiteY0" fmla="*/ 127825 h 3092874"/>
              <a:gd name="connsiteX1" fmla="*/ 392166 w 4809385"/>
              <a:gd name="connsiteY1" fmla="*/ 162536 h 3092874"/>
              <a:gd name="connsiteX2" fmla="*/ 7947 w 4809385"/>
              <a:gd name="connsiteY2" fmla="*/ 789667 h 3092874"/>
              <a:gd name="connsiteX3" fmla="*/ 350382 w 4809385"/>
              <a:gd name="connsiteY3" fmla="*/ 1817322 h 3092874"/>
              <a:gd name="connsiteX4" fmla="*/ 584791 w 4809385"/>
              <a:gd name="connsiteY4" fmla="*/ 2719674 h 3092874"/>
              <a:gd name="connsiteX5" fmla="*/ 2554207 w 4809385"/>
              <a:gd name="connsiteY5" fmla="*/ 2770590 h 3092874"/>
              <a:gd name="connsiteX6" fmla="*/ 4202480 w 4809385"/>
              <a:gd name="connsiteY6" fmla="*/ 3045280 h 3092874"/>
              <a:gd name="connsiteX7" fmla="*/ 4555437 w 4809385"/>
              <a:gd name="connsiteY7" fmla="*/ 1667506 h 3092874"/>
              <a:gd name="connsiteX8" fmla="*/ 4628264 w 4809385"/>
              <a:gd name="connsiteY8" fmla="*/ 111834 h 3092874"/>
              <a:gd name="connsiteX9" fmla="*/ 1992055 w 4809385"/>
              <a:gd name="connsiteY9" fmla="*/ 127825 h 3092874"/>
              <a:gd name="connsiteX0" fmla="*/ 1996157 w 4813487"/>
              <a:gd name="connsiteY0" fmla="*/ 127825 h 3092874"/>
              <a:gd name="connsiteX1" fmla="*/ 396268 w 4813487"/>
              <a:gd name="connsiteY1" fmla="*/ 162536 h 3092874"/>
              <a:gd name="connsiteX2" fmla="*/ 12049 w 4813487"/>
              <a:gd name="connsiteY2" fmla="*/ 789667 h 3092874"/>
              <a:gd name="connsiteX3" fmla="*/ 232877 w 4813487"/>
              <a:gd name="connsiteY3" fmla="*/ 1817322 h 3092874"/>
              <a:gd name="connsiteX4" fmla="*/ 588893 w 4813487"/>
              <a:gd name="connsiteY4" fmla="*/ 2719674 h 3092874"/>
              <a:gd name="connsiteX5" fmla="*/ 2558309 w 4813487"/>
              <a:gd name="connsiteY5" fmla="*/ 2770590 h 3092874"/>
              <a:gd name="connsiteX6" fmla="*/ 4206582 w 4813487"/>
              <a:gd name="connsiteY6" fmla="*/ 3045280 h 3092874"/>
              <a:gd name="connsiteX7" fmla="*/ 4559539 w 4813487"/>
              <a:gd name="connsiteY7" fmla="*/ 1667506 h 3092874"/>
              <a:gd name="connsiteX8" fmla="*/ 4632366 w 4813487"/>
              <a:gd name="connsiteY8" fmla="*/ 111834 h 3092874"/>
              <a:gd name="connsiteX9" fmla="*/ 1996157 w 4813487"/>
              <a:gd name="connsiteY9" fmla="*/ 127825 h 3092874"/>
              <a:gd name="connsiteX0" fmla="*/ 1994461 w 4811791"/>
              <a:gd name="connsiteY0" fmla="*/ 127825 h 3093817"/>
              <a:gd name="connsiteX1" fmla="*/ 394572 w 4811791"/>
              <a:gd name="connsiteY1" fmla="*/ 162536 h 3093817"/>
              <a:gd name="connsiteX2" fmla="*/ 10353 w 4811791"/>
              <a:gd name="connsiteY2" fmla="*/ 789667 h 3093817"/>
              <a:gd name="connsiteX3" fmla="*/ 231181 w 4811791"/>
              <a:gd name="connsiteY3" fmla="*/ 1817322 h 3093817"/>
              <a:gd name="connsiteX4" fmla="*/ 343981 w 4811791"/>
              <a:gd name="connsiteY4" fmla="*/ 2652004 h 3093817"/>
              <a:gd name="connsiteX5" fmla="*/ 2556613 w 4811791"/>
              <a:gd name="connsiteY5" fmla="*/ 2770590 h 3093817"/>
              <a:gd name="connsiteX6" fmla="*/ 4204886 w 4811791"/>
              <a:gd name="connsiteY6" fmla="*/ 3045280 h 3093817"/>
              <a:gd name="connsiteX7" fmla="*/ 4557843 w 4811791"/>
              <a:gd name="connsiteY7" fmla="*/ 1667506 h 3093817"/>
              <a:gd name="connsiteX8" fmla="*/ 4630670 w 4811791"/>
              <a:gd name="connsiteY8" fmla="*/ 111834 h 3093817"/>
              <a:gd name="connsiteX9" fmla="*/ 1994461 w 4811791"/>
              <a:gd name="connsiteY9" fmla="*/ 127825 h 3093817"/>
              <a:gd name="connsiteX0" fmla="*/ 1997007 w 4814337"/>
              <a:gd name="connsiteY0" fmla="*/ 127825 h 3093817"/>
              <a:gd name="connsiteX1" fmla="*/ 397118 w 4814337"/>
              <a:gd name="connsiteY1" fmla="*/ 162536 h 3093817"/>
              <a:gd name="connsiteX2" fmla="*/ 12899 w 4814337"/>
              <a:gd name="connsiteY2" fmla="*/ 789667 h 3093817"/>
              <a:gd name="connsiteX3" fmla="*/ 179679 w 4814337"/>
              <a:gd name="connsiteY3" fmla="*/ 1732735 h 3093817"/>
              <a:gd name="connsiteX4" fmla="*/ 346527 w 4814337"/>
              <a:gd name="connsiteY4" fmla="*/ 2652004 h 3093817"/>
              <a:gd name="connsiteX5" fmla="*/ 2559159 w 4814337"/>
              <a:gd name="connsiteY5" fmla="*/ 2770590 h 3093817"/>
              <a:gd name="connsiteX6" fmla="*/ 4207432 w 4814337"/>
              <a:gd name="connsiteY6" fmla="*/ 3045280 h 3093817"/>
              <a:gd name="connsiteX7" fmla="*/ 4560389 w 4814337"/>
              <a:gd name="connsiteY7" fmla="*/ 1667506 h 3093817"/>
              <a:gd name="connsiteX8" fmla="*/ 4633216 w 4814337"/>
              <a:gd name="connsiteY8" fmla="*/ 111834 h 3093817"/>
              <a:gd name="connsiteX9" fmla="*/ 1997007 w 4814337"/>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35836"/>
              <a:gd name="connsiteY0" fmla="*/ 134747 h 3095028"/>
              <a:gd name="connsiteX1" fmla="*/ 462027 w 4835836"/>
              <a:gd name="connsiteY1" fmla="*/ 169458 h 3095028"/>
              <a:gd name="connsiteX2" fmla="*/ 10249 w 4835836"/>
              <a:gd name="connsiteY2" fmla="*/ 728919 h 3095028"/>
              <a:gd name="connsiteX3" fmla="*/ 244588 w 4835836"/>
              <a:gd name="connsiteY3" fmla="*/ 1739657 h 3095028"/>
              <a:gd name="connsiteX4" fmla="*/ 411436 w 4835836"/>
              <a:gd name="connsiteY4" fmla="*/ 2658926 h 3095028"/>
              <a:gd name="connsiteX5" fmla="*/ 2624068 w 4835836"/>
              <a:gd name="connsiteY5" fmla="*/ 2777512 h 3095028"/>
              <a:gd name="connsiteX6" fmla="*/ 4272341 w 4835836"/>
              <a:gd name="connsiteY6" fmla="*/ 3052202 h 3095028"/>
              <a:gd name="connsiteX7" fmla="*/ 4461020 w 4835836"/>
              <a:gd name="connsiteY7" fmla="*/ 1767920 h 3095028"/>
              <a:gd name="connsiteX8" fmla="*/ 4698125 w 4835836"/>
              <a:gd name="connsiteY8" fmla="*/ 118756 h 3095028"/>
              <a:gd name="connsiteX9" fmla="*/ 2061916 w 4835836"/>
              <a:gd name="connsiteY9" fmla="*/ 134747 h 3095028"/>
              <a:gd name="connsiteX0" fmla="*/ 2061916 w 4835836"/>
              <a:gd name="connsiteY0" fmla="*/ 134747 h 2969844"/>
              <a:gd name="connsiteX1" fmla="*/ 462027 w 4835836"/>
              <a:gd name="connsiteY1" fmla="*/ 169458 h 2969844"/>
              <a:gd name="connsiteX2" fmla="*/ 10249 w 4835836"/>
              <a:gd name="connsiteY2" fmla="*/ 728919 h 2969844"/>
              <a:gd name="connsiteX3" fmla="*/ 244588 w 4835836"/>
              <a:gd name="connsiteY3" fmla="*/ 1739657 h 2969844"/>
              <a:gd name="connsiteX4" fmla="*/ 411436 w 4835836"/>
              <a:gd name="connsiteY4" fmla="*/ 2658926 h 2969844"/>
              <a:gd name="connsiteX5" fmla="*/ 2624068 w 4835836"/>
              <a:gd name="connsiteY5" fmla="*/ 2777512 h 2969844"/>
              <a:gd name="connsiteX6" fmla="*/ 4343555 w 4835836"/>
              <a:gd name="connsiteY6" fmla="*/ 2914107 h 2969844"/>
              <a:gd name="connsiteX7" fmla="*/ 4461020 w 4835836"/>
              <a:gd name="connsiteY7" fmla="*/ 1767920 h 2969844"/>
              <a:gd name="connsiteX8" fmla="*/ 4698125 w 4835836"/>
              <a:gd name="connsiteY8" fmla="*/ 118756 h 2969844"/>
              <a:gd name="connsiteX9" fmla="*/ 2061916 w 4835836"/>
              <a:gd name="connsiteY9" fmla="*/ 134747 h 2969844"/>
              <a:gd name="connsiteX0" fmla="*/ 2061916 w 4835836"/>
              <a:gd name="connsiteY0" fmla="*/ 134747 h 2951989"/>
              <a:gd name="connsiteX1" fmla="*/ 462027 w 4835836"/>
              <a:gd name="connsiteY1" fmla="*/ 169458 h 2951989"/>
              <a:gd name="connsiteX2" fmla="*/ 10249 w 4835836"/>
              <a:gd name="connsiteY2" fmla="*/ 728919 h 2951989"/>
              <a:gd name="connsiteX3" fmla="*/ 244588 w 4835836"/>
              <a:gd name="connsiteY3" fmla="*/ 1739657 h 2951989"/>
              <a:gd name="connsiteX4" fmla="*/ 411436 w 4835836"/>
              <a:gd name="connsiteY4" fmla="*/ 2658926 h 2951989"/>
              <a:gd name="connsiteX5" fmla="*/ 2624068 w 4835836"/>
              <a:gd name="connsiteY5" fmla="*/ 2777512 h 2951989"/>
              <a:gd name="connsiteX6" fmla="*/ 4398944 w 4835836"/>
              <a:gd name="connsiteY6" fmla="*/ 2893648 h 2951989"/>
              <a:gd name="connsiteX7" fmla="*/ 4461020 w 4835836"/>
              <a:gd name="connsiteY7" fmla="*/ 1767920 h 2951989"/>
              <a:gd name="connsiteX8" fmla="*/ 4698125 w 4835836"/>
              <a:gd name="connsiteY8" fmla="*/ 118756 h 2951989"/>
              <a:gd name="connsiteX9" fmla="*/ 2061916 w 4835836"/>
              <a:gd name="connsiteY9" fmla="*/ 134747 h 2951989"/>
              <a:gd name="connsiteX0" fmla="*/ 2061916 w 4835836"/>
              <a:gd name="connsiteY0" fmla="*/ 134747 h 2934390"/>
              <a:gd name="connsiteX1" fmla="*/ 462027 w 4835836"/>
              <a:gd name="connsiteY1" fmla="*/ 169458 h 2934390"/>
              <a:gd name="connsiteX2" fmla="*/ 10249 w 4835836"/>
              <a:gd name="connsiteY2" fmla="*/ 728919 h 2934390"/>
              <a:gd name="connsiteX3" fmla="*/ 244588 w 4835836"/>
              <a:gd name="connsiteY3" fmla="*/ 1739657 h 2934390"/>
              <a:gd name="connsiteX4" fmla="*/ 411436 w 4835836"/>
              <a:gd name="connsiteY4" fmla="*/ 2658926 h 2934390"/>
              <a:gd name="connsiteX5" fmla="*/ 2624068 w 4835836"/>
              <a:gd name="connsiteY5" fmla="*/ 2777512 h 2934390"/>
              <a:gd name="connsiteX6" fmla="*/ 4422683 w 4835836"/>
              <a:gd name="connsiteY6" fmla="*/ 2873190 h 2934390"/>
              <a:gd name="connsiteX7" fmla="*/ 4461020 w 4835836"/>
              <a:gd name="connsiteY7" fmla="*/ 1767920 h 2934390"/>
              <a:gd name="connsiteX8" fmla="*/ 4698125 w 4835836"/>
              <a:gd name="connsiteY8" fmla="*/ 118756 h 2934390"/>
              <a:gd name="connsiteX9" fmla="*/ 2061916 w 4835836"/>
              <a:gd name="connsiteY9" fmla="*/ 134747 h 2934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35836" h="2934390">
                <a:moveTo>
                  <a:pt x="2061916" y="134747"/>
                </a:moveTo>
                <a:cubicBezTo>
                  <a:pt x="1355900" y="143197"/>
                  <a:pt x="803971" y="70429"/>
                  <a:pt x="462027" y="169458"/>
                </a:cubicBezTo>
                <a:cubicBezTo>
                  <a:pt x="120083" y="268487"/>
                  <a:pt x="71261" y="472858"/>
                  <a:pt x="10249" y="728919"/>
                </a:cubicBezTo>
                <a:cubicBezTo>
                  <a:pt x="-50763" y="984980"/>
                  <a:pt x="177724" y="1417989"/>
                  <a:pt x="244588" y="1739657"/>
                </a:cubicBezTo>
                <a:cubicBezTo>
                  <a:pt x="311452" y="2061325"/>
                  <a:pt x="-12167" y="2350609"/>
                  <a:pt x="411436" y="2658926"/>
                </a:cubicBezTo>
                <a:cubicBezTo>
                  <a:pt x="835039" y="2967243"/>
                  <a:pt x="1955527" y="2741801"/>
                  <a:pt x="2624068" y="2777512"/>
                </a:cubicBezTo>
                <a:cubicBezTo>
                  <a:pt x="3292609" y="2813223"/>
                  <a:pt x="4116524" y="3041455"/>
                  <a:pt x="4422683" y="2873190"/>
                </a:cubicBezTo>
                <a:cubicBezTo>
                  <a:pt x="4728842" y="2704925"/>
                  <a:pt x="4417840" y="2175059"/>
                  <a:pt x="4461020" y="1767920"/>
                </a:cubicBezTo>
                <a:cubicBezTo>
                  <a:pt x="4504200" y="1360781"/>
                  <a:pt x="5097976" y="390951"/>
                  <a:pt x="4698125" y="118756"/>
                </a:cubicBezTo>
                <a:cubicBezTo>
                  <a:pt x="4298274" y="-153439"/>
                  <a:pt x="2767932" y="126297"/>
                  <a:pt x="2061916" y="134747"/>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3600" b="1">
                <a:solidFill>
                  <a:schemeClr val="tx1"/>
                </a:solidFill>
                <a:latin typeface="+mj-lt"/>
              </a:rPr>
              <a:t>Genom att delta i programinsatser </a:t>
            </a:r>
            <a:br>
              <a:rPr lang="sv-SE" sz="3600" b="1">
                <a:solidFill>
                  <a:schemeClr val="tx1"/>
                </a:solidFill>
                <a:latin typeface="+mj-lt"/>
              </a:rPr>
            </a:br>
            <a:r>
              <a:rPr lang="sv-SE" sz="3600" b="1">
                <a:solidFill>
                  <a:schemeClr val="tx1"/>
                </a:solidFill>
                <a:latin typeface="+mj-lt"/>
              </a:rPr>
              <a:t>kan ni</a:t>
            </a:r>
            <a:br>
              <a:rPr lang="sv-SE" sz="3600">
                <a:solidFill>
                  <a:schemeClr val="tx1"/>
                </a:solidFill>
              </a:rPr>
            </a:br>
            <a:r>
              <a:rPr lang="sv-SE" sz="900">
                <a:solidFill>
                  <a:schemeClr val="tx1"/>
                </a:solidFill>
              </a:rPr>
              <a:t>  </a:t>
            </a:r>
            <a:endParaRPr lang="sv-SE" sz="1100">
              <a:solidFill>
                <a:schemeClr val="tx1"/>
              </a:solidFill>
            </a:endParaRPr>
          </a:p>
          <a:p>
            <a:pPr marL="914400" lvl="1" indent="-457200">
              <a:buFont typeface="Wingdings" panose="05000000000000000000" pitchFamily="2" charset="2"/>
              <a:buChar char="à"/>
            </a:pPr>
            <a:r>
              <a:rPr lang="sv-SE" sz="2400">
                <a:solidFill>
                  <a:schemeClr val="tx1"/>
                </a:solidFill>
                <a:sym typeface="Wingdings" panose="05000000000000000000" pitchFamily="2" charset="2"/>
              </a:rPr>
              <a:t>Bidra till omställningen </a:t>
            </a:r>
          </a:p>
          <a:p>
            <a:pPr lvl="1"/>
            <a:r>
              <a:rPr lang="sv-SE" sz="2400">
                <a:solidFill>
                  <a:schemeClr val="tx1"/>
                </a:solidFill>
                <a:sym typeface="Wingdings" panose="05000000000000000000" pitchFamily="2" charset="2"/>
              </a:rPr>
              <a:t>        och arbeta mot missionen </a:t>
            </a:r>
          </a:p>
          <a:p>
            <a:pPr algn="ctr"/>
            <a:r>
              <a:rPr lang="sv-SE" sz="800">
                <a:solidFill>
                  <a:schemeClr val="tx1"/>
                </a:solidFill>
                <a:sym typeface="Wingdings" panose="05000000000000000000" pitchFamily="2" charset="2"/>
              </a:rPr>
              <a:t> </a:t>
            </a:r>
            <a:br>
              <a:rPr lang="sv-SE" sz="2400">
                <a:solidFill>
                  <a:schemeClr val="tx1"/>
                </a:solidFill>
              </a:rPr>
            </a:br>
            <a:r>
              <a:rPr lang="sv-SE" sz="2400">
                <a:solidFill>
                  <a:schemeClr val="tx1"/>
                </a:solidFill>
                <a:sym typeface="Wingdings" panose="05000000000000000000" pitchFamily="2" charset="2"/>
              </a:rPr>
              <a:t> Ta del av medel </a:t>
            </a:r>
            <a:br>
              <a:rPr lang="sv-SE" sz="2400">
                <a:solidFill>
                  <a:schemeClr val="tx1"/>
                </a:solidFill>
                <a:sym typeface="Wingdings" panose="05000000000000000000" pitchFamily="2" charset="2"/>
              </a:rPr>
            </a:br>
            <a:r>
              <a:rPr lang="sv-SE" sz="2400">
                <a:solidFill>
                  <a:schemeClr val="tx1"/>
                </a:solidFill>
                <a:sym typeface="Wingdings" panose="05000000000000000000" pitchFamily="2" charset="2"/>
              </a:rPr>
              <a:t>(ca 100 miljoner om året!)</a:t>
            </a:r>
          </a:p>
          <a:p>
            <a:pPr algn="ctr"/>
            <a:endParaRPr lang="sv-SE" sz="800">
              <a:solidFill>
                <a:schemeClr val="tx1"/>
              </a:solidFill>
              <a:sym typeface="Wingdings" panose="05000000000000000000" pitchFamily="2" charset="2"/>
            </a:endParaRPr>
          </a:p>
        </p:txBody>
      </p:sp>
    </p:spTree>
    <p:extLst>
      <p:ext uri="{BB962C8B-B14F-4D97-AF65-F5344CB8AC3E}">
        <p14:creationId xmlns:p14="http://schemas.microsoft.com/office/powerpoint/2010/main" val="14121858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ihandsfigur: Form 1">
            <a:extLst>
              <a:ext uri="{FF2B5EF4-FFF2-40B4-BE49-F238E27FC236}">
                <a16:creationId xmlns:a16="http://schemas.microsoft.com/office/drawing/2014/main" id="{4F54B60F-9101-ED06-82CC-59D993D5031F}"/>
              </a:ext>
            </a:extLst>
          </p:cNvPr>
          <p:cNvSpPr/>
          <p:nvPr/>
        </p:nvSpPr>
        <p:spPr>
          <a:xfrm>
            <a:off x="668746" y="514984"/>
            <a:ext cx="5350399" cy="2691365"/>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22302 h 2660219"/>
              <a:gd name="connsiteX1" fmla="*/ 487794 w 4796883"/>
              <a:gd name="connsiteY1" fmla="*/ 243107 h 2660219"/>
              <a:gd name="connsiteX2" fmla="*/ 114 w 4796883"/>
              <a:gd name="connsiteY2" fmla="*/ 1593377 h 2660219"/>
              <a:gd name="connsiteX3" fmla="*/ 518274 w 4796883"/>
              <a:gd name="connsiteY3" fmla="*/ 2495728 h 2660219"/>
              <a:gd name="connsiteX4" fmla="*/ 2514714 w 4796883"/>
              <a:gd name="connsiteY4" fmla="*/ 2462057 h 2660219"/>
              <a:gd name="connsiteX5" fmla="*/ 4419714 w 4796883"/>
              <a:gd name="connsiteY5" fmla="*/ 2601404 h 2660219"/>
              <a:gd name="connsiteX6" fmla="*/ 4732134 w 4796883"/>
              <a:gd name="connsiteY6" fmla="*/ 1356420 h 2660219"/>
              <a:gd name="connsiteX7" fmla="*/ 4480674 w 4796883"/>
              <a:gd name="connsiteY7" fmla="*/ 158570 h 2660219"/>
              <a:gd name="connsiteX8" fmla="*/ 1966074 w 4796883"/>
              <a:gd name="connsiteY8" fmla="*/ 22302 h 2660219"/>
              <a:gd name="connsiteX0" fmla="*/ 1966074 w 4780987"/>
              <a:gd name="connsiteY0" fmla="*/ 22302 h 2660219"/>
              <a:gd name="connsiteX1" fmla="*/ 487794 w 4780987"/>
              <a:gd name="connsiteY1" fmla="*/ 243107 h 2660219"/>
              <a:gd name="connsiteX2" fmla="*/ 114 w 4780987"/>
              <a:gd name="connsiteY2" fmla="*/ 1593377 h 2660219"/>
              <a:gd name="connsiteX3" fmla="*/ 518274 w 4780987"/>
              <a:gd name="connsiteY3" fmla="*/ 2495728 h 2660219"/>
              <a:gd name="connsiteX4" fmla="*/ 2514714 w 4780987"/>
              <a:gd name="connsiteY4" fmla="*/ 2462057 h 2660219"/>
              <a:gd name="connsiteX5" fmla="*/ 4460251 w 4780987"/>
              <a:gd name="connsiteY5" fmla="*/ 2601404 h 2660219"/>
              <a:gd name="connsiteX6" fmla="*/ 4732134 w 4780987"/>
              <a:gd name="connsiteY6" fmla="*/ 1356420 h 2660219"/>
              <a:gd name="connsiteX7" fmla="*/ 4480674 w 4780987"/>
              <a:gd name="connsiteY7" fmla="*/ 158570 h 2660219"/>
              <a:gd name="connsiteX8" fmla="*/ 1966074 w 4780987"/>
              <a:gd name="connsiteY8" fmla="*/ 22302 h 2660219"/>
              <a:gd name="connsiteX0" fmla="*/ 1966074 w 4780987"/>
              <a:gd name="connsiteY0" fmla="*/ 2160 h 2786908"/>
              <a:gd name="connsiteX1" fmla="*/ 487794 w 4780987"/>
              <a:gd name="connsiteY1" fmla="*/ 369796 h 2786908"/>
              <a:gd name="connsiteX2" fmla="*/ 114 w 4780987"/>
              <a:gd name="connsiteY2" fmla="*/ 1720066 h 2786908"/>
              <a:gd name="connsiteX3" fmla="*/ 518274 w 4780987"/>
              <a:gd name="connsiteY3" fmla="*/ 2622417 h 2786908"/>
              <a:gd name="connsiteX4" fmla="*/ 2514714 w 4780987"/>
              <a:gd name="connsiteY4" fmla="*/ 2588746 h 2786908"/>
              <a:gd name="connsiteX5" fmla="*/ 4460251 w 4780987"/>
              <a:gd name="connsiteY5" fmla="*/ 2728093 h 2786908"/>
              <a:gd name="connsiteX6" fmla="*/ 4732134 w 4780987"/>
              <a:gd name="connsiteY6" fmla="*/ 1483109 h 2786908"/>
              <a:gd name="connsiteX7" fmla="*/ 4480674 w 4780987"/>
              <a:gd name="connsiteY7" fmla="*/ 285259 h 2786908"/>
              <a:gd name="connsiteX8" fmla="*/ 1966074 w 4780987"/>
              <a:gd name="connsiteY8" fmla="*/ 2160 h 2786908"/>
              <a:gd name="connsiteX0" fmla="*/ 1966074 w 4780987"/>
              <a:gd name="connsiteY0" fmla="*/ 2161 h 2713268"/>
              <a:gd name="connsiteX1" fmla="*/ 487794 w 4780987"/>
              <a:gd name="connsiteY1" fmla="*/ 369797 h 2713268"/>
              <a:gd name="connsiteX2" fmla="*/ 114 w 4780987"/>
              <a:gd name="connsiteY2" fmla="*/ 1720067 h 2713268"/>
              <a:gd name="connsiteX3" fmla="*/ 518274 w 4780987"/>
              <a:gd name="connsiteY3" fmla="*/ 2622418 h 2713268"/>
              <a:gd name="connsiteX4" fmla="*/ 2514714 w 4780987"/>
              <a:gd name="connsiteY4" fmla="*/ 2588747 h 2713268"/>
              <a:gd name="connsiteX5" fmla="*/ 4517766 w 4780987"/>
              <a:gd name="connsiteY5" fmla="*/ 2642787 h 2713268"/>
              <a:gd name="connsiteX6" fmla="*/ 4732134 w 4780987"/>
              <a:gd name="connsiteY6" fmla="*/ 1483110 h 2713268"/>
              <a:gd name="connsiteX7" fmla="*/ 4480674 w 4780987"/>
              <a:gd name="connsiteY7" fmla="*/ 285260 h 2713268"/>
              <a:gd name="connsiteX8" fmla="*/ 1966074 w 4780987"/>
              <a:gd name="connsiteY8" fmla="*/ 2161 h 2713268"/>
              <a:gd name="connsiteX0" fmla="*/ 1966074 w 4780987"/>
              <a:gd name="connsiteY0" fmla="*/ 2161 h 2763274"/>
              <a:gd name="connsiteX1" fmla="*/ 487794 w 4780987"/>
              <a:gd name="connsiteY1" fmla="*/ 369797 h 2763274"/>
              <a:gd name="connsiteX2" fmla="*/ 114 w 4780987"/>
              <a:gd name="connsiteY2" fmla="*/ 1720067 h 2763274"/>
              <a:gd name="connsiteX3" fmla="*/ 518275 w 4780987"/>
              <a:gd name="connsiteY3" fmla="*/ 2719912 h 2763274"/>
              <a:gd name="connsiteX4" fmla="*/ 2514714 w 4780987"/>
              <a:gd name="connsiteY4" fmla="*/ 2588747 h 2763274"/>
              <a:gd name="connsiteX5" fmla="*/ 4517766 w 4780987"/>
              <a:gd name="connsiteY5" fmla="*/ 2642787 h 2763274"/>
              <a:gd name="connsiteX6" fmla="*/ 4732134 w 4780987"/>
              <a:gd name="connsiteY6" fmla="*/ 1483110 h 2763274"/>
              <a:gd name="connsiteX7" fmla="*/ 4480674 w 4780987"/>
              <a:gd name="connsiteY7" fmla="*/ 285260 h 2763274"/>
              <a:gd name="connsiteX8" fmla="*/ 1966074 w 4780987"/>
              <a:gd name="connsiteY8" fmla="*/ 2161 h 2763274"/>
              <a:gd name="connsiteX0" fmla="*/ 1966074 w 4780987"/>
              <a:gd name="connsiteY0" fmla="*/ 2161 h 2776260"/>
              <a:gd name="connsiteX1" fmla="*/ 487794 w 4780987"/>
              <a:gd name="connsiteY1" fmla="*/ 369797 h 2776260"/>
              <a:gd name="connsiteX2" fmla="*/ 114 w 4780987"/>
              <a:gd name="connsiteY2" fmla="*/ 1720067 h 2776260"/>
              <a:gd name="connsiteX3" fmla="*/ 518275 w 4780987"/>
              <a:gd name="connsiteY3" fmla="*/ 2719912 h 2776260"/>
              <a:gd name="connsiteX4" fmla="*/ 2529092 w 4780987"/>
              <a:gd name="connsiteY4" fmla="*/ 2649679 h 2776260"/>
              <a:gd name="connsiteX5" fmla="*/ 4517766 w 4780987"/>
              <a:gd name="connsiteY5" fmla="*/ 2642787 h 2776260"/>
              <a:gd name="connsiteX6" fmla="*/ 4732134 w 4780987"/>
              <a:gd name="connsiteY6" fmla="*/ 1483110 h 2776260"/>
              <a:gd name="connsiteX7" fmla="*/ 4480674 w 4780987"/>
              <a:gd name="connsiteY7" fmla="*/ 285260 h 2776260"/>
              <a:gd name="connsiteX8" fmla="*/ 1966074 w 4780987"/>
              <a:gd name="connsiteY8" fmla="*/ 2161 h 2776260"/>
              <a:gd name="connsiteX0" fmla="*/ 1966074 w 5097449"/>
              <a:gd name="connsiteY0" fmla="*/ 1604 h 2775704"/>
              <a:gd name="connsiteX1" fmla="*/ 487794 w 5097449"/>
              <a:gd name="connsiteY1" fmla="*/ 369240 h 2775704"/>
              <a:gd name="connsiteX2" fmla="*/ 114 w 5097449"/>
              <a:gd name="connsiteY2" fmla="*/ 1719510 h 2775704"/>
              <a:gd name="connsiteX3" fmla="*/ 518275 w 5097449"/>
              <a:gd name="connsiteY3" fmla="*/ 2719355 h 2775704"/>
              <a:gd name="connsiteX4" fmla="*/ 2529092 w 5097449"/>
              <a:gd name="connsiteY4" fmla="*/ 2649122 h 2775704"/>
              <a:gd name="connsiteX5" fmla="*/ 4517766 w 5097449"/>
              <a:gd name="connsiteY5" fmla="*/ 2642230 h 2775704"/>
              <a:gd name="connsiteX6" fmla="*/ 5097365 w 5097449"/>
              <a:gd name="connsiteY6" fmla="*/ 1319790 h 2775704"/>
              <a:gd name="connsiteX7" fmla="*/ 4480674 w 5097449"/>
              <a:gd name="connsiteY7" fmla="*/ 284703 h 2775704"/>
              <a:gd name="connsiteX8" fmla="*/ 1966074 w 5097449"/>
              <a:gd name="connsiteY8" fmla="*/ 1604 h 2775704"/>
              <a:gd name="connsiteX0" fmla="*/ 1966074 w 5109493"/>
              <a:gd name="connsiteY0" fmla="*/ 1604 h 2784974"/>
              <a:gd name="connsiteX1" fmla="*/ 487794 w 5109493"/>
              <a:gd name="connsiteY1" fmla="*/ 369240 h 2784974"/>
              <a:gd name="connsiteX2" fmla="*/ 114 w 5109493"/>
              <a:gd name="connsiteY2" fmla="*/ 1719510 h 2784974"/>
              <a:gd name="connsiteX3" fmla="*/ 518275 w 5109493"/>
              <a:gd name="connsiteY3" fmla="*/ 2719355 h 2784974"/>
              <a:gd name="connsiteX4" fmla="*/ 2529092 w 5109493"/>
              <a:gd name="connsiteY4" fmla="*/ 2649122 h 2784974"/>
              <a:gd name="connsiteX5" fmla="*/ 4782853 w 5109493"/>
              <a:gd name="connsiteY5" fmla="*/ 2324841 h 2784974"/>
              <a:gd name="connsiteX6" fmla="*/ 5097365 w 5109493"/>
              <a:gd name="connsiteY6" fmla="*/ 1319790 h 2784974"/>
              <a:gd name="connsiteX7" fmla="*/ 4480674 w 5109493"/>
              <a:gd name="connsiteY7" fmla="*/ 284703 h 2784974"/>
              <a:gd name="connsiteX8" fmla="*/ 1966074 w 5109493"/>
              <a:gd name="connsiteY8" fmla="*/ 1604 h 2784974"/>
              <a:gd name="connsiteX0" fmla="*/ 1966074 w 5097449"/>
              <a:gd name="connsiteY0" fmla="*/ 1604 h 2778307"/>
              <a:gd name="connsiteX1" fmla="*/ 487794 w 5097449"/>
              <a:gd name="connsiteY1" fmla="*/ 369240 h 2778307"/>
              <a:gd name="connsiteX2" fmla="*/ 114 w 5097449"/>
              <a:gd name="connsiteY2" fmla="*/ 1719510 h 2778307"/>
              <a:gd name="connsiteX3" fmla="*/ 518275 w 5097449"/>
              <a:gd name="connsiteY3" fmla="*/ 2719355 h 2778307"/>
              <a:gd name="connsiteX4" fmla="*/ 2529092 w 5097449"/>
              <a:gd name="connsiteY4" fmla="*/ 2649122 h 2778307"/>
              <a:gd name="connsiteX5" fmla="*/ 3943611 w 5097449"/>
              <a:gd name="connsiteY5" fmla="*/ 2545159 h 2778307"/>
              <a:gd name="connsiteX6" fmla="*/ 4782853 w 5097449"/>
              <a:gd name="connsiteY6" fmla="*/ 2324841 h 2778307"/>
              <a:gd name="connsiteX7" fmla="*/ 5097365 w 5097449"/>
              <a:gd name="connsiteY7" fmla="*/ 1319790 h 2778307"/>
              <a:gd name="connsiteX8" fmla="*/ 4480674 w 5097449"/>
              <a:gd name="connsiteY8" fmla="*/ 284703 h 2778307"/>
              <a:gd name="connsiteX9" fmla="*/ 1966074 w 5097449"/>
              <a:gd name="connsiteY9" fmla="*/ 1604 h 2778307"/>
              <a:gd name="connsiteX0" fmla="*/ 1966074 w 5097449"/>
              <a:gd name="connsiteY0" fmla="*/ 1604 h 2774048"/>
              <a:gd name="connsiteX1" fmla="*/ 487794 w 5097449"/>
              <a:gd name="connsiteY1" fmla="*/ 369240 h 2774048"/>
              <a:gd name="connsiteX2" fmla="*/ 114 w 5097449"/>
              <a:gd name="connsiteY2" fmla="*/ 1719510 h 2774048"/>
              <a:gd name="connsiteX3" fmla="*/ 518275 w 5097449"/>
              <a:gd name="connsiteY3" fmla="*/ 2719355 h 2774048"/>
              <a:gd name="connsiteX4" fmla="*/ 2529092 w 5097449"/>
              <a:gd name="connsiteY4" fmla="*/ 2649122 h 2774048"/>
              <a:gd name="connsiteX5" fmla="*/ 3755106 w 5097449"/>
              <a:gd name="connsiteY5" fmla="*/ 2707923 h 2774048"/>
              <a:gd name="connsiteX6" fmla="*/ 4782853 w 5097449"/>
              <a:gd name="connsiteY6" fmla="*/ 2324841 h 2774048"/>
              <a:gd name="connsiteX7" fmla="*/ 5097365 w 5097449"/>
              <a:gd name="connsiteY7" fmla="*/ 1319790 h 2774048"/>
              <a:gd name="connsiteX8" fmla="*/ 4480674 w 5097449"/>
              <a:gd name="connsiteY8" fmla="*/ 284703 h 2774048"/>
              <a:gd name="connsiteX9" fmla="*/ 1966074 w 5097449"/>
              <a:gd name="connsiteY9" fmla="*/ 1604 h 2774048"/>
              <a:gd name="connsiteX0" fmla="*/ 1966074 w 5097449"/>
              <a:gd name="connsiteY0" fmla="*/ 1604 h 2774048"/>
              <a:gd name="connsiteX1" fmla="*/ 487794 w 5097449"/>
              <a:gd name="connsiteY1" fmla="*/ 369240 h 2774048"/>
              <a:gd name="connsiteX2" fmla="*/ 114 w 5097449"/>
              <a:gd name="connsiteY2" fmla="*/ 1719510 h 2774048"/>
              <a:gd name="connsiteX3" fmla="*/ 518275 w 5097449"/>
              <a:gd name="connsiteY3" fmla="*/ 2719355 h 2774048"/>
              <a:gd name="connsiteX4" fmla="*/ 2529092 w 5097449"/>
              <a:gd name="connsiteY4" fmla="*/ 2649122 h 2774048"/>
              <a:gd name="connsiteX5" fmla="*/ 3755106 w 5097449"/>
              <a:gd name="connsiteY5" fmla="*/ 2707923 h 2774048"/>
              <a:gd name="connsiteX6" fmla="*/ 4782853 w 5097449"/>
              <a:gd name="connsiteY6" fmla="*/ 2324841 h 2774048"/>
              <a:gd name="connsiteX7" fmla="*/ 5097365 w 5097449"/>
              <a:gd name="connsiteY7" fmla="*/ 1319790 h 2774048"/>
              <a:gd name="connsiteX8" fmla="*/ 4480674 w 5097449"/>
              <a:gd name="connsiteY8" fmla="*/ 284703 h 2774048"/>
              <a:gd name="connsiteX9" fmla="*/ 1966074 w 5097449"/>
              <a:gd name="connsiteY9" fmla="*/ 1604 h 2774048"/>
              <a:gd name="connsiteX0" fmla="*/ 1966074 w 5132170"/>
              <a:gd name="connsiteY0" fmla="*/ 1604 h 2774048"/>
              <a:gd name="connsiteX1" fmla="*/ 487794 w 5132170"/>
              <a:gd name="connsiteY1" fmla="*/ 369240 h 2774048"/>
              <a:gd name="connsiteX2" fmla="*/ 114 w 5132170"/>
              <a:gd name="connsiteY2" fmla="*/ 1719510 h 2774048"/>
              <a:gd name="connsiteX3" fmla="*/ 518275 w 5132170"/>
              <a:gd name="connsiteY3" fmla="*/ 2719355 h 2774048"/>
              <a:gd name="connsiteX4" fmla="*/ 2529092 w 5132170"/>
              <a:gd name="connsiteY4" fmla="*/ 2649122 h 2774048"/>
              <a:gd name="connsiteX5" fmla="*/ 3755106 w 5132170"/>
              <a:gd name="connsiteY5" fmla="*/ 2707923 h 2774048"/>
              <a:gd name="connsiteX6" fmla="*/ 5000813 w 5132170"/>
              <a:gd name="connsiteY6" fmla="*/ 2113248 h 2774048"/>
              <a:gd name="connsiteX7" fmla="*/ 5097365 w 5132170"/>
              <a:gd name="connsiteY7" fmla="*/ 1319790 h 2774048"/>
              <a:gd name="connsiteX8" fmla="*/ 4480674 w 5132170"/>
              <a:gd name="connsiteY8" fmla="*/ 284703 h 2774048"/>
              <a:gd name="connsiteX9" fmla="*/ 1966074 w 5132170"/>
              <a:gd name="connsiteY9" fmla="*/ 1604 h 2774048"/>
              <a:gd name="connsiteX0" fmla="*/ 1966074 w 5132170"/>
              <a:gd name="connsiteY0" fmla="*/ 1604 h 2763769"/>
              <a:gd name="connsiteX1" fmla="*/ 487794 w 5132170"/>
              <a:gd name="connsiteY1" fmla="*/ 369240 h 2763769"/>
              <a:gd name="connsiteX2" fmla="*/ 114 w 5132170"/>
              <a:gd name="connsiteY2" fmla="*/ 1719510 h 2763769"/>
              <a:gd name="connsiteX3" fmla="*/ 518275 w 5132170"/>
              <a:gd name="connsiteY3" fmla="*/ 2719355 h 2763769"/>
              <a:gd name="connsiteX4" fmla="*/ 1975355 w 5132170"/>
              <a:gd name="connsiteY4" fmla="*/ 2600293 h 2763769"/>
              <a:gd name="connsiteX5" fmla="*/ 3755106 w 5132170"/>
              <a:gd name="connsiteY5" fmla="*/ 2707923 h 2763769"/>
              <a:gd name="connsiteX6" fmla="*/ 5000813 w 5132170"/>
              <a:gd name="connsiteY6" fmla="*/ 2113248 h 2763769"/>
              <a:gd name="connsiteX7" fmla="*/ 5097365 w 5132170"/>
              <a:gd name="connsiteY7" fmla="*/ 1319790 h 2763769"/>
              <a:gd name="connsiteX8" fmla="*/ 4480674 w 5132170"/>
              <a:gd name="connsiteY8" fmla="*/ 284703 h 2763769"/>
              <a:gd name="connsiteX9" fmla="*/ 1966074 w 5132170"/>
              <a:gd name="connsiteY9" fmla="*/ 1604 h 2763769"/>
              <a:gd name="connsiteX0" fmla="*/ 1966074 w 5132170"/>
              <a:gd name="connsiteY0" fmla="*/ 1604 h 2827575"/>
              <a:gd name="connsiteX1" fmla="*/ 487794 w 5132170"/>
              <a:gd name="connsiteY1" fmla="*/ 369240 h 2827575"/>
              <a:gd name="connsiteX2" fmla="*/ 114 w 5132170"/>
              <a:gd name="connsiteY2" fmla="*/ 1719510 h 2827575"/>
              <a:gd name="connsiteX3" fmla="*/ 518275 w 5132170"/>
              <a:gd name="connsiteY3" fmla="*/ 2719355 h 2827575"/>
              <a:gd name="connsiteX4" fmla="*/ 1975355 w 5132170"/>
              <a:gd name="connsiteY4" fmla="*/ 2600293 h 2827575"/>
              <a:gd name="connsiteX5" fmla="*/ 3755106 w 5132170"/>
              <a:gd name="connsiteY5" fmla="*/ 2707923 h 2827575"/>
              <a:gd name="connsiteX6" fmla="*/ 5000813 w 5132170"/>
              <a:gd name="connsiteY6" fmla="*/ 2113248 h 2827575"/>
              <a:gd name="connsiteX7" fmla="*/ 5097365 w 5132170"/>
              <a:gd name="connsiteY7" fmla="*/ 1319790 h 2827575"/>
              <a:gd name="connsiteX8" fmla="*/ 4480674 w 5132170"/>
              <a:gd name="connsiteY8" fmla="*/ 284703 h 2827575"/>
              <a:gd name="connsiteX9" fmla="*/ 1966074 w 5132170"/>
              <a:gd name="connsiteY9" fmla="*/ 1604 h 2827575"/>
              <a:gd name="connsiteX0" fmla="*/ 1966074 w 5132170"/>
              <a:gd name="connsiteY0" fmla="*/ 1604 h 2859390"/>
              <a:gd name="connsiteX1" fmla="*/ 487794 w 5132170"/>
              <a:gd name="connsiteY1" fmla="*/ 369240 h 2859390"/>
              <a:gd name="connsiteX2" fmla="*/ 114 w 5132170"/>
              <a:gd name="connsiteY2" fmla="*/ 1719510 h 2859390"/>
              <a:gd name="connsiteX3" fmla="*/ 518275 w 5132170"/>
              <a:gd name="connsiteY3" fmla="*/ 2719355 h 2859390"/>
              <a:gd name="connsiteX4" fmla="*/ 1975355 w 5132170"/>
              <a:gd name="connsiteY4" fmla="*/ 2600293 h 2859390"/>
              <a:gd name="connsiteX5" fmla="*/ 3755106 w 5132170"/>
              <a:gd name="connsiteY5" fmla="*/ 2707923 h 2859390"/>
              <a:gd name="connsiteX6" fmla="*/ 5000813 w 5132170"/>
              <a:gd name="connsiteY6" fmla="*/ 2113248 h 2859390"/>
              <a:gd name="connsiteX7" fmla="*/ 5097365 w 5132170"/>
              <a:gd name="connsiteY7" fmla="*/ 1319790 h 2859390"/>
              <a:gd name="connsiteX8" fmla="*/ 4480674 w 5132170"/>
              <a:gd name="connsiteY8" fmla="*/ 284703 h 2859390"/>
              <a:gd name="connsiteX9" fmla="*/ 1966074 w 5132170"/>
              <a:gd name="connsiteY9" fmla="*/ 1604 h 2859390"/>
              <a:gd name="connsiteX0" fmla="*/ 1966074 w 5042226"/>
              <a:gd name="connsiteY0" fmla="*/ 11606 h 2869392"/>
              <a:gd name="connsiteX1" fmla="*/ 487794 w 5042226"/>
              <a:gd name="connsiteY1" fmla="*/ 379242 h 2869392"/>
              <a:gd name="connsiteX2" fmla="*/ 114 w 5042226"/>
              <a:gd name="connsiteY2" fmla="*/ 1729512 h 2869392"/>
              <a:gd name="connsiteX3" fmla="*/ 518275 w 5042226"/>
              <a:gd name="connsiteY3" fmla="*/ 2729357 h 2869392"/>
              <a:gd name="connsiteX4" fmla="*/ 1975355 w 5042226"/>
              <a:gd name="connsiteY4" fmla="*/ 2610295 h 2869392"/>
              <a:gd name="connsiteX5" fmla="*/ 3755106 w 5042226"/>
              <a:gd name="connsiteY5" fmla="*/ 2717925 h 2869392"/>
              <a:gd name="connsiteX6" fmla="*/ 5000813 w 5042226"/>
              <a:gd name="connsiteY6" fmla="*/ 2123250 h 2869392"/>
              <a:gd name="connsiteX7" fmla="*/ 4480674 w 5042226"/>
              <a:gd name="connsiteY7" fmla="*/ 294705 h 2869392"/>
              <a:gd name="connsiteX8" fmla="*/ 1966074 w 5042226"/>
              <a:gd name="connsiteY8" fmla="*/ 11606 h 2869392"/>
              <a:gd name="connsiteX0" fmla="*/ 1966074 w 5117099"/>
              <a:gd name="connsiteY0" fmla="*/ 7086 h 2769251"/>
              <a:gd name="connsiteX1" fmla="*/ 487794 w 5117099"/>
              <a:gd name="connsiteY1" fmla="*/ 374722 h 2769251"/>
              <a:gd name="connsiteX2" fmla="*/ 114 w 5117099"/>
              <a:gd name="connsiteY2" fmla="*/ 1724992 h 2769251"/>
              <a:gd name="connsiteX3" fmla="*/ 518275 w 5117099"/>
              <a:gd name="connsiteY3" fmla="*/ 2724837 h 2769251"/>
              <a:gd name="connsiteX4" fmla="*/ 1975355 w 5117099"/>
              <a:gd name="connsiteY4" fmla="*/ 2605775 h 2769251"/>
              <a:gd name="connsiteX5" fmla="*/ 3755106 w 5117099"/>
              <a:gd name="connsiteY5" fmla="*/ 2713405 h 2769251"/>
              <a:gd name="connsiteX6" fmla="*/ 5083285 w 5117099"/>
              <a:gd name="connsiteY6" fmla="*/ 1939690 h 2769251"/>
              <a:gd name="connsiteX7" fmla="*/ 4480674 w 5117099"/>
              <a:gd name="connsiteY7" fmla="*/ 290185 h 2769251"/>
              <a:gd name="connsiteX8" fmla="*/ 1966074 w 5117099"/>
              <a:gd name="connsiteY8" fmla="*/ 7086 h 2769251"/>
              <a:gd name="connsiteX0" fmla="*/ 1966074 w 5230142"/>
              <a:gd name="connsiteY0" fmla="*/ 7086 h 2769251"/>
              <a:gd name="connsiteX1" fmla="*/ 487794 w 5230142"/>
              <a:gd name="connsiteY1" fmla="*/ 374722 h 2769251"/>
              <a:gd name="connsiteX2" fmla="*/ 114 w 5230142"/>
              <a:gd name="connsiteY2" fmla="*/ 1724992 h 2769251"/>
              <a:gd name="connsiteX3" fmla="*/ 518275 w 5230142"/>
              <a:gd name="connsiteY3" fmla="*/ 2724837 h 2769251"/>
              <a:gd name="connsiteX4" fmla="*/ 1975355 w 5230142"/>
              <a:gd name="connsiteY4" fmla="*/ 2605775 h 2769251"/>
              <a:gd name="connsiteX5" fmla="*/ 3755106 w 5230142"/>
              <a:gd name="connsiteY5" fmla="*/ 2713405 h 2769251"/>
              <a:gd name="connsiteX6" fmla="*/ 5083285 w 5230142"/>
              <a:gd name="connsiteY6" fmla="*/ 1939690 h 2769251"/>
              <a:gd name="connsiteX7" fmla="*/ 4480674 w 5230142"/>
              <a:gd name="connsiteY7" fmla="*/ 290185 h 2769251"/>
              <a:gd name="connsiteX8" fmla="*/ 1966074 w 5230142"/>
              <a:gd name="connsiteY8" fmla="*/ 7086 h 2769251"/>
              <a:gd name="connsiteX0" fmla="*/ 1966074 w 5145451"/>
              <a:gd name="connsiteY0" fmla="*/ 11126 h 2773291"/>
              <a:gd name="connsiteX1" fmla="*/ 487794 w 5145451"/>
              <a:gd name="connsiteY1" fmla="*/ 378762 h 2773291"/>
              <a:gd name="connsiteX2" fmla="*/ 114 w 5145451"/>
              <a:gd name="connsiteY2" fmla="*/ 1729032 h 2773291"/>
              <a:gd name="connsiteX3" fmla="*/ 518275 w 5145451"/>
              <a:gd name="connsiteY3" fmla="*/ 2728877 h 2773291"/>
              <a:gd name="connsiteX4" fmla="*/ 1975355 w 5145451"/>
              <a:gd name="connsiteY4" fmla="*/ 2609815 h 2773291"/>
              <a:gd name="connsiteX5" fmla="*/ 3755106 w 5145451"/>
              <a:gd name="connsiteY5" fmla="*/ 2717445 h 2773291"/>
              <a:gd name="connsiteX6" fmla="*/ 4983142 w 5145451"/>
              <a:gd name="connsiteY6" fmla="*/ 2106494 h 2773291"/>
              <a:gd name="connsiteX7" fmla="*/ 4480674 w 5145451"/>
              <a:gd name="connsiteY7" fmla="*/ 294225 h 2773291"/>
              <a:gd name="connsiteX8" fmla="*/ 1966074 w 5145451"/>
              <a:gd name="connsiteY8" fmla="*/ 11126 h 2773291"/>
              <a:gd name="connsiteX0" fmla="*/ 1966074 w 5160921"/>
              <a:gd name="connsiteY0" fmla="*/ 11126 h 2773291"/>
              <a:gd name="connsiteX1" fmla="*/ 487794 w 5160921"/>
              <a:gd name="connsiteY1" fmla="*/ 378762 h 2773291"/>
              <a:gd name="connsiteX2" fmla="*/ 114 w 5160921"/>
              <a:gd name="connsiteY2" fmla="*/ 1729032 h 2773291"/>
              <a:gd name="connsiteX3" fmla="*/ 518275 w 5160921"/>
              <a:gd name="connsiteY3" fmla="*/ 2728877 h 2773291"/>
              <a:gd name="connsiteX4" fmla="*/ 1975355 w 5160921"/>
              <a:gd name="connsiteY4" fmla="*/ 2609815 h 2773291"/>
              <a:gd name="connsiteX5" fmla="*/ 3755106 w 5160921"/>
              <a:gd name="connsiteY5" fmla="*/ 2717445 h 2773291"/>
              <a:gd name="connsiteX6" fmla="*/ 4983142 w 5160921"/>
              <a:gd name="connsiteY6" fmla="*/ 2106494 h 2773291"/>
              <a:gd name="connsiteX7" fmla="*/ 4480674 w 5160921"/>
              <a:gd name="connsiteY7" fmla="*/ 294225 h 2773291"/>
              <a:gd name="connsiteX8" fmla="*/ 1966074 w 5160921"/>
              <a:gd name="connsiteY8" fmla="*/ 11126 h 2773291"/>
              <a:gd name="connsiteX0" fmla="*/ 1966074 w 5094518"/>
              <a:gd name="connsiteY0" fmla="*/ 11126 h 2773291"/>
              <a:gd name="connsiteX1" fmla="*/ 487794 w 5094518"/>
              <a:gd name="connsiteY1" fmla="*/ 378762 h 2773291"/>
              <a:gd name="connsiteX2" fmla="*/ 114 w 5094518"/>
              <a:gd name="connsiteY2" fmla="*/ 1729032 h 2773291"/>
              <a:gd name="connsiteX3" fmla="*/ 518275 w 5094518"/>
              <a:gd name="connsiteY3" fmla="*/ 2728877 h 2773291"/>
              <a:gd name="connsiteX4" fmla="*/ 1975355 w 5094518"/>
              <a:gd name="connsiteY4" fmla="*/ 2609815 h 2773291"/>
              <a:gd name="connsiteX5" fmla="*/ 3755106 w 5094518"/>
              <a:gd name="connsiteY5" fmla="*/ 2717445 h 2773291"/>
              <a:gd name="connsiteX6" fmla="*/ 4983142 w 5094518"/>
              <a:gd name="connsiteY6" fmla="*/ 2106494 h 2773291"/>
              <a:gd name="connsiteX7" fmla="*/ 4980396 w 5094518"/>
              <a:gd name="connsiteY7" fmla="*/ 927046 h 2773291"/>
              <a:gd name="connsiteX8" fmla="*/ 4480674 w 5094518"/>
              <a:gd name="connsiteY8" fmla="*/ 294225 h 2773291"/>
              <a:gd name="connsiteX9" fmla="*/ 1966074 w 5094518"/>
              <a:gd name="connsiteY9" fmla="*/ 11126 h 2773291"/>
              <a:gd name="connsiteX0" fmla="*/ 1966074 w 5094518"/>
              <a:gd name="connsiteY0" fmla="*/ 11126 h 2773291"/>
              <a:gd name="connsiteX1" fmla="*/ 487794 w 5094518"/>
              <a:gd name="connsiteY1" fmla="*/ 378762 h 2773291"/>
              <a:gd name="connsiteX2" fmla="*/ 114 w 5094518"/>
              <a:gd name="connsiteY2" fmla="*/ 1729032 h 2773291"/>
              <a:gd name="connsiteX3" fmla="*/ 518275 w 5094518"/>
              <a:gd name="connsiteY3" fmla="*/ 2728877 h 2773291"/>
              <a:gd name="connsiteX4" fmla="*/ 1975355 w 5094518"/>
              <a:gd name="connsiteY4" fmla="*/ 2609815 h 2773291"/>
              <a:gd name="connsiteX5" fmla="*/ 3755106 w 5094518"/>
              <a:gd name="connsiteY5" fmla="*/ 2717445 h 2773291"/>
              <a:gd name="connsiteX6" fmla="*/ 4983142 w 5094518"/>
              <a:gd name="connsiteY6" fmla="*/ 2106494 h 2773291"/>
              <a:gd name="connsiteX7" fmla="*/ 4980396 w 5094518"/>
              <a:gd name="connsiteY7" fmla="*/ 927046 h 2773291"/>
              <a:gd name="connsiteX8" fmla="*/ 4480674 w 5094518"/>
              <a:gd name="connsiteY8" fmla="*/ 294225 h 2773291"/>
              <a:gd name="connsiteX9" fmla="*/ 1966074 w 5094518"/>
              <a:gd name="connsiteY9" fmla="*/ 11126 h 2773291"/>
              <a:gd name="connsiteX0" fmla="*/ 1966074 w 5162535"/>
              <a:gd name="connsiteY0" fmla="*/ 969 h 2763134"/>
              <a:gd name="connsiteX1" fmla="*/ 487794 w 5162535"/>
              <a:gd name="connsiteY1" fmla="*/ 368605 h 2763134"/>
              <a:gd name="connsiteX2" fmla="*/ 114 w 5162535"/>
              <a:gd name="connsiteY2" fmla="*/ 1718875 h 2763134"/>
              <a:gd name="connsiteX3" fmla="*/ 518275 w 5162535"/>
              <a:gd name="connsiteY3" fmla="*/ 2718720 h 2763134"/>
              <a:gd name="connsiteX4" fmla="*/ 1975355 w 5162535"/>
              <a:gd name="connsiteY4" fmla="*/ 2599658 h 2763134"/>
              <a:gd name="connsiteX5" fmla="*/ 3755106 w 5162535"/>
              <a:gd name="connsiteY5" fmla="*/ 2707288 h 2763134"/>
              <a:gd name="connsiteX6" fmla="*/ 4983142 w 5162535"/>
              <a:gd name="connsiteY6" fmla="*/ 2096337 h 2763134"/>
              <a:gd name="connsiteX7" fmla="*/ 5104104 w 5162535"/>
              <a:gd name="connsiteY7" fmla="*/ 933165 h 2763134"/>
              <a:gd name="connsiteX8" fmla="*/ 4480674 w 5162535"/>
              <a:gd name="connsiteY8" fmla="*/ 284068 h 2763134"/>
              <a:gd name="connsiteX9" fmla="*/ 1966074 w 5162535"/>
              <a:gd name="connsiteY9" fmla="*/ 969 h 2763134"/>
              <a:gd name="connsiteX0" fmla="*/ 1966074 w 5181976"/>
              <a:gd name="connsiteY0" fmla="*/ 6586 h 2768751"/>
              <a:gd name="connsiteX1" fmla="*/ 487794 w 5181976"/>
              <a:gd name="connsiteY1" fmla="*/ 374222 h 2768751"/>
              <a:gd name="connsiteX2" fmla="*/ 114 w 5181976"/>
              <a:gd name="connsiteY2" fmla="*/ 1724492 h 2768751"/>
              <a:gd name="connsiteX3" fmla="*/ 518275 w 5181976"/>
              <a:gd name="connsiteY3" fmla="*/ 2724337 h 2768751"/>
              <a:gd name="connsiteX4" fmla="*/ 1975355 w 5181976"/>
              <a:gd name="connsiteY4" fmla="*/ 2605275 h 2768751"/>
              <a:gd name="connsiteX5" fmla="*/ 3755106 w 5181976"/>
              <a:gd name="connsiteY5" fmla="*/ 2712905 h 2768751"/>
              <a:gd name="connsiteX6" fmla="*/ 4983142 w 5181976"/>
              <a:gd name="connsiteY6" fmla="*/ 2101954 h 2768751"/>
              <a:gd name="connsiteX7" fmla="*/ 5104104 w 5181976"/>
              <a:gd name="connsiteY7" fmla="*/ 938782 h 2768751"/>
              <a:gd name="connsiteX8" fmla="*/ 4209697 w 5181976"/>
              <a:gd name="connsiteY8" fmla="*/ 200164 h 2768751"/>
              <a:gd name="connsiteX9" fmla="*/ 1966074 w 5181976"/>
              <a:gd name="connsiteY9" fmla="*/ 6586 h 2768751"/>
              <a:gd name="connsiteX0" fmla="*/ 1966074 w 5187125"/>
              <a:gd name="connsiteY0" fmla="*/ 6586 h 2768751"/>
              <a:gd name="connsiteX1" fmla="*/ 487794 w 5187125"/>
              <a:gd name="connsiteY1" fmla="*/ 374222 h 2768751"/>
              <a:gd name="connsiteX2" fmla="*/ 114 w 5187125"/>
              <a:gd name="connsiteY2" fmla="*/ 1724492 h 2768751"/>
              <a:gd name="connsiteX3" fmla="*/ 518275 w 5187125"/>
              <a:gd name="connsiteY3" fmla="*/ 2724337 h 2768751"/>
              <a:gd name="connsiteX4" fmla="*/ 1975355 w 5187125"/>
              <a:gd name="connsiteY4" fmla="*/ 2605275 h 2768751"/>
              <a:gd name="connsiteX5" fmla="*/ 3755106 w 5187125"/>
              <a:gd name="connsiteY5" fmla="*/ 2712905 h 2768751"/>
              <a:gd name="connsiteX6" fmla="*/ 4983142 w 5187125"/>
              <a:gd name="connsiteY6" fmla="*/ 2101954 h 2768751"/>
              <a:gd name="connsiteX7" fmla="*/ 5104104 w 5187125"/>
              <a:gd name="connsiteY7" fmla="*/ 938782 h 2768751"/>
              <a:gd name="connsiteX8" fmla="*/ 4209697 w 5187125"/>
              <a:gd name="connsiteY8" fmla="*/ 200164 h 2768751"/>
              <a:gd name="connsiteX9" fmla="*/ 1966074 w 5187125"/>
              <a:gd name="connsiteY9" fmla="*/ 6586 h 2768751"/>
              <a:gd name="connsiteX0" fmla="*/ 1966074 w 5162970"/>
              <a:gd name="connsiteY0" fmla="*/ 6586 h 2768751"/>
              <a:gd name="connsiteX1" fmla="*/ 487794 w 5162970"/>
              <a:gd name="connsiteY1" fmla="*/ 374222 h 2768751"/>
              <a:gd name="connsiteX2" fmla="*/ 114 w 5162970"/>
              <a:gd name="connsiteY2" fmla="*/ 1724492 h 2768751"/>
              <a:gd name="connsiteX3" fmla="*/ 518275 w 5162970"/>
              <a:gd name="connsiteY3" fmla="*/ 2724337 h 2768751"/>
              <a:gd name="connsiteX4" fmla="*/ 1975355 w 5162970"/>
              <a:gd name="connsiteY4" fmla="*/ 2605275 h 2768751"/>
              <a:gd name="connsiteX5" fmla="*/ 3755106 w 5162970"/>
              <a:gd name="connsiteY5" fmla="*/ 2712905 h 2768751"/>
              <a:gd name="connsiteX6" fmla="*/ 4901010 w 5162970"/>
              <a:gd name="connsiteY6" fmla="*/ 2035208 h 2768751"/>
              <a:gd name="connsiteX7" fmla="*/ 5104104 w 5162970"/>
              <a:gd name="connsiteY7" fmla="*/ 938782 h 2768751"/>
              <a:gd name="connsiteX8" fmla="*/ 4209697 w 5162970"/>
              <a:gd name="connsiteY8" fmla="*/ 200164 h 2768751"/>
              <a:gd name="connsiteX9" fmla="*/ 1966074 w 5162970"/>
              <a:gd name="connsiteY9" fmla="*/ 6586 h 2768751"/>
              <a:gd name="connsiteX0" fmla="*/ 1966074 w 5060222"/>
              <a:gd name="connsiteY0" fmla="*/ 6459 h 2768624"/>
              <a:gd name="connsiteX1" fmla="*/ 487794 w 5060222"/>
              <a:gd name="connsiteY1" fmla="*/ 374095 h 2768624"/>
              <a:gd name="connsiteX2" fmla="*/ 114 w 5060222"/>
              <a:gd name="connsiteY2" fmla="*/ 1724365 h 2768624"/>
              <a:gd name="connsiteX3" fmla="*/ 518275 w 5060222"/>
              <a:gd name="connsiteY3" fmla="*/ 2724210 h 2768624"/>
              <a:gd name="connsiteX4" fmla="*/ 1975355 w 5060222"/>
              <a:gd name="connsiteY4" fmla="*/ 2605148 h 2768624"/>
              <a:gd name="connsiteX5" fmla="*/ 3755106 w 5060222"/>
              <a:gd name="connsiteY5" fmla="*/ 2712778 h 2768624"/>
              <a:gd name="connsiteX6" fmla="*/ 4901010 w 5060222"/>
              <a:gd name="connsiteY6" fmla="*/ 2035081 h 2768624"/>
              <a:gd name="connsiteX7" fmla="*/ 4968827 w 5060222"/>
              <a:gd name="connsiteY7" fmla="*/ 925306 h 2768624"/>
              <a:gd name="connsiteX8" fmla="*/ 4209697 w 5060222"/>
              <a:gd name="connsiteY8" fmla="*/ 200037 h 2768624"/>
              <a:gd name="connsiteX9" fmla="*/ 1966074 w 5060222"/>
              <a:gd name="connsiteY9" fmla="*/ 6459 h 2768624"/>
              <a:gd name="connsiteX0" fmla="*/ 1966074 w 5015154"/>
              <a:gd name="connsiteY0" fmla="*/ 6459 h 2768624"/>
              <a:gd name="connsiteX1" fmla="*/ 487794 w 5015154"/>
              <a:gd name="connsiteY1" fmla="*/ 374095 h 2768624"/>
              <a:gd name="connsiteX2" fmla="*/ 114 w 5015154"/>
              <a:gd name="connsiteY2" fmla="*/ 1724365 h 2768624"/>
              <a:gd name="connsiteX3" fmla="*/ 518275 w 5015154"/>
              <a:gd name="connsiteY3" fmla="*/ 2724210 h 2768624"/>
              <a:gd name="connsiteX4" fmla="*/ 1975355 w 5015154"/>
              <a:gd name="connsiteY4" fmla="*/ 2605148 h 2768624"/>
              <a:gd name="connsiteX5" fmla="*/ 3755106 w 5015154"/>
              <a:gd name="connsiteY5" fmla="*/ 2712778 h 2768624"/>
              <a:gd name="connsiteX6" fmla="*/ 4901010 w 5015154"/>
              <a:gd name="connsiteY6" fmla="*/ 2035081 h 2768624"/>
              <a:gd name="connsiteX7" fmla="*/ 4886695 w 5015154"/>
              <a:gd name="connsiteY7" fmla="*/ 925306 h 2768624"/>
              <a:gd name="connsiteX8" fmla="*/ 4209697 w 5015154"/>
              <a:gd name="connsiteY8" fmla="*/ 200037 h 2768624"/>
              <a:gd name="connsiteX9" fmla="*/ 1966074 w 5015154"/>
              <a:gd name="connsiteY9" fmla="*/ 6459 h 2768624"/>
              <a:gd name="connsiteX0" fmla="*/ 1966074 w 5015154"/>
              <a:gd name="connsiteY0" fmla="*/ 19246 h 2781411"/>
              <a:gd name="connsiteX1" fmla="*/ 487794 w 5015154"/>
              <a:gd name="connsiteY1" fmla="*/ 386882 h 2781411"/>
              <a:gd name="connsiteX2" fmla="*/ 114 w 5015154"/>
              <a:gd name="connsiteY2" fmla="*/ 1737152 h 2781411"/>
              <a:gd name="connsiteX3" fmla="*/ 518275 w 5015154"/>
              <a:gd name="connsiteY3" fmla="*/ 2736997 h 2781411"/>
              <a:gd name="connsiteX4" fmla="*/ 1975355 w 5015154"/>
              <a:gd name="connsiteY4" fmla="*/ 2617935 h 2781411"/>
              <a:gd name="connsiteX5" fmla="*/ 3755106 w 5015154"/>
              <a:gd name="connsiteY5" fmla="*/ 2725565 h 2781411"/>
              <a:gd name="connsiteX6" fmla="*/ 4901010 w 5015154"/>
              <a:gd name="connsiteY6" fmla="*/ 2047868 h 2781411"/>
              <a:gd name="connsiteX7" fmla="*/ 4886695 w 5015154"/>
              <a:gd name="connsiteY7" fmla="*/ 938093 h 2781411"/>
              <a:gd name="connsiteX8" fmla="*/ 4098576 w 5015154"/>
              <a:gd name="connsiteY8" fmla="*/ 146079 h 2781411"/>
              <a:gd name="connsiteX9" fmla="*/ 1966074 w 5015154"/>
              <a:gd name="connsiteY9" fmla="*/ 19246 h 2781411"/>
              <a:gd name="connsiteX0" fmla="*/ 1966074 w 4998693"/>
              <a:gd name="connsiteY0" fmla="*/ 19246 h 2781411"/>
              <a:gd name="connsiteX1" fmla="*/ 487794 w 4998693"/>
              <a:gd name="connsiteY1" fmla="*/ 386882 h 2781411"/>
              <a:gd name="connsiteX2" fmla="*/ 114 w 4998693"/>
              <a:gd name="connsiteY2" fmla="*/ 1737152 h 2781411"/>
              <a:gd name="connsiteX3" fmla="*/ 518275 w 4998693"/>
              <a:gd name="connsiteY3" fmla="*/ 2736997 h 2781411"/>
              <a:gd name="connsiteX4" fmla="*/ 1975355 w 4998693"/>
              <a:gd name="connsiteY4" fmla="*/ 2617935 h 2781411"/>
              <a:gd name="connsiteX5" fmla="*/ 3755106 w 4998693"/>
              <a:gd name="connsiteY5" fmla="*/ 2725565 h 2781411"/>
              <a:gd name="connsiteX6" fmla="*/ 4872023 w 4998693"/>
              <a:gd name="connsiteY6" fmla="*/ 2054543 h 2781411"/>
              <a:gd name="connsiteX7" fmla="*/ 4886695 w 4998693"/>
              <a:gd name="connsiteY7" fmla="*/ 938093 h 2781411"/>
              <a:gd name="connsiteX8" fmla="*/ 4098576 w 4998693"/>
              <a:gd name="connsiteY8" fmla="*/ 146079 h 2781411"/>
              <a:gd name="connsiteX9" fmla="*/ 1966074 w 4998693"/>
              <a:gd name="connsiteY9" fmla="*/ 19246 h 2781411"/>
              <a:gd name="connsiteX0" fmla="*/ 1966074 w 4989377"/>
              <a:gd name="connsiteY0" fmla="*/ 19246 h 2781411"/>
              <a:gd name="connsiteX1" fmla="*/ 487794 w 4989377"/>
              <a:gd name="connsiteY1" fmla="*/ 386882 h 2781411"/>
              <a:gd name="connsiteX2" fmla="*/ 114 w 4989377"/>
              <a:gd name="connsiteY2" fmla="*/ 1737152 h 2781411"/>
              <a:gd name="connsiteX3" fmla="*/ 518275 w 4989377"/>
              <a:gd name="connsiteY3" fmla="*/ 2736997 h 2781411"/>
              <a:gd name="connsiteX4" fmla="*/ 1975355 w 4989377"/>
              <a:gd name="connsiteY4" fmla="*/ 2617935 h 2781411"/>
              <a:gd name="connsiteX5" fmla="*/ 3755106 w 4989377"/>
              <a:gd name="connsiteY5" fmla="*/ 2725565 h 2781411"/>
              <a:gd name="connsiteX6" fmla="*/ 4872023 w 4989377"/>
              <a:gd name="connsiteY6" fmla="*/ 2054543 h 2781411"/>
              <a:gd name="connsiteX7" fmla="*/ 4886695 w 4989377"/>
              <a:gd name="connsiteY7" fmla="*/ 938093 h 2781411"/>
              <a:gd name="connsiteX8" fmla="*/ 4098576 w 4989377"/>
              <a:gd name="connsiteY8" fmla="*/ 146079 h 2781411"/>
              <a:gd name="connsiteX9" fmla="*/ 1966074 w 4989377"/>
              <a:gd name="connsiteY9" fmla="*/ 19246 h 2781411"/>
              <a:gd name="connsiteX0" fmla="*/ 1966074 w 4989377"/>
              <a:gd name="connsiteY0" fmla="*/ 17388 h 2779553"/>
              <a:gd name="connsiteX1" fmla="*/ 487794 w 4989377"/>
              <a:gd name="connsiteY1" fmla="*/ 385024 h 2779553"/>
              <a:gd name="connsiteX2" fmla="*/ 114 w 4989377"/>
              <a:gd name="connsiteY2" fmla="*/ 1735294 h 2779553"/>
              <a:gd name="connsiteX3" fmla="*/ 518275 w 4989377"/>
              <a:gd name="connsiteY3" fmla="*/ 2735139 h 2779553"/>
              <a:gd name="connsiteX4" fmla="*/ 1975355 w 4989377"/>
              <a:gd name="connsiteY4" fmla="*/ 2616077 h 2779553"/>
              <a:gd name="connsiteX5" fmla="*/ 3755106 w 4989377"/>
              <a:gd name="connsiteY5" fmla="*/ 2723707 h 2779553"/>
              <a:gd name="connsiteX6" fmla="*/ 4872023 w 4989377"/>
              <a:gd name="connsiteY6" fmla="*/ 2052685 h 2779553"/>
              <a:gd name="connsiteX7" fmla="*/ 4886695 w 4989377"/>
              <a:gd name="connsiteY7" fmla="*/ 936235 h 2779553"/>
              <a:gd name="connsiteX8" fmla="*/ 4064757 w 4989377"/>
              <a:gd name="connsiteY8" fmla="*/ 150896 h 2779553"/>
              <a:gd name="connsiteX9" fmla="*/ 1966074 w 4989377"/>
              <a:gd name="connsiteY9" fmla="*/ 17388 h 2779553"/>
              <a:gd name="connsiteX0" fmla="*/ 1966074 w 4989377"/>
              <a:gd name="connsiteY0" fmla="*/ 11974 h 2774139"/>
              <a:gd name="connsiteX1" fmla="*/ 487794 w 4989377"/>
              <a:gd name="connsiteY1" fmla="*/ 379610 h 2774139"/>
              <a:gd name="connsiteX2" fmla="*/ 114 w 4989377"/>
              <a:gd name="connsiteY2" fmla="*/ 1729880 h 2774139"/>
              <a:gd name="connsiteX3" fmla="*/ 518275 w 4989377"/>
              <a:gd name="connsiteY3" fmla="*/ 2729725 h 2774139"/>
              <a:gd name="connsiteX4" fmla="*/ 1975355 w 4989377"/>
              <a:gd name="connsiteY4" fmla="*/ 2610663 h 2774139"/>
              <a:gd name="connsiteX5" fmla="*/ 3755106 w 4989377"/>
              <a:gd name="connsiteY5" fmla="*/ 2718293 h 2774139"/>
              <a:gd name="connsiteX6" fmla="*/ 4872023 w 4989377"/>
              <a:gd name="connsiteY6" fmla="*/ 2047271 h 2774139"/>
              <a:gd name="connsiteX7" fmla="*/ 4886695 w 4989377"/>
              <a:gd name="connsiteY7" fmla="*/ 930821 h 2774139"/>
              <a:gd name="connsiteX8" fmla="*/ 4064757 w 4989377"/>
              <a:gd name="connsiteY8" fmla="*/ 145482 h 2774139"/>
              <a:gd name="connsiteX9" fmla="*/ 1966074 w 4989377"/>
              <a:gd name="connsiteY9" fmla="*/ 11974 h 2774139"/>
              <a:gd name="connsiteX0" fmla="*/ 1966074 w 4989377"/>
              <a:gd name="connsiteY0" fmla="*/ 10717 h 2772882"/>
              <a:gd name="connsiteX1" fmla="*/ 487794 w 4989377"/>
              <a:gd name="connsiteY1" fmla="*/ 378353 h 2772882"/>
              <a:gd name="connsiteX2" fmla="*/ 114 w 4989377"/>
              <a:gd name="connsiteY2" fmla="*/ 1728623 h 2772882"/>
              <a:gd name="connsiteX3" fmla="*/ 518275 w 4989377"/>
              <a:gd name="connsiteY3" fmla="*/ 2728468 h 2772882"/>
              <a:gd name="connsiteX4" fmla="*/ 1975355 w 4989377"/>
              <a:gd name="connsiteY4" fmla="*/ 2609406 h 2772882"/>
              <a:gd name="connsiteX5" fmla="*/ 3755106 w 4989377"/>
              <a:gd name="connsiteY5" fmla="*/ 2717036 h 2772882"/>
              <a:gd name="connsiteX6" fmla="*/ 4872023 w 4989377"/>
              <a:gd name="connsiteY6" fmla="*/ 2046014 h 2772882"/>
              <a:gd name="connsiteX7" fmla="*/ 4886695 w 4989377"/>
              <a:gd name="connsiteY7" fmla="*/ 929564 h 2772882"/>
              <a:gd name="connsiteX8" fmla="*/ 4064757 w 4989377"/>
              <a:gd name="connsiteY8" fmla="*/ 144225 h 2772882"/>
              <a:gd name="connsiteX9" fmla="*/ 1966074 w 4989377"/>
              <a:gd name="connsiteY9" fmla="*/ 10717 h 2772882"/>
              <a:gd name="connsiteX0" fmla="*/ 1966074 w 4989377"/>
              <a:gd name="connsiteY0" fmla="*/ 3832 h 2765997"/>
              <a:gd name="connsiteX1" fmla="*/ 487794 w 4989377"/>
              <a:gd name="connsiteY1" fmla="*/ 371468 h 2765997"/>
              <a:gd name="connsiteX2" fmla="*/ 114 w 4989377"/>
              <a:gd name="connsiteY2" fmla="*/ 1721738 h 2765997"/>
              <a:gd name="connsiteX3" fmla="*/ 518275 w 4989377"/>
              <a:gd name="connsiteY3" fmla="*/ 2721583 h 2765997"/>
              <a:gd name="connsiteX4" fmla="*/ 1975355 w 4989377"/>
              <a:gd name="connsiteY4" fmla="*/ 2602521 h 2765997"/>
              <a:gd name="connsiteX5" fmla="*/ 3755106 w 4989377"/>
              <a:gd name="connsiteY5" fmla="*/ 2710151 h 2765997"/>
              <a:gd name="connsiteX6" fmla="*/ 4872023 w 4989377"/>
              <a:gd name="connsiteY6" fmla="*/ 2039129 h 2765997"/>
              <a:gd name="connsiteX7" fmla="*/ 4886695 w 4989377"/>
              <a:gd name="connsiteY7" fmla="*/ 922679 h 2765997"/>
              <a:gd name="connsiteX8" fmla="*/ 4064757 w 4989377"/>
              <a:gd name="connsiteY8" fmla="*/ 137340 h 2765997"/>
              <a:gd name="connsiteX9" fmla="*/ 1966074 w 4989377"/>
              <a:gd name="connsiteY9" fmla="*/ 3832 h 2765997"/>
              <a:gd name="connsiteX0" fmla="*/ 1966074 w 4989377"/>
              <a:gd name="connsiteY0" fmla="*/ 21900 h 2730668"/>
              <a:gd name="connsiteX1" fmla="*/ 487794 w 4989377"/>
              <a:gd name="connsiteY1" fmla="*/ 336139 h 2730668"/>
              <a:gd name="connsiteX2" fmla="*/ 114 w 4989377"/>
              <a:gd name="connsiteY2" fmla="*/ 1686409 h 2730668"/>
              <a:gd name="connsiteX3" fmla="*/ 518275 w 4989377"/>
              <a:gd name="connsiteY3" fmla="*/ 2686254 h 2730668"/>
              <a:gd name="connsiteX4" fmla="*/ 1975355 w 4989377"/>
              <a:gd name="connsiteY4" fmla="*/ 2567192 h 2730668"/>
              <a:gd name="connsiteX5" fmla="*/ 3755106 w 4989377"/>
              <a:gd name="connsiteY5" fmla="*/ 2674822 h 2730668"/>
              <a:gd name="connsiteX6" fmla="*/ 4872023 w 4989377"/>
              <a:gd name="connsiteY6" fmla="*/ 2003800 h 2730668"/>
              <a:gd name="connsiteX7" fmla="*/ 4886695 w 4989377"/>
              <a:gd name="connsiteY7" fmla="*/ 887350 h 2730668"/>
              <a:gd name="connsiteX8" fmla="*/ 4064757 w 4989377"/>
              <a:gd name="connsiteY8" fmla="*/ 102011 h 2730668"/>
              <a:gd name="connsiteX9" fmla="*/ 1966074 w 4989377"/>
              <a:gd name="connsiteY9" fmla="*/ 21900 h 2730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89377" h="2730668">
                <a:moveTo>
                  <a:pt x="1966074" y="21900"/>
                </a:moveTo>
                <a:cubicBezTo>
                  <a:pt x="1369913" y="40898"/>
                  <a:pt x="815454" y="58721"/>
                  <a:pt x="487794" y="336139"/>
                </a:cubicBezTo>
                <a:cubicBezTo>
                  <a:pt x="160134" y="613557"/>
                  <a:pt x="-4966" y="1294723"/>
                  <a:pt x="114" y="1686409"/>
                </a:cubicBezTo>
                <a:cubicBezTo>
                  <a:pt x="5194" y="2078095"/>
                  <a:pt x="189068" y="2539457"/>
                  <a:pt x="518275" y="2686254"/>
                </a:cubicBezTo>
                <a:cubicBezTo>
                  <a:pt x="847482" y="2833051"/>
                  <a:pt x="1435883" y="2569097"/>
                  <a:pt x="1975355" y="2567192"/>
                </a:cubicBezTo>
                <a:cubicBezTo>
                  <a:pt x="2514827" y="2565287"/>
                  <a:pt x="3272328" y="2768721"/>
                  <a:pt x="3755106" y="2674822"/>
                </a:cubicBezTo>
                <a:cubicBezTo>
                  <a:pt x="4237884" y="2580923"/>
                  <a:pt x="4707581" y="2341759"/>
                  <a:pt x="4872023" y="2003800"/>
                </a:cubicBezTo>
                <a:cubicBezTo>
                  <a:pt x="5036465" y="1665841"/>
                  <a:pt x="5015602" y="1204315"/>
                  <a:pt x="4886695" y="887350"/>
                </a:cubicBezTo>
                <a:cubicBezTo>
                  <a:pt x="4757788" y="570385"/>
                  <a:pt x="4551527" y="246253"/>
                  <a:pt x="4064757" y="102011"/>
                </a:cubicBezTo>
                <a:cubicBezTo>
                  <a:pt x="3577987" y="-42231"/>
                  <a:pt x="2562235" y="2902"/>
                  <a:pt x="1966074" y="21900"/>
                </a:cubicBezTo>
                <a:close/>
              </a:path>
            </a:pathLst>
          </a:custGeom>
          <a:solidFill>
            <a:srgbClr val="009DA5"/>
          </a:solidFill>
          <a:ln>
            <a:noFill/>
          </a:ln>
        </p:spPr>
        <p:style>
          <a:lnRef idx="2">
            <a:schemeClr val="accent1">
              <a:shade val="15000"/>
            </a:schemeClr>
          </a:lnRef>
          <a:fillRef idx="1">
            <a:schemeClr val="accent1"/>
          </a:fillRef>
          <a:effectRef idx="0">
            <a:schemeClr val="accent1"/>
          </a:effectRef>
          <a:fontRef idx="minor">
            <a:schemeClr val="lt1"/>
          </a:fontRef>
        </p:style>
        <p:txBody>
          <a:bodyPr lIns="792000" rIns="792000"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sz="2400">
              <a:solidFill>
                <a:schemeClr val="tx1"/>
              </a:solidFill>
              <a:ea typeface="Calibri" panose="020F0502020204030204" pitchFamily="34" charset="0"/>
            </a:endParaRPr>
          </a:p>
        </p:txBody>
      </p:sp>
      <p:sp>
        <p:nvSpPr>
          <p:cNvPr id="3" name="Frihandsfigur: Form 2">
            <a:extLst>
              <a:ext uri="{FF2B5EF4-FFF2-40B4-BE49-F238E27FC236}">
                <a16:creationId xmlns:a16="http://schemas.microsoft.com/office/drawing/2014/main" id="{EBEA95D9-FDEA-9D47-1095-D4F7F6D2A0FB}"/>
              </a:ext>
            </a:extLst>
          </p:cNvPr>
          <p:cNvSpPr/>
          <p:nvPr/>
        </p:nvSpPr>
        <p:spPr>
          <a:xfrm>
            <a:off x="5805123" y="2569046"/>
            <a:ext cx="6022931" cy="2634135"/>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915376"/>
              <a:gd name="connsiteX1" fmla="*/ 487794 w 4796883"/>
              <a:gd name="connsiteY1" fmla="*/ 254507 h 2915376"/>
              <a:gd name="connsiteX2" fmla="*/ 114 w 4796883"/>
              <a:gd name="connsiteY2" fmla="*/ 1604777 h 2915376"/>
              <a:gd name="connsiteX3" fmla="*/ 518274 w 4796883"/>
              <a:gd name="connsiteY3" fmla="*/ 2507128 h 2915376"/>
              <a:gd name="connsiteX4" fmla="*/ 2379594 w 4796883"/>
              <a:gd name="connsiteY4" fmla="*/ 2913314 h 2915376"/>
              <a:gd name="connsiteX5" fmla="*/ 4419714 w 4796883"/>
              <a:gd name="connsiteY5" fmla="*/ 2612804 h 2915376"/>
              <a:gd name="connsiteX6" fmla="*/ 4732134 w 4796883"/>
              <a:gd name="connsiteY6" fmla="*/ 1573383 h 2915376"/>
              <a:gd name="connsiteX7" fmla="*/ 4480674 w 4796883"/>
              <a:gd name="connsiteY7" fmla="*/ 169970 h 2915376"/>
              <a:gd name="connsiteX8" fmla="*/ 1966074 w 4796883"/>
              <a:gd name="connsiteY8" fmla="*/ 33702 h 2915376"/>
              <a:gd name="connsiteX0" fmla="*/ 1966074 w 4796883"/>
              <a:gd name="connsiteY0" fmla="*/ 33702 h 2913537"/>
              <a:gd name="connsiteX1" fmla="*/ 487794 w 4796883"/>
              <a:gd name="connsiteY1" fmla="*/ 254507 h 2913537"/>
              <a:gd name="connsiteX2" fmla="*/ 114 w 4796883"/>
              <a:gd name="connsiteY2" fmla="*/ 1604777 h 2913537"/>
              <a:gd name="connsiteX3" fmla="*/ 518274 w 4796883"/>
              <a:gd name="connsiteY3" fmla="*/ 2507128 h 2913537"/>
              <a:gd name="connsiteX4" fmla="*/ 2379594 w 4796883"/>
              <a:gd name="connsiteY4" fmla="*/ 2913314 h 2913537"/>
              <a:gd name="connsiteX5" fmla="*/ 4054890 w 4796883"/>
              <a:gd name="connsiteY5" fmla="*/ 2460547 h 2913537"/>
              <a:gd name="connsiteX6" fmla="*/ 4732134 w 4796883"/>
              <a:gd name="connsiteY6" fmla="*/ 1573383 h 2913537"/>
              <a:gd name="connsiteX7" fmla="*/ 4480674 w 4796883"/>
              <a:gd name="connsiteY7" fmla="*/ 169970 h 2913537"/>
              <a:gd name="connsiteX8" fmla="*/ 1966074 w 4796883"/>
              <a:gd name="connsiteY8" fmla="*/ 33702 h 2913537"/>
              <a:gd name="connsiteX0" fmla="*/ 1966074 w 4796883"/>
              <a:gd name="connsiteY0" fmla="*/ 33702 h 2913537"/>
              <a:gd name="connsiteX1" fmla="*/ 487794 w 4796883"/>
              <a:gd name="connsiteY1" fmla="*/ 254507 h 2913537"/>
              <a:gd name="connsiteX2" fmla="*/ 114 w 4796883"/>
              <a:gd name="connsiteY2" fmla="*/ 1604777 h 2913537"/>
              <a:gd name="connsiteX3" fmla="*/ 518274 w 4796883"/>
              <a:gd name="connsiteY3" fmla="*/ 2507128 h 2913537"/>
              <a:gd name="connsiteX4" fmla="*/ 2379594 w 4796883"/>
              <a:gd name="connsiteY4" fmla="*/ 2913314 h 2913537"/>
              <a:gd name="connsiteX5" fmla="*/ 4054890 w 4796883"/>
              <a:gd name="connsiteY5" fmla="*/ 2460547 h 2913537"/>
              <a:gd name="connsiteX6" fmla="*/ 4732134 w 4796883"/>
              <a:gd name="connsiteY6" fmla="*/ 1573383 h 2913537"/>
              <a:gd name="connsiteX7" fmla="*/ 4480674 w 4796883"/>
              <a:gd name="connsiteY7" fmla="*/ 169970 h 2913537"/>
              <a:gd name="connsiteX8" fmla="*/ 1966074 w 4796883"/>
              <a:gd name="connsiteY8" fmla="*/ 33702 h 2913537"/>
              <a:gd name="connsiteX0" fmla="*/ 1966074 w 4796883"/>
              <a:gd name="connsiteY0" fmla="*/ 33702 h 2921026"/>
              <a:gd name="connsiteX1" fmla="*/ 487794 w 4796883"/>
              <a:gd name="connsiteY1" fmla="*/ 254507 h 2921026"/>
              <a:gd name="connsiteX2" fmla="*/ 114 w 4796883"/>
              <a:gd name="connsiteY2" fmla="*/ 1604777 h 2921026"/>
              <a:gd name="connsiteX3" fmla="*/ 518274 w 4796883"/>
              <a:gd name="connsiteY3" fmla="*/ 2507128 h 2921026"/>
              <a:gd name="connsiteX4" fmla="*/ 2379594 w 4796883"/>
              <a:gd name="connsiteY4" fmla="*/ 2913314 h 2921026"/>
              <a:gd name="connsiteX5" fmla="*/ 3406755 w 4796883"/>
              <a:gd name="connsiteY5" fmla="*/ 2749969 h 2921026"/>
              <a:gd name="connsiteX6" fmla="*/ 4054890 w 4796883"/>
              <a:gd name="connsiteY6" fmla="*/ 2460547 h 2921026"/>
              <a:gd name="connsiteX7" fmla="*/ 4732134 w 4796883"/>
              <a:gd name="connsiteY7" fmla="*/ 1573383 h 2921026"/>
              <a:gd name="connsiteX8" fmla="*/ 4480674 w 4796883"/>
              <a:gd name="connsiteY8" fmla="*/ 169970 h 2921026"/>
              <a:gd name="connsiteX9" fmla="*/ 1966074 w 4796883"/>
              <a:gd name="connsiteY9" fmla="*/ 33702 h 2921026"/>
              <a:gd name="connsiteX0" fmla="*/ 1966074 w 4796883"/>
              <a:gd name="connsiteY0" fmla="*/ 33702 h 3033316"/>
              <a:gd name="connsiteX1" fmla="*/ 487794 w 4796883"/>
              <a:gd name="connsiteY1" fmla="*/ 254507 h 3033316"/>
              <a:gd name="connsiteX2" fmla="*/ 114 w 4796883"/>
              <a:gd name="connsiteY2" fmla="*/ 1604777 h 3033316"/>
              <a:gd name="connsiteX3" fmla="*/ 518274 w 4796883"/>
              <a:gd name="connsiteY3" fmla="*/ 2507128 h 3033316"/>
              <a:gd name="connsiteX4" fmla="*/ 2379594 w 4796883"/>
              <a:gd name="connsiteY4" fmla="*/ 2913314 h 3033316"/>
              <a:gd name="connsiteX5" fmla="*/ 3798602 w 4796883"/>
              <a:gd name="connsiteY5" fmla="*/ 3003732 h 3033316"/>
              <a:gd name="connsiteX6" fmla="*/ 4054890 w 4796883"/>
              <a:gd name="connsiteY6" fmla="*/ 2460547 h 3033316"/>
              <a:gd name="connsiteX7" fmla="*/ 4732134 w 4796883"/>
              <a:gd name="connsiteY7" fmla="*/ 1573383 h 3033316"/>
              <a:gd name="connsiteX8" fmla="*/ 4480674 w 4796883"/>
              <a:gd name="connsiteY8" fmla="*/ 169970 h 3033316"/>
              <a:gd name="connsiteX9" fmla="*/ 1966074 w 4796883"/>
              <a:gd name="connsiteY9" fmla="*/ 33702 h 3033316"/>
              <a:gd name="connsiteX0" fmla="*/ 1966074 w 4796883"/>
              <a:gd name="connsiteY0" fmla="*/ 33702 h 3033316"/>
              <a:gd name="connsiteX1" fmla="*/ 487794 w 4796883"/>
              <a:gd name="connsiteY1" fmla="*/ 254507 h 3033316"/>
              <a:gd name="connsiteX2" fmla="*/ 114 w 4796883"/>
              <a:gd name="connsiteY2" fmla="*/ 1604777 h 3033316"/>
              <a:gd name="connsiteX3" fmla="*/ 518274 w 4796883"/>
              <a:gd name="connsiteY3" fmla="*/ 2507128 h 3033316"/>
              <a:gd name="connsiteX4" fmla="*/ 2379594 w 4796883"/>
              <a:gd name="connsiteY4" fmla="*/ 2913314 h 3033316"/>
              <a:gd name="connsiteX5" fmla="*/ 3798602 w 4796883"/>
              <a:gd name="connsiteY5" fmla="*/ 3003732 h 3033316"/>
              <a:gd name="connsiteX6" fmla="*/ 4271081 w 4796883"/>
              <a:gd name="connsiteY6" fmla="*/ 2342125 h 3033316"/>
              <a:gd name="connsiteX7" fmla="*/ 4732134 w 4796883"/>
              <a:gd name="connsiteY7" fmla="*/ 1573383 h 3033316"/>
              <a:gd name="connsiteX8" fmla="*/ 4480674 w 4796883"/>
              <a:gd name="connsiteY8" fmla="*/ 169970 h 3033316"/>
              <a:gd name="connsiteX9" fmla="*/ 1966074 w 4796883"/>
              <a:gd name="connsiteY9" fmla="*/ 33702 h 3033316"/>
              <a:gd name="connsiteX0" fmla="*/ 1966752 w 4797561"/>
              <a:gd name="connsiteY0" fmla="*/ 33702 h 3025870"/>
              <a:gd name="connsiteX1" fmla="*/ 488472 w 4797561"/>
              <a:gd name="connsiteY1" fmla="*/ 254507 h 3025870"/>
              <a:gd name="connsiteX2" fmla="*/ 792 w 4797561"/>
              <a:gd name="connsiteY2" fmla="*/ 1604777 h 3025870"/>
              <a:gd name="connsiteX3" fmla="*/ 573000 w 4797561"/>
              <a:gd name="connsiteY3" fmla="*/ 2845478 h 3025870"/>
              <a:gd name="connsiteX4" fmla="*/ 2380272 w 4797561"/>
              <a:gd name="connsiteY4" fmla="*/ 2913314 h 3025870"/>
              <a:gd name="connsiteX5" fmla="*/ 3799280 w 4797561"/>
              <a:gd name="connsiteY5" fmla="*/ 3003732 h 3025870"/>
              <a:gd name="connsiteX6" fmla="*/ 4271759 w 4797561"/>
              <a:gd name="connsiteY6" fmla="*/ 2342125 h 3025870"/>
              <a:gd name="connsiteX7" fmla="*/ 4732812 w 4797561"/>
              <a:gd name="connsiteY7" fmla="*/ 1573383 h 3025870"/>
              <a:gd name="connsiteX8" fmla="*/ 4481352 w 4797561"/>
              <a:gd name="connsiteY8" fmla="*/ 169970 h 3025870"/>
              <a:gd name="connsiteX9" fmla="*/ 1966752 w 4797561"/>
              <a:gd name="connsiteY9" fmla="*/ 33702 h 3025870"/>
              <a:gd name="connsiteX0" fmla="*/ 1966752 w 4797561"/>
              <a:gd name="connsiteY0" fmla="*/ 33702 h 3025872"/>
              <a:gd name="connsiteX1" fmla="*/ 488472 w 4797561"/>
              <a:gd name="connsiteY1" fmla="*/ 254507 h 3025872"/>
              <a:gd name="connsiteX2" fmla="*/ 792 w 4797561"/>
              <a:gd name="connsiteY2" fmla="*/ 1604777 h 3025872"/>
              <a:gd name="connsiteX3" fmla="*/ 573000 w 4797561"/>
              <a:gd name="connsiteY3" fmla="*/ 2845478 h 3025872"/>
              <a:gd name="connsiteX4" fmla="*/ 2380272 w 4797561"/>
              <a:gd name="connsiteY4" fmla="*/ 2913314 h 3025872"/>
              <a:gd name="connsiteX5" fmla="*/ 3799280 w 4797561"/>
              <a:gd name="connsiteY5" fmla="*/ 3003732 h 3025872"/>
              <a:gd name="connsiteX6" fmla="*/ 4325807 w 4797561"/>
              <a:gd name="connsiteY6" fmla="*/ 2443630 h 3025872"/>
              <a:gd name="connsiteX7" fmla="*/ 4732812 w 4797561"/>
              <a:gd name="connsiteY7" fmla="*/ 1573383 h 3025872"/>
              <a:gd name="connsiteX8" fmla="*/ 4481352 w 4797561"/>
              <a:gd name="connsiteY8" fmla="*/ 169970 h 3025872"/>
              <a:gd name="connsiteX9" fmla="*/ 1966752 w 4797561"/>
              <a:gd name="connsiteY9" fmla="*/ 33702 h 3025872"/>
              <a:gd name="connsiteX0" fmla="*/ 1966752 w 4739644"/>
              <a:gd name="connsiteY0" fmla="*/ 33702 h 3025870"/>
              <a:gd name="connsiteX1" fmla="*/ 488472 w 4739644"/>
              <a:gd name="connsiteY1" fmla="*/ 254507 h 3025870"/>
              <a:gd name="connsiteX2" fmla="*/ 792 w 4739644"/>
              <a:gd name="connsiteY2" fmla="*/ 1604777 h 3025870"/>
              <a:gd name="connsiteX3" fmla="*/ 573000 w 4739644"/>
              <a:gd name="connsiteY3" fmla="*/ 2845478 h 3025870"/>
              <a:gd name="connsiteX4" fmla="*/ 2380272 w 4739644"/>
              <a:gd name="connsiteY4" fmla="*/ 2913314 h 3025870"/>
              <a:gd name="connsiteX5" fmla="*/ 3799280 w 4739644"/>
              <a:gd name="connsiteY5" fmla="*/ 3003732 h 3025870"/>
              <a:gd name="connsiteX6" fmla="*/ 4325807 w 4739644"/>
              <a:gd name="connsiteY6" fmla="*/ 2443630 h 3025870"/>
              <a:gd name="connsiteX7" fmla="*/ 4732812 w 4739644"/>
              <a:gd name="connsiteY7" fmla="*/ 1573383 h 3025870"/>
              <a:gd name="connsiteX8" fmla="*/ 4157066 w 4739644"/>
              <a:gd name="connsiteY8" fmla="*/ 169969 h 3025870"/>
              <a:gd name="connsiteX9" fmla="*/ 1966752 w 4739644"/>
              <a:gd name="connsiteY9" fmla="*/ 33702 h 3025870"/>
              <a:gd name="connsiteX0" fmla="*/ 1966752 w 4744103"/>
              <a:gd name="connsiteY0" fmla="*/ 33702 h 3088160"/>
              <a:gd name="connsiteX1" fmla="*/ 488472 w 4744103"/>
              <a:gd name="connsiteY1" fmla="*/ 254507 h 3088160"/>
              <a:gd name="connsiteX2" fmla="*/ 792 w 4744103"/>
              <a:gd name="connsiteY2" fmla="*/ 1604777 h 3088160"/>
              <a:gd name="connsiteX3" fmla="*/ 573000 w 4744103"/>
              <a:gd name="connsiteY3" fmla="*/ 2845478 h 3088160"/>
              <a:gd name="connsiteX4" fmla="*/ 2380272 w 4744103"/>
              <a:gd name="connsiteY4" fmla="*/ 2913314 h 3088160"/>
              <a:gd name="connsiteX5" fmla="*/ 3799280 w 4744103"/>
              <a:gd name="connsiteY5" fmla="*/ 3003732 h 3088160"/>
              <a:gd name="connsiteX6" fmla="*/ 4732812 w 4744103"/>
              <a:gd name="connsiteY6" fmla="*/ 1573383 h 3088160"/>
              <a:gd name="connsiteX7" fmla="*/ 4157066 w 4744103"/>
              <a:gd name="connsiteY7" fmla="*/ 169969 h 3088160"/>
              <a:gd name="connsiteX8" fmla="*/ 1966752 w 4744103"/>
              <a:gd name="connsiteY8" fmla="*/ 33702 h 3088160"/>
              <a:gd name="connsiteX0" fmla="*/ 1966752 w 4744102"/>
              <a:gd name="connsiteY0" fmla="*/ 33702 h 3088160"/>
              <a:gd name="connsiteX1" fmla="*/ 488472 w 4744102"/>
              <a:gd name="connsiteY1" fmla="*/ 254507 h 3088160"/>
              <a:gd name="connsiteX2" fmla="*/ 792 w 4744102"/>
              <a:gd name="connsiteY2" fmla="*/ 1604777 h 3088160"/>
              <a:gd name="connsiteX3" fmla="*/ 573000 w 4744102"/>
              <a:gd name="connsiteY3" fmla="*/ 2845478 h 3088160"/>
              <a:gd name="connsiteX4" fmla="*/ 1907354 w 4744102"/>
              <a:gd name="connsiteY4" fmla="*/ 2913314 h 3088160"/>
              <a:gd name="connsiteX5" fmla="*/ 3799280 w 4744102"/>
              <a:gd name="connsiteY5" fmla="*/ 3003732 h 3088160"/>
              <a:gd name="connsiteX6" fmla="*/ 4732812 w 4744102"/>
              <a:gd name="connsiteY6" fmla="*/ 1573383 h 3088160"/>
              <a:gd name="connsiteX7" fmla="*/ 4157066 w 4744102"/>
              <a:gd name="connsiteY7" fmla="*/ 169969 h 3088160"/>
              <a:gd name="connsiteX8" fmla="*/ 1966752 w 4744102"/>
              <a:gd name="connsiteY8" fmla="*/ 33702 h 3088160"/>
              <a:gd name="connsiteX0" fmla="*/ 1966345 w 4743695"/>
              <a:gd name="connsiteY0" fmla="*/ 33702 h 3084551"/>
              <a:gd name="connsiteX1" fmla="*/ 488065 w 4743695"/>
              <a:gd name="connsiteY1" fmla="*/ 254507 h 3084551"/>
              <a:gd name="connsiteX2" fmla="*/ 385 w 4743695"/>
              <a:gd name="connsiteY2" fmla="*/ 1604777 h 3084551"/>
              <a:gd name="connsiteX3" fmla="*/ 545569 w 4743695"/>
              <a:gd name="connsiteY3" fmla="*/ 2980818 h 3084551"/>
              <a:gd name="connsiteX4" fmla="*/ 1906947 w 4743695"/>
              <a:gd name="connsiteY4" fmla="*/ 2913314 h 3084551"/>
              <a:gd name="connsiteX5" fmla="*/ 3798873 w 4743695"/>
              <a:gd name="connsiteY5" fmla="*/ 3003732 h 3084551"/>
              <a:gd name="connsiteX6" fmla="*/ 4732405 w 4743695"/>
              <a:gd name="connsiteY6" fmla="*/ 1573383 h 3084551"/>
              <a:gd name="connsiteX7" fmla="*/ 4156659 w 4743695"/>
              <a:gd name="connsiteY7" fmla="*/ 169969 h 3084551"/>
              <a:gd name="connsiteX8" fmla="*/ 1966345 w 4743695"/>
              <a:gd name="connsiteY8" fmla="*/ 33702 h 3084551"/>
              <a:gd name="connsiteX0" fmla="*/ 1966345 w 4743695"/>
              <a:gd name="connsiteY0" fmla="*/ 33702 h 3062254"/>
              <a:gd name="connsiteX1" fmla="*/ 488065 w 4743695"/>
              <a:gd name="connsiteY1" fmla="*/ 254507 h 3062254"/>
              <a:gd name="connsiteX2" fmla="*/ 385 w 4743695"/>
              <a:gd name="connsiteY2" fmla="*/ 1604777 h 3062254"/>
              <a:gd name="connsiteX3" fmla="*/ 545569 w 4743695"/>
              <a:gd name="connsiteY3" fmla="*/ 2980818 h 3062254"/>
              <a:gd name="connsiteX4" fmla="*/ 1906947 w 4743695"/>
              <a:gd name="connsiteY4" fmla="*/ 2913314 h 3062254"/>
              <a:gd name="connsiteX5" fmla="*/ 3798873 w 4743695"/>
              <a:gd name="connsiteY5" fmla="*/ 3003732 h 3062254"/>
              <a:gd name="connsiteX6" fmla="*/ 4732405 w 4743695"/>
              <a:gd name="connsiteY6" fmla="*/ 1573383 h 3062254"/>
              <a:gd name="connsiteX7" fmla="*/ 4156659 w 4743695"/>
              <a:gd name="connsiteY7" fmla="*/ 169969 h 3062254"/>
              <a:gd name="connsiteX8" fmla="*/ 1966345 w 4743695"/>
              <a:gd name="connsiteY8" fmla="*/ 33702 h 3062254"/>
              <a:gd name="connsiteX0" fmla="*/ 1966345 w 4743695"/>
              <a:gd name="connsiteY0" fmla="*/ 33702 h 3062256"/>
              <a:gd name="connsiteX1" fmla="*/ 488065 w 4743695"/>
              <a:gd name="connsiteY1" fmla="*/ 254507 h 3062256"/>
              <a:gd name="connsiteX2" fmla="*/ 385 w 4743695"/>
              <a:gd name="connsiteY2" fmla="*/ 1604777 h 3062256"/>
              <a:gd name="connsiteX3" fmla="*/ 545569 w 4743695"/>
              <a:gd name="connsiteY3" fmla="*/ 2980818 h 3062256"/>
              <a:gd name="connsiteX4" fmla="*/ 1906947 w 4743695"/>
              <a:gd name="connsiteY4" fmla="*/ 2913314 h 3062256"/>
              <a:gd name="connsiteX5" fmla="*/ 3798873 w 4743695"/>
              <a:gd name="connsiteY5" fmla="*/ 3003732 h 3062256"/>
              <a:gd name="connsiteX6" fmla="*/ 4732405 w 4743695"/>
              <a:gd name="connsiteY6" fmla="*/ 1573383 h 3062256"/>
              <a:gd name="connsiteX7" fmla="*/ 4156659 w 4743695"/>
              <a:gd name="connsiteY7" fmla="*/ 169969 h 3062256"/>
              <a:gd name="connsiteX8" fmla="*/ 1966345 w 4743695"/>
              <a:gd name="connsiteY8" fmla="*/ 33702 h 3062256"/>
              <a:gd name="connsiteX0" fmla="*/ 1966345 w 4743695"/>
              <a:gd name="connsiteY0" fmla="*/ 33702 h 3158150"/>
              <a:gd name="connsiteX1" fmla="*/ 488065 w 4743695"/>
              <a:gd name="connsiteY1" fmla="*/ 254507 h 3158150"/>
              <a:gd name="connsiteX2" fmla="*/ 385 w 4743695"/>
              <a:gd name="connsiteY2" fmla="*/ 1604777 h 3158150"/>
              <a:gd name="connsiteX3" fmla="*/ 545569 w 4743695"/>
              <a:gd name="connsiteY3" fmla="*/ 2980818 h 3158150"/>
              <a:gd name="connsiteX4" fmla="*/ 1906947 w 4743695"/>
              <a:gd name="connsiteY4" fmla="*/ 2913314 h 3158150"/>
              <a:gd name="connsiteX5" fmla="*/ 3798873 w 4743695"/>
              <a:gd name="connsiteY5" fmla="*/ 3003732 h 3158150"/>
              <a:gd name="connsiteX6" fmla="*/ 4732405 w 4743695"/>
              <a:gd name="connsiteY6" fmla="*/ 1573383 h 3158150"/>
              <a:gd name="connsiteX7" fmla="*/ 4156659 w 4743695"/>
              <a:gd name="connsiteY7" fmla="*/ 169969 h 3158150"/>
              <a:gd name="connsiteX8" fmla="*/ 1966345 w 4743695"/>
              <a:gd name="connsiteY8" fmla="*/ 33702 h 3158150"/>
              <a:gd name="connsiteX0" fmla="*/ 1966345 w 4743695"/>
              <a:gd name="connsiteY0" fmla="*/ 33702 h 3069157"/>
              <a:gd name="connsiteX1" fmla="*/ 488065 w 4743695"/>
              <a:gd name="connsiteY1" fmla="*/ 254507 h 3069157"/>
              <a:gd name="connsiteX2" fmla="*/ 385 w 4743695"/>
              <a:gd name="connsiteY2" fmla="*/ 1604777 h 3069157"/>
              <a:gd name="connsiteX3" fmla="*/ 545569 w 4743695"/>
              <a:gd name="connsiteY3" fmla="*/ 2980818 h 3069157"/>
              <a:gd name="connsiteX4" fmla="*/ 1906947 w 4743695"/>
              <a:gd name="connsiteY4" fmla="*/ 2913314 h 3069157"/>
              <a:gd name="connsiteX5" fmla="*/ 3961016 w 4743695"/>
              <a:gd name="connsiteY5" fmla="*/ 2766887 h 3069157"/>
              <a:gd name="connsiteX6" fmla="*/ 4732405 w 4743695"/>
              <a:gd name="connsiteY6" fmla="*/ 1573383 h 3069157"/>
              <a:gd name="connsiteX7" fmla="*/ 4156659 w 4743695"/>
              <a:gd name="connsiteY7" fmla="*/ 169969 h 3069157"/>
              <a:gd name="connsiteX8" fmla="*/ 1966345 w 4743695"/>
              <a:gd name="connsiteY8" fmla="*/ 33702 h 3069157"/>
              <a:gd name="connsiteX0" fmla="*/ 1966345 w 4743695"/>
              <a:gd name="connsiteY0" fmla="*/ 33702 h 3066288"/>
              <a:gd name="connsiteX1" fmla="*/ 488065 w 4743695"/>
              <a:gd name="connsiteY1" fmla="*/ 254507 h 3066288"/>
              <a:gd name="connsiteX2" fmla="*/ 385 w 4743695"/>
              <a:gd name="connsiteY2" fmla="*/ 1604777 h 3066288"/>
              <a:gd name="connsiteX3" fmla="*/ 545569 w 4743695"/>
              <a:gd name="connsiteY3" fmla="*/ 2980818 h 3066288"/>
              <a:gd name="connsiteX4" fmla="*/ 1906947 w 4743695"/>
              <a:gd name="connsiteY4" fmla="*/ 2913314 h 3066288"/>
              <a:gd name="connsiteX5" fmla="*/ 4201638 w 4743695"/>
              <a:gd name="connsiteY5" fmla="*/ 2861625 h 3066288"/>
              <a:gd name="connsiteX6" fmla="*/ 4732405 w 4743695"/>
              <a:gd name="connsiteY6" fmla="*/ 1573383 h 3066288"/>
              <a:gd name="connsiteX7" fmla="*/ 4156659 w 4743695"/>
              <a:gd name="connsiteY7" fmla="*/ 169969 h 3066288"/>
              <a:gd name="connsiteX8" fmla="*/ 1966345 w 4743695"/>
              <a:gd name="connsiteY8" fmla="*/ 33702 h 3066288"/>
              <a:gd name="connsiteX0" fmla="*/ 1966345 w 4738424"/>
              <a:gd name="connsiteY0" fmla="*/ 4943 h 3037529"/>
              <a:gd name="connsiteX1" fmla="*/ 488065 w 4738424"/>
              <a:gd name="connsiteY1" fmla="*/ 225748 h 3037529"/>
              <a:gd name="connsiteX2" fmla="*/ 385 w 4738424"/>
              <a:gd name="connsiteY2" fmla="*/ 1576018 h 3037529"/>
              <a:gd name="connsiteX3" fmla="*/ 545569 w 4738424"/>
              <a:gd name="connsiteY3" fmla="*/ 2952059 h 3037529"/>
              <a:gd name="connsiteX4" fmla="*/ 1906947 w 4738424"/>
              <a:gd name="connsiteY4" fmla="*/ 2884555 h 3037529"/>
              <a:gd name="connsiteX5" fmla="*/ 4201638 w 4738424"/>
              <a:gd name="connsiteY5" fmla="*/ 2832866 h 3037529"/>
              <a:gd name="connsiteX6" fmla="*/ 4732405 w 4738424"/>
              <a:gd name="connsiteY6" fmla="*/ 1544624 h 3037529"/>
              <a:gd name="connsiteX7" fmla="*/ 3938953 w 4738424"/>
              <a:gd name="connsiteY7" fmla="*/ 263016 h 3037529"/>
              <a:gd name="connsiteX8" fmla="*/ 1966345 w 4738424"/>
              <a:gd name="connsiteY8" fmla="*/ 4943 h 3037529"/>
              <a:gd name="connsiteX0" fmla="*/ 2069507 w 4738249"/>
              <a:gd name="connsiteY0" fmla="*/ 269 h 3195263"/>
              <a:gd name="connsiteX1" fmla="*/ 488104 w 4738249"/>
              <a:gd name="connsiteY1" fmla="*/ 383482 h 3195263"/>
              <a:gd name="connsiteX2" fmla="*/ 424 w 4738249"/>
              <a:gd name="connsiteY2" fmla="*/ 1733752 h 3195263"/>
              <a:gd name="connsiteX3" fmla="*/ 545608 w 4738249"/>
              <a:gd name="connsiteY3" fmla="*/ 3109793 h 3195263"/>
              <a:gd name="connsiteX4" fmla="*/ 1906986 w 4738249"/>
              <a:gd name="connsiteY4" fmla="*/ 3042289 h 3195263"/>
              <a:gd name="connsiteX5" fmla="*/ 4201677 w 4738249"/>
              <a:gd name="connsiteY5" fmla="*/ 2990600 h 3195263"/>
              <a:gd name="connsiteX6" fmla="*/ 4732444 w 4738249"/>
              <a:gd name="connsiteY6" fmla="*/ 1702358 h 3195263"/>
              <a:gd name="connsiteX7" fmla="*/ 3938992 w 4738249"/>
              <a:gd name="connsiteY7" fmla="*/ 420750 h 3195263"/>
              <a:gd name="connsiteX8" fmla="*/ 2069507 w 4738249"/>
              <a:gd name="connsiteY8" fmla="*/ 269 h 3195263"/>
              <a:gd name="connsiteX0" fmla="*/ 2069507 w 4557687"/>
              <a:gd name="connsiteY0" fmla="*/ 269 h 3195263"/>
              <a:gd name="connsiteX1" fmla="*/ 488104 w 4557687"/>
              <a:gd name="connsiteY1" fmla="*/ 383482 h 3195263"/>
              <a:gd name="connsiteX2" fmla="*/ 424 w 4557687"/>
              <a:gd name="connsiteY2" fmla="*/ 1733752 h 3195263"/>
              <a:gd name="connsiteX3" fmla="*/ 545608 w 4557687"/>
              <a:gd name="connsiteY3" fmla="*/ 3109793 h 3195263"/>
              <a:gd name="connsiteX4" fmla="*/ 1906986 w 4557687"/>
              <a:gd name="connsiteY4" fmla="*/ 3042289 h 3195263"/>
              <a:gd name="connsiteX5" fmla="*/ 4201677 w 4557687"/>
              <a:gd name="connsiteY5" fmla="*/ 2990600 h 3195263"/>
              <a:gd name="connsiteX6" fmla="*/ 4549113 w 4557687"/>
              <a:gd name="connsiteY6" fmla="*/ 1702359 h 3195263"/>
              <a:gd name="connsiteX7" fmla="*/ 3938992 w 4557687"/>
              <a:gd name="connsiteY7" fmla="*/ 420750 h 3195263"/>
              <a:gd name="connsiteX8" fmla="*/ 2069507 w 4557687"/>
              <a:gd name="connsiteY8" fmla="*/ 269 h 3195263"/>
              <a:gd name="connsiteX0" fmla="*/ 2069507 w 4554331"/>
              <a:gd name="connsiteY0" fmla="*/ 269 h 3195263"/>
              <a:gd name="connsiteX1" fmla="*/ 488104 w 4554331"/>
              <a:gd name="connsiteY1" fmla="*/ 383482 h 3195263"/>
              <a:gd name="connsiteX2" fmla="*/ 424 w 4554331"/>
              <a:gd name="connsiteY2" fmla="*/ 1733752 h 3195263"/>
              <a:gd name="connsiteX3" fmla="*/ 545608 w 4554331"/>
              <a:gd name="connsiteY3" fmla="*/ 3109793 h 3195263"/>
              <a:gd name="connsiteX4" fmla="*/ 1906986 w 4554331"/>
              <a:gd name="connsiteY4" fmla="*/ 3042289 h 3195263"/>
              <a:gd name="connsiteX5" fmla="*/ 4201677 w 4554331"/>
              <a:gd name="connsiteY5" fmla="*/ 2990600 h 3195263"/>
              <a:gd name="connsiteX6" fmla="*/ 4549113 w 4554331"/>
              <a:gd name="connsiteY6" fmla="*/ 1702359 h 3195263"/>
              <a:gd name="connsiteX7" fmla="*/ 3732744 w 4554331"/>
              <a:gd name="connsiteY7" fmla="*/ 420750 h 3195263"/>
              <a:gd name="connsiteX8" fmla="*/ 2069507 w 4554331"/>
              <a:gd name="connsiteY8" fmla="*/ 269 h 3195263"/>
              <a:gd name="connsiteX0" fmla="*/ 2069507 w 4554330"/>
              <a:gd name="connsiteY0" fmla="*/ 269 h 3193303"/>
              <a:gd name="connsiteX1" fmla="*/ 488104 w 4554330"/>
              <a:gd name="connsiteY1" fmla="*/ 383482 h 3193303"/>
              <a:gd name="connsiteX2" fmla="*/ 424 w 4554330"/>
              <a:gd name="connsiteY2" fmla="*/ 1733752 h 3193303"/>
              <a:gd name="connsiteX3" fmla="*/ 545608 w 4554330"/>
              <a:gd name="connsiteY3" fmla="*/ 3109793 h 3193303"/>
              <a:gd name="connsiteX4" fmla="*/ 1906986 w 4554330"/>
              <a:gd name="connsiteY4" fmla="*/ 3042289 h 3193303"/>
              <a:gd name="connsiteX5" fmla="*/ 4006887 w 4554330"/>
              <a:gd name="connsiteY5" fmla="*/ 3058270 h 3193303"/>
              <a:gd name="connsiteX6" fmla="*/ 4549113 w 4554330"/>
              <a:gd name="connsiteY6" fmla="*/ 1702359 h 3193303"/>
              <a:gd name="connsiteX7" fmla="*/ 3732744 w 4554330"/>
              <a:gd name="connsiteY7" fmla="*/ 420750 h 3193303"/>
              <a:gd name="connsiteX8" fmla="*/ 2069507 w 4554330"/>
              <a:gd name="connsiteY8" fmla="*/ 269 h 3193303"/>
              <a:gd name="connsiteX0" fmla="*/ 2069507 w 4452239"/>
              <a:gd name="connsiteY0" fmla="*/ 269 h 3193303"/>
              <a:gd name="connsiteX1" fmla="*/ 488104 w 4452239"/>
              <a:gd name="connsiteY1" fmla="*/ 383482 h 3193303"/>
              <a:gd name="connsiteX2" fmla="*/ 424 w 4452239"/>
              <a:gd name="connsiteY2" fmla="*/ 1733752 h 3193303"/>
              <a:gd name="connsiteX3" fmla="*/ 545608 w 4452239"/>
              <a:gd name="connsiteY3" fmla="*/ 3109793 h 3193303"/>
              <a:gd name="connsiteX4" fmla="*/ 1906986 w 4452239"/>
              <a:gd name="connsiteY4" fmla="*/ 3042289 h 3193303"/>
              <a:gd name="connsiteX5" fmla="*/ 4006887 w 4452239"/>
              <a:gd name="connsiteY5" fmla="*/ 3058270 h 3193303"/>
              <a:gd name="connsiteX6" fmla="*/ 4445989 w 4452239"/>
              <a:gd name="connsiteY6" fmla="*/ 1742961 h 3193303"/>
              <a:gd name="connsiteX7" fmla="*/ 3732744 w 4452239"/>
              <a:gd name="connsiteY7" fmla="*/ 420750 h 3193303"/>
              <a:gd name="connsiteX8" fmla="*/ 2069507 w 4452239"/>
              <a:gd name="connsiteY8" fmla="*/ 269 h 3193303"/>
              <a:gd name="connsiteX0" fmla="*/ 2069507 w 4445989"/>
              <a:gd name="connsiteY0" fmla="*/ 269 h 3193303"/>
              <a:gd name="connsiteX1" fmla="*/ 488104 w 4445989"/>
              <a:gd name="connsiteY1" fmla="*/ 383482 h 3193303"/>
              <a:gd name="connsiteX2" fmla="*/ 424 w 4445989"/>
              <a:gd name="connsiteY2" fmla="*/ 1733752 h 3193303"/>
              <a:gd name="connsiteX3" fmla="*/ 545608 w 4445989"/>
              <a:gd name="connsiteY3" fmla="*/ 3109793 h 3193303"/>
              <a:gd name="connsiteX4" fmla="*/ 1906986 w 4445989"/>
              <a:gd name="connsiteY4" fmla="*/ 3042289 h 3193303"/>
              <a:gd name="connsiteX5" fmla="*/ 4006887 w 4445989"/>
              <a:gd name="connsiteY5" fmla="*/ 3058270 h 3193303"/>
              <a:gd name="connsiteX6" fmla="*/ 4445989 w 4445989"/>
              <a:gd name="connsiteY6" fmla="*/ 1742961 h 3193303"/>
              <a:gd name="connsiteX7" fmla="*/ 3732744 w 4445989"/>
              <a:gd name="connsiteY7" fmla="*/ 420750 h 3193303"/>
              <a:gd name="connsiteX8" fmla="*/ 2069507 w 4445989"/>
              <a:gd name="connsiteY8" fmla="*/ 269 h 3193303"/>
              <a:gd name="connsiteX0" fmla="*/ 2069507 w 4475393"/>
              <a:gd name="connsiteY0" fmla="*/ 269 h 3193303"/>
              <a:gd name="connsiteX1" fmla="*/ 488104 w 4475393"/>
              <a:gd name="connsiteY1" fmla="*/ 383482 h 3193303"/>
              <a:gd name="connsiteX2" fmla="*/ 424 w 4475393"/>
              <a:gd name="connsiteY2" fmla="*/ 1733752 h 3193303"/>
              <a:gd name="connsiteX3" fmla="*/ 545608 w 4475393"/>
              <a:gd name="connsiteY3" fmla="*/ 3109793 h 3193303"/>
              <a:gd name="connsiteX4" fmla="*/ 1906986 w 4475393"/>
              <a:gd name="connsiteY4" fmla="*/ 3042289 h 3193303"/>
              <a:gd name="connsiteX5" fmla="*/ 4006887 w 4475393"/>
              <a:gd name="connsiteY5" fmla="*/ 3058270 h 3193303"/>
              <a:gd name="connsiteX6" fmla="*/ 4445989 w 4475393"/>
              <a:gd name="connsiteY6" fmla="*/ 1742961 h 3193303"/>
              <a:gd name="connsiteX7" fmla="*/ 3732744 w 4475393"/>
              <a:gd name="connsiteY7" fmla="*/ 420750 h 3193303"/>
              <a:gd name="connsiteX8" fmla="*/ 2069507 w 4475393"/>
              <a:gd name="connsiteY8" fmla="*/ 269 h 3193303"/>
              <a:gd name="connsiteX0" fmla="*/ 2069507 w 4549070"/>
              <a:gd name="connsiteY0" fmla="*/ 269 h 3193303"/>
              <a:gd name="connsiteX1" fmla="*/ 488104 w 4549070"/>
              <a:gd name="connsiteY1" fmla="*/ 383482 h 3193303"/>
              <a:gd name="connsiteX2" fmla="*/ 424 w 4549070"/>
              <a:gd name="connsiteY2" fmla="*/ 1733752 h 3193303"/>
              <a:gd name="connsiteX3" fmla="*/ 545608 w 4549070"/>
              <a:gd name="connsiteY3" fmla="*/ 3109793 h 3193303"/>
              <a:gd name="connsiteX4" fmla="*/ 1906986 w 4549070"/>
              <a:gd name="connsiteY4" fmla="*/ 3042289 h 3193303"/>
              <a:gd name="connsiteX5" fmla="*/ 4006887 w 4549070"/>
              <a:gd name="connsiteY5" fmla="*/ 3058270 h 3193303"/>
              <a:gd name="connsiteX6" fmla="*/ 4526196 w 4549070"/>
              <a:gd name="connsiteY6" fmla="*/ 1742961 h 3193303"/>
              <a:gd name="connsiteX7" fmla="*/ 3732744 w 4549070"/>
              <a:gd name="connsiteY7" fmla="*/ 420750 h 3193303"/>
              <a:gd name="connsiteX8" fmla="*/ 2069507 w 4549070"/>
              <a:gd name="connsiteY8" fmla="*/ 269 h 3193303"/>
              <a:gd name="connsiteX0" fmla="*/ 2069507 w 4528648"/>
              <a:gd name="connsiteY0" fmla="*/ 269 h 3193303"/>
              <a:gd name="connsiteX1" fmla="*/ 488104 w 4528648"/>
              <a:gd name="connsiteY1" fmla="*/ 383482 h 3193303"/>
              <a:gd name="connsiteX2" fmla="*/ 424 w 4528648"/>
              <a:gd name="connsiteY2" fmla="*/ 1733752 h 3193303"/>
              <a:gd name="connsiteX3" fmla="*/ 545608 w 4528648"/>
              <a:gd name="connsiteY3" fmla="*/ 3109793 h 3193303"/>
              <a:gd name="connsiteX4" fmla="*/ 1906986 w 4528648"/>
              <a:gd name="connsiteY4" fmla="*/ 3042289 h 3193303"/>
              <a:gd name="connsiteX5" fmla="*/ 4006887 w 4528648"/>
              <a:gd name="connsiteY5" fmla="*/ 3058270 h 3193303"/>
              <a:gd name="connsiteX6" fmla="*/ 4526196 w 4528648"/>
              <a:gd name="connsiteY6" fmla="*/ 1742961 h 3193303"/>
              <a:gd name="connsiteX7" fmla="*/ 3732744 w 4528648"/>
              <a:gd name="connsiteY7" fmla="*/ 420750 h 3193303"/>
              <a:gd name="connsiteX8" fmla="*/ 2069507 w 4528648"/>
              <a:gd name="connsiteY8" fmla="*/ 269 h 3193303"/>
              <a:gd name="connsiteX0" fmla="*/ 2069507 w 4528649"/>
              <a:gd name="connsiteY0" fmla="*/ 67 h 3193101"/>
              <a:gd name="connsiteX1" fmla="*/ 488104 w 4528649"/>
              <a:gd name="connsiteY1" fmla="*/ 383280 h 3193101"/>
              <a:gd name="connsiteX2" fmla="*/ 424 w 4528649"/>
              <a:gd name="connsiteY2" fmla="*/ 1733550 h 3193101"/>
              <a:gd name="connsiteX3" fmla="*/ 545608 w 4528649"/>
              <a:gd name="connsiteY3" fmla="*/ 3109591 h 3193101"/>
              <a:gd name="connsiteX4" fmla="*/ 1906986 w 4528649"/>
              <a:gd name="connsiteY4" fmla="*/ 3042087 h 3193101"/>
              <a:gd name="connsiteX5" fmla="*/ 4006887 w 4528649"/>
              <a:gd name="connsiteY5" fmla="*/ 3058068 h 3193101"/>
              <a:gd name="connsiteX6" fmla="*/ 4526196 w 4528649"/>
              <a:gd name="connsiteY6" fmla="*/ 1742759 h 3193101"/>
              <a:gd name="connsiteX7" fmla="*/ 3881713 w 4528649"/>
              <a:gd name="connsiteY7" fmla="*/ 401102 h 3193101"/>
              <a:gd name="connsiteX8" fmla="*/ 2069507 w 4528649"/>
              <a:gd name="connsiteY8" fmla="*/ 67 h 3193101"/>
              <a:gd name="connsiteX0" fmla="*/ 2069507 w 4528649"/>
              <a:gd name="connsiteY0" fmla="*/ 267 h 3193301"/>
              <a:gd name="connsiteX1" fmla="*/ 488104 w 4528649"/>
              <a:gd name="connsiteY1" fmla="*/ 383480 h 3193301"/>
              <a:gd name="connsiteX2" fmla="*/ 424 w 4528649"/>
              <a:gd name="connsiteY2" fmla="*/ 1733750 h 3193301"/>
              <a:gd name="connsiteX3" fmla="*/ 545608 w 4528649"/>
              <a:gd name="connsiteY3" fmla="*/ 3109791 h 3193301"/>
              <a:gd name="connsiteX4" fmla="*/ 1906986 w 4528649"/>
              <a:gd name="connsiteY4" fmla="*/ 3042287 h 3193301"/>
              <a:gd name="connsiteX5" fmla="*/ 4006887 w 4528649"/>
              <a:gd name="connsiteY5" fmla="*/ 3058268 h 3193301"/>
              <a:gd name="connsiteX6" fmla="*/ 4526196 w 4528649"/>
              <a:gd name="connsiteY6" fmla="*/ 1742959 h 3193301"/>
              <a:gd name="connsiteX7" fmla="*/ 3905548 w 4528649"/>
              <a:gd name="connsiteY7" fmla="*/ 352686 h 3193301"/>
              <a:gd name="connsiteX8" fmla="*/ 2069507 w 4528649"/>
              <a:gd name="connsiteY8" fmla="*/ 267 h 3193301"/>
              <a:gd name="connsiteX0" fmla="*/ 2069507 w 4476096"/>
              <a:gd name="connsiteY0" fmla="*/ 166 h 3193200"/>
              <a:gd name="connsiteX1" fmla="*/ 488104 w 4476096"/>
              <a:gd name="connsiteY1" fmla="*/ 383379 h 3193200"/>
              <a:gd name="connsiteX2" fmla="*/ 424 w 4476096"/>
              <a:gd name="connsiteY2" fmla="*/ 1733649 h 3193200"/>
              <a:gd name="connsiteX3" fmla="*/ 545608 w 4476096"/>
              <a:gd name="connsiteY3" fmla="*/ 3109690 h 3193200"/>
              <a:gd name="connsiteX4" fmla="*/ 1906986 w 4476096"/>
              <a:gd name="connsiteY4" fmla="*/ 3042186 h 3193200"/>
              <a:gd name="connsiteX5" fmla="*/ 4006887 w 4476096"/>
              <a:gd name="connsiteY5" fmla="*/ 3058167 h 3193200"/>
              <a:gd name="connsiteX6" fmla="*/ 4472567 w 4476096"/>
              <a:gd name="connsiteY6" fmla="*/ 1460886 h 3193200"/>
              <a:gd name="connsiteX7" fmla="*/ 3905548 w 4476096"/>
              <a:gd name="connsiteY7" fmla="*/ 352585 h 3193200"/>
              <a:gd name="connsiteX8" fmla="*/ 2069507 w 4476096"/>
              <a:gd name="connsiteY8" fmla="*/ 166 h 3193200"/>
              <a:gd name="connsiteX0" fmla="*/ 2069507 w 4474366"/>
              <a:gd name="connsiteY0" fmla="*/ 166 h 3193113"/>
              <a:gd name="connsiteX1" fmla="*/ 488104 w 4474366"/>
              <a:gd name="connsiteY1" fmla="*/ 383379 h 3193113"/>
              <a:gd name="connsiteX2" fmla="*/ 424 w 4474366"/>
              <a:gd name="connsiteY2" fmla="*/ 1733649 h 3193113"/>
              <a:gd name="connsiteX3" fmla="*/ 545608 w 4474366"/>
              <a:gd name="connsiteY3" fmla="*/ 3109690 h 3193113"/>
              <a:gd name="connsiteX4" fmla="*/ 1906986 w 4474366"/>
              <a:gd name="connsiteY4" fmla="*/ 3042186 h 3193113"/>
              <a:gd name="connsiteX5" fmla="*/ 3911547 w 4474366"/>
              <a:gd name="connsiteY5" fmla="*/ 3087337 h 3193113"/>
              <a:gd name="connsiteX6" fmla="*/ 4472567 w 4474366"/>
              <a:gd name="connsiteY6" fmla="*/ 1460886 h 3193113"/>
              <a:gd name="connsiteX7" fmla="*/ 3905548 w 4474366"/>
              <a:gd name="connsiteY7" fmla="*/ 352585 h 3193113"/>
              <a:gd name="connsiteX8" fmla="*/ 2069507 w 4474366"/>
              <a:gd name="connsiteY8" fmla="*/ 166 h 3193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74366" h="3193113">
                <a:moveTo>
                  <a:pt x="2069507" y="166"/>
                </a:moveTo>
                <a:cubicBezTo>
                  <a:pt x="1499933" y="5298"/>
                  <a:pt x="832951" y="94465"/>
                  <a:pt x="488104" y="383379"/>
                </a:cubicBezTo>
                <a:cubicBezTo>
                  <a:pt x="143257" y="672293"/>
                  <a:pt x="-9160" y="1279264"/>
                  <a:pt x="424" y="1733649"/>
                </a:cubicBezTo>
                <a:cubicBezTo>
                  <a:pt x="10008" y="2188034"/>
                  <a:pt x="227848" y="2891601"/>
                  <a:pt x="545608" y="3109690"/>
                </a:cubicBezTo>
                <a:cubicBezTo>
                  <a:pt x="863368" y="3327779"/>
                  <a:pt x="1345996" y="3045911"/>
                  <a:pt x="1906986" y="3042186"/>
                </a:cubicBezTo>
                <a:cubicBezTo>
                  <a:pt x="2467976" y="3038461"/>
                  <a:pt x="3483950" y="3350887"/>
                  <a:pt x="3911547" y="3087337"/>
                </a:cubicBezTo>
                <a:cubicBezTo>
                  <a:pt x="4339144" y="2823787"/>
                  <a:pt x="4493143" y="1933180"/>
                  <a:pt x="4472567" y="1460886"/>
                </a:cubicBezTo>
                <a:cubicBezTo>
                  <a:pt x="4451991" y="988592"/>
                  <a:pt x="4306058" y="596038"/>
                  <a:pt x="3905548" y="352585"/>
                </a:cubicBezTo>
                <a:cubicBezTo>
                  <a:pt x="3505038" y="109132"/>
                  <a:pt x="2639081" y="-4966"/>
                  <a:pt x="2069507" y="166"/>
                </a:cubicBezTo>
                <a:close/>
              </a:path>
            </a:pathLst>
          </a:custGeom>
          <a:solidFill>
            <a:srgbClr val="009DA5"/>
          </a:solidFill>
          <a:ln>
            <a:noFill/>
          </a:ln>
        </p:spPr>
        <p:style>
          <a:lnRef idx="2">
            <a:schemeClr val="accent1">
              <a:shade val="15000"/>
            </a:schemeClr>
          </a:lnRef>
          <a:fillRef idx="1">
            <a:schemeClr val="accent1"/>
          </a:fillRef>
          <a:effectRef idx="0">
            <a:schemeClr val="accent1"/>
          </a:effectRef>
          <a:fontRef idx="minor">
            <a:schemeClr val="lt1"/>
          </a:fontRef>
        </p:style>
        <p:txBody>
          <a:bodyPr lIns="792000" rIns="792000"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sz="2400">
              <a:solidFill>
                <a:schemeClr val="tx1"/>
              </a:solidFill>
              <a:sym typeface="Wingdings" panose="05000000000000000000" pitchFamily="2" charset="2"/>
            </a:endParaRPr>
          </a:p>
        </p:txBody>
      </p:sp>
      <p:sp>
        <p:nvSpPr>
          <p:cNvPr id="4" name="Frihandsfigur: Form 3">
            <a:extLst>
              <a:ext uri="{FF2B5EF4-FFF2-40B4-BE49-F238E27FC236}">
                <a16:creationId xmlns:a16="http://schemas.microsoft.com/office/drawing/2014/main" id="{E94EAF05-F613-27C7-B406-C5D1B09F6518}"/>
              </a:ext>
            </a:extLst>
          </p:cNvPr>
          <p:cNvSpPr/>
          <p:nvPr/>
        </p:nvSpPr>
        <p:spPr>
          <a:xfrm>
            <a:off x="593619" y="3813342"/>
            <a:ext cx="5350399" cy="2649027"/>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22302 h 2660219"/>
              <a:gd name="connsiteX1" fmla="*/ 487794 w 4796883"/>
              <a:gd name="connsiteY1" fmla="*/ 243107 h 2660219"/>
              <a:gd name="connsiteX2" fmla="*/ 114 w 4796883"/>
              <a:gd name="connsiteY2" fmla="*/ 1593377 h 2660219"/>
              <a:gd name="connsiteX3" fmla="*/ 518274 w 4796883"/>
              <a:gd name="connsiteY3" fmla="*/ 2495728 h 2660219"/>
              <a:gd name="connsiteX4" fmla="*/ 2514714 w 4796883"/>
              <a:gd name="connsiteY4" fmla="*/ 2462057 h 2660219"/>
              <a:gd name="connsiteX5" fmla="*/ 4419714 w 4796883"/>
              <a:gd name="connsiteY5" fmla="*/ 2601404 h 2660219"/>
              <a:gd name="connsiteX6" fmla="*/ 4732134 w 4796883"/>
              <a:gd name="connsiteY6" fmla="*/ 1356420 h 2660219"/>
              <a:gd name="connsiteX7" fmla="*/ 4480674 w 4796883"/>
              <a:gd name="connsiteY7" fmla="*/ 158570 h 2660219"/>
              <a:gd name="connsiteX8" fmla="*/ 1966074 w 4796883"/>
              <a:gd name="connsiteY8" fmla="*/ 22302 h 2660219"/>
              <a:gd name="connsiteX0" fmla="*/ 1966074 w 4780987"/>
              <a:gd name="connsiteY0" fmla="*/ 22302 h 2660219"/>
              <a:gd name="connsiteX1" fmla="*/ 487794 w 4780987"/>
              <a:gd name="connsiteY1" fmla="*/ 243107 h 2660219"/>
              <a:gd name="connsiteX2" fmla="*/ 114 w 4780987"/>
              <a:gd name="connsiteY2" fmla="*/ 1593377 h 2660219"/>
              <a:gd name="connsiteX3" fmla="*/ 518274 w 4780987"/>
              <a:gd name="connsiteY3" fmla="*/ 2495728 h 2660219"/>
              <a:gd name="connsiteX4" fmla="*/ 2514714 w 4780987"/>
              <a:gd name="connsiteY4" fmla="*/ 2462057 h 2660219"/>
              <a:gd name="connsiteX5" fmla="*/ 4460251 w 4780987"/>
              <a:gd name="connsiteY5" fmla="*/ 2601404 h 2660219"/>
              <a:gd name="connsiteX6" fmla="*/ 4732134 w 4780987"/>
              <a:gd name="connsiteY6" fmla="*/ 1356420 h 2660219"/>
              <a:gd name="connsiteX7" fmla="*/ 4480674 w 4780987"/>
              <a:gd name="connsiteY7" fmla="*/ 158570 h 2660219"/>
              <a:gd name="connsiteX8" fmla="*/ 1966074 w 4780987"/>
              <a:gd name="connsiteY8" fmla="*/ 22302 h 2660219"/>
              <a:gd name="connsiteX0" fmla="*/ 1966074 w 4780987"/>
              <a:gd name="connsiteY0" fmla="*/ 2160 h 2786908"/>
              <a:gd name="connsiteX1" fmla="*/ 487794 w 4780987"/>
              <a:gd name="connsiteY1" fmla="*/ 369796 h 2786908"/>
              <a:gd name="connsiteX2" fmla="*/ 114 w 4780987"/>
              <a:gd name="connsiteY2" fmla="*/ 1720066 h 2786908"/>
              <a:gd name="connsiteX3" fmla="*/ 518274 w 4780987"/>
              <a:gd name="connsiteY3" fmla="*/ 2622417 h 2786908"/>
              <a:gd name="connsiteX4" fmla="*/ 2514714 w 4780987"/>
              <a:gd name="connsiteY4" fmla="*/ 2588746 h 2786908"/>
              <a:gd name="connsiteX5" fmla="*/ 4460251 w 4780987"/>
              <a:gd name="connsiteY5" fmla="*/ 2728093 h 2786908"/>
              <a:gd name="connsiteX6" fmla="*/ 4732134 w 4780987"/>
              <a:gd name="connsiteY6" fmla="*/ 1483109 h 2786908"/>
              <a:gd name="connsiteX7" fmla="*/ 4480674 w 4780987"/>
              <a:gd name="connsiteY7" fmla="*/ 285259 h 2786908"/>
              <a:gd name="connsiteX8" fmla="*/ 1966074 w 4780987"/>
              <a:gd name="connsiteY8" fmla="*/ 2160 h 2786908"/>
              <a:gd name="connsiteX0" fmla="*/ 1966074 w 4780987"/>
              <a:gd name="connsiteY0" fmla="*/ 2161 h 2713268"/>
              <a:gd name="connsiteX1" fmla="*/ 487794 w 4780987"/>
              <a:gd name="connsiteY1" fmla="*/ 369797 h 2713268"/>
              <a:gd name="connsiteX2" fmla="*/ 114 w 4780987"/>
              <a:gd name="connsiteY2" fmla="*/ 1720067 h 2713268"/>
              <a:gd name="connsiteX3" fmla="*/ 518274 w 4780987"/>
              <a:gd name="connsiteY3" fmla="*/ 2622418 h 2713268"/>
              <a:gd name="connsiteX4" fmla="*/ 2514714 w 4780987"/>
              <a:gd name="connsiteY4" fmla="*/ 2588747 h 2713268"/>
              <a:gd name="connsiteX5" fmla="*/ 4517766 w 4780987"/>
              <a:gd name="connsiteY5" fmla="*/ 2642787 h 2713268"/>
              <a:gd name="connsiteX6" fmla="*/ 4732134 w 4780987"/>
              <a:gd name="connsiteY6" fmla="*/ 1483110 h 2713268"/>
              <a:gd name="connsiteX7" fmla="*/ 4480674 w 4780987"/>
              <a:gd name="connsiteY7" fmla="*/ 285260 h 2713268"/>
              <a:gd name="connsiteX8" fmla="*/ 1966074 w 4780987"/>
              <a:gd name="connsiteY8" fmla="*/ 2161 h 2713268"/>
              <a:gd name="connsiteX0" fmla="*/ 1966074 w 4780987"/>
              <a:gd name="connsiteY0" fmla="*/ 2161 h 2763274"/>
              <a:gd name="connsiteX1" fmla="*/ 487794 w 4780987"/>
              <a:gd name="connsiteY1" fmla="*/ 369797 h 2763274"/>
              <a:gd name="connsiteX2" fmla="*/ 114 w 4780987"/>
              <a:gd name="connsiteY2" fmla="*/ 1720067 h 2763274"/>
              <a:gd name="connsiteX3" fmla="*/ 518275 w 4780987"/>
              <a:gd name="connsiteY3" fmla="*/ 2719912 h 2763274"/>
              <a:gd name="connsiteX4" fmla="*/ 2514714 w 4780987"/>
              <a:gd name="connsiteY4" fmla="*/ 2588747 h 2763274"/>
              <a:gd name="connsiteX5" fmla="*/ 4517766 w 4780987"/>
              <a:gd name="connsiteY5" fmla="*/ 2642787 h 2763274"/>
              <a:gd name="connsiteX6" fmla="*/ 4732134 w 4780987"/>
              <a:gd name="connsiteY6" fmla="*/ 1483110 h 2763274"/>
              <a:gd name="connsiteX7" fmla="*/ 4480674 w 4780987"/>
              <a:gd name="connsiteY7" fmla="*/ 285260 h 2763274"/>
              <a:gd name="connsiteX8" fmla="*/ 1966074 w 4780987"/>
              <a:gd name="connsiteY8" fmla="*/ 2161 h 2763274"/>
              <a:gd name="connsiteX0" fmla="*/ 1966074 w 4780987"/>
              <a:gd name="connsiteY0" fmla="*/ 2161 h 2776260"/>
              <a:gd name="connsiteX1" fmla="*/ 487794 w 4780987"/>
              <a:gd name="connsiteY1" fmla="*/ 369797 h 2776260"/>
              <a:gd name="connsiteX2" fmla="*/ 114 w 4780987"/>
              <a:gd name="connsiteY2" fmla="*/ 1720067 h 2776260"/>
              <a:gd name="connsiteX3" fmla="*/ 518275 w 4780987"/>
              <a:gd name="connsiteY3" fmla="*/ 2719912 h 2776260"/>
              <a:gd name="connsiteX4" fmla="*/ 2529092 w 4780987"/>
              <a:gd name="connsiteY4" fmla="*/ 2649679 h 2776260"/>
              <a:gd name="connsiteX5" fmla="*/ 4517766 w 4780987"/>
              <a:gd name="connsiteY5" fmla="*/ 2642787 h 2776260"/>
              <a:gd name="connsiteX6" fmla="*/ 4732134 w 4780987"/>
              <a:gd name="connsiteY6" fmla="*/ 1483110 h 2776260"/>
              <a:gd name="connsiteX7" fmla="*/ 4480674 w 4780987"/>
              <a:gd name="connsiteY7" fmla="*/ 285260 h 2776260"/>
              <a:gd name="connsiteX8" fmla="*/ 1966074 w 4780987"/>
              <a:gd name="connsiteY8" fmla="*/ 2161 h 2776260"/>
              <a:gd name="connsiteX0" fmla="*/ 1966074 w 4762284"/>
              <a:gd name="connsiteY0" fmla="*/ 24573 h 2798673"/>
              <a:gd name="connsiteX1" fmla="*/ 487794 w 4762284"/>
              <a:gd name="connsiteY1" fmla="*/ 392209 h 2798673"/>
              <a:gd name="connsiteX2" fmla="*/ 114 w 4762284"/>
              <a:gd name="connsiteY2" fmla="*/ 1742479 h 2798673"/>
              <a:gd name="connsiteX3" fmla="*/ 518275 w 4762284"/>
              <a:gd name="connsiteY3" fmla="*/ 2742324 h 2798673"/>
              <a:gd name="connsiteX4" fmla="*/ 2529092 w 4762284"/>
              <a:gd name="connsiteY4" fmla="*/ 2672091 h 2798673"/>
              <a:gd name="connsiteX5" fmla="*/ 4517766 w 4762284"/>
              <a:gd name="connsiteY5" fmla="*/ 2665199 h 2798673"/>
              <a:gd name="connsiteX6" fmla="*/ 4732134 w 4762284"/>
              <a:gd name="connsiteY6" fmla="*/ 1505522 h 2798673"/>
              <a:gd name="connsiteX7" fmla="*/ 4001461 w 4762284"/>
              <a:gd name="connsiteY7" fmla="*/ 197779 h 2798673"/>
              <a:gd name="connsiteX8" fmla="*/ 1966074 w 4762284"/>
              <a:gd name="connsiteY8" fmla="*/ 24573 h 2798673"/>
              <a:gd name="connsiteX0" fmla="*/ 1966074 w 4818887"/>
              <a:gd name="connsiteY0" fmla="*/ 28643 h 2802743"/>
              <a:gd name="connsiteX1" fmla="*/ 487794 w 4818887"/>
              <a:gd name="connsiteY1" fmla="*/ 396279 h 2802743"/>
              <a:gd name="connsiteX2" fmla="*/ 114 w 4818887"/>
              <a:gd name="connsiteY2" fmla="*/ 1746549 h 2802743"/>
              <a:gd name="connsiteX3" fmla="*/ 518275 w 4818887"/>
              <a:gd name="connsiteY3" fmla="*/ 2746394 h 2802743"/>
              <a:gd name="connsiteX4" fmla="*/ 2529092 w 4818887"/>
              <a:gd name="connsiteY4" fmla="*/ 2676161 h 2802743"/>
              <a:gd name="connsiteX5" fmla="*/ 4517766 w 4818887"/>
              <a:gd name="connsiteY5" fmla="*/ 2669269 h 2802743"/>
              <a:gd name="connsiteX6" fmla="*/ 4812003 w 4818887"/>
              <a:gd name="connsiteY6" fmla="*/ 1602579 h 2802743"/>
              <a:gd name="connsiteX7" fmla="*/ 4001461 w 4818887"/>
              <a:gd name="connsiteY7" fmla="*/ 201849 h 2802743"/>
              <a:gd name="connsiteX8" fmla="*/ 1966074 w 4818887"/>
              <a:gd name="connsiteY8" fmla="*/ 28643 h 2802743"/>
              <a:gd name="connsiteX0" fmla="*/ 1966074 w 4818887"/>
              <a:gd name="connsiteY0" fmla="*/ 28643 h 2802743"/>
              <a:gd name="connsiteX1" fmla="*/ 487794 w 4818887"/>
              <a:gd name="connsiteY1" fmla="*/ 396279 h 2802743"/>
              <a:gd name="connsiteX2" fmla="*/ 114 w 4818887"/>
              <a:gd name="connsiteY2" fmla="*/ 1746549 h 2802743"/>
              <a:gd name="connsiteX3" fmla="*/ 518275 w 4818887"/>
              <a:gd name="connsiteY3" fmla="*/ 2746394 h 2802743"/>
              <a:gd name="connsiteX4" fmla="*/ 2529092 w 4818887"/>
              <a:gd name="connsiteY4" fmla="*/ 2676161 h 2802743"/>
              <a:gd name="connsiteX5" fmla="*/ 4517766 w 4818887"/>
              <a:gd name="connsiteY5" fmla="*/ 2669269 h 2802743"/>
              <a:gd name="connsiteX6" fmla="*/ 4812003 w 4818887"/>
              <a:gd name="connsiteY6" fmla="*/ 1602579 h 2802743"/>
              <a:gd name="connsiteX7" fmla="*/ 4001461 w 4818887"/>
              <a:gd name="connsiteY7" fmla="*/ 201849 h 2802743"/>
              <a:gd name="connsiteX8" fmla="*/ 1966074 w 4818887"/>
              <a:gd name="connsiteY8" fmla="*/ 28643 h 2802743"/>
              <a:gd name="connsiteX0" fmla="*/ 1966074 w 4876896"/>
              <a:gd name="connsiteY0" fmla="*/ 28643 h 2802743"/>
              <a:gd name="connsiteX1" fmla="*/ 487794 w 4876896"/>
              <a:gd name="connsiteY1" fmla="*/ 396279 h 2802743"/>
              <a:gd name="connsiteX2" fmla="*/ 114 w 4876896"/>
              <a:gd name="connsiteY2" fmla="*/ 1746549 h 2802743"/>
              <a:gd name="connsiteX3" fmla="*/ 518275 w 4876896"/>
              <a:gd name="connsiteY3" fmla="*/ 2746394 h 2802743"/>
              <a:gd name="connsiteX4" fmla="*/ 2529092 w 4876896"/>
              <a:gd name="connsiteY4" fmla="*/ 2676161 h 2802743"/>
              <a:gd name="connsiteX5" fmla="*/ 4517766 w 4876896"/>
              <a:gd name="connsiteY5" fmla="*/ 2669269 h 2802743"/>
              <a:gd name="connsiteX6" fmla="*/ 4812003 w 4876896"/>
              <a:gd name="connsiteY6" fmla="*/ 1602579 h 2802743"/>
              <a:gd name="connsiteX7" fmla="*/ 4001461 w 4876896"/>
              <a:gd name="connsiteY7" fmla="*/ 201849 h 2802743"/>
              <a:gd name="connsiteX8" fmla="*/ 1966074 w 4876896"/>
              <a:gd name="connsiteY8" fmla="*/ 28643 h 2802743"/>
              <a:gd name="connsiteX0" fmla="*/ 1966074 w 4980429"/>
              <a:gd name="connsiteY0" fmla="*/ 27120 h 2801220"/>
              <a:gd name="connsiteX1" fmla="*/ 487794 w 4980429"/>
              <a:gd name="connsiteY1" fmla="*/ 394756 h 2801220"/>
              <a:gd name="connsiteX2" fmla="*/ 114 w 4980429"/>
              <a:gd name="connsiteY2" fmla="*/ 1745026 h 2801220"/>
              <a:gd name="connsiteX3" fmla="*/ 518275 w 4980429"/>
              <a:gd name="connsiteY3" fmla="*/ 2744871 h 2801220"/>
              <a:gd name="connsiteX4" fmla="*/ 2529092 w 4980429"/>
              <a:gd name="connsiteY4" fmla="*/ 2674638 h 2801220"/>
              <a:gd name="connsiteX5" fmla="*/ 4517766 w 4980429"/>
              <a:gd name="connsiteY5" fmla="*/ 2667746 h 2801220"/>
              <a:gd name="connsiteX6" fmla="*/ 4935437 w 4980429"/>
              <a:gd name="connsiteY6" fmla="*/ 1567243 h 2801220"/>
              <a:gd name="connsiteX7" fmla="*/ 4001461 w 4980429"/>
              <a:gd name="connsiteY7" fmla="*/ 200326 h 2801220"/>
              <a:gd name="connsiteX8" fmla="*/ 1966074 w 4980429"/>
              <a:gd name="connsiteY8" fmla="*/ 27120 h 2801220"/>
              <a:gd name="connsiteX0" fmla="*/ 1966074 w 4965646"/>
              <a:gd name="connsiteY0" fmla="*/ 27120 h 2801220"/>
              <a:gd name="connsiteX1" fmla="*/ 487794 w 4965646"/>
              <a:gd name="connsiteY1" fmla="*/ 394756 h 2801220"/>
              <a:gd name="connsiteX2" fmla="*/ 114 w 4965646"/>
              <a:gd name="connsiteY2" fmla="*/ 1745026 h 2801220"/>
              <a:gd name="connsiteX3" fmla="*/ 518275 w 4965646"/>
              <a:gd name="connsiteY3" fmla="*/ 2744871 h 2801220"/>
              <a:gd name="connsiteX4" fmla="*/ 2529092 w 4965646"/>
              <a:gd name="connsiteY4" fmla="*/ 2674638 h 2801220"/>
              <a:gd name="connsiteX5" fmla="*/ 4517766 w 4965646"/>
              <a:gd name="connsiteY5" fmla="*/ 2667746 h 2801220"/>
              <a:gd name="connsiteX6" fmla="*/ 4935437 w 4965646"/>
              <a:gd name="connsiteY6" fmla="*/ 1567243 h 2801220"/>
              <a:gd name="connsiteX7" fmla="*/ 4001461 w 4965646"/>
              <a:gd name="connsiteY7" fmla="*/ 200326 h 2801220"/>
              <a:gd name="connsiteX8" fmla="*/ 1966074 w 4965646"/>
              <a:gd name="connsiteY8" fmla="*/ 27120 h 2801220"/>
              <a:gd name="connsiteX0" fmla="*/ 1966579 w 4966151"/>
              <a:gd name="connsiteY0" fmla="*/ 27120 h 2755942"/>
              <a:gd name="connsiteX1" fmla="*/ 488299 w 4966151"/>
              <a:gd name="connsiteY1" fmla="*/ 394756 h 2755942"/>
              <a:gd name="connsiteX2" fmla="*/ 619 w 4966151"/>
              <a:gd name="connsiteY2" fmla="*/ 1745026 h 2755942"/>
              <a:gd name="connsiteX3" fmla="*/ 562344 w 4966151"/>
              <a:gd name="connsiteY3" fmla="*/ 2558899 h 2755942"/>
              <a:gd name="connsiteX4" fmla="*/ 2529597 w 4966151"/>
              <a:gd name="connsiteY4" fmla="*/ 2674638 h 2755942"/>
              <a:gd name="connsiteX5" fmla="*/ 4518271 w 4966151"/>
              <a:gd name="connsiteY5" fmla="*/ 2667746 h 2755942"/>
              <a:gd name="connsiteX6" fmla="*/ 4935942 w 4966151"/>
              <a:gd name="connsiteY6" fmla="*/ 1567243 h 2755942"/>
              <a:gd name="connsiteX7" fmla="*/ 4001966 w 4966151"/>
              <a:gd name="connsiteY7" fmla="*/ 200326 h 2755942"/>
              <a:gd name="connsiteX8" fmla="*/ 1966579 w 4966151"/>
              <a:gd name="connsiteY8" fmla="*/ 27120 h 2755942"/>
              <a:gd name="connsiteX0" fmla="*/ 1966579 w 4964185"/>
              <a:gd name="connsiteY0" fmla="*/ 27120 h 2683034"/>
              <a:gd name="connsiteX1" fmla="*/ 488299 w 4964185"/>
              <a:gd name="connsiteY1" fmla="*/ 394756 h 2683034"/>
              <a:gd name="connsiteX2" fmla="*/ 619 w 4964185"/>
              <a:gd name="connsiteY2" fmla="*/ 1745026 h 2683034"/>
              <a:gd name="connsiteX3" fmla="*/ 562344 w 4964185"/>
              <a:gd name="connsiteY3" fmla="*/ 2558899 h 2683034"/>
              <a:gd name="connsiteX4" fmla="*/ 2529597 w 4964185"/>
              <a:gd name="connsiteY4" fmla="*/ 2674638 h 2683034"/>
              <a:gd name="connsiteX5" fmla="*/ 4518272 w 4964185"/>
              <a:gd name="connsiteY5" fmla="*/ 2549399 h 2683034"/>
              <a:gd name="connsiteX6" fmla="*/ 4935942 w 4964185"/>
              <a:gd name="connsiteY6" fmla="*/ 1567243 h 2683034"/>
              <a:gd name="connsiteX7" fmla="*/ 4001966 w 4964185"/>
              <a:gd name="connsiteY7" fmla="*/ 200326 h 2683034"/>
              <a:gd name="connsiteX8" fmla="*/ 1966579 w 4964185"/>
              <a:gd name="connsiteY8" fmla="*/ 27120 h 2683034"/>
              <a:gd name="connsiteX0" fmla="*/ 1923162 w 4920768"/>
              <a:gd name="connsiteY0" fmla="*/ 27120 h 2686552"/>
              <a:gd name="connsiteX1" fmla="*/ 444882 w 4920768"/>
              <a:gd name="connsiteY1" fmla="*/ 394756 h 2686552"/>
              <a:gd name="connsiteX2" fmla="*/ 768 w 4920768"/>
              <a:gd name="connsiteY2" fmla="*/ 1592867 h 2686552"/>
              <a:gd name="connsiteX3" fmla="*/ 518927 w 4920768"/>
              <a:gd name="connsiteY3" fmla="*/ 2558899 h 2686552"/>
              <a:gd name="connsiteX4" fmla="*/ 2486180 w 4920768"/>
              <a:gd name="connsiteY4" fmla="*/ 2674638 h 2686552"/>
              <a:gd name="connsiteX5" fmla="*/ 4474855 w 4920768"/>
              <a:gd name="connsiteY5" fmla="*/ 2549399 h 2686552"/>
              <a:gd name="connsiteX6" fmla="*/ 4892525 w 4920768"/>
              <a:gd name="connsiteY6" fmla="*/ 1567243 h 2686552"/>
              <a:gd name="connsiteX7" fmla="*/ 3958549 w 4920768"/>
              <a:gd name="connsiteY7" fmla="*/ 200326 h 2686552"/>
              <a:gd name="connsiteX8" fmla="*/ 1923162 w 4920768"/>
              <a:gd name="connsiteY8" fmla="*/ 27120 h 2686552"/>
              <a:gd name="connsiteX0" fmla="*/ 1923162 w 4857280"/>
              <a:gd name="connsiteY0" fmla="*/ 22189 h 2684094"/>
              <a:gd name="connsiteX1" fmla="*/ 444882 w 4857280"/>
              <a:gd name="connsiteY1" fmla="*/ 389825 h 2684094"/>
              <a:gd name="connsiteX2" fmla="*/ 768 w 4857280"/>
              <a:gd name="connsiteY2" fmla="*/ 1587936 h 2684094"/>
              <a:gd name="connsiteX3" fmla="*/ 518927 w 4857280"/>
              <a:gd name="connsiteY3" fmla="*/ 2553968 h 2684094"/>
              <a:gd name="connsiteX4" fmla="*/ 2486180 w 4857280"/>
              <a:gd name="connsiteY4" fmla="*/ 2669707 h 2684094"/>
              <a:gd name="connsiteX5" fmla="*/ 4474855 w 4857280"/>
              <a:gd name="connsiteY5" fmla="*/ 2544468 h 2684094"/>
              <a:gd name="connsiteX6" fmla="*/ 4819918 w 4857280"/>
              <a:gd name="connsiteY6" fmla="*/ 1443966 h 2684094"/>
              <a:gd name="connsiteX7" fmla="*/ 3958549 w 4857280"/>
              <a:gd name="connsiteY7" fmla="*/ 195395 h 2684094"/>
              <a:gd name="connsiteX8" fmla="*/ 1923162 w 4857280"/>
              <a:gd name="connsiteY8" fmla="*/ 22189 h 2684094"/>
              <a:gd name="connsiteX0" fmla="*/ 1923162 w 4842972"/>
              <a:gd name="connsiteY0" fmla="*/ 22189 h 2684095"/>
              <a:gd name="connsiteX1" fmla="*/ 444882 w 4842972"/>
              <a:gd name="connsiteY1" fmla="*/ 389825 h 2684095"/>
              <a:gd name="connsiteX2" fmla="*/ 768 w 4842972"/>
              <a:gd name="connsiteY2" fmla="*/ 1587936 h 2684095"/>
              <a:gd name="connsiteX3" fmla="*/ 518927 w 4842972"/>
              <a:gd name="connsiteY3" fmla="*/ 2553968 h 2684095"/>
              <a:gd name="connsiteX4" fmla="*/ 2486180 w 4842972"/>
              <a:gd name="connsiteY4" fmla="*/ 2669707 h 2684095"/>
              <a:gd name="connsiteX5" fmla="*/ 4361712 w 4842972"/>
              <a:gd name="connsiteY5" fmla="*/ 2544468 h 2684095"/>
              <a:gd name="connsiteX6" fmla="*/ 4819918 w 4842972"/>
              <a:gd name="connsiteY6" fmla="*/ 1443966 h 2684095"/>
              <a:gd name="connsiteX7" fmla="*/ 3958549 w 4842972"/>
              <a:gd name="connsiteY7" fmla="*/ 195395 h 2684095"/>
              <a:gd name="connsiteX8" fmla="*/ 1923162 w 4842972"/>
              <a:gd name="connsiteY8" fmla="*/ 22189 h 2684095"/>
              <a:gd name="connsiteX0" fmla="*/ 2006604 w 4843045"/>
              <a:gd name="connsiteY0" fmla="*/ 7226 h 2793926"/>
              <a:gd name="connsiteX1" fmla="*/ 444955 w 4843045"/>
              <a:gd name="connsiteY1" fmla="*/ 499656 h 2793926"/>
              <a:gd name="connsiteX2" fmla="*/ 841 w 4843045"/>
              <a:gd name="connsiteY2" fmla="*/ 1697767 h 2793926"/>
              <a:gd name="connsiteX3" fmla="*/ 519000 w 4843045"/>
              <a:gd name="connsiteY3" fmla="*/ 2663799 h 2793926"/>
              <a:gd name="connsiteX4" fmla="*/ 2486253 w 4843045"/>
              <a:gd name="connsiteY4" fmla="*/ 2779538 h 2793926"/>
              <a:gd name="connsiteX5" fmla="*/ 4361785 w 4843045"/>
              <a:gd name="connsiteY5" fmla="*/ 2654299 h 2793926"/>
              <a:gd name="connsiteX6" fmla="*/ 4819991 w 4843045"/>
              <a:gd name="connsiteY6" fmla="*/ 1553797 h 2793926"/>
              <a:gd name="connsiteX7" fmla="*/ 3958622 w 4843045"/>
              <a:gd name="connsiteY7" fmla="*/ 305226 h 2793926"/>
              <a:gd name="connsiteX8" fmla="*/ 2006604 w 4843045"/>
              <a:gd name="connsiteY8" fmla="*/ 7226 h 2793926"/>
              <a:gd name="connsiteX0" fmla="*/ 2006604 w 4843045"/>
              <a:gd name="connsiteY0" fmla="*/ 3666 h 2790366"/>
              <a:gd name="connsiteX1" fmla="*/ 444955 w 4843045"/>
              <a:gd name="connsiteY1" fmla="*/ 496096 h 2790366"/>
              <a:gd name="connsiteX2" fmla="*/ 841 w 4843045"/>
              <a:gd name="connsiteY2" fmla="*/ 1694207 h 2790366"/>
              <a:gd name="connsiteX3" fmla="*/ 519000 w 4843045"/>
              <a:gd name="connsiteY3" fmla="*/ 2660239 h 2790366"/>
              <a:gd name="connsiteX4" fmla="*/ 2486253 w 4843045"/>
              <a:gd name="connsiteY4" fmla="*/ 2775978 h 2790366"/>
              <a:gd name="connsiteX5" fmla="*/ 4361785 w 4843045"/>
              <a:gd name="connsiteY5" fmla="*/ 2650739 h 2790366"/>
              <a:gd name="connsiteX6" fmla="*/ 4819991 w 4843045"/>
              <a:gd name="connsiteY6" fmla="*/ 1550237 h 2790366"/>
              <a:gd name="connsiteX7" fmla="*/ 3958622 w 4843045"/>
              <a:gd name="connsiteY7" fmla="*/ 301666 h 2790366"/>
              <a:gd name="connsiteX8" fmla="*/ 2006604 w 4843045"/>
              <a:gd name="connsiteY8" fmla="*/ 3666 h 2790366"/>
              <a:gd name="connsiteX0" fmla="*/ 2197397 w 4843280"/>
              <a:gd name="connsiteY0" fmla="*/ 3666 h 2790366"/>
              <a:gd name="connsiteX1" fmla="*/ 445190 w 4843280"/>
              <a:gd name="connsiteY1" fmla="*/ 496096 h 2790366"/>
              <a:gd name="connsiteX2" fmla="*/ 1076 w 4843280"/>
              <a:gd name="connsiteY2" fmla="*/ 1694207 h 2790366"/>
              <a:gd name="connsiteX3" fmla="*/ 519235 w 4843280"/>
              <a:gd name="connsiteY3" fmla="*/ 2660239 h 2790366"/>
              <a:gd name="connsiteX4" fmla="*/ 2486488 w 4843280"/>
              <a:gd name="connsiteY4" fmla="*/ 2775978 h 2790366"/>
              <a:gd name="connsiteX5" fmla="*/ 4362020 w 4843280"/>
              <a:gd name="connsiteY5" fmla="*/ 2650739 h 2790366"/>
              <a:gd name="connsiteX6" fmla="*/ 4820226 w 4843280"/>
              <a:gd name="connsiteY6" fmla="*/ 1550237 h 2790366"/>
              <a:gd name="connsiteX7" fmla="*/ 3958857 w 4843280"/>
              <a:gd name="connsiteY7" fmla="*/ 301666 h 2790366"/>
              <a:gd name="connsiteX8" fmla="*/ 2197397 w 4843280"/>
              <a:gd name="connsiteY8" fmla="*/ 3666 h 2790366"/>
              <a:gd name="connsiteX0" fmla="*/ 2197397 w 4843280"/>
              <a:gd name="connsiteY0" fmla="*/ 810 h 2787510"/>
              <a:gd name="connsiteX1" fmla="*/ 445190 w 4843280"/>
              <a:gd name="connsiteY1" fmla="*/ 493240 h 2787510"/>
              <a:gd name="connsiteX2" fmla="*/ 1076 w 4843280"/>
              <a:gd name="connsiteY2" fmla="*/ 1691351 h 2787510"/>
              <a:gd name="connsiteX3" fmla="*/ 519235 w 4843280"/>
              <a:gd name="connsiteY3" fmla="*/ 2657383 h 2787510"/>
              <a:gd name="connsiteX4" fmla="*/ 2486488 w 4843280"/>
              <a:gd name="connsiteY4" fmla="*/ 2773122 h 2787510"/>
              <a:gd name="connsiteX5" fmla="*/ 4362020 w 4843280"/>
              <a:gd name="connsiteY5" fmla="*/ 2647883 h 2787510"/>
              <a:gd name="connsiteX6" fmla="*/ 4820226 w 4843280"/>
              <a:gd name="connsiteY6" fmla="*/ 1547381 h 2787510"/>
              <a:gd name="connsiteX7" fmla="*/ 3958857 w 4843280"/>
              <a:gd name="connsiteY7" fmla="*/ 298810 h 2787510"/>
              <a:gd name="connsiteX8" fmla="*/ 2197397 w 4843280"/>
              <a:gd name="connsiteY8" fmla="*/ 810 h 2787510"/>
              <a:gd name="connsiteX0" fmla="*/ 2197397 w 4843280"/>
              <a:gd name="connsiteY0" fmla="*/ 5089 h 2791789"/>
              <a:gd name="connsiteX1" fmla="*/ 445190 w 4843280"/>
              <a:gd name="connsiteY1" fmla="*/ 497519 h 2791789"/>
              <a:gd name="connsiteX2" fmla="*/ 1076 w 4843280"/>
              <a:gd name="connsiteY2" fmla="*/ 1695630 h 2791789"/>
              <a:gd name="connsiteX3" fmla="*/ 519235 w 4843280"/>
              <a:gd name="connsiteY3" fmla="*/ 2661662 h 2791789"/>
              <a:gd name="connsiteX4" fmla="*/ 2486488 w 4843280"/>
              <a:gd name="connsiteY4" fmla="*/ 2777401 h 2791789"/>
              <a:gd name="connsiteX5" fmla="*/ 4362020 w 4843280"/>
              <a:gd name="connsiteY5" fmla="*/ 2652162 h 2791789"/>
              <a:gd name="connsiteX6" fmla="*/ 4820226 w 4843280"/>
              <a:gd name="connsiteY6" fmla="*/ 1551660 h 2791789"/>
              <a:gd name="connsiteX7" fmla="*/ 3958857 w 4843280"/>
              <a:gd name="connsiteY7" fmla="*/ 303089 h 2791789"/>
              <a:gd name="connsiteX8" fmla="*/ 2197397 w 4843280"/>
              <a:gd name="connsiteY8" fmla="*/ 5089 h 2791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43280" h="2791789">
                <a:moveTo>
                  <a:pt x="2197397" y="5089"/>
                </a:moveTo>
                <a:cubicBezTo>
                  <a:pt x="1611786" y="30560"/>
                  <a:pt x="811243" y="215762"/>
                  <a:pt x="445190" y="497519"/>
                </a:cubicBezTo>
                <a:cubicBezTo>
                  <a:pt x="79137" y="779276"/>
                  <a:pt x="-11265" y="1334940"/>
                  <a:pt x="1076" y="1695630"/>
                </a:cubicBezTo>
                <a:cubicBezTo>
                  <a:pt x="13417" y="2056321"/>
                  <a:pt x="105000" y="2481367"/>
                  <a:pt x="519235" y="2661662"/>
                </a:cubicBezTo>
                <a:cubicBezTo>
                  <a:pt x="933470" y="2841957"/>
                  <a:pt x="1846024" y="2778984"/>
                  <a:pt x="2486488" y="2777401"/>
                </a:cubicBezTo>
                <a:cubicBezTo>
                  <a:pt x="3126952" y="2775818"/>
                  <a:pt x="3973064" y="2856452"/>
                  <a:pt x="4362020" y="2652162"/>
                </a:cubicBezTo>
                <a:cubicBezTo>
                  <a:pt x="4750976" y="2447872"/>
                  <a:pt x="4906277" y="1943172"/>
                  <a:pt x="4820226" y="1551660"/>
                </a:cubicBezTo>
                <a:cubicBezTo>
                  <a:pt x="4734175" y="1160148"/>
                  <a:pt x="4395995" y="560851"/>
                  <a:pt x="3958857" y="303089"/>
                </a:cubicBezTo>
                <a:cubicBezTo>
                  <a:pt x="3521719" y="45327"/>
                  <a:pt x="2783008" y="-20382"/>
                  <a:pt x="2197397" y="5089"/>
                </a:cubicBezTo>
                <a:close/>
              </a:path>
            </a:pathLst>
          </a:custGeom>
          <a:solidFill>
            <a:srgbClr val="009DA5"/>
          </a:solidFill>
          <a:ln>
            <a:noFill/>
          </a:ln>
        </p:spPr>
        <p:style>
          <a:lnRef idx="2">
            <a:schemeClr val="accent1">
              <a:shade val="15000"/>
            </a:schemeClr>
          </a:lnRef>
          <a:fillRef idx="1">
            <a:schemeClr val="accent1"/>
          </a:fillRef>
          <a:effectRef idx="0">
            <a:schemeClr val="accent1"/>
          </a:effectRef>
          <a:fontRef idx="minor">
            <a:schemeClr val="lt1"/>
          </a:fontRef>
        </p:style>
        <p:txBody>
          <a:bodyPr lIns="792000" rIns="792000"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sz="2400">
              <a:solidFill>
                <a:schemeClr val="tx1"/>
              </a:solidFill>
              <a:sym typeface="Wingdings" panose="05000000000000000000" pitchFamily="2" charset="2"/>
            </a:endParaRPr>
          </a:p>
        </p:txBody>
      </p:sp>
      <p:sp>
        <p:nvSpPr>
          <p:cNvPr id="5" name="Frihandsfigur: Form 4">
            <a:extLst>
              <a:ext uri="{FF2B5EF4-FFF2-40B4-BE49-F238E27FC236}">
                <a16:creationId xmlns:a16="http://schemas.microsoft.com/office/drawing/2014/main" id="{115C59C6-A08F-647F-6CE8-3A1704461113}"/>
              </a:ext>
            </a:extLst>
          </p:cNvPr>
          <p:cNvSpPr/>
          <p:nvPr/>
        </p:nvSpPr>
        <p:spPr>
          <a:xfrm>
            <a:off x="516346" y="362584"/>
            <a:ext cx="5350399" cy="2691365"/>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22302 h 2660219"/>
              <a:gd name="connsiteX1" fmla="*/ 487794 w 4796883"/>
              <a:gd name="connsiteY1" fmla="*/ 243107 h 2660219"/>
              <a:gd name="connsiteX2" fmla="*/ 114 w 4796883"/>
              <a:gd name="connsiteY2" fmla="*/ 1593377 h 2660219"/>
              <a:gd name="connsiteX3" fmla="*/ 518274 w 4796883"/>
              <a:gd name="connsiteY3" fmla="*/ 2495728 h 2660219"/>
              <a:gd name="connsiteX4" fmla="*/ 2514714 w 4796883"/>
              <a:gd name="connsiteY4" fmla="*/ 2462057 h 2660219"/>
              <a:gd name="connsiteX5" fmla="*/ 4419714 w 4796883"/>
              <a:gd name="connsiteY5" fmla="*/ 2601404 h 2660219"/>
              <a:gd name="connsiteX6" fmla="*/ 4732134 w 4796883"/>
              <a:gd name="connsiteY6" fmla="*/ 1356420 h 2660219"/>
              <a:gd name="connsiteX7" fmla="*/ 4480674 w 4796883"/>
              <a:gd name="connsiteY7" fmla="*/ 158570 h 2660219"/>
              <a:gd name="connsiteX8" fmla="*/ 1966074 w 4796883"/>
              <a:gd name="connsiteY8" fmla="*/ 22302 h 2660219"/>
              <a:gd name="connsiteX0" fmla="*/ 1966074 w 4780987"/>
              <a:gd name="connsiteY0" fmla="*/ 22302 h 2660219"/>
              <a:gd name="connsiteX1" fmla="*/ 487794 w 4780987"/>
              <a:gd name="connsiteY1" fmla="*/ 243107 h 2660219"/>
              <a:gd name="connsiteX2" fmla="*/ 114 w 4780987"/>
              <a:gd name="connsiteY2" fmla="*/ 1593377 h 2660219"/>
              <a:gd name="connsiteX3" fmla="*/ 518274 w 4780987"/>
              <a:gd name="connsiteY3" fmla="*/ 2495728 h 2660219"/>
              <a:gd name="connsiteX4" fmla="*/ 2514714 w 4780987"/>
              <a:gd name="connsiteY4" fmla="*/ 2462057 h 2660219"/>
              <a:gd name="connsiteX5" fmla="*/ 4460251 w 4780987"/>
              <a:gd name="connsiteY5" fmla="*/ 2601404 h 2660219"/>
              <a:gd name="connsiteX6" fmla="*/ 4732134 w 4780987"/>
              <a:gd name="connsiteY6" fmla="*/ 1356420 h 2660219"/>
              <a:gd name="connsiteX7" fmla="*/ 4480674 w 4780987"/>
              <a:gd name="connsiteY7" fmla="*/ 158570 h 2660219"/>
              <a:gd name="connsiteX8" fmla="*/ 1966074 w 4780987"/>
              <a:gd name="connsiteY8" fmla="*/ 22302 h 2660219"/>
              <a:gd name="connsiteX0" fmla="*/ 1966074 w 4780987"/>
              <a:gd name="connsiteY0" fmla="*/ 2160 h 2786908"/>
              <a:gd name="connsiteX1" fmla="*/ 487794 w 4780987"/>
              <a:gd name="connsiteY1" fmla="*/ 369796 h 2786908"/>
              <a:gd name="connsiteX2" fmla="*/ 114 w 4780987"/>
              <a:gd name="connsiteY2" fmla="*/ 1720066 h 2786908"/>
              <a:gd name="connsiteX3" fmla="*/ 518274 w 4780987"/>
              <a:gd name="connsiteY3" fmla="*/ 2622417 h 2786908"/>
              <a:gd name="connsiteX4" fmla="*/ 2514714 w 4780987"/>
              <a:gd name="connsiteY4" fmla="*/ 2588746 h 2786908"/>
              <a:gd name="connsiteX5" fmla="*/ 4460251 w 4780987"/>
              <a:gd name="connsiteY5" fmla="*/ 2728093 h 2786908"/>
              <a:gd name="connsiteX6" fmla="*/ 4732134 w 4780987"/>
              <a:gd name="connsiteY6" fmla="*/ 1483109 h 2786908"/>
              <a:gd name="connsiteX7" fmla="*/ 4480674 w 4780987"/>
              <a:gd name="connsiteY7" fmla="*/ 285259 h 2786908"/>
              <a:gd name="connsiteX8" fmla="*/ 1966074 w 4780987"/>
              <a:gd name="connsiteY8" fmla="*/ 2160 h 2786908"/>
              <a:gd name="connsiteX0" fmla="*/ 1966074 w 4780987"/>
              <a:gd name="connsiteY0" fmla="*/ 2161 h 2713268"/>
              <a:gd name="connsiteX1" fmla="*/ 487794 w 4780987"/>
              <a:gd name="connsiteY1" fmla="*/ 369797 h 2713268"/>
              <a:gd name="connsiteX2" fmla="*/ 114 w 4780987"/>
              <a:gd name="connsiteY2" fmla="*/ 1720067 h 2713268"/>
              <a:gd name="connsiteX3" fmla="*/ 518274 w 4780987"/>
              <a:gd name="connsiteY3" fmla="*/ 2622418 h 2713268"/>
              <a:gd name="connsiteX4" fmla="*/ 2514714 w 4780987"/>
              <a:gd name="connsiteY4" fmla="*/ 2588747 h 2713268"/>
              <a:gd name="connsiteX5" fmla="*/ 4517766 w 4780987"/>
              <a:gd name="connsiteY5" fmla="*/ 2642787 h 2713268"/>
              <a:gd name="connsiteX6" fmla="*/ 4732134 w 4780987"/>
              <a:gd name="connsiteY6" fmla="*/ 1483110 h 2713268"/>
              <a:gd name="connsiteX7" fmla="*/ 4480674 w 4780987"/>
              <a:gd name="connsiteY7" fmla="*/ 285260 h 2713268"/>
              <a:gd name="connsiteX8" fmla="*/ 1966074 w 4780987"/>
              <a:gd name="connsiteY8" fmla="*/ 2161 h 2713268"/>
              <a:gd name="connsiteX0" fmla="*/ 1966074 w 4780987"/>
              <a:gd name="connsiteY0" fmla="*/ 2161 h 2763274"/>
              <a:gd name="connsiteX1" fmla="*/ 487794 w 4780987"/>
              <a:gd name="connsiteY1" fmla="*/ 369797 h 2763274"/>
              <a:gd name="connsiteX2" fmla="*/ 114 w 4780987"/>
              <a:gd name="connsiteY2" fmla="*/ 1720067 h 2763274"/>
              <a:gd name="connsiteX3" fmla="*/ 518275 w 4780987"/>
              <a:gd name="connsiteY3" fmla="*/ 2719912 h 2763274"/>
              <a:gd name="connsiteX4" fmla="*/ 2514714 w 4780987"/>
              <a:gd name="connsiteY4" fmla="*/ 2588747 h 2763274"/>
              <a:gd name="connsiteX5" fmla="*/ 4517766 w 4780987"/>
              <a:gd name="connsiteY5" fmla="*/ 2642787 h 2763274"/>
              <a:gd name="connsiteX6" fmla="*/ 4732134 w 4780987"/>
              <a:gd name="connsiteY6" fmla="*/ 1483110 h 2763274"/>
              <a:gd name="connsiteX7" fmla="*/ 4480674 w 4780987"/>
              <a:gd name="connsiteY7" fmla="*/ 285260 h 2763274"/>
              <a:gd name="connsiteX8" fmla="*/ 1966074 w 4780987"/>
              <a:gd name="connsiteY8" fmla="*/ 2161 h 2763274"/>
              <a:gd name="connsiteX0" fmla="*/ 1966074 w 4780987"/>
              <a:gd name="connsiteY0" fmla="*/ 2161 h 2776260"/>
              <a:gd name="connsiteX1" fmla="*/ 487794 w 4780987"/>
              <a:gd name="connsiteY1" fmla="*/ 369797 h 2776260"/>
              <a:gd name="connsiteX2" fmla="*/ 114 w 4780987"/>
              <a:gd name="connsiteY2" fmla="*/ 1720067 h 2776260"/>
              <a:gd name="connsiteX3" fmla="*/ 518275 w 4780987"/>
              <a:gd name="connsiteY3" fmla="*/ 2719912 h 2776260"/>
              <a:gd name="connsiteX4" fmla="*/ 2529092 w 4780987"/>
              <a:gd name="connsiteY4" fmla="*/ 2649679 h 2776260"/>
              <a:gd name="connsiteX5" fmla="*/ 4517766 w 4780987"/>
              <a:gd name="connsiteY5" fmla="*/ 2642787 h 2776260"/>
              <a:gd name="connsiteX6" fmla="*/ 4732134 w 4780987"/>
              <a:gd name="connsiteY6" fmla="*/ 1483110 h 2776260"/>
              <a:gd name="connsiteX7" fmla="*/ 4480674 w 4780987"/>
              <a:gd name="connsiteY7" fmla="*/ 285260 h 2776260"/>
              <a:gd name="connsiteX8" fmla="*/ 1966074 w 4780987"/>
              <a:gd name="connsiteY8" fmla="*/ 2161 h 2776260"/>
              <a:gd name="connsiteX0" fmla="*/ 1966074 w 5097449"/>
              <a:gd name="connsiteY0" fmla="*/ 1604 h 2775704"/>
              <a:gd name="connsiteX1" fmla="*/ 487794 w 5097449"/>
              <a:gd name="connsiteY1" fmla="*/ 369240 h 2775704"/>
              <a:gd name="connsiteX2" fmla="*/ 114 w 5097449"/>
              <a:gd name="connsiteY2" fmla="*/ 1719510 h 2775704"/>
              <a:gd name="connsiteX3" fmla="*/ 518275 w 5097449"/>
              <a:gd name="connsiteY3" fmla="*/ 2719355 h 2775704"/>
              <a:gd name="connsiteX4" fmla="*/ 2529092 w 5097449"/>
              <a:gd name="connsiteY4" fmla="*/ 2649122 h 2775704"/>
              <a:gd name="connsiteX5" fmla="*/ 4517766 w 5097449"/>
              <a:gd name="connsiteY5" fmla="*/ 2642230 h 2775704"/>
              <a:gd name="connsiteX6" fmla="*/ 5097365 w 5097449"/>
              <a:gd name="connsiteY6" fmla="*/ 1319790 h 2775704"/>
              <a:gd name="connsiteX7" fmla="*/ 4480674 w 5097449"/>
              <a:gd name="connsiteY7" fmla="*/ 284703 h 2775704"/>
              <a:gd name="connsiteX8" fmla="*/ 1966074 w 5097449"/>
              <a:gd name="connsiteY8" fmla="*/ 1604 h 2775704"/>
              <a:gd name="connsiteX0" fmla="*/ 1966074 w 5109493"/>
              <a:gd name="connsiteY0" fmla="*/ 1604 h 2784974"/>
              <a:gd name="connsiteX1" fmla="*/ 487794 w 5109493"/>
              <a:gd name="connsiteY1" fmla="*/ 369240 h 2784974"/>
              <a:gd name="connsiteX2" fmla="*/ 114 w 5109493"/>
              <a:gd name="connsiteY2" fmla="*/ 1719510 h 2784974"/>
              <a:gd name="connsiteX3" fmla="*/ 518275 w 5109493"/>
              <a:gd name="connsiteY3" fmla="*/ 2719355 h 2784974"/>
              <a:gd name="connsiteX4" fmla="*/ 2529092 w 5109493"/>
              <a:gd name="connsiteY4" fmla="*/ 2649122 h 2784974"/>
              <a:gd name="connsiteX5" fmla="*/ 4782853 w 5109493"/>
              <a:gd name="connsiteY5" fmla="*/ 2324841 h 2784974"/>
              <a:gd name="connsiteX6" fmla="*/ 5097365 w 5109493"/>
              <a:gd name="connsiteY6" fmla="*/ 1319790 h 2784974"/>
              <a:gd name="connsiteX7" fmla="*/ 4480674 w 5109493"/>
              <a:gd name="connsiteY7" fmla="*/ 284703 h 2784974"/>
              <a:gd name="connsiteX8" fmla="*/ 1966074 w 5109493"/>
              <a:gd name="connsiteY8" fmla="*/ 1604 h 2784974"/>
              <a:gd name="connsiteX0" fmla="*/ 1966074 w 5097449"/>
              <a:gd name="connsiteY0" fmla="*/ 1604 h 2778307"/>
              <a:gd name="connsiteX1" fmla="*/ 487794 w 5097449"/>
              <a:gd name="connsiteY1" fmla="*/ 369240 h 2778307"/>
              <a:gd name="connsiteX2" fmla="*/ 114 w 5097449"/>
              <a:gd name="connsiteY2" fmla="*/ 1719510 h 2778307"/>
              <a:gd name="connsiteX3" fmla="*/ 518275 w 5097449"/>
              <a:gd name="connsiteY3" fmla="*/ 2719355 h 2778307"/>
              <a:gd name="connsiteX4" fmla="*/ 2529092 w 5097449"/>
              <a:gd name="connsiteY4" fmla="*/ 2649122 h 2778307"/>
              <a:gd name="connsiteX5" fmla="*/ 3943611 w 5097449"/>
              <a:gd name="connsiteY5" fmla="*/ 2545159 h 2778307"/>
              <a:gd name="connsiteX6" fmla="*/ 4782853 w 5097449"/>
              <a:gd name="connsiteY6" fmla="*/ 2324841 h 2778307"/>
              <a:gd name="connsiteX7" fmla="*/ 5097365 w 5097449"/>
              <a:gd name="connsiteY7" fmla="*/ 1319790 h 2778307"/>
              <a:gd name="connsiteX8" fmla="*/ 4480674 w 5097449"/>
              <a:gd name="connsiteY8" fmla="*/ 284703 h 2778307"/>
              <a:gd name="connsiteX9" fmla="*/ 1966074 w 5097449"/>
              <a:gd name="connsiteY9" fmla="*/ 1604 h 2778307"/>
              <a:gd name="connsiteX0" fmla="*/ 1966074 w 5097449"/>
              <a:gd name="connsiteY0" fmla="*/ 1604 h 2774048"/>
              <a:gd name="connsiteX1" fmla="*/ 487794 w 5097449"/>
              <a:gd name="connsiteY1" fmla="*/ 369240 h 2774048"/>
              <a:gd name="connsiteX2" fmla="*/ 114 w 5097449"/>
              <a:gd name="connsiteY2" fmla="*/ 1719510 h 2774048"/>
              <a:gd name="connsiteX3" fmla="*/ 518275 w 5097449"/>
              <a:gd name="connsiteY3" fmla="*/ 2719355 h 2774048"/>
              <a:gd name="connsiteX4" fmla="*/ 2529092 w 5097449"/>
              <a:gd name="connsiteY4" fmla="*/ 2649122 h 2774048"/>
              <a:gd name="connsiteX5" fmla="*/ 3755106 w 5097449"/>
              <a:gd name="connsiteY5" fmla="*/ 2707923 h 2774048"/>
              <a:gd name="connsiteX6" fmla="*/ 4782853 w 5097449"/>
              <a:gd name="connsiteY6" fmla="*/ 2324841 h 2774048"/>
              <a:gd name="connsiteX7" fmla="*/ 5097365 w 5097449"/>
              <a:gd name="connsiteY7" fmla="*/ 1319790 h 2774048"/>
              <a:gd name="connsiteX8" fmla="*/ 4480674 w 5097449"/>
              <a:gd name="connsiteY8" fmla="*/ 284703 h 2774048"/>
              <a:gd name="connsiteX9" fmla="*/ 1966074 w 5097449"/>
              <a:gd name="connsiteY9" fmla="*/ 1604 h 2774048"/>
              <a:gd name="connsiteX0" fmla="*/ 1966074 w 5097449"/>
              <a:gd name="connsiteY0" fmla="*/ 1604 h 2774048"/>
              <a:gd name="connsiteX1" fmla="*/ 487794 w 5097449"/>
              <a:gd name="connsiteY1" fmla="*/ 369240 h 2774048"/>
              <a:gd name="connsiteX2" fmla="*/ 114 w 5097449"/>
              <a:gd name="connsiteY2" fmla="*/ 1719510 h 2774048"/>
              <a:gd name="connsiteX3" fmla="*/ 518275 w 5097449"/>
              <a:gd name="connsiteY3" fmla="*/ 2719355 h 2774048"/>
              <a:gd name="connsiteX4" fmla="*/ 2529092 w 5097449"/>
              <a:gd name="connsiteY4" fmla="*/ 2649122 h 2774048"/>
              <a:gd name="connsiteX5" fmla="*/ 3755106 w 5097449"/>
              <a:gd name="connsiteY5" fmla="*/ 2707923 h 2774048"/>
              <a:gd name="connsiteX6" fmla="*/ 4782853 w 5097449"/>
              <a:gd name="connsiteY6" fmla="*/ 2324841 h 2774048"/>
              <a:gd name="connsiteX7" fmla="*/ 5097365 w 5097449"/>
              <a:gd name="connsiteY7" fmla="*/ 1319790 h 2774048"/>
              <a:gd name="connsiteX8" fmla="*/ 4480674 w 5097449"/>
              <a:gd name="connsiteY8" fmla="*/ 284703 h 2774048"/>
              <a:gd name="connsiteX9" fmla="*/ 1966074 w 5097449"/>
              <a:gd name="connsiteY9" fmla="*/ 1604 h 2774048"/>
              <a:gd name="connsiteX0" fmla="*/ 1966074 w 5132170"/>
              <a:gd name="connsiteY0" fmla="*/ 1604 h 2774048"/>
              <a:gd name="connsiteX1" fmla="*/ 487794 w 5132170"/>
              <a:gd name="connsiteY1" fmla="*/ 369240 h 2774048"/>
              <a:gd name="connsiteX2" fmla="*/ 114 w 5132170"/>
              <a:gd name="connsiteY2" fmla="*/ 1719510 h 2774048"/>
              <a:gd name="connsiteX3" fmla="*/ 518275 w 5132170"/>
              <a:gd name="connsiteY3" fmla="*/ 2719355 h 2774048"/>
              <a:gd name="connsiteX4" fmla="*/ 2529092 w 5132170"/>
              <a:gd name="connsiteY4" fmla="*/ 2649122 h 2774048"/>
              <a:gd name="connsiteX5" fmla="*/ 3755106 w 5132170"/>
              <a:gd name="connsiteY5" fmla="*/ 2707923 h 2774048"/>
              <a:gd name="connsiteX6" fmla="*/ 5000813 w 5132170"/>
              <a:gd name="connsiteY6" fmla="*/ 2113248 h 2774048"/>
              <a:gd name="connsiteX7" fmla="*/ 5097365 w 5132170"/>
              <a:gd name="connsiteY7" fmla="*/ 1319790 h 2774048"/>
              <a:gd name="connsiteX8" fmla="*/ 4480674 w 5132170"/>
              <a:gd name="connsiteY8" fmla="*/ 284703 h 2774048"/>
              <a:gd name="connsiteX9" fmla="*/ 1966074 w 5132170"/>
              <a:gd name="connsiteY9" fmla="*/ 1604 h 2774048"/>
              <a:gd name="connsiteX0" fmla="*/ 1966074 w 5132170"/>
              <a:gd name="connsiteY0" fmla="*/ 1604 h 2763769"/>
              <a:gd name="connsiteX1" fmla="*/ 487794 w 5132170"/>
              <a:gd name="connsiteY1" fmla="*/ 369240 h 2763769"/>
              <a:gd name="connsiteX2" fmla="*/ 114 w 5132170"/>
              <a:gd name="connsiteY2" fmla="*/ 1719510 h 2763769"/>
              <a:gd name="connsiteX3" fmla="*/ 518275 w 5132170"/>
              <a:gd name="connsiteY3" fmla="*/ 2719355 h 2763769"/>
              <a:gd name="connsiteX4" fmla="*/ 1975355 w 5132170"/>
              <a:gd name="connsiteY4" fmla="*/ 2600293 h 2763769"/>
              <a:gd name="connsiteX5" fmla="*/ 3755106 w 5132170"/>
              <a:gd name="connsiteY5" fmla="*/ 2707923 h 2763769"/>
              <a:gd name="connsiteX6" fmla="*/ 5000813 w 5132170"/>
              <a:gd name="connsiteY6" fmla="*/ 2113248 h 2763769"/>
              <a:gd name="connsiteX7" fmla="*/ 5097365 w 5132170"/>
              <a:gd name="connsiteY7" fmla="*/ 1319790 h 2763769"/>
              <a:gd name="connsiteX8" fmla="*/ 4480674 w 5132170"/>
              <a:gd name="connsiteY8" fmla="*/ 284703 h 2763769"/>
              <a:gd name="connsiteX9" fmla="*/ 1966074 w 5132170"/>
              <a:gd name="connsiteY9" fmla="*/ 1604 h 2763769"/>
              <a:gd name="connsiteX0" fmla="*/ 1966074 w 5132170"/>
              <a:gd name="connsiteY0" fmla="*/ 1604 h 2827575"/>
              <a:gd name="connsiteX1" fmla="*/ 487794 w 5132170"/>
              <a:gd name="connsiteY1" fmla="*/ 369240 h 2827575"/>
              <a:gd name="connsiteX2" fmla="*/ 114 w 5132170"/>
              <a:gd name="connsiteY2" fmla="*/ 1719510 h 2827575"/>
              <a:gd name="connsiteX3" fmla="*/ 518275 w 5132170"/>
              <a:gd name="connsiteY3" fmla="*/ 2719355 h 2827575"/>
              <a:gd name="connsiteX4" fmla="*/ 1975355 w 5132170"/>
              <a:gd name="connsiteY4" fmla="*/ 2600293 h 2827575"/>
              <a:gd name="connsiteX5" fmla="*/ 3755106 w 5132170"/>
              <a:gd name="connsiteY5" fmla="*/ 2707923 h 2827575"/>
              <a:gd name="connsiteX6" fmla="*/ 5000813 w 5132170"/>
              <a:gd name="connsiteY6" fmla="*/ 2113248 h 2827575"/>
              <a:gd name="connsiteX7" fmla="*/ 5097365 w 5132170"/>
              <a:gd name="connsiteY7" fmla="*/ 1319790 h 2827575"/>
              <a:gd name="connsiteX8" fmla="*/ 4480674 w 5132170"/>
              <a:gd name="connsiteY8" fmla="*/ 284703 h 2827575"/>
              <a:gd name="connsiteX9" fmla="*/ 1966074 w 5132170"/>
              <a:gd name="connsiteY9" fmla="*/ 1604 h 2827575"/>
              <a:gd name="connsiteX0" fmla="*/ 1966074 w 5132170"/>
              <a:gd name="connsiteY0" fmla="*/ 1604 h 2859390"/>
              <a:gd name="connsiteX1" fmla="*/ 487794 w 5132170"/>
              <a:gd name="connsiteY1" fmla="*/ 369240 h 2859390"/>
              <a:gd name="connsiteX2" fmla="*/ 114 w 5132170"/>
              <a:gd name="connsiteY2" fmla="*/ 1719510 h 2859390"/>
              <a:gd name="connsiteX3" fmla="*/ 518275 w 5132170"/>
              <a:gd name="connsiteY3" fmla="*/ 2719355 h 2859390"/>
              <a:gd name="connsiteX4" fmla="*/ 1975355 w 5132170"/>
              <a:gd name="connsiteY4" fmla="*/ 2600293 h 2859390"/>
              <a:gd name="connsiteX5" fmla="*/ 3755106 w 5132170"/>
              <a:gd name="connsiteY5" fmla="*/ 2707923 h 2859390"/>
              <a:gd name="connsiteX6" fmla="*/ 5000813 w 5132170"/>
              <a:gd name="connsiteY6" fmla="*/ 2113248 h 2859390"/>
              <a:gd name="connsiteX7" fmla="*/ 5097365 w 5132170"/>
              <a:gd name="connsiteY7" fmla="*/ 1319790 h 2859390"/>
              <a:gd name="connsiteX8" fmla="*/ 4480674 w 5132170"/>
              <a:gd name="connsiteY8" fmla="*/ 284703 h 2859390"/>
              <a:gd name="connsiteX9" fmla="*/ 1966074 w 5132170"/>
              <a:gd name="connsiteY9" fmla="*/ 1604 h 2859390"/>
              <a:gd name="connsiteX0" fmla="*/ 1966074 w 5042226"/>
              <a:gd name="connsiteY0" fmla="*/ 11606 h 2869392"/>
              <a:gd name="connsiteX1" fmla="*/ 487794 w 5042226"/>
              <a:gd name="connsiteY1" fmla="*/ 379242 h 2869392"/>
              <a:gd name="connsiteX2" fmla="*/ 114 w 5042226"/>
              <a:gd name="connsiteY2" fmla="*/ 1729512 h 2869392"/>
              <a:gd name="connsiteX3" fmla="*/ 518275 w 5042226"/>
              <a:gd name="connsiteY3" fmla="*/ 2729357 h 2869392"/>
              <a:gd name="connsiteX4" fmla="*/ 1975355 w 5042226"/>
              <a:gd name="connsiteY4" fmla="*/ 2610295 h 2869392"/>
              <a:gd name="connsiteX5" fmla="*/ 3755106 w 5042226"/>
              <a:gd name="connsiteY5" fmla="*/ 2717925 h 2869392"/>
              <a:gd name="connsiteX6" fmla="*/ 5000813 w 5042226"/>
              <a:gd name="connsiteY6" fmla="*/ 2123250 h 2869392"/>
              <a:gd name="connsiteX7" fmla="*/ 4480674 w 5042226"/>
              <a:gd name="connsiteY7" fmla="*/ 294705 h 2869392"/>
              <a:gd name="connsiteX8" fmla="*/ 1966074 w 5042226"/>
              <a:gd name="connsiteY8" fmla="*/ 11606 h 2869392"/>
              <a:gd name="connsiteX0" fmla="*/ 1966074 w 5117099"/>
              <a:gd name="connsiteY0" fmla="*/ 7086 h 2769251"/>
              <a:gd name="connsiteX1" fmla="*/ 487794 w 5117099"/>
              <a:gd name="connsiteY1" fmla="*/ 374722 h 2769251"/>
              <a:gd name="connsiteX2" fmla="*/ 114 w 5117099"/>
              <a:gd name="connsiteY2" fmla="*/ 1724992 h 2769251"/>
              <a:gd name="connsiteX3" fmla="*/ 518275 w 5117099"/>
              <a:gd name="connsiteY3" fmla="*/ 2724837 h 2769251"/>
              <a:gd name="connsiteX4" fmla="*/ 1975355 w 5117099"/>
              <a:gd name="connsiteY4" fmla="*/ 2605775 h 2769251"/>
              <a:gd name="connsiteX5" fmla="*/ 3755106 w 5117099"/>
              <a:gd name="connsiteY5" fmla="*/ 2713405 h 2769251"/>
              <a:gd name="connsiteX6" fmla="*/ 5083285 w 5117099"/>
              <a:gd name="connsiteY6" fmla="*/ 1939690 h 2769251"/>
              <a:gd name="connsiteX7" fmla="*/ 4480674 w 5117099"/>
              <a:gd name="connsiteY7" fmla="*/ 290185 h 2769251"/>
              <a:gd name="connsiteX8" fmla="*/ 1966074 w 5117099"/>
              <a:gd name="connsiteY8" fmla="*/ 7086 h 2769251"/>
              <a:gd name="connsiteX0" fmla="*/ 1966074 w 5230142"/>
              <a:gd name="connsiteY0" fmla="*/ 7086 h 2769251"/>
              <a:gd name="connsiteX1" fmla="*/ 487794 w 5230142"/>
              <a:gd name="connsiteY1" fmla="*/ 374722 h 2769251"/>
              <a:gd name="connsiteX2" fmla="*/ 114 w 5230142"/>
              <a:gd name="connsiteY2" fmla="*/ 1724992 h 2769251"/>
              <a:gd name="connsiteX3" fmla="*/ 518275 w 5230142"/>
              <a:gd name="connsiteY3" fmla="*/ 2724837 h 2769251"/>
              <a:gd name="connsiteX4" fmla="*/ 1975355 w 5230142"/>
              <a:gd name="connsiteY4" fmla="*/ 2605775 h 2769251"/>
              <a:gd name="connsiteX5" fmla="*/ 3755106 w 5230142"/>
              <a:gd name="connsiteY5" fmla="*/ 2713405 h 2769251"/>
              <a:gd name="connsiteX6" fmla="*/ 5083285 w 5230142"/>
              <a:gd name="connsiteY6" fmla="*/ 1939690 h 2769251"/>
              <a:gd name="connsiteX7" fmla="*/ 4480674 w 5230142"/>
              <a:gd name="connsiteY7" fmla="*/ 290185 h 2769251"/>
              <a:gd name="connsiteX8" fmla="*/ 1966074 w 5230142"/>
              <a:gd name="connsiteY8" fmla="*/ 7086 h 2769251"/>
              <a:gd name="connsiteX0" fmla="*/ 1966074 w 5145451"/>
              <a:gd name="connsiteY0" fmla="*/ 11126 h 2773291"/>
              <a:gd name="connsiteX1" fmla="*/ 487794 w 5145451"/>
              <a:gd name="connsiteY1" fmla="*/ 378762 h 2773291"/>
              <a:gd name="connsiteX2" fmla="*/ 114 w 5145451"/>
              <a:gd name="connsiteY2" fmla="*/ 1729032 h 2773291"/>
              <a:gd name="connsiteX3" fmla="*/ 518275 w 5145451"/>
              <a:gd name="connsiteY3" fmla="*/ 2728877 h 2773291"/>
              <a:gd name="connsiteX4" fmla="*/ 1975355 w 5145451"/>
              <a:gd name="connsiteY4" fmla="*/ 2609815 h 2773291"/>
              <a:gd name="connsiteX5" fmla="*/ 3755106 w 5145451"/>
              <a:gd name="connsiteY5" fmla="*/ 2717445 h 2773291"/>
              <a:gd name="connsiteX6" fmla="*/ 4983142 w 5145451"/>
              <a:gd name="connsiteY6" fmla="*/ 2106494 h 2773291"/>
              <a:gd name="connsiteX7" fmla="*/ 4480674 w 5145451"/>
              <a:gd name="connsiteY7" fmla="*/ 294225 h 2773291"/>
              <a:gd name="connsiteX8" fmla="*/ 1966074 w 5145451"/>
              <a:gd name="connsiteY8" fmla="*/ 11126 h 2773291"/>
              <a:gd name="connsiteX0" fmla="*/ 1966074 w 5160921"/>
              <a:gd name="connsiteY0" fmla="*/ 11126 h 2773291"/>
              <a:gd name="connsiteX1" fmla="*/ 487794 w 5160921"/>
              <a:gd name="connsiteY1" fmla="*/ 378762 h 2773291"/>
              <a:gd name="connsiteX2" fmla="*/ 114 w 5160921"/>
              <a:gd name="connsiteY2" fmla="*/ 1729032 h 2773291"/>
              <a:gd name="connsiteX3" fmla="*/ 518275 w 5160921"/>
              <a:gd name="connsiteY3" fmla="*/ 2728877 h 2773291"/>
              <a:gd name="connsiteX4" fmla="*/ 1975355 w 5160921"/>
              <a:gd name="connsiteY4" fmla="*/ 2609815 h 2773291"/>
              <a:gd name="connsiteX5" fmla="*/ 3755106 w 5160921"/>
              <a:gd name="connsiteY5" fmla="*/ 2717445 h 2773291"/>
              <a:gd name="connsiteX6" fmla="*/ 4983142 w 5160921"/>
              <a:gd name="connsiteY6" fmla="*/ 2106494 h 2773291"/>
              <a:gd name="connsiteX7" fmla="*/ 4480674 w 5160921"/>
              <a:gd name="connsiteY7" fmla="*/ 294225 h 2773291"/>
              <a:gd name="connsiteX8" fmla="*/ 1966074 w 5160921"/>
              <a:gd name="connsiteY8" fmla="*/ 11126 h 2773291"/>
              <a:gd name="connsiteX0" fmla="*/ 1966074 w 5094518"/>
              <a:gd name="connsiteY0" fmla="*/ 11126 h 2773291"/>
              <a:gd name="connsiteX1" fmla="*/ 487794 w 5094518"/>
              <a:gd name="connsiteY1" fmla="*/ 378762 h 2773291"/>
              <a:gd name="connsiteX2" fmla="*/ 114 w 5094518"/>
              <a:gd name="connsiteY2" fmla="*/ 1729032 h 2773291"/>
              <a:gd name="connsiteX3" fmla="*/ 518275 w 5094518"/>
              <a:gd name="connsiteY3" fmla="*/ 2728877 h 2773291"/>
              <a:gd name="connsiteX4" fmla="*/ 1975355 w 5094518"/>
              <a:gd name="connsiteY4" fmla="*/ 2609815 h 2773291"/>
              <a:gd name="connsiteX5" fmla="*/ 3755106 w 5094518"/>
              <a:gd name="connsiteY5" fmla="*/ 2717445 h 2773291"/>
              <a:gd name="connsiteX6" fmla="*/ 4983142 w 5094518"/>
              <a:gd name="connsiteY6" fmla="*/ 2106494 h 2773291"/>
              <a:gd name="connsiteX7" fmla="*/ 4980396 w 5094518"/>
              <a:gd name="connsiteY7" fmla="*/ 927046 h 2773291"/>
              <a:gd name="connsiteX8" fmla="*/ 4480674 w 5094518"/>
              <a:gd name="connsiteY8" fmla="*/ 294225 h 2773291"/>
              <a:gd name="connsiteX9" fmla="*/ 1966074 w 5094518"/>
              <a:gd name="connsiteY9" fmla="*/ 11126 h 2773291"/>
              <a:gd name="connsiteX0" fmla="*/ 1966074 w 5094518"/>
              <a:gd name="connsiteY0" fmla="*/ 11126 h 2773291"/>
              <a:gd name="connsiteX1" fmla="*/ 487794 w 5094518"/>
              <a:gd name="connsiteY1" fmla="*/ 378762 h 2773291"/>
              <a:gd name="connsiteX2" fmla="*/ 114 w 5094518"/>
              <a:gd name="connsiteY2" fmla="*/ 1729032 h 2773291"/>
              <a:gd name="connsiteX3" fmla="*/ 518275 w 5094518"/>
              <a:gd name="connsiteY3" fmla="*/ 2728877 h 2773291"/>
              <a:gd name="connsiteX4" fmla="*/ 1975355 w 5094518"/>
              <a:gd name="connsiteY4" fmla="*/ 2609815 h 2773291"/>
              <a:gd name="connsiteX5" fmla="*/ 3755106 w 5094518"/>
              <a:gd name="connsiteY5" fmla="*/ 2717445 h 2773291"/>
              <a:gd name="connsiteX6" fmla="*/ 4983142 w 5094518"/>
              <a:gd name="connsiteY6" fmla="*/ 2106494 h 2773291"/>
              <a:gd name="connsiteX7" fmla="*/ 4980396 w 5094518"/>
              <a:gd name="connsiteY7" fmla="*/ 927046 h 2773291"/>
              <a:gd name="connsiteX8" fmla="*/ 4480674 w 5094518"/>
              <a:gd name="connsiteY8" fmla="*/ 294225 h 2773291"/>
              <a:gd name="connsiteX9" fmla="*/ 1966074 w 5094518"/>
              <a:gd name="connsiteY9" fmla="*/ 11126 h 2773291"/>
              <a:gd name="connsiteX0" fmla="*/ 1966074 w 5162535"/>
              <a:gd name="connsiteY0" fmla="*/ 969 h 2763134"/>
              <a:gd name="connsiteX1" fmla="*/ 487794 w 5162535"/>
              <a:gd name="connsiteY1" fmla="*/ 368605 h 2763134"/>
              <a:gd name="connsiteX2" fmla="*/ 114 w 5162535"/>
              <a:gd name="connsiteY2" fmla="*/ 1718875 h 2763134"/>
              <a:gd name="connsiteX3" fmla="*/ 518275 w 5162535"/>
              <a:gd name="connsiteY3" fmla="*/ 2718720 h 2763134"/>
              <a:gd name="connsiteX4" fmla="*/ 1975355 w 5162535"/>
              <a:gd name="connsiteY4" fmla="*/ 2599658 h 2763134"/>
              <a:gd name="connsiteX5" fmla="*/ 3755106 w 5162535"/>
              <a:gd name="connsiteY5" fmla="*/ 2707288 h 2763134"/>
              <a:gd name="connsiteX6" fmla="*/ 4983142 w 5162535"/>
              <a:gd name="connsiteY6" fmla="*/ 2096337 h 2763134"/>
              <a:gd name="connsiteX7" fmla="*/ 5104104 w 5162535"/>
              <a:gd name="connsiteY7" fmla="*/ 933165 h 2763134"/>
              <a:gd name="connsiteX8" fmla="*/ 4480674 w 5162535"/>
              <a:gd name="connsiteY8" fmla="*/ 284068 h 2763134"/>
              <a:gd name="connsiteX9" fmla="*/ 1966074 w 5162535"/>
              <a:gd name="connsiteY9" fmla="*/ 969 h 2763134"/>
              <a:gd name="connsiteX0" fmla="*/ 1966074 w 5181976"/>
              <a:gd name="connsiteY0" fmla="*/ 6586 h 2768751"/>
              <a:gd name="connsiteX1" fmla="*/ 487794 w 5181976"/>
              <a:gd name="connsiteY1" fmla="*/ 374222 h 2768751"/>
              <a:gd name="connsiteX2" fmla="*/ 114 w 5181976"/>
              <a:gd name="connsiteY2" fmla="*/ 1724492 h 2768751"/>
              <a:gd name="connsiteX3" fmla="*/ 518275 w 5181976"/>
              <a:gd name="connsiteY3" fmla="*/ 2724337 h 2768751"/>
              <a:gd name="connsiteX4" fmla="*/ 1975355 w 5181976"/>
              <a:gd name="connsiteY4" fmla="*/ 2605275 h 2768751"/>
              <a:gd name="connsiteX5" fmla="*/ 3755106 w 5181976"/>
              <a:gd name="connsiteY5" fmla="*/ 2712905 h 2768751"/>
              <a:gd name="connsiteX6" fmla="*/ 4983142 w 5181976"/>
              <a:gd name="connsiteY6" fmla="*/ 2101954 h 2768751"/>
              <a:gd name="connsiteX7" fmla="*/ 5104104 w 5181976"/>
              <a:gd name="connsiteY7" fmla="*/ 938782 h 2768751"/>
              <a:gd name="connsiteX8" fmla="*/ 4209697 w 5181976"/>
              <a:gd name="connsiteY8" fmla="*/ 200164 h 2768751"/>
              <a:gd name="connsiteX9" fmla="*/ 1966074 w 5181976"/>
              <a:gd name="connsiteY9" fmla="*/ 6586 h 2768751"/>
              <a:gd name="connsiteX0" fmla="*/ 1966074 w 5187125"/>
              <a:gd name="connsiteY0" fmla="*/ 6586 h 2768751"/>
              <a:gd name="connsiteX1" fmla="*/ 487794 w 5187125"/>
              <a:gd name="connsiteY1" fmla="*/ 374222 h 2768751"/>
              <a:gd name="connsiteX2" fmla="*/ 114 w 5187125"/>
              <a:gd name="connsiteY2" fmla="*/ 1724492 h 2768751"/>
              <a:gd name="connsiteX3" fmla="*/ 518275 w 5187125"/>
              <a:gd name="connsiteY3" fmla="*/ 2724337 h 2768751"/>
              <a:gd name="connsiteX4" fmla="*/ 1975355 w 5187125"/>
              <a:gd name="connsiteY4" fmla="*/ 2605275 h 2768751"/>
              <a:gd name="connsiteX5" fmla="*/ 3755106 w 5187125"/>
              <a:gd name="connsiteY5" fmla="*/ 2712905 h 2768751"/>
              <a:gd name="connsiteX6" fmla="*/ 4983142 w 5187125"/>
              <a:gd name="connsiteY6" fmla="*/ 2101954 h 2768751"/>
              <a:gd name="connsiteX7" fmla="*/ 5104104 w 5187125"/>
              <a:gd name="connsiteY7" fmla="*/ 938782 h 2768751"/>
              <a:gd name="connsiteX8" fmla="*/ 4209697 w 5187125"/>
              <a:gd name="connsiteY8" fmla="*/ 200164 h 2768751"/>
              <a:gd name="connsiteX9" fmla="*/ 1966074 w 5187125"/>
              <a:gd name="connsiteY9" fmla="*/ 6586 h 2768751"/>
              <a:gd name="connsiteX0" fmla="*/ 1966074 w 5162970"/>
              <a:gd name="connsiteY0" fmla="*/ 6586 h 2768751"/>
              <a:gd name="connsiteX1" fmla="*/ 487794 w 5162970"/>
              <a:gd name="connsiteY1" fmla="*/ 374222 h 2768751"/>
              <a:gd name="connsiteX2" fmla="*/ 114 w 5162970"/>
              <a:gd name="connsiteY2" fmla="*/ 1724492 h 2768751"/>
              <a:gd name="connsiteX3" fmla="*/ 518275 w 5162970"/>
              <a:gd name="connsiteY3" fmla="*/ 2724337 h 2768751"/>
              <a:gd name="connsiteX4" fmla="*/ 1975355 w 5162970"/>
              <a:gd name="connsiteY4" fmla="*/ 2605275 h 2768751"/>
              <a:gd name="connsiteX5" fmla="*/ 3755106 w 5162970"/>
              <a:gd name="connsiteY5" fmla="*/ 2712905 h 2768751"/>
              <a:gd name="connsiteX6" fmla="*/ 4901010 w 5162970"/>
              <a:gd name="connsiteY6" fmla="*/ 2035208 h 2768751"/>
              <a:gd name="connsiteX7" fmla="*/ 5104104 w 5162970"/>
              <a:gd name="connsiteY7" fmla="*/ 938782 h 2768751"/>
              <a:gd name="connsiteX8" fmla="*/ 4209697 w 5162970"/>
              <a:gd name="connsiteY8" fmla="*/ 200164 h 2768751"/>
              <a:gd name="connsiteX9" fmla="*/ 1966074 w 5162970"/>
              <a:gd name="connsiteY9" fmla="*/ 6586 h 2768751"/>
              <a:gd name="connsiteX0" fmla="*/ 1966074 w 5060222"/>
              <a:gd name="connsiteY0" fmla="*/ 6459 h 2768624"/>
              <a:gd name="connsiteX1" fmla="*/ 487794 w 5060222"/>
              <a:gd name="connsiteY1" fmla="*/ 374095 h 2768624"/>
              <a:gd name="connsiteX2" fmla="*/ 114 w 5060222"/>
              <a:gd name="connsiteY2" fmla="*/ 1724365 h 2768624"/>
              <a:gd name="connsiteX3" fmla="*/ 518275 w 5060222"/>
              <a:gd name="connsiteY3" fmla="*/ 2724210 h 2768624"/>
              <a:gd name="connsiteX4" fmla="*/ 1975355 w 5060222"/>
              <a:gd name="connsiteY4" fmla="*/ 2605148 h 2768624"/>
              <a:gd name="connsiteX5" fmla="*/ 3755106 w 5060222"/>
              <a:gd name="connsiteY5" fmla="*/ 2712778 h 2768624"/>
              <a:gd name="connsiteX6" fmla="*/ 4901010 w 5060222"/>
              <a:gd name="connsiteY6" fmla="*/ 2035081 h 2768624"/>
              <a:gd name="connsiteX7" fmla="*/ 4968827 w 5060222"/>
              <a:gd name="connsiteY7" fmla="*/ 925306 h 2768624"/>
              <a:gd name="connsiteX8" fmla="*/ 4209697 w 5060222"/>
              <a:gd name="connsiteY8" fmla="*/ 200037 h 2768624"/>
              <a:gd name="connsiteX9" fmla="*/ 1966074 w 5060222"/>
              <a:gd name="connsiteY9" fmla="*/ 6459 h 2768624"/>
              <a:gd name="connsiteX0" fmla="*/ 1966074 w 5015154"/>
              <a:gd name="connsiteY0" fmla="*/ 6459 h 2768624"/>
              <a:gd name="connsiteX1" fmla="*/ 487794 w 5015154"/>
              <a:gd name="connsiteY1" fmla="*/ 374095 h 2768624"/>
              <a:gd name="connsiteX2" fmla="*/ 114 w 5015154"/>
              <a:gd name="connsiteY2" fmla="*/ 1724365 h 2768624"/>
              <a:gd name="connsiteX3" fmla="*/ 518275 w 5015154"/>
              <a:gd name="connsiteY3" fmla="*/ 2724210 h 2768624"/>
              <a:gd name="connsiteX4" fmla="*/ 1975355 w 5015154"/>
              <a:gd name="connsiteY4" fmla="*/ 2605148 h 2768624"/>
              <a:gd name="connsiteX5" fmla="*/ 3755106 w 5015154"/>
              <a:gd name="connsiteY5" fmla="*/ 2712778 h 2768624"/>
              <a:gd name="connsiteX6" fmla="*/ 4901010 w 5015154"/>
              <a:gd name="connsiteY6" fmla="*/ 2035081 h 2768624"/>
              <a:gd name="connsiteX7" fmla="*/ 4886695 w 5015154"/>
              <a:gd name="connsiteY7" fmla="*/ 925306 h 2768624"/>
              <a:gd name="connsiteX8" fmla="*/ 4209697 w 5015154"/>
              <a:gd name="connsiteY8" fmla="*/ 200037 h 2768624"/>
              <a:gd name="connsiteX9" fmla="*/ 1966074 w 5015154"/>
              <a:gd name="connsiteY9" fmla="*/ 6459 h 2768624"/>
              <a:gd name="connsiteX0" fmla="*/ 1966074 w 5015154"/>
              <a:gd name="connsiteY0" fmla="*/ 19246 h 2781411"/>
              <a:gd name="connsiteX1" fmla="*/ 487794 w 5015154"/>
              <a:gd name="connsiteY1" fmla="*/ 386882 h 2781411"/>
              <a:gd name="connsiteX2" fmla="*/ 114 w 5015154"/>
              <a:gd name="connsiteY2" fmla="*/ 1737152 h 2781411"/>
              <a:gd name="connsiteX3" fmla="*/ 518275 w 5015154"/>
              <a:gd name="connsiteY3" fmla="*/ 2736997 h 2781411"/>
              <a:gd name="connsiteX4" fmla="*/ 1975355 w 5015154"/>
              <a:gd name="connsiteY4" fmla="*/ 2617935 h 2781411"/>
              <a:gd name="connsiteX5" fmla="*/ 3755106 w 5015154"/>
              <a:gd name="connsiteY5" fmla="*/ 2725565 h 2781411"/>
              <a:gd name="connsiteX6" fmla="*/ 4901010 w 5015154"/>
              <a:gd name="connsiteY6" fmla="*/ 2047868 h 2781411"/>
              <a:gd name="connsiteX7" fmla="*/ 4886695 w 5015154"/>
              <a:gd name="connsiteY7" fmla="*/ 938093 h 2781411"/>
              <a:gd name="connsiteX8" fmla="*/ 4098576 w 5015154"/>
              <a:gd name="connsiteY8" fmla="*/ 146079 h 2781411"/>
              <a:gd name="connsiteX9" fmla="*/ 1966074 w 5015154"/>
              <a:gd name="connsiteY9" fmla="*/ 19246 h 2781411"/>
              <a:gd name="connsiteX0" fmla="*/ 1966074 w 4998693"/>
              <a:gd name="connsiteY0" fmla="*/ 19246 h 2781411"/>
              <a:gd name="connsiteX1" fmla="*/ 487794 w 4998693"/>
              <a:gd name="connsiteY1" fmla="*/ 386882 h 2781411"/>
              <a:gd name="connsiteX2" fmla="*/ 114 w 4998693"/>
              <a:gd name="connsiteY2" fmla="*/ 1737152 h 2781411"/>
              <a:gd name="connsiteX3" fmla="*/ 518275 w 4998693"/>
              <a:gd name="connsiteY3" fmla="*/ 2736997 h 2781411"/>
              <a:gd name="connsiteX4" fmla="*/ 1975355 w 4998693"/>
              <a:gd name="connsiteY4" fmla="*/ 2617935 h 2781411"/>
              <a:gd name="connsiteX5" fmla="*/ 3755106 w 4998693"/>
              <a:gd name="connsiteY5" fmla="*/ 2725565 h 2781411"/>
              <a:gd name="connsiteX6" fmla="*/ 4872023 w 4998693"/>
              <a:gd name="connsiteY6" fmla="*/ 2054543 h 2781411"/>
              <a:gd name="connsiteX7" fmla="*/ 4886695 w 4998693"/>
              <a:gd name="connsiteY7" fmla="*/ 938093 h 2781411"/>
              <a:gd name="connsiteX8" fmla="*/ 4098576 w 4998693"/>
              <a:gd name="connsiteY8" fmla="*/ 146079 h 2781411"/>
              <a:gd name="connsiteX9" fmla="*/ 1966074 w 4998693"/>
              <a:gd name="connsiteY9" fmla="*/ 19246 h 2781411"/>
              <a:gd name="connsiteX0" fmla="*/ 1966074 w 4989377"/>
              <a:gd name="connsiteY0" fmla="*/ 19246 h 2781411"/>
              <a:gd name="connsiteX1" fmla="*/ 487794 w 4989377"/>
              <a:gd name="connsiteY1" fmla="*/ 386882 h 2781411"/>
              <a:gd name="connsiteX2" fmla="*/ 114 w 4989377"/>
              <a:gd name="connsiteY2" fmla="*/ 1737152 h 2781411"/>
              <a:gd name="connsiteX3" fmla="*/ 518275 w 4989377"/>
              <a:gd name="connsiteY3" fmla="*/ 2736997 h 2781411"/>
              <a:gd name="connsiteX4" fmla="*/ 1975355 w 4989377"/>
              <a:gd name="connsiteY4" fmla="*/ 2617935 h 2781411"/>
              <a:gd name="connsiteX5" fmla="*/ 3755106 w 4989377"/>
              <a:gd name="connsiteY5" fmla="*/ 2725565 h 2781411"/>
              <a:gd name="connsiteX6" fmla="*/ 4872023 w 4989377"/>
              <a:gd name="connsiteY6" fmla="*/ 2054543 h 2781411"/>
              <a:gd name="connsiteX7" fmla="*/ 4886695 w 4989377"/>
              <a:gd name="connsiteY7" fmla="*/ 938093 h 2781411"/>
              <a:gd name="connsiteX8" fmla="*/ 4098576 w 4989377"/>
              <a:gd name="connsiteY8" fmla="*/ 146079 h 2781411"/>
              <a:gd name="connsiteX9" fmla="*/ 1966074 w 4989377"/>
              <a:gd name="connsiteY9" fmla="*/ 19246 h 2781411"/>
              <a:gd name="connsiteX0" fmla="*/ 1966074 w 4989377"/>
              <a:gd name="connsiteY0" fmla="*/ 17388 h 2779553"/>
              <a:gd name="connsiteX1" fmla="*/ 487794 w 4989377"/>
              <a:gd name="connsiteY1" fmla="*/ 385024 h 2779553"/>
              <a:gd name="connsiteX2" fmla="*/ 114 w 4989377"/>
              <a:gd name="connsiteY2" fmla="*/ 1735294 h 2779553"/>
              <a:gd name="connsiteX3" fmla="*/ 518275 w 4989377"/>
              <a:gd name="connsiteY3" fmla="*/ 2735139 h 2779553"/>
              <a:gd name="connsiteX4" fmla="*/ 1975355 w 4989377"/>
              <a:gd name="connsiteY4" fmla="*/ 2616077 h 2779553"/>
              <a:gd name="connsiteX5" fmla="*/ 3755106 w 4989377"/>
              <a:gd name="connsiteY5" fmla="*/ 2723707 h 2779553"/>
              <a:gd name="connsiteX6" fmla="*/ 4872023 w 4989377"/>
              <a:gd name="connsiteY6" fmla="*/ 2052685 h 2779553"/>
              <a:gd name="connsiteX7" fmla="*/ 4886695 w 4989377"/>
              <a:gd name="connsiteY7" fmla="*/ 936235 h 2779553"/>
              <a:gd name="connsiteX8" fmla="*/ 4064757 w 4989377"/>
              <a:gd name="connsiteY8" fmla="*/ 150896 h 2779553"/>
              <a:gd name="connsiteX9" fmla="*/ 1966074 w 4989377"/>
              <a:gd name="connsiteY9" fmla="*/ 17388 h 2779553"/>
              <a:gd name="connsiteX0" fmla="*/ 1966074 w 4989377"/>
              <a:gd name="connsiteY0" fmla="*/ 11974 h 2774139"/>
              <a:gd name="connsiteX1" fmla="*/ 487794 w 4989377"/>
              <a:gd name="connsiteY1" fmla="*/ 379610 h 2774139"/>
              <a:gd name="connsiteX2" fmla="*/ 114 w 4989377"/>
              <a:gd name="connsiteY2" fmla="*/ 1729880 h 2774139"/>
              <a:gd name="connsiteX3" fmla="*/ 518275 w 4989377"/>
              <a:gd name="connsiteY3" fmla="*/ 2729725 h 2774139"/>
              <a:gd name="connsiteX4" fmla="*/ 1975355 w 4989377"/>
              <a:gd name="connsiteY4" fmla="*/ 2610663 h 2774139"/>
              <a:gd name="connsiteX5" fmla="*/ 3755106 w 4989377"/>
              <a:gd name="connsiteY5" fmla="*/ 2718293 h 2774139"/>
              <a:gd name="connsiteX6" fmla="*/ 4872023 w 4989377"/>
              <a:gd name="connsiteY6" fmla="*/ 2047271 h 2774139"/>
              <a:gd name="connsiteX7" fmla="*/ 4886695 w 4989377"/>
              <a:gd name="connsiteY7" fmla="*/ 930821 h 2774139"/>
              <a:gd name="connsiteX8" fmla="*/ 4064757 w 4989377"/>
              <a:gd name="connsiteY8" fmla="*/ 145482 h 2774139"/>
              <a:gd name="connsiteX9" fmla="*/ 1966074 w 4989377"/>
              <a:gd name="connsiteY9" fmla="*/ 11974 h 2774139"/>
              <a:gd name="connsiteX0" fmla="*/ 1966074 w 4989377"/>
              <a:gd name="connsiteY0" fmla="*/ 10717 h 2772882"/>
              <a:gd name="connsiteX1" fmla="*/ 487794 w 4989377"/>
              <a:gd name="connsiteY1" fmla="*/ 378353 h 2772882"/>
              <a:gd name="connsiteX2" fmla="*/ 114 w 4989377"/>
              <a:gd name="connsiteY2" fmla="*/ 1728623 h 2772882"/>
              <a:gd name="connsiteX3" fmla="*/ 518275 w 4989377"/>
              <a:gd name="connsiteY3" fmla="*/ 2728468 h 2772882"/>
              <a:gd name="connsiteX4" fmla="*/ 1975355 w 4989377"/>
              <a:gd name="connsiteY4" fmla="*/ 2609406 h 2772882"/>
              <a:gd name="connsiteX5" fmla="*/ 3755106 w 4989377"/>
              <a:gd name="connsiteY5" fmla="*/ 2717036 h 2772882"/>
              <a:gd name="connsiteX6" fmla="*/ 4872023 w 4989377"/>
              <a:gd name="connsiteY6" fmla="*/ 2046014 h 2772882"/>
              <a:gd name="connsiteX7" fmla="*/ 4886695 w 4989377"/>
              <a:gd name="connsiteY7" fmla="*/ 929564 h 2772882"/>
              <a:gd name="connsiteX8" fmla="*/ 4064757 w 4989377"/>
              <a:gd name="connsiteY8" fmla="*/ 144225 h 2772882"/>
              <a:gd name="connsiteX9" fmla="*/ 1966074 w 4989377"/>
              <a:gd name="connsiteY9" fmla="*/ 10717 h 2772882"/>
              <a:gd name="connsiteX0" fmla="*/ 1966074 w 4989377"/>
              <a:gd name="connsiteY0" fmla="*/ 3832 h 2765997"/>
              <a:gd name="connsiteX1" fmla="*/ 487794 w 4989377"/>
              <a:gd name="connsiteY1" fmla="*/ 371468 h 2765997"/>
              <a:gd name="connsiteX2" fmla="*/ 114 w 4989377"/>
              <a:gd name="connsiteY2" fmla="*/ 1721738 h 2765997"/>
              <a:gd name="connsiteX3" fmla="*/ 518275 w 4989377"/>
              <a:gd name="connsiteY3" fmla="*/ 2721583 h 2765997"/>
              <a:gd name="connsiteX4" fmla="*/ 1975355 w 4989377"/>
              <a:gd name="connsiteY4" fmla="*/ 2602521 h 2765997"/>
              <a:gd name="connsiteX5" fmla="*/ 3755106 w 4989377"/>
              <a:gd name="connsiteY5" fmla="*/ 2710151 h 2765997"/>
              <a:gd name="connsiteX6" fmla="*/ 4872023 w 4989377"/>
              <a:gd name="connsiteY6" fmla="*/ 2039129 h 2765997"/>
              <a:gd name="connsiteX7" fmla="*/ 4886695 w 4989377"/>
              <a:gd name="connsiteY7" fmla="*/ 922679 h 2765997"/>
              <a:gd name="connsiteX8" fmla="*/ 4064757 w 4989377"/>
              <a:gd name="connsiteY8" fmla="*/ 137340 h 2765997"/>
              <a:gd name="connsiteX9" fmla="*/ 1966074 w 4989377"/>
              <a:gd name="connsiteY9" fmla="*/ 3832 h 2765997"/>
              <a:gd name="connsiteX0" fmla="*/ 1966074 w 4989377"/>
              <a:gd name="connsiteY0" fmla="*/ 21900 h 2730668"/>
              <a:gd name="connsiteX1" fmla="*/ 487794 w 4989377"/>
              <a:gd name="connsiteY1" fmla="*/ 336139 h 2730668"/>
              <a:gd name="connsiteX2" fmla="*/ 114 w 4989377"/>
              <a:gd name="connsiteY2" fmla="*/ 1686409 h 2730668"/>
              <a:gd name="connsiteX3" fmla="*/ 518275 w 4989377"/>
              <a:gd name="connsiteY3" fmla="*/ 2686254 h 2730668"/>
              <a:gd name="connsiteX4" fmla="*/ 1975355 w 4989377"/>
              <a:gd name="connsiteY4" fmla="*/ 2567192 h 2730668"/>
              <a:gd name="connsiteX5" fmla="*/ 3755106 w 4989377"/>
              <a:gd name="connsiteY5" fmla="*/ 2674822 h 2730668"/>
              <a:gd name="connsiteX6" fmla="*/ 4872023 w 4989377"/>
              <a:gd name="connsiteY6" fmla="*/ 2003800 h 2730668"/>
              <a:gd name="connsiteX7" fmla="*/ 4886695 w 4989377"/>
              <a:gd name="connsiteY7" fmla="*/ 887350 h 2730668"/>
              <a:gd name="connsiteX8" fmla="*/ 4064757 w 4989377"/>
              <a:gd name="connsiteY8" fmla="*/ 102011 h 2730668"/>
              <a:gd name="connsiteX9" fmla="*/ 1966074 w 4989377"/>
              <a:gd name="connsiteY9" fmla="*/ 21900 h 2730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89377" h="2730668">
                <a:moveTo>
                  <a:pt x="1966074" y="21900"/>
                </a:moveTo>
                <a:cubicBezTo>
                  <a:pt x="1369913" y="40898"/>
                  <a:pt x="815454" y="58721"/>
                  <a:pt x="487794" y="336139"/>
                </a:cubicBezTo>
                <a:cubicBezTo>
                  <a:pt x="160134" y="613557"/>
                  <a:pt x="-4966" y="1294723"/>
                  <a:pt x="114" y="1686409"/>
                </a:cubicBezTo>
                <a:cubicBezTo>
                  <a:pt x="5194" y="2078095"/>
                  <a:pt x="189068" y="2539457"/>
                  <a:pt x="518275" y="2686254"/>
                </a:cubicBezTo>
                <a:cubicBezTo>
                  <a:pt x="847482" y="2833051"/>
                  <a:pt x="1435883" y="2569097"/>
                  <a:pt x="1975355" y="2567192"/>
                </a:cubicBezTo>
                <a:cubicBezTo>
                  <a:pt x="2514827" y="2565287"/>
                  <a:pt x="3272328" y="2768721"/>
                  <a:pt x="3755106" y="2674822"/>
                </a:cubicBezTo>
                <a:cubicBezTo>
                  <a:pt x="4237884" y="2580923"/>
                  <a:pt x="4707581" y="2341759"/>
                  <a:pt x="4872023" y="2003800"/>
                </a:cubicBezTo>
                <a:cubicBezTo>
                  <a:pt x="5036465" y="1665841"/>
                  <a:pt x="5015602" y="1204315"/>
                  <a:pt x="4886695" y="887350"/>
                </a:cubicBezTo>
                <a:cubicBezTo>
                  <a:pt x="4757788" y="570385"/>
                  <a:pt x="4551527" y="246253"/>
                  <a:pt x="4064757" y="102011"/>
                </a:cubicBezTo>
                <a:cubicBezTo>
                  <a:pt x="3577987" y="-42231"/>
                  <a:pt x="2562235" y="2902"/>
                  <a:pt x="1966074" y="2190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792000" rIns="792000"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sv-SE" sz="3200" b="1" dirty="0">
                <a:solidFill>
                  <a:schemeClr val="tx1"/>
                </a:solidFill>
                <a:latin typeface="+mj-lt"/>
                <a:sym typeface="Wingdings" panose="05000000000000000000" pitchFamily="2" charset="2"/>
              </a:rPr>
              <a:t>Omställningsarenan</a:t>
            </a:r>
            <a:r>
              <a:rPr lang="sv-SE" sz="2400" b="1" dirty="0">
                <a:solidFill>
                  <a:schemeClr val="tx1"/>
                </a:solidFill>
                <a:sym typeface="Wingdings" panose="05000000000000000000" pitchFamily="2" charset="2"/>
              </a:rPr>
              <a:t> </a:t>
            </a:r>
          </a:p>
          <a:p>
            <a:pPr algn="ctr"/>
            <a:endParaRPr lang="sv-SE" sz="900" b="1" dirty="0">
              <a:solidFill>
                <a:schemeClr val="tx1"/>
              </a:solidFill>
              <a:sym typeface="Wingdings" panose="05000000000000000000" pitchFamily="2" charset="2"/>
            </a:endParaRPr>
          </a:p>
          <a:p>
            <a:pPr marL="800100" lvl="1" indent="-342900">
              <a:buClrTx/>
              <a:buFont typeface="Arial" panose="020B0604020202020204" pitchFamily="34" charset="0"/>
              <a:buChar char="•"/>
            </a:pPr>
            <a:r>
              <a:rPr lang="sv-SE" sz="2400" dirty="0">
                <a:solidFill>
                  <a:schemeClr val="tx1"/>
                </a:solidFill>
                <a:ea typeface="Calibri" panose="020F0502020204030204" pitchFamily="34" charset="0"/>
              </a:rPr>
              <a:t>Inflytande</a:t>
            </a:r>
          </a:p>
          <a:p>
            <a:pPr marL="800100" lvl="1" indent="-342900">
              <a:buClrTx/>
              <a:buFont typeface="Arial" panose="020B0604020202020204" pitchFamily="34" charset="0"/>
              <a:buChar char="•"/>
            </a:pPr>
            <a:r>
              <a:rPr lang="sv-SE" sz="2400" dirty="0">
                <a:solidFill>
                  <a:schemeClr val="tx1"/>
                </a:solidFill>
                <a:ea typeface="Calibri" panose="020F0502020204030204" pitchFamily="34" charset="0"/>
              </a:rPr>
              <a:t>Lärande</a:t>
            </a:r>
          </a:p>
          <a:p>
            <a:pPr marL="800100" lvl="1" indent="-342900">
              <a:buClrTx/>
              <a:buFont typeface="Arial" panose="020B0604020202020204" pitchFamily="34" charset="0"/>
              <a:buChar char="•"/>
            </a:pPr>
            <a:r>
              <a:rPr lang="sv-SE" sz="2400" dirty="0">
                <a:solidFill>
                  <a:schemeClr val="tx1"/>
                </a:solidFill>
                <a:ea typeface="Calibri" panose="020F0502020204030204" pitchFamily="34" charset="0"/>
              </a:rPr>
              <a:t>Nätverk</a:t>
            </a:r>
          </a:p>
        </p:txBody>
      </p:sp>
      <p:sp>
        <p:nvSpPr>
          <p:cNvPr id="6" name="Frihandsfigur: Form 5">
            <a:extLst>
              <a:ext uri="{FF2B5EF4-FFF2-40B4-BE49-F238E27FC236}">
                <a16:creationId xmlns:a16="http://schemas.microsoft.com/office/drawing/2014/main" id="{E7D18894-EFBC-FCB5-BBCB-2876006E1417}"/>
              </a:ext>
            </a:extLst>
          </p:cNvPr>
          <p:cNvSpPr/>
          <p:nvPr/>
        </p:nvSpPr>
        <p:spPr>
          <a:xfrm>
            <a:off x="5652723" y="2416646"/>
            <a:ext cx="6022931" cy="2634135"/>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915376"/>
              <a:gd name="connsiteX1" fmla="*/ 487794 w 4796883"/>
              <a:gd name="connsiteY1" fmla="*/ 254507 h 2915376"/>
              <a:gd name="connsiteX2" fmla="*/ 114 w 4796883"/>
              <a:gd name="connsiteY2" fmla="*/ 1604777 h 2915376"/>
              <a:gd name="connsiteX3" fmla="*/ 518274 w 4796883"/>
              <a:gd name="connsiteY3" fmla="*/ 2507128 h 2915376"/>
              <a:gd name="connsiteX4" fmla="*/ 2379594 w 4796883"/>
              <a:gd name="connsiteY4" fmla="*/ 2913314 h 2915376"/>
              <a:gd name="connsiteX5" fmla="*/ 4419714 w 4796883"/>
              <a:gd name="connsiteY5" fmla="*/ 2612804 h 2915376"/>
              <a:gd name="connsiteX6" fmla="*/ 4732134 w 4796883"/>
              <a:gd name="connsiteY6" fmla="*/ 1573383 h 2915376"/>
              <a:gd name="connsiteX7" fmla="*/ 4480674 w 4796883"/>
              <a:gd name="connsiteY7" fmla="*/ 169970 h 2915376"/>
              <a:gd name="connsiteX8" fmla="*/ 1966074 w 4796883"/>
              <a:gd name="connsiteY8" fmla="*/ 33702 h 2915376"/>
              <a:gd name="connsiteX0" fmla="*/ 1966074 w 4796883"/>
              <a:gd name="connsiteY0" fmla="*/ 33702 h 2913537"/>
              <a:gd name="connsiteX1" fmla="*/ 487794 w 4796883"/>
              <a:gd name="connsiteY1" fmla="*/ 254507 h 2913537"/>
              <a:gd name="connsiteX2" fmla="*/ 114 w 4796883"/>
              <a:gd name="connsiteY2" fmla="*/ 1604777 h 2913537"/>
              <a:gd name="connsiteX3" fmla="*/ 518274 w 4796883"/>
              <a:gd name="connsiteY3" fmla="*/ 2507128 h 2913537"/>
              <a:gd name="connsiteX4" fmla="*/ 2379594 w 4796883"/>
              <a:gd name="connsiteY4" fmla="*/ 2913314 h 2913537"/>
              <a:gd name="connsiteX5" fmla="*/ 4054890 w 4796883"/>
              <a:gd name="connsiteY5" fmla="*/ 2460547 h 2913537"/>
              <a:gd name="connsiteX6" fmla="*/ 4732134 w 4796883"/>
              <a:gd name="connsiteY6" fmla="*/ 1573383 h 2913537"/>
              <a:gd name="connsiteX7" fmla="*/ 4480674 w 4796883"/>
              <a:gd name="connsiteY7" fmla="*/ 169970 h 2913537"/>
              <a:gd name="connsiteX8" fmla="*/ 1966074 w 4796883"/>
              <a:gd name="connsiteY8" fmla="*/ 33702 h 2913537"/>
              <a:gd name="connsiteX0" fmla="*/ 1966074 w 4796883"/>
              <a:gd name="connsiteY0" fmla="*/ 33702 h 2913537"/>
              <a:gd name="connsiteX1" fmla="*/ 487794 w 4796883"/>
              <a:gd name="connsiteY1" fmla="*/ 254507 h 2913537"/>
              <a:gd name="connsiteX2" fmla="*/ 114 w 4796883"/>
              <a:gd name="connsiteY2" fmla="*/ 1604777 h 2913537"/>
              <a:gd name="connsiteX3" fmla="*/ 518274 w 4796883"/>
              <a:gd name="connsiteY3" fmla="*/ 2507128 h 2913537"/>
              <a:gd name="connsiteX4" fmla="*/ 2379594 w 4796883"/>
              <a:gd name="connsiteY4" fmla="*/ 2913314 h 2913537"/>
              <a:gd name="connsiteX5" fmla="*/ 4054890 w 4796883"/>
              <a:gd name="connsiteY5" fmla="*/ 2460547 h 2913537"/>
              <a:gd name="connsiteX6" fmla="*/ 4732134 w 4796883"/>
              <a:gd name="connsiteY6" fmla="*/ 1573383 h 2913537"/>
              <a:gd name="connsiteX7" fmla="*/ 4480674 w 4796883"/>
              <a:gd name="connsiteY7" fmla="*/ 169970 h 2913537"/>
              <a:gd name="connsiteX8" fmla="*/ 1966074 w 4796883"/>
              <a:gd name="connsiteY8" fmla="*/ 33702 h 2913537"/>
              <a:gd name="connsiteX0" fmla="*/ 1966074 w 4796883"/>
              <a:gd name="connsiteY0" fmla="*/ 33702 h 2921026"/>
              <a:gd name="connsiteX1" fmla="*/ 487794 w 4796883"/>
              <a:gd name="connsiteY1" fmla="*/ 254507 h 2921026"/>
              <a:gd name="connsiteX2" fmla="*/ 114 w 4796883"/>
              <a:gd name="connsiteY2" fmla="*/ 1604777 h 2921026"/>
              <a:gd name="connsiteX3" fmla="*/ 518274 w 4796883"/>
              <a:gd name="connsiteY3" fmla="*/ 2507128 h 2921026"/>
              <a:gd name="connsiteX4" fmla="*/ 2379594 w 4796883"/>
              <a:gd name="connsiteY4" fmla="*/ 2913314 h 2921026"/>
              <a:gd name="connsiteX5" fmla="*/ 3406755 w 4796883"/>
              <a:gd name="connsiteY5" fmla="*/ 2749969 h 2921026"/>
              <a:gd name="connsiteX6" fmla="*/ 4054890 w 4796883"/>
              <a:gd name="connsiteY6" fmla="*/ 2460547 h 2921026"/>
              <a:gd name="connsiteX7" fmla="*/ 4732134 w 4796883"/>
              <a:gd name="connsiteY7" fmla="*/ 1573383 h 2921026"/>
              <a:gd name="connsiteX8" fmla="*/ 4480674 w 4796883"/>
              <a:gd name="connsiteY8" fmla="*/ 169970 h 2921026"/>
              <a:gd name="connsiteX9" fmla="*/ 1966074 w 4796883"/>
              <a:gd name="connsiteY9" fmla="*/ 33702 h 2921026"/>
              <a:gd name="connsiteX0" fmla="*/ 1966074 w 4796883"/>
              <a:gd name="connsiteY0" fmla="*/ 33702 h 3033316"/>
              <a:gd name="connsiteX1" fmla="*/ 487794 w 4796883"/>
              <a:gd name="connsiteY1" fmla="*/ 254507 h 3033316"/>
              <a:gd name="connsiteX2" fmla="*/ 114 w 4796883"/>
              <a:gd name="connsiteY2" fmla="*/ 1604777 h 3033316"/>
              <a:gd name="connsiteX3" fmla="*/ 518274 w 4796883"/>
              <a:gd name="connsiteY3" fmla="*/ 2507128 h 3033316"/>
              <a:gd name="connsiteX4" fmla="*/ 2379594 w 4796883"/>
              <a:gd name="connsiteY4" fmla="*/ 2913314 h 3033316"/>
              <a:gd name="connsiteX5" fmla="*/ 3798602 w 4796883"/>
              <a:gd name="connsiteY5" fmla="*/ 3003732 h 3033316"/>
              <a:gd name="connsiteX6" fmla="*/ 4054890 w 4796883"/>
              <a:gd name="connsiteY6" fmla="*/ 2460547 h 3033316"/>
              <a:gd name="connsiteX7" fmla="*/ 4732134 w 4796883"/>
              <a:gd name="connsiteY7" fmla="*/ 1573383 h 3033316"/>
              <a:gd name="connsiteX8" fmla="*/ 4480674 w 4796883"/>
              <a:gd name="connsiteY8" fmla="*/ 169970 h 3033316"/>
              <a:gd name="connsiteX9" fmla="*/ 1966074 w 4796883"/>
              <a:gd name="connsiteY9" fmla="*/ 33702 h 3033316"/>
              <a:gd name="connsiteX0" fmla="*/ 1966074 w 4796883"/>
              <a:gd name="connsiteY0" fmla="*/ 33702 h 3033316"/>
              <a:gd name="connsiteX1" fmla="*/ 487794 w 4796883"/>
              <a:gd name="connsiteY1" fmla="*/ 254507 h 3033316"/>
              <a:gd name="connsiteX2" fmla="*/ 114 w 4796883"/>
              <a:gd name="connsiteY2" fmla="*/ 1604777 h 3033316"/>
              <a:gd name="connsiteX3" fmla="*/ 518274 w 4796883"/>
              <a:gd name="connsiteY3" fmla="*/ 2507128 h 3033316"/>
              <a:gd name="connsiteX4" fmla="*/ 2379594 w 4796883"/>
              <a:gd name="connsiteY4" fmla="*/ 2913314 h 3033316"/>
              <a:gd name="connsiteX5" fmla="*/ 3798602 w 4796883"/>
              <a:gd name="connsiteY5" fmla="*/ 3003732 h 3033316"/>
              <a:gd name="connsiteX6" fmla="*/ 4271081 w 4796883"/>
              <a:gd name="connsiteY6" fmla="*/ 2342125 h 3033316"/>
              <a:gd name="connsiteX7" fmla="*/ 4732134 w 4796883"/>
              <a:gd name="connsiteY7" fmla="*/ 1573383 h 3033316"/>
              <a:gd name="connsiteX8" fmla="*/ 4480674 w 4796883"/>
              <a:gd name="connsiteY8" fmla="*/ 169970 h 3033316"/>
              <a:gd name="connsiteX9" fmla="*/ 1966074 w 4796883"/>
              <a:gd name="connsiteY9" fmla="*/ 33702 h 3033316"/>
              <a:gd name="connsiteX0" fmla="*/ 1966752 w 4797561"/>
              <a:gd name="connsiteY0" fmla="*/ 33702 h 3025870"/>
              <a:gd name="connsiteX1" fmla="*/ 488472 w 4797561"/>
              <a:gd name="connsiteY1" fmla="*/ 254507 h 3025870"/>
              <a:gd name="connsiteX2" fmla="*/ 792 w 4797561"/>
              <a:gd name="connsiteY2" fmla="*/ 1604777 h 3025870"/>
              <a:gd name="connsiteX3" fmla="*/ 573000 w 4797561"/>
              <a:gd name="connsiteY3" fmla="*/ 2845478 h 3025870"/>
              <a:gd name="connsiteX4" fmla="*/ 2380272 w 4797561"/>
              <a:gd name="connsiteY4" fmla="*/ 2913314 h 3025870"/>
              <a:gd name="connsiteX5" fmla="*/ 3799280 w 4797561"/>
              <a:gd name="connsiteY5" fmla="*/ 3003732 h 3025870"/>
              <a:gd name="connsiteX6" fmla="*/ 4271759 w 4797561"/>
              <a:gd name="connsiteY6" fmla="*/ 2342125 h 3025870"/>
              <a:gd name="connsiteX7" fmla="*/ 4732812 w 4797561"/>
              <a:gd name="connsiteY7" fmla="*/ 1573383 h 3025870"/>
              <a:gd name="connsiteX8" fmla="*/ 4481352 w 4797561"/>
              <a:gd name="connsiteY8" fmla="*/ 169970 h 3025870"/>
              <a:gd name="connsiteX9" fmla="*/ 1966752 w 4797561"/>
              <a:gd name="connsiteY9" fmla="*/ 33702 h 3025870"/>
              <a:gd name="connsiteX0" fmla="*/ 1966752 w 4797561"/>
              <a:gd name="connsiteY0" fmla="*/ 33702 h 3025872"/>
              <a:gd name="connsiteX1" fmla="*/ 488472 w 4797561"/>
              <a:gd name="connsiteY1" fmla="*/ 254507 h 3025872"/>
              <a:gd name="connsiteX2" fmla="*/ 792 w 4797561"/>
              <a:gd name="connsiteY2" fmla="*/ 1604777 h 3025872"/>
              <a:gd name="connsiteX3" fmla="*/ 573000 w 4797561"/>
              <a:gd name="connsiteY3" fmla="*/ 2845478 h 3025872"/>
              <a:gd name="connsiteX4" fmla="*/ 2380272 w 4797561"/>
              <a:gd name="connsiteY4" fmla="*/ 2913314 h 3025872"/>
              <a:gd name="connsiteX5" fmla="*/ 3799280 w 4797561"/>
              <a:gd name="connsiteY5" fmla="*/ 3003732 h 3025872"/>
              <a:gd name="connsiteX6" fmla="*/ 4325807 w 4797561"/>
              <a:gd name="connsiteY6" fmla="*/ 2443630 h 3025872"/>
              <a:gd name="connsiteX7" fmla="*/ 4732812 w 4797561"/>
              <a:gd name="connsiteY7" fmla="*/ 1573383 h 3025872"/>
              <a:gd name="connsiteX8" fmla="*/ 4481352 w 4797561"/>
              <a:gd name="connsiteY8" fmla="*/ 169970 h 3025872"/>
              <a:gd name="connsiteX9" fmla="*/ 1966752 w 4797561"/>
              <a:gd name="connsiteY9" fmla="*/ 33702 h 3025872"/>
              <a:gd name="connsiteX0" fmla="*/ 1966752 w 4739644"/>
              <a:gd name="connsiteY0" fmla="*/ 33702 h 3025870"/>
              <a:gd name="connsiteX1" fmla="*/ 488472 w 4739644"/>
              <a:gd name="connsiteY1" fmla="*/ 254507 h 3025870"/>
              <a:gd name="connsiteX2" fmla="*/ 792 w 4739644"/>
              <a:gd name="connsiteY2" fmla="*/ 1604777 h 3025870"/>
              <a:gd name="connsiteX3" fmla="*/ 573000 w 4739644"/>
              <a:gd name="connsiteY3" fmla="*/ 2845478 h 3025870"/>
              <a:gd name="connsiteX4" fmla="*/ 2380272 w 4739644"/>
              <a:gd name="connsiteY4" fmla="*/ 2913314 h 3025870"/>
              <a:gd name="connsiteX5" fmla="*/ 3799280 w 4739644"/>
              <a:gd name="connsiteY5" fmla="*/ 3003732 h 3025870"/>
              <a:gd name="connsiteX6" fmla="*/ 4325807 w 4739644"/>
              <a:gd name="connsiteY6" fmla="*/ 2443630 h 3025870"/>
              <a:gd name="connsiteX7" fmla="*/ 4732812 w 4739644"/>
              <a:gd name="connsiteY7" fmla="*/ 1573383 h 3025870"/>
              <a:gd name="connsiteX8" fmla="*/ 4157066 w 4739644"/>
              <a:gd name="connsiteY8" fmla="*/ 169969 h 3025870"/>
              <a:gd name="connsiteX9" fmla="*/ 1966752 w 4739644"/>
              <a:gd name="connsiteY9" fmla="*/ 33702 h 3025870"/>
              <a:gd name="connsiteX0" fmla="*/ 1966752 w 4744103"/>
              <a:gd name="connsiteY0" fmla="*/ 33702 h 3088160"/>
              <a:gd name="connsiteX1" fmla="*/ 488472 w 4744103"/>
              <a:gd name="connsiteY1" fmla="*/ 254507 h 3088160"/>
              <a:gd name="connsiteX2" fmla="*/ 792 w 4744103"/>
              <a:gd name="connsiteY2" fmla="*/ 1604777 h 3088160"/>
              <a:gd name="connsiteX3" fmla="*/ 573000 w 4744103"/>
              <a:gd name="connsiteY3" fmla="*/ 2845478 h 3088160"/>
              <a:gd name="connsiteX4" fmla="*/ 2380272 w 4744103"/>
              <a:gd name="connsiteY4" fmla="*/ 2913314 h 3088160"/>
              <a:gd name="connsiteX5" fmla="*/ 3799280 w 4744103"/>
              <a:gd name="connsiteY5" fmla="*/ 3003732 h 3088160"/>
              <a:gd name="connsiteX6" fmla="*/ 4732812 w 4744103"/>
              <a:gd name="connsiteY6" fmla="*/ 1573383 h 3088160"/>
              <a:gd name="connsiteX7" fmla="*/ 4157066 w 4744103"/>
              <a:gd name="connsiteY7" fmla="*/ 169969 h 3088160"/>
              <a:gd name="connsiteX8" fmla="*/ 1966752 w 4744103"/>
              <a:gd name="connsiteY8" fmla="*/ 33702 h 3088160"/>
              <a:gd name="connsiteX0" fmla="*/ 1966752 w 4744102"/>
              <a:gd name="connsiteY0" fmla="*/ 33702 h 3088160"/>
              <a:gd name="connsiteX1" fmla="*/ 488472 w 4744102"/>
              <a:gd name="connsiteY1" fmla="*/ 254507 h 3088160"/>
              <a:gd name="connsiteX2" fmla="*/ 792 w 4744102"/>
              <a:gd name="connsiteY2" fmla="*/ 1604777 h 3088160"/>
              <a:gd name="connsiteX3" fmla="*/ 573000 w 4744102"/>
              <a:gd name="connsiteY3" fmla="*/ 2845478 h 3088160"/>
              <a:gd name="connsiteX4" fmla="*/ 1907354 w 4744102"/>
              <a:gd name="connsiteY4" fmla="*/ 2913314 h 3088160"/>
              <a:gd name="connsiteX5" fmla="*/ 3799280 w 4744102"/>
              <a:gd name="connsiteY5" fmla="*/ 3003732 h 3088160"/>
              <a:gd name="connsiteX6" fmla="*/ 4732812 w 4744102"/>
              <a:gd name="connsiteY6" fmla="*/ 1573383 h 3088160"/>
              <a:gd name="connsiteX7" fmla="*/ 4157066 w 4744102"/>
              <a:gd name="connsiteY7" fmla="*/ 169969 h 3088160"/>
              <a:gd name="connsiteX8" fmla="*/ 1966752 w 4744102"/>
              <a:gd name="connsiteY8" fmla="*/ 33702 h 3088160"/>
              <a:gd name="connsiteX0" fmla="*/ 1966345 w 4743695"/>
              <a:gd name="connsiteY0" fmla="*/ 33702 h 3084551"/>
              <a:gd name="connsiteX1" fmla="*/ 488065 w 4743695"/>
              <a:gd name="connsiteY1" fmla="*/ 254507 h 3084551"/>
              <a:gd name="connsiteX2" fmla="*/ 385 w 4743695"/>
              <a:gd name="connsiteY2" fmla="*/ 1604777 h 3084551"/>
              <a:gd name="connsiteX3" fmla="*/ 545569 w 4743695"/>
              <a:gd name="connsiteY3" fmla="*/ 2980818 h 3084551"/>
              <a:gd name="connsiteX4" fmla="*/ 1906947 w 4743695"/>
              <a:gd name="connsiteY4" fmla="*/ 2913314 h 3084551"/>
              <a:gd name="connsiteX5" fmla="*/ 3798873 w 4743695"/>
              <a:gd name="connsiteY5" fmla="*/ 3003732 h 3084551"/>
              <a:gd name="connsiteX6" fmla="*/ 4732405 w 4743695"/>
              <a:gd name="connsiteY6" fmla="*/ 1573383 h 3084551"/>
              <a:gd name="connsiteX7" fmla="*/ 4156659 w 4743695"/>
              <a:gd name="connsiteY7" fmla="*/ 169969 h 3084551"/>
              <a:gd name="connsiteX8" fmla="*/ 1966345 w 4743695"/>
              <a:gd name="connsiteY8" fmla="*/ 33702 h 3084551"/>
              <a:gd name="connsiteX0" fmla="*/ 1966345 w 4743695"/>
              <a:gd name="connsiteY0" fmla="*/ 33702 h 3062254"/>
              <a:gd name="connsiteX1" fmla="*/ 488065 w 4743695"/>
              <a:gd name="connsiteY1" fmla="*/ 254507 h 3062254"/>
              <a:gd name="connsiteX2" fmla="*/ 385 w 4743695"/>
              <a:gd name="connsiteY2" fmla="*/ 1604777 h 3062254"/>
              <a:gd name="connsiteX3" fmla="*/ 545569 w 4743695"/>
              <a:gd name="connsiteY3" fmla="*/ 2980818 h 3062254"/>
              <a:gd name="connsiteX4" fmla="*/ 1906947 w 4743695"/>
              <a:gd name="connsiteY4" fmla="*/ 2913314 h 3062254"/>
              <a:gd name="connsiteX5" fmla="*/ 3798873 w 4743695"/>
              <a:gd name="connsiteY5" fmla="*/ 3003732 h 3062254"/>
              <a:gd name="connsiteX6" fmla="*/ 4732405 w 4743695"/>
              <a:gd name="connsiteY6" fmla="*/ 1573383 h 3062254"/>
              <a:gd name="connsiteX7" fmla="*/ 4156659 w 4743695"/>
              <a:gd name="connsiteY7" fmla="*/ 169969 h 3062254"/>
              <a:gd name="connsiteX8" fmla="*/ 1966345 w 4743695"/>
              <a:gd name="connsiteY8" fmla="*/ 33702 h 3062254"/>
              <a:gd name="connsiteX0" fmla="*/ 1966345 w 4743695"/>
              <a:gd name="connsiteY0" fmla="*/ 33702 h 3062256"/>
              <a:gd name="connsiteX1" fmla="*/ 488065 w 4743695"/>
              <a:gd name="connsiteY1" fmla="*/ 254507 h 3062256"/>
              <a:gd name="connsiteX2" fmla="*/ 385 w 4743695"/>
              <a:gd name="connsiteY2" fmla="*/ 1604777 h 3062256"/>
              <a:gd name="connsiteX3" fmla="*/ 545569 w 4743695"/>
              <a:gd name="connsiteY3" fmla="*/ 2980818 h 3062256"/>
              <a:gd name="connsiteX4" fmla="*/ 1906947 w 4743695"/>
              <a:gd name="connsiteY4" fmla="*/ 2913314 h 3062256"/>
              <a:gd name="connsiteX5" fmla="*/ 3798873 w 4743695"/>
              <a:gd name="connsiteY5" fmla="*/ 3003732 h 3062256"/>
              <a:gd name="connsiteX6" fmla="*/ 4732405 w 4743695"/>
              <a:gd name="connsiteY6" fmla="*/ 1573383 h 3062256"/>
              <a:gd name="connsiteX7" fmla="*/ 4156659 w 4743695"/>
              <a:gd name="connsiteY7" fmla="*/ 169969 h 3062256"/>
              <a:gd name="connsiteX8" fmla="*/ 1966345 w 4743695"/>
              <a:gd name="connsiteY8" fmla="*/ 33702 h 3062256"/>
              <a:gd name="connsiteX0" fmla="*/ 1966345 w 4743695"/>
              <a:gd name="connsiteY0" fmla="*/ 33702 h 3158150"/>
              <a:gd name="connsiteX1" fmla="*/ 488065 w 4743695"/>
              <a:gd name="connsiteY1" fmla="*/ 254507 h 3158150"/>
              <a:gd name="connsiteX2" fmla="*/ 385 w 4743695"/>
              <a:gd name="connsiteY2" fmla="*/ 1604777 h 3158150"/>
              <a:gd name="connsiteX3" fmla="*/ 545569 w 4743695"/>
              <a:gd name="connsiteY3" fmla="*/ 2980818 h 3158150"/>
              <a:gd name="connsiteX4" fmla="*/ 1906947 w 4743695"/>
              <a:gd name="connsiteY4" fmla="*/ 2913314 h 3158150"/>
              <a:gd name="connsiteX5" fmla="*/ 3798873 w 4743695"/>
              <a:gd name="connsiteY5" fmla="*/ 3003732 h 3158150"/>
              <a:gd name="connsiteX6" fmla="*/ 4732405 w 4743695"/>
              <a:gd name="connsiteY6" fmla="*/ 1573383 h 3158150"/>
              <a:gd name="connsiteX7" fmla="*/ 4156659 w 4743695"/>
              <a:gd name="connsiteY7" fmla="*/ 169969 h 3158150"/>
              <a:gd name="connsiteX8" fmla="*/ 1966345 w 4743695"/>
              <a:gd name="connsiteY8" fmla="*/ 33702 h 3158150"/>
              <a:gd name="connsiteX0" fmla="*/ 1966345 w 4743695"/>
              <a:gd name="connsiteY0" fmla="*/ 33702 h 3069157"/>
              <a:gd name="connsiteX1" fmla="*/ 488065 w 4743695"/>
              <a:gd name="connsiteY1" fmla="*/ 254507 h 3069157"/>
              <a:gd name="connsiteX2" fmla="*/ 385 w 4743695"/>
              <a:gd name="connsiteY2" fmla="*/ 1604777 h 3069157"/>
              <a:gd name="connsiteX3" fmla="*/ 545569 w 4743695"/>
              <a:gd name="connsiteY3" fmla="*/ 2980818 h 3069157"/>
              <a:gd name="connsiteX4" fmla="*/ 1906947 w 4743695"/>
              <a:gd name="connsiteY4" fmla="*/ 2913314 h 3069157"/>
              <a:gd name="connsiteX5" fmla="*/ 3961016 w 4743695"/>
              <a:gd name="connsiteY5" fmla="*/ 2766887 h 3069157"/>
              <a:gd name="connsiteX6" fmla="*/ 4732405 w 4743695"/>
              <a:gd name="connsiteY6" fmla="*/ 1573383 h 3069157"/>
              <a:gd name="connsiteX7" fmla="*/ 4156659 w 4743695"/>
              <a:gd name="connsiteY7" fmla="*/ 169969 h 3069157"/>
              <a:gd name="connsiteX8" fmla="*/ 1966345 w 4743695"/>
              <a:gd name="connsiteY8" fmla="*/ 33702 h 3069157"/>
              <a:gd name="connsiteX0" fmla="*/ 1966345 w 4743695"/>
              <a:gd name="connsiteY0" fmla="*/ 33702 h 3066288"/>
              <a:gd name="connsiteX1" fmla="*/ 488065 w 4743695"/>
              <a:gd name="connsiteY1" fmla="*/ 254507 h 3066288"/>
              <a:gd name="connsiteX2" fmla="*/ 385 w 4743695"/>
              <a:gd name="connsiteY2" fmla="*/ 1604777 h 3066288"/>
              <a:gd name="connsiteX3" fmla="*/ 545569 w 4743695"/>
              <a:gd name="connsiteY3" fmla="*/ 2980818 h 3066288"/>
              <a:gd name="connsiteX4" fmla="*/ 1906947 w 4743695"/>
              <a:gd name="connsiteY4" fmla="*/ 2913314 h 3066288"/>
              <a:gd name="connsiteX5" fmla="*/ 4201638 w 4743695"/>
              <a:gd name="connsiteY5" fmla="*/ 2861625 h 3066288"/>
              <a:gd name="connsiteX6" fmla="*/ 4732405 w 4743695"/>
              <a:gd name="connsiteY6" fmla="*/ 1573383 h 3066288"/>
              <a:gd name="connsiteX7" fmla="*/ 4156659 w 4743695"/>
              <a:gd name="connsiteY7" fmla="*/ 169969 h 3066288"/>
              <a:gd name="connsiteX8" fmla="*/ 1966345 w 4743695"/>
              <a:gd name="connsiteY8" fmla="*/ 33702 h 3066288"/>
              <a:gd name="connsiteX0" fmla="*/ 1966345 w 4738424"/>
              <a:gd name="connsiteY0" fmla="*/ 4943 h 3037529"/>
              <a:gd name="connsiteX1" fmla="*/ 488065 w 4738424"/>
              <a:gd name="connsiteY1" fmla="*/ 225748 h 3037529"/>
              <a:gd name="connsiteX2" fmla="*/ 385 w 4738424"/>
              <a:gd name="connsiteY2" fmla="*/ 1576018 h 3037529"/>
              <a:gd name="connsiteX3" fmla="*/ 545569 w 4738424"/>
              <a:gd name="connsiteY3" fmla="*/ 2952059 h 3037529"/>
              <a:gd name="connsiteX4" fmla="*/ 1906947 w 4738424"/>
              <a:gd name="connsiteY4" fmla="*/ 2884555 h 3037529"/>
              <a:gd name="connsiteX5" fmla="*/ 4201638 w 4738424"/>
              <a:gd name="connsiteY5" fmla="*/ 2832866 h 3037529"/>
              <a:gd name="connsiteX6" fmla="*/ 4732405 w 4738424"/>
              <a:gd name="connsiteY6" fmla="*/ 1544624 h 3037529"/>
              <a:gd name="connsiteX7" fmla="*/ 3938953 w 4738424"/>
              <a:gd name="connsiteY7" fmla="*/ 263016 h 3037529"/>
              <a:gd name="connsiteX8" fmla="*/ 1966345 w 4738424"/>
              <a:gd name="connsiteY8" fmla="*/ 4943 h 3037529"/>
              <a:gd name="connsiteX0" fmla="*/ 2069507 w 4738249"/>
              <a:gd name="connsiteY0" fmla="*/ 269 h 3195263"/>
              <a:gd name="connsiteX1" fmla="*/ 488104 w 4738249"/>
              <a:gd name="connsiteY1" fmla="*/ 383482 h 3195263"/>
              <a:gd name="connsiteX2" fmla="*/ 424 w 4738249"/>
              <a:gd name="connsiteY2" fmla="*/ 1733752 h 3195263"/>
              <a:gd name="connsiteX3" fmla="*/ 545608 w 4738249"/>
              <a:gd name="connsiteY3" fmla="*/ 3109793 h 3195263"/>
              <a:gd name="connsiteX4" fmla="*/ 1906986 w 4738249"/>
              <a:gd name="connsiteY4" fmla="*/ 3042289 h 3195263"/>
              <a:gd name="connsiteX5" fmla="*/ 4201677 w 4738249"/>
              <a:gd name="connsiteY5" fmla="*/ 2990600 h 3195263"/>
              <a:gd name="connsiteX6" fmla="*/ 4732444 w 4738249"/>
              <a:gd name="connsiteY6" fmla="*/ 1702358 h 3195263"/>
              <a:gd name="connsiteX7" fmla="*/ 3938992 w 4738249"/>
              <a:gd name="connsiteY7" fmla="*/ 420750 h 3195263"/>
              <a:gd name="connsiteX8" fmla="*/ 2069507 w 4738249"/>
              <a:gd name="connsiteY8" fmla="*/ 269 h 3195263"/>
              <a:gd name="connsiteX0" fmla="*/ 2069507 w 4557687"/>
              <a:gd name="connsiteY0" fmla="*/ 269 h 3195263"/>
              <a:gd name="connsiteX1" fmla="*/ 488104 w 4557687"/>
              <a:gd name="connsiteY1" fmla="*/ 383482 h 3195263"/>
              <a:gd name="connsiteX2" fmla="*/ 424 w 4557687"/>
              <a:gd name="connsiteY2" fmla="*/ 1733752 h 3195263"/>
              <a:gd name="connsiteX3" fmla="*/ 545608 w 4557687"/>
              <a:gd name="connsiteY3" fmla="*/ 3109793 h 3195263"/>
              <a:gd name="connsiteX4" fmla="*/ 1906986 w 4557687"/>
              <a:gd name="connsiteY4" fmla="*/ 3042289 h 3195263"/>
              <a:gd name="connsiteX5" fmla="*/ 4201677 w 4557687"/>
              <a:gd name="connsiteY5" fmla="*/ 2990600 h 3195263"/>
              <a:gd name="connsiteX6" fmla="*/ 4549113 w 4557687"/>
              <a:gd name="connsiteY6" fmla="*/ 1702359 h 3195263"/>
              <a:gd name="connsiteX7" fmla="*/ 3938992 w 4557687"/>
              <a:gd name="connsiteY7" fmla="*/ 420750 h 3195263"/>
              <a:gd name="connsiteX8" fmla="*/ 2069507 w 4557687"/>
              <a:gd name="connsiteY8" fmla="*/ 269 h 3195263"/>
              <a:gd name="connsiteX0" fmla="*/ 2069507 w 4554331"/>
              <a:gd name="connsiteY0" fmla="*/ 269 h 3195263"/>
              <a:gd name="connsiteX1" fmla="*/ 488104 w 4554331"/>
              <a:gd name="connsiteY1" fmla="*/ 383482 h 3195263"/>
              <a:gd name="connsiteX2" fmla="*/ 424 w 4554331"/>
              <a:gd name="connsiteY2" fmla="*/ 1733752 h 3195263"/>
              <a:gd name="connsiteX3" fmla="*/ 545608 w 4554331"/>
              <a:gd name="connsiteY3" fmla="*/ 3109793 h 3195263"/>
              <a:gd name="connsiteX4" fmla="*/ 1906986 w 4554331"/>
              <a:gd name="connsiteY4" fmla="*/ 3042289 h 3195263"/>
              <a:gd name="connsiteX5" fmla="*/ 4201677 w 4554331"/>
              <a:gd name="connsiteY5" fmla="*/ 2990600 h 3195263"/>
              <a:gd name="connsiteX6" fmla="*/ 4549113 w 4554331"/>
              <a:gd name="connsiteY6" fmla="*/ 1702359 h 3195263"/>
              <a:gd name="connsiteX7" fmla="*/ 3732744 w 4554331"/>
              <a:gd name="connsiteY7" fmla="*/ 420750 h 3195263"/>
              <a:gd name="connsiteX8" fmla="*/ 2069507 w 4554331"/>
              <a:gd name="connsiteY8" fmla="*/ 269 h 3195263"/>
              <a:gd name="connsiteX0" fmla="*/ 2069507 w 4554330"/>
              <a:gd name="connsiteY0" fmla="*/ 269 h 3193303"/>
              <a:gd name="connsiteX1" fmla="*/ 488104 w 4554330"/>
              <a:gd name="connsiteY1" fmla="*/ 383482 h 3193303"/>
              <a:gd name="connsiteX2" fmla="*/ 424 w 4554330"/>
              <a:gd name="connsiteY2" fmla="*/ 1733752 h 3193303"/>
              <a:gd name="connsiteX3" fmla="*/ 545608 w 4554330"/>
              <a:gd name="connsiteY3" fmla="*/ 3109793 h 3193303"/>
              <a:gd name="connsiteX4" fmla="*/ 1906986 w 4554330"/>
              <a:gd name="connsiteY4" fmla="*/ 3042289 h 3193303"/>
              <a:gd name="connsiteX5" fmla="*/ 4006887 w 4554330"/>
              <a:gd name="connsiteY5" fmla="*/ 3058270 h 3193303"/>
              <a:gd name="connsiteX6" fmla="*/ 4549113 w 4554330"/>
              <a:gd name="connsiteY6" fmla="*/ 1702359 h 3193303"/>
              <a:gd name="connsiteX7" fmla="*/ 3732744 w 4554330"/>
              <a:gd name="connsiteY7" fmla="*/ 420750 h 3193303"/>
              <a:gd name="connsiteX8" fmla="*/ 2069507 w 4554330"/>
              <a:gd name="connsiteY8" fmla="*/ 269 h 3193303"/>
              <a:gd name="connsiteX0" fmla="*/ 2069507 w 4452239"/>
              <a:gd name="connsiteY0" fmla="*/ 269 h 3193303"/>
              <a:gd name="connsiteX1" fmla="*/ 488104 w 4452239"/>
              <a:gd name="connsiteY1" fmla="*/ 383482 h 3193303"/>
              <a:gd name="connsiteX2" fmla="*/ 424 w 4452239"/>
              <a:gd name="connsiteY2" fmla="*/ 1733752 h 3193303"/>
              <a:gd name="connsiteX3" fmla="*/ 545608 w 4452239"/>
              <a:gd name="connsiteY3" fmla="*/ 3109793 h 3193303"/>
              <a:gd name="connsiteX4" fmla="*/ 1906986 w 4452239"/>
              <a:gd name="connsiteY4" fmla="*/ 3042289 h 3193303"/>
              <a:gd name="connsiteX5" fmla="*/ 4006887 w 4452239"/>
              <a:gd name="connsiteY5" fmla="*/ 3058270 h 3193303"/>
              <a:gd name="connsiteX6" fmla="*/ 4445989 w 4452239"/>
              <a:gd name="connsiteY6" fmla="*/ 1742961 h 3193303"/>
              <a:gd name="connsiteX7" fmla="*/ 3732744 w 4452239"/>
              <a:gd name="connsiteY7" fmla="*/ 420750 h 3193303"/>
              <a:gd name="connsiteX8" fmla="*/ 2069507 w 4452239"/>
              <a:gd name="connsiteY8" fmla="*/ 269 h 3193303"/>
              <a:gd name="connsiteX0" fmla="*/ 2069507 w 4445989"/>
              <a:gd name="connsiteY0" fmla="*/ 269 h 3193303"/>
              <a:gd name="connsiteX1" fmla="*/ 488104 w 4445989"/>
              <a:gd name="connsiteY1" fmla="*/ 383482 h 3193303"/>
              <a:gd name="connsiteX2" fmla="*/ 424 w 4445989"/>
              <a:gd name="connsiteY2" fmla="*/ 1733752 h 3193303"/>
              <a:gd name="connsiteX3" fmla="*/ 545608 w 4445989"/>
              <a:gd name="connsiteY3" fmla="*/ 3109793 h 3193303"/>
              <a:gd name="connsiteX4" fmla="*/ 1906986 w 4445989"/>
              <a:gd name="connsiteY4" fmla="*/ 3042289 h 3193303"/>
              <a:gd name="connsiteX5" fmla="*/ 4006887 w 4445989"/>
              <a:gd name="connsiteY5" fmla="*/ 3058270 h 3193303"/>
              <a:gd name="connsiteX6" fmla="*/ 4445989 w 4445989"/>
              <a:gd name="connsiteY6" fmla="*/ 1742961 h 3193303"/>
              <a:gd name="connsiteX7" fmla="*/ 3732744 w 4445989"/>
              <a:gd name="connsiteY7" fmla="*/ 420750 h 3193303"/>
              <a:gd name="connsiteX8" fmla="*/ 2069507 w 4445989"/>
              <a:gd name="connsiteY8" fmla="*/ 269 h 3193303"/>
              <a:gd name="connsiteX0" fmla="*/ 2069507 w 4475393"/>
              <a:gd name="connsiteY0" fmla="*/ 269 h 3193303"/>
              <a:gd name="connsiteX1" fmla="*/ 488104 w 4475393"/>
              <a:gd name="connsiteY1" fmla="*/ 383482 h 3193303"/>
              <a:gd name="connsiteX2" fmla="*/ 424 w 4475393"/>
              <a:gd name="connsiteY2" fmla="*/ 1733752 h 3193303"/>
              <a:gd name="connsiteX3" fmla="*/ 545608 w 4475393"/>
              <a:gd name="connsiteY3" fmla="*/ 3109793 h 3193303"/>
              <a:gd name="connsiteX4" fmla="*/ 1906986 w 4475393"/>
              <a:gd name="connsiteY4" fmla="*/ 3042289 h 3193303"/>
              <a:gd name="connsiteX5" fmla="*/ 4006887 w 4475393"/>
              <a:gd name="connsiteY5" fmla="*/ 3058270 h 3193303"/>
              <a:gd name="connsiteX6" fmla="*/ 4445989 w 4475393"/>
              <a:gd name="connsiteY6" fmla="*/ 1742961 h 3193303"/>
              <a:gd name="connsiteX7" fmla="*/ 3732744 w 4475393"/>
              <a:gd name="connsiteY7" fmla="*/ 420750 h 3193303"/>
              <a:gd name="connsiteX8" fmla="*/ 2069507 w 4475393"/>
              <a:gd name="connsiteY8" fmla="*/ 269 h 3193303"/>
              <a:gd name="connsiteX0" fmla="*/ 2069507 w 4549070"/>
              <a:gd name="connsiteY0" fmla="*/ 269 h 3193303"/>
              <a:gd name="connsiteX1" fmla="*/ 488104 w 4549070"/>
              <a:gd name="connsiteY1" fmla="*/ 383482 h 3193303"/>
              <a:gd name="connsiteX2" fmla="*/ 424 w 4549070"/>
              <a:gd name="connsiteY2" fmla="*/ 1733752 h 3193303"/>
              <a:gd name="connsiteX3" fmla="*/ 545608 w 4549070"/>
              <a:gd name="connsiteY3" fmla="*/ 3109793 h 3193303"/>
              <a:gd name="connsiteX4" fmla="*/ 1906986 w 4549070"/>
              <a:gd name="connsiteY4" fmla="*/ 3042289 h 3193303"/>
              <a:gd name="connsiteX5" fmla="*/ 4006887 w 4549070"/>
              <a:gd name="connsiteY5" fmla="*/ 3058270 h 3193303"/>
              <a:gd name="connsiteX6" fmla="*/ 4526196 w 4549070"/>
              <a:gd name="connsiteY6" fmla="*/ 1742961 h 3193303"/>
              <a:gd name="connsiteX7" fmla="*/ 3732744 w 4549070"/>
              <a:gd name="connsiteY7" fmla="*/ 420750 h 3193303"/>
              <a:gd name="connsiteX8" fmla="*/ 2069507 w 4549070"/>
              <a:gd name="connsiteY8" fmla="*/ 269 h 3193303"/>
              <a:gd name="connsiteX0" fmla="*/ 2069507 w 4528648"/>
              <a:gd name="connsiteY0" fmla="*/ 269 h 3193303"/>
              <a:gd name="connsiteX1" fmla="*/ 488104 w 4528648"/>
              <a:gd name="connsiteY1" fmla="*/ 383482 h 3193303"/>
              <a:gd name="connsiteX2" fmla="*/ 424 w 4528648"/>
              <a:gd name="connsiteY2" fmla="*/ 1733752 h 3193303"/>
              <a:gd name="connsiteX3" fmla="*/ 545608 w 4528648"/>
              <a:gd name="connsiteY3" fmla="*/ 3109793 h 3193303"/>
              <a:gd name="connsiteX4" fmla="*/ 1906986 w 4528648"/>
              <a:gd name="connsiteY4" fmla="*/ 3042289 h 3193303"/>
              <a:gd name="connsiteX5" fmla="*/ 4006887 w 4528648"/>
              <a:gd name="connsiteY5" fmla="*/ 3058270 h 3193303"/>
              <a:gd name="connsiteX6" fmla="*/ 4526196 w 4528648"/>
              <a:gd name="connsiteY6" fmla="*/ 1742961 h 3193303"/>
              <a:gd name="connsiteX7" fmla="*/ 3732744 w 4528648"/>
              <a:gd name="connsiteY7" fmla="*/ 420750 h 3193303"/>
              <a:gd name="connsiteX8" fmla="*/ 2069507 w 4528648"/>
              <a:gd name="connsiteY8" fmla="*/ 269 h 3193303"/>
              <a:gd name="connsiteX0" fmla="*/ 2069507 w 4528649"/>
              <a:gd name="connsiteY0" fmla="*/ 67 h 3193101"/>
              <a:gd name="connsiteX1" fmla="*/ 488104 w 4528649"/>
              <a:gd name="connsiteY1" fmla="*/ 383280 h 3193101"/>
              <a:gd name="connsiteX2" fmla="*/ 424 w 4528649"/>
              <a:gd name="connsiteY2" fmla="*/ 1733550 h 3193101"/>
              <a:gd name="connsiteX3" fmla="*/ 545608 w 4528649"/>
              <a:gd name="connsiteY3" fmla="*/ 3109591 h 3193101"/>
              <a:gd name="connsiteX4" fmla="*/ 1906986 w 4528649"/>
              <a:gd name="connsiteY4" fmla="*/ 3042087 h 3193101"/>
              <a:gd name="connsiteX5" fmla="*/ 4006887 w 4528649"/>
              <a:gd name="connsiteY5" fmla="*/ 3058068 h 3193101"/>
              <a:gd name="connsiteX6" fmla="*/ 4526196 w 4528649"/>
              <a:gd name="connsiteY6" fmla="*/ 1742759 h 3193101"/>
              <a:gd name="connsiteX7" fmla="*/ 3881713 w 4528649"/>
              <a:gd name="connsiteY7" fmla="*/ 401102 h 3193101"/>
              <a:gd name="connsiteX8" fmla="*/ 2069507 w 4528649"/>
              <a:gd name="connsiteY8" fmla="*/ 67 h 3193101"/>
              <a:gd name="connsiteX0" fmla="*/ 2069507 w 4528649"/>
              <a:gd name="connsiteY0" fmla="*/ 267 h 3193301"/>
              <a:gd name="connsiteX1" fmla="*/ 488104 w 4528649"/>
              <a:gd name="connsiteY1" fmla="*/ 383480 h 3193301"/>
              <a:gd name="connsiteX2" fmla="*/ 424 w 4528649"/>
              <a:gd name="connsiteY2" fmla="*/ 1733750 h 3193301"/>
              <a:gd name="connsiteX3" fmla="*/ 545608 w 4528649"/>
              <a:gd name="connsiteY3" fmla="*/ 3109791 h 3193301"/>
              <a:gd name="connsiteX4" fmla="*/ 1906986 w 4528649"/>
              <a:gd name="connsiteY4" fmla="*/ 3042287 h 3193301"/>
              <a:gd name="connsiteX5" fmla="*/ 4006887 w 4528649"/>
              <a:gd name="connsiteY5" fmla="*/ 3058268 h 3193301"/>
              <a:gd name="connsiteX6" fmla="*/ 4526196 w 4528649"/>
              <a:gd name="connsiteY6" fmla="*/ 1742959 h 3193301"/>
              <a:gd name="connsiteX7" fmla="*/ 3905548 w 4528649"/>
              <a:gd name="connsiteY7" fmla="*/ 352686 h 3193301"/>
              <a:gd name="connsiteX8" fmla="*/ 2069507 w 4528649"/>
              <a:gd name="connsiteY8" fmla="*/ 267 h 3193301"/>
              <a:gd name="connsiteX0" fmla="*/ 2069507 w 4476096"/>
              <a:gd name="connsiteY0" fmla="*/ 166 h 3193200"/>
              <a:gd name="connsiteX1" fmla="*/ 488104 w 4476096"/>
              <a:gd name="connsiteY1" fmla="*/ 383379 h 3193200"/>
              <a:gd name="connsiteX2" fmla="*/ 424 w 4476096"/>
              <a:gd name="connsiteY2" fmla="*/ 1733649 h 3193200"/>
              <a:gd name="connsiteX3" fmla="*/ 545608 w 4476096"/>
              <a:gd name="connsiteY3" fmla="*/ 3109690 h 3193200"/>
              <a:gd name="connsiteX4" fmla="*/ 1906986 w 4476096"/>
              <a:gd name="connsiteY4" fmla="*/ 3042186 h 3193200"/>
              <a:gd name="connsiteX5" fmla="*/ 4006887 w 4476096"/>
              <a:gd name="connsiteY5" fmla="*/ 3058167 h 3193200"/>
              <a:gd name="connsiteX6" fmla="*/ 4472567 w 4476096"/>
              <a:gd name="connsiteY6" fmla="*/ 1460886 h 3193200"/>
              <a:gd name="connsiteX7" fmla="*/ 3905548 w 4476096"/>
              <a:gd name="connsiteY7" fmla="*/ 352585 h 3193200"/>
              <a:gd name="connsiteX8" fmla="*/ 2069507 w 4476096"/>
              <a:gd name="connsiteY8" fmla="*/ 166 h 3193200"/>
              <a:gd name="connsiteX0" fmla="*/ 2069507 w 4474366"/>
              <a:gd name="connsiteY0" fmla="*/ 166 h 3193113"/>
              <a:gd name="connsiteX1" fmla="*/ 488104 w 4474366"/>
              <a:gd name="connsiteY1" fmla="*/ 383379 h 3193113"/>
              <a:gd name="connsiteX2" fmla="*/ 424 w 4474366"/>
              <a:gd name="connsiteY2" fmla="*/ 1733649 h 3193113"/>
              <a:gd name="connsiteX3" fmla="*/ 545608 w 4474366"/>
              <a:gd name="connsiteY3" fmla="*/ 3109690 h 3193113"/>
              <a:gd name="connsiteX4" fmla="*/ 1906986 w 4474366"/>
              <a:gd name="connsiteY4" fmla="*/ 3042186 h 3193113"/>
              <a:gd name="connsiteX5" fmla="*/ 3911547 w 4474366"/>
              <a:gd name="connsiteY5" fmla="*/ 3087337 h 3193113"/>
              <a:gd name="connsiteX6" fmla="*/ 4472567 w 4474366"/>
              <a:gd name="connsiteY6" fmla="*/ 1460886 h 3193113"/>
              <a:gd name="connsiteX7" fmla="*/ 3905548 w 4474366"/>
              <a:gd name="connsiteY7" fmla="*/ 352585 h 3193113"/>
              <a:gd name="connsiteX8" fmla="*/ 2069507 w 4474366"/>
              <a:gd name="connsiteY8" fmla="*/ 166 h 3193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74366" h="3193113">
                <a:moveTo>
                  <a:pt x="2069507" y="166"/>
                </a:moveTo>
                <a:cubicBezTo>
                  <a:pt x="1499933" y="5298"/>
                  <a:pt x="832951" y="94465"/>
                  <a:pt x="488104" y="383379"/>
                </a:cubicBezTo>
                <a:cubicBezTo>
                  <a:pt x="143257" y="672293"/>
                  <a:pt x="-9160" y="1279264"/>
                  <a:pt x="424" y="1733649"/>
                </a:cubicBezTo>
                <a:cubicBezTo>
                  <a:pt x="10008" y="2188034"/>
                  <a:pt x="227848" y="2891601"/>
                  <a:pt x="545608" y="3109690"/>
                </a:cubicBezTo>
                <a:cubicBezTo>
                  <a:pt x="863368" y="3327779"/>
                  <a:pt x="1345996" y="3045911"/>
                  <a:pt x="1906986" y="3042186"/>
                </a:cubicBezTo>
                <a:cubicBezTo>
                  <a:pt x="2467976" y="3038461"/>
                  <a:pt x="3483950" y="3350887"/>
                  <a:pt x="3911547" y="3087337"/>
                </a:cubicBezTo>
                <a:cubicBezTo>
                  <a:pt x="4339144" y="2823787"/>
                  <a:pt x="4493143" y="1933180"/>
                  <a:pt x="4472567" y="1460886"/>
                </a:cubicBezTo>
                <a:cubicBezTo>
                  <a:pt x="4451991" y="988592"/>
                  <a:pt x="4306058" y="596038"/>
                  <a:pt x="3905548" y="352585"/>
                </a:cubicBezTo>
                <a:cubicBezTo>
                  <a:pt x="3505038" y="109132"/>
                  <a:pt x="2639081" y="-4966"/>
                  <a:pt x="2069507" y="166"/>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792000" rIns="792000"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sv-SE" sz="3200" b="1">
                <a:solidFill>
                  <a:schemeClr val="tx1"/>
                </a:solidFill>
                <a:latin typeface="+mj-lt"/>
              </a:rPr>
              <a:t>Inspel blir till insatser</a:t>
            </a:r>
          </a:p>
          <a:p>
            <a:pPr algn="ctr"/>
            <a:endParaRPr lang="sv-SE" sz="900" b="1">
              <a:solidFill>
                <a:schemeClr val="tx1"/>
              </a:solidFill>
            </a:endParaRPr>
          </a:p>
          <a:p>
            <a:pPr lvl="1"/>
            <a:r>
              <a:rPr lang="sv-SE" sz="2400">
                <a:solidFill>
                  <a:schemeClr val="tx1"/>
                </a:solidFill>
              </a:rPr>
              <a:t>Resultatet från omställningsarenan bidrar till insatsplaneringen</a:t>
            </a:r>
            <a:endParaRPr lang="sv-SE" sz="2400">
              <a:solidFill>
                <a:schemeClr val="tx1"/>
              </a:solidFill>
              <a:sym typeface="Wingdings" panose="05000000000000000000" pitchFamily="2" charset="2"/>
            </a:endParaRPr>
          </a:p>
        </p:txBody>
      </p:sp>
      <p:sp>
        <p:nvSpPr>
          <p:cNvPr id="7" name="textruta 6">
            <a:extLst>
              <a:ext uri="{FF2B5EF4-FFF2-40B4-BE49-F238E27FC236}">
                <a16:creationId xmlns:a16="http://schemas.microsoft.com/office/drawing/2014/main" id="{D762B13A-E38A-A839-E42E-0DBED11FCE5B}"/>
              </a:ext>
            </a:extLst>
          </p:cNvPr>
          <p:cNvSpPr txBox="1"/>
          <p:nvPr/>
        </p:nvSpPr>
        <p:spPr>
          <a:xfrm>
            <a:off x="940067" y="1312929"/>
            <a:ext cx="550151" cy="1015663"/>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6000" b="1">
                <a:solidFill>
                  <a:schemeClr val="accent3"/>
                </a:solidFill>
                <a:latin typeface="+mj-lt"/>
              </a:rPr>
              <a:t>1</a:t>
            </a:r>
          </a:p>
        </p:txBody>
      </p:sp>
      <p:sp>
        <p:nvSpPr>
          <p:cNvPr id="8" name="textruta 7">
            <a:extLst>
              <a:ext uri="{FF2B5EF4-FFF2-40B4-BE49-F238E27FC236}">
                <a16:creationId xmlns:a16="http://schemas.microsoft.com/office/drawing/2014/main" id="{E92317FC-DFB1-2B60-FCD0-B5D65BA492A5}"/>
              </a:ext>
            </a:extLst>
          </p:cNvPr>
          <p:cNvSpPr txBox="1"/>
          <p:nvPr/>
        </p:nvSpPr>
        <p:spPr>
          <a:xfrm>
            <a:off x="6027112" y="3343929"/>
            <a:ext cx="649537" cy="1015663"/>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6000" b="1">
                <a:solidFill>
                  <a:schemeClr val="accent5"/>
                </a:solidFill>
                <a:latin typeface="+mj-lt"/>
              </a:rPr>
              <a:t>2</a:t>
            </a:r>
          </a:p>
        </p:txBody>
      </p:sp>
      <p:sp>
        <p:nvSpPr>
          <p:cNvPr id="9" name="Frihandsfigur: Form 8">
            <a:extLst>
              <a:ext uri="{FF2B5EF4-FFF2-40B4-BE49-F238E27FC236}">
                <a16:creationId xmlns:a16="http://schemas.microsoft.com/office/drawing/2014/main" id="{629993E9-70B7-DEF6-FD45-60D49E285AE4}"/>
              </a:ext>
            </a:extLst>
          </p:cNvPr>
          <p:cNvSpPr/>
          <p:nvPr/>
        </p:nvSpPr>
        <p:spPr>
          <a:xfrm>
            <a:off x="441219" y="3660942"/>
            <a:ext cx="5350399" cy="2649027"/>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22302 h 2660219"/>
              <a:gd name="connsiteX1" fmla="*/ 487794 w 4796883"/>
              <a:gd name="connsiteY1" fmla="*/ 243107 h 2660219"/>
              <a:gd name="connsiteX2" fmla="*/ 114 w 4796883"/>
              <a:gd name="connsiteY2" fmla="*/ 1593377 h 2660219"/>
              <a:gd name="connsiteX3" fmla="*/ 518274 w 4796883"/>
              <a:gd name="connsiteY3" fmla="*/ 2495728 h 2660219"/>
              <a:gd name="connsiteX4" fmla="*/ 2514714 w 4796883"/>
              <a:gd name="connsiteY4" fmla="*/ 2462057 h 2660219"/>
              <a:gd name="connsiteX5" fmla="*/ 4419714 w 4796883"/>
              <a:gd name="connsiteY5" fmla="*/ 2601404 h 2660219"/>
              <a:gd name="connsiteX6" fmla="*/ 4732134 w 4796883"/>
              <a:gd name="connsiteY6" fmla="*/ 1356420 h 2660219"/>
              <a:gd name="connsiteX7" fmla="*/ 4480674 w 4796883"/>
              <a:gd name="connsiteY7" fmla="*/ 158570 h 2660219"/>
              <a:gd name="connsiteX8" fmla="*/ 1966074 w 4796883"/>
              <a:gd name="connsiteY8" fmla="*/ 22302 h 2660219"/>
              <a:gd name="connsiteX0" fmla="*/ 1966074 w 4780987"/>
              <a:gd name="connsiteY0" fmla="*/ 22302 h 2660219"/>
              <a:gd name="connsiteX1" fmla="*/ 487794 w 4780987"/>
              <a:gd name="connsiteY1" fmla="*/ 243107 h 2660219"/>
              <a:gd name="connsiteX2" fmla="*/ 114 w 4780987"/>
              <a:gd name="connsiteY2" fmla="*/ 1593377 h 2660219"/>
              <a:gd name="connsiteX3" fmla="*/ 518274 w 4780987"/>
              <a:gd name="connsiteY3" fmla="*/ 2495728 h 2660219"/>
              <a:gd name="connsiteX4" fmla="*/ 2514714 w 4780987"/>
              <a:gd name="connsiteY4" fmla="*/ 2462057 h 2660219"/>
              <a:gd name="connsiteX5" fmla="*/ 4460251 w 4780987"/>
              <a:gd name="connsiteY5" fmla="*/ 2601404 h 2660219"/>
              <a:gd name="connsiteX6" fmla="*/ 4732134 w 4780987"/>
              <a:gd name="connsiteY6" fmla="*/ 1356420 h 2660219"/>
              <a:gd name="connsiteX7" fmla="*/ 4480674 w 4780987"/>
              <a:gd name="connsiteY7" fmla="*/ 158570 h 2660219"/>
              <a:gd name="connsiteX8" fmla="*/ 1966074 w 4780987"/>
              <a:gd name="connsiteY8" fmla="*/ 22302 h 2660219"/>
              <a:gd name="connsiteX0" fmla="*/ 1966074 w 4780987"/>
              <a:gd name="connsiteY0" fmla="*/ 2160 h 2786908"/>
              <a:gd name="connsiteX1" fmla="*/ 487794 w 4780987"/>
              <a:gd name="connsiteY1" fmla="*/ 369796 h 2786908"/>
              <a:gd name="connsiteX2" fmla="*/ 114 w 4780987"/>
              <a:gd name="connsiteY2" fmla="*/ 1720066 h 2786908"/>
              <a:gd name="connsiteX3" fmla="*/ 518274 w 4780987"/>
              <a:gd name="connsiteY3" fmla="*/ 2622417 h 2786908"/>
              <a:gd name="connsiteX4" fmla="*/ 2514714 w 4780987"/>
              <a:gd name="connsiteY4" fmla="*/ 2588746 h 2786908"/>
              <a:gd name="connsiteX5" fmla="*/ 4460251 w 4780987"/>
              <a:gd name="connsiteY5" fmla="*/ 2728093 h 2786908"/>
              <a:gd name="connsiteX6" fmla="*/ 4732134 w 4780987"/>
              <a:gd name="connsiteY6" fmla="*/ 1483109 h 2786908"/>
              <a:gd name="connsiteX7" fmla="*/ 4480674 w 4780987"/>
              <a:gd name="connsiteY7" fmla="*/ 285259 h 2786908"/>
              <a:gd name="connsiteX8" fmla="*/ 1966074 w 4780987"/>
              <a:gd name="connsiteY8" fmla="*/ 2160 h 2786908"/>
              <a:gd name="connsiteX0" fmla="*/ 1966074 w 4780987"/>
              <a:gd name="connsiteY0" fmla="*/ 2161 h 2713268"/>
              <a:gd name="connsiteX1" fmla="*/ 487794 w 4780987"/>
              <a:gd name="connsiteY1" fmla="*/ 369797 h 2713268"/>
              <a:gd name="connsiteX2" fmla="*/ 114 w 4780987"/>
              <a:gd name="connsiteY2" fmla="*/ 1720067 h 2713268"/>
              <a:gd name="connsiteX3" fmla="*/ 518274 w 4780987"/>
              <a:gd name="connsiteY3" fmla="*/ 2622418 h 2713268"/>
              <a:gd name="connsiteX4" fmla="*/ 2514714 w 4780987"/>
              <a:gd name="connsiteY4" fmla="*/ 2588747 h 2713268"/>
              <a:gd name="connsiteX5" fmla="*/ 4517766 w 4780987"/>
              <a:gd name="connsiteY5" fmla="*/ 2642787 h 2713268"/>
              <a:gd name="connsiteX6" fmla="*/ 4732134 w 4780987"/>
              <a:gd name="connsiteY6" fmla="*/ 1483110 h 2713268"/>
              <a:gd name="connsiteX7" fmla="*/ 4480674 w 4780987"/>
              <a:gd name="connsiteY7" fmla="*/ 285260 h 2713268"/>
              <a:gd name="connsiteX8" fmla="*/ 1966074 w 4780987"/>
              <a:gd name="connsiteY8" fmla="*/ 2161 h 2713268"/>
              <a:gd name="connsiteX0" fmla="*/ 1966074 w 4780987"/>
              <a:gd name="connsiteY0" fmla="*/ 2161 h 2763274"/>
              <a:gd name="connsiteX1" fmla="*/ 487794 w 4780987"/>
              <a:gd name="connsiteY1" fmla="*/ 369797 h 2763274"/>
              <a:gd name="connsiteX2" fmla="*/ 114 w 4780987"/>
              <a:gd name="connsiteY2" fmla="*/ 1720067 h 2763274"/>
              <a:gd name="connsiteX3" fmla="*/ 518275 w 4780987"/>
              <a:gd name="connsiteY3" fmla="*/ 2719912 h 2763274"/>
              <a:gd name="connsiteX4" fmla="*/ 2514714 w 4780987"/>
              <a:gd name="connsiteY4" fmla="*/ 2588747 h 2763274"/>
              <a:gd name="connsiteX5" fmla="*/ 4517766 w 4780987"/>
              <a:gd name="connsiteY5" fmla="*/ 2642787 h 2763274"/>
              <a:gd name="connsiteX6" fmla="*/ 4732134 w 4780987"/>
              <a:gd name="connsiteY6" fmla="*/ 1483110 h 2763274"/>
              <a:gd name="connsiteX7" fmla="*/ 4480674 w 4780987"/>
              <a:gd name="connsiteY7" fmla="*/ 285260 h 2763274"/>
              <a:gd name="connsiteX8" fmla="*/ 1966074 w 4780987"/>
              <a:gd name="connsiteY8" fmla="*/ 2161 h 2763274"/>
              <a:gd name="connsiteX0" fmla="*/ 1966074 w 4780987"/>
              <a:gd name="connsiteY0" fmla="*/ 2161 h 2776260"/>
              <a:gd name="connsiteX1" fmla="*/ 487794 w 4780987"/>
              <a:gd name="connsiteY1" fmla="*/ 369797 h 2776260"/>
              <a:gd name="connsiteX2" fmla="*/ 114 w 4780987"/>
              <a:gd name="connsiteY2" fmla="*/ 1720067 h 2776260"/>
              <a:gd name="connsiteX3" fmla="*/ 518275 w 4780987"/>
              <a:gd name="connsiteY3" fmla="*/ 2719912 h 2776260"/>
              <a:gd name="connsiteX4" fmla="*/ 2529092 w 4780987"/>
              <a:gd name="connsiteY4" fmla="*/ 2649679 h 2776260"/>
              <a:gd name="connsiteX5" fmla="*/ 4517766 w 4780987"/>
              <a:gd name="connsiteY5" fmla="*/ 2642787 h 2776260"/>
              <a:gd name="connsiteX6" fmla="*/ 4732134 w 4780987"/>
              <a:gd name="connsiteY6" fmla="*/ 1483110 h 2776260"/>
              <a:gd name="connsiteX7" fmla="*/ 4480674 w 4780987"/>
              <a:gd name="connsiteY7" fmla="*/ 285260 h 2776260"/>
              <a:gd name="connsiteX8" fmla="*/ 1966074 w 4780987"/>
              <a:gd name="connsiteY8" fmla="*/ 2161 h 2776260"/>
              <a:gd name="connsiteX0" fmla="*/ 1966074 w 4762284"/>
              <a:gd name="connsiteY0" fmla="*/ 24573 h 2798673"/>
              <a:gd name="connsiteX1" fmla="*/ 487794 w 4762284"/>
              <a:gd name="connsiteY1" fmla="*/ 392209 h 2798673"/>
              <a:gd name="connsiteX2" fmla="*/ 114 w 4762284"/>
              <a:gd name="connsiteY2" fmla="*/ 1742479 h 2798673"/>
              <a:gd name="connsiteX3" fmla="*/ 518275 w 4762284"/>
              <a:gd name="connsiteY3" fmla="*/ 2742324 h 2798673"/>
              <a:gd name="connsiteX4" fmla="*/ 2529092 w 4762284"/>
              <a:gd name="connsiteY4" fmla="*/ 2672091 h 2798673"/>
              <a:gd name="connsiteX5" fmla="*/ 4517766 w 4762284"/>
              <a:gd name="connsiteY5" fmla="*/ 2665199 h 2798673"/>
              <a:gd name="connsiteX6" fmla="*/ 4732134 w 4762284"/>
              <a:gd name="connsiteY6" fmla="*/ 1505522 h 2798673"/>
              <a:gd name="connsiteX7" fmla="*/ 4001461 w 4762284"/>
              <a:gd name="connsiteY7" fmla="*/ 197779 h 2798673"/>
              <a:gd name="connsiteX8" fmla="*/ 1966074 w 4762284"/>
              <a:gd name="connsiteY8" fmla="*/ 24573 h 2798673"/>
              <a:gd name="connsiteX0" fmla="*/ 1966074 w 4818887"/>
              <a:gd name="connsiteY0" fmla="*/ 28643 h 2802743"/>
              <a:gd name="connsiteX1" fmla="*/ 487794 w 4818887"/>
              <a:gd name="connsiteY1" fmla="*/ 396279 h 2802743"/>
              <a:gd name="connsiteX2" fmla="*/ 114 w 4818887"/>
              <a:gd name="connsiteY2" fmla="*/ 1746549 h 2802743"/>
              <a:gd name="connsiteX3" fmla="*/ 518275 w 4818887"/>
              <a:gd name="connsiteY3" fmla="*/ 2746394 h 2802743"/>
              <a:gd name="connsiteX4" fmla="*/ 2529092 w 4818887"/>
              <a:gd name="connsiteY4" fmla="*/ 2676161 h 2802743"/>
              <a:gd name="connsiteX5" fmla="*/ 4517766 w 4818887"/>
              <a:gd name="connsiteY5" fmla="*/ 2669269 h 2802743"/>
              <a:gd name="connsiteX6" fmla="*/ 4812003 w 4818887"/>
              <a:gd name="connsiteY6" fmla="*/ 1602579 h 2802743"/>
              <a:gd name="connsiteX7" fmla="*/ 4001461 w 4818887"/>
              <a:gd name="connsiteY7" fmla="*/ 201849 h 2802743"/>
              <a:gd name="connsiteX8" fmla="*/ 1966074 w 4818887"/>
              <a:gd name="connsiteY8" fmla="*/ 28643 h 2802743"/>
              <a:gd name="connsiteX0" fmla="*/ 1966074 w 4818887"/>
              <a:gd name="connsiteY0" fmla="*/ 28643 h 2802743"/>
              <a:gd name="connsiteX1" fmla="*/ 487794 w 4818887"/>
              <a:gd name="connsiteY1" fmla="*/ 396279 h 2802743"/>
              <a:gd name="connsiteX2" fmla="*/ 114 w 4818887"/>
              <a:gd name="connsiteY2" fmla="*/ 1746549 h 2802743"/>
              <a:gd name="connsiteX3" fmla="*/ 518275 w 4818887"/>
              <a:gd name="connsiteY3" fmla="*/ 2746394 h 2802743"/>
              <a:gd name="connsiteX4" fmla="*/ 2529092 w 4818887"/>
              <a:gd name="connsiteY4" fmla="*/ 2676161 h 2802743"/>
              <a:gd name="connsiteX5" fmla="*/ 4517766 w 4818887"/>
              <a:gd name="connsiteY5" fmla="*/ 2669269 h 2802743"/>
              <a:gd name="connsiteX6" fmla="*/ 4812003 w 4818887"/>
              <a:gd name="connsiteY6" fmla="*/ 1602579 h 2802743"/>
              <a:gd name="connsiteX7" fmla="*/ 4001461 w 4818887"/>
              <a:gd name="connsiteY7" fmla="*/ 201849 h 2802743"/>
              <a:gd name="connsiteX8" fmla="*/ 1966074 w 4818887"/>
              <a:gd name="connsiteY8" fmla="*/ 28643 h 2802743"/>
              <a:gd name="connsiteX0" fmla="*/ 1966074 w 4876896"/>
              <a:gd name="connsiteY0" fmla="*/ 28643 h 2802743"/>
              <a:gd name="connsiteX1" fmla="*/ 487794 w 4876896"/>
              <a:gd name="connsiteY1" fmla="*/ 396279 h 2802743"/>
              <a:gd name="connsiteX2" fmla="*/ 114 w 4876896"/>
              <a:gd name="connsiteY2" fmla="*/ 1746549 h 2802743"/>
              <a:gd name="connsiteX3" fmla="*/ 518275 w 4876896"/>
              <a:gd name="connsiteY3" fmla="*/ 2746394 h 2802743"/>
              <a:gd name="connsiteX4" fmla="*/ 2529092 w 4876896"/>
              <a:gd name="connsiteY4" fmla="*/ 2676161 h 2802743"/>
              <a:gd name="connsiteX5" fmla="*/ 4517766 w 4876896"/>
              <a:gd name="connsiteY5" fmla="*/ 2669269 h 2802743"/>
              <a:gd name="connsiteX6" fmla="*/ 4812003 w 4876896"/>
              <a:gd name="connsiteY6" fmla="*/ 1602579 h 2802743"/>
              <a:gd name="connsiteX7" fmla="*/ 4001461 w 4876896"/>
              <a:gd name="connsiteY7" fmla="*/ 201849 h 2802743"/>
              <a:gd name="connsiteX8" fmla="*/ 1966074 w 4876896"/>
              <a:gd name="connsiteY8" fmla="*/ 28643 h 2802743"/>
              <a:gd name="connsiteX0" fmla="*/ 1966074 w 4980429"/>
              <a:gd name="connsiteY0" fmla="*/ 27120 h 2801220"/>
              <a:gd name="connsiteX1" fmla="*/ 487794 w 4980429"/>
              <a:gd name="connsiteY1" fmla="*/ 394756 h 2801220"/>
              <a:gd name="connsiteX2" fmla="*/ 114 w 4980429"/>
              <a:gd name="connsiteY2" fmla="*/ 1745026 h 2801220"/>
              <a:gd name="connsiteX3" fmla="*/ 518275 w 4980429"/>
              <a:gd name="connsiteY3" fmla="*/ 2744871 h 2801220"/>
              <a:gd name="connsiteX4" fmla="*/ 2529092 w 4980429"/>
              <a:gd name="connsiteY4" fmla="*/ 2674638 h 2801220"/>
              <a:gd name="connsiteX5" fmla="*/ 4517766 w 4980429"/>
              <a:gd name="connsiteY5" fmla="*/ 2667746 h 2801220"/>
              <a:gd name="connsiteX6" fmla="*/ 4935437 w 4980429"/>
              <a:gd name="connsiteY6" fmla="*/ 1567243 h 2801220"/>
              <a:gd name="connsiteX7" fmla="*/ 4001461 w 4980429"/>
              <a:gd name="connsiteY7" fmla="*/ 200326 h 2801220"/>
              <a:gd name="connsiteX8" fmla="*/ 1966074 w 4980429"/>
              <a:gd name="connsiteY8" fmla="*/ 27120 h 2801220"/>
              <a:gd name="connsiteX0" fmla="*/ 1966074 w 4965646"/>
              <a:gd name="connsiteY0" fmla="*/ 27120 h 2801220"/>
              <a:gd name="connsiteX1" fmla="*/ 487794 w 4965646"/>
              <a:gd name="connsiteY1" fmla="*/ 394756 h 2801220"/>
              <a:gd name="connsiteX2" fmla="*/ 114 w 4965646"/>
              <a:gd name="connsiteY2" fmla="*/ 1745026 h 2801220"/>
              <a:gd name="connsiteX3" fmla="*/ 518275 w 4965646"/>
              <a:gd name="connsiteY3" fmla="*/ 2744871 h 2801220"/>
              <a:gd name="connsiteX4" fmla="*/ 2529092 w 4965646"/>
              <a:gd name="connsiteY4" fmla="*/ 2674638 h 2801220"/>
              <a:gd name="connsiteX5" fmla="*/ 4517766 w 4965646"/>
              <a:gd name="connsiteY5" fmla="*/ 2667746 h 2801220"/>
              <a:gd name="connsiteX6" fmla="*/ 4935437 w 4965646"/>
              <a:gd name="connsiteY6" fmla="*/ 1567243 h 2801220"/>
              <a:gd name="connsiteX7" fmla="*/ 4001461 w 4965646"/>
              <a:gd name="connsiteY7" fmla="*/ 200326 h 2801220"/>
              <a:gd name="connsiteX8" fmla="*/ 1966074 w 4965646"/>
              <a:gd name="connsiteY8" fmla="*/ 27120 h 2801220"/>
              <a:gd name="connsiteX0" fmla="*/ 1966579 w 4966151"/>
              <a:gd name="connsiteY0" fmla="*/ 27120 h 2755942"/>
              <a:gd name="connsiteX1" fmla="*/ 488299 w 4966151"/>
              <a:gd name="connsiteY1" fmla="*/ 394756 h 2755942"/>
              <a:gd name="connsiteX2" fmla="*/ 619 w 4966151"/>
              <a:gd name="connsiteY2" fmla="*/ 1745026 h 2755942"/>
              <a:gd name="connsiteX3" fmla="*/ 562344 w 4966151"/>
              <a:gd name="connsiteY3" fmla="*/ 2558899 h 2755942"/>
              <a:gd name="connsiteX4" fmla="*/ 2529597 w 4966151"/>
              <a:gd name="connsiteY4" fmla="*/ 2674638 h 2755942"/>
              <a:gd name="connsiteX5" fmla="*/ 4518271 w 4966151"/>
              <a:gd name="connsiteY5" fmla="*/ 2667746 h 2755942"/>
              <a:gd name="connsiteX6" fmla="*/ 4935942 w 4966151"/>
              <a:gd name="connsiteY6" fmla="*/ 1567243 h 2755942"/>
              <a:gd name="connsiteX7" fmla="*/ 4001966 w 4966151"/>
              <a:gd name="connsiteY7" fmla="*/ 200326 h 2755942"/>
              <a:gd name="connsiteX8" fmla="*/ 1966579 w 4966151"/>
              <a:gd name="connsiteY8" fmla="*/ 27120 h 2755942"/>
              <a:gd name="connsiteX0" fmla="*/ 1966579 w 4964185"/>
              <a:gd name="connsiteY0" fmla="*/ 27120 h 2683034"/>
              <a:gd name="connsiteX1" fmla="*/ 488299 w 4964185"/>
              <a:gd name="connsiteY1" fmla="*/ 394756 h 2683034"/>
              <a:gd name="connsiteX2" fmla="*/ 619 w 4964185"/>
              <a:gd name="connsiteY2" fmla="*/ 1745026 h 2683034"/>
              <a:gd name="connsiteX3" fmla="*/ 562344 w 4964185"/>
              <a:gd name="connsiteY3" fmla="*/ 2558899 h 2683034"/>
              <a:gd name="connsiteX4" fmla="*/ 2529597 w 4964185"/>
              <a:gd name="connsiteY4" fmla="*/ 2674638 h 2683034"/>
              <a:gd name="connsiteX5" fmla="*/ 4518272 w 4964185"/>
              <a:gd name="connsiteY5" fmla="*/ 2549399 h 2683034"/>
              <a:gd name="connsiteX6" fmla="*/ 4935942 w 4964185"/>
              <a:gd name="connsiteY6" fmla="*/ 1567243 h 2683034"/>
              <a:gd name="connsiteX7" fmla="*/ 4001966 w 4964185"/>
              <a:gd name="connsiteY7" fmla="*/ 200326 h 2683034"/>
              <a:gd name="connsiteX8" fmla="*/ 1966579 w 4964185"/>
              <a:gd name="connsiteY8" fmla="*/ 27120 h 2683034"/>
              <a:gd name="connsiteX0" fmla="*/ 1923162 w 4920768"/>
              <a:gd name="connsiteY0" fmla="*/ 27120 h 2686552"/>
              <a:gd name="connsiteX1" fmla="*/ 444882 w 4920768"/>
              <a:gd name="connsiteY1" fmla="*/ 394756 h 2686552"/>
              <a:gd name="connsiteX2" fmla="*/ 768 w 4920768"/>
              <a:gd name="connsiteY2" fmla="*/ 1592867 h 2686552"/>
              <a:gd name="connsiteX3" fmla="*/ 518927 w 4920768"/>
              <a:gd name="connsiteY3" fmla="*/ 2558899 h 2686552"/>
              <a:gd name="connsiteX4" fmla="*/ 2486180 w 4920768"/>
              <a:gd name="connsiteY4" fmla="*/ 2674638 h 2686552"/>
              <a:gd name="connsiteX5" fmla="*/ 4474855 w 4920768"/>
              <a:gd name="connsiteY5" fmla="*/ 2549399 h 2686552"/>
              <a:gd name="connsiteX6" fmla="*/ 4892525 w 4920768"/>
              <a:gd name="connsiteY6" fmla="*/ 1567243 h 2686552"/>
              <a:gd name="connsiteX7" fmla="*/ 3958549 w 4920768"/>
              <a:gd name="connsiteY7" fmla="*/ 200326 h 2686552"/>
              <a:gd name="connsiteX8" fmla="*/ 1923162 w 4920768"/>
              <a:gd name="connsiteY8" fmla="*/ 27120 h 2686552"/>
              <a:gd name="connsiteX0" fmla="*/ 1923162 w 4857280"/>
              <a:gd name="connsiteY0" fmla="*/ 22189 h 2684094"/>
              <a:gd name="connsiteX1" fmla="*/ 444882 w 4857280"/>
              <a:gd name="connsiteY1" fmla="*/ 389825 h 2684094"/>
              <a:gd name="connsiteX2" fmla="*/ 768 w 4857280"/>
              <a:gd name="connsiteY2" fmla="*/ 1587936 h 2684094"/>
              <a:gd name="connsiteX3" fmla="*/ 518927 w 4857280"/>
              <a:gd name="connsiteY3" fmla="*/ 2553968 h 2684094"/>
              <a:gd name="connsiteX4" fmla="*/ 2486180 w 4857280"/>
              <a:gd name="connsiteY4" fmla="*/ 2669707 h 2684094"/>
              <a:gd name="connsiteX5" fmla="*/ 4474855 w 4857280"/>
              <a:gd name="connsiteY5" fmla="*/ 2544468 h 2684094"/>
              <a:gd name="connsiteX6" fmla="*/ 4819918 w 4857280"/>
              <a:gd name="connsiteY6" fmla="*/ 1443966 h 2684094"/>
              <a:gd name="connsiteX7" fmla="*/ 3958549 w 4857280"/>
              <a:gd name="connsiteY7" fmla="*/ 195395 h 2684094"/>
              <a:gd name="connsiteX8" fmla="*/ 1923162 w 4857280"/>
              <a:gd name="connsiteY8" fmla="*/ 22189 h 2684094"/>
              <a:gd name="connsiteX0" fmla="*/ 1923162 w 4842972"/>
              <a:gd name="connsiteY0" fmla="*/ 22189 h 2684095"/>
              <a:gd name="connsiteX1" fmla="*/ 444882 w 4842972"/>
              <a:gd name="connsiteY1" fmla="*/ 389825 h 2684095"/>
              <a:gd name="connsiteX2" fmla="*/ 768 w 4842972"/>
              <a:gd name="connsiteY2" fmla="*/ 1587936 h 2684095"/>
              <a:gd name="connsiteX3" fmla="*/ 518927 w 4842972"/>
              <a:gd name="connsiteY3" fmla="*/ 2553968 h 2684095"/>
              <a:gd name="connsiteX4" fmla="*/ 2486180 w 4842972"/>
              <a:gd name="connsiteY4" fmla="*/ 2669707 h 2684095"/>
              <a:gd name="connsiteX5" fmla="*/ 4361712 w 4842972"/>
              <a:gd name="connsiteY5" fmla="*/ 2544468 h 2684095"/>
              <a:gd name="connsiteX6" fmla="*/ 4819918 w 4842972"/>
              <a:gd name="connsiteY6" fmla="*/ 1443966 h 2684095"/>
              <a:gd name="connsiteX7" fmla="*/ 3958549 w 4842972"/>
              <a:gd name="connsiteY7" fmla="*/ 195395 h 2684095"/>
              <a:gd name="connsiteX8" fmla="*/ 1923162 w 4842972"/>
              <a:gd name="connsiteY8" fmla="*/ 22189 h 2684095"/>
              <a:gd name="connsiteX0" fmla="*/ 2006604 w 4843045"/>
              <a:gd name="connsiteY0" fmla="*/ 7226 h 2793926"/>
              <a:gd name="connsiteX1" fmla="*/ 444955 w 4843045"/>
              <a:gd name="connsiteY1" fmla="*/ 499656 h 2793926"/>
              <a:gd name="connsiteX2" fmla="*/ 841 w 4843045"/>
              <a:gd name="connsiteY2" fmla="*/ 1697767 h 2793926"/>
              <a:gd name="connsiteX3" fmla="*/ 519000 w 4843045"/>
              <a:gd name="connsiteY3" fmla="*/ 2663799 h 2793926"/>
              <a:gd name="connsiteX4" fmla="*/ 2486253 w 4843045"/>
              <a:gd name="connsiteY4" fmla="*/ 2779538 h 2793926"/>
              <a:gd name="connsiteX5" fmla="*/ 4361785 w 4843045"/>
              <a:gd name="connsiteY5" fmla="*/ 2654299 h 2793926"/>
              <a:gd name="connsiteX6" fmla="*/ 4819991 w 4843045"/>
              <a:gd name="connsiteY6" fmla="*/ 1553797 h 2793926"/>
              <a:gd name="connsiteX7" fmla="*/ 3958622 w 4843045"/>
              <a:gd name="connsiteY7" fmla="*/ 305226 h 2793926"/>
              <a:gd name="connsiteX8" fmla="*/ 2006604 w 4843045"/>
              <a:gd name="connsiteY8" fmla="*/ 7226 h 2793926"/>
              <a:gd name="connsiteX0" fmla="*/ 2006604 w 4843045"/>
              <a:gd name="connsiteY0" fmla="*/ 3666 h 2790366"/>
              <a:gd name="connsiteX1" fmla="*/ 444955 w 4843045"/>
              <a:gd name="connsiteY1" fmla="*/ 496096 h 2790366"/>
              <a:gd name="connsiteX2" fmla="*/ 841 w 4843045"/>
              <a:gd name="connsiteY2" fmla="*/ 1694207 h 2790366"/>
              <a:gd name="connsiteX3" fmla="*/ 519000 w 4843045"/>
              <a:gd name="connsiteY3" fmla="*/ 2660239 h 2790366"/>
              <a:gd name="connsiteX4" fmla="*/ 2486253 w 4843045"/>
              <a:gd name="connsiteY4" fmla="*/ 2775978 h 2790366"/>
              <a:gd name="connsiteX5" fmla="*/ 4361785 w 4843045"/>
              <a:gd name="connsiteY5" fmla="*/ 2650739 h 2790366"/>
              <a:gd name="connsiteX6" fmla="*/ 4819991 w 4843045"/>
              <a:gd name="connsiteY6" fmla="*/ 1550237 h 2790366"/>
              <a:gd name="connsiteX7" fmla="*/ 3958622 w 4843045"/>
              <a:gd name="connsiteY7" fmla="*/ 301666 h 2790366"/>
              <a:gd name="connsiteX8" fmla="*/ 2006604 w 4843045"/>
              <a:gd name="connsiteY8" fmla="*/ 3666 h 2790366"/>
              <a:gd name="connsiteX0" fmla="*/ 2197397 w 4843280"/>
              <a:gd name="connsiteY0" fmla="*/ 3666 h 2790366"/>
              <a:gd name="connsiteX1" fmla="*/ 445190 w 4843280"/>
              <a:gd name="connsiteY1" fmla="*/ 496096 h 2790366"/>
              <a:gd name="connsiteX2" fmla="*/ 1076 w 4843280"/>
              <a:gd name="connsiteY2" fmla="*/ 1694207 h 2790366"/>
              <a:gd name="connsiteX3" fmla="*/ 519235 w 4843280"/>
              <a:gd name="connsiteY3" fmla="*/ 2660239 h 2790366"/>
              <a:gd name="connsiteX4" fmla="*/ 2486488 w 4843280"/>
              <a:gd name="connsiteY4" fmla="*/ 2775978 h 2790366"/>
              <a:gd name="connsiteX5" fmla="*/ 4362020 w 4843280"/>
              <a:gd name="connsiteY5" fmla="*/ 2650739 h 2790366"/>
              <a:gd name="connsiteX6" fmla="*/ 4820226 w 4843280"/>
              <a:gd name="connsiteY6" fmla="*/ 1550237 h 2790366"/>
              <a:gd name="connsiteX7" fmla="*/ 3958857 w 4843280"/>
              <a:gd name="connsiteY7" fmla="*/ 301666 h 2790366"/>
              <a:gd name="connsiteX8" fmla="*/ 2197397 w 4843280"/>
              <a:gd name="connsiteY8" fmla="*/ 3666 h 2790366"/>
              <a:gd name="connsiteX0" fmla="*/ 2197397 w 4843280"/>
              <a:gd name="connsiteY0" fmla="*/ 810 h 2787510"/>
              <a:gd name="connsiteX1" fmla="*/ 445190 w 4843280"/>
              <a:gd name="connsiteY1" fmla="*/ 493240 h 2787510"/>
              <a:gd name="connsiteX2" fmla="*/ 1076 w 4843280"/>
              <a:gd name="connsiteY2" fmla="*/ 1691351 h 2787510"/>
              <a:gd name="connsiteX3" fmla="*/ 519235 w 4843280"/>
              <a:gd name="connsiteY3" fmla="*/ 2657383 h 2787510"/>
              <a:gd name="connsiteX4" fmla="*/ 2486488 w 4843280"/>
              <a:gd name="connsiteY4" fmla="*/ 2773122 h 2787510"/>
              <a:gd name="connsiteX5" fmla="*/ 4362020 w 4843280"/>
              <a:gd name="connsiteY5" fmla="*/ 2647883 h 2787510"/>
              <a:gd name="connsiteX6" fmla="*/ 4820226 w 4843280"/>
              <a:gd name="connsiteY6" fmla="*/ 1547381 h 2787510"/>
              <a:gd name="connsiteX7" fmla="*/ 3958857 w 4843280"/>
              <a:gd name="connsiteY7" fmla="*/ 298810 h 2787510"/>
              <a:gd name="connsiteX8" fmla="*/ 2197397 w 4843280"/>
              <a:gd name="connsiteY8" fmla="*/ 810 h 2787510"/>
              <a:gd name="connsiteX0" fmla="*/ 2197397 w 4843280"/>
              <a:gd name="connsiteY0" fmla="*/ 5089 h 2791789"/>
              <a:gd name="connsiteX1" fmla="*/ 445190 w 4843280"/>
              <a:gd name="connsiteY1" fmla="*/ 497519 h 2791789"/>
              <a:gd name="connsiteX2" fmla="*/ 1076 w 4843280"/>
              <a:gd name="connsiteY2" fmla="*/ 1695630 h 2791789"/>
              <a:gd name="connsiteX3" fmla="*/ 519235 w 4843280"/>
              <a:gd name="connsiteY3" fmla="*/ 2661662 h 2791789"/>
              <a:gd name="connsiteX4" fmla="*/ 2486488 w 4843280"/>
              <a:gd name="connsiteY4" fmla="*/ 2777401 h 2791789"/>
              <a:gd name="connsiteX5" fmla="*/ 4362020 w 4843280"/>
              <a:gd name="connsiteY5" fmla="*/ 2652162 h 2791789"/>
              <a:gd name="connsiteX6" fmla="*/ 4820226 w 4843280"/>
              <a:gd name="connsiteY6" fmla="*/ 1551660 h 2791789"/>
              <a:gd name="connsiteX7" fmla="*/ 3958857 w 4843280"/>
              <a:gd name="connsiteY7" fmla="*/ 303089 h 2791789"/>
              <a:gd name="connsiteX8" fmla="*/ 2197397 w 4843280"/>
              <a:gd name="connsiteY8" fmla="*/ 5089 h 2791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43280" h="2791789">
                <a:moveTo>
                  <a:pt x="2197397" y="5089"/>
                </a:moveTo>
                <a:cubicBezTo>
                  <a:pt x="1611786" y="30560"/>
                  <a:pt x="811243" y="215762"/>
                  <a:pt x="445190" y="497519"/>
                </a:cubicBezTo>
                <a:cubicBezTo>
                  <a:pt x="79137" y="779276"/>
                  <a:pt x="-11265" y="1334940"/>
                  <a:pt x="1076" y="1695630"/>
                </a:cubicBezTo>
                <a:cubicBezTo>
                  <a:pt x="13417" y="2056321"/>
                  <a:pt x="105000" y="2481367"/>
                  <a:pt x="519235" y="2661662"/>
                </a:cubicBezTo>
                <a:cubicBezTo>
                  <a:pt x="933470" y="2841957"/>
                  <a:pt x="1846024" y="2778984"/>
                  <a:pt x="2486488" y="2777401"/>
                </a:cubicBezTo>
                <a:cubicBezTo>
                  <a:pt x="3126952" y="2775818"/>
                  <a:pt x="3973064" y="2856452"/>
                  <a:pt x="4362020" y="2652162"/>
                </a:cubicBezTo>
                <a:cubicBezTo>
                  <a:pt x="4750976" y="2447872"/>
                  <a:pt x="4906277" y="1943172"/>
                  <a:pt x="4820226" y="1551660"/>
                </a:cubicBezTo>
                <a:cubicBezTo>
                  <a:pt x="4734175" y="1160148"/>
                  <a:pt x="4395995" y="560851"/>
                  <a:pt x="3958857" y="303089"/>
                </a:cubicBezTo>
                <a:cubicBezTo>
                  <a:pt x="3521719" y="45327"/>
                  <a:pt x="2783008" y="-20382"/>
                  <a:pt x="2197397" y="5089"/>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792000" rIns="792000"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sv-SE" sz="3200" b="1">
                <a:solidFill>
                  <a:schemeClr val="tx1"/>
                </a:solidFill>
                <a:latin typeface="+mj-lt"/>
                <a:sym typeface="Wingdings" panose="05000000000000000000" pitchFamily="2" charset="2"/>
              </a:rPr>
              <a:t>Projekt blir till</a:t>
            </a:r>
          </a:p>
          <a:p>
            <a:pPr algn="ctr"/>
            <a:r>
              <a:rPr lang="sv-SE" sz="900" b="1">
                <a:solidFill>
                  <a:schemeClr val="tx1"/>
                </a:solidFill>
                <a:sym typeface="Wingdings" panose="05000000000000000000" pitchFamily="2" charset="2"/>
              </a:rPr>
              <a:t> </a:t>
            </a:r>
          </a:p>
          <a:p>
            <a:pPr lvl="1"/>
            <a:r>
              <a:rPr lang="sv-SE" sz="2400">
                <a:solidFill>
                  <a:schemeClr val="tx1"/>
                </a:solidFill>
                <a:sym typeface="Wingdings" panose="05000000000000000000" pitchFamily="2" charset="2"/>
              </a:rPr>
              <a:t>Finansiärerna formulerar utlysningar och beviljar projekt</a:t>
            </a:r>
          </a:p>
        </p:txBody>
      </p:sp>
      <p:sp>
        <p:nvSpPr>
          <p:cNvPr id="10" name="textruta 9">
            <a:extLst>
              <a:ext uri="{FF2B5EF4-FFF2-40B4-BE49-F238E27FC236}">
                <a16:creationId xmlns:a16="http://schemas.microsoft.com/office/drawing/2014/main" id="{F1E78C65-4292-24D6-61EB-EFB62AF8FAFB}"/>
              </a:ext>
            </a:extLst>
          </p:cNvPr>
          <p:cNvSpPr txBox="1"/>
          <p:nvPr/>
        </p:nvSpPr>
        <p:spPr>
          <a:xfrm>
            <a:off x="788543" y="4664917"/>
            <a:ext cx="628698" cy="1015663"/>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6000" b="1">
                <a:solidFill>
                  <a:schemeClr val="accent2"/>
                </a:solidFill>
                <a:latin typeface="+mj-lt"/>
              </a:rPr>
              <a:t>3</a:t>
            </a:r>
          </a:p>
        </p:txBody>
      </p:sp>
    </p:spTree>
    <p:extLst>
      <p:ext uri="{BB962C8B-B14F-4D97-AF65-F5344CB8AC3E}">
        <p14:creationId xmlns:p14="http://schemas.microsoft.com/office/powerpoint/2010/main" val="668339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9029275-2ECB-DC48-A2E3-BE47558D3478}"/>
            </a:ext>
          </a:extLst>
        </p:cNvPr>
        <p:cNvGrpSpPr/>
        <p:nvPr/>
      </p:nvGrpSpPr>
      <p:grpSpPr>
        <a:xfrm>
          <a:off x="0" y="0"/>
          <a:ext cx="0" cy="0"/>
          <a:chOff x="0" y="0"/>
          <a:chExt cx="0" cy="0"/>
        </a:xfrm>
      </p:grpSpPr>
      <p:grpSp>
        <p:nvGrpSpPr>
          <p:cNvPr id="18" name="Grupp 17">
            <a:extLst>
              <a:ext uri="{FF2B5EF4-FFF2-40B4-BE49-F238E27FC236}">
                <a16:creationId xmlns:a16="http://schemas.microsoft.com/office/drawing/2014/main" id="{3939A711-26D9-4DF2-3257-ECB7B1AE1401}"/>
              </a:ext>
            </a:extLst>
          </p:cNvPr>
          <p:cNvGrpSpPr/>
          <p:nvPr/>
        </p:nvGrpSpPr>
        <p:grpSpPr>
          <a:xfrm>
            <a:off x="7123575" y="4117268"/>
            <a:ext cx="4104000" cy="893846"/>
            <a:chOff x="7236930" y="4136276"/>
            <a:chExt cx="4026550" cy="893846"/>
          </a:xfrm>
        </p:grpSpPr>
        <p:sp>
          <p:nvSpPr>
            <p:cNvPr id="6" name="Rektangel: diagonala rundade hörn 5">
              <a:extLst>
                <a:ext uri="{FF2B5EF4-FFF2-40B4-BE49-F238E27FC236}">
                  <a16:creationId xmlns:a16="http://schemas.microsoft.com/office/drawing/2014/main" id="{CD21D2F9-FFEE-50E2-05CB-E6FD6581D8C9}"/>
                </a:ext>
              </a:extLst>
            </p:cNvPr>
            <p:cNvSpPr/>
            <p:nvPr/>
          </p:nvSpPr>
          <p:spPr>
            <a:xfrm>
              <a:off x="7303480" y="4202122"/>
              <a:ext cx="3960000" cy="828000"/>
            </a:xfrm>
            <a:prstGeom prst="round2DiagRect">
              <a:avLst>
                <a:gd name="adj1" fmla="val 50000"/>
                <a:gd name="adj2" fmla="val 0"/>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lIns="180000" rIns="180000" rtlCol="0" anchor="ctr"/>
            <a:lstStyle/>
            <a:p>
              <a:pPr algn="ctr"/>
              <a:endParaRPr lang="sv-SE" sz="1600" b="1" dirty="0">
                <a:solidFill>
                  <a:schemeClr val="tx1"/>
                </a:solidFill>
                <a:latin typeface="+mj-lt"/>
              </a:endParaRPr>
            </a:p>
          </p:txBody>
        </p:sp>
        <p:sp>
          <p:nvSpPr>
            <p:cNvPr id="11" name="Rektangel: diagonala rundade hörn 10">
              <a:extLst>
                <a:ext uri="{FF2B5EF4-FFF2-40B4-BE49-F238E27FC236}">
                  <a16:creationId xmlns:a16="http://schemas.microsoft.com/office/drawing/2014/main" id="{05C8F242-1D84-6549-F1A9-B5101D71476B}"/>
                </a:ext>
              </a:extLst>
            </p:cNvPr>
            <p:cNvSpPr/>
            <p:nvPr/>
          </p:nvSpPr>
          <p:spPr>
            <a:xfrm>
              <a:off x="7236930" y="4136276"/>
              <a:ext cx="3960000" cy="828000"/>
            </a:xfrm>
            <a:prstGeom prst="round2DiagRect">
              <a:avLst>
                <a:gd name="adj1" fmla="val 50000"/>
                <a:gd name="adj2" fmla="val 0"/>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lIns="180000" rIns="180000" rtlCol="0" anchor="ctr"/>
            <a:lstStyle/>
            <a:p>
              <a:pPr algn="ctr"/>
              <a:r>
                <a:rPr lang="sv-SE" sz="1600" b="1" dirty="0">
                  <a:solidFill>
                    <a:schemeClr val="tx1"/>
                  </a:solidFill>
                  <a:latin typeface="+mj-lt"/>
                </a:rPr>
                <a:t>Nitratrening av processvatten i subarktiska gruvmiljöer</a:t>
              </a:r>
            </a:p>
          </p:txBody>
        </p:sp>
      </p:grpSp>
      <p:sp>
        <p:nvSpPr>
          <p:cNvPr id="2" name="Rubrik 1">
            <a:extLst>
              <a:ext uri="{FF2B5EF4-FFF2-40B4-BE49-F238E27FC236}">
                <a16:creationId xmlns:a16="http://schemas.microsoft.com/office/drawing/2014/main" id="{79836A21-EA72-0918-678C-38E98F49BF87}"/>
              </a:ext>
            </a:extLst>
          </p:cNvPr>
          <p:cNvSpPr>
            <a:spLocks noGrp="1"/>
          </p:cNvSpPr>
          <p:nvPr>
            <p:ph type="title"/>
          </p:nvPr>
        </p:nvSpPr>
        <p:spPr/>
        <p:txBody>
          <a:bodyPr>
            <a:noAutofit/>
          </a:bodyPr>
          <a:lstStyle/>
          <a:p>
            <a:r>
              <a:rPr lang="sv-SE" sz="4800" dirty="0"/>
              <a:t>Innovations-verkstaden</a:t>
            </a:r>
          </a:p>
        </p:txBody>
      </p:sp>
      <p:sp>
        <p:nvSpPr>
          <p:cNvPr id="3" name="Platshållare för text 2">
            <a:extLst>
              <a:ext uri="{FF2B5EF4-FFF2-40B4-BE49-F238E27FC236}">
                <a16:creationId xmlns:a16="http://schemas.microsoft.com/office/drawing/2014/main" id="{93BEB566-29C6-1938-E5A7-408C45966194}"/>
              </a:ext>
            </a:extLst>
          </p:cNvPr>
          <p:cNvSpPr>
            <a:spLocks noGrp="1"/>
          </p:cNvSpPr>
          <p:nvPr>
            <p:ph type="body" idx="1"/>
          </p:nvPr>
        </p:nvSpPr>
        <p:spPr>
          <a:xfrm>
            <a:off x="802640" y="2955248"/>
            <a:ext cx="4184996" cy="3124241"/>
          </a:xfrm>
        </p:spPr>
        <p:txBody>
          <a:bodyPr>
            <a:normAutofit/>
          </a:bodyPr>
          <a:lstStyle/>
          <a:p>
            <a:pPr marL="139700" indent="0">
              <a:lnSpc>
                <a:spcPts val="3300"/>
              </a:lnSpc>
              <a:buNone/>
            </a:pPr>
            <a:r>
              <a:rPr lang="sv-SE" sz="2200" dirty="0"/>
              <a:t>En plattform och process för </a:t>
            </a:r>
            <a:br>
              <a:rPr lang="sv-SE" sz="2200" dirty="0"/>
            </a:br>
            <a:r>
              <a:rPr lang="sv-SE" sz="2200" dirty="0"/>
              <a:t>att underlätta </a:t>
            </a:r>
            <a:r>
              <a:rPr lang="sv-SE" sz="2200" dirty="0" err="1"/>
              <a:t>matchmaking</a:t>
            </a:r>
            <a:r>
              <a:rPr lang="sv-SE" sz="2200" dirty="0"/>
              <a:t>, samarbete och innovation </a:t>
            </a:r>
            <a:br>
              <a:rPr lang="sv-SE" sz="2200" dirty="0"/>
            </a:br>
            <a:r>
              <a:rPr lang="sv-SE" sz="2200" dirty="0"/>
              <a:t>som omvandlar problem </a:t>
            </a:r>
            <a:br>
              <a:rPr lang="sv-SE" sz="2200" dirty="0"/>
            </a:br>
            <a:r>
              <a:rPr lang="sv-SE" sz="2200" dirty="0"/>
              <a:t>till konkreta samarbeten</a:t>
            </a:r>
          </a:p>
        </p:txBody>
      </p:sp>
      <p:grpSp>
        <p:nvGrpSpPr>
          <p:cNvPr id="14" name="Grupp 13">
            <a:extLst>
              <a:ext uri="{FF2B5EF4-FFF2-40B4-BE49-F238E27FC236}">
                <a16:creationId xmlns:a16="http://schemas.microsoft.com/office/drawing/2014/main" id="{2EB83EE6-AFB5-256C-4600-39B2B2811640}"/>
              </a:ext>
            </a:extLst>
          </p:cNvPr>
          <p:cNvGrpSpPr/>
          <p:nvPr/>
        </p:nvGrpSpPr>
        <p:grpSpPr>
          <a:xfrm>
            <a:off x="7123575" y="2070339"/>
            <a:ext cx="4104000" cy="893692"/>
            <a:chOff x="7236931" y="2127132"/>
            <a:chExt cx="4026549" cy="893692"/>
          </a:xfrm>
        </p:grpSpPr>
        <p:sp>
          <p:nvSpPr>
            <p:cNvPr id="13" name="Rektangel: diagonala rundade hörn 12">
              <a:extLst>
                <a:ext uri="{FF2B5EF4-FFF2-40B4-BE49-F238E27FC236}">
                  <a16:creationId xmlns:a16="http://schemas.microsoft.com/office/drawing/2014/main" id="{5951B7DE-9C27-358C-D43A-8AC9E31DD657}"/>
                </a:ext>
              </a:extLst>
            </p:cNvPr>
            <p:cNvSpPr/>
            <p:nvPr/>
          </p:nvSpPr>
          <p:spPr>
            <a:xfrm>
              <a:off x="7303480" y="2192824"/>
              <a:ext cx="3960000" cy="828000"/>
            </a:xfrm>
            <a:prstGeom prst="round2DiagRect">
              <a:avLst>
                <a:gd name="adj1" fmla="val 50000"/>
                <a:gd name="adj2" fmla="val 0"/>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lIns="180000" rIns="180000" rtlCol="0" anchor="ctr"/>
            <a:lstStyle/>
            <a:p>
              <a:pPr algn="ctr"/>
              <a:endParaRPr lang="sv-SE" sz="1600" b="1" dirty="0">
                <a:solidFill>
                  <a:schemeClr val="tx1"/>
                </a:solidFill>
                <a:latin typeface="+mj-lt"/>
              </a:endParaRPr>
            </a:p>
          </p:txBody>
        </p:sp>
        <p:sp>
          <p:nvSpPr>
            <p:cNvPr id="7" name="Rektangel: diagonala rundade hörn 6">
              <a:extLst>
                <a:ext uri="{FF2B5EF4-FFF2-40B4-BE49-F238E27FC236}">
                  <a16:creationId xmlns:a16="http://schemas.microsoft.com/office/drawing/2014/main" id="{6E142272-194E-E5E2-657E-4103A6EFBE57}"/>
                </a:ext>
              </a:extLst>
            </p:cNvPr>
            <p:cNvSpPr/>
            <p:nvPr/>
          </p:nvSpPr>
          <p:spPr>
            <a:xfrm>
              <a:off x="7236931" y="2127132"/>
              <a:ext cx="3960000" cy="828000"/>
            </a:xfrm>
            <a:prstGeom prst="round2DiagRect">
              <a:avLst>
                <a:gd name="adj1" fmla="val 50000"/>
                <a:gd name="adj2" fmla="val 0"/>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lIns="180000" rIns="180000" rtlCol="0" anchor="ctr"/>
            <a:lstStyle/>
            <a:p>
              <a:pPr algn="ctr"/>
              <a:r>
                <a:rPr lang="sv-SE" sz="1600" b="1" dirty="0">
                  <a:solidFill>
                    <a:schemeClr val="tx1"/>
                  </a:solidFill>
                  <a:latin typeface="+mj-lt"/>
                </a:rPr>
                <a:t>Fortifikationsverket söker innovativa lösningar för att minska PFAS-utsläpp</a:t>
              </a:r>
            </a:p>
          </p:txBody>
        </p:sp>
      </p:grpSp>
      <p:grpSp>
        <p:nvGrpSpPr>
          <p:cNvPr id="17" name="Grupp 16">
            <a:extLst>
              <a:ext uri="{FF2B5EF4-FFF2-40B4-BE49-F238E27FC236}">
                <a16:creationId xmlns:a16="http://schemas.microsoft.com/office/drawing/2014/main" id="{C26DFC2A-BAE6-0C86-AEC4-0EF3547B5602}"/>
              </a:ext>
            </a:extLst>
          </p:cNvPr>
          <p:cNvGrpSpPr/>
          <p:nvPr/>
        </p:nvGrpSpPr>
        <p:grpSpPr>
          <a:xfrm>
            <a:off x="7123575" y="3093765"/>
            <a:ext cx="4104000" cy="893769"/>
            <a:chOff x="7236931" y="3131704"/>
            <a:chExt cx="4026549" cy="893769"/>
          </a:xfrm>
        </p:grpSpPr>
        <p:sp>
          <p:nvSpPr>
            <p:cNvPr id="8" name="Rektangel: diagonala rundade hörn 7">
              <a:extLst>
                <a:ext uri="{FF2B5EF4-FFF2-40B4-BE49-F238E27FC236}">
                  <a16:creationId xmlns:a16="http://schemas.microsoft.com/office/drawing/2014/main" id="{CD226AB5-6CB5-ACA9-1D5D-A3C02F1D9739}"/>
                </a:ext>
              </a:extLst>
            </p:cNvPr>
            <p:cNvSpPr/>
            <p:nvPr/>
          </p:nvSpPr>
          <p:spPr>
            <a:xfrm>
              <a:off x="7303480" y="3197473"/>
              <a:ext cx="3960000" cy="828000"/>
            </a:xfrm>
            <a:prstGeom prst="round2DiagRect">
              <a:avLst>
                <a:gd name="adj1" fmla="val 50000"/>
                <a:gd name="adj2" fmla="val 0"/>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lIns="180000" rIns="180000" rtlCol="0" anchor="ctr"/>
            <a:lstStyle/>
            <a:p>
              <a:pPr algn="ctr"/>
              <a:endParaRPr lang="sv-SE" sz="1600" b="1" dirty="0">
                <a:solidFill>
                  <a:schemeClr val="tx1"/>
                </a:solidFill>
                <a:latin typeface="+mj-lt"/>
              </a:endParaRPr>
            </a:p>
          </p:txBody>
        </p:sp>
        <p:sp>
          <p:nvSpPr>
            <p:cNvPr id="9" name="Rektangel: diagonala rundade hörn 8">
              <a:extLst>
                <a:ext uri="{FF2B5EF4-FFF2-40B4-BE49-F238E27FC236}">
                  <a16:creationId xmlns:a16="http://schemas.microsoft.com/office/drawing/2014/main" id="{8B80E766-9A9B-0497-D4B4-9DF4DB95E7B0}"/>
                </a:ext>
              </a:extLst>
            </p:cNvPr>
            <p:cNvSpPr/>
            <p:nvPr/>
          </p:nvSpPr>
          <p:spPr>
            <a:xfrm>
              <a:off x="7236931" y="3131704"/>
              <a:ext cx="3960000" cy="828000"/>
            </a:xfrm>
            <a:prstGeom prst="round2DiagRect">
              <a:avLst>
                <a:gd name="adj1" fmla="val 50000"/>
                <a:gd name="adj2" fmla="val 0"/>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lIns="180000" rIns="180000" rtlCol="0" anchor="ctr"/>
            <a:lstStyle/>
            <a:p>
              <a:pPr algn="ctr"/>
              <a:r>
                <a:rPr lang="sv-SE" sz="1600" b="1" dirty="0">
                  <a:solidFill>
                    <a:schemeClr val="tx1"/>
                  </a:solidFill>
                  <a:latin typeface="+mj-lt"/>
                </a:rPr>
                <a:t>Hjälp VA Syd med lustgasutsläpp </a:t>
              </a:r>
              <a:br>
                <a:rPr lang="sv-SE" sz="1600" b="1" dirty="0">
                  <a:solidFill>
                    <a:schemeClr val="tx1"/>
                  </a:solidFill>
                  <a:latin typeface="+mj-lt"/>
                </a:rPr>
              </a:br>
              <a:r>
                <a:rPr lang="sv-SE" sz="1600" b="1" dirty="0">
                  <a:solidFill>
                    <a:schemeClr val="tx1"/>
                  </a:solidFill>
                  <a:latin typeface="+mj-lt"/>
                </a:rPr>
                <a:t>från avloppsreningsverk</a:t>
              </a:r>
            </a:p>
          </p:txBody>
        </p:sp>
      </p:grpSp>
      <p:grpSp>
        <p:nvGrpSpPr>
          <p:cNvPr id="19" name="Grupp 18">
            <a:extLst>
              <a:ext uri="{FF2B5EF4-FFF2-40B4-BE49-F238E27FC236}">
                <a16:creationId xmlns:a16="http://schemas.microsoft.com/office/drawing/2014/main" id="{E18FB3BE-EBB7-D398-3ED3-88DE698134A5}"/>
              </a:ext>
            </a:extLst>
          </p:cNvPr>
          <p:cNvGrpSpPr/>
          <p:nvPr/>
        </p:nvGrpSpPr>
        <p:grpSpPr>
          <a:xfrm>
            <a:off x="7123575" y="5140847"/>
            <a:ext cx="4104000" cy="893925"/>
            <a:chOff x="7236930" y="5140847"/>
            <a:chExt cx="4026550" cy="893925"/>
          </a:xfrm>
        </p:grpSpPr>
        <p:sp>
          <p:nvSpPr>
            <p:cNvPr id="5" name="Rektangel: diagonala rundade hörn 4">
              <a:extLst>
                <a:ext uri="{FF2B5EF4-FFF2-40B4-BE49-F238E27FC236}">
                  <a16:creationId xmlns:a16="http://schemas.microsoft.com/office/drawing/2014/main" id="{87C57C9B-58A5-5D4E-DE07-A3C349B46924}"/>
                </a:ext>
              </a:extLst>
            </p:cNvPr>
            <p:cNvSpPr/>
            <p:nvPr/>
          </p:nvSpPr>
          <p:spPr>
            <a:xfrm>
              <a:off x="7303480" y="5206772"/>
              <a:ext cx="3960000" cy="828000"/>
            </a:xfrm>
            <a:prstGeom prst="round2DiagRect">
              <a:avLst>
                <a:gd name="adj1" fmla="val 50000"/>
                <a:gd name="adj2" fmla="val 0"/>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lIns="180000" rIns="180000" rtlCol="0" anchor="ctr"/>
            <a:lstStyle/>
            <a:p>
              <a:pPr algn="ctr"/>
              <a:endParaRPr lang="sv-SE" sz="1600" b="1" dirty="0">
                <a:solidFill>
                  <a:schemeClr val="tx1"/>
                </a:solidFill>
                <a:latin typeface="+mj-lt"/>
              </a:endParaRPr>
            </a:p>
          </p:txBody>
        </p:sp>
        <p:sp>
          <p:nvSpPr>
            <p:cNvPr id="10" name="Rektangel: diagonala rundade hörn 9">
              <a:extLst>
                <a:ext uri="{FF2B5EF4-FFF2-40B4-BE49-F238E27FC236}">
                  <a16:creationId xmlns:a16="http://schemas.microsoft.com/office/drawing/2014/main" id="{193C0FDB-FE47-61F1-865A-13CB179BA2F9}"/>
                </a:ext>
              </a:extLst>
            </p:cNvPr>
            <p:cNvSpPr/>
            <p:nvPr/>
          </p:nvSpPr>
          <p:spPr>
            <a:xfrm>
              <a:off x="7236930" y="5140847"/>
              <a:ext cx="3960000" cy="828000"/>
            </a:xfrm>
            <a:prstGeom prst="round2DiagRect">
              <a:avLst>
                <a:gd name="adj1" fmla="val 50000"/>
                <a:gd name="adj2" fmla="val 0"/>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lIns="180000" rIns="180000" rtlCol="0" anchor="ctr"/>
            <a:lstStyle/>
            <a:p>
              <a:pPr algn="ctr"/>
              <a:r>
                <a:rPr lang="sv-SE" sz="1600" b="1" dirty="0">
                  <a:solidFill>
                    <a:schemeClr val="tx1"/>
                  </a:solidFill>
                  <a:latin typeface="+mj-lt"/>
                </a:rPr>
                <a:t>Rening av molybden i processvatten</a:t>
              </a:r>
            </a:p>
          </p:txBody>
        </p:sp>
      </p:grpSp>
      <p:grpSp>
        <p:nvGrpSpPr>
          <p:cNvPr id="15" name="Grupp 14">
            <a:extLst>
              <a:ext uri="{FF2B5EF4-FFF2-40B4-BE49-F238E27FC236}">
                <a16:creationId xmlns:a16="http://schemas.microsoft.com/office/drawing/2014/main" id="{402D92F9-2AA5-C4AD-F997-BCA66C0C5517}"/>
              </a:ext>
            </a:extLst>
          </p:cNvPr>
          <p:cNvGrpSpPr/>
          <p:nvPr/>
        </p:nvGrpSpPr>
        <p:grpSpPr>
          <a:xfrm>
            <a:off x="7123575" y="1046990"/>
            <a:ext cx="4104000" cy="893615"/>
            <a:chOff x="7236931" y="1046990"/>
            <a:chExt cx="4026549" cy="893615"/>
          </a:xfrm>
        </p:grpSpPr>
        <p:sp>
          <p:nvSpPr>
            <p:cNvPr id="4" name="Rektangel: diagonala rundade hörn 3">
              <a:extLst>
                <a:ext uri="{FF2B5EF4-FFF2-40B4-BE49-F238E27FC236}">
                  <a16:creationId xmlns:a16="http://schemas.microsoft.com/office/drawing/2014/main" id="{842F8273-50ED-2399-E357-728931117311}"/>
                </a:ext>
              </a:extLst>
            </p:cNvPr>
            <p:cNvSpPr/>
            <p:nvPr/>
          </p:nvSpPr>
          <p:spPr>
            <a:xfrm>
              <a:off x="7303480" y="1112605"/>
              <a:ext cx="3960000" cy="828000"/>
            </a:xfrm>
            <a:prstGeom prst="round2DiagRect">
              <a:avLst>
                <a:gd name="adj1" fmla="val 50000"/>
                <a:gd name="adj2" fmla="val 0"/>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lIns="180000" rIns="180000" rtlCol="0" anchor="ctr"/>
            <a:lstStyle/>
            <a:p>
              <a:pPr algn="ctr"/>
              <a:endParaRPr lang="sv-SE" sz="1600" b="1" dirty="0">
                <a:solidFill>
                  <a:schemeClr val="tx1"/>
                </a:solidFill>
                <a:latin typeface="+mj-lt"/>
              </a:endParaRPr>
            </a:p>
          </p:txBody>
        </p:sp>
        <p:sp>
          <p:nvSpPr>
            <p:cNvPr id="12" name="Rektangel: diagonala rundade hörn 11">
              <a:extLst>
                <a:ext uri="{FF2B5EF4-FFF2-40B4-BE49-F238E27FC236}">
                  <a16:creationId xmlns:a16="http://schemas.microsoft.com/office/drawing/2014/main" id="{5B11F571-3E53-77BB-4BBB-41B2979C7A27}"/>
                </a:ext>
              </a:extLst>
            </p:cNvPr>
            <p:cNvSpPr/>
            <p:nvPr/>
          </p:nvSpPr>
          <p:spPr>
            <a:xfrm>
              <a:off x="7236931" y="1046990"/>
              <a:ext cx="3960000" cy="828000"/>
            </a:xfrm>
            <a:prstGeom prst="round2DiagRect">
              <a:avLst>
                <a:gd name="adj1" fmla="val 50000"/>
                <a:gd name="adj2" fmla="val 0"/>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lIns="180000" rIns="180000" rtlCol="0" anchor="ctr"/>
            <a:lstStyle/>
            <a:p>
              <a:pPr algn="ctr"/>
              <a:r>
                <a:rPr lang="sv-SE" sz="1600" b="1" dirty="0">
                  <a:solidFill>
                    <a:schemeClr val="tx1"/>
                  </a:solidFill>
                  <a:latin typeface="+mj-lt"/>
                </a:rPr>
                <a:t>Vattenverkens restströmmar – </a:t>
              </a:r>
              <a:br>
                <a:rPr lang="sv-SE" sz="1600" b="1" dirty="0">
                  <a:solidFill>
                    <a:schemeClr val="tx1"/>
                  </a:solidFill>
                  <a:latin typeface="+mj-lt"/>
                </a:rPr>
              </a:br>
              <a:r>
                <a:rPr lang="sv-SE" sz="1600" b="1" dirty="0">
                  <a:solidFill>
                    <a:schemeClr val="tx1"/>
                  </a:solidFill>
                  <a:latin typeface="+mj-lt"/>
                </a:rPr>
                <a:t>hur kan de användas som resurs?</a:t>
              </a:r>
            </a:p>
          </p:txBody>
        </p:sp>
      </p:grpSp>
      <p:sp>
        <p:nvSpPr>
          <p:cNvPr id="16" name="Rektangel: diagonala rundade hörn 15">
            <a:extLst>
              <a:ext uri="{FF2B5EF4-FFF2-40B4-BE49-F238E27FC236}">
                <a16:creationId xmlns:a16="http://schemas.microsoft.com/office/drawing/2014/main" id="{B9C48A9B-8469-8015-7E3F-0A73D9D7BEBA}"/>
              </a:ext>
            </a:extLst>
          </p:cNvPr>
          <p:cNvSpPr/>
          <p:nvPr/>
        </p:nvSpPr>
        <p:spPr>
          <a:xfrm>
            <a:off x="7793665" y="332652"/>
            <a:ext cx="2763820" cy="637335"/>
          </a:xfrm>
          <a:prstGeom prst="round2DiagRect">
            <a:avLst>
              <a:gd name="adj1" fmla="val 32177"/>
              <a:gd name="adj2" fmla="val 0"/>
            </a:avLst>
          </a:prstGeom>
          <a:no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800" i="0" u="none" strike="noStrike" kern="1200" cap="none" spc="0" normalizeH="0" baseline="0" noProof="0" dirty="0">
                <a:ln>
                  <a:noFill/>
                </a:ln>
                <a:solidFill>
                  <a:srgbClr val="FFFFFF"/>
                </a:solidFill>
                <a:effectLst/>
                <a:uLnTx/>
                <a:uFillTx/>
                <a:latin typeface="Jost Medium"/>
                <a:ea typeface="+mn-ea"/>
                <a:cs typeface="+mn-cs"/>
              </a:rPr>
              <a:t>Tidigare teman</a:t>
            </a:r>
          </a:p>
        </p:txBody>
      </p:sp>
    </p:spTree>
    <p:extLst>
      <p:ext uri="{BB962C8B-B14F-4D97-AF65-F5344CB8AC3E}">
        <p14:creationId xmlns:p14="http://schemas.microsoft.com/office/powerpoint/2010/main" val="13383508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ihandsfigur: Form 4">
            <a:extLst>
              <a:ext uri="{FF2B5EF4-FFF2-40B4-BE49-F238E27FC236}">
                <a16:creationId xmlns:a16="http://schemas.microsoft.com/office/drawing/2014/main" id="{9946DCBF-6A3E-7422-0D53-CF5E9EF94FEF}"/>
              </a:ext>
            </a:extLst>
          </p:cNvPr>
          <p:cNvSpPr/>
          <p:nvPr/>
        </p:nvSpPr>
        <p:spPr>
          <a:xfrm>
            <a:off x="296984" y="73526"/>
            <a:ext cx="11814130" cy="6627199"/>
          </a:xfrm>
          <a:custGeom>
            <a:avLst/>
            <a:gdLst>
              <a:gd name="connsiteX0" fmla="*/ 539084 w 11913334"/>
              <a:gd name="connsiteY0" fmla="*/ 1342296 h 3504387"/>
              <a:gd name="connsiteX1" fmla="*/ 417164 w 11913334"/>
              <a:gd name="connsiteY1" fmla="*/ 245016 h 3504387"/>
              <a:gd name="connsiteX2" fmla="*/ 981044 w 11913334"/>
              <a:gd name="connsiteY2" fmla="*/ 336456 h 3504387"/>
              <a:gd name="connsiteX3" fmla="*/ 2779364 w 11913334"/>
              <a:gd name="connsiteY3" fmla="*/ 1176 h 3504387"/>
              <a:gd name="connsiteX4" fmla="*/ 4364324 w 11913334"/>
              <a:gd name="connsiteY4" fmla="*/ 473616 h 3504387"/>
              <a:gd name="connsiteX5" fmla="*/ 6025484 w 11913334"/>
              <a:gd name="connsiteY5" fmla="*/ 1311816 h 3504387"/>
              <a:gd name="connsiteX6" fmla="*/ 9271604 w 11913334"/>
              <a:gd name="connsiteY6" fmla="*/ 1372776 h 3504387"/>
              <a:gd name="connsiteX7" fmla="*/ 10780364 w 11913334"/>
              <a:gd name="connsiteY7" fmla="*/ 1235616 h 3504387"/>
              <a:gd name="connsiteX8" fmla="*/ 11664284 w 11913334"/>
              <a:gd name="connsiteY8" fmla="*/ 1357536 h 3504387"/>
              <a:gd name="connsiteX9" fmla="*/ 11770964 w 11913334"/>
              <a:gd name="connsiteY9" fmla="*/ 2668176 h 3504387"/>
              <a:gd name="connsiteX10" fmla="*/ 9865964 w 11913334"/>
              <a:gd name="connsiteY10" fmla="*/ 2866296 h 3504387"/>
              <a:gd name="connsiteX11" fmla="*/ 9271604 w 11913334"/>
              <a:gd name="connsiteY11" fmla="*/ 3384456 h 3504387"/>
              <a:gd name="connsiteX12" fmla="*/ 676244 w 11913334"/>
              <a:gd name="connsiteY12" fmla="*/ 3308256 h 3504387"/>
              <a:gd name="connsiteX13" fmla="*/ 539084 w 11913334"/>
              <a:gd name="connsiteY13" fmla="*/ 1342296 h 3504387"/>
              <a:gd name="connsiteX0" fmla="*/ 160322 w 11534572"/>
              <a:gd name="connsiteY0" fmla="*/ 1342296 h 3486999"/>
              <a:gd name="connsiteX1" fmla="*/ 38402 w 11534572"/>
              <a:gd name="connsiteY1" fmla="*/ 245016 h 3486999"/>
              <a:gd name="connsiteX2" fmla="*/ 602282 w 11534572"/>
              <a:gd name="connsiteY2" fmla="*/ 336456 h 3486999"/>
              <a:gd name="connsiteX3" fmla="*/ 2400602 w 11534572"/>
              <a:gd name="connsiteY3" fmla="*/ 1176 h 3486999"/>
              <a:gd name="connsiteX4" fmla="*/ 3985562 w 11534572"/>
              <a:gd name="connsiteY4" fmla="*/ 473616 h 3486999"/>
              <a:gd name="connsiteX5" fmla="*/ 5646722 w 11534572"/>
              <a:gd name="connsiteY5" fmla="*/ 1311816 h 3486999"/>
              <a:gd name="connsiteX6" fmla="*/ 8892842 w 11534572"/>
              <a:gd name="connsiteY6" fmla="*/ 1372776 h 3486999"/>
              <a:gd name="connsiteX7" fmla="*/ 10401602 w 11534572"/>
              <a:gd name="connsiteY7" fmla="*/ 1235616 h 3486999"/>
              <a:gd name="connsiteX8" fmla="*/ 11285522 w 11534572"/>
              <a:gd name="connsiteY8" fmla="*/ 1357536 h 3486999"/>
              <a:gd name="connsiteX9" fmla="*/ 11392202 w 11534572"/>
              <a:gd name="connsiteY9" fmla="*/ 2668176 h 3486999"/>
              <a:gd name="connsiteX10" fmla="*/ 9487202 w 11534572"/>
              <a:gd name="connsiteY10" fmla="*/ 2866296 h 3486999"/>
              <a:gd name="connsiteX11" fmla="*/ 8892842 w 11534572"/>
              <a:gd name="connsiteY11" fmla="*/ 3384456 h 3486999"/>
              <a:gd name="connsiteX12" fmla="*/ 1044242 w 11534572"/>
              <a:gd name="connsiteY12" fmla="*/ 3277776 h 3486999"/>
              <a:gd name="connsiteX13" fmla="*/ 160322 w 11534572"/>
              <a:gd name="connsiteY13" fmla="*/ 1342296 h 3486999"/>
              <a:gd name="connsiteX0" fmla="*/ 44347 w 11418597"/>
              <a:gd name="connsiteY0" fmla="*/ 1343635 h 3488338"/>
              <a:gd name="connsiteX1" fmla="*/ 486307 w 11418597"/>
              <a:gd name="connsiteY1" fmla="*/ 337795 h 3488338"/>
              <a:gd name="connsiteX2" fmla="*/ 2284627 w 11418597"/>
              <a:gd name="connsiteY2" fmla="*/ 2515 h 3488338"/>
              <a:gd name="connsiteX3" fmla="*/ 3869587 w 11418597"/>
              <a:gd name="connsiteY3" fmla="*/ 474955 h 3488338"/>
              <a:gd name="connsiteX4" fmla="*/ 5530747 w 11418597"/>
              <a:gd name="connsiteY4" fmla="*/ 1313155 h 3488338"/>
              <a:gd name="connsiteX5" fmla="*/ 8776867 w 11418597"/>
              <a:gd name="connsiteY5" fmla="*/ 1374115 h 3488338"/>
              <a:gd name="connsiteX6" fmla="*/ 10285627 w 11418597"/>
              <a:gd name="connsiteY6" fmla="*/ 1236955 h 3488338"/>
              <a:gd name="connsiteX7" fmla="*/ 11169547 w 11418597"/>
              <a:gd name="connsiteY7" fmla="*/ 1358875 h 3488338"/>
              <a:gd name="connsiteX8" fmla="*/ 11276227 w 11418597"/>
              <a:gd name="connsiteY8" fmla="*/ 2669515 h 3488338"/>
              <a:gd name="connsiteX9" fmla="*/ 9371227 w 11418597"/>
              <a:gd name="connsiteY9" fmla="*/ 2867635 h 3488338"/>
              <a:gd name="connsiteX10" fmla="*/ 8776867 w 11418597"/>
              <a:gd name="connsiteY10" fmla="*/ 3385795 h 3488338"/>
              <a:gd name="connsiteX11" fmla="*/ 928267 w 11418597"/>
              <a:gd name="connsiteY11" fmla="*/ 3279115 h 3488338"/>
              <a:gd name="connsiteX12" fmla="*/ 44347 w 11418597"/>
              <a:gd name="connsiteY12" fmla="*/ 1343635 h 3488338"/>
              <a:gd name="connsiteX0" fmla="*/ 282386 w 11656636"/>
              <a:gd name="connsiteY0" fmla="*/ 1343635 h 3488338"/>
              <a:gd name="connsiteX1" fmla="*/ 724346 w 11656636"/>
              <a:gd name="connsiteY1" fmla="*/ 337795 h 3488338"/>
              <a:gd name="connsiteX2" fmla="*/ 2522666 w 11656636"/>
              <a:gd name="connsiteY2" fmla="*/ 2515 h 3488338"/>
              <a:gd name="connsiteX3" fmla="*/ 4107626 w 11656636"/>
              <a:gd name="connsiteY3" fmla="*/ 474955 h 3488338"/>
              <a:gd name="connsiteX4" fmla="*/ 5768786 w 11656636"/>
              <a:gd name="connsiteY4" fmla="*/ 1313155 h 3488338"/>
              <a:gd name="connsiteX5" fmla="*/ 9014906 w 11656636"/>
              <a:gd name="connsiteY5" fmla="*/ 1374115 h 3488338"/>
              <a:gd name="connsiteX6" fmla="*/ 10523666 w 11656636"/>
              <a:gd name="connsiteY6" fmla="*/ 1236955 h 3488338"/>
              <a:gd name="connsiteX7" fmla="*/ 11407586 w 11656636"/>
              <a:gd name="connsiteY7" fmla="*/ 1358875 h 3488338"/>
              <a:gd name="connsiteX8" fmla="*/ 11514266 w 11656636"/>
              <a:gd name="connsiteY8" fmla="*/ 2669515 h 3488338"/>
              <a:gd name="connsiteX9" fmla="*/ 9609266 w 11656636"/>
              <a:gd name="connsiteY9" fmla="*/ 2867635 h 3488338"/>
              <a:gd name="connsiteX10" fmla="*/ 9014906 w 11656636"/>
              <a:gd name="connsiteY10" fmla="*/ 3385795 h 3488338"/>
              <a:gd name="connsiteX11" fmla="*/ 745810 w 11656636"/>
              <a:gd name="connsiteY11" fmla="*/ 3279115 h 3488338"/>
              <a:gd name="connsiteX12" fmla="*/ 282386 w 11656636"/>
              <a:gd name="connsiteY12" fmla="*/ 1343635 h 3488338"/>
              <a:gd name="connsiteX0" fmla="*/ 35122 w 11409372"/>
              <a:gd name="connsiteY0" fmla="*/ 1343635 h 3555354"/>
              <a:gd name="connsiteX1" fmla="*/ 477082 w 11409372"/>
              <a:gd name="connsiteY1" fmla="*/ 337795 h 3555354"/>
              <a:gd name="connsiteX2" fmla="*/ 2275402 w 11409372"/>
              <a:gd name="connsiteY2" fmla="*/ 2515 h 3555354"/>
              <a:gd name="connsiteX3" fmla="*/ 3860362 w 11409372"/>
              <a:gd name="connsiteY3" fmla="*/ 474955 h 3555354"/>
              <a:gd name="connsiteX4" fmla="*/ 5521522 w 11409372"/>
              <a:gd name="connsiteY4" fmla="*/ 1313155 h 3555354"/>
              <a:gd name="connsiteX5" fmla="*/ 8767642 w 11409372"/>
              <a:gd name="connsiteY5" fmla="*/ 1374115 h 3555354"/>
              <a:gd name="connsiteX6" fmla="*/ 10276402 w 11409372"/>
              <a:gd name="connsiteY6" fmla="*/ 1236955 h 3555354"/>
              <a:gd name="connsiteX7" fmla="*/ 11160322 w 11409372"/>
              <a:gd name="connsiteY7" fmla="*/ 1358875 h 3555354"/>
              <a:gd name="connsiteX8" fmla="*/ 11267002 w 11409372"/>
              <a:gd name="connsiteY8" fmla="*/ 2669515 h 3555354"/>
              <a:gd name="connsiteX9" fmla="*/ 9362002 w 11409372"/>
              <a:gd name="connsiteY9" fmla="*/ 2867635 h 3555354"/>
              <a:gd name="connsiteX10" fmla="*/ 8767642 w 11409372"/>
              <a:gd name="connsiteY10" fmla="*/ 3385795 h 3555354"/>
              <a:gd name="connsiteX11" fmla="*/ 498546 w 11409372"/>
              <a:gd name="connsiteY11" fmla="*/ 3279115 h 3555354"/>
              <a:gd name="connsiteX12" fmla="*/ 35122 w 11409372"/>
              <a:gd name="connsiteY12" fmla="*/ 1343635 h 3555354"/>
              <a:gd name="connsiteX0" fmla="*/ 35122 w 11409372"/>
              <a:gd name="connsiteY0" fmla="*/ 1282451 h 3494170"/>
              <a:gd name="connsiteX1" fmla="*/ 477082 w 11409372"/>
              <a:gd name="connsiteY1" fmla="*/ 276611 h 3494170"/>
              <a:gd name="connsiteX2" fmla="*/ 2320456 w 11409372"/>
              <a:gd name="connsiteY2" fmla="*/ 3684 h 3494170"/>
              <a:gd name="connsiteX3" fmla="*/ 3860362 w 11409372"/>
              <a:gd name="connsiteY3" fmla="*/ 413771 h 3494170"/>
              <a:gd name="connsiteX4" fmla="*/ 5521522 w 11409372"/>
              <a:gd name="connsiteY4" fmla="*/ 1251971 h 3494170"/>
              <a:gd name="connsiteX5" fmla="*/ 8767642 w 11409372"/>
              <a:gd name="connsiteY5" fmla="*/ 1312931 h 3494170"/>
              <a:gd name="connsiteX6" fmla="*/ 10276402 w 11409372"/>
              <a:gd name="connsiteY6" fmla="*/ 1175771 h 3494170"/>
              <a:gd name="connsiteX7" fmla="*/ 11160322 w 11409372"/>
              <a:gd name="connsiteY7" fmla="*/ 1297691 h 3494170"/>
              <a:gd name="connsiteX8" fmla="*/ 11267002 w 11409372"/>
              <a:gd name="connsiteY8" fmla="*/ 2608331 h 3494170"/>
              <a:gd name="connsiteX9" fmla="*/ 9362002 w 11409372"/>
              <a:gd name="connsiteY9" fmla="*/ 2806451 h 3494170"/>
              <a:gd name="connsiteX10" fmla="*/ 8767642 w 11409372"/>
              <a:gd name="connsiteY10" fmla="*/ 3324611 h 3494170"/>
              <a:gd name="connsiteX11" fmla="*/ 498546 w 11409372"/>
              <a:gd name="connsiteY11" fmla="*/ 3217931 h 3494170"/>
              <a:gd name="connsiteX12" fmla="*/ 35122 w 11409372"/>
              <a:gd name="connsiteY12" fmla="*/ 1282451 h 3494170"/>
              <a:gd name="connsiteX0" fmla="*/ 35122 w 11409372"/>
              <a:gd name="connsiteY0" fmla="*/ 1279462 h 3491181"/>
              <a:gd name="connsiteX1" fmla="*/ 477082 w 11409372"/>
              <a:gd name="connsiteY1" fmla="*/ 273622 h 3491181"/>
              <a:gd name="connsiteX2" fmla="*/ 2320456 w 11409372"/>
              <a:gd name="connsiteY2" fmla="*/ 695 h 3491181"/>
              <a:gd name="connsiteX3" fmla="*/ 3860362 w 11409372"/>
              <a:gd name="connsiteY3" fmla="*/ 410782 h 3491181"/>
              <a:gd name="connsiteX4" fmla="*/ 5521522 w 11409372"/>
              <a:gd name="connsiteY4" fmla="*/ 1248982 h 3491181"/>
              <a:gd name="connsiteX5" fmla="*/ 8767642 w 11409372"/>
              <a:gd name="connsiteY5" fmla="*/ 1309942 h 3491181"/>
              <a:gd name="connsiteX6" fmla="*/ 10276402 w 11409372"/>
              <a:gd name="connsiteY6" fmla="*/ 1172782 h 3491181"/>
              <a:gd name="connsiteX7" fmla="*/ 11160322 w 11409372"/>
              <a:gd name="connsiteY7" fmla="*/ 1294702 h 3491181"/>
              <a:gd name="connsiteX8" fmla="*/ 11267002 w 11409372"/>
              <a:gd name="connsiteY8" fmla="*/ 2605342 h 3491181"/>
              <a:gd name="connsiteX9" fmla="*/ 9362002 w 11409372"/>
              <a:gd name="connsiteY9" fmla="*/ 2803462 h 3491181"/>
              <a:gd name="connsiteX10" fmla="*/ 8767642 w 11409372"/>
              <a:gd name="connsiteY10" fmla="*/ 3321622 h 3491181"/>
              <a:gd name="connsiteX11" fmla="*/ 498546 w 11409372"/>
              <a:gd name="connsiteY11" fmla="*/ 3214942 h 3491181"/>
              <a:gd name="connsiteX12" fmla="*/ 35122 w 11409372"/>
              <a:gd name="connsiteY12" fmla="*/ 1279462 h 3491181"/>
              <a:gd name="connsiteX0" fmla="*/ 35122 w 11409372"/>
              <a:gd name="connsiteY0" fmla="*/ 1280525 h 3492244"/>
              <a:gd name="connsiteX1" fmla="*/ 477082 w 11409372"/>
              <a:gd name="connsiteY1" fmla="*/ 274685 h 3492244"/>
              <a:gd name="connsiteX2" fmla="*/ 2320456 w 11409372"/>
              <a:gd name="connsiteY2" fmla="*/ 1758 h 3492244"/>
              <a:gd name="connsiteX3" fmla="*/ 4010539 w 11409372"/>
              <a:gd name="connsiteY3" fmla="*/ 361964 h 3492244"/>
              <a:gd name="connsiteX4" fmla="*/ 5521522 w 11409372"/>
              <a:gd name="connsiteY4" fmla="*/ 1250045 h 3492244"/>
              <a:gd name="connsiteX5" fmla="*/ 8767642 w 11409372"/>
              <a:gd name="connsiteY5" fmla="*/ 1311005 h 3492244"/>
              <a:gd name="connsiteX6" fmla="*/ 10276402 w 11409372"/>
              <a:gd name="connsiteY6" fmla="*/ 1173845 h 3492244"/>
              <a:gd name="connsiteX7" fmla="*/ 11160322 w 11409372"/>
              <a:gd name="connsiteY7" fmla="*/ 1295765 h 3492244"/>
              <a:gd name="connsiteX8" fmla="*/ 11267002 w 11409372"/>
              <a:gd name="connsiteY8" fmla="*/ 2606405 h 3492244"/>
              <a:gd name="connsiteX9" fmla="*/ 9362002 w 11409372"/>
              <a:gd name="connsiteY9" fmla="*/ 2804525 h 3492244"/>
              <a:gd name="connsiteX10" fmla="*/ 8767642 w 11409372"/>
              <a:gd name="connsiteY10" fmla="*/ 3322685 h 3492244"/>
              <a:gd name="connsiteX11" fmla="*/ 498546 w 11409372"/>
              <a:gd name="connsiteY11" fmla="*/ 3216005 h 3492244"/>
              <a:gd name="connsiteX12" fmla="*/ 35122 w 11409372"/>
              <a:gd name="connsiteY12" fmla="*/ 1280525 h 3492244"/>
              <a:gd name="connsiteX0" fmla="*/ 35122 w 11409372"/>
              <a:gd name="connsiteY0" fmla="*/ 1317502 h 3529221"/>
              <a:gd name="connsiteX1" fmla="*/ 477082 w 11409372"/>
              <a:gd name="connsiteY1" fmla="*/ 311662 h 3529221"/>
              <a:gd name="connsiteX2" fmla="*/ 2320456 w 11409372"/>
              <a:gd name="connsiteY2" fmla="*/ 1323 h 3529221"/>
              <a:gd name="connsiteX3" fmla="*/ 4010539 w 11409372"/>
              <a:gd name="connsiteY3" fmla="*/ 398941 h 3529221"/>
              <a:gd name="connsiteX4" fmla="*/ 5521522 w 11409372"/>
              <a:gd name="connsiteY4" fmla="*/ 1287022 h 3529221"/>
              <a:gd name="connsiteX5" fmla="*/ 8767642 w 11409372"/>
              <a:gd name="connsiteY5" fmla="*/ 1347982 h 3529221"/>
              <a:gd name="connsiteX6" fmla="*/ 10276402 w 11409372"/>
              <a:gd name="connsiteY6" fmla="*/ 1210822 h 3529221"/>
              <a:gd name="connsiteX7" fmla="*/ 11160322 w 11409372"/>
              <a:gd name="connsiteY7" fmla="*/ 1332742 h 3529221"/>
              <a:gd name="connsiteX8" fmla="*/ 11267002 w 11409372"/>
              <a:gd name="connsiteY8" fmla="*/ 2643382 h 3529221"/>
              <a:gd name="connsiteX9" fmla="*/ 9362002 w 11409372"/>
              <a:gd name="connsiteY9" fmla="*/ 2841502 h 3529221"/>
              <a:gd name="connsiteX10" fmla="*/ 8767642 w 11409372"/>
              <a:gd name="connsiteY10" fmla="*/ 3359662 h 3529221"/>
              <a:gd name="connsiteX11" fmla="*/ 498546 w 11409372"/>
              <a:gd name="connsiteY11" fmla="*/ 3252982 h 3529221"/>
              <a:gd name="connsiteX12" fmla="*/ 35122 w 11409372"/>
              <a:gd name="connsiteY12" fmla="*/ 1317502 h 3529221"/>
              <a:gd name="connsiteX0" fmla="*/ 35122 w 11409372"/>
              <a:gd name="connsiteY0" fmla="*/ 1326866 h 3538585"/>
              <a:gd name="connsiteX1" fmla="*/ 477082 w 11409372"/>
              <a:gd name="connsiteY1" fmla="*/ 321026 h 3538585"/>
              <a:gd name="connsiteX2" fmla="*/ 2320456 w 11409372"/>
              <a:gd name="connsiteY2" fmla="*/ 10687 h 3538585"/>
              <a:gd name="connsiteX3" fmla="*/ 4010539 w 11409372"/>
              <a:gd name="connsiteY3" fmla="*/ 408305 h 3538585"/>
              <a:gd name="connsiteX4" fmla="*/ 5521522 w 11409372"/>
              <a:gd name="connsiteY4" fmla="*/ 1296386 h 3538585"/>
              <a:gd name="connsiteX5" fmla="*/ 8767642 w 11409372"/>
              <a:gd name="connsiteY5" fmla="*/ 1357346 h 3538585"/>
              <a:gd name="connsiteX6" fmla="*/ 10276402 w 11409372"/>
              <a:gd name="connsiteY6" fmla="*/ 1220186 h 3538585"/>
              <a:gd name="connsiteX7" fmla="*/ 11160322 w 11409372"/>
              <a:gd name="connsiteY7" fmla="*/ 1342106 h 3538585"/>
              <a:gd name="connsiteX8" fmla="*/ 11267002 w 11409372"/>
              <a:gd name="connsiteY8" fmla="*/ 2652746 h 3538585"/>
              <a:gd name="connsiteX9" fmla="*/ 9362002 w 11409372"/>
              <a:gd name="connsiteY9" fmla="*/ 2850866 h 3538585"/>
              <a:gd name="connsiteX10" fmla="*/ 8767642 w 11409372"/>
              <a:gd name="connsiteY10" fmla="*/ 3369026 h 3538585"/>
              <a:gd name="connsiteX11" fmla="*/ 498546 w 11409372"/>
              <a:gd name="connsiteY11" fmla="*/ 3262346 h 3538585"/>
              <a:gd name="connsiteX12" fmla="*/ 35122 w 11409372"/>
              <a:gd name="connsiteY12" fmla="*/ 1326866 h 3538585"/>
              <a:gd name="connsiteX0" fmla="*/ 35122 w 11409372"/>
              <a:gd name="connsiteY0" fmla="*/ 1317503 h 3529222"/>
              <a:gd name="connsiteX1" fmla="*/ 477082 w 11409372"/>
              <a:gd name="connsiteY1" fmla="*/ 311663 h 3529222"/>
              <a:gd name="connsiteX2" fmla="*/ 2320456 w 11409372"/>
              <a:gd name="connsiteY2" fmla="*/ 1324 h 3529222"/>
              <a:gd name="connsiteX3" fmla="*/ 4010539 w 11409372"/>
              <a:gd name="connsiteY3" fmla="*/ 398942 h 3529222"/>
              <a:gd name="connsiteX4" fmla="*/ 5521522 w 11409372"/>
              <a:gd name="connsiteY4" fmla="*/ 1287023 h 3529222"/>
              <a:gd name="connsiteX5" fmla="*/ 8767642 w 11409372"/>
              <a:gd name="connsiteY5" fmla="*/ 1347983 h 3529222"/>
              <a:gd name="connsiteX6" fmla="*/ 10276402 w 11409372"/>
              <a:gd name="connsiteY6" fmla="*/ 1210823 h 3529222"/>
              <a:gd name="connsiteX7" fmla="*/ 11160322 w 11409372"/>
              <a:gd name="connsiteY7" fmla="*/ 1332743 h 3529222"/>
              <a:gd name="connsiteX8" fmla="*/ 11267002 w 11409372"/>
              <a:gd name="connsiteY8" fmla="*/ 2643383 h 3529222"/>
              <a:gd name="connsiteX9" fmla="*/ 9362002 w 11409372"/>
              <a:gd name="connsiteY9" fmla="*/ 2841503 h 3529222"/>
              <a:gd name="connsiteX10" fmla="*/ 8767642 w 11409372"/>
              <a:gd name="connsiteY10" fmla="*/ 3359663 h 3529222"/>
              <a:gd name="connsiteX11" fmla="*/ 498546 w 11409372"/>
              <a:gd name="connsiteY11" fmla="*/ 3252983 h 3529222"/>
              <a:gd name="connsiteX12" fmla="*/ 35122 w 11409372"/>
              <a:gd name="connsiteY12" fmla="*/ 1317503 h 3529222"/>
              <a:gd name="connsiteX0" fmla="*/ 35122 w 11409372"/>
              <a:gd name="connsiteY0" fmla="*/ 1317503 h 3529222"/>
              <a:gd name="connsiteX1" fmla="*/ 477082 w 11409372"/>
              <a:gd name="connsiteY1" fmla="*/ 311663 h 3529222"/>
              <a:gd name="connsiteX2" fmla="*/ 2320456 w 11409372"/>
              <a:gd name="connsiteY2" fmla="*/ 1324 h 3529222"/>
              <a:gd name="connsiteX3" fmla="*/ 4010539 w 11409372"/>
              <a:gd name="connsiteY3" fmla="*/ 398942 h 3529222"/>
              <a:gd name="connsiteX4" fmla="*/ 5116044 w 11409372"/>
              <a:gd name="connsiteY4" fmla="*/ 1137377 h 3529222"/>
              <a:gd name="connsiteX5" fmla="*/ 8767642 w 11409372"/>
              <a:gd name="connsiteY5" fmla="*/ 1347983 h 3529222"/>
              <a:gd name="connsiteX6" fmla="*/ 10276402 w 11409372"/>
              <a:gd name="connsiteY6" fmla="*/ 1210823 h 3529222"/>
              <a:gd name="connsiteX7" fmla="*/ 11160322 w 11409372"/>
              <a:gd name="connsiteY7" fmla="*/ 1332743 h 3529222"/>
              <a:gd name="connsiteX8" fmla="*/ 11267002 w 11409372"/>
              <a:gd name="connsiteY8" fmla="*/ 2643383 h 3529222"/>
              <a:gd name="connsiteX9" fmla="*/ 9362002 w 11409372"/>
              <a:gd name="connsiteY9" fmla="*/ 2841503 h 3529222"/>
              <a:gd name="connsiteX10" fmla="*/ 8767642 w 11409372"/>
              <a:gd name="connsiteY10" fmla="*/ 3359663 h 3529222"/>
              <a:gd name="connsiteX11" fmla="*/ 498546 w 11409372"/>
              <a:gd name="connsiteY11" fmla="*/ 3252983 h 3529222"/>
              <a:gd name="connsiteX12" fmla="*/ 35122 w 11409372"/>
              <a:gd name="connsiteY12" fmla="*/ 1317503 h 3529222"/>
              <a:gd name="connsiteX0" fmla="*/ 35122 w 11409372"/>
              <a:gd name="connsiteY0" fmla="*/ 1317503 h 3529222"/>
              <a:gd name="connsiteX1" fmla="*/ 477082 w 11409372"/>
              <a:gd name="connsiteY1" fmla="*/ 311663 h 3529222"/>
              <a:gd name="connsiteX2" fmla="*/ 2320456 w 11409372"/>
              <a:gd name="connsiteY2" fmla="*/ 1324 h 3529222"/>
              <a:gd name="connsiteX3" fmla="*/ 4010539 w 11409372"/>
              <a:gd name="connsiteY3" fmla="*/ 398942 h 3529222"/>
              <a:gd name="connsiteX4" fmla="*/ 5116044 w 11409372"/>
              <a:gd name="connsiteY4" fmla="*/ 1137377 h 3529222"/>
              <a:gd name="connsiteX5" fmla="*/ 8767642 w 11409372"/>
              <a:gd name="connsiteY5" fmla="*/ 1347983 h 3529222"/>
              <a:gd name="connsiteX6" fmla="*/ 8836208 w 11409372"/>
              <a:gd name="connsiteY6" fmla="*/ 1183501 h 3529222"/>
              <a:gd name="connsiteX7" fmla="*/ 10276402 w 11409372"/>
              <a:gd name="connsiteY7" fmla="*/ 1210823 h 3529222"/>
              <a:gd name="connsiteX8" fmla="*/ 11160322 w 11409372"/>
              <a:gd name="connsiteY8" fmla="*/ 1332743 h 3529222"/>
              <a:gd name="connsiteX9" fmla="*/ 11267002 w 11409372"/>
              <a:gd name="connsiteY9" fmla="*/ 2643383 h 3529222"/>
              <a:gd name="connsiteX10" fmla="*/ 9362002 w 11409372"/>
              <a:gd name="connsiteY10" fmla="*/ 2841503 h 3529222"/>
              <a:gd name="connsiteX11" fmla="*/ 8767642 w 11409372"/>
              <a:gd name="connsiteY11" fmla="*/ 3359663 h 3529222"/>
              <a:gd name="connsiteX12" fmla="*/ 498546 w 11409372"/>
              <a:gd name="connsiteY12" fmla="*/ 3252983 h 3529222"/>
              <a:gd name="connsiteX13" fmla="*/ 35122 w 11409372"/>
              <a:gd name="connsiteY13" fmla="*/ 1317503 h 3529222"/>
              <a:gd name="connsiteX0" fmla="*/ 35122 w 11409372"/>
              <a:gd name="connsiteY0" fmla="*/ 1317503 h 3529222"/>
              <a:gd name="connsiteX1" fmla="*/ 477082 w 11409372"/>
              <a:gd name="connsiteY1" fmla="*/ 311663 h 3529222"/>
              <a:gd name="connsiteX2" fmla="*/ 2320456 w 11409372"/>
              <a:gd name="connsiteY2" fmla="*/ 1324 h 3529222"/>
              <a:gd name="connsiteX3" fmla="*/ 4010539 w 11409372"/>
              <a:gd name="connsiteY3" fmla="*/ 398942 h 3529222"/>
              <a:gd name="connsiteX4" fmla="*/ 5116044 w 11409372"/>
              <a:gd name="connsiteY4" fmla="*/ 1137377 h 3529222"/>
              <a:gd name="connsiteX5" fmla="*/ 8767642 w 11409372"/>
              <a:gd name="connsiteY5" fmla="*/ 1347983 h 3529222"/>
              <a:gd name="connsiteX6" fmla="*/ 10276402 w 11409372"/>
              <a:gd name="connsiteY6" fmla="*/ 1210823 h 3529222"/>
              <a:gd name="connsiteX7" fmla="*/ 11160322 w 11409372"/>
              <a:gd name="connsiteY7" fmla="*/ 1332743 h 3529222"/>
              <a:gd name="connsiteX8" fmla="*/ 11267002 w 11409372"/>
              <a:gd name="connsiteY8" fmla="*/ 2643383 h 3529222"/>
              <a:gd name="connsiteX9" fmla="*/ 9362002 w 11409372"/>
              <a:gd name="connsiteY9" fmla="*/ 2841503 h 3529222"/>
              <a:gd name="connsiteX10" fmla="*/ 8767642 w 11409372"/>
              <a:gd name="connsiteY10" fmla="*/ 3359663 h 3529222"/>
              <a:gd name="connsiteX11" fmla="*/ 498546 w 11409372"/>
              <a:gd name="connsiteY11" fmla="*/ 3252983 h 3529222"/>
              <a:gd name="connsiteX12" fmla="*/ 35122 w 11409372"/>
              <a:gd name="connsiteY12" fmla="*/ 1317503 h 3529222"/>
              <a:gd name="connsiteX0" fmla="*/ 35122 w 11409372"/>
              <a:gd name="connsiteY0" fmla="*/ 1317503 h 3529222"/>
              <a:gd name="connsiteX1" fmla="*/ 477082 w 11409372"/>
              <a:gd name="connsiteY1" fmla="*/ 311663 h 3529222"/>
              <a:gd name="connsiteX2" fmla="*/ 2320456 w 11409372"/>
              <a:gd name="connsiteY2" fmla="*/ 1324 h 3529222"/>
              <a:gd name="connsiteX3" fmla="*/ 4010539 w 11409372"/>
              <a:gd name="connsiteY3" fmla="*/ 398942 h 3529222"/>
              <a:gd name="connsiteX4" fmla="*/ 5116044 w 11409372"/>
              <a:gd name="connsiteY4" fmla="*/ 1137377 h 3529222"/>
              <a:gd name="connsiteX5" fmla="*/ 8752624 w 11409372"/>
              <a:gd name="connsiteY5" fmla="*/ 1160926 h 3529222"/>
              <a:gd name="connsiteX6" fmla="*/ 10276402 w 11409372"/>
              <a:gd name="connsiteY6" fmla="*/ 1210823 h 3529222"/>
              <a:gd name="connsiteX7" fmla="*/ 11160322 w 11409372"/>
              <a:gd name="connsiteY7" fmla="*/ 1332743 h 3529222"/>
              <a:gd name="connsiteX8" fmla="*/ 11267002 w 11409372"/>
              <a:gd name="connsiteY8" fmla="*/ 2643383 h 3529222"/>
              <a:gd name="connsiteX9" fmla="*/ 9362002 w 11409372"/>
              <a:gd name="connsiteY9" fmla="*/ 2841503 h 3529222"/>
              <a:gd name="connsiteX10" fmla="*/ 8767642 w 11409372"/>
              <a:gd name="connsiteY10" fmla="*/ 3359663 h 3529222"/>
              <a:gd name="connsiteX11" fmla="*/ 498546 w 11409372"/>
              <a:gd name="connsiteY11" fmla="*/ 3252983 h 3529222"/>
              <a:gd name="connsiteX12" fmla="*/ 35122 w 11409372"/>
              <a:gd name="connsiteY12" fmla="*/ 1317503 h 3529222"/>
              <a:gd name="connsiteX0" fmla="*/ 35122 w 11403681"/>
              <a:gd name="connsiteY0" fmla="*/ 1317503 h 3529222"/>
              <a:gd name="connsiteX1" fmla="*/ 477082 w 11403681"/>
              <a:gd name="connsiteY1" fmla="*/ 311663 h 3529222"/>
              <a:gd name="connsiteX2" fmla="*/ 2320456 w 11403681"/>
              <a:gd name="connsiteY2" fmla="*/ 1324 h 3529222"/>
              <a:gd name="connsiteX3" fmla="*/ 4010539 w 11403681"/>
              <a:gd name="connsiteY3" fmla="*/ 398942 h 3529222"/>
              <a:gd name="connsiteX4" fmla="*/ 5116044 w 11403681"/>
              <a:gd name="connsiteY4" fmla="*/ 1137377 h 3529222"/>
              <a:gd name="connsiteX5" fmla="*/ 8752624 w 11403681"/>
              <a:gd name="connsiteY5" fmla="*/ 1160926 h 3529222"/>
              <a:gd name="connsiteX6" fmla="*/ 10426579 w 11403681"/>
              <a:gd name="connsiteY6" fmla="*/ 1061178 h 3529222"/>
              <a:gd name="connsiteX7" fmla="*/ 11160322 w 11403681"/>
              <a:gd name="connsiteY7" fmla="*/ 1332743 h 3529222"/>
              <a:gd name="connsiteX8" fmla="*/ 11267002 w 11403681"/>
              <a:gd name="connsiteY8" fmla="*/ 2643383 h 3529222"/>
              <a:gd name="connsiteX9" fmla="*/ 9362002 w 11403681"/>
              <a:gd name="connsiteY9" fmla="*/ 2841503 h 3529222"/>
              <a:gd name="connsiteX10" fmla="*/ 8767642 w 11403681"/>
              <a:gd name="connsiteY10" fmla="*/ 3359663 h 3529222"/>
              <a:gd name="connsiteX11" fmla="*/ 498546 w 11403681"/>
              <a:gd name="connsiteY11" fmla="*/ 3252983 h 3529222"/>
              <a:gd name="connsiteX12" fmla="*/ 35122 w 11403681"/>
              <a:gd name="connsiteY12" fmla="*/ 1317503 h 3529222"/>
              <a:gd name="connsiteX0" fmla="*/ 35122 w 11403681"/>
              <a:gd name="connsiteY0" fmla="*/ 1317503 h 3446791"/>
              <a:gd name="connsiteX1" fmla="*/ 477082 w 11403681"/>
              <a:gd name="connsiteY1" fmla="*/ 311663 h 3446791"/>
              <a:gd name="connsiteX2" fmla="*/ 2320456 w 11403681"/>
              <a:gd name="connsiteY2" fmla="*/ 1324 h 3446791"/>
              <a:gd name="connsiteX3" fmla="*/ 4010539 w 11403681"/>
              <a:gd name="connsiteY3" fmla="*/ 398942 h 3446791"/>
              <a:gd name="connsiteX4" fmla="*/ 5116044 w 11403681"/>
              <a:gd name="connsiteY4" fmla="*/ 1137377 h 3446791"/>
              <a:gd name="connsiteX5" fmla="*/ 8752624 w 11403681"/>
              <a:gd name="connsiteY5" fmla="*/ 1160926 h 3446791"/>
              <a:gd name="connsiteX6" fmla="*/ 10426579 w 11403681"/>
              <a:gd name="connsiteY6" fmla="*/ 1061178 h 3446791"/>
              <a:gd name="connsiteX7" fmla="*/ 11160322 w 11403681"/>
              <a:gd name="connsiteY7" fmla="*/ 1332743 h 3446791"/>
              <a:gd name="connsiteX8" fmla="*/ 11267002 w 11403681"/>
              <a:gd name="connsiteY8" fmla="*/ 2643383 h 3446791"/>
              <a:gd name="connsiteX9" fmla="*/ 9362002 w 11403681"/>
              <a:gd name="connsiteY9" fmla="*/ 2841503 h 3446791"/>
              <a:gd name="connsiteX10" fmla="*/ 8767642 w 11403681"/>
              <a:gd name="connsiteY10" fmla="*/ 3359663 h 3446791"/>
              <a:gd name="connsiteX11" fmla="*/ 966926 w 11403681"/>
              <a:gd name="connsiteY11" fmla="*/ 3390768 h 3446791"/>
              <a:gd name="connsiteX12" fmla="*/ 498546 w 11403681"/>
              <a:gd name="connsiteY12" fmla="*/ 3252983 h 3446791"/>
              <a:gd name="connsiteX13" fmla="*/ 35122 w 11403681"/>
              <a:gd name="connsiteY13" fmla="*/ 1317503 h 3446791"/>
              <a:gd name="connsiteX0" fmla="*/ 35122 w 11403681"/>
              <a:gd name="connsiteY0" fmla="*/ 1317503 h 3431300"/>
              <a:gd name="connsiteX1" fmla="*/ 477082 w 11403681"/>
              <a:gd name="connsiteY1" fmla="*/ 311663 h 3431300"/>
              <a:gd name="connsiteX2" fmla="*/ 2320456 w 11403681"/>
              <a:gd name="connsiteY2" fmla="*/ 1324 h 3431300"/>
              <a:gd name="connsiteX3" fmla="*/ 4010539 w 11403681"/>
              <a:gd name="connsiteY3" fmla="*/ 398942 h 3431300"/>
              <a:gd name="connsiteX4" fmla="*/ 5116044 w 11403681"/>
              <a:gd name="connsiteY4" fmla="*/ 1137377 h 3431300"/>
              <a:gd name="connsiteX5" fmla="*/ 8752624 w 11403681"/>
              <a:gd name="connsiteY5" fmla="*/ 1160926 h 3431300"/>
              <a:gd name="connsiteX6" fmla="*/ 10426579 w 11403681"/>
              <a:gd name="connsiteY6" fmla="*/ 1061178 h 3431300"/>
              <a:gd name="connsiteX7" fmla="*/ 11160322 w 11403681"/>
              <a:gd name="connsiteY7" fmla="*/ 1332743 h 3431300"/>
              <a:gd name="connsiteX8" fmla="*/ 11267002 w 11403681"/>
              <a:gd name="connsiteY8" fmla="*/ 2643383 h 3431300"/>
              <a:gd name="connsiteX9" fmla="*/ 9362002 w 11403681"/>
              <a:gd name="connsiteY9" fmla="*/ 2841503 h 3431300"/>
              <a:gd name="connsiteX10" fmla="*/ 8767642 w 11403681"/>
              <a:gd name="connsiteY10" fmla="*/ 3359663 h 3431300"/>
              <a:gd name="connsiteX11" fmla="*/ 966926 w 11403681"/>
              <a:gd name="connsiteY11" fmla="*/ 3390768 h 3431300"/>
              <a:gd name="connsiteX12" fmla="*/ 498546 w 11403681"/>
              <a:gd name="connsiteY12" fmla="*/ 3252983 h 3431300"/>
              <a:gd name="connsiteX13" fmla="*/ 35122 w 11403681"/>
              <a:gd name="connsiteY13" fmla="*/ 1317503 h 3431300"/>
              <a:gd name="connsiteX0" fmla="*/ 19324 w 11387883"/>
              <a:gd name="connsiteY0" fmla="*/ 1317503 h 3426007"/>
              <a:gd name="connsiteX1" fmla="*/ 461284 w 11387883"/>
              <a:gd name="connsiteY1" fmla="*/ 311663 h 3426007"/>
              <a:gd name="connsiteX2" fmla="*/ 2304658 w 11387883"/>
              <a:gd name="connsiteY2" fmla="*/ 1324 h 3426007"/>
              <a:gd name="connsiteX3" fmla="*/ 3994741 w 11387883"/>
              <a:gd name="connsiteY3" fmla="*/ 398942 h 3426007"/>
              <a:gd name="connsiteX4" fmla="*/ 5100246 w 11387883"/>
              <a:gd name="connsiteY4" fmla="*/ 1137377 h 3426007"/>
              <a:gd name="connsiteX5" fmla="*/ 8736826 w 11387883"/>
              <a:gd name="connsiteY5" fmla="*/ 1160926 h 3426007"/>
              <a:gd name="connsiteX6" fmla="*/ 10410781 w 11387883"/>
              <a:gd name="connsiteY6" fmla="*/ 1061178 h 3426007"/>
              <a:gd name="connsiteX7" fmla="*/ 11144524 w 11387883"/>
              <a:gd name="connsiteY7" fmla="*/ 1332743 h 3426007"/>
              <a:gd name="connsiteX8" fmla="*/ 11251204 w 11387883"/>
              <a:gd name="connsiteY8" fmla="*/ 2643383 h 3426007"/>
              <a:gd name="connsiteX9" fmla="*/ 9346204 w 11387883"/>
              <a:gd name="connsiteY9" fmla="*/ 2841503 h 3426007"/>
              <a:gd name="connsiteX10" fmla="*/ 8751844 w 11387883"/>
              <a:gd name="connsiteY10" fmla="*/ 3359663 h 3426007"/>
              <a:gd name="connsiteX11" fmla="*/ 1747067 w 11387883"/>
              <a:gd name="connsiteY11" fmla="*/ 3378297 h 3426007"/>
              <a:gd name="connsiteX12" fmla="*/ 482748 w 11387883"/>
              <a:gd name="connsiteY12" fmla="*/ 3252983 h 3426007"/>
              <a:gd name="connsiteX13" fmla="*/ 19324 w 11387883"/>
              <a:gd name="connsiteY13" fmla="*/ 1317503 h 3426007"/>
              <a:gd name="connsiteX0" fmla="*/ 19324 w 11387883"/>
              <a:gd name="connsiteY0" fmla="*/ 1317503 h 3440902"/>
              <a:gd name="connsiteX1" fmla="*/ 461284 w 11387883"/>
              <a:gd name="connsiteY1" fmla="*/ 311663 h 3440902"/>
              <a:gd name="connsiteX2" fmla="*/ 2304658 w 11387883"/>
              <a:gd name="connsiteY2" fmla="*/ 1324 h 3440902"/>
              <a:gd name="connsiteX3" fmla="*/ 3994741 w 11387883"/>
              <a:gd name="connsiteY3" fmla="*/ 398942 h 3440902"/>
              <a:gd name="connsiteX4" fmla="*/ 5100246 w 11387883"/>
              <a:gd name="connsiteY4" fmla="*/ 1137377 h 3440902"/>
              <a:gd name="connsiteX5" fmla="*/ 8736826 w 11387883"/>
              <a:gd name="connsiteY5" fmla="*/ 1160926 h 3440902"/>
              <a:gd name="connsiteX6" fmla="*/ 10410781 w 11387883"/>
              <a:gd name="connsiteY6" fmla="*/ 1061178 h 3440902"/>
              <a:gd name="connsiteX7" fmla="*/ 11144524 w 11387883"/>
              <a:gd name="connsiteY7" fmla="*/ 1332743 h 3440902"/>
              <a:gd name="connsiteX8" fmla="*/ 11251204 w 11387883"/>
              <a:gd name="connsiteY8" fmla="*/ 2643383 h 3440902"/>
              <a:gd name="connsiteX9" fmla="*/ 9346204 w 11387883"/>
              <a:gd name="connsiteY9" fmla="*/ 2841503 h 3440902"/>
              <a:gd name="connsiteX10" fmla="*/ 8751844 w 11387883"/>
              <a:gd name="connsiteY10" fmla="*/ 3359663 h 3440902"/>
              <a:gd name="connsiteX11" fmla="*/ 1747067 w 11387883"/>
              <a:gd name="connsiteY11" fmla="*/ 3378297 h 3440902"/>
              <a:gd name="connsiteX12" fmla="*/ 482748 w 11387883"/>
              <a:gd name="connsiteY12" fmla="*/ 3252983 h 3440902"/>
              <a:gd name="connsiteX13" fmla="*/ 19324 w 11387883"/>
              <a:gd name="connsiteY13" fmla="*/ 1317503 h 3440902"/>
              <a:gd name="connsiteX0" fmla="*/ 19324 w 11387883"/>
              <a:gd name="connsiteY0" fmla="*/ 1317503 h 3411029"/>
              <a:gd name="connsiteX1" fmla="*/ 461284 w 11387883"/>
              <a:gd name="connsiteY1" fmla="*/ 311663 h 3411029"/>
              <a:gd name="connsiteX2" fmla="*/ 2304658 w 11387883"/>
              <a:gd name="connsiteY2" fmla="*/ 1324 h 3411029"/>
              <a:gd name="connsiteX3" fmla="*/ 3994741 w 11387883"/>
              <a:gd name="connsiteY3" fmla="*/ 398942 h 3411029"/>
              <a:gd name="connsiteX4" fmla="*/ 5100246 w 11387883"/>
              <a:gd name="connsiteY4" fmla="*/ 1137377 h 3411029"/>
              <a:gd name="connsiteX5" fmla="*/ 8736826 w 11387883"/>
              <a:gd name="connsiteY5" fmla="*/ 1160926 h 3411029"/>
              <a:gd name="connsiteX6" fmla="*/ 10410781 w 11387883"/>
              <a:gd name="connsiteY6" fmla="*/ 1061178 h 3411029"/>
              <a:gd name="connsiteX7" fmla="*/ 11144524 w 11387883"/>
              <a:gd name="connsiteY7" fmla="*/ 1332743 h 3411029"/>
              <a:gd name="connsiteX8" fmla="*/ 11251204 w 11387883"/>
              <a:gd name="connsiteY8" fmla="*/ 2643383 h 3411029"/>
              <a:gd name="connsiteX9" fmla="*/ 9346204 w 11387883"/>
              <a:gd name="connsiteY9" fmla="*/ 2841503 h 3411029"/>
              <a:gd name="connsiteX10" fmla="*/ 8751844 w 11387883"/>
              <a:gd name="connsiteY10" fmla="*/ 3359663 h 3411029"/>
              <a:gd name="connsiteX11" fmla="*/ 1747067 w 11387883"/>
              <a:gd name="connsiteY11" fmla="*/ 3378297 h 3411029"/>
              <a:gd name="connsiteX12" fmla="*/ 152358 w 11387883"/>
              <a:gd name="connsiteY12" fmla="*/ 3165690 h 3411029"/>
              <a:gd name="connsiteX13" fmla="*/ 19324 w 11387883"/>
              <a:gd name="connsiteY13" fmla="*/ 1317503 h 3411029"/>
              <a:gd name="connsiteX0" fmla="*/ 19324 w 11144863"/>
              <a:gd name="connsiteY0" fmla="*/ 1317503 h 3411029"/>
              <a:gd name="connsiteX1" fmla="*/ 461284 w 11144863"/>
              <a:gd name="connsiteY1" fmla="*/ 311663 h 3411029"/>
              <a:gd name="connsiteX2" fmla="*/ 2304658 w 11144863"/>
              <a:gd name="connsiteY2" fmla="*/ 1324 h 3411029"/>
              <a:gd name="connsiteX3" fmla="*/ 3994741 w 11144863"/>
              <a:gd name="connsiteY3" fmla="*/ 398942 h 3411029"/>
              <a:gd name="connsiteX4" fmla="*/ 5100246 w 11144863"/>
              <a:gd name="connsiteY4" fmla="*/ 1137377 h 3411029"/>
              <a:gd name="connsiteX5" fmla="*/ 8736826 w 11144863"/>
              <a:gd name="connsiteY5" fmla="*/ 1160926 h 3411029"/>
              <a:gd name="connsiteX6" fmla="*/ 10410781 w 11144863"/>
              <a:gd name="connsiteY6" fmla="*/ 1061178 h 3411029"/>
              <a:gd name="connsiteX7" fmla="*/ 11144524 w 11144863"/>
              <a:gd name="connsiteY7" fmla="*/ 1332743 h 3411029"/>
              <a:gd name="connsiteX8" fmla="*/ 10489337 w 11144863"/>
              <a:gd name="connsiteY8" fmla="*/ 2768087 h 3411029"/>
              <a:gd name="connsiteX9" fmla="*/ 9346204 w 11144863"/>
              <a:gd name="connsiteY9" fmla="*/ 2841503 h 3411029"/>
              <a:gd name="connsiteX10" fmla="*/ 8751844 w 11144863"/>
              <a:gd name="connsiteY10" fmla="*/ 3359663 h 3411029"/>
              <a:gd name="connsiteX11" fmla="*/ 1747067 w 11144863"/>
              <a:gd name="connsiteY11" fmla="*/ 3378297 h 3411029"/>
              <a:gd name="connsiteX12" fmla="*/ 152358 w 11144863"/>
              <a:gd name="connsiteY12" fmla="*/ 3165690 h 3411029"/>
              <a:gd name="connsiteX13" fmla="*/ 19324 w 11144863"/>
              <a:gd name="connsiteY13" fmla="*/ 1317503 h 3411029"/>
              <a:gd name="connsiteX0" fmla="*/ 19324 w 10815103"/>
              <a:gd name="connsiteY0" fmla="*/ 1317503 h 3411029"/>
              <a:gd name="connsiteX1" fmla="*/ 461284 w 10815103"/>
              <a:gd name="connsiteY1" fmla="*/ 311663 h 3411029"/>
              <a:gd name="connsiteX2" fmla="*/ 2304658 w 10815103"/>
              <a:gd name="connsiteY2" fmla="*/ 1324 h 3411029"/>
              <a:gd name="connsiteX3" fmla="*/ 3994741 w 10815103"/>
              <a:gd name="connsiteY3" fmla="*/ 398942 h 3411029"/>
              <a:gd name="connsiteX4" fmla="*/ 5100246 w 10815103"/>
              <a:gd name="connsiteY4" fmla="*/ 1137377 h 3411029"/>
              <a:gd name="connsiteX5" fmla="*/ 8736826 w 10815103"/>
              <a:gd name="connsiteY5" fmla="*/ 1160926 h 3411029"/>
              <a:gd name="connsiteX6" fmla="*/ 10410781 w 10815103"/>
              <a:gd name="connsiteY6" fmla="*/ 1061178 h 3411029"/>
              <a:gd name="connsiteX7" fmla="*/ 10813903 w 10815103"/>
              <a:gd name="connsiteY7" fmla="*/ 1519799 h 3411029"/>
              <a:gd name="connsiteX8" fmla="*/ 10489337 w 10815103"/>
              <a:gd name="connsiteY8" fmla="*/ 2768087 h 3411029"/>
              <a:gd name="connsiteX9" fmla="*/ 9346204 w 10815103"/>
              <a:gd name="connsiteY9" fmla="*/ 2841503 h 3411029"/>
              <a:gd name="connsiteX10" fmla="*/ 8751844 w 10815103"/>
              <a:gd name="connsiteY10" fmla="*/ 3359663 h 3411029"/>
              <a:gd name="connsiteX11" fmla="*/ 1747067 w 10815103"/>
              <a:gd name="connsiteY11" fmla="*/ 3378297 h 3411029"/>
              <a:gd name="connsiteX12" fmla="*/ 152358 w 10815103"/>
              <a:gd name="connsiteY12" fmla="*/ 3165690 h 3411029"/>
              <a:gd name="connsiteX13" fmla="*/ 19324 w 10815103"/>
              <a:gd name="connsiteY13" fmla="*/ 1317503 h 3411029"/>
              <a:gd name="connsiteX0" fmla="*/ 19324 w 10869710"/>
              <a:gd name="connsiteY0" fmla="*/ 1317503 h 3411029"/>
              <a:gd name="connsiteX1" fmla="*/ 461284 w 10869710"/>
              <a:gd name="connsiteY1" fmla="*/ 311663 h 3411029"/>
              <a:gd name="connsiteX2" fmla="*/ 2304658 w 10869710"/>
              <a:gd name="connsiteY2" fmla="*/ 1324 h 3411029"/>
              <a:gd name="connsiteX3" fmla="*/ 3994741 w 10869710"/>
              <a:gd name="connsiteY3" fmla="*/ 398942 h 3411029"/>
              <a:gd name="connsiteX4" fmla="*/ 5100246 w 10869710"/>
              <a:gd name="connsiteY4" fmla="*/ 1137377 h 3411029"/>
              <a:gd name="connsiteX5" fmla="*/ 8736826 w 10869710"/>
              <a:gd name="connsiteY5" fmla="*/ 1160926 h 3411029"/>
              <a:gd name="connsiteX6" fmla="*/ 10410781 w 10869710"/>
              <a:gd name="connsiteY6" fmla="*/ 1061178 h 3411029"/>
              <a:gd name="connsiteX7" fmla="*/ 10813903 w 10869710"/>
              <a:gd name="connsiteY7" fmla="*/ 1519799 h 3411029"/>
              <a:gd name="connsiteX8" fmla="*/ 10704960 w 10869710"/>
              <a:gd name="connsiteY8" fmla="*/ 2768087 h 3411029"/>
              <a:gd name="connsiteX9" fmla="*/ 9346204 w 10869710"/>
              <a:gd name="connsiteY9" fmla="*/ 2841503 h 3411029"/>
              <a:gd name="connsiteX10" fmla="*/ 8751844 w 10869710"/>
              <a:gd name="connsiteY10" fmla="*/ 3359663 h 3411029"/>
              <a:gd name="connsiteX11" fmla="*/ 1747067 w 10869710"/>
              <a:gd name="connsiteY11" fmla="*/ 3378297 h 3411029"/>
              <a:gd name="connsiteX12" fmla="*/ 152358 w 10869710"/>
              <a:gd name="connsiteY12" fmla="*/ 3165690 h 3411029"/>
              <a:gd name="connsiteX13" fmla="*/ 19324 w 10869710"/>
              <a:gd name="connsiteY13" fmla="*/ 1317503 h 3411029"/>
              <a:gd name="connsiteX0" fmla="*/ 19324 w 10885839"/>
              <a:gd name="connsiteY0" fmla="*/ 1317503 h 3411029"/>
              <a:gd name="connsiteX1" fmla="*/ 461284 w 10885839"/>
              <a:gd name="connsiteY1" fmla="*/ 311663 h 3411029"/>
              <a:gd name="connsiteX2" fmla="*/ 2304658 w 10885839"/>
              <a:gd name="connsiteY2" fmla="*/ 1324 h 3411029"/>
              <a:gd name="connsiteX3" fmla="*/ 3994741 w 10885839"/>
              <a:gd name="connsiteY3" fmla="*/ 398942 h 3411029"/>
              <a:gd name="connsiteX4" fmla="*/ 5100246 w 10885839"/>
              <a:gd name="connsiteY4" fmla="*/ 1137377 h 3411029"/>
              <a:gd name="connsiteX5" fmla="*/ 8736826 w 10885839"/>
              <a:gd name="connsiteY5" fmla="*/ 1160926 h 3411029"/>
              <a:gd name="connsiteX6" fmla="*/ 10410781 w 10885839"/>
              <a:gd name="connsiteY6" fmla="*/ 1061178 h 3411029"/>
              <a:gd name="connsiteX7" fmla="*/ 10813903 w 10885839"/>
              <a:gd name="connsiteY7" fmla="*/ 1519799 h 3411029"/>
              <a:gd name="connsiteX8" fmla="*/ 10704960 w 10885839"/>
              <a:gd name="connsiteY8" fmla="*/ 2768087 h 3411029"/>
              <a:gd name="connsiteX9" fmla="*/ 9087457 w 10885839"/>
              <a:gd name="connsiteY9" fmla="*/ 2991148 h 3411029"/>
              <a:gd name="connsiteX10" fmla="*/ 8751844 w 10885839"/>
              <a:gd name="connsiteY10" fmla="*/ 3359663 h 3411029"/>
              <a:gd name="connsiteX11" fmla="*/ 1747067 w 10885839"/>
              <a:gd name="connsiteY11" fmla="*/ 3378297 h 3411029"/>
              <a:gd name="connsiteX12" fmla="*/ 152358 w 10885839"/>
              <a:gd name="connsiteY12" fmla="*/ 3165690 h 3411029"/>
              <a:gd name="connsiteX13" fmla="*/ 19324 w 10885839"/>
              <a:gd name="connsiteY13" fmla="*/ 1317503 h 3411029"/>
              <a:gd name="connsiteX0" fmla="*/ 19324 w 10885839"/>
              <a:gd name="connsiteY0" fmla="*/ 1317503 h 3446531"/>
              <a:gd name="connsiteX1" fmla="*/ 461284 w 10885839"/>
              <a:gd name="connsiteY1" fmla="*/ 311663 h 3446531"/>
              <a:gd name="connsiteX2" fmla="*/ 2304658 w 10885839"/>
              <a:gd name="connsiteY2" fmla="*/ 1324 h 3446531"/>
              <a:gd name="connsiteX3" fmla="*/ 3994741 w 10885839"/>
              <a:gd name="connsiteY3" fmla="*/ 398942 h 3446531"/>
              <a:gd name="connsiteX4" fmla="*/ 5100246 w 10885839"/>
              <a:gd name="connsiteY4" fmla="*/ 1137377 h 3446531"/>
              <a:gd name="connsiteX5" fmla="*/ 8736826 w 10885839"/>
              <a:gd name="connsiteY5" fmla="*/ 1160926 h 3446531"/>
              <a:gd name="connsiteX6" fmla="*/ 10410781 w 10885839"/>
              <a:gd name="connsiteY6" fmla="*/ 1061178 h 3446531"/>
              <a:gd name="connsiteX7" fmla="*/ 10813903 w 10885839"/>
              <a:gd name="connsiteY7" fmla="*/ 1519799 h 3446531"/>
              <a:gd name="connsiteX8" fmla="*/ 10704960 w 10885839"/>
              <a:gd name="connsiteY8" fmla="*/ 2768087 h 3446531"/>
              <a:gd name="connsiteX9" fmla="*/ 9087457 w 10885839"/>
              <a:gd name="connsiteY9" fmla="*/ 2991148 h 3446531"/>
              <a:gd name="connsiteX10" fmla="*/ 7745604 w 10885839"/>
              <a:gd name="connsiteY10" fmla="*/ 3409545 h 3446531"/>
              <a:gd name="connsiteX11" fmla="*/ 1747067 w 10885839"/>
              <a:gd name="connsiteY11" fmla="*/ 3378297 h 3446531"/>
              <a:gd name="connsiteX12" fmla="*/ 152358 w 10885839"/>
              <a:gd name="connsiteY12" fmla="*/ 3165690 h 3446531"/>
              <a:gd name="connsiteX13" fmla="*/ 19324 w 10885839"/>
              <a:gd name="connsiteY13" fmla="*/ 1317503 h 3446531"/>
              <a:gd name="connsiteX0" fmla="*/ 19324 w 10885839"/>
              <a:gd name="connsiteY0" fmla="*/ 1317503 h 3424771"/>
              <a:gd name="connsiteX1" fmla="*/ 461284 w 10885839"/>
              <a:gd name="connsiteY1" fmla="*/ 311663 h 3424771"/>
              <a:gd name="connsiteX2" fmla="*/ 2304658 w 10885839"/>
              <a:gd name="connsiteY2" fmla="*/ 1324 h 3424771"/>
              <a:gd name="connsiteX3" fmla="*/ 3994741 w 10885839"/>
              <a:gd name="connsiteY3" fmla="*/ 398942 h 3424771"/>
              <a:gd name="connsiteX4" fmla="*/ 5100246 w 10885839"/>
              <a:gd name="connsiteY4" fmla="*/ 1137377 h 3424771"/>
              <a:gd name="connsiteX5" fmla="*/ 8736826 w 10885839"/>
              <a:gd name="connsiteY5" fmla="*/ 1160926 h 3424771"/>
              <a:gd name="connsiteX6" fmla="*/ 10410781 w 10885839"/>
              <a:gd name="connsiteY6" fmla="*/ 1061178 h 3424771"/>
              <a:gd name="connsiteX7" fmla="*/ 10813903 w 10885839"/>
              <a:gd name="connsiteY7" fmla="*/ 1519799 h 3424771"/>
              <a:gd name="connsiteX8" fmla="*/ 10704960 w 10885839"/>
              <a:gd name="connsiteY8" fmla="*/ 2768087 h 3424771"/>
              <a:gd name="connsiteX9" fmla="*/ 9087457 w 10885839"/>
              <a:gd name="connsiteY9" fmla="*/ 2991148 h 3424771"/>
              <a:gd name="connsiteX10" fmla="*/ 7745604 w 10885839"/>
              <a:gd name="connsiteY10" fmla="*/ 3409545 h 3424771"/>
              <a:gd name="connsiteX11" fmla="*/ 1747067 w 10885839"/>
              <a:gd name="connsiteY11" fmla="*/ 3378297 h 3424771"/>
              <a:gd name="connsiteX12" fmla="*/ 152358 w 10885839"/>
              <a:gd name="connsiteY12" fmla="*/ 3165690 h 3424771"/>
              <a:gd name="connsiteX13" fmla="*/ 19324 w 10885839"/>
              <a:gd name="connsiteY13" fmla="*/ 1317503 h 3424771"/>
              <a:gd name="connsiteX0" fmla="*/ 19324 w 10885839"/>
              <a:gd name="connsiteY0" fmla="*/ 1317503 h 3424771"/>
              <a:gd name="connsiteX1" fmla="*/ 461284 w 10885839"/>
              <a:gd name="connsiteY1" fmla="*/ 311663 h 3424771"/>
              <a:gd name="connsiteX2" fmla="*/ 2304658 w 10885839"/>
              <a:gd name="connsiteY2" fmla="*/ 1324 h 3424771"/>
              <a:gd name="connsiteX3" fmla="*/ 3994741 w 10885839"/>
              <a:gd name="connsiteY3" fmla="*/ 398942 h 3424771"/>
              <a:gd name="connsiteX4" fmla="*/ 5402119 w 10885839"/>
              <a:gd name="connsiteY4" fmla="*/ 1124906 h 3424771"/>
              <a:gd name="connsiteX5" fmla="*/ 8736826 w 10885839"/>
              <a:gd name="connsiteY5" fmla="*/ 1160926 h 3424771"/>
              <a:gd name="connsiteX6" fmla="*/ 10410781 w 10885839"/>
              <a:gd name="connsiteY6" fmla="*/ 1061178 h 3424771"/>
              <a:gd name="connsiteX7" fmla="*/ 10813903 w 10885839"/>
              <a:gd name="connsiteY7" fmla="*/ 1519799 h 3424771"/>
              <a:gd name="connsiteX8" fmla="*/ 10704960 w 10885839"/>
              <a:gd name="connsiteY8" fmla="*/ 2768087 h 3424771"/>
              <a:gd name="connsiteX9" fmla="*/ 9087457 w 10885839"/>
              <a:gd name="connsiteY9" fmla="*/ 2991148 h 3424771"/>
              <a:gd name="connsiteX10" fmla="*/ 7745604 w 10885839"/>
              <a:gd name="connsiteY10" fmla="*/ 3409545 h 3424771"/>
              <a:gd name="connsiteX11" fmla="*/ 1747067 w 10885839"/>
              <a:gd name="connsiteY11" fmla="*/ 3378297 h 3424771"/>
              <a:gd name="connsiteX12" fmla="*/ 152358 w 10885839"/>
              <a:gd name="connsiteY12" fmla="*/ 3165690 h 3424771"/>
              <a:gd name="connsiteX13" fmla="*/ 19324 w 10885839"/>
              <a:gd name="connsiteY13" fmla="*/ 1317503 h 3424771"/>
              <a:gd name="connsiteX0" fmla="*/ 19324 w 10885839"/>
              <a:gd name="connsiteY0" fmla="*/ 1317503 h 3424771"/>
              <a:gd name="connsiteX1" fmla="*/ 461284 w 10885839"/>
              <a:gd name="connsiteY1" fmla="*/ 311663 h 3424771"/>
              <a:gd name="connsiteX2" fmla="*/ 2304658 w 10885839"/>
              <a:gd name="connsiteY2" fmla="*/ 1324 h 3424771"/>
              <a:gd name="connsiteX3" fmla="*/ 3994741 w 10885839"/>
              <a:gd name="connsiteY3" fmla="*/ 398942 h 3424771"/>
              <a:gd name="connsiteX4" fmla="*/ 5402119 w 10885839"/>
              <a:gd name="connsiteY4" fmla="*/ 1124906 h 3424771"/>
              <a:gd name="connsiteX5" fmla="*/ 8736826 w 10885839"/>
              <a:gd name="connsiteY5" fmla="*/ 1160926 h 3424771"/>
              <a:gd name="connsiteX6" fmla="*/ 10410781 w 10885839"/>
              <a:gd name="connsiteY6" fmla="*/ 1061178 h 3424771"/>
              <a:gd name="connsiteX7" fmla="*/ 10813903 w 10885839"/>
              <a:gd name="connsiteY7" fmla="*/ 1519799 h 3424771"/>
              <a:gd name="connsiteX8" fmla="*/ 10704960 w 10885839"/>
              <a:gd name="connsiteY8" fmla="*/ 2768087 h 3424771"/>
              <a:gd name="connsiteX9" fmla="*/ 9087457 w 10885839"/>
              <a:gd name="connsiteY9" fmla="*/ 2991148 h 3424771"/>
              <a:gd name="connsiteX10" fmla="*/ 7745604 w 10885839"/>
              <a:gd name="connsiteY10" fmla="*/ 3409545 h 3424771"/>
              <a:gd name="connsiteX11" fmla="*/ 1747067 w 10885839"/>
              <a:gd name="connsiteY11" fmla="*/ 3378297 h 3424771"/>
              <a:gd name="connsiteX12" fmla="*/ 152358 w 10885839"/>
              <a:gd name="connsiteY12" fmla="*/ 3165690 h 3424771"/>
              <a:gd name="connsiteX13" fmla="*/ 19324 w 10885839"/>
              <a:gd name="connsiteY13" fmla="*/ 1317503 h 3424771"/>
              <a:gd name="connsiteX0" fmla="*/ 19324 w 10885839"/>
              <a:gd name="connsiteY0" fmla="*/ 1317503 h 3424771"/>
              <a:gd name="connsiteX1" fmla="*/ 461284 w 10885839"/>
              <a:gd name="connsiteY1" fmla="*/ 311663 h 3424771"/>
              <a:gd name="connsiteX2" fmla="*/ 2304658 w 10885839"/>
              <a:gd name="connsiteY2" fmla="*/ 1324 h 3424771"/>
              <a:gd name="connsiteX3" fmla="*/ 3994741 w 10885839"/>
              <a:gd name="connsiteY3" fmla="*/ 398942 h 3424771"/>
              <a:gd name="connsiteX4" fmla="*/ 5747116 w 10885839"/>
              <a:gd name="connsiteY4" fmla="*/ 1149847 h 3424771"/>
              <a:gd name="connsiteX5" fmla="*/ 8736826 w 10885839"/>
              <a:gd name="connsiteY5" fmla="*/ 1160926 h 3424771"/>
              <a:gd name="connsiteX6" fmla="*/ 10410781 w 10885839"/>
              <a:gd name="connsiteY6" fmla="*/ 1061178 h 3424771"/>
              <a:gd name="connsiteX7" fmla="*/ 10813903 w 10885839"/>
              <a:gd name="connsiteY7" fmla="*/ 1519799 h 3424771"/>
              <a:gd name="connsiteX8" fmla="*/ 10704960 w 10885839"/>
              <a:gd name="connsiteY8" fmla="*/ 2768087 h 3424771"/>
              <a:gd name="connsiteX9" fmla="*/ 9087457 w 10885839"/>
              <a:gd name="connsiteY9" fmla="*/ 2991148 h 3424771"/>
              <a:gd name="connsiteX10" fmla="*/ 7745604 w 10885839"/>
              <a:gd name="connsiteY10" fmla="*/ 3409545 h 3424771"/>
              <a:gd name="connsiteX11" fmla="*/ 1747067 w 10885839"/>
              <a:gd name="connsiteY11" fmla="*/ 3378297 h 3424771"/>
              <a:gd name="connsiteX12" fmla="*/ 152358 w 10885839"/>
              <a:gd name="connsiteY12" fmla="*/ 3165690 h 3424771"/>
              <a:gd name="connsiteX13" fmla="*/ 19324 w 10885839"/>
              <a:gd name="connsiteY13" fmla="*/ 1317503 h 3424771"/>
              <a:gd name="connsiteX0" fmla="*/ 11403 w 10877918"/>
              <a:gd name="connsiteY0" fmla="*/ 1316774 h 3424042"/>
              <a:gd name="connsiteX1" fmla="*/ 611486 w 10877918"/>
              <a:gd name="connsiteY1" fmla="*/ 335875 h 3424042"/>
              <a:gd name="connsiteX2" fmla="*/ 2296737 w 10877918"/>
              <a:gd name="connsiteY2" fmla="*/ 595 h 3424042"/>
              <a:gd name="connsiteX3" fmla="*/ 3986820 w 10877918"/>
              <a:gd name="connsiteY3" fmla="*/ 398213 h 3424042"/>
              <a:gd name="connsiteX4" fmla="*/ 5739195 w 10877918"/>
              <a:gd name="connsiteY4" fmla="*/ 1149118 h 3424042"/>
              <a:gd name="connsiteX5" fmla="*/ 8728905 w 10877918"/>
              <a:gd name="connsiteY5" fmla="*/ 1160197 h 3424042"/>
              <a:gd name="connsiteX6" fmla="*/ 10402860 w 10877918"/>
              <a:gd name="connsiteY6" fmla="*/ 1060449 h 3424042"/>
              <a:gd name="connsiteX7" fmla="*/ 10805982 w 10877918"/>
              <a:gd name="connsiteY7" fmla="*/ 1519070 h 3424042"/>
              <a:gd name="connsiteX8" fmla="*/ 10697039 w 10877918"/>
              <a:gd name="connsiteY8" fmla="*/ 2767358 h 3424042"/>
              <a:gd name="connsiteX9" fmla="*/ 9079536 w 10877918"/>
              <a:gd name="connsiteY9" fmla="*/ 2990419 h 3424042"/>
              <a:gd name="connsiteX10" fmla="*/ 7737683 w 10877918"/>
              <a:gd name="connsiteY10" fmla="*/ 3408816 h 3424042"/>
              <a:gd name="connsiteX11" fmla="*/ 1739146 w 10877918"/>
              <a:gd name="connsiteY11" fmla="*/ 3377568 h 3424042"/>
              <a:gd name="connsiteX12" fmla="*/ 144437 w 10877918"/>
              <a:gd name="connsiteY12" fmla="*/ 3164961 h 3424042"/>
              <a:gd name="connsiteX13" fmla="*/ 11403 w 10877918"/>
              <a:gd name="connsiteY13" fmla="*/ 1316774 h 3424042"/>
              <a:gd name="connsiteX0" fmla="*/ 12812 w 10879327"/>
              <a:gd name="connsiteY0" fmla="*/ 1316566 h 3423834"/>
              <a:gd name="connsiteX1" fmla="*/ 612895 w 10879327"/>
              <a:gd name="connsiteY1" fmla="*/ 335667 h 3423834"/>
              <a:gd name="connsiteX2" fmla="*/ 2298146 w 10879327"/>
              <a:gd name="connsiteY2" fmla="*/ 387 h 3423834"/>
              <a:gd name="connsiteX3" fmla="*/ 3988229 w 10879327"/>
              <a:gd name="connsiteY3" fmla="*/ 398005 h 3423834"/>
              <a:gd name="connsiteX4" fmla="*/ 5740604 w 10879327"/>
              <a:gd name="connsiteY4" fmla="*/ 1148910 h 3423834"/>
              <a:gd name="connsiteX5" fmla="*/ 8730314 w 10879327"/>
              <a:gd name="connsiteY5" fmla="*/ 1159989 h 3423834"/>
              <a:gd name="connsiteX6" fmla="*/ 10404269 w 10879327"/>
              <a:gd name="connsiteY6" fmla="*/ 1060241 h 3423834"/>
              <a:gd name="connsiteX7" fmla="*/ 10807391 w 10879327"/>
              <a:gd name="connsiteY7" fmla="*/ 1518862 h 3423834"/>
              <a:gd name="connsiteX8" fmla="*/ 10698448 w 10879327"/>
              <a:gd name="connsiteY8" fmla="*/ 2767150 h 3423834"/>
              <a:gd name="connsiteX9" fmla="*/ 9080945 w 10879327"/>
              <a:gd name="connsiteY9" fmla="*/ 2990211 h 3423834"/>
              <a:gd name="connsiteX10" fmla="*/ 7739092 w 10879327"/>
              <a:gd name="connsiteY10" fmla="*/ 3408608 h 3423834"/>
              <a:gd name="connsiteX11" fmla="*/ 1740555 w 10879327"/>
              <a:gd name="connsiteY11" fmla="*/ 3377360 h 3423834"/>
              <a:gd name="connsiteX12" fmla="*/ 145846 w 10879327"/>
              <a:gd name="connsiteY12" fmla="*/ 3164753 h 3423834"/>
              <a:gd name="connsiteX13" fmla="*/ 12812 w 10879327"/>
              <a:gd name="connsiteY13" fmla="*/ 1316566 h 3423834"/>
              <a:gd name="connsiteX0" fmla="*/ 12812 w 10879327"/>
              <a:gd name="connsiteY0" fmla="*/ 1316566 h 3394459"/>
              <a:gd name="connsiteX1" fmla="*/ 612895 w 10879327"/>
              <a:gd name="connsiteY1" fmla="*/ 335667 h 3394459"/>
              <a:gd name="connsiteX2" fmla="*/ 2298146 w 10879327"/>
              <a:gd name="connsiteY2" fmla="*/ 387 h 3394459"/>
              <a:gd name="connsiteX3" fmla="*/ 3988229 w 10879327"/>
              <a:gd name="connsiteY3" fmla="*/ 398005 h 3394459"/>
              <a:gd name="connsiteX4" fmla="*/ 5740604 w 10879327"/>
              <a:gd name="connsiteY4" fmla="*/ 1148910 h 3394459"/>
              <a:gd name="connsiteX5" fmla="*/ 8730314 w 10879327"/>
              <a:gd name="connsiteY5" fmla="*/ 1159989 h 3394459"/>
              <a:gd name="connsiteX6" fmla="*/ 10404269 w 10879327"/>
              <a:gd name="connsiteY6" fmla="*/ 1060241 h 3394459"/>
              <a:gd name="connsiteX7" fmla="*/ 10807391 w 10879327"/>
              <a:gd name="connsiteY7" fmla="*/ 1518862 h 3394459"/>
              <a:gd name="connsiteX8" fmla="*/ 10698448 w 10879327"/>
              <a:gd name="connsiteY8" fmla="*/ 2767150 h 3394459"/>
              <a:gd name="connsiteX9" fmla="*/ 9080945 w 10879327"/>
              <a:gd name="connsiteY9" fmla="*/ 2990211 h 3394459"/>
              <a:gd name="connsiteX10" fmla="*/ 7739092 w 10879327"/>
              <a:gd name="connsiteY10" fmla="*/ 3271434 h 3394459"/>
              <a:gd name="connsiteX11" fmla="*/ 1740555 w 10879327"/>
              <a:gd name="connsiteY11" fmla="*/ 3377360 h 3394459"/>
              <a:gd name="connsiteX12" fmla="*/ 145846 w 10879327"/>
              <a:gd name="connsiteY12" fmla="*/ 3164753 h 3394459"/>
              <a:gd name="connsiteX13" fmla="*/ 12812 w 10879327"/>
              <a:gd name="connsiteY13" fmla="*/ 1316566 h 3394459"/>
              <a:gd name="connsiteX0" fmla="*/ 12812 w 10879327"/>
              <a:gd name="connsiteY0" fmla="*/ 1316566 h 3394459"/>
              <a:gd name="connsiteX1" fmla="*/ 612895 w 10879327"/>
              <a:gd name="connsiteY1" fmla="*/ 335667 h 3394459"/>
              <a:gd name="connsiteX2" fmla="*/ 2298146 w 10879327"/>
              <a:gd name="connsiteY2" fmla="*/ 387 h 3394459"/>
              <a:gd name="connsiteX3" fmla="*/ 3988229 w 10879327"/>
              <a:gd name="connsiteY3" fmla="*/ 398005 h 3394459"/>
              <a:gd name="connsiteX4" fmla="*/ 5740604 w 10879327"/>
              <a:gd name="connsiteY4" fmla="*/ 1148910 h 3394459"/>
              <a:gd name="connsiteX5" fmla="*/ 8730314 w 10879327"/>
              <a:gd name="connsiteY5" fmla="*/ 1159989 h 3394459"/>
              <a:gd name="connsiteX6" fmla="*/ 10404269 w 10879327"/>
              <a:gd name="connsiteY6" fmla="*/ 1060241 h 3394459"/>
              <a:gd name="connsiteX7" fmla="*/ 10807391 w 10879327"/>
              <a:gd name="connsiteY7" fmla="*/ 1518862 h 3394459"/>
              <a:gd name="connsiteX8" fmla="*/ 10698448 w 10879327"/>
              <a:gd name="connsiteY8" fmla="*/ 2767150 h 3394459"/>
              <a:gd name="connsiteX9" fmla="*/ 9080945 w 10879327"/>
              <a:gd name="connsiteY9" fmla="*/ 2990211 h 3394459"/>
              <a:gd name="connsiteX10" fmla="*/ 7739092 w 10879327"/>
              <a:gd name="connsiteY10" fmla="*/ 3346256 h 3394459"/>
              <a:gd name="connsiteX11" fmla="*/ 1740555 w 10879327"/>
              <a:gd name="connsiteY11" fmla="*/ 3377360 h 3394459"/>
              <a:gd name="connsiteX12" fmla="*/ 145846 w 10879327"/>
              <a:gd name="connsiteY12" fmla="*/ 3164753 h 3394459"/>
              <a:gd name="connsiteX13" fmla="*/ 12812 w 10879327"/>
              <a:gd name="connsiteY13" fmla="*/ 1316566 h 3394459"/>
              <a:gd name="connsiteX0" fmla="*/ 12812 w 10907721"/>
              <a:gd name="connsiteY0" fmla="*/ 1316566 h 3394459"/>
              <a:gd name="connsiteX1" fmla="*/ 612895 w 10907721"/>
              <a:gd name="connsiteY1" fmla="*/ 335667 h 3394459"/>
              <a:gd name="connsiteX2" fmla="*/ 2298146 w 10907721"/>
              <a:gd name="connsiteY2" fmla="*/ 387 h 3394459"/>
              <a:gd name="connsiteX3" fmla="*/ 3988229 w 10907721"/>
              <a:gd name="connsiteY3" fmla="*/ 398005 h 3394459"/>
              <a:gd name="connsiteX4" fmla="*/ 5740604 w 10907721"/>
              <a:gd name="connsiteY4" fmla="*/ 1148910 h 3394459"/>
              <a:gd name="connsiteX5" fmla="*/ 8730314 w 10907721"/>
              <a:gd name="connsiteY5" fmla="*/ 1159989 h 3394459"/>
              <a:gd name="connsiteX6" fmla="*/ 9958649 w 10907721"/>
              <a:gd name="connsiteY6" fmla="*/ 1222357 h 3394459"/>
              <a:gd name="connsiteX7" fmla="*/ 10807391 w 10907721"/>
              <a:gd name="connsiteY7" fmla="*/ 1518862 h 3394459"/>
              <a:gd name="connsiteX8" fmla="*/ 10698448 w 10907721"/>
              <a:gd name="connsiteY8" fmla="*/ 2767150 h 3394459"/>
              <a:gd name="connsiteX9" fmla="*/ 9080945 w 10907721"/>
              <a:gd name="connsiteY9" fmla="*/ 2990211 h 3394459"/>
              <a:gd name="connsiteX10" fmla="*/ 7739092 w 10907721"/>
              <a:gd name="connsiteY10" fmla="*/ 3346256 h 3394459"/>
              <a:gd name="connsiteX11" fmla="*/ 1740555 w 10907721"/>
              <a:gd name="connsiteY11" fmla="*/ 3377360 h 3394459"/>
              <a:gd name="connsiteX12" fmla="*/ 145846 w 10907721"/>
              <a:gd name="connsiteY12" fmla="*/ 3164753 h 3394459"/>
              <a:gd name="connsiteX13" fmla="*/ 12812 w 10907721"/>
              <a:gd name="connsiteY13" fmla="*/ 1316566 h 3394459"/>
              <a:gd name="connsiteX0" fmla="*/ 12812 w 10993618"/>
              <a:gd name="connsiteY0" fmla="*/ 1316566 h 3394459"/>
              <a:gd name="connsiteX1" fmla="*/ 612895 w 10993618"/>
              <a:gd name="connsiteY1" fmla="*/ 335667 h 3394459"/>
              <a:gd name="connsiteX2" fmla="*/ 2298146 w 10993618"/>
              <a:gd name="connsiteY2" fmla="*/ 387 h 3394459"/>
              <a:gd name="connsiteX3" fmla="*/ 3988229 w 10993618"/>
              <a:gd name="connsiteY3" fmla="*/ 398005 h 3394459"/>
              <a:gd name="connsiteX4" fmla="*/ 5740604 w 10993618"/>
              <a:gd name="connsiteY4" fmla="*/ 1148910 h 3394459"/>
              <a:gd name="connsiteX5" fmla="*/ 8730314 w 10993618"/>
              <a:gd name="connsiteY5" fmla="*/ 1159989 h 3394459"/>
              <a:gd name="connsiteX6" fmla="*/ 10807391 w 10993618"/>
              <a:gd name="connsiteY6" fmla="*/ 1518862 h 3394459"/>
              <a:gd name="connsiteX7" fmla="*/ 10698448 w 10993618"/>
              <a:gd name="connsiteY7" fmla="*/ 2767150 h 3394459"/>
              <a:gd name="connsiteX8" fmla="*/ 9080945 w 10993618"/>
              <a:gd name="connsiteY8" fmla="*/ 2990211 h 3394459"/>
              <a:gd name="connsiteX9" fmla="*/ 7739092 w 10993618"/>
              <a:gd name="connsiteY9" fmla="*/ 3346256 h 3394459"/>
              <a:gd name="connsiteX10" fmla="*/ 1740555 w 10993618"/>
              <a:gd name="connsiteY10" fmla="*/ 3377360 h 3394459"/>
              <a:gd name="connsiteX11" fmla="*/ 145846 w 10993618"/>
              <a:gd name="connsiteY11" fmla="*/ 3164753 h 3394459"/>
              <a:gd name="connsiteX12" fmla="*/ 12812 w 10993618"/>
              <a:gd name="connsiteY12" fmla="*/ 1316566 h 3394459"/>
              <a:gd name="connsiteX0" fmla="*/ 12812 w 10839788"/>
              <a:gd name="connsiteY0" fmla="*/ 1316566 h 3394459"/>
              <a:gd name="connsiteX1" fmla="*/ 612895 w 10839788"/>
              <a:gd name="connsiteY1" fmla="*/ 335667 h 3394459"/>
              <a:gd name="connsiteX2" fmla="*/ 2298146 w 10839788"/>
              <a:gd name="connsiteY2" fmla="*/ 387 h 3394459"/>
              <a:gd name="connsiteX3" fmla="*/ 3988229 w 10839788"/>
              <a:gd name="connsiteY3" fmla="*/ 398005 h 3394459"/>
              <a:gd name="connsiteX4" fmla="*/ 5740604 w 10839788"/>
              <a:gd name="connsiteY4" fmla="*/ 1148910 h 3394459"/>
              <a:gd name="connsiteX5" fmla="*/ 8730314 w 10839788"/>
              <a:gd name="connsiteY5" fmla="*/ 1159989 h 3394459"/>
              <a:gd name="connsiteX6" fmla="*/ 10534269 w 10839788"/>
              <a:gd name="connsiteY6" fmla="*/ 1556273 h 3394459"/>
              <a:gd name="connsiteX7" fmla="*/ 10698448 w 10839788"/>
              <a:gd name="connsiteY7" fmla="*/ 2767150 h 3394459"/>
              <a:gd name="connsiteX8" fmla="*/ 9080945 w 10839788"/>
              <a:gd name="connsiteY8" fmla="*/ 2990211 h 3394459"/>
              <a:gd name="connsiteX9" fmla="*/ 7739092 w 10839788"/>
              <a:gd name="connsiteY9" fmla="*/ 3346256 h 3394459"/>
              <a:gd name="connsiteX10" fmla="*/ 1740555 w 10839788"/>
              <a:gd name="connsiteY10" fmla="*/ 3377360 h 3394459"/>
              <a:gd name="connsiteX11" fmla="*/ 145846 w 10839788"/>
              <a:gd name="connsiteY11" fmla="*/ 3164753 h 3394459"/>
              <a:gd name="connsiteX12" fmla="*/ 12812 w 10839788"/>
              <a:gd name="connsiteY12" fmla="*/ 1316566 h 3394459"/>
              <a:gd name="connsiteX0" fmla="*/ 12812 w 10676720"/>
              <a:gd name="connsiteY0" fmla="*/ 1316566 h 3394459"/>
              <a:gd name="connsiteX1" fmla="*/ 612895 w 10676720"/>
              <a:gd name="connsiteY1" fmla="*/ 335667 h 3394459"/>
              <a:gd name="connsiteX2" fmla="*/ 2298146 w 10676720"/>
              <a:gd name="connsiteY2" fmla="*/ 387 h 3394459"/>
              <a:gd name="connsiteX3" fmla="*/ 3988229 w 10676720"/>
              <a:gd name="connsiteY3" fmla="*/ 398005 h 3394459"/>
              <a:gd name="connsiteX4" fmla="*/ 5740604 w 10676720"/>
              <a:gd name="connsiteY4" fmla="*/ 1148910 h 3394459"/>
              <a:gd name="connsiteX5" fmla="*/ 8730314 w 10676720"/>
              <a:gd name="connsiteY5" fmla="*/ 1159989 h 3394459"/>
              <a:gd name="connsiteX6" fmla="*/ 10534269 w 10676720"/>
              <a:gd name="connsiteY6" fmla="*/ 1556273 h 3394459"/>
              <a:gd name="connsiteX7" fmla="*/ 10396576 w 10676720"/>
              <a:gd name="connsiteY7" fmla="*/ 2742209 h 3394459"/>
              <a:gd name="connsiteX8" fmla="*/ 9080945 w 10676720"/>
              <a:gd name="connsiteY8" fmla="*/ 2990211 h 3394459"/>
              <a:gd name="connsiteX9" fmla="*/ 7739092 w 10676720"/>
              <a:gd name="connsiteY9" fmla="*/ 3346256 h 3394459"/>
              <a:gd name="connsiteX10" fmla="*/ 1740555 w 10676720"/>
              <a:gd name="connsiteY10" fmla="*/ 3377360 h 3394459"/>
              <a:gd name="connsiteX11" fmla="*/ 145846 w 10676720"/>
              <a:gd name="connsiteY11" fmla="*/ 3164753 h 3394459"/>
              <a:gd name="connsiteX12" fmla="*/ 12812 w 10676720"/>
              <a:gd name="connsiteY12" fmla="*/ 1316566 h 3394459"/>
              <a:gd name="connsiteX0" fmla="*/ 11196 w 10675104"/>
              <a:gd name="connsiteY0" fmla="*/ 1205646 h 3283539"/>
              <a:gd name="connsiteX1" fmla="*/ 611279 w 10675104"/>
              <a:gd name="connsiteY1" fmla="*/ 224747 h 3283539"/>
              <a:gd name="connsiteX2" fmla="*/ 2253406 w 10675104"/>
              <a:gd name="connsiteY2" fmla="*/ 1701 h 3283539"/>
              <a:gd name="connsiteX3" fmla="*/ 3986613 w 10675104"/>
              <a:gd name="connsiteY3" fmla="*/ 287085 h 3283539"/>
              <a:gd name="connsiteX4" fmla="*/ 5738988 w 10675104"/>
              <a:gd name="connsiteY4" fmla="*/ 1037990 h 3283539"/>
              <a:gd name="connsiteX5" fmla="*/ 8728698 w 10675104"/>
              <a:gd name="connsiteY5" fmla="*/ 1049069 h 3283539"/>
              <a:gd name="connsiteX6" fmla="*/ 10532653 w 10675104"/>
              <a:gd name="connsiteY6" fmla="*/ 1445353 h 3283539"/>
              <a:gd name="connsiteX7" fmla="*/ 10394960 w 10675104"/>
              <a:gd name="connsiteY7" fmla="*/ 2631289 h 3283539"/>
              <a:gd name="connsiteX8" fmla="*/ 9079329 w 10675104"/>
              <a:gd name="connsiteY8" fmla="*/ 2879291 h 3283539"/>
              <a:gd name="connsiteX9" fmla="*/ 7737476 w 10675104"/>
              <a:gd name="connsiteY9" fmla="*/ 3235336 h 3283539"/>
              <a:gd name="connsiteX10" fmla="*/ 1738939 w 10675104"/>
              <a:gd name="connsiteY10" fmla="*/ 3266440 h 3283539"/>
              <a:gd name="connsiteX11" fmla="*/ 144230 w 10675104"/>
              <a:gd name="connsiteY11" fmla="*/ 3053833 h 3283539"/>
              <a:gd name="connsiteX12" fmla="*/ 11196 w 10675104"/>
              <a:gd name="connsiteY12" fmla="*/ 1205646 h 3283539"/>
              <a:gd name="connsiteX0" fmla="*/ 11196 w 10675104"/>
              <a:gd name="connsiteY0" fmla="*/ 1169926 h 3247819"/>
              <a:gd name="connsiteX1" fmla="*/ 611279 w 10675104"/>
              <a:gd name="connsiteY1" fmla="*/ 189027 h 3247819"/>
              <a:gd name="connsiteX2" fmla="*/ 2253406 w 10675104"/>
              <a:gd name="connsiteY2" fmla="*/ 3392 h 3247819"/>
              <a:gd name="connsiteX3" fmla="*/ 3986613 w 10675104"/>
              <a:gd name="connsiteY3" fmla="*/ 251365 h 3247819"/>
              <a:gd name="connsiteX4" fmla="*/ 5738988 w 10675104"/>
              <a:gd name="connsiteY4" fmla="*/ 1002270 h 3247819"/>
              <a:gd name="connsiteX5" fmla="*/ 8728698 w 10675104"/>
              <a:gd name="connsiteY5" fmla="*/ 1013349 h 3247819"/>
              <a:gd name="connsiteX6" fmla="*/ 10532653 w 10675104"/>
              <a:gd name="connsiteY6" fmla="*/ 1409633 h 3247819"/>
              <a:gd name="connsiteX7" fmla="*/ 10394960 w 10675104"/>
              <a:gd name="connsiteY7" fmla="*/ 2595569 h 3247819"/>
              <a:gd name="connsiteX8" fmla="*/ 9079329 w 10675104"/>
              <a:gd name="connsiteY8" fmla="*/ 2843571 h 3247819"/>
              <a:gd name="connsiteX9" fmla="*/ 7737476 w 10675104"/>
              <a:gd name="connsiteY9" fmla="*/ 3199616 h 3247819"/>
              <a:gd name="connsiteX10" fmla="*/ 1738939 w 10675104"/>
              <a:gd name="connsiteY10" fmla="*/ 3230720 h 3247819"/>
              <a:gd name="connsiteX11" fmla="*/ 144230 w 10675104"/>
              <a:gd name="connsiteY11" fmla="*/ 3018113 h 3247819"/>
              <a:gd name="connsiteX12" fmla="*/ 11196 w 10675104"/>
              <a:gd name="connsiteY12" fmla="*/ 1169926 h 3247819"/>
              <a:gd name="connsiteX0" fmla="*/ 11196 w 10675104"/>
              <a:gd name="connsiteY0" fmla="*/ 1169926 h 3247819"/>
              <a:gd name="connsiteX1" fmla="*/ 611279 w 10675104"/>
              <a:gd name="connsiteY1" fmla="*/ 189027 h 3247819"/>
              <a:gd name="connsiteX2" fmla="*/ 2253406 w 10675104"/>
              <a:gd name="connsiteY2" fmla="*/ 3392 h 3247819"/>
              <a:gd name="connsiteX3" fmla="*/ 3986613 w 10675104"/>
              <a:gd name="connsiteY3" fmla="*/ 251365 h 3247819"/>
              <a:gd name="connsiteX4" fmla="*/ 6040860 w 10675104"/>
              <a:gd name="connsiteY4" fmla="*/ 1164385 h 3247819"/>
              <a:gd name="connsiteX5" fmla="*/ 8728698 w 10675104"/>
              <a:gd name="connsiteY5" fmla="*/ 1013349 h 3247819"/>
              <a:gd name="connsiteX6" fmla="*/ 10532653 w 10675104"/>
              <a:gd name="connsiteY6" fmla="*/ 1409633 h 3247819"/>
              <a:gd name="connsiteX7" fmla="*/ 10394960 w 10675104"/>
              <a:gd name="connsiteY7" fmla="*/ 2595569 h 3247819"/>
              <a:gd name="connsiteX8" fmla="*/ 9079329 w 10675104"/>
              <a:gd name="connsiteY8" fmla="*/ 2843571 h 3247819"/>
              <a:gd name="connsiteX9" fmla="*/ 7737476 w 10675104"/>
              <a:gd name="connsiteY9" fmla="*/ 3199616 h 3247819"/>
              <a:gd name="connsiteX10" fmla="*/ 1738939 w 10675104"/>
              <a:gd name="connsiteY10" fmla="*/ 3230720 h 3247819"/>
              <a:gd name="connsiteX11" fmla="*/ 144230 w 10675104"/>
              <a:gd name="connsiteY11" fmla="*/ 3018113 h 3247819"/>
              <a:gd name="connsiteX12" fmla="*/ 11196 w 10675104"/>
              <a:gd name="connsiteY12" fmla="*/ 1169926 h 3247819"/>
              <a:gd name="connsiteX0" fmla="*/ 11196 w 10673517"/>
              <a:gd name="connsiteY0" fmla="*/ 1169926 h 3247819"/>
              <a:gd name="connsiteX1" fmla="*/ 611279 w 10673517"/>
              <a:gd name="connsiteY1" fmla="*/ 189027 h 3247819"/>
              <a:gd name="connsiteX2" fmla="*/ 2253406 w 10673517"/>
              <a:gd name="connsiteY2" fmla="*/ 3392 h 3247819"/>
              <a:gd name="connsiteX3" fmla="*/ 3986613 w 10673517"/>
              <a:gd name="connsiteY3" fmla="*/ 251365 h 3247819"/>
              <a:gd name="connsiteX4" fmla="*/ 6040860 w 10673517"/>
              <a:gd name="connsiteY4" fmla="*/ 1164385 h 3247819"/>
              <a:gd name="connsiteX5" fmla="*/ 8750261 w 10673517"/>
              <a:gd name="connsiteY5" fmla="*/ 1156759 h 3247819"/>
              <a:gd name="connsiteX6" fmla="*/ 10532653 w 10673517"/>
              <a:gd name="connsiteY6" fmla="*/ 1409633 h 3247819"/>
              <a:gd name="connsiteX7" fmla="*/ 10394960 w 10673517"/>
              <a:gd name="connsiteY7" fmla="*/ 2595569 h 3247819"/>
              <a:gd name="connsiteX8" fmla="*/ 9079329 w 10673517"/>
              <a:gd name="connsiteY8" fmla="*/ 2843571 h 3247819"/>
              <a:gd name="connsiteX9" fmla="*/ 7737476 w 10673517"/>
              <a:gd name="connsiteY9" fmla="*/ 3199616 h 3247819"/>
              <a:gd name="connsiteX10" fmla="*/ 1738939 w 10673517"/>
              <a:gd name="connsiteY10" fmla="*/ 3230720 h 3247819"/>
              <a:gd name="connsiteX11" fmla="*/ 144230 w 10673517"/>
              <a:gd name="connsiteY11" fmla="*/ 3018113 h 3247819"/>
              <a:gd name="connsiteX12" fmla="*/ 11196 w 10673517"/>
              <a:gd name="connsiteY12" fmla="*/ 1169926 h 3247819"/>
              <a:gd name="connsiteX0" fmla="*/ 11196 w 10642372"/>
              <a:gd name="connsiteY0" fmla="*/ 1169926 h 3247819"/>
              <a:gd name="connsiteX1" fmla="*/ 611279 w 10642372"/>
              <a:gd name="connsiteY1" fmla="*/ 189027 h 3247819"/>
              <a:gd name="connsiteX2" fmla="*/ 2253406 w 10642372"/>
              <a:gd name="connsiteY2" fmla="*/ 3392 h 3247819"/>
              <a:gd name="connsiteX3" fmla="*/ 3986613 w 10642372"/>
              <a:gd name="connsiteY3" fmla="*/ 251365 h 3247819"/>
              <a:gd name="connsiteX4" fmla="*/ 6040860 w 10642372"/>
              <a:gd name="connsiteY4" fmla="*/ 1164385 h 3247819"/>
              <a:gd name="connsiteX5" fmla="*/ 8750261 w 10642372"/>
              <a:gd name="connsiteY5" fmla="*/ 1156759 h 3247819"/>
              <a:gd name="connsiteX6" fmla="*/ 10489528 w 10642372"/>
              <a:gd name="connsiteY6" fmla="*/ 1453280 h 3247819"/>
              <a:gd name="connsiteX7" fmla="*/ 10394960 w 10642372"/>
              <a:gd name="connsiteY7" fmla="*/ 2595569 h 3247819"/>
              <a:gd name="connsiteX8" fmla="*/ 9079329 w 10642372"/>
              <a:gd name="connsiteY8" fmla="*/ 2843571 h 3247819"/>
              <a:gd name="connsiteX9" fmla="*/ 7737476 w 10642372"/>
              <a:gd name="connsiteY9" fmla="*/ 3199616 h 3247819"/>
              <a:gd name="connsiteX10" fmla="*/ 1738939 w 10642372"/>
              <a:gd name="connsiteY10" fmla="*/ 3230720 h 3247819"/>
              <a:gd name="connsiteX11" fmla="*/ 144230 w 10642372"/>
              <a:gd name="connsiteY11" fmla="*/ 3018113 h 3247819"/>
              <a:gd name="connsiteX12" fmla="*/ 11196 w 10642372"/>
              <a:gd name="connsiteY12" fmla="*/ 1169926 h 3247819"/>
              <a:gd name="connsiteX0" fmla="*/ 11196 w 10642372"/>
              <a:gd name="connsiteY0" fmla="*/ 1169926 h 3247819"/>
              <a:gd name="connsiteX1" fmla="*/ 611279 w 10642372"/>
              <a:gd name="connsiteY1" fmla="*/ 189027 h 3247819"/>
              <a:gd name="connsiteX2" fmla="*/ 2253406 w 10642372"/>
              <a:gd name="connsiteY2" fmla="*/ 3392 h 3247819"/>
              <a:gd name="connsiteX3" fmla="*/ 3986613 w 10642372"/>
              <a:gd name="connsiteY3" fmla="*/ 251365 h 3247819"/>
              <a:gd name="connsiteX4" fmla="*/ 6040860 w 10642372"/>
              <a:gd name="connsiteY4" fmla="*/ 1164385 h 3247819"/>
              <a:gd name="connsiteX5" fmla="*/ 8750261 w 10642372"/>
              <a:gd name="connsiteY5" fmla="*/ 1156759 h 3247819"/>
              <a:gd name="connsiteX6" fmla="*/ 10489528 w 10642372"/>
              <a:gd name="connsiteY6" fmla="*/ 1453280 h 3247819"/>
              <a:gd name="connsiteX7" fmla="*/ 10394960 w 10642372"/>
              <a:gd name="connsiteY7" fmla="*/ 2595569 h 3247819"/>
              <a:gd name="connsiteX8" fmla="*/ 9079329 w 10642372"/>
              <a:gd name="connsiteY8" fmla="*/ 2843571 h 3247819"/>
              <a:gd name="connsiteX9" fmla="*/ 7500291 w 10642372"/>
              <a:gd name="connsiteY9" fmla="*/ 3199616 h 3247819"/>
              <a:gd name="connsiteX10" fmla="*/ 1738939 w 10642372"/>
              <a:gd name="connsiteY10" fmla="*/ 3230720 h 3247819"/>
              <a:gd name="connsiteX11" fmla="*/ 144230 w 10642372"/>
              <a:gd name="connsiteY11" fmla="*/ 3018113 h 3247819"/>
              <a:gd name="connsiteX12" fmla="*/ 11196 w 10642372"/>
              <a:gd name="connsiteY12" fmla="*/ 1169926 h 3247819"/>
              <a:gd name="connsiteX0" fmla="*/ 11196 w 10658011"/>
              <a:gd name="connsiteY0" fmla="*/ 1169926 h 3247819"/>
              <a:gd name="connsiteX1" fmla="*/ 611279 w 10658011"/>
              <a:gd name="connsiteY1" fmla="*/ 189027 h 3247819"/>
              <a:gd name="connsiteX2" fmla="*/ 2253406 w 10658011"/>
              <a:gd name="connsiteY2" fmla="*/ 3392 h 3247819"/>
              <a:gd name="connsiteX3" fmla="*/ 3986613 w 10658011"/>
              <a:gd name="connsiteY3" fmla="*/ 251365 h 3247819"/>
              <a:gd name="connsiteX4" fmla="*/ 6040860 w 10658011"/>
              <a:gd name="connsiteY4" fmla="*/ 1164385 h 3247819"/>
              <a:gd name="connsiteX5" fmla="*/ 8750261 w 10658011"/>
              <a:gd name="connsiteY5" fmla="*/ 1156759 h 3247819"/>
              <a:gd name="connsiteX6" fmla="*/ 10489528 w 10658011"/>
              <a:gd name="connsiteY6" fmla="*/ 1453280 h 3247819"/>
              <a:gd name="connsiteX7" fmla="*/ 10394960 w 10658011"/>
              <a:gd name="connsiteY7" fmla="*/ 2595569 h 3247819"/>
              <a:gd name="connsiteX8" fmla="*/ 8763082 w 10658011"/>
              <a:gd name="connsiteY8" fmla="*/ 2824866 h 3247819"/>
              <a:gd name="connsiteX9" fmla="*/ 7500291 w 10658011"/>
              <a:gd name="connsiteY9" fmla="*/ 3199616 h 3247819"/>
              <a:gd name="connsiteX10" fmla="*/ 1738939 w 10658011"/>
              <a:gd name="connsiteY10" fmla="*/ 3230720 h 3247819"/>
              <a:gd name="connsiteX11" fmla="*/ 144230 w 10658011"/>
              <a:gd name="connsiteY11" fmla="*/ 3018113 h 3247819"/>
              <a:gd name="connsiteX12" fmla="*/ 11196 w 10658011"/>
              <a:gd name="connsiteY12" fmla="*/ 1169926 h 3247819"/>
              <a:gd name="connsiteX0" fmla="*/ 11196 w 10619971"/>
              <a:gd name="connsiteY0" fmla="*/ 1169926 h 3247819"/>
              <a:gd name="connsiteX1" fmla="*/ 611279 w 10619971"/>
              <a:gd name="connsiteY1" fmla="*/ 189027 h 3247819"/>
              <a:gd name="connsiteX2" fmla="*/ 2253406 w 10619971"/>
              <a:gd name="connsiteY2" fmla="*/ 3392 h 3247819"/>
              <a:gd name="connsiteX3" fmla="*/ 3986613 w 10619971"/>
              <a:gd name="connsiteY3" fmla="*/ 251365 h 3247819"/>
              <a:gd name="connsiteX4" fmla="*/ 6040860 w 10619971"/>
              <a:gd name="connsiteY4" fmla="*/ 1164385 h 3247819"/>
              <a:gd name="connsiteX5" fmla="*/ 8750261 w 10619971"/>
              <a:gd name="connsiteY5" fmla="*/ 1156759 h 3247819"/>
              <a:gd name="connsiteX6" fmla="*/ 10489528 w 10619971"/>
              <a:gd name="connsiteY6" fmla="*/ 1453280 h 3247819"/>
              <a:gd name="connsiteX7" fmla="*/ 10394960 w 10619971"/>
              <a:gd name="connsiteY7" fmla="*/ 2595569 h 3247819"/>
              <a:gd name="connsiteX8" fmla="*/ 9598683 w 10619971"/>
              <a:gd name="connsiteY8" fmla="*/ 3118473 h 3247819"/>
              <a:gd name="connsiteX9" fmla="*/ 7500291 w 10619971"/>
              <a:gd name="connsiteY9" fmla="*/ 3199616 h 3247819"/>
              <a:gd name="connsiteX10" fmla="*/ 1738939 w 10619971"/>
              <a:gd name="connsiteY10" fmla="*/ 3230720 h 3247819"/>
              <a:gd name="connsiteX11" fmla="*/ 144230 w 10619971"/>
              <a:gd name="connsiteY11" fmla="*/ 3018113 h 3247819"/>
              <a:gd name="connsiteX12" fmla="*/ 11196 w 10619971"/>
              <a:gd name="connsiteY12" fmla="*/ 1169926 h 3247819"/>
              <a:gd name="connsiteX0" fmla="*/ 11196 w 11041252"/>
              <a:gd name="connsiteY0" fmla="*/ 1169926 h 3247819"/>
              <a:gd name="connsiteX1" fmla="*/ 611279 w 11041252"/>
              <a:gd name="connsiteY1" fmla="*/ 189027 h 3247819"/>
              <a:gd name="connsiteX2" fmla="*/ 2253406 w 11041252"/>
              <a:gd name="connsiteY2" fmla="*/ 3392 h 3247819"/>
              <a:gd name="connsiteX3" fmla="*/ 3986613 w 11041252"/>
              <a:gd name="connsiteY3" fmla="*/ 251365 h 3247819"/>
              <a:gd name="connsiteX4" fmla="*/ 6040860 w 11041252"/>
              <a:gd name="connsiteY4" fmla="*/ 1164385 h 3247819"/>
              <a:gd name="connsiteX5" fmla="*/ 8750261 w 11041252"/>
              <a:gd name="connsiteY5" fmla="*/ 1156759 h 3247819"/>
              <a:gd name="connsiteX6" fmla="*/ 10489528 w 11041252"/>
              <a:gd name="connsiteY6" fmla="*/ 1453280 h 3247819"/>
              <a:gd name="connsiteX7" fmla="*/ 11001180 w 11041252"/>
              <a:gd name="connsiteY7" fmla="*/ 2595569 h 3247819"/>
              <a:gd name="connsiteX8" fmla="*/ 9598683 w 11041252"/>
              <a:gd name="connsiteY8" fmla="*/ 3118473 h 3247819"/>
              <a:gd name="connsiteX9" fmla="*/ 7500291 w 11041252"/>
              <a:gd name="connsiteY9" fmla="*/ 3199616 h 3247819"/>
              <a:gd name="connsiteX10" fmla="*/ 1738939 w 11041252"/>
              <a:gd name="connsiteY10" fmla="*/ 3230720 h 3247819"/>
              <a:gd name="connsiteX11" fmla="*/ 144230 w 11041252"/>
              <a:gd name="connsiteY11" fmla="*/ 3018113 h 3247819"/>
              <a:gd name="connsiteX12" fmla="*/ 11196 w 11041252"/>
              <a:gd name="connsiteY12" fmla="*/ 1169926 h 3247819"/>
              <a:gd name="connsiteX0" fmla="*/ 11196 w 11002082"/>
              <a:gd name="connsiteY0" fmla="*/ 1169926 h 3247819"/>
              <a:gd name="connsiteX1" fmla="*/ 611279 w 11002082"/>
              <a:gd name="connsiteY1" fmla="*/ 189027 h 3247819"/>
              <a:gd name="connsiteX2" fmla="*/ 2253406 w 11002082"/>
              <a:gd name="connsiteY2" fmla="*/ 3392 h 3247819"/>
              <a:gd name="connsiteX3" fmla="*/ 3986613 w 11002082"/>
              <a:gd name="connsiteY3" fmla="*/ 251365 h 3247819"/>
              <a:gd name="connsiteX4" fmla="*/ 6040860 w 11002082"/>
              <a:gd name="connsiteY4" fmla="*/ 1164385 h 3247819"/>
              <a:gd name="connsiteX5" fmla="*/ 8750261 w 11002082"/>
              <a:gd name="connsiteY5" fmla="*/ 1156759 h 3247819"/>
              <a:gd name="connsiteX6" fmla="*/ 10489528 w 11002082"/>
              <a:gd name="connsiteY6" fmla="*/ 1453280 h 3247819"/>
              <a:gd name="connsiteX7" fmla="*/ 11001180 w 11002082"/>
              <a:gd name="connsiteY7" fmla="*/ 2595569 h 3247819"/>
              <a:gd name="connsiteX8" fmla="*/ 10404812 w 11002082"/>
              <a:gd name="connsiteY8" fmla="*/ 3118473 h 3247819"/>
              <a:gd name="connsiteX9" fmla="*/ 7500291 w 11002082"/>
              <a:gd name="connsiteY9" fmla="*/ 3199616 h 3247819"/>
              <a:gd name="connsiteX10" fmla="*/ 1738939 w 11002082"/>
              <a:gd name="connsiteY10" fmla="*/ 3230720 h 3247819"/>
              <a:gd name="connsiteX11" fmla="*/ 144230 w 11002082"/>
              <a:gd name="connsiteY11" fmla="*/ 3018113 h 3247819"/>
              <a:gd name="connsiteX12" fmla="*/ 11196 w 11002082"/>
              <a:gd name="connsiteY12" fmla="*/ 1169926 h 3247819"/>
              <a:gd name="connsiteX0" fmla="*/ 11196 w 12387111"/>
              <a:gd name="connsiteY0" fmla="*/ 1169926 h 3247819"/>
              <a:gd name="connsiteX1" fmla="*/ 611279 w 12387111"/>
              <a:gd name="connsiteY1" fmla="*/ 189027 h 3247819"/>
              <a:gd name="connsiteX2" fmla="*/ 2253406 w 12387111"/>
              <a:gd name="connsiteY2" fmla="*/ 3392 h 3247819"/>
              <a:gd name="connsiteX3" fmla="*/ 3986613 w 12387111"/>
              <a:gd name="connsiteY3" fmla="*/ 251365 h 3247819"/>
              <a:gd name="connsiteX4" fmla="*/ 6040860 w 12387111"/>
              <a:gd name="connsiteY4" fmla="*/ 1164385 h 3247819"/>
              <a:gd name="connsiteX5" fmla="*/ 8750261 w 12387111"/>
              <a:gd name="connsiteY5" fmla="*/ 1156759 h 3247819"/>
              <a:gd name="connsiteX6" fmla="*/ 10489528 w 12387111"/>
              <a:gd name="connsiteY6" fmla="*/ 1453280 h 3247819"/>
              <a:gd name="connsiteX7" fmla="*/ 12386998 w 12387111"/>
              <a:gd name="connsiteY7" fmla="*/ 2500858 h 3247819"/>
              <a:gd name="connsiteX8" fmla="*/ 10404812 w 12387111"/>
              <a:gd name="connsiteY8" fmla="*/ 3118473 h 3247819"/>
              <a:gd name="connsiteX9" fmla="*/ 7500291 w 12387111"/>
              <a:gd name="connsiteY9" fmla="*/ 3199616 h 3247819"/>
              <a:gd name="connsiteX10" fmla="*/ 1738939 w 12387111"/>
              <a:gd name="connsiteY10" fmla="*/ 3230720 h 3247819"/>
              <a:gd name="connsiteX11" fmla="*/ 144230 w 12387111"/>
              <a:gd name="connsiteY11" fmla="*/ 3018113 h 3247819"/>
              <a:gd name="connsiteX12" fmla="*/ 11196 w 12387111"/>
              <a:gd name="connsiteY12" fmla="*/ 1169926 h 3247819"/>
              <a:gd name="connsiteX0" fmla="*/ 11196 w 12388365"/>
              <a:gd name="connsiteY0" fmla="*/ 1169926 h 3247819"/>
              <a:gd name="connsiteX1" fmla="*/ 611279 w 12388365"/>
              <a:gd name="connsiteY1" fmla="*/ 189027 h 3247819"/>
              <a:gd name="connsiteX2" fmla="*/ 2253406 w 12388365"/>
              <a:gd name="connsiteY2" fmla="*/ 3392 h 3247819"/>
              <a:gd name="connsiteX3" fmla="*/ 3986613 w 12388365"/>
              <a:gd name="connsiteY3" fmla="*/ 251365 h 3247819"/>
              <a:gd name="connsiteX4" fmla="*/ 6040860 w 12388365"/>
              <a:gd name="connsiteY4" fmla="*/ 1164385 h 3247819"/>
              <a:gd name="connsiteX5" fmla="*/ 8750261 w 12388365"/>
              <a:gd name="connsiteY5" fmla="*/ 1156759 h 3247819"/>
              <a:gd name="connsiteX6" fmla="*/ 10489528 w 12388365"/>
              <a:gd name="connsiteY6" fmla="*/ 1453280 h 3247819"/>
              <a:gd name="connsiteX7" fmla="*/ 12386998 w 12388365"/>
              <a:gd name="connsiteY7" fmla="*/ 2500858 h 3247819"/>
              <a:gd name="connsiteX8" fmla="*/ 10787638 w 12388365"/>
              <a:gd name="connsiteY8" fmla="*/ 3030621 h 3247819"/>
              <a:gd name="connsiteX9" fmla="*/ 10404812 w 12388365"/>
              <a:gd name="connsiteY9" fmla="*/ 3118473 h 3247819"/>
              <a:gd name="connsiteX10" fmla="*/ 7500291 w 12388365"/>
              <a:gd name="connsiteY10" fmla="*/ 3199616 h 3247819"/>
              <a:gd name="connsiteX11" fmla="*/ 1738939 w 12388365"/>
              <a:gd name="connsiteY11" fmla="*/ 3230720 h 3247819"/>
              <a:gd name="connsiteX12" fmla="*/ 144230 w 12388365"/>
              <a:gd name="connsiteY12" fmla="*/ 3018113 h 3247819"/>
              <a:gd name="connsiteX13" fmla="*/ 11196 w 12388365"/>
              <a:gd name="connsiteY13" fmla="*/ 1169926 h 3247819"/>
              <a:gd name="connsiteX0" fmla="*/ 11196 w 12391804"/>
              <a:gd name="connsiteY0" fmla="*/ 1169926 h 3247819"/>
              <a:gd name="connsiteX1" fmla="*/ 611279 w 12391804"/>
              <a:gd name="connsiteY1" fmla="*/ 189027 h 3247819"/>
              <a:gd name="connsiteX2" fmla="*/ 2253406 w 12391804"/>
              <a:gd name="connsiteY2" fmla="*/ 3392 h 3247819"/>
              <a:gd name="connsiteX3" fmla="*/ 3986613 w 12391804"/>
              <a:gd name="connsiteY3" fmla="*/ 251365 h 3247819"/>
              <a:gd name="connsiteX4" fmla="*/ 6040860 w 12391804"/>
              <a:gd name="connsiteY4" fmla="*/ 1164385 h 3247819"/>
              <a:gd name="connsiteX5" fmla="*/ 8750261 w 12391804"/>
              <a:gd name="connsiteY5" fmla="*/ 1156759 h 3247819"/>
              <a:gd name="connsiteX6" fmla="*/ 10489528 w 12391804"/>
              <a:gd name="connsiteY6" fmla="*/ 1453280 h 3247819"/>
              <a:gd name="connsiteX7" fmla="*/ 12386998 w 12391804"/>
              <a:gd name="connsiteY7" fmla="*/ 2500858 h 3247819"/>
              <a:gd name="connsiteX8" fmla="*/ 11014079 w 12391804"/>
              <a:gd name="connsiteY8" fmla="*/ 2841197 h 3247819"/>
              <a:gd name="connsiteX9" fmla="*/ 10404812 w 12391804"/>
              <a:gd name="connsiteY9" fmla="*/ 3118473 h 3247819"/>
              <a:gd name="connsiteX10" fmla="*/ 7500291 w 12391804"/>
              <a:gd name="connsiteY10" fmla="*/ 3199616 h 3247819"/>
              <a:gd name="connsiteX11" fmla="*/ 1738939 w 12391804"/>
              <a:gd name="connsiteY11" fmla="*/ 3230720 h 3247819"/>
              <a:gd name="connsiteX12" fmla="*/ 144230 w 12391804"/>
              <a:gd name="connsiteY12" fmla="*/ 3018113 h 3247819"/>
              <a:gd name="connsiteX13" fmla="*/ 11196 w 12391804"/>
              <a:gd name="connsiteY13" fmla="*/ 1169926 h 3247819"/>
              <a:gd name="connsiteX0" fmla="*/ 11196 w 12022597"/>
              <a:gd name="connsiteY0" fmla="*/ 1169926 h 3247819"/>
              <a:gd name="connsiteX1" fmla="*/ 611279 w 12022597"/>
              <a:gd name="connsiteY1" fmla="*/ 189027 h 3247819"/>
              <a:gd name="connsiteX2" fmla="*/ 2253406 w 12022597"/>
              <a:gd name="connsiteY2" fmla="*/ 3392 h 3247819"/>
              <a:gd name="connsiteX3" fmla="*/ 3986613 w 12022597"/>
              <a:gd name="connsiteY3" fmla="*/ 251365 h 3247819"/>
              <a:gd name="connsiteX4" fmla="*/ 6040860 w 12022597"/>
              <a:gd name="connsiteY4" fmla="*/ 1164385 h 3247819"/>
              <a:gd name="connsiteX5" fmla="*/ 8750261 w 12022597"/>
              <a:gd name="connsiteY5" fmla="*/ 1156759 h 3247819"/>
              <a:gd name="connsiteX6" fmla="*/ 10489528 w 12022597"/>
              <a:gd name="connsiteY6" fmla="*/ 1453280 h 3247819"/>
              <a:gd name="connsiteX7" fmla="*/ 12015635 w 12022597"/>
              <a:gd name="connsiteY7" fmla="*/ 2472444 h 3247819"/>
              <a:gd name="connsiteX8" fmla="*/ 11014079 w 12022597"/>
              <a:gd name="connsiteY8" fmla="*/ 2841197 h 3247819"/>
              <a:gd name="connsiteX9" fmla="*/ 10404812 w 12022597"/>
              <a:gd name="connsiteY9" fmla="*/ 3118473 h 3247819"/>
              <a:gd name="connsiteX10" fmla="*/ 7500291 w 12022597"/>
              <a:gd name="connsiteY10" fmla="*/ 3199616 h 3247819"/>
              <a:gd name="connsiteX11" fmla="*/ 1738939 w 12022597"/>
              <a:gd name="connsiteY11" fmla="*/ 3230720 h 3247819"/>
              <a:gd name="connsiteX12" fmla="*/ 144230 w 12022597"/>
              <a:gd name="connsiteY12" fmla="*/ 3018113 h 3247819"/>
              <a:gd name="connsiteX13" fmla="*/ 11196 w 12022597"/>
              <a:gd name="connsiteY13" fmla="*/ 1169926 h 3247819"/>
              <a:gd name="connsiteX0" fmla="*/ 11196 w 12048746"/>
              <a:gd name="connsiteY0" fmla="*/ 1169926 h 3247819"/>
              <a:gd name="connsiteX1" fmla="*/ 611279 w 12048746"/>
              <a:gd name="connsiteY1" fmla="*/ 189027 h 3247819"/>
              <a:gd name="connsiteX2" fmla="*/ 2253406 w 12048746"/>
              <a:gd name="connsiteY2" fmla="*/ 3392 h 3247819"/>
              <a:gd name="connsiteX3" fmla="*/ 3986613 w 12048746"/>
              <a:gd name="connsiteY3" fmla="*/ 251365 h 3247819"/>
              <a:gd name="connsiteX4" fmla="*/ 6040860 w 12048746"/>
              <a:gd name="connsiteY4" fmla="*/ 1164385 h 3247819"/>
              <a:gd name="connsiteX5" fmla="*/ 8750261 w 12048746"/>
              <a:gd name="connsiteY5" fmla="*/ 1156759 h 3247819"/>
              <a:gd name="connsiteX6" fmla="*/ 11513040 w 12048746"/>
              <a:gd name="connsiteY6" fmla="*/ 1652176 h 3247819"/>
              <a:gd name="connsiteX7" fmla="*/ 12015635 w 12048746"/>
              <a:gd name="connsiteY7" fmla="*/ 2472444 h 3247819"/>
              <a:gd name="connsiteX8" fmla="*/ 11014079 w 12048746"/>
              <a:gd name="connsiteY8" fmla="*/ 2841197 h 3247819"/>
              <a:gd name="connsiteX9" fmla="*/ 10404812 w 12048746"/>
              <a:gd name="connsiteY9" fmla="*/ 3118473 h 3247819"/>
              <a:gd name="connsiteX10" fmla="*/ 7500291 w 12048746"/>
              <a:gd name="connsiteY10" fmla="*/ 3199616 h 3247819"/>
              <a:gd name="connsiteX11" fmla="*/ 1738939 w 12048746"/>
              <a:gd name="connsiteY11" fmla="*/ 3230720 h 3247819"/>
              <a:gd name="connsiteX12" fmla="*/ 144230 w 12048746"/>
              <a:gd name="connsiteY12" fmla="*/ 3018113 h 3247819"/>
              <a:gd name="connsiteX13" fmla="*/ 11196 w 12048746"/>
              <a:gd name="connsiteY13" fmla="*/ 1169926 h 3247819"/>
              <a:gd name="connsiteX0" fmla="*/ 11196 w 12047554"/>
              <a:gd name="connsiteY0" fmla="*/ 1169926 h 3247819"/>
              <a:gd name="connsiteX1" fmla="*/ 611279 w 12047554"/>
              <a:gd name="connsiteY1" fmla="*/ 189027 h 3247819"/>
              <a:gd name="connsiteX2" fmla="*/ 2253406 w 12047554"/>
              <a:gd name="connsiteY2" fmla="*/ 3392 h 3247819"/>
              <a:gd name="connsiteX3" fmla="*/ 3986613 w 12047554"/>
              <a:gd name="connsiteY3" fmla="*/ 251365 h 3247819"/>
              <a:gd name="connsiteX4" fmla="*/ 6040860 w 12047554"/>
              <a:gd name="connsiteY4" fmla="*/ 1164385 h 3247819"/>
              <a:gd name="connsiteX5" fmla="*/ 8804607 w 12047554"/>
              <a:gd name="connsiteY5" fmla="*/ 1279885 h 3247819"/>
              <a:gd name="connsiteX6" fmla="*/ 11513040 w 12047554"/>
              <a:gd name="connsiteY6" fmla="*/ 1652176 h 3247819"/>
              <a:gd name="connsiteX7" fmla="*/ 12015635 w 12047554"/>
              <a:gd name="connsiteY7" fmla="*/ 2472444 h 3247819"/>
              <a:gd name="connsiteX8" fmla="*/ 11014079 w 12047554"/>
              <a:gd name="connsiteY8" fmla="*/ 2841197 h 3247819"/>
              <a:gd name="connsiteX9" fmla="*/ 10404812 w 12047554"/>
              <a:gd name="connsiteY9" fmla="*/ 3118473 h 3247819"/>
              <a:gd name="connsiteX10" fmla="*/ 7500291 w 12047554"/>
              <a:gd name="connsiteY10" fmla="*/ 3199616 h 3247819"/>
              <a:gd name="connsiteX11" fmla="*/ 1738939 w 12047554"/>
              <a:gd name="connsiteY11" fmla="*/ 3230720 h 3247819"/>
              <a:gd name="connsiteX12" fmla="*/ 144230 w 12047554"/>
              <a:gd name="connsiteY12" fmla="*/ 3018113 h 3247819"/>
              <a:gd name="connsiteX13" fmla="*/ 11196 w 12047554"/>
              <a:gd name="connsiteY13" fmla="*/ 1169926 h 3247819"/>
              <a:gd name="connsiteX0" fmla="*/ 11196 w 12047554"/>
              <a:gd name="connsiteY0" fmla="*/ 1169926 h 3247819"/>
              <a:gd name="connsiteX1" fmla="*/ 611279 w 12047554"/>
              <a:gd name="connsiteY1" fmla="*/ 189027 h 3247819"/>
              <a:gd name="connsiteX2" fmla="*/ 2253406 w 12047554"/>
              <a:gd name="connsiteY2" fmla="*/ 3392 h 3247819"/>
              <a:gd name="connsiteX3" fmla="*/ 3986613 w 12047554"/>
              <a:gd name="connsiteY3" fmla="*/ 251365 h 3247819"/>
              <a:gd name="connsiteX4" fmla="*/ 6040860 w 12047554"/>
              <a:gd name="connsiteY4" fmla="*/ 1164385 h 3247819"/>
              <a:gd name="connsiteX5" fmla="*/ 8804607 w 12047554"/>
              <a:gd name="connsiteY5" fmla="*/ 1279885 h 3247819"/>
              <a:gd name="connsiteX6" fmla="*/ 11513040 w 12047554"/>
              <a:gd name="connsiteY6" fmla="*/ 1652176 h 3247819"/>
              <a:gd name="connsiteX7" fmla="*/ 12015635 w 12047554"/>
              <a:gd name="connsiteY7" fmla="*/ 2472444 h 3247819"/>
              <a:gd name="connsiteX8" fmla="*/ 11014079 w 12047554"/>
              <a:gd name="connsiteY8" fmla="*/ 2841197 h 3247819"/>
              <a:gd name="connsiteX9" fmla="*/ 10404812 w 12047554"/>
              <a:gd name="connsiteY9" fmla="*/ 3118473 h 3247819"/>
              <a:gd name="connsiteX10" fmla="*/ 7500291 w 12047554"/>
              <a:gd name="connsiteY10" fmla="*/ 3199616 h 3247819"/>
              <a:gd name="connsiteX11" fmla="*/ 1738939 w 12047554"/>
              <a:gd name="connsiteY11" fmla="*/ 3230720 h 3247819"/>
              <a:gd name="connsiteX12" fmla="*/ 144230 w 12047554"/>
              <a:gd name="connsiteY12" fmla="*/ 3018113 h 3247819"/>
              <a:gd name="connsiteX13" fmla="*/ 11196 w 12047554"/>
              <a:gd name="connsiteY13" fmla="*/ 1169926 h 3247819"/>
              <a:gd name="connsiteX0" fmla="*/ 11196 w 12047554"/>
              <a:gd name="connsiteY0" fmla="*/ 1169926 h 3247819"/>
              <a:gd name="connsiteX1" fmla="*/ 611279 w 12047554"/>
              <a:gd name="connsiteY1" fmla="*/ 189027 h 3247819"/>
              <a:gd name="connsiteX2" fmla="*/ 2253406 w 12047554"/>
              <a:gd name="connsiteY2" fmla="*/ 3392 h 3247819"/>
              <a:gd name="connsiteX3" fmla="*/ 3986613 w 12047554"/>
              <a:gd name="connsiteY3" fmla="*/ 251365 h 3247819"/>
              <a:gd name="connsiteX4" fmla="*/ 6040860 w 12047554"/>
              <a:gd name="connsiteY4" fmla="*/ 1164385 h 3247819"/>
              <a:gd name="connsiteX5" fmla="*/ 8804607 w 12047554"/>
              <a:gd name="connsiteY5" fmla="*/ 1279885 h 3247819"/>
              <a:gd name="connsiteX6" fmla="*/ 11513040 w 12047554"/>
              <a:gd name="connsiteY6" fmla="*/ 1652176 h 3247819"/>
              <a:gd name="connsiteX7" fmla="*/ 12015635 w 12047554"/>
              <a:gd name="connsiteY7" fmla="*/ 2472444 h 3247819"/>
              <a:gd name="connsiteX8" fmla="*/ 11014079 w 12047554"/>
              <a:gd name="connsiteY8" fmla="*/ 2841197 h 3247819"/>
              <a:gd name="connsiteX9" fmla="*/ 10133082 w 12047554"/>
              <a:gd name="connsiteY9" fmla="*/ 3175301 h 3247819"/>
              <a:gd name="connsiteX10" fmla="*/ 7500291 w 12047554"/>
              <a:gd name="connsiteY10" fmla="*/ 3199616 h 3247819"/>
              <a:gd name="connsiteX11" fmla="*/ 1738939 w 12047554"/>
              <a:gd name="connsiteY11" fmla="*/ 3230720 h 3247819"/>
              <a:gd name="connsiteX12" fmla="*/ 144230 w 12047554"/>
              <a:gd name="connsiteY12" fmla="*/ 3018113 h 3247819"/>
              <a:gd name="connsiteX13" fmla="*/ 11196 w 12047554"/>
              <a:gd name="connsiteY13" fmla="*/ 1169926 h 3247819"/>
              <a:gd name="connsiteX0" fmla="*/ 11196 w 12047554"/>
              <a:gd name="connsiteY0" fmla="*/ 1169926 h 3247819"/>
              <a:gd name="connsiteX1" fmla="*/ 611279 w 12047554"/>
              <a:gd name="connsiteY1" fmla="*/ 189027 h 3247819"/>
              <a:gd name="connsiteX2" fmla="*/ 2253406 w 12047554"/>
              <a:gd name="connsiteY2" fmla="*/ 3392 h 3247819"/>
              <a:gd name="connsiteX3" fmla="*/ 3986613 w 12047554"/>
              <a:gd name="connsiteY3" fmla="*/ 251365 h 3247819"/>
              <a:gd name="connsiteX4" fmla="*/ 6040860 w 12047554"/>
              <a:gd name="connsiteY4" fmla="*/ 1164385 h 3247819"/>
              <a:gd name="connsiteX5" fmla="*/ 8804607 w 12047554"/>
              <a:gd name="connsiteY5" fmla="*/ 1279885 h 3247819"/>
              <a:gd name="connsiteX6" fmla="*/ 11513040 w 12047554"/>
              <a:gd name="connsiteY6" fmla="*/ 1652176 h 3247819"/>
              <a:gd name="connsiteX7" fmla="*/ 12015635 w 12047554"/>
              <a:gd name="connsiteY7" fmla="*/ 2472444 h 3247819"/>
              <a:gd name="connsiteX8" fmla="*/ 11014079 w 12047554"/>
              <a:gd name="connsiteY8" fmla="*/ 2841197 h 3247819"/>
              <a:gd name="connsiteX9" fmla="*/ 10133082 w 12047554"/>
              <a:gd name="connsiteY9" fmla="*/ 3175301 h 3247819"/>
              <a:gd name="connsiteX10" fmla="*/ 7500291 w 12047554"/>
              <a:gd name="connsiteY10" fmla="*/ 3199616 h 3247819"/>
              <a:gd name="connsiteX11" fmla="*/ 1738939 w 12047554"/>
              <a:gd name="connsiteY11" fmla="*/ 3230720 h 3247819"/>
              <a:gd name="connsiteX12" fmla="*/ 144230 w 12047554"/>
              <a:gd name="connsiteY12" fmla="*/ 3018113 h 3247819"/>
              <a:gd name="connsiteX13" fmla="*/ 11196 w 12047554"/>
              <a:gd name="connsiteY13" fmla="*/ 1169926 h 3247819"/>
              <a:gd name="connsiteX0" fmla="*/ 11196 w 12047554"/>
              <a:gd name="connsiteY0" fmla="*/ 1169926 h 3244371"/>
              <a:gd name="connsiteX1" fmla="*/ 611279 w 12047554"/>
              <a:gd name="connsiteY1" fmla="*/ 189027 h 3244371"/>
              <a:gd name="connsiteX2" fmla="*/ 2253406 w 12047554"/>
              <a:gd name="connsiteY2" fmla="*/ 3392 h 3244371"/>
              <a:gd name="connsiteX3" fmla="*/ 3986613 w 12047554"/>
              <a:gd name="connsiteY3" fmla="*/ 251365 h 3244371"/>
              <a:gd name="connsiteX4" fmla="*/ 6040860 w 12047554"/>
              <a:gd name="connsiteY4" fmla="*/ 1164385 h 3244371"/>
              <a:gd name="connsiteX5" fmla="*/ 8804607 w 12047554"/>
              <a:gd name="connsiteY5" fmla="*/ 1279885 h 3244371"/>
              <a:gd name="connsiteX6" fmla="*/ 11513040 w 12047554"/>
              <a:gd name="connsiteY6" fmla="*/ 1652176 h 3244371"/>
              <a:gd name="connsiteX7" fmla="*/ 12015635 w 12047554"/>
              <a:gd name="connsiteY7" fmla="*/ 2472444 h 3244371"/>
              <a:gd name="connsiteX8" fmla="*/ 11014079 w 12047554"/>
              <a:gd name="connsiteY8" fmla="*/ 2841197 h 3244371"/>
              <a:gd name="connsiteX9" fmla="*/ 10133082 w 12047554"/>
              <a:gd name="connsiteY9" fmla="*/ 3175301 h 3244371"/>
              <a:gd name="connsiteX10" fmla="*/ 1738939 w 12047554"/>
              <a:gd name="connsiteY10" fmla="*/ 3230720 h 3244371"/>
              <a:gd name="connsiteX11" fmla="*/ 144230 w 12047554"/>
              <a:gd name="connsiteY11" fmla="*/ 3018113 h 3244371"/>
              <a:gd name="connsiteX12" fmla="*/ 11196 w 12047554"/>
              <a:gd name="connsiteY12" fmla="*/ 1169926 h 3244371"/>
              <a:gd name="connsiteX0" fmla="*/ 11196 w 12047554"/>
              <a:gd name="connsiteY0" fmla="*/ 1169926 h 3244371"/>
              <a:gd name="connsiteX1" fmla="*/ 611279 w 12047554"/>
              <a:gd name="connsiteY1" fmla="*/ 189027 h 3244371"/>
              <a:gd name="connsiteX2" fmla="*/ 2253406 w 12047554"/>
              <a:gd name="connsiteY2" fmla="*/ 3392 h 3244371"/>
              <a:gd name="connsiteX3" fmla="*/ 3986613 w 12047554"/>
              <a:gd name="connsiteY3" fmla="*/ 251365 h 3244371"/>
              <a:gd name="connsiteX4" fmla="*/ 6040860 w 12047554"/>
              <a:gd name="connsiteY4" fmla="*/ 1164385 h 3244371"/>
              <a:gd name="connsiteX5" fmla="*/ 8804607 w 12047554"/>
              <a:gd name="connsiteY5" fmla="*/ 1279885 h 3244371"/>
              <a:gd name="connsiteX6" fmla="*/ 11513040 w 12047554"/>
              <a:gd name="connsiteY6" fmla="*/ 1652176 h 3244371"/>
              <a:gd name="connsiteX7" fmla="*/ 12015635 w 12047554"/>
              <a:gd name="connsiteY7" fmla="*/ 2472444 h 3244371"/>
              <a:gd name="connsiteX8" fmla="*/ 11014079 w 12047554"/>
              <a:gd name="connsiteY8" fmla="*/ 2841197 h 3244371"/>
              <a:gd name="connsiteX9" fmla="*/ 10133082 w 12047554"/>
              <a:gd name="connsiteY9" fmla="*/ 3175301 h 3244371"/>
              <a:gd name="connsiteX10" fmla="*/ 1738939 w 12047554"/>
              <a:gd name="connsiteY10" fmla="*/ 3230720 h 3244371"/>
              <a:gd name="connsiteX11" fmla="*/ 144230 w 12047554"/>
              <a:gd name="connsiteY11" fmla="*/ 3018113 h 3244371"/>
              <a:gd name="connsiteX12" fmla="*/ 11196 w 12047554"/>
              <a:gd name="connsiteY12" fmla="*/ 1169926 h 3244371"/>
              <a:gd name="connsiteX0" fmla="*/ 11301 w 12047659"/>
              <a:gd name="connsiteY0" fmla="*/ 1169926 h 3262964"/>
              <a:gd name="connsiteX1" fmla="*/ 611384 w 12047659"/>
              <a:gd name="connsiteY1" fmla="*/ 189027 h 3262964"/>
              <a:gd name="connsiteX2" fmla="*/ 2253511 w 12047659"/>
              <a:gd name="connsiteY2" fmla="*/ 3392 h 3262964"/>
              <a:gd name="connsiteX3" fmla="*/ 3986718 w 12047659"/>
              <a:gd name="connsiteY3" fmla="*/ 251365 h 3262964"/>
              <a:gd name="connsiteX4" fmla="*/ 6040965 w 12047659"/>
              <a:gd name="connsiteY4" fmla="*/ 1164385 h 3262964"/>
              <a:gd name="connsiteX5" fmla="*/ 8804712 w 12047659"/>
              <a:gd name="connsiteY5" fmla="*/ 1279885 h 3262964"/>
              <a:gd name="connsiteX6" fmla="*/ 11513145 w 12047659"/>
              <a:gd name="connsiteY6" fmla="*/ 1652176 h 3262964"/>
              <a:gd name="connsiteX7" fmla="*/ 12015740 w 12047659"/>
              <a:gd name="connsiteY7" fmla="*/ 2472444 h 3262964"/>
              <a:gd name="connsiteX8" fmla="*/ 11014184 w 12047659"/>
              <a:gd name="connsiteY8" fmla="*/ 2841197 h 3262964"/>
              <a:gd name="connsiteX9" fmla="*/ 10133187 w 12047659"/>
              <a:gd name="connsiteY9" fmla="*/ 3175301 h 3262964"/>
              <a:gd name="connsiteX10" fmla="*/ 1739044 w 12047659"/>
              <a:gd name="connsiteY10" fmla="*/ 3230720 h 3262964"/>
              <a:gd name="connsiteX11" fmla="*/ 144335 w 12047659"/>
              <a:gd name="connsiteY11" fmla="*/ 3018113 h 3262964"/>
              <a:gd name="connsiteX12" fmla="*/ 11301 w 12047659"/>
              <a:gd name="connsiteY12" fmla="*/ 1169926 h 3262964"/>
              <a:gd name="connsiteX0" fmla="*/ 11196 w 12047554"/>
              <a:gd name="connsiteY0" fmla="*/ 1169926 h 3254997"/>
              <a:gd name="connsiteX1" fmla="*/ 611279 w 12047554"/>
              <a:gd name="connsiteY1" fmla="*/ 189027 h 3254997"/>
              <a:gd name="connsiteX2" fmla="*/ 2253406 w 12047554"/>
              <a:gd name="connsiteY2" fmla="*/ 3392 h 3254997"/>
              <a:gd name="connsiteX3" fmla="*/ 3986613 w 12047554"/>
              <a:gd name="connsiteY3" fmla="*/ 251365 h 3254997"/>
              <a:gd name="connsiteX4" fmla="*/ 6040860 w 12047554"/>
              <a:gd name="connsiteY4" fmla="*/ 1164385 h 3254997"/>
              <a:gd name="connsiteX5" fmla="*/ 8804607 w 12047554"/>
              <a:gd name="connsiteY5" fmla="*/ 1279885 h 3254997"/>
              <a:gd name="connsiteX6" fmla="*/ 11513040 w 12047554"/>
              <a:gd name="connsiteY6" fmla="*/ 1652176 h 3254997"/>
              <a:gd name="connsiteX7" fmla="*/ 12015635 w 12047554"/>
              <a:gd name="connsiteY7" fmla="*/ 2472444 h 3254997"/>
              <a:gd name="connsiteX8" fmla="*/ 11014079 w 12047554"/>
              <a:gd name="connsiteY8" fmla="*/ 2841197 h 3254997"/>
              <a:gd name="connsiteX9" fmla="*/ 10133082 w 12047554"/>
              <a:gd name="connsiteY9" fmla="*/ 3175301 h 3254997"/>
              <a:gd name="connsiteX10" fmla="*/ 1738939 w 12047554"/>
              <a:gd name="connsiteY10" fmla="*/ 3230720 h 3254997"/>
              <a:gd name="connsiteX11" fmla="*/ 144230 w 12047554"/>
              <a:gd name="connsiteY11" fmla="*/ 3018113 h 3254997"/>
              <a:gd name="connsiteX12" fmla="*/ 11196 w 12047554"/>
              <a:gd name="connsiteY12" fmla="*/ 1169926 h 3254997"/>
              <a:gd name="connsiteX0" fmla="*/ 11196 w 12047554"/>
              <a:gd name="connsiteY0" fmla="*/ 1169926 h 3254997"/>
              <a:gd name="connsiteX1" fmla="*/ 611279 w 12047554"/>
              <a:gd name="connsiteY1" fmla="*/ 189027 h 3254997"/>
              <a:gd name="connsiteX2" fmla="*/ 2253406 w 12047554"/>
              <a:gd name="connsiteY2" fmla="*/ 3392 h 3254997"/>
              <a:gd name="connsiteX3" fmla="*/ 3986613 w 12047554"/>
              <a:gd name="connsiteY3" fmla="*/ 251365 h 3254997"/>
              <a:gd name="connsiteX4" fmla="*/ 6040860 w 12047554"/>
              <a:gd name="connsiteY4" fmla="*/ 1278040 h 3254997"/>
              <a:gd name="connsiteX5" fmla="*/ 8804607 w 12047554"/>
              <a:gd name="connsiteY5" fmla="*/ 1279885 h 3254997"/>
              <a:gd name="connsiteX6" fmla="*/ 11513040 w 12047554"/>
              <a:gd name="connsiteY6" fmla="*/ 1652176 h 3254997"/>
              <a:gd name="connsiteX7" fmla="*/ 12015635 w 12047554"/>
              <a:gd name="connsiteY7" fmla="*/ 2472444 h 3254997"/>
              <a:gd name="connsiteX8" fmla="*/ 11014079 w 12047554"/>
              <a:gd name="connsiteY8" fmla="*/ 2841197 h 3254997"/>
              <a:gd name="connsiteX9" fmla="*/ 10133082 w 12047554"/>
              <a:gd name="connsiteY9" fmla="*/ 3175301 h 3254997"/>
              <a:gd name="connsiteX10" fmla="*/ 1738939 w 12047554"/>
              <a:gd name="connsiteY10" fmla="*/ 3230720 h 3254997"/>
              <a:gd name="connsiteX11" fmla="*/ 144230 w 12047554"/>
              <a:gd name="connsiteY11" fmla="*/ 3018113 h 3254997"/>
              <a:gd name="connsiteX12" fmla="*/ 11196 w 12047554"/>
              <a:gd name="connsiteY12" fmla="*/ 1169926 h 3254997"/>
              <a:gd name="connsiteX0" fmla="*/ 11196 w 12047749"/>
              <a:gd name="connsiteY0" fmla="*/ 1169926 h 3254997"/>
              <a:gd name="connsiteX1" fmla="*/ 611279 w 12047749"/>
              <a:gd name="connsiteY1" fmla="*/ 189027 h 3254997"/>
              <a:gd name="connsiteX2" fmla="*/ 2253406 w 12047749"/>
              <a:gd name="connsiteY2" fmla="*/ 3392 h 3254997"/>
              <a:gd name="connsiteX3" fmla="*/ 3986613 w 12047749"/>
              <a:gd name="connsiteY3" fmla="*/ 251365 h 3254997"/>
              <a:gd name="connsiteX4" fmla="*/ 6040860 w 12047749"/>
              <a:gd name="connsiteY4" fmla="*/ 1278040 h 3254997"/>
              <a:gd name="connsiteX5" fmla="*/ 8795549 w 12047749"/>
              <a:gd name="connsiteY5" fmla="*/ 1346184 h 3254997"/>
              <a:gd name="connsiteX6" fmla="*/ 11513040 w 12047749"/>
              <a:gd name="connsiteY6" fmla="*/ 1652176 h 3254997"/>
              <a:gd name="connsiteX7" fmla="*/ 12015635 w 12047749"/>
              <a:gd name="connsiteY7" fmla="*/ 2472444 h 3254997"/>
              <a:gd name="connsiteX8" fmla="*/ 11014079 w 12047749"/>
              <a:gd name="connsiteY8" fmla="*/ 2841197 h 3254997"/>
              <a:gd name="connsiteX9" fmla="*/ 10133082 w 12047749"/>
              <a:gd name="connsiteY9" fmla="*/ 3175301 h 3254997"/>
              <a:gd name="connsiteX10" fmla="*/ 1738939 w 12047749"/>
              <a:gd name="connsiteY10" fmla="*/ 3230720 h 3254997"/>
              <a:gd name="connsiteX11" fmla="*/ 144230 w 12047749"/>
              <a:gd name="connsiteY11" fmla="*/ 3018113 h 3254997"/>
              <a:gd name="connsiteX12" fmla="*/ 11196 w 12047749"/>
              <a:gd name="connsiteY12" fmla="*/ 1169926 h 3254997"/>
              <a:gd name="connsiteX0" fmla="*/ 11196 w 12047749"/>
              <a:gd name="connsiteY0" fmla="*/ 1169926 h 3254997"/>
              <a:gd name="connsiteX1" fmla="*/ 611279 w 12047749"/>
              <a:gd name="connsiteY1" fmla="*/ 189027 h 3254997"/>
              <a:gd name="connsiteX2" fmla="*/ 2253406 w 12047749"/>
              <a:gd name="connsiteY2" fmla="*/ 3392 h 3254997"/>
              <a:gd name="connsiteX3" fmla="*/ 3986613 w 12047749"/>
              <a:gd name="connsiteY3" fmla="*/ 251365 h 3254997"/>
              <a:gd name="connsiteX4" fmla="*/ 6040860 w 12047749"/>
              <a:gd name="connsiteY4" fmla="*/ 1202270 h 3254997"/>
              <a:gd name="connsiteX5" fmla="*/ 8795549 w 12047749"/>
              <a:gd name="connsiteY5" fmla="*/ 1346184 h 3254997"/>
              <a:gd name="connsiteX6" fmla="*/ 11513040 w 12047749"/>
              <a:gd name="connsiteY6" fmla="*/ 1652176 h 3254997"/>
              <a:gd name="connsiteX7" fmla="*/ 12015635 w 12047749"/>
              <a:gd name="connsiteY7" fmla="*/ 2472444 h 3254997"/>
              <a:gd name="connsiteX8" fmla="*/ 11014079 w 12047749"/>
              <a:gd name="connsiteY8" fmla="*/ 2841197 h 3254997"/>
              <a:gd name="connsiteX9" fmla="*/ 10133082 w 12047749"/>
              <a:gd name="connsiteY9" fmla="*/ 3175301 h 3254997"/>
              <a:gd name="connsiteX10" fmla="*/ 1738939 w 12047749"/>
              <a:gd name="connsiteY10" fmla="*/ 3230720 h 3254997"/>
              <a:gd name="connsiteX11" fmla="*/ 144230 w 12047749"/>
              <a:gd name="connsiteY11" fmla="*/ 3018113 h 3254997"/>
              <a:gd name="connsiteX12" fmla="*/ 11196 w 12047749"/>
              <a:gd name="connsiteY12" fmla="*/ 1169926 h 3254997"/>
              <a:gd name="connsiteX0" fmla="*/ 11196 w 12047749"/>
              <a:gd name="connsiteY0" fmla="*/ 1169926 h 3254997"/>
              <a:gd name="connsiteX1" fmla="*/ 611279 w 12047749"/>
              <a:gd name="connsiteY1" fmla="*/ 189027 h 3254997"/>
              <a:gd name="connsiteX2" fmla="*/ 2253406 w 12047749"/>
              <a:gd name="connsiteY2" fmla="*/ 3392 h 3254997"/>
              <a:gd name="connsiteX3" fmla="*/ 3986613 w 12047749"/>
              <a:gd name="connsiteY3" fmla="*/ 251365 h 3254997"/>
              <a:gd name="connsiteX4" fmla="*/ 6040860 w 12047749"/>
              <a:gd name="connsiteY4" fmla="*/ 1202270 h 3254997"/>
              <a:gd name="connsiteX5" fmla="*/ 8795549 w 12047749"/>
              <a:gd name="connsiteY5" fmla="*/ 1346184 h 3254997"/>
              <a:gd name="connsiteX6" fmla="*/ 11513040 w 12047749"/>
              <a:gd name="connsiteY6" fmla="*/ 1652176 h 3254997"/>
              <a:gd name="connsiteX7" fmla="*/ 12015635 w 12047749"/>
              <a:gd name="connsiteY7" fmla="*/ 2472444 h 3254997"/>
              <a:gd name="connsiteX8" fmla="*/ 11014079 w 12047749"/>
              <a:gd name="connsiteY8" fmla="*/ 2841197 h 3254997"/>
              <a:gd name="connsiteX9" fmla="*/ 10133082 w 12047749"/>
              <a:gd name="connsiteY9" fmla="*/ 3175301 h 3254997"/>
              <a:gd name="connsiteX10" fmla="*/ 1738939 w 12047749"/>
              <a:gd name="connsiteY10" fmla="*/ 3230720 h 3254997"/>
              <a:gd name="connsiteX11" fmla="*/ 144230 w 12047749"/>
              <a:gd name="connsiteY11" fmla="*/ 3018113 h 3254997"/>
              <a:gd name="connsiteX12" fmla="*/ 11196 w 12047749"/>
              <a:gd name="connsiteY12" fmla="*/ 1169926 h 3254997"/>
              <a:gd name="connsiteX0" fmla="*/ 11196 w 11839061"/>
              <a:gd name="connsiteY0" fmla="*/ 1169926 h 3254997"/>
              <a:gd name="connsiteX1" fmla="*/ 611279 w 11839061"/>
              <a:gd name="connsiteY1" fmla="*/ 189027 h 3254997"/>
              <a:gd name="connsiteX2" fmla="*/ 2253406 w 11839061"/>
              <a:gd name="connsiteY2" fmla="*/ 3392 h 3254997"/>
              <a:gd name="connsiteX3" fmla="*/ 3986613 w 11839061"/>
              <a:gd name="connsiteY3" fmla="*/ 251365 h 3254997"/>
              <a:gd name="connsiteX4" fmla="*/ 6040860 w 11839061"/>
              <a:gd name="connsiteY4" fmla="*/ 1202270 h 3254997"/>
              <a:gd name="connsiteX5" fmla="*/ 8795549 w 11839061"/>
              <a:gd name="connsiteY5" fmla="*/ 1346184 h 3254997"/>
              <a:gd name="connsiteX6" fmla="*/ 11513040 w 11839061"/>
              <a:gd name="connsiteY6" fmla="*/ 1652176 h 3254997"/>
              <a:gd name="connsiteX7" fmla="*/ 11734849 w 11839061"/>
              <a:gd name="connsiteY7" fmla="*/ 2472444 h 3254997"/>
              <a:gd name="connsiteX8" fmla="*/ 11014079 w 11839061"/>
              <a:gd name="connsiteY8" fmla="*/ 2841197 h 3254997"/>
              <a:gd name="connsiteX9" fmla="*/ 10133082 w 11839061"/>
              <a:gd name="connsiteY9" fmla="*/ 3175301 h 3254997"/>
              <a:gd name="connsiteX10" fmla="*/ 1738939 w 11839061"/>
              <a:gd name="connsiteY10" fmla="*/ 3230720 h 3254997"/>
              <a:gd name="connsiteX11" fmla="*/ 144230 w 11839061"/>
              <a:gd name="connsiteY11" fmla="*/ 3018113 h 3254997"/>
              <a:gd name="connsiteX12" fmla="*/ 11196 w 11839061"/>
              <a:gd name="connsiteY12" fmla="*/ 1169926 h 3254997"/>
              <a:gd name="connsiteX0" fmla="*/ 11196 w 11811894"/>
              <a:gd name="connsiteY0" fmla="*/ 1169926 h 3254997"/>
              <a:gd name="connsiteX1" fmla="*/ 611279 w 11811894"/>
              <a:gd name="connsiteY1" fmla="*/ 189027 h 3254997"/>
              <a:gd name="connsiteX2" fmla="*/ 2253406 w 11811894"/>
              <a:gd name="connsiteY2" fmla="*/ 3392 h 3254997"/>
              <a:gd name="connsiteX3" fmla="*/ 3986613 w 11811894"/>
              <a:gd name="connsiteY3" fmla="*/ 251365 h 3254997"/>
              <a:gd name="connsiteX4" fmla="*/ 6040860 w 11811894"/>
              <a:gd name="connsiteY4" fmla="*/ 1202270 h 3254997"/>
              <a:gd name="connsiteX5" fmla="*/ 8795549 w 11811894"/>
              <a:gd name="connsiteY5" fmla="*/ 1346184 h 3254997"/>
              <a:gd name="connsiteX6" fmla="*/ 11513040 w 11811894"/>
              <a:gd name="connsiteY6" fmla="*/ 1652176 h 3254997"/>
              <a:gd name="connsiteX7" fmla="*/ 11734849 w 11811894"/>
              <a:gd name="connsiteY7" fmla="*/ 2472444 h 3254997"/>
              <a:gd name="connsiteX8" fmla="*/ 11014079 w 11811894"/>
              <a:gd name="connsiteY8" fmla="*/ 2841197 h 3254997"/>
              <a:gd name="connsiteX9" fmla="*/ 10133082 w 11811894"/>
              <a:gd name="connsiteY9" fmla="*/ 3175301 h 3254997"/>
              <a:gd name="connsiteX10" fmla="*/ 1738939 w 11811894"/>
              <a:gd name="connsiteY10" fmla="*/ 3230720 h 3254997"/>
              <a:gd name="connsiteX11" fmla="*/ 144230 w 11811894"/>
              <a:gd name="connsiteY11" fmla="*/ 3018113 h 3254997"/>
              <a:gd name="connsiteX12" fmla="*/ 11196 w 11811894"/>
              <a:gd name="connsiteY12" fmla="*/ 1169926 h 3254997"/>
              <a:gd name="connsiteX0" fmla="*/ 11196 w 11741323"/>
              <a:gd name="connsiteY0" fmla="*/ 1169926 h 3254997"/>
              <a:gd name="connsiteX1" fmla="*/ 611279 w 11741323"/>
              <a:gd name="connsiteY1" fmla="*/ 189027 h 3254997"/>
              <a:gd name="connsiteX2" fmla="*/ 2253406 w 11741323"/>
              <a:gd name="connsiteY2" fmla="*/ 3392 h 3254997"/>
              <a:gd name="connsiteX3" fmla="*/ 3986613 w 11741323"/>
              <a:gd name="connsiteY3" fmla="*/ 251365 h 3254997"/>
              <a:gd name="connsiteX4" fmla="*/ 6040860 w 11741323"/>
              <a:gd name="connsiteY4" fmla="*/ 1202270 h 3254997"/>
              <a:gd name="connsiteX5" fmla="*/ 8795549 w 11741323"/>
              <a:gd name="connsiteY5" fmla="*/ 1346184 h 3254997"/>
              <a:gd name="connsiteX6" fmla="*/ 11205081 w 11741323"/>
              <a:gd name="connsiteY6" fmla="*/ 1547993 h 3254997"/>
              <a:gd name="connsiteX7" fmla="*/ 11734849 w 11741323"/>
              <a:gd name="connsiteY7" fmla="*/ 2472444 h 3254997"/>
              <a:gd name="connsiteX8" fmla="*/ 11014079 w 11741323"/>
              <a:gd name="connsiteY8" fmla="*/ 2841197 h 3254997"/>
              <a:gd name="connsiteX9" fmla="*/ 10133082 w 11741323"/>
              <a:gd name="connsiteY9" fmla="*/ 3175301 h 3254997"/>
              <a:gd name="connsiteX10" fmla="*/ 1738939 w 11741323"/>
              <a:gd name="connsiteY10" fmla="*/ 3230720 h 3254997"/>
              <a:gd name="connsiteX11" fmla="*/ 144230 w 11741323"/>
              <a:gd name="connsiteY11" fmla="*/ 3018113 h 3254997"/>
              <a:gd name="connsiteX12" fmla="*/ 11196 w 11741323"/>
              <a:gd name="connsiteY12" fmla="*/ 1169926 h 3254997"/>
              <a:gd name="connsiteX0" fmla="*/ 11196 w 11761403"/>
              <a:gd name="connsiteY0" fmla="*/ 1169926 h 3254997"/>
              <a:gd name="connsiteX1" fmla="*/ 611279 w 11761403"/>
              <a:gd name="connsiteY1" fmla="*/ 189027 h 3254997"/>
              <a:gd name="connsiteX2" fmla="*/ 2253406 w 11761403"/>
              <a:gd name="connsiteY2" fmla="*/ 3392 h 3254997"/>
              <a:gd name="connsiteX3" fmla="*/ 3986613 w 11761403"/>
              <a:gd name="connsiteY3" fmla="*/ 251365 h 3254997"/>
              <a:gd name="connsiteX4" fmla="*/ 6040860 w 11761403"/>
              <a:gd name="connsiteY4" fmla="*/ 1202270 h 3254997"/>
              <a:gd name="connsiteX5" fmla="*/ 8795549 w 11761403"/>
              <a:gd name="connsiteY5" fmla="*/ 1346184 h 3254997"/>
              <a:gd name="connsiteX6" fmla="*/ 11322830 w 11761403"/>
              <a:gd name="connsiteY6" fmla="*/ 1529051 h 3254997"/>
              <a:gd name="connsiteX7" fmla="*/ 11734849 w 11761403"/>
              <a:gd name="connsiteY7" fmla="*/ 2472444 h 3254997"/>
              <a:gd name="connsiteX8" fmla="*/ 11014079 w 11761403"/>
              <a:gd name="connsiteY8" fmla="*/ 2841197 h 3254997"/>
              <a:gd name="connsiteX9" fmla="*/ 10133082 w 11761403"/>
              <a:gd name="connsiteY9" fmla="*/ 3175301 h 3254997"/>
              <a:gd name="connsiteX10" fmla="*/ 1738939 w 11761403"/>
              <a:gd name="connsiteY10" fmla="*/ 3230720 h 3254997"/>
              <a:gd name="connsiteX11" fmla="*/ 144230 w 11761403"/>
              <a:gd name="connsiteY11" fmla="*/ 3018113 h 3254997"/>
              <a:gd name="connsiteX12" fmla="*/ 11196 w 11761403"/>
              <a:gd name="connsiteY12" fmla="*/ 1169926 h 3254997"/>
              <a:gd name="connsiteX0" fmla="*/ 11196 w 11773246"/>
              <a:gd name="connsiteY0" fmla="*/ 1169926 h 3254997"/>
              <a:gd name="connsiteX1" fmla="*/ 611279 w 11773246"/>
              <a:gd name="connsiteY1" fmla="*/ 189027 h 3254997"/>
              <a:gd name="connsiteX2" fmla="*/ 2253406 w 11773246"/>
              <a:gd name="connsiteY2" fmla="*/ 3392 h 3254997"/>
              <a:gd name="connsiteX3" fmla="*/ 3986613 w 11773246"/>
              <a:gd name="connsiteY3" fmla="*/ 251365 h 3254997"/>
              <a:gd name="connsiteX4" fmla="*/ 6040860 w 11773246"/>
              <a:gd name="connsiteY4" fmla="*/ 1202270 h 3254997"/>
              <a:gd name="connsiteX5" fmla="*/ 8795549 w 11773246"/>
              <a:gd name="connsiteY5" fmla="*/ 1346184 h 3254997"/>
              <a:gd name="connsiteX6" fmla="*/ 11322830 w 11773246"/>
              <a:gd name="connsiteY6" fmla="*/ 1529051 h 3254997"/>
              <a:gd name="connsiteX7" fmla="*/ 11734849 w 11773246"/>
              <a:gd name="connsiteY7" fmla="*/ 2472444 h 3254997"/>
              <a:gd name="connsiteX8" fmla="*/ 11014079 w 11773246"/>
              <a:gd name="connsiteY8" fmla="*/ 2841197 h 3254997"/>
              <a:gd name="connsiteX9" fmla="*/ 10133082 w 11773246"/>
              <a:gd name="connsiteY9" fmla="*/ 3175301 h 3254997"/>
              <a:gd name="connsiteX10" fmla="*/ 1738939 w 11773246"/>
              <a:gd name="connsiteY10" fmla="*/ 3230720 h 3254997"/>
              <a:gd name="connsiteX11" fmla="*/ 144230 w 11773246"/>
              <a:gd name="connsiteY11" fmla="*/ 3018113 h 3254997"/>
              <a:gd name="connsiteX12" fmla="*/ 11196 w 11773246"/>
              <a:gd name="connsiteY12" fmla="*/ 1169926 h 3254997"/>
              <a:gd name="connsiteX0" fmla="*/ 11196 w 11772340"/>
              <a:gd name="connsiteY0" fmla="*/ 1169926 h 3254997"/>
              <a:gd name="connsiteX1" fmla="*/ 611279 w 11772340"/>
              <a:gd name="connsiteY1" fmla="*/ 189027 h 3254997"/>
              <a:gd name="connsiteX2" fmla="*/ 2253406 w 11772340"/>
              <a:gd name="connsiteY2" fmla="*/ 3392 h 3254997"/>
              <a:gd name="connsiteX3" fmla="*/ 3986613 w 11772340"/>
              <a:gd name="connsiteY3" fmla="*/ 251365 h 3254997"/>
              <a:gd name="connsiteX4" fmla="*/ 6040860 w 11772340"/>
              <a:gd name="connsiteY4" fmla="*/ 1202270 h 3254997"/>
              <a:gd name="connsiteX5" fmla="*/ 8827118 w 11772340"/>
              <a:gd name="connsiteY5" fmla="*/ 909575 h 3254997"/>
              <a:gd name="connsiteX6" fmla="*/ 11322830 w 11772340"/>
              <a:gd name="connsiteY6" fmla="*/ 1529051 h 3254997"/>
              <a:gd name="connsiteX7" fmla="*/ 11734849 w 11772340"/>
              <a:gd name="connsiteY7" fmla="*/ 2472444 h 3254997"/>
              <a:gd name="connsiteX8" fmla="*/ 11014079 w 11772340"/>
              <a:gd name="connsiteY8" fmla="*/ 2841197 h 3254997"/>
              <a:gd name="connsiteX9" fmla="*/ 10133082 w 11772340"/>
              <a:gd name="connsiteY9" fmla="*/ 3175301 h 3254997"/>
              <a:gd name="connsiteX10" fmla="*/ 1738939 w 11772340"/>
              <a:gd name="connsiteY10" fmla="*/ 3230720 h 3254997"/>
              <a:gd name="connsiteX11" fmla="*/ 144230 w 11772340"/>
              <a:gd name="connsiteY11" fmla="*/ 3018113 h 3254997"/>
              <a:gd name="connsiteX12" fmla="*/ 11196 w 11772340"/>
              <a:gd name="connsiteY12" fmla="*/ 1169926 h 3254997"/>
              <a:gd name="connsiteX0" fmla="*/ 11196 w 11772340"/>
              <a:gd name="connsiteY0" fmla="*/ 1169926 h 3254997"/>
              <a:gd name="connsiteX1" fmla="*/ 611279 w 11772340"/>
              <a:gd name="connsiteY1" fmla="*/ 189027 h 3254997"/>
              <a:gd name="connsiteX2" fmla="*/ 2253406 w 11772340"/>
              <a:gd name="connsiteY2" fmla="*/ 3392 h 3254997"/>
              <a:gd name="connsiteX3" fmla="*/ 3986613 w 11772340"/>
              <a:gd name="connsiteY3" fmla="*/ 251365 h 3254997"/>
              <a:gd name="connsiteX4" fmla="*/ 5619947 w 11772340"/>
              <a:gd name="connsiteY4" fmla="*/ 936045 h 3254997"/>
              <a:gd name="connsiteX5" fmla="*/ 8827118 w 11772340"/>
              <a:gd name="connsiteY5" fmla="*/ 909575 h 3254997"/>
              <a:gd name="connsiteX6" fmla="*/ 11322830 w 11772340"/>
              <a:gd name="connsiteY6" fmla="*/ 1529051 h 3254997"/>
              <a:gd name="connsiteX7" fmla="*/ 11734849 w 11772340"/>
              <a:gd name="connsiteY7" fmla="*/ 2472444 h 3254997"/>
              <a:gd name="connsiteX8" fmla="*/ 11014079 w 11772340"/>
              <a:gd name="connsiteY8" fmla="*/ 2841197 h 3254997"/>
              <a:gd name="connsiteX9" fmla="*/ 10133082 w 11772340"/>
              <a:gd name="connsiteY9" fmla="*/ 3175301 h 3254997"/>
              <a:gd name="connsiteX10" fmla="*/ 1738939 w 11772340"/>
              <a:gd name="connsiteY10" fmla="*/ 3230720 h 3254997"/>
              <a:gd name="connsiteX11" fmla="*/ 144230 w 11772340"/>
              <a:gd name="connsiteY11" fmla="*/ 3018113 h 3254997"/>
              <a:gd name="connsiteX12" fmla="*/ 11196 w 11772340"/>
              <a:gd name="connsiteY12" fmla="*/ 1169926 h 3254997"/>
              <a:gd name="connsiteX0" fmla="*/ 11196 w 12084417"/>
              <a:gd name="connsiteY0" fmla="*/ 1169926 h 3254997"/>
              <a:gd name="connsiteX1" fmla="*/ 611279 w 12084417"/>
              <a:gd name="connsiteY1" fmla="*/ 189027 h 3254997"/>
              <a:gd name="connsiteX2" fmla="*/ 2253406 w 12084417"/>
              <a:gd name="connsiteY2" fmla="*/ 3392 h 3254997"/>
              <a:gd name="connsiteX3" fmla="*/ 3986613 w 12084417"/>
              <a:gd name="connsiteY3" fmla="*/ 251365 h 3254997"/>
              <a:gd name="connsiteX4" fmla="*/ 5619947 w 12084417"/>
              <a:gd name="connsiteY4" fmla="*/ 936045 h 3254997"/>
              <a:gd name="connsiteX5" fmla="*/ 8827118 w 12084417"/>
              <a:gd name="connsiteY5" fmla="*/ 909575 h 3254997"/>
              <a:gd name="connsiteX6" fmla="*/ 11322830 w 12084417"/>
              <a:gd name="connsiteY6" fmla="*/ 1529051 h 3254997"/>
              <a:gd name="connsiteX7" fmla="*/ 12071580 w 12084417"/>
              <a:gd name="connsiteY7" fmla="*/ 2419199 h 3254997"/>
              <a:gd name="connsiteX8" fmla="*/ 11014079 w 12084417"/>
              <a:gd name="connsiteY8" fmla="*/ 2841197 h 3254997"/>
              <a:gd name="connsiteX9" fmla="*/ 10133082 w 12084417"/>
              <a:gd name="connsiteY9" fmla="*/ 3175301 h 3254997"/>
              <a:gd name="connsiteX10" fmla="*/ 1738939 w 12084417"/>
              <a:gd name="connsiteY10" fmla="*/ 3230720 h 3254997"/>
              <a:gd name="connsiteX11" fmla="*/ 144230 w 12084417"/>
              <a:gd name="connsiteY11" fmla="*/ 3018113 h 3254997"/>
              <a:gd name="connsiteX12" fmla="*/ 11196 w 12084417"/>
              <a:gd name="connsiteY12" fmla="*/ 1169926 h 3254997"/>
              <a:gd name="connsiteX0" fmla="*/ 11196 w 12071646"/>
              <a:gd name="connsiteY0" fmla="*/ 1169926 h 3254997"/>
              <a:gd name="connsiteX1" fmla="*/ 611279 w 12071646"/>
              <a:gd name="connsiteY1" fmla="*/ 189027 h 3254997"/>
              <a:gd name="connsiteX2" fmla="*/ 2253406 w 12071646"/>
              <a:gd name="connsiteY2" fmla="*/ 3392 h 3254997"/>
              <a:gd name="connsiteX3" fmla="*/ 3986613 w 12071646"/>
              <a:gd name="connsiteY3" fmla="*/ 251365 h 3254997"/>
              <a:gd name="connsiteX4" fmla="*/ 5619947 w 12071646"/>
              <a:gd name="connsiteY4" fmla="*/ 936045 h 3254997"/>
              <a:gd name="connsiteX5" fmla="*/ 8827118 w 12071646"/>
              <a:gd name="connsiteY5" fmla="*/ 909575 h 3254997"/>
              <a:gd name="connsiteX6" fmla="*/ 10965053 w 12071646"/>
              <a:gd name="connsiteY6" fmla="*/ 1624893 h 3254997"/>
              <a:gd name="connsiteX7" fmla="*/ 12071580 w 12071646"/>
              <a:gd name="connsiteY7" fmla="*/ 2419199 h 3254997"/>
              <a:gd name="connsiteX8" fmla="*/ 11014079 w 12071646"/>
              <a:gd name="connsiteY8" fmla="*/ 2841197 h 3254997"/>
              <a:gd name="connsiteX9" fmla="*/ 10133082 w 12071646"/>
              <a:gd name="connsiteY9" fmla="*/ 3175301 h 3254997"/>
              <a:gd name="connsiteX10" fmla="*/ 1738939 w 12071646"/>
              <a:gd name="connsiteY10" fmla="*/ 3230720 h 3254997"/>
              <a:gd name="connsiteX11" fmla="*/ 144230 w 12071646"/>
              <a:gd name="connsiteY11" fmla="*/ 3018113 h 3254997"/>
              <a:gd name="connsiteX12" fmla="*/ 11196 w 12071646"/>
              <a:gd name="connsiteY12" fmla="*/ 1169926 h 3254997"/>
              <a:gd name="connsiteX0" fmla="*/ 11196 w 12071646"/>
              <a:gd name="connsiteY0" fmla="*/ 1169926 h 3254997"/>
              <a:gd name="connsiteX1" fmla="*/ 611279 w 12071646"/>
              <a:gd name="connsiteY1" fmla="*/ 189027 h 3254997"/>
              <a:gd name="connsiteX2" fmla="*/ 2253406 w 12071646"/>
              <a:gd name="connsiteY2" fmla="*/ 3392 h 3254997"/>
              <a:gd name="connsiteX3" fmla="*/ 3986613 w 12071646"/>
              <a:gd name="connsiteY3" fmla="*/ 251365 h 3254997"/>
              <a:gd name="connsiteX4" fmla="*/ 5619947 w 12071646"/>
              <a:gd name="connsiteY4" fmla="*/ 936045 h 3254997"/>
              <a:gd name="connsiteX5" fmla="*/ 8827118 w 12071646"/>
              <a:gd name="connsiteY5" fmla="*/ 909575 h 3254997"/>
              <a:gd name="connsiteX6" fmla="*/ 10965053 w 12071646"/>
              <a:gd name="connsiteY6" fmla="*/ 1624893 h 3254997"/>
              <a:gd name="connsiteX7" fmla="*/ 12071580 w 12071646"/>
              <a:gd name="connsiteY7" fmla="*/ 2419199 h 3254997"/>
              <a:gd name="connsiteX8" fmla="*/ 11014079 w 12071646"/>
              <a:gd name="connsiteY8" fmla="*/ 2841197 h 3254997"/>
              <a:gd name="connsiteX9" fmla="*/ 10133082 w 12071646"/>
              <a:gd name="connsiteY9" fmla="*/ 3175301 h 3254997"/>
              <a:gd name="connsiteX10" fmla="*/ 1738939 w 12071646"/>
              <a:gd name="connsiteY10" fmla="*/ 3230720 h 3254997"/>
              <a:gd name="connsiteX11" fmla="*/ 144230 w 12071646"/>
              <a:gd name="connsiteY11" fmla="*/ 3018113 h 3254997"/>
              <a:gd name="connsiteX12" fmla="*/ 11196 w 12071646"/>
              <a:gd name="connsiteY12" fmla="*/ 1169926 h 3254997"/>
              <a:gd name="connsiteX0" fmla="*/ 11196 w 12071646"/>
              <a:gd name="connsiteY0" fmla="*/ 1169926 h 3254997"/>
              <a:gd name="connsiteX1" fmla="*/ 611279 w 12071646"/>
              <a:gd name="connsiteY1" fmla="*/ 189027 h 3254997"/>
              <a:gd name="connsiteX2" fmla="*/ 2253406 w 12071646"/>
              <a:gd name="connsiteY2" fmla="*/ 3392 h 3254997"/>
              <a:gd name="connsiteX3" fmla="*/ 3986613 w 12071646"/>
              <a:gd name="connsiteY3" fmla="*/ 251365 h 3254997"/>
              <a:gd name="connsiteX4" fmla="*/ 5619947 w 12071646"/>
              <a:gd name="connsiteY4" fmla="*/ 936045 h 3254997"/>
              <a:gd name="connsiteX5" fmla="*/ 8827118 w 12071646"/>
              <a:gd name="connsiteY5" fmla="*/ 909575 h 3254997"/>
              <a:gd name="connsiteX6" fmla="*/ 10965053 w 12071646"/>
              <a:gd name="connsiteY6" fmla="*/ 1624893 h 3254997"/>
              <a:gd name="connsiteX7" fmla="*/ 12071580 w 12071646"/>
              <a:gd name="connsiteY7" fmla="*/ 2419199 h 3254997"/>
              <a:gd name="connsiteX8" fmla="*/ 11014079 w 12071646"/>
              <a:gd name="connsiteY8" fmla="*/ 2841197 h 3254997"/>
              <a:gd name="connsiteX9" fmla="*/ 10133082 w 12071646"/>
              <a:gd name="connsiteY9" fmla="*/ 3175301 h 3254997"/>
              <a:gd name="connsiteX10" fmla="*/ 1738939 w 12071646"/>
              <a:gd name="connsiteY10" fmla="*/ 3230720 h 3254997"/>
              <a:gd name="connsiteX11" fmla="*/ 144230 w 12071646"/>
              <a:gd name="connsiteY11" fmla="*/ 3018113 h 3254997"/>
              <a:gd name="connsiteX12" fmla="*/ 11196 w 12071646"/>
              <a:gd name="connsiteY12" fmla="*/ 1169926 h 3254997"/>
              <a:gd name="connsiteX0" fmla="*/ 11196 w 12071646"/>
              <a:gd name="connsiteY0" fmla="*/ 1169926 h 3254997"/>
              <a:gd name="connsiteX1" fmla="*/ 611279 w 12071646"/>
              <a:gd name="connsiteY1" fmla="*/ 189027 h 3254997"/>
              <a:gd name="connsiteX2" fmla="*/ 2253406 w 12071646"/>
              <a:gd name="connsiteY2" fmla="*/ 3392 h 3254997"/>
              <a:gd name="connsiteX3" fmla="*/ 3986613 w 12071646"/>
              <a:gd name="connsiteY3" fmla="*/ 251365 h 3254997"/>
              <a:gd name="connsiteX4" fmla="*/ 5619947 w 12071646"/>
              <a:gd name="connsiteY4" fmla="*/ 936045 h 3254997"/>
              <a:gd name="connsiteX5" fmla="*/ 8827118 w 12071646"/>
              <a:gd name="connsiteY5" fmla="*/ 909575 h 3254997"/>
              <a:gd name="connsiteX6" fmla="*/ 10965053 w 12071646"/>
              <a:gd name="connsiteY6" fmla="*/ 1624893 h 3254997"/>
              <a:gd name="connsiteX7" fmla="*/ 12071580 w 12071646"/>
              <a:gd name="connsiteY7" fmla="*/ 2419199 h 3254997"/>
              <a:gd name="connsiteX8" fmla="*/ 11014079 w 12071646"/>
              <a:gd name="connsiteY8" fmla="*/ 2841197 h 3254997"/>
              <a:gd name="connsiteX9" fmla="*/ 10133082 w 12071646"/>
              <a:gd name="connsiteY9" fmla="*/ 3175301 h 3254997"/>
              <a:gd name="connsiteX10" fmla="*/ 1738939 w 12071646"/>
              <a:gd name="connsiteY10" fmla="*/ 3230720 h 3254997"/>
              <a:gd name="connsiteX11" fmla="*/ 144230 w 12071646"/>
              <a:gd name="connsiteY11" fmla="*/ 3018113 h 3254997"/>
              <a:gd name="connsiteX12" fmla="*/ 11196 w 12071646"/>
              <a:gd name="connsiteY12" fmla="*/ 1169926 h 3254997"/>
              <a:gd name="connsiteX0" fmla="*/ 11196 w 12071646"/>
              <a:gd name="connsiteY0" fmla="*/ 1169926 h 3254997"/>
              <a:gd name="connsiteX1" fmla="*/ 611279 w 12071646"/>
              <a:gd name="connsiteY1" fmla="*/ 189027 h 3254997"/>
              <a:gd name="connsiteX2" fmla="*/ 2253406 w 12071646"/>
              <a:gd name="connsiteY2" fmla="*/ 3392 h 3254997"/>
              <a:gd name="connsiteX3" fmla="*/ 3986613 w 12071646"/>
              <a:gd name="connsiteY3" fmla="*/ 251365 h 3254997"/>
              <a:gd name="connsiteX4" fmla="*/ 5619947 w 12071646"/>
              <a:gd name="connsiteY4" fmla="*/ 936045 h 3254997"/>
              <a:gd name="connsiteX5" fmla="*/ 8932346 w 12071646"/>
              <a:gd name="connsiteY5" fmla="*/ 1048013 h 3254997"/>
              <a:gd name="connsiteX6" fmla="*/ 10965053 w 12071646"/>
              <a:gd name="connsiteY6" fmla="*/ 1624893 h 3254997"/>
              <a:gd name="connsiteX7" fmla="*/ 12071580 w 12071646"/>
              <a:gd name="connsiteY7" fmla="*/ 2419199 h 3254997"/>
              <a:gd name="connsiteX8" fmla="*/ 11014079 w 12071646"/>
              <a:gd name="connsiteY8" fmla="*/ 2841197 h 3254997"/>
              <a:gd name="connsiteX9" fmla="*/ 10133082 w 12071646"/>
              <a:gd name="connsiteY9" fmla="*/ 3175301 h 3254997"/>
              <a:gd name="connsiteX10" fmla="*/ 1738939 w 12071646"/>
              <a:gd name="connsiteY10" fmla="*/ 3230720 h 3254997"/>
              <a:gd name="connsiteX11" fmla="*/ 144230 w 12071646"/>
              <a:gd name="connsiteY11" fmla="*/ 3018113 h 3254997"/>
              <a:gd name="connsiteX12" fmla="*/ 11196 w 12071646"/>
              <a:gd name="connsiteY12" fmla="*/ 1169926 h 3254997"/>
              <a:gd name="connsiteX0" fmla="*/ 11196 w 12071646"/>
              <a:gd name="connsiteY0" fmla="*/ 1169926 h 3254997"/>
              <a:gd name="connsiteX1" fmla="*/ 611279 w 12071646"/>
              <a:gd name="connsiteY1" fmla="*/ 189027 h 3254997"/>
              <a:gd name="connsiteX2" fmla="*/ 2253406 w 12071646"/>
              <a:gd name="connsiteY2" fmla="*/ 3392 h 3254997"/>
              <a:gd name="connsiteX3" fmla="*/ 3986613 w 12071646"/>
              <a:gd name="connsiteY3" fmla="*/ 251365 h 3254997"/>
              <a:gd name="connsiteX4" fmla="*/ 5619947 w 12071646"/>
              <a:gd name="connsiteY4" fmla="*/ 936045 h 3254997"/>
              <a:gd name="connsiteX5" fmla="*/ 8932346 w 12071646"/>
              <a:gd name="connsiteY5" fmla="*/ 1048013 h 3254997"/>
              <a:gd name="connsiteX6" fmla="*/ 10965053 w 12071646"/>
              <a:gd name="connsiteY6" fmla="*/ 1624893 h 3254997"/>
              <a:gd name="connsiteX7" fmla="*/ 12071580 w 12071646"/>
              <a:gd name="connsiteY7" fmla="*/ 2419199 h 3254997"/>
              <a:gd name="connsiteX8" fmla="*/ 11014079 w 12071646"/>
              <a:gd name="connsiteY8" fmla="*/ 2841197 h 3254997"/>
              <a:gd name="connsiteX9" fmla="*/ 10133082 w 12071646"/>
              <a:gd name="connsiteY9" fmla="*/ 3175301 h 3254997"/>
              <a:gd name="connsiteX10" fmla="*/ 1738939 w 12071646"/>
              <a:gd name="connsiteY10" fmla="*/ 3230720 h 3254997"/>
              <a:gd name="connsiteX11" fmla="*/ 144230 w 12071646"/>
              <a:gd name="connsiteY11" fmla="*/ 3018113 h 3254997"/>
              <a:gd name="connsiteX12" fmla="*/ 11196 w 12071646"/>
              <a:gd name="connsiteY12" fmla="*/ 1169926 h 3254997"/>
              <a:gd name="connsiteX0" fmla="*/ 11196 w 12071646"/>
              <a:gd name="connsiteY0" fmla="*/ 1169926 h 3254997"/>
              <a:gd name="connsiteX1" fmla="*/ 611279 w 12071646"/>
              <a:gd name="connsiteY1" fmla="*/ 189027 h 3254997"/>
              <a:gd name="connsiteX2" fmla="*/ 2253406 w 12071646"/>
              <a:gd name="connsiteY2" fmla="*/ 3392 h 3254997"/>
              <a:gd name="connsiteX3" fmla="*/ 3986613 w 12071646"/>
              <a:gd name="connsiteY3" fmla="*/ 251365 h 3254997"/>
              <a:gd name="connsiteX4" fmla="*/ 5619947 w 12071646"/>
              <a:gd name="connsiteY4" fmla="*/ 936045 h 3254997"/>
              <a:gd name="connsiteX5" fmla="*/ 8521955 w 12071646"/>
              <a:gd name="connsiteY5" fmla="*/ 1260993 h 3254997"/>
              <a:gd name="connsiteX6" fmla="*/ 10965053 w 12071646"/>
              <a:gd name="connsiteY6" fmla="*/ 1624893 h 3254997"/>
              <a:gd name="connsiteX7" fmla="*/ 12071580 w 12071646"/>
              <a:gd name="connsiteY7" fmla="*/ 2419199 h 3254997"/>
              <a:gd name="connsiteX8" fmla="*/ 11014079 w 12071646"/>
              <a:gd name="connsiteY8" fmla="*/ 2841197 h 3254997"/>
              <a:gd name="connsiteX9" fmla="*/ 10133082 w 12071646"/>
              <a:gd name="connsiteY9" fmla="*/ 3175301 h 3254997"/>
              <a:gd name="connsiteX10" fmla="*/ 1738939 w 12071646"/>
              <a:gd name="connsiteY10" fmla="*/ 3230720 h 3254997"/>
              <a:gd name="connsiteX11" fmla="*/ 144230 w 12071646"/>
              <a:gd name="connsiteY11" fmla="*/ 3018113 h 3254997"/>
              <a:gd name="connsiteX12" fmla="*/ 11196 w 12071646"/>
              <a:gd name="connsiteY12" fmla="*/ 1169926 h 3254997"/>
              <a:gd name="connsiteX0" fmla="*/ 11196 w 12071646"/>
              <a:gd name="connsiteY0" fmla="*/ 1169926 h 3254997"/>
              <a:gd name="connsiteX1" fmla="*/ 611279 w 12071646"/>
              <a:gd name="connsiteY1" fmla="*/ 189027 h 3254997"/>
              <a:gd name="connsiteX2" fmla="*/ 2253406 w 12071646"/>
              <a:gd name="connsiteY2" fmla="*/ 3392 h 3254997"/>
              <a:gd name="connsiteX3" fmla="*/ 3986613 w 12071646"/>
              <a:gd name="connsiteY3" fmla="*/ 251365 h 3254997"/>
              <a:gd name="connsiteX4" fmla="*/ 5619947 w 12071646"/>
              <a:gd name="connsiteY4" fmla="*/ 936045 h 3254997"/>
              <a:gd name="connsiteX5" fmla="*/ 8521955 w 12071646"/>
              <a:gd name="connsiteY5" fmla="*/ 1260993 h 3254997"/>
              <a:gd name="connsiteX6" fmla="*/ 10965053 w 12071646"/>
              <a:gd name="connsiteY6" fmla="*/ 1624893 h 3254997"/>
              <a:gd name="connsiteX7" fmla="*/ 12071580 w 12071646"/>
              <a:gd name="connsiteY7" fmla="*/ 2419199 h 3254997"/>
              <a:gd name="connsiteX8" fmla="*/ 11014079 w 12071646"/>
              <a:gd name="connsiteY8" fmla="*/ 2841197 h 3254997"/>
              <a:gd name="connsiteX9" fmla="*/ 10133082 w 12071646"/>
              <a:gd name="connsiteY9" fmla="*/ 3175301 h 3254997"/>
              <a:gd name="connsiteX10" fmla="*/ 1738939 w 12071646"/>
              <a:gd name="connsiteY10" fmla="*/ 3230720 h 3254997"/>
              <a:gd name="connsiteX11" fmla="*/ 144230 w 12071646"/>
              <a:gd name="connsiteY11" fmla="*/ 3018113 h 3254997"/>
              <a:gd name="connsiteX12" fmla="*/ 11196 w 12071646"/>
              <a:gd name="connsiteY12" fmla="*/ 1169926 h 3254997"/>
              <a:gd name="connsiteX0" fmla="*/ 11196 w 12071646"/>
              <a:gd name="connsiteY0" fmla="*/ 1169926 h 3254997"/>
              <a:gd name="connsiteX1" fmla="*/ 611279 w 12071646"/>
              <a:gd name="connsiteY1" fmla="*/ 189027 h 3254997"/>
              <a:gd name="connsiteX2" fmla="*/ 2253406 w 12071646"/>
              <a:gd name="connsiteY2" fmla="*/ 3392 h 3254997"/>
              <a:gd name="connsiteX3" fmla="*/ 3986613 w 12071646"/>
              <a:gd name="connsiteY3" fmla="*/ 251365 h 3254997"/>
              <a:gd name="connsiteX4" fmla="*/ 5356876 w 12071646"/>
              <a:gd name="connsiteY4" fmla="*/ 850854 h 3254997"/>
              <a:gd name="connsiteX5" fmla="*/ 8521955 w 12071646"/>
              <a:gd name="connsiteY5" fmla="*/ 1260993 h 3254997"/>
              <a:gd name="connsiteX6" fmla="*/ 10965053 w 12071646"/>
              <a:gd name="connsiteY6" fmla="*/ 1624893 h 3254997"/>
              <a:gd name="connsiteX7" fmla="*/ 12071580 w 12071646"/>
              <a:gd name="connsiteY7" fmla="*/ 2419199 h 3254997"/>
              <a:gd name="connsiteX8" fmla="*/ 11014079 w 12071646"/>
              <a:gd name="connsiteY8" fmla="*/ 2841197 h 3254997"/>
              <a:gd name="connsiteX9" fmla="*/ 10133082 w 12071646"/>
              <a:gd name="connsiteY9" fmla="*/ 3175301 h 3254997"/>
              <a:gd name="connsiteX10" fmla="*/ 1738939 w 12071646"/>
              <a:gd name="connsiteY10" fmla="*/ 3230720 h 3254997"/>
              <a:gd name="connsiteX11" fmla="*/ 144230 w 12071646"/>
              <a:gd name="connsiteY11" fmla="*/ 3018113 h 3254997"/>
              <a:gd name="connsiteX12" fmla="*/ 11196 w 12071646"/>
              <a:gd name="connsiteY12" fmla="*/ 1169926 h 3254997"/>
              <a:gd name="connsiteX0" fmla="*/ 11196 w 12071646"/>
              <a:gd name="connsiteY0" fmla="*/ 1169926 h 3254997"/>
              <a:gd name="connsiteX1" fmla="*/ 611279 w 12071646"/>
              <a:gd name="connsiteY1" fmla="*/ 189027 h 3254997"/>
              <a:gd name="connsiteX2" fmla="*/ 2253406 w 12071646"/>
              <a:gd name="connsiteY2" fmla="*/ 3392 h 3254997"/>
              <a:gd name="connsiteX3" fmla="*/ 3986613 w 12071646"/>
              <a:gd name="connsiteY3" fmla="*/ 251365 h 3254997"/>
              <a:gd name="connsiteX4" fmla="*/ 5356876 w 12071646"/>
              <a:gd name="connsiteY4" fmla="*/ 850854 h 3254997"/>
              <a:gd name="connsiteX5" fmla="*/ 8521955 w 12071646"/>
              <a:gd name="connsiteY5" fmla="*/ 1260993 h 3254997"/>
              <a:gd name="connsiteX6" fmla="*/ 10965053 w 12071646"/>
              <a:gd name="connsiteY6" fmla="*/ 1624893 h 3254997"/>
              <a:gd name="connsiteX7" fmla="*/ 12071580 w 12071646"/>
              <a:gd name="connsiteY7" fmla="*/ 2419199 h 3254997"/>
              <a:gd name="connsiteX8" fmla="*/ 11014079 w 12071646"/>
              <a:gd name="connsiteY8" fmla="*/ 2841197 h 3254997"/>
              <a:gd name="connsiteX9" fmla="*/ 10133082 w 12071646"/>
              <a:gd name="connsiteY9" fmla="*/ 3175301 h 3254997"/>
              <a:gd name="connsiteX10" fmla="*/ 1738939 w 12071646"/>
              <a:gd name="connsiteY10" fmla="*/ 3230720 h 3254997"/>
              <a:gd name="connsiteX11" fmla="*/ 144230 w 12071646"/>
              <a:gd name="connsiteY11" fmla="*/ 3018113 h 3254997"/>
              <a:gd name="connsiteX12" fmla="*/ 11196 w 12071646"/>
              <a:gd name="connsiteY12" fmla="*/ 1169926 h 3254997"/>
              <a:gd name="connsiteX0" fmla="*/ 11196 w 12071646"/>
              <a:gd name="connsiteY0" fmla="*/ 1169926 h 3254997"/>
              <a:gd name="connsiteX1" fmla="*/ 611279 w 12071646"/>
              <a:gd name="connsiteY1" fmla="*/ 189027 h 3254997"/>
              <a:gd name="connsiteX2" fmla="*/ 2253406 w 12071646"/>
              <a:gd name="connsiteY2" fmla="*/ 3392 h 3254997"/>
              <a:gd name="connsiteX3" fmla="*/ 3986613 w 12071646"/>
              <a:gd name="connsiteY3" fmla="*/ 251365 h 3254997"/>
              <a:gd name="connsiteX4" fmla="*/ 5356876 w 12071646"/>
              <a:gd name="connsiteY4" fmla="*/ 850854 h 3254997"/>
              <a:gd name="connsiteX5" fmla="*/ 8521955 w 12071646"/>
              <a:gd name="connsiteY5" fmla="*/ 1260993 h 3254997"/>
              <a:gd name="connsiteX6" fmla="*/ 10965053 w 12071646"/>
              <a:gd name="connsiteY6" fmla="*/ 1624893 h 3254997"/>
              <a:gd name="connsiteX7" fmla="*/ 12071580 w 12071646"/>
              <a:gd name="connsiteY7" fmla="*/ 2419199 h 3254997"/>
              <a:gd name="connsiteX8" fmla="*/ 11014079 w 12071646"/>
              <a:gd name="connsiteY8" fmla="*/ 2841197 h 3254997"/>
              <a:gd name="connsiteX9" fmla="*/ 10133082 w 12071646"/>
              <a:gd name="connsiteY9" fmla="*/ 3175301 h 3254997"/>
              <a:gd name="connsiteX10" fmla="*/ 1738939 w 12071646"/>
              <a:gd name="connsiteY10" fmla="*/ 3230720 h 3254997"/>
              <a:gd name="connsiteX11" fmla="*/ 144230 w 12071646"/>
              <a:gd name="connsiteY11" fmla="*/ 3018113 h 3254997"/>
              <a:gd name="connsiteX12" fmla="*/ 11196 w 12071646"/>
              <a:gd name="connsiteY12" fmla="*/ 1169926 h 3254997"/>
              <a:gd name="connsiteX0" fmla="*/ 11196 w 12071646"/>
              <a:gd name="connsiteY0" fmla="*/ 1120522 h 3205593"/>
              <a:gd name="connsiteX1" fmla="*/ 611279 w 12071646"/>
              <a:gd name="connsiteY1" fmla="*/ 139623 h 3205593"/>
              <a:gd name="connsiteX2" fmla="*/ 2253406 w 12071646"/>
              <a:gd name="connsiteY2" fmla="*/ 13241 h 3205593"/>
              <a:gd name="connsiteX3" fmla="*/ 3986613 w 12071646"/>
              <a:gd name="connsiteY3" fmla="*/ 201961 h 3205593"/>
              <a:gd name="connsiteX4" fmla="*/ 5356876 w 12071646"/>
              <a:gd name="connsiteY4" fmla="*/ 801450 h 3205593"/>
              <a:gd name="connsiteX5" fmla="*/ 8521955 w 12071646"/>
              <a:gd name="connsiteY5" fmla="*/ 1211589 h 3205593"/>
              <a:gd name="connsiteX6" fmla="*/ 10965053 w 12071646"/>
              <a:gd name="connsiteY6" fmla="*/ 1575489 h 3205593"/>
              <a:gd name="connsiteX7" fmla="*/ 12071580 w 12071646"/>
              <a:gd name="connsiteY7" fmla="*/ 2369795 h 3205593"/>
              <a:gd name="connsiteX8" fmla="*/ 11014079 w 12071646"/>
              <a:gd name="connsiteY8" fmla="*/ 2791793 h 3205593"/>
              <a:gd name="connsiteX9" fmla="*/ 10133082 w 12071646"/>
              <a:gd name="connsiteY9" fmla="*/ 3125897 h 3205593"/>
              <a:gd name="connsiteX10" fmla="*/ 1738939 w 12071646"/>
              <a:gd name="connsiteY10" fmla="*/ 3181316 h 3205593"/>
              <a:gd name="connsiteX11" fmla="*/ 144230 w 12071646"/>
              <a:gd name="connsiteY11" fmla="*/ 2968709 h 3205593"/>
              <a:gd name="connsiteX12" fmla="*/ 11196 w 12071646"/>
              <a:gd name="connsiteY12" fmla="*/ 1120522 h 3205593"/>
              <a:gd name="connsiteX0" fmla="*/ 11196 w 12071646"/>
              <a:gd name="connsiteY0" fmla="*/ 1117639 h 3202710"/>
              <a:gd name="connsiteX1" fmla="*/ 611279 w 12071646"/>
              <a:gd name="connsiteY1" fmla="*/ 136740 h 3202710"/>
              <a:gd name="connsiteX2" fmla="*/ 2253406 w 12071646"/>
              <a:gd name="connsiteY2" fmla="*/ 10358 h 3202710"/>
              <a:gd name="connsiteX3" fmla="*/ 3544654 w 12071646"/>
              <a:gd name="connsiteY3" fmla="*/ 159576 h 3202710"/>
              <a:gd name="connsiteX4" fmla="*/ 5356876 w 12071646"/>
              <a:gd name="connsiteY4" fmla="*/ 798567 h 3202710"/>
              <a:gd name="connsiteX5" fmla="*/ 8521955 w 12071646"/>
              <a:gd name="connsiteY5" fmla="*/ 1208706 h 3202710"/>
              <a:gd name="connsiteX6" fmla="*/ 10965053 w 12071646"/>
              <a:gd name="connsiteY6" fmla="*/ 1572606 h 3202710"/>
              <a:gd name="connsiteX7" fmla="*/ 12071580 w 12071646"/>
              <a:gd name="connsiteY7" fmla="*/ 2366912 h 3202710"/>
              <a:gd name="connsiteX8" fmla="*/ 11014079 w 12071646"/>
              <a:gd name="connsiteY8" fmla="*/ 2788910 h 3202710"/>
              <a:gd name="connsiteX9" fmla="*/ 10133082 w 12071646"/>
              <a:gd name="connsiteY9" fmla="*/ 3123014 h 3202710"/>
              <a:gd name="connsiteX10" fmla="*/ 1738939 w 12071646"/>
              <a:gd name="connsiteY10" fmla="*/ 3178433 h 3202710"/>
              <a:gd name="connsiteX11" fmla="*/ 144230 w 12071646"/>
              <a:gd name="connsiteY11" fmla="*/ 2965826 h 3202710"/>
              <a:gd name="connsiteX12" fmla="*/ 11196 w 12071646"/>
              <a:gd name="connsiteY12" fmla="*/ 1117639 h 3202710"/>
              <a:gd name="connsiteX0" fmla="*/ 11196 w 12071646"/>
              <a:gd name="connsiteY0" fmla="*/ 1117639 h 3202710"/>
              <a:gd name="connsiteX1" fmla="*/ 611279 w 12071646"/>
              <a:gd name="connsiteY1" fmla="*/ 136740 h 3202710"/>
              <a:gd name="connsiteX2" fmla="*/ 2253406 w 12071646"/>
              <a:gd name="connsiteY2" fmla="*/ 10358 h 3202710"/>
              <a:gd name="connsiteX3" fmla="*/ 3544654 w 12071646"/>
              <a:gd name="connsiteY3" fmla="*/ 159576 h 3202710"/>
              <a:gd name="connsiteX4" fmla="*/ 5356876 w 12071646"/>
              <a:gd name="connsiteY4" fmla="*/ 798567 h 3202710"/>
              <a:gd name="connsiteX5" fmla="*/ 8521955 w 12071646"/>
              <a:gd name="connsiteY5" fmla="*/ 1208706 h 3202710"/>
              <a:gd name="connsiteX6" fmla="*/ 10965053 w 12071646"/>
              <a:gd name="connsiteY6" fmla="*/ 1572606 h 3202710"/>
              <a:gd name="connsiteX7" fmla="*/ 12071580 w 12071646"/>
              <a:gd name="connsiteY7" fmla="*/ 2366912 h 3202710"/>
              <a:gd name="connsiteX8" fmla="*/ 11014079 w 12071646"/>
              <a:gd name="connsiteY8" fmla="*/ 2788910 h 3202710"/>
              <a:gd name="connsiteX9" fmla="*/ 10133082 w 12071646"/>
              <a:gd name="connsiteY9" fmla="*/ 3123014 h 3202710"/>
              <a:gd name="connsiteX10" fmla="*/ 1738939 w 12071646"/>
              <a:gd name="connsiteY10" fmla="*/ 3178433 h 3202710"/>
              <a:gd name="connsiteX11" fmla="*/ 144230 w 12071646"/>
              <a:gd name="connsiteY11" fmla="*/ 2965826 h 3202710"/>
              <a:gd name="connsiteX12" fmla="*/ 11196 w 12071646"/>
              <a:gd name="connsiteY12" fmla="*/ 1117639 h 3202710"/>
              <a:gd name="connsiteX0" fmla="*/ 11196 w 12071646"/>
              <a:gd name="connsiteY0" fmla="*/ 1117639 h 3202710"/>
              <a:gd name="connsiteX1" fmla="*/ 611279 w 12071646"/>
              <a:gd name="connsiteY1" fmla="*/ 136740 h 3202710"/>
              <a:gd name="connsiteX2" fmla="*/ 2253406 w 12071646"/>
              <a:gd name="connsiteY2" fmla="*/ 10358 h 3202710"/>
              <a:gd name="connsiteX3" fmla="*/ 3544654 w 12071646"/>
              <a:gd name="connsiteY3" fmla="*/ 159576 h 3202710"/>
              <a:gd name="connsiteX4" fmla="*/ 5356876 w 12071646"/>
              <a:gd name="connsiteY4" fmla="*/ 798567 h 3202710"/>
              <a:gd name="connsiteX5" fmla="*/ 8521955 w 12071646"/>
              <a:gd name="connsiteY5" fmla="*/ 1208706 h 3202710"/>
              <a:gd name="connsiteX6" fmla="*/ 10965053 w 12071646"/>
              <a:gd name="connsiteY6" fmla="*/ 1572606 h 3202710"/>
              <a:gd name="connsiteX7" fmla="*/ 12071580 w 12071646"/>
              <a:gd name="connsiteY7" fmla="*/ 2366912 h 3202710"/>
              <a:gd name="connsiteX8" fmla="*/ 11014079 w 12071646"/>
              <a:gd name="connsiteY8" fmla="*/ 2788910 h 3202710"/>
              <a:gd name="connsiteX9" fmla="*/ 10133082 w 12071646"/>
              <a:gd name="connsiteY9" fmla="*/ 3123014 h 3202710"/>
              <a:gd name="connsiteX10" fmla="*/ 1738939 w 12071646"/>
              <a:gd name="connsiteY10" fmla="*/ 3178433 h 3202710"/>
              <a:gd name="connsiteX11" fmla="*/ 144230 w 12071646"/>
              <a:gd name="connsiteY11" fmla="*/ 2965826 h 3202710"/>
              <a:gd name="connsiteX12" fmla="*/ 11196 w 12071646"/>
              <a:gd name="connsiteY12" fmla="*/ 1117639 h 3202710"/>
              <a:gd name="connsiteX0" fmla="*/ 11196 w 12071646"/>
              <a:gd name="connsiteY0" fmla="*/ 1117639 h 3202710"/>
              <a:gd name="connsiteX1" fmla="*/ 611279 w 12071646"/>
              <a:gd name="connsiteY1" fmla="*/ 136740 h 3202710"/>
              <a:gd name="connsiteX2" fmla="*/ 2253406 w 12071646"/>
              <a:gd name="connsiteY2" fmla="*/ 10358 h 3202710"/>
              <a:gd name="connsiteX3" fmla="*/ 3702210 w 12071646"/>
              <a:gd name="connsiteY3" fmla="*/ 159576 h 3202710"/>
              <a:gd name="connsiteX4" fmla="*/ 5356876 w 12071646"/>
              <a:gd name="connsiteY4" fmla="*/ 798567 h 3202710"/>
              <a:gd name="connsiteX5" fmla="*/ 8521955 w 12071646"/>
              <a:gd name="connsiteY5" fmla="*/ 1208706 h 3202710"/>
              <a:gd name="connsiteX6" fmla="*/ 10965053 w 12071646"/>
              <a:gd name="connsiteY6" fmla="*/ 1572606 h 3202710"/>
              <a:gd name="connsiteX7" fmla="*/ 12071580 w 12071646"/>
              <a:gd name="connsiteY7" fmla="*/ 2366912 h 3202710"/>
              <a:gd name="connsiteX8" fmla="*/ 11014079 w 12071646"/>
              <a:gd name="connsiteY8" fmla="*/ 2788910 h 3202710"/>
              <a:gd name="connsiteX9" fmla="*/ 10133082 w 12071646"/>
              <a:gd name="connsiteY9" fmla="*/ 3123014 h 3202710"/>
              <a:gd name="connsiteX10" fmla="*/ 1738939 w 12071646"/>
              <a:gd name="connsiteY10" fmla="*/ 3178433 h 3202710"/>
              <a:gd name="connsiteX11" fmla="*/ 144230 w 12071646"/>
              <a:gd name="connsiteY11" fmla="*/ 2965826 h 3202710"/>
              <a:gd name="connsiteX12" fmla="*/ 11196 w 12071646"/>
              <a:gd name="connsiteY12" fmla="*/ 1117639 h 3202710"/>
              <a:gd name="connsiteX0" fmla="*/ 11196 w 12071646"/>
              <a:gd name="connsiteY0" fmla="*/ 1117639 h 3202710"/>
              <a:gd name="connsiteX1" fmla="*/ 611279 w 12071646"/>
              <a:gd name="connsiteY1" fmla="*/ 136740 h 3202710"/>
              <a:gd name="connsiteX2" fmla="*/ 2253406 w 12071646"/>
              <a:gd name="connsiteY2" fmla="*/ 10358 h 3202710"/>
              <a:gd name="connsiteX3" fmla="*/ 3702210 w 12071646"/>
              <a:gd name="connsiteY3" fmla="*/ 159576 h 3202710"/>
              <a:gd name="connsiteX4" fmla="*/ 5356876 w 12071646"/>
              <a:gd name="connsiteY4" fmla="*/ 798567 h 3202710"/>
              <a:gd name="connsiteX5" fmla="*/ 8521955 w 12071646"/>
              <a:gd name="connsiteY5" fmla="*/ 1208706 h 3202710"/>
              <a:gd name="connsiteX6" fmla="*/ 10965053 w 12071646"/>
              <a:gd name="connsiteY6" fmla="*/ 1572606 h 3202710"/>
              <a:gd name="connsiteX7" fmla="*/ 12071580 w 12071646"/>
              <a:gd name="connsiteY7" fmla="*/ 2366912 h 3202710"/>
              <a:gd name="connsiteX8" fmla="*/ 11014079 w 12071646"/>
              <a:gd name="connsiteY8" fmla="*/ 2788910 h 3202710"/>
              <a:gd name="connsiteX9" fmla="*/ 10133082 w 12071646"/>
              <a:gd name="connsiteY9" fmla="*/ 3123014 h 3202710"/>
              <a:gd name="connsiteX10" fmla="*/ 1738939 w 12071646"/>
              <a:gd name="connsiteY10" fmla="*/ 3178433 h 3202710"/>
              <a:gd name="connsiteX11" fmla="*/ 144230 w 12071646"/>
              <a:gd name="connsiteY11" fmla="*/ 2965826 h 3202710"/>
              <a:gd name="connsiteX12" fmla="*/ 11196 w 12071646"/>
              <a:gd name="connsiteY12" fmla="*/ 1117639 h 3202710"/>
              <a:gd name="connsiteX0" fmla="*/ 11196 w 12071646"/>
              <a:gd name="connsiteY0" fmla="*/ 1117639 h 3202710"/>
              <a:gd name="connsiteX1" fmla="*/ 611279 w 12071646"/>
              <a:gd name="connsiteY1" fmla="*/ 136740 h 3202710"/>
              <a:gd name="connsiteX2" fmla="*/ 2253406 w 12071646"/>
              <a:gd name="connsiteY2" fmla="*/ 10358 h 3202710"/>
              <a:gd name="connsiteX3" fmla="*/ 3702210 w 12071646"/>
              <a:gd name="connsiteY3" fmla="*/ 159576 h 3202710"/>
              <a:gd name="connsiteX4" fmla="*/ 5435654 w 12071646"/>
              <a:gd name="connsiteY4" fmla="*/ 490067 h 3202710"/>
              <a:gd name="connsiteX5" fmla="*/ 8521955 w 12071646"/>
              <a:gd name="connsiteY5" fmla="*/ 1208706 h 3202710"/>
              <a:gd name="connsiteX6" fmla="*/ 10965053 w 12071646"/>
              <a:gd name="connsiteY6" fmla="*/ 1572606 h 3202710"/>
              <a:gd name="connsiteX7" fmla="*/ 12071580 w 12071646"/>
              <a:gd name="connsiteY7" fmla="*/ 2366912 h 3202710"/>
              <a:gd name="connsiteX8" fmla="*/ 11014079 w 12071646"/>
              <a:gd name="connsiteY8" fmla="*/ 2788910 h 3202710"/>
              <a:gd name="connsiteX9" fmla="*/ 10133082 w 12071646"/>
              <a:gd name="connsiteY9" fmla="*/ 3123014 h 3202710"/>
              <a:gd name="connsiteX10" fmla="*/ 1738939 w 12071646"/>
              <a:gd name="connsiteY10" fmla="*/ 3178433 h 3202710"/>
              <a:gd name="connsiteX11" fmla="*/ 144230 w 12071646"/>
              <a:gd name="connsiteY11" fmla="*/ 2965826 h 3202710"/>
              <a:gd name="connsiteX12" fmla="*/ 11196 w 12071646"/>
              <a:gd name="connsiteY12" fmla="*/ 1117639 h 3202710"/>
              <a:gd name="connsiteX0" fmla="*/ 11196 w 12071646"/>
              <a:gd name="connsiteY0" fmla="*/ 1117639 h 3202710"/>
              <a:gd name="connsiteX1" fmla="*/ 611279 w 12071646"/>
              <a:gd name="connsiteY1" fmla="*/ 136740 h 3202710"/>
              <a:gd name="connsiteX2" fmla="*/ 2253406 w 12071646"/>
              <a:gd name="connsiteY2" fmla="*/ 10358 h 3202710"/>
              <a:gd name="connsiteX3" fmla="*/ 3702210 w 12071646"/>
              <a:gd name="connsiteY3" fmla="*/ 159576 h 3202710"/>
              <a:gd name="connsiteX4" fmla="*/ 5435654 w 12071646"/>
              <a:gd name="connsiteY4" fmla="*/ 490067 h 3202710"/>
              <a:gd name="connsiteX5" fmla="*/ 8711021 w 12071646"/>
              <a:gd name="connsiteY5" fmla="*/ 570430 h 3202710"/>
              <a:gd name="connsiteX6" fmla="*/ 10965053 w 12071646"/>
              <a:gd name="connsiteY6" fmla="*/ 1572606 h 3202710"/>
              <a:gd name="connsiteX7" fmla="*/ 12071580 w 12071646"/>
              <a:gd name="connsiteY7" fmla="*/ 2366912 h 3202710"/>
              <a:gd name="connsiteX8" fmla="*/ 11014079 w 12071646"/>
              <a:gd name="connsiteY8" fmla="*/ 2788910 h 3202710"/>
              <a:gd name="connsiteX9" fmla="*/ 10133082 w 12071646"/>
              <a:gd name="connsiteY9" fmla="*/ 3123014 h 3202710"/>
              <a:gd name="connsiteX10" fmla="*/ 1738939 w 12071646"/>
              <a:gd name="connsiteY10" fmla="*/ 3178433 h 3202710"/>
              <a:gd name="connsiteX11" fmla="*/ 144230 w 12071646"/>
              <a:gd name="connsiteY11" fmla="*/ 2965826 h 3202710"/>
              <a:gd name="connsiteX12" fmla="*/ 11196 w 12071646"/>
              <a:gd name="connsiteY12" fmla="*/ 1117639 h 3202710"/>
              <a:gd name="connsiteX0" fmla="*/ 11196 w 12126480"/>
              <a:gd name="connsiteY0" fmla="*/ 1117639 h 3202710"/>
              <a:gd name="connsiteX1" fmla="*/ 611279 w 12126480"/>
              <a:gd name="connsiteY1" fmla="*/ 136740 h 3202710"/>
              <a:gd name="connsiteX2" fmla="*/ 2253406 w 12126480"/>
              <a:gd name="connsiteY2" fmla="*/ 10358 h 3202710"/>
              <a:gd name="connsiteX3" fmla="*/ 3702210 w 12126480"/>
              <a:gd name="connsiteY3" fmla="*/ 159576 h 3202710"/>
              <a:gd name="connsiteX4" fmla="*/ 5435654 w 12126480"/>
              <a:gd name="connsiteY4" fmla="*/ 490067 h 3202710"/>
              <a:gd name="connsiteX5" fmla="*/ 8711021 w 12126480"/>
              <a:gd name="connsiteY5" fmla="*/ 570430 h 3202710"/>
              <a:gd name="connsiteX6" fmla="*/ 11626786 w 12126480"/>
              <a:gd name="connsiteY6" fmla="*/ 1147089 h 3202710"/>
              <a:gd name="connsiteX7" fmla="*/ 12071580 w 12126480"/>
              <a:gd name="connsiteY7" fmla="*/ 2366912 h 3202710"/>
              <a:gd name="connsiteX8" fmla="*/ 11014079 w 12126480"/>
              <a:gd name="connsiteY8" fmla="*/ 2788910 h 3202710"/>
              <a:gd name="connsiteX9" fmla="*/ 10133082 w 12126480"/>
              <a:gd name="connsiteY9" fmla="*/ 3123014 h 3202710"/>
              <a:gd name="connsiteX10" fmla="*/ 1738939 w 12126480"/>
              <a:gd name="connsiteY10" fmla="*/ 3178433 h 3202710"/>
              <a:gd name="connsiteX11" fmla="*/ 144230 w 12126480"/>
              <a:gd name="connsiteY11" fmla="*/ 2965826 h 3202710"/>
              <a:gd name="connsiteX12" fmla="*/ 11196 w 12126480"/>
              <a:gd name="connsiteY12" fmla="*/ 1117639 h 3202710"/>
              <a:gd name="connsiteX0" fmla="*/ 11196 w 12126480"/>
              <a:gd name="connsiteY0" fmla="*/ 1117639 h 3202710"/>
              <a:gd name="connsiteX1" fmla="*/ 611279 w 12126480"/>
              <a:gd name="connsiteY1" fmla="*/ 136740 h 3202710"/>
              <a:gd name="connsiteX2" fmla="*/ 2253406 w 12126480"/>
              <a:gd name="connsiteY2" fmla="*/ 10358 h 3202710"/>
              <a:gd name="connsiteX3" fmla="*/ 3702210 w 12126480"/>
              <a:gd name="connsiteY3" fmla="*/ 159576 h 3202710"/>
              <a:gd name="connsiteX4" fmla="*/ 5435654 w 12126480"/>
              <a:gd name="connsiteY4" fmla="*/ 490067 h 3202710"/>
              <a:gd name="connsiteX5" fmla="*/ 8711021 w 12126480"/>
              <a:gd name="connsiteY5" fmla="*/ 570430 h 3202710"/>
              <a:gd name="connsiteX6" fmla="*/ 11626786 w 12126480"/>
              <a:gd name="connsiteY6" fmla="*/ 1147089 h 3202710"/>
              <a:gd name="connsiteX7" fmla="*/ 12071580 w 12126480"/>
              <a:gd name="connsiteY7" fmla="*/ 2366912 h 3202710"/>
              <a:gd name="connsiteX8" fmla="*/ 11014079 w 12126480"/>
              <a:gd name="connsiteY8" fmla="*/ 2788910 h 3202710"/>
              <a:gd name="connsiteX9" fmla="*/ 7722484 w 12126480"/>
              <a:gd name="connsiteY9" fmla="*/ 3134535 h 3202710"/>
              <a:gd name="connsiteX10" fmla="*/ 1738939 w 12126480"/>
              <a:gd name="connsiteY10" fmla="*/ 3178433 h 3202710"/>
              <a:gd name="connsiteX11" fmla="*/ 144230 w 12126480"/>
              <a:gd name="connsiteY11" fmla="*/ 2965826 h 3202710"/>
              <a:gd name="connsiteX12" fmla="*/ 11196 w 12126480"/>
              <a:gd name="connsiteY12" fmla="*/ 1117639 h 3202710"/>
              <a:gd name="connsiteX0" fmla="*/ 11196 w 12225506"/>
              <a:gd name="connsiteY0" fmla="*/ 1117639 h 3202710"/>
              <a:gd name="connsiteX1" fmla="*/ 611279 w 12225506"/>
              <a:gd name="connsiteY1" fmla="*/ 136740 h 3202710"/>
              <a:gd name="connsiteX2" fmla="*/ 2253406 w 12225506"/>
              <a:gd name="connsiteY2" fmla="*/ 10358 h 3202710"/>
              <a:gd name="connsiteX3" fmla="*/ 3702210 w 12225506"/>
              <a:gd name="connsiteY3" fmla="*/ 159576 h 3202710"/>
              <a:gd name="connsiteX4" fmla="*/ 5435654 w 12225506"/>
              <a:gd name="connsiteY4" fmla="*/ 490067 h 3202710"/>
              <a:gd name="connsiteX5" fmla="*/ 8711021 w 12225506"/>
              <a:gd name="connsiteY5" fmla="*/ 570430 h 3202710"/>
              <a:gd name="connsiteX6" fmla="*/ 11626786 w 12225506"/>
              <a:gd name="connsiteY6" fmla="*/ 1147089 h 3202710"/>
              <a:gd name="connsiteX7" fmla="*/ 12071580 w 12225506"/>
              <a:gd name="connsiteY7" fmla="*/ 2366912 h 3202710"/>
              <a:gd name="connsiteX8" fmla="*/ 9674858 w 12225506"/>
              <a:gd name="connsiteY8" fmla="*/ 2904116 h 3202710"/>
              <a:gd name="connsiteX9" fmla="*/ 7722484 w 12225506"/>
              <a:gd name="connsiteY9" fmla="*/ 3134535 h 3202710"/>
              <a:gd name="connsiteX10" fmla="*/ 1738939 w 12225506"/>
              <a:gd name="connsiteY10" fmla="*/ 3178433 h 3202710"/>
              <a:gd name="connsiteX11" fmla="*/ 144230 w 12225506"/>
              <a:gd name="connsiteY11" fmla="*/ 2965826 h 3202710"/>
              <a:gd name="connsiteX12" fmla="*/ 11196 w 12225506"/>
              <a:gd name="connsiteY12" fmla="*/ 1117639 h 3202710"/>
              <a:gd name="connsiteX0" fmla="*/ 11196 w 11913014"/>
              <a:gd name="connsiteY0" fmla="*/ 1117639 h 3202710"/>
              <a:gd name="connsiteX1" fmla="*/ 611279 w 11913014"/>
              <a:gd name="connsiteY1" fmla="*/ 136740 h 3202710"/>
              <a:gd name="connsiteX2" fmla="*/ 2253406 w 11913014"/>
              <a:gd name="connsiteY2" fmla="*/ 10358 h 3202710"/>
              <a:gd name="connsiteX3" fmla="*/ 3702210 w 11913014"/>
              <a:gd name="connsiteY3" fmla="*/ 159576 h 3202710"/>
              <a:gd name="connsiteX4" fmla="*/ 5435654 w 11913014"/>
              <a:gd name="connsiteY4" fmla="*/ 490067 h 3202710"/>
              <a:gd name="connsiteX5" fmla="*/ 8711021 w 11913014"/>
              <a:gd name="connsiteY5" fmla="*/ 570430 h 3202710"/>
              <a:gd name="connsiteX6" fmla="*/ 11626786 w 11913014"/>
              <a:gd name="connsiteY6" fmla="*/ 1147089 h 3202710"/>
              <a:gd name="connsiteX7" fmla="*/ 11583159 w 11913014"/>
              <a:gd name="connsiteY7" fmla="*/ 2597323 h 3202710"/>
              <a:gd name="connsiteX8" fmla="*/ 9674858 w 11913014"/>
              <a:gd name="connsiteY8" fmla="*/ 2904116 h 3202710"/>
              <a:gd name="connsiteX9" fmla="*/ 7722484 w 11913014"/>
              <a:gd name="connsiteY9" fmla="*/ 3134535 h 3202710"/>
              <a:gd name="connsiteX10" fmla="*/ 1738939 w 11913014"/>
              <a:gd name="connsiteY10" fmla="*/ 3178433 h 3202710"/>
              <a:gd name="connsiteX11" fmla="*/ 144230 w 11913014"/>
              <a:gd name="connsiteY11" fmla="*/ 2965826 h 3202710"/>
              <a:gd name="connsiteX12" fmla="*/ 11196 w 11913014"/>
              <a:gd name="connsiteY12" fmla="*/ 1117639 h 3202710"/>
              <a:gd name="connsiteX0" fmla="*/ 11196 w 11951839"/>
              <a:gd name="connsiteY0" fmla="*/ 1117639 h 3202710"/>
              <a:gd name="connsiteX1" fmla="*/ 611279 w 11951839"/>
              <a:gd name="connsiteY1" fmla="*/ 136740 h 3202710"/>
              <a:gd name="connsiteX2" fmla="*/ 2253406 w 11951839"/>
              <a:gd name="connsiteY2" fmla="*/ 10358 h 3202710"/>
              <a:gd name="connsiteX3" fmla="*/ 3702210 w 11951839"/>
              <a:gd name="connsiteY3" fmla="*/ 159576 h 3202710"/>
              <a:gd name="connsiteX4" fmla="*/ 5435654 w 11951839"/>
              <a:gd name="connsiteY4" fmla="*/ 490067 h 3202710"/>
              <a:gd name="connsiteX5" fmla="*/ 8711021 w 11951839"/>
              <a:gd name="connsiteY5" fmla="*/ 570430 h 3202710"/>
              <a:gd name="connsiteX6" fmla="*/ 11626786 w 11951839"/>
              <a:gd name="connsiteY6" fmla="*/ 1147089 h 3202710"/>
              <a:gd name="connsiteX7" fmla="*/ 11661936 w 11951839"/>
              <a:gd name="connsiteY7" fmla="*/ 2562761 h 3202710"/>
              <a:gd name="connsiteX8" fmla="*/ 9674858 w 11951839"/>
              <a:gd name="connsiteY8" fmla="*/ 2904116 h 3202710"/>
              <a:gd name="connsiteX9" fmla="*/ 7722484 w 11951839"/>
              <a:gd name="connsiteY9" fmla="*/ 3134535 h 3202710"/>
              <a:gd name="connsiteX10" fmla="*/ 1738939 w 11951839"/>
              <a:gd name="connsiteY10" fmla="*/ 3178433 h 3202710"/>
              <a:gd name="connsiteX11" fmla="*/ 144230 w 11951839"/>
              <a:gd name="connsiteY11" fmla="*/ 2965826 h 3202710"/>
              <a:gd name="connsiteX12" fmla="*/ 11196 w 11951839"/>
              <a:gd name="connsiteY12" fmla="*/ 1117639 h 3202710"/>
              <a:gd name="connsiteX0" fmla="*/ 11196 w 11715063"/>
              <a:gd name="connsiteY0" fmla="*/ 1117639 h 3202710"/>
              <a:gd name="connsiteX1" fmla="*/ 611279 w 11715063"/>
              <a:gd name="connsiteY1" fmla="*/ 136740 h 3202710"/>
              <a:gd name="connsiteX2" fmla="*/ 2253406 w 11715063"/>
              <a:gd name="connsiteY2" fmla="*/ 10358 h 3202710"/>
              <a:gd name="connsiteX3" fmla="*/ 3702210 w 11715063"/>
              <a:gd name="connsiteY3" fmla="*/ 159576 h 3202710"/>
              <a:gd name="connsiteX4" fmla="*/ 5435654 w 11715063"/>
              <a:gd name="connsiteY4" fmla="*/ 490067 h 3202710"/>
              <a:gd name="connsiteX5" fmla="*/ 8711021 w 11715063"/>
              <a:gd name="connsiteY5" fmla="*/ 570430 h 3202710"/>
              <a:gd name="connsiteX6" fmla="*/ 10933542 w 11715063"/>
              <a:gd name="connsiteY6" fmla="*/ 1147089 h 3202710"/>
              <a:gd name="connsiteX7" fmla="*/ 11661936 w 11715063"/>
              <a:gd name="connsiteY7" fmla="*/ 2562761 h 3202710"/>
              <a:gd name="connsiteX8" fmla="*/ 9674858 w 11715063"/>
              <a:gd name="connsiteY8" fmla="*/ 2904116 h 3202710"/>
              <a:gd name="connsiteX9" fmla="*/ 7722484 w 11715063"/>
              <a:gd name="connsiteY9" fmla="*/ 3134535 h 3202710"/>
              <a:gd name="connsiteX10" fmla="*/ 1738939 w 11715063"/>
              <a:gd name="connsiteY10" fmla="*/ 3178433 h 3202710"/>
              <a:gd name="connsiteX11" fmla="*/ 144230 w 11715063"/>
              <a:gd name="connsiteY11" fmla="*/ 2965826 h 3202710"/>
              <a:gd name="connsiteX12" fmla="*/ 11196 w 11715063"/>
              <a:gd name="connsiteY12" fmla="*/ 1117639 h 3202710"/>
              <a:gd name="connsiteX0" fmla="*/ 11196 w 11720168"/>
              <a:gd name="connsiteY0" fmla="*/ 1117639 h 3202710"/>
              <a:gd name="connsiteX1" fmla="*/ 611279 w 11720168"/>
              <a:gd name="connsiteY1" fmla="*/ 136740 h 3202710"/>
              <a:gd name="connsiteX2" fmla="*/ 2253406 w 11720168"/>
              <a:gd name="connsiteY2" fmla="*/ 10358 h 3202710"/>
              <a:gd name="connsiteX3" fmla="*/ 3702210 w 11720168"/>
              <a:gd name="connsiteY3" fmla="*/ 159576 h 3202710"/>
              <a:gd name="connsiteX4" fmla="*/ 5435654 w 11720168"/>
              <a:gd name="connsiteY4" fmla="*/ 490067 h 3202710"/>
              <a:gd name="connsiteX5" fmla="*/ 8332888 w 11720168"/>
              <a:gd name="connsiteY5" fmla="*/ 674115 h 3202710"/>
              <a:gd name="connsiteX6" fmla="*/ 10933542 w 11720168"/>
              <a:gd name="connsiteY6" fmla="*/ 1147089 h 3202710"/>
              <a:gd name="connsiteX7" fmla="*/ 11661936 w 11720168"/>
              <a:gd name="connsiteY7" fmla="*/ 2562761 h 3202710"/>
              <a:gd name="connsiteX8" fmla="*/ 9674858 w 11720168"/>
              <a:gd name="connsiteY8" fmla="*/ 2904116 h 3202710"/>
              <a:gd name="connsiteX9" fmla="*/ 7722484 w 11720168"/>
              <a:gd name="connsiteY9" fmla="*/ 3134535 h 3202710"/>
              <a:gd name="connsiteX10" fmla="*/ 1738939 w 11720168"/>
              <a:gd name="connsiteY10" fmla="*/ 3178433 h 3202710"/>
              <a:gd name="connsiteX11" fmla="*/ 144230 w 11720168"/>
              <a:gd name="connsiteY11" fmla="*/ 2965826 h 3202710"/>
              <a:gd name="connsiteX12" fmla="*/ 11196 w 11720168"/>
              <a:gd name="connsiteY12" fmla="*/ 1117639 h 3202710"/>
              <a:gd name="connsiteX0" fmla="*/ 11196 w 11720168"/>
              <a:gd name="connsiteY0" fmla="*/ 1117639 h 3202710"/>
              <a:gd name="connsiteX1" fmla="*/ 611279 w 11720168"/>
              <a:gd name="connsiteY1" fmla="*/ 136740 h 3202710"/>
              <a:gd name="connsiteX2" fmla="*/ 2253406 w 11720168"/>
              <a:gd name="connsiteY2" fmla="*/ 10358 h 3202710"/>
              <a:gd name="connsiteX3" fmla="*/ 3702210 w 11720168"/>
              <a:gd name="connsiteY3" fmla="*/ 159576 h 3202710"/>
              <a:gd name="connsiteX4" fmla="*/ 5435654 w 11720168"/>
              <a:gd name="connsiteY4" fmla="*/ 490067 h 3202710"/>
              <a:gd name="connsiteX5" fmla="*/ 8332888 w 11720168"/>
              <a:gd name="connsiteY5" fmla="*/ 743238 h 3202710"/>
              <a:gd name="connsiteX6" fmla="*/ 10933542 w 11720168"/>
              <a:gd name="connsiteY6" fmla="*/ 1147089 h 3202710"/>
              <a:gd name="connsiteX7" fmla="*/ 11661936 w 11720168"/>
              <a:gd name="connsiteY7" fmla="*/ 2562761 h 3202710"/>
              <a:gd name="connsiteX8" fmla="*/ 9674858 w 11720168"/>
              <a:gd name="connsiteY8" fmla="*/ 2904116 h 3202710"/>
              <a:gd name="connsiteX9" fmla="*/ 7722484 w 11720168"/>
              <a:gd name="connsiteY9" fmla="*/ 3134535 h 3202710"/>
              <a:gd name="connsiteX10" fmla="*/ 1738939 w 11720168"/>
              <a:gd name="connsiteY10" fmla="*/ 3178433 h 3202710"/>
              <a:gd name="connsiteX11" fmla="*/ 144230 w 11720168"/>
              <a:gd name="connsiteY11" fmla="*/ 2965826 h 3202710"/>
              <a:gd name="connsiteX12" fmla="*/ 11196 w 11720168"/>
              <a:gd name="connsiteY12" fmla="*/ 1117639 h 3202710"/>
              <a:gd name="connsiteX0" fmla="*/ 11196 w 11720168"/>
              <a:gd name="connsiteY0" fmla="*/ 1117639 h 3202710"/>
              <a:gd name="connsiteX1" fmla="*/ 611279 w 11720168"/>
              <a:gd name="connsiteY1" fmla="*/ 136740 h 3202710"/>
              <a:gd name="connsiteX2" fmla="*/ 2253406 w 11720168"/>
              <a:gd name="connsiteY2" fmla="*/ 10358 h 3202710"/>
              <a:gd name="connsiteX3" fmla="*/ 3702210 w 11720168"/>
              <a:gd name="connsiteY3" fmla="*/ 159576 h 3202710"/>
              <a:gd name="connsiteX4" fmla="*/ 5435654 w 11720168"/>
              <a:gd name="connsiteY4" fmla="*/ 490067 h 3202710"/>
              <a:gd name="connsiteX5" fmla="*/ 8332888 w 11720168"/>
              <a:gd name="connsiteY5" fmla="*/ 743238 h 3202710"/>
              <a:gd name="connsiteX6" fmla="*/ 10933542 w 11720168"/>
              <a:gd name="connsiteY6" fmla="*/ 1147089 h 3202710"/>
              <a:gd name="connsiteX7" fmla="*/ 11661936 w 11720168"/>
              <a:gd name="connsiteY7" fmla="*/ 2562761 h 3202710"/>
              <a:gd name="connsiteX8" fmla="*/ 9674858 w 11720168"/>
              <a:gd name="connsiteY8" fmla="*/ 2904116 h 3202710"/>
              <a:gd name="connsiteX9" fmla="*/ 7722484 w 11720168"/>
              <a:gd name="connsiteY9" fmla="*/ 3134535 h 3202710"/>
              <a:gd name="connsiteX10" fmla="*/ 1738939 w 11720168"/>
              <a:gd name="connsiteY10" fmla="*/ 3178433 h 3202710"/>
              <a:gd name="connsiteX11" fmla="*/ 144230 w 11720168"/>
              <a:gd name="connsiteY11" fmla="*/ 2965826 h 3202710"/>
              <a:gd name="connsiteX12" fmla="*/ 11196 w 11720168"/>
              <a:gd name="connsiteY12" fmla="*/ 1117639 h 3202710"/>
              <a:gd name="connsiteX0" fmla="*/ 11196 w 11717750"/>
              <a:gd name="connsiteY0" fmla="*/ 1117639 h 3202710"/>
              <a:gd name="connsiteX1" fmla="*/ 611279 w 11717750"/>
              <a:gd name="connsiteY1" fmla="*/ 136740 h 3202710"/>
              <a:gd name="connsiteX2" fmla="*/ 2253406 w 11717750"/>
              <a:gd name="connsiteY2" fmla="*/ 10358 h 3202710"/>
              <a:gd name="connsiteX3" fmla="*/ 3702210 w 11717750"/>
              <a:gd name="connsiteY3" fmla="*/ 159576 h 3202710"/>
              <a:gd name="connsiteX4" fmla="*/ 5435654 w 11717750"/>
              <a:gd name="connsiteY4" fmla="*/ 490067 h 3202710"/>
              <a:gd name="connsiteX5" fmla="*/ 8332888 w 11717750"/>
              <a:gd name="connsiteY5" fmla="*/ 743238 h 3202710"/>
              <a:gd name="connsiteX6" fmla="*/ 10917786 w 11717750"/>
              <a:gd name="connsiteY6" fmla="*/ 997322 h 3202710"/>
              <a:gd name="connsiteX7" fmla="*/ 11661936 w 11717750"/>
              <a:gd name="connsiteY7" fmla="*/ 2562761 h 3202710"/>
              <a:gd name="connsiteX8" fmla="*/ 9674858 w 11717750"/>
              <a:gd name="connsiteY8" fmla="*/ 2904116 h 3202710"/>
              <a:gd name="connsiteX9" fmla="*/ 7722484 w 11717750"/>
              <a:gd name="connsiteY9" fmla="*/ 3134535 h 3202710"/>
              <a:gd name="connsiteX10" fmla="*/ 1738939 w 11717750"/>
              <a:gd name="connsiteY10" fmla="*/ 3178433 h 3202710"/>
              <a:gd name="connsiteX11" fmla="*/ 144230 w 11717750"/>
              <a:gd name="connsiteY11" fmla="*/ 2965826 h 3202710"/>
              <a:gd name="connsiteX12" fmla="*/ 11196 w 11717750"/>
              <a:gd name="connsiteY12" fmla="*/ 1117639 h 3202710"/>
              <a:gd name="connsiteX0" fmla="*/ 11196 w 11688711"/>
              <a:gd name="connsiteY0" fmla="*/ 1117639 h 3202710"/>
              <a:gd name="connsiteX1" fmla="*/ 611279 w 11688711"/>
              <a:gd name="connsiteY1" fmla="*/ 136740 h 3202710"/>
              <a:gd name="connsiteX2" fmla="*/ 2253406 w 11688711"/>
              <a:gd name="connsiteY2" fmla="*/ 10358 h 3202710"/>
              <a:gd name="connsiteX3" fmla="*/ 3702210 w 11688711"/>
              <a:gd name="connsiteY3" fmla="*/ 159576 h 3202710"/>
              <a:gd name="connsiteX4" fmla="*/ 5435654 w 11688711"/>
              <a:gd name="connsiteY4" fmla="*/ 490067 h 3202710"/>
              <a:gd name="connsiteX5" fmla="*/ 8332888 w 11688711"/>
              <a:gd name="connsiteY5" fmla="*/ 743238 h 3202710"/>
              <a:gd name="connsiteX6" fmla="*/ 10917786 w 11688711"/>
              <a:gd name="connsiteY6" fmla="*/ 997322 h 3202710"/>
              <a:gd name="connsiteX7" fmla="*/ 11630425 w 11688711"/>
              <a:gd name="connsiteY7" fmla="*/ 2666446 h 3202710"/>
              <a:gd name="connsiteX8" fmla="*/ 9674858 w 11688711"/>
              <a:gd name="connsiteY8" fmla="*/ 2904116 h 3202710"/>
              <a:gd name="connsiteX9" fmla="*/ 7722484 w 11688711"/>
              <a:gd name="connsiteY9" fmla="*/ 3134535 h 3202710"/>
              <a:gd name="connsiteX10" fmla="*/ 1738939 w 11688711"/>
              <a:gd name="connsiteY10" fmla="*/ 3178433 h 3202710"/>
              <a:gd name="connsiteX11" fmla="*/ 144230 w 11688711"/>
              <a:gd name="connsiteY11" fmla="*/ 2965826 h 3202710"/>
              <a:gd name="connsiteX12" fmla="*/ 11196 w 11688711"/>
              <a:gd name="connsiteY12" fmla="*/ 1117639 h 3202710"/>
              <a:gd name="connsiteX0" fmla="*/ 11196 w 11715083"/>
              <a:gd name="connsiteY0" fmla="*/ 1117639 h 3202710"/>
              <a:gd name="connsiteX1" fmla="*/ 611279 w 11715083"/>
              <a:gd name="connsiteY1" fmla="*/ 136740 h 3202710"/>
              <a:gd name="connsiteX2" fmla="*/ 2253406 w 11715083"/>
              <a:gd name="connsiteY2" fmla="*/ 10358 h 3202710"/>
              <a:gd name="connsiteX3" fmla="*/ 3702210 w 11715083"/>
              <a:gd name="connsiteY3" fmla="*/ 159576 h 3202710"/>
              <a:gd name="connsiteX4" fmla="*/ 5435654 w 11715083"/>
              <a:gd name="connsiteY4" fmla="*/ 490067 h 3202710"/>
              <a:gd name="connsiteX5" fmla="*/ 8332888 w 11715083"/>
              <a:gd name="connsiteY5" fmla="*/ 743238 h 3202710"/>
              <a:gd name="connsiteX6" fmla="*/ 10917786 w 11715083"/>
              <a:gd name="connsiteY6" fmla="*/ 997322 h 3202710"/>
              <a:gd name="connsiteX7" fmla="*/ 11630425 w 11715083"/>
              <a:gd name="connsiteY7" fmla="*/ 2666446 h 3202710"/>
              <a:gd name="connsiteX8" fmla="*/ 9265214 w 11715083"/>
              <a:gd name="connsiteY8" fmla="*/ 2904116 h 3202710"/>
              <a:gd name="connsiteX9" fmla="*/ 7722484 w 11715083"/>
              <a:gd name="connsiteY9" fmla="*/ 3134535 h 3202710"/>
              <a:gd name="connsiteX10" fmla="*/ 1738939 w 11715083"/>
              <a:gd name="connsiteY10" fmla="*/ 3178433 h 3202710"/>
              <a:gd name="connsiteX11" fmla="*/ 144230 w 11715083"/>
              <a:gd name="connsiteY11" fmla="*/ 2965826 h 3202710"/>
              <a:gd name="connsiteX12" fmla="*/ 11196 w 11715083"/>
              <a:gd name="connsiteY12" fmla="*/ 1117639 h 3202710"/>
              <a:gd name="connsiteX0" fmla="*/ 11196 w 11715083"/>
              <a:gd name="connsiteY0" fmla="*/ 1117639 h 3202710"/>
              <a:gd name="connsiteX1" fmla="*/ 611279 w 11715083"/>
              <a:gd name="connsiteY1" fmla="*/ 136740 h 3202710"/>
              <a:gd name="connsiteX2" fmla="*/ 2253406 w 11715083"/>
              <a:gd name="connsiteY2" fmla="*/ 10358 h 3202710"/>
              <a:gd name="connsiteX3" fmla="*/ 3702210 w 11715083"/>
              <a:gd name="connsiteY3" fmla="*/ 159576 h 3202710"/>
              <a:gd name="connsiteX4" fmla="*/ 5435654 w 11715083"/>
              <a:gd name="connsiteY4" fmla="*/ 490067 h 3202710"/>
              <a:gd name="connsiteX5" fmla="*/ 8332888 w 11715083"/>
              <a:gd name="connsiteY5" fmla="*/ 743238 h 3202710"/>
              <a:gd name="connsiteX6" fmla="*/ 10917786 w 11715083"/>
              <a:gd name="connsiteY6" fmla="*/ 997322 h 3202710"/>
              <a:gd name="connsiteX7" fmla="*/ 11630425 w 11715083"/>
              <a:gd name="connsiteY7" fmla="*/ 2666446 h 3202710"/>
              <a:gd name="connsiteX8" fmla="*/ 9265214 w 11715083"/>
              <a:gd name="connsiteY8" fmla="*/ 2904116 h 3202710"/>
              <a:gd name="connsiteX9" fmla="*/ 8415728 w 11715083"/>
              <a:gd name="connsiteY9" fmla="*/ 3134535 h 3202710"/>
              <a:gd name="connsiteX10" fmla="*/ 1738939 w 11715083"/>
              <a:gd name="connsiteY10" fmla="*/ 3178433 h 3202710"/>
              <a:gd name="connsiteX11" fmla="*/ 144230 w 11715083"/>
              <a:gd name="connsiteY11" fmla="*/ 2965826 h 3202710"/>
              <a:gd name="connsiteX12" fmla="*/ 11196 w 11715083"/>
              <a:gd name="connsiteY12" fmla="*/ 1117639 h 3202710"/>
              <a:gd name="connsiteX0" fmla="*/ 11196 w 11715083"/>
              <a:gd name="connsiteY0" fmla="*/ 1117639 h 3215179"/>
              <a:gd name="connsiteX1" fmla="*/ 611279 w 11715083"/>
              <a:gd name="connsiteY1" fmla="*/ 136740 h 3215179"/>
              <a:gd name="connsiteX2" fmla="*/ 2253406 w 11715083"/>
              <a:gd name="connsiteY2" fmla="*/ 10358 h 3215179"/>
              <a:gd name="connsiteX3" fmla="*/ 3702210 w 11715083"/>
              <a:gd name="connsiteY3" fmla="*/ 159576 h 3215179"/>
              <a:gd name="connsiteX4" fmla="*/ 5435654 w 11715083"/>
              <a:gd name="connsiteY4" fmla="*/ 490067 h 3215179"/>
              <a:gd name="connsiteX5" fmla="*/ 8332888 w 11715083"/>
              <a:gd name="connsiteY5" fmla="*/ 743238 h 3215179"/>
              <a:gd name="connsiteX6" fmla="*/ 10917786 w 11715083"/>
              <a:gd name="connsiteY6" fmla="*/ 997322 h 3215179"/>
              <a:gd name="connsiteX7" fmla="*/ 11630425 w 11715083"/>
              <a:gd name="connsiteY7" fmla="*/ 2666446 h 3215179"/>
              <a:gd name="connsiteX8" fmla="*/ 9265214 w 11715083"/>
              <a:gd name="connsiteY8" fmla="*/ 2904116 h 3215179"/>
              <a:gd name="connsiteX9" fmla="*/ 8415728 w 11715083"/>
              <a:gd name="connsiteY9" fmla="*/ 3215179 h 3215179"/>
              <a:gd name="connsiteX10" fmla="*/ 1738939 w 11715083"/>
              <a:gd name="connsiteY10" fmla="*/ 3178433 h 3215179"/>
              <a:gd name="connsiteX11" fmla="*/ 144230 w 11715083"/>
              <a:gd name="connsiteY11" fmla="*/ 2965826 h 3215179"/>
              <a:gd name="connsiteX12" fmla="*/ 11196 w 11715083"/>
              <a:gd name="connsiteY12" fmla="*/ 1117639 h 3215179"/>
              <a:gd name="connsiteX0" fmla="*/ 11196 w 11715083"/>
              <a:gd name="connsiteY0" fmla="*/ 1117639 h 3235308"/>
              <a:gd name="connsiteX1" fmla="*/ 611279 w 11715083"/>
              <a:gd name="connsiteY1" fmla="*/ 136740 h 3235308"/>
              <a:gd name="connsiteX2" fmla="*/ 2253406 w 11715083"/>
              <a:gd name="connsiteY2" fmla="*/ 10358 h 3235308"/>
              <a:gd name="connsiteX3" fmla="*/ 3702210 w 11715083"/>
              <a:gd name="connsiteY3" fmla="*/ 159576 h 3235308"/>
              <a:gd name="connsiteX4" fmla="*/ 5435654 w 11715083"/>
              <a:gd name="connsiteY4" fmla="*/ 490067 h 3235308"/>
              <a:gd name="connsiteX5" fmla="*/ 8332888 w 11715083"/>
              <a:gd name="connsiteY5" fmla="*/ 743238 h 3235308"/>
              <a:gd name="connsiteX6" fmla="*/ 10917786 w 11715083"/>
              <a:gd name="connsiteY6" fmla="*/ 997322 h 3235308"/>
              <a:gd name="connsiteX7" fmla="*/ 11630425 w 11715083"/>
              <a:gd name="connsiteY7" fmla="*/ 2666446 h 3235308"/>
              <a:gd name="connsiteX8" fmla="*/ 9265214 w 11715083"/>
              <a:gd name="connsiteY8" fmla="*/ 2904116 h 3235308"/>
              <a:gd name="connsiteX9" fmla="*/ 8415728 w 11715083"/>
              <a:gd name="connsiteY9" fmla="*/ 3215179 h 3235308"/>
              <a:gd name="connsiteX10" fmla="*/ 1738939 w 11715083"/>
              <a:gd name="connsiteY10" fmla="*/ 3224516 h 3235308"/>
              <a:gd name="connsiteX11" fmla="*/ 144230 w 11715083"/>
              <a:gd name="connsiteY11" fmla="*/ 2965826 h 3235308"/>
              <a:gd name="connsiteX12" fmla="*/ 11196 w 11715083"/>
              <a:gd name="connsiteY12" fmla="*/ 1117639 h 3235308"/>
              <a:gd name="connsiteX0" fmla="*/ 11196 w 11715083"/>
              <a:gd name="connsiteY0" fmla="*/ 1082878 h 3200547"/>
              <a:gd name="connsiteX1" fmla="*/ 611279 w 11715083"/>
              <a:gd name="connsiteY1" fmla="*/ 101979 h 3200547"/>
              <a:gd name="connsiteX2" fmla="*/ 2253406 w 11715083"/>
              <a:gd name="connsiteY2" fmla="*/ 33200 h 3200547"/>
              <a:gd name="connsiteX3" fmla="*/ 3702210 w 11715083"/>
              <a:gd name="connsiteY3" fmla="*/ 124815 h 3200547"/>
              <a:gd name="connsiteX4" fmla="*/ 5435654 w 11715083"/>
              <a:gd name="connsiteY4" fmla="*/ 455306 h 3200547"/>
              <a:gd name="connsiteX5" fmla="*/ 8332888 w 11715083"/>
              <a:gd name="connsiteY5" fmla="*/ 708477 h 3200547"/>
              <a:gd name="connsiteX6" fmla="*/ 10917786 w 11715083"/>
              <a:gd name="connsiteY6" fmla="*/ 962561 h 3200547"/>
              <a:gd name="connsiteX7" fmla="*/ 11630425 w 11715083"/>
              <a:gd name="connsiteY7" fmla="*/ 2631685 h 3200547"/>
              <a:gd name="connsiteX8" fmla="*/ 9265214 w 11715083"/>
              <a:gd name="connsiteY8" fmla="*/ 2869355 h 3200547"/>
              <a:gd name="connsiteX9" fmla="*/ 8415728 w 11715083"/>
              <a:gd name="connsiteY9" fmla="*/ 3180418 h 3200547"/>
              <a:gd name="connsiteX10" fmla="*/ 1738939 w 11715083"/>
              <a:gd name="connsiteY10" fmla="*/ 3189755 h 3200547"/>
              <a:gd name="connsiteX11" fmla="*/ 144230 w 11715083"/>
              <a:gd name="connsiteY11" fmla="*/ 2931065 h 3200547"/>
              <a:gd name="connsiteX12" fmla="*/ 11196 w 11715083"/>
              <a:gd name="connsiteY12" fmla="*/ 1082878 h 3200547"/>
              <a:gd name="connsiteX0" fmla="*/ 11196 w 11715083"/>
              <a:gd name="connsiteY0" fmla="*/ 1051398 h 3169067"/>
              <a:gd name="connsiteX1" fmla="*/ 611279 w 11715083"/>
              <a:gd name="connsiteY1" fmla="*/ 151143 h 3169067"/>
              <a:gd name="connsiteX2" fmla="*/ 2253406 w 11715083"/>
              <a:gd name="connsiteY2" fmla="*/ 1720 h 3169067"/>
              <a:gd name="connsiteX3" fmla="*/ 3702210 w 11715083"/>
              <a:gd name="connsiteY3" fmla="*/ 93335 h 3169067"/>
              <a:gd name="connsiteX4" fmla="*/ 5435654 w 11715083"/>
              <a:gd name="connsiteY4" fmla="*/ 423826 h 3169067"/>
              <a:gd name="connsiteX5" fmla="*/ 8332888 w 11715083"/>
              <a:gd name="connsiteY5" fmla="*/ 676997 h 3169067"/>
              <a:gd name="connsiteX6" fmla="*/ 10917786 w 11715083"/>
              <a:gd name="connsiteY6" fmla="*/ 931081 h 3169067"/>
              <a:gd name="connsiteX7" fmla="*/ 11630425 w 11715083"/>
              <a:gd name="connsiteY7" fmla="*/ 2600205 h 3169067"/>
              <a:gd name="connsiteX8" fmla="*/ 9265214 w 11715083"/>
              <a:gd name="connsiteY8" fmla="*/ 2837875 h 3169067"/>
              <a:gd name="connsiteX9" fmla="*/ 8415728 w 11715083"/>
              <a:gd name="connsiteY9" fmla="*/ 3148938 h 3169067"/>
              <a:gd name="connsiteX10" fmla="*/ 1738939 w 11715083"/>
              <a:gd name="connsiteY10" fmla="*/ 3158275 h 3169067"/>
              <a:gd name="connsiteX11" fmla="*/ 144230 w 11715083"/>
              <a:gd name="connsiteY11" fmla="*/ 2899585 h 3169067"/>
              <a:gd name="connsiteX12" fmla="*/ 11196 w 11715083"/>
              <a:gd name="connsiteY12" fmla="*/ 1051398 h 3169067"/>
              <a:gd name="connsiteX0" fmla="*/ 11196 w 11496328"/>
              <a:gd name="connsiteY0" fmla="*/ 1051398 h 3169067"/>
              <a:gd name="connsiteX1" fmla="*/ 611279 w 11496328"/>
              <a:gd name="connsiteY1" fmla="*/ 151143 h 3169067"/>
              <a:gd name="connsiteX2" fmla="*/ 2253406 w 11496328"/>
              <a:gd name="connsiteY2" fmla="*/ 1720 h 3169067"/>
              <a:gd name="connsiteX3" fmla="*/ 3702210 w 11496328"/>
              <a:gd name="connsiteY3" fmla="*/ 93335 h 3169067"/>
              <a:gd name="connsiteX4" fmla="*/ 5435654 w 11496328"/>
              <a:gd name="connsiteY4" fmla="*/ 423826 h 3169067"/>
              <a:gd name="connsiteX5" fmla="*/ 8332888 w 11496328"/>
              <a:gd name="connsiteY5" fmla="*/ 676997 h 3169067"/>
              <a:gd name="connsiteX6" fmla="*/ 10917786 w 11496328"/>
              <a:gd name="connsiteY6" fmla="*/ 931081 h 3169067"/>
              <a:gd name="connsiteX7" fmla="*/ 11378336 w 11496328"/>
              <a:gd name="connsiteY7" fmla="*/ 2634766 h 3169067"/>
              <a:gd name="connsiteX8" fmla="*/ 9265214 w 11496328"/>
              <a:gd name="connsiteY8" fmla="*/ 2837875 h 3169067"/>
              <a:gd name="connsiteX9" fmla="*/ 8415728 w 11496328"/>
              <a:gd name="connsiteY9" fmla="*/ 3148938 h 3169067"/>
              <a:gd name="connsiteX10" fmla="*/ 1738939 w 11496328"/>
              <a:gd name="connsiteY10" fmla="*/ 3158275 h 3169067"/>
              <a:gd name="connsiteX11" fmla="*/ 144230 w 11496328"/>
              <a:gd name="connsiteY11" fmla="*/ 2899585 h 3169067"/>
              <a:gd name="connsiteX12" fmla="*/ 11196 w 11496328"/>
              <a:gd name="connsiteY12" fmla="*/ 1051398 h 3169067"/>
              <a:gd name="connsiteX0" fmla="*/ 11196 w 11453383"/>
              <a:gd name="connsiteY0" fmla="*/ 1051398 h 3169067"/>
              <a:gd name="connsiteX1" fmla="*/ 611279 w 11453383"/>
              <a:gd name="connsiteY1" fmla="*/ 151143 h 3169067"/>
              <a:gd name="connsiteX2" fmla="*/ 2253406 w 11453383"/>
              <a:gd name="connsiteY2" fmla="*/ 1720 h 3169067"/>
              <a:gd name="connsiteX3" fmla="*/ 3702210 w 11453383"/>
              <a:gd name="connsiteY3" fmla="*/ 93335 h 3169067"/>
              <a:gd name="connsiteX4" fmla="*/ 5435654 w 11453383"/>
              <a:gd name="connsiteY4" fmla="*/ 423826 h 3169067"/>
              <a:gd name="connsiteX5" fmla="*/ 8332888 w 11453383"/>
              <a:gd name="connsiteY5" fmla="*/ 676997 h 3169067"/>
              <a:gd name="connsiteX6" fmla="*/ 10728720 w 11453383"/>
              <a:gd name="connsiteY6" fmla="*/ 954122 h 3169067"/>
              <a:gd name="connsiteX7" fmla="*/ 11378336 w 11453383"/>
              <a:gd name="connsiteY7" fmla="*/ 2634766 h 3169067"/>
              <a:gd name="connsiteX8" fmla="*/ 9265214 w 11453383"/>
              <a:gd name="connsiteY8" fmla="*/ 2837875 h 3169067"/>
              <a:gd name="connsiteX9" fmla="*/ 8415728 w 11453383"/>
              <a:gd name="connsiteY9" fmla="*/ 3148938 h 3169067"/>
              <a:gd name="connsiteX10" fmla="*/ 1738939 w 11453383"/>
              <a:gd name="connsiteY10" fmla="*/ 3158275 h 3169067"/>
              <a:gd name="connsiteX11" fmla="*/ 144230 w 11453383"/>
              <a:gd name="connsiteY11" fmla="*/ 2899585 h 3169067"/>
              <a:gd name="connsiteX12" fmla="*/ 11196 w 11453383"/>
              <a:gd name="connsiteY12" fmla="*/ 1051398 h 3169067"/>
              <a:gd name="connsiteX0" fmla="*/ 11196 w 11453383"/>
              <a:gd name="connsiteY0" fmla="*/ 1055238 h 3172907"/>
              <a:gd name="connsiteX1" fmla="*/ 611279 w 11453383"/>
              <a:gd name="connsiteY1" fmla="*/ 154983 h 3172907"/>
              <a:gd name="connsiteX2" fmla="*/ 2253406 w 11453383"/>
              <a:gd name="connsiteY2" fmla="*/ 5560 h 3172907"/>
              <a:gd name="connsiteX3" fmla="*/ 4393597 w 11453383"/>
              <a:gd name="connsiteY3" fmla="*/ 71056 h 3172907"/>
              <a:gd name="connsiteX4" fmla="*/ 5435654 w 11453383"/>
              <a:gd name="connsiteY4" fmla="*/ 427666 h 3172907"/>
              <a:gd name="connsiteX5" fmla="*/ 8332888 w 11453383"/>
              <a:gd name="connsiteY5" fmla="*/ 680837 h 3172907"/>
              <a:gd name="connsiteX6" fmla="*/ 10728720 w 11453383"/>
              <a:gd name="connsiteY6" fmla="*/ 957962 h 3172907"/>
              <a:gd name="connsiteX7" fmla="*/ 11378336 w 11453383"/>
              <a:gd name="connsiteY7" fmla="*/ 2638606 h 3172907"/>
              <a:gd name="connsiteX8" fmla="*/ 9265214 w 11453383"/>
              <a:gd name="connsiteY8" fmla="*/ 2841715 h 3172907"/>
              <a:gd name="connsiteX9" fmla="*/ 8415728 w 11453383"/>
              <a:gd name="connsiteY9" fmla="*/ 3152778 h 3172907"/>
              <a:gd name="connsiteX10" fmla="*/ 1738939 w 11453383"/>
              <a:gd name="connsiteY10" fmla="*/ 3162115 h 3172907"/>
              <a:gd name="connsiteX11" fmla="*/ 144230 w 11453383"/>
              <a:gd name="connsiteY11" fmla="*/ 2903425 h 3172907"/>
              <a:gd name="connsiteX12" fmla="*/ 11196 w 11453383"/>
              <a:gd name="connsiteY12" fmla="*/ 1055238 h 3172907"/>
              <a:gd name="connsiteX0" fmla="*/ 11688 w 11453875"/>
              <a:gd name="connsiteY0" fmla="*/ 1017195 h 3134864"/>
              <a:gd name="connsiteX1" fmla="*/ 611771 w 11453875"/>
              <a:gd name="connsiteY1" fmla="*/ 116940 h 3134864"/>
              <a:gd name="connsiteX2" fmla="*/ 2353967 w 11453875"/>
              <a:gd name="connsiteY2" fmla="*/ 2342 h 3134864"/>
              <a:gd name="connsiteX3" fmla="*/ 4394089 w 11453875"/>
              <a:gd name="connsiteY3" fmla="*/ 33013 h 3134864"/>
              <a:gd name="connsiteX4" fmla="*/ 5436146 w 11453875"/>
              <a:gd name="connsiteY4" fmla="*/ 389623 h 3134864"/>
              <a:gd name="connsiteX5" fmla="*/ 8333380 w 11453875"/>
              <a:gd name="connsiteY5" fmla="*/ 642794 h 3134864"/>
              <a:gd name="connsiteX6" fmla="*/ 10729212 w 11453875"/>
              <a:gd name="connsiteY6" fmla="*/ 919919 h 3134864"/>
              <a:gd name="connsiteX7" fmla="*/ 11378828 w 11453875"/>
              <a:gd name="connsiteY7" fmla="*/ 2600563 h 3134864"/>
              <a:gd name="connsiteX8" fmla="*/ 9265706 w 11453875"/>
              <a:gd name="connsiteY8" fmla="*/ 2803672 h 3134864"/>
              <a:gd name="connsiteX9" fmla="*/ 8416220 w 11453875"/>
              <a:gd name="connsiteY9" fmla="*/ 3114735 h 3134864"/>
              <a:gd name="connsiteX10" fmla="*/ 1739431 w 11453875"/>
              <a:gd name="connsiteY10" fmla="*/ 3124072 h 3134864"/>
              <a:gd name="connsiteX11" fmla="*/ 144722 w 11453875"/>
              <a:gd name="connsiteY11" fmla="*/ 2865382 h 3134864"/>
              <a:gd name="connsiteX12" fmla="*/ 11688 w 11453875"/>
              <a:gd name="connsiteY12" fmla="*/ 1017195 h 3134864"/>
              <a:gd name="connsiteX0" fmla="*/ 17093 w 11459280"/>
              <a:gd name="connsiteY0" fmla="*/ 1032932 h 3150601"/>
              <a:gd name="connsiteX1" fmla="*/ 498912 w 11459280"/>
              <a:gd name="connsiteY1" fmla="*/ 102205 h 3150601"/>
              <a:gd name="connsiteX2" fmla="*/ 2359372 w 11459280"/>
              <a:gd name="connsiteY2" fmla="*/ 18079 h 3150601"/>
              <a:gd name="connsiteX3" fmla="*/ 4399494 w 11459280"/>
              <a:gd name="connsiteY3" fmla="*/ 48750 h 3150601"/>
              <a:gd name="connsiteX4" fmla="*/ 5441551 w 11459280"/>
              <a:gd name="connsiteY4" fmla="*/ 405360 h 3150601"/>
              <a:gd name="connsiteX5" fmla="*/ 8338785 w 11459280"/>
              <a:gd name="connsiteY5" fmla="*/ 658531 h 3150601"/>
              <a:gd name="connsiteX6" fmla="*/ 10734617 w 11459280"/>
              <a:gd name="connsiteY6" fmla="*/ 935656 h 3150601"/>
              <a:gd name="connsiteX7" fmla="*/ 11384233 w 11459280"/>
              <a:gd name="connsiteY7" fmla="*/ 2616300 h 3150601"/>
              <a:gd name="connsiteX8" fmla="*/ 9271111 w 11459280"/>
              <a:gd name="connsiteY8" fmla="*/ 2819409 h 3150601"/>
              <a:gd name="connsiteX9" fmla="*/ 8421625 w 11459280"/>
              <a:gd name="connsiteY9" fmla="*/ 3130472 h 3150601"/>
              <a:gd name="connsiteX10" fmla="*/ 1744836 w 11459280"/>
              <a:gd name="connsiteY10" fmla="*/ 3139809 h 3150601"/>
              <a:gd name="connsiteX11" fmla="*/ 150127 w 11459280"/>
              <a:gd name="connsiteY11" fmla="*/ 2881119 h 3150601"/>
              <a:gd name="connsiteX12" fmla="*/ 17093 w 11459280"/>
              <a:gd name="connsiteY12" fmla="*/ 1032932 h 3150601"/>
              <a:gd name="connsiteX0" fmla="*/ 17093 w 11459280"/>
              <a:gd name="connsiteY0" fmla="*/ 1032066 h 3149735"/>
              <a:gd name="connsiteX1" fmla="*/ 498912 w 11459280"/>
              <a:gd name="connsiteY1" fmla="*/ 101339 h 3149735"/>
              <a:gd name="connsiteX2" fmla="*/ 2359372 w 11459280"/>
              <a:gd name="connsiteY2" fmla="*/ 17213 h 3149735"/>
              <a:gd name="connsiteX3" fmla="*/ 4399494 w 11459280"/>
              <a:gd name="connsiteY3" fmla="*/ 0 h 3149735"/>
              <a:gd name="connsiteX4" fmla="*/ 5441551 w 11459280"/>
              <a:gd name="connsiteY4" fmla="*/ 404494 h 3149735"/>
              <a:gd name="connsiteX5" fmla="*/ 8338785 w 11459280"/>
              <a:gd name="connsiteY5" fmla="*/ 657665 h 3149735"/>
              <a:gd name="connsiteX6" fmla="*/ 10734617 w 11459280"/>
              <a:gd name="connsiteY6" fmla="*/ 934790 h 3149735"/>
              <a:gd name="connsiteX7" fmla="*/ 11384233 w 11459280"/>
              <a:gd name="connsiteY7" fmla="*/ 2615434 h 3149735"/>
              <a:gd name="connsiteX8" fmla="*/ 9271111 w 11459280"/>
              <a:gd name="connsiteY8" fmla="*/ 2818543 h 3149735"/>
              <a:gd name="connsiteX9" fmla="*/ 8421625 w 11459280"/>
              <a:gd name="connsiteY9" fmla="*/ 3129606 h 3149735"/>
              <a:gd name="connsiteX10" fmla="*/ 1744836 w 11459280"/>
              <a:gd name="connsiteY10" fmla="*/ 3138943 h 3149735"/>
              <a:gd name="connsiteX11" fmla="*/ 150127 w 11459280"/>
              <a:gd name="connsiteY11" fmla="*/ 2880253 h 3149735"/>
              <a:gd name="connsiteX12" fmla="*/ 17093 w 11459280"/>
              <a:gd name="connsiteY12" fmla="*/ 1032066 h 3149735"/>
              <a:gd name="connsiteX0" fmla="*/ 17093 w 11459280"/>
              <a:gd name="connsiteY0" fmla="*/ 1060087 h 3177756"/>
              <a:gd name="connsiteX1" fmla="*/ 498912 w 11459280"/>
              <a:gd name="connsiteY1" fmla="*/ 129360 h 3177756"/>
              <a:gd name="connsiteX2" fmla="*/ 2359372 w 11459280"/>
              <a:gd name="connsiteY2" fmla="*/ 45234 h 3177756"/>
              <a:gd name="connsiteX3" fmla="*/ 4399494 w 11459280"/>
              <a:gd name="connsiteY3" fmla="*/ 28021 h 3177756"/>
              <a:gd name="connsiteX4" fmla="*/ 5441551 w 11459280"/>
              <a:gd name="connsiteY4" fmla="*/ 432515 h 3177756"/>
              <a:gd name="connsiteX5" fmla="*/ 8338785 w 11459280"/>
              <a:gd name="connsiteY5" fmla="*/ 685686 h 3177756"/>
              <a:gd name="connsiteX6" fmla="*/ 10734617 w 11459280"/>
              <a:gd name="connsiteY6" fmla="*/ 962811 h 3177756"/>
              <a:gd name="connsiteX7" fmla="*/ 11384233 w 11459280"/>
              <a:gd name="connsiteY7" fmla="*/ 2643455 h 3177756"/>
              <a:gd name="connsiteX8" fmla="*/ 9271111 w 11459280"/>
              <a:gd name="connsiteY8" fmla="*/ 2846564 h 3177756"/>
              <a:gd name="connsiteX9" fmla="*/ 8421625 w 11459280"/>
              <a:gd name="connsiteY9" fmla="*/ 3157627 h 3177756"/>
              <a:gd name="connsiteX10" fmla="*/ 1744836 w 11459280"/>
              <a:gd name="connsiteY10" fmla="*/ 3166964 h 3177756"/>
              <a:gd name="connsiteX11" fmla="*/ 150127 w 11459280"/>
              <a:gd name="connsiteY11" fmla="*/ 2908274 h 3177756"/>
              <a:gd name="connsiteX12" fmla="*/ 17093 w 11459280"/>
              <a:gd name="connsiteY12" fmla="*/ 1060087 h 3177756"/>
              <a:gd name="connsiteX0" fmla="*/ 17093 w 11459280"/>
              <a:gd name="connsiteY0" fmla="*/ 1032933 h 3150602"/>
              <a:gd name="connsiteX1" fmla="*/ 498912 w 11459280"/>
              <a:gd name="connsiteY1" fmla="*/ 102206 h 3150602"/>
              <a:gd name="connsiteX2" fmla="*/ 2359372 w 11459280"/>
              <a:gd name="connsiteY2" fmla="*/ 18080 h 3150602"/>
              <a:gd name="connsiteX3" fmla="*/ 4454077 w 11459280"/>
              <a:gd name="connsiteY3" fmla="*/ 48751 h 3150602"/>
              <a:gd name="connsiteX4" fmla="*/ 5441551 w 11459280"/>
              <a:gd name="connsiteY4" fmla="*/ 405361 h 3150602"/>
              <a:gd name="connsiteX5" fmla="*/ 8338785 w 11459280"/>
              <a:gd name="connsiteY5" fmla="*/ 658532 h 3150602"/>
              <a:gd name="connsiteX6" fmla="*/ 10734617 w 11459280"/>
              <a:gd name="connsiteY6" fmla="*/ 935657 h 3150602"/>
              <a:gd name="connsiteX7" fmla="*/ 11384233 w 11459280"/>
              <a:gd name="connsiteY7" fmla="*/ 2616301 h 3150602"/>
              <a:gd name="connsiteX8" fmla="*/ 9271111 w 11459280"/>
              <a:gd name="connsiteY8" fmla="*/ 2819410 h 3150602"/>
              <a:gd name="connsiteX9" fmla="*/ 8421625 w 11459280"/>
              <a:gd name="connsiteY9" fmla="*/ 3130473 h 3150602"/>
              <a:gd name="connsiteX10" fmla="*/ 1744836 w 11459280"/>
              <a:gd name="connsiteY10" fmla="*/ 3139810 h 3150602"/>
              <a:gd name="connsiteX11" fmla="*/ 150127 w 11459280"/>
              <a:gd name="connsiteY11" fmla="*/ 2881120 h 3150602"/>
              <a:gd name="connsiteX12" fmla="*/ 17093 w 11459280"/>
              <a:gd name="connsiteY12" fmla="*/ 1032933 h 3150602"/>
              <a:gd name="connsiteX0" fmla="*/ 17093 w 11459280"/>
              <a:gd name="connsiteY0" fmla="*/ 1032933 h 3150602"/>
              <a:gd name="connsiteX1" fmla="*/ 498912 w 11459280"/>
              <a:gd name="connsiteY1" fmla="*/ 102206 h 3150602"/>
              <a:gd name="connsiteX2" fmla="*/ 2359372 w 11459280"/>
              <a:gd name="connsiteY2" fmla="*/ 18080 h 3150602"/>
              <a:gd name="connsiteX3" fmla="*/ 4454077 w 11459280"/>
              <a:gd name="connsiteY3" fmla="*/ 48751 h 3150602"/>
              <a:gd name="connsiteX4" fmla="*/ 5441551 w 11459280"/>
              <a:gd name="connsiteY4" fmla="*/ 405361 h 3150602"/>
              <a:gd name="connsiteX5" fmla="*/ 8338785 w 11459280"/>
              <a:gd name="connsiteY5" fmla="*/ 658532 h 3150602"/>
              <a:gd name="connsiteX6" fmla="*/ 10734617 w 11459280"/>
              <a:gd name="connsiteY6" fmla="*/ 935657 h 3150602"/>
              <a:gd name="connsiteX7" fmla="*/ 11384233 w 11459280"/>
              <a:gd name="connsiteY7" fmla="*/ 2616301 h 3150602"/>
              <a:gd name="connsiteX8" fmla="*/ 9271111 w 11459280"/>
              <a:gd name="connsiteY8" fmla="*/ 2819410 h 3150602"/>
              <a:gd name="connsiteX9" fmla="*/ 8421625 w 11459280"/>
              <a:gd name="connsiteY9" fmla="*/ 3130473 h 3150602"/>
              <a:gd name="connsiteX10" fmla="*/ 1744836 w 11459280"/>
              <a:gd name="connsiteY10" fmla="*/ 3139810 h 3150602"/>
              <a:gd name="connsiteX11" fmla="*/ 150127 w 11459280"/>
              <a:gd name="connsiteY11" fmla="*/ 2881120 h 3150602"/>
              <a:gd name="connsiteX12" fmla="*/ 17093 w 11459280"/>
              <a:gd name="connsiteY12" fmla="*/ 1032933 h 3150602"/>
              <a:gd name="connsiteX0" fmla="*/ 17093 w 11459280"/>
              <a:gd name="connsiteY0" fmla="*/ 1040098 h 3157767"/>
              <a:gd name="connsiteX1" fmla="*/ 498912 w 11459280"/>
              <a:gd name="connsiteY1" fmla="*/ 109371 h 3157767"/>
              <a:gd name="connsiteX2" fmla="*/ 2359372 w 11459280"/>
              <a:gd name="connsiteY2" fmla="*/ 25245 h 3157767"/>
              <a:gd name="connsiteX3" fmla="*/ 4454077 w 11459280"/>
              <a:gd name="connsiteY3" fmla="*/ 55916 h 3157767"/>
              <a:gd name="connsiteX4" fmla="*/ 5441551 w 11459280"/>
              <a:gd name="connsiteY4" fmla="*/ 412526 h 3157767"/>
              <a:gd name="connsiteX5" fmla="*/ 8338785 w 11459280"/>
              <a:gd name="connsiteY5" fmla="*/ 665697 h 3157767"/>
              <a:gd name="connsiteX6" fmla="*/ 10734617 w 11459280"/>
              <a:gd name="connsiteY6" fmla="*/ 942822 h 3157767"/>
              <a:gd name="connsiteX7" fmla="*/ 11384233 w 11459280"/>
              <a:gd name="connsiteY7" fmla="*/ 2623466 h 3157767"/>
              <a:gd name="connsiteX8" fmla="*/ 9271111 w 11459280"/>
              <a:gd name="connsiteY8" fmla="*/ 2826575 h 3157767"/>
              <a:gd name="connsiteX9" fmla="*/ 8421625 w 11459280"/>
              <a:gd name="connsiteY9" fmla="*/ 3137638 h 3157767"/>
              <a:gd name="connsiteX10" fmla="*/ 1744836 w 11459280"/>
              <a:gd name="connsiteY10" fmla="*/ 3146975 h 3157767"/>
              <a:gd name="connsiteX11" fmla="*/ 150127 w 11459280"/>
              <a:gd name="connsiteY11" fmla="*/ 2888285 h 3157767"/>
              <a:gd name="connsiteX12" fmla="*/ 17093 w 11459280"/>
              <a:gd name="connsiteY12" fmla="*/ 1040098 h 3157767"/>
              <a:gd name="connsiteX0" fmla="*/ 17093 w 11459280"/>
              <a:gd name="connsiteY0" fmla="*/ 1040098 h 3157767"/>
              <a:gd name="connsiteX1" fmla="*/ 498912 w 11459280"/>
              <a:gd name="connsiteY1" fmla="*/ 109371 h 3157767"/>
              <a:gd name="connsiteX2" fmla="*/ 2359372 w 11459280"/>
              <a:gd name="connsiteY2" fmla="*/ 25245 h 3157767"/>
              <a:gd name="connsiteX3" fmla="*/ 4454077 w 11459280"/>
              <a:gd name="connsiteY3" fmla="*/ 55916 h 3157767"/>
              <a:gd name="connsiteX4" fmla="*/ 5441551 w 11459280"/>
              <a:gd name="connsiteY4" fmla="*/ 412526 h 3157767"/>
              <a:gd name="connsiteX5" fmla="*/ 8338785 w 11459280"/>
              <a:gd name="connsiteY5" fmla="*/ 665697 h 3157767"/>
              <a:gd name="connsiteX6" fmla="*/ 10734617 w 11459280"/>
              <a:gd name="connsiteY6" fmla="*/ 942822 h 3157767"/>
              <a:gd name="connsiteX7" fmla="*/ 11384233 w 11459280"/>
              <a:gd name="connsiteY7" fmla="*/ 2623466 h 3157767"/>
              <a:gd name="connsiteX8" fmla="*/ 9271111 w 11459280"/>
              <a:gd name="connsiteY8" fmla="*/ 2826575 h 3157767"/>
              <a:gd name="connsiteX9" fmla="*/ 8421625 w 11459280"/>
              <a:gd name="connsiteY9" fmla="*/ 3137638 h 3157767"/>
              <a:gd name="connsiteX10" fmla="*/ 1744836 w 11459280"/>
              <a:gd name="connsiteY10" fmla="*/ 3146975 h 3157767"/>
              <a:gd name="connsiteX11" fmla="*/ 150127 w 11459280"/>
              <a:gd name="connsiteY11" fmla="*/ 2888285 h 3157767"/>
              <a:gd name="connsiteX12" fmla="*/ 17093 w 11459280"/>
              <a:gd name="connsiteY12" fmla="*/ 1040098 h 3157767"/>
              <a:gd name="connsiteX0" fmla="*/ 17093 w 11459280"/>
              <a:gd name="connsiteY0" fmla="*/ 1040098 h 3157767"/>
              <a:gd name="connsiteX1" fmla="*/ 498912 w 11459280"/>
              <a:gd name="connsiteY1" fmla="*/ 109371 h 3157767"/>
              <a:gd name="connsiteX2" fmla="*/ 2359372 w 11459280"/>
              <a:gd name="connsiteY2" fmla="*/ 25245 h 3157767"/>
              <a:gd name="connsiteX3" fmla="*/ 4454077 w 11459280"/>
              <a:gd name="connsiteY3" fmla="*/ 55916 h 3157767"/>
              <a:gd name="connsiteX4" fmla="*/ 5441551 w 11459280"/>
              <a:gd name="connsiteY4" fmla="*/ 412526 h 3157767"/>
              <a:gd name="connsiteX5" fmla="*/ 8338785 w 11459280"/>
              <a:gd name="connsiteY5" fmla="*/ 665697 h 3157767"/>
              <a:gd name="connsiteX6" fmla="*/ 10734617 w 11459280"/>
              <a:gd name="connsiteY6" fmla="*/ 942822 h 3157767"/>
              <a:gd name="connsiteX7" fmla="*/ 11384233 w 11459280"/>
              <a:gd name="connsiteY7" fmla="*/ 2623466 h 3157767"/>
              <a:gd name="connsiteX8" fmla="*/ 9271111 w 11459280"/>
              <a:gd name="connsiteY8" fmla="*/ 2826575 h 3157767"/>
              <a:gd name="connsiteX9" fmla="*/ 8421625 w 11459280"/>
              <a:gd name="connsiteY9" fmla="*/ 3137638 h 3157767"/>
              <a:gd name="connsiteX10" fmla="*/ 1744836 w 11459280"/>
              <a:gd name="connsiteY10" fmla="*/ 3146975 h 3157767"/>
              <a:gd name="connsiteX11" fmla="*/ 150127 w 11459280"/>
              <a:gd name="connsiteY11" fmla="*/ 2888285 h 3157767"/>
              <a:gd name="connsiteX12" fmla="*/ 17093 w 11459280"/>
              <a:gd name="connsiteY12" fmla="*/ 1040098 h 3157767"/>
              <a:gd name="connsiteX0" fmla="*/ 17093 w 11459280"/>
              <a:gd name="connsiteY0" fmla="*/ 1040098 h 3157767"/>
              <a:gd name="connsiteX1" fmla="*/ 498912 w 11459280"/>
              <a:gd name="connsiteY1" fmla="*/ 109371 h 3157767"/>
              <a:gd name="connsiteX2" fmla="*/ 2359372 w 11459280"/>
              <a:gd name="connsiteY2" fmla="*/ 25245 h 3157767"/>
              <a:gd name="connsiteX3" fmla="*/ 4454077 w 11459280"/>
              <a:gd name="connsiteY3" fmla="*/ 55916 h 3157767"/>
              <a:gd name="connsiteX4" fmla="*/ 5559816 w 11459280"/>
              <a:gd name="connsiteY4" fmla="*/ 464763 h 3157767"/>
              <a:gd name="connsiteX5" fmla="*/ 8338785 w 11459280"/>
              <a:gd name="connsiteY5" fmla="*/ 665697 h 3157767"/>
              <a:gd name="connsiteX6" fmla="*/ 10734617 w 11459280"/>
              <a:gd name="connsiteY6" fmla="*/ 942822 h 3157767"/>
              <a:gd name="connsiteX7" fmla="*/ 11384233 w 11459280"/>
              <a:gd name="connsiteY7" fmla="*/ 2623466 h 3157767"/>
              <a:gd name="connsiteX8" fmla="*/ 9271111 w 11459280"/>
              <a:gd name="connsiteY8" fmla="*/ 2826575 h 3157767"/>
              <a:gd name="connsiteX9" fmla="*/ 8421625 w 11459280"/>
              <a:gd name="connsiteY9" fmla="*/ 3137638 h 3157767"/>
              <a:gd name="connsiteX10" fmla="*/ 1744836 w 11459280"/>
              <a:gd name="connsiteY10" fmla="*/ 3146975 h 3157767"/>
              <a:gd name="connsiteX11" fmla="*/ 150127 w 11459280"/>
              <a:gd name="connsiteY11" fmla="*/ 2888285 h 3157767"/>
              <a:gd name="connsiteX12" fmla="*/ 17093 w 11459280"/>
              <a:gd name="connsiteY12" fmla="*/ 1040098 h 3157767"/>
              <a:gd name="connsiteX0" fmla="*/ 17093 w 11459280"/>
              <a:gd name="connsiteY0" fmla="*/ 1040098 h 3157767"/>
              <a:gd name="connsiteX1" fmla="*/ 498912 w 11459280"/>
              <a:gd name="connsiteY1" fmla="*/ 109371 h 3157767"/>
              <a:gd name="connsiteX2" fmla="*/ 2359372 w 11459280"/>
              <a:gd name="connsiteY2" fmla="*/ 25245 h 3157767"/>
              <a:gd name="connsiteX3" fmla="*/ 4454077 w 11459280"/>
              <a:gd name="connsiteY3" fmla="*/ 55916 h 3157767"/>
              <a:gd name="connsiteX4" fmla="*/ 5714469 w 11459280"/>
              <a:gd name="connsiteY4" fmla="*/ 503941 h 3157767"/>
              <a:gd name="connsiteX5" fmla="*/ 8338785 w 11459280"/>
              <a:gd name="connsiteY5" fmla="*/ 665697 h 3157767"/>
              <a:gd name="connsiteX6" fmla="*/ 10734617 w 11459280"/>
              <a:gd name="connsiteY6" fmla="*/ 942822 h 3157767"/>
              <a:gd name="connsiteX7" fmla="*/ 11384233 w 11459280"/>
              <a:gd name="connsiteY7" fmla="*/ 2623466 h 3157767"/>
              <a:gd name="connsiteX8" fmla="*/ 9271111 w 11459280"/>
              <a:gd name="connsiteY8" fmla="*/ 2826575 h 3157767"/>
              <a:gd name="connsiteX9" fmla="*/ 8421625 w 11459280"/>
              <a:gd name="connsiteY9" fmla="*/ 3137638 h 3157767"/>
              <a:gd name="connsiteX10" fmla="*/ 1744836 w 11459280"/>
              <a:gd name="connsiteY10" fmla="*/ 3146975 h 3157767"/>
              <a:gd name="connsiteX11" fmla="*/ 150127 w 11459280"/>
              <a:gd name="connsiteY11" fmla="*/ 2888285 h 3157767"/>
              <a:gd name="connsiteX12" fmla="*/ 17093 w 11459280"/>
              <a:gd name="connsiteY12" fmla="*/ 1040098 h 3157767"/>
              <a:gd name="connsiteX0" fmla="*/ 17093 w 11459280"/>
              <a:gd name="connsiteY0" fmla="*/ 1040098 h 3157767"/>
              <a:gd name="connsiteX1" fmla="*/ 498912 w 11459280"/>
              <a:gd name="connsiteY1" fmla="*/ 109371 h 3157767"/>
              <a:gd name="connsiteX2" fmla="*/ 2359372 w 11459280"/>
              <a:gd name="connsiteY2" fmla="*/ 25245 h 3157767"/>
              <a:gd name="connsiteX3" fmla="*/ 4454077 w 11459280"/>
              <a:gd name="connsiteY3" fmla="*/ 55916 h 3157767"/>
              <a:gd name="connsiteX4" fmla="*/ 5714469 w 11459280"/>
              <a:gd name="connsiteY4" fmla="*/ 503941 h 3157767"/>
              <a:gd name="connsiteX5" fmla="*/ 8338785 w 11459280"/>
              <a:gd name="connsiteY5" fmla="*/ 665697 h 3157767"/>
              <a:gd name="connsiteX6" fmla="*/ 10734617 w 11459280"/>
              <a:gd name="connsiteY6" fmla="*/ 942822 h 3157767"/>
              <a:gd name="connsiteX7" fmla="*/ 11384233 w 11459280"/>
              <a:gd name="connsiteY7" fmla="*/ 2623466 h 3157767"/>
              <a:gd name="connsiteX8" fmla="*/ 9271111 w 11459280"/>
              <a:gd name="connsiteY8" fmla="*/ 2826575 h 3157767"/>
              <a:gd name="connsiteX9" fmla="*/ 8421625 w 11459280"/>
              <a:gd name="connsiteY9" fmla="*/ 3137638 h 3157767"/>
              <a:gd name="connsiteX10" fmla="*/ 1744836 w 11459280"/>
              <a:gd name="connsiteY10" fmla="*/ 3146975 h 3157767"/>
              <a:gd name="connsiteX11" fmla="*/ 150127 w 11459280"/>
              <a:gd name="connsiteY11" fmla="*/ 2888285 h 3157767"/>
              <a:gd name="connsiteX12" fmla="*/ 17093 w 11459280"/>
              <a:gd name="connsiteY12" fmla="*/ 1040098 h 3157767"/>
              <a:gd name="connsiteX0" fmla="*/ 17093 w 11488353"/>
              <a:gd name="connsiteY0" fmla="*/ 1040098 h 3157767"/>
              <a:gd name="connsiteX1" fmla="*/ 498912 w 11488353"/>
              <a:gd name="connsiteY1" fmla="*/ 109371 h 3157767"/>
              <a:gd name="connsiteX2" fmla="*/ 2359372 w 11488353"/>
              <a:gd name="connsiteY2" fmla="*/ 25245 h 3157767"/>
              <a:gd name="connsiteX3" fmla="*/ 4454077 w 11488353"/>
              <a:gd name="connsiteY3" fmla="*/ 55916 h 3157767"/>
              <a:gd name="connsiteX4" fmla="*/ 5714469 w 11488353"/>
              <a:gd name="connsiteY4" fmla="*/ 503941 h 3157767"/>
              <a:gd name="connsiteX5" fmla="*/ 8338785 w 11488353"/>
              <a:gd name="connsiteY5" fmla="*/ 665697 h 3157767"/>
              <a:gd name="connsiteX6" fmla="*/ 10871075 w 11488353"/>
              <a:gd name="connsiteY6" fmla="*/ 934116 h 3157767"/>
              <a:gd name="connsiteX7" fmla="*/ 11384233 w 11488353"/>
              <a:gd name="connsiteY7" fmla="*/ 2623466 h 3157767"/>
              <a:gd name="connsiteX8" fmla="*/ 9271111 w 11488353"/>
              <a:gd name="connsiteY8" fmla="*/ 2826575 h 3157767"/>
              <a:gd name="connsiteX9" fmla="*/ 8421625 w 11488353"/>
              <a:gd name="connsiteY9" fmla="*/ 3137638 h 3157767"/>
              <a:gd name="connsiteX10" fmla="*/ 1744836 w 11488353"/>
              <a:gd name="connsiteY10" fmla="*/ 3146975 h 3157767"/>
              <a:gd name="connsiteX11" fmla="*/ 150127 w 11488353"/>
              <a:gd name="connsiteY11" fmla="*/ 2888285 h 3157767"/>
              <a:gd name="connsiteX12" fmla="*/ 17093 w 11488353"/>
              <a:gd name="connsiteY12" fmla="*/ 1040098 h 3157767"/>
              <a:gd name="connsiteX0" fmla="*/ 17093 w 11544040"/>
              <a:gd name="connsiteY0" fmla="*/ 1040098 h 3157767"/>
              <a:gd name="connsiteX1" fmla="*/ 498912 w 11544040"/>
              <a:gd name="connsiteY1" fmla="*/ 109371 h 3157767"/>
              <a:gd name="connsiteX2" fmla="*/ 2359372 w 11544040"/>
              <a:gd name="connsiteY2" fmla="*/ 25245 h 3157767"/>
              <a:gd name="connsiteX3" fmla="*/ 4454077 w 11544040"/>
              <a:gd name="connsiteY3" fmla="*/ 55916 h 3157767"/>
              <a:gd name="connsiteX4" fmla="*/ 5714469 w 11544040"/>
              <a:gd name="connsiteY4" fmla="*/ 503941 h 3157767"/>
              <a:gd name="connsiteX5" fmla="*/ 8338785 w 11544040"/>
              <a:gd name="connsiteY5" fmla="*/ 665697 h 3157767"/>
              <a:gd name="connsiteX6" fmla="*/ 11053018 w 11544040"/>
              <a:gd name="connsiteY6" fmla="*/ 886232 h 3157767"/>
              <a:gd name="connsiteX7" fmla="*/ 11384233 w 11544040"/>
              <a:gd name="connsiteY7" fmla="*/ 2623466 h 3157767"/>
              <a:gd name="connsiteX8" fmla="*/ 9271111 w 11544040"/>
              <a:gd name="connsiteY8" fmla="*/ 2826575 h 3157767"/>
              <a:gd name="connsiteX9" fmla="*/ 8421625 w 11544040"/>
              <a:gd name="connsiteY9" fmla="*/ 3137638 h 3157767"/>
              <a:gd name="connsiteX10" fmla="*/ 1744836 w 11544040"/>
              <a:gd name="connsiteY10" fmla="*/ 3146975 h 3157767"/>
              <a:gd name="connsiteX11" fmla="*/ 150127 w 11544040"/>
              <a:gd name="connsiteY11" fmla="*/ 2888285 h 3157767"/>
              <a:gd name="connsiteX12" fmla="*/ 17093 w 11544040"/>
              <a:gd name="connsiteY12" fmla="*/ 1040098 h 3157767"/>
              <a:gd name="connsiteX0" fmla="*/ 17093 w 11466551"/>
              <a:gd name="connsiteY0" fmla="*/ 1040098 h 3157767"/>
              <a:gd name="connsiteX1" fmla="*/ 498912 w 11466551"/>
              <a:gd name="connsiteY1" fmla="*/ 109371 h 3157767"/>
              <a:gd name="connsiteX2" fmla="*/ 2359372 w 11466551"/>
              <a:gd name="connsiteY2" fmla="*/ 25245 h 3157767"/>
              <a:gd name="connsiteX3" fmla="*/ 4454077 w 11466551"/>
              <a:gd name="connsiteY3" fmla="*/ 55916 h 3157767"/>
              <a:gd name="connsiteX4" fmla="*/ 5714469 w 11466551"/>
              <a:gd name="connsiteY4" fmla="*/ 503941 h 3157767"/>
              <a:gd name="connsiteX5" fmla="*/ 8338785 w 11466551"/>
              <a:gd name="connsiteY5" fmla="*/ 665697 h 3157767"/>
              <a:gd name="connsiteX6" fmla="*/ 11053018 w 11466551"/>
              <a:gd name="connsiteY6" fmla="*/ 886232 h 3157767"/>
              <a:gd name="connsiteX7" fmla="*/ 11275066 w 11466551"/>
              <a:gd name="connsiteY7" fmla="*/ 2623466 h 3157767"/>
              <a:gd name="connsiteX8" fmla="*/ 9271111 w 11466551"/>
              <a:gd name="connsiteY8" fmla="*/ 2826575 h 3157767"/>
              <a:gd name="connsiteX9" fmla="*/ 8421625 w 11466551"/>
              <a:gd name="connsiteY9" fmla="*/ 3137638 h 3157767"/>
              <a:gd name="connsiteX10" fmla="*/ 1744836 w 11466551"/>
              <a:gd name="connsiteY10" fmla="*/ 3146975 h 3157767"/>
              <a:gd name="connsiteX11" fmla="*/ 150127 w 11466551"/>
              <a:gd name="connsiteY11" fmla="*/ 2888285 h 3157767"/>
              <a:gd name="connsiteX12" fmla="*/ 17093 w 11466551"/>
              <a:gd name="connsiteY12" fmla="*/ 1040098 h 3157767"/>
              <a:gd name="connsiteX0" fmla="*/ 17093 w 11466551"/>
              <a:gd name="connsiteY0" fmla="*/ 1040098 h 3157767"/>
              <a:gd name="connsiteX1" fmla="*/ 498912 w 11466551"/>
              <a:gd name="connsiteY1" fmla="*/ 109371 h 3157767"/>
              <a:gd name="connsiteX2" fmla="*/ 2359372 w 11466551"/>
              <a:gd name="connsiteY2" fmla="*/ 25245 h 3157767"/>
              <a:gd name="connsiteX3" fmla="*/ 4454077 w 11466551"/>
              <a:gd name="connsiteY3" fmla="*/ 55916 h 3157767"/>
              <a:gd name="connsiteX4" fmla="*/ 5714469 w 11466551"/>
              <a:gd name="connsiteY4" fmla="*/ 503941 h 3157767"/>
              <a:gd name="connsiteX5" fmla="*/ 8338785 w 11466551"/>
              <a:gd name="connsiteY5" fmla="*/ 665697 h 3157767"/>
              <a:gd name="connsiteX6" fmla="*/ 11053018 w 11466551"/>
              <a:gd name="connsiteY6" fmla="*/ 886232 h 3157767"/>
              <a:gd name="connsiteX7" fmla="*/ 11275066 w 11466551"/>
              <a:gd name="connsiteY7" fmla="*/ 2623466 h 3157767"/>
              <a:gd name="connsiteX8" fmla="*/ 9271111 w 11466551"/>
              <a:gd name="connsiteY8" fmla="*/ 2826575 h 3157767"/>
              <a:gd name="connsiteX9" fmla="*/ 8421625 w 11466551"/>
              <a:gd name="connsiteY9" fmla="*/ 3137638 h 3157767"/>
              <a:gd name="connsiteX10" fmla="*/ 1744836 w 11466551"/>
              <a:gd name="connsiteY10" fmla="*/ 3146975 h 3157767"/>
              <a:gd name="connsiteX11" fmla="*/ 150127 w 11466551"/>
              <a:gd name="connsiteY11" fmla="*/ 2888285 h 3157767"/>
              <a:gd name="connsiteX12" fmla="*/ 17093 w 11466551"/>
              <a:gd name="connsiteY12" fmla="*/ 1040098 h 3157767"/>
              <a:gd name="connsiteX0" fmla="*/ 17093 w 11466551"/>
              <a:gd name="connsiteY0" fmla="*/ 1040098 h 3157767"/>
              <a:gd name="connsiteX1" fmla="*/ 498912 w 11466551"/>
              <a:gd name="connsiteY1" fmla="*/ 109371 h 3157767"/>
              <a:gd name="connsiteX2" fmla="*/ 2359372 w 11466551"/>
              <a:gd name="connsiteY2" fmla="*/ 25245 h 3157767"/>
              <a:gd name="connsiteX3" fmla="*/ 4454077 w 11466551"/>
              <a:gd name="connsiteY3" fmla="*/ 55916 h 3157767"/>
              <a:gd name="connsiteX4" fmla="*/ 5860025 w 11466551"/>
              <a:gd name="connsiteY4" fmla="*/ 538766 h 3157767"/>
              <a:gd name="connsiteX5" fmla="*/ 8338785 w 11466551"/>
              <a:gd name="connsiteY5" fmla="*/ 665697 h 3157767"/>
              <a:gd name="connsiteX6" fmla="*/ 11053018 w 11466551"/>
              <a:gd name="connsiteY6" fmla="*/ 886232 h 3157767"/>
              <a:gd name="connsiteX7" fmla="*/ 11275066 w 11466551"/>
              <a:gd name="connsiteY7" fmla="*/ 2623466 h 3157767"/>
              <a:gd name="connsiteX8" fmla="*/ 9271111 w 11466551"/>
              <a:gd name="connsiteY8" fmla="*/ 2826575 h 3157767"/>
              <a:gd name="connsiteX9" fmla="*/ 8421625 w 11466551"/>
              <a:gd name="connsiteY9" fmla="*/ 3137638 h 3157767"/>
              <a:gd name="connsiteX10" fmla="*/ 1744836 w 11466551"/>
              <a:gd name="connsiteY10" fmla="*/ 3146975 h 3157767"/>
              <a:gd name="connsiteX11" fmla="*/ 150127 w 11466551"/>
              <a:gd name="connsiteY11" fmla="*/ 2888285 h 3157767"/>
              <a:gd name="connsiteX12" fmla="*/ 17093 w 11466551"/>
              <a:gd name="connsiteY12" fmla="*/ 1040098 h 3157767"/>
              <a:gd name="connsiteX0" fmla="*/ 17093 w 11464702"/>
              <a:gd name="connsiteY0" fmla="*/ 1040098 h 3157767"/>
              <a:gd name="connsiteX1" fmla="*/ 498912 w 11464702"/>
              <a:gd name="connsiteY1" fmla="*/ 109371 h 3157767"/>
              <a:gd name="connsiteX2" fmla="*/ 2359372 w 11464702"/>
              <a:gd name="connsiteY2" fmla="*/ 25245 h 3157767"/>
              <a:gd name="connsiteX3" fmla="*/ 4454077 w 11464702"/>
              <a:gd name="connsiteY3" fmla="*/ 55916 h 3157767"/>
              <a:gd name="connsiteX4" fmla="*/ 5860025 w 11464702"/>
              <a:gd name="connsiteY4" fmla="*/ 538766 h 3157767"/>
              <a:gd name="connsiteX5" fmla="*/ 8375174 w 11464702"/>
              <a:gd name="connsiteY5" fmla="*/ 665697 h 3157767"/>
              <a:gd name="connsiteX6" fmla="*/ 11053018 w 11464702"/>
              <a:gd name="connsiteY6" fmla="*/ 886232 h 3157767"/>
              <a:gd name="connsiteX7" fmla="*/ 11275066 w 11464702"/>
              <a:gd name="connsiteY7" fmla="*/ 2623466 h 3157767"/>
              <a:gd name="connsiteX8" fmla="*/ 9271111 w 11464702"/>
              <a:gd name="connsiteY8" fmla="*/ 2826575 h 3157767"/>
              <a:gd name="connsiteX9" fmla="*/ 8421625 w 11464702"/>
              <a:gd name="connsiteY9" fmla="*/ 3137638 h 3157767"/>
              <a:gd name="connsiteX10" fmla="*/ 1744836 w 11464702"/>
              <a:gd name="connsiteY10" fmla="*/ 3146975 h 3157767"/>
              <a:gd name="connsiteX11" fmla="*/ 150127 w 11464702"/>
              <a:gd name="connsiteY11" fmla="*/ 2888285 h 3157767"/>
              <a:gd name="connsiteX12" fmla="*/ 17093 w 11464702"/>
              <a:gd name="connsiteY12" fmla="*/ 1040098 h 3157767"/>
              <a:gd name="connsiteX0" fmla="*/ 17093 w 11464702"/>
              <a:gd name="connsiteY0" fmla="*/ 1040098 h 3157767"/>
              <a:gd name="connsiteX1" fmla="*/ 498912 w 11464702"/>
              <a:gd name="connsiteY1" fmla="*/ 109371 h 3157767"/>
              <a:gd name="connsiteX2" fmla="*/ 2359372 w 11464702"/>
              <a:gd name="connsiteY2" fmla="*/ 25245 h 3157767"/>
              <a:gd name="connsiteX3" fmla="*/ 4454077 w 11464702"/>
              <a:gd name="connsiteY3" fmla="*/ 55916 h 3157767"/>
              <a:gd name="connsiteX4" fmla="*/ 5860025 w 11464702"/>
              <a:gd name="connsiteY4" fmla="*/ 538766 h 3157767"/>
              <a:gd name="connsiteX5" fmla="*/ 8375174 w 11464702"/>
              <a:gd name="connsiteY5" fmla="*/ 665697 h 3157767"/>
              <a:gd name="connsiteX6" fmla="*/ 11053018 w 11464702"/>
              <a:gd name="connsiteY6" fmla="*/ 886232 h 3157767"/>
              <a:gd name="connsiteX7" fmla="*/ 11275066 w 11464702"/>
              <a:gd name="connsiteY7" fmla="*/ 2623466 h 3157767"/>
              <a:gd name="connsiteX8" fmla="*/ 9271111 w 11464702"/>
              <a:gd name="connsiteY8" fmla="*/ 2826575 h 3157767"/>
              <a:gd name="connsiteX9" fmla="*/ 8421625 w 11464702"/>
              <a:gd name="connsiteY9" fmla="*/ 3137638 h 3157767"/>
              <a:gd name="connsiteX10" fmla="*/ 1744836 w 11464702"/>
              <a:gd name="connsiteY10" fmla="*/ 3146975 h 3157767"/>
              <a:gd name="connsiteX11" fmla="*/ 150127 w 11464702"/>
              <a:gd name="connsiteY11" fmla="*/ 2888285 h 3157767"/>
              <a:gd name="connsiteX12" fmla="*/ 17093 w 11464702"/>
              <a:gd name="connsiteY12" fmla="*/ 1040098 h 3157767"/>
              <a:gd name="connsiteX0" fmla="*/ 23236 w 11470845"/>
              <a:gd name="connsiteY0" fmla="*/ 1046266 h 3163935"/>
              <a:gd name="connsiteX1" fmla="*/ 432278 w 11470845"/>
              <a:gd name="connsiteY1" fmla="*/ 294017 h 3163935"/>
              <a:gd name="connsiteX2" fmla="*/ 2365515 w 11470845"/>
              <a:gd name="connsiteY2" fmla="*/ 31413 h 3163935"/>
              <a:gd name="connsiteX3" fmla="*/ 4460220 w 11470845"/>
              <a:gd name="connsiteY3" fmla="*/ 62084 h 3163935"/>
              <a:gd name="connsiteX4" fmla="*/ 5866168 w 11470845"/>
              <a:gd name="connsiteY4" fmla="*/ 544934 h 3163935"/>
              <a:gd name="connsiteX5" fmla="*/ 8381317 w 11470845"/>
              <a:gd name="connsiteY5" fmla="*/ 671865 h 3163935"/>
              <a:gd name="connsiteX6" fmla="*/ 11059161 w 11470845"/>
              <a:gd name="connsiteY6" fmla="*/ 892400 h 3163935"/>
              <a:gd name="connsiteX7" fmla="*/ 11281209 w 11470845"/>
              <a:gd name="connsiteY7" fmla="*/ 2629634 h 3163935"/>
              <a:gd name="connsiteX8" fmla="*/ 9277254 w 11470845"/>
              <a:gd name="connsiteY8" fmla="*/ 2832743 h 3163935"/>
              <a:gd name="connsiteX9" fmla="*/ 8427768 w 11470845"/>
              <a:gd name="connsiteY9" fmla="*/ 3143806 h 3163935"/>
              <a:gd name="connsiteX10" fmla="*/ 1750979 w 11470845"/>
              <a:gd name="connsiteY10" fmla="*/ 3153143 h 3163935"/>
              <a:gd name="connsiteX11" fmla="*/ 156270 w 11470845"/>
              <a:gd name="connsiteY11" fmla="*/ 2894453 h 3163935"/>
              <a:gd name="connsiteX12" fmla="*/ 23236 w 11470845"/>
              <a:gd name="connsiteY12" fmla="*/ 1046266 h 3163935"/>
              <a:gd name="connsiteX0" fmla="*/ 22936 w 11470545"/>
              <a:gd name="connsiteY0" fmla="*/ 998181 h 3115850"/>
              <a:gd name="connsiteX1" fmla="*/ 431978 w 11470545"/>
              <a:gd name="connsiteY1" fmla="*/ 245932 h 3115850"/>
              <a:gd name="connsiteX2" fmla="*/ 2347020 w 11470545"/>
              <a:gd name="connsiteY2" fmla="*/ 140040 h 3115850"/>
              <a:gd name="connsiteX3" fmla="*/ 4459920 w 11470545"/>
              <a:gd name="connsiteY3" fmla="*/ 13999 h 3115850"/>
              <a:gd name="connsiteX4" fmla="*/ 5865868 w 11470545"/>
              <a:gd name="connsiteY4" fmla="*/ 496849 h 3115850"/>
              <a:gd name="connsiteX5" fmla="*/ 8381017 w 11470545"/>
              <a:gd name="connsiteY5" fmla="*/ 623780 h 3115850"/>
              <a:gd name="connsiteX6" fmla="*/ 11058861 w 11470545"/>
              <a:gd name="connsiteY6" fmla="*/ 844315 h 3115850"/>
              <a:gd name="connsiteX7" fmla="*/ 11280909 w 11470545"/>
              <a:gd name="connsiteY7" fmla="*/ 2581549 h 3115850"/>
              <a:gd name="connsiteX8" fmla="*/ 9276954 w 11470545"/>
              <a:gd name="connsiteY8" fmla="*/ 2784658 h 3115850"/>
              <a:gd name="connsiteX9" fmla="*/ 8427468 w 11470545"/>
              <a:gd name="connsiteY9" fmla="*/ 3095721 h 3115850"/>
              <a:gd name="connsiteX10" fmla="*/ 1750679 w 11470545"/>
              <a:gd name="connsiteY10" fmla="*/ 3105058 h 3115850"/>
              <a:gd name="connsiteX11" fmla="*/ 155970 w 11470545"/>
              <a:gd name="connsiteY11" fmla="*/ 2846368 h 3115850"/>
              <a:gd name="connsiteX12" fmla="*/ 22936 w 11470545"/>
              <a:gd name="connsiteY12" fmla="*/ 998181 h 3115850"/>
              <a:gd name="connsiteX0" fmla="*/ 22936 w 11470545"/>
              <a:gd name="connsiteY0" fmla="*/ 860364 h 2978033"/>
              <a:gd name="connsiteX1" fmla="*/ 431978 w 11470545"/>
              <a:gd name="connsiteY1" fmla="*/ 108115 h 2978033"/>
              <a:gd name="connsiteX2" fmla="*/ 2347020 w 11470545"/>
              <a:gd name="connsiteY2" fmla="*/ 2223 h 2978033"/>
              <a:gd name="connsiteX3" fmla="*/ 4623670 w 11470545"/>
              <a:gd name="connsiteY3" fmla="*/ 63366 h 2978033"/>
              <a:gd name="connsiteX4" fmla="*/ 5865868 w 11470545"/>
              <a:gd name="connsiteY4" fmla="*/ 359032 h 2978033"/>
              <a:gd name="connsiteX5" fmla="*/ 8381017 w 11470545"/>
              <a:gd name="connsiteY5" fmla="*/ 485963 h 2978033"/>
              <a:gd name="connsiteX6" fmla="*/ 11058861 w 11470545"/>
              <a:gd name="connsiteY6" fmla="*/ 706498 h 2978033"/>
              <a:gd name="connsiteX7" fmla="*/ 11280909 w 11470545"/>
              <a:gd name="connsiteY7" fmla="*/ 2443732 h 2978033"/>
              <a:gd name="connsiteX8" fmla="*/ 9276954 w 11470545"/>
              <a:gd name="connsiteY8" fmla="*/ 2646841 h 2978033"/>
              <a:gd name="connsiteX9" fmla="*/ 8427468 w 11470545"/>
              <a:gd name="connsiteY9" fmla="*/ 2957904 h 2978033"/>
              <a:gd name="connsiteX10" fmla="*/ 1750679 w 11470545"/>
              <a:gd name="connsiteY10" fmla="*/ 2967241 h 2978033"/>
              <a:gd name="connsiteX11" fmla="*/ 155970 w 11470545"/>
              <a:gd name="connsiteY11" fmla="*/ 2708551 h 2978033"/>
              <a:gd name="connsiteX12" fmla="*/ 22936 w 11470545"/>
              <a:gd name="connsiteY12" fmla="*/ 860364 h 2978033"/>
              <a:gd name="connsiteX0" fmla="*/ 22936 w 11470545"/>
              <a:gd name="connsiteY0" fmla="*/ 858141 h 2975810"/>
              <a:gd name="connsiteX1" fmla="*/ 431978 w 11470545"/>
              <a:gd name="connsiteY1" fmla="*/ 105892 h 2975810"/>
              <a:gd name="connsiteX2" fmla="*/ 2347020 w 11470545"/>
              <a:gd name="connsiteY2" fmla="*/ 0 h 2975810"/>
              <a:gd name="connsiteX3" fmla="*/ 4641864 w 11470545"/>
              <a:gd name="connsiteY3" fmla="*/ 30671 h 2975810"/>
              <a:gd name="connsiteX4" fmla="*/ 5865868 w 11470545"/>
              <a:gd name="connsiteY4" fmla="*/ 356809 h 2975810"/>
              <a:gd name="connsiteX5" fmla="*/ 8381017 w 11470545"/>
              <a:gd name="connsiteY5" fmla="*/ 483740 h 2975810"/>
              <a:gd name="connsiteX6" fmla="*/ 11058861 w 11470545"/>
              <a:gd name="connsiteY6" fmla="*/ 704275 h 2975810"/>
              <a:gd name="connsiteX7" fmla="*/ 11280909 w 11470545"/>
              <a:gd name="connsiteY7" fmla="*/ 2441509 h 2975810"/>
              <a:gd name="connsiteX8" fmla="*/ 9276954 w 11470545"/>
              <a:gd name="connsiteY8" fmla="*/ 2644618 h 2975810"/>
              <a:gd name="connsiteX9" fmla="*/ 8427468 w 11470545"/>
              <a:gd name="connsiteY9" fmla="*/ 2955681 h 2975810"/>
              <a:gd name="connsiteX10" fmla="*/ 1750679 w 11470545"/>
              <a:gd name="connsiteY10" fmla="*/ 2965018 h 2975810"/>
              <a:gd name="connsiteX11" fmla="*/ 155970 w 11470545"/>
              <a:gd name="connsiteY11" fmla="*/ 2706328 h 2975810"/>
              <a:gd name="connsiteX12" fmla="*/ 22936 w 11470545"/>
              <a:gd name="connsiteY12" fmla="*/ 858141 h 2975810"/>
              <a:gd name="connsiteX0" fmla="*/ 23085 w 11470694"/>
              <a:gd name="connsiteY0" fmla="*/ 844974 h 2962643"/>
              <a:gd name="connsiteX1" fmla="*/ 432127 w 11470694"/>
              <a:gd name="connsiteY1" fmla="*/ 92725 h 2962643"/>
              <a:gd name="connsiteX2" fmla="*/ 2356266 w 11470694"/>
              <a:gd name="connsiteY2" fmla="*/ 47777 h 2962643"/>
              <a:gd name="connsiteX3" fmla="*/ 4642013 w 11470694"/>
              <a:gd name="connsiteY3" fmla="*/ 17504 h 2962643"/>
              <a:gd name="connsiteX4" fmla="*/ 5866017 w 11470694"/>
              <a:gd name="connsiteY4" fmla="*/ 343642 h 2962643"/>
              <a:gd name="connsiteX5" fmla="*/ 8381166 w 11470694"/>
              <a:gd name="connsiteY5" fmla="*/ 470573 h 2962643"/>
              <a:gd name="connsiteX6" fmla="*/ 11059010 w 11470694"/>
              <a:gd name="connsiteY6" fmla="*/ 691108 h 2962643"/>
              <a:gd name="connsiteX7" fmla="*/ 11281058 w 11470694"/>
              <a:gd name="connsiteY7" fmla="*/ 2428342 h 2962643"/>
              <a:gd name="connsiteX8" fmla="*/ 9277103 w 11470694"/>
              <a:gd name="connsiteY8" fmla="*/ 2631451 h 2962643"/>
              <a:gd name="connsiteX9" fmla="*/ 8427617 w 11470694"/>
              <a:gd name="connsiteY9" fmla="*/ 2942514 h 2962643"/>
              <a:gd name="connsiteX10" fmla="*/ 1750828 w 11470694"/>
              <a:gd name="connsiteY10" fmla="*/ 2951851 h 2962643"/>
              <a:gd name="connsiteX11" fmla="*/ 156119 w 11470694"/>
              <a:gd name="connsiteY11" fmla="*/ 2693161 h 2962643"/>
              <a:gd name="connsiteX12" fmla="*/ 23085 w 11470694"/>
              <a:gd name="connsiteY12" fmla="*/ 844974 h 2962643"/>
              <a:gd name="connsiteX0" fmla="*/ 23085 w 11470694"/>
              <a:gd name="connsiteY0" fmla="*/ 848221 h 2965890"/>
              <a:gd name="connsiteX1" fmla="*/ 432127 w 11470694"/>
              <a:gd name="connsiteY1" fmla="*/ 95972 h 2965890"/>
              <a:gd name="connsiteX2" fmla="*/ 2356266 w 11470694"/>
              <a:gd name="connsiteY2" fmla="*/ 51024 h 2965890"/>
              <a:gd name="connsiteX3" fmla="*/ 4642013 w 11470694"/>
              <a:gd name="connsiteY3" fmla="*/ 20751 h 2965890"/>
              <a:gd name="connsiteX4" fmla="*/ 5971916 w 11470694"/>
              <a:gd name="connsiteY4" fmla="*/ 392468 h 2965890"/>
              <a:gd name="connsiteX5" fmla="*/ 8381166 w 11470694"/>
              <a:gd name="connsiteY5" fmla="*/ 473820 h 2965890"/>
              <a:gd name="connsiteX6" fmla="*/ 11059010 w 11470694"/>
              <a:gd name="connsiteY6" fmla="*/ 694355 h 2965890"/>
              <a:gd name="connsiteX7" fmla="*/ 11281058 w 11470694"/>
              <a:gd name="connsiteY7" fmla="*/ 2431589 h 2965890"/>
              <a:gd name="connsiteX8" fmla="*/ 9277103 w 11470694"/>
              <a:gd name="connsiteY8" fmla="*/ 2634698 h 2965890"/>
              <a:gd name="connsiteX9" fmla="*/ 8427617 w 11470694"/>
              <a:gd name="connsiteY9" fmla="*/ 2945761 h 2965890"/>
              <a:gd name="connsiteX10" fmla="*/ 1750828 w 11470694"/>
              <a:gd name="connsiteY10" fmla="*/ 2955098 h 2965890"/>
              <a:gd name="connsiteX11" fmla="*/ 156119 w 11470694"/>
              <a:gd name="connsiteY11" fmla="*/ 2696408 h 2965890"/>
              <a:gd name="connsiteX12" fmla="*/ 23085 w 11470694"/>
              <a:gd name="connsiteY12" fmla="*/ 848221 h 2965890"/>
              <a:gd name="connsiteX0" fmla="*/ 23085 w 11470694"/>
              <a:gd name="connsiteY0" fmla="*/ 851495 h 2969164"/>
              <a:gd name="connsiteX1" fmla="*/ 432127 w 11470694"/>
              <a:gd name="connsiteY1" fmla="*/ 99246 h 2969164"/>
              <a:gd name="connsiteX2" fmla="*/ 2356266 w 11470694"/>
              <a:gd name="connsiteY2" fmla="*/ 54298 h 2969164"/>
              <a:gd name="connsiteX3" fmla="*/ 4642013 w 11470694"/>
              <a:gd name="connsiteY3" fmla="*/ 24025 h 2969164"/>
              <a:gd name="connsiteX4" fmla="*/ 6104289 w 11470694"/>
              <a:gd name="connsiteY4" fmla="*/ 441321 h 2969164"/>
              <a:gd name="connsiteX5" fmla="*/ 8381166 w 11470694"/>
              <a:gd name="connsiteY5" fmla="*/ 477094 h 2969164"/>
              <a:gd name="connsiteX6" fmla="*/ 11059010 w 11470694"/>
              <a:gd name="connsiteY6" fmla="*/ 697629 h 2969164"/>
              <a:gd name="connsiteX7" fmla="*/ 11281058 w 11470694"/>
              <a:gd name="connsiteY7" fmla="*/ 2434863 h 2969164"/>
              <a:gd name="connsiteX8" fmla="*/ 9277103 w 11470694"/>
              <a:gd name="connsiteY8" fmla="*/ 2637972 h 2969164"/>
              <a:gd name="connsiteX9" fmla="*/ 8427617 w 11470694"/>
              <a:gd name="connsiteY9" fmla="*/ 2949035 h 2969164"/>
              <a:gd name="connsiteX10" fmla="*/ 1750828 w 11470694"/>
              <a:gd name="connsiteY10" fmla="*/ 2958372 h 2969164"/>
              <a:gd name="connsiteX11" fmla="*/ 156119 w 11470694"/>
              <a:gd name="connsiteY11" fmla="*/ 2699682 h 2969164"/>
              <a:gd name="connsiteX12" fmla="*/ 23085 w 11470694"/>
              <a:gd name="connsiteY12" fmla="*/ 851495 h 2969164"/>
              <a:gd name="connsiteX0" fmla="*/ 23085 w 11470694"/>
              <a:gd name="connsiteY0" fmla="*/ 851495 h 2969164"/>
              <a:gd name="connsiteX1" fmla="*/ 432127 w 11470694"/>
              <a:gd name="connsiteY1" fmla="*/ 99246 h 2969164"/>
              <a:gd name="connsiteX2" fmla="*/ 2356266 w 11470694"/>
              <a:gd name="connsiteY2" fmla="*/ 54298 h 2969164"/>
              <a:gd name="connsiteX3" fmla="*/ 4642013 w 11470694"/>
              <a:gd name="connsiteY3" fmla="*/ 24025 h 2969164"/>
              <a:gd name="connsiteX4" fmla="*/ 6104289 w 11470694"/>
              <a:gd name="connsiteY4" fmla="*/ 441321 h 2969164"/>
              <a:gd name="connsiteX5" fmla="*/ 8381166 w 11470694"/>
              <a:gd name="connsiteY5" fmla="*/ 489525 h 2969164"/>
              <a:gd name="connsiteX6" fmla="*/ 11059010 w 11470694"/>
              <a:gd name="connsiteY6" fmla="*/ 697629 h 2969164"/>
              <a:gd name="connsiteX7" fmla="*/ 11281058 w 11470694"/>
              <a:gd name="connsiteY7" fmla="*/ 2434863 h 2969164"/>
              <a:gd name="connsiteX8" fmla="*/ 9277103 w 11470694"/>
              <a:gd name="connsiteY8" fmla="*/ 2637972 h 2969164"/>
              <a:gd name="connsiteX9" fmla="*/ 8427617 w 11470694"/>
              <a:gd name="connsiteY9" fmla="*/ 2949035 h 2969164"/>
              <a:gd name="connsiteX10" fmla="*/ 1750828 w 11470694"/>
              <a:gd name="connsiteY10" fmla="*/ 2958372 h 2969164"/>
              <a:gd name="connsiteX11" fmla="*/ 156119 w 11470694"/>
              <a:gd name="connsiteY11" fmla="*/ 2699682 h 2969164"/>
              <a:gd name="connsiteX12" fmla="*/ 23085 w 11470694"/>
              <a:gd name="connsiteY12" fmla="*/ 851495 h 2969164"/>
              <a:gd name="connsiteX0" fmla="*/ 23085 w 11470694"/>
              <a:gd name="connsiteY0" fmla="*/ 851495 h 2969164"/>
              <a:gd name="connsiteX1" fmla="*/ 432127 w 11470694"/>
              <a:gd name="connsiteY1" fmla="*/ 99246 h 2969164"/>
              <a:gd name="connsiteX2" fmla="*/ 2356266 w 11470694"/>
              <a:gd name="connsiteY2" fmla="*/ 54298 h 2969164"/>
              <a:gd name="connsiteX3" fmla="*/ 4642013 w 11470694"/>
              <a:gd name="connsiteY3" fmla="*/ 24025 h 2969164"/>
              <a:gd name="connsiteX4" fmla="*/ 6104289 w 11470694"/>
              <a:gd name="connsiteY4" fmla="*/ 441321 h 2969164"/>
              <a:gd name="connsiteX5" fmla="*/ 8381166 w 11470694"/>
              <a:gd name="connsiteY5" fmla="*/ 489525 h 2969164"/>
              <a:gd name="connsiteX6" fmla="*/ 11059010 w 11470694"/>
              <a:gd name="connsiteY6" fmla="*/ 697629 h 2969164"/>
              <a:gd name="connsiteX7" fmla="*/ 11281058 w 11470694"/>
              <a:gd name="connsiteY7" fmla="*/ 2434863 h 2969164"/>
              <a:gd name="connsiteX8" fmla="*/ 9277103 w 11470694"/>
              <a:gd name="connsiteY8" fmla="*/ 2637972 h 2969164"/>
              <a:gd name="connsiteX9" fmla="*/ 8427617 w 11470694"/>
              <a:gd name="connsiteY9" fmla="*/ 2949035 h 2969164"/>
              <a:gd name="connsiteX10" fmla="*/ 1750828 w 11470694"/>
              <a:gd name="connsiteY10" fmla="*/ 2958372 h 2969164"/>
              <a:gd name="connsiteX11" fmla="*/ 156119 w 11470694"/>
              <a:gd name="connsiteY11" fmla="*/ 2699682 h 2969164"/>
              <a:gd name="connsiteX12" fmla="*/ 23085 w 11470694"/>
              <a:gd name="connsiteY12" fmla="*/ 851495 h 2969164"/>
              <a:gd name="connsiteX0" fmla="*/ 23085 w 11444337"/>
              <a:gd name="connsiteY0" fmla="*/ 851495 h 2969164"/>
              <a:gd name="connsiteX1" fmla="*/ 432127 w 11444337"/>
              <a:gd name="connsiteY1" fmla="*/ 99246 h 2969164"/>
              <a:gd name="connsiteX2" fmla="*/ 2356266 w 11444337"/>
              <a:gd name="connsiteY2" fmla="*/ 54298 h 2969164"/>
              <a:gd name="connsiteX3" fmla="*/ 4642013 w 11444337"/>
              <a:gd name="connsiteY3" fmla="*/ 24025 h 2969164"/>
              <a:gd name="connsiteX4" fmla="*/ 6104289 w 11444337"/>
              <a:gd name="connsiteY4" fmla="*/ 441321 h 2969164"/>
              <a:gd name="connsiteX5" fmla="*/ 8381166 w 11444337"/>
              <a:gd name="connsiteY5" fmla="*/ 489525 h 2969164"/>
              <a:gd name="connsiteX6" fmla="*/ 11059010 w 11444337"/>
              <a:gd name="connsiteY6" fmla="*/ 697629 h 2969164"/>
              <a:gd name="connsiteX7" fmla="*/ 11281058 w 11444337"/>
              <a:gd name="connsiteY7" fmla="*/ 2434863 h 2969164"/>
              <a:gd name="connsiteX8" fmla="*/ 9651400 w 11444337"/>
              <a:gd name="connsiteY8" fmla="*/ 2637972 h 2969164"/>
              <a:gd name="connsiteX9" fmla="*/ 8427617 w 11444337"/>
              <a:gd name="connsiteY9" fmla="*/ 2949035 h 2969164"/>
              <a:gd name="connsiteX10" fmla="*/ 1750828 w 11444337"/>
              <a:gd name="connsiteY10" fmla="*/ 2958372 h 2969164"/>
              <a:gd name="connsiteX11" fmla="*/ 156119 w 11444337"/>
              <a:gd name="connsiteY11" fmla="*/ 2699682 h 2969164"/>
              <a:gd name="connsiteX12" fmla="*/ 23085 w 11444337"/>
              <a:gd name="connsiteY12" fmla="*/ 851495 h 2969164"/>
              <a:gd name="connsiteX0" fmla="*/ 23085 w 11444337"/>
              <a:gd name="connsiteY0" fmla="*/ 851495 h 2969164"/>
              <a:gd name="connsiteX1" fmla="*/ 432127 w 11444337"/>
              <a:gd name="connsiteY1" fmla="*/ 99246 h 2969164"/>
              <a:gd name="connsiteX2" fmla="*/ 2356266 w 11444337"/>
              <a:gd name="connsiteY2" fmla="*/ 54298 h 2969164"/>
              <a:gd name="connsiteX3" fmla="*/ 4642013 w 11444337"/>
              <a:gd name="connsiteY3" fmla="*/ 24025 h 2969164"/>
              <a:gd name="connsiteX4" fmla="*/ 6104289 w 11444337"/>
              <a:gd name="connsiteY4" fmla="*/ 441321 h 2969164"/>
              <a:gd name="connsiteX5" fmla="*/ 8381166 w 11444337"/>
              <a:gd name="connsiteY5" fmla="*/ 489525 h 2969164"/>
              <a:gd name="connsiteX6" fmla="*/ 11059010 w 11444337"/>
              <a:gd name="connsiteY6" fmla="*/ 697629 h 2969164"/>
              <a:gd name="connsiteX7" fmla="*/ 11281058 w 11444337"/>
              <a:gd name="connsiteY7" fmla="*/ 2434863 h 2969164"/>
              <a:gd name="connsiteX8" fmla="*/ 9651400 w 11444337"/>
              <a:gd name="connsiteY8" fmla="*/ 2637972 h 2969164"/>
              <a:gd name="connsiteX9" fmla="*/ 8427617 w 11444337"/>
              <a:gd name="connsiteY9" fmla="*/ 2949035 h 2969164"/>
              <a:gd name="connsiteX10" fmla="*/ 1750828 w 11444337"/>
              <a:gd name="connsiteY10" fmla="*/ 2958372 h 2969164"/>
              <a:gd name="connsiteX11" fmla="*/ 156119 w 11444337"/>
              <a:gd name="connsiteY11" fmla="*/ 2699682 h 2969164"/>
              <a:gd name="connsiteX12" fmla="*/ 23085 w 11444337"/>
              <a:gd name="connsiteY12" fmla="*/ 851495 h 2969164"/>
              <a:gd name="connsiteX0" fmla="*/ 23085 w 11456269"/>
              <a:gd name="connsiteY0" fmla="*/ 851495 h 2969164"/>
              <a:gd name="connsiteX1" fmla="*/ 432127 w 11456269"/>
              <a:gd name="connsiteY1" fmla="*/ 99246 h 2969164"/>
              <a:gd name="connsiteX2" fmla="*/ 2356266 w 11456269"/>
              <a:gd name="connsiteY2" fmla="*/ 54298 h 2969164"/>
              <a:gd name="connsiteX3" fmla="*/ 4642013 w 11456269"/>
              <a:gd name="connsiteY3" fmla="*/ 24025 h 2969164"/>
              <a:gd name="connsiteX4" fmla="*/ 6104289 w 11456269"/>
              <a:gd name="connsiteY4" fmla="*/ 441321 h 2969164"/>
              <a:gd name="connsiteX5" fmla="*/ 8381166 w 11456269"/>
              <a:gd name="connsiteY5" fmla="*/ 489525 h 2969164"/>
              <a:gd name="connsiteX6" fmla="*/ 11059010 w 11456269"/>
              <a:gd name="connsiteY6" fmla="*/ 697629 h 2969164"/>
              <a:gd name="connsiteX7" fmla="*/ 11281058 w 11456269"/>
              <a:gd name="connsiteY7" fmla="*/ 2434863 h 2969164"/>
              <a:gd name="connsiteX8" fmla="*/ 9481264 w 11456269"/>
              <a:gd name="connsiteY8" fmla="*/ 2746265 h 2969164"/>
              <a:gd name="connsiteX9" fmla="*/ 8427617 w 11456269"/>
              <a:gd name="connsiteY9" fmla="*/ 2949035 h 2969164"/>
              <a:gd name="connsiteX10" fmla="*/ 1750828 w 11456269"/>
              <a:gd name="connsiteY10" fmla="*/ 2958372 h 2969164"/>
              <a:gd name="connsiteX11" fmla="*/ 156119 w 11456269"/>
              <a:gd name="connsiteY11" fmla="*/ 2699682 h 2969164"/>
              <a:gd name="connsiteX12" fmla="*/ 23085 w 11456269"/>
              <a:gd name="connsiteY12" fmla="*/ 851495 h 2969164"/>
              <a:gd name="connsiteX0" fmla="*/ 23085 w 11456269"/>
              <a:gd name="connsiteY0" fmla="*/ 851495 h 2969164"/>
              <a:gd name="connsiteX1" fmla="*/ 432127 w 11456269"/>
              <a:gd name="connsiteY1" fmla="*/ 99246 h 2969164"/>
              <a:gd name="connsiteX2" fmla="*/ 2356266 w 11456269"/>
              <a:gd name="connsiteY2" fmla="*/ 54298 h 2969164"/>
              <a:gd name="connsiteX3" fmla="*/ 4642013 w 11456269"/>
              <a:gd name="connsiteY3" fmla="*/ 24025 h 2969164"/>
              <a:gd name="connsiteX4" fmla="*/ 6104289 w 11456269"/>
              <a:gd name="connsiteY4" fmla="*/ 441321 h 2969164"/>
              <a:gd name="connsiteX5" fmla="*/ 8381166 w 11456269"/>
              <a:gd name="connsiteY5" fmla="*/ 489525 h 2969164"/>
              <a:gd name="connsiteX6" fmla="*/ 11059010 w 11456269"/>
              <a:gd name="connsiteY6" fmla="*/ 697629 h 2969164"/>
              <a:gd name="connsiteX7" fmla="*/ 11281058 w 11456269"/>
              <a:gd name="connsiteY7" fmla="*/ 2526495 h 2969164"/>
              <a:gd name="connsiteX8" fmla="*/ 9481264 w 11456269"/>
              <a:gd name="connsiteY8" fmla="*/ 2746265 h 2969164"/>
              <a:gd name="connsiteX9" fmla="*/ 8427617 w 11456269"/>
              <a:gd name="connsiteY9" fmla="*/ 2949035 h 2969164"/>
              <a:gd name="connsiteX10" fmla="*/ 1750828 w 11456269"/>
              <a:gd name="connsiteY10" fmla="*/ 2958372 h 2969164"/>
              <a:gd name="connsiteX11" fmla="*/ 156119 w 11456269"/>
              <a:gd name="connsiteY11" fmla="*/ 2699682 h 2969164"/>
              <a:gd name="connsiteX12" fmla="*/ 23085 w 11456269"/>
              <a:gd name="connsiteY12" fmla="*/ 851495 h 2969164"/>
              <a:gd name="connsiteX0" fmla="*/ 23085 w 11456269"/>
              <a:gd name="connsiteY0" fmla="*/ 851495 h 2969164"/>
              <a:gd name="connsiteX1" fmla="*/ 432127 w 11456269"/>
              <a:gd name="connsiteY1" fmla="*/ 99246 h 2969164"/>
              <a:gd name="connsiteX2" fmla="*/ 2356266 w 11456269"/>
              <a:gd name="connsiteY2" fmla="*/ 54298 h 2969164"/>
              <a:gd name="connsiteX3" fmla="*/ 4642013 w 11456269"/>
              <a:gd name="connsiteY3" fmla="*/ 24025 h 2969164"/>
              <a:gd name="connsiteX4" fmla="*/ 6104289 w 11456269"/>
              <a:gd name="connsiteY4" fmla="*/ 441321 h 2969164"/>
              <a:gd name="connsiteX5" fmla="*/ 8381166 w 11456269"/>
              <a:gd name="connsiteY5" fmla="*/ 489525 h 2969164"/>
              <a:gd name="connsiteX6" fmla="*/ 11059010 w 11456269"/>
              <a:gd name="connsiteY6" fmla="*/ 697629 h 2969164"/>
              <a:gd name="connsiteX7" fmla="*/ 11281058 w 11456269"/>
              <a:gd name="connsiteY7" fmla="*/ 2526495 h 2969164"/>
              <a:gd name="connsiteX8" fmla="*/ 9481264 w 11456269"/>
              <a:gd name="connsiteY8" fmla="*/ 2746265 h 2969164"/>
              <a:gd name="connsiteX9" fmla="*/ 8427617 w 11456269"/>
              <a:gd name="connsiteY9" fmla="*/ 2949035 h 2969164"/>
              <a:gd name="connsiteX10" fmla="*/ 1750828 w 11456269"/>
              <a:gd name="connsiteY10" fmla="*/ 2958372 h 2969164"/>
              <a:gd name="connsiteX11" fmla="*/ 156119 w 11456269"/>
              <a:gd name="connsiteY11" fmla="*/ 2699682 h 2969164"/>
              <a:gd name="connsiteX12" fmla="*/ 23085 w 11456269"/>
              <a:gd name="connsiteY12" fmla="*/ 851495 h 2969164"/>
              <a:gd name="connsiteX0" fmla="*/ 23085 w 11446865"/>
              <a:gd name="connsiteY0" fmla="*/ 851495 h 2969164"/>
              <a:gd name="connsiteX1" fmla="*/ 432127 w 11446865"/>
              <a:gd name="connsiteY1" fmla="*/ 99246 h 2969164"/>
              <a:gd name="connsiteX2" fmla="*/ 2356266 w 11446865"/>
              <a:gd name="connsiteY2" fmla="*/ 54298 h 2969164"/>
              <a:gd name="connsiteX3" fmla="*/ 4642013 w 11446865"/>
              <a:gd name="connsiteY3" fmla="*/ 24025 h 2969164"/>
              <a:gd name="connsiteX4" fmla="*/ 6104289 w 11446865"/>
              <a:gd name="connsiteY4" fmla="*/ 441321 h 2969164"/>
              <a:gd name="connsiteX5" fmla="*/ 8381166 w 11446865"/>
              <a:gd name="connsiteY5" fmla="*/ 489525 h 2969164"/>
              <a:gd name="connsiteX6" fmla="*/ 11059010 w 11446865"/>
              <a:gd name="connsiteY6" fmla="*/ 697629 h 2969164"/>
              <a:gd name="connsiteX7" fmla="*/ 11281058 w 11446865"/>
              <a:gd name="connsiteY7" fmla="*/ 2526495 h 2969164"/>
              <a:gd name="connsiteX8" fmla="*/ 9615246 w 11446865"/>
              <a:gd name="connsiteY8" fmla="*/ 2731687 h 2969164"/>
              <a:gd name="connsiteX9" fmla="*/ 8427617 w 11446865"/>
              <a:gd name="connsiteY9" fmla="*/ 2949035 h 2969164"/>
              <a:gd name="connsiteX10" fmla="*/ 1750828 w 11446865"/>
              <a:gd name="connsiteY10" fmla="*/ 2958372 h 2969164"/>
              <a:gd name="connsiteX11" fmla="*/ 156119 w 11446865"/>
              <a:gd name="connsiteY11" fmla="*/ 2699682 h 2969164"/>
              <a:gd name="connsiteX12" fmla="*/ 23085 w 11446865"/>
              <a:gd name="connsiteY12" fmla="*/ 851495 h 2969164"/>
              <a:gd name="connsiteX0" fmla="*/ 23085 w 11446865"/>
              <a:gd name="connsiteY0" fmla="*/ 851495 h 2969164"/>
              <a:gd name="connsiteX1" fmla="*/ 432127 w 11446865"/>
              <a:gd name="connsiteY1" fmla="*/ 99246 h 2969164"/>
              <a:gd name="connsiteX2" fmla="*/ 2356266 w 11446865"/>
              <a:gd name="connsiteY2" fmla="*/ 54298 h 2969164"/>
              <a:gd name="connsiteX3" fmla="*/ 4642013 w 11446865"/>
              <a:gd name="connsiteY3" fmla="*/ 24025 h 2969164"/>
              <a:gd name="connsiteX4" fmla="*/ 6104289 w 11446865"/>
              <a:gd name="connsiteY4" fmla="*/ 441321 h 2969164"/>
              <a:gd name="connsiteX5" fmla="*/ 8381166 w 11446865"/>
              <a:gd name="connsiteY5" fmla="*/ 489525 h 2969164"/>
              <a:gd name="connsiteX6" fmla="*/ 11059010 w 11446865"/>
              <a:gd name="connsiteY6" fmla="*/ 697629 h 2969164"/>
              <a:gd name="connsiteX7" fmla="*/ 11281058 w 11446865"/>
              <a:gd name="connsiteY7" fmla="*/ 2526495 h 2969164"/>
              <a:gd name="connsiteX8" fmla="*/ 9615246 w 11446865"/>
              <a:gd name="connsiteY8" fmla="*/ 2671232 h 2969164"/>
              <a:gd name="connsiteX9" fmla="*/ 8427617 w 11446865"/>
              <a:gd name="connsiteY9" fmla="*/ 2949035 h 2969164"/>
              <a:gd name="connsiteX10" fmla="*/ 1750828 w 11446865"/>
              <a:gd name="connsiteY10" fmla="*/ 2958372 h 2969164"/>
              <a:gd name="connsiteX11" fmla="*/ 156119 w 11446865"/>
              <a:gd name="connsiteY11" fmla="*/ 2699682 h 2969164"/>
              <a:gd name="connsiteX12" fmla="*/ 23085 w 11446865"/>
              <a:gd name="connsiteY12" fmla="*/ 851495 h 2969164"/>
              <a:gd name="connsiteX0" fmla="*/ 23085 w 11462588"/>
              <a:gd name="connsiteY0" fmla="*/ 851495 h 2969164"/>
              <a:gd name="connsiteX1" fmla="*/ 432127 w 11462588"/>
              <a:gd name="connsiteY1" fmla="*/ 99246 h 2969164"/>
              <a:gd name="connsiteX2" fmla="*/ 2356266 w 11462588"/>
              <a:gd name="connsiteY2" fmla="*/ 54298 h 2969164"/>
              <a:gd name="connsiteX3" fmla="*/ 4642013 w 11462588"/>
              <a:gd name="connsiteY3" fmla="*/ 24025 h 2969164"/>
              <a:gd name="connsiteX4" fmla="*/ 6104289 w 11462588"/>
              <a:gd name="connsiteY4" fmla="*/ 441321 h 2969164"/>
              <a:gd name="connsiteX5" fmla="*/ 8381166 w 11462588"/>
              <a:gd name="connsiteY5" fmla="*/ 489525 h 2969164"/>
              <a:gd name="connsiteX6" fmla="*/ 11059010 w 11462588"/>
              <a:gd name="connsiteY6" fmla="*/ 697629 h 2969164"/>
              <a:gd name="connsiteX7" fmla="*/ 11304564 w 11462588"/>
              <a:gd name="connsiteY7" fmla="*/ 2449553 h 2969164"/>
              <a:gd name="connsiteX8" fmla="*/ 9615246 w 11462588"/>
              <a:gd name="connsiteY8" fmla="*/ 2671232 h 2969164"/>
              <a:gd name="connsiteX9" fmla="*/ 8427617 w 11462588"/>
              <a:gd name="connsiteY9" fmla="*/ 2949035 h 2969164"/>
              <a:gd name="connsiteX10" fmla="*/ 1750828 w 11462588"/>
              <a:gd name="connsiteY10" fmla="*/ 2958372 h 2969164"/>
              <a:gd name="connsiteX11" fmla="*/ 156119 w 11462588"/>
              <a:gd name="connsiteY11" fmla="*/ 2699682 h 2969164"/>
              <a:gd name="connsiteX12" fmla="*/ 23085 w 11462588"/>
              <a:gd name="connsiteY12" fmla="*/ 851495 h 2969164"/>
              <a:gd name="connsiteX0" fmla="*/ 23085 w 11463178"/>
              <a:gd name="connsiteY0" fmla="*/ 851495 h 2969164"/>
              <a:gd name="connsiteX1" fmla="*/ 432127 w 11463178"/>
              <a:gd name="connsiteY1" fmla="*/ 99246 h 2969164"/>
              <a:gd name="connsiteX2" fmla="*/ 2356266 w 11463178"/>
              <a:gd name="connsiteY2" fmla="*/ 54298 h 2969164"/>
              <a:gd name="connsiteX3" fmla="*/ 4642013 w 11463178"/>
              <a:gd name="connsiteY3" fmla="*/ 24025 h 2969164"/>
              <a:gd name="connsiteX4" fmla="*/ 6104289 w 11463178"/>
              <a:gd name="connsiteY4" fmla="*/ 441321 h 2969164"/>
              <a:gd name="connsiteX5" fmla="*/ 8369414 w 11463178"/>
              <a:gd name="connsiteY5" fmla="*/ 385104 h 2969164"/>
              <a:gd name="connsiteX6" fmla="*/ 11059010 w 11463178"/>
              <a:gd name="connsiteY6" fmla="*/ 697629 h 2969164"/>
              <a:gd name="connsiteX7" fmla="*/ 11304564 w 11463178"/>
              <a:gd name="connsiteY7" fmla="*/ 2449553 h 2969164"/>
              <a:gd name="connsiteX8" fmla="*/ 9615246 w 11463178"/>
              <a:gd name="connsiteY8" fmla="*/ 2671232 h 2969164"/>
              <a:gd name="connsiteX9" fmla="*/ 8427617 w 11463178"/>
              <a:gd name="connsiteY9" fmla="*/ 2949035 h 2969164"/>
              <a:gd name="connsiteX10" fmla="*/ 1750828 w 11463178"/>
              <a:gd name="connsiteY10" fmla="*/ 2958372 h 2969164"/>
              <a:gd name="connsiteX11" fmla="*/ 156119 w 11463178"/>
              <a:gd name="connsiteY11" fmla="*/ 2699682 h 2969164"/>
              <a:gd name="connsiteX12" fmla="*/ 23085 w 11463178"/>
              <a:gd name="connsiteY12" fmla="*/ 851495 h 2969164"/>
              <a:gd name="connsiteX0" fmla="*/ 23085 w 11463178"/>
              <a:gd name="connsiteY0" fmla="*/ 851183 h 2968852"/>
              <a:gd name="connsiteX1" fmla="*/ 432127 w 11463178"/>
              <a:gd name="connsiteY1" fmla="*/ 98934 h 2968852"/>
              <a:gd name="connsiteX2" fmla="*/ 2356266 w 11463178"/>
              <a:gd name="connsiteY2" fmla="*/ 53986 h 2968852"/>
              <a:gd name="connsiteX3" fmla="*/ 4642013 w 11463178"/>
              <a:gd name="connsiteY3" fmla="*/ 23713 h 2968852"/>
              <a:gd name="connsiteX4" fmla="*/ 6904457 w 11463178"/>
              <a:gd name="connsiteY4" fmla="*/ 436658 h 2968852"/>
              <a:gd name="connsiteX5" fmla="*/ 8369414 w 11463178"/>
              <a:gd name="connsiteY5" fmla="*/ 384792 h 2968852"/>
              <a:gd name="connsiteX6" fmla="*/ 11059010 w 11463178"/>
              <a:gd name="connsiteY6" fmla="*/ 697317 h 2968852"/>
              <a:gd name="connsiteX7" fmla="*/ 11304564 w 11463178"/>
              <a:gd name="connsiteY7" fmla="*/ 2449241 h 2968852"/>
              <a:gd name="connsiteX8" fmla="*/ 9615246 w 11463178"/>
              <a:gd name="connsiteY8" fmla="*/ 2670920 h 2968852"/>
              <a:gd name="connsiteX9" fmla="*/ 8427617 w 11463178"/>
              <a:gd name="connsiteY9" fmla="*/ 2948723 h 2968852"/>
              <a:gd name="connsiteX10" fmla="*/ 1750828 w 11463178"/>
              <a:gd name="connsiteY10" fmla="*/ 2958060 h 2968852"/>
              <a:gd name="connsiteX11" fmla="*/ 156119 w 11463178"/>
              <a:gd name="connsiteY11" fmla="*/ 2699370 h 2968852"/>
              <a:gd name="connsiteX12" fmla="*/ 23085 w 11463178"/>
              <a:gd name="connsiteY12" fmla="*/ 851183 h 2968852"/>
              <a:gd name="connsiteX0" fmla="*/ 23085 w 11463178"/>
              <a:gd name="connsiteY0" fmla="*/ 851580 h 2969249"/>
              <a:gd name="connsiteX1" fmla="*/ 432127 w 11463178"/>
              <a:gd name="connsiteY1" fmla="*/ 99331 h 2969249"/>
              <a:gd name="connsiteX2" fmla="*/ 2356266 w 11463178"/>
              <a:gd name="connsiteY2" fmla="*/ 54383 h 2969249"/>
              <a:gd name="connsiteX3" fmla="*/ 4902533 w 11463178"/>
              <a:gd name="connsiteY3" fmla="*/ 24110 h 2969249"/>
              <a:gd name="connsiteX4" fmla="*/ 6904457 w 11463178"/>
              <a:gd name="connsiteY4" fmla="*/ 437055 h 2969249"/>
              <a:gd name="connsiteX5" fmla="*/ 8369414 w 11463178"/>
              <a:gd name="connsiteY5" fmla="*/ 385189 h 2969249"/>
              <a:gd name="connsiteX6" fmla="*/ 11059010 w 11463178"/>
              <a:gd name="connsiteY6" fmla="*/ 697714 h 2969249"/>
              <a:gd name="connsiteX7" fmla="*/ 11304564 w 11463178"/>
              <a:gd name="connsiteY7" fmla="*/ 2449638 h 2969249"/>
              <a:gd name="connsiteX8" fmla="*/ 9615246 w 11463178"/>
              <a:gd name="connsiteY8" fmla="*/ 2671317 h 2969249"/>
              <a:gd name="connsiteX9" fmla="*/ 8427617 w 11463178"/>
              <a:gd name="connsiteY9" fmla="*/ 2949120 h 2969249"/>
              <a:gd name="connsiteX10" fmla="*/ 1750828 w 11463178"/>
              <a:gd name="connsiteY10" fmla="*/ 2958457 h 2969249"/>
              <a:gd name="connsiteX11" fmla="*/ 156119 w 11463178"/>
              <a:gd name="connsiteY11" fmla="*/ 2699767 h 2969249"/>
              <a:gd name="connsiteX12" fmla="*/ 23085 w 11463178"/>
              <a:gd name="connsiteY12" fmla="*/ 851580 h 2969249"/>
              <a:gd name="connsiteX0" fmla="*/ 23240 w 11463333"/>
              <a:gd name="connsiteY0" fmla="*/ 861108 h 2978777"/>
              <a:gd name="connsiteX1" fmla="*/ 432282 w 11463333"/>
              <a:gd name="connsiteY1" fmla="*/ 108859 h 2978777"/>
              <a:gd name="connsiteX2" fmla="*/ 2365725 w 11463333"/>
              <a:gd name="connsiteY2" fmla="*/ 33455 h 2978777"/>
              <a:gd name="connsiteX3" fmla="*/ 4902688 w 11463333"/>
              <a:gd name="connsiteY3" fmla="*/ 33638 h 2978777"/>
              <a:gd name="connsiteX4" fmla="*/ 6904612 w 11463333"/>
              <a:gd name="connsiteY4" fmla="*/ 446583 h 2978777"/>
              <a:gd name="connsiteX5" fmla="*/ 8369569 w 11463333"/>
              <a:gd name="connsiteY5" fmla="*/ 394717 h 2978777"/>
              <a:gd name="connsiteX6" fmla="*/ 11059165 w 11463333"/>
              <a:gd name="connsiteY6" fmla="*/ 707242 h 2978777"/>
              <a:gd name="connsiteX7" fmla="*/ 11304719 w 11463333"/>
              <a:gd name="connsiteY7" fmla="*/ 2459166 h 2978777"/>
              <a:gd name="connsiteX8" fmla="*/ 9615401 w 11463333"/>
              <a:gd name="connsiteY8" fmla="*/ 2680845 h 2978777"/>
              <a:gd name="connsiteX9" fmla="*/ 8427772 w 11463333"/>
              <a:gd name="connsiteY9" fmla="*/ 2958648 h 2978777"/>
              <a:gd name="connsiteX10" fmla="*/ 1750983 w 11463333"/>
              <a:gd name="connsiteY10" fmla="*/ 2967985 h 2978777"/>
              <a:gd name="connsiteX11" fmla="*/ 156274 w 11463333"/>
              <a:gd name="connsiteY11" fmla="*/ 2709295 h 2978777"/>
              <a:gd name="connsiteX12" fmla="*/ 23240 w 11463333"/>
              <a:gd name="connsiteY12" fmla="*/ 861108 h 2978777"/>
              <a:gd name="connsiteX0" fmla="*/ 27934 w 11468027"/>
              <a:gd name="connsiteY0" fmla="*/ 865115 h 2982784"/>
              <a:gd name="connsiteX1" fmla="*/ 399759 w 11468027"/>
              <a:gd name="connsiteY1" fmla="*/ 69357 h 2982784"/>
              <a:gd name="connsiteX2" fmla="*/ 2370419 w 11468027"/>
              <a:gd name="connsiteY2" fmla="*/ 37462 h 2982784"/>
              <a:gd name="connsiteX3" fmla="*/ 4907382 w 11468027"/>
              <a:gd name="connsiteY3" fmla="*/ 37645 h 2982784"/>
              <a:gd name="connsiteX4" fmla="*/ 6909306 w 11468027"/>
              <a:gd name="connsiteY4" fmla="*/ 450590 h 2982784"/>
              <a:gd name="connsiteX5" fmla="*/ 8374263 w 11468027"/>
              <a:gd name="connsiteY5" fmla="*/ 398724 h 2982784"/>
              <a:gd name="connsiteX6" fmla="*/ 11063859 w 11468027"/>
              <a:gd name="connsiteY6" fmla="*/ 711249 h 2982784"/>
              <a:gd name="connsiteX7" fmla="*/ 11309413 w 11468027"/>
              <a:gd name="connsiteY7" fmla="*/ 2463173 h 2982784"/>
              <a:gd name="connsiteX8" fmla="*/ 9620095 w 11468027"/>
              <a:gd name="connsiteY8" fmla="*/ 2684852 h 2982784"/>
              <a:gd name="connsiteX9" fmla="*/ 8432466 w 11468027"/>
              <a:gd name="connsiteY9" fmla="*/ 2962655 h 2982784"/>
              <a:gd name="connsiteX10" fmla="*/ 1755677 w 11468027"/>
              <a:gd name="connsiteY10" fmla="*/ 2971992 h 2982784"/>
              <a:gd name="connsiteX11" fmla="*/ 160968 w 11468027"/>
              <a:gd name="connsiteY11" fmla="*/ 2713302 h 2982784"/>
              <a:gd name="connsiteX12" fmla="*/ 27934 w 11468027"/>
              <a:gd name="connsiteY12" fmla="*/ 865115 h 2982784"/>
              <a:gd name="connsiteX0" fmla="*/ 27934 w 11468027"/>
              <a:gd name="connsiteY0" fmla="*/ 865115 h 2982784"/>
              <a:gd name="connsiteX1" fmla="*/ 399759 w 11468027"/>
              <a:gd name="connsiteY1" fmla="*/ 69357 h 2982784"/>
              <a:gd name="connsiteX2" fmla="*/ 2370419 w 11468027"/>
              <a:gd name="connsiteY2" fmla="*/ 37462 h 2982784"/>
              <a:gd name="connsiteX3" fmla="*/ 4907382 w 11468027"/>
              <a:gd name="connsiteY3" fmla="*/ 37645 h 2982784"/>
              <a:gd name="connsiteX4" fmla="*/ 6909306 w 11468027"/>
              <a:gd name="connsiteY4" fmla="*/ 450590 h 2982784"/>
              <a:gd name="connsiteX5" fmla="*/ 8374263 w 11468027"/>
              <a:gd name="connsiteY5" fmla="*/ 398724 h 2982784"/>
              <a:gd name="connsiteX6" fmla="*/ 11063859 w 11468027"/>
              <a:gd name="connsiteY6" fmla="*/ 711249 h 2982784"/>
              <a:gd name="connsiteX7" fmla="*/ 11309413 w 11468027"/>
              <a:gd name="connsiteY7" fmla="*/ 2463173 h 2982784"/>
              <a:gd name="connsiteX8" fmla="*/ 9620095 w 11468027"/>
              <a:gd name="connsiteY8" fmla="*/ 2684852 h 2982784"/>
              <a:gd name="connsiteX9" fmla="*/ 7162507 w 11468027"/>
              <a:gd name="connsiteY9" fmla="*/ 2967865 h 2982784"/>
              <a:gd name="connsiteX10" fmla="*/ 1755677 w 11468027"/>
              <a:gd name="connsiteY10" fmla="*/ 2971992 h 2982784"/>
              <a:gd name="connsiteX11" fmla="*/ 160968 w 11468027"/>
              <a:gd name="connsiteY11" fmla="*/ 2713302 h 2982784"/>
              <a:gd name="connsiteX12" fmla="*/ 27934 w 11468027"/>
              <a:gd name="connsiteY12" fmla="*/ 865115 h 2982784"/>
              <a:gd name="connsiteX0" fmla="*/ 27934 w 11561247"/>
              <a:gd name="connsiteY0" fmla="*/ 865115 h 2982784"/>
              <a:gd name="connsiteX1" fmla="*/ 399759 w 11561247"/>
              <a:gd name="connsiteY1" fmla="*/ 69357 h 2982784"/>
              <a:gd name="connsiteX2" fmla="*/ 2370419 w 11561247"/>
              <a:gd name="connsiteY2" fmla="*/ 37462 h 2982784"/>
              <a:gd name="connsiteX3" fmla="*/ 4907382 w 11561247"/>
              <a:gd name="connsiteY3" fmla="*/ 37645 h 2982784"/>
              <a:gd name="connsiteX4" fmla="*/ 6909306 w 11561247"/>
              <a:gd name="connsiteY4" fmla="*/ 450590 h 2982784"/>
              <a:gd name="connsiteX5" fmla="*/ 8374263 w 11561247"/>
              <a:gd name="connsiteY5" fmla="*/ 398724 h 2982784"/>
              <a:gd name="connsiteX6" fmla="*/ 11063859 w 11561247"/>
              <a:gd name="connsiteY6" fmla="*/ 711249 h 2982784"/>
              <a:gd name="connsiteX7" fmla="*/ 11309413 w 11561247"/>
              <a:gd name="connsiteY7" fmla="*/ 2463173 h 2982784"/>
              <a:gd name="connsiteX8" fmla="*/ 8327659 w 11561247"/>
              <a:gd name="connsiteY8" fmla="*/ 2695271 h 2982784"/>
              <a:gd name="connsiteX9" fmla="*/ 7162507 w 11561247"/>
              <a:gd name="connsiteY9" fmla="*/ 2967865 h 2982784"/>
              <a:gd name="connsiteX10" fmla="*/ 1755677 w 11561247"/>
              <a:gd name="connsiteY10" fmla="*/ 2971992 h 2982784"/>
              <a:gd name="connsiteX11" fmla="*/ 160968 w 11561247"/>
              <a:gd name="connsiteY11" fmla="*/ 2713302 h 2982784"/>
              <a:gd name="connsiteX12" fmla="*/ 27934 w 11561247"/>
              <a:gd name="connsiteY12" fmla="*/ 865115 h 2982784"/>
              <a:gd name="connsiteX0" fmla="*/ 27934 w 11544895"/>
              <a:gd name="connsiteY0" fmla="*/ 865115 h 2982784"/>
              <a:gd name="connsiteX1" fmla="*/ 399759 w 11544895"/>
              <a:gd name="connsiteY1" fmla="*/ 69357 h 2982784"/>
              <a:gd name="connsiteX2" fmla="*/ 2370419 w 11544895"/>
              <a:gd name="connsiteY2" fmla="*/ 37462 h 2982784"/>
              <a:gd name="connsiteX3" fmla="*/ 4907382 w 11544895"/>
              <a:gd name="connsiteY3" fmla="*/ 37645 h 2982784"/>
              <a:gd name="connsiteX4" fmla="*/ 6909306 w 11544895"/>
              <a:gd name="connsiteY4" fmla="*/ 450590 h 2982784"/>
              <a:gd name="connsiteX5" fmla="*/ 8374263 w 11544895"/>
              <a:gd name="connsiteY5" fmla="*/ 398724 h 2982784"/>
              <a:gd name="connsiteX6" fmla="*/ 11063859 w 11544895"/>
              <a:gd name="connsiteY6" fmla="*/ 711249 h 2982784"/>
              <a:gd name="connsiteX7" fmla="*/ 11309413 w 11544895"/>
              <a:gd name="connsiteY7" fmla="*/ 2463173 h 2982784"/>
              <a:gd name="connsiteX8" fmla="*/ 8552430 w 11544895"/>
              <a:gd name="connsiteY8" fmla="*/ 2679642 h 2982784"/>
              <a:gd name="connsiteX9" fmla="*/ 7162507 w 11544895"/>
              <a:gd name="connsiteY9" fmla="*/ 2967865 h 2982784"/>
              <a:gd name="connsiteX10" fmla="*/ 1755677 w 11544895"/>
              <a:gd name="connsiteY10" fmla="*/ 2971992 h 2982784"/>
              <a:gd name="connsiteX11" fmla="*/ 160968 w 11544895"/>
              <a:gd name="connsiteY11" fmla="*/ 2713302 h 2982784"/>
              <a:gd name="connsiteX12" fmla="*/ 27934 w 11544895"/>
              <a:gd name="connsiteY12" fmla="*/ 865115 h 2982784"/>
              <a:gd name="connsiteX0" fmla="*/ 27934 w 11524147"/>
              <a:gd name="connsiteY0" fmla="*/ 865115 h 2982784"/>
              <a:gd name="connsiteX1" fmla="*/ 399759 w 11524147"/>
              <a:gd name="connsiteY1" fmla="*/ 69357 h 2982784"/>
              <a:gd name="connsiteX2" fmla="*/ 2370419 w 11524147"/>
              <a:gd name="connsiteY2" fmla="*/ 37462 h 2982784"/>
              <a:gd name="connsiteX3" fmla="*/ 4907382 w 11524147"/>
              <a:gd name="connsiteY3" fmla="*/ 37645 h 2982784"/>
              <a:gd name="connsiteX4" fmla="*/ 6909306 w 11524147"/>
              <a:gd name="connsiteY4" fmla="*/ 450590 h 2982784"/>
              <a:gd name="connsiteX5" fmla="*/ 8374263 w 11524147"/>
              <a:gd name="connsiteY5" fmla="*/ 398724 h 2982784"/>
              <a:gd name="connsiteX6" fmla="*/ 11063859 w 11524147"/>
              <a:gd name="connsiteY6" fmla="*/ 711249 h 2982784"/>
              <a:gd name="connsiteX7" fmla="*/ 11309413 w 11524147"/>
              <a:gd name="connsiteY7" fmla="*/ 2463173 h 2982784"/>
              <a:gd name="connsiteX8" fmla="*/ 8838514 w 11524147"/>
              <a:gd name="connsiteY8" fmla="*/ 2675069 h 2982784"/>
              <a:gd name="connsiteX9" fmla="*/ 7162507 w 11524147"/>
              <a:gd name="connsiteY9" fmla="*/ 2967865 h 2982784"/>
              <a:gd name="connsiteX10" fmla="*/ 1755677 w 11524147"/>
              <a:gd name="connsiteY10" fmla="*/ 2971992 h 2982784"/>
              <a:gd name="connsiteX11" fmla="*/ 160968 w 11524147"/>
              <a:gd name="connsiteY11" fmla="*/ 2713302 h 2982784"/>
              <a:gd name="connsiteX12" fmla="*/ 27934 w 11524147"/>
              <a:gd name="connsiteY12" fmla="*/ 865115 h 2982784"/>
              <a:gd name="connsiteX0" fmla="*/ 27934 w 11524147"/>
              <a:gd name="connsiteY0" fmla="*/ 865115 h 2982784"/>
              <a:gd name="connsiteX1" fmla="*/ 399759 w 11524147"/>
              <a:gd name="connsiteY1" fmla="*/ 69357 h 2982784"/>
              <a:gd name="connsiteX2" fmla="*/ 2370419 w 11524147"/>
              <a:gd name="connsiteY2" fmla="*/ 37462 h 2982784"/>
              <a:gd name="connsiteX3" fmla="*/ 4907382 w 11524147"/>
              <a:gd name="connsiteY3" fmla="*/ 37645 h 2982784"/>
              <a:gd name="connsiteX4" fmla="*/ 6909306 w 11524147"/>
              <a:gd name="connsiteY4" fmla="*/ 450590 h 2982784"/>
              <a:gd name="connsiteX5" fmla="*/ 8374263 w 11524147"/>
              <a:gd name="connsiteY5" fmla="*/ 398724 h 2982784"/>
              <a:gd name="connsiteX6" fmla="*/ 11063859 w 11524147"/>
              <a:gd name="connsiteY6" fmla="*/ 711249 h 2982784"/>
              <a:gd name="connsiteX7" fmla="*/ 11309413 w 11524147"/>
              <a:gd name="connsiteY7" fmla="*/ 2463173 h 2982784"/>
              <a:gd name="connsiteX8" fmla="*/ 8838514 w 11524147"/>
              <a:gd name="connsiteY8" fmla="*/ 2675069 h 2982784"/>
              <a:gd name="connsiteX9" fmla="*/ 7626161 w 11524147"/>
              <a:gd name="connsiteY9" fmla="*/ 2954147 h 2982784"/>
              <a:gd name="connsiteX10" fmla="*/ 1755677 w 11524147"/>
              <a:gd name="connsiteY10" fmla="*/ 2971992 h 2982784"/>
              <a:gd name="connsiteX11" fmla="*/ 160968 w 11524147"/>
              <a:gd name="connsiteY11" fmla="*/ 2713302 h 2982784"/>
              <a:gd name="connsiteX12" fmla="*/ 27934 w 11524147"/>
              <a:gd name="connsiteY12" fmla="*/ 865115 h 2982784"/>
              <a:gd name="connsiteX0" fmla="*/ 27934 w 11536300"/>
              <a:gd name="connsiteY0" fmla="*/ 865115 h 2982784"/>
              <a:gd name="connsiteX1" fmla="*/ 399759 w 11536300"/>
              <a:gd name="connsiteY1" fmla="*/ 69357 h 2982784"/>
              <a:gd name="connsiteX2" fmla="*/ 2370419 w 11536300"/>
              <a:gd name="connsiteY2" fmla="*/ 37462 h 2982784"/>
              <a:gd name="connsiteX3" fmla="*/ 4907382 w 11536300"/>
              <a:gd name="connsiteY3" fmla="*/ 37645 h 2982784"/>
              <a:gd name="connsiteX4" fmla="*/ 6909306 w 11536300"/>
              <a:gd name="connsiteY4" fmla="*/ 450590 h 2982784"/>
              <a:gd name="connsiteX5" fmla="*/ 8374263 w 11536300"/>
              <a:gd name="connsiteY5" fmla="*/ 398724 h 2982784"/>
              <a:gd name="connsiteX6" fmla="*/ 11063859 w 11536300"/>
              <a:gd name="connsiteY6" fmla="*/ 711249 h 2982784"/>
              <a:gd name="connsiteX7" fmla="*/ 11309413 w 11536300"/>
              <a:gd name="connsiteY7" fmla="*/ 2463173 h 2982784"/>
              <a:gd name="connsiteX8" fmla="*/ 8670809 w 11536300"/>
              <a:gd name="connsiteY8" fmla="*/ 2675069 h 2982784"/>
              <a:gd name="connsiteX9" fmla="*/ 7626161 w 11536300"/>
              <a:gd name="connsiteY9" fmla="*/ 2954147 h 2982784"/>
              <a:gd name="connsiteX10" fmla="*/ 1755677 w 11536300"/>
              <a:gd name="connsiteY10" fmla="*/ 2971992 h 2982784"/>
              <a:gd name="connsiteX11" fmla="*/ 160968 w 11536300"/>
              <a:gd name="connsiteY11" fmla="*/ 2713302 h 2982784"/>
              <a:gd name="connsiteX12" fmla="*/ 27934 w 11536300"/>
              <a:gd name="connsiteY12" fmla="*/ 865115 h 2982784"/>
              <a:gd name="connsiteX0" fmla="*/ 27934 w 11532723"/>
              <a:gd name="connsiteY0" fmla="*/ 865115 h 2982784"/>
              <a:gd name="connsiteX1" fmla="*/ 399759 w 11532723"/>
              <a:gd name="connsiteY1" fmla="*/ 69357 h 2982784"/>
              <a:gd name="connsiteX2" fmla="*/ 2370419 w 11532723"/>
              <a:gd name="connsiteY2" fmla="*/ 37462 h 2982784"/>
              <a:gd name="connsiteX3" fmla="*/ 4907382 w 11532723"/>
              <a:gd name="connsiteY3" fmla="*/ 37645 h 2982784"/>
              <a:gd name="connsiteX4" fmla="*/ 6909306 w 11532723"/>
              <a:gd name="connsiteY4" fmla="*/ 450590 h 2982784"/>
              <a:gd name="connsiteX5" fmla="*/ 8374263 w 11532723"/>
              <a:gd name="connsiteY5" fmla="*/ 398724 h 2982784"/>
              <a:gd name="connsiteX6" fmla="*/ 11063859 w 11532723"/>
              <a:gd name="connsiteY6" fmla="*/ 711249 h 2982784"/>
              <a:gd name="connsiteX7" fmla="*/ 11309413 w 11532723"/>
              <a:gd name="connsiteY7" fmla="*/ 2463173 h 2982784"/>
              <a:gd name="connsiteX8" fmla="*/ 8720134 w 11532723"/>
              <a:gd name="connsiteY8" fmla="*/ 2675069 h 2982784"/>
              <a:gd name="connsiteX9" fmla="*/ 7626161 w 11532723"/>
              <a:gd name="connsiteY9" fmla="*/ 2954147 h 2982784"/>
              <a:gd name="connsiteX10" fmla="*/ 1755677 w 11532723"/>
              <a:gd name="connsiteY10" fmla="*/ 2971992 h 2982784"/>
              <a:gd name="connsiteX11" fmla="*/ 160968 w 11532723"/>
              <a:gd name="connsiteY11" fmla="*/ 2713302 h 2982784"/>
              <a:gd name="connsiteX12" fmla="*/ 27934 w 11532723"/>
              <a:gd name="connsiteY12" fmla="*/ 865115 h 2982784"/>
              <a:gd name="connsiteX0" fmla="*/ 27934 w 11532723"/>
              <a:gd name="connsiteY0" fmla="*/ 866855 h 2984524"/>
              <a:gd name="connsiteX1" fmla="*/ 399759 w 11532723"/>
              <a:gd name="connsiteY1" fmla="*/ 71097 h 2984524"/>
              <a:gd name="connsiteX2" fmla="*/ 2370419 w 11532723"/>
              <a:gd name="connsiteY2" fmla="*/ 39202 h 2984524"/>
              <a:gd name="connsiteX3" fmla="*/ 5735084 w 11532723"/>
              <a:gd name="connsiteY3" fmla="*/ 76799 h 2984524"/>
              <a:gd name="connsiteX4" fmla="*/ 6909306 w 11532723"/>
              <a:gd name="connsiteY4" fmla="*/ 452330 h 2984524"/>
              <a:gd name="connsiteX5" fmla="*/ 8374263 w 11532723"/>
              <a:gd name="connsiteY5" fmla="*/ 400464 h 2984524"/>
              <a:gd name="connsiteX6" fmla="*/ 11063859 w 11532723"/>
              <a:gd name="connsiteY6" fmla="*/ 712989 h 2984524"/>
              <a:gd name="connsiteX7" fmla="*/ 11309413 w 11532723"/>
              <a:gd name="connsiteY7" fmla="*/ 2464913 h 2984524"/>
              <a:gd name="connsiteX8" fmla="*/ 8720134 w 11532723"/>
              <a:gd name="connsiteY8" fmla="*/ 2676809 h 2984524"/>
              <a:gd name="connsiteX9" fmla="*/ 7626161 w 11532723"/>
              <a:gd name="connsiteY9" fmla="*/ 2955887 h 2984524"/>
              <a:gd name="connsiteX10" fmla="*/ 1755677 w 11532723"/>
              <a:gd name="connsiteY10" fmla="*/ 2973732 h 2984524"/>
              <a:gd name="connsiteX11" fmla="*/ 160968 w 11532723"/>
              <a:gd name="connsiteY11" fmla="*/ 2715042 h 2984524"/>
              <a:gd name="connsiteX12" fmla="*/ 27934 w 11532723"/>
              <a:gd name="connsiteY12" fmla="*/ 866855 h 2984524"/>
              <a:gd name="connsiteX0" fmla="*/ 27934 w 11532723"/>
              <a:gd name="connsiteY0" fmla="*/ 865116 h 2982785"/>
              <a:gd name="connsiteX1" fmla="*/ 399759 w 11532723"/>
              <a:gd name="connsiteY1" fmla="*/ 69358 h 2982785"/>
              <a:gd name="connsiteX2" fmla="*/ 2370419 w 11532723"/>
              <a:gd name="connsiteY2" fmla="*/ 37463 h 2982785"/>
              <a:gd name="connsiteX3" fmla="*/ 5515987 w 11532723"/>
              <a:gd name="connsiteY3" fmla="*/ 37646 h 2982785"/>
              <a:gd name="connsiteX4" fmla="*/ 6909306 w 11532723"/>
              <a:gd name="connsiteY4" fmla="*/ 450591 h 2982785"/>
              <a:gd name="connsiteX5" fmla="*/ 8374263 w 11532723"/>
              <a:gd name="connsiteY5" fmla="*/ 398725 h 2982785"/>
              <a:gd name="connsiteX6" fmla="*/ 11063859 w 11532723"/>
              <a:gd name="connsiteY6" fmla="*/ 711250 h 2982785"/>
              <a:gd name="connsiteX7" fmla="*/ 11309413 w 11532723"/>
              <a:gd name="connsiteY7" fmla="*/ 2463174 h 2982785"/>
              <a:gd name="connsiteX8" fmla="*/ 8720134 w 11532723"/>
              <a:gd name="connsiteY8" fmla="*/ 2675070 h 2982785"/>
              <a:gd name="connsiteX9" fmla="*/ 7626161 w 11532723"/>
              <a:gd name="connsiteY9" fmla="*/ 2954148 h 2982785"/>
              <a:gd name="connsiteX10" fmla="*/ 1755677 w 11532723"/>
              <a:gd name="connsiteY10" fmla="*/ 2971993 h 2982785"/>
              <a:gd name="connsiteX11" fmla="*/ 160968 w 11532723"/>
              <a:gd name="connsiteY11" fmla="*/ 2713303 h 2982785"/>
              <a:gd name="connsiteX12" fmla="*/ 27934 w 11532723"/>
              <a:gd name="connsiteY12" fmla="*/ 865116 h 2982785"/>
              <a:gd name="connsiteX0" fmla="*/ 27934 w 11532723"/>
              <a:gd name="connsiteY0" fmla="*/ 865116 h 2982785"/>
              <a:gd name="connsiteX1" fmla="*/ 399759 w 11532723"/>
              <a:gd name="connsiteY1" fmla="*/ 69358 h 2982785"/>
              <a:gd name="connsiteX2" fmla="*/ 2370419 w 11532723"/>
              <a:gd name="connsiteY2" fmla="*/ 37463 h 2982785"/>
              <a:gd name="connsiteX3" fmla="*/ 5515987 w 11532723"/>
              <a:gd name="connsiteY3" fmla="*/ 37646 h 2982785"/>
              <a:gd name="connsiteX4" fmla="*/ 7160863 w 11532723"/>
              <a:gd name="connsiteY4" fmla="*/ 450591 h 2982785"/>
              <a:gd name="connsiteX5" fmla="*/ 8374263 w 11532723"/>
              <a:gd name="connsiteY5" fmla="*/ 398725 h 2982785"/>
              <a:gd name="connsiteX6" fmla="*/ 11063859 w 11532723"/>
              <a:gd name="connsiteY6" fmla="*/ 711250 h 2982785"/>
              <a:gd name="connsiteX7" fmla="*/ 11309413 w 11532723"/>
              <a:gd name="connsiteY7" fmla="*/ 2463174 h 2982785"/>
              <a:gd name="connsiteX8" fmla="*/ 8720134 w 11532723"/>
              <a:gd name="connsiteY8" fmla="*/ 2675070 h 2982785"/>
              <a:gd name="connsiteX9" fmla="*/ 7626161 w 11532723"/>
              <a:gd name="connsiteY9" fmla="*/ 2954148 h 2982785"/>
              <a:gd name="connsiteX10" fmla="*/ 1755677 w 11532723"/>
              <a:gd name="connsiteY10" fmla="*/ 2971993 h 2982785"/>
              <a:gd name="connsiteX11" fmla="*/ 160968 w 11532723"/>
              <a:gd name="connsiteY11" fmla="*/ 2713303 h 2982785"/>
              <a:gd name="connsiteX12" fmla="*/ 27934 w 11532723"/>
              <a:gd name="connsiteY12" fmla="*/ 865116 h 2982785"/>
              <a:gd name="connsiteX0" fmla="*/ 27934 w 11532723"/>
              <a:gd name="connsiteY0" fmla="*/ 865588 h 2983257"/>
              <a:gd name="connsiteX1" fmla="*/ 399759 w 11532723"/>
              <a:gd name="connsiteY1" fmla="*/ 69830 h 2983257"/>
              <a:gd name="connsiteX2" fmla="*/ 2370419 w 11532723"/>
              <a:gd name="connsiteY2" fmla="*/ 37935 h 2983257"/>
              <a:gd name="connsiteX3" fmla="*/ 6728462 w 11532723"/>
              <a:gd name="connsiteY3" fmla="*/ 48407 h 2983257"/>
              <a:gd name="connsiteX4" fmla="*/ 7160863 w 11532723"/>
              <a:gd name="connsiteY4" fmla="*/ 451063 h 2983257"/>
              <a:gd name="connsiteX5" fmla="*/ 8374263 w 11532723"/>
              <a:gd name="connsiteY5" fmla="*/ 399197 h 2983257"/>
              <a:gd name="connsiteX6" fmla="*/ 11063859 w 11532723"/>
              <a:gd name="connsiteY6" fmla="*/ 711722 h 2983257"/>
              <a:gd name="connsiteX7" fmla="*/ 11309413 w 11532723"/>
              <a:gd name="connsiteY7" fmla="*/ 2463646 h 2983257"/>
              <a:gd name="connsiteX8" fmla="*/ 8720134 w 11532723"/>
              <a:gd name="connsiteY8" fmla="*/ 2675542 h 2983257"/>
              <a:gd name="connsiteX9" fmla="*/ 7626161 w 11532723"/>
              <a:gd name="connsiteY9" fmla="*/ 2954620 h 2983257"/>
              <a:gd name="connsiteX10" fmla="*/ 1755677 w 11532723"/>
              <a:gd name="connsiteY10" fmla="*/ 2972465 h 2983257"/>
              <a:gd name="connsiteX11" fmla="*/ 160968 w 11532723"/>
              <a:gd name="connsiteY11" fmla="*/ 2713775 h 2983257"/>
              <a:gd name="connsiteX12" fmla="*/ 27934 w 11532723"/>
              <a:gd name="connsiteY12" fmla="*/ 865588 h 2983257"/>
              <a:gd name="connsiteX0" fmla="*/ 27934 w 11532723"/>
              <a:gd name="connsiteY0" fmla="*/ 865588 h 2983257"/>
              <a:gd name="connsiteX1" fmla="*/ 399759 w 11532723"/>
              <a:gd name="connsiteY1" fmla="*/ 69830 h 2983257"/>
              <a:gd name="connsiteX2" fmla="*/ 2370419 w 11532723"/>
              <a:gd name="connsiteY2" fmla="*/ 37935 h 2983257"/>
              <a:gd name="connsiteX3" fmla="*/ 6594570 w 11532723"/>
              <a:gd name="connsiteY3" fmla="*/ 48407 h 2983257"/>
              <a:gd name="connsiteX4" fmla="*/ 7160863 w 11532723"/>
              <a:gd name="connsiteY4" fmla="*/ 451063 h 2983257"/>
              <a:gd name="connsiteX5" fmla="*/ 8374263 w 11532723"/>
              <a:gd name="connsiteY5" fmla="*/ 399197 h 2983257"/>
              <a:gd name="connsiteX6" fmla="*/ 11063859 w 11532723"/>
              <a:gd name="connsiteY6" fmla="*/ 711722 h 2983257"/>
              <a:gd name="connsiteX7" fmla="*/ 11309413 w 11532723"/>
              <a:gd name="connsiteY7" fmla="*/ 2463646 h 2983257"/>
              <a:gd name="connsiteX8" fmla="*/ 8720134 w 11532723"/>
              <a:gd name="connsiteY8" fmla="*/ 2675542 h 2983257"/>
              <a:gd name="connsiteX9" fmla="*/ 7626161 w 11532723"/>
              <a:gd name="connsiteY9" fmla="*/ 2954620 h 2983257"/>
              <a:gd name="connsiteX10" fmla="*/ 1755677 w 11532723"/>
              <a:gd name="connsiteY10" fmla="*/ 2972465 h 2983257"/>
              <a:gd name="connsiteX11" fmla="*/ 160968 w 11532723"/>
              <a:gd name="connsiteY11" fmla="*/ 2713775 h 2983257"/>
              <a:gd name="connsiteX12" fmla="*/ 27934 w 11532723"/>
              <a:gd name="connsiteY12" fmla="*/ 865588 h 2983257"/>
              <a:gd name="connsiteX0" fmla="*/ 27934 w 11532723"/>
              <a:gd name="connsiteY0" fmla="*/ 865588 h 2983257"/>
              <a:gd name="connsiteX1" fmla="*/ 399759 w 11532723"/>
              <a:gd name="connsiteY1" fmla="*/ 69830 h 2983257"/>
              <a:gd name="connsiteX2" fmla="*/ 2370419 w 11532723"/>
              <a:gd name="connsiteY2" fmla="*/ 37935 h 2983257"/>
              <a:gd name="connsiteX3" fmla="*/ 6468116 w 11532723"/>
              <a:gd name="connsiteY3" fmla="*/ 48407 h 2983257"/>
              <a:gd name="connsiteX4" fmla="*/ 7160863 w 11532723"/>
              <a:gd name="connsiteY4" fmla="*/ 451063 h 2983257"/>
              <a:gd name="connsiteX5" fmla="*/ 8374263 w 11532723"/>
              <a:gd name="connsiteY5" fmla="*/ 399197 h 2983257"/>
              <a:gd name="connsiteX6" fmla="*/ 11063859 w 11532723"/>
              <a:gd name="connsiteY6" fmla="*/ 711722 h 2983257"/>
              <a:gd name="connsiteX7" fmla="*/ 11309413 w 11532723"/>
              <a:gd name="connsiteY7" fmla="*/ 2463646 h 2983257"/>
              <a:gd name="connsiteX8" fmla="*/ 8720134 w 11532723"/>
              <a:gd name="connsiteY8" fmla="*/ 2675542 h 2983257"/>
              <a:gd name="connsiteX9" fmla="*/ 7626161 w 11532723"/>
              <a:gd name="connsiteY9" fmla="*/ 2954620 h 2983257"/>
              <a:gd name="connsiteX10" fmla="*/ 1755677 w 11532723"/>
              <a:gd name="connsiteY10" fmla="*/ 2972465 h 2983257"/>
              <a:gd name="connsiteX11" fmla="*/ 160968 w 11532723"/>
              <a:gd name="connsiteY11" fmla="*/ 2713775 h 2983257"/>
              <a:gd name="connsiteX12" fmla="*/ 27934 w 11532723"/>
              <a:gd name="connsiteY12" fmla="*/ 865588 h 2983257"/>
              <a:gd name="connsiteX0" fmla="*/ 27934 w 11532723"/>
              <a:gd name="connsiteY0" fmla="*/ 865116 h 2982785"/>
              <a:gd name="connsiteX1" fmla="*/ 399759 w 11532723"/>
              <a:gd name="connsiteY1" fmla="*/ 69358 h 2982785"/>
              <a:gd name="connsiteX2" fmla="*/ 2370419 w 11532723"/>
              <a:gd name="connsiteY2" fmla="*/ 37463 h 2982785"/>
              <a:gd name="connsiteX3" fmla="*/ 6468116 w 11532723"/>
              <a:gd name="connsiteY3" fmla="*/ 37646 h 2982785"/>
              <a:gd name="connsiteX4" fmla="*/ 7160863 w 11532723"/>
              <a:gd name="connsiteY4" fmla="*/ 450591 h 2982785"/>
              <a:gd name="connsiteX5" fmla="*/ 8374263 w 11532723"/>
              <a:gd name="connsiteY5" fmla="*/ 398725 h 2982785"/>
              <a:gd name="connsiteX6" fmla="*/ 11063859 w 11532723"/>
              <a:gd name="connsiteY6" fmla="*/ 711250 h 2982785"/>
              <a:gd name="connsiteX7" fmla="*/ 11309413 w 11532723"/>
              <a:gd name="connsiteY7" fmla="*/ 2463174 h 2982785"/>
              <a:gd name="connsiteX8" fmla="*/ 8720134 w 11532723"/>
              <a:gd name="connsiteY8" fmla="*/ 2675070 h 2982785"/>
              <a:gd name="connsiteX9" fmla="*/ 7626161 w 11532723"/>
              <a:gd name="connsiteY9" fmla="*/ 2954148 h 2982785"/>
              <a:gd name="connsiteX10" fmla="*/ 1755677 w 11532723"/>
              <a:gd name="connsiteY10" fmla="*/ 2971993 h 2982785"/>
              <a:gd name="connsiteX11" fmla="*/ 160968 w 11532723"/>
              <a:gd name="connsiteY11" fmla="*/ 2713303 h 2982785"/>
              <a:gd name="connsiteX12" fmla="*/ 27934 w 11532723"/>
              <a:gd name="connsiteY12" fmla="*/ 865116 h 2982785"/>
              <a:gd name="connsiteX0" fmla="*/ 27934 w 11532723"/>
              <a:gd name="connsiteY0" fmla="*/ 865116 h 2982785"/>
              <a:gd name="connsiteX1" fmla="*/ 399759 w 11532723"/>
              <a:gd name="connsiteY1" fmla="*/ 69358 h 2982785"/>
              <a:gd name="connsiteX2" fmla="*/ 2370419 w 11532723"/>
              <a:gd name="connsiteY2" fmla="*/ 37463 h 2982785"/>
              <a:gd name="connsiteX3" fmla="*/ 6468116 w 11532723"/>
              <a:gd name="connsiteY3" fmla="*/ 37646 h 2982785"/>
              <a:gd name="connsiteX4" fmla="*/ 7160863 w 11532723"/>
              <a:gd name="connsiteY4" fmla="*/ 450591 h 2982785"/>
              <a:gd name="connsiteX5" fmla="*/ 8374263 w 11532723"/>
              <a:gd name="connsiteY5" fmla="*/ 398725 h 2982785"/>
              <a:gd name="connsiteX6" fmla="*/ 11063859 w 11532723"/>
              <a:gd name="connsiteY6" fmla="*/ 711250 h 2982785"/>
              <a:gd name="connsiteX7" fmla="*/ 11309413 w 11532723"/>
              <a:gd name="connsiteY7" fmla="*/ 2463174 h 2982785"/>
              <a:gd name="connsiteX8" fmla="*/ 8720134 w 11532723"/>
              <a:gd name="connsiteY8" fmla="*/ 2675070 h 2982785"/>
              <a:gd name="connsiteX9" fmla="*/ 7626161 w 11532723"/>
              <a:gd name="connsiteY9" fmla="*/ 2954148 h 2982785"/>
              <a:gd name="connsiteX10" fmla="*/ 1755677 w 11532723"/>
              <a:gd name="connsiteY10" fmla="*/ 2971993 h 2982785"/>
              <a:gd name="connsiteX11" fmla="*/ 160968 w 11532723"/>
              <a:gd name="connsiteY11" fmla="*/ 2713303 h 2982785"/>
              <a:gd name="connsiteX12" fmla="*/ 27934 w 11532723"/>
              <a:gd name="connsiteY12" fmla="*/ 865116 h 2982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532723" h="2982785">
                <a:moveTo>
                  <a:pt x="27934" y="865116"/>
                </a:moveTo>
                <a:cubicBezTo>
                  <a:pt x="-45726" y="374896"/>
                  <a:pt x="9345" y="207300"/>
                  <a:pt x="399759" y="69358"/>
                </a:cubicBezTo>
                <a:cubicBezTo>
                  <a:pt x="790173" y="-68584"/>
                  <a:pt x="1359026" y="42748"/>
                  <a:pt x="2370419" y="37463"/>
                </a:cubicBezTo>
                <a:cubicBezTo>
                  <a:pt x="3381812" y="32178"/>
                  <a:pt x="5669709" y="3087"/>
                  <a:pt x="6468116" y="37646"/>
                </a:cubicBezTo>
                <a:cubicBezTo>
                  <a:pt x="7266523" y="72205"/>
                  <a:pt x="6843172" y="390411"/>
                  <a:pt x="7160863" y="450591"/>
                </a:cubicBezTo>
                <a:cubicBezTo>
                  <a:pt x="7478554" y="510771"/>
                  <a:pt x="7723764" y="355282"/>
                  <a:pt x="8374263" y="398725"/>
                </a:cubicBezTo>
                <a:cubicBezTo>
                  <a:pt x="9024762" y="442168"/>
                  <a:pt x="10574667" y="367175"/>
                  <a:pt x="11063859" y="711250"/>
                </a:cubicBezTo>
                <a:cubicBezTo>
                  <a:pt x="11553051" y="1055325"/>
                  <a:pt x="11700034" y="2135871"/>
                  <a:pt x="11309413" y="2463174"/>
                </a:cubicBezTo>
                <a:cubicBezTo>
                  <a:pt x="10918792" y="2790477"/>
                  <a:pt x="9334009" y="2593241"/>
                  <a:pt x="8720134" y="2675070"/>
                </a:cubicBezTo>
                <a:cubicBezTo>
                  <a:pt x="8106259" y="2756899"/>
                  <a:pt x="9011133" y="2964277"/>
                  <a:pt x="7626161" y="2954148"/>
                </a:cubicBezTo>
                <a:lnTo>
                  <a:pt x="1755677" y="2971993"/>
                </a:lnTo>
                <a:cubicBezTo>
                  <a:pt x="705752" y="2971524"/>
                  <a:pt x="448925" y="3064449"/>
                  <a:pt x="160968" y="2713303"/>
                </a:cubicBezTo>
                <a:cubicBezTo>
                  <a:pt x="-126989" y="2362157"/>
                  <a:pt x="195574" y="1370576"/>
                  <a:pt x="27934" y="865116"/>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r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600" b="0" i="0" u="none" strike="noStrike" kern="1200" cap="none" spc="0" normalizeH="0" baseline="0" noProof="0">
                <a:ln>
                  <a:noFill/>
                </a:ln>
                <a:solidFill>
                  <a:srgbClr val="000000"/>
                </a:solidFill>
                <a:effectLst/>
                <a:uLnTx/>
                <a:uFillTx/>
                <a:latin typeface="Open Sans Light"/>
                <a:ea typeface="Calibri" panose="020F0502020204030204" pitchFamily="34" charset="0"/>
                <a:cs typeface="+mn-cs"/>
              </a:rPr>
              <a:t> </a:t>
            </a:r>
            <a:br>
              <a:rPr kumimoji="0" lang="sv-SE" sz="1600" b="0" i="0" u="none" strike="noStrike" kern="1200" cap="none" spc="0" normalizeH="0" baseline="0" noProof="0">
                <a:ln>
                  <a:noFill/>
                </a:ln>
                <a:solidFill>
                  <a:srgbClr val="000000"/>
                </a:solidFill>
                <a:effectLst/>
                <a:uLnTx/>
                <a:uFillTx/>
                <a:latin typeface="Open Sans Light"/>
                <a:ea typeface="Calibri" panose="020F0502020204030204" pitchFamily="34" charset="0"/>
                <a:cs typeface="+mn-cs"/>
              </a:rPr>
            </a:br>
            <a:r>
              <a:rPr kumimoji="0" lang="sv-SE" sz="1600" b="0" i="0" u="none" strike="noStrike" kern="1200" cap="none" spc="0" normalizeH="0" baseline="0" noProof="0">
                <a:ln>
                  <a:noFill/>
                </a:ln>
                <a:solidFill>
                  <a:srgbClr val="000000"/>
                </a:solidFill>
                <a:effectLst/>
                <a:uLnTx/>
                <a:uFillTx/>
                <a:latin typeface="Open Sans Light"/>
                <a:ea typeface="Calibri" panose="020F0502020204030204" pitchFamily="34" charset="0"/>
                <a:cs typeface="+mn-cs"/>
              </a:rPr>
              <a:t>     </a:t>
            </a:r>
            <a:endParaRPr lang="sv-SE" sz="1600" kern="1200">
              <a:solidFill>
                <a:srgbClr val="000000"/>
              </a:solidFill>
            </a:endParaRPr>
          </a:p>
        </p:txBody>
      </p:sp>
      <p:sp>
        <p:nvSpPr>
          <p:cNvPr id="6" name="Frihandsfigur: Form 5">
            <a:extLst>
              <a:ext uri="{FF2B5EF4-FFF2-40B4-BE49-F238E27FC236}">
                <a16:creationId xmlns:a16="http://schemas.microsoft.com/office/drawing/2014/main" id="{32D6CB55-EE16-A6BC-762D-C525D4EC745A}"/>
              </a:ext>
            </a:extLst>
          </p:cNvPr>
          <p:cNvSpPr/>
          <p:nvPr/>
        </p:nvSpPr>
        <p:spPr>
          <a:xfrm>
            <a:off x="142874" y="137124"/>
            <a:ext cx="11881097" cy="6625626"/>
          </a:xfrm>
          <a:custGeom>
            <a:avLst/>
            <a:gdLst>
              <a:gd name="connsiteX0" fmla="*/ 539084 w 11913334"/>
              <a:gd name="connsiteY0" fmla="*/ 1342296 h 3504387"/>
              <a:gd name="connsiteX1" fmla="*/ 417164 w 11913334"/>
              <a:gd name="connsiteY1" fmla="*/ 245016 h 3504387"/>
              <a:gd name="connsiteX2" fmla="*/ 981044 w 11913334"/>
              <a:gd name="connsiteY2" fmla="*/ 336456 h 3504387"/>
              <a:gd name="connsiteX3" fmla="*/ 2779364 w 11913334"/>
              <a:gd name="connsiteY3" fmla="*/ 1176 h 3504387"/>
              <a:gd name="connsiteX4" fmla="*/ 4364324 w 11913334"/>
              <a:gd name="connsiteY4" fmla="*/ 473616 h 3504387"/>
              <a:gd name="connsiteX5" fmla="*/ 6025484 w 11913334"/>
              <a:gd name="connsiteY5" fmla="*/ 1311816 h 3504387"/>
              <a:gd name="connsiteX6" fmla="*/ 9271604 w 11913334"/>
              <a:gd name="connsiteY6" fmla="*/ 1372776 h 3504387"/>
              <a:gd name="connsiteX7" fmla="*/ 10780364 w 11913334"/>
              <a:gd name="connsiteY7" fmla="*/ 1235616 h 3504387"/>
              <a:gd name="connsiteX8" fmla="*/ 11664284 w 11913334"/>
              <a:gd name="connsiteY8" fmla="*/ 1357536 h 3504387"/>
              <a:gd name="connsiteX9" fmla="*/ 11770964 w 11913334"/>
              <a:gd name="connsiteY9" fmla="*/ 2668176 h 3504387"/>
              <a:gd name="connsiteX10" fmla="*/ 9865964 w 11913334"/>
              <a:gd name="connsiteY10" fmla="*/ 2866296 h 3504387"/>
              <a:gd name="connsiteX11" fmla="*/ 9271604 w 11913334"/>
              <a:gd name="connsiteY11" fmla="*/ 3384456 h 3504387"/>
              <a:gd name="connsiteX12" fmla="*/ 676244 w 11913334"/>
              <a:gd name="connsiteY12" fmla="*/ 3308256 h 3504387"/>
              <a:gd name="connsiteX13" fmla="*/ 539084 w 11913334"/>
              <a:gd name="connsiteY13" fmla="*/ 1342296 h 3504387"/>
              <a:gd name="connsiteX0" fmla="*/ 160322 w 11534572"/>
              <a:gd name="connsiteY0" fmla="*/ 1342296 h 3486999"/>
              <a:gd name="connsiteX1" fmla="*/ 38402 w 11534572"/>
              <a:gd name="connsiteY1" fmla="*/ 245016 h 3486999"/>
              <a:gd name="connsiteX2" fmla="*/ 602282 w 11534572"/>
              <a:gd name="connsiteY2" fmla="*/ 336456 h 3486999"/>
              <a:gd name="connsiteX3" fmla="*/ 2400602 w 11534572"/>
              <a:gd name="connsiteY3" fmla="*/ 1176 h 3486999"/>
              <a:gd name="connsiteX4" fmla="*/ 3985562 w 11534572"/>
              <a:gd name="connsiteY4" fmla="*/ 473616 h 3486999"/>
              <a:gd name="connsiteX5" fmla="*/ 5646722 w 11534572"/>
              <a:gd name="connsiteY5" fmla="*/ 1311816 h 3486999"/>
              <a:gd name="connsiteX6" fmla="*/ 8892842 w 11534572"/>
              <a:gd name="connsiteY6" fmla="*/ 1372776 h 3486999"/>
              <a:gd name="connsiteX7" fmla="*/ 10401602 w 11534572"/>
              <a:gd name="connsiteY7" fmla="*/ 1235616 h 3486999"/>
              <a:gd name="connsiteX8" fmla="*/ 11285522 w 11534572"/>
              <a:gd name="connsiteY8" fmla="*/ 1357536 h 3486999"/>
              <a:gd name="connsiteX9" fmla="*/ 11392202 w 11534572"/>
              <a:gd name="connsiteY9" fmla="*/ 2668176 h 3486999"/>
              <a:gd name="connsiteX10" fmla="*/ 9487202 w 11534572"/>
              <a:gd name="connsiteY10" fmla="*/ 2866296 h 3486999"/>
              <a:gd name="connsiteX11" fmla="*/ 8892842 w 11534572"/>
              <a:gd name="connsiteY11" fmla="*/ 3384456 h 3486999"/>
              <a:gd name="connsiteX12" fmla="*/ 1044242 w 11534572"/>
              <a:gd name="connsiteY12" fmla="*/ 3277776 h 3486999"/>
              <a:gd name="connsiteX13" fmla="*/ 160322 w 11534572"/>
              <a:gd name="connsiteY13" fmla="*/ 1342296 h 3486999"/>
              <a:gd name="connsiteX0" fmla="*/ 44347 w 11418597"/>
              <a:gd name="connsiteY0" fmla="*/ 1343635 h 3488338"/>
              <a:gd name="connsiteX1" fmla="*/ 486307 w 11418597"/>
              <a:gd name="connsiteY1" fmla="*/ 337795 h 3488338"/>
              <a:gd name="connsiteX2" fmla="*/ 2284627 w 11418597"/>
              <a:gd name="connsiteY2" fmla="*/ 2515 h 3488338"/>
              <a:gd name="connsiteX3" fmla="*/ 3869587 w 11418597"/>
              <a:gd name="connsiteY3" fmla="*/ 474955 h 3488338"/>
              <a:gd name="connsiteX4" fmla="*/ 5530747 w 11418597"/>
              <a:gd name="connsiteY4" fmla="*/ 1313155 h 3488338"/>
              <a:gd name="connsiteX5" fmla="*/ 8776867 w 11418597"/>
              <a:gd name="connsiteY5" fmla="*/ 1374115 h 3488338"/>
              <a:gd name="connsiteX6" fmla="*/ 10285627 w 11418597"/>
              <a:gd name="connsiteY6" fmla="*/ 1236955 h 3488338"/>
              <a:gd name="connsiteX7" fmla="*/ 11169547 w 11418597"/>
              <a:gd name="connsiteY7" fmla="*/ 1358875 h 3488338"/>
              <a:gd name="connsiteX8" fmla="*/ 11276227 w 11418597"/>
              <a:gd name="connsiteY8" fmla="*/ 2669515 h 3488338"/>
              <a:gd name="connsiteX9" fmla="*/ 9371227 w 11418597"/>
              <a:gd name="connsiteY9" fmla="*/ 2867635 h 3488338"/>
              <a:gd name="connsiteX10" fmla="*/ 8776867 w 11418597"/>
              <a:gd name="connsiteY10" fmla="*/ 3385795 h 3488338"/>
              <a:gd name="connsiteX11" fmla="*/ 928267 w 11418597"/>
              <a:gd name="connsiteY11" fmla="*/ 3279115 h 3488338"/>
              <a:gd name="connsiteX12" fmla="*/ 44347 w 11418597"/>
              <a:gd name="connsiteY12" fmla="*/ 1343635 h 3488338"/>
              <a:gd name="connsiteX0" fmla="*/ 282386 w 11656636"/>
              <a:gd name="connsiteY0" fmla="*/ 1343635 h 3488338"/>
              <a:gd name="connsiteX1" fmla="*/ 724346 w 11656636"/>
              <a:gd name="connsiteY1" fmla="*/ 337795 h 3488338"/>
              <a:gd name="connsiteX2" fmla="*/ 2522666 w 11656636"/>
              <a:gd name="connsiteY2" fmla="*/ 2515 h 3488338"/>
              <a:gd name="connsiteX3" fmla="*/ 4107626 w 11656636"/>
              <a:gd name="connsiteY3" fmla="*/ 474955 h 3488338"/>
              <a:gd name="connsiteX4" fmla="*/ 5768786 w 11656636"/>
              <a:gd name="connsiteY4" fmla="*/ 1313155 h 3488338"/>
              <a:gd name="connsiteX5" fmla="*/ 9014906 w 11656636"/>
              <a:gd name="connsiteY5" fmla="*/ 1374115 h 3488338"/>
              <a:gd name="connsiteX6" fmla="*/ 10523666 w 11656636"/>
              <a:gd name="connsiteY6" fmla="*/ 1236955 h 3488338"/>
              <a:gd name="connsiteX7" fmla="*/ 11407586 w 11656636"/>
              <a:gd name="connsiteY7" fmla="*/ 1358875 h 3488338"/>
              <a:gd name="connsiteX8" fmla="*/ 11514266 w 11656636"/>
              <a:gd name="connsiteY8" fmla="*/ 2669515 h 3488338"/>
              <a:gd name="connsiteX9" fmla="*/ 9609266 w 11656636"/>
              <a:gd name="connsiteY9" fmla="*/ 2867635 h 3488338"/>
              <a:gd name="connsiteX10" fmla="*/ 9014906 w 11656636"/>
              <a:gd name="connsiteY10" fmla="*/ 3385795 h 3488338"/>
              <a:gd name="connsiteX11" fmla="*/ 745810 w 11656636"/>
              <a:gd name="connsiteY11" fmla="*/ 3279115 h 3488338"/>
              <a:gd name="connsiteX12" fmla="*/ 282386 w 11656636"/>
              <a:gd name="connsiteY12" fmla="*/ 1343635 h 3488338"/>
              <a:gd name="connsiteX0" fmla="*/ 35122 w 11409372"/>
              <a:gd name="connsiteY0" fmla="*/ 1343635 h 3555354"/>
              <a:gd name="connsiteX1" fmla="*/ 477082 w 11409372"/>
              <a:gd name="connsiteY1" fmla="*/ 337795 h 3555354"/>
              <a:gd name="connsiteX2" fmla="*/ 2275402 w 11409372"/>
              <a:gd name="connsiteY2" fmla="*/ 2515 h 3555354"/>
              <a:gd name="connsiteX3" fmla="*/ 3860362 w 11409372"/>
              <a:gd name="connsiteY3" fmla="*/ 474955 h 3555354"/>
              <a:gd name="connsiteX4" fmla="*/ 5521522 w 11409372"/>
              <a:gd name="connsiteY4" fmla="*/ 1313155 h 3555354"/>
              <a:gd name="connsiteX5" fmla="*/ 8767642 w 11409372"/>
              <a:gd name="connsiteY5" fmla="*/ 1374115 h 3555354"/>
              <a:gd name="connsiteX6" fmla="*/ 10276402 w 11409372"/>
              <a:gd name="connsiteY6" fmla="*/ 1236955 h 3555354"/>
              <a:gd name="connsiteX7" fmla="*/ 11160322 w 11409372"/>
              <a:gd name="connsiteY7" fmla="*/ 1358875 h 3555354"/>
              <a:gd name="connsiteX8" fmla="*/ 11267002 w 11409372"/>
              <a:gd name="connsiteY8" fmla="*/ 2669515 h 3555354"/>
              <a:gd name="connsiteX9" fmla="*/ 9362002 w 11409372"/>
              <a:gd name="connsiteY9" fmla="*/ 2867635 h 3555354"/>
              <a:gd name="connsiteX10" fmla="*/ 8767642 w 11409372"/>
              <a:gd name="connsiteY10" fmla="*/ 3385795 h 3555354"/>
              <a:gd name="connsiteX11" fmla="*/ 498546 w 11409372"/>
              <a:gd name="connsiteY11" fmla="*/ 3279115 h 3555354"/>
              <a:gd name="connsiteX12" fmla="*/ 35122 w 11409372"/>
              <a:gd name="connsiteY12" fmla="*/ 1343635 h 3555354"/>
              <a:gd name="connsiteX0" fmla="*/ 35122 w 11409372"/>
              <a:gd name="connsiteY0" fmla="*/ 1282451 h 3494170"/>
              <a:gd name="connsiteX1" fmla="*/ 477082 w 11409372"/>
              <a:gd name="connsiteY1" fmla="*/ 276611 h 3494170"/>
              <a:gd name="connsiteX2" fmla="*/ 2320456 w 11409372"/>
              <a:gd name="connsiteY2" fmla="*/ 3684 h 3494170"/>
              <a:gd name="connsiteX3" fmla="*/ 3860362 w 11409372"/>
              <a:gd name="connsiteY3" fmla="*/ 413771 h 3494170"/>
              <a:gd name="connsiteX4" fmla="*/ 5521522 w 11409372"/>
              <a:gd name="connsiteY4" fmla="*/ 1251971 h 3494170"/>
              <a:gd name="connsiteX5" fmla="*/ 8767642 w 11409372"/>
              <a:gd name="connsiteY5" fmla="*/ 1312931 h 3494170"/>
              <a:gd name="connsiteX6" fmla="*/ 10276402 w 11409372"/>
              <a:gd name="connsiteY6" fmla="*/ 1175771 h 3494170"/>
              <a:gd name="connsiteX7" fmla="*/ 11160322 w 11409372"/>
              <a:gd name="connsiteY7" fmla="*/ 1297691 h 3494170"/>
              <a:gd name="connsiteX8" fmla="*/ 11267002 w 11409372"/>
              <a:gd name="connsiteY8" fmla="*/ 2608331 h 3494170"/>
              <a:gd name="connsiteX9" fmla="*/ 9362002 w 11409372"/>
              <a:gd name="connsiteY9" fmla="*/ 2806451 h 3494170"/>
              <a:gd name="connsiteX10" fmla="*/ 8767642 w 11409372"/>
              <a:gd name="connsiteY10" fmla="*/ 3324611 h 3494170"/>
              <a:gd name="connsiteX11" fmla="*/ 498546 w 11409372"/>
              <a:gd name="connsiteY11" fmla="*/ 3217931 h 3494170"/>
              <a:gd name="connsiteX12" fmla="*/ 35122 w 11409372"/>
              <a:gd name="connsiteY12" fmla="*/ 1282451 h 3494170"/>
              <a:gd name="connsiteX0" fmla="*/ 35122 w 11409372"/>
              <a:gd name="connsiteY0" fmla="*/ 1279462 h 3491181"/>
              <a:gd name="connsiteX1" fmla="*/ 477082 w 11409372"/>
              <a:gd name="connsiteY1" fmla="*/ 273622 h 3491181"/>
              <a:gd name="connsiteX2" fmla="*/ 2320456 w 11409372"/>
              <a:gd name="connsiteY2" fmla="*/ 695 h 3491181"/>
              <a:gd name="connsiteX3" fmla="*/ 3860362 w 11409372"/>
              <a:gd name="connsiteY3" fmla="*/ 410782 h 3491181"/>
              <a:gd name="connsiteX4" fmla="*/ 5521522 w 11409372"/>
              <a:gd name="connsiteY4" fmla="*/ 1248982 h 3491181"/>
              <a:gd name="connsiteX5" fmla="*/ 8767642 w 11409372"/>
              <a:gd name="connsiteY5" fmla="*/ 1309942 h 3491181"/>
              <a:gd name="connsiteX6" fmla="*/ 10276402 w 11409372"/>
              <a:gd name="connsiteY6" fmla="*/ 1172782 h 3491181"/>
              <a:gd name="connsiteX7" fmla="*/ 11160322 w 11409372"/>
              <a:gd name="connsiteY7" fmla="*/ 1294702 h 3491181"/>
              <a:gd name="connsiteX8" fmla="*/ 11267002 w 11409372"/>
              <a:gd name="connsiteY8" fmla="*/ 2605342 h 3491181"/>
              <a:gd name="connsiteX9" fmla="*/ 9362002 w 11409372"/>
              <a:gd name="connsiteY9" fmla="*/ 2803462 h 3491181"/>
              <a:gd name="connsiteX10" fmla="*/ 8767642 w 11409372"/>
              <a:gd name="connsiteY10" fmla="*/ 3321622 h 3491181"/>
              <a:gd name="connsiteX11" fmla="*/ 498546 w 11409372"/>
              <a:gd name="connsiteY11" fmla="*/ 3214942 h 3491181"/>
              <a:gd name="connsiteX12" fmla="*/ 35122 w 11409372"/>
              <a:gd name="connsiteY12" fmla="*/ 1279462 h 3491181"/>
              <a:gd name="connsiteX0" fmla="*/ 35122 w 11409372"/>
              <a:gd name="connsiteY0" fmla="*/ 1280525 h 3492244"/>
              <a:gd name="connsiteX1" fmla="*/ 477082 w 11409372"/>
              <a:gd name="connsiteY1" fmla="*/ 274685 h 3492244"/>
              <a:gd name="connsiteX2" fmla="*/ 2320456 w 11409372"/>
              <a:gd name="connsiteY2" fmla="*/ 1758 h 3492244"/>
              <a:gd name="connsiteX3" fmla="*/ 4010539 w 11409372"/>
              <a:gd name="connsiteY3" fmla="*/ 361964 h 3492244"/>
              <a:gd name="connsiteX4" fmla="*/ 5521522 w 11409372"/>
              <a:gd name="connsiteY4" fmla="*/ 1250045 h 3492244"/>
              <a:gd name="connsiteX5" fmla="*/ 8767642 w 11409372"/>
              <a:gd name="connsiteY5" fmla="*/ 1311005 h 3492244"/>
              <a:gd name="connsiteX6" fmla="*/ 10276402 w 11409372"/>
              <a:gd name="connsiteY6" fmla="*/ 1173845 h 3492244"/>
              <a:gd name="connsiteX7" fmla="*/ 11160322 w 11409372"/>
              <a:gd name="connsiteY7" fmla="*/ 1295765 h 3492244"/>
              <a:gd name="connsiteX8" fmla="*/ 11267002 w 11409372"/>
              <a:gd name="connsiteY8" fmla="*/ 2606405 h 3492244"/>
              <a:gd name="connsiteX9" fmla="*/ 9362002 w 11409372"/>
              <a:gd name="connsiteY9" fmla="*/ 2804525 h 3492244"/>
              <a:gd name="connsiteX10" fmla="*/ 8767642 w 11409372"/>
              <a:gd name="connsiteY10" fmla="*/ 3322685 h 3492244"/>
              <a:gd name="connsiteX11" fmla="*/ 498546 w 11409372"/>
              <a:gd name="connsiteY11" fmla="*/ 3216005 h 3492244"/>
              <a:gd name="connsiteX12" fmla="*/ 35122 w 11409372"/>
              <a:gd name="connsiteY12" fmla="*/ 1280525 h 3492244"/>
              <a:gd name="connsiteX0" fmla="*/ 35122 w 11409372"/>
              <a:gd name="connsiteY0" fmla="*/ 1317502 h 3529221"/>
              <a:gd name="connsiteX1" fmla="*/ 477082 w 11409372"/>
              <a:gd name="connsiteY1" fmla="*/ 311662 h 3529221"/>
              <a:gd name="connsiteX2" fmla="*/ 2320456 w 11409372"/>
              <a:gd name="connsiteY2" fmla="*/ 1323 h 3529221"/>
              <a:gd name="connsiteX3" fmla="*/ 4010539 w 11409372"/>
              <a:gd name="connsiteY3" fmla="*/ 398941 h 3529221"/>
              <a:gd name="connsiteX4" fmla="*/ 5521522 w 11409372"/>
              <a:gd name="connsiteY4" fmla="*/ 1287022 h 3529221"/>
              <a:gd name="connsiteX5" fmla="*/ 8767642 w 11409372"/>
              <a:gd name="connsiteY5" fmla="*/ 1347982 h 3529221"/>
              <a:gd name="connsiteX6" fmla="*/ 10276402 w 11409372"/>
              <a:gd name="connsiteY6" fmla="*/ 1210822 h 3529221"/>
              <a:gd name="connsiteX7" fmla="*/ 11160322 w 11409372"/>
              <a:gd name="connsiteY7" fmla="*/ 1332742 h 3529221"/>
              <a:gd name="connsiteX8" fmla="*/ 11267002 w 11409372"/>
              <a:gd name="connsiteY8" fmla="*/ 2643382 h 3529221"/>
              <a:gd name="connsiteX9" fmla="*/ 9362002 w 11409372"/>
              <a:gd name="connsiteY9" fmla="*/ 2841502 h 3529221"/>
              <a:gd name="connsiteX10" fmla="*/ 8767642 w 11409372"/>
              <a:gd name="connsiteY10" fmla="*/ 3359662 h 3529221"/>
              <a:gd name="connsiteX11" fmla="*/ 498546 w 11409372"/>
              <a:gd name="connsiteY11" fmla="*/ 3252982 h 3529221"/>
              <a:gd name="connsiteX12" fmla="*/ 35122 w 11409372"/>
              <a:gd name="connsiteY12" fmla="*/ 1317502 h 3529221"/>
              <a:gd name="connsiteX0" fmla="*/ 35122 w 11409372"/>
              <a:gd name="connsiteY0" fmla="*/ 1326866 h 3538585"/>
              <a:gd name="connsiteX1" fmla="*/ 477082 w 11409372"/>
              <a:gd name="connsiteY1" fmla="*/ 321026 h 3538585"/>
              <a:gd name="connsiteX2" fmla="*/ 2320456 w 11409372"/>
              <a:gd name="connsiteY2" fmla="*/ 10687 h 3538585"/>
              <a:gd name="connsiteX3" fmla="*/ 4010539 w 11409372"/>
              <a:gd name="connsiteY3" fmla="*/ 408305 h 3538585"/>
              <a:gd name="connsiteX4" fmla="*/ 5521522 w 11409372"/>
              <a:gd name="connsiteY4" fmla="*/ 1296386 h 3538585"/>
              <a:gd name="connsiteX5" fmla="*/ 8767642 w 11409372"/>
              <a:gd name="connsiteY5" fmla="*/ 1357346 h 3538585"/>
              <a:gd name="connsiteX6" fmla="*/ 10276402 w 11409372"/>
              <a:gd name="connsiteY6" fmla="*/ 1220186 h 3538585"/>
              <a:gd name="connsiteX7" fmla="*/ 11160322 w 11409372"/>
              <a:gd name="connsiteY7" fmla="*/ 1342106 h 3538585"/>
              <a:gd name="connsiteX8" fmla="*/ 11267002 w 11409372"/>
              <a:gd name="connsiteY8" fmla="*/ 2652746 h 3538585"/>
              <a:gd name="connsiteX9" fmla="*/ 9362002 w 11409372"/>
              <a:gd name="connsiteY9" fmla="*/ 2850866 h 3538585"/>
              <a:gd name="connsiteX10" fmla="*/ 8767642 w 11409372"/>
              <a:gd name="connsiteY10" fmla="*/ 3369026 h 3538585"/>
              <a:gd name="connsiteX11" fmla="*/ 498546 w 11409372"/>
              <a:gd name="connsiteY11" fmla="*/ 3262346 h 3538585"/>
              <a:gd name="connsiteX12" fmla="*/ 35122 w 11409372"/>
              <a:gd name="connsiteY12" fmla="*/ 1326866 h 3538585"/>
              <a:gd name="connsiteX0" fmla="*/ 35122 w 11409372"/>
              <a:gd name="connsiteY0" fmla="*/ 1317503 h 3529222"/>
              <a:gd name="connsiteX1" fmla="*/ 477082 w 11409372"/>
              <a:gd name="connsiteY1" fmla="*/ 311663 h 3529222"/>
              <a:gd name="connsiteX2" fmla="*/ 2320456 w 11409372"/>
              <a:gd name="connsiteY2" fmla="*/ 1324 h 3529222"/>
              <a:gd name="connsiteX3" fmla="*/ 4010539 w 11409372"/>
              <a:gd name="connsiteY3" fmla="*/ 398942 h 3529222"/>
              <a:gd name="connsiteX4" fmla="*/ 5521522 w 11409372"/>
              <a:gd name="connsiteY4" fmla="*/ 1287023 h 3529222"/>
              <a:gd name="connsiteX5" fmla="*/ 8767642 w 11409372"/>
              <a:gd name="connsiteY5" fmla="*/ 1347983 h 3529222"/>
              <a:gd name="connsiteX6" fmla="*/ 10276402 w 11409372"/>
              <a:gd name="connsiteY6" fmla="*/ 1210823 h 3529222"/>
              <a:gd name="connsiteX7" fmla="*/ 11160322 w 11409372"/>
              <a:gd name="connsiteY7" fmla="*/ 1332743 h 3529222"/>
              <a:gd name="connsiteX8" fmla="*/ 11267002 w 11409372"/>
              <a:gd name="connsiteY8" fmla="*/ 2643383 h 3529222"/>
              <a:gd name="connsiteX9" fmla="*/ 9362002 w 11409372"/>
              <a:gd name="connsiteY9" fmla="*/ 2841503 h 3529222"/>
              <a:gd name="connsiteX10" fmla="*/ 8767642 w 11409372"/>
              <a:gd name="connsiteY10" fmla="*/ 3359663 h 3529222"/>
              <a:gd name="connsiteX11" fmla="*/ 498546 w 11409372"/>
              <a:gd name="connsiteY11" fmla="*/ 3252983 h 3529222"/>
              <a:gd name="connsiteX12" fmla="*/ 35122 w 11409372"/>
              <a:gd name="connsiteY12" fmla="*/ 1317503 h 3529222"/>
              <a:gd name="connsiteX0" fmla="*/ 35122 w 11409372"/>
              <a:gd name="connsiteY0" fmla="*/ 1317503 h 3529222"/>
              <a:gd name="connsiteX1" fmla="*/ 477082 w 11409372"/>
              <a:gd name="connsiteY1" fmla="*/ 311663 h 3529222"/>
              <a:gd name="connsiteX2" fmla="*/ 2320456 w 11409372"/>
              <a:gd name="connsiteY2" fmla="*/ 1324 h 3529222"/>
              <a:gd name="connsiteX3" fmla="*/ 4010539 w 11409372"/>
              <a:gd name="connsiteY3" fmla="*/ 398942 h 3529222"/>
              <a:gd name="connsiteX4" fmla="*/ 5116044 w 11409372"/>
              <a:gd name="connsiteY4" fmla="*/ 1137377 h 3529222"/>
              <a:gd name="connsiteX5" fmla="*/ 8767642 w 11409372"/>
              <a:gd name="connsiteY5" fmla="*/ 1347983 h 3529222"/>
              <a:gd name="connsiteX6" fmla="*/ 10276402 w 11409372"/>
              <a:gd name="connsiteY6" fmla="*/ 1210823 h 3529222"/>
              <a:gd name="connsiteX7" fmla="*/ 11160322 w 11409372"/>
              <a:gd name="connsiteY7" fmla="*/ 1332743 h 3529222"/>
              <a:gd name="connsiteX8" fmla="*/ 11267002 w 11409372"/>
              <a:gd name="connsiteY8" fmla="*/ 2643383 h 3529222"/>
              <a:gd name="connsiteX9" fmla="*/ 9362002 w 11409372"/>
              <a:gd name="connsiteY9" fmla="*/ 2841503 h 3529222"/>
              <a:gd name="connsiteX10" fmla="*/ 8767642 w 11409372"/>
              <a:gd name="connsiteY10" fmla="*/ 3359663 h 3529222"/>
              <a:gd name="connsiteX11" fmla="*/ 498546 w 11409372"/>
              <a:gd name="connsiteY11" fmla="*/ 3252983 h 3529222"/>
              <a:gd name="connsiteX12" fmla="*/ 35122 w 11409372"/>
              <a:gd name="connsiteY12" fmla="*/ 1317503 h 3529222"/>
              <a:gd name="connsiteX0" fmla="*/ 35122 w 11409372"/>
              <a:gd name="connsiteY0" fmla="*/ 1317503 h 3529222"/>
              <a:gd name="connsiteX1" fmla="*/ 477082 w 11409372"/>
              <a:gd name="connsiteY1" fmla="*/ 311663 h 3529222"/>
              <a:gd name="connsiteX2" fmla="*/ 2320456 w 11409372"/>
              <a:gd name="connsiteY2" fmla="*/ 1324 h 3529222"/>
              <a:gd name="connsiteX3" fmla="*/ 4010539 w 11409372"/>
              <a:gd name="connsiteY3" fmla="*/ 398942 h 3529222"/>
              <a:gd name="connsiteX4" fmla="*/ 5116044 w 11409372"/>
              <a:gd name="connsiteY4" fmla="*/ 1137377 h 3529222"/>
              <a:gd name="connsiteX5" fmla="*/ 8767642 w 11409372"/>
              <a:gd name="connsiteY5" fmla="*/ 1347983 h 3529222"/>
              <a:gd name="connsiteX6" fmla="*/ 8836208 w 11409372"/>
              <a:gd name="connsiteY6" fmla="*/ 1183501 h 3529222"/>
              <a:gd name="connsiteX7" fmla="*/ 10276402 w 11409372"/>
              <a:gd name="connsiteY7" fmla="*/ 1210823 h 3529222"/>
              <a:gd name="connsiteX8" fmla="*/ 11160322 w 11409372"/>
              <a:gd name="connsiteY8" fmla="*/ 1332743 h 3529222"/>
              <a:gd name="connsiteX9" fmla="*/ 11267002 w 11409372"/>
              <a:gd name="connsiteY9" fmla="*/ 2643383 h 3529222"/>
              <a:gd name="connsiteX10" fmla="*/ 9362002 w 11409372"/>
              <a:gd name="connsiteY10" fmla="*/ 2841503 h 3529222"/>
              <a:gd name="connsiteX11" fmla="*/ 8767642 w 11409372"/>
              <a:gd name="connsiteY11" fmla="*/ 3359663 h 3529222"/>
              <a:gd name="connsiteX12" fmla="*/ 498546 w 11409372"/>
              <a:gd name="connsiteY12" fmla="*/ 3252983 h 3529222"/>
              <a:gd name="connsiteX13" fmla="*/ 35122 w 11409372"/>
              <a:gd name="connsiteY13" fmla="*/ 1317503 h 3529222"/>
              <a:gd name="connsiteX0" fmla="*/ 35122 w 11409372"/>
              <a:gd name="connsiteY0" fmla="*/ 1317503 h 3529222"/>
              <a:gd name="connsiteX1" fmla="*/ 477082 w 11409372"/>
              <a:gd name="connsiteY1" fmla="*/ 311663 h 3529222"/>
              <a:gd name="connsiteX2" fmla="*/ 2320456 w 11409372"/>
              <a:gd name="connsiteY2" fmla="*/ 1324 h 3529222"/>
              <a:gd name="connsiteX3" fmla="*/ 4010539 w 11409372"/>
              <a:gd name="connsiteY3" fmla="*/ 398942 h 3529222"/>
              <a:gd name="connsiteX4" fmla="*/ 5116044 w 11409372"/>
              <a:gd name="connsiteY4" fmla="*/ 1137377 h 3529222"/>
              <a:gd name="connsiteX5" fmla="*/ 8767642 w 11409372"/>
              <a:gd name="connsiteY5" fmla="*/ 1347983 h 3529222"/>
              <a:gd name="connsiteX6" fmla="*/ 10276402 w 11409372"/>
              <a:gd name="connsiteY6" fmla="*/ 1210823 h 3529222"/>
              <a:gd name="connsiteX7" fmla="*/ 11160322 w 11409372"/>
              <a:gd name="connsiteY7" fmla="*/ 1332743 h 3529222"/>
              <a:gd name="connsiteX8" fmla="*/ 11267002 w 11409372"/>
              <a:gd name="connsiteY8" fmla="*/ 2643383 h 3529222"/>
              <a:gd name="connsiteX9" fmla="*/ 9362002 w 11409372"/>
              <a:gd name="connsiteY9" fmla="*/ 2841503 h 3529222"/>
              <a:gd name="connsiteX10" fmla="*/ 8767642 w 11409372"/>
              <a:gd name="connsiteY10" fmla="*/ 3359663 h 3529222"/>
              <a:gd name="connsiteX11" fmla="*/ 498546 w 11409372"/>
              <a:gd name="connsiteY11" fmla="*/ 3252983 h 3529222"/>
              <a:gd name="connsiteX12" fmla="*/ 35122 w 11409372"/>
              <a:gd name="connsiteY12" fmla="*/ 1317503 h 3529222"/>
              <a:gd name="connsiteX0" fmla="*/ 35122 w 11409372"/>
              <a:gd name="connsiteY0" fmla="*/ 1317503 h 3529222"/>
              <a:gd name="connsiteX1" fmla="*/ 477082 w 11409372"/>
              <a:gd name="connsiteY1" fmla="*/ 311663 h 3529222"/>
              <a:gd name="connsiteX2" fmla="*/ 2320456 w 11409372"/>
              <a:gd name="connsiteY2" fmla="*/ 1324 h 3529222"/>
              <a:gd name="connsiteX3" fmla="*/ 4010539 w 11409372"/>
              <a:gd name="connsiteY3" fmla="*/ 398942 h 3529222"/>
              <a:gd name="connsiteX4" fmla="*/ 5116044 w 11409372"/>
              <a:gd name="connsiteY4" fmla="*/ 1137377 h 3529222"/>
              <a:gd name="connsiteX5" fmla="*/ 8752624 w 11409372"/>
              <a:gd name="connsiteY5" fmla="*/ 1160926 h 3529222"/>
              <a:gd name="connsiteX6" fmla="*/ 10276402 w 11409372"/>
              <a:gd name="connsiteY6" fmla="*/ 1210823 h 3529222"/>
              <a:gd name="connsiteX7" fmla="*/ 11160322 w 11409372"/>
              <a:gd name="connsiteY7" fmla="*/ 1332743 h 3529222"/>
              <a:gd name="connsiteX8" fmla="*/ 11267002 w 11409372"/>
              <a:gd name="connsiteY8" fmla="*/ 2643383 h 3529222"/>
              <a:gd name="connsiteX9" fmla="*/ 9362002 w 11409372"/>
              <a:gd name="connsiteY9" fmla="*/ 2841503 h 3529222"/>
              <a:gd name="connsiteX10" fmla="*/ 8767642 w 11409372"/>
              <a:gd name="connsiteY10" fmla="*/ 3359663 h 3529222"/>
              <a:gd name="connsiteX11" fmla="*/ 498546 w 11409372"/>
              <a:gd name="connsiteY11" fmla="*/ 3252983 h 3529222"/>
              <a:gd name="connsiteX12" fmla="*/ 35122 w 11409372"/>
              <a:gd name="connsiteY12" fmla="*/ 1317503 h 3529222"/>
              <a:gd name="connsiteX0" fmla="*/ 35122 w 11403681"/>
              <a:gd name="connsiteY0" fmla="*/ 1317503 h 3529222"/>
              <a:gd name="connsiteX1" fmla="*/ 477082 w 11403681"/>
              <a:gd name="connsiteY1" fmla="*/ 311663 h 3529222"/>
              <a:gd name="connsiteX2" fmla="*/ 2320456 w 11403681"/>
              <a:gd name="connsiteY2" fmla="*/ 1324 h 3529222"/>
              <a:gd name="connsiteX3" fmla="*/ 4010539 w 11403681"/>
              <a:gd name="connsiteY3" fmla="*/ 398942 h 3529222"/>
              <a:gd name="connsiteX4" fmla="*/ 5116044 w 11403681"/>
              <a:gd name="connsiteY4" fmla="*/ 1137377 h 3529222"/>
              <a:gd name="connsiteX5" fmla="*/ 8752624 w 11403681"/>
              <a:gd name="connsiteY5" fmla="*/ 1160926 h 3529222"/>
              <a:gd name="connsiteX6" fmla="*/ 10426579 w 11403681"/>
              <a:gd name="connsiteY6" fmla="*/ 1061178 h 3529222"/>
              <a:gd name="connsiteX7" fmla="*/ 11160322 w 11403681"/>
              <a:gd name="connsiteY7" fmla="*/ 1332743 h 3529222"/>
              <a:gd name="connsiteX8" fmla="*/ 11267002 w 11403681"/>
              <a:gd name="connsiteY8" fmla="*/ 2643383 h 3529222"/>
              <a:gd name="connsiteX9" fmla="*/ 9362002 w 11403681"/>
              <a:gd name="connsiteY9" fmla="*/ 2841503 h 3529222"/>
              <a:gd name="connsiteX10" fmla="*/ 8767642 w 11403681"/>
              <a:gd name="connsiteY10" fmla="*/ 3359663 h 3529222"/>
              <a:gd name="connsiteX11" fmla="*/ 498546 w 11403681"/>
              <a:gd name="connsiteY11" fmla="*/ 3252983 h 3529222"/>
              <a:gd name="connsiteX12" fmla="*/ 35122 w 11403681"/>
              <a:gd name="connsiteY12" fmla="*/ 1317503 h 3529222"/>
              <a:gd name="connsiteX0" fmla="*/ 35122 w 11403681"/>
              <a:gd name="connsiteY0" fmla="*/ 1317503 h 3446791"/>
              <a:gd name="connsiteX1" fmla="*/ 477082 w 11403681"/>
              <a:gd name="connsiteY1" fmla="*/ 311663 h 3446791"/>
              <a:gd name="connsiteX2" fmla="*/ 2320456 w 11403681"/>
              <a:gd name="connsiteY2" fmla="*/ 1324 h 3446791"/>
              <a:gd name="connsiteX3" fmla="*/ 4010539 w 11403681"/>
              <a:gd name="connsiteY3" fmla="*/ 398942 h 3446791"/>
              <a:gd name="connsiteX4" fmla="*/ 5116044 w 11403681"/>
              <a:gd name="connsiteY4" fmla="*/ 1137377 h 3446791"/>
              <a:gd name="connsiteX5" fmla="*/ 8752624 w 11403681"/>
              <a:gd name="connsiteY5" fmla="*/ 1160926 h 3446791"/>
              <a:gd name="connsiteX6" fmla="*/ 10426579 w 11403681"/>
              <a:gd name="connsiteY6" fmla="*/ 1061178 h 3446791"/>
              <a:gd name="connsiteX7" fmla="*/ 11160322 w 11403681"/>
              <a:gd name="connsiteY7" fmla="*/ 1332743 h 3446791"/>
              <a:gd name="connsiteX8" fmla="*/ 11267002 w 11403681"/>
              <a:gd name="connsiteY8" fmla="*/ 2643383 h 3446791"/>
              <a:gd name="connsiteX9" fmla="*/ 9362002 w 11403681"/>
              <a:gd name="connsiteY9" fmla="*/ 2841503 h 3446791"/>
              <a:gd name="connsiteX10" fmla="*/ 8767642 w 11403681"/>
              <a:gd name="connsiteY10" fmla="*/ 3359663 h 3446791"/>
              <a:gd name="connsiteX11" fmla="*/ 966926 w 11403681"/>
              <a:gd name="connsiteY11" fmla="*/ 3390768 h 3446791"/>
              <a:gd name="connsiteX12" fmla="*/ 498546 w 11403681"/>
              <a:gd name="connsiteY12" fmla="*/ 3252983 h 3446791"/>
              <a:gd name="connsiteX13" fmla="*/ 35122 w 11403681"/>
              <a:gd name="connsiteY13" fmla="*/ 1317503 h 3446791"/>
              <a:gd name="connsiteX0" fmla="*/ 35122 w 11403681"/>
              <a:gd name="connsiteY0" fmla="*/ 1317503 h 3431300"/>
              <a:gd name="connsiteX1" fmla="*/ 477082 w 11403681"/>
              <a:gd name="connsiteY1" fmla="*/ 311663 h 3431300"/>
              <a:gd name="connsiteX2" fmla="*/ 2320456 w 11403681"/>
              <a:gd name="connsiteY2" fmla="*/ 1324 h 3431300"/>
              <a:gd name="connsiteX3" fmla="*/ 4010539 w 11403681"/>
              <a:gd name="connsiteY3" fmla="*/ 398942 h 3431300"/>
              <a:gd name="connsiteX4" fmla="*/ 5116044 w 11403681"/>
              <a:gd name="connsiteY4" fmla="*/ 1137377 h 3431300"/>
              <a:gd name="connsiteX5" fmla="*/ 8752624 w 11403681"/>
              <a:gd name="connsiteY5" fmla="*/ 1160926 h 3431300"/>
              <a:gd name="connsiteX6" fmla="*/ 10426579 w 11403681"/>
              <a:gd name="connsiteY6" fmla="*/ 1061178 h 3431300"/>
              <a:gd name="connsiteX7" fmla="*/ 11160322 w 11403681"/>
              <a:gd name="connsiteY7" fmla="*/ 1332743 h 3431300"/>
              <a:gd name="connsiteX8" fmla="*/ 11267002 w 11403681"/>
              <a:gd name="connsiteY8" fmla="*/ 2643383 h 3431300"/>
              <a:gd name="connsiteX9" fmla="*/ 9362002 w 11403681"/>
              <a:gd name="connsiteY9" fmla="*/ 2841503 h 3431300"/>
              <a:gd name="connsiteX10" fmla="*/ 8767642 w 11403681"/>
              <a:gd name="connsiteY10" fmla="*/ 3359663 h 3431300"/>
              <a:gd name="connsiteX11" fmla="*/ 966926 w 11403681"/>
              <a:gd name="connsiteY11" fmla="*/ 3390768 h 3431300"/>
              <a:gd name="connsiteX12" fmla="*/ 498546 w 11403681"/>
              <a:gd name="connsiteY12" fmla="*/ 3252983 h 3431300"/>
              <a:gd name="connsiteX13" fmla="*/ 35122 w 11403681"/>
              <a:gd name="connsiteY13" fmla="*/ 1317503 h 3431300"/>
              <a:gd name="connsiteX0" fmla="*/ 19324 w 11387883"/>
              <a:gd name="connsiteY0" fmla="*/ 1317503 h 3426007"/>
              <a:gd name="connsiteX1" fmla="*/ 461284 w 11387883"/>
              <a:gd name="connsiteY1" fmla="*/ 311663 h 3426007"/>
              <a:gd name="connsiteX2" fmla="*/ 2304658 w 11387883"/>
              <a:gd name="connsiteY2" fmla="*/ 1324 h 3426007"/>
              <a:gd name="connsiteX3" fmla="*/ 3994741 w 11387883"/>
              <a:gd name="connsiteY3" fmla="*/ 398942 h 3426007"/>
              <a:gd name="connsiteX4" fmla="*/ 5100246 w 11387883"/>
              <a:gd name="connsiteY4" fmla="*/ 1137377 h 3426007"/>
              <a:gd name="connsiteX5" fmla="*/ 8736826 w 11387883"/>
              <a:gd name="connsiteY5" fmla="*/ 1160926 h 3426007"/>
              <a:gd name="connsiteX6" fmla="*/ 10410781 w 11387883"/>
              <a:gd name="connsiteY6" fmla="*/ 1061178 h 3426007"/>
              <a:gd name="connsiteX7" fmla="*/ 11144524 w 11387883"/>
              <a:gd name="connsiteY7" fmla="*/ 1332743 h 3426007"/>
              <a:gd name="connsiteX8" fmla="*/ 11251204 w 11387883"/>
              <a:gd name="connsiteY8" fmla="*/ 2643383 h 3426007"/>
              <a:gd name="connsiteX9" fmla="*/ 9346204 w 11387883"/>
              <a:gd name="connsiteY9" fmla="*/ 2841503 h 3426007"/>
              <a:gd name="connsiteX10" fmla="*/ 8751844 w 11387883"/>
              <a:gd name="connsiteY10" fmla="*/ 3359663 h 3426007"/>
              <a:gd name="connsiteX11" fmla="*/ 1747067 w 11387883"/>
              <a:gd name="connsiteY11" fmla="*/ 3378297 h 3426007"/>
              <a:gd name="connsiteX12" fmla="*/ 482748 w 11387883"/>
              <a:gd name="connsiteY12" fmla="*/ 3252983 h 3426007"/>
              <a:gd name="connsiteX13" fmla="*/ 19324 w 11387883"/>
              <a:gd name="connsiteY13" fmla="*/ 1317503 h 3426007"/>
              <a:gd name="connsiteX0" fmla="*/ 19324 w 11387883"/>
              <a:gd name="connsiteY0" fmla="*/ 1317503 h 3440902"/>
              <a:gd name="connsiteX1" fmla="*/ 461284 w 11387883"/>
              <a:gd name="connsiteY1" fmla="*/ 311663 h 3440902"/>
              <a:gd name="connsiteX2" fmla="*/ 2304658 w 11387883"/>
              <a:gd name="connsiteY2" fmla="*/ 1324 h 3440902"/>
              <a:gd name="connsiteX3" fmla="*/ 3994741 w 11387883"/>
              <a:gd name="connsiteY3" fmla="*/ 398942 h 3440902"/>
              <a:gd name="connsiteX4" fmla="*/ 5100246 w 11387883"/>
              <a:gd name="connsiteY4" fmla="*/ 1137377 h 3440902"/>
              <a:gd name="connsiteX5" fmla="*/ 8736826 w 11387883"/>
              <a:gd name="connsiteY5" fmla="*/ 1160926 h 3440902"/>
              <a:gd name="connsiteX6" fmla="*/ 10410781 w 11387883"/>
              <a:gd name="connsiteY6" fmla="*/ 1061178 h 3440902"/>
              <a:gd name="connsiteX7" fmla="*/ 11144524 w 11387883"/>
              <a:gd name="connsiteY7" fmla="*/ 1332743 h 3440902"/>
              <a:gd name="connsiteX8" fmla="*/ 11251204 w 11387883"/>
              <a:gd name="connsiteY8" fmla="*/ 2643383 h 3440902"/>
              <a:gd name="connsiteX9" fmla="*/ 9346204 w 11387883"/>
              <a:gd name="connsiteY9" fmla="*/ 2841503 h 3440902"/>
              <a:gd name="connsiteX10" fmla="*/ 8751844 w 11387883"/>
              <a:gd name="connsiteY10" fmla="*/ 3359663 h 3440902"/>
              <a:gd name="connsiteX11" fmla="*/ 1747067 w 11387883"/>
              <a:gd name="connsiteY11" fmla="*/ 3378297 h 3440902"/>
              <a:gd name="connsiteX12" fmla="*/ 482748 w 11387883"/>
              <a:gd name="connsiteY12" fmla="*/ 3252983 h 3440902"/>
              <a:gd name="connsiteX13" fmla="*/ 19324 w 11387883"/>
              <a:gd name="connsiteY13" fmla="*/ 1317503 h 3440902"/>
              <a:gd name="connsiteX0" fmla="*/ 19324 w 11387883"/>
              <a:gd name="connsiteY0" fmla="*/ 1317503 h 3411029"/>
              <a:gd name="connsiteX1" fmla="*/ 461284 w 11387883"/>
              <a:gd name="connsiteY1" fmla="*/ 311663 h 3411029"/>
              <a:gd name="connsiteX2" fmla="*/ 2304658 w 11387883"/>
              <a:gd name="connsiteY2" fmla="*/ 1324 h 3411029"/>
              <a:gd name="connsiteX3" fmla="*/ 3994741 w 11387883"/>
              <a:gd name="connsiteY3" fmla="*/ 398942 h 3411029"/>
              <a:gd name="connsiteX4" fmla="*/ 5100246 w 11387883"/>
              <a:gd name="connsiteY4" fmla="*/ 1137377 h 3411029"/>
              <a:gd name="connsiteX5" fmla="*/ 8736826 w 11387883"/>
              <a:gd name="connsiteY5" fmla="*/ 1160926 h 3411029"/>
              <a:gd name="connsiteX6" fmla="*/ 10410781 w 11387883"/>
              <a:gd name="connsiteY6" fmla="*/ 1061178 h 3411029"/>
              <a:gd name="connsiteX7" fmla="*/ 11144524 w 11387883"/>
              <a:gd name="connsiteY7" fmla="*/ 1332743 h 3411029"/>
              <a:gd name="connsiteX8" fmla="*/ 11251204 w 11387883"/>
              <a:gd name="connsiteY8" fmla="*/ 2643383 h 3411029"/>
              <a:gd name="connsiteX9" fmla="*/ 9346204 w 11387883"/>
              <a:gd name="connsiteY9" fmla="*/ 2841503 h 3411029"/>
              <a:gd name="connsiteX10" fmla="*/ 8751844 w 11387883"/>
              <a:gd name="connsiteY10" fmla="*/ 3359663 h 3411029"/>
              <a:gd name="connsiteX11" fmla="*/ 1747067 w 11387883"/>
              <a:gd name="connsiteY11" fmla="*/ 3378297 h 3411029"/>
              <a:gd name="connsiteX12" fmla="*/ 152358 w 11387883"/>
              <a:gd name="connsiteY12" fmla="*/ 3165690 h 3411029"/>
              <a:gd name="connsiteX13" fmla="*/ 19324 w 11387883"/>
              <a:gd name="connsiteY13" fmla="*/ 1317503 h 3411029"/>
              <a:gd name="connsiteX0" fmla="*/ 19324 w 11144863"/>
              <a:gd name="connsiteY0" fmla="*/ 1317503 h 3411029"/>
              <a:gd name="connsiteX1" fmla="*/ 461284 w 11144863"/>
              <a:gd name="connsiteY1" fmla="*/ 311663 h 3411029"/>
              <a:gd name="connsiteX2" fmla="*/ 2304658 w 11144863"/>
              <a:gd name="connsiteY2" fmla="*/ 1324 h 3411029"/>
              <a:gd name="connsiteX3" fmla="*/ 3994741 w 11144863"/>
              <a:gd name="connsiteY3" fmla="*/ 398942 h 3411029"/>
              <a:gd name="connsiteX4" fmla="*/ 5100246 w 11144863"/>
              <a:gd name="connsiteY4" fmla="*/ 1137377 h 3411029"/>
              <a:gd name="connsiteX5" fmla="*/ 8736826 w 11144863"/>
              <a:gd name="connsiteY5" fmla="*/ 1160926 h 3411029"/>
              <a:gd name="connsiteX6" fmla="*/ 10410781 w 11144863"/>
              <a:gd name="connsiteY6" fmla="*/ 1061178 h 3411029"/>
              <a:gd name="connsiteX7" fmla="*/ 11144524 w 11144863"/>
              <a:gd name="connsiteY7" fmla="*/ 1332743 h 3411029"/>
              <a:gd name="connsiteX8" fmla="*/ 10489337 w 11144863"/>
              <a:gd name="connsiteY8" fmla="*/ 2768087 h 3411029"/>
              <a:gd name="connsiteX9" fmla="*/ 9346204 w 11144863"/>
              <a:gd name="connsiteY9" fmla="*/ 2841503 h 3411029"/>
              <a:gd name="connsiteX10" fmla="*/ 8751844 w 11144863"/>
              <a:gd name="connsiteY10" fmla="*/ 3359663 h 3411029"/>
              <a:gd name="connsiteX11" fmla="*/ 1747067 w 11144863"/>
              <a:gd name="connsiteY11" fmla="*/ 3378297 h 3411029"/>
              <a:gd name="connsiteX12" fmla="*/ 152358 w 11144863"/>
              <a:gd name="connsiteY12" fmla="*/ 3165690 h 3411029"/>
              <a:gd name="connsiteX13" fmla="*/ 19324 w 11144863"/>
              <a:gd name="connsiteY13" fmla="*/ 1317503 h 3411029"/>
              <a:gd name="connsiteX0" fmla="*/ 19324 w 10815103"/>
              <a:gd name="connsiteY0" fmla="*/ 1317503 h 3411029"/>
              <a:gd name="connsiteX1" fmla="*/ 461284 w 10815103"/>
              <a:gd name="connsiteY1" fmla="*/ 311663 h 3411029"/>
              <a:gd name="connsiteX2" fmla="*/ 2304658 w 10815103"/>
              <a:gd name="connsiteY2" fmla="*/ 1324 h 3411029"/>
              <a:gd name="connsiteX3" fmla="*/ 3994741 w 10815103"/>
              <a:gd name="connsiteY3" fmla="*/ 398942 h 3411029"/>
              <a:gd name="connsiteX4" fmla="*/ 5100246 w 10815103"/>
              <a:gd name="connsiteY4" fmla="*/ 1137377 h 3411029"/>
              <a:gd name="connsiteX5" fmla="*/ 8736826 w 10815103"/>
              <a:gd name="connsiteY5" fmla="*/ 1160926 h 3411029"/>
              <a:gd name="connsiteX6" fmla="*/ 10410781 w 10815103"/>
              <a:gd name="connsiteY6" fmla="*/ 1061178 h 3411029"/>
              <a:gd name="connsiteX7" fmla="*/ 10813903 w 10815103"/>
              <a:gd name="connsiteY7" fmla="*/ 1519799 h 3411029"/>
              <a:gd name="connsiteX8" fmla="*/ 10489337 w 10815103"/>
              <a:gd name="connsiteY8" fmla="*/ 2768087 h 3411029"/>
              <a:gd name="connsiteX9" fmla="*/ 9346204 w 10815103"/>
              <a:gd name="connsiteY9" fmla="*/ 2841503 h 3411029"/>
              <a:gd name="connsiteX10" fmla="*/ 8751844 w 10815103"/>
              <a:gd name="connsiteY10" fmla="*/ 3359663 h 3411029"/>
              <a:gd name="connsiteX11" fmla="*/ 1747067 w 10815103"/>
              <a:gd name="connsiteY11" fmla="*/ 3378297 h 3411029"/>
              <a:gd name="connsiteX12" fmla="*/ 152358 w 10815103"/>
              <a:gd name="connsiteY12" fmla="*/ 3165690 h 3411029"/>
              <a:gd name="connsiteX13" fmla="*/ 19324 w 10815103"/>
              <a:gd name="connsiteY13" fmla="*/ 1317503 h 3411029"/>
              <a:gd name="connsiteX0" fmla="*/ 19324 w 10869710"/>
              <a:gd name="connsiteY0" fmla="*/ 1317503 h 3411029"/>
              <a:gd name="connsiteX1" fmla="*/ 461284 w 10869710"/>
              <a:gd name="connsiteY1" fmla="*/ 311663 h 3411029"/>
              <a:gd name="connsiteX2" fmla="*/ 2304658 w 10869710"/>
              <a:gd name="connsiteY2" fmla="*/ 1324 h 3411029"/>
              <a:gd name="connsiteX3" fmla="*/ 3994741 w 10869710"/>
              <a:gd name="connsiteY3" fmla="*/ 398942 h 3411029"/>
              <a:gd name="connsiteX4" fmla="*/ 5100246 w 10869710"/>
              <a:gd name="connsiteY4" fmla="*/ 1137377 h 3411029"/>
              <a:gd name="connsiteX5" fmla="*/ 8736826 w 10869710"/>
              <a:gd name="connsiteY5" fmla="*/ 1160926 h 3411029"/>
              <a:gd name="connsiteX6" fmla="*/ 10410781 w 10869710"/>
              <a:gd name="connsiteY6" fmla="*/ 1061178 h 3411029"/>
              <a:gd name="connsiteX7" fmla="*/ 10813903 w 10869710"/>
              <a:gd name="connsiteY7" fmla="*/ 1519799 h 3411029"/>
              <a:gd name="connsiteX8" fmla="*/ 10704960 w 10869710"/>
              <a:gd name="connsiteY8" fmla="*/ 2768087 h 3411029"/>
              <a:gd name="connsiteX9" fmla="*/ 9346204 w 10869710"/>
              <a:gd name="connsiteY9" fmla="*/ 2841503 h 3411029"/>
              <a:gd name="connsiteX10" fmla="*/ 8751844 w 10869710"/>
              <a:gd name="connsiteY10" fmla="*/ 3359663 h 3411029"/>
              <a:gd name="connsiteX11" fmla="*/ 1747067 w 10869710"/>
              <a:gd name="connsiteY11" fmla="*/ 3378297 h 3411029"/>
              <a:gd name="connsiteX12" fmla="*/ 152358 w 10869710"/>
              <a:gd name="connsiteY12" fmla="*/ 3165690 h 3411029"/>
              <a:gd name="connsiteX13" fmla="*/ 19324 w 10869710"/>
              <a:gd name="connsiteY13" fmla="*/ 1317503 h 3411029"/>
              <a:gd name="connsiteX0" fmla="*/ 19324 w 10885839"/>
              <a:gd name="connsiteY0" fmla="*/ 1317503 h 3411029"/>
              <a:gd name="connsiteX1" fmla="*/ 461284 w 10885839"/>
              <a:gd name="connsiteY1" fmla="*/ 311663 h 3411029"/>
              <a:gd name="connsiteX2" fmla="*/ 2304658 w 10885839"/>
              <a:gd name="connsiteY2" fmla="*/ 1324 h 3411029"/>
              <a:gd name="connsiteX3" fmla="*/ 3994741 w 10885839"/>
              <a:gd name="connsiteY3" fmla="*/ 398942 h 3411029"/>
              <a:gd name="connsiteX4" fmla="*/ 5100246 w 10885839"/>
              <a:gd name="connsiteY4" fmla="*/ 1137377 h 3411029"/>
              <a:gd name="connsiteX5" fmla="*/ 8736826 w 10885839"/>
              <a:gd name="connsiteY5" fmla="*/ 1160926 h 3411029"/>
              <a:gd name="connsiteX6" fmla="*/ 10410781 w 10885839"/>
              <a:gd name="connsiteY6" fmla="*/ 1061178 h 3411029"/>
              <a:gd name="connsiteX7" fmla="*/ 10813903 w 10885839"/>
              <a:gd name="connsiteY7" fmla="*/ 1519799 h 3411029"/>
              <a:gd name="connsiteX8" fmla="*/ 10704960 w 10885839"/>
              <a:gd name="connsiteY8" fmla="*/ 2768087 h 3411029"/>
              <a:gd name="connsiteX9" fmla="*/ 9087457 w 10885839"/>
              <a:gd name="connsiteY9" fmla="*/ 2991148 h 3411029"/>
              <a:gd name="connsiteX10" fmla="*/ 8751844 w 10885839"/>
              <a:gd name="connsiteY10" fmla="*/ 3359663 h 3411029"/>
              <a:gd name="connsiteX11" fmla="*/ 1747067 w 10885839"/>
              <a:gd name="connsiteY11" fmla="*/ 3378297 h 3411029"/>
              <a:gd name="connsiteX12" fmla="*/ 152358 w 10885839"/>
              <a:gd name="connsiteY12" fmla="*/ 3165690 h 3411029"/>
              <a:gd name="connsiteX13" fmla="*/ 19324 w 10885839"/>
              <a:gd name="connsiteY13" fmla="*/ 1317503 h 3411029"/>
              <a:gd name="connsiteX0" fmla="*/ 19324 w 10885839"/>
              <a:gd name="connsiteY0" fmla="*/ 1317503 h 3446531"/>
              <a:gd name="connsiteX1" fmla="*/ 461284 w 10885839"/>
              <a:gd name="connsiteY1" fmla="*/ 311663 h 3446531"/>
              <a:gd name="connsiteX2" fmla="*/ 2304658 w 10885839"/>
              <a:gd name="connsiteY2" fmla="*/ 1324 h 3446531"/>
              <a:gd name="connsiteX3" fmla="*/ 3994741 w 10885839"/>
              <a:gd name="connsiteY3" fmla="*/ 398942 h 3446531"/>
              <a:gd name="connsiteX4" fmla="*/ 5100246 w 10885839"/>
              <a:gd name="connsiteY4" fmla="*/ 1137377 h 3446531"/>
              <a:gd name="connsiteX5" fmla="*/ 8736826 w 10885839"/>
              <a:gd name="connsiteY5" fmla="*/ 1160926 h 3446531"/>
              <a:gd name="connsiteX6" fmla="*/ 10410781 w 10885839"/>
              <a:gd name="connsiteY6" fmla="*/ 1061178 h 3446531"/>
              <a:gd name="connsiteX7" fmla="*/ 10813903 w 10885839"/>
              <a:gd name="connsiteY7" fmla="*/ 1519799 h 3446531"/>
              <a:gd name="connsiteX8" fmla="*/ 10704960 w 10885839"/>
              <a:gd name="connsiteY8" fmla="*/ 2768087 h 3446531"/>
              <a:gd name="connsiteX9" fmla="*/ 9087457 w 10885839"/>
              <a:gd name="connsiteY9" fmla="*/ 2991148 h 3446531"/>
              <a:gd name="connsiteX10" fmla="*/ 7745604 w 10885839"/>
              <a:gd name="connsiteY10" fmla="*/ 3409545 h 3446531"/>
              <a:gd name="connsiteX11" fmla="*/ 1747067 w 10885839"/>
              <a:gd name="connsiteY11" fmla="*/ 3378297 h 3446531"/>
              <a:gd name="connsiteX12" fmla="*/ 152358 w 10885839"/>
              <a:gd name="connsiteY12" fmla="*/ 3165690 h 3446531"/>
              <a:gd name="connsiteX13" fmla="*/ 19324 w 10885839"/>
              <a:gd name="connsiteY13" fmla="*/ 1317503 h 3446531"/>
              <a:gd name="connsiteX0" fmla="*/ 19324 w 10885839"/>
              <a:gd name="connsiteY0" fmla="*/ 1317503 h 3424771"/>
              <a:gd name="connsiteX1" fmla="*/ 461284 w 10885839"/>
              <a:gd name="connsiteY1" fmla="*/ 311663 h 3424771"/>
              <a:gd name="connsiteX2" fmla="*/ 2304658 w 10885839"/>
              <a:gd name="connsiteY2" fmla="*/ 1324 h 3424771"/>
              <a:gd name="connsiteX3" fmla="*/ 3994741 w 10885839"/>
              <a:gd name="connsiteY3" fmla="*/ 398942 h 3424771"/>
              <a:gd name="connsiteX4" fmla="*/ 5100246 w 10885839"/>
              <a:gd name="connsiteY4" fmla="*/ 1137377 h 3424771"/>
              <a:gd name="connsiteX5" fmla="*/ 8736826 w 10885839"/>
              <a:gd name="connsiteY5" fmla="*/ 1160926 h 3424771"/>
              <a:gd name="connsiteX6" fmla="*/ 10410781 w 10885839"/>
              <a:gd name="connsiteY6" fmla="*/ 1061178 h 3424771"/>
              <a:gd name="connsiteX7" fmla="*/ 10813903 w 10885839"/>
              <a:gd name="connsiteY7" fmla="*/ 1519799 h 3424771"/>
              <a:gd name="connsiteX8" fmla="*/ 10704960 w 10885839"/>
              <a:gd name="connsiteY8" fmla="*/ 2768087 h 3424771"/>
              <a:gd name="connsiteX9" fmla="*/ 9087457 w 10885839"/>
              <a:gd name="connsiteY9" fmla="*/ 2991148 h 3424771"/>
              <a:gd name="connsiteX10" fmla="*/ 7745604 w 10885839"/>
              <a:gd name="connsiteY10" fmla="*/ 3409545 h 3424771"/>
              <a:gd name="connsiteX11" fmla="*/ 1747067 w 10885839"/>
              <a:gd name="connsiteY11" fmla="*/ 3378297 h 3424771"/>
              <a:gd name="connsiteX12" fmla="*/ 152358 w 10885839"/>
              <a:gd name="connsiteY12" fmla="*/ 3165690 h 3424771"/>
              <a:gd name="connsiteX13" fmla="*/ 19324 w 10885839"/>
              <a:gd name="connsiteY13" fmla="*/ 1317503 h 3424771"/>
              <a:gd name="connsiteX0" fmla="*/ 19324 w 10885839"/>
              <a:gd name="connsiteY0" fmla="*/ 1317503 h 3424771"/>
              <a:gd name="connsiteX1" fmla="*/ 461284 w 10885839"/>
              <a:gd name="connsiteY1" fmla="*/ 311663 h 3424771"/>
              <a:gd name="connsiteX2" fmla="*/ 2304658 w 10885839"/>
              <a:gd name="connsiteY2" fmla="*/ 1324 h 3424771"/>
              <a:gd name="connsiteX3" fmla="*/ 3994741 w 10885839"/>
              <a:gd name="connsiteY3" fmla="*/ 398942 h 3424771"/>
              <a:gd name="connsiteX4" fmla="*/ 5402119 w 10885839"/>
              <a:gd name="connsiteY4" fmla="*/ 1124906 h 3424771"/>
              <a:gd name="connsiteX5" fmla="*/ 8736826 w 10885839"/>
              <a:gd name="connsiteY5" fmla="*/ 1160926 h 3424771"/>
              <a:gd name="connsiteX6" fmla="*/ 10410781 w 10885839"/>
              <a:gd name="connsiteY6" fmla="*/ 1061178 h 3424771"/>
              <a:gd name="connsiteX7" fmla="*/ 10813903 w 10885839"/>
              <a:gd name="connsiteY7" fmla="*/ 1519799 h 3424771"/>
              <a:gd name="connsiteX8" fmla="*/ 10704960 w 10885839"/>
              <a:gd name="connsiteY8" fmla="*/ 2768087 h 3424771"/>
              <a:gd name="connsiteX9" fmla="*/ 9087457 w 10885839"/>
              <a:gd name="connsiteY9" fmla="*/ 2991148 h 3424771"/>
              <a:gd name="connsiteX10" fmla="*/ 7745604 w 10885839"/>
              <a:gd name="connsiteY10" fmla="*/ 3409545 h 3424771"/>
              <a:gd name="connsiteX11" fmla="*/ 1747067 w 10885839"/>
              <a:gd name="connsiteY11" fmla="*/ 3378297 h 3424771"/>
              <a:gd name="connsiteX12" fmla="*/ 152358 w 10885839"/>
              <a:gd name="connsiteY12" fmla="*/ 3165690 h 3424771"/>
              <a:gd name="connsiteX13" fmla="*/ 19324 w 10885839"/>
              <a:gd name="connsiteY13" fmla="*/ 1317503 h 3424771"/>
              <a:gd name="connsiteX0" fmla="*/ 19324 w 10885839"/>
              <a:gd name="connsiteY0" fmla="*/ 1317503 h 3424771"/>
              <a:gd name="connsiteX1" fmla="*/ 461284 w 10885839"/>
              <a:gd name="connsiteY1" fmla="*/ 311663 h 3424771"/>
              <a:gd name="connsiteX2" fmla="*/ 2304658 w 10885839"/>
              <a:gd name="connsiteY2" fmla="*/ 1324 h 3424771"/>
              <a:gd name="connsiteX3" fmla="*/ 3994741 w 10885839"/>
              <a:gd name="connsiteY3" fmla="*/ 398942 h 3424771"/>
              <a:gd name="connsiteX4" fmla="*/ 5402119 w 10885839"/>
              <a:gd name="connsiteY4" fmla="*/ 1124906 h 3424771"/>
              <a:gd name="connsiteX5" fmla="*/ 8736826 w 10885839"/>
              <a:gd name="connsiteY5" fmla="*/ 1160926 h 3424771"/>
              <a:gd name="connsiteX6" fmla="*/ 10410781 w 10885839"/>
              <a:gd name="connsiteY6" fmla="*/ 1061178 h 3424771"/>
              <a:gd name="connsiteX7" fmla="*/ 10813903 w 10885839"/>
              <a:gd name="connsiteY7" fmla="*/ 1519799 h 3424771"/>
              <a:gd name="connsiteX8" fmla="*/ 10704960 w 10885839"/>
              <a:gd name="connsiteY8" fmla="*/ 2768087 h 3424771"/>
              <a:gd name="connsiteX9" fmla="*/ 9087457 w 10885839"/>
              <a:gd name="connsiteY9" fmla="*/ 2991148 h 3424771"/>
              <a:gd name="connsiteX10" fmla="*/ 7745604 w 10885839"/>
              <a:gd name="connsiteY10" fmla="*/ 3409545 h 3424771"/>
              <a:gd name="connsiteX11" fmla="*/ 1747067 w 10885839"/>
              <a:gd name="connsiteY11" fmla="*/ 3378297 h 3424771"/>
              <a:gd name="connsiteX12" fmla="*/ 152358 w 10885839"/>
              <a:gd name="connsiteY12" fmla="*/ 3165690 h 3424771"/>
              <a:gd name="connsiteX13" fmla="*/ 19324 w 10885839"/>
              <a:gd name="connsiteY13" fmla="*/ 1317503 h 3424771"/>
              <a:gd name="connsiteX0" fmla="*/ 19324 w 10885839"/>
              <a:gd name="connsiteY0" fmla="*/ 1317503 h 3424771"/>
              <a:gd name="connsiteX1" fmla="*/ 461284 w 10885839"/>
              <a:gd name="connsiteY1" fmla="*/ 311663 h 3424771"/>
              <a:gd name="connsiteX2" fmla="*/ 2304658 w 10885839"/>
              <a:gd name="connsiteY2" fmla="*/ 1324 h 3424771"/>
              <a:gd name="connsiteX3" fmla="*/ 3994741 w 10885839"/>
              <a:gd name="connsiteY3" fmla="*/ 398942 h 3424771"/>
              <a:gd name="connsiteX4" fmla="*/ 5747116 w 10885839"/>
              <a:gd name="connsiteY4" fmla="*/ 1149847 h 3424771"/>
              <a:gd name="connsiteX5" fmla="*/ 8736826 w 10885839"/>
              <a:gd name="connsiteY5" fmla="*/ 1160926 h 3424771"/>
              <a:gd name="connsiteX6" fmla="*/ 10410781 w 10885839"/>
              <a:gd name="connsiteY6" fmla="*/ 1061178 h 3424771"/>
              <a:gd name="connsiteX7" fmla="*/ 10813903 w 10885839"/>
              <a:gd name="connsiteY7" fmla="*/ 1519799 h 3424771"/>
              <a:gd name="connsiteX8" fmla="*/ 10704960 w 10885839"/>
              <a:gd name="connsiteY8" fmla="*/ 2768087 h 3424771"/>
              <a:gd name="connsiteX9" fmla="*/ 9087457 w 10885839"/>
              <a:gd name="connsiteY9" fmla="*/ 2991148 h 3424771"/>
              <a:gd name="connsiteX10" fmla="*/ 7745604 w 10885839"/>
              <a:gd name="connsiteY10" fmla="*/ 3409545 h 3424771"/>
              <a:gd name="connsiteX11" fmla="*/ 1747067 w 10885839"/>
              <a:gd name="connsiteY11" fmla="*/ 3378297 h 3424771"/>
              <a:gd name="connsiteX12" fmla="*/ 152358 w 10885839"/>
              <a:gd name="connsiteY12" fmla="*/ 3165690 h 3424771"/>
              <a:gd name="connsiteX13" fmla="*/ 19324 w 10885839"/>
              <a:gd name="connsiteY13" fmla="*/ 1317503 h 3424771"/>
              <a:gd name="connsiteX0" fmla="*/ 11403 w 10877918"/>
              <a:gd name="connsiteY0" fmla="*/ 1316774 h 3424042"/>
              <a:gd name="connsiteX1" fmla="*/ 611486 w 10877918"/>
              <a:gd name="connsiteY1" fmla="*/ 335875 h 3424042"/>
              <a:gd name="connsiteX2" fmla="*/ 2296737 w 10877918"/>
              <a:gd name="connsiteY2" fmla="*/ 595 h 3424042"/>
              <a:gd name="connsiteX3" fmla="*/ 3986820 w 10877918"/>
              <a:gd name="connsiteY3" fmla="*/ 398213 h 3424042"/>
              <a:gd name="connsiteX4" fmla="*/ 5739195 w 10877918"/>
              <a:gd name="connsiteY4" fmla="*/ 1149118 h 3424042"/>
              <a:gd name="connsiteX5" fmla="*/ 8728905 w 10877918"/>
              <a:gd name="connsiteY5" fmla="*/ 1160197 h 3424042"/>
              <a:gd name="connsiteX6" fmla="*/ 10402860 w 10877918"/>
              <a:gd name="connsiteY6" fmla="*/ 1060449 h 3424042"/>
              <a:gd name="connsiteX7" fmla="*/ 10805982 w 10877918"/>
              <a:gd name="connsiteY7" fmla="*/ 1519070 h 3424042"/>
              <a:gd name="connsiteX8" fmla="*/ 10697039 w 10877918"/>
              <a:gd name="connsiteY8" fmla="*/ 2767358 h 3424042"/>
              <a:gd name="connsiteX9" fmla="*/ 9079536 w 10877918"/>
              <a:gd name="connsiteY9" fmla="*/ 2990419 h 3424042"/>
              <a:gd name="connsiteX10" fmla="*/ 7737683 w 10877918"/>
              <a:gd name="connsiteY10" fmla="*/ 3408816 h 3424042"/>
              <a:gd name="connsiteX11" fmla="*/ 1739146 w 10877918"/>
              <a:gd name="connsiteY11" fmla="*/ 3377568 h 3424042"/>
              <a:gd name="connsiteX12" fmla="*/ 144437 w 10877918"/>
              <a:gd name="connsiteY12" fmla="*/ 3164961 h 3424042"/>
              <a:gd name="connsiteX13" fmla="*/ 11403 w 10877918"/>
              <a:gd name="connsiteY13" fmla="*/ 1316774 h 3424042"/>
              <a:gd name="connsiteX0" fmla="*/ 12812 w 10879327"/>
              <a:gd name="connsiteY0" fmla="*/ 1316566 h 3423834"/>
              <a:gd name="connsiteX1" fmla="*/ 612895 w 10879327"/>
              <a:gd name="connsiteY1" fmla="*/ 335667 h 3423834"/>
              <a:gd name="connsiteX2" fmla="*/ 2298146 w 10879327"/>
              <a:gd name="connsiteY2" fmla="*/ 387 h 3423834"/>
              <a:gd name="connsiteX3" fmla="*/ 3988229 w 10879327"/>
              <a:gd name="connsiteY3" fmla="*/ 398005 h 3423834"/>
              <a:gd name="connsiteX4" fmla="*/ 5740604 w 10879327"/>
              <a:gd name="connsiteY4" fmla="*/ 1148910 h 3423834"/>
              <a:gd name="connsiteX5" fmla="*/ 8730314 w 10879327"/>
              <a:gd name="connsiteY5" fmla="*/ 1159989 h 3423834"/>
              <a:gd name="connsiteX6" fmla="*/ 10404269 w 10879327"/>
              <a:gd name="connsiteY6" fmla="*/ 1060241 h 3423834"/>
              <a:gd name="connsiteX7" fmla="*/ 10807391 w 10879327"/>
              <a:gd name="connsiteY7" fmla="*/ 1518862 h 3423834"/>
              <a:gd name="connsiteX8" fmla="*/ 10698448 w 10879327"/>
              <a:gd name="connsiteY8" fmla="*/ 2767150 h 3423834"/>
              <a:gd name="connsiteX9" fmla="*/ 9080945 w 10879327"/>
              <a:gd name="connsiteY9" fmla="*/ 2990211 h 3423834"/>
              <a:gd name="connsiteX10" fmla="*/ 7739092 w 10879327"/>
              <a:gd name="connsiteY10" fmla="*/ 3408608 h 3423834"/>
              <a:gd name="connsiteX11" fmla="*/ 1740555 w 10879327"/>
              <a:gd name="connsiteY11" fmla="*/ 3377360 h 3423834"/>
              <a:gd name="connsiteX12" fmla="*/ 145846 w 10879327"/>
              <a:gd name="connsiteY12" fmla="*/ 3164753 h 3423834"/>
              <a:gd name="connsiteX13" fmla="*/ 12812 w 10879327"/>
              <a:gd name="connsiteY13" fmla="*/ 1316566 h 3423834"/>
              <a:gd name="connsiteX0" fmla="*/ 12812 w 10879327"/>
              <a:gd name="connsiteY0" fmla="*/ 1316566 h 3394459"/>
              <a:gd name="connsiteX1" fmla="*/ 612895 w 10879327"/>
              <a:gd name="connsiteY1" fmla="*/ 335667 h 3394459"/>
              <a:gd name="connsiteX2" fmla="*/ 2298146 w 10879327"/>
              <a:gd name="connsiteY2" fmla="*/ 387 h 3394459"/>
              <a:gd name="connsiteX3" fmla="*/ 3988229 w 10879327"/>
              <a:gd name="connsiteY3" fmla="*/ 398005 h 3394459"/>
              <a:gd name="connsiteX4" fmla="*/ 5740604 w 10879327"/>
              <a:gd name="connsiteY4" fmla="*/ 1148910 h 3394459"/>
              <a:gd name="connsiteX5" fmla="*/ 8730314 w 10879327"/>
              <a:gd name="connsiteY5" fmla="*/ 1159989 h 3394459"/>
              <a:gd name="connsiteX6" fmla="*/ 10404269 w 10879327"/>
              <a:gd name="connsiteY6" fmla="*/ 1060241 h 3394459"/>
              <a:gd name="connsiteX7" fmla="*/ 10807391 w 10879327"/>
              <a:gd name="connsiteY7" fmla="*/ 1518862 h 3394459"/>
              <a:gd name="connsiteX8" fmla="*/ 10698448 w 10879327"/>
              <a:gd name="connsiteY8" fmla="*/ 2767150 h 3394459"/>
              <a:gd name="connsiteX9" fmla="*/ 9080945 w 10879327"/>
              <a:gd name="connsiteY9" fmla="*/ 2990211 h 3394459"/>
              <a:gd name="connsiteX10" fmla="*/ 7739092 w 10879327"/>
              <a:gd name="connsiteY10" fmla="*/ 3271434 h 3394459"/>
              <a:gd name="connsiteX11" fmla="*/ 1740555 w 10879327"/>
              <a:gd name="connsiteY11" fmla="*/ 3377360 h 3394459"/>
              <a:gd name="connsiteX12" fmla="*/ 145846 w 10879327"/>
              <a:gd name="connsiteY12" fmla="*/ 3164753 h 3394459"/>
              <a:gd name="connsiteX13" fmla="*/ 12812 w 10879327"/>
              <a:gd name="connsiteY13" fmla="*/ 1316566 h 3394459"/>
              <a:gd name="connsiteX0" fmla="*/ 12812 w 10879327"/>
              <a:gd name="connsiteY0" fmla="*/ 1316566 h 3394459"/>
              <a:gd name="connsiteX1" fmla="*/ 612895 w 10879327"/>
              <a:gd name="connsiteY1" fmla="*/ 335667 h 3394459"/>
              <a:gd name="connsiteX2" fmla="*/ 2298146 w 10879327"/>
              <a:gd name="connsiteY2" fmla="*/ 387 h 3394459"/>
              <a:gd name="connsiteX3" fmla="*/ 3988229 w 10879327"/>
              <a:gd name="connsiteY3" fmla="*/ 398005 h 3394459"/>
              <a:gd name="connsiteX4" fmla="*/ 5740604 w 10879327"/>
              <a:gd name="connsiteY4" fmla="*/ 1148910 h 3394459"/>
              <a:gd name="connsiteX5" fmla="*/ 8730314 w 10879327"/>
              <a:gd name="connsiteY5" fmla="*/ 1159989 h 3394459"/>
              <a:gd name="connsiteX6" fmla="*/ 10404269 w 10879327"/>
              <a:gd name="connsiteY6" fmla="*/ 1060241 h 3394459"/>
              <a:gd name="connsiteX7" fmla="*/ 10807391 w 10879327"/>
              <a:gd name="connsiteY7" fmla="*/ 1518862 h 3394459"/>
              <a:gd name="connsiteX8" fmla="*/ 10698448 w 10879327"/>
              <a:gd name="connsiteY8" fmla="*/ 2767150 h 3394459"/>
              <a:gd name="connsiteX9" fmla="*/ 9080945 w 10879327"/>
              <a:gd name="connsiteY9" fmla="*/ 2990211 h 3394459"/>
              <a:gd name="connsiteX10" fmla="*/ 7739092 w 10879327"/>
              <a:gd name="connsiteY10" fmla="*/ 3346256 h 3394459"/>
              <a:gd name="connsiteX11" fmla="*/ 1740555 w 10879327"/>
              <a:gd name="connsiteY11" fmla="*/ 3377360 h 3394459"/>
              <a:gd name="connsiteX12" fmla="*/ 145846 w 10879327"/>
              <a:gd name="connsiteY12" fmla="*/ 3164753 h 3394459"/>
              <a:gd name="connsiteX13" fmla="*/ 12812 w 10879327"/>
              <a:gd name="connsiteY13" fmla="*/ 1316566 h 3394459"/>
              <a:gd name="connsiteX0" fmla="*/ 12812 w 10907721"/>
              <a:gd name="connsiteY0" fmla="*/ 1316566 h 3394459"/>
              <a:gd name="connsiteX1" fmla="*/ 612895 w 10907721"/>
              <a:gd name="connsiteY1" fmla="*/ 335667 h 3394459"/>
              <a:gd name="connsiteX2" fmla="*/ 2298146 w 10907721"/>
              <a:gd name="connsiteY2" fmla="*/ 387 h 3394459"/>
              <a:gd name="connsiteX3" fmla="*/ 3988229 w 10907721"/>
              <a:gd name="connsiteY3" fmla="*/ 398005 h 3394459"/>
              <a:gd name="connsiteX4" fmla="*/ 5740604 w 10907721"/>
              <a:gd name="connsiteY4" fmla="*/ 1148910 h 3394459"/>
              <a:gd name="connsiteX5" fmla="*/ 8730314 w 10907721"/>
              <a:gd name="connsiteY5" fmla="*/ 1159989 h 3394459"/>
              <a:gd name="connsiteX6" fmla="*/ 9958649 w 10907721"/>
              <a:gd name="connsiteY6" fmla="*/ 1222357 h 3394459"/>
              <a:gd name="connsiteX7" fmla="*/ 10807391 w 10907721"/>
              <a:gd name="connsiteY7" fmla="*/ 1518862 h 3394459"/>
              <a:gd name="connsiteX8" fmla="*/ 10698448 w 10907721"/>
              <a:gd name="connsiteY8" fmla="*/ 2767150 h 3394459"/>
              <a:gd name="connsiteX9" fmla="*/ 9080945 w 10907721"/>
              <a:gd name="connsiteY9" fmla="*/ 2990211 h 3394459"/>
              <a:gd name="connsiteX10" fmla="*/ 7739092 w 10907721"/>
              <a:gd name="connsiteY10" fmla="*/ 3346256 h 3394459"/>
              <a:gd name="connsiteX11" fmla="*/ 1740555 w 10907721"/>
              <a:gd name="connsiteY11" fmla="*/ 3377360 h 3394459"/>
              <a:gd name="connsiteX12" fmla="*/ 145846 w 10907721"/>
              <a:gd name="connsiteY12" fmla="*/ 3164753 h 3394459"/>
              <a:gd name="connsiteX13" fmla="*/ 12812 w 10907721"/>
              <a:gd name="connsiteY13" fmla="*/ 1316566 h 3394459"/>
              <a:gd name="connsiteX0" fmla="*/ 12812 w 10993618"/>
              <a:gd name="connsiteY0" fmla="*/ 1316566 h 3394459"/>
              <a:gd name="connsiteX1" fmla="*/ 612895 w 10993618"/>
              <a:gd name="connsiteY1" fmla="*/ 335667 h 3394459"/>
              <a:gd name="connsiteX2" fmla="*/ 2298146 w 10993618"/>
              <a:gd name="connsiteY2" fmla="*/ 387 h 3394459"/>
              <a:gd name="connsiteX3" fmla="*/ 3988229 w 10993618"/>
              <a:gd name="connsiteY3" fmla="*/ 398005 h 3394459"/>
              <a:gd name="connsiteX4" fmla="*/ 5740604 w 10993618"/>
              <a:gd name="connsiteY4" fmla="*/ 1148910 h 3394459"/>
              <a:gd name="connsiteX5" fmla="*/ 8730314 w 10993618"/>
              <a:gd name="connsiteY5" fmla="*/ 1159989 h 3394459"/>
              <a:gd name="connsiteX6" fmla="*/ 10807391 w 10993618"/>
              <a:gd name="connsiteY6" fmla="*/ 1518862 h 3394459"/>
              <a:gd name="connsiteX7" fmla="*/ 10698448 w 10993618"/>
              <a:gd name="connsiteY7" fmla="*/ 2767150 h 3394459"/>
              <a:gd name="connsiteX8" fmla="*/ 9080945 w 10993618"/>
              <a:gd name="connsiteY8" fmla="*/ 2990211 h 3394459"/>
              <a:gd name="connsiteX9" fmla="*/ 7739092 w 10993618"/>
              <a:gd name="connsiteY9" fmla="*/ 3346256 h 3394459"/>
              <a:gd name="connsiteX10" fmla="*/ 1740555 w 10993618"/>
              <a:gd name="connsiteY10" fmla="*/ 3377360 h 3394459"/>
              <a:gd name="connsiteX11" fmla="*/ 145846 w 10993618"/>
              <a:gd name="connsiteY11" fmla="*/ 3164753 h 3394459"/>
              <a:gd name="connsiteX12" fmla="*/ 12812 w 10993618"/>
              <a:gd name="connsiteY12" fmla="*/ 1316566 h 3394459"/>
              <a:gd name="connsiteX0" fmla="*/ 12812 w 10839788"/>
              <a:gd name="connsiteY0" fmla="*/ 1316566 h 3394459"/>
              <a:gd name="connsiteX1" fmla="*/ 612895 w 10839788"/>
              <a:gd name="connsiteY1" fmla="*/ 335667 h 3394459"/>
              <a:gd name="connsiteX2" fmla="*/ 2298146 w 10839788"/>
              <a:gd name="connsiteY2" fmla="*/ 387 h 3394459"/>
              <a:gd name="connsiteX3" fmla="*/ 3988229 w 10839788"/>
              <a:gd name="connsiteY3" fmla="*/ 398005 h 3394459"/>
              <a:gd name="connsiteX4" fmla="*/ 5740604 w 10839788"/>
              <a:gd name="connsiteY4" fmla="*/ 1148910 h 3394459"/>
              <a:gd name="connsiteX5" fmla="*/ 8730314 w 10839788"/>
              <a:gd name="connsiteY5" fmla="*/ 1159989 h 3394459"/>
              <a:gd name="connsiteX6" fmla="*/ 10534269 w 10839788"/>
              <a:gd name="connsiteY6" fmla="*/ 1556273 h 3394459"/>
              <a:gd name="connsiteX7" fmla="*/ 10698448 w 10839788"/>
              <a:gd name="connsiteY7" fmla="*/ 2767150 h 3394459"/>
              <a:gd name="connsiteX8" fmla="*/ 9080945 w 10839788"/>
              <a:gd name="connsiteY8" fmla="*/ 2990211 h 3394459"/>
              <a:gd name="connsiteX9" fmla="*/ 7739092 w 10839788"/>
              <a:gd name="connsiteY9" fmla="*/ 3346256 h 3394459"/>
              <a:gd name="connsiteX10" fmla="*/ 1740555 w 10839788"/>
              <a:gd name="connsiteY10" fmla="*/ 3377360 h 3394459"/>
              <a:gd name="connsiteX11" fmla="*/ 145846 w 10839788"/>
              <a:gd name="connsiteY11" fmla="*/ 3164753 h 3394459"/>
              <a:gd name="connsiteX12" fmla="*/ 12812 w 10839788"/>
              <a:gd name="connsiteY12" fmla="*/ 1316566 h 3394459"/>
              <a:gd name="connsiteX0" fmla="*/ 12812 w 10676720"/>
              <a:gd name="connsiteY0" fmla="*/ 1316566 h 3394459"/>
              <a:gd name="connsiteX1" fmla="*/ 612895 w 10676720"/>
              <a:gd name="connsiteY1" fmla="*/ 335667 h 3394459"/>
              <a:gd name="connsiteX2" fmla="*/ 2298146 w 10676720"/>
              <a:gd name="connsiteY2" fmla="*/ 387 h 3394459"/>
              <a:gd name="connsiteX3" fmla="*/ 3988229 w 10676720"/>
              <a:gd name="connsiteY3" fmla="*/ 398005 h 3394459"/>
              <a:gd name="connsiteX4" fmla="*/ 5740604 w 10676720"/>
              <a:gd name="connsiteY4" fmla="*/ 1148910 h 3394459"/>
              <a:gd name="connsiteX5" fmla="*/ 8730314 w 10676720"/>
              <a:gd name="connsiteY5" fmla="*/ 1159989 h 3394459"/>
              <a:gd name="connsiteX6" fmla="*/ 10534269 w 10676720"/>
              <a:gd name="connsiteY6" fmla="*/ 1556273 h 3394459"/>
              <a:gd name="connsiteX7" fmla="*/ 10396576 w 10676720"/>
              <a:gd name="connsiteY7" fmla="*/ 2742209 h 3394459"/>
              <a:gd name="connsiteX8" fmla="*/ 9080945 w 10676720"/>
              <a:gd name="connsiteY8" fmla="*/ 2990211 h 3394459"/>
              <a:gd name="connsiteX9" fmla="*/ 7739092 w 10676720"/>
              <a:gd name="connsiteY9" fmla="*/ 3346256 h 3394459"/>
              <a:gd name="connsiteX10" fmla="*/ 1740555 w 10676720"/>
              <a:gd name="connsiteY10" fmla="*/ 3377360 h 3394459"/>
              <a:gd name="connsiteX11" fmla="*/ 145846 w 10676720"/>
              <a:gd name="connsiteY11" fmla="*/ 3164753 h 3394459"/>
              <a:gd name="connsiteX12" fmla="*/ 12812 w 10676720"/>
              <a:gd name="connsiteY12" fmla="*/ 1316566 h 3394459"/>
              <a:gd name="connsiteX0" fmla="*/ 11196 w 10675104"/>
              <a:gd name="connsiteY0" fmla="*/ 1205646 h 3283539"/>
              <a:gd name="connsiteX1" fmla="*/ 611279 w 10675104"/>
              <a:gd name="connsiteY1" fmla="*/ 224747 h 3283539"/>
              <a:gd name="connsiteX2" fmla="*/ 2253406 w 10675104"/>
              <a:gd name="connsiteY2" fmla="*/ 1701 h 3283539"/>
              <a:gd name="connsiteX3" fmla="*/ 3986613 w 10675104"/>
              <a:gd name="connsiteY3" fmla="*/ 287085 h 3283539"/>
              <a:gd name="connsiteX4" fmla="*/ 5738988 w 10675104"/>
              <a:gd name="connsiteY4" fmla="*/ 1037990 h 3283539"/>
              <a:gd name="connsiteX5" fmla="*/ 8728698 w 10675104"/>
              <a:gd name="connsiteY5" fmla="*/ 1049069 h 3283539"/>
              <a:gd name="connsiteX6" fmla="*/ 10532653 w 10675104"/>
              <a:gd name="connsiteY6" fmla="*/ 1445353 h 3283539"/>
              <a:gd name="connsiteX7" fmla="*/ 10394960 w 10675104"/>
              <a:gd name="connsiteY7" fmla="*/ 2631289 h 3283539"/>
              <a:gd name="connsiteX8" fmla="*/ 9079329 w 10675104"/>
              <a:gd name="connsiteY8" fmla="*/ 2879291 h 3283539"/>
              <a:gd name="connsiteX9" fmla="*/ 7737476 w 10675104"/>
              <a:gd name="connsiteY9" fmla="*/ 3235336 h 3283539"/>
              <a:gd name="connsiteX10" fmla="*/ 1738939 w 10675104"/>
              <a:gd name="connsiteY10" fmla="*/ 3266440 h 3283539"/>
              <a:gd name="connsiteX11" fmla="*/ 144230 w 10675104"/>
              <a:gd name="connsiteY11" fmla="*/ 3053833 h 3283539"/>
              <a:gd name="connsiteX12" fmla="*/ 11196 w 10675104"/>
              <a:gd name="connsiteY12" fmla="*/ 1205646 h 3283539"/>
              <a:gd name="connsiteX0" fmla="*/ 11196 w 10675104"/>
              <a:gd name="connsiteY0" fmla="*/ 1169926 h 3247819"/>
              <a:gd name="connsiteX1" fmla="*/ 611279 w 10675104"/>
              <a:gd name="connsiteY1" fmla="*/ 189027 h 3247819"/>
              <a:gd name="connsiteX2" fmla="*/ 2253406 w 10675104"/>
              <a:gd name="connsiteY2" fmla="*/ 3392 h 3247819"/>
              <a:gd name="connsiteX3" fmla="*/ 3986613 w 10675104"/>
              <a:gd name="connsiteY3" fmla="*/ 251365 h 3247819"/>
              <a:gd name="connsiteX4" fmla="*/ 5738988 w 10675104"/>
              <a:gd name="connsiteY4" fmla="*/ 1002270 h 3247819"/>
              <a:gd name="connsiteX5" fmla="*/ 8728698 w 10675104"/>
              <a:gd name="connsiteY5" fmla="*/ 1013349 h 3247819"/>
              <a:gd name="connsiteX6" fmla="*/ 10532653 w 10675104"/>
              <a:gd name="connsiteY6" fmla="*/ 1409633 h 3247819"/>
              <a:gd name="connsiteX7" fmla="*/ 10394960 w 10675104"/>
              <a:gd name="connsiteY7" fmla="*/ 2595569 h 3247819"/>
              <a:gd name="connsiteX8" fmla="*/ 9079329 w 10675104"/>
              <a:gd name="connsiteY8" fmla="*/ 2843571 h 3247819"/>
              <a:gd name="connsiteX9" fmla="*/ 7737476 w 10675104"/>
              <a:gd name="connsiteY9" fmla="*/ 3199616 h 3247819"/>
              <a:gd name="connsiteX10" fmla="*/ 1738939 w 10675104"/>
              <a:gd name="connsiteY10" fmla="*/ 3230720 h 3247819"/>
              <a:gd name="connsiteX11" fmla="*/ 144230 w 10675104"/>
              <a:gd name="connsiteY11" fmla="*/ 3018113 h 3247819"/>
              <a:gd name="connsiteX12" fmla="*/ 11196 w 10675104"/>
              <a:gd name="connsiteY12" fmla="*/ 1169926 h 3247819"/>
              <a:gd name="connsiteX0" fmla="*/ 11196 w 10675104"/>
              <a:gd name="connsiteY0" fmla="*/ 1169926 h 3247819"/>
              <a:gd name="connsiteX1" fmla="*/ 611279 w 10675104"/>
              <a:gd name="connsiteY1" fmla="*/ 189027 h 3247819"/>
              <a:gd name="connsiteX2" fmla="*/ 2253406 w 10675104"/>
              <a:gd name="connsiteY2" fmla="*/ 3392 h 3247819"/>
              <a:gd name="connsiteX3" fmla="*/ 3986613 w 10675104"/>
              <a:gd name="connsiteY3" fmla="*/ 251365 h 3247819"/>
              <a:gd name="connsiteX4" fmla="*/ 6040860 w 10675104"/>
              <a:gd name="connsiteY4" fmla="*/ 1164385 h 3247819"/>
              <a:gd name="connsiteX5" fmla="*/ 8728698 w 10675104"/>
              <a:gd name="connsiteY5" fmla="*/ 1013349 h 3247819"/>
              <a:gd name="connsiteX6" fmla="*/ 10532653 w 10675104"/>
              <a:gd name="connsiteY6" fmla="*/ 1409633 h 3247819"/>
              <a:gd name="connsiteX7" fmla="*/ 10394960 w 10675104"/>
              <a:gd name="connsiteY7" fmla="*/ 2595569 h 3247819"/>
              <a:gd name="connsiteX8" fmla="*/ 9079329 w 10675104"/>
              <a:gd name="connsiteY8" fmla="*/ 2843571 h 3247819"/>
              <a:gd name="connsiteX9" fmla="*/ 7737476 w 10675104"/>
              <a:gd name="connsiteY9" fmla="*/ 3199616 h 3247819"/>
              <a:gd name="connsiteX10" fmla="*/ 1738939 w 10675104"/>
              <a:gd name="connsiteY10" fmla="*/ 3230720 h 3247819"/>
              <a:gd name="connsiteX11" fmla="*/ 144230 w 10675104"/>
              <a:gd name="connsiteY11" fmla="*/ 3018113 h 3247819"/>
              <a:gd name="connsiteX12" fmla="*/ 11196 w 10675104"/>
              <a:gd name="connsiteY12" fmla="*/ 1169926 h 3247819"/>
              <a:gd name="connsiteX0" fmla="*/ 11196 w 10673517"/>
              <a:gd name="connsiteY0" fmla="*/ 1169926 h 3247819"/>
              <a:gd name="connsiteX1" fmla="*/ 611279 w 10673517"/>
              <a:gd name="connsiteY1" fmla="*/ 189027 h 3247819"/>
              <a:gd name="connsiteX2" fmla="*/ 2253406 w 10673517"/>
              <a:gd name="connsiteY2" fmla="*/ 3392 h 3247819"/>
              <a:gd name="connsiteX3" fmla="*/ 3986613 w 10673517"/>
              <a:gd name="connsiteY3" fmla="*/ 251365 h 3247819"/>
              <a:gd name="connsiteX4" fmla="*/ 6040860 w 10673517"/>
              <a:gd name="connsiteY4" fmla="*/ 1164385 h 3247819"/>
              <a:gd name="connsiteX5" fmla="*/ 8750261 w 10673517"/>
              <a:gd name="connsiteY5" fmla="*/ 1156759 h 3247819"/>
              <a:gd name="connsiteX6" fmla="*/ 10532653 w 10673517"/>
              <a:gd name="connsiteY6" fmla="*/ 1409633 h 3247819"/>
              <a:gd name="connsiteX7" fmla="*/ 10394960 w 10673517"/>
              <a:gd name="connsiteY7" fmla="*/ 2595569 h 3247819"/>
              <a:gd name="connsiteX8" fmla="*/ 9079329 w 10673517"/>
              <a:gd name="connsiteY8" fmla="*/ 2843571 h 3247819"/>
              <a:gd name="connsiteX9" fmla="*/ 7737476 w 10673517"/>
              <a:gd name="connsiteY9" fmla="*/ 3199616 h 3247819"/>
              <a:gd name="connsiteX10" fmla="*/ 1738939 w 10673517"/>
              <a:gd name="connsiteY10" fmla="*/ 3230720 h 3247819"/>
              <a:gd name="connsiteX11" fmla="*/ 144230 w 10673517"/>
              <a:gd name="connsiteY11" fmla="*/ 3018113 h 3247819"/>
              <a:gd name="connsiteX12" fmla="*/ 11196 w 10673517"/>
              <a:gd name="connsiteY12" fmla="*/ 1169926 h 3247819"/>
              <a:gd name="connsiteX0" fmla="*/ 11196 w 10642372"/>
              <a:gd name="connsiteY0" fmla="*/ 1169926 h 3247819"/>
              <a:gd name="connsiteX1" fmla="*/ 611279 w 10642372"/>
              <a:gd name="connsiteY1" fmla="*/ 189027 h 3247819"/>
              <a:gd name="connsiteX2" fmla="*/ 2253406 w 10642372"/>
              <a:gd name="connsiteY2" fmla="*/ 3392 h 3247819"/>
              <a:gd name="connsiteX3" fmla="*/ 3986613 w 10642372"/>
              <a:gd name="connsiteY3" fmla="*/ 251365 h 3247819"/>
              <a:gd name="connsiteX4" fmla="*/ 6040860 w 10642372"/>
              <a:gd name="connsiteY4" fmla="*/ 1164385 h 3247819"/>
              <a:gd name="connsiteX5" fmla="*/ 8750261 w 10642372"/>
              <a:gd name="connsiteY5" fmla="*/ 1156759 h 3247819"/>
              <a:gd name="connsiteX6" fmla="*/ 10489528 w 10642372"/>
              <a:gd name="connsiteY6" fmla="*/ 1453280 h 3247819"/>
              <a:gd name="connsiteX7" fmla="*/ 10394960 w 10642372"/>
              <a:gd name="connsiteY7" fmla="*/ 2595569 h 3247819"/>
              <a:gd name="connsiteX8" fmla="*/ 9079329 w 10642372"/>
              <a:gd name="connsiteY8" fmla="*/ 2843571 h 3247819"/>
              <a:gd name="connsiteX9" fmla="*/ 7737476 w 10642372"/>
              <a:gd name="connsiteY9" fmla="*/ 3199616 h 3247819"/>
              <a:gd name="connsiteX10" fmla="*/ 1738939 w 10642372"/>
              <a:gd name="connsiteY10" fmla="*/ 3230720 h 3247819"/>
              <a:gd name="connsiteX11" fmla="*/ 144230 w 10642372"/>
              <a:gd name="connsiteY11" fmla="*/ 3018113 h 3247819"/>
              <a:gd name="connsiteX12" fmla="*/ 11196 w 10642372"/>
              <a:gd name="connsiteY12" fmla="*/ 1169926 h 3247819"/>
              <a:gd name="connsiteX0" fmla="*/ 11196 w 10642372"/>
              <a:gd name="connsiteY0" fmla="*/ 1169926 h 3247819"/>
              <a:gd name="connsiteX1" fmla="*/ 611279 w 10642372"/>
              <a:gd name="connsiteY1" fmla="*/ 189027 h 3247819"/>
              <a:gd name="connsiteX2" fmla="*/ 2253406 w 10642372"/>
              <a:gd name="connsiteY2" fmla="*/ 3392 h 3247819"/>
              <a:gd name="connsiteX3" fmla="*/ 3986613 w 10642372"/>
              <a:gd name="connsiteY3" fmla="*/ 251365 h 3247819"/>
              <a:gd name="connsiteX4" fmla="*/ 6040860 w 10642372"/>
              <a:gd name="connsiteY4" fmla="*/ 1164385 h 3247819"/>
              <a:gd name="connsiteX5" fmla="*/ 8750261 w 10642372"/>
              <a:gd name="connsiteY5" fmla="*/ 1156759 h 3247819"/>
              <a:gd name="connsiteX6" fmla="*/ 10489528 w 10642372"/>
              <a:gd name="connsiteY6" fmla="*/ 1453280 h 3247819"/>
              <a:gd name="connsiteX7" fmla="*/ 10394960 w 10642372"/>
              <a:gd name="connsiteY7" fmla="*/ 2595569 h 3247819"/>
              <a:gd name="connsiteX8" fmla="*/ 9079329 w 10642372"/>
              <a:gd name="connsiteY8" fmla="*/ 2843571 h 3247819"/>
              <a:gd name="connsiteX9" fmla="*/ 7500291 w 10642372"/>
              <a:gd name="connsiteY9" fmla="*/ 3199616 h 3247819"/>
              <a:gd name="connsiteX10" fmla="*/ 1738939 w 10642372"/>
              <a:gd name="connsiteY10" fmla="*/ 3230720 h 3247819"/>
              <a:gd name="connsiteX11" fmla="*/ 144230 w 10642372"/>
              <a:gd name="connsiteY11" fmla="*/ 3018113 h 3247819"/>
              <a:gd name="connsiteX12" fmla="*/ 11196 w 10642372"/>
              <a:gd name="connsiteY12" fmla="*/ 1169926 h 3247819"/>
              <a:gd name="connsiteX0" fmla="*/ 11196 w 10658011"/>
              <a:gd name="connsiteY0" fmla="*/ 1169926 h 3247819"/>
              <a:gd name="connsiteX1" fmla="*/ 611279 w 10658011"/>
              <a:gd name="connsiteY1" fmla="*/ 189027 h 3247819"/>
              <a:gd name="connsiteX2" fmla="*/ 2253406 w 10658011"/>
              <a:gd name="connsiteY2" fmla="*/ 3392 h 3247819"/>
              <a:gd name="connsiteX3" fmla="*/ 3986613 w 10658011"/>
              <a:gd name="connsiteY3" fmla="*/ 251365 h 3247819"/>
              <a:gd name="connsiteX4" fmla="*/ 6040860 w 10658011"/>
              <a:gd name="connsiteY4" fmla="*/ 1164385 h 3247819"/>
              <a:gd name="connsiteX5" fmla="*/ 8750261 w 10658011"/>
              <a:gd name="connsiteY5" fmla="*/ 1156759 h 3247819"/>
              <a:gd name="connsiteX6" fmla="*/ 10489528 w 10658011"/>
              <a:gd name="connsiteY6" fmla="*/ 1453280 h 3247819"/>
              <a:gd name="connsiteX7" fmla="*/ 10394960 w 10658011"/>
              <a:gd name="connsiteY7" fmla="*/ 2595569 h 3247819"/>
              <a:gd name="connsiteX8" fmla="*/ 8763082 w 10658011"/>
              <a:gd name="connsiteY8" fmla="*/ 2824866 h 3247819"/>
              <a:gd name="connsiteX9" fmla="*/ 7500291 w 10658011"/>
              <a:gd name="connsiteY9" fmla="*/ 3199616 h 3247819"/>
              <a:gd name="connsiteX10" fmla="*/ 1738939 w 10658011"/>
              <a:gd name="connsiteY10" fmla="*/ 3230720 h 3247819"/>
              <a:gd name="connsiteX11" fmla="*/ 144230 w 10658011"/>
              <a:gd name="connsiteY11" fmla="*/ 3018113 h 3247819"/>
              <a:gd name="connsiteX12" fmla="*/ 11196 w 10658011"/>
              <a:gd name="connsiteY12" fmla="*/ 1169926 h 3247819"/>
              <a:gd name="connsiteX0" fmla="*/ 11196 w 10619971"/>
              <a:gd name="connsiteY0" fmla="*/ 1169926 h 3247819"/>
              <a:gd name="connsiteX1" fmla="*/ 611279 w 10619971"/>
              <a:gd name="connsiteY1" fmla="*/ 189027 h 3247819"/>
              <a:gd name="connsiteX2" fmla="*/ 2253406 w 10619971"/>
              <a:gd name="connsiteY2" fmla="*/ 3392 h 3247819"/>
              <a:gd name="connsiteX3" fmla="*/ 3986613 w 10619971"/>
              <a:gd name="connsiteY3" fmla="*/ 251365 h 3247819"/>
              <a:gd name="connsiteX4" fmla="*/ 6040860 w 10619971"/>
              <a:gd name="connsiteY4" fmla="*/ 1164385 h 3247819"/>
              <a:gd name="connsiteX5" fmla="*/ 8750261 w 10619971"/>
              <a:gd name="connsiteY5" fmla="*/ 1156759 h 3247819"/>
              <a:gd name="connsiteX6" fmla="*/ 10489528 w 10619971"/>
              <a:gd name="connsiteY6" fmla="*/ 1453280 h 3247819"/>
              <a:gd name="connsiteX7" fmla="*/ 10394960 w 10619971"/>
              <a:gd name="connsiteY7" fmla="*/ 2595569 h 3247819"/>
              <a:gd name="connsiteX8" fmla="*/ 9598683 w 10619971"/>
              <a:gd name="connsiteY8" fmla="*/ 3118473 h 3247819"/>
              <a:gd name="connsiteX9" fmla="*/ 7500291 w 10619971"/>
              <a:gd name="connsiteY9" fmla="*/ 3199616 h 3247819"/>
              <a:gd name="connsiteX10" fmla="*/ 1738939 w 10619971"/>
              <a:gd name="connsiteY10" fmla="*/ 3230720 h 3247819"/>
              <a:gd name="connsiteX11" fmla="*/ 144230 w 10619971"/>
              <a:gd name="connsiteY11" fmla="*/ 3018113 h 3247819"/>
              <a:gd name="connsiteX12" fmla="*/ 11196 w 10619971"/>
              <a:gd name="connsiteY12" fmla="*/ 1169926 h 3247819"/>
              <a:gd name="connsiteX0" fmla="*/ 11196 w 11041252"/>
              <a:gd name="connsiteY0" fmla="*/ 1169926 h 3247819"/>
              <a:gd name="connsiteX1" fmla="*/ 611279 w 11041252"/>
              <a:gd name="connsiteY1" fmla="*/ 189027 h 3247819"/>
              <a:gd name="connsiteX2" fmla="*/ 2253406 w 11041252"/>
              <a:gd name="connsiteY2" fmla="*/ 3392 h 3247819"/>
              <a:gd name="connsiteX3" fmla="*/ 3986613 w 11041252"/>
              <a:gd name="connsiteY3" fmla="*/ 251365 h 3247819"/>
              <a:gd name="connsiteX4" fmla="*/ 6040860 w 11041252"/>
              <a:gd name="connsiteY4" fmla="*/ 1164385 h 3247819"/>
              <a:gd name="connsiteX5" fmla="*/ 8750261 w 11041252"/>
              <a:gd name="connsiteY5" fmla="*/ 1156759 h 3247819"/>
              <a:gd name="connsiteX6" fmla="*/ 10489528 w 11041252"/>
              <a:gd name="connsiteY6" fmla="*/ 1453280 h 3247819"/>
              <a:gd name="connsiteX7" fmla="*/ 11001180 w 11041252"/>
              <a:gd name="connsiteY7" fmla="*/ 2595569 h 3247819"/>
              <a:gd name="connsiteX8" fmla="*/ 9598683 w 11041252"/>
              <a:gd name="connsiteY8" fmla="*/ 3118473 h 3247819"/>
              <a:gd name="connsiteX9" fmla="*/ 7500291 w 11041252"/>
              <a:gd name="connsiteY9" fmla="*/ 3199616 h 3247819"/>
              <a:gd name="connsiteX10" fmla="*/ 1738939 w 11041252"/>
              <a:gd name="connsiteY10" fmla="*/ 3230720 h 3247819"/>
              <a:gd name="connsiteX11" fmla="*/ 144230 w 11041252"/>
              <a:gd name="connsiteY11" fmla="*/ 3018113 h 3247819"/>
              <a:gd name="connsiteX12" fmla="*/ 11196 w 11041252"/>
              <a:gd name="connsiteY12" fmla="*/ 1169926 h 3247819"/>
              <a:gd name="connsiteX0" fmla="*/ 11196 w 11002082"/>
              <a:gd name="connsiteY0" fmla="*/ 1169926 h 3247819"/>
              <a:gd name="connsiteX1" fmla="*/ 611279 w 11002082"/>
              <a:gd name="connsiteY1" fmla="*/ 189027 h 3247819"/>
              <a:gd name="connsiteX2" fmla="*/ 2253406 w 11002082"/>
              <a:gd name="connsiteY2" fmla="*/ 3392 h 3247819"/>
              <a:gd name="connsiteX3" fmla="*/ 3986613 w 11002082"/>
              <a:gd name="connsiteY3" fmla="*/ 251365 h 3247819"/>
              <a:gd name="connsiteX4" fmla="*/ 6040860 w 11002082"/>
              <a:gd name="connsiteY4" fmla="*/ 1164385 h 3247819"/>
              <a:gd name="connsiteX5" fmla="*/ 8750261 w 11002082"/>
              <a:gd name="connsiteY5" fmla="*/ 1156759 h 3247819"/>
              <a:gd name="connsiteX6" fmla="*/ 10489528 w 11002082"/>
              <a:gd name="connsiteY6" fmla="*/ 1453280 h 3247819"/>
              <a:gd name="connsiteX7" fmla="*/ 11001180 w 11002082"/>
              <a:gd name="connsiteY7" fmla="*/ 2595569 h 3247819"/>
              <a:gd name="connsiteX8" fmla="*/ 10404812 w 11002082"/>
              <a:gd name="connsiteY8" fmla="*/ 3118473 h 3247819"/>
              <a:gd name="connsiteX9" fmla="*/ 7500291 w 11002082"/>
              <a:gd name="connsiteY9" fmla="*/ 3199616 h 3247819"/>
              <a:gd name="connsiteX10" fmla="*/ 1738939 w 11002082"/>
              <a:gd name="connsiteY10" fmla="*/ 3230720 h 3247819"/>
              <a:gd name="connsiteX11" fmla="*/ 144230 w 11002082"/>
              <a:gd name="connsiteY11" fmla="*/ 3018113 h 3247819"/>
              <a:gd name="connsiteX12" fmla="*/ 11196 w 11002082"/>
              <a:gd name="connsiteY12" fmla="*/ 1169926 h 3247819"/>
              <a:gd name="connsiteX0" fmla="*/ 11196 w 12387111"/>
              <a:gd name="connsiteY0" fmla="*/ 1169926 h 3247819"/>
              <a:gd name="connsiteX1" fmla="*/ 611279 w 12387111"/>
              <a:gd name="connsiteY1" fmla="*/ 189027 h 3247819"/>
              <a:gd name="connsiteX2" fmla="*/ 2253406 w 12387111"/>
              <a:gd name="connsiteY2" fmla="*/ 3392 h 3247819"/>
              <a:gd name="connsiteX3" fmla="*/ 3986613 w 12387111"/>
              <a:gd name="connsiteY3" fmla="*/ 251365 h 3247819"/>
              <a:gd name="connsiteX4" fmla="*/ 6040860 w 12387111"/>
              <a:gd name="connsiteY4" fmla="*/ 1164385 h 3247819"/>
              <a:gd name="connsiteX5" fmla="*/ 8750261 w 12387111"/>
              <a:gd name="connsiteY5" fmla="*/ 1156759 h 3247819"/>
              <a:gd name="connsiteX6" fmla="*/ 10489528 w 12387111"/>
              <a:gd name="connsiteY6" fmla="*/ 1453280 h 3247819"/>
              <a:gd name="connsiteX7" fmla="*/ 12386998 w 12387111"/>
              <a:gd name="connsiteY7" fmla="*/ 2500858 h 3247819"/>
              <a:gd name="connsiteX8" fmla="*/ 10404812 w 12387111"/>
              <a:gd name="connsiteY8" fmla="*/ 3118473 h 3247819"/>
              <a:gd name="connsiteX9" fmla="*/ 7500291 w 12387111"/>
              <a:gd name="connsiteY9" fmla="*/ 3199616 h 3247819"/>
              <a:gd name="connsiteX10" fmla="*/ 1738939 w 12387111"/>
              <a:gd name="connsiteY10" fmla="*/ 3230720 h 3247819"/>
              <a:gd name="connsiteX11" fmla="*/ 144230 w 12387111"/>
              <a:gd name="connsiteY11" fmla="*/ 3018113 h 3247819"/>
              <a:gd name="connsiteX12" fmla="*/ 11196 w 12387111"/>
              <a:gd name="connsiteY12" fmla="*/ 1169926 h 3247819"/>
              <a:gd name="connsiteX0" fmla="*/ 11196 w 12388365"/>
              <a:gd name="connsiteY0" fmla="*/ 1169926 h 3247819"/>
              <a:gd name="connsiteX1" fmla="*/ 611279 w 12388365"/>
              <a:gd name="connsiteY1" fmla="*/ 189027 h 3247819"/>
              <a:gd name="connsiteX2" fmla="*/ 2253406 w 12388365"/>
              <a:gd name="connsiteY2" fmla="*/ 3392 h 3247819"/>
              <a:gd name="connsiteX3" fmla="*/ 3986613 w 12388365"/>
              <a:gd name="connsiteY3" fmla="*/ 251365 h 3247819"/>
              <a:gd name="connsiteX4" fmla="*/ 6040860 w 12388365"/>
              <a:gd name="connsiteY4" fmla="*/ 1164385 h 3247819"/>
              <a:gd name="connsiteX5" fmla="*/ 8750261 w 12388365"/>
              <a:gd name="connsiteY5" fmla="*/ 1156759 h 3247819"/>
              <a:gd name="connsiteX6" fmla="*/ 10489528 w 12388365"/>
              <a:gd name="connsiteY6" fmla="*/ 1453280 h 3247819"/>
              <a:gd name="connsiteX7" fmla="*/ 12386998 w 12388365"/>
              <a:gd name="connsiteY7" fmla="*/ 2500858 h 3247819"/>
              <a:gd name="connsiteX8" fmla="*/ 10787638 w 12388365"/>
              <a:gd name="connsiteY8" fmla="*/ 3030621 h 3247819"/>
              <a:gd name="connsiteX9" fmla="*/ 10404812 w 12388365"/>
              <a:gd name="connsiteY9" fmla="*/ 3118473 h 3247819"/>
              <a:gd name="connsiteX10" fmla="*/ 7500291 w 12388365"/>
              <a:gd name="connsiteY10" fmla="*/ 3199616 h 3247819"/>
              <a:gd name="connsiteX11" fmla="*/ 1738939 w 12388365"/>
              <a:gd name="connsiteY11" fmla="*/ 3230720 h 3247819"/>
              <a:gd name="connsiteX12" fmla="*/ 144230 w 12388365"/>
              <a:gd name="connsiteY12" fmla="*/ 3018113 h 3247819"/>
              <a:gd name="connsiteX13" fmla="*/ 11196 w 12388365"/>
              <a:gd name="connsiteY13" fmla="*/ 1169926 h 3247819"/>
              <a:gd name="connsiteX0" fmla="*/ 11196 w 12391804"/>
              <a:gd name="connsiteY0" fmla="*/ 1169926 h 3247819"/>
              <a:gd name="connsiteX1" fmla="*/ 611279 w 12391804"/>
              <a:gd name="connsiteY1" fmla="*/ 189027 h 3247819"/>
              <a:gd name="connsiteX2" fmla="*/ 2253406 w 12391804"/>
              <a:gd name="connsiteY2" fmla="*/ 3392 h 3247819"/>
              <a:gd name="connsiteX3" fmla="*/ 3986613 w 12391804"/>
              <a:gd name="connsiteY3" fmla="*/ 251365 h 3247819"/>
              <a:gd name="connsiteX4" fmla="*/ 6040860 w 12391804"/>
              <a:gd name="connsiteY4" fmla="*/ 1164385 h 3247819"/>
              <a:gd name="connsiteX5" fmla="*/ 8750261 w 12391804"/>
              <a:gd name="connsiteY5" fmla="*/ 1156759 h 3247819"/>
              <a:gd name="connsiteX6" fmla="*/ 10489528 w 12391804"/>
              <a:gd name="connsiteY6" fmla="*/ 1453280 h 3247819"/>
              <a:gd name="connsiteX7" fmla="*/ 12386998 w 12391804"/>
              <a:gd name="connsiteY7" fmla="*/ 2500858 h 3247819"/>
              <a:gd name="connsiteX8" fmla="*/ 11014079 w 12391804"/>
              <a:gd name="connsiteY8" fmla="*/ 2841197 h 3247819"/>
              <a:gd name="connsiteX9" fmla="*/ 10404812 w 12391804"/>
              <a:gd name="connsiteY9" fmla="*/ 3118473 h 3247819"/>
              <a:gd name="connsiteX10" fmla="*/ 7500291 w 12391804"/>
              <a:gd name="connsiteY10" fmla="*/ 3199616 h 3247819"/>
              <a:gd name="connsiteX11" fmla="*/ 1738939 w 12391804"/>
              <a:gd name="connsiteY11" fmla="*/ 3230720 h 3247819"/>
              <a:gd name="connsiteX12" fmla="*/ 144230 w 12391804"/>
              <a:gd name="connsiteY12" fmla="*/ 3018113 h 3247819"/>
              <a:gd name="connsiteX13" fmla="*/ 11196 w 12391804"/>
              <a:gd name="connsiteY13" fmla="*/ 1169926 h 3247819"/>
              <a:gd name="connsiteX0" fmla="*/ 11196 w 12022597"/>
              <a:gd name="connsiteY0" fmla="*/ 1169926 h 3247819"/>
              <a:gd name="connsiteX1" fmla="*/ 611279 w 12022597"/>
              <a:gd name="connsiteY1" fmla="*/ 189027 h 3247819"/>
              <a:gd name="connsiteX2" fmla="*/ 2253406 w 12022597"/>
              <a:gd name="connsiteY2" fmla="*/ 3392 h 3247819"/>
              <a:gd name="connsiteX3" fmla="*/ 3986613 w 12022597"/>
              <a:gd name="connsiteY3" fmla="*/ 251365 h 3247819"/>
              <a:gd name="connsiteX4" fmla="*/ 6040860 w 12022597"/>
              <a:gd name="connsiteY4" fmla="*/ 1164385 h 3247819"/>
              <a:gd name="connsiteX5" fmla="*/ 8750261 w 12022597"/>
              <a:gd name="connsiteY5" fmla="*/ 1156759 h 3247819"/>
              <a:gd name="connsiteX6" fmla="*/ 10489528 w 12022597"/>
              <a:gd name="connsiteY6" fmla="*/ 1453280 h 3247819"/>
              <a:gd name="connsiteX7" fmla="*/ 12015635 w 12022597"/>
              <a:gd name="connsiteY7" fmla="*/ 2472444 h 3247819"/>
              <a:gd name="connsiteX8" fmla="*/ 11014079 w 12022597"/>
              <a:gd name="connsiteY8" fmla="*/ 2841197 h 3247819"/>
              <a:gd name="connsiteX9" fmla="*/ 10404812 w 12022597"/>
              <a:gd name="connsiteY9" fmla="*/ 3118473 h 3247819"/>
              <a:gd name="connsiteX10" fmla="*/ 7500291 w 12022597"/>
              <a:gd name="connsiteY10" fmla="*/ 3199616 h 3247819"/>
              <a:gd name="connsiteX11" fmla="*/ 1738939 w 12022597"/>
              <a:gd name="connsiteY11" fmla="*/ 3230720 h 3247819"/>
              <a:gd name="connsiteX12" fmla="*/ 144230 w 12022597"/>
              <a:gd name="connsiteY12" fmla="*/ 3018113 h 3247819"/>
              <a:gd name="connsiteX13" fmla="*/ 11196 w 12022597"/>
              <a:gd name="connsiteY13" fmla="*/ 1169926 h 3247819"/>
              <a:gd name="connsiteX0" fmla="*/ 11196 w 12048746"/>
              <a:gd name="connsiteY0" fmla="*/ 1169926 h 3247819"/>
              <a:gd name="connsiteX1" fmla="*/ 611279 w 12048746"/>
              <a:gd name="connsiteY1" fmla="*/ 189027 h 3247819"/>
              <a:gd name="connsiteX2" fmla="*/ 2253406 w 12048746"/>
              <a:gd name="connsiteY2" fmla="*/ 3392 h 3247819"/>
              <a:gd name="connsiteX3" fmla="*/ 3986613 w 12048746"/>
              <a:gd name="connsiteY3" fmla="*/ 251365 h 3247819"/>
              <a:gd name="connsiteX4" fmla="*/ 6040860 w 12048746"/>
              <a:gd name="connsiteY4" fmla="*/ 1164385 h 3247819"/>
              <a:gd name="connsiteX5" fmla="*/ 8750261 w 12048746"/>
              <a:gd name="connsiteY5" fmla="*/ 1156759 h 3247819"/>
              <a:gd name="connsiteX6" fmla="*/ 11513040 w 12048746"/>
              <a:gd name="connsiteY6" fmla="*/ 1652176 h 3247819"/>
              <a:gd name="connsiteX7" fmla="*/ 12015635 w 12048746"/>
              <a:gd name="connsiteY7" fmla="*/ 2472444 h 3247819"/>
              <a:gd name="connsiteX8" fmla="*/ 11014079 w 12048746"/>
              <a:gd name="connsiteY8" fmla="*/ 2841197 h 3247819"/>
              <a:gd name="connsiteX9" fmla="*/ 10404812 w 12048746"/>
              <a:gd name="connsiteY9" fmla="*/ 3118473 h 3247819"/>
              <a:gd name="connsiteX10" fmla="*/ 7500291 w 12048746"/>
              <a:gd name="connsiteY10" fmla="*/ 3199616 h 3247819"/>
              <a:gd name="connsiteX11" fmla="*/ 1738939 w 12048746"/>
              <a:gd name="connsiteY11" fmla="*/ 3230720 h 3247819"/>
              <a:gd name="connsiteX12" fmla="*/ 144230 w 12048746"/>
              <a:gd name="connsiteY12" fmla="*/ 3018113 h 3247819"/>
              <a:gd name="connsiteX13" fmla="*/ 11196 w 12048746"/>
              <a:gd name="connsiteY13" fmla="*/ 1169926 h 3247819"/>
              <a:gd name="connsiteX0" fmla="*/ 11196 w 12047554"/>
              <a:gd name="connsiteY0" fmla="*/ 1169926 h 3247819"/>
              <a:gd name="connsiteX1" fmla="*/ 611279 w 12047554"/>
              <a:gd name="connsiteY1" fmla="*/ 189027 h 3247819"/>
              <a:gd name="connsiteX2" fmla="*/ 2253406 w 12047554"/>
              <a:gd name="connsiteY2" fmla="*/ 3392 h 3247819"/>
              <a:gd name="connsiteX3" fmla="*/ 3986613 w 12047554"/>
              <a:gd name="connsiteY3" fmla="*/ 251365 h 3247819"/>
              <a:gd name="connsiteX4" fmla="*/ 6040860 w 12047554"/>
              <a:gd name="connsiteY4" fmla="*/ 1164385 h 3247819"/>
              <a:gd name="connsiteX5" fmla="*/ 8804607 w 12047554"/>
              <a:gd name="connsiteY5" fmla="*/ 1279885 h 3247819"/>
              <a:gd name="connsiteX6" fmla="*/ 11513040 w 12047554"/>
              <a:gd name="connsiteY6" fmla="*/ 1652176 h 3247819"/>
              <a:gd name="connsiteX7" fmla="*/ 12015635 w 12047554"/>
              <a:gd name="connsiteY7" fmla="*/ 2472444 h 3247819"/>
              <a:gd name="connsiteX8" fmla="*/ 11014079 w 12047554"/>
              <a:gd name="connsiteY8" fmla="*/ 2841197 h 3247819"/>
              <a:gd name="connsiteX9" fmla="*/ 10404812 w 12047554"/>
              <a:gd name="connsiteY9" fmla="*/ 3118473 h 3247819"/>
              <a:gd name="connsiteX10" fmla="*/ 7500291 w 12047554"/>
              <a:gd name="connsiteY10" fmla="*/ 3199616 h 3247819"/>
              <a:gd name="connsiteX11" fmla="*/ 1738939 w 12047554"/>
              <a:gd name="connsiteY11" fmla="*/ 3230720 h 3247819"/>
              <a:gd name="connsiteX12" fmla="*/ 144230 w 12047554"/>
              <a:gd name="connsiteY12" fmla="*/ 3018113 h 3247819"/>
              <a:gd name="connsiteX13" fmla="*/ 11196 w 12047554"/>
              <a:gd name="connsiteY13" fmla="*/ 1169926 h 3247819"/>
              <a:gd name="connsiteX0" fmla="*/ 11196 w 12047554"/>
              <a:gd name="connsiteY0" fmla="*/ 1169926 h 3247819"/>
              <a:gd name="connsiteX1" fmla="*/ 611279 w 12047554"/>
              <a:gd name="connsiteY1" fmla="*/ 189027 h 3247819"/>
              <a:gd name="connsiteX2" fmla="*/ 2253406 w 12047554"/>
              <a:gd name="connsiteY2" fmla="*/ 3392 h 3247819"/>
              <a:gd name="connsiteX3" fmla="*/ 3986613 w 12047554"/>
              <a:gd name="connsiteY3" fmla="*/ 251365 h 3247819"/>
              <a:gd name="connsiteX4" fmla="*/ 6040860 w 12047554"/>
              <a:gd name="connsiteY4" fmla="*/ 1164385 h 3247819"/>
              <a:gd name="connsiteX5" fmla="*/ 8804607 w 12047554"/>
              <a:gd name="connsiteY5" fmla="*/ 1279885 h 3247819"/>
              <a:gd name="connsiteX6" fmla="*/ 11513040 w 12047554"/>
              <a:gd name="connsiteY6" fmla="*/ 1652176 h 3247819"/>
              <a:gd name="connsiteX7" fmla="*/ 12015635 w 12047554"/>
              <a:gd name="connsiteY7" fmla="*/ 2472444 h 3247819"/>
              <a:gd name="connsiteX8" fmla="*/ 11014079 w 12047554"/>
              <a:gd name="connsiteY8" fmla="*/ 2841197 h 3247819"/>
              <a:gd name="connsiteX9" fmla="*/ 10404812 w 12047554"/>
              <a:gd name="connsiteY9" fmla="*/ 3118473 h 3247819"/>
              <a:gd name="connsiteX10" fmla="*/ 7500291 w 12047554"/>
              <a:gd name="connsiteY10" fmla="*/ 3199616 h 3247819"/>
              <a:gd name="connsiteX11" fmla="*/ 1738939 w 12047554"/>
              <a:gd name="connsiteY11" fmla="*/ 3230720 h 3247819"/>
              <a:gd name="connsiteX12" fmla="*/ 144230 w 12047554"/>
              <a:gd name="connsiteY12" fmla="*/ 3018113 h 3247819"/>
              <a:gd name="connsiteX13" fmla="*/ 11196 w 12047554"/>
              <a:gd name="connsiteY13" fmla="*/ 1169926 h 3247819"/>
              <a:gd name="connsiteX0" fmla="*/ 11196 w 12047554"/>
              <a:gd name="connsiteY0" fmla="*/ 1169926 h 3247819"/>
              <a:gd name="connsiteX1" fmla="*/ 611279 w 12047554"/>
              <a:gd name="connsiteY1" fmla="*/ 189027 h 3247819"/>
              <a:gd name="connsiteX2" fmla="*/ 2253406 w 12047554"/>
              <a:gd name="connsiteY2" fmla="*/ 3392 h 3247819"/>
              <a:gd name="connsiteX3" fmla="*/ 3986613 w 12047554"/>
              <a:gd name="connsiteY3" fmla="*/ 251365 h 3247819"/>
              <a:gd name="connsiteX4" fmla="*/ 6040860 w 12047554"/>
              <a:gd name="connsiteY4" fmla="*/ 1164385 h 3247819"/>
              <a:gd name="connsiteX5" fmla="*/ 8804607 w 12047554"/>
              <a:gd name="connsiteY5" fmla="*/ 1279885 h 3247819"/>
              <a:gd name="connsiteX6" fmla="*/ 11513040 w 12047554"/>
              <a:gd name="connsiteY6" fmla="*/ 1652176 h 3247819"/>
              <a:gd name="connsiteX7" fmla="*/ 12015635 w 12047554"/>
              <a:gd name="connsiteY7" fmla="*/ 2472444 h 3247819"/>
              <a:gd name="connsiteX8" fmla="*/ 11014079 w 12047554"/>
              <a:gd name="connsiteY8" fmla="*/ 2841197 h 3247819"/>
              <a:gd name="connsiteX9" fmla="*/ 10133082 w 12047554"/>
              <a:gd name="connsiteY9" fmla="*/ 3175301 h 3247819"/>
              <a:gd name="connsiteX10" fmla="*/ 7500291 w 12047554"/>
              <a:gd name="connsiteY10" fmla="*/ 3199616 h 3247819"/>
              <a:gd name="connsiteX11" fmla="*/ 1738939 w 12047554"/>
              <a:gd name="connsiteY11" fmla="*/ 3230720 h 3247819"/>
              <a:gd name="connsiteX12" fmla="*/ 144230 w 12047554"/>
              <a:gd name="connsiteY12" fmla="*/ 3018113 h 3247819"/>
              <a:gd name="connsiteX13" fmla="*/ 11196 w 12047554"/>
              <a:gd name="connsiteY13" fmla="*/ 1169926 h 3247819"/>
              <a:gd name="connsiteX0" fmla="*/ 11196 w 12047554"/>
              <a:gd name="connsiteY0" fmla="*/ 1169926 h 3247819"/>
              <a:gd name="connsiteX1" fmla="*/ 611279 w 12047554"/>
              <a:gd name="connsiteY1" fmla="*/ 189027 h 3247819"/>
              <a:gd name="connsiteX2" fmla="*/ 2253406 w 12047554"/>
              <a:gd name="connsiteY2" fmla="*/ 3392 h 3247819"/>
              <a:gd name="connsiteX3" fmla="*/ 3986613 w 12047554"/>
              <a:gd name="connsiteY3" fmla="*/ 251365 h 3247819"/>
              <a:gd name="connsiteX4" fmla="*/ 6040860 w 12047554"/>
              <a:gd name="connsiteY4" fmla="*/ 1164385 h 3247819"/>
              <a:gd name="connsiteX5" fmla="*/ 8804607 w 12047554"/>
              <a:gd name="connsiteY5" fmla="*/ 1279885 h 3247819"/>
              <a:gd name="connsiteX6" fmla="*/ 11513040 w 12047554"/>
              <a:gd name="connsiteY6" fmla="*/ 1652176 h 3247819"/>
              <a:gd name="connsiteX7" fmla="*/ 12015635 w 12047554"/>
              <a:gd name="connsiteY7" fmla="*/ 2472444 h 3247819"/>
              <a:gd name="connsiteX8" fmla="*/ 11014079 w 12047554"/>
              <a:gd name="connsiteY8" fmla="*/ 2841197 h 3247819"/>
              <a:gd name="connsiteX9" fmla="*/ 10133082 w 12047554"/>
              <a:gd name="connsiteY9" fmla="*/ 3175301 h 3247819"/>
              <a:gd name="connsiteX10" fmla="*/ 7500291 w 12047554"/>
              <a:gd name="connsiteY10" fmla="*/ 3199616 h 3247819"/>
              <a:gd name="connsiteX11" fmla="*/ 1738939 w 12047554"/>
              <a:gd name="connsiteY11" fmla="*/ 3230720 h 3247819"/>
              <a:gd name="connsiteX12" fmla="*/ 144230 w 12047554"/>
              <a:gd name="connsiteY12" fmla="*/ 3018113 h 3247819"/>
              <a:gd name="connsiteX13" fmla="*/ 11196 w 12047554"/>
              <a:gd name="connsiteY13" fmla="*/ 1169926 h 3247819"/>
              <a:gd name="connsiteX0" fmla="*/ 11196 w 12047554"/>
              <a:gd name="connsiteY0" fmla="*/ 1169926 h 3244371"/>
              <a:gd name="connsiteX1" fmla="*/ 611279 w 12047554"/>
              <a:gd name="connsiteY1" fmla="*/ 189027 h 3244371"/>
              <a:gd name="connsiteX2" fmla="*/ 2253406 w 12047554"/>
              <a:gd name="connsiteY2" fmla="*/ 3392 h 3244371"/>
              <a:gd name="connsiteX3" fmla="*/ 3986613 w 12047554"/>
              <a:gd name="connsiteY3" fmla="*/ 251365 h 3244371"/>
              <a:gd name="connsiteX4" fmla="*/ 6040860 w 12047554"/>
              <a:gd name="connsiteY4" fmla="*/ 1164385 h 3244371"/>
              <a:gd name="connsiteX5" fmla="*/ 8804607 w 12047554"/>
              <a:gd name="connsiteY5" fmla="*/ 1279885 h 3244371"/>
              <a:gd name="connsiteX6" fmla="*/ 11513040 w 12047554"/>
              <a:gd name="connsiteY6" fmla="*/ 1652176 h 3244371"/>
              <a:gd name="connsiteX7" fmla="*/ 12015635 w 12047554"/>
              <a:gd name="connsiteY7" fmla="*/ 2472444 h 3244371"/>
              <a:gd name="connsiteX8" fmla="*/ 11014079 w 12047554"/>
              <a:gd name="connsiteY8" fmla="*/ 2841197 h 3244371"/>
              <a:gd name="connsiteX9" fmla="*/ 10133082 w 12047554"/>
              <a:gd name="connsiteY9" fmla="*/ 3175301 h 3244371"/>
              <a:gd name="connsiteX10" fmla="*/ 1738939 w 12047554"/>
              <a:gd name="connsiteY10" fmla="*/ 3230720 h 3244371"/>
              <a:gd name="connsiteX11" fmla="*/ 144230 w 12047554"/>
              <a:gd name="connsiteY11" fmla="*/ 3018113 h 3244371"/>
              <a:gd name="connsiteX12" fmla="*/ 11196 w 12047554"/>
              <a:gd name="connsiteY12" fmla="*/ 1169926 h 3244371"/>
              <a:gd name="connsiteX0" fmla="*/ 11196 w 12047554"/>
              <a:gd name="connsiteY0" fmla="*/ 1169926 h 3244371"/>
              <a:gd name="connsiteX1" fmla="*/ 611279 w 12047554"/>
              <a:gd name="connsiteY1" fmla="*/ 189027 h 3244371"/>
              <a:gd name="connsiteX2" fmla="*/ 2253406 w 12047554"/>
              <a:gd name="connsiteY2" fmla="*/ 3392 h 3244371"/>
              <a:gd name="connsiteX3" fmla="*/ 3986613 w 12047554"/>
              <a:gd name="connsiteY3" fmla="*/ 251365 h 3244371"/>
              <a:gd name="connsiteX4" fmla="*/ 6040860 w 12047554"/>
              <a:gd name="connsiteY4" fmla="*/ 1164385 h 3244371"/>
              <a:gd name="connsiteX5" fmla="*/ 8804607 w 12047554"/>
              <a:gd name="connsiteY5" fmla="*/ 1279885 h 3244371"/>
              <a:gd name="connsiteX6" fmla="*/ 11513040 w 12047554"/>
              <a:gd name="connsiteY6" fmla="*/ 1652176 h 3244371"/>
              <a:gd name="connsiteX7" fmla="*/ 12015635 w 12047554"/>
              <a:gd name="connsiteY7" fmla="*/ 2472444 h 3244371"/>
              <a:gd name="connsiteX8" fmla="*/ 11014079 w 12047554"/>
              <a:gd name="connsiteY8" fmla="*/ 2841197 h 3244371"/>
              <a:gd name="connsiteX9" fmla="*/ 10133082 w 12047554"/>
              <a:gd name="connsiteY9" fmla="*/ 3175301 h 3244371"/>
              <a:gd name="connsiteX10" fmla="*/ 1738939 w 12047554"/>
              <a:gd name="connsiteY10" fmla="*/ 3230720 h 3244371"/>
              <a:gd name="connsiteX11" fmla="*/ 144230 w 12047554"/>
              <a:gd name="connsiteY11" fmla="*/ 3018113 h 3244371"/>
              <a:gd name="connsiteX12" fmla="*/ 11196 w 12047554"/>
              <a:gd name="connsiteY12" fmla="*/ 1169926 h 3244371"/>
              <a:gd name="connsiteX0" fmla="*/ 11301 w 12047659"/>
              <a:gd name="connsiteY0" fmla="*/ 1169926 h 3262964"/>
              <a:gd name="connsiteX1" fmla="*/ 611384 w 12047659"/>
              <a:gd name="connsiteY1" fmla="*/ 189027 h 3262964"/>
              <a:gd name="connsiteX2" fmla="*/ 2253511 w 12047659"/>
              <a:gd name="connsiteY2" fmla="*/ 3392 h 3262964"/>
              <a:gd name="connsiteX3" fmla="*/ 3986718 w 12047659"/>
              <a:gd name="connsiteY3" fmla="*/ 251365 h 3262964"/>
              <a:gd name="connsiteX4" fmla="*/ 6040965 w 12047659"/>
              <a:gd name="connsiteY4" fmla="*/ 1164385 h 3262964"/>
              <a:gd name="connsiteX5" fmla="*/ 8804712 w 12047659"/>
              <a:gd name="connsiteY5" fmla="*/ 1279885 h 3262964"/>
              <a:gd name="connsiteX6" fmla="*/ 11513145 w 12047659"/>
              <a:gd name="connsiteY6" fmla="*/ 1652176 h 3262964"/>
              <a:gd name="connsiteX7" fmla="*/ 12015740 w 12047659"/>
              <a:gd name="connsiteY7" fmla="*/ 2472444 h 3262964"/>
              <a:gd name="connsiteX8" fmla="*/ 11014184 w 12047659"/>
              <a:gd name="connsiteY8" fmla="*/ 2841197 h 3262964"/>
              <a:gd name="connsiteX9" fmla="*/ 10133187 w 12047659"/>
              <a:gd name="connsiteY9" fmla="*/ 3175301 h 3262964"/>
              <a:gd name="connsiteX10" fmla="*/ 1739044 w 12047659"/>
              <a:gd name="connsiteY10" fmla="*/ 3230720 h 3262964"/>
              <a:gd name="connsiteX11" fmla="*/ 144335 w 12047659"/>
              <a:gd name="connsiteY11" fmla="*/ 3018113 h 3262964"/>
              <a:gd name="connsiteX12" fmla="*/ 11301 w 12047659"/>
              <a:gd name="connsiteY12" fmla="*/ 1169926 h 3262964"/>
              <a:gd name="connsiteX0" fmla="*/ 11196 w 12047554"/>
              <a:gd name="connsiteY0" fmla="*/ 1169926 h 3254997"/>
              <a:gd name="connsiteX1" fmla="*/ 611279 w 12047554"/>
              <a:gd name="connsiteY1" fmla="*/ 189027 h 3254997"/>
              <a:gd name="connsiteX2" fmla="*/ 2253406 w 12047554"/>
              <a:gd name="connsiteY2" fmla="*/ 3392 h 3254997"/>
              <a:gd name="connsiteX3" fmla="*/ 3986613 w 12047554"/>
              <a:gd name="connsiteY3" fmla="*/ 251365 h 3254997"/>
              <a:gd name="connsiteX4" fmla="*/ 6040860 w 12047554"/>
              <a:gd name="connsiteY4" fmla="*/ 1164385 h 3254997"/>
              <a:gd name="connsiteX5" fmla="*/ 8804607 w 12047554"/>
              <a:gd name="connsiteY5" fmla="*/ 1279885 h 3254997"/>
              <a:gd name="connsiteX6" fmla="*/ 11513040 w 12047554"/>
              <a:gd name="connsiteY6" fmla="*/ 1652176 h 3254997"/>
              <a:gd name="connsiteX7" fmla="*/ 12015635 w 12047554"/>
              <a:gd name="connsiteY7" fmla="*/ 2472444 h 3254997"/>
              <a:gd name="connsiteX8" fmla="*/ 11014079 w 12047554"/>
              <a:gd name="connsiteY8" fmla="*/ 2841197 h 3254997"/>
              <a:gd name="connsiteX9" fmla="*/ 10133082 w 12047554"/>
              <a:gd name="connsiteY9" fmla="*/ 3175301 h 3254997"/>
              <a:gd name="connsiteX10" fmla="*/ 1738939 w 12047554"/>
              <a:gd name="connsiteY10" fmla="*/ 3230720 h 3254997"/>
              <a:gd name="connsiteX11" fmla="*/ 144230 w 12047554"/>
              <a:gd name="connsiteY11" fmla="*/ 3018113 h 3254997"/>
              <a:gd name="connsiteX12" fmla="*/ 11196 w 12047554"/>
              <a:gd name="connsiteY12" fmla="*/ 1169926 h 3254997"/>
              <a:gd name="connsiteX0" fmla="*/ 11196 w 12047554"/>
              <a:gd name="connsiteY0" fmla="*/ 1169926 h 3254997"/>
              <a:gd name="connsiteX1" fmla="*/ 611279 w 12047554"/>
              <a:gd name="connsiteY1" fmla="*/ 189027 h 3254997"/>
              <a:gd name="connsiteX2" fmla="*/ 2253406 w 12047554"/>
              <a:gd name="connsiteY2" fmla="*/ 3392 h 3254997"/>
              <a:gd name="connsiteX3" fmla="*/ 3986613 w 12047554"/>
              <a:gd name="connsiteY3" fmla="*/ 251365 h 3254997"/>
              <a:gd name="connsiteX4" fmla="*/ 6040860 w 12047554"/>
              <a:gd name="connsiteY4" fmla="*/ 1278040 h 3254997"/>
              <a:gd name="connsiteX5" fmla="*/ 8804607 w 12047554"/>
              <a:gd name="connsiteY5" fmla="*/ 1279885 h 3254997"/>
              <a:gd name="connsiteX6" fmla="*/ 11513040 w 12047554"/>
              <a:gd name="connsiteY6" fmla="*/ 1652176 h 3254997"/>
              <a:gd name="connsiteX7" fmla="*/ 12015635 w 12047554"/>
              <a:gd name="connsiteY7" fmla="*/ 2472444 h 3254997"/>
              <a:gd name="connsiteX8" fmla="*/ 11014079 w 12047554"/>
              <a:gd name="connsiteY8" fmla="*/ 2841197 h 3254997"/>
              <a:gd name="connsiteX9" fmla="*/ 10133082 w 12047554"/>
              <a:gd name="connsiteY9" fmla="*/ 3175301 h 3254997"/>
              <a:gd name="connsiteX10" fmla="*/ 1738939 w 12047554"/>
              <a:gd name="connsiteY10" fmla="*/ 3230720 h 3254997"/>
              <a:gd name="connsiteX11" fmla="*/ 144230 w 12047554"/>
              <a:gd name="connsiteY11" fmla="*/ 3018113 h 3254997"/>
              <a:gd name="connsiteX12" fmla="*/ 11196 w 12047554"/>
              <a:gd name="connsiteY12" fmla="*/ 1169926 h 3254997"/>
              <a:gd name="connsiteX0" fmla="*/ 11196 w 12047749"/>
              <a:gd name="connsiteY0" fmla="*/ 1169926 h 3254997"/>
              <a:gd name="connsiteX1" fmla="*/ 611279 w 12047749"/>
              <a:gd name="connsiteY1" fmla="*/ 189027 h 3254997"/>
              <a:gd name="connsiteX2" fmla="*/ 2253406 w 12047749"/>
              <a:gd name="connsiteY2" fmla="*/ 3392 h 3254997"/>
              <a:gd name="connsiteX3" fmla="*/ 3986613 w 12047749"/>
              <a:gd name="connsiteY3" fmla="*/ 251365 h 3254997"/>
              <a:gd name="connsiteX4" fmla="*/ 6040860 w 12047749"/>
              <a:gd name="connsiteY4" fmla="*/ 1278040 h 3254997"/>
              <a:gd name="connsiteX5" fmla="*/ 8795549 w 12047749"/>
              <a:gd name="connsiteY5" fmla="*/ 1346184 h 3254997"/>
              <a:gd name="connsiteX6" fmla="*/ 11513040 w 12047749"/>
              <a:gd name="connsiteY6" fmla="*/ 1652176 h 3254997"/>
              <a:gd name="connsiteX7" fmla="*/ 12015635 w 12047749"/>
              <a:gd name="connsiteY7" fmla="*/ 2472444 h 3254997"/>
              <a:gd name="connsiteX8" fmla="*/ 11014079 w 12047749"/>
              <a:gd name="connsiteY8" fmla="*/ 2841197 h 3254997"/>
              <a:gd name="connsiteX9" fmla="*/ 10133082 w 12047749"/>
              <a:gd name="connsiteY9" fmla="*/ 3175301 h 3254997"/>
              <a:gd name="connsiteX10" fmla="*/ 1738939 w 12047749"/>
              <a:gd name="connsiteY10" fmla="*/ 3230720 h 3254997"/>
              <a:gd name="connsiteX11" fmla="*/ 144230 w 12047749"/>
              <a:gd name="connsiteY11" fmla="*/ 3018113 h 3254997"/>
              <a:gd name="connsiteX12" fmla="*/ 11196 w 12047749"/>
              <a:gd name="connsiteY12" fmla="*/ 1169926 h 3254997"/>
              <a:gd name="connsiteX0" fmla="*/ 11196 w 12047749"/>
              <a:gd name="connsiteY0" fmla="*/ 1169926 h 3254997"/>
              <a:gd name="connsiteX1" fmla="*/ 611279 w 12047749"/>
              <a:gd name="connsiteY1" fmla="*/ 189027 h 3254997"/>
              <a:gd name="connsiteX2" fmla="*/ 2253406 w 12047749"/>
              <a:gd name="connsiteY2" fmla="*/ 3392 h 3254997"/>
              <a:gd name="connsiteX3" fmla="*/ 3986613 w 12047749"/>
              <a:gd name="connsiteY3" fmla="*/ 251365 h 3254997"/>
              <a:gd name="connsiteX4" fmla="*/ 6040860 w 12047749"/>
              <a:gd name="connsiteY4" fmla="*/ 1202270 h 3254997"/>
              <a:gd name="connsiteX5" fmla="*/ 8795549 w 12047749"/>
              <a:gd name="connsiteY5" fmla="*/ 1346184 h 3254997"/>
              <a:gd name="connsiteX6" fmla="*/ 11513040 w 12047749"/>
              <a:gd name="connsiteY6" fmla="*/ 1652176 h 3254997"/>
              <a:gd name="connsiteX7" fmla="*/ 12015635 w 12047749"/>
              <a:gd name="connsiteY7" fmla="*/ 2472444 h 3254997"/>
              <a:gd name="connsiteX8" fmla="*/ 11014079 w 12047749"/>
              <a:gd name="connsiteY8" fmla="*/ 2841197 h 3254997"/>
              <a:gd name="connsiteX9" fmla="*/ 10133082 w 12047749"/>
              <a:gd name="connsiteY9" fmla="*/ 3175301 h 3254997"/>
              <a:gd name="connsiteX10" fmla="*/ 1738939 w 12047749"/>
              <a:gd name="connsiteY10" fmla="*/ 3230720 h 3254997"/>
              <a:gd name="connsiteX11" fmla="*/ 144230 w 12047749"/>
              <a:gd name="connsiteY11" fmla="*/ 3018113 h 3254997"/>
              <a:gd name="connsiteX12" fmla="*/ 11196 w 12047749"/>
              <a:gd name="connsiteY12" fmla="*/ 1169926 h 3254997"/>
              <a:gd name="connsiteX0" fmla="*/ 11196 w 12047749"/>
              <a:gd name="connsiteY0" fmla="*/ 1169926 h 3254997"/>
              <a:gd name="connsiteX1" fmla="*/ 611279 w 12047749"/>
              <a:gd name="connsiteY1" fmla="*/ 189027 h 3254997"/>
              <a:gd name="connsiteX2" fmla="*/ 2253406 w 12047749"/>
              <a:gd name="connsiteY2" fmla="*/ 3392 h 3254997"/>
              <a:gd name="connsiteX3" fmla="*/ 3986613 w 12047749"/>
              <a:gd name="connsiteY3" fmla="*/ 251365 h 3254997"/>
              <a:gd name="connsiteX4" fmla="*/ 6040860 w 12047749"/>
              <a:gd name="connsiteY4" fmla="*/ 1202270 h 3254997"/>
              <a:gd name="connsiteX5" fmla="*/ 8795549 w 12047749"/>
              <a:gd name="connsiteY5" fmla="*/ 1346184 h 3254997"/>
              <a:gd name="connsiteX6" fmla="*/ 11513040 w 12047749"/>
              <a:gd name="connsiteY6" fmla="*/ 1652176 h 3254997"/>
              <a:gd name="connsiteX7" fmla="*/ 12015635 w 12047749"/>
              <a:gd name="connsiteY7" fmla="*/ 2472444 h 3254997"/>
              <a:gd name="connsiteX8" fmla="*/ 11014079 w 12047749"/>
              <a:gd name="connsiteY8" fmla="*/ 2841197 h 3254997"/>
              <a:gd name="connsiteX9" fmla="*/ 10133082 w 12047749"/>
              <a:gd name="connsiteY9" fmla="*/ 3175301 h 3254997"/>
              <a:gd name="connsiteX10" fmla="*/ 1738939 w 12047749"/>
              <a:gd name="connsiteY10" fmla="*/ 3230720 h 3254997"/>
              <a:gd name="connsiteX11" fmla="*/ 144230 w 12047749"/>
              <a:gd name="connsiteY11" fmla="*/ 3018113 h 3254997"/>
              <a:gd name="connsiteX12" fmla="*/ 11196 w 12047749"/>
              <a:gd name="connsiteY12" fmla="*/ 1169926 h 3254997"/>
              <a:gd name="connsiteX0" fmla="*/ 11196 w 11839061"/>
              <a:gd name="connsiteY0" fmla="*/ 1169926 h 3254997"/>
              <a:gd name="connsiteX1" fmla="*/ 611279 w 11839061"/>
              <a:gd name="connsiteY1" fmla="*/ 189027 h 3254997"/>
              <a:gd name="connsiteX2" fmla="*/ 2253406 w 11839061"/>
              <a:gd name="connsiteY2" fmla="*/ 3392 h 3254997"/>
              <a:gd name="connsiteX3" fmla="*/ 3986613 w 11839061"/>
              <a:gd name="connsiteY3" fmla="*/ 251365 h 3254997"/>
              <a:gd name="connsiteX4" fmla="*/ 6040860 w 11839061"/>
              <a:gd name="connsiteY4" fmla="*/ 1202270 h 3254997"/>
              <a:gd name="connsiteX5" fmla="*/ 8795549 w 11839061"/>
              <a:gd name="connsiteY5" fmla="*/ 1346184 h 3254997"/>
              <a:gd name="connsiteX6" fmla="*/ 11513040 w 11839061"/>
              <a:gd name="connsiteY6" fmla="*/ 1652176 h 3254997"/>
              <a:gd name="connsiteX7" fmla="*/ 11734849 w 11839061"/>
              <a:gd name="connsiteY7" fmla="*/ 2472444 h 3254997"/>
              <a:gd name="connsiteX8" fmla="*/ 11014079 w 11839061"/>
              <a:gd name="connsiteY8" fmla="*/ 2841197 h 3254997"/>
              <a:gd name="connsiteX9" fmla="*/ 10133082 w 11839061"/>
              <a:gd name="connsiteY9" fmla="*/ 3175301 h 3254997"/>
              <a:gd name="connsiteX10" fmla="*/ 1738939 w 11839061"/>
              <a:gd name="connsiteY10" fmla="*/ 3230720 h 3254997"/>
              <a:gd name="connsiteX11" fmla="*/ 144230 w 11839061"/>
              <a:gd name="connsiteY11" fmla="*/ 3018113 h 3254997"/>
              <a:gd name="connsiteX12" fmla="*/ 11196 w 11839061"/>
              <a:gd name="connsiteY12" fmla="*/ 1169926 h 3254997"/>
              <a:gd name="connsiteX0" fmla="*/ 11196 w 11811894"/>
              <a:gd name="connsiteY0" fmla="*/ 1169926 h 3254997"/>
              <a:gd name="connsiteX1" fmla="*/ 611279 w 11811894"/>
              <a:gd name="connsiteY1" fmla="*/ 189027 h 3254997"/>
              <a:gd name="connsiteX2" fmla="*/ 2253406 w 11811894"/>
              <a:gd name="connsiteY2" fmla="*/ 3392 h 3254997"/>
              <a:gd name="connsiteX3" fmla="*/ 3986613 w 11811894"/>
              <a:gd name="connsiteY3" fmla="*/ 251365 h 3254997"/>
              <a:gd name="connsiteX4" fmla="*/ 6040860 w 11811894"/>
              <a:gd name="connsiteY4" fmla="*/ 1202270 h 3254997"/>
              <a:gd name="connsiteX5" fmla="*/ 8795549 w 11811894"/>
              <a:gd name="connsiteY5" fmla="*/ 1346184 h 3254997"/>
              <a:gd name="connsiteX6" fmla="*/ 11513040 w 11811894"/>
              <a:gd name="connsiteY6" fmla="*/ 1652176 h 3254997"/>
              <a:gd name="connsiteX7" fmla="*/ 11734849 w 11811894"/>
              <a:gd name="connsiteY7" fmla="*/ 2472444 h 3254997"/>
              <a:gd name="connsiteX8" fmla="*/ 11014079 w 11811894"/>
              <a:gd name="connsiteY8" fmla="*/ 2841197 h 3254997"/>
              <a:gd name="connsiteX9" fmla="*/ 10133082 w 11811894"/>
              <a:gd name="connsiteY9" fmla="*/ 3175301 h 3254997"/>
              <a:gd name="connsiteX10" fmla="*/ 1738939 w 11811894"/>
              <a:gd name="connsiteY10" fmla="*/ 3230720 h 3254997"/>
              <a:gd name="connsiteX11" fmla="*/ 144230 w 11811894"/>
              <a:gd name="connsiteY11" fmla="*/ 3018113 h 3254997"/>
              <a:gd name="connsiteX12" fmla="*/ 11196 w 11811894"/>
              <a:gd name="connsiteY12" fmla="*/ 1169926 h 3254997"/>
              <a:gd name="connsiteX0" fmla="*/ 11196 w 11741323"/>
              <a:gd name="connsiteY0" fmla="*/ 1169926 h 3254997"/>
              <a:gd name="connsiteX1" fmla="*/ 611279 w 11741323"/>
              <a:gd name="connsiteY1" fmla="*/ 189027 h 3254997"/>
              <a:gd name="connsiteX2" fmla="*/ 2253406 w 11741323"/>
              <a:gd name="connsiteY2" fmla="*/ 3392 h 3254997"/>
              <a:gd name="connsiteX3" fmla="*/ 3986613 w 11741323"/>
              <a:gd name="connsiteY3" fmla="*/ 251365 h 3254997"/>
              <a:gd name="connsiteX4" fmla="*/ 6040860 w 11741323"/>
              <a:gd name="connsiteY4" fmla="*/ 1202270 h 3254997"/>
              <a:gd name="connsiteX5" fmla="*/ 8795549 w 11741323"/>
              <a:gd name="connsiteY5" fmla="*/ 1346184 h 3254997"/>
              <a:gd name="connsiteX6" fmla="*/ 11205081 w 11741323"/>
              <a:gd name="connsiteY6" fmla="*/ 1547993 h 3254997"/>
              <a:gd name="connsiteX7" fmla="*/ 11734849 w 11741323"/>
              <a:gd name="connsiteY7" fmla="*/ 2472444 h 3254997"/>
              <a:gd name="connsiteX8" fmla="*/ 11014079 w 11741323"/>
              <a:gd name="connsiteY8" fmla="*/ 2841197 h 3254997"/>
              <a:gd name="connsiteX9" fmla="*/ 10133082 w 11741323"/>
              <a:gd name="connsiteY9" fmla="*/ 3175301 h 3254997"/>
              <a:gd name="connsiteX10" fmla="*/ 1738939 w 11741323"/>
              <a:gd name="connsiteY10" fmla="*/ 3230720 h 3254997"/>
              <a:gd name="connsiteX11" fmla="*/ 144230 w 11741323"/>
              <a:gd name="connsiteY11" fmla="*/ 3018113 h 3254997"/>
              <a:gd name="connsiteX12" fmla="*/ 11196 w 11741323"/>
              <a:gd name="connsiteY12" fmla="*/ 1169926 h 3254997"/>
              <a:gd name="connsiteX0" fmla="*/ 11196 w 11761403"/>
              <a:gd name="connsiteY0" fmla="*/ 1169926 h 3254997"/>
              <a:gd name="connsiteX1" fmla="*/ 611279 w 11761403"/>
              <a:gd name="connsiteY1" fmla="*/ 189027 h 3254997"/>
              <a:gd name="connsiteX2" fmla="*/ 2253406 w 11761403"/>
              <a:gd name="connsiteY2" fmla="*/ 3392 h 3254997"/>
              <a:gd name="connsiteX3" fmla="*/ 3986613 w 11761403"/>
              <a:gd name="connsiteY3" fmla="*/ 251365 h 3254997"/>
              <a:gd name="connsiteX4" fmla="*/ 6040860 w 11761403"/>
              <a:gd name="connsiteY4" fmla="*/ 1202270 h 3254997"/>
              <a:gd name="connsiteX5" fmla="*/ 8795549 w 11761403"/>
              <a:gd name="connsiteY5" fmla="*/ 1346184 h 3254997"/>
              <a:gd name="connsiteX6" fmla="*/ 11322830 w 11761403"/>
              <a:gd name="connsiteY6" fmla="*/ 1529051 h 3254997"/>
              <a:gd name="connsiteX7" fmla="*/ 11734849 w 11761403"/>
              <a:gd name="connsiteY7" fmla="*/ 2472444 h 3254997"/>
              <a:gd name="connsiteX8" fmla="*/ 11014079 w 11761403"/>
              <a:gd name="connsiteY8" fmla="*/ 2841197 h 3254997"/>
              <a:gd name="connsiteX9" fmla="*/ 10133082 w 11761403"/>
              <a:gd name="connsiteY9" fmla="*/ 3175301 h 3254997"/>
              <a:gd name="connsiteX10" fmla="*/ 1738939 w 11761403"/>
              <a:gd name="connsiteY10" fmla="*/ 3230720 h 3254997"/>
              <a:gd name="connsiteX11" fmla="*/ 144230 w 11761403"/>
              <a:gd name="connsiteY11" fmla="*/ 3018113 h 3254997"/>
              <a:gd name="connsiteX12" fmla="*/ 11196 w 11761403"/>
              <a:gd name="connsiteY12" fmla="*/ 1169926 h 3254997"/>
              <a:gd name="connsiteX0" fmla="*/ 11196 w 11773246"/>
              <a:gd name="connsiteY0" fmla="*/ 1169926 h 3254997"/>
              <a:gd name="connsiteX1" fmla="*/ 611279 w 11773246"/>
              <a:gd name="connsiteY1" fmla="*/ 189027 h 3254997"/>
              <a:gd name="connsiteX2" fmla="*/ 2253406 w 11773246"/>
              <a:gd name="connsiteY2" fmla="*/ 3392 h 3254997"/>
              <a:gd name="connsiteX3" fmla="*/ 3986613 w 11773246"/>
              <a:gd name="connsiteY3" fmla="*/ 251365 h 3254997"/>
              <a:gd name="connsiteX4" fmla="*/ 6040860 w 11773246"/>
              <a:gd name="connsiteY4" fmla="*/ 1202270 h 3254997"/>
              <a:gd name="connsiteX5" fmla="*/ 8795549 w 11773246"/>
              <a:gd name="connsiteY5" fmla="*/ 1346184 h 3254997"/>
              <a:gd name="connsiteX6" fmla="*/ 11322830 w 11773246"/>
              <a:gd name="connsiteY6" fmla="*/ 1529051 h 3254997"/>
              <a:gd name="connsiteX7" fmla="*/ 11734849 w 11773246"/>
              <a:gd name="connsiteY7" fmla="*/ 2472444 h 3254997"/>
              <a:gd name="connsiteX8" fmla="*/ 11014079 w 11773246"/>
              <a:gd name="connsiteY8" fmla="*/ 2841197 h 3254997"/>
              <a:gd name="connsiteX9" fmla="*/ 10133082 w 11773246"/>
              <a:gd name="connsiteY9" fmla="*/ 3175301 h 3254997"/>
              <a:gd name="connsiteX10" fmla="*/ 1738939 w 11773246"/>
              <a:gd name="connsiteY10" fmla="*/ 3230720 h 3254997"/>
              <a:gd name="connsiteX11" fmla="*/ 144230 w 11773246"/>
              <a:gd name="connsiteY11" fmla="*/ 3018113 h 3254997"/>
              <a:gd name="connsiteX12" fmla="*/ 11196 w 11773246"/>
              <a:gd name="connsiteY12" fmla="*/ 1169926 h 3254997"/>
              <a:gd name="connsiteX0" fmla="*/ 11196 w 11772340"/>
              <a:gd name="connsiteY0" fmla="*/ 1169926 h 3254997"/>
              <a:gd name="connsiteX1" fmla="*/ 611279 w 11772340"/>
              <a:gd name="connsiteY1" fmla="*/ 189027 h 3254997"/>
              <a:gd name="connsiteX2" fmla="*/ 2253406 w 11772340"/>
              <a:gd name="connsiteY2" fmla="*/ 3392 h 3254997"/>
              <a:gd name="connsiteX3" fmla="*/ 3986613 w 11772340"/>
              <a:gd name="connsiteY3" fmla="*/ 251365 h 3254997"/>
              <a:gd name="connsiteX4" fmla="*/ 6040860 w 11772340"/>
              <a:gd name="connsiteY4" fmla="*/ 1202270 h 3254997"/>
              <a:gd name="connsiteX5" fmla="*/ 8827118 w 11772340"/>
              <a:gd name="connsiteY5" fmla="*/ 909575 h 3254997"/>
              <a:gd name="connsiteX6" fmla="*/ 11322830 w 11772340"/>
              <a:gd name="connsiteY6" fmla="*/ 1529051 h 3254997"/>
              <a:gd name="connsiteX7" fmla="*/ 11734849 w 11772340"/>
              <a:gd name="connsiteY7" fmla="*/ 2472444 h 3254997"/>
              <a:gd name="connsiteX8" fmla="*/ 11014079 w 11772340"/>
              <a:gd name="connsiteY8" fmla="*/ 2841197 h 3254997"/>
              <a:gd name="connsiteX9" fmla="*/ 10133082 w 11772340"/>
              <a:gd name="connsiteY9" fmla="*/ 3175301 h 3254997"/>
              <a:gd name="connsiteX10" fmla="*/ 1738939 w 11772340"/>
              <a:gd name="connsiteY10" fmla="*/ 3230720 h 3254997"/>
              <a:gd name="connsiteX11" fmla="*/ 144230 w 11772340"/>
              <a:gd name="connsiteY11" fmla="*/ 3018113 h 3254997"/>
              <a:gd name="connsiteX12" fmla="*/ 11196 w 11772340"/>
              <a:gd name="connsiteY12" fmla="*/ 1169926 h 3254997"/>
              <a:gd name="connsiteX0" fmla="*/ 11196 w 11772340"/>
              <a:gd name="connsiteY0" fmla="*/ 1169926 h 3254997"/>
              <a:gd name="connsiteX1" fmla="*/ 611279 w 11772340"/>
              <a:gd name="connsiteY1" fmla="*/ 189027 h 3254997"/>
              <a:gd name="connsiteX2" fmla="*/ 2253406 w 11772340"/>
              <a:gd name="connsiteY2" fmla="*/ 3392 h 3254997"/>
              <a:gd name="connsiteX3" fmla="*/ 3986613 w 11772340"/>
              <a:gd name="connsiteY3" fmla="*/ 251365 h 3254997"/>
              <a:gd name="connsiteX4" fmla="*/ 5619947 w 11772340"/>
              <a:gd name="connsiteY4" fmla="*/ 936045 h 3254997"/>
              <a:gd name="connsiteX5" fmla="*/ 8827118 w 11772340"/>
              <a:gd name="connsiteY5" fmla="*/ 909575 h 3254997"/>
              <a:gd name="connsiteX6" fmla="*/ 11322830 w 11772340"/>
              <a:gd name="connsiteY6" fmla="*/ 1529051 h 3254997"/>
              <a:gd name="connsiteX7" fmla="*/ 11734849 w 11772340"/>
              <a:gd name="connsiteY7" fmla="*/ 2472444 h 3254997"/>
              <a:gd name="connsiteX8" fmla="*/ 11014079 w 11772340"/>
              <a:gd name="connsiteY8" fmla="*/ 2841197 h 3254997"/>
              <a:gd name="connsiteX9" fmla="*/ 10133082 w 11772340"/>
              <a:gd name="connsiteY9" fmla="*/ 3175301 h 3254997"/>
              <a:gd name="connsiteX10" fmla="*/ 1738939 w 11772340"/>
              <a:gd name="connsiteY10" fmla="*/ 3230720 h 3254997"/>
              <a:gd name="connsiteX11" fmla="*/ 144230 w 11772340"/>
              <a:gd name="connsiteY11" fmla="*/ 3018113 h 3254997"/>
              <a:gd name="connsiteX12" fmla="*/ 11196 w 11772340"/>
              <a:gd name="connsiteY12" fmla="*/ 1169926 h 3254997"/>
              <a:gd name="connsiteX0" fmla="*/ 11196 w 12084417"/>
              <a:gd name="connsiteY0" fmla="*/ 1169926 h 3254997"/>
              <a:gd name="connsiteX1" fmla="*/ 611279 w 12084417"/>
              <a:gd name="connsiteY1" fmla="*/ 189027 h 3254997"/>
              <a:gd name="connsiteX2" fmla="*/ 2253406 w 12084417"/>
              <a:gd name="connsiteY2" fmla="*/ 3392 h 3254997"/>
              <a:gd name="connsiteX3" fmla="*/ 3986613 w 12084417"/>
              <a:gd name="connsiteY3" fmla="*/ 251365 h 3254997"/>
              <a:gd name="connsiteX4" fmla="*/ 5619947 w 12084417"/>
              <a:gd name="connsiteY4" fmla="*/ 936045 h 3254997"/>
              <a:gd name="connsiteX5" fmla="*/ 8827118 w 12084417"/>
              <a:gd name="connsiteY5" fmla="*/ 909575 h 3254997"/>
              <a:gd name="connsiteX6" fmla="*/ 11322830 w 12084417"/>
              <a:gd name="connsiteY6" fmla="*/ 1529051 h 3254997"/>
              <a:gd name="connsiteX7" fmla="*/ 12071580 w 12084417"/>
              <a:gd name="connsiteY7" fmla="*/ 2419199 h 3254997"/>
              <a:gd name="connsiteX8" fmla="*/ 11014079 w 12084417"/>
              <a:gd name="connsiteY8" fmla="*/ 2841197 h 3254997"/>
              <a:gd name="connsiteX9" fmla="*/ 10133082 w 12084417"/>
              <a:gd name="connsiteY9" fmla="*/ 3175301 h 3254997"/>
              <a:gd name="connsiteX10" fmla="*/ 1738939 w 12084417"/>
              <a:gd name="connsiteY10" fmla="*/ 3230720 h 3254997"/>
              <a:gd name="connsiteX11" fmla="*/ 144230 w 12084417"/>
              <a:gd name="connsiteY11" fmla="*/ 3018113 h 3254997"/>
              <a:gd name="connsiteX12" fmla="*/ 11196 w 12084417"/>
              <a:gd name="connsiteY12" fmla="*/ 1169926 h 3254997"/>
              <a:gd name="connsiteX0" fmla="*/ 11196 w 12071646"/>
              <a:gd name="connsiteY0" fmla="*/ 1169926 h 3254997"/>
              <a:gd name="connsiteX1" fmla="*/ 611279 w 12071646"/>
              <a:gd name="connsiteY1" fmla="*/ 189027 h 3254997"/>
              <a:gd name="connsiteX2" fmla="*/ 2253406 w 12071646"/>
              <a:gd name="connsiteY2" fmla="*/ 3392 h 3254997"/>
              <a:gd name="connsiteX3" fmla="*/ 3986613 w 12071646"/>
              <a:gd name="connsiteY3" fmla="*/ 251365 h 3254997"/>
              <a:gd name="connsiteX4" fmla="*/ 5619947 w 12071646"/>
              <a:gd name="connsiteY4" fmla="*/ 936045 h 3254997"/>
              <a:gd name="connsiteX5" fmla="*/ 8827118 w 12071646"/>
              <a:gd name="connsiteY5" fmla="*/ 909575 h 3254997"/>
              <a:gd name="connsiteX6" fmla="*/ 10965053 w 12071646"/>
              <a:gd name="connsiteY6" fmla="*/ 1624893 h 3254997"/>
              <a:gd name="connsiteX7" fmla="*/ 12071580 w 12071646"/>
              <a:gd name="connsiteY7" fmla="*/ 2419199 h 3254997"/>
              <a:gd name="connsiteX8" fmla="*/ 11014079 w 12071646"/>
              <a:gd name="connsiteY8" fmla="*/ 2841197 h 3254997"/>
              <a:gd name="connsiteX9" fmla="*/ 10133082 w 12071646"/>
              <a:gd name="connsiteY9" fmla="*/ 3175301 h 3254997"/>
              <a:gd name="connsiteX10" fmla="*/ 1738939 w 12071646"/>
              <a:gd name="connsiteY10" fmla="*/ 3230720 h 3254997"/>
              <a:gd name="connsiteX11" fmla="*/ 144230 w 12071646"/>
              <a:gd name="connsiteY11" fmla="*/ 3018113 h 3254997"/>
              <a:gd name="connsiteX12" fmla="*/ 11196 w 12071646"/>
              <a:gd name="connsiteY12" fmla="*/ 1169926 h 3254997"/>
              <a:gd name="connsiteX0" fmla="*/ 11196 w 12071646"/>
              <a:gd name="connsiteY0" fmla="*/ 1169926 h 3254997"/>
              <a:gd name="connsiteX1" fmla="*/ 611279 w 12071646"/>
              <a:gd name="connsiteY1" fmla="*/ 189027 h 3254997"/>
              <a:gd name="connsiteX2" fmla="*/ 2253406 w 12071646"/>
              <a:gd name="connsiteY2" fmla="*/ 3392 h 3254997"/>
              <a:gd name="connsiteX3" fmla="*/ 3986613 w 12071646"/>
              <a:gd name="connsiteY3" fmla="*/ 251365 h 3254997"/>
              <a:gd name="connsiteX4" fmla="*/ 5619947 w 12071646"/>
              <a:gd name="connsiteY4" fmla="*/ 936045 h 3254997"/>
              <a:gd name="connsiteX5" fmla="*/ 8827118 w 12071646"/>
              <a:gd name="connsiteY5" fmla="*/ 909575 h 3254997"/>
              <a:gd name="connsiteX6" fmla="*/ 10965053 w 12071646"/>
              <a:gd name="connsiteY6" fmla="*/ 1624893 h 3254997"/>
              <a:gd name="connsiteX7" fmla="*/ 12071580 w 12071646"/>
              <a:gd name="connsiteY7" fmla="*/ 2419199 h 3254997"/>
              <a:gd name="connsiteX8" fmla="*/ 11014079 w 12071646"/>
              <a:gd name="connsiteY8" fmla="*/ 2841197 h 3254997"/>
              <a:gd name="connsiteX9" fmla="*/ 10133082 w 12071646"/>
              <a:gd name="connsiteY9" fmla="*/ 3175301 h 3254997"/>
              <a:gd name="connsiteX10" fmla="*/ 1738939 w 12071646"/>
              <a:gd name="connsiteY10" fmla="*/ 3230720 h 3254997"/>
              <a:gd name="connsiteX11" fmla="*/ 144230 w 12071646"/>
              <a:gd name="connsiteY11" fmla="*/ 3018113 h 3254997"/>
              <a:gd name="connsiteX12" fmla="*/ 11196 w 12071646"/>
              <a:gd name="connsiteY12" fmla="*/ 1169926 h 3254997"/>
              <a:gd name="connsiteX0" fmla="*/ 11196 w 12071646"/>
              <a:gd name="connsiteY0" fmla="*/ 1169926 h 3254997"/>
              <a:gd name="connsiteX1" fmla="*/ 611279 w 12071646"/>
              <a:gd name="connsiteY1" fmla="*/ 189027 h 3254997"/>
              <a:gd name="connsiteX2" fmla="*/ 2253406 w 12071646"/>
              <a:gd name="connsiteY2" fmla="*/ 3392 h 3254997"/>
              <a:gd name="connsiteX3" fmla="*/ 3986613 w 12071646"/>
              <a:gd name="connsiteY3" fmla="*/ 251365 h 3254997"/>
              <a:gd name="connsiteX4" fmla="*/ 5619947 w 12071646"/>
              <a:gd name="connsiteY4" fmla="*/ 936045 h 3254997"/>
              <a:gd name="connsiteX5" fmla="*/ 8827118 w 12071646"/>
              <a:gd name="connsiteY5" fmla="*/ 909575 h 3254997"/>
              <a:gd name="connsiteX6" fmla="*/ 10965053 w 12071646"/>
              <a:gd name="connsiteY6" fmla="*/ 1624893 h 3254997"/>
              <a:gd name="connsiteX7" fmla="*/ 12071580 w 12071646"/>
              <a:gd name="connsiteY7" fmla="*/ 2419199 h 3254997"/>
              <a:gd name="connsiteX8" fmla="*/ 11014079 w 12071646"/>
              <a:gd name="connsiteY8" fmla="*/ 2841197 h 3254997"/>
              <a:gd name="connsiteX9" fmla="*/ 10133082 w 12071646"/>
              <a:gd name="connsiteY9" fmla="*/ 3175301 h 3254997"/>
              <a:gd name="connsiteX10" fmla="*/ 1738939 w 12071646"/>
              <a:gd name="connsiteY10" fmla="*/ 3230720 h 3254997"/>
              <a:gd name="connsiteX11" fmla="*/ 144230 w 12071646"/>
              <a:gd name="connsiteY11" fmla="*/ 3018113 h 3254997"/>
              <a:gd name="connsiteX12" fmla="*/ 11196 w 12071646"/>
              <a:gd name="connsiteY12" fmla="*/ 1169926 h 3254997"/>
              <a:gd name="connsiteX0" fmla="*/ 11196 w 12071646"/>
              <a:gd name="connsiteY0" fmla="*/ 1169926 h 3254997"/>
              <a:gd name="connsiteX1" fmla="*/ 611279 w 12071646"/>
              <a:gd name="connsiteY1" fmla="*/ 189027 h 3254997"/>
              <a:gd name="connsiteX2" fmla="*/ 2253406 w 12071646"/>
              <a:gd name="connsiteY2" fmla="*/ 3392 h 3254997"/>
              <a:gd name="connsiteX3" fmla="*/ 3986613 w 12071646"/>
              <a:gd name="connsiteY3" fmla="*/ 251365 h 3254997"/>
              <a:gd name="connsiteX4" fmla="*/ 5619947 w 12071646"/>
              <a:gd name="connsiteY4" fmla="*/ 936045 h 3254997"/>
              <a:gd name="connsiteX5" fmla="*/ 8827118 w 12071646"/>
              <a:gd name="connsiteY5" fmla="*/ 909575 h 3254997"/>
              <a:gd name="connsiteX6" fmla="*/ 10965053 w 12071646"/>
              <a:gd name="connsiteY6" fmla="*/ 1624893 h 3254997"/>
              <a:gd name="connsiteX7" fmla="*/ 12071580 w 12071646"/>
              <a:gd name="connsiteY7" fmla="*/ 2419199 h 3254997"/>
              <a:gd name="connsiteX8" fmla="*/ 11014079 w 12071646"/>
              <a:gd name="connsiteY8" fmla="*/ 2841197 h 3254997"/>
              <a:gd name="connsiteX9" fmla="*/ 10133082 w 12071646"/>
              <a:gd name="connsiteY9" fmla="*/ 3175301 h 3254997"/>
              <a:gd name="connsiteX10" fmla="*/ 1738939 w 12071646"/>
              <a:gd name="connsiteY10" fmla="*/ 3230720 h 3254997"/>
              <a:gd name="connsiteX11" fmla="*/ 144230 w 12071646"/>
              <a:gd name="connsiteY11" fmla="*/ 3018113 h 3254997"/>
              <a:gd name="connsiteX12" fmla="*/ 11196 w 12071646"/>
              <a:gd name="connsiteY12" fmla="*/ 1169926 h 3254997"/>
              <a:gd name="connsiteX0" fmla="*/ 11196 w 12071646"/>
              <a:gd name="connsiteY0" fmla="*/ 1169926 h 3254997"/>
              <a:gd name="connsiteX1" fmla="*/ 611279 w 12071646"/>
              <a:gd name="connsiteY1" fmla="*/ 189027 h 3254997"/>
              <a:gd name="connsiteX2" fmla="*/ 2253406 w 12071646"/>
              <a:gd name="connsiteY2" fmla="*/ 3392 h 3254997"/>
              <a:gd name="connsiteX3" fmla="*/ 3986613 w 12071646"/>
              <a:gd name="connsiteY3" fmla="*/ 251365 h 3254997"/>
              <a:gd name="connsiteX4" fmla="*/ 5619947 w 12071646"/>
              <a:gd name="connsiteY4" fmla="*/ 936045 h 3254997"/>
              <a:gd name="connsiteX5" fmla="*/ 8932346 w 12071646"/>
              <a:gd name="connsiteY5" fmla="*/ 1048013 h 3254997"/>
              <a:gd name="connsiteX6" fmla="*/ 10965053 w 12071646"/>
              <a:gd name="connsiteY6" fmla="*/ 1624893 h 3254997"/>
              <a:gd name="connsiteX7" fmla="*/ 12071580 w 12071646"/>
              <a:gd name="connsiteY7" fmla="*/ 2419199 h 3254997"/>
              <a:gd name="connsiteX8" fmla="*/ 11014079 w 12071646"/>
              <a:gd name="connsiteY8" fmla="*/ 2841197 h 3254997"/>
              <a:gd name="connsiteX9" fmla="*/ 10133082 w 12071646"/>
              <a:gd name="connsiteY9" fmla="*/ 3175301 h 3254997"/>
              <a:gd name="connsiteX10" fmla="*/ 1738939 w 12071646"/>
              <a:gd name="connsiteY10" fmla="*/ 3230720 h 3254997"/>
              <a:gd name="connsiteX11" fmla="*/ 144230 w 12071646"/>
              <a:gd name="connsiteY11" fmla="*/ 3018113 h 3254997"/>
              <a:gd name="connsiteX12" fmla="*/ 11196 w 12071646"/>
              <a:gd name="connsiteY12" fmla="*/ 1169926 h 3254997"/>
              <a:gd name="connsiteX0" fmla="*/ 11196 w 12071646"/>
              <a:gd name="connsiteY0" fmla="*/ 1169926 h 3254997"/>
              <a:gd name="connsiteX1" fmla="*/ 611279 w 12071646"/>
              <a:gd name="connsiteY1" fmla="*/ 189027 h 3254997"/>
              <a:gd name="connsiteX2" fmla="*/ 2253406 w 12071646"/>
              <a:gd name="connsiteY2" fmla="*/ 3392 h 3254997"/>
              <a:gd name="connsiteX3" fmla="*/ 3986613 w 12071646"/>
              <a:gd name="connsiteY3" fmla="*/ 251365 h 3254997"/>
              <a:gd name="connsiteX4" fmla="*/ 5619947 w 12071646"/>
              <a:gd name="connsiteY4" fmla="*/ 936045 h 3254997"/>
              <a:gd name="connsiteX5" fmla="*/ 8932346 w 12071646"/>
              <a:gd name="connsiteY5" fmla="*/ 1048013 h 3254997"/>
              <a:gd name="connsiteX6" fmla="*/ 10965053 w 12071646"/>
              <a:gd name="connsiteY6" fmla="*/ 1624893 h 3254997"/>
              <a:gd name="connsiteX7" fmla="*/ 12071580 w 12071646"/>
              <a:gd name="connsiteY7" fmla="*/ 2419199 h 3254997"/>
              <a:gd name="connsiteX8" fmla="*/ 11014079 w 12071646"/>
              <a:gd name="connsiteY8" fmla="*/ 2841197 h 3254997"/>
              <a:gd name="connsiteX9" fmla="*/ 10133082 w 12071646"/>
              <a:gd name="connsiteY9" fmla="*/ 3175301 h 3254997"/>
              <a:gd name="connsiteX10" fmla="*/ 1738939 w 12071646"/>
              <a:gd name="connsiteY10" fmla="*/ 3230720 h 3254997"/>
              <a:gd name="connsiteX11" fmla="*/ 144230 w 12071646"/>
              <a:gd name="connsiteY11" fmla="*/ 3018113 h 3254997"/>
              <a:gd name="connsiteX12" fmla="*/ 11196 w 12071646"/>
              <a:gd name="connsiteY12" fmla="*/ 1169926 h 3254997"/>
              <a:gd name="connsiteX0" fmla="*/ 11196 w 12071646"/>
              <a:gd name="connsiteY0" fmla="*/ 1169926 h 3254997"/>
              <a:gd name="connsiteX1" fmla="*/ 611279 w 12071646"/>
              <a:gd name="connsiteY1" fmla="*/ 189027 h 3254997"/>
              <a:gd name="connsiteX2" fmla="*/ 2253406 w 12071646"/>
              <a:gd name="connsiteY2" fmla="*/ 3392 h 3254997"/>
              <a:gd name="connsiteX3" fmla="*/ 3986613 w 12071646"/>
              <a:gd name="connsiteY3" fmla="*/ 251365 h 3254997"/>
              <a:gd name="connsiteX4" fmla="*/ 5619947 w 12071646"/>
              <a:gd name="connsiteY4" fmla="*/ 936045 h 3254997"/>
              <a:gd name="connsiteX5" fmla="*/ 8521955 w 12071646"/>
              <a:gd name="connsiteY5" fmla="*/ 1260993 h 3254997"/>
              <a:gd name="connsiteX6" fmla="*/ 10965053 w 12071646"/>
              <a:gd name="connsiteY6" fmla="*/ 1624893 h 3254997"/>
              <a:gd name="connsiteX7" fmla="*/ 12071580 w 12071646"/>
              <a:gd name="connsiteY7" fmla="*/ 2419199 h 3254997"/>
              <a:gd name="connsiteX8" fmla="*/ 11014079 w 12071646"/>
              <a:gd name="connsiteY8" fmla="*/ 2841197 h 3254997"/>
              <a:gd name="connsiteX9" fmla="*/ 10133082 w 12071646"/>
              <a:gd name="connsiteY9" fmla="*/ 3175301 h 3254997"/>
              <a:gd name="connsiteX10" fmla="*/ 1738939 w 12071646"/>
              <a:gd name="connsiteY10" fmla="*/ 3230720 h 3254997"/>
              <a:gd name="connsiteX11" fmla="*/ 144230 w 12071646"/>
              <a:gd name="connsiteY11" fmla="*/ 3018113 h 3254997"/>
              <a:gd name="connsiteX12" fmla="*/ 11196 w 12071646"/>
              <a:gd name="connsiteY12" fmla="*/ 1169926 h 3254997"/>
              <a:gd name="connsiteX0" fmla="*/ 11196 w 12071646"/>
              <a:gd name="connsiteY0" fmla="*/ 1169926 h 3254997"/>
              <a:gd name="connsiteX1" fmla="*/ 611279 w 12071646"/>
              <a:gd name="connsiteY1" fmla="*/ 189027 h 3254997"/>
              <a:gd name="connsiteX2" fmla="*/ 2253406 w 12071646"/>
              <a:gd name="connsiteY2" fmla="*/ 3392 h 3254997"/>
              <a:gd name="connsiteX3" fmla="*/ 3986613 w 12071646"/>
              <a:gd name="connsiteY3" fmla="*/ 251365 h 3254997"/>
              <a:gd name="connsiteX4" fmla="*/ 5619947 w 12071646"/>
              <a:gd name="connsiteY4" fmla="*/ 936045 h 3254997"/>
              <a:gd name="connsiteX5" fmla="*/ 8521955 w 12071646"/>
              <a:gd name="connsiteY5" fmla="*/ 1260993 h 3254997"/>
              <a:gd name="connsiteX6" fmla="*/ 10965053 w 12071646"/>
              <a:gd name="connsiteY6" fmla="*/ 1624893 h 3254997"/>
              <a:gd name="connsiteX7" fmla="*/ 12071580 w 12071646"/>
              <a:gd name="connsiteY7" fmla="*/ 2419199 h 3254997"/>
              <a:gd name="connsiteX8" fmla="*/ 11014079 w 12071646"/>
              <a:gd name="connsiteY8" fmla="*/ 2841197 h 3254997"/>
              <a:gd name="connsiteX9" fmla="*/ 10133082 w 12071646"/>
              <a:gd name="connsiteY9" fmla="*/ 3175301 h 3254997"/>
              <a:gd name="connsiteX10" fmla="*/ 1738939 w 12071646"/>
              <a:gd name="connsiteY10" fmla="*/ 3230720 h 3254997"/>
              <a:gd name="connsiteX11" fmla="*/ 144230 w 12071646"/>
              <a:gd name="connsiteY11" fmla="*/ 3018113 h 3254997"/>
              <a:gd name="connsiteX12" fmla="*/ 11196 w 12071646"/>
              <a:gd name="connsiteY12" fmla="*/ 1169926 h 3254997"/>
              <a:gd name="connsiteX0" fmla="*/ 11196 w 12071646"/>
              <a:gd name="connsiteY0" fmla="*/ 1169926 h 3254997"/>
              <a:gd name="connsiteX1" fmla="*/ 611279 w 12071646"/>
              <a:gd name="connsiteY1" fmla="*/ 189027 h 3254997"/>
              <a:gd name="connsiteX2" fmla="*/ 2253406 w 12071646"/>
              <a:gd name="connsiteY2" fmla="*/ 3392 h 3254997"/>
              <a:gd name="connsiteX3" fmla="*/ 3986613 w 12071646"/>
              <a:gd name="connsiteY3" fmla="*/ 251365 h 3254997"/>
              <a:gd name="connsiteX4" fmla="*/ 5356876 w 12071646"/>
              <a:gd name="connsiteY4" fmla="*/ 850854 h 3254997"/>
              <a:gd name="connsiteX5" fmla="*/ 8521955 w 12071646"/>
              <a:gd name="connsiteY5" fmla="*/ 1260993 h 3254997"/>
              <a:gd name="connsiteX6" fmla="*/ 10965053 w 12071646"/>
              <a:gd name="connsiteY6" fmla="*/ 1624893 h 3254997"/>
              <a:gd name="connsiteX7" fmla="*/ 12071580 w 12071646"/>
              <a:gd name="connsiteY7" fmla="*/ 2419199 h 3254997"/>
              <a:gd name="connsiteX8" fmla="*/ 11014079 w 12071646"/>
              <a:gd name="connsiteY8" fmla="*/ 2841197 h 3254997"/>
              <a:gd name="connsiteX9" fmla="*/ 10133082 w 12071646"/>
              <a:gd name="connsiteY9" fmla="*/ 3175301 h 3254997"/>
              <a:gd name="connsiteX10" fmla="*/ 1738939 w 12071646"/>
              <a:gd name="connsiteY10" fmla="*/ 3230720 h 3254997"/>
              <a:gd name="connsiteX11" fmla="*/ 144230 w 12071646"/>
              <a:gd name="connsiteY11" fmla="*/ 3018113 h 3254997"/>
              <a:gd name="connsiteX12" fmla="*/ 11196 w 12071646"/>
              <a:gd name="connsiteY12" fmla="*/ 1169926 h 3254997"/>
              <a:gd name="connsiteX0" fmla="*/ 11196 w 12071646"/>
              <a:gd name="connsiteY0" fmla="*/ 1169926 h 3254997"/>
              <a:gd name="connsiteX1" fmla="*/ 611279 w 12071646"/>
              <a:gd name="connsiteY1" fmla="*/ 189027 h 3254997"/>
              <a:gd name="connsiteX2" fmla="*/ 2253406 w 12071646"/>
              <a:gd name="connsiteY2" fmla="*/ 3392 h 3254997"/>
              <a:gd name="connsiteX3" fmla="*/ 3986613 w 12071646"/>
              <a:gd name="connsiteY3" fmla="*/ 251365 h 3254997"/>
              <a:gd name="connsiteX4" fmla="*/ 5356876 w 12071646"/>
              <a:gd name="connsiteY4" fmla="*/ 850854 h 3254997"/>
              <a:gd name="connsiteX5" fmla="*/ 8521955 w 12071646"/>
              <a:gd name="connsiteY5" fmla="*/ 1260993 h 3254997"/>
              <a:gd name="connsiteX6" fmla="*/ 10965053 w 12071646"/>
              <a:gd name="connsiteY6" fmla="*/ 1624893 h 3254997"/>
              <a:gd name="connsiteX7" fmla="*/ 12071580 w 12071646"/>
              <a:gd name="connsiteY7" fmla="*/ 2419199 h 3254997"/>
              <a:gd name="connsiteX8" fmla="*/ 11014079 w 12071646"/>
              <a:gd name="connsiteY8" fmla="*/ 2841197 h 3254997"/>
              <a:gd name="connsiteX9" fmla="*/ 10133082 w 12071646"/>
              <a:gd name="connsiteY9" fmla="*/ 3175301 h 3254997"/>
              <a:gd name="connsiteX10" fmla="*/ 1738939 w 12071646"/>
              <a:gd name="connsiteY10" fmla="*/ 3230720 h 3254997"/>
              <a:gd name="connsiteX11" fmla="*/ 144230 w 12071646"/>
              <a:gd name="connsiteY11" fmla="*/ 3018113 h 3254997"/>
              <a:gd name="connsiteX12" fmla="*/ 11196 w 12071646"/>
              <a:gd name="connsiteY12" fmla="*/ 1169926 h 3254997"/>
              <a:gd name="connsiteX0" fmla="*/ 11196 w 12071646"/>
              <a:gd name="connsiteY0" fmla="*/ 1169926 h 3254997"/>
              <a:gd name="connsiteX1" fmla="*/ 611279 w 12071646"/>
              <a:gd name="connsiteY1" fmla="*/ 189027 h 3254997"/>
              <a:gd name="connsiteX2" fmla="*/ 2253406 w 12071646"/>
              <a:gd name="connsiteY2" fmla="*/ 3392 h 3254997"/>
              <a:gd name="connsiteX3" fmla="*/ 3986613 w 12071646"/>
              <a:gd name="connsiteY3" fmla="*/ 251365 h 3254997"/>
              <a:gd name="connsiteX4" fmla="*/ 5356876 w 12071646"/>
              <a:gd name="connsiteY4" fmla="*/ 850854 h 3254997"/>
              <a:gd name="connsiteX5" fmla="*/ 8521955 w 12071646"/>
              <a:gd name="connsiteY5" fmla="*/ 1260993 h 3254997"/>
              <a:gd name="connsiteX6" fmla="*/ 10965053 w 12071646"/>
              <a:gd name="connsiteY6" fmla="*/ 1624893 h 3254997"/>
              <a:gd name="connsiteX7" fmla="*/ 12071580 w 12071646"/>
              <a:gd name="connsiteY7" fmla="*/ 2419199 h 3254997"/>
              <a:gd name="connsiteX8" fmla="*/ 11014079 w 12071646"/>
              <a:gd name="connsiteY8" fmla="*/ 2841197 h 3254997"/>
              <a:gd name="connsiteX9" fmla="*/ 10133082 w 12071646"/>
              <a:gd name="connsiteY9" fmla="*/ 3175301 h 3254997"/>
              <a:gd name="connsiteX10" fmla="*/ 1738939 w 12071646"/>
              <a:gd name="connsiteY10" fmla="*/ 3230720 h 3254997"/>
              <a:gd name="connsiteX11" fmla="*/ 144230 w 12071646"/>
              <a:gd name="connsiteY11" fmla="*/ 3018113 h 3254997"/>
              <a:gd name="connsiteX12" fmla="*/ 11196 w 12071646"/>
              <a:gd name="connsiteY12" fmla="*/ 1169926 h 3254997"/>
              <a:gd name="connsiteX0" fmla="*/ 11196 w 12071646"/>
              <a:gd name="connsiteY0" fmla="*/ 1120522 h 3205593"/>
              <a:gd name="connsiteX1" fmla="*/ 611279 w 12071646"/>
              <a:gd name="connsiteY1" fmla="*/ 139623 h 3205593"/>
              <a:gd name="connsiteX2" fmla="*/ 2253406 w 12071646"/>
              <a:gd name="connsiteY2" fmla="*/ 13241 h 3205593"/>
              <a:gd name="connsiteX3" fmla="*/ 3986613 w 12071646"/>
              <a:gd name="connsiteY3" fmla="*/ 201961 h 3205593"/>
              <a:gd name="connsiteX4" fmla="*/ 5356876 w 12071646"/>
              <a:gd name="connsiteY4" fmla="*/ 801450 h 3205593"/>
              <a:gd name="connsiteX5" fmla="*/ 8521955 w 12071646"/>
              <a:gd name="connsiteY5" fmla="*/ 1211589 h 3205593"/>
              <a:gd name="connsiteX6" fmla="*/ 10965053 w 12071646"/>
              <a:gd name="connsiteY6" fmla="*/ 1575489 h 3205593"/>
              <a:gd name="connsiteX7" fmla="*/ 12071580 w 12071646"/>
              <a:gd name="connsiteY7" fmla="*/ 2369795 h 3205593"/>
              <a:gd name="connsiteX8" fmla="*/ 11014079 w 12071646"/>
              <a:gd name="connsiteY8" fmla="*/ 2791793 h 3205593"/>
              <a:gd name="connsiteX9" fmla="*/ 10133082 w 12071646"/>
              <a:gd name="connsiteY9" fmla="*/ 3125897 h 3205593"/>
              <a:gd name="connsiteX10" fmla="*/ 1738939 w 12071646"/>
              <a:gd name="connsiteY10" fmla="*/ 3181316 h 3205593"/>
              <a:gd name="connsiteX11" fmla="*/ 144230 w 12071646"/>
              <a:gd name="connsiteY11" fmla="*/ 2968709 h 3205593"/>
              <a:gd name="connsiteX12" fmla="*/ 11196 w 12071646"/>
              <a:gd name="connsiteY12" fmla="*/ 1120522 h 3205593"/>
              <a:gd name="connsiteX0" fmla="*/ 11196 w 12071646"/>
              <a:gd name="connsiteY0" fmla="*/ 1117639 h 3202710"/>
              <a:gd name="connsiteX1" fmla="*/ 611279 w 12071646"/>
              <a:gd name="connsiteY1" fmla="*/ 136740 h 3202710"/>
              <a:gd name="connsiteX2" fmla="*/ 2253406 w 12071646"/>
              <a:gd name="connsiteY2" fmla="*/ 10358 h 3202710"/>
              <a:gd name="connsiteX3" fmla="*/ 3544654 w 12071646"/>
              <a:gd name="connsiteY3" fmla="*/ 159576 h 3202710"/>
              <a:gd name="connsiteX4" fmla="*/ 5356876 w 12071646"/>
              <a:gd name="connsiteY4" fmla="*/ 798567 h 3202710"/>
              <a:gd name="connsiteX5" fmla="*/ 8521955 w 12071646"/>
              <a:gd name="connsiteY5" fmla="*/ 1208706 h 3202710"/>
              <a:gd name="connsiteX6" fmla="*/ 10965053 w 12071646"/>
              <a:gd name="connsiteY6" fmla="*/ 1572606 h 3202710"/>
              <a:gd name="connsiteX7" fmla="*/ 12071580 w 12071646"/>
              <a:gd name="connsiteY7" fmla="*/ 2366912 h 3202710"/>
              <a:gd name="connsiteX8" fmla="*/ 11014079 w 12071646"/>
              <a:gd name="connsiteY8" fmla="*/ 2788910 h 3202710"/>
              <a:gd name="connsiteX9" fmla="*/ 10133082 w 12071646"/>
              <a:gd name="connsiteY9" fmla="*/ 3123014 h 3202710"/>
              <a:gd name="connsiteX10" fmla="*/ 1738939 w 12071646"/>
              <a:gd name="connsiteY10" fmla="*/ 3178433 h 3202710"/>
              <a:gd name="connsiteX11" fmla="*/ 144230 w 12071646"/>
              <a:gd name="connsiteY11" fmla="*/ 2965826 h 3202710"/>
              <a:gd name="connsiteX12" fmla="*/ 11196 w 12071646"/>
              <a:gd name="connsiteY12" fmla="*/ 1117639 h 3202710"/>
              <a:gd name="connsiteX0" fmla="*/ 11196 w 12071646"/>
              <a:gd name="connsiteY0" fmla="*/ 1117639 h 3202710"/>
              <a:gd name="connsiteX1" fmla="*/ 611279 w 12071646"/>
              <a:gd name="connsiteY1" fmla="*/ 136740 h 3202710"/>
              <a:gd name="connsiteX2" fmla="*/ 2253406 w 12071646"/>
              <a:gd name="connsiteY2" fmla="*/ 10358 h 3202710"/>
              <a:gd name="connsiteX3" fmla="*/ 3544654 w 12071646"/>
              <a:gd name="connsiteY3" fmla="*/ 159576 h 3202710"/>
              <a:gd name="connsiteX4" fmla="*/ 5356876 w 12071646"/>
              <a:gd name="connsiteY4" fmla="*/ 798567 h 3202710"/>
              <a:gd name="connsiteX5" fmla="*/ 8521955 w 12071646"/>
              <a:gd name="connsiteY5" fmla="*/ 1208706 h 3202710"/>
              <a:gd name="connsiteX6" fmla="*/ 10965053 w 12071646"/>
              <a:gd name="connsiteY6" fmla="*/ 1572606 h 3202710"/>
              <a:gd name="connsiteX7" fmla="*/ 12071580 w 12071646"/>
              <a:gd name="connsiteY7" fmla="*/ 2366912 h 3202710"/>
              <a:gd name="connsiteX8" fmla="*/ 11014079 w 12071646"/>
              <a:gd name="connsiteY8" fmla="*/ 2788910 h 3202710"/>
              <a:gd name="connsiteX9" fmla="*/ 10133082 w 12071646"/>
              <a:gd name="connsiteY9" fmla="*/ 3123014 h 3202710"/>
              <a:gd name="connsiteX10" fmla="*/ 1738939 w 12071646"/>
              <a:gd name="connsiteY10" fmla="*/ 3178433 h 3202710"/>
              <a:gd name="connsiteX11" fmla="*/ 144230 w 12071646"/>
              <a:gd name="connsiteY11" fmla="*/ 2965826 h 3202710"/>
              <a:gd name="connsiteX12" fmla="*/ 11196 w 12071646"/>
              <a:gd name="connsiteY12" fmla="*/ 1117639 h 3202710"/>
              <a:gd name="connsiteX0" fmla="*/ 11196 w 12071646"/>
              <a:gd name="connsiteY0" fmla="*/ 1117639 h 3202710"/>
              <a:gd name="connsiteX1" fmla="*/ 611279 w 12071646"/>
              <a:gd name="connsiteY1" fmla="*/ 136740 h 3202710"/>
              <a:gd name="connsiteX2" fmla="*/ 2253406 w 12071646"/>
              <a:gd name="connsiteY2" fmla="*/ 10358 h 3202710"/>
              <a:gd name="connsiteX3" fmla="*/ 3544654 w 12071646"/>
              <a:gd name="connsiteY3" fmla="*/ 159576 h 3202710"/>
              <a:gd name="connsiteX4" fmla="*/ 5356876 w 12071646"/>
              <a:gd name="connsiteY4" fmla="*/ 798567 h 3202710"/>
              <a:gd name="connsiteX5" fmla="*/ 8521955 w 12071646"/>
              <a:gd name="connsiteY5" fmla="*/ 1208706 h 3202710"/>
              <a:gd name="connsiteX6" fmla="*/ 10965053 w 12071646"/>
              <a:gd name="connsiteY6" fmla="*/ 1572606 h 3202710"/>
              <a:gd name="connsiteX7" fmla="*/ 12071580 w 12071646"/>
              <a:gd name="connsiteY7" fmla="*/ 2366912 h 3202710"/>
              <a:gd name="connsiteX8" fmla="*/ 11014079 w 12071646"/>
              <a:gd name="connsiteY8" fmla="*/ 2788910 h 3202710"/>
              <a:gd name="connsiteX9" fmla="*/ 10133082 w 12071646"/>
              <a:gd name="connsiteY9" fmla="*/ 3123014 h 3202710"/>
              <a:gd name="connsiteX10" fmla="*/ 1738939 w 12071646"/>
              <a:gd name="connsiteY10" fmla="*/ 3178433 h 3202710"/>
              <a:gd name="connsiteX11" fmla="*/ 144230 w 12071646"/>
              <a:gd name="connsiteY11" fmla="*/ 2965826 h 3202710"/>
              <a:gd name="connsiteX12" fmla="*/ 11196 w 12071646"/>
              <a:gd name="connsiteY12" fmla="*/ 1117639 h 3202710"/>
              <a:gd name="connsiteX0" fmla="*/ 11196 w 12071646"/>
              <a:gd name="connsiteY0" fmla="*/ 1117639 h 3202710"/>
              <a:gd name="connsiteX1" fmla="*/ 611279 w 12071646"/>
              <a:gd name="connsiteY1" fmla="*/ 136740 h 3202710"/>
              <a:gd name="connsiteX2" fmla="*/ 2253406 w 12071646"/>
              <a:gd name="connsiteY2" fmla="*/ 10358 h 3202710"/>
              <a:gd name="connsiteX3" fmla="*/ 3702210 w 12071646"/>
              <a:gd name="connsiteY3" fmla="*/ 159576 h 3202710"/>
              <a:gd name="connsiteX4" fmla="*/ 5356876 w 12071646"/>
              <a:gd name="connsiteY4" fmla="*/ 798567 h 3202710"/>
              <a:gd name="connsiteX5" fmla="*/ 8521955 w 12071646"/>
              <a:gd name="connsiteY5" fmla="*/ 1208706 h 3202710"/>
              <a:gd name="connsiteX6" fmla="*/ 10965053 w 12071646"/>
              <a:gd name="connsiteY6" fmla="*/ 1572606 h 3202710"/>
              <a:gd name="connsiteX7" fmla="*/ 12071580 w 12071646"/>
              <a:gd name="connsiteY7" fmla="*/ 2366912 h 3202710"/>
              <a:gd name="connsiteX8" fmla="*/ 11014079 w 12071646"/>
              <a:gd name="connsiteY8" fmla="*/ 2788910 h 3202710"/>
              <a:gd name="connsiteX9" fmla="*/ 10133082 w 12071646"/>
              <a:gd name="connsiteY9" fmla="*/ 3123014 h 3202710"/>
              <a:gd name="connsiteX10" fmla="*/ 1738939 w 12071646"/>
              <a:gd name="connsiteY10" fmla="*/ 3178433 h 3202710"/>
              <a:gd name="connsiteX11" fmla="*/ 144230 w 12071646"/>
              <a:gd name="connsiteY11" fmla="*/ 2965826 h 3202710"/>
              <a:gd name="connsiteX12" fmla="*/ 11196 w 12071646"/>
              <a:gd name="connsiteY12" fmla="*/ 1117639 h 3202710"/>
              <a:gd name="connsiteX0" fmla="*/ 11196 w 12071646"/>
              <a:gd name="connsiteY0" fmla="*/ 1117639 h 3202710"/>
              <a:gd name="connsiteX1" fmla="*/ 611279 w 12071646"/>
              <a:gd name="connsiteY1" fmla="*/ 136740 h 3202710"/>
              <a:gd name="connsiteX2" fmla="*/ 2253406 w 12071646"/>
              <a:gd name="connsiteY2" fmla="*/ 10358 h 3202710"/>
              <a:gd name="connsiteX3" fmla="*/ 3702210 w 12071646"/>
              <a:gd name="connsiteY3" fmla="*/ 159576 h 3202710"/>
              <a:gd name="connsiteX4" fmla="*/ 5356876 w 12071646"/>
              <a:gd name="connsiteY4" fmla="*/ 798567 h 3202710"/>
              <a:gd name="connsiteX5" fmla="*/ 8521955 w 12071646"/>
              <a:gd name="connsiteY5" fmla="*/ 1208706 h 3202710"/>
              <a:gd name="connsiteX6" fmla="*/ 10965053 w 12071646"/>
              <a:gd name="connsiteY6" fmla="*/ 1572606 h 3202710"/>
              <a:gd name="connsiteX7" fmla="*/ 12071580 w 12071646"/>
              <a:gd name="connsiteY7" fmla="*/ 2366912 h 3202710"/>
              <a:gd name="connsiteX8" fmla="*/ 11014079 w 12071646"/>
              <a:gd name="connsiteY8" fmla="*/ 2788910 h 3202710"/>
              <a:gd name="connsiteX9" fmla="*/ 10133082 w 12071646"/>
              <a:gd name="connsiteY9" fmla="*/ 3123014 h 3202710"/>
              <a:gd name="connsiteX10" fmla="*/ 1738939 w 12071646"/>
              <a:gd name="connsiteY10" fmla="*/ 3178433 h 3202710"/>
              <a:gd name="connsiteX11" fmla="*/ 144230 w 12071646"/>
              <a:gd name="connsiteY11" fmla="*/ 2965826 h 3202710"/>
              <a:gd name="connsiteX12" fmla="*/ 11196 w 12071646"/>
              <a:gd name="connsiteY12" fmla="*/ 1117639 h 3202710"/>
              <a:gd name="connsiteX0" fmla="*/ 11196 w 12071646"/>
              <a:gd name="connsiteY0" fmla="*/ 1117639 h 3202710"/>
              <a:gd name="connsiteX1" fmla="*/ 611279 w 12071646"/>
              <a:gd name="connsiteY1" fmla="*/ 136740 h 3202710"/>
              <a:gd name="connsiteX2" fmla="*/ 2253406 w 12071646"/>
              <a:gd name="connsiteY2" fmla="*/ 10358 h 3202710"/>
              <a:gd name="connsiteX3" fmla="*/ 3702210 w 12071646"/>
              <a:gd name="connsiteY3" fmla="*/ 159576 h 3202710"/>
              <a:gd name="connsiteX4" fmla="*/ 5435654 w 12071646"/>
              <a:gd name="connsiteY4" fmla="*/ 490067 h 3202710"/>
              <a:gd name="connsiteX5" fmla="*/ 8521955 w 12071646"/>
              <a:gd name="connsiteY5" fmla="*/ 1208706 h 3202710"/>
              <a:gd name="connsiteX6" fmla="*/ 10965053 w 12071646"/>
              <a:gd name="connsiteY6" fmla="*/ 1572606 h 3202710"/>
              <a:gd name="connsiteX7" fmla="*/ 12071580 w 12071646"/>
              <a:gd name="connsiteY7" fmla="*/ 2366912 h 3202710"/>
              <a:gd name="connsiteX8" fmla="*/ 11014079 w 12071646"/>
              <a:gd name="connsiteY8" fmla="*/ 2788910 h 3202710"/>
              <a:gd name="connsiteX9" fmla="*/ 10133082 w 12071646"/>
              <a:gd name="connsiteY9" fmla="*/ 3123014 h 3202710"/>
              <a:gd name="connsiteX10" fmla="*/ 1738939 w 12071646"/>
              <a:gd name="connsiteY10" fmla="*/ 3178433 h 3202710"/>
              <a:gd name="connsiteX11" fmla="*/ 144230 w 12071646"/>
              <a:gd name="connsiteY11" fmla="*/ 2965826 h 3202710"/>
              <a:gd name="connsiteX12" fmla="*/ 11196 w 12071646"/>
              <a:gd name="connsiteY12" fmla="*/ 1117639 h 3202710"/>
              <a:gd name="connsiteX0" fmla="*/ 11196 w 12071646"/>
              <a:gd name="connsiteY0" fmla="*/ 1117639 h 3202710"/>
              <a:gd name="connsiteX1" fmla="*/ 611279 w 12071646"/>
              <a:gd name="connsiteY1" fmla="*/ 136740 h 3202710"/>
              <a:gd name="connsiteX2" fmla="*/ 2253406 w 12071646"/>
              <a:gd name="connsiteY2" fmla="*/ 10358 h 3202710"/>
              <a:gd name="connsiteX3" fmla="*/ 3702210 w 12071646"/>
              <a:gd name="connsiteY3" fmla="*/ 159576 h 3202710"/>
              <a:gd name="connsiteX4" fmla="*/ 5435654 w 12071646"/>
              <a:gd name="connsiteY4" fmla="*/ 490067 h 3202710"/>
              <a:gd name="connsiteX5" fmla="*/ 8711021 w 12071646"/>
              <a:gd name="connsiteY5" fmla="*/ 570430 h 3202710"/>
              <a:gd name="connsiteX6" fmla="*/ 10965053 w 12071646"/>
              <a:gd name="connsiteY6" fmla="*/ 1572606 h 3202710"/>
              <a:gd name="connsiteX7" fmla="*/ 12071580 w 12071646"/>
              <a:gd name="connsiteY7" fmla="*/ 2366912 h 3202710"/>
              <a:gd name="connsiteX8" fmla="*/ 11014079 w 12071646"/>
              <a:gd name="connsiteY8" fmla="*/ 2788910 h 3202710"/>
              <a:gd name="connsiteX9" fmla="*/ 10133082 w 12071646"/>
              <a:gd name="connsiteY9" fmla="*/ 3123014 h 3202710"/>
              <a:gd name="connsiteX10" fmla="*/ 1738939 w 12071646"/>
              <a:gd name="connsiteY10" fmla="*/ 3178433 h 3202710"/>
              <a:gd name="connsiteX11" fmla="*/ 144230 w 12071646"/>
              <a:gd name="connsiteY11" fmla="*/ 2965826 h 3202710"/>
              <a:gd name="connsiteX12" fmla="*/ 11196 w 12071646"/>
              <a:gd name="connsiteY12" fmla="*/ 1117639 h 3202710"/>
              <a:gd name="connsiteX0" fmla="*/ 11196 w 12126480"/>
              <a:gd name="connsiteY0" fmla="*/ 1117639 h 3202710"/>
              <a:gd name="connsiteX1" fmla="*/ 611279 w 12126480"/>
              <a:gd name="connsiteY1" fmla="*/ 136740 h 3202710"/>
              <a:gd name="connsiteX2" fmla="*/ 2253406 w 12126480"/>
              <a:gd name="connsiteY2" fmla="*/ 10358 h 3202710"/>
              <a:gd name="connsiteX3" fmla="*/ 3702210 w 12126480"/>
              <a:gd name="connsiteY3" fmla="*/ 159576 h 3202710"/>
              <a:gd name="connsiteX4" fmla="*/ 5435654 w 12126480"/>
              <a:gd name="connsiteY4" fmla="*/ 490067 h 3202710"/>
              <a:gd name="connsiteX5" fmla="*/ 8711021 w 12126480"/>
              <a:gd name="connsiteY5" fmla="*/ 570430 h 3202710"/>
              <a:gd name="connsiteX6" fmla="*/ 11626786 w 12126480"/>
              <a:gd name="connsiteY6" fmla="*/ 1147089 h 3202710"/>
              <a:gd name="connsiteX7" fmla="*/ 12071580 w 12126480"/>
              <a:gd name="connsiteY7" fmla="*/ 2366912 h 3202710"/>
              <a:gd name="connsiteX8" fmla="*/ 11014079 w 12126480"/>
              <a:gd name="connsiteY8" fmla="*/ 2788910 h 3202710"/>
              <a:gd name="connsiteX9" fmla="*/ 10133082 w 12126480"/>
              <a:gd name="connsiteY9" fmla="*/ 3123014 h 3202710"/>
              <a:gd name="connsiteX10" fmla="*/ 1738939 w 12126480"/>
              <a:gd name="connsiteY10" fmla="*/ 3178433 h 3202710"/>
              <a:gd name="connsiteX11" fmla="*/ 144230 w 12126480"/>
              <a:gd name="connsiteY11" fmla="*/ 2965826 h 3202710"/>
              <a:gd name="connsiteX12" fmla="*/ 11196 w 12126480"/>
              <a:gd name="connsiteY12" fmla="*/ 1117639 h 3202710"/>
              <a:gd name="connsiteX0" fmla="*/ 11196 w 12126480"/>
              <a:gd name="connsiteY0" fmla="*/ 1117639 h 3202710"/>
              <a:gd name="connsiteX1" fmla="*/ 611279 w 12126480"/>
              <a:gd name="connsiteY1" fmla="*/ 136740 h 3202710"/>
              <a:gd name="connsiteX2" fmla="*/ 2253406 w 12126480"/>
              <a:gd name="connsiteY2" fmla="*/ 10358 h 3202710"/>
              <a:gd name="connsiteX3" fmla="*/ 3702210 w 12126480"/>
              <a:gd name="connsiteY3" fmla="*/ 159576 h 3202710"/>
              <a:gd name="connsiteX4" fmla="*/ 5435654 w 12126480"/>
              <a:gd name="connsiteY4" fmla="*/ 490067 h 3202710"/>
              <a:gd name="connsiteX5" fmla="*/ 8711021 w 12126480"/>
              <a:gd name="connsiteY5" fmla="*/ 570430 h 3202710"/>
              <a:gd name="connsiteX6" fmla="*/ 11626786 w 12126480"/>
              <a:gd name="connsiteY6" fmla="*/ 1147089 h 3202710"/>
              <a:gd name="connsiteX7" fmla="*/ 12071580 w 12126480"/>
              <a:gd name="connsiteY7" fmla="*/ 2366912 h 3202710"/>
              <a:gd name="connsiteX8" fmla="*/ 11014079 w 12126480"/>
              <a:gd name="connsiteY8" fmla="*/ 2788910 h 3202710"/>
              <a:gd name="connsiteX9" fmla="*/ 7722484 w 12126480"/>
              <a:gd name="connsiteY9" fmla="*/ 3134535 h 3202710"/>
              <a:gd name="connsiteX10" fmla="*/ 1738939 w 12126480"/>
              <a:gd name="connsiteY10" fmla="*/ 3178433 h 3202710"/>
              <a:gd name="connsiteX11" fmla="*/ 144230 w 12126480"/>
              <a:gd name="connsiteY11" fmla="*/ 2965826 h 3202710"/>
              <a:gd name="connsiteX12" fmla="*/ 11196 w 12126480"/>
              <a:gd name="connsiteY12" fmla="*/ 1117639 h 3202710"/>
              <a:gd name="connsiteX0" fmla="*/ 11196 w 12225506"/>
              <a:gd name="connsiteY0" fmla="*/ 1117639 h 3202710"/>
              <a:gd name="connsiteX1" fmla="*/ 611279 w 12225506"/>
              <a:gd name="connsiteY1" fmla="*/ 136740 h 3202710"/>
              <a:gd name="connsiteX2" fmla="*/ 2253406 w 12225506"/>
              <a:gd name="connsiteY2" fmla="*/ 10358 h 3202710"/>
              <a:gd name="connsiteX3" fmla="*/ 3702210 w 12225506"/>
              <a:gd name="connsiteY3" fmla="*/ 159576 h 3202710"/>
              <a:gd name="connsiteX4" fmla="*/ 5435654 w 12225506"/>
              <a:gd name="connsiteY4" fmla="*/ 490067 h 3202710"/>
              <a:gd name="connsiteX5" fmla="*/ 8711021 w 12225506"/>
              <a:gd name="connsiteY5" fmla="*/ 570430 h 3202710"/>
              <a:gd name="connsiteX6" fmla="*/ 11626786 w 12225506"/>
              <a:gd name="connsiteY6" fmla="*/ 1147089 h 3202710"/>
              <a:gd name="connsiteX7" fmla="*/ 12071580 w 12225506"/>
              <a:gd name="connsiteY7" fmla="*/ 2366912 h 3202710"/>
              <a:gd name="connsiteX8" fmla="*/ 9674858 w 12225506"/>
              <a:gd name="connsiteY8" fmla="*/ 2904116 h 3202710"/>
              <a:gd name="connsiteX9" fmla="*/ 7722484 w 12225506"/>
              <a:gd name="connsiteY9" fmla="*/ 3134535 h 3202710"/>
              <a:gd name="connsiteX10" fmla="*/ 1738939 w 12225506"/>
              <a:gd name="connsiteY10" fmla="*/ 3178433 h 3202710"/>
              <a:gd name="connsiteX11" fmla="*/ 144230 w 12225506"/>
              <a:gd name="connsiteY11" fmla="*/ 2965826 h 3202710"/>
              <a:gd name="connsiteX12" fmla="*/ 11196 w 12225506"/>
              <a:gd name="connsiteY12" fmla="*/ 1117639 h 3202710"/>
              <a:gd name="connsiteX0" fmla="*/ 11196 w 11913014"/>
              <a:gd name="connsiteY0" fmla="*/ 1117639 h 3202710"/>
              <a:gd name="connsiteX1" fmla="*/ 611279 w 11913014"/>
              <a:gd name="connsiteY1" fmla="*/ 136740 h 3202710"/>
              <a:gd name="connsiteX2" fmla="*/ 2253406 w 11913014"/>
              <a:gd name="connsiteY2" fmla="*/ 10358 h 3202710"/>
              <a:gd name="connsiteX3" fmla="*/ 3702210 w 11913014"/>
              <a:gd name="connsiteY3" fmla="*/ 159576 h 3202710"/>
              <a:gd name="connsiteX4" fmla="*/ 5435654 w 11913014"/>
              <a:gd name="connsiteY4" fmla="*/ 490067 h 3202710"/>
              <a:gd name="connsiteX5" fmla="*/ 8711021 w 11913014"/>
              <a:gd name="connsiteY5" fmla="*/ 570430 h 3202710"/>
              <a:gd name="connsiteX6" fmla="*/ 11626786 w 11913014"/>
              <a:gd name="connsiteY6" fmla="*/ 1147089 h 3202710"/>
              <a:gd name="connsiteX7" fmla="*/ 11583159 w 11913014"/>
              <a:gd name="connsiteY7" fmla="*/ 2597323 h 3202710"/>
              <a:gd name="connsiteX8" fmla="*/ 9674858 w 11913014"/>
              <a:gd name="connsiteY8" fmla="*/ 2904116 h 3202710"/>
              <a:gd name="connsiteX9" fmla="*/ 7722484 w 11913014"/>
              <a:gd name="connsiteY9" fmla="*/ 3134535 h 3202710"/>
              <a:gd name="connsiteX10" fmla="*/ 1738939 w 11913014"/>
              <a:gd name="connsiteY10" fmla="*/ 3178433 h 3202710"/>
              <a:gd name="connsiteX11" fmla="*/ 144230 w 11913014"/>
              <a:gd name="connsiteY11" fmla="*/ 2965826 h 3202710"/>
              <a:gd name="connsiteX12" fmla="*/ 11196 w 11913014"/>
              <a:gd name="connsiteY12" fmla="*/ 1117639 h 3202710"/>
              <a:gd name="connsiteX0" fmla="*/ 11196 w 11951839"/>
              <a:gd name="connsiteY0" fmla="*/ 1117639 h 3202710"/>
              <a:gd name="connsiteX1" fmla="*/ 611279 w 11951839"/>
              <a:gd name="connsiteY1" fmla="*/ 136740 h 3202710"/>
              <a:gd name="connsiteX2" fmla="*/ 2253406 w 11951839"/>
              <a:gd name="connsiteY2" fmla="*/ 10358 h 3202710"/>
              <a:gd name="connsiteX3" fmla="*/ 3702210 w 11951839"/>
              <a:gd name="connsiteY3" fmla="*/ 159576 h 3202710"/>
              <a:gd name="connsiteX4" fmla="*/ 5435654 w 11951839"/>
              <a:gd name="connsiteY4" fmla="*/ 490067 h 3202710"/>
              <a:gd name="connsiteX5" fmla="*/ 8711021 w 11951839"/>
              <a:gd name="connsiteY5" fmla="*/ 570430 h 3202710"/>
              <a:gd name="connsiteX6" fmla="*/ 11626786 w 11951839"/>
              <a:gd name="connsiteY6" fmla="*/ 1147089 h 3202710"/>
              <a:gd name="connsiteX7" fmla="*/ 11661936 w 11951839"/>
              <a:gd name="connsiteY7" fmla="*/ 2562761 h 3202710"/>
              <a:gd name="connsiteX8" fmla="*/ 9674858 w 11951839"/>
              <a:gd name="connsiteY8" fmla="*/ 2904116 h 3202710"/>
              <a:gd name="connsiteX9" fmla="*/ 7722484 w 11951839"/>
              <a:gd name="connsiteY9" fmla="*/ 3134535 h 3202710"/>
              <a:gd name="connsiteX10" fmla="*/ 1738939 w 11951839"/>
              <a:gd name="connsiteY10" fmla="*/ 3178433 h 3202710"/>
              <a:gd name="connsiteX11" fmla="*/ 144230 w 11951839"/>
              <a:gd name="connsiteY11" fmla="*/ 2965826 h 3202710"/>
              <a:gd name="connsiteX12" fmla="*/ 11196 w 11951839"/>
              <a:gd name="connsiteY12" fmla="*/ 1117639 h 3202710"/>
              <a:gd name="connsiteX0" fmla="*/ 11196 w 11715063"/>
              <a:gd name="connsiteY0" fmla="*/ 1117639 h 3202710"/>
              <a:gd name="connsiteX1" fmla="*/ 611279 w 11715063"/>
              <a:gd name="connsiteY1" fmla="*/ 136740 h 3202710"/>
              <a:gd name="connsiteX2" fmla="*/ 2253406 w 11715063"/>
              <a:gd name="connsiteY2" fmla="*/ 10358 h 3202710"/>
              <a:gd name="connsiteX3" fmla="*/ 3702210 w 11715063"/>
              <a:gd name="connsiteY3" fmla="*/ 159576 h 3202710"/>
              <a:gd name="connsiteX4" fmla="*/ 5435654 w 11715063"/>
              <a:gd name="connsiteY4" fmla="*/ 490067 h 3202710"/>
              <a:gd name="connsiteX5" fmla="*/ 8711021 w 11715063"/>
              <a:gd name="connsiteY5" fmla="*/ 570430 h 3202710"/>
              <a:gd name="connsiteX6" fmla="*/ 10933542 w 11715063"/>
              <a:gd name="connsiteY6" fmla="*/ 1147089 h 3202710"/>
              <a:gd name="connsiteX7" fmla="*/ 11661936 w 11715063"/>
              <a:gd name="connsiteY7" fmla="*/ 2562761 h 3202710"/>
              <a:gd name="connsiteX8" fmla="*/ 9674858 w 11715063"/>
              <a:gd name="connsiteY8" fmla="*/ 2904116 h 3202710"/>
              <a:gd name="connsiteX9" fmla="*/ 7722484 w 11715063"/>
              <a:gd name="connsiteY9" fmla="*/ 3134535 h 3202710"/>
              <a:gd name="connsiteX10" fmla="*/ 1738939 w 11715063"/>
              <a:gd name="connsiteY10" fmla="*/ 3178433 h 3202710"/>
              <a:gd name="connsiteX11" fmla="*/ 144230 w 11715063"/>
              <a:gd name="connsiteY11" fmla="*/ 2965826 h 3202710"/>
              <a:gd name="connsiteX12" fmla="*/ 11196 w 11715063"/>
              <a:gd name="connsiteY12" fmla="*/ 1117639 h 3202710"/>
              <a:gd name="connsiteX0" fmla="*/ 11196 w 11720168"/>
              <a:gd name="connsiteY0" fmla="*/ 1117639 h 3202710"/>
              <a:gd name="connsiteX1" fmla="*/ 611279 w 11720168"/>
              <a:gd name="connsiteY1" fmla="*/ 136740 h 3202710"/>
              <a:gd name="connsiteX2" fmla="*/ 2253406 w 11720168"/>
              <a:gd name="connsiteY2" fmla="*/ 10358 h 3202710"/>
              <a:gd name="connsiteX3" fmla="*/ 3702210 w 11720168"/>
              <a:gd name="connsiteY3" fmla="*/ 159576 h 3202710"/>
              <a:gd name="connsiteX4" fmla="*/ 5435654 w 11720168"/>
              <a:gd name="connsiteY4" fmla="*/ 490067 h 3202710"/>
              <a:gd name="connsiteX5" fmla="*/ 8332888 w 11720168"/>
              <a:gd name="connsiteY5" fmla="*/ 674115 h 3202710"/>
              <a:gd name="connsiteX6" fmla="*/ 10933542 w 11720168"/>
              <a:gd name="connsiteY6" fmla="*/ 1147089 h 3202710"/>
              <a:gd name="connsiteX7" fmla="*/ 11661936 w 11720168"/>
              <a:gd name="connsiteY7" fmla="*/ 2562761 h 3202710"/>
              <a:gd name="connsiteX8" fmla="*/ 9674858 w 11720168"/>
              <a:gd name="connsiteY8" fmla="*/ 2904116 h 3202710"/>
              <a:gd name="connsiteX9" fmla="*/ 7722484 w 11720168"/>
              <a:gd name="connsiteY9" fmla="*/ 3134535 h 3202710"/>
              <a:gd name="connsiteX10" fmla="*/ 1738939 w 11720168"/>
              <a:gd name="connsiteY10" fmla="*/ 3178433 h 3202710"/>
              <a:gd name="connsiteX11" fmla="*/ 144230 w 11720168"/>
              <a:gd name="connsiteY11" fmla="*/ 2965826 h 3202710"/>
              <a:gd name="connsiteX12" fmla="*/ 11196 w 11720168"/>
              <a:gd name="connsiteY12" fmla="*/ 1117639 h 3202710"/>
              <a:gd name="connsiteX0" fmla="*/ 11196 w 11720168"/>
              <a:gd name="connsiteY0" fmla="*/ 1117639 h 3202710"/>
              <a:gd name="connsiteX1" fmla="*/ 611279 w 11720168"/>
              <a:gd name="connsiteY1" fmla="*/ 136740 h 3202710"/>
              <a:gd name="connsiteX2" fmla="*/ 2253406 w 11720168"/>
              <a:gd name="connsiteY2" fmla="*/ 10358 h 3202710"/>
              <a:gd name="connsiteX3" fmla="*/ 3702210 w 11720168"/>
              <a:gd name="connsiteY3" fmla="*/ 159576 h 3202710"/>
              <a:gd name="connsiteX4" fmla="*/ 5435654 w 11720168"/>
              <a:gd name="connsiteY4" fmla="*/ 490067 h 3202710"/>
              <a:gd name="connsiteX5" fmla="*/ 8332888 w 11720168"/>
              <a:gd name="connsiteY5" fmla="*/ 743238 h 3202710"/>
              <a:gd name="connsiteX6" fmla="*/ 10933542 w 11720168"/>
              <a:gd name="connsiteY6" fmla="*/ 1147089 h 3202710"/>
              <a:gd name="connsiteX7" fmla="*/ 11661936 w 11720168"/>
              <a:gd name="connsiteY7" fmla="*/ 2562761 h 3202710"/>
              <a:gd name="connsiteX8" fmla="*/ 9674858 w 11720168"/>
              <a:gd name="connsiteY8" fmla="*/ 2904116 h 3202710"/>
              <a:gd name="connsiteX9" fmla="*/ 7722484 w 11720168"/>
              <a:gd name="connsiteY9" fmla="*/ 3134535 h 3202710"/>
              <a:gd name="connsiteX10" fmla="*/ 1738939 w 11720168"/>
              <a:gd name="connsiteY10" fmla="*/ 3178433 h 3202710"/>
              <a:gd name="connsiteX11" fmla="*/ 144230 w 11720168"/>
              <a:gd name="connsiteY11" fmla="*/ 2965826 h 3202710"/>
              <a:gd name="connsiteX12" fmla="*/ 11196 w 11720168"/>
              <a:gd name="connsiteY12" fmla="*/ 1117639 h 3202710"/>
              <a:gd name="connsiteX0" fmla="*/ 11196 w 11720168"/>
              <a:gd name="connsiteY0" fmla="*/ 1117639 h 3202710"/>
              <a:gd name="connsiteX1" fmla="*/ 611279 w 11720168"/>
              <a:gd name="connsiteY1" fmla="*/ 136740 h 3202710"/>
              <a:gd name="connsiteX2" fmla="*/ 2253406 w 11720168"/>
              <a:gd name="connsiteY2" fmla="*/ 10358 h 3202710"/>
              <a:gd name="connsiteX3" fmla="*/ 3702210 w 11720168"/>
              <a:gd name="connsiteY3" fmla="*/ 159576 h 3202710"/>
              <a:gd name="connsiteX4" fmla="*/ 5435654 w 11720168"/>
              <a:gd name="connsiteY4" fmla="*/ 490067 h 3202710"/>
              <a:gd name="connsiteX5" fmla="*/ 8332888 w 11720168"/>
              <a:gd name="connsiteY5" fmla="*/ 743238 h 3202710"/>
              <a:gd name="connsiteX6" fmla="*/ 10933542 w 11720168"/>
              <a:gd name="connsiteY6" fmla="*/ 1147089 h 3202710"/>
              <a:gd name="connsiteX7" fmla="*/ 11661936 w 11720168"/>
              <a:gd name="connsiteY7" fmla="*/ 2562761 h 3202710"/>
              <a:gd name="connsiteX8" fmla="*/ 9674858 w 11720168"/>
              <a:gd name="connsiteY8" fmla="*/ 2904116 h 3202710"/>
              <a:gd name="connsiteX9" fmla="*/ 7722484 w 11720168"/>
              <a:gd name="connsiteY9" fmla="*/ 3134535 h 3202710"/>
              <a:gd name="connsiteX10" fmla="*/ 1738939 w 11720168"/>
              <a:gd name="connsiteY10" fmla="*/ 3178433 h 3202710"/>
              <a:gd name="connsiteX11" fmla="*/ 144230 w 11720168"/>
              <a:gd name="connsiteY11" fmla="*/ 2965826 h 3202710"/>
              <a:gd name="connsiteX12" fmla="*/ 11196 w 11720168"/>
              <a:gd name="connsiteY12" fmla="*/ 1117639 h 3202710"/>
              <a:gd name="connsiteX0" fmla="*/ 11196 w 11717750"/>
              <a:gd name="connsiteY0" fmla="*/ 1117639 h 3202710"/>
              <a:gd name="connsiteX1" fmla="*/ 611279 w 11717750"/>
              <a:gd name="connsiteY1" fmla="*/ 136740 h 3202710"/>
              <a:gd name="connsiteX2" fmla="*/ 2253406 w 11717750"/>
              <a:gd name="connsiteY2" fmla="*/ 10358 h 3202710"/>
              <a:gd name="connsiteX3" fmla="*/ 3702210 w 11717750"/>
              <a:gd name="connsiteY3" fmla="*/ 159576 h 3202710"/>
              <a:gd name="connsiteX4" fmla="*/ 5435654 w 11717750"/>
              <a:gd name="connsiteY4" fmla="*/ 490067 h 3202710"/>
              <a:gd name="connsiteX5" fmla="*/ 8332888 w 11717750"/>
              <a:gd name="connsiteY5" fmla="*/ 743238 h 3202710"/>
              <a:gd name="connsiteX6" fmla="*/ 10917786 w 11717750"/>
              <a:gd name="connsiteY6" fmla="*/ 997322 h 3202710"/>
              <a:gd name="connsiteX7" fmla="*/ 11661936 w 11717750"/>
              <a:gd name="connsiteY7" fmla="*/ 2562761 h 3202710"/>
              <a:gd name="connsiteX8" fmla="*/ 9674858 w 11717750"/>
              <a:gd name="connsiteY8" fmla="*/ 2904116 h 3202710"/>
              <a:gd name="connsiteX9" fmla="*/ 7722484 w 11717750"/>
              <a:gd name="connsiteY9" fmla="*/ 3134535 h 3202710"/>
              <a:gd name="connsiteX10" fmla="*/ 1738939 w 11717750"/>
              <a:gd name="connsiteY10" fmla="*/ 3178433 h 3202710"/>
              <a:gd name="connsiteX11" fmla="*/ 144230 w 11717750"/>
              <a:gd name="connsiteY11" fmla="*/ 2965826 h 3202710"/>
              <a:gd name="connsiteX12" fmla="*/ 11196 w 11717750"/>
              <a:gd name="connsiteY12" fmla="*/ 1117639 h 3202710"/>
              <a:gd name="connsiteX0" fmla="*/ 11196 w 11688711"/>
              <a:gd name="connsiteY0" fmla="*/ 1117639 h 3202710"/>
              <a:gd name="connsiteX1" fmla="*/ 611279 w 11688711"/>
              <a:gd name="connsiteY1" fmla="*/ 136740 h 3202710"/>
              <a:gd name="connsiteX2" fmla="*/ 2253406 w 11688711"/>
              <a:gd name="connsiteY2" fmla="*/ 10358 h 3202710"/>
              <a:gd name="connsiteX3" fmla="*/ 3702210 w 11688711"/>
              <a:gd name="connsiteY3" fmla="*/ 159576 h 3202710"/>
              <a:gd name="connsiteX4" fmla="*/ 5435654 w 11688711"/>
              <a:gd name="connsiteY4" fmla="*/ 490067 h 3202710"/>
              <a:gd name="connsiteX5" fmla="*/ 8332888 w 11688711"/>
              <a:gd name="connsiteY5" fmla="*/ 743238 h 3202710"/>
              <a:gd name="connsiteX6" fmla="*/ 10917786 w 11688711"/>
              <a:gd name="connsiteY6" fmla="*/ 997322 h 3202710"/>
              <a:gd name="connsiteX7" fmla="*/ 11630425 w 11688711"/>
              <a:gd name="connsiteY7" fmla="*/ 2666446 h 3202710"/>
              <a:gd name="connsiteX8" fmla="*/ 9674858 w 11688711"/>
              <a:gd name="connsiteY8" fmla="*/ 2904116 h 3202710"/>
              <a:gd name="connsiteX9" fmla="*/ 7722484 w 11688711"/>
              <a:gd name="connsiteY9" fmla="*/ 3134535 h 3202710"/>
              <a:gd name="connsiteX10" fmla="*/ 1738939 w 11688711"/>
              <a:gd name="connsiteY10" fmla="*/ 3178433 h 3202710"/>
              <a:gd name="connsiteX11" fmla="*/ 144230 w 11688711"/>
              <a:gd name="connsiteY11" fmla="*/ 2965826 h 3202710"/>
              <a:gd name="connsiteX12" fmla="*/ 11196 w 11688711"/>
              <a:gd name="connsiteY12" fmla="*/ 1117639 h 3202710"/>
              <a:gd name="connsiteX0" fmla="*/ 11196 w 11715083"/>
              <a:gd name="connsiteY0" fmla="*/ 1117639 h 3202710"/>
              <a:gd name="connsiteX1" fmla="*/ 611279 w 11715083"/>
              <a:gd name="connsiteY1" fmla="*/ 136740 h 3202710"/>
              <a:gd name="connsiteX2" fmla="*/ 2253406 w 11715083"/>
              <a:gd name="connsiteY2" fmla="*/ 10358 h 3202710"/>
              <a:gd name="connsiteX3" fmla="*/ 3702210 w 11715083"/>
              <a:gd name="connsiteY3" fmla="*/ 159576 h 3202710"/>
              <a:gd name="connsiteX4" fmla="*/ 5435654 w 11715083"/>
              <a:gd name="connsiteY4" fmla="*/ 490067 h 3202710"/>
              <a:gd name="connsiteX5" fmla="*/ 8332888 w 11715083"/>
              <a:gd name="connsiteY5" fmla="*/ 743238 h 3202710"/>
              <a:gd name="connsiteX6" fmla="*/ 10917786 w 11715083"/>
              <a:gd name="connsiteY6" fmla="*/ 997322 h 3202710"/>
              <a:gd name="connsiteX7" fmla="*/ 11630425 w 11715083"/>
              <a:gd name="connsiteY7" fmla="*/ 2666446 h 3202710"/>
              <a:gd name="connsiteX8" fmla="*/ 9265214 w 11715083"/>
              <a:gd name="connsiteY8" fmla="*/ 2904116 h 3202710"/>
              <a:gd name="connsiteX9" fmla="*/ 7722484 w 11715083"/>
              <a:gd name="connsiteY9" fmla="*/ 3134535 h 3202710"/>
              <a:gd name="connsiteX10" fmla="*/ 1738939 w 11715083"/>
              <a:gd name="connsiteY10" fmla="*/ 3178433 h 3202710"/>
              <a:gd name="connsiteX11" fmla="*/ 144230 w 11715083"/>
              <a:gd name="connsiteY11" fmla="*/ 2965826 h 3202710"/>
              <a:gd name="connsiteX12" fmla="*/ 11196 w 11715083"/>
              <a:gd name="connsiteY12" fmla="*/ 1117639 h 3202710"/>
              <a:gd name="connsiteX0" fmla="*/ 11196 w 11715083"/>
              <a:gd name="connsiteY0" fmla="*/ 1117639 h 3202710"/>
              <a:gd name="connsiteX1" fmla="*/ 611279 w 11715083"/>
              <a:gd name="connsiteY1" fmla="*/ 136740 h 3202710"/>
              <a:gd name="connsiteX2" fmla="*/ 2253406 w 11715083"/>
              <a:gd name="connsiteY2" fmla="*/ 10358 h 3202710"/>
              <a:gd name="connsiteX3" fmla="*/ 3702210 w 11715083"/>
              <a:gd name="connsiteY3" fmla="*/ 159576 h 3202710"/>
              <a:gd name="connsiteX4" fmla="*/ 5435654 w 11715083"/>
              <a:gd name="connsiteY4" fmla="*/ 490067 h 3202710"/>
              <a:gd name="connsiteX5" fmla="*/ 8332888 w 11715083"/>
              <a:gd name="connsiteY5" fmla="*/ 743238 h 3202710"/>
              <a:gd name="connsiteX6" fmla="*/ 10917786 w 11715083"/>
              <a:gd name="connsiteY6" fmla="*/ 997322 h 3202710"/>
              <a:gd name="connsiteX7" fmla="*/ 11630425 w 11715083"/>
              <a:gd name="connsiteY7" fmla="*/ 2666446 h 3202710"/>
              <a:gd name="connsiteX8" fmla="*/ 9265214 w 11715083"/>
              <a:gd name="connsiteY8" fmla="*/ 2904116 h 3202710"/>
              <a:gd name="connsiteX9" fmla="*/ 8415728 w 11715083"/>
              <a:gd name="connsiteY9" fmla="*/ 3134535 h 3202710"/>
              <a:gd name="connsiteX10" fmla="*/ 1738939 w 11715083"/>
              <a:gd name="connsiteY10" fmla="*/ 3178433 h 3202710"/>
              <a:gd name="connsiteX11" fmla="*/ 144230 w 11715083"/>
              <a:gd name="connsiteY11" fmla="*/ 2965826 h 3202710"/>
              <a:gd name="connsiteX12" fmla="*/ 11196 w 11715083"/>
              <a:gd name="connsiteY12" fmla="*/ 1117639 h 3202710"/>
              <a:gd name="connsiteX0" fmla="*/ 11196 w 11715083"/>
              <a:gd name="connsiteY0" fmla="*/ 1117639 h 3215179"/>
              <a:gd name="connsiteX1" fmla="*/ 611279 w 11715083"/>
              <a:gd name="connsiteY1" fmla="*/ 136740 h 3215179"/>
              <a:gd name="connsiteX2" fmla="*/ 2253406 w 11715083"/>
              <a:gd name="connsiteY2" fmla="*/ 10358 h 3215179"/>
              <a:gd name="connsiteX3" fmla="*/ 3702210 w 11715083"/>
              <a:gd name="connsiteY3" fmla="*/ 159576 h 3215179"/>
              <a:gd name="connsiteX4" fmla="*/ 5435654 w 11715083"/>
              <a:gd name="connsiteY4" fmla="*/ 490067 h 3215179"/>
              <a:gd name="connsiteX5" fmla="*/ 8332888 w 11715083"/>
              <a:gd name="connsiteY5" fmla="*/ 743238 h 3215179"/>
              <a:gd name="connsiteX6" fmla="*/ 10917786 w 11715083"/>
              <a:gd name="connsiteY6" fmla="*/ 997322 h 3215179"/>
              <a:gd name="connsiteX7" fmla="*/ 11630425 w 11715083"/>
              <a:gd name="connsiteY7" fmla="*/ 2666446 h 3215179"/>
              <a:gd name="connsiteX8" fmla="*/ 9265214 w 11715083"/>
              <a:gd name="connsiteY8" fmla="*/ 2904116 h 3215179"/>
              <a:gd name="connsiteX9" fmla="*/ 8415728 w 11715083"/>
              <a:gd name="connsiteY9" fmla="*/ 3215179 h 3215179"/>
              <a:gd name="connsiteX10" fmla="*/ 1738939 w 11715083"/>
              <a:gd name="connsiteY10" fmla="*/ 3178433 h 3215179"/>
              <a:gd name="connsiteX11" fmla="*/ 144230 w 11715083"/>
              <a:gd name="connsiteY11" fmla="*/ 2965826 h 3215179"/>
              <a:gd name="connsiteX12" fmla="*/ 11196 w 11715083"/>
              <a:gd name="connsiteY12" fmla="*/ 1117639 h 3215179"/>
              <a:gd name="connsiteX0" fmla="*/ 11196 w 11715083"/>
              <a:gd name="connsiteY0" fmla="*/ 1117639 h 3235308"/>
              <a:gd name="connsiteX1" fmla="*/ 611279 w 11715083"/>
              <a:gd name="connsiteY1" fmla="*/ 136740 h 3235308"/>
              <a:gd name="connsiteX2" fmla="*/ 2253406 w 11715083"/>
              <a:gd name="connsiteY2" fmla="*/ 10358 h 3235308"/>
              <a:gd name="connsiteX3" fmla="*/ 3702210 w 11715083"/>
              <a:gd name="connsiteY3" fmla="*/ 159576 h 3235308"/>
              <a:gd name="connsiteX4" fmla="*/ 5435654 w 11715083"/>
              <a:gd name="connsiteY4" fmla="*/ 490067 h 3235308"/>
              <a:gd name="connsiteX5" fmla="*/ 8332888 w 11715083"/>
              <a:gd name="connsiteY5" fmla="*/ 743238 h 3235308"/>
              <a:gd name="connsiteX6" fmla="*/ 10917786 w 11715083"/>
              <a:gd name="connsiteY6" fmla="*/ 997322 h 3235308"/>
              <a:gd name="connsiteX7" fmla="*/ 11630425 w 11715083"/>
              <a:gd name="connsiteY7" fmla="*/ 2666446 h 3235308"/>
              <a:gd name="connsiteX8" fmla="*/ 9265214 w 11715083"/>
              <a:gd name="connsiteY8" fmla="*/ 2904116 h 3235308"/>
              <a:gd name="connsiteX9" fmla="*/ 8415728 w 11715083"/>
              <a:gd name="connsiteY9" fmla="*/ 3215179 h 3235308"/>
              <a:gd name="connsiteX10" fmla="*/ 1738939 w 11715083"/>
              <a:gd name="connsiteY10" fmla="*/ 3224516 h 3235308"/>
              <a:gd name="connsiteX11" fmla="*/ 144230 w 11715083"/>
              <a:gd name="connsiteY11" fmla="*/ 2965826 h 3235308"/>
              <a:gd name="connsiteX12" fmla="*/ 11196 w 11715083"/>
              <a:gd name="connsiteY12" fmla="*/ 1117639 h 3235308"/>
              <a:gd name="connsiteX0" fmla="*/ 11196 w 11715083"/>
              <a:gd name="connsiteY0" fmla="*/ 1082878 h 3200547"/>
              <a:gd name="connsiteX1" fmla="*/ 611279 w 11715083"/>
              <a:gd name="connsiteY1" fmla="*/ 101979 h 3200547"/>
              <a:gd name="connsiteX2" fmla="*/ 2253406 w 11715083"/>
              <a:gd name="connsiteY2" fmla="*/ 33200 h 3200547"/>
              <a:gd name="connsiteX3" fmla="*/ 3702210 w 11715083"/>
              <a:gd name="connsiteY3" fmla="*/ 124815 h 3200547"/>
              <a:gd name="connsiteX4" fmla="*/ 5435654 w 11715083"/>
              <a:gd name="connsiteY4" fmla="*/ 455306 h 3200547"/>
              <a:gd name="connsiteX5" fmla="*/ 8332888 w 11715083"/>
              <a:gd name="connsiteY5" fmla="*/ 708477 h 3200547"/>
              <a:gd name="connsiteX6" fmla="*/ 10917786 w 11715083"/>
              <a:gd name="connsiteY6" fmla="*/ 962561 h 3200547"/>
              <a:gd name="connsiteX7" fmla="*/ 11630425 w 11715083"/>
              <a:gd name="connsiteY7" fmla="*/ 2631685 h 3200547"/>
              <a:gd name="connsiteX8" fmla="*/ 9265214 w 11715083"/>
              <a:gd name="connsiteY8" fmla="*/ 2869355 h 3200547"/>
              <a:gd name="connsiteX9" fmla="*/ 8415728 w 11715083"/>
              <a:gd name="connsiteY9" fmla="*/ 3180418 h 3200547"/>
              <a:gd name="connsiteX10" fmla="*/ 1738939 w 11715083"/>
              <a:gd name="connsiteY10" fmla="*/ 3189755 h 3200547"/>
              <a:gd name="connsiteX11" fmla="*/ 144230 w 11715083"/>
              <a:gd name="connsiteY11" fmla="*/ 2931065 h 3200547"/>
              <a:gd name="connsiteX12" fmla="*/ 11196 w 11715083"/>
              <a:gd name="connsiteY12" fmla="*/ 1082878 h 3200547"/>
              <a:gd name="connsiteX0" fmla="*/ 11196 w 11715083"/>
              <a:gd name="connsiteY0" fmla="*/ 1051398 h 3169067"/>
              <a:gd name="connsiteX1" fmla="*/ 611279 w 11715083"/>
              <a:gd name="connsiteY1" fmla="*/ 151143 h 3169067"/>
              <a:gd name="connsiteX2" fmla="*/ 2253406 w 11715083"/>
              <a:gd name="connsiteY2" fmla="*/ 1720 h 3169067"/>
              <a:gd name="connsiteX3" fmla="*/ 3702210 w 11715083"/>
              <a:gd name="connsiteY3" fmla="*/ 93335 h 3169067"/>
              <a:gd name="connsiteX4" fmla="*/ 5435654 w 11715083"/>
              <a:gd name="connsiteY4" fmla="*/ 423826 h 3169067"/>
              <a:gd name="connsiteX5" fmla="*/ 8332888 w 11715083"/>
              <a:gd name="connsiteY5" fmla="*/ 676997 h 3169067"/>
              <a:gd name="connsiteX6" fmla="*/ 10917786 w 11715083"/>
              <a:gd name="connsiteY6" fmla="*/ 931081 h 3169067"/>
              <a:gd name="connsiteX7" fmla="*/ 11630425 w 11715083"/>
              <a:gd name="connsiteY7" fmla="*/ 2600205 h 3169067"/>
              <a:gd name="connsiteX8" fmla="*/ 9265214 w 11715083"/>
              <a:gd name="connsiteY8" fmla="*/ 2837875 h 3169067"/>
              <a:gd name="connsiteX9" fmla="*/ 8415728 w 11715083"/>
              <a:gd name="connsiteY9" fmla="*/ 3148938 h 3169067"/>
              <a:gd name="connsiteX10" fmla="*/ 1738939 w 11715083"/>
              <a:gd name="connsiteY10" fmla="*/ 3158275 h 3169067"/>
              <a:gd name="connsiteX11" fmla="*/ 144230 w 11715083"/>
              <a:gd name="connsiteY11" fmla="*/ 2899585 h 3169067"/>
              <a:gd name="connsiteX12" fmla="*/ 11196 w 11715083"/>
              <a:gd name="connsiteY12" fmla="*/ 1051398 h 3169067"/>
              <a:gd name="connsiteX0" fmla="*/ 11196 w 11496328"/>
              <a:gd name="connsiteY0" fmla="*/ 1051398 h 3169067"/>
              <a:gd name="connsiteX1" fmla="*/ 611279 w 11496328"/>
              <a:gd name="connsiteY1" fmla="*/ 151143 h 3169067"/>
              <a:gd name="connsiteX2" fmla="*/ 2253406 w 11496328"/>
              <a:gd name="connsiteY2" fmla="*/ 1720 h 3169067"/>
              <a:gd name="connsiteX3" fmla="*/ 3702210 w 11496328"/>
              <a:gd name="connsiteY3" fmla="*/ 93335 h 3169067"/>
              <a:gd name="connsiteX4" fmla="*/ 5435654 w 11496328"/>
              <a:gd name="connsiteY4" fmla="*/ 423826 h 3169067"/>
              <a:gd name="connsiteX5" fmla="*/ 8332888 w 11496328"/>
              <a:gd name="connsiteY5" fmla="*/ 676997 h 3169067"/>
              <a:gd name="connsiteX6" fmla="*/ 10917786 w 11496328"/>
              <a:gd name="connsiteY6" fmla="*/ 931081 h 3169067"/>
              <a:gd name="connsiteX7" fmla="*/ 11378336 w 11496328"/>
              <a:gd name="connsiteY7" fmla="*/ 2634766 h 3169067"/>
              <a:gd name="connsiteX8" fmla="*/ 9265214 w 11496328"/>
              <a:gd name="connsiteY8" fmla="*/ 2837875 h 3169067"/>
              <a:gd name="connsiteX9" fmla="*/ 8415728 w 11496328"/>
              <a:gd name="connsiteY9" fmla="*/ 3148938 h 3169067"/>
              <a:gd name="connsiteX10" fmla="*/ 1738939 w 11496328"/>
              <a:gd name="connsiteY10" fmla="*/ 3158275 h 3169067"/>
              <a:gd name="connsiteX11" fmla="*/ 144230 w 11496328"/>
              <a:gd name="connsiteY11" fmla="*/ 2899585 h 3169067"/>
              <a:gd name="connsiteX12" fmla="*/ 11196 w 11496328"/>
              <a:gd name="connsiteY12" fmla="*/ 1051398 h 3169067"/>
              <a:gd name="connsiteX0" fmla="*/ 11196 w 11453383"/>
              <a:gd name="connsiteY0" fmla="*/ 1051398 h 3169067"/>
              <a:gd name="connsiteX1" fmla="*/ 611279 w 11453383"/>
              <a:gd name="connsiteY1" fmla="*/ 151143 h 3169067"/>
              <a:gd name="connsiteX2" fmla="*/ 2253406 w 11453383"/>
              <a:gd name="connsiteY2" fmla="*/ 1720 h 3169067"/>
              <a:gd name="connsiteX3" fmla="*/ 3702210 w 11453383"/>
              <a:gd name="connsiteY3" fmla="*/ 93335 h 3169067"/>
              <a:gd name="connsiteX4" fmla="*/ 5435654 w 11453383"/>
              <a:gd name="connsiteY4" fmla="*/ 423826 h 3169067"/>
              <a:gd name="connsiteX5" fmla="*/ 8332888 w 11453383"/>
              <a:gd name="connsiteY5" fmla="*/ 676997 h 3169067"/>
              <a:gd name="connsiteX6" fmla="*/ 10728720 w 11453383"/>
              <a:gd name="connsiteY6" fmla="*/ 954122 h 3169067"/>
              <a:gd name="connsiteX7" fmla="*/ 11378336 w 11453383"/>
              <a:gd name="connsiteY7" fmla="*/ 2634766 h 3169067"/>
              <a:gd name="connsiteX8" fmla="*/ 9265214 w 11453383"/>
              <a:gd name="connsiteY8" fmla="*/ 2837875 h 3169067"/>
              <a:gd name="connsiteX9" fmla="*/ 8415728 w 11453383"/>
              <a:gd name="connsiteY9" fmla="*/ 3148938 h 3169067"/>
              <a:gd name="connsiteX10" fmla="*/ 1738939 w 11453383"/>
              <a:gd name="connsiteY10" fmla="*/ 3158275 h 3169067"/>
              <a:gd name="connsiteX11" fmla="*/ 144230 w 11453383"/>
              <a:gd name="connsiteY11" fmla="*/ 2899585 h 3169067"/>
              <a:gd name="connsiteX12" fmla="*/ 11196 w 11453383"/>
              <a:gd name="connsiteY12" fmla="*/ 1051398 h 3169067"/>
              <a:gd name="connsiteX0" fmla="*/ 11196 w 11453383"/>
              <a:gd name="connsiteY0" fmla="*/ 1055238 h 3172907"/>
              <a:gd name="connsiteX1" fmla="*/ 611279 w 11453383"/>
              <a:gd name="connsiteY1" fmla="*/ 154983 h 3172907"/>
              <a:gd name="connsiteX2" fmla="*/ 2253406 w 11453383"/>
              <a:gd name="connsiteY2" fmla="*/ 5560 h 3172907"/>
              <a:gd name="connsiteX3" fmla="*/ 4393597 w 11453383"/>
              <a:gd name="connsiteY3" fmla="*/ 71056 h 3172907"/>
              <a:gd name="connsiteX4" fmla="*/ 5435654 w 11453383"/>
              <a:gd name="connsiteY4" fmla="*/ 427666 h 3172907"/>
              <a:gd name="connsiteX5" fmla="*/ 8332888 w 11453383"/>
              <a:gd name="connsiteY5" fmla="*/ 680837 h 3172907"/>
              <a:gd name="connsiteX6" fmla="*/ 10728720 w 11453383"/>
              <a:gd name="connsiteY6" fmla="*/ 957962 h 3172907"/>
              <a:gd name="connsiteX7" fmla="*/ 11378336 w 11453383"/>
              <a:gd name="connsiteY7" fmla="*/ 2638606 h 3172907"/>
              <a:gd name="connsiteX8" fmla="*/ 9265214 w 11453383"/>
              <a:gd name="connsiteY8" fmla="*/ 2841715 h 3172907"/>
              <a:gd name="connsiteX9" fmla="*/ 8415728 w 11453383"/>
              <a:gd name="connsiteY9" fmla="*/ 3152778 h 3172907"/>
              <a:gd name="connsiteX10" fmla="*/ 1738939 w 11453383"/>
              <a:gd name="connsiteY10" fmla="*/ 3162115 h 3172907"/>
              <a:gd name="connsiteX11" fmla="*/ 144230 w 11453383"/>
              <a:gd name="connsiteY11" fmla="*/ 2903425 h 3172907"/>
              <a:gd name="connsiteX12" fmla="*/ 11196 w 11453383"/>
              <a:gd name="connsiteY12" fmla="*/ 1055238 h 3172907"/>
              <a:gd name="connsiteX0" fmla="*/ 11688 w 11453875"/>
              <a:gd name="connsiteY0" fmla="*/ 1017195 h 3134864"/>
              <a:gd name="connsiteX1" fmla="*/ 611771 w 11453875"/>
              <a:gd name="connsiteY1" fmla="*/ 116940 h 3134864"/>
              <a:gd name="connsiteX2" fmla="*/ 2353967 w 11453875"/>
              <a:gd name="connsiteY2" fmla="*/ 2342 h 3134864"/>
              <a:gd name="connsiteX3" fmla="*/ 4394089 w 11453875"/>
              <a:gd name="connsiteY3" fmla="*/ 33013 h 3134864"/>
              <a:gd name="connsiteX4" fmla="*/ 5436146 w 11453875"/>
              <a:gd name="connsiteY4" fmla="*/ 389623 h 3134864"/>
              <a:gd name="connsiteX5" fmla="*/ 8333380 w 11453875"/>
              <a:gd name="connsiteY5" fmla="*/ 642794 h 3134864"/>
              <a:gd name="connsiteX6" fmla="*/ 10729212 w 11453875"/>
              <a:gd name="connsiteY6" fmla="*/ 919919 h 3134864"/>
              <a:gd name="connsiteX7" fmla="*/ 11378828 w 11453875"/>
              <a:gd name="connsiteY7" fmla="*/ 2600563 h 3134864"/>
              <a:gd name="connsiteX8" fmla="*/ 9265706 w 11453875"/>
              <a:gd name="connsiteY8" fmla="*/ 2803672 h 3134864"/>
              <a:gd name="connsiteX9" fmla="*/ 8416220 w 11453875"/>
              <a:gd name="connsiteY9" fmla="*/ 3114735 h 3134864"/>
              <a:gd name="connsiteX10" fmla="*/ 1739431 w 11453875"/>
              <a:gd name="connsiteY10" fmla="*/ 3124072 h 3134864"/>
              <a:gd name="connsiteX11" fmla="*/ 144722 w 11453875"/>
              <a:gd name="connsiteY11" fmla="*/ 2865382 h 3134864"/>
              <a:gd name="connsiteX12" fmla="*/ 11688 w 11453875"/>
              <a:gd name="connsiteY12" fmla="*/ 1017195 h 3134864"/>
              <a:gd name="connsiteX0" fmla="*/ 17093 w 11459280"/>
              <a:gd name="connsiteY0" fmla="*/ 1032932 h 3150601"/>
              <a:gd name="connsiteX1" fmla="*/ 498912 w 11459280"/>
              <a:gd name="connsiteY1" fmla="*/ 102205 h 3150601"/>
              <a:gd name="connsiteX2" fmla="*/ 2359372 w 11459280"/>
              <a:gd name="connsiteY2" fmla="*/ 18079 h 3150601"/>
              <a:gd name="connsiteX3" fmla="*/ 4399494 w 11459280"/>
              <a:gd name="connsiteY3" fmla="*/ 48750 h 3150601"/>
              <a:gd name="connsiteX4" fmla="*/ 5441551 w 11459280"/>
              <a:gd name="connsiteY4" fmla="*/ 405360 h 3150601"/>
              <a:gd name="connsiteX5" fmla="*/ 8338785 w 11459280"/>
              <a:gd name="connsiteY5" fmla="*/ 658531 h 3150601"/>
              <a:gd name="connsiteX6" fmla="*/ 10734617 w 11459280"/>
              <a:gd name="connsiteY6" fmla="*/ 935656 h 3150601"/>
              <a:gd name="connsiteX7" fmla="*/ 11384233 w 11459280"/>
              <a:gd name="connsiteY7" fmla="*/ 2616300 h 3150601"/>
              <a:gd name="connsiteX8" fmla="*/ 9271111 w 11459280"/>
              <a:gd name="connsiteY8" fmla="*/ 2819409 h 3150601"/>
              <a:gd name="connsiteX9" fmla="*/ 8421625 w 11459280"/>
              <a:gd name="connsiteY9" fmla="*/ 3130472 h 3150601"/>
              <a:gd name="connsiteX10" fmla="*/ 1744836 w 11459280"/>
              <a:gd name="connsiteY10" fmla="*/ 3139809 h 3150601"/>
              <a:gd name="connsiteX11" fmla="*/ 150127 w 11459280"/>
              <a:gd name="connsiteY11" fmla="*/ 2881119 h 3150601"/>
              <a:gd name="connsiteX12" fmla="*/ 17093 w 11459280"/>
              <a:gd name="connsiteY12" fmla="*/ 1032932 h 3150601"/>
              <a:gd name="connsiteX0" fmla="*/ 17093 w 11459280"/>
              <a:gd name="connsiteY0" fmla="*/ 1032066 h 3149735"/>
              <a:gd name="connsiteX1" fmla="*/ 498912 w 11459280"/>
              <a:gd name="connsiteY1" fmla="*/ 101339 h 3149735"/>
              <a:gd name="connsiteX2" fmla="*/ 2359372 w 11459280"/>
              <a:gd name="connsiteY2" fmla="*/ 17213 h 3149735"/>
              <a:gd name="connsiteX3" fmla="*/ 4399494 w 11459280"/>
              <a:gd name="connsiteY3" fmla="*/ 0 h 3149735"/>
              <a:gd name="connsiteX4" fmla="*/ 5441551 w 11459280"/>
              <a:gd name="connsiteY4" fmla="*/ 404494 h 3149735"/>
              <a:gd name="connsiteX5" fmla="*/ 8338785 w 11459280"/>
              <a:gd name="connsiteY5" fmla="*/ 657665 h 3149735"/>
              <a:gd name="connsiteX6" fmla="*/ 10734617 w 11459280"/>
              <a:gd name="connsiteY6" fmla="*/ 934790 h 3149735"/>
              <a:gd name="connsiteX7" fmla="*/ 11384233 w 11459280"/>
              <a:gd name="connsiteY7" fmla="*/ 2615434 h 3149735"/>
              <a:gd name="connsiteX8" fmla="*/ 9271111 w 11459280"/>
              <a:gd name="connsiteY8" fmla="*/ 2818543 h 3149735"/>
              <a:gd name="connsiteX9" fmla="*/ 8421625 w 11459280"/>
              <a:gd name="connsiteY9" fmla="*/ 3129606 h 3149735"/>
              <a:gd name="connsiteX10" fmla="*/ 1744836 w 11459280"/>
              <a:gd name="connsiteY10" fmla="*/ 3138943 h 3149735"/>
              <a:gd name="connsiteX11" fmla="*/ 150127 w 11459280"/>
              <a:gd name="connsiteY11" fmla="*/ 2880253 h 3149735"/>
              <a:gd name="connsiteX12" fmla="*/ 17093 w 11459280"/>
              <a:gd name="connsiteY12" fmla="*/ 1032066 h 3149735"/>
              <a:gd name="connsiteX0" fmla="*/ 17093 w 11459280"/>
              <a:gd name="connsiteY0" fmla="*/ 1060087 h 3177756"/>
              <a:gd name="connsiteX1" fmla="*/ 498912 w 11459280"/>
              <a:gd name="connsiteY1" fmla="*/ 129360 h 3177756"/>
              <a:gd name="connsiteX2" fmla="*/ 2359372 w 11459280"/>
              <a:gd name="connsiteY2" fmla="*/ 45234 h 3177756"/>
              <a:gd name="connsiteX3" fmla="*/ 4399494 w 11459280"/>
              <a:gd name="connsiteY3" fmla="*/ 28021 h 3177756"/>
              <a:gd name="connsiteX4" fmla="*/ 5441551 w 11459280"/>
              <a:gd name="connsiteY4" fmla="*/ 432515 h 3177756"/>
              <a:gd name="connsiteX5" fmla="*/ 8338785 w 11459280"/>
              <a:gd name="connsiteY5" fmla="*/ 685686 h 3177756"/>
              <a:gd name="connsiteX6" fmla="*/ 10734617 w 11459280"/>
              <a:gd name="connsiteY6" fmla="*/ 962811 h 3177756"/>
              <a:gd name="connsiteX7" fmla="*/ 11384233 w 11459280"/>
              <a:gd name="connsiteY7" fmla="*/ 2643455 h 3177756"/>
              <a:gd name="connsiteX8" fmla="*/ 9271111 w 11459280"/>
              <a:gd name="connsiteY8" fmla="*/ 2846564 h 3177756"/>
              <a:gd name="connsiteX9" fmla="*/ 8421625 w 11459280"/>
              <a:gd name="connsiteY9" fmla="*/ 3157627 h 3177756"/>
              <a:gd name="connsiteX10" fmla="*/ 1744836 w 11459280"/>
              <a:gd name="connsiteY10" fmla="*/ 3166964 h 3177756"/>
              <a:gd name="connsiteX11" fmla="*/ 150127 w 11459280"/>
              <a:gd name="connsiteY11" fmla="*/ 2908274 h 3177756"/>
              <a:gd name="connsiteX12" fmla="*/ 17093 w 11459280"/>
              <a:gd name="connsiteY12" fmla="*/ 1060087 h 3177756"/>
              <a:gd name="connsiteX0" fmla="*/ 17093 w 11459280"/>
              <a:gd name="connsiteY0" fmla="*/ 1032933 h 3150602"/>
              <a:gd name="connsiteX1" fmla="*/ 498912 w 11459280"/>
              <a:gd name="connsiteY1" fmla="*/ 102206 h 3150602"/>
              <a:gd name="connsiteX2" fmla="*/ 2359372 w 11459280"/>
              <a:gd name="connsiteY2" fmla="*/ 18080 h 3150602"/>
              <a:gd name="connsiteX3" fmla="*/ 4454077 w 11459280"/>
              <a:gd name="connsiteY3" fmla="*/ 48751 h 3150602"/>
              <a:gd name="connsiteX4" fmla="*/ 5441551 w 11459280"/>
              <a:gd name="connsiteY4" fmla="*/ 405361 h 3150602"/>
              <a:gd name="connsiteX5" fmla="*/ 8338785 w 11459280"/>
              <a:gd name="connsiteY5" fmla="*/ 658532 h 3150602"/>
              <a:gd name="connsiteX6" fmla="*/ 10734617 w 11459280"/>
              <a:gd name="connsiteY6" fmla="*/ 935657 h 3150602"/>
              <a:gd name="connsiteX7" fmla="*/ 11384233 w 11459280"/>
              <a:gd name="connsiteY7" fmla="*/ 2616301 h 3150602"/>
              <a:gd name="connsiteX8" fmla="*/ 9271111 w 11459280"/>
              <a:gd name="connsiteY8" fmla="*/ 2819410 h 3150602"/>
              <a:gd name="connsiteX9" fmla="*/ 8421625 w 11459280"/>
              <a:gd name="connsiteY9" fmla="*/ 3130473 h 3150602"/>
              <a:gd name="connsiteX10" fmla="*/ 1744836 w 11459280"/>
              <a:gd name="connsiteY10" fmla="*/ 3139810 h 3150602"/>
              <a:gd name="connsiteX11" fmla="*/ 150127 w 11459280"/>
              <a:gd name="connsiteY11" fmla="*/ 2881120 h 3150602"/>
              <a:gd name="connsiteX12" fmla="*/ 17093 w 11459280"/>
              <a:gd name="connsiteY12" fmla="*/ 1032933 h 3150602"/>
              <a:gd name="connsiteX0" fmla="*/ 17093 w 11459280"/>
              <a:gd name="connsiteY0" fmla="*/ 1032933 h 3150602"/>
              <a:gd name="connsiteX1" fmla="*/ 498912 w 11459280"/>
              <a:gd name="connsiteY1" fmla="*/ 102206 h 3150602"/>
              <a:gd name="connsiteX2" fmla="*/ 2359372 w 11459280"/>
              <a:gd name="connsiteY2" fmla="*/ 18080 h 3150602"/>
              <a:gd name="connsiteX3" fmla="*/ 4454077 w 11459280"/>
              <a:gd name="connsiteY3" fmla="*/ 48751 h 3150602"/>
              <a:gd name="connsiteX4" fmla="*/ 5441551 w 11459280"/>
              <a:gd name="connsiteY4" fmla="*/ 405361 h 3150602"/>
              <a:gd name="connsiteX5" fmla="*/ 8338785 w 11459280"/>
              <a:gd name="connsiteY5" fmla="*/ 658532 h 3150602"/>
              <a:gd name="connsiteX6" fmla="*/ 10734617 w 11459280"/>
              <a:gd name="connsiteY6" fmla="*/ 935657 h 3150602"/>
              <a:gd name="connsiteX7" fmla="*/ 11384233 w 11459280"/>
              <a:gd name="connsiteY7" fmla="*/ 2616301 h 3150602"/>
              <a:gd name="connsiteX8" fmla="*/ 9271111 w 11459280"/>
              <a:gd name="connsiteY8" fmla="*/ 2819410 h 3150602"/>
              <a:gd name="connsiteX9" fmla="*/ 8421625 w 11459280"/>
              <a:gd name="connsiteY9" fmla="*/ 3130473 h 3150602"/>
              <a:gd name="connsiteX10" fmla="*/ 1744836 w 11459280"/>
              <a:gd name="connsiteY10" fmla="*/ 3139810 h 3150602"/>
              <a:gd name="connsiteX11" fmla="*/ 150127 w 11459280"/>
              <a:gd name="connsiteY11" fmla="*/ 2881120 h 3150602"/>
              <a:gd name="connsiteX12" fmla="*/ 17093 w 11459280"/>
              <a:gd name="connsiteY12" fmla="*/ 1032933 h 3150602"/>
              <a:gd name="connsiteX0" fmla="*/ 17093 w 11459280"/>
              <a:gd name="connsiteY0" fmla="*/ 1040098 h 3157767"/>
              <a:gd name="connsiteX1" fmla="*/ 498912 w 11459280"/>
              <a:gd name="connsiteY1" fmla="*/ 109371 h 3157767"/>
              <a:gd name="connsiteX2" fmla="*/ 2359372 w 11459280"/>
              <a:gd name="connsiteY2" fmla="*/ 25245 h 3157767"/>
              <a:gd name="connsiteX3" fmla="*/ 4454077 w 11459280"/>
              <a:gd name="connsiteY3" fmla="*/ 55916 h 3157767"/>
              <a:gd name="connsiteX4" fmla="*/ 5441551 w 11459280"/>
              <a:gd name="connsiteY4" fmla="*/ 412526 h 3157767"/>
              <a:gd name="connsiteX5" fmla="*/ 8338785 w 11459280"/>
              <a:gd name="connsiteY5" fmla="*/ 665697 h 3157767"/>
              <a:gd name="connsiteX6" fmla="*/ 10734617 w 11459280"/>
              <a:gd name="connsiteY6" fmla="*/ 942822 h 3157767"/>
              <a:gd name="connsiteX7" fmla="*/ 11384233 w 11459280"/>
              <a:gd name="connsiteY7" fmla="*/ 2623466 h 3157767"/>
              <a:gd name="connsiteX8" fmla="*/ 9271111 w 11459280"/>
              <a:gd name="connsiteY8" fmla="*/ 2826575 h 3157767"/>
              <a:gd name="connsiteX9" fmla="*/ 8421625 w 11459280"/>
              <a:gd name="connsiteY9" fmla="*/ 3137638 h 3157767"/>
              <a:gd name="connsiteX10" fmla="*/ 1744836 w 11459280"/>
              <a:gd name="connsiteY10" fmla="*/ 3146975 h 3157767"/>
              <a:gd name="connsiteX11" fmla="*/ 150127 w 11459280"/>
              <a:gd name="connsiteY11" fmla="*/ 2888285 h 3157767"/>
              <a:gd name="connsiteX12" fmla="*/ 17093 w 11459280"/>
              <a:gd name="connsiteY12" fmla="*/ 1040098 h 3157767"/>
              <a:gd name="connsiteX0" fmla="*/ 17093 w 11459280"/>
              <a:gd name="connsiteY0" fmla="*/ 1040098 h 3157767"/>
              <a:gd name="connsiteX1" fmla="*/ 498912 w 11459280"/>
              <a:gd name="connsiteY1" fmla="*/ 109371 h 3157767"/>
              <a:gd name="connsiteX2" fmla="*/ 2359372 w 11459280"/>
              <a:gd name="connsiteY2" fmla="*/ 25245 h 3157767"/>
              <a:gd name="connsiteX3" fmla="*/ 4454077 w 11459280"/>
              <a:gd name="connsiteY3" fmla="*/ 55916 h 3157767"/>
              <a:gd name="connsiteX4" fmla="*/ 5441551 w 11459280"/>
              <a:gd name="connsiteY4" fmla="*/ 412526 h 3157767"/>
              <a:gd name="connsiteX5" fmla="*/ 8338785 w 11459280"/>
              <a:gd name="connsiteY5" fmla="*/ 665697 h 3157767"/>
              <a:gd name="connsiteX6" fmla="*/ 10734617 w 11459280"/>
              <a:gd name="connsiteY6" fmla="*/ 942822 h 3157767"/>
              <a:gd name="connsiteX7" fmla="*/ 11384233 w 11459280"/>
              <a:gd name="connsiteY7" fmla="*/ 2623466 h 3157767"/>
              <a:gd name="connsiteX8" fmla="*/ 9271111 w 11459280"/>
              <a:gd name="connsiteY8" fmla="*/ 2826575 h 3157767"/>
              <a:gd name="connsiteX9" fmla="*/ 8421625 w 11459280"/>
              <a:gd name="connsiteY9" fmla="*/ 3137638 h 3157767"/>
              <a:gd name="connsiteX10" fmla="*/ 1744836 w 11459280"/>
              <a:gd name="connsiteY10" fmla="*/ 3146975 h 3157767"/>
              <a:gd name="connsiteX11" fmla="*/ 150127 w 11459280"/>
              <a:gd name="connsiteY11" fmla="*/ 2888285 h 3157767"/>
              <a:gd name="connsiteX12" fmla="*/ 17093 w 11459280"/>
              <a:gd name="connsiteY12" fmla="*/ 1040098 h 3157767"/>
              <a:gd name="connsiteX0" fmla="*/ 17093 w 11459280"/>
              <a:gd name="connsiteY0" fmla="*/ 1040098 h 3157767"/>
              <a:gd name="connsiteX1" fmla="*/ 498912 w 11459280"/>
              <a:gd name="connsiteY1" fmla="*/ 109371 h 3157767"/>
              <a:gd name="connsiteX2" fmla="*/ 2359372 w 11459280"/>
              <a:gd name="connsiteY2" fmla="*/ 25245 h 3157767"/>
              <a:gd name="connsiteX3" fmla="*/ 4454077 w 11459280"/>
              <a:gd name="connsiteY3" fmla="*/ 55916 h 3157767"/>
              <a:gd name="connsiteX4" fmla="*/ 5441551 w 11459280"/>
              <a:gd name="connsiteY4" fmla="*/ 412526 h 3157767"/>
              <a:gd name="connsiteX5" fmla="*/ 8338785 w 11459280"/>
              <a:gd name="connsiteY5" fmla="*/ 665697 h 3157767"/>
              <a:gd name="connsiteX6" fmla="*/ 10734617 w 11459280"/>
              <a:gd name="connsiteY6" fmla="*/ 942822 h 3157767"/>
              <a:gd name="connsiteX7" fmla="*/ 11384233 w 11459280"/>
              <a:gd name="connsiteY7" fmla="*/ 2623466 h 3157767"/>
              <a:gd name="connsiteX8" fmla="*/ 9271111 w 11459280"/>
              <a:gd name="connsiteY8" fmla="*/ 2826575 h 3157767"/>
              <a:gd name="connsiteX9" fmla="*/ 8421625 w 11459280"/>
              <a:gd name="connsiteY9" fmla="*/ 3137638 h 3157767"/>
              <a:gd name="connsiteX10" fmla="*/ 1744836 w 11459280"/>
              <a:gd name="connsiteY10" fmla="*/ 3146975 h 3157767"/>
              <a:gd name="connsiteX11" fmla="*/ 150127 w 11459280"/>
              <a:gd name="connsiteY11" fmla="*/ 2888285 h 3157767"/>
              <a:gd name="connsiteX12" fmla="*/ 17093 w 11459280"/>
              <a:gd name="connsiteY12" fmla="*/ 1040098 h 3157767"/>
              <a:gd name="connsiteX0" fmla="*/ 17093 w 11459280"/>
              <a:gd name="connsiteY0" fmla="*/ 1040098 h 3157767"/>
              <a:gd name="connsiteX1" fmla="*/ 498912 w 11459280"/>
              <a:gd name="connsiteY1" fmla="*/ 109371 h 3157767"/>
              <a:gd name="connsiteX2" fmla="*/ 2359372 w 11459280"/>
              <a:gd name="connsiteY2" fmla="*/ 25245 h 3157767"/>
              <a:gd name="connsiteX3" fmla="*/ 4454077 w 11459280"/>
              <a:gd name="connsiteY3" fmla="*/ 55916 h 3157767"/>
              <a:gd name="connsiteX4" fmla="*/ 5559816 w 11459280"/>
              <a:gd name="connsiteY4" fmla="*/ 464763 h 3157767"/>
              <a:gd name="connsiteX5" fmla="*/ 8338785 w 11459280"/>
              <a:gd name="connsiteY5" fmla="*/ 665697 h 3157767"/>
              <a:gd name="connsiteX6" fmla="*/ 10734617 w 11459280"/>
              <a:gd name="connsiteY6" fmla="*/ 942822 h 3157767"/>
              <a:gd name="connsiteX7" fmla="*/ 11384233 w 11459280"/>
              <a:gd name="connsiteY7" fmla="*/ 2623466 h 3157767"/>
              <a:gd name="connsiteX8" fmla="*/ 9271111 w 11459280"/>
              <a:gd name="connsiteY8" fmla="*/ 2826575 h 3157767"/>
              <a:gd name="connsiteX9" fmla="*/ 8421625 w 11459280"/>
              <a:gd name="connsiteY9" fmla="*/ 3137638 h 3157767"/>
              <a:gd name="connsiteX10" fmla="*/ 1744836 w 11459280"/>
              <a:gd name="connsiteY10" fmla="*/ 3146975 h 3157767"/>
              <a:gd name="connsiteX11" fmla="*/ 150127 w 11459280"/>
              <a:gd name="connsiteY11" fmla="*/ 2888285 h 3157767"/>
              <a:gd name="connsiteX12" fmla="*/ 17093 w 11459280"/>
              <a:gd name="connsiteY12" fmla="*/ 1040098 h 3157767"/>
              <a:gd name="connsiteX0" fmla="*/ 17093 w 11459280"/>
              <a:gd name="connsiteY0" fmla="*/ 1040098 h 3157767"/>
              <a:gd name="connsiteX1" fmla="*/ 498912 w 11459280"/>
              <a:gd name="connsiteY1" fmla="*/ 109371 h 3157767"/>
              <a:gd name="connsiteX2" fmla="*/ 2359372 w 11459280"/>
              <a:gd name="connsiteY2" fmla="*/ 25245 h 3157767"/>
              <a:gd name="connsiteX3" fmla="*/ 4454077 w 11459280"/>
              <a:gd name="connsiteY3" fmla="*/ 55916 h 3157767"/>
              <a:gd name="connsiteX4" fmla="*/ 5714469 w 11459280"/>
              <a:gd name="connsiteY4" fmla="*/ 503941 h 3157767"/>
              <a:gd name="connsiteX5" fmla="*/ 8338785 w 11459280"/>
              <a:gd name="connsiteY5" fmla="*/ 665697 h 3157767"/>
              <a:gd name="connsiteX6" fmla="*/ 10734617 w 11459280"/>
              <a:gd name="connsiteY6" fmla="*/ 942822 h 3157767"/>
              <a:gd name="connsiteX7" fmla="*/ 11384233 w 11459280"/>
              <a:gd name="connsiteY7" fmla="*/ 2623466 h 3157767"/>
              <a:gd name="connsiteX8" fmla="*/ 9271111 w 11459280"/>
              <a:gd name="connsiteY8" fmla="*/ 2826575 h 3157767"/>
              <a:gd name="connsiteX9" fmla="*/ 8421625 w 11459280"/>
              <a:gd name="connsiteY9" fmla="*/ 3137638 h 3157767"/>
              <a:gd name="connsiteX10" fmla="*/ 1744836 w 11459280"/>
              <a:gd name="connsiteY10" fmla="*/ 3146975 h 3157767"/>
              <a:gd name="connsiteX11" fmla="*/ 150127 w 11459280"/>
              <a:gd name="connsiteY11" fmla="*/ 2888285 h 3157767"/>
              <a:gd name="connsiteX12" fmla="*/ 17093 w 11459280"/>
              <a:gd name="connsiteY12" fmla="*/ 1040098 h 3157767"/>
              <a:gd name="connsiteX0" fmla="*/ 17093 w 11459280"/>
              <a:gd name="connsiteY0" fmla="*/ 1040098 h 3157767"/>
              <a:gd name="connsiteX1" fmla="*/ 498912 w 11459280"/>
              <a:gd name="connsiteY1" fmla="*/ 109371 h 3157767"/>
              <a:gd name="connsiteX2" fmla="*/ 2359372 w 11459280"/>
              <a:gd name="connsiteY2" fmla="*/ 25245 h 3157767"/>
              <a:gd name="connsiteX3" fmla="*/ 4454077 w 11459280"/>
              <a:gd name="connsiteY3" fmla="*/ 55916 h 3157767"/>
              <a:gd name="connsiteX4" fmla="*/ 5714469 w 11459280"/>
              <a:gd name="connsiteY4" fmla="*/ 503941 h 3157767"/>
              <a:gd name="connsiteX5" fmla="*/ 8338785 w 11459280"/>
              <a:gd name="connsiteY5" fmla="*/ 665697 h 3157767"/>
              <a:gd name="connsiteX6" fmla="*/ 10734617 w 11459280"/>
              <a:gd name="connsiteY6" fmla="*/ 942822 h 3157767"/>
              <a:gd name="connsiteX7" fmla="*/ 11384233 w 11459280"/>
              <a:gd name="connsiteY7" fmla="*/ 2623466 h 3157767"/>
              <a:gd name="connsiteX8" fmla="*/ 9271111 w 11459280"/>
              <a:gd name="connsiteY8" fmla="*/ 2826575 h 3157767"/>
              <a:gd name="connsiteX9" fmla="*/ 8421625 w 11459280"/>
              <a:gd name="connsiteY9" fmla="*/ 3137638 h 3157767"/>
              <a:gd name="connsiteX10" fmla="*/ 1744836 w 11459280"/>
              <a:gd name="connsiteY10" fmla="*/ 3146975 h 3157767"/>
              <a:gd name="connsiteX11" fmla="*/ 150127 w 11459280"/>
              <a:gd name="connsiteY11" fmla="*/ 2888285 h 3157767"/>
              <a:gd name="connsiteX12" fmla="*/ 17093 w 11459280"/>
              <a:gd name="connsiteY12" fmla="*/ 1040098 h 3157767"/>
              <a:gd name="connsiteX0" fmla="*/ 17093 w 11488353"/>
              <a:gd name="connsiteY0" fmla="*/ 1040098 h 3157767"/>
              <a:gd name="connsiteX1" fmla="*/ 498912 w 11488353"/>
              <a:gd name="connsiteY1" fmla="*/ 109371 h 3157767"/>
              <a:gd name="connsiteX2" fmla="*/ 2359372 w 11488353"/>
              <a:gd name="connsiteY2" fmla="*/ 25245 h 3157767"/>
              <a:gd name="connsiteX3" fmla="*/ 4454077 w 11488353"/>
              <a:gd name="connsiteY3" fmla="*/ 55916 h 3157767"/>
              <a:gd name="connsiteX4" fmla="*/ 5714469 w 11488353"/>
              <a:gd name="connsiteY4" fmla="*/ 503941 h 3157767"/>
              <a:gd name="connsiteX5" fmla="*/ 8338785 w 11488353"/>
              <a:gd name="connsiteY5" fmla="*/ 665697 h 3157767"/>
              <a:gd name="connsiteX6" fmla="*/ 10871075 w 11488353"/>
              <a:gd name="connsiteY6" fmla="*/ 934116 h 3157767"/>
              <a:gd name="connsiteX7" fmla="*/ 11384233 w 11488353"/>
              <a:gd name="connsiteY7" fmla="*/ 2623466 h 3157767"/>
              <a:gd name="connsiteX8" fmla="*/ 9271111 w 11488353"/>
              <a:gd name="connsiteY8" fmla="*/ 2826575 h 3157767"/>
              <a:gd name="connsiteX9" fmla="*/ 8421625 w 11488353"/>
              <a:gd name="connsiteY9" fmla="*/ 3137638 h 3157767"/>
              <a:gd name="connsiteX10" fmla="*/ 1744836 w 11488353"/>
              <a:gd name="connsiteY10" fmla="*/ 3146975 h 3157767"/>
              <a:gd name="connsiteX11" fmla="*/ 150127 w 11488353"/>
              <a:gd name="connsiteY11" fmla="*/ 2888285 h 3157767"/>
              <a:gd name="connsiteX12" fmla="*/ 17093 w 11488353"/>
              <a:gd name="connsiteY12" fmla="*/ 1040098 h 3157767"/>
              <a:gd name="connsiteX0" fmla="*/ 17093 w 11544040"/>
              <a:gd name="connsiteY0" fmla="*/ 1040098 h 3157767"/>
              <a:gd name="connsiteX1" fmla="*/ 498912 w 11544040"/>
              <a:gd name="connsiteY1" fmla="*/ 109371 h 3157767"/>
              <a:gd name="connsiteX2" fmla="*/ 2359372 w 11544040"/>
              <a:gd name="connsiteY2" fmla="*/ 25245 h 3157767"/>
              <a:gd name="connsiteX3" fmla="*/ 4454077 w 11544040"/>
              <a:gd name="connsiteY3" fmla="*/ 55916 h 3157767"/>
              <a:gd name="connsiteX4" fmla="*/ 5714469 w 11544040"/>
              <a:gd name="connsiteY4" fmla="*/ 503941 h 3157767"/>
              <a:gd name="connsiteX5" fmla="*/ 8338785 w 11544040"/>
              <a:gd name="connsiteY5" fmla="*/ 665697 h 3157767"/>
              <a:gd name="connsiteX6" fmla="*/ 11053018 w 11544040"/>
              <a:gd name="connsiteY6" fmla="*/ 886232 h 3157767"/>
              <a:gd name="connsiteX7" fmla="*/ 11384233 w 11544040"/>
              <a:gd name="connsiteY7" fmla="*/ 2623466 h 3157767"/>
              <a:gd name="connsiteX8" fmla="*/ 9271111 w 11544040"/>
              <a:gd name="connsiteY8" fmla="*/ 2826575 h 3157767"/>
              <a:gd name="connsiteX9" fmla="*/ 8421625 w 11544040"/>
              <a:gd name="connsiteY9" fmla="*/ 3137638 h 3157767"/>
              <a:gd name="connsiteX10" fmla="*/ 1744836 w 11544040"/>
              <a:gd name="connsiteY10" fmla="*/ 3146975 h 3157767"/>
              <a:gd name="connsiteX11" fmla="*/ 150127 w 11544040"/>
              <a:gd name="connsiteY11" fmla="*/ 2888285 h 3157767"/>
              <a:gd name="connsiteX12" fmla="*/ 17093 w 11544040"/>
              <a:gd name="connsiteY12" fmla="*/ 1040098 h 3157767"/>
              <a:gd name="connsiteX0" fmla="*/ 17093 w 11466551"/>
              <a:gd name="connsiteY0" fmla="*/ 1040098 h 3157767"/>
              <a:gd name="connsiteX1" fmla="*/ 498912 w 11466551"/>
              <a:gd name="connsiteY1" fmla="*/ 109371 h 3157767"/>
              <a:gd name="connsiteX2" fmla="*/ 2359372 w 11466551"/>
              <a:gd name="connsiteY2" fmla="*/ 25245 h 3157767"/>
              <a:gd name="connsiteX3" fmla="*/ 4454077 w 11466551"/>
              <a:gd name="connsiteY3" fmla="*/ 55916 h 3157767"/>
              <a:gd name="connsiteX4" fmla="*/ 5714469 w 11466551"/>
              <a:gd name="connsiteY4" fmla="*/ 503941 h 3157767"/>
              <a:gd name="connsiteX5" fmla="*/ 8338785 w 11466551"/>
              <a:gd name="connsiteY5" fmla="*/ 665697 h 3157767"/>
              <a:gd name="connsiteX6" fmla="*/ 11053018 w 11466551"/>
              <a:gd name="connsiteY6" fmla="*/ 886232 h 3157767"/>
              <a:gd name="connsiteX7" fmla="*/ 11275066 w 11466551"/>
              <a:gd name="connsiteY7" fmla="*/ 2623466 h 3157767"/>
              <a:gd name="connsiteX8" fmla="*/ 9271111 w 11466551"/>
              <a:gd name="connsiteY8" fmla="*/ 2826575 h 3157767"/>
              <a:gd name="connsiteX9" fmla="*/ 8421625 w 11466551"/>
              <a:gd name="connsiteY9" fmla="*/ 3137638 h 3157767"/>
              <a:gd name="connsiteX10" fmla="*/ 1744836 w 11466551"/>
              <a:gd name="connsiteY10" fmla="*/ 3146975 h 3157767"/>
              <a:gd name="connsiteX11" fmla="*/ 150127 w 11466551"/>
              <a:gd name="connsiteY11" fmla="*/ 2888285 h 3157767"/>
              <a:gd name="connsiteX12" fmla="*/ 17093 w 11466551"/>
              <a:gd name="connsiteY12" fmla="*/ 1040098 h 3157767"/>
              <a:gd name="connsiteX0" fmla="*/ 17093 w 11466551"/>
              <a:gd name="connsiteY0" fmla="*/ 1040098 h 3157767"/>
              <a:gd name="connsiteX1" fmla="*/ 498912 w 11466551"/>
              <a:gd name="connsiteY1" fmla="*/ 109371 h 3157767"/>
              <a:gd name="connsiteX2" fmla="*/ 2359372 w 11466551"/>
              <a:gd name="connsiteY2" fmla="*/ 25245 h 3157767"/>
              <a:gd name="connsiteX3" fmla="*/ 4454077 w 11466551"/>
              <a:gd name="connsiteY3" fmla="*/ 55916 h 3157767"/>
              <a:gd name="connsiteX4" fmla="*/ 5714469 w 11466551"/>
              <a:gd name="connsiteY4" fmla="*/ 503941 h 3157767"/>
              <a:gd name="connsiteX5" fmla="*/ 8338785 w 11466551"/>
              <a:gd name="connsiteY5" fmla="*/ 665697 h 3157767"/>
              <a:gd name="connsiteX6" fmla="*/ 11053018 w 11466551"/>
              <a:gd name="connsiteY6" fmla="*/ 886232 h 3157767"/>
              <a:gd name="connsiteX7" fmla="*/ 11275066 w 11466551"/>
              <a:gd name="connsiteY7" fmla="*/ 2623466 h 3157767"/>
              <a:gd name="connsiteX8" fmla="*/ 9271111 w 11466551"/>
              <a:gd name="connsiteY8" fmla="*/ 2826575 h 3157767"/>
              <a:gd name="connsiteX9" fmla="*/ 8421625 w 11466551"/>
              <a:gd name="connsiteY9" fmla="*/ 3137638 h 3157767"/>
              <a:gd name="connsiteX10" fmla="*/ 1744836 w 11466551"/>
              <a:gd name="connsiteY10" fmla="*/ 3146975 h 3157767"/>
              <a:gd name="connsiteX11" fmla="*/ 150127 w 11466551"/>
              <a:gd name="connsiteY11" fmla="*/ 2888285 h 3157767"/>
              <a:gd name="connsiteX12" fmla="*/ 17093 w 11466551"/>
              <a:gd name="connsiteY12" fmla="*/ 1040098 h 3157767"/>
              <a:gd name="connsiteX0" fmla="*/ 17093 w 11466551"/>
              <a:gd name="connsiteY0" fmla="*/ 1040098 h 3157767"/>
              <a:gd name="connsiteX1" fmla="*/ 498912 w 11466551"/>
              <a:gd name="connsiteY1" fmla="*/ 109371 h 3157767"/>
              <a:gd name="connsiteX2" fmla="*/ 2359372 w 11466551"/>
              <a:gd name="connsiteY2" fmla="*/ 25245 h 3157767"/>
              <a:gd name="connsiteX3" fmla="*/ 4454077 w 11466551"/>
              <a:gd name="connsiteY3" fmla="*/ 55916 h 3157767"/>
              <a:gd name="connsiteX4" fmla="*/ 5860025 w 11466551"/>
              <a:gd name="connsiteY4" fmla="*/ 538766 h 3157767"/>
              <a:gd name="connsiteX5" fmla="*/ 8338785 w 11466551"/>
              <a:gd name="connsiteY5" fmla="*/ 665697 h 3157767"/>
              <a:gd name="connsiteX6" fmla="*/ 11053018 w 11466551"/>
              <a:gd name="connsiteY6" fmla="*/ 886232 h 3157767"/>
              <a:gd name="connsiteX7" fmla="*/ 11275066 w 11466551"/>
              <a:gd name="connsiteY7" fmla="*/ 2623466 h 3157767"/>
              <a:gd name="connsiteX8" fmla="*/ 9271111 w 11466551"/>
              <a:gd name="connsiteY8" fmla="*/ 2826575 h 3157767"/>
              <a:gd name="connsiteX9" fmla="*/ 8421625 w 11466551"/>
              <a:gd name="connsiteY9" fmla="*/ 3137638 h 3157767"/>
              <a:gd name="connsiteX10" fmla="*/ 1744836 w 11466551"/>
              <a:gd name="connsiteY10" fmla="*/ 3146975 h 3157767"/>
              <a:gd name="connsiteX11" fmla="*/ 150127 w 11466551"/>
              <a:gd name="connsiteY11" fmla="*/ 2888285 h 3157767"/>
              <a:gd name="connsiteX12" fmla="*/ 17093 w 11466551"/>
              <a:gd name="connsiteY12" fmla="*/ 1040098 h 3157767"/>
              <a:gd name="connsiteX0" fmla="*/ 17093 w 11464702"/>
              <a:gd name="connsiteY0" fmla="*/ 1040098 h 3157767"/>
              <a:gd name="connsiteX1" fmla="*/ 498912 w 11464702"/>
              <a:gd name="connsiteY1" fmla="*/ 109371 h 3157767"/>
              <a:gd name="connsiteX2" fmla="*/ 2359372 w 11464702"/>
              <a:gd name="connsiteY2" fmla="*/ 25245 h 3157767"/>
              <a:gd name="connsiteX3" fmla="*/ 4454077 w 11464702"/>
              <a:gd name="connsiteY3" fmla="*/ 55916 h 3157767"/>
              <a:gd name="connsiteX4" fmla="*/ 5860025 w 11464702"/>
              <a:gd name="connsiteY4" fmla="*/ 538766 h 3157767"/>
              <a:gd name="connsiteX5" fmla="*/ 8375174 w 11464702"/>
              <a:gd name="connsiteY5" fmla="*/ 665697 h 3157767"/>
              <a:gd name="connsiteX6" fmla="*/ 11053018 w 11464702"/>
              <a:gd name="connsiteY6" fmla="*/ 886232 h 3157767"/>
              <a:gd name="connsiteX7" fmla="*/ 11275066 w 11464702"/>
              <a:gd name="connsiteY7" fmla="*/ 2623466 h 3157767"/>
              <a:gd name="connsiteX8" fmla="*/ 9271111 w 11464702"/>
              <a:gd name="connsiteY8" fmla="*/ 2826575 h 3157767"/>
              <a:gd name="connsiteX9" fmla="*/ 8421625 w 11464702"/>
              <a:gd name="connsiteY9" fmla="*/ 3137638 h 3157767"/>
              <a:gd name="connsiteX10" fmla="*/ 1744836 w 11464702"/>
              <a:gd name="connsiteY10" fmla="*/ 3146975 h 3157767"/>
              <a:gd name="connsiteX11" fmla="*/ 150127 w 11464702"/>
              <a:gd name="connsiteY11" fmla="*/ 2888285 h 3157767"/>
              <a:gd name="connsiteX12" fmla="*/ 17093 w 11464702"/>
              <a:gd name="connsiteY12" fmla="*/ 1040098 h 3157767"/>
              <a:gd name="connsiteX0" fmla="*/ 17093 w 11464702"/>
              <a:gd name="connsiteY0" fmla="*/ 1040098 h 3157767"/>
              <a:gd name="connsiteX1" fmla="*/ 498912 w 11464702"/>
              <a:gd name="connsiteY1" fmla="*/ 109371 h 3157767"/>
              <a:gd name="connsiteX2" fmla="*/ 2359372 w 11464702"/>
              <a:gd name="connsiteY2" fmla="*/ 25245 h 3157767"/>
              <a:gd name="connsiteX3" fmla="*/ 4454077 w 11464702"/>
              <a:gd name="connsiteY3" fmla="*/ 55916 h 3157767"/>
              <a:gd name="connsiteX4" fmla="*/ 5860025 w 11464702"/>
              <a:gd name="connsiteY4" fmla="*/ 538766 h 3157767"/>
              <a:gd name="connsiteX5" fmla="*/ 8375174 w 11464702"/>
              <a:gd name="connsiteY5" fmla="*/ 665697 h 3157767"/>
              <a:gd name="connsiteX6" fmla="*/ 11053018 w 11464702"/>
              <a:gd name="connsiteY6" fmla="*/ 886232 h 3157767"/>
              <a:gd name="connsiteX7" fmla="*/ 11275066 w 11464702"/>
              <a:gd name="connsiteY7" fmla="*/ 2623466 h 3157767"/>
              <a:gd name="connsiteX8" fmla="*/ 9271111 w 11464702"/>
              <a:gd name="connsiteY8" fmla="*/ 2826575 h 3157767"/>
              <a:gd name="connsiteX9" fmla="*/ 8421625 w 11464702"/>
              <a:gd name="connsiteY9" fmla="*/ 3137638 h 3157767"/>
              <a:gd name="connsiteX10" fmla="*/ 1744836 w 11464702"/>
              <a:gd name="connsiteY10" fmla="*/ 3146975 h 3157767"/>
              <a:gd name="connsiteX11" fmla="*/ 150127 w 11464702"/>
              <a:gd name="connsiteY11" fmla="*/ 2888285 h 3157767"/>
              <a:gd name="connsiteX12" fmla="*/ 17093 w 11464702"/>
              <a:gd name="connsiteY12" fmla="*/ 1040098 h 3157767"/>
              <a:gd name="connsiteX0" fmla="*/ 23236 w 11470845"/>
              <a:gd name="connsiteY0" fmla="*/ 1046266 h 3163935"/>
              <a:gd name="connsiteX1" fmla="*/ 432278 w 11470845"/>
              <a:gd name="connsiteY1" fmla="*/ 294017 h 3163935"/>
              <a:gd name="connsiteX2" fmla="*/ 2365515 w 11470845"/>
              <a:gd name="connsiteY2" fmla="*/ 31413 h 3163935"/>
              <a:gd name="connsiteX3" fmla="*/ 4460220 w 11470845"/>
              <a:gd name="connsiteY3" fmla="*/ 62084 h 3163935"/>
              <a:gd name="connsiteX4" fmla="*/ 5866168 w 11470845"/>
              <a:gd name="connsiteY4" fmla="*/ 544934 h 3163935"/>
              <a:gd name="connsiteX5" fmla="*/ 8381317 w 11470845"/>
              <a:gd name="connsiteY5" fmla="*/ 671865 h 3163935"/>
              <a:gd name="connsiteX6" fmla="*/ 11059161 w 11470845"/>
              <a:gd name="connsiteY6" fmla="*/ 892400 h 3163935"/>
              <a:gd name="connsiteX7" fmla="*/ 11281209 w 11470845"/>
              <a:gd name="connsiteY7" fmla="*/ 2629634 h 3163935"/>
              <a:gd name="connsiteX8" fmla="*/ 9277254 w 11470845"/>
              <a:gd name="connsiteY8" fmla="*/ 2832743 h 3163935"/>
              <a:gd name="connsiteX9" fmla="*/ 8427768 w 11470845"/>
              <a:gd name="connsiteY9" fmla="*/ 3143806 h 3163935"/>
              <a:gd name="connsiteX10" fmla="*/ 1750979 w 11470845"/>
              <a:gd name="connsiteY10" fmla="*/ 3153143 h 3163935"/>
              <a:gd name="connsiteX11" fmla="*/ 156270 w 11470845"/>
              <a:gd name="connsiteY11" fmla="*/ 2894453 h 3163935"/>
              <a:gd name="connsiteX12" fmla="*/ 23236 w 11470845"/>
              <a:gd name="connsiteY12" fmla="*/ 1046266 h 3163935"/>
              <a:gd name="connsiteX0" fmla="*/ 22936 w 11470545"/>
              <a:gd name="connsiteY0" fmla="*/ 998181 h 3115850"/>
              <a:gd name="connsiteX1" fmla="*/ 431978 w 11470545"/>
              <a:gd name="connsiteY1" fmla="*/ 245932 h 3115850"/>
              <a:gd name="connsiteX2" fmla="*/ 2347020 w 11470545"/>
              <a:gd name="connsiteY2" fmla="*/ 140040 h 3115850"/>
              <a:gd name="connsiteX3" fmla="*/ 4459920 w 11470545"/>
              <a:gd name="connsiteY3" fmla="*/ 13999 h 3115850"/>
              <a:gd name="connsiteX4" fmla="*/ 5865868 w 11470545"/>
              <a:gd name="connsiteY4" fmla="*/ 496849 h 3115850"/>
              <a:gd name="connsiteX5" fmla="*/ 8381017 w 11470545"/>
              <a:gd name="connsiteY5" fmla="*/ 623780 h 3115850"/>
              <a:gd name="connsiteX6" fmla="*/ 11058861 w 11470545"/>
              <a:gd name="connsiteY6" fmla="*/ 844315 h 3115850"/>
              <a:gd name="connsiteX7" fmla="*/ 11280909 w 11470545"/>
              <a:gd name="connsiteY7" fmla="*/ 2581549 h 3115850"/>
              <a:gd name="connsiteX8" fmla="*/ 9276954 w 11470545"/>
              <a:gd name="connsiteY8" fmla="*/ 2784658 h 3115850"/>
              <a:gd name="connsiteX9" fmla="*/ 8427468 w 11470545"/>
              <a:gd name="connsiteY9" fmla="*/ 3095721 h 3115850"/>
              <a:gd name="connsiteX10" fmla="*/ 1750679 w 11470545"/>
              <a:gd name="connsiteY10" fmla="*/ 3105058 h 3115850"/>
              <a:gd name="connsiteX11" fmla="*/ 155970 w 11470545"/>
              <a:gd name="connsiteY11" fmla="*/ 2846368 h 3115850"/>
              <a:gd name="connsiteX12" fmla="*/ 22936 w 11470545"/>
              <a:gd name="connsiteY12" fmla="*/ 998181 h 3115850"/>
              <a:gd name="connsiteX0" fmla="*/ 22936 w 11470545"/>
              <a:gd name="connsiteY0" fmla="*/ 860364 h 2978033"/>
              <a:gd name="connsiteX1" fmla="*/ 431978 w 11470545"/>
              <a:gd name="connsiteY1" fmla="*/ 108115 h 2978033"/>
              <a:gd name="connsiteX2" fmla="*/ 2347020 w 11470545"/>
              <a:gd name="connsiteY2" fmla="*/ 2223 h 2978033"/>
              <a:gd name="connsiteX3" fmla="*/ 4623670 w 11470545"/>
              <a:gd name="connsiteY3" fmla="*/ 63366 h 2978033"/>
              <a:gd name="connsiteX4" fmla="*/ 5865868 w 11470545"/>
              <a:gd name="connsiteY4" fmla="*/ 359032 h 2978033"/>
              <a:gd name="connsiteX5" fmla="*/ 8381017 w 11470545"/>
              <a:gd name="connsiteY5" fmla="*/ 485963 h 2978033"/>
              <a:gd name="connsiteX6" fmla="*/ 11058861 w 11470545"/>
              <a:gd name="connsiteY6" fmla="*/ 706498 h 2978033"/>
              <a:gd name="connsiteX7" fmla="*/ 11280909 w 11470545"/>
              <a:gd name="connsiteY7" fmla="*/ 2443732 h 2978033"/>
              <a:gd name="connsiteX8" fmla="*/ 9276954 w 11470545"/>
              <a:gd name="connsiteY8" fmla="*/ 2646841 h 2978033"/>
              <a:gd name="connsiteX9" fmla="*/ 8427468 w 11470545"/>
              <a:gd name="connsiteY9" fmla="*/ 2957904 h 2978033"/>
              <a:gd name="connsiteX10" fmla="*/ 1750679 w 11470545"/>
              <a:gd name="connsiteY10" fmla="*/ 2967241 h 2978033"/>
              <a:gd name="connsiteX11" fmla="*/ 155970 w 11470545"/>
              <a:gd name="connsiteY11" fmla="*/ 2708551 h 2978033"/>
              <a:gd name="connsiteX12" fmla="*/ 22936 w 11470545"/>
              <a:gd name="connsiteY12" fmla="*/ 860364 h 2978033"/>
              <a:gd name="connsiteX0" fmla="*/ 22936 w 11470545"/>
              <a:gd name="connsiteY0" fmla="*/ 858141 h 2975810"/>
              <a:gd name="connsiteX1" fmla="*/ 431978 w 11470545"/>
              <a:gd name="connsiteY1" fmla="*/ 105892 h 2975810"/>
              <a:gd name="connsiteX2" fmla="*/ 2347020 w 11470545"/>
              <a:gd name="connsiteY2" fmla="*/ 0 h 2975810"/>
              <a:gd name="connsiteX3" fmla="*/ 4641864 w 11470545"/>
              <a:gd name="connsiteY3" fmla="*/ 30671 h 2975810"/>
              <a:gd name="connsiteX4" fmla="*/ 5865868 w 11470545"/>
              <a:gd name="connsiteY4" fmla="*/ 356809 h 2975810"/>
              <a:gd name="connsiteX5" fmla="*/ 8381017 w 11470545"/>
              <a:gd name="connsiteY5" fmla="*/ 483740 h 2975810"/>
              <a:gd name="connsiteX6" fmla="*/ 11058861 w 11470545"/>
              <a:gd name="connsiteY6" fmla="*/ 704275 h 2975810"/>
              <a:gd name="connsiteX7" fmla="*/ 11280909 w 11470545"/>
              <a:gd name="connsiteY7" fmla="*/ 2441509 h 2975810"/>
              <a:gd name="connsiteX8" fmla="*/ 9276954 w 11470545"/>
              <a:gd name="connsiteY8" fmla="*/ 2644618 h 2975810"/>
              <a:gd name="connsiteX9" fmla="*/ 8427468 w 11470545"/>
              <a:gd name="connsiteY9" fmla="*/ 2955681 h 2975810"/>
              <a:gd name="connsiteX10" fmla="*/ 1750679 w 11470545"/>
              <a:gd name="connsiteY10" fmla="*/ 2965018 h 2975810"/>
              <a:gd name="connsiteX11" fmla="*/ 155970 w 11470545"/>
              <a:gd name="connsiteY11" fmla="*/ 2706328 h 2975810"/>
              <a:gd name="connsiteX12" fmla="*/ 22936 w 11470545"/>
              <a:gd name="connsiteY12" fmla="*/ 858141 h 2975810"/>
              <a:gd name="connsiteX0" fmla="*/ 23085 w 11470694"/>
              <a:gd name="connsiteY0" fmla="*/ 844974 h 2962643"/>
              <a:gd name="connsiteX1" fmla="*/ 432127 w 11470694"/>
              <a:gd name="connsiteY1" fmla="*/ 92725 h 2962643"/>
              <a:gd name="connsiteX2" fmla="*/ 2356266 w 11470694"/>
              <a:gd name="connsiteY2" fmla="*/ 47777 h 2962643"/>
              <a:gd name="connsiteX3" fmla="*/ 4642013 w 11470694"/>
              <a:gd name="connsiteY3" fmla="*/ 17504 h 2962643"/>
              <a:gd name="connsiteX4" fmla="*/ 5866017 w 11470694"/>
              <a:gd name="connsiteY4" fmla="*/ 343642 h 2962643"/>
              <a:gd name="connsiteX5" fmla="*/ 8381166 w 11470694"/>
              <a:gd name="connsiteY5" fmla="*/ 470573 h 2962643"/>
              <a:gd name="connsiteX6" fmla="*/ 11059010 w 11470694"/>
              <a:gd name="connsiteY6" fmla="*/ 691108 h 2962643"/>
              <a:gd name="connsiteX7" fmla="*/ 11281058 w 11470694"/>
              <a:gd name="connsiteY7" fmla="*/ 2428342 h 2962643"/>
              <a:gd name="connsiteX8" fmla="*/ 9277103 w 11470694"/>
              <a:gd name="connsiteY8" fmla="*/ 2631451 h 2962643"/>
              <a:gd name="connsiteX9" fmla="*/ 8427617 w 11470694"/>
              <a:gd name="connsiteY9" fmla="*/ 2942514 h 2962643"/>
              <a:gd name="connsiteX10" fmla="*/ 1750828 w 11470694"/>
              <a:gd name="connsiteY10" fmla="*/ 2951851 h 2962643"/>
              <a:gd name="connsiteX11" fmla="*/ 156119 w 11470694"/>
              <a:gd name="connsiteY11" fmla="*/ 2693161 h 2962643"/>
              <a:gd name="connsiteX12" fmla="*/ 23085 w 11470694"/>
              <a:gd name="connsiteY12" fmla="*/ 844974 h 2962643"/>
              <a:gd name="connsiteX0" fmla="*/ 23085 w 11470694"/>
              <a:gd name="connsiteY0" fmla="*/ 848221 h 2965890"/>
              <a:gd name="connsiteX1" fmla="*/ 432127 w 11470694"/>
              <a:gd name="connsiteY1" fmla="*/ 95972 h 2965890"/>
              <a:gd name="connsiteX2" fmla="*/ 2356266 w 11470694"/>
              <a:gd name="connsiteY2" fmla="*/ 51024 h 2965890"/>
              <a:gd name="connsiteX3" fmla="*/ 4642013 w 11470694"/>
              <a:gd name="connsiteY3" fmla="*/ 20751 h 2965890"/>
              <a:gd name="connsiteX4" fmla="*/ 5971916 w 11470694"/>
              <a:gd name="connsiteY4" fmla="*/ 392468 h 2965890"/>
              <a:gd name="connsiteX5" fmla="*/ 8381166 w 11470694"/>
              <a:gd name="connsiteY5" fmla="*/ 473820 h 2965890"/>
              <a:gd name="connsiteX6" fmla="*/ 11059010 w 11470694"/>
              <a:gd name="connsiteY6" fmla="*/ 694355 h 2965890"/>
              <a:gd name="connsiteX7" fmla="*/ 11281058 w 11470694"/>
              <a:gd name="connsiteY7" fmla="*/ 2431589 h 2965890"/>
              <a:gd name="connsiteX8" fmla="*/ 9277103 w 11470694"/>
              <a:gd name="connsiteY8" fmla="*/ 2634698 h 2965890"/>
              <a:gd name="connsiteX9" fmla="*/ 8427617 w 11470694"/>
              <a:gd name="connsiteY9" fmla="*/ 2945761 h 2965890"/>
              <a:gd name="connsiteX10" fmla="*/ 1750828 w 11470694"/>
              <a:gd name="connsiteY10" fmla="*/ 2955098 h 2965890"/>
              <a:gd name="connsiteX11" fmla="*/ 156119 w 11470694"/>
              <a:gd name="connsiteY11" fmla="*/ 2696408 h 2965890"/>
              <a:gd name="connsiteX12" fmla="*/ 23085 w 11470694"/>
              <a:gd name="connsiteY12" fmla="*/ 848221 h 2965890"/>
              <a:gd name="connsiteX0" fmla="*/ 23085 w 11470694"/>
              <a:gd name="connsiteY0" fmla="*/ 851495 h 2969164"/>
              <a:gd name="connsiteX1" fmla="*/ 432127 w 11470694"/>
              <a:gd name="connsiteY1" fmla="*/ 99246 h 2969164"/>
              <a:gd name="connsiteX2" fmla="*/ 2356266 w 11470694"/>
              <a:gd name="connsiteY2" fmla="*/ 54298 h 2969164"/>
              <a:gd name="connsiteX3" fmla="*/ 4642013 w 11470694"/>
              <a:gd name="connsiteY3" fmla="*/ 24025 h 2969164"/>
              <a:gd name="connsiteX4" fmla="*/ 6104289 w 11470694"/>
              <a:gd name="connsiteY4" fmla="*/ 441321 h 2969164"/>
              <a:gd name="connsiteX5" fmla="*/ 8381166 w 11470694"/>
              <a:gd name="connsiteY5" fmla="*/ 477094 h 2969164"/>
              <a:gd name="connsiteX6" fmla="*/ 11059010 w 11470694"/>
              <a:gd name="connsiteY6" fmla="*/ 697629 h 2969164"/>
              <a:gd name="connsiteX7" fmla="*/ 11281058 w 11470694"/>
              <a:gd name="connsiteY7" fmla="*/ 2434863 h 2969164"/>
              <a:gd name="connsiteX8" fmla="*/ 9277103 w 11470694"/>
              <a:gd name="connsiteY8" fmla="*/ 2637972 h 2969164"/>
              <a:gd name="connsiteX9" fmla="*/ 8427617 w 11470694"/>
              <a:gd name="connsiteY9" fmla="*/ 2949035 h 2969164"/>
              <a:gd name="connsiteX10" fmla="*/ 1750828 w 11470694"/>
              <a:gd name="connsiteY10" fmla="*/ 2958372 h 2969164"/>
              <a:gd name="connsiteX11" fmla="*/ 156119 w 11470694"/>
              <a:gd name="connsiteY11" fmla="*/ 2699682 h 2969164"/>
              <a:gd name="connsiteX12" fmla="*/ 23085 w 11470694"/>
              <a:gd name="connsiteY12" fmla="*/ 851495 h 2969164"/>
              <a:gd name="connsiteX0" fmla="*/ 23085 w 11470694"/>
              <a:gd name="connsiteY0" fmla="*/ 851495 h 2969164"/>
              <a:gd name="connsiteX1" fmla="*/ 432127 w 11470694"/>
              <a:gd name="connsiteY1" fmla="*/ 99246 h 2969164"/>
              <a:gd name="connsiteX2" fmla="*/ 2356266 w 11470694"/>
              <a:gd name="connsiteY2" fmla="*/ 54298 h 2969164"/>
              <a:gd name="connsiteX3" fmla="*/ 4642013 w 11470694"/>
              <a:gd name="connsiteY3" fmla="*/ 24025 h 2969164"/>
              <a:gd name="connsiteX4" fmla="*/ 6104289 w 11470694"/>
              <a:gd name="connsiteY4" fmla="*/ 441321 h 2969164"/>
              <a:gd name="connsiteX5" fmla="*/ 8381166 w 11470694"/>
              <a:gd name="connsiteY5" fmla="*/ 489525 h 2969164"/>
              <a:gd name="connsiteX6" fmla="*/ 11059010 w 11470694"/>
              <a:gd name="connsiteY6" fmla="*/ 697629 h 2969164"/>
              <a:gd name="connsiteX7" fmla="*/ 11281058 w 11470694"/>
              <a:gd name="connsiteY7" fmla="*/ 2434863 h 2969164"/>
              <a:gd name="connsiteX8" fmla="*/ 9277103 w 11470694"/>
              <a:gd name="connsiteY8" fmla="*/ 2637972 h 2969164"/>
              <a:gd name="connsiteX9" fmla="*/ 8427617 w 11470694"/>
              <a:gd name="connsiteY9" fmla="*/ 2949035 h 2969164"/>
              <a:gd name="connsiteX10" fmla="*/ 1750828 w 11470694"/>
              <a:gd name="connsiteY10" fmla="*/ 2958372 h 2969164"/>
              <a:gd name="connsiteX11" fmla="*/ 156119 w 11470694"/>
              <a:gd name="connsiteY11" fmla="*/ 2699682 h 2969164"/>
              <a:gd name="connsiteX12" fmla="*/ 23085 w 11470694"/>
              <a:gd name="connsiteY12" fmla="*/ 851495 h 2969164"/>
              <a:gd name="connsiteX0" fmla="*/ 23085 w 11470694"/>
              <a:gd name="connsiteY0" fmla="*/ 851495 h 2969164"/>
              <a:gd name="connsiteX1" fmla="*/ 432127 w 11470694"/>
              <a:gd name="connsiteY1" fmla="*/ 99246 h 2969164"/>
              <a:gd name="connsiteX2" fmla="*/ 2356266 w 11470694"/>
              <a:gd name="connsiteY2" fmla="*/ 54298 h 2969164"/>
              <a:gd name="connsiteX3" fmla="*/ 4642013 w 11470694"/>
              <a:gd name="connsiteY3" fmla="*/ 24025 h 2969164"/>
              <a:gd name="connsiteX4" fmla="*/ 6104289 w 11470694"/>
              <a:gd name="connsiteY4" fmla="*/ 441321 h 2969164"/>
              <a:gd name="connsiteX5" fmla="*/ 8381166 w 11470694"/>
              <a:gd name="connsiteY5" fmla="*/ 489525 h 2969164"/>
              <a:gd name="connsiteX6" fmla="*/ 11059010 w 11470694"/>
              <a:gd name="connsiteY6" fmla="*/ 697629 h 2969164"/>
              <a:gd name="connsiteX7" fmla="*/ 11281058 w 11470694"/>
              <a:gd name="connsiteY7" fmla="*/ 2434863 h 2969164"/>
              <a:gd name="connsiteX8" fmla="*/ 9277103 w 11470694"/>
              <a:gd name="connsiteY8" fmla="*/ 2637972 h 2969164"/>
              <a:gd name="connsiteX9" fmla="*/ 8427617 w 11470694"/>
              <a:gd name="connsiteY9" fmla="*/ 2949035 h 2969164"/>
              <a:gd name="connsiteX10" fmla="*/ 1750828 w 11470694"/>
              <a:gd name="connsiteY10" fmla="*/ 2958372 h 2969164"/>
              <a:gd name="connsiteX11" fmla="*/ 156119 w 11470694"/>
              <a:gd name="connsiteY11" fmla="*/ 2699682 h 2969164"/>
              <a:gd name="connsiteX12" fmla="*/ 23085 w 11470694"/>
              <a:gd name="connsiteY12" fmla="*/ 851495 h 2969164"/>
              <a:gd name="connsiteX0" fmla="*/ 23085 w 11444337"/>
              <a:gd name="connsiteY0" fmla="*/ 851495 h 2969164"/>
              <a:gd name="connsiteX1" fmla="*/ 432127 w 11444337"/>
              <a:gd name="connsiteY1" fmla="*/ 99246 h 2969164"/>
              <a:gd name="connsiteX2" fmla="*/ 2356266 w 11444337"/>
              <a:gd name="connsiteY2" fmla="*/ 54298 h 2969164"/>
              <a:gd name="connsiteX3" fmla="*/ 4642013 w 11444337"/>
              <a:gd name="connsiteY3" fmla="*/ 24025 h 2969164"/>
              <a:gd name="connsiteX4" fmla="*/ 6104289 w 11444337"/>
              <a:gd name="connsiteY4" fmla="*/ 441321 h 2969164"/>
              <a:gd name="connsiteX5" fmla="*/ 8381166 w 11444337"/>
              <a:gd name="connsiteY5" fmla="*/ 489525 h 2969164"/>
              <a:gd name="connsiteX6" fmla="*/ 11059010 w 11444337"/>
              <a:gd name="connsiteY6" fmla="*/ 697629 h 2969164"/>
              <a:gd name="connsiteX7" fmla="*/ 11281058 w 11444337"/>
              <a:gd name="connsiteY7" fmla="*/ 2434863 h 2969164"/>
              <a:gd name="connsiteX8" fmla="*/ 9651400 w 11444337"/>
              <a:gd name="connsiteY8" fmla="*/ 2637972 h 2969164"/>
              <a:gd name="connsiteX9" fmla="*/ 8427617 w 11444337"/>
              <a:gd name="connsiteY9" fmla="*/ 2949035 h 2969164"/>
              <a:gd name="connsiteX10" fmla="*/ 1750828 w 11444337"/>
              <a:gd name="connsiteY10" fmla="*/ 2958372 h 2969164"/>
              <a:gd name="connsiteX11" fmla="*/ 156119 w 11444337"/>
              <a:gd name="connsiteY11" fmla="*/ 2699682 h 2969164"/>
              <a:gd name="connsiteX12" fmla="*/ 23085 w 11444337"/>
              <a:gd name="connsiteY12" fmla="*/ 851495 h 2969164"/>
              <a:gd name="connsiteX0" fmla="*/ 23085 w 11444337"/>
              <a:gd name="connsiteY0" fmla="*/ 851495 h 2969164"/>
              <a:gd name="connsiteX1" fmla="*/ 432127 w 11444337"/>
              <a:gd name="connsiteY1" fmla="*/ 99246 h 2969164"/>
              <a:gd name="connsiteX2" fmla="*/ 2356266 w 11444337"/>
              <a:gd name="connsiteY2" fmla="*/ 54298 h 2969164"/>
              <a:gd name="connsiteX3" fmla="*/ 4642013 w 11444337"/>
              <a:gd name="connsiteY3" fmla="*/ 24025 h 2969164"/>
              <a:gd name="connsiteX4" fmla="*/ 6104289 w 11444337"/>
              <a:gd name="connsiteY4" fmla="*/ 441321 h 2969164"/>
              <a:gd name="connsiteX5" fmla="*/ 8381166 w 11444337"/>
              <a:gd name="connsiteY5" fmla="*/ 489525 h 2969164"/>
              <a:gd name="connsiteX6" fmla="*/ 11059010 w 11444337"/>
              <a:gd name="connsiteY6" fmla="*/ 697629 h 2969164"/>
              <a:gd name="connsiteX7" fmla="*/ 11281058 w 11444337"/>
              <a:gd name="connsiteY7" fmla="*/ 2434863 h 2969164"/>
              <a:gd name="connsiteX8" fmla="*/ 9651400 w 11444337"/>
              <a:gd name="connsiteY8" fmla="*/ 2637972 h 2969164"/>
              <a:gd name="connsiteX9" fmla="*/ 8427617 w 11444337"/>
              <a:gd name="connsiteY9" fmla="*/ 2949035 h 2969164"/>
              <a:gd name="connsiteX10" fmla="*/ 1750828 w 11444337"/>
              <a:gd name="connsiteY10" fmla="*/ 2958372 h 2969164"/>
              <a:gd name="connsiteX11" fmla="*/ 156119 w 11444337"/>
              <a:gd name="connsiteY11" fmla="*/ 2699682 h 2969164"/>
              <a:gd name="connsiteX12" fmla="*/ 23085 w 11444337"/>
              <a:gd name="connsiteY12" fmla="*/ 851495 h 2969164"/>
              <a:gd name="connsiteX0" fmla="*/ 23085 w 11456269"/>
              <a:gd name="connsiteY0" fmla="*/ 851495 h 2969164"/>
              <a:gd name="connsiteX1" fmla="*/ 432127 w 11456269"/>
              <a:gd name="connsiteY1" fmla="*/ 99246 h 2969164"/>
              <a:gd name="connsiteX2" fmla="*/ 2356266 w 11456269"/>
              <a:gd name="connsiteY2" fmla="*/ 54298 h 2969164"/>
              <a:gd name="connsiteX3" fmla="*/ 4642013 w 11456269"/>
              <a:gd name="connsiteY3" fmla="*/ 24025 h 2969164"/>
              <a:gd name="connsiteX4" fmla="*/ 6104289 w 11456269"/>
              <a:gd name="connsiteY4" fmla="*/ 441321 h 2969164"/>
              <a:gd name="connsiteX5" fmla="*/ 8381166 w 11456269"/>
              <a:gd name="connsiteY5" fmla="*/ 489525 h 2969164"/>
              <a:gd name="connsiteX6" fmla="*/ 11059010 w 11456269"/>
              <a:gd name="connsiteY6" fmla="*/ 697629 h 2969164"/>
              <a:gd name="connsiteX7" fmla="*/ 11281058 w 11456269"/>
              <a:gd name="connsiteY7" fmla="*/ 2434863 h 2969164"/>
              <a:gd name="connsiteX8" fmla="*/ 9481264 w 11456269"/>
              <a:gd name="connsiteY8" fmla="*/ 2746265 h 2969164"/>
              <a:gd name="connsiteX9" fmla="*/ 8427617 w 11456269"/>
              <a:gd name="connsiteY9" fmla="*/ 2949035 h 2969164"/>
              <a:gd name="connsiteX10" fmla="*/ 1750828 w 11456269"/>
              <a:gd name="connsiteY10" fmla="*/ 2958372 h 2969164"/>
              <a:gd name="connsiteX11" fmla="*/ 156119 w 11456269"/>
              <a:gd name="connsiteY11" fmla="*/ 2699682 h 2969164"/>
              <a:gd name="connsiteX12" fmla="*/ 23085 w 11456269"/>
              <a:gd name="connsiteY12" fmla="*/ 851495 h 2969164"/>
              <a:gd name="connsiteX0" fmla="*/ 23085 w 11456269"/>
              <a:gd name="connsiteY0" fmla="*/ 851495 h 2969164"/>
              <a:gd name="connsiteX1" fmla="*/ 432127 w 11456269"/>
              <a:gd name="connsiteY1" fmla="*/ 99246 h 2969164"/>
              <a:gd name="connsiteX2" fmla="*/ 2356266 w 11456269"/>
              <a:gd name="connsiteY2" fmla="*/ 54298 h 2969164"/>
              <a:gd name="connsiteX3" fmla="*/ 4642013 w 11456269"/>
              <a:gd name="connsiteY3" fmla="*/ 24025 h 2969164"/>
              <a:gd name="connsiteX4" fmla="*/ 6104289 w 11456269"/>
              <a:gd name="connsiteY4" fmla="*/ 441321 h 2969164"/>
              <a:gd name="connsiteX5" fmla="*/ 8381166 w 11456269"/>
              <a:gd name="connsiteY5" fmla="*/ 489525 h 2969164"/>
              <a:gd name="connsiteX6" fmla="*/ 11059010 w 11456269"/>
              <a:gd name="connsiteY6" fmla="*/ 697629 h 2969164"/>
              <a:gd name="connsiteX7" fmla="*/ 11281058 w 11456269"/>
              <a:gd name="connsiteY7" fmla="*/ 2526495 h 2969164"/>
              <a:gd name="connsiteX8" fmla="*/ 9481264 w 11456269"/>
              <a:gd name="connsiteY8" fmla="*/ 2746265 h 2969164"/>
              <a:gd name="connsiteX9" fmla="*/ 8427617 w 11456269"/>
              <a:gd name="connsiteY9" fmla="*/ 2949035 h 2969164"/>
              <a:gd name="connsiteX10" fmla="*/ 1750828 w 11456269"/>
              <a:gd name="connsiteY10" fmla="*/ 2958372 h 2969164"/>
              <a:gd name="connsiteX11" fmla="*/ 156119 w 11456269"/>
              <a:gd name="connsiteY11" fmla="*/ 2699682 h 2969164"/>
              <a:gd name="connsiteX12" fmla="*/ 23085 w 11456269"/>
              <a:gd name="connsiteY12" fmla="*/ 851495 h 2969164"/>
              <a:gd name="connsiteX0" fmla="*/ 23085 w 11456269"/>
              <a:gd name="connsiteY0" fmla="*/ 851495 h 2969164"/>
              <a:gd name="connsiteX1" fmla="*/ 432127 w 11456269"/>
              <a:gd name="connsiteY1" fmla="*/ 99246 h 2969164"/>
              <a:gd name="connsiteX2" fmla="*/ 2356266 w 11456269"/>
              <a:gd name="connsiteY2" fmla="*/ 54298 h 2969164"/>
              <a:gd name="connsiteX3" fmla="*/ 4642013 w 11456269"/>
              <a:gd name="connsiteY3" fmla="*/ 24025 h 2969164"/>
              <a:gd name="connsiteX4" fmla="*/ 6104289 w 11456269"/>
              <a:gd name="connsiteY4" fmla="*/ 441321 h 2969164"/>
              <a:gd name="connsiteX5" fmla="*/ 8381166 w 11456269"/>
              <a:gd name="connsiteY5" fmla="*/ 489525 h 2969164"/>
              <a:gd name="connsiteX6" fmla="*/ 11059010 w 11456269"/>
              <a:gd name="connsiteY6" fmla="*/ 697629 h 2969164"/>
              <a:gd name="connsiteX7" fmla="*/ 11281058 w 11456269"/>
              <a:gd name="connsiteY7" fmla="*/ 2526495 h 2969164"/>
              <a:gd name="connsiteX8" fmla="*/ 9481264 w 11456269"/>
              <a:gd name="connsiteY8" fmla="*/ 2746265 h 2969164"/>
              <a:gd name="connsiteX9" fmla="*/ 8427617 w 11456269"/>
              <a:gd name="connsiteY9" fmla="*/ 2949035 h 2969164"/>
              <a:gd name="connsiteX10" fmla="*/ 1750828 w 11456269"/>
              <a:gd name="connsiteY10" fmla="*/ 2958372 h 2969164"/>
              <a:gd name="connsiteX11" fmla="*/ 156119 w 11456269"/>
              <a:gd name="connsiteY11" fmla="*/ 2699682 h 2969164"/>
              <a:gd name="connsiteX12" fmla="*/ 23085 w 11456269"/>
              <a:gd name="connsiteY12" fmla="*/ 851495 h 2969164"/>
              <a:gd name="connsiteX0" fmla="*/ 23085 w 11446865"/>
              <a:gd name="connsiteY0" fmla="*/ 851495 h 2969164"/>
              <a:gd name="connsiteX1" fmla="*/ 432127 w 11446865"/>
              <a:gd name="connsiteY1" fmla="*/ 99246 h 2969164"/>
              <a:gd name="connsiteX2" fmla="*/ 2356266 w 11446865"/>
              <a:gd name="connsiteY2" fmla="*/ 54298 h 2969164"/>
              <a:gd name="connsiteX3" fmla="*/ 4642013 w 11446865"/>
              <a:gd name="connsiteY3" fmla="*/ 24025 h 2969164"/>
              <a:gd name="connsiteX4" fmla="*/ 6104289 w 11446865"/>
              <a:gd name="connsiteY4" fmla="*/ 441321 h 2969164"/>
              <a:gd name="connsiteX5" fmla="*/ 8381166 w 11446865"/>
              <a:gd name="connsiteY5" fmla="*/ 489525 h 2969164"/>
              <a:gd name="connsiteX6" fmla="*/ 11059010 w 11446865"/>
              <a:gd name="connsiteY6" fmla="*/ 697629 h 2969164"/>
              <a:gd name="connsiteX7" fmla="*/ 11281058 w 11446865"/>
              <a:gd name="connsiteY7" fmla="*/ 2526495 h 2969164"/>
              <a:gd name="connsiteX8" fmla="*/ 9615246 w 11446865"/>
              <a:gd name="connsiteY8" fmla="*/ 2731687 h 2969164"/>
              <a:gd name="connsiteX9" fmla="*/ 8427617 w 11446865"/>
              <a:gd name="connsiteY9" fmla="*/ 2949035 h 2969164"/>
              <a:gd name="connsiteX10" fmla="*/ 1750828 w 11446865"/>
              <a:gd name="connsiteY10" fmla="*/ 2958372 h 2969164"/>
              <a:gd name="connsiteX11" fmla="*/ 156119 w 11446865"/>
              <a:gd name="connsiteY11" fmla="*/ 2699682 h 2969164"/>
              <a:gd name="connsiteX12" fmla="*/ 23085 w 11446865"/>
              <a:gd name="connsiteY12" fmla="*/ 851495 h 2969164"/>
              <a:gd name="connsiteX0" fmla="*/ 23085 w 11446865"/>
              <a:gd name="connsiteY0" fmla="*/ 851495 h 2969164"/>
              <a:gd name="connsiteX1" fmla="*/ 432127 w 11446865"/>
              <a:gd name="connsiteY1" fmla="*/ 99246 h 2969164"/>
              <a:gd name="connsiteX2" fmla="*/ 2356266 w 11446865"/>
              <a:gd name="connsiteY2" fmla="*/ 54298 h 2969164"/>
              <a:gd name="connsiteX3" fmla="*/ 4642013 w 11446865"/>
              <a:gd name="connsiteY3" fmla="*/ 24025 h 2969164"/>
              <a:gd name="connsiteX4" fmla="*/ 6104289 w 11446865"/>
              <a:gd name="connsiteY4" fmla="*/ 441321 h 2969164"/>
              <a:gd name="connsiteX5" fmla="*/ 8381166 w 11446865"/>
              <a:gd name="connsiteY5" fmla="*/ 489525 h 2969164"/>
              <a:gd name="connsiteX6" fmla="*/ 11059010 w 11446865"/>
              <a:gd name="connsiteY6" fmla="*/ 697629 h 2969164"/>
              <a:gd name="connsiteX7" fmla="*/ 11281058 w 11446865"/>
              <a:gd name="connsiteY7" fmla="*/ 2526495 h 2969164"/>
              <a:gd name="connsiteX8" fmla="*/ 9615246 w 11446865"/>
              <a:gd name="connsiteY8" fmla="*/ 2671232 h 2969164"/>
              <a:gd name="connsiteX9" fmla="*/ 8427617 w 11446865"/>
              <a:gd name="connsiteY9" fmla="*/ 2949035 h 2969164"/>
              <a:gd name="connsiteX10" fmla="*/ 1750828 w 11446865"/>
              <a:gd name="connsiteY10" fmla="*/ 2958372 h 2969164"/>
              <a:gd name="connsiteX11" fmla="*/ 156119 w 11446865"/>
              <a:gd name="connsiteY11" fmla="*/ 2699682 h 2969164"/>
              <a:gd name="connsiteX12" fmla="*/ 23085 w 11446865"/>
              <a:gd name="connsiteY12" fmla="*/ 851495 h 2969164"/>
              <a:gd name="connsiteX0" fmla="*/ 23085 w 11462588"/>
              <a:gd name="connsiteY0" fmla="*/ 851495 h 2969164"/>
              <a:gd name="connsiteX1" fmla="*/ 432127 w 11462588"/>
              <a:gd name="connsiteY1" fmla="*/ 99246 h 2969164"/>
              <a:gd name="connsiteX2" fmla="*/ 2356266 w 11462588"/>
              <a:gd name="connsiteY2" fmla="*/ 54298 h 2969164"/>
              <a:gd name="connsiteX3" fmla="*/ 4642013 w 11462588"/>
              <a:gd name="connsiteY3" fmla="*/ 24025 h 2969164"/>
              <a:gd name="connsiteX4" fmla="*/ 6104289 w 11462588"/>
              <a:gd name="connsiteY4" fmla="*/ 441321 h 2969164"/>
              <a:gd name="connsiteX5" fmla="*/ 8381166 w 11462588"/>
              <a:gd name="connsiteY5" fmla="*/ 489525 h 2969164"/>
              <a:gd name="connsiteX6" fmla="*/ 11059010 w 11462588"/>
              <a:gd name="connsiteY6" fmla="*/ 697629 h 2969164"/>
              <a:gd name="connsiteX7" fmla="*/ 11304564 w 11462588"/>
              <a:gd name="connsiteY7" fmla="*/ 2449553 h 2969164"/>
              <a:gd name="connsiteX8" fmla="*/ 9615246 w 11462588"/>
              <a:gd name="connsiteY8" fmla="*/ 2671232 h 2969164"/>
              <a:gd name="connsiteX9" fmla="*/ 8427617 w 11462588"/>
              <a:gd name="connsiteY9" fmla="*/ 2949035 h 2969164"/>
              <a:gd name="connsiteX10" fmla="*/ 1750828 w 11462588"/>
              <a:gd name="connsiteY10" fmla="*/ 2958372 h 2969164"/>
              <a:gd name="connsiteX11" fmla="*/ 156119 w 11462588"/>
              <a:gd name="connsiteY11" fmla="*/ 2699682 h 2969164"/>
              <a:gd name="connsiteX12" fmla="*/ 23085 w 11462588"/>
              <a:gd name="connsiteY12" fmla="*/ 851495 h 2969164"/>
              <a:gd name="connsiteX0" fmla="*/ 23085 w 11463178"/>
              <a:gd name="connsiteY0" fmla="*/ 851495 h 2969164"/>
              <a:gd name="connsiteX1" fmla="*/ 432127 w 11463178"/>
              <a:gd name="connsiteY1" fmla="*/ 99246 h 2969164"/>
              <a:gd name="connsiteX2" fmla="*/ 2356266 w 11463178"/>
              <a:gd name="connsiteY2" fmla="*/ 54298 h 2969164"/>
              <a:gd name="connsiteX3" fmla="*/ 4642013 w 11463178"/>
              <a:gd name="connsiteY3" fmla="*/ 24025 h 2969164"/>
              <a:gd name="connsiteX4" fmla="*/ 6104289 w 11463178"/>
              <a:gd name="connsiteY4" fmla="*/ 441321 h 2969164"/>
              <a:gd name="connsiteX5" fmla="*/ 8369414 w 11463178"/>
              <a:gd name="connsiteY5" fmla="*/ 385104 h 2969164"/>
              <a:gd name="connsiteX6" fmla="*/ 11059010 w 11463178"/>
              <a:gd name="connsiteY6" fmla="*/ 697629 h 2969164"/>
              <a:gd name="connsiteX7" fmla="*/ 11304564 w 11463178"/>
              <a:gd name="connsiteY7" fmla="*/ 2449553 h 2969164"/>
              <a:gd name="connsiteX8" fmla="*/ 9615246 w 11463178"/>
              <a:gd name="connsiteY8" fmla="*/ 2671232 h 2969164"/>
              <a:gd name="connsiteX9" fmla="*/ 8427617 w 11463178"/>
              <a:gd name="connsiteY9" fmla="*/ 2949035 h 2969164"/>
              <a:gd name="connsiteX10" fmla="*/ 1750828 w 11463178"/>
              <a:gd name="connsiteY10" fmla="*/ 2958372 h 2969164"/>
              <a:gd name="connsiteX11" fmla="*/ 156119 w 11463178"/>
              <a:gd name="connsiteY11" fmla="*/ 2699682 h 2969164"/>
              <a:gd name="connsiteX12" fmla="*/ 23085 w 11463178"/>
              <a:gd name="connsiteY12" fmla="*/ 851495 h 2969164"/>
              <a:gd name="connsiteX0" fmla="*/ 23085 w 11463178"/>
              <a:gd name="connsiteY0" fmla="*/ 851183 h 2968852"/>
              <a:gd name="connsiteX1" fmla="*/ 432127 w 11463178"/>
              <a:gd name="connsiteY1" fmla="*/ 98934 h 2968852"/>
              <a:gd name="connsiteX2" fmla="*/ 2356266 w 11463178"/>
              <a:gd name="connsiteY2" fmla="*/ 53986 h 2968852"/>
              <a:gd name="connsiteX3" fmla="*/ 4642013 w 11463178"/>
              <a:gd name="connsiteY3" fmla="*/ 23713 h 2968852"/>
              <a:gd name="connsiteX4" fmla="*/ 6904457 w 11463178"/>
              <a:gd name="connsiteY4" fmla="*/ 436658 h 2968852"/>
              <a:gd name="connsiteX5" fmla="*/ 8369414 w 11463178"/>
              <a:gd name="connsiteY5" fmla="*/ 384792 h 2968852"/>
              <a:gd name="connsiteX6" fmla="*/ 11059010 w 11463178"/>
              <a:gd name="connsiteY6" fmla="*/ 697317 h 2968852"/>
              <a:gd name="connsiteX7" fmla="*/ 11304564 w 11463178"/>
              <a:gd name="connsiteY7" fmla="*/ 2449241 h 2968852"/>
              <a:gd name="connsiteX8" fmla="*/ 9615246 w 11463178"/>
              <a:gd name="connsiteY8" fmla="*/ 2670920 h 2968852"/>
              <a:gd name="connsiteX9" fmla="*/ 8427617 w 11463178"/>
              <a:gd name="connsiteY9" fmla="*/ 2948723 h 2968852"/>
              <a:gd name="connsiteX10" fmla="*/ 1750828 w 11463178"/>
              <a:gd name="connsiteY10" fmla="*/ 2958060 h 2968852"/>
              <a:gd name="connsiteX11" fmla="*/ 156119 w 11463178"/>
              <a:gd name="connsiteY11" fmla="*/ 2699370 h 2968852"/>
              <a:gd name="connsiteX12" fmla="*/ 23085 w 11463178"/>
              <a:gd name="connsiteY12" fmla="*/ 851183 h 2968852"/>
              <a:gd name="connsiteX0" fmla="*/ 23085 w 11463178"/>
              <a:gd name="connsiteY0" fmla="*/ 851580 h 2969249"/>
              <a:gd name="connsiteX1" fmla="*/ 432127 w 11463178"/>
              <a:gd name="connsiteY1" fmla="*/ 99331 h 2969249"/>
              <a:gd name="connsiteX2" fmla="*/ 2356266 w 11463178"/>
              <a:gd name="connsiteY2" fmla="*/ 54383 h 2969249"/>
              <a:gd name="connsiteX3" fmla="*/ 4902533 w 11463178"/>
              <a:gd name="connsiteY3" fmla="*/ 24110 h 2969249"/>
              <a:gd name="connsiteX4" fmla="*/ 6904457 w 11463178"/>
              <a:gd name="connsiteY4" fmla="*/ 437055 h 2969249"/>
              <a:gd name="connsiteX5" fmla="*/ 8369414 w 11463178"/>
              <a:gd name="connsiteY5" fmla="*/ 385189 h 2969249"/>
              <a:gd name="connsiteX6" fmla="*/ 11059010 w 11463178"/>
              <a:gd name="connsiteY6" fmla="*/ 697714 h 2969249"/>
              <a:gd name="connsiteX7" fmla="*/ 11304564 w 11463178"/>
              <a:gd name="connsiteY7" fmla="*/ 2449638 h 2969249"/>
              <a:gd name="connsiteX8" fmla="*/ 9615246 w 11463178"/>
              <a:gd name="connsiteY8" fmla="*/ 2671317 h 2969249"/>
              <a:gd name="connsiteX9" fmla="*/ 8427617 w 11463178"/>
              <a:gd name="connsiteY9" fmla="*/ 2949120 h 2969249"/>
              <a:gd name="connsiteX10" fmla="*/ 1750828 w 11463178"/>
              <a:gd name="connsiteY10" fmla="*/ 2958457 h 2969249"/>
              <a:gd name="connsiteX11" fmla="*/ 156119 w 11463178"/>
              <a:gd name="connsiteY11" fmla="*/ 2699767 h 2969249"/>
              <a:gd name="connsiteX12" fmla="*/ 23085 w 11463178"/>
              <a:gd name="connsiteY12" fmla="*/ 851580 h 2969249"/>
              <a:gd name="connsiteX0" fmla="*/ 23240 w 11463333"/>
              <a:gd name="connsiteY0" fmla="*/ 861108 h 2978777"/>
              <a:gd name="connsiteX1" fmla="*/ 432282 w 11463333"/>
              <a:gd name="connsiteY1" fmla="*/ 108859 h 2978777"/>
              <a:gd name="connsiteX2" fmla="*/ 2365725 w 11463333"/>
              <a:gd name="connsiteY2" fmla="*/ 33455 h 2978777"/>
              <a:gd name="connsiteX3" fmla="*/ 4902688 w 11463333"/>
              <a:gd name="connsiteY3" fmla="*/ 33638 h 2978777"/>
              <a:gd name="connsiteX4" fmla="*/ 6904612 w 11463333"/>
              <a:gd name="connsiteY4" fmla="*/ 446583 h 2978777"/>
              <a:gd name="connsiteX5" fmla="*/ 8369569 w 11463333"/>
              <a:gd name="connsiteY5" fmla="*/ 394717 h 2978777"/>
              <a:gd name="connsiteX6" fmla="*/ 11059165 w 11463333"/>
              <a:gd name="connsiteY6" fmla="*/ 707242 h 2978777"/>
              <a:gd name="connsiteX7" fmla="*/ 11304719 w 11463333"/>
              <a:gd name="connsiteY7" fmla="*/ 2459166 h 2978777"/>
              <a:gd name="connsiteX8" fmla="*/ 9615401 w 11463333"/>
              <a:gd name="connsiteY8" fmla="*/ 2680845 h 2978777"/>
              <a:gd name="connsiteX9" fmla="*/ 8427772 w 11463333"/>
              <a:gd name="connsiteY9" fmla="*/ 2958648 h 2978777"/>
              <a:gd name="connsiteX10" fmla="*/ 1750983 w 11463333"/>
              <a:gd name="connsiteY10" fmla="*/ 2967985 h 2978777"/>
              <a:gd name="connsiteX11" fmla="*/ 156274 w 11463333"/>
              <a:gd name="connsiteY11" fmla="*/ 2709295 h 2978777"/>
              <a:gd name="connsiteX12" fmla="*/ 23240 w 11463333"/>
              <a:gd name="connsiteY12" fmla="*/ 861108 h 2978777"/>
              <a:gd name="connsiteX0" fmla="*/ 27934 w 11468027"/>
              <a:gd name="connsiteY0" fmla="*/ 865115 h 2982784"/>
              <a:gd name="connsiteX1" fmla="*/ 399759 w 11468027"/>
              <a:gd name="connsiteY1" fmla="*/ 69357 h 2982784"/>
              <a:gd name="connsiteX2" fmla="*/ 2370419 w 11468027"/>
              <a:gd name="connsiteY2" fmla="*/ 37462 h 2982784"/>
              <a:gd name="connsiteX3" fmla="*/ 4907382 w 11468027"/>
              <a:gd name="connsiteY3" fmla="*/ 37645 h 2982784"/>
              <a:gd name="connsiteX4" fmla="*/ 6909306 w 11468027"/>
              <a:gd name="connsiteY4" fmla="*/ 450590 h 2982784"/>
              <a:gd name="connsiteX5" fmla="*/ 8374263 w 11468027"/>
              <a:gd name="connsiteY5" fmla="*/ 398724 h 2982784"/>
              <a:gd name="connsiteX6" fmla="*/ 11063859 w 11468027"/>
              <a:gd name="connsiteY6" fmla="*/ 711249 h 2982784"/>
              <a:gd name="connsiteX7" fmla="*/ 11309413 w 11468027"/>
              <a:gd name="connsiteY7" fmla="*/ 2463173 h 2982784"/>
              <a:gd name="connsiteX8" fmla="*/ 9620095 w 11468027"/>
              <a:gd name="connsiteY8" fmla="*/ 2684852 h 2982784"/>
              <a:gd name="connsiteX9" fmla="*/ 8432466 w 11468027"/>
              <a:gd name="connsiteY9" fmla="*/ 2962655 h 2982784"/>
              <a:gd name="connsiteX10" fmla="*/ 1755677 w 11468027"/>
              <a:gd name="connsiteY10" fmla="*/ 2971992 h 2982784"/>
              <a:gd name="connsiteX11" fmla="*/ 160968 w 11468027"/>
              <a:gd name="connsiteY11" fmla="*/ 2713302 h 2982784"/>
              <a:gd name="connsiteX12" fmla="*/ 27934 w 11468027"/>
              <a:gd name="connsiteY12" fmla="*/ 865115 h 2982784"/>
              <a:gd name="connsiteX0" fmla="*/ 27934 w 11468027"/>
              <a:gd name="connsiteY0" fmla="*/ 865115 h 2982784"/>
              <a:gd name="connsiteX1" fmla="*/ 399759 w 11468027"/>
              <a:gd name="connsiteY1" fmla="*/ 69357 h 2982784"/>
              <a:gd name="connsiteX2" fmla="*/ 2370419 w 11468027"/>
              <a:gd name="connsiteY2" fmla="*/ 37462 h 2982784"/>
              <a:gd name="connsiteX3" fmla="*/ 4907382 w 11468027"/>
              <a:gd name="connsiteY3" fmla="*/ 37645 h 2982784"/>
              <a:gd name="connsiteX4" fmla="*/ 6909306 w 11468027"/>
              <a:gd name="connsiteY4" fmla="*/ 450590 h 2982784"/>
              <a:gd name="connsiteX5" fmla="*/ 8374263 w 11468027"/>
              <a:gd name="connsiteY5" fmla="*/ 398724 h 2982784"/>
              <a:gd name="connsiteX6" fmla="*/ 11063859 w 11468027"/>
              <a:gd name="connsiteY6" fmla="*/ 711249 h 2982784"/>
              <a:gd name="connsiteX7" fmla="*/ 11309413 w 11468027"/>
              <a:gd name="connsiteY7" fmla="*/ 2463173 h 2982784"/>
              <a:gd name="connsiteX8" fmla="*/ 9620095 w 11468027"/>
              <a:gd name="connsiteY8" fmla="*/ 2684852 h 2982784"/>
              <a:gd name="connsiteX9" fmla="*/ 7162507 w 11468027"/>
              <a:gd name="connsiteY9" fmla="*/ 2967865 h 2982784"/>
              <a:gd name="connsiteX10" fmla="*/ 1755677 w 11468027"/>
              <a:gd name="connsiteY10" fmla="*/ 2971992 h 2982784"/>
              <a:gd name="connsiteX11" fmla="*/ 160968 w 11468027"/>
              <a:gd name="connsiteY11" fmla="*/ 2713302 h 2982784"/>
              <a:gd name="connsiteX12" fmla="*/ 27934 w 11468027"/>
              <a:gd name="connsiteY12" fmla="*/ 865115 h 2982784"/>
              <a:gd name="connsiteX0" fmla="*/ 27934 w 11561247"/>
              <a:gd name="connsiteY0" fmla="*/ 865115 h 2982784"/>
              <a:gd name="connsiteX1" fmla="*/ 399759 w 11561247"/>
              <a:gd name="connsiteY1" fmla="*/ 69357 h 2982784"/>
              <a:gd name="connsiteX2" fmla="*/ 2370419 w 11561247"/>
              <a:gd name="connsiteY2" fmla="*/ 37462 h 2982784"/>
              <a:gd name="connsiteX3" fmla="*/ 4907382 w 11561247"/>
              <a:gd name="connsiteY3" fmla="*/ 37645 h 2982784"/>
              <a:gd name="connsiteX4" fmla="*/ 6909306 w 11561247"/>
              <a:gd name="connsiteY4" fmla="*/ 450590 h 2982784"/>
              <a:gd name="connsiteX5" fmla="*/ 8374263 w 11561247"/>
              <a:gd name="connsiteY5" fmla="*/ 398724 h 2982784"/>
              <a:gd name="connsiteX6" fmla="*/ 11063859 w 11561247"/>
              <a:gd name="connsiteY6" fmla="*/ 711249 h 2982784"/>
              <a:gd name="connsiteX7" fmla="*/ 11309413 w 11561247"/>
              <a:gd name="connsiteY7" fmla="*/ 2463173 h 2982784"/>
              <a:gd name="connsiteX8" fmla="*/ 8327659 w 11561247"/>
              <a:gd name="connsiteY8" fmla="*/ 2695271 h 2982784"/>
              <a:gd name="connsiteX9" fmla="*/ 7162507 w 11561247"/>
              <a:gd name="connsiteY9" fmla="*/ 2967865 h 2982784"/>
              <a:gd name="connsiteX10" fmla="*/ 1755677 w 11561247"/>
              <a:gd name="connsiteY10" fmla="*/ 2971992 h 2982784"/>
              <a:gd name="connsiteX11" fmla="*/ 160968 w 11561247"/>
              <a:gd name="connsiteY11" fmla="*/ 2713302 h 2982784"/>
              <a:gd name="connsiteX12" fmla="*/ 27934 w 11561247"/>
              <a:gd name="connsiteY12" fmla="*/ 865115 h 2982784"/>
              <a:gd name="connsiteX0" fmla="*/ 27934 w 11544895"/>
              <a:gd name="connsiteY0" fmla="*/ 865115 h 2982784"/>
              <a:gd name="connsiteX1" fmla="*/ 399759 w 11544895"/>
              <a:gd name="connsiteY1" fmla="*/ 69357 h 2982784"/>
              <a:gd name="connsiteX2" fmla="*/ 2370419 w 11544895"/>
              <a:gd name="connsiteY2" fmla="*/ 37462 h 2982784"/>
              <a:gd name="connsiteX3" fmla="*/ 4907382 w 11544895"/>
              <a:gd name="connsiteY3" fmla="*/ 37645 h 2982784"/>
              <a:gd name="connsiteX4" fmla="*/ 6909306 w 11544895"/>
              <a:gd name="connsiteY4" fmla="*/ 450590 h 2982784"/>
              <a:gd name="connsiteX5" fmla="*/ 8374263 w 11544895"/>
              <a:gd name="connsiteY5" fmla="*/ 398724 h 2982784"/>
              <a:gd name="connsiteX6" fmla="*/ 11063859 w 11544895"/>
              <a:gd name="connsiteY6" fmla="*/ 711249 h 2982784"/>
              <a:gd name="connsiteX7" fmla="*/ 11309413 w 11544895"/>
              <a:gd name="connsiteY7" fmla="*/ 2463173 h 2982784"/>
              <a:gd name="connsiteX8" fmla="*/ 8552430 w 11544895"/>
              <a:gd name="connsiteY8" fmla="*/ 2679642 h 2982784"/>
              <a:gd name="connsiteX9" fmla="*/ 7162507 w 11544895"/>
              <a:gd name="connsiteY9" fmla="*/ 2967865 h 2982784"/>
              <a:gd name="connsiteX10" fmla="*/ 1755677 w 11544895"/>
              <a:gd name="connsiteY10" fmla="*/ 2971992 h 2982784"/>
              <a:gd name="connsiteX11" fmla="*/ 160968 w 11544895"/>
              <a:gd name="connsiteY11" fmla="*/ 2713302 h 2982784"/>
              <a:gd name="connsiteX12" fmla="*/ 27934 w 11544895"/>
              <a:gd name="connsiteY12" fmla="*/ 865115 h 2982784"/>
              <a:gd name="connsiteX0" fmla="*/ 27934 w 11524147"/>
              <a:gd name="connsiteY0" fmla="*/ 865115 h 2982784"/>
              <a:gd name="connsiteX1" fmla="*/ 399759 w 11524147"/>
              <a:gd name="connsiteY1" fmla="*/ 69357 h 2982784"/>
              <a:gd name="connsiteX2" fmla="*/ 2370419 w 11524147"/>
              <a:gd name="connsiteY2" fmla="*/ 37462 h 2982784"/>
              <a:gd name="connsiteX3" fmla="*/ 4907382 w 11524147"/>
              <a:gd name="connsiteY3" fmla="*/ 37645 h 2982784"/>
              <a:gd name="connsiteX4" fmla="*/ 6909306 w 11524147"/>
              <a:gd name="connsiteY4" fmla="*/ 450590 h 2982784"/>
              <a:gd name="connsiteX5" fmla="*/ 8374263 w 11524147"/>
              <a:gd name="connsiteY5" fmla="*/ 398724 h 2982784"/>
              <a:gd name="connsiteX6" fmla="*/ 11063859 w 11524147"/>
              <a:gd name="connsiteY6" fmla="*/ 711249 h 2982784"/>
              <a:gd name="connsiteX7" fmla="*/ 11309413 w 11524147"/>
              <a:gd name="connsiteY7" fmla="*/ 2463173 h 2982784"/>
              <a:gd name="connsiteX8" fmla="*/ 8838514 w 11524147"/>
              <a:gd name="connsiteY8" fmla="*/ 2675069 h 2982784"/>
              <a:gd name="connsiteX9" fmla="*/ 7162507 w 11524147"/>
              <a:gd name="connsiteY9" fmla="*/ 2967865 h 2982784"/>
              <a:gd name="connsiteX10" fmla="*/ 1755677 w 11524147"/>
              <a:gd name="connsiteY10" fmla="*/ 2971992 h 2982784"/>
              <a:gd name="connsiteX11" fmla="*/ 160968 w 11524147"/>
              <a:gd name="connsiteY11" fmla="*/ 2713302 h 2982784"/>
              <a:gd name="connsiteX12" fmla="*/ 27934 w 11524147"/>
              <a:gd name="connsiteY12" fmla="*/ 865115 h 2982784"/>
              <a:gd name="connsiteX0" fmla="*/ 27934 w 11524147"/>
              <a:gd name="connsiteY0" fmla="*/ 865115 h 2982784"/>
              <a:gd name="connsiteX1" fmla="*/ 399759 w 11524147"/>
              <a:gd name="connsiteY1" fmla="*/ 69357 h 2982784"/>
              <a:gd name="connsiteX2" fmla="*/ 2370419 w 11524147"/>
              <a:gd name="connsiteY2" fmla="*/ 37462 h 2982784"/>
              <a:gd name="connsiteX3" fmla="*/ 4907382 w 11524147"/>
              <a:gd name="connsiteY3" fmla="*/ 37645 h 2982784"/>
              <a:gd name="connsiteX4" fmla="*/ 6909306 w 11524147"/>
              <a:gd name="connsiteY4" fmla="*/ 450590 h 2982784"/>
              <a:gd name="connsiteX5" fmla="*/ 8374263 w 11524147"/>
              <a:gd name="connsiteY5" fmla="*/ 398724 h 2982784"/>
              <a:gd name="connsiteX6" fmla="*/ 11063859 w 11524147"/>
              <a:gd name="connsiteY6" fmla="*/ 711249 h 2982784"/>
              <a:gd name="connsiteX7" fmla="*/ 11309413 w 11524147"/>
              <a:gd name="connsiteY7" fmla="*/ 2463173 h 2982784"/>
              <a:gd name="connsiteX8" fmla="*/ 8838514 w 11524147"/>
              <a:gd name="connsiteY8" fmla="*/ 2675069 h 2982784"/>
              <a:gd name="connsiteX9" fmla="*/ 7626161 w 11524147"/>
              <a:gd name="connsiteY9" fmla="*/ 2954147 h 2982784"/>
              <a:gd name="connsiteX10" fmla="*/ 1755677 w 11524147"/>
              <a:gd name="connsiteY10" fmla="*/ 2971992 h 2982784"/>
              <a:gd name="connsiteX11" fmla="*/ 160968 w 11524147"/>
              <a:gd name="connsiteY11" fmla="*/ 2713302 h 2982784"/>
              <a:gd name="connsiteX12" fmla="*/ 27934 w 11524147"/>
              <a:gd name="connsiteY12" fmla="*/ 865115 h 2982784"/>
              <a:gd name="connsiteX0" fmla="*/ 27934 w 11536300"/>
              <a:gd name="connsiteY0" fmla="*/ 865115 h 2982784"/>
              <a:gd name="connsiteX1" fmla="*/ 399759 w 11536300"/>
              <a:gd name="connsiteY1" fmla="*/ 69357 h 2982784"/>
              <a:gd name="connsiteX2" fmla="*/ 2370419 w 11536300"/>
              <a:gd name="connsiteY2" fmla="*/ 37462 h 2982784"/>
              <a:gd name="connsiteX3" fmla="*/ 4907382 w 11536300"/>
              <a:gd name="connsiteY3" fmla="*/ 37645 h 2982784"/>
              <a:gd name="connsiteX4" fmla="*/ 6909306 w 11536300"/>
              <a:gd name="connsiteY4" fmla="*/ 450590 h 2982784"/>
              <a:gd name="connsiteX5" fmla="*/ 8374263 w 11536300"/>
              <a:gd name="connsiteY5" fmla="*/ 398724 h 2982784"/>
              <a:gd name="connsiteX6" fmla="*/ 11063859 w 11536300"/>
              <a:gd name="connsiteY6" fmla="*/ 711249 h 2982784"/>
              <a:gd name="connsiteX7" fmla="*/ 11309413 w 11536300"/>
              <a:gd name="connsiteY7" fmla="*/ 2463173 h 2982784"/>
              <a:gd name="connsiteX8" fmla="*/ 8670809 w 11536300"/>
              <a:gd name="connsiteY8" fmla="*/ 2675069 h 2982784"/>
              <a:gd name="connsiteX9" fmla="*/ 7626161 w 11536300"/>
              <a:gd name="connsiteY9" fmla="*/ 2954147 h 2982784"/>
              <a:gd name="connsiteX10" fmla="*/ 1755677 w 11536300"/>
              <a:gd name="connsiteY10" fmla="*/ 2971992 h 2982784"/>
              <a:gd name="connsiteX11" fmla="*/ 160968 w 11536300"/>
              <a:gd name="connsiteY11" fmla="*/ 2713302 h 2982784"/>
              <a:gd name="connsiteX12" fmla="*/ 27934 w 11536300"/>
              <a:gd name="connsiteY12" fmla="*/ 865115 h 2982784"/>
              <a:gd name="connsiteX0" fmla="*/ 27934 w 11532723"/>
              <a:gd name="connsiteY0" fmla="*/ 865115 h 2982784"/>
              <a:gd name="connsiteX1" fmla="*/ 399759 w 11532723"/>
              <a:gd name="connsiteY1" fmla="*/ 69357 h 2982784"/>
              <a:gd name="connsiteX2" fmla="*/ 2370419 w 11532723"/>
              <a:gd name="connsiteY2" fmla="*/ 37462 h 2982784"/>
              <a:gd name="connsiteX3" fmla="*/ 4907382 w 11532723"/>
              <a:gd name="connsiteY3" fmla="*/ 37645 h 2982784"/>
              <a:gd name="connsiteX4" fmla="*/ 6909306 w 11532723"/>
              <a:gd name="connsiteY4" fmla="*/ 450590 h 2982784"/>
              <a:gd name="connsiteX5" fmla="*/ 8374263 w 11532723"/>
              <a:gd name="connsiteY5" fmla="*/ 398724 h 2982784"/>
              <a:gd name="connsiteX6" fmla="*/ 11063859 w 11532723"/>
              <a:gd name="connsiteY6" fmla="*/ 711249 h 2982784"/>
              <a:gd name="connsiteX7" fmla="*/ 11309413 w 11532723"/>
              <a:gd name="connsiteY7" fmla="*/ 2463173 h 2982784"/>
              <a:gd name="connsiteX8" fmla="*/ 8720134 w 11532723"/>
              <a:gd name="connsiteY8" fmla="*/ 2675069 h 2982784"/>
              <a:gd name="connsiteX9" fmla="*/ 7626161 w 11532723"/>
              <a:gd name="connsiteY9" fmla="*/ 2954147 h 2982784"/>
              <a:gd name="connsiteX10" fmla="*/ 1755677 w 11532723"/>
              <a:gd name="connsiteY10" fmla="*/ 2971992 h 2982784"/>
              <a:gd name="connsiteX11" fmla="*/ 160968 w 11532723"/>
              <a:gd name="connsiteY11" fmla="*/ 2713302 h 2982784"/>
              <a:gd name="connsiteX12" fmla="*/ 27934 w 11532723"/>
              <a:gd name="connsiteY12" fmla="*/ 865115 h 2982784"/>
              <a:gd name="connsiteX0" fmla="*/ 27934 w 11547942"/>
              <a:gd name="connsiteY0" fmla="*/ 865115 h 2982784"/>
              <a:gd name="connsiteX1" fmla="*/ 399759 w 11547942"/>
              <a:gd name="connsiteY1" fmla="*/ 69357 h 2982784"/>
              <a:gd name="connsiteX2" fmla="*/ 2370419 w 11547942"/>
              <a:gd name="connsiteY2" fmla="*/ 37462 h 2982784"/>
              <a:gd name="connsiteX3" fmla="*/ 4907382 w 11547942"/>
              <a:gd name="connsiteY3" fmla="*/ 37645 h 2982784"/>
              <a:gd name="connsiteX4" fmla="*/ 6909306 w 11547942"/>
              <a:gd name="connsiteY4" fmla="*/ 450590 h 2982784"/>
              <a:gd name="connsiteX5" fmla="*/ 8374263 w 11547942"/>
              <a:gd name="connsiteY5" fmla="*/ 398724 h 2982784"/>
              <a:gd name="connsiteX6" fmla="*/ 11063859 w 11547942"/>
              <a:gd name="connsiteY6" fmla="*/ 711249 h 2982784"/>
              <a:gd name="connsiteX7" fmla="*/ 11309413 w 11547942"/>
              <a:gd name="connsiteY7" fmla="*/ 2463173 h 2982784"/>
              <a:gd name="connsiteX8" fmla="*/ 8510503 w 11547942"/>
              <a:gd name="connsiteY8" fmla="*/ 2669353 h 2982784"/>
              <a:gd name="connsiteX9" fmla="*/ 7626161 w 11547942"/>
              <a:gd name="connsiteY9" fmla="*/ 2954147 h 2982784"/>
              <a:gd name="connsiteX10" fmla="*/ 1755677 w 11547942"/>
              <a:gd name="connsiteY10" fmla="*/ 2971992 h 2982784"/>
              <a:gd name="connsiteX11" fmla="*/ 160968 w 11547942"/>
              <a:gd name="connsiteY11" fmla="*/ 2713302 h 2982784"/>
              <a:gd name="connsiteX12" fmla="*/ 27934 w 11547942"/>
              <a:gd name="connsiteY12" fmla="*/ 865115 h 2982784"/>
              <a:gd name="connsiteX0" fmla="*/ 27934 w 11547942"/>
              <a:gd name="connsiteY0" fmla="*/ 865115 h 2982784"/>
              <a:gd name="connsiteX1" fmla="*/ 399759 w 11547942"/>
              <a:gd name="connsiteY1" fmla="*/ 69357 h 2982784"/>
              <a:gd name="connsiteX2" fmla="*/ 2370419 w 11547942"/>
              <a:gd name="connsiteY2" fmla="*/ 37462 h 2982784"/>
              <a:gd name="connsiteX3" fmla="*/ 4907382 w 11547942"/>
              <a:gd name="connsiteY3" fmla="*/ 37645 h 2982784"/>
              <a:gd name="connsiteX4" fmla="*/ 6909306 w 11547942"/>
              <a:gd name="connsiteY4" fmla="*/ 450590 h 2982784"/>
              <a:gd name="connsiteX5" fmla="*/ 8374263 w 11547942"/>
              <a:gd name="connsiteY5" fmla="*/ 398724 h 2982784"/>
              <a:gd name="connsiteX6" fmla="*/ 11063859 w 11547942"/>
              <a:gd name="connsiteY6" fmla="*/ 711249 h 2982784"/>
              <a:gd name="connsiteX7" fmla="*/ 11309413 w 11547942"/>
              <a:gd name="connsiteY7" fmla="*/ 2463173 h 2982784"/>
              <a:gd name="connsiteX8" fmla="*/ 8510503 w 11547942"/>
              <a:gd name="connsiteY8" fmla="*/ 2669353 h 2982784"/>
              <a:gd name="connsiteX9" fmla="*/ 7465855 w 11547942"/>
              <a:gd name="connsiteY9" fmla="*/ 2959863 h 2982784"/>
              <a:gd name="connsiteX10" fmla="*/ 1755677 w 11547942"/>
              <a:gd name="connsiteY10" fmla="*/ 2971992 h 2982784"/>
              <a:gd name="connsiteX11" fmla="*/ 160968 w 11547942"/>
              <a:gd name="connsiteY11" fmla="*/ 2713302 h 2982784"/>
              <a:gd name="connsiteX12" fmla="*/ 27934 w 11547942"/>
              <a:gd name="connsiteY12" fmla="*/ 865115 h 2982784"/>
              <a:gd name="connsiteX0" fmla="*/ 27934 w 11547942"/>
              <a:gd name="connsiteY0" fmla="*/ 865115 h 2982784"/>
              <a:gd name="connsiteX1" fmla="*/ 399759 w 11547942"/>
              <a:gd name="connsiteY1" fmla="*/ 69357 h 2982784"/>
              <a:gd name="connsiteX2" fmla="*/ 2370419 w 11547942"/>
              <a:gd name="connsiteY2" fmla="*/ 37462 h 2982784"/>
              <a:gd name="connsiteX3" fmla="*/ 4907382 w 11547942"/>
              <a:gd name="connsiteY3" fmla="*/ 37645 h 2982784"/>
              <a:gd name="connsiteX4" fmla="*/ 7111089 w 11547942"/>
              <a:gd name="connsiteY4" fmla="*/ 446848 h 2982784"/>
              <a:gd name="connsiteX5" fmla="*/ 8374263 w 11547942"/>
              <a:gd name="connsiteY5" fmla="*/ 398724 h 2982784"/>
              <a:gd name="connsiteX6" fmla="*/ 11063859 w 11547942"/>
              <a:gd name="connsiteY6" fmla="*/ 711249 h 2982784"/>
              <a:gd name="connsiteX7" fmla="*/ 11309413 w 11547942"/>
              <a:gd name="connsiteY7" fmla="*/ 2463173 h 2982784"/>
              <a:gd name="connsiteX8" fmla="*/ 8510503 w 11547942"/>
              <a:gd name="connsiteY8" fmla="*/ 2669353 h 2982784"/>
              <a:gd name="connsiteX9" fmla="*/ 7465855 w 11547942"/>
              <a:gd name="connsiteY9" fmla="*/ 2959863 h 2982784"/>
              <a:gd name="connsiteX10" fmla="*/ 1755677 w 11547942"/>
              <a:gd name="connsiteY10" fmla="*/ 2971992 h 2982784"/>
              <a:gd name="connsiteX11" fmla="*/ 160968 w 11547942"/>
              <a:gd name="connsiteY11" fmla="*/ 2713302 h 2982784"/>
              <a:gd name="connsiteX12" fmla="*/ 27934 w 11547942"/>
              <a:gd name="connsiteY12" fmla="*/ 865115 h 2982784"/>
              <a:gd name="connsiteX0" fmla="*/ 27934 w 11547942"/>
              <a:gd name="connsiteY0" fmla="*/ 867811 h 2985480"/>
              <a:gd name="connsiteX1" fmla="*/ 399759 w 11547942"/>
              <a:gd name="connsiteY1" fmla="*/ 72053 h 2985480"/>
              <a:gd name="connsiteX2" fmla="*/ 2370419 w 11547942"/>
              <a:gd name="connsiteY2" fmla="*/ 40158 h 2985480"/>
              <a:gd name="connsiteX3" fmla="*/ 5141451 w 11547942"/>
              <a:gd name="connsiteY3" fmla="*/ 29117 h 2985480"/>
              <a:gd name="connsiteX4" fmla="*/ 7111089 w 11547942"/>
              <a:gd name="connsiteY4" fmla="*/ 449544 h 2985480"/>
              <a:gd name="connsiteX5" fmla="*/ 8374263 w 11547942"/>
              <a:gd name="connsiteY5" fmla="*/ 401420 h 2985480"/>
              <a:gd name="connsiteX6" fmla="*/ 11063859 w 11547942"/>
              <a:gd name="connsiteY6" fmla="*/ 713945 h 2985480"/>
              <a:gd name="connsiteX7" fmla="*/ 11309413 w 11547942"/>
              <a:gd name="connsiteY7" fmla="*/ 2465869 h 2985480"/>
              <a:gd name="connsiteX8" fmla="*/ 8510503 w 11547942"/>
              <a:gd name="connsiteY8" fmla="*/ 2672049 h 2985480"/>
              <a:gd name="connsiteX9" fmla="*/ 7465855 w 11547942"/>
              <a:gd name="connsiteY9" fmla="*/ 2962559 h 2985480"/>
              <a:gd name="connsiteX10" fmla="*/ 1755677 w 11547942"/>
              <a:gd name="connsiteY10" fmla="*/ 2974688 h 2985480"/>
              <a:gd name="connsiteX11" fmla="*/ 160968 w 11547942"/>
              <a:gd name="connsiteY11" fmla="*/ 2715998 h 2985480"/>
              <a:gd name="connsiteX12" fmla="*/ 27934 w 11547942"/>
              <a:gd name="connsiteY12" fmla="*/ 867811 h 2985480"/>
              <a:gd name="connsiteX0" fmla="*/ 27934 w 11547942"/>
              <a:gd name="connsiteY0" fmla="*/ 865116 h 2982785"/>
              <a:gd name="connsiteX1" fmla="*/ 399759 w 11547942"/>
              <a:gd name="connsiteY1" fmla="*/ 69358 h 2982785"/>
              <a:gd name="connsiteX2" fmla="*/ 2370419 w 11547942"/>
              <a:gd name="connsiteY2" fmla="*/ 37463 h 2982785"/>
              <a:gd name="connsiteX3" fmla="*/ 5149522 w 11547942"/>
              <a:gd name="connsiteY3" fmla="*/ 37646 h 2982785"/>
              <a:gd name="connsiteX4" fmla="*/ 7111089 w 11547942"/>
              <a:gd name="connsiteY4" fmla="*/ 446849 h 2982785"/>
              <a:gd name="connsiteX5" fmla="*/ 8374263 w 11547942"/>
              <a:gd name="connsiteY5" fmla="*/ 398725 h 2982785"/>
              <a:gd name="connsiteX6" fmla="*/ 11063859 w 11547942"/>
              <a:gd name="connsiteY6" fmla="*/ 711250 h 2982785"/>
              <a:gd name="connsiteX7" fmla="*/ 11309413 w 11547942"/>
              <a:gd name="connsiteY7" fmla="*/ 2463174 h 2982785"/>
              <a:gd name="connsiteX8" fmla="*/ 8510503 w 11547942"/>
              <a:gd name="connsiteY8" fmla="*/ 2669354 h 2982785"/>
              <a:gd name="connsiteX9" fmla="*/ 7465855 w 11547942"/>
              <a:gd name="connsiteY9" fmla="*/ 2959864 h 2982785"/>
              <a:gd name="connsiteX10" fmla="*/ 1755677 w 11547942"/>
              <a:gd name="connsiteY10" fmla="*/ 2971993 h 2982785"/>
              <a:gd name="connsiteX11" fmla="*/ 160968 w 11547942"/>
              <a:gd name="connsiteY11" fmla="*/ 2713303 h 2982785"/>
              <a:gd name="connsiteX12" fmla="*/ 27934 w 11547942"/>
              <a:gd name="connsiteY12" fmla="*/ 865116 h 2982785"/>
              <a:gd name="connsiteX0" fmla="*/ 27934 w 11547942"/>
              <a:gd name="connsiteY0" fmla="*/ 865978 h 2983647"/>
              <a:gd name="connsiteX1" fmla="*/ 399759 w 11547942"/>
              <a:gd name="connsiteY1" fmla="*/ 70220 h 2983647"/>
              <a:gd name="connsiteX2" fmla="*/ 2370419 w 11547942"/>
              <a:gd name="connsiteY2" fmla="*/ 38325 h 2983647"/>
              <a:gd name="connsiteX3" fmla="*/ 5456234 w 11547942"/>
              <a:gd name="connsiteY3" fmla="*/ 57215 h 2983647"/>
              <a:gd name="connsiteX4" fmla="*/ 7111089 w 11547942"/>
              <a:gd name="connsiteY4" fmla="*/ 447711 h 2983647"/>
              <a:gd name="connsiteX5" fmla="*/ 8374263 w 11547942"/>
              <a:gd name="connsiteY5" fmla="*/ 399587 h 2983647"/>
              <a:gd name="connsiteX6" fmla="*/ 11063859 w 11547942"/>
              <a:gd name="connsiteY6" fmla="*/ 712112 h 2983647"/>
              <a:gd name="connsiteX7" fmla="*/ 11309413 w 11547942"/>
              <a:gd name="connsiteY7" fmla="*/ 2464036 h 2983647"/>
              <a:gd name="connsiteX8" fmla="*/ 8510503 w 11547942"/>
              <a:gd name="connsiteY8" fmla="*/ 2670216 h 2983647"/>
              <a:gd name="connsiteX9" fmla="*/ 7465855 w 11547942"/>
              <a:gd name="connsiteY9" fmla="*/ 2960726 h 2983647"/>
              <a:gd name="connsiteX10" fmla="*/ 1755677 w 11547942"/>
              <a:gd name="connsiteY10" fmla="*/ 2972855 h 2983647"/>
              <a:gd name="connsiteX11" fmla="*/ 160968 w 11547942"/>
              <a:gd name="connsiteY11" fmla="*/ 2714165 h 2983647"/>
              <a:gd name="connsiteX12" fmla="*/ 27934 w 11547942"/>
              <a:gd name="connsiteY12" fmla="*/ 865978 h 2983647"/>
              <a:gd name="connsiteX0" fmla="*/ 27934 w 11547942"/>
              <a:gd name="connsiteY0" fmla="*/ 865820 h 2983489"/>
              <a:gd name="connsiteX1" fmla="*/ 399759 w 11547942"/>
              <a:gd name="connsiteY1" fmla="*/ 70062 h 2983489"/>
              <a:gd name="connsiteX2" fmla="*/ 2370419 w 11547942"/>
              <a:gd name="connsiteY2" fmla="*/ 38167 h 2983489"/>
              <a:gd name="connsiteX3" fmla="*/ 6373677 w 11547942"/>
              <a:gd name="connsiteY3" fmla="*/ 53627 h 2983489"/>
              <a:gd name="connsiteX4" fmla="*/ 7111089 w 11547942"/>
              <a:gd name="connsiteY4" fmla="*/ 447553 h 2983489"/>
              <a:gd name="connsiteX5" fmla="*/ 8374263 w 11547942"/>
              <a:gd name="connsiteY5" fmla="*/ 399429 h 2983489"/>
              <a:gd name="connsiteX6" fmla="*/ 11063859 w 11547942"/>
              <a:gd name="connsiteY6" fmla="*/ 711954 h 2983489"/>
              <a:gd name="connsiteX7" fmla="*/ 11309413 w 11547942"/>
              <a:gd name="connsiteY7" fmla="*/ 2463878 h 2983489"/>
              <a:gd name="connsiteX8" fmla="*/ 8510503 w 11547942"/>
              <a:gd name="connsiteY8" fmla="*/ 2670058 h 2983489"/>
              <a:gd name="connsiteX9" fmla="*/ 7465855 w 11547942"/>
              <a:gd name="connsiteY9" fmla="*/ 2960568 h 2983489"/>
              <a:gd name="connsiteX10" fmla="*/ 1755677 w 11547942"/>
              <a:gd name="connsiteY10" fmla="*/ 2972697 h 2983489"/>
              <a:gd name="connsiteX11" fmla="*/ 160968 w 11547942"/>
              <a:gd name="connsiteY11" fmla="*/ 2714007 h 2983489"/>
              <a:gd name="connsiteX12" fmla="*/ 27934 w 11547942"/>
              <a:gd name="connsiteY12" fmla="*/ 865820 h 2983489"/>
              <a:gd name="connsiteX0" fmla="*/ 27934 w 11547942"/>
              <a:gd name="connsiteY0" fmla="*/ 865187 h 2982856"/>
              <a:gd name="connsiteX1" fmla="*/ 399759 w 11547942"/>
              <a:gd name="connsiteY1" fmla="*/ 69429 h 2982856"/>
              <a:gd name="connsiteX2" fmla="*/ 2370419 w 11547942"/>
              <a:gd name="connsiteY2" fmla="*/ 37534 h 2982856"/>
              <a:gd name="connsiteX3" fmla="*/ 6566045 w 11547942"/>
              <a:gd name="connsiteY3" fmla="*/ 39275 h 2982856"/>
              <a:gd name="connsiteX4" fmla="*/ 7111089 w 11547942"/>
              <a:gd name="connsiteY4" fmla="*/ 446920 h 2982856"/>
              <a:gd name="connsiteX5" fmla="*/ 8374263 w 11547942"/>
              <a:gd name="connsiteY5" fmla="*/ 398796 h 2982856"/>
              <a:gd name="connsiteX6" fmla="*/ 11063859 w 11547942"/>
              <a:gd name="connsiteY6" fmla="*/ 711321 h 2982856"/>
              <a:gd name="connsiteX7" fmla="*/ 11309413 w 11547942"/>
              <a:gd name="connsiteY7" fmla="*/ 2463245 h 2982856"/>
              <a:gd name="connsiteX8" fmla="*/ 8510503 w 11547942"/>
              <a:gd name="connsiteY8" fmla="*/ 2669425 h 2982856"/>
              <a:gd name="connsiteX9" fmla="*/ 7465855 w 11547942"/>
              <a:gd name="connsiteY9" fmla="*/ 2959935 h 2982856"/>
              <a:gd name="connsiteX10" fmla="*/ 1755677 w 11547942"/>
              <a:gd name="connsiteY10" fmla="*/ 2972064 h 2982856"/>
              <a:gd name="connsiteX11" fmla="*/ 160968 w 11547942"/>
              <a:gd name="connsiteY11" fmla="*/ 2713374 h 2982856"/>
              <a:gd name="connsiteX12" fmla="*/ 27934 w 11547942"/>
              <a:gd name="connsiteY12" fmla="*/ 865187 h 2982856"/>
              <a:gd name="connsiteX0" fmla="*/ 27934 w 11547942"/>
              <a:gd name="connsiteY0" fmla="*/ 865187 h 2982856"/>
              <a:gd name="connsiteX1" fmla="*/ 399759 w 11547942"/>
              <a:gd name="connsiteY1" fmla="*/ 69429 h 2982856"/>
              <a:gd name="connsiteX2" fmla="*/ 2370419 w 11547942"/>
              <a:gd name="connsiteY2" fmla="*/ 37534 h 2982856"/>
              <a:gd name="connsiteX3" fmla="*/ 6477261 w 11547942"/>
              <a:gd name="connsiteY3" fmla="*/ 39275 h 2982856"/>
              <a:gd name="connsiteX4" fmla="*/ 7111089 w 11547942"/>
              <a:gd name="connsiteY4" fmla="*/ 446920 h 2982856"/>
              <a:gd name="connsiteX5" fmla="*/ 8374263 w 11547942"/>
              <a:gd name="connsiteY5" fmla="*/ 398796 h 2982856"/>
              <a:gd name="connsiteX6" fmla="*/ 11063859 w 11547942"/>
              <a:gd name="connsiteY6" fmla="*/ 711321 h 2982856"/>
              <a:gd name="connsiteX7" fmla="*/ 11309413 w 11547942"/>
              <a:gd name="connsiteY7" fmla="*/ 2463245 h 2982856"/>
              <a:gd name="connsiteX8" fmla="*/ 8510503 w 11547942"/>
              <a:gd name="connsiteY8" fmla="*/ 2669425 h 2982856"/>
              <a:gd name="connsiteX9" fmla="*/ 7465855 w 11547942"/>
              <a:gd name="connsiteY9" fmla="*/ 2959935 h 2982856"/>
              <a:gd name="connsiteX10" fmla="*/ 1755677 w 11547942"/>
              <a:gd name="connsiteY10" fmla="*/ 2972064 h 2982856"/>
              <a:gd name="connsiteX11" fmla="*/ 160968 w 11547942"/>
              <a:gd name="connsiteY11" fmla="*/ 2713374 h 2982856"/>
              <a:gd name="connsiteX12" fmla="*/ 27934 w 11547942"/>
              <a:gd name="connsiteY12" fmla="*/ 865187 h 2982856"/>
              <a:gd name="connsiteX0" fmla="*/ 27934 w 11547942"/>
              <a:gd name="connsiteY0" fmla="*/ 865187 h 2982856"/>
              <a:gd name="connsiteX1" fmla="*/ 399759 w 11547942"/>
              <a:gd name="connsiteY1" fmla="*/ 69429 h 2982856"/>
              <a:gd name="connsiteX2" fmla="*/ 2370419 w 11547942"/>
              <a:gd name="connsiteY2" fmla="*/ 37534 h 2982856"/>
              <a:gd name="connsiteX3" fmla="*/ 6477261 w 11547942"/>
              <a:gd name="connsiteY3" fmla="*/ 39275 h 2982856"/>
              <a:gd name="connsiteX4" fmla="*/ 7111089 w 11547942"/>
              <a:gd name="connsiteY4" fmla="*/ 446920 h 2982856"/>
              <a:gd name="connsiteX5" fmla="*/ 8374263 w 11547942"/>
              <a:gd name="connsiteY5" fmla="*/ 398796 h 2982856"/>
              <a:gd name="connsiteX6" fmla="*/ 11063859 w 11547942"/>
              <a:gd name="connsiteY6" fmla="*/ 711321 h 2982856"/>
              <a:gd name="connsiteX7" fmla="*/ 11309413 w 11547942"/>
              <a:gd name="connsiteY7" fmla="*/ 2463245 h 2982856"/>
              <a:gd name="connsiteX8" fmla="*/ 8510503 w 11547942"/>
              <a:gd name="connsiteY8" fmla="*/ 2669425 h 2982856"/>
              <a:gd name="connsiteX9" fmla="*/ 7465855 w 11547942"/>
              <a:gd name="connsiteY9" fmla="*/ 2959935 h 2982856"/>
              <a:gd name="connsiteX10" fmla="*/ 1755677 w 11547942"/>
              <a:gd name="connsiteY10" fmla="*/ 2972064 h 2982856"/>
              <a:gd name="connsiteX11" fmla="*/ 160968 w 11547942"/>
              <a:gd name="connsiteY11" fmla="*/ 2713374 h 2982856"/>
              <a:gd name="connsiteX12" fmla="*/ 27934 w 11547942"/>
              <a:gd name="connsiteY12" fmla="*/ 865187 h 2982856"/>
              <a:gd name="connsiteX0" fmla="*/ 27934 w 11547942"/>
              <a:gd name="connsiteY0" fmla="*/ 864408 h 2982077"/>
              <a:gd name="connsiteX1" fmla="*/ 399759 w 11547942"/>
              <a:gd name="connsiteY1" fmla="*/ 68650 h 2982077"/>
              <a:gd name="connsiteX2" fmla="*/ 2370419 w 11547942"/>
              <a:gd name="connsiteY2" fmla="*/ 36755 h 2982077"/>
              <a:gd name="connsiteX3" fmla="*/ 6381077 w 11547942"/>
              <a:gd name="connsiteY3" fmla="*/ 21348 h 2982077"/>
              <a:gd name="connsiteX4" fmla="*/ 7111089 w 11547942"/>
              <a:gd name="connsiteY4" fmla="*/ 446141 h 2982077"/>
              <a:gd name="connsiteX5" fmla="*/ 8374263 w 11547942"/>
              <a:gd name="connsiteY5" fmla="*/ 398017 h 2982077"/>
              <a:gd name="connsiteX6" fmla="*/ 11063859 w 11547942"/>
              <a:gd name="connsiteY6" fmla="*/ 710542 h 2982077"/>
              <a:gd name="connsiteX7" fmla="*/ 11309413 w 11547942"/>
              <a:gd name="connsiteY7" fmla="*/ 2462466 h 2982077"/>
              <a:gd name="connsiteX8" fmla="*/ 8510503 w 11547942"/>
              <a:gd name="connsiteY8" fmla="*/ 2668646 h 2982077"/>
              <a:gd name="connsiteX9" fmla="*/ 7465855 w 11547942"/>
              <a:gd name="connsiteY9" fmla="*/ 2959156 h 2982077"/>
              <a:gd name="connsiteX10" fmla="*/ 1755677 w 11547942"/>
              <a:gd name="connsiteY10" fmla="*/ 2971285 h 2982077"/>
              <a:gd name="connsiteX11" fmla="*/ 160968 w 11547942"/>
              <a:gd name="connsiteY11" fmla="*/ 2712595 h 2982077"/>
              <a:gd name="connsiteX12" fmla="*/ 27934 w 11547942"/>
              <a:gd name="connsiteY12" fmla="*/ 864408 h 2982077"/>
              <a:gd name="csX0" fmla="*/ 27934 w 11536089"/>
              <a:gd name="csY0" fmla="*/ 864408 h 2982077"/>
              <a:gd name="csX1" fmla="*/ 399759 w 11536089"/>
              <a:gd name="csY1" fmla="*/ 68650 h 2982077"/>
              <a:gd name="csX2" fmla="*/ 2370419 w 11536089"/>
              <a:gd name="csY2" fmla="*/ 36755 h 2982077"/>
              <a:gd name="csX3" fmla="*/ 6381077 w 11536089"/>
              <a:gd name="csY3" fmla="*/ 21348 h 2982077"/>
              <a:gd name="csX4" fmla="*/ 7111089 w 11536089"/>
              <a:gd name="csY4" fmla="*/ 446141 h 2982077"/>
              <a:gd name="csX5" fmla="*/ 8374263 w 11536089"/>
              <a:gd name="csY5" fmla="*/ 398017 h 2982077"/>
              <a:gd name="csX6" fmla="*/ 11063859 w 11536089"/>
              <a:gd name="csY6" fmla="*/ 710542 h 2982077"/>
              <a:gd name="csX7" fmla="*/ 11309413 w 11536089"/>
              <a:gd name="csY7" fmla="*/ 2462466 h 2982077"/>
              <a:gd name="csX8" fmla="*/ 8673711 w 11536089"/>
              <a:gd name="csY8" fmla="*/ 2650489 h 2982077"/>
              <a:gd name="csX9" fmla="*/ 7465855 w 11536089"/>
              <a:gd name="csY9" fmla="*/ 2959156 h 2982077"/>
              <a:gd name="csX10" fmla="*/ 1755677 w 11536089"/>
              <a:gd name="csY10" fmla="*/ 2971285 h 2982077"/>
              <a:gd name="csX11" fmla="*/ 160968 w 11536089"/>
              <a:gd name="csY11" fmla="*/ 2712595 h 2982077"/>
              <a:gd name="csX12" fmla="*/ 27934 w 11536089"/>
              <a:gd name="csY12" fmla="*/ 864408 h 298207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1536089" h="2982077">
                <a:moveTo>
                  <a:pt x="27934" y="864408"/>
                </a:moveTo>
                <a:cubicBezTo>
                  <a:pt x="-45726" y="374188"/>
                  <a:pt x="9345" y="206592"/>
                  <a:pt x="399759" y="68650"/>
                </a:cubicBezTo>
                <a:cubicBezTo>
                  <a:pt x="790173" y="-69292"/>
                  <a:pt x="1373533" y="44639"/>
                  <a:pt x="2370419" y="36755"/>
                </a:cubicBezTo>
                <a:cubicBezTo>
                  <a:pt x="3367305" y="28871"/>
                  <a:pt x="5590966" y="-16016"/>
                  <a:pt x="6381077" y="21348"/>
                </a:cubicBezTo>
                <a:cubicBezTo>
                  <a:pt x="7171188" y="58712"/>
                  <a:pt x="6778891" y="383363"/>
                  <a:pt x="7111089" y="446141"/>
                </a:cubicBezTo>
                <a:cubicBezTo>
                  <a:pt x="7443287" y="508919"/>
                  <a:pt x="7715468" y="353950"/>
                  <a:pt x="8374263" y="398017"/>
                </a:cubicBezTo>
                <a:cubicBezTo>
                  <a:pt x="9033058" y="442084"/>
                  <a:pt x="10574667" y="366467"/>
                  <a:pt x="11063859" y="710542"/>
                </a:cubicBezTo>
                <a:cubicBezTo>
                  <a:pt x="11553051" y="1054617"/>
                  <a:pt x="11707771" y="2139142"/>
                  <a:pt x="11309413" y="2462466"/>
                </a:cubicBezTo>
                <a:cubicBezTo>
                  <a:pt x="10911055" y="2785790"/>
                  <a:pt x="9314304" y="2567707"/>
                  <a:pt x="8673711" y="2650489"/>
                </a:cubicBezTo>
                <a:cubicBezTo>
                  <a:pt x="8033118" y="2733271"/>
                  <a:pt x="8850827" y="2969285"/>
                  <a:pt x="7465855" y="2959156"/>
                </a:cubicBezTo>
                <a:lnTo>
                  <a:pt x="1755677" y="2971285"/>
                </a:lnTo>
                <a:cubicBezTo>
                  <a:pt x="705752" y="2970816"/>
                  <a:pt x="448925" y="3063741"/>
                  <a:pt x="160968" y="2712595"/>
                </a:cubicBezTo>
                <a:cubicBezTo>
                  <a:pt x="-126989" y="2361449"/>
                  <a:pt x="195574" y="1369868"/>
                  <a:pt x="27934" y="864408"/>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r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600" b="0" i="0" u="none" strike="noStrike" kern="1200" cap="none" spc="0" normalizeH="0" baseline="0" noProof="0" dirty="0">
                <a:ln>
                  <a:noFill/>
                </a:ln>
                <a:solidFill>
                  <a:srgbClr val="000000"/>
                </a:solidFill>
                <a:effectLst/>
                <a:uLnTx/>
                <a:uFillTx/>
                <a:latin typeface="Open Sans Light"/>
                <a:ea typeface="Calibri" panose="020F0502020204030204" pitchFamily="34" charset="0"/>
                <a:cs typeface="+mn-cs"/>
              </a:rPr>
              <a:t> </a:t>
            </a:r>
            <a:r>
              <a:rPr kumimoji="0" lang="sv-SE" sz="1600" b="0" i="0" u="none" strike="noStrike" kern="1200" cap="none" spc="0" normalizeH="0" baseline="0" noProof="0" dirty="0">
                <a:ln>
                  <a:noFill/>
                </a:ln>
                <a:solidFill>
                  <a:srgbClr val="000000"/>
                </a:solidFill>
                <a:effectLst/>
                <a:uLnTx/>
                <a:uFillTx/>
                <a:latin typeface="Open Sans Light"/>
                <a:ea typeface="Calibri" panose="020F0502020204030204" pitchFamily="34" charset="0"/>
                <a:cs typeface="+mn-cs"/>
              </a:rPr>
              <a:t>     </a:t>
            </a:r>
            <a:r>
              <a:rPr kumimoji="0" lang="sv-SE" sz="2200" b="1" i="0" u="none" strike="noStrike" kern="1200" cap="none" spc="0" normalizeH="0" baseline="0" noProof="0" dirty="0">
                <a:ln>
                  <a:noFill/>
                </a:ln>
                <a:solidFill>
                  <a:srgbClr val="000000"/>
                </a:solidFill>
                <a:effectLst/>
                <a:uLnTx/>
                <a:uFillTx/>
                <a:latin typeface="Jost Medium"/>
                <a:ea typeface="Calibri" panose="020F0502020204030204" pitchFamily="34" charset="0"/>
                <a:cs typeface="+mn-cs"/>
                <a:sym typeface="Arial"/>
              </a:rPr>
              <a:t>Regioner</a:t>
            </a:r>
            <a:r>
              <a:rPr kumimoji="0" lang="sv-SE" sz="2300" b="1" i="0" u="none" strike="noStrike" kern="1200" cap="none" spc="0" normalizeH="0" baseline="0" noProof="0" dirty="0">
                <a:ln>
                  <a:noFill/>
                </a:ln>
                <a:solidFill>
                  <a:srgbClr val="000000"/>
                </a:solidFill>
                <a:effectLst/>
                <a:uLnTx/>
                <a:uFillTx/>
                <a:latin typeface="Jost Medium"/>
                <a:ea typeface="Calibri" panose="020F0502020204030204" pitchFamily="34" charset="0"/>
                <a:cs typeface="+mn-cs"/>
                <a:sym typeface="Arial"/>
              </a:rPr>
              <a:t> </a:t>
            </a:r>
            <a:r>
              <a:rPr kumimoji="0" lang="sv-SE" sz="1600" b="0" i="0" u="none" strike="noStrike" kern="1200" cap="none" spc="0" normalizeH="0" baseline="0" noProof="0" dirty="0">
                <a:ln>
                  <a:noFill/>
                </a:ln>
                <a:solidFill>
                  <a:srgbClr val="000000"/>
                </a:solidFill>
                <a:effectLst/>
                <a:uLnTx/>
                <a:uFillTx/>
                <a:latin typeface="Open Sans"/>
                <a:ea typeface="Calibri" panose="020F0502020204030204" pitchFamily="34" charset="0"/>
                <a:cs typeface="+mn-cs"/>
                <a:sym typeface="Arial"/>
              </a:rPr>
              <a:t>Göteborgsregionen, Region Skåne, Region Halland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400" b="1" i="0" u="none" strike="noStrike" kern="1200" cap="none" spc="0" normalizeH="0" baseline="0" noProof="0" dirty="0">
              <a:ln>
                <a:noFill/>
              </a:ln>
              <a:solidFill>
                <a:srgbClr val="000000"/>
              </a:solidFill>
              <a:effectLst/>
              <a:uLnTx/>
              <a:uFillTx/>
              <a:latin typeface="Jost Medium"/>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200" b="1" i="0" u="none" strike="noStrike" kern="1200" cap="none" spc="0" normalizeH="0" baseline="0" noProof="0" dirty="0">
                <a:ln>
                  <a:noFill/>
                </a:ln>
                <a:solidFill>
                  <a:srgbClr val="000000"/>
                </a:solidFill>
                <a:effectLst/>
                <a:uLnTx/>
                <a:uFillTx/>
                <a:latin typeface="Jost Medium"/>
                <a:ea typeface="Calibri" panose="020F0502020204030204" pitchFamily="34" charset="0"/>
                <a:cs typeface="+mn-cs"/>
              </a:rPr>
              <a:t>Ideella organisationer</a:t>
            </a:r>
            <a:r>
              <a:rPr kumimoji="0" lang="sv-SE" sz="1600" b="0" i="0" u="none" strike="noStrike" kern="1200" cap="none" spc="0" normalizeH="0" baseline="0" noProof="0" dirty="0">
                <a:ln>
                  <a:noFill/>
                </a:ln>
                <a:solidFill>
                  <a:srgbClr val="000000"/>
                </a:solidFill>
                <a:effectLst/>
                <a:uLnTx/>
                <a:uFillTx/>
                <a:latin typeface="Open Sans Light"/>
                <a:ea typeface="Calibri" panose="020F0502020204030204" pitchFamily="34" charset="0"/>
                <a:cs typeface="+mn-cs"/>
              </a:rPr>
              <a:t>  </a:t>
            </a:r>
            <a:r>
              <a:rPr kumimoji="0" lang="sv-SE" sz="1600" b="0" i="0" u="none" strike="noStrike" kern="1200" cap="none" spc="0" normalizeH="0" baseline="0" noProof="0" dirty="0" err="1">
                <a:ln>
                  <a:noFill/>
                </a:ln>
                <a:solidFill>
                  <a:srgbClr val="000000"/>
                </a:solidFill>
                <a:effectLst/>
                <a:uLnTx/>
                <a:uFillTx/>
                <a:ea typeface="Calibri" panose="020F0502020204030204" pitchFamily="34" charset="0"/>
                <a:cs typeface="+mn-cs"/>
              </a:rPr>
              <a:t>WaterAid</a:t>
            </a:r>
            <a:r>
              <a:rPr kumimoji="0" lang="sv-SE" sz="1600" b="0" i="0" u="none" strike="noStrike" kern="1200" cap="none" spc="0" normalizeH="0" baseline="0" noProof="0" dirty="0">
                <a:ln>
                  <a:noFill/>
                </a:ln>
                <a:solidFill>
                  <a:srgbClr val="000000"/>
                </a:solidFill>
                <a:effectLst/>
                <a:uLnTx/>
                <a:uFillTx/>
                <a:ea typeface="Calibri" panose="020F0502020204030204" pitchFamily="34" charset="0"/>
                <a:cs typeface="+mn-cs"/>
              </a:rPr>
              <a:t>, Världsnaturfonden WWF </a:t>
            </a:r>
          </a:p>
          <a:p>
            <a:pPr>
              <a:buClrTx/>
              <a:defRPr/>
            </a:pPr>
            <a:r>
              <a:rPr kumimoji="0" lang="sv-SE" sz="400" b="0" i="0" u="none" strike="noStrike" kern="1200" cap="none" spc="0" normalizeH="0" baseline="0" noProof="0" dirty="0">
                <a:ln>
                  <a:noFill/>
                </a:ln>
                <a:solidFill>
                  <a:srgbClr val="000000"/>
                </a:solidFill>
                <a:effectLst/>
                <a:uLnTx/>
                <a:uFillTx/>
                <a:latin typeface="Open Sans Light"/>
                <a:ea typeface="Calibri" panose="020F0502020204030204" pitchFamily="34" charset="0"/>
                <a:cs typeface="+mn-cs"/>
              </a:rPr>
              <a:t> </a:t>
            </a:r>
            <a:br>
              <a:rPr kumimoji="0" lang="sv-SE" sz="1600" b="0" i="0" u="none" strike="noStrike" kern="1200" cap="none" spc="0" normalizeH="0" baseline="0" noProof="0" dirty="0">
                <a:ln>
                  <a:noFill/>
                </a:ln>
                <a:solidFill>
                  <a:srgbClr val="000000"/>
                </a:solidFill>
                <a:effectLst/>
                <a:uLnTx/>
                <a:uFillTx/>
                <a:latin typeface="Open Sans Light"/>
                <a:ea typeface="Calibri" panose="020F0502020204030204" pitchFamily="34" charset="0"/>
                <a:cs typeface="+mn-cs"/>
              </a:rPr>
            </a:br>
            <a:r>
              <a:rPr kumimoji="0" lang="sv-SE" sz="2200" b="1" i="0" u="none" strike="noStrike" kern="1200" cap="none" spc="0" normalizeH="0" baseline="0" noProof="0" dirty="0">
                <a:ln>
                  <a:noFill/>
                </a:ln>
                <a:solidFill>
                  <a:srgbClr val="000000"/>
                </a:solidFill>
                <a:effectLst/>
                <a:uLnTx/>
                <a:uFillTx/>
                <a:latin typeface="Jost Medium"/>
                <a:ea typeface="Calibri" panose="020F0502020204030204" pitchFamily="34" charset="0"/>
                <a:cs typeface="+mn-cs"/>
              </a:rPr>
              <a:t>Vattenvårdsförbund</a:t>
            </a:r>
            <a:r>
              <a:rPr kumimoji="0" lang="sv-SE" sz="2300" b="1" i="0" u="none" strike="noStrike" kern="1200" cap="none" spc="0" normalizeH="0" baseline="0" noProof="0" dirty="0">
                <a:ln>
                  <a:noFill/>
                </a:ln>
                <a:solidFill>
                  <a:srgbClr val="000000"/>
                </a:solidFill>
                <a:effectLst/>
                <a:uLnTx/>
                <a:uFillTx/>
                <a:latin typeface="Jost Medium"/>
                <a:ea typeface="Calibri" panose="020F0502020204030204" pitchFamily="34" charset="0"/>
                <a:cs typeface="+mn-cs"/>
              </a:rPr>
              <a:t> </a:t>
            </a:r>
            <a:r>
              <a:rPr lang="sv-SE" sz="1600" kern="1200" dirty="0">
                <a:solidFill>
                  <a:srgbClr val="000000"/>
                </a:solidFill>
              </a:rPr>
              <a:t>Ljusnans-</a:t>
            </a:r>
            <a:r>
              <a:rPr lang="sv-SE" sz="1600" kern="1200" dirty="0" err="1">
                <a:solidFill>
                  <a:srgbClr val="000000"/>
                </a:solidFill>
              </a:rPr>
              <a:t>Voxnans</a:t>
            </a:r>
            <a:r>
              <a:rPr lang="sv-SE" sz="1600" kern="1200" dirty="0">
                <a:solidFill>
                  <a:srgbClr val="000000"/>
                </a:solidFill>
              </a:rPr>
              <a:t> vattenvårdsförbund, </a:t>
            </a:r>
            <a:br>
              <a:rPr lang="sv-SE" sz="1600" kern="1200" dirty="0">
                <a:solidFill>
                  <a:srgbClr val="000000"/>
                </a:solidFill>
              </a:rPr>
            </a:br>
            <a:r>
              <a:rPr lang="sv-SE" sz="1600" kern="1200" dirty="0">
                <a:solidFill>
                  <a:srgbClr val="000000"/>
                </a:solidFill>
              </a:rPr>
              <a:t>Nyköpingsåarnas Vattenvårdsförbund, Mälarens vattenvårdsförbund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400" b="1" i="0" u="none" strike="noStrike" kern="1200" cap="none" spc="0" normalizeH="0" baseline="0" noProof="0" dirty="0">
              <a:ln>
                <a:noFill/>
              </a:ln>
              <a:solidFill>
                <a:srgbClr val="000000"/>
              </a:solidFill>
              <a:effectLst/>
              <a:uLnTx/>
              <a:uFillTx/>
              <a:latin typeface="Jost Medium"/>
              <a:ea typeface="Calibri" panose="020F0502020204030204" pitchFamily="34" charset="0"/>
              <a:cs typeface="+mn-cs"/>
            </a:endParaRPr>
          </a:p>
          <a:p>
            <a:pPr marL="0" lvl="0" indent="0" defTabSz="914400" eaLnBrk="1" fontAlgn="auto" latinLnBrk="0" hangingPunct="1">
              <a:buClrTx/>
              <a:buSzTx/>
              <a:buFont typeface="Arial"/>
              <a:buNone/>
              <a:tabLst/>
              <a:defRPr/>
            </a:pPr>
            <a:r>
              <a:rPr kumimoji="0" lang="sv-SE" sz="2200" b="1" i="0" u="none" strike="noStrike" kern="1200" cap="none" spc="0" normalizeH="0" baseline="0" noProof="0" dirty="0">
                <a:ln>
                  <a:noFill/>
                </a:ln>
                <a:solidFill>
                  <a:srgbClr val="000000"/>
                </a:solidFill>
                <a:effectLst/>
                <a:uLnTx/>
                <a:uFillTx/>
                <a:latin typeface="Jost Medium"/>
                <a:ea typeface="Calibri" panose="020F0502020204030204" pitchFamily="34" charset="0"/>
                <a:cs typeface="+mn-cs"/>
              </a:rPr>
              <a:t>Medborgarengagemang</a:t>
            </a:r>
            <a:r>
              <a:rPr kumimoji="0" lang="sv-SE" sz="2300" b="1" i="0" u="none" strike="noStrike" kern="1200" cap="none" spc="0" normalizeH="0" baseline="0" noProof="0" dirty="0">
                <a:ln>
                  <a:noFill/>
                </a:ln>
                <a:solidFill>
                  <a:srgbClr val="000000"/>
                </a:solidFill>
                <a:effectLst/>
                <a:uLnTx/>
                <a:uFillTx/>
                <a:latin typeface="Jost Medium"/>
                <a:ea typeface="Calibri" panose="020F0502020204030204" pitchFamily="34" charset="0"/>
                <a:cs typeface="+mn-cs"/>
              </a:rPr>
              <a:t> </a:t>
            </a:r>
            <a:r>
              <a:rPr lang="sv-SE" sz="1600" kern="1200" dirty="0" err="1">
                <a:solidFill>
                  <a:srgbClr val="000000"/>
                </a:solidFill>
              </a:rPr>
              <a:t>Universeum</a:t>
            </a:r>
            <a:r>
              <a:rPr lang="sv-SE" sz="1600" kern="1200" dirty="0">
                <a:solidFill>
                  <a:srgbClr val="000000"/>
                </a:solidFill>
              </a:rPr>
              <a:t>, Stiftelsen Skansen, Vattenkonstnär Jeanette Schäring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400" b="0" i="0" u="none" strike="noStrike" kern="1200" cap="none" spc="0" normalizeH="0" baseline="0" noProof="0" dirty="0">
                <a:ln>
                  <a:noFill/>
                </a:ln>
                <a:solidFill>
                  <a:srgbClr val="000000"/>
                </a:solidFill>
                <a:effectLst/>
                <a:uLnTx/>
                <a:uFillTx/>
                <a:latin typeface="Open Sans Light"/>
                <a:ea typeface="Calibri" panose="020F0502020204030204" pitchFamily="34" charset="0"/>
                <a:cs typeface="+mn-cs"/>
              </a:rPr>
              <a:t> </a:t>
            </a:r>
            <a:endParaRPr kumimoji="0" lang="sv-SE" sz="400" b="1" i="0" u="none" strike="noStrike" kern="1200" cap="none" spc="0" normalizeH="0" baseline="0" noProof="0" dirty="0">
              <a:ln>
                <a:noFill/>
              </a:ln>
              <a:solidFill>
                <a:srgbClr val="000000"/>
              </a:solidFill>
              <a:effectLst/>
              <a:uLnTx/>
              <a:uFillTx/>
              <a:latin typeface="Jost Medium"/>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200" b="1" i="0" u="none" strike="noStrike" kern="1200" cap="none" spc="0" normalizeH="0" baseline="0" noProof="0" dirty="0">
                <a:ln>
                  <a:noFill/>
                </a:ln>
                <a:solidFill>
                  <a:srgbClr val="000000"/>
                </a:solidFill>
                <a:effectLst/>
                <a:uLnTx/>
                <a:uFillTx/>
                <a:latin typeface="Jost Medium"/>
                <a:ea typeface="Calibri" panose="020F0502020204030204" pitchFamily="34" charset="0"/>
                <a:cs typeface="+mn-cs"/>
              </a:rPr>
              <a:t>Myndigheter</a:t>
            </a:r>
            <a:r>
              <a:rPr kumimoji="0" lang="sv-SE" sz="2300" b="1" i="0" u="none" strike="noStrike" kern="1200" cap="none" spc="0" normalizeH="0" baseline="0" noProof="0" dirty="0">
                <a:ln>
                  <a:noFill/>
                </a:ln>
                <a:solidFill>
                  <a:srgbClr val="000000"/>
                </a:solidFill>
                <a:effectLst/>
                <a:uLnTx/>
                <a:uFillTx/>
                <a:latin typeface="Jost Medium"/>
                <a:ea typeface="Calibri" panose="020F0502020204030204" pitchFamily="34" charset="0"/>
                <a:cs typeface="+mn-cs"/>
              </a:rPr>
              <a:t> </a:t>
            </a:r>
            <a:r>
              <a:rPr lang="sv-SE" sz="1600" kern="1200" dirty="0">
                <a:solidFill>
                  <a:srgbClr val="000000"/>
                </a:solidFill>
              </a:rPr>
              <a:t>MCF, SMHI, SGU, Naturvårdsverket, Vattenmyndigheten Södra Östersjön, Länsstyrelsen Stockholm, Länsstyrelsen Uppsala län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400" b="0" i="0" u="none" strike="noStrike" kern="1200" cap="none" spc="0" normalizeH="0" baseline="0" noProof="0" dirty="0">
                <a:ln>
                  <a:noFill/>
                </a:ln>
                <a:solidFill>
                  <a:srgbClr val="000000"/>
                </a:solidFill>
                <a:effectLst/>
                <a:uLnTx/>
                <a:uFillTx/>
                <a:latin typeface="Open Sans Light"/>
                <a:ea typeface="Calibri" panose="020F0502020204030204" pitchFamily="34" charset="0"/>
                <a:cs typeface="+mn-cs"/>
              </a:rPr>
              <a:t>  </a:t>
            </a:r>
          </a:p>
          <a:p>
            <a:pPr lvl="0">
              <a:buClrTx/>
              <a:defRPr/>
            </a:pPr>
            <a:r>
              <a:rPr kumimoji="0" lang="sv-SE" sz="2200" b="1" i="0" u="none" strike="noStrike" kern="1200" cap="none" spc="0" normalizeH="0" baseline="0" noProof="0" dirty="0">
                <a:ln>
                  <a:noFill/>
                </a:ln>
                <a:solidFill>
                  <a:srgbClr val="000000"/>
                </a:solidFill>
                <a:effectLst/>
                <a:uLnTx/>
                <a:uFillTx/>
                <a:latin typeface="Jost Medium"/>
                <a:ea typeface="Calibri" panose="020F0502020204030204" pitchFamily="34" charset="0"/>
                <a:cs typeface="+mn-cs"/>
              </a:rPr>
              <a:t>Företag, konsulter och branschorganisationer </a:t>
            </a:r>
            <a:r>
              <a:rPr lang="sv-SE" sz="1600" kern="1200" dirty="0">
                <a:solidFill>
                  <a:srgbClr val="000000"/>
                </a:solidFill>
              </a:rPr>
              <a:t>IKEA Industry, Xylem, TetraPak, Länsförsäkringar, </a:t>
            </a:r>
            <a:br>
              <a:rPr lang="sv-SE" sz="1600" kern="1200" dirty="0">
                <a:solidFill>
                  <a:srgbClr val="000000"/>
                </a:solidFill>
              </a:rPr>
            </a:br>
            <a:r>
              <a:rPr lang="sv-SE" sz="1600" kern="1200" dirty="0">
                <a:solidFill>
                  <a:srgbClr val="000000"/>
                </a:solidFill>
              </a:rPr>
              <a:t>Aqua Robur, DHI Sverige, </a:t>
            </a:r>
            <a:r>
              <a:rPr lang="sv-SE" sz="1600" kern="1200" dirty="0" err="1">
                <a:solidFill>
                  <a:srgbClr val="000000"/>
                </a:solidFill>
              </a:rPr>
              <a:t>Ecoloop</a:t>
            </a:r>
            <a:r>
              <a:rPr lang="sv-SE" sz="1600" kern="1200" dirty="0">
                <a:solidFill>
                  <a:srgbClr val="000000"/>
                </a:solidFill>
              </a:rPr>
              <a:t>, </a:t>
            </a:r>
            <a:r>
              <a:rPr lang="sv-SE" sz="1600" kern="1200" dirty="0" err="1">
                <a:solidFill>
                  <a:srgbClr val="000000"/>
                </a:solidFill>
              </a:rPr>
              <a:t>Sweco</a:t>
            </a:r>
            <a:r>
              <a:rPr lang="sv-SE" sz="1600" kern="1200" dirty="0">
                <a:solidFill>
                  <a:srgbClr val="000000"/>
                </a:solidFill>
              </a:rPr>
              <a:t> Sverige, Svenskt Vatten, Linköping Science Park, </a:t>
            </a:r>
            <a:r>
              <a:rPr lang="sv-SE" sz="1600" kern="1200" dirty="0" err="1">
                <a:solidFill>
                  <a:srgbClr val="000000"/>
                </a:solidFill>
              </a:rPr>
              <a:t>BioCell</a:t>
            </a:r>
            <a:r>
              <a:rPr lang="sv-SE" sz="1600" kern="1200" dirty="0">
                <a:solidFill>
                  <a:srgbClr val="000000"/>
                </a:solidFill>
              </a:rPr>
              <a:t> </a:t>
            </a:r>
            <a:r>
              <a:rPr lang="sv-SE" sz="1600" kern="1200" dirty="0" err="1">
                <a:solidFill>
                  <a:srgbClr val="000000"/>
                </a:solidFill>
              </a:rPr>
              <a:t>Analytica</a:t>
            </a:r>
            <a:r>
              <a:rPr lang="sv-SE" sz="1600" kern="1200" dirty="0">
                <a:solidFill>
                  <a:srgbClr val="000000"/>
                </a:solidFill>
              </a:rPr>
              <a:t>, </a:t>
            </a:r>
            <a:br>
              <a:rPr lang="sv-SE" sz="1600" kern="1200" dirty="0">
                <a:solidFill>
                  <a:srgbClr val="000000"/>
                </a:solidFill>
              </a:rPr>
            </a:br>
            <a:r>
              <a:rPr lang="sv-SE" sz="1600" kern="1200" dirty="0">
                <a:solidFill>
                  <a:srgbClr val="000000"/>
                </a:solidFill>
              </a:rPr>
              <a:t>WIN Water, VA-guiden, </a:t>
            </a:r>
            <a:r>
              <a:rPr lang="sv-SE" sz="1600" kern="1200" dirty="0" err="1">
                <a:solidFill>
                  <a:srgbClr val="000000"/>
                </a:solidFill>
              </a:rPr>
              <a:t>Aprisium</a:t>
            </a:r>
            <a:r>
              <a:rPr lang="sv-SE" sz="1600" kern="1200" dirty="0">
                <a:solidFill>
                  <a:srgbClr val="000000"/>
                </a:solidFill>
              </a:rPr>
              <a:t>, </a:t>
            </a:r>
            <a:r>
              <a:rPr lang="sv-SE" sz="1600" kern="1200" dirty="0" err="1">
                <a:solidFill>
                  <a:srgbClr val="000000"/>
                </a:solidFill>
              </a:rPr>
              <a:t>EcoClime</a:t>
            </a:r>
            <a:r>
              <a:rPr lang="sv-SE" sz="1600" kern="1200" dirty="0">
                <a:solidFill>
                  <a:srgbClr val="000000"/>
                </a:solidFill>
              </a:rPr>
              <a:t>, </a:t>
            </a:r>
            <a:r>
              <a:rPr lang="sv-SE" sz="1600" kern="1200" dirty="0" err="1">
                <a:solidFill>
                  <a:srgbClr val="000000"/>
                </a:solidFill>
              </a:rPr>
              <a:t>Circular</a:t>
            </a:r>
            <a:r>
              <a:rPr lang="sv-SE" sz="1600" kern="1200" dirty="0">
                <a:solidFill>
                  <a:srgbClr val="000000"/>
                </a:solidFill>
              </a:rPr>
              <a:t> Water Solutions, Lantmännen, Lantbrukarnas Riksförbund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400" b="0" i="0" u="none" strike="noStrike" kern="1200" cap="none" spc="0" normalizeH="0" baseline="0" noProof="0" dirty="0">
              <a:ln>
                <a:noFill/>
              </a:ln>
              <a:solidFill>
                <a:srgbClr val="000000"/>
              </a:solidFill>
              <a:effectLst/>
              <a:uLnTx/>
              <a:uFillTx/>
              <a:latin typeface="Open Sans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200" b="1" i="0" u="none" strike="noStrike" kern="1200" cap="none" spc="0" normalizeH="0" baseline="0" noProof="0" dirty="0">
                <a:ln>
                  <a:noFill/>
                </a:ln>
                <a:solidFill>
                  <a:srgbClr val="000000"/>
                </a:solidFill>
                <a:effectLst/>
                <a:uLnTx/>
                <a:uFillTx/>
                <a:latin typeface="Jost Medium"/>
                <a:ea typeface="Calibri" panose="020F0502020204030204" pitchFamily="34" charset="0"/>
                <a:cs typeface="+mn-cs"/>
              </a:rPr>
              <a:t>Universitet och institut </a:t>
            </a:r>
            <a:r>
              <a:rPr lang="sv-SE" sz="1600" kern="1200" dirty="0">
                <a:solidFill>
                  <a:srgbClr val="000000"/>
                </a:solidFill>
              </a:rPr>
              <a:t>RISE Research Institutes </a:t>
            </a:r>
            <a:r>
              <a:rPr lang="sv-SE" sz="1600" kern="1200" dirty="0" err="1">
                <a:solidFill>
                  <a:srgbClr val="000000"/>
                </a:solidFill>
              </a:rPr>
              <a:t>of</a:t>
            </a:r>
            <a:r>
              <a:rPr lang="sv-SE" sz="1600" kern="1200" dirty="0">
                <a:solidFill>
                  <a:srgbClr val="000000"/>
                </a:solidFill>
              </a:rPr>
              <a:t> Sweden, IVL Svenska miljöinstitutet, Stockholm Environment </a:t>
            </a:r>
            <a:br>
              <a:rPr lang="sv-SE" sz="1600" kern="1200" dirty="0">
                <a:solidFill>
                  <a:srgbClr val="000000"/>
                </a:solidFill>
              </a:rPr>
            </a:br>
            <a:r>
              <a:rPr lang="sv-SE" sz="1600" kern="1200" dirty="0" err="1">
                <a:solidFill>
                  <a:srgbClr val="000000"/>
                </a:solidFill>
              </a:rPr>
              <a:t>Insitute</a:t>
            </a:r>
            <a:r>
              <a:rPr lang="sv-SE" sz="1600" kern="1200" dirty="0">
                <a:solidFill>
                  <a:srgbClr val="000000"/>
                </a:solidFill>
              </a:rPr>
              <a:t> (SEI), NILU Klimat och miljöinstitutet, Lunds universitet, Sveriges lantbruksuniversitet, Linköpings universitet</a:t>
            </a:r>
            <a:br>
              <a:rPr lang="sv-SE" sz="1600" kern="1200" dirty="0">
                <a:solidFill>
                  <a:srgbClr val="000000"/>
                </a:solidFill>
              </a:rPr>
            </a:br>
            <a:r>
              <a:rPr lang="sv-SE" sz="1600" kern="1200" dirty="0">
                <a:solidFill>
                  <a:srgbClr val="000000"/>
                </a:solidFill>
              </a:rPr>
              <a:t>Luleå tekniska universitet, Chalmers tekniska högskola, Karlstad universitet, Örebro universitet, Högskolan i Halmstad, Mälardalens universitet, Uppsala universitet, Umeå universitet, KTH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400" b="1" i="0" u="none" strike="noStrike" kern="1200" cap="none" spc="0" normalizeH="0" baseline="0" noProof="0" dirty="0">
              <a:ln>
                <a:noFill/>
              </a:ln>
              <a:solidFill>
                <a:srgbClr val="000000"/>
              </a:solidFill>
              <a:effectLst/>
              <a:uLnTx/>
              <a:uFillTx/>
              <a:latin typeface="Jost Medium"/>
              <a:ea typeface="Calibri" panose="020F0502020204030204" pitchFamily="34" charset="0"/>
              <a:cs typeface="+mn-cs"/>
            </a:endParaRPr>
          </a:p>
          <a:p>
            <a:pPr lvl="0">
              <a:buClrTx/>
              <a:defRPr/>
            </a:pPr>
            <a:r>
              <a:rPr kumimoji="0" lang="sv-SE" sz="2200" b="1" i="0" u="none" strike="noStrike" kern="1200" cap="none" spc="0" normalizeH="0" baseline="0" noProof="0" dirty="0">
                <a:ln>
                  <a:noFill/>
                </a:ln>
                <a:solidFill>
                  <a:srgbClr val="000000"/>
                </a:solidFill>
                <a:effectLst/>
                <a:uLnTx/>
                <a:uFillTx/>
                <a:latin typeface="Jost Medium"/>
                <a:ea typeface="Calibri" panose="020F0502020204030204" pitchFamily="34" charset="0"/>
                <a:cs typeface="+mn-cs"/>
              </a:rPr>
              <a:t>VA-organisationer och kommuner </a:t>
            </a:r>
            <a:r>
              <a:rPr lang="sv-SE" sz="1600" kern="1200" dirty="0">
                <a:solidFill>
                  <a:srgbClr val="000000"/>
                </a:solidFill>
              </a:rPr>
              <a:t>Kungsbacka kommun, </a:t>
            </a:r>
            <a:r>
              <a:rPr lang="sv-SE" sz="1600" kern="1200" dirty="0" err="1">
                <a:solidFill>
                  <a:srgbClr val="000000"/>
                </a:solidFill>
              </a:rPr>
              <a:t>MittSverige</a:t>
            </a:r>
            <a:r>
              <a:rPr lang="sv-SE" sz="1600" kern="1200" dirty="0">
                <a:solidFill>
                  <a:srgbClr val="000000"/>
                </a:solidFill>
              </a:rPr>
              <a:t> Vatten &amp; Avfall, Härnösand Energi &amp; </a:t>
            </a:r>
            <a:br>
              <a:rPr lang="sv-SE" sz="1600" kern="1200" dirty="0">
                <a:solidFill>
                  <a:srgbClr val="000000"/>
                </a:solidFill>
              </a:rPr>
            </a:br>
            <a:r>
              <a:rPr lang="sv-SE" sz="1600" kern="1200" dirty="0">
                <a:solidFill>
                  <a:srgbClr val="000000"/>
                </a:solidFill>
              </a:rPr>
              <a:t>Miljö, Bodens kommun, Vatten- och avfallskompetens i Norr, Luleå Miljöresurs, Skellefteå kommun, Miljö och Vatten </a:t>
            </a:r>
            <a:br>
              <a:rPr lang="sv-SE" sz="1600" kern="1200" dirty="0">
                <a:solidFill>
                  <a:srgbClr val="000000"/>
                </a:solidFill>
              </a:rPr>
            </a:br>
            <a:r>
              <a:rPr lang="sv-SE" sz="1600" kern="1200" dirty="0">
                <a:solidFill>
                  <a:srgbClr val="000000"/>
                </a:solidFill>
              </a:rPr>
              <a:t>i Örnsköldsvik, Piteå Renhållning &amp; Vatten, Sollefteå kommun, VA-verksamheten Hudiksvalls kommun, Östersunds </a:t>
            </a:r>
            <a:br>
              <a:rPr lang="sv-SE" sz="1600" kern="1200" dirty="0">
                <a:solidFill>
                  <a:srgbClr val="000000"/>
                </a:solidFill>
              </a:rPr>
            </a:br>
            <a:r>
              <a:rPr lang="sv-SE" sz="1600" kern="1200" dirty="0">
                <a:solidFill>
                  <a:srgbClr val="000000"/>
                </a:solidFill>
              </a:rPr>
              <a:t>kommun VA, Kramfors kommun, Kretslopp och Vatten Göteborgs stad, Stockholm Vatten och Avfall, Norrvatten, </a:t>
            </a:r>
            <a:br>
              <a:rPr lang="sv-SE" sz="1600" kern="1200" dirty="0">
                <a:solidFill>
                  <a:srgbClr val="000000"/>
                </a:solidFill>
              </a:rPr>
            </a:br>
            <a:r>
              <a:rPr lang="sv-SE" sz="1600" kern="1200" dirty="0">
                <a:solidFill>
                  <a:srgbClr val="000000"/>
                </a:solidFill>
              </a:rPr>
              <a:t>  </a:t>
            </a:r>
            <a:r>
              <a:rPr lang="sv-SE" sz="1600" kern="1200" dirty="0" err="1">
                <a:solidFill>
                  <a:srgbClr val="000000"/>
                </a:solidFill>
              </a:rPr>
              <a:t>Käppalaförbundet</a:t>
            </a:r>
            <a:r>
              <a:rPr lang="sv-SE" sz="1600" kern="1200" dirty="0">
                <a:solidFill>
                  <a:srgbClr val="000000"/>
                </a:solidFill>
              </a:rPr>
              <a:t>, SYVAB, Uppsala Vatten och Avfall, Gästrike Vatten, Roslagsvatten, </a:t>
            </a:r>
            <a:br>
              <a:rPr lang="sv-SE" sz="1600" kern="1200" dirty="0">
                <a:solidFill>
                  <a:srgbClr val="000000"/>
                </a:solidFill>
              </a:rPr>
            </a:br>
            <a:r>
              <a:rPr lang="sv-SE" sz="1600" kern="1200" dirty="0">
                <a:solidFill>
                  <a:srgbClr val="000000"/>
                </a:solidFill>
              </a:rPr>
              <a:t>     Sydvatten, Sweden Water Research, Nordvästra Skånes Vatten och Avlopp, VA SYD, </a:t>
            </a:r>
            <a:br>
              <a:rPr lang="sv-SE" sz="1600" kern="1200" dirty="0">
                <a:solidFill>
                  <a:srgbClr val="000000"/>
                </a:solidFill>
              </a:rPr>
            </a:br>
            <a:r>
              <a:rPr lang="sv-SE" sz="1600" kern="1200" dirty="0">
                <a:solidFill>
                  <a:srgbClr val="000000"/>
                </a:solidFill>
              </a:rPr>
              <a:t>         NODRA, Gryaab, Norrtälje vatten och avfall, Helsingborgs stad, Mälarenergi</a:t>
            </a:r>
          </a:p>
        </p:txBody>
      </p:sp>
      <p:sp>
        <p:nvSpPr>
          <p:cNvPr id="4" name="Rektangel: diagonala rundade hörn 3">
            <a:extLst>
              <a:ext uri="{FF2B5EF4-FFF2-40B4-BE49-F238E27FC236}">
                <a16:creationId xmlns:a16="http://schemas.microsoft.com/office/drawing/2014/main" id="{B0C13612-723F-4301-DD76-E357EAF9BA13}"/>
              </a:ext>
            </a:extLst>
          </p:cNvPr>
          <p:cNvSpPr/>
          <p:nvPr/>
        </p:nvSpPr>
        <p:spPr>
          <a:xfrm>
            <a:off x="7881257" y="409304"/>
            <a:ext cx="3864683" cy="1183522"/>
          </a:xfrm>
          <a:prstGeom prst="round2DiagRect">
            <a:avLst>
              <a:gd name="adj1" fmla="val 32177"/>
              <a:gd name="adj2" fmla="val 0"/>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3200" b="1" i="0" u="none" strike="noStrike" kern="1200" cap="none" spc="0" normalizeH="0" baseline="0" noProof="0">
                <a:ln>
                  <a:noFill/>
                </a:ln>
                <a:solidFill>
                  <a:srgbClr val="FFFFFF"/>
                </a:solidFill>
                <a:effectLst/>
                <a:uLnTx/>
                <a:uFillTx/>
                <a:latin typeface="Jost Medium"/>
                <a:ea typeface="+mn-ea"/>
                <a:cs typeface="+mn-cs"/>
              </a:rPr>
              <a:t>Medlemmar</a:t>
            </a:r>
          </a:p>
        </p:txBody>
      </p:sp>
    </p:spTree>
    <p:extLst>
      <p:ext uri="{BB962C8B-B14F-4D97-AF65-F5344CB8AC3E}">
        <p14:creationId xmlns:p14="http://schemas.microsoft.com/office/powerpoint/2010/main" val="26965108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ihandsfigur: Form 2">
            <a:extLst>
              <a:ext uri="{FF2B5EF4-FFF2-40B4-BE49-F238E27FC236}">
                <a16:creationId xmlns:a16="http://schemas.microsoft.com/office/drawing/2014/main" id="{13E92464-5E71-6629-1E80-9CB863BAF8EC}"/>
              </a:ext>
            </a:extLst>
          </p:cNvPr>
          <p:cNvSpPr/>
          <p:nvPr/>
        </p:nvSpPr>
        <p:spPr>
          <a:xfrm>
            <a:off x="688689" y="409304"/>
            <a:ext cx="9974094" cy="5468273"/>
          </a:xfrm>
          <a:custGeom>
            <a:avLst/>
            <a:gdLst>
              <a:gd name="connsiteX0" fmla="*/ 9231875 w 10383320"/>
              <a:gd name="connsiteY0" fmla="*/ 4401778 h 5695044"/>
              <a:gd name="connsiteX1" fmla="*/ 10363989 w 10383320"/>
              <a:gd name="connsiteY1" fmla="*/ 3255149 h 5695044"/>
              <a:gd name="connsiteX2" fmla="*/ 9725361 w 10383320"/>
              <a:gd name="connsiteY2" fmla="*/ 1411835 h 5695044"/>
              <a:gd name="connsiteX3" fmla="*/ 7083761 w 10383320"/>
              <a:gd name="connsiteY3" fmla="*/ 700635 h 5695044"/>
              <a:gd name="connsiteX4" fmla="*/ 5559761 w 10383320"/>
              <a:gd name="connsiteY4" fmla="*/ 1890806 h 5695044"/>
              <a:gd name="connsiteX5" fmla="*/ 3861589 w 10383320"/>
              <a:gd name="connsiteY5" fmla="*/ 221664 h 5695044"/>
              <a:gd name="connsiteX6" fmla="*/ 1394161 w 10383320"/>
              <a:gd name="connsiteY6" fmla="*/ 192635 h 5695044"/>
              <a:gd name="connsiteX7" fmla="*/ 15304 w 10383320"/>
              <a:gd name="connsiteY7" fmla="*/ 1832749 h 5695044"/>
              <a:gd name="connsiteX8" fmla="*/ 741018 w 10383320"/>
              <a:gd name="connsiteY8" fmla="*/ 3734121 h 5695044"/>
              <a:gd name="connsiteX9" fmla="*/ 2047304 w 10383320"/>
              <a:gd name="connsiteY9" fmla="*/ 3893778 h 5695044"/>
              <a:gd name="connsiteX10" fmla="*/ 1786046 w 10383320"/>
              <a:gd name="connsiteY10" fmla="*/ 4953321 h 5695044"/>
              <a:gd name="connsiteX11" fmla="*/ 2787532 w 10383320"/>
              <a:gd name="connsiteY11" fmla="*/ 5693549 h 5695044"/>
              <a:gd name="connsiteX12" fmla="*/ 5400104 w 10383320"/>
              <a:gd name="connsiteY12" fmla="*/ 4764635 h 5695044"/>
              <a:gd name="connsiteX13" fmla="*/ 7504675 w 10383320"/>
              <a:gd name="connsiteY13" fmla="*/ 5679035 h 5695044"/>
              <a:gd name="connsiteX14" fmla="*/ 9289932 w 10383320"/>
              <a:gd name="connsiteY14" fmla="*/ 4372749 h 5695044"/>
              <a:gd name="connsiteX15" fmla="*/ 9231875 w 10383320"/>
              <a:gd name="connsiteY15" fmla="*/ 4401778 h 5695044"/>
              <a:gd name="connsiteX0" fmla="*/ 9289932 w 10380163"/>
              <a:gd name="connsiteY0" fmla="*/ 4372749 h 5695044"/>
              <a:gd name="connsiteX1" fmla="*/ 10363989 w 10380163"/>
              <a:gd name="connsiteY1" fmla="*/ 3255149 h 5695044"/>
              <a:gd name="connsiteX2" fmla="*/ 9725361 w 10380163"/>
              <a:gd name="connsiteY2" fmla="*/ 1411835 h 5695044"/>
              <a:gd name="connsiteX3" fmla="*/ 7083761 w 10380163"/>
              <a:gd name="connsiteY3" fmla="*/ 700635 h 5695044"/>
              <a:gd name="connsiteX4" fmla="*/ 5559761 w 10380163"/>
              <a:gd name="connsiteY4" fmla="*/ 1890806 h 5695044"/>
              <a:gd name="connsiteX5" fmla="*/ 3861589 w 10380163"/>
              <a:gd name="connsiteY5" fmla="*/ 221664 h 5695044"/>
              <a:gd name="connsiteX6" fmla="*/ 1394161 w 10380163"/>
              <a:gd name="connsiteY6" fmla="*/ 192635 h 5695044"/>
              <a:gd name="connsiteX7" fmla="*/ 15304 w 10380163"/>
              <a:gd name="connsiteY7" fmla="*/ 1832749 h 5695044"/>
              <a:gd name="connsiteX8" fmla="*/ 741018 w 10380163"/>
              <a:gd name="connsiteY8" fmla="*/ 3734121 h 5695044"/>
              <a:gd name="connsiteX9" fmla="*/ 2047304 w 10380163"/>
              <a:gd name="connsiteY9" fmla="*/ 3893778 h 5695044"/>
              <a:gd name="connsiteX10" fmla="*/ 1786046 w 10380163"/>
              <a:gd name="connsiteY10" fmla="*/ 4953321 h 5695044"/>
              <a:gd name="connsiteX11" fmla="*/ 2787532 w 10380163"/>
              <a:gd name="connsiteY11" fmla="*/ 5693549 h 5695044"/>
              <a:gd name="connsiteX12" fmla="*/ 5400104 w 10380163"/>
              <a:gd name="connsiteY12" fmla="*/ 4764635 h 5695044"/>
              <a:gd name="connsiteX13" fmla="*/ 7504675 w 10380163"/>
              <a:gd name="connsiteY13" fmla="*/ 5679035 h 5695044"/>
              <a:gd name="connsiteX14" fmla="*/ 9289932 w 10380163"/>
              <a:gd name="connsiteY14" fmla="*/ 4372749 h 5695044"/>
              <a:gd name="connsiteX0" fmla="*/ 9289932 w 10380163"/>
              <a:gd name="connsiteY0" fmla="*/ 4315092 h 5637387"/>
              <a:gd name="connsiteX1" fmla="*/ 10363989 w 10380163"/>
              <a:gd name="connsiteY1" fmla="*/ 3197492 h 5637387"/>
              <a:gd name="connsiteX2" fmla="*/ 9725361 w 10380163"/>
              <a:gd name="connsiteY2" fmla="*/ 1354178 h 5637387"/>
              <a:gd name="connsiteX3" fmla="*/ 7083761 w 10380163"/>
              <a:gd name="connsiteY3" fmla="*/ 642978 h 5637387"/>
              <a:gd name="connsiteX4" fmla="*/ 5559761 w 10380163"/>
              <a:gd name="connsiteY4" fmla="*/ 730063 h 5637387"/>
              <a:gd name="connsiteX5" fmla="*/ 3861589 w 10380163"/>
              <a:gd name="connsiteY5" fmla="*/ 164007 h 5637387"/>
              <a:gd name="connsiteX6" fmla="*/ 1394161 w 10380163"/>
              <a:gd name="connsiteY6" fmla="*/ 134978 h 5637387"/>
              <a:gd name="connsiteX7" fmla="*/ 15304 w 10380163"/>
              <a:gd name="connsiteY7" fmla="*/ 1775092 h 5637387"/>
              <a:gd name="connsiteX8" fmla="*/ 741018 w 10380163"/>
              <a:gd name="connsiteY8" fmla="*/ 3676464 h 5637387"/>
              <a:gd name="connsiteX9" fmla="*/ 2047304 w 10380163"/>
              <a:gd name="connsiteY9" fmla="*/ 3836121 h 5637387"/>
              <a:gd name="connsiteX10" fmla="*/ 1786046 w 10380163"/>
              <a:gd name="connsiteY10" fmla="*/ 4895664 h 5637387"/>
              <a:gd name="connsiteX11" fmla="*/ 2787532 w 10380163"/>
              <a:gd name="connsiteY11" fmla="*/ 5635892 h 5637387"/>
              <a:gd name="connsiteX12" fmla="*/ 5400104 w 10380163"/>
              <a:gd name="connsiteY12" fmla="*/ 4706978 h 5637387"/>
              <a:gd name="connsiteX13" fmla="*/ 7504675 w 10380163"/>
              <a:gd name="connsiteY13" fmla="*/ 5621378 h 5637387"/>
              <a:gd name="connsiteX14" fmla="*/ 9289932 w 10380163"/>
              <a:gd name="connsiteY14" fmla="*/ 4315092 h 5637387"/>
              <a:gd name="connsiteX0" fmla="*/ 9289932 w 10374586"/>
              <a:gd name="connsiteY0" fmla="*/ 4315092 h 5637387"/>
              <a:gd name="connsiteX1" fmla="*/ 10363989 w 10374586"/>
              <a:gd name="connsiteY1" fmla="*/ 3197492 h 5637387"/>
              <a:gd name="connsiteX2" fmla="*/ 9725361 w 10374586"/>
              <a:gd name="connsiteY2" fmla="*/ 1354178 h 5637387"/>
              <a:gd name="connsiteX3" fmla="*/ 7954618 w 10374586"/>
              <a:gd name="connsiteY3" fmla="*/ 541378 h 5637387"/>
              <a:gd name="connsiteX4" fmla="*/ 5559761 w 10374586"/>
              <a:gd name="connsiteY4" fmla="*/ 730063 h 5637387"/>
              <a:gd name="connsiteX5" fmla="*/ 3861589 w 10374586"/>
              <a:gd name="connsiteY5" fmla="*/ 164007 h 5637387"/>
              <a:gd name="connsiteX6" fmla="*/ 1394161 w 10374586"/>
              <a:gd name="connsiteY6" fmla="*/ 134978 h 5637387"/>
              <a:gd name="connsiteX7" fmla="*/ 15304 w 10374586"/>
              <a:gd name="connsiteY7" fmla="*/ 1775092 h 5637387"/>
              <a:gd name="connsiteX8" fmla="*/ 741018 w 10374586"/>
              <a:gd name="connsiteY8" fmla="*/ 3676464 h 5637387"/>
              <a:gd name="connsiteX9" fmla="*/ 2047304 w 10374586"/>
              <a:gd name="connsiteY9" fmla="*/ 3836121 h 5637387"/>
              <a:gd name="connsiteX10" fmla="*/ 1786046 w 10374586"/>
              <a:gd name="connsiteY10" fmla="*/ 4895664 h 5637387"/>
              <a:gd name="connsiteX11" fmla="*/ 2787532 w 10374586"/>
              <a:gd name="connsiteY11" fmla="*/ 5635892 h 5637387"/>
              <a:gd name="connsiteX12" fmla="*/ 5400104 w 10374586"/>
              <a:gd name="connsiteY12" fmla="*/ 4706978 h 5637387"/>
              <a:gd name="connsiteX13" fmla="*/ 7504675 w 10374586"/>
              <a:gd name="connsiteY13" fmla="*/ 5621378 h 5637387"/>
              <a:gd name="connsiteX14" fmla="*/ 9289932 w 10374586"/>
              <a:gd name="connsiteY14" fmla="*/ 4315092 h 5637387"/>
              <a:gd name="connsiteX0" fmla="*/ 9289932 w 10374586"/>
              <a:gd name="connsiteY0" fmla="*/ 4443631 h 5765926"/>
              <a:gd name="connsiteX1" fmla="*/ 10363989 w 10374586"/>
              <a:gd name="connsiteY1" fmla="*/ 3326031 h 5765926"/>
              <a:gd name="connsiteX2" fmla="*/ 9725361 w 10374586"/>
              <a:gd name="connsiteY2" fmla="*/ 1482717 h 5765926"/>
              <a:gd name="connsiteX3" fmla="*/ 7954618 w 10374586"/>
              <a:gd name="connsiteY3" fmla="*/ 669917 h 5765926"/>
              <a:gd name="connsiteX4" fmla="*/ 5559761 w 10374586"/>
              <a:gd name="connsiteY4" fmla="*/ 858602 h 5765926"/>
              <a:gd name="connsiteX5" fmla="*/ 3164904 w 10374586"/>
              <a:gd name="connsiteY5" fmla="*/ 60317 h 5765926"/>
              <a:gd name="connsiteX6" fmla="*/ 1394161 w 10374586"/>
              <a:gd name="connsiteY6" fmla="*/ 263517 h 5765926"/>
              <a:gd name="connsiteX7" fmla="*/ 15304 w 10374586"/>
              <a:gd name="connsiteY7" fmla="*/ 1903631 h 5765926"/>
              <a:gd name="connsiteX8" fmla="*/ 741018 w 10374586"/>
              <a:gd name="connsiteY8" fmla="*/ 3805003 h 5765926"/>
              <a:gd name="connsiteX9" fmla="*/ 2047304 w 10374586"/>
              <a:gd name="connsiteY9" fmla="*/ 3964660 h 5765926"/>
              <a:gd name="connsiteX10" fmla="*/ 1786046 w 10374586"/>
              <a:gd name="connsiteY10" fmla="*/ 5024203 h 5765926"/>
              <a:gd name="connsiteX11" fmla="*/ 2787532 w 10374586"/>
              <a:gd name="connsiteY11" fmla="*/ 5764431 h 5765926"/>
              <a:gd name="connsiteX12" fmla="*/ 5400104 w 10374586"/>
              <a:gd name="connsiteY12" fmla="*/ 4835517 h 5765926"/>
              <a:gd name="connsiteX13" fmla="*/ 7504675 w 10374586"/>
              <a:gd name="connsiteY13" fmla="*/ 5749917 h 5765926"/>
              <a:gd name="connsiteX14" fmla="*/ 9289932 w 10374586"/>
              <a:gd name="connsiteY14" fmla="*/ 4443631 h 5765926"/>
              <a:gd name="connsiteX0" fmla="*/ 9289932 w 10374586"/>
              <a:gd name="connsiteY0" fmla="*/ 4417073 h 5739368"/>
              <a:gd name="connsiteX1" fmla="*/ 10363989 w 10374586"/>
              <a:gd name="connsiteY1" fmla="*/ 3299473 h 5739368"/>
              <a:gd name="connsiteX2" fmla="*/ 9725361 w 10374586"/>
              <a:gd name="connsiteY2" fmla="*/ 1456159 h 5739368"/>
              <a:gd name="connsiteX3" fmla="*/ 7954618 w 10374586"/>
              <a:gd name="connsiteY3" fmla="*/ 643359 h 5739368"/>
              <a:gd name="connsiteX4" fmla="*/ 5545246 w 10374586"/>
              <a:gd name="connsiteY4" fmla="*/ 469187 h 5739368"/>
              <a:gd name="connsiteX5" fmla="*/ 3164904 w 10374586"/>
              <a:gd name="connsiteY5" fmla="*/ 33759 h 5739368"/>
              <a:gd name="connsiteX6" fmla="*/ 1394161 w 10374586"/>
              <a:gd name="connsiteY6" fmla="*/ 236959 h 5739368"/>
              <a:gd name="connsiteX7" fmla="*/ 15304 w 10374586"/>
              <a:gd name="connsiteY7" fmla="*/ 1877073 h 5739368"/>
              <a:gd name="connsiteX8" fmla="*/ 741018 w 10374586"/>
              <a:gd name="connsiteY8" fmla="*/ 3778445 h 5739368"/>
              <a:gd name="connsiteX9" fmla="*/ 2047304 w 10374586"/>
              <a:gd name="connsiteY9" fmla="*/ 3938102 h 5739368"/>
              <a:gd name="connsiteX10" fmla="*/ 1786046 w 10374586"/>
              <a:gd name="connsiteY10" fmla="*/ 4997645 h 5739368"/>
              <a:gd name="connsiteX11" fmla="*/ 2787532 w 10374586"/>
              <a:gd name="connsiteY11" fmla="*/ 5737873 h 5739368"/>
              <a:gd name="connsiteX12" fmla="*/ 5400104 w 10374586"/>
              <a:gd name="connsiteY12" fmla="*/ 4808959 h 5739368"/>
              <a:gd name="connsiteX13" fmla="*/ 7504675 w 10374586"/>
              <a:gd name="connsiteY13" fmla="*/ 5723359 h 5739368"/>
              <a:gd name="connsiteX14" fmla="*/ 9289932 w 10374586"/>
              <a:gd name="connsiteY14" fmla="*/ 4417073 h 5739368"/>
              <a:gd name="connsiteX0" fmla="*/ 9289241 w 10373895"/>
              <a:gd name="connsiteY0" fmla="*/ 4417073 h 5739313"/>
              <a:gd name="connsiteX1" fmla="*/ 10363298 w 10373895"/>
              <a:gd name="connsiteY1" fmla="*/ 3299473 h 5739313"/>
              <a:gd name="connsiteX2" fmla="*/ 9724670 w 10373895"/>
              <a:gd name="connsiteY2" fmla="*/ 1456159 h 5739313"/>
              <a:gd name="connsiteX3" fmla="*/ 7953927 w 10373895"/>
              <a:gd name="connsiteY3" fmla="*/ 643359 h 5739313"/>
              <a:gd name="connsiteX4" fmla="*/ 5544555 w 10373895"/>
              <a:gd name="connsiteY4" fmla="*/ 469187 h 5739313"/>
              <a:gd name="connsiteX5" fmla="*/ 3164213 w 10373895"/>
              <a:gd name="connsiteY5" fmla="*/ 33759 h 5739313"/>
              <a:gd name="connsiteX6" fmla="*/ 1393470 w 10373895"/>
              <a:gd name="connsiteY6" fmla="*/ 236959 h 5739313"/>
              <a:gd name="connsiteX7" fmla="*/ 14613 w 10373895"/>
              <a:gd name="connsiteY7" fmla="*/ 1877073 h 5739313"/>
              <a:gd name="connsiteX8" fmla="*/ 740327 w 10373895"/>
              <a:gd name="connsiteY8" fmla="*/ 3778445 h 5739313"/>
              <a:gd name="connsiteX9" fmla="*/ 1872441 w 10373895"/>
              <a:gd name="connsiteY9" fmla="*/ 4054217 h 5739313"/>
              <a:gd name="connsiteX10" fmla="*/ 1785355 w 10373895"/>
              <a:gd name="connsiteY10" fmla="*/ 4997645 h 5739313"/>
              <a:gd name="connsiteX11" fmla="*/ 2786841 w 10373895"/>
              <a:gd name="connsiteY11" fmla="*/ 5737873 h 5739313"/>
              <a:gd name="connsiteX12" fmla="*/ 5399413 w 10373895"/>
              <a:gd name="connsiteY12" fmla="*/ 4808959 h 5739313"/>
              <a:gd name="connsiteX13" fmla="*/ 7503984 w 10373895"/>
              <a:gd name="connsiteY13" fmla="*/ 5723359 h 5739313"/>
              <a:gd name="connsiteX14" fmla="*/ 9289241 w 10373895"/>
              <a:gd name="connsiteY14" fmla="*/ 4417073 h 5739313"/>
              <a:gd name="connsiteX0" fmla="*/ 9289241 w 10373895"/>
              <a:gd name="connsiteY0" fmla="*/ 4417073 h 5737882"/>
              <a:gd name="connsiteX1" fmla="*/ 10363298 w 10373895"/>
              <a:gd name="connsiteY1" fmla="*/ 3299473 h 5737882"/>
              <a:gd name="connsiteX2" fmla="*/ 9724670 w 10373895"/>
              <a:gd name="connsiteY2" fmla="*/ 1456159 h 5737882"/>
              <a:gd name="connsiteX3" fmla="*/ 7953927 w 10373895"/>
              <a:gd name="connsiteY3" fmla="*/ 643359 h 5737882"/>
              <a:gd name="connsiteX4" fmla="*/ 5544555 w 10373895"/>
              <a:gd name="connsiteY4" fmla="*/ 469187 h 5737882"/>
              <a:gd name="connsiteX5" fmla="*/ 3164213 w 10373895"/>
              <a:gd name="connsiteY5" fmla="*/ 33759 h 5737882"/>
              <a:gd name="connsiteX6" fmla="*/ 1393470 w 10373895"/>
              <a:gd name="connsiteY6" fmla="*/ 236959 h 5737882"/>
              <a:gd name="connsiteX7" fmla="*/ 14613 w 10373895"/>
              <a:gd name="connsiteY7" fmla="*/ 1877073 h 5737882"/>
              <a:gd name="connsiteX8" fmla="*/ 740327 w 10373895"/>
              <a:gd name="connsiteY8" fmla="*/ 3778445 h 5737882"/>
              <a:gd name="connsiteX9" fmla="*/ 1872441 w 10373895"/>
              <a:gd name="connsiteY9" fmla="*/ 4054217 h 5737882"/>
              <a:gd name="connsiteX10" fmla="*/ 1785355 w 10373895"/>
              <a:gd name="connsiteY10" fmla="*/ 4997645 h 5737882"/>
              <a:gd name="connsiteX11" fmla="*/ 2786841 w 10373895"/>
              <a:gd name="connsiteY11" fmla="*/ 5737873 h 5737882"/>
              <a:gd name="connsiteX12" fmla="*/ 5399413 w 10373895"/>
              <a:gd name="connsiteY12" fmla="*/ 4983131 h 5737882"/>
              <a:gd name="connsiteX13" fmla="*/ 7503984 w 10373895"/>
              <a:gd name="connsiteY13" fmla="*/ 5723359 h 5737882"/>
              <a:gd name="connsiteX14" fmla="*/ 9289241 w 10373895"/>
              <a:gd name="connsiteY14" fmla="*/ 4417073 h 5737882"/>
              <a:gd name="connsiteX0" fmla="*/ 9289241 w 10373895"/>
              <a:gd name="connsiteY0" fmla="*/ 4417073 h 5737882"/>
              <a:gd name="connsiteX1" fmla="*/ 10363298 w 10373895"/>
              <a:gd name="connsiteY1" fmla="*/ 3299473 h 5737882"/>
              <a:gd name="connsiteX2" fmla="*/ 9724670 w 10373895"/>
              <a:gd name="connsiteY2" fmla="*/ 1456159 h 5737882"/>
              <a:gd name="connsiteX3" fmla="*/ 7953927 w 10373895"/>
              <a:gd name="connsiteY3" fmla="*/ 643359 h 5737882"/>
              <a:gd name="connsiteX4" fmla="*/ 5544555 w 10373895"/>
              <a:gd name="connsiteY4" fmla="*/ 469187 h 5737882"/>
              <a:gd name="connsiteX5" fmla="*/ 3164213 w 10373895"/>
              <a:gd name="connsiteY5" fmla="*/ 33759 h 5737882"/>
              <a:gd name="connsiteX6" fmla="*/ 1393470 w 10373895"/>
              <a:gd name="connsiteY6" fmla="*/ 236959 h 5737882"/>
              <a:gd name="connsiteX7" fmla="*/ 14613 w 10373895"/>
              <a:gd name="connsiteY7" fmla="*/ 1877073 h 5737882"/>
              <a:gd name="connsiteX8" fmla="*/ 740327 w 10373895"/>
              <a:gd name="connsiteY8" fmla="*/ 3778445 h 5737882"/>
              <a:gd name="connsiteX9" fmla="*/ 1872441 w 10373895"/>
              <a:gd name="connsiteY9" fmla="*/ 4054217 h 5737882"/>
              <a:gd name="connsiteX10" fmla="*/ 1785355 w 10373895"/>
              <a:gd name="connsiteY10" fmla="*/ 4997645 h 5737882"/>
              <a:gd name="connsiteX11" fmla="*/ 3207755 w 10373895"/>
              <a:gd name="connsiteY11" fmla="*/ 5737873 h 5737882"/>
              <a:gd name="connsiteX12" fmla="*/ 5399413 w 10373895"/>
              <a:gd name="connsiteY12" fmla="*/ 4983131 h 5737882"/>
              <a:gd name="connsiteX13" fmla="*/ 7503984 w 10373895"/>
              <a:gd name="connsiteY13" fmla="*/ 5723359 h 5737882"/>
              <a:gd name="connsiteX14" fmla="*/ 9289241 w 10373895"/>
              <a:gd name="connsiteY14" fmla="*/ 4417073 h 5737882"/>
              <a:gd name="connsiteX0" fmla="*/ 9289241 w 10373895"/>
              <a:gd name="connsiteY0" fmla="*/ 4417073 h 5738588"/>
              <a:gd name="connsiteX1" fmla="*/ 10363298 w 10373895"/>
              <a:gd name="connsiteY1" fmla="*/ 3299473 h 5738588"/>
              <a:gd name="connsiteX2" fmla="*/ 9724670 w 10373895"/>
              <a:gd name="connsiteY2" fmla="*/ 1456159 h 5738588"/>
              <a:gd name="connsiteX3" fmla="*/ 7953927 w 10373895"/>
              <a:gd name="connsiteY3" fmla="*/ 643359 h 5738588"/>
              <a:gd name="connsiteX4" fmla="*/ 5544555 w 10373895"/>
              <a:gd name="connsiteY4" fmla="*/ 469187 h 5738588"/>
              <a:gd name="connsiteX5" fmla="*/ 3164213 w 10373895"/>
              <a:gd name="connsiteY5" fmla="*/ 33759 h 5738588"/>
              <a:gd name="connsiteX6" fmla="*/ 1393470 w 10373895"/>
              <a:gd name="connsiteY6" fmla="*/ 236959 h 5738588"/>
              <a:gd name="connsiteX7" fmla="*/ 14613 w 10373895"/>
              <a:gd name="connsiteY7" fmla="*/ 1877073 h 5738588"/>
              <a:gd name="connsiteX8" fmla="*/ 740327 w 10373895"/>
              <a:gd name="connsiteY8" fmla="*/ 3778445 h 5738588"/>
              <a:gd name="connsiteX9" fmla="*/ 1872441 w 10373895"/>
              <a:gd name="connsiteY9" fmla="*/ 4054217 h 5738588"/>
              <a:gd name="connsiteX10" fmla="*/ 2090155 w 10373895"/>
              <a:gd name="connsiteY10" fmla="*/ 5099245 h 5738588"/>
              <a:gd name="connsiteX11" fmla="*/ 3207755 w 10373895"/>
              <a:gd name="connsiteY11" fmla="*/ 5737873 h 5738588"/>
              <a:gd name="connsiteX12" fmla="*/ 5399413 w 10373895"/>
              <a:gd name="connsiteY12" fmla="*/ 4983131 h 5738588"/>
              <a:gd name="connsiteX13" fmla="*/ 7503984 w 10373895"/>
              <a:gd name="connsiteY13" fmla="*/ 5723359 h 5738588"/>
              <a:gd name="connsiteX14" fmla="*/ 9289241 w 10373895"/>
              <a:gd name="connsiteY14" fmla="*/ 4417073 h 5738588"/>
              <a:gd name="connsiteX0" fmla="*/ 9289241 w 10373895"/>
              <a:gd name="connsiteY0" fmla="*/ 4417073 h 5738787"/>
              <a:gd name="connsiteX1" fmla="*/ 10363298 w 10373895"/>
              <a:gd name="connsiteY1" fmla="*/ 3299473 h 5738787"/>
              <a:gd name="connsiteX2" fmla="*/ 9724670 w 10373895"/>
              <a:gd name="connsiteY2" fmla="*/ 1456159 h 5738787"/>
              <a:gd name="connsiteX3" fmla="*/ 7953927 w 10373895"/>
              <a:gd name="connsiteY3" fmla="*/ 643359 h 5738787"/>
              <a:gd name="connsiteX4" fmla="*/ 5544555 w 10373895"/>
              <a:gd name="connsiteY4" fmla="*/ 469187 h 5738787"/>
              <a:gd name="connsiteX5" fmla="*/ 3164213 w 10373895"/>
              <a:gd name="connsiteY5" fmla="*/ 33759 h 5738787"/>
              <a:gd name="connsiteX6" fmla="*/ 1393470 w 10373895"/>
              <a:gd name="connsiteY6" fmla="*/ 236959 h 5738787"/>
              <a:gd name="connsiteX7" fmla="*/ 14613 w 10373895"/>
              <a:gd name="connsiteY7" fmla="*/ 1877073 h 5738787"/>
              <a:gd name="connsiteX8" fmla="*/ 740327 w 10373895"/>
              <a:gd name="connsiteY8" fmla="*/ 3778445 h 5738787"/>
              <a:gd name="connsiteX9" fmla="*/ 1872441 w 10373895"/>
              <a:gd name="connsiteY9" fmla="*/ 4054217 h 5738787"/>
              <a:gd name="connsiteX10" fmla="*/ 2090155 w 10373895"/>
              <a:gd name="connsiteY10" fmla="*/ 5099245 h 5738787"/>
              <a:gd name="connsiteX11" fmla="*/ 3207755 w 10373895"/>
              <a:gd name="connsiteY11" fmla="*/ 5737873 h 5738787"/>
              <a:gd name="connsiteX12" fmla="*/ 5399413 w 10373895"/>
              <a:gd name="connsiteY12" fmla="*/ 4983131 h 5738787"/>
              <a:gd name="connsiteX13" fmla="*/ 7503984 w 10373895"/>
              <a:gd name="connsiteY13" fmla="*/ 5723359 h 5738787"/>
              <a:gd name="connsiteX14" fmla="*/ 9289241 w 10373895"/>
              <a:gd name="connsiteY14" fmla="*/ 4417073 h 5738787"/>
              <a:gd name="connsiteX0" fmla="*/ 9310819 w 10395473"/>
              <a:gd name="connsiteY0" fmla="*/ 4417073 h 5738787"/>
              <a:gd name="connsiteX1" fmla="*/ 10384876 w 10395473"/>
              <a:gd name="connsiteY1" fmla="*/ 3299473 h 5738787"/>
              <a:gd name="connsiteX2" fmla="*/ 9746248 w 10395473"/>
              <a:gd name="connsiteY2" fmla="*/ 1456159 h 5738787"/>
              <a:gd name="connsiteX3" fmla="*/ 7975505 w 10395473"/>
              <a:gd name="connsiteY3" fmla="*/ 643359 h 5738787"/>
              <a:gd name="connsiteX4" fmla="*/ 5566133 w 10395473"/>
              <a:gd name="connsiteY4" fmla="*/ 469187 h 5738787"/>
              <a:gd name="connsiteX5" fmla="*/ 3185791 w 10395473"/>
              <a:gd name="connsiteY5" fmla="*/ 33759 h 5738787"/>
              <a:gd name="connsiteX6" fmla="*/ 1415048 w 10395473"/>
              <a:gd name="connsiteY6" fmla="*/ 236959 h 5738787"/>
              <a:gd name="connsiteX7" fmla="*/ 36191 w 10395473"/>
              <a:gd name="connsiteY7" fmla="*/ 1877073 h 5738787"/>
              <a:gd name="connsiteX8" fmla="*/ 529676 w 10395473"/>
              <a:gd name="connsiteY8" fmla="*/ 3531702 h 5738787"/>
              <a:gd name="connsiteX9" fmla="*/ 1894019 w 10395473"/>
              <a:gd name="connsiteY9" fmla="*/ 4054217 h 5738787"/>
              <a:gd name="connsiteX10" fmla="*/ 2111733 w 10395473"/>
              <a:gd name="connsiteY10" fmla="*/ 5099245 h 5738787"/>
              <a:gd name="connsiteX11" fmla="*/ 3229333 w 10395473"/>
              <a:gd name="connsiteY11" fmla="*/ 5737873 h 5738787"/>
              <a:gd name="connsiteX12" fmla="*/ 5420991 w 10395473"/>
              <a:gd name="connsiteY12" fmla="*/ 4983131 h 5738787"/>
              <a:gd name="connsiteX13" fmla="*/ 7525562 w 10395473"/>
              <a:gd name="connsiteY13" fmla="*/ 5723359 h 5738787"/>
              <a:gd name="connsiteX14" fmla="*/ 9310819 w 10395473"/>
              <a:gd name="connsiteY14" fmla="*/ 4417073 h 5738787"/>
              <a:gd name="connsiteX0" fmla="*/ 9310819 w 10395285"/>
              <a:gd name="connsiteY0" fmla="*/ 4417073 h 5738787"/>
              <a:gd name="connsiteX1" fmla="*/ 10384876 w 10395285"/>
              <a:gd name="connsiteY1" fmla="*/ 3299473 h 5738787"/>
              <a:gd name="connsiteX2" fmla="*/ 9746248 w 10395285"/>
              <a:gd name="connsiteY2" fmla="*/ 1456159 h 5738787"/>
              <a:gd name="connsiteX3" fmla="*/ 8019048 w 10395285"/>
              <a:gd name="connsiteY3" fmla="*/ 353073 h 5738787"/>
              <a:gd name="connsiteX4" fmla="*/ 5566133 w 10395285"/>
              <a:gd name="connsiteY4" fmla="*/ 469187 h 5738787"/>
              <a:gd name="connsiteX5" fmla="*/ 3185791 w 10395285"/>
              <a:gd name="connsiteY5" fmla="*/ 33759 h 5738787"/>
              <a:gd name="connsiteX6" fmla="*/ 1415048 w 10395285"/>
              <a:gd name="connsiteY6" fmla="*/ 236959 h 5738787"/>
              <a:gd name="connsiteX7" fmla="*/ 36191 w 10395285"/>
              <a:gd name="connsiteY7" fmla="*/ 1877073 h 5738787"/>
              <a:gd name="connsiteX8" fmla="*/ 529676 w 10395285"/>
              <a:gd name="connsiteY8" fmla="*/ 3531702 h 5738787"/>
              <a:gd name="connsiteX9" fmla="*/ 1894019 w 10395285"/>
              <a:gd name="connsiteY9" fmla="*/ 4054217 h 5738787"/>
              <a:gd name="connsiteX10" fmla="*/ 2111733 w 10395285"/>
              <a:gd name="connsiteY10" fmla="*/ 5099245 h 5738787"/>
              <a:gd name="connsiteX11" fmla="*/ 3229333 w 10395285"/>
              <a:gd name="connsiteY11" fmla="*/ 5737873 h 5738787"/>
              <a:gd name="connsiteX12" fmla="*/ 5420991 w 10395285"/>
              <a:gd name="connsiteY12" fmla="*/ 4983131 h 5738787"/>
              <a:gd name="connsiteX13" fmla="*/ 7525562 w 10395285"/>
              <a:gd name="connsiteY13" fmla="*/ 5723359 h 5738787"/>
              <a:gd name="connsiteX14" fmla="*/ 9310819 w 10395285"/>
              <a:gd name="connsiteY14" fmla="*/ 4417073 h 5738787"/>
              <a:gd name="connsiteX0" fmla="*/ 8889905 w 10415138"/>
              <a:gd name="connsiteY0" fmla="*/ 4489644 h 5738787"/>
              <a:gd name="connsiteX1" fmla="*/ 10384876 w 10415138"/>
              <a:gd name="connsiteY1" fmla="*/ 3299473 h 5738787"/>
              <a:gd name="connsiteX2" fmla="*/ 9746248 w 10415138"/>
              <a:gd name="connsiteY2" fmla="*/ 1456159 h 5738787"/>
              <a:gd name="connsiteX3" fmla="*/ 8019048 w 10415138"/>
              <a:gd name="connsiteY3" fmla="*/ 353073 h 5738787"/>
              <a:gd name="connsiteX4" fmla="*/ 5566133 w 10415138"/>
              <a:gd name="connsiteY4" fmla="*/ 469187 h 5738787"/>
              <a:gd name="connsiteX5" fmla="*/ 3185791 w 10415138"/>
              <a:gd name="connsiteY5" fmla="*/ 33759 h 5738787"/>
              <a:gd name="connsiteX6" fmla="*/ 1415048 w 10415138"/>
              <a:gd name="connsiteY6" fmla="*/ 236959 h 5738787"/>
              <a:gd name="connsiteX7" fmla="*/ 36191 w 10415138"/>
              <a:gd name="connsiteY7" fmla="*/ 1877073 h 5738787"/>
              <a:gd name="connsiteX8" fmla="*/ 529676 w 10415138"/>
              <a:gd name="connsiteY8" fmla="*/ 3531702 h 5738787"/>
              <a:gd name="connsiteX9" fmla="*/ 1894019 w 10415138"/>
              <a:gd name="connsiteY9" fmla="*/ 4054217 h 5738787"/>
              <a:gd name="connsiteX10" fmla="*/ 2111733 w 10415138"/>
              <a:gd name="connsiteY10" fmla="*/ 5099245 h 5738787"/>
              <a:gd name="connsiteX11" fmla="*/ 3229333 w 10415138"/>
              <a:gd name="connsiteY11" fmla="*/ 5737873 h 5738787"/>
              <a:gd name="connsiteX12" fmla="*/ 5420991 w 10415138"/>
              <a:gd name="connsiteY12" fmla="*/ 4983131 h 5738787"/>
              <a:gd name="connsiteX13" fmla="*/ 7525562 w 10415138"/>
              <a:gd name="connsiteY13" fmla="*/ 5723359 h 5738787"/>
              <a:gd name="connsiteX14" fmla="*/ 8889905 w 10415138"/>
              <a:gd name="connsiteY14" fmla="*/ 4489644 h 5738787"/>
              <a:gd name="connsiteX0" fmla="*/ 8889905 w 10415138"/>
              <a:gd name="connsiteY0" fmla="*/ 4489644 h 5738507"/>
              <a:gd name="connsiteX1" fmla="*/ 10384876 w 10415138"/>
              <a:gd name="connsiteY1" fmla="*/ 3299473 h 5738507"/>
              <a:gd name="connsiteX2" fmla="*/ 9746248 w 10415138"/>
              <a:gd name="connsiteY2" fmla="*/ 1456159 h 5738507"/>
              <a:gd name="connsiteX3" fmla="*/ 8019048 w 10415138"/>
              <a:gd name="connsiteY3" fmla="*/ 353073 h 5738507"/>
              <a:gd name="connsiteX4" fmla="*/ 5566133 w 10415138"/>
              <a:gd name="connsiteY4" fmla="*/ 469187 h 5738507"/>
              <a:gd name="connsiteX5" fmla="*/ 3185791 w 10415138"/>
              <a:gd name="connsiteY5" fmla="*/ 33759 h 5738507"/>
              <a:gd name="connsiteX6" fmla="*/ 1415048 w 10415138"/>
              <a:gd name="connsiteY6" fmla="*/ 236959 h 5738507"/>
              <a:gd name="connsiteX7" fmla="*/ 36191 w 10415138"/>
              <a:gd name="connsiteY7" fmla="*/ 1877073 h 5738507"/>
              <a:gd name="connsiteX8" fmla="*/ 529676 w 10415138"/>
              <a:gd name="connsiteY8" fmla="*/ 3531702 h 5738507"/>
              <a:gd name="connsiteX9" fmla="*/ 1894019 w 10415138"/>
              <a:gd name="connsiteY9" fmla="*/ 4359017 h 5738507"/>
              <a:gd name="connsiteX10" fmla="*/ 2111733 w 10415138"/>
              <a:gd name="connsiteY10" fmla="*/ 5099245 h 5738507"/>
              <a:gd name="connsiteX11" fmla="*/ 3229333 w 10415138"/>
              <a:gd name="connsiteY11" fmla="*/ 5737873 h 5738507"/>
              <a:gd name="connsiteX12" fmla="*/ 5420991 w 10415138"/>
              <a:gd name="connsiteY12" fmla="*/ 4983131 h 5738507"/>
              <a:gd name="connsiteX13" fmla="*/ 7525562 w 10415138"/>
              <a:gd name="connsiteY13" fmla="*/ 5723359 h 5738507"/>
              <a:gd name="connsiteX14" fmla="*/ 8889905 w 10415138"/>
              <a:gd name="connsiteY14" fmla="*/ 4489644 h 5738507"/>
              <a:gd name="connsiteX0" fmla="*/ 8889905 w 10415138"/>
              <a:gd name="connsiteY0" fmla="*/ 4489644 h 5746824"/>
              <a:gd name="connsiteX1" fmla="*/ 10384876 w 10415138"/>
              <a:gd name="connsiteY1" fmla="*/ 3299473 h 5746824"/>
              <a:gd name="connsiteX2" fmla="*/ 9746248 w 10415138"/>
              <a:gd name="connsiteY2" fmla="*/ 1456159 h 5746824"/>
              <a:gd name="connsiteX3" fmla="*/ 8019048 w 10415138"/>
              <a:gd name="connsiteY3" fmla="*/ 353073 h 5746824"/>
              <a:gd name="connsiteX4" fmla="*/ 5566133 w 10415138"/>
              <a:gd name="connsiteY4" fmla="*/ 469187 h 5746824"/>
              <a:gd name="connsiteX5" fmla="*/ 3185791 w 10415138"/>
              <a:gd name="connsiteY5" fmla="*/ 33759 h 5746824"/>
              <a:gd name="connsiteX6" fmla="*/ 1415048 w 10415138"/>
              <a:gd name="connsiteY6" fmla="*/ 236959 h 5746824"/>
              <a:gd name="connsiteX7" fmla="*/ 36191 w 10415138"/>
              <a:gd name="connsiteY7" fmla="*/ 1877073 h 5746824"/>
              <a:gd name="connsiteX8" fmla="*/ 529676 w 10415138"/>
              <a:gd name="connsiteY8" fmla="*/ 3531702 h 5746824"/>
              <a:gd name="connsiteX9" fmla="*/ 1894019 w 10415138"/>
              <a:gd name="connsiteY9" fmla="*/ 4359017 h 5746824"/>
              <a:gd name="connsiteX10" fmla="*/ 2213333 w 10415138"/>
              <a:gd name="connsiteY10" fmla="*/ 5331474 h 5746824"/>
              <a:gd name="connsiteX11" fmla="*/ 3229333 w 10415138"/>
              <a:gd name="connsiteY11" fmla="*/ 5737873 h 5746824"/>
              <a:gd name="connsiteX12" fmla="*/ 5420991 w 10415138"/>
              <a:gd name="connsiteY12" fmla="*/ 4983131 h 5746824"/>
              <a:gd name="connsiteX13" fmla="*/ 7525562 w 10415138"/>
              <a:gd name="connsiteY13" fmla="*/ 5723359 h 5746824"/>
              <a:gd name="connsiteX14" fmla="*/ 8889905 w 10415138"/>
              <a:gd name="connsiteY14" fmla="*/ 4489644 h 5746824"/>
              <a:gd name="connsiteX0" fmla="*/ 8889905 w 10415138"/>
              <a:gd name="connsiteY0" fmla="*/ 4489644 h 5738694"/>
              <a:gd name="connsiteX1" fmla="*/ 10384876 w 10415138"/>
              <a:gd name="connsiteY1" fmla="*/ 3299473 h 5738694"/>
              <a:gd name="connsiteX2" fmla="*/ 9746248 w 10415138"/>
              <a:gd name="connsiteY2" fmla="*/ 1456159 h 5738694"/>
              <a:gd name="connsiteX3" fmla="*/ 8019048 w 10415138"/>
              <a:gd name="connsiteY3" fmla="*/ 353073 h 5738694"/>
              <a:gd name="connsiteX4" fmla="*/ 5566133 w 10415138"/>
              <a:gd name="connsiteY4" fmla="*/ 469187 h 5738694"/>
              <a:gd name="connsiteX5" fmla="*/ 3185791 w 10415138"/>
              <a:gd name="connsiteY5" fmla="*/ 33759 h 5738694"/>
              <a:gd name="connsiteX6" fmla="*/ 1415048 w 10415138"/>
              <a:gd name="connsiteY6" fmla="*/ 236959 h 5738694"/>
              <a:gd name="connsiteX7" fmla="*/ 36191 w 10415138"/>
              <a:gd name="connsiteY7" fmla="*/ 1877073 h 5738694"/>
              <a:gd name="connsiteX8" fmla="*/ 529676 w 10415138"/>
              <a:gd name="connsiteY8" fmla="*/ 3531702 h 5738694"/>
              <a:gd name="connsiteX9" fmla="*/ 1894019 w 10415138"/>
              <a:gd name="connsiteY9" fmla="*/ 4359017 h 5738694"/>
              <a:gd name="connsiteX10" fmla="*/ 2343962 w 10415138"/>
              <a:gd name="connsiteY10" fmla="*/ 5113760 h 5738694"/>
              <a:gd name="connsiteX11" fmla="*/ 3229333 w 10415138"/>
              <a:gd name="connsiteY11" fmla="*/ 5737873 h 5738694"/>
              <a:gd name="connsiteX12" fmla="*/ 5420991 w 10415138"/>
              <a:gd name="connsiteY12" fmla="*/ 4983131 h 5738694"/>
              <a:gd name="connsiteX13" fmla="*/ 7525562 w 10415138"/>
              <a:gd name="connsiteY13" fmla="*/ 5723359 h 5738694"/>
              <a:gd name="connsiteX14" fmla="*/ 8889905 w 10415138"/>
              <a:gd name="connsiteY14" fmla="*/ 4489644 h 5738694"/>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343962 w 10415138"/>
              <a:gd name="connsiteY10" fmla="*/ 5113760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184305 w 10415138"/>
              <a:gd name="connsiteY10" fmla="*/ 5113760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169790 w 10415138"/>
              <a:gd name="connsiteY10" fmla="*/ 5244389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9368877 w 10393074"/>
              <a:gd name="connsiteY0" fmla="*/ 4779930 h 5727338"/>
              <a:gd name="connsiteX1" fmla="*/ 10384876 w 10393074"/>
              <a:gd name="connsiteY1" fmla="*/ 3299473 h 5727338"/>
              <a:gd name="connsiteX2" fmla="*/ 9746248 w 10393074"/>
              <a:gd name="connsiteY2" fmla="*/ 1456159 h 5727338"/>
              <a:gd name="connsiteX3" fmla="*/ 8019048 w 10393074"/>
              <a:gd name="connsiteY3" fmla="*/ 353073 h 5727338"/>
              <a:gd name="connsiteX4" fmla="*/ 5566133 w 10393074"/>
              <a:gd name="connsiteY4" fmla="*/ 469187 h 5727338"/>
              <a:gd name="connsiteX5" fmla="*/ 3185791 w 10393074"/>
              <a:gd name="connsiteY5" fmla="*/ 33759 h 5727338"/>
              <a:gd name="connsiteX6" fmla="*/ 1415048 w 10393074"/>
              <a:gd name="connsiteY6" fmla="*/ 236959 h 5727338"/>
              <a:gd name="connsiteX7" fmla="*/ 36191 w 10393074"/>
              <a:gd name="connsiteY7" fmla="*/ 1877073 h 5727338"/>
              <a:gd name="connsiteX8" fmla="*/ 529676 w 10393074"/>
              <a:gd name="connsiteY8" fmla="*/ 3531702 h 5727338"/>
              <a:gd name="connsiteX9" fmla="*/ 1894019 w 10393074"/>
              <a:gd name="connsiteY9" fmla="*/ 4359017 h 5727338"/>
              <a:gd name="connsiteX10" fmla="*/ 2169790 w 10393074"/>
              <a:gd name="connsiteY10" fmla="*/ 5244389 h 5727338"/>
              <a:gd name="connsiteX11" fmla="*/ 3243847 w 10393074"/>
              <a:gd name="connsiteY11" fmla="*/ 5447587 h 5727338"/>
              <a:gd name="connsiteX12" fmla="*/ 5420991 w 10393074"/>
              <a:gd name="connsiteY12" fmla="*/ 4983131 h 5727338"/>
              <a:gd name="connsiteX13" fmla="*/ 7525562 w 10393074"/>
              <a:gd name="connsiteY13" fmla="*/ 5723359 h 5727338"/>
              <a:gd name="connsiteX14" fmla="*/ 9368877 w 10393074"/>
              <a:gd name="connsiteY14" fmla="*/ 4779930 h 5727338"/>
              <a:gd name="connsiteX0" fmla="*/ 9368877 w 10251774"/>
              <a:gd name="connsiteY0" fmla="*/ 4779930 h 5727338"/>
              <a:gd name="connsiteX1" fmla="*/ 10239733 w 10251774"/>
              <a:gd name="connsiteY1" fmla="*/ 3299473 h 5727338"/>
              <a:gd name="connsiteX2" fmla="*/ 9746248 w 10251774"/>
              <a:gd name="connsiteY2" fmla="*/ 1456159 h 5727338"/>
              <a:gd name="connsiteX3" fmla="*/ 8019048 w 10251774"/>
              <a:gd name="connsiteY3" fmla="*/ 353073 h 5727338"/>
              <a:gd name="connsiteX4" fmla="*/ 5566133 w 10251774"/>
              <a:gd name="connsiteY4" fmla="*/ 469187 h 5727338"/>
              <a:gd name="connsiteX5" fmla="*/ 3185791 w 10251774"/>
              <a:gd name="connsiteY5" fmla="*/ 33759 h 5727338"/>
              <a:gd name="connsiteX6" fmla="*/ 1415048 w 10251774"/>
              <a:gd name="connsiteY6" fmla="*/ 236959 h 5727338"/>
              <a:gd name="connsiteX7" fmla="*/ 36191 w 10251774"/>
              <a:gd name="connsiteY7" fmla="*/ 1877073 h 5727338"/>
              <a:gd name="connsiteX8" fmla="*/ 529676 w 10251774"/>
              <a:gd name="connsiteY8" fmla="*/ 3531702 h 5727338"/>
              <a:gd name="connsiteX9" fmla="*/ 1894019 w 10251774"/>
              <a:gd name="connsiteY9" fmla="*/ 4359017 h 5727338"/>
              <a:gd name="connsiteX10" fmla="*/ 2169790 w 10251774"/>
              <a:gd name="connsiteY10" fmla="*/ 5244389 h 5727338"/>
              <a:gd name="connsiteX11" fmla="*/ 3243847 w 10251774"/>
              <a:gd name="connsiteY11" fmla="*/ 5447587 h 5727338"/>
              <a:gd name="connsiteX12" fmla="*/ 5420991 w 10251774"/>
              <a:gd name="connsiteY12" fmla="*/ 4983131 h 5727338"/>
              <a:gd name="connsiteX13" fmla="*/ 7525562 w 10251774"/>
              <a:gd name="connsiteY13" fmla="*/ 5723359 h 5727338"/>
              <a:gd name="connsiteX14" fmla="*/ 9368877 w 10251774"/>
              <a:gd name="connsiteY14" fmla="*/ 4779930 h 5727338"/>
              <a:gd name="connsiteX0" fmla="*/ 9368877 w 10251774"/>
              <a:gd name="connsiteY0" fmla="*/ 4779930 h 5727246"/>
              <a:gd name="connsiteX1" fmla="*/ 10239733 w 10251774"/>
              <a:gd name="connsiteY1" fmla="*/ 3299473 h 5727246"/>
              <a:gd name="connsiteX2" fmla="*/ 9746248 w 10251774"/>
              <a:gd name="connsiteY2" fmla="*/ 1456159 h 5727246"/>
              <a:gd name="connsiteX3" fmla="*/ 8019048 w 10251774"/>
              <a:gd name="connsiteY3" fmla="*/ 353073 h 5727246"/>
              <a:gd name="connsiteX4" fmla="*/ 5566133 w 10251774"/>
              <a:gd name="connsiteY4" fmla="*/ 469187 h 5727246"/>
              <a:gd name="connsiteX5" fmla="*/ 3185791 w 10251774"/>
              <a:gd name="connsiteY5" fmla="*/ 33759 h 5727246"/>
              <a:gd name="connsiteX6" fmla="*/ 1415048 w 10251774"/>
              <a:gd name="connsiteY6" fmla="*/ 236959 h 5727246"/>
              <a:gd name="connsiteX7" fmla="*/ 36191 w 10251774"/>
              <a:gd name="connsiteY7" fmla="*/ 1877073 h 5727246"/>
              <a:gd name="connsiteX8" fmla="*/ 529676 w 10251774"/>
              <a:gd name="connsiteY8" fmla="*/ 3531702 h 5727246"/>
              <a:gd name="connsiteX9" fmla="*/ 1894019 w 10251774"/>
              <a:gd name="connsiteY9" fmla="*/ 4359017 h 5727246"/>
              <a:gd name="connsiteX10" fmla="*/ 2169790 w 10251774"/>
              <a:gd name="connsiteY10" fmla="*/ 5244389 h 5727246"/>
              <a:gd name="connsiteX11" fmla="*/ 3243847 w 10251774"/>
              <a:gd name="connsiteY11" fmla="*/ 5563702 h 5727246"/>
              <a:gd name="connsiteX12" fmla="*/ 5420991 w 10251774"/>
              <a:gd name="connsiteY12" fmla="*/ 4983131 h 5727246"/>
              <a:gd name="connsiteX13" fmla="*/ 7525562 w 10251774"/>
              <a:gd name="connsiteY13" fmla="*/ 5723359 h 5727246"/>
              <a:gd name="connsiteX14" fmla="*/ 9368877 w 10251774"/>
              <a:gd name="connsiteY14" fmla="*/ 4779930 h 5727246"/>
              <a:gd name="connsiteX0" fmla="*/ 9372421 w 10255318"/>
              <a:gd name="connsiteY0" fmla="*/ 4779930 h 5727246"/>
              <a:gd name="connsiteX1" fmla="*/ 10243277 w 10255318"/>
              <a:gd name="connsiteY1" fmla="*/ 3299473 h 5727246"/>
              <a:gd name="connsiteX2" fmla="*/ 9749792 w 10255318"/>
              <a:gd name="connsiteY2" fmla="*/ 1456159 h 5727246"/>
              <a:gd name="connsiteX3" fmla="*/ 8022592 w 10255318"/>
              <a:gd name="connsiteY3" fmla="*/ 353073 h 5727246"/>
              <a:gd name="connsiteX4" fmla="*/ 5569677 w 10255318"/>
              <a:gd name="connsiteY4" fmla="*/ 469187 h 5727246"/>
              <a:gd name="connsiteX5" fmla="*/ 3189335 w 10255318"/>
              <a:gd name="connsiteY5" fmla="*/ 33759 h 5727246"/>
              <a:gd name="connsiteX6" fmla="*/ 1418592 w 10255318"/>
              <a:gd name="connsiteY6" fmla="*/ 236959 h 5727246"/>
              <a:gd name="connsiteX7" fmla="*/ 39735 w 10255318"/>
              <a:gd name="connsiteY7" fmla="*/ 1877073 h 5727246"/>
              <a:gd name="connsiteX8" fmla="*/ 533220 w 10255318"/>
              <a:gd name="connsiteY8" fmla="*/ 3531702 h 5727246"/>
              <a:gd name="connsiteX9" fmla="*/ 2173335 w 10255318"/>
              <a:gd name="connsiteY9" fmla="*/ 4329989 h 5727246"/>
              <a:gd name="connsiteX10" fmla="*/ 2173334 w 10255318"/>
              <a:gd name="connsiteY10" fmla="*/ 5244389 h 5727246"/>
              <a:gd name="connsiteX11" fmla="*/ 3247391 w 10255318"/>
              <a:gd name="connsiteY11" fmla="*/ 5563702 h 5727246"/>
              <a:gd name="connsiteX12" fmla="*/ 5424535 w 10255318"/>
              <a:gd name="connsiteY12" fmla="*/ 4983131 h 5727246"/>
              <a:gd name="connsiteX13" fmla="*/ 7529106 w 10255318"/>
              <a:gd name="connsiteY13" fmla="*/ 5723359 h 5727246"/>
              <a:gd name="connsiteX14" fmla="*/ 9372421 w 10255318"/>
              <a:gd name="connsiteY14" fmla="*/ 4779930 h 5727246"/>
              <a:gd name="connsiteX0" fmla="*/ 9371050 w 10253947"/>
              <a:gd name="connsiteY0" fmla="*/ 4779930 h 5727246"/>
              <a:gd name="connsiteX1" fmla="*/ 10241906 w 10253947"/>
              <a:gd name="connsiteY1" fmla="*/ 3299473 h 5727246"/>
              <a:gd name="connsiteX2" fmla="*/ 9748421 w 10253947"/>
              <a:gd name="connsiteY2" fmla="*/ 1456159 h 5727246"/>
              <a:gd name="connsiteX3" fmla="*/ 8021221 w 10253947"/>
              <a:gd name="connsiteY3" fmla="*/ 353073 h 5727246"/>
              <a:gd name="connsiteX4" fmla="*/ 5568306 w 10253947"/>
              <a:gd name="connsiteY4" fmla="*/ 469187 h 5727246"/>
              <a:gd name="connsiteX5" fmla="*/ 3187964 w 10253947"/>
              <a:gd name="connsiteY5" fmla="*/ 33759 h 5727246"/>
              <a:gd name="connsiteX6" fmla="*/ 1417221 w 10253947"/>
              <a:gd name="connsiteY6" fmla="*/ 236959 h 5727246"/>
              <a:gd name="connsiteX7" fmla="*/ 38364 w 10253947"/>
              <a:gd name="connsiteY7" fmla="*/ 1877073 h 5727246"/>
              <a:gd name="connsiteX8" fmla="*/ 531849 w 10253947"/>
              <a:gd name="connsiteY8" fmla="*/ 3531702 h 5727246"/>
              <a:gd name="connsiteX9" fmla="*/ 2070364 w 10253947"/>
              <a:gd name="connsiteY9" fmla="*/ 4329989 h 5727246"/>
              <a:gd name="connsiteX10" fmla="*/ 2171963 w 10253947"/>
              <a:gd name="connsiteY10" fmla="*/ 5244389 h 5727246"/>
              <a:gd name="connsiteX11" fmla="*/ 3246020 w 10253947"/>
              <a:gd name="connsiteY11" fmla="*/ 5563702 h 5727246"/>
              <a:gd name="connsiteX12" fmla="*/ 5423164 w 10253947"/>
              <a:gd name="connsiteY12" fmla="*/ 4983131 h 5727246"/>
              <a:gd name="connsiteX13" fmla="*/ 7527735 w 10253947"/>
              <a:gd name="connsiteY13" fmla="*/ 5723359 h 5727246"/>
              <a:gd name="connsiteX14" fmla="*/ 9371050 w 10253947"/>
              <a:gd name="connsiteY14" fmla="*/ 4779930 h 5727246"/>
              <a:gd name="connsiteX0" fmla="*/ 9391809 w 10274706"/>
              <a:gd name="connsiteY0" fmla="*/ 4779930 h 5727246"/>
              <a:gd name="connsiteX1" fmla="*/ 10262665 w 10274706"/>
              <a:gd name="connsiteY1" fmla="*/ 3299473 h 5727246"/>
              <a:gd name="connsiteX2" fmla="*/ 9769180 w 10274706"/>
              <a:gd name="connsiteY2" fmla="*/ 1456159 h 5727246"/>
              <a:gd name="connsiteX3" fmla="*/ 8041980 w 10274706"/>
              <a:gd name="connsiteY3" fmla="*/ 353073 h 5727246"/>
              <a:gd name="connsiteX4" fmla="*/ 5589065 w 10274706"/>
              <a:gd name="connsiteY4" fmla="*/ 469187 h 5727246"/>
              <a:gd name="connsiteX5" fmla="*/ 3208723 w 10274706"/>
              <a:gd name="connsiteY5" fmla="*/ 33759 h 5727246"/>
              <a:gd name="connsiteX6" fmla="*/ 1437980 w 10274706"/>
              <a:gd name="connsiteY6" fmla="*/ 236959 h 5727246"/>
              <a:gd name="connsiteX7" fmla="*/ 59123 w 10274706"/>
              <a:gd name="connsiteY7" fmla="*/ 1877073 h 5727246"/>
              <a:gd name="connsiteX8" fmla="*/ 436494 w 10274706"/>
              <a:gd name="connsiteY8" fmla="*/ 3778445 h 5727246"/>
              <a:gd name="connsiteX9" fmla="*/ 2091123 w 10274706"/>
              <a:gd name="connsiteY9" fmla="*/ 4329989 h 5727246"/>
              <a:gd name="connsiteX10" fmla="*/ 2192722 w 10274706"/>
              <a:gd name="connsiteY10" fmla="*/ 5244389 h 5727246"/>
              <a:gd name="connsiteX11" fmla="*/ 3266779 w 10274706"/>
              <a:gd name="connsiteY11" fmla="*/ 5563702 h 5727246"/>
              <a:gd name="connsiteX12" fmla="*/ 5443923 w 10274706"/>
              <a:gd name="connsiteY12" fmla="*/ 4983131 h 5727246"/>
              <a:gd name="connsiteX13" fmla="*/ 7548494 w 10274706"/>
              <a:gd name="connsiteY13" fmla="*/ 5723359 h 5727246"/>
              <a:gd name="connsiteX14" fmla="*/ 9391809 w 10274706"/>
              <a:gd name="connsiteY14" fmla="*/ 4779930 h 5727246"/>
              <a:gd name="connsiteX0" fmla="*/ 9423023 w 10305920"/>
              <a:gd name="connsiteY0" fmla="*/ 4779930 h 5727246"/>
              <a:gd name="connsiteX1" fmla="*/ 10293879 w 10305920"/>
              <a:gd name="connsiteY1" fmla="*/ 3299473 h 5727246"/>
              <a:gd name="connsiteX2" fmla="*/ 9800394 w 10305920"/>
              <a:gd name="connsiteY2" fmla="*/ 1456159 h 5727246"/>
              <a:gd name="connsiteX3" fmla="*/ 8073194 w 10305920"/>
              <a:gd name="connsiteY3" fmla="*/ 353073 h 5727246"/>
              <a:gd name="connsiteX4" fmla="*/ 5620279 w 10305920"/>
              <a:gd name="connsiteY4" fmla="*/ 469187 h 5727246"/>
              <a:gd name="connsiteX5" fmla="*/ 3239937 w 10305920"/>
              <a:gd name="connsiteY5" fmla="*/ 33759 h 5727246"/>
              <a:gd name="connsiteX6" fmla="*/ 1469194 w 10305920"/>
              <a:gd name="connsiteY6" fmla="*/ 236959 h 5727246"/>
              <a:gd name="connsiteX7" fmla="*/ 90337 w 10305920"/>
              <a:gd name="connsiteY7" fmla="*/ 1877073 h 5727246"/>
              <a:gd name="connsiteX8" fmla="*/ 467708 w 10305920"/>
              <a:gd name="connsiteY8" fmla="*/ 3778445 h 5727246"/>
              <a:gd name="connsiteX9" fmla="*/ 2122337 w 10305920"/>
              <a:gd name="connsiteY9" fmla="*/ 4329989 h 5727246"/>
              <a:gd name="connsiteX10" fmla="*/ 2223936 w 10305920"/>
              <a:gd name="connsiteY10" fmla="*/ 5244389 h 5727246"/>
              <a:gd name="connsiteX11" fmla="*/ 3297993 w 10305920"/>
              <a:gd name="connsiteY11" fmla="*/ 5563702 h 5727246"/>
              <a:gd name="connsiteX12" fmla="*/ 5475137 w 10305920"/>
              <a:gd name="connsiteY12" fmla="*/ 4983131 h 5727246"/>
              <a:gd name="connsiteX13" fmla="*/ 7579708 w 10305920"/>
              <a:gd name="connsiteY13" fmla="*/ 5723359 h 5727246"/>
              <a:gd name="connsiteX14" fmla="*/ 9423023 w 10305920"/>
              <a:gd name="connsiteY14" fmla="*/ 4779930 h 5727246"/>
              <a:gd name="connsiteX0" fmla="*/ 9423023 w 10305920"/>
              <a:gd name="connsiteY0" fmla="*/ 4779930 h 5727246"/>
              <a:gd name="connsiteX1" fmla="*/ 10293879 w 10305920"/>
              <a:gd name="connsiteY1" fmla="*/ 3299473 h 5727246"/>
              <a:gd name="connsiteX2" fmla="*/ 9800394 w 10305920"/>
              <a:gd name="connsiteY2" fmla="*/ 1456159 h 5727246"/>
              <a:gd name="connsiteX3" fmla="*/ 8073194 w 10305920"/>
              <a:gd name="connsiteY3" fmla="*/ 353073 h 5727246"/>
              <a:gd name="connsiteX4" fmla="*/ 5620279 w 10305920"/>
              <a:gd name="connsiteY4" fmla="*/ 469187 h 5727246"/>
              <a:gd name="connsiteX5" fmla="*/ 3239937 w 10305920"/>
              <a:gd name="connsiteY5" fmla="*/ 33759 h 5727246"/>
              <a:gd name="connsiteX6" fmla="*/ 1469194 w 10305920"/>
              <a:gd name="connsiteY6" fmla="*/ 236959 h 5727246"/>
              <a:gd name="connsiteX7" fmla="*/ 90337 w 10305920"/>
              <a:gd name="connsiteY7" fmla="*/ 1877073 h 5727246"/>
              <a:gd name="connsiteX8" fmla="*/ 467708 w 10305920"/>
              <a:gd name="connsiteY8" fmla="*/ 3778445 h 5727246"/>
              <a:gd name="connsiteX9" fmla="*/ 2122337 w 10305920"/>
              <a:gd name="connsiteY9" fmla="*/ 4329989 h 5727246"/>
              <a:gd name="connsiteX10" fmla="*/ 2223936 w 10305920"/>
              <a:gd name="connsiteY10" fmla="*/ 5244389 h 5727246"/>
              <a:gd name="connsiteX11" fmla="*/ 3297993 w 10305920"/>
              <a:gd name="connsiteY11" fmla="*/ 5563702 h 5727246"/>
              <a:gd name="connsiteX12" fmla="*/ 5475137 w 10305920"/>
              <a:gd name="connsiteY12" fmla="*/ 4983131 h 5727246"/>
              <a:gd name="connsiteX13" fmla="*/ 6853993 w 10305920"/>
              <a:gd name="connsiteY13" fmla="*/ 5723359 h 5727246"/>
              <a:gd name="connsiteX14" fmla="*/ 9423023 w 10305920"/>
              <a:gd name="connsiteY14" fmla="*/ 4779930 h 5727246"/>
              <a:gd name="connsiteX0" fmla="*/ 9423023 w 10305920"/>
              <a:gd name="connsiteY0" fmla="*/ 4779930 h 5727793"/>
              <a:gd name="connsiteX1" fmla="*/ 10293879 w 10305920"/>
              <a:gd name="connsiteY1" fmla="*/ 3299473 h 5727793"/>
              <a:gd name="connsiteX2" fmla="*/ 9800394 w 10305920"/>
              <a:gd name="connsiteY2" fmla="*/ 1456159 h 5727793"/>
              <a:gd name="connsiteX3" fmla="*/ 8073194 w 10305920"/>
              <a:gd name="connsiteY3" fmla="*/ 353073 h 5727793"/>
              <a:gd name="connsiteX4" fmla="*/ 5620279 w 10305920"/>
              <a:gd name="connsiteY4" fmla="*/ 469187 h 5727793"/>
              <a:gd name="connsiteX5" fmla="*/ 3239937 w 10305920"/>
              <a:gd name="connsiteY5" fmla="*/ 33759 h 5727793"/>
              <a:gd name="connsiteX6" fmla="*/ 1469194 w 10305920"/>
              <a:gd name="connsiteY6" fmla="*/ 236959 h 5727793"/>
              <a:gd name="connsiteX7" fmla="*/ 90337 w 10305920"/>
              <a:gd name="connsiteY7" fmla="*/ 1877073 h 5727793"/>
              <a:gd name="connsiteX8" fmla="*/ 467708 w 10305920"/>
              <a:gd name="connsiteY8" fmla="*/ 3778445 h 5727793"/>
              <a:gd name="connsiteX9" fmla="*/ 2122337 w 10305920"/>
              <a:gd name="connsiteY9" fmla="*/ 4329989 h 5727793"/>
              <a:gd name="connsiteX10" fmla="*/ 2223936 w 10305920"/>
              <a:gd name="connsiteY10" fmla="*/ 5244389 h 5727793"/>
              <a:gd name="connsiteX11" fmla="*/ 3297993 w 10305920"/>
              <a:gd name="connsiteY11" fmla="*/ 5563702 h 5727793"/>
              <a:gd name="connsiteX12" fmla="*/ 4821994 w 10305920"/>
              <a:gd name="connsiteY12" fmla="*/ 5084731 h 5727793"/>
              <a:gd name="connsiteX13" fmla="*/ 6853993 w 10305920"/>
              <a:gd name="connsiteY13" fmla="*/ 5723359 h 5727793"/>
              <a:gd name="connsiteX14" fmla="*/ 9423023 w 10305920"/>
              <a:gd name="connsiteY14" fmla="*/ 4779930 h 5727793"/>
              <a:gd name="connsiteX0" fmla="*/ 9388398 w 10271295"/>
              <a:gd name="connsiteY0" fmla="*/ 4779930 h 5727793"/>
              <a:gd name="connsiteX1" fmla="*/ 10259254 w 10271295"/>
              <a:gd name="connsiteY1" fmla="*/ 3299473 h 5727793"/>
              <a:gd name="connsiteX2" fmla="*/ 9765769 w 10271295"/>
              <a:gd name="connsiteY2" fmla="*/ 1456159 h 5727793"/>
              <a:gd name="connsiteX3" fmla="*/ 8038569 w 10271295"/>
              <a:gd name="connsiteY3" fmla="*/ 353073 h 5727793"/>
              <a:gd name="connsiteX4" fmla="*/ 5585654 w 10271295"/>
              <a:gd name="connsiteY4" fmla="*/ 469187 h 5727793"/>
              <a:gd name="connsiteX5" fmla="*/ 3205312 w 10271295"/>
              <a:gd name="connsiteY5" fmla="*/ 33759 h 5727793"/>
              <a:gd name="connsiteX6" fmla="*/ 1434569 w 10271295"/>
              <a:gd name="connsiteY6" fmla="*/ 236959 h 5727793"/>
              <a:gd name="connsiteX7" fmla="*/ 55712 w 10271295"/>
              <a:gd name="connsiteY7" fmla="*/ 1877073 h 5727793"/>
              <a:gd name="connsiteX8" fmla="*/ 433083 w 10271295"/>
              <a:gd name="connsiteY8" fmla="*/ 3778445 h 5727793"/>
              <a:gd name="connsiteX9" fmla="*/ 1928055 w 10271295"/>
              <a:gd name="connsiteY9" fmla="*/ 4228389 h 5727793"/>
              <a:gd name="connsiteX10" fmla="*/ 2189311 w 10271295"/>
              <a:gd name="connsiteY10" fmla="*/ 5244389 h 5727793"/>
              <a:gd name="connsiteX11" fmla="*/ 3263368 w 10271295"/>
              <a:gd name="connsiteY11" fmla="*/ 5563702 h 5727793"/>
              <a:gd name="connsiteX12" fmla="*/ 4787369 w 10271295"/>
              <a:gd name="connsiteY12" fmla="*/ 5084731 h 5727793"/>
              <a:gd name="connsiteX13" fmla="*/ 6819368 w 10271295"/>
              <a:gd name="connsiteY13" fmla="*/ 5723359 h 5727793"/>
              <a:gd name="connsiteX14" fmla="*/ 9388398 w 10271295"/>
              <a:gd name="connsiteY14" fmla="*/ 4779930 h 5727793"/>
              <a:gd name="connsiteX0" fmla="*/ 9381507 w 10264404"/>
              <a:gd name="connsiteY0" fmla="*/ 4869557 h 5817420"/>
              <a:gd name="connsiteX1" fmla="*/ 10252363 w 10264404"/>
              <a:gd name="connsiteY1" fmla="*/ 3389100 h 5817420"/>
              <a:gd name="connsiteX2" fmla="*/ 9758878 w 10264404"/>
              <a:gd name="connsiteY2" fmla="*/ 1545786 h 5817420"/>
              <a:gd name="connsiteX3" fmla="*/ 8031678 w 10264404"/>
              <a:gd name="connsiteY3" fmla="*/ 442700 h 5817420"/>
              <a:gd name="connsiteX4" fmla="*/ 5578763 w 10264404"/>
              <a:gd name="connsiteY4" fmla="*/ 558814 h 5817420"/>
              <a:gd name="connsiteX5" fmla="*/ 3198421 w 10264404"/>
              <a:gd name="connsiteY5" fmla="*/ 123386 h 5817420"/>
              <a:gd name="connsiteX6" fmla="*/ 1326078 w 10264404"/>
              <a:gd name="connsiteY6" fmla="*/ 166929 h 5817420"/>
              <a:gd name="connsiteX7" fmla="*/ 48821 w 10264404"/>
              <a:gd name="connsiteY7" fmla="*/ 1966700 h 5817420"/>
              <a:gd name="connsiteX8" fmla="*/ 426192 w 10264404"/>
              <a:gd name="connsiteY8" fmla="*/ 3868072 h 5817420"/>
              <a:gd name="connsiteX9" fmla="*/ 1921164 w 10264404"/>
              <a:gd name="connsiteY9" fmla="*/ 4318016 h 5817420"/>
              <a:gd name="connsiteX10" fmla="*/ 2182420 w 10264404"/>
              <a:gd name="connsiteY10" fmla="*/ 5334016 h 5817420"/>
              <a:gd name="connsiteX11" fmla="*/ 3256477 w 10264404"/>
              <a:gd name="connsiteY11" fmla="*/ 5653329 h 5817420"/>
              <a:gd name="connsiteX12" fmla="*/ 4780478 w 10264404"/>
              <a:gd name="connsiteY12" fmla="*/ 5174358 h 5817420"/>
              <a:gd name="connsiteX13" fmla="*/ 6812477 w 10264404"/>
              <a:gd name="connsiteY13" fmla="*/ 5812986 h 5817420"/>
              <a:gd name="connsiteX14" fmla="*/ 9381507 w 10264404"/>
              <a:gd name="connsiteY14" fmla="*/ 4869557 h 5817420"/>
              <a:gd name="connsiteX0" fmla="*/ 9381507 w 10264404"/>
              <a:gd name="connsiteY0" fmla="*/ 4921491 h 5869354"/>
              <a:gd name="connsiteX1" fmla="*/ 10252363 w 10264404"/>
              <a:gd name="connsiteY1" fmla="*/ 3441034 h 5869354"/>
              <a:gd name="connsiteX2" fmla="*/ 9758878 w 10264404"/>
              <a:gd name="connsiteY2" fmla="*/ 1597720 h 5869354"/>
              <a:gd name="connsiteX3" fmla="*/ 8031678 w 10264404"/>
              <a:gd name="connsiteY3" fmla="*/ 494634 h 5869354"/>
              <a:gd name="connsiteX4" fmla="*/ 5578763 w 10264404"/>
              <a:gd name="connsiteY4" fmla="*/ 610748 h 5869354"/>
              <a:gd name="connsiteX5" fmla="*/ 3256478 w 10264404"/>
              <a:gd name="connsiteY5" fmla="*/ 73720 h 5869354"/>
              <a:gd name="connsiteX6" fmla="*/ 1326078 w 10264404"/>
              <a:gd name="connsiteY6" fmla="*/ 218863 h 5869354"/>
              <a:gd name="connsiteX7" fmla="*/ 48821 w 10264404"/>
              <a:gd name="connsiteY7" fmla="*/ 2018634 h 5869354"/>
              <a:gd name="connsiteX8" fmla="*/ 426192 w 10264404"/>
              <a:gd name="connsiteY8" fmla="*/ 3920006 h 5869354"/>
              <a:gd name="connsiteX9" fmla="*/ 1921164 w 10264404"/>
              <a:gd name="connsiteY9" fmla="*/ 4369950 h 5869354"/>
              <a:gd name="connsiteX10" fmla="*/ 2182420 w 10264404"/>
              <a:gd name="connsiteY10" fmla="*/ 5385950 h 5869354"/>
              <a:gd name="connsiteX11" fmla="*/ 3256477 w 10264404"/>
              <a:gd name="connsiteY11" fmla="*/ 5705263 h 5869354"/>
              <a:gd name="connsiteX12" fmla="*/ 4780478 w 10264404"/>
              <a:gd name="connsiteY12" fmla="*/ 5226292 h 5869354"/>
              <a:gd name="connsiteX13" fmla="*/ 6812477 w 10264404"/>
              <a:gd name="connsiteY13" fmla="*/ 5864920 h 5869354"/>
              <a:gd name="connsiteX14" fmla="*/ 9381507 w 10264404"/>
              <a:gd name="connsiteY14" fmla="*/ 4921491 h 5869354"/>
              <a:gd name="connsiteX0" fmla="*/ 9381507 w 10264404"/>
              <a:gd name="connsiteY0" fmla="*/ 4921491 h 5869354"/>
              <a:gd name="connsiteX1" fmla="*/ 10252363 w 10264404"/>
              <a:gd name="connsiteY1" fmla="*/ 3441034 h 5869354"/>
              <a:gd name="connsiteX2" fmla="*/ 9758878 w 10264404"/>
              <a:gd name="connsiteY2" fmla="*/ 1597720 h 5869354"/>
              <a:gd name="connsiteX3" fmla="*/ 8031678 w 10264404"/>
              <a:gd name="connsiteY3" fmla="*/ 494634 h 5869354"/>
              <a:gd name="connsiteX4" fmla="*/ 5578763 w 10264404"/>
              <a:gd name="connsiteY4" fmla="*/ 610748 h 5869354"/>
              <a:gd name="connsiteX5" fmla="*/ 3256478 w 10264404"/>
              <a:gd name="connsiteY5" fmla="*/ 73720 h 5869354"/>
              <a:gd name="connsiteX6" fmla="*/ 1326078 w 10264404"/>
              <a:gd name="connsiteY6" fmla="*/ 218863 h 5869354"/>
              <a:gd name="connsiteX7" fmla="*/ 48821 w 10264404"/>
              <a:gd name="connsiteY7" fmla="*/ 2018634 h 5869354"/>
              <a:gd name="connsiteX8" fmla="*/ 426192 w 10264404"/>
              <a:gd name="connsiteY8" fmla="*/ 3920006 h 5869354"/>
              <a:gd name="connsiteX9" fmla="*/ 1921164 w 10264404"/>
              <a:gd name="connsiteY9" fmla="*/ 4369950 h 5869354"/>
              <a:gd name="connsiteX10" fmla="*/ 2182420 w 10264404"/>
              <a:gd name="connsiteY10" fmla="*/ 5385950 h 5869354"/>
              <a:gd name="connsiteX11" fmla="*/ 3256477 w 10264404"/>
              <a:gd name="connsiteY11" fmla="*/ 5705263 h 5869354"/>
              <a:gd name="connsiteX12" fmla="*/ 4780478 w 10264404"/>
              <a:gd name="connsiteY12" fmla="*/ 5226292 h 5869354"/>
              <a:gd name="connsiteX13" fmla="*/ 6812477 w 10264404"/>
              <a:gd name="connsiteY13" fmla="*/ 5864920 h 5869354"/>
              <a:gd name="connsiteX14" fmla="*/ 9381507 w 10264404"/>
              <a:gd name="connsiteY14" fmla="*/ 4921491 h 5869354"/>
              <a:gd name="connsiteX0" fmla="*/ 9381507 w 10264404"/>
              <a:gd name="connsiteY0" fmla="*/ 4932973 h 5880836"/>
              <a:gd name="connsiteX1" fmla="*/ 10252363 w 10264404"/>
              <a:gd name="connsiteY1" fmla="*/ 3452516 h 5880836"/>
              <a:gd name="connsiteX2" fmla="*/ 9758878 w 10264404"/>
              <a:gd name="connsiteY2" fmla="*/ 1609202 h 5880836"/>
              <a:gd name="connsiteX3" fmla="*/ 8031678 w 10264404"/>
              <a:gd name="connsiteY3" fmla="*/ 506116 h 5880836"/>
              <a:gd name="connsiteX4" fmla="*/ 5578763 w 10264404"/>
              <a:gd name="connsiteY4" fmla="*/ 622230 h 5880836"/>
              <a:gd name="connsiteX5" fmla="*/ 3256478 w 10264404"/>
              <a:gd name="connsiteY5" fmla="*/ 85202 h 5880836"/>
              <a:gd name="connsiteX6" fmla="*/ 1326078 w 10264404"/>
              <a:gd name="connsiteY6" fmla="*/ 230345 h 5880836"/>
              <a:gd name="connsiteX7" fmla="*/ 48821 w 10264404"/>
              <a:gd name="connsiteY7" fmla="*/ 2030116 h 5880836"/>
              <a:gd name="connsiteX8" fmla="*/ 426192 w 10264404"/>
              <a:gd name="connsiteY8" fmla="*/ 3931488 h 5880836"/>
              <a:gd name="connsiteX9" fmla="*/ 1921164 w 10264404"/>
              <a:gd name="connsiteY9" fmla="*/ 4381432 h 5880836"/>
              <a:gd name="connsiteX10" fmla="*/ 2182420 w 10264404"/>
              <a:gd name="connsiteY10" fmla="*/ 5397432 h 5880836"/>
              <a:gd name="connsiteX11" fmla="*/ 3256477 w 10264404"/>
              <a:gd name="connsiteY11" fmla="*/ 5716745 h 5880836"/>
              <a:gd name="connsiteX12" fmla="*/ 4780478 w 10264404"/>
              <a:gd name="connsiteY12" fmla="*/ 5237774 h 5880836"/>
              <a:gd name="connsiteX13" fmla="*/ 6812477 w 10264404"/>
              <a:gd name="connsiteY13" fmla="*/ 5876402 h 5880836"/>
              <a:gd name="connsiteX14" fmla="*/ 9381507 w 10264404"/>
              <a:gd name="connsiteY14" fmla="*/ 4932973 h 5880836"/>
              <a:gd name="connsiteX0" fmla="*/ 9381507 w 10264000"/>
              <a:gd name="connsiteY0" fmla="*/ 4932973 h 5880836"/>
              <a:gd name="connsiteX1" fmla="*/ 10252363 w 10264000"/>
              <a:gd name="connsiteY1" fmla="*/ 3452516 h 5880836"/>
              <a:gd name="connsiteX2" fmla="*/ 9758878 w 10264000"/>
              <a:gd name="connsiteY2" fmla="*/ 1609202 h 5880836"/>
              <a:gd name="connsiteX3" fmla="*/ 8089736 w 10264000"/>
              <a:gd name="connsiteY3" fmla="*/ 622230 h 5880836"/>
              <a:gd name="connsiteX4" fmla="*/ 5578763 w 10264000"/>
              <a:gd name="connsiteY4" fmla="*/ 622230 h 5880836"/>
              <a:gd name="connsiteX5" fmla="*/ 3256478 w 10264000"/>
              <a:gd name="connsiteY5" fmla="*/ 85202 h 5880836"/>
              <a:gd name="connsiteX6" fmla="*/ 1326078 w 10264000"/>
              <a:gd name="connsiteY6" fmla="*/ 230345 h 5880836"/>
              <a:gd name="connsiteX7" fmla="*/ 48821 w 10264000"/>
              <a:gd name="connsiteY7" fmla="*/ 2030116 h 5880836"/>
              <a:gd name="connsiteX8" fmla="*/ 426192 w 10264000"/>
              <a:gd name="connsiteY8" fmla="*/ 3931488 h 5880836"/>
              <a:gd name="connsiteX9" fmla="*/ 1921164 w 10264000"/>
              <a:gd name="connsiteY9" fmla="*/ 4381432 h 5880836"/>
              <a:gd name="connsiteX10" fmla="*/ 2182420 w 10264000"/>
              <a:gd name="connsiteY10" fmla="*/ 5397432 h 5880836"/>
              <a:gd name="connsiteX11" fmla="*/ 3256477 w 10264000"/>
              <a:gd name="connsiteY11" fmla="*/ 5716745 h 5880836"/>
              <a:gd name="connsiteX12" fmla="*/ 4780478 w 10264000"/>
              <a:gd name="connsiteY12" fmla="*/ 5237774 h 5880836"/>
              <a:gd name="connsiteX13" fmla="*/ 6812477 w 10264000"/>
              <a:gd name="connsiteY13" fmla="*/ 5876402 h 5880836"/>
              <a:gd name="connsiteX14" fmla="*/ 9381507 w 10264000"/>
              <a:gd name="connsiteY14" fmla="*/ 4932973 h 5880836"/>
              <a:gd name="connsiteX0" fmla="*/ 9381507 w 10274492"/>
              <a:gd name="connsiteY0" fmla="*/ 4932973 h 5880836"/>
              <a:gd name="connsiteX1" fmla="*/ 10252363 w 10274492"/>
              <a:gd name="connsiteY1" fmla="*/ 3452516 h 5880836"/>
              <a:gd name="connsiteX2" fmla="*/ 9845964 w 10274492"/>
              <a:gd name="connsiteY2" fmla="*/ 1536631 h 5880836"/>
              <a:gd name="connsiteX3" fmla="*/ 8089736 w 10274492"/>
              <a:gd name="connsiteY3" fmla="*/ 622230 h 5880836"/>
              <a:gd name="connsiteX4" fmla="*/ 5578763 w 10274492"/>
              <a:gd name="connsiteY4" fmla="*/ 622230 h 5880836"/>
              <a:gd name="connsiteX5" fmla="*/ 3256478 w 10274492"/>
              <a:gd name="connsiteY5" fmla="*/ 85202 h 5880836"/>
              <a:gd name="connsiteX6" fmla="*/ 1326078 w 10274492"/>
              <a:gd name="connsiteY6" fmla="*/ 230345 h 5880836"/>
              <a:gd name="connsiteX7" fmla="*/ 48821 w 10274492"/>
              <a:gd name="connsiteY7" fmla="*/ 2030116 h 5880836"/>
              <a:gd name="connsiteX8" fmla="*/ 426192 w 10274492"/>
              <a:gd name="connsiteY8" fmla="*/ 3931488 h 5880836"/>
              <a:gd name="connsiteX9" fmla="*/ 1921164 w 10274492"/>
              <a:gd name="connsiteY9" fmla="*/ 4381432 h 5880836"/>
              <a:gd name="connsiteX10" fmla="*/ 2182420 w 10274492"/>
              <a:gd name="connsiteY10" fmla="*/ 5397432 h 5880836"/>
              <a:gd name="connsiteX11" fmla="*/ 3256477 w 10274492"/>
              <a:gd name="connsiteY11" fmla="*/ 5716745 h 5880836"/>
              <a:gd name="connsiteX12" fmla="*/ 4780478 w 10274492"/>
              <a:gd name="connsiteY12" fmla="*/ 5237774 h 5880836"/>
              <a:gd name="connsiteX13" fmla="*/ 6812477 w 10274492"/>
              <a:gd name="connsiteY13" fmla="*/ 5876402 h 5880836"/>
              <a:gd name="connsiteX14" fmla="*/ 9381507 w 10274492"/>
              <a:gd name="connsiteY14" fmla="*/ 4932973 h 5880836"/>
              <a:gd name="connsiteX0" fmla="*/ 9409984 w 10302969"/>
              <a:gd name="connsiteY0" fmla="*/ 4932973 h 5880836"/>
              <a:gd name="connsiteX1" fmla="*/ 10280840 w 10302969"/>
              <a:gd name="connsiteY1" fmla="*/ 3452516 h 5880836"/>
              <a:gd name="connsiteX2" fmla="*/ 9874441 w 10302969"/>
              <a:gd name="connsiteY2" fmla="*/ 1536631 h 5880836"/>
              <a:gd name="connsiteX3" fmla="*/ 8118213 w 10302969"/>
              <a:gd name="connsiteY3" fmla="*/ 622230 h 5880836"/>
              <a:gd name="connsiteX4" fmla="*/ 5607240 w 10302969"/>
              <a:gd name="connsiteY4" fmla="*/ 622230 h 5880836"/>
              <a:gd name="connsiteX5" fmla="*/ 3284955 w 10302969"/>
              <a:gd name="connsiteY5" fmla="*/ 85202 h 5880836"/>
              <a:gd name="connsiteX6" fmla="*/ 1354555 w 10302969"/>
              <a:gd name="connsiteY6" fmla="*/ 230345 h 5880836"/>
              <a:gd name="connsiteX7" fmla="*/ 77298 w 10302969"/>
              <a:gd name="connsiteY7" fmla="*/ 2030116 h 5880836"/>
              <a:gd name="connsiteX8" fmla="*/ 338555 w 10302969"/>
              <a:gd name="connsiteY8" fmla="*/ 3815374 h 5880836"/>
              <a:gd name="connsiteX9" fmla="*/ 1949641 w 10302969"/>
              <a:gd name="connsiteY9" fmla="*/ 4381432 h 5880836"/>
              <a:gd name="connsiteX10" fmla="*/ 2210897 w 10302969"/>
              <a:gd name="connsiteY10" fmla="*/ 5397432 h 5880836"/>
              <a:gd name="connsiteX11" fmla="*/ 3284954 w 10302969"/>
              <a:gd name="connsiteY11" fmla="*/ 5716745 h 5880836"/>
              <a:gd name="connsiteX12" fmla="*/ 4808955 w 10302969"/>
              <a:gd name="connsiteY12" fmla="*/ 5237774 h 5880836"/>
              <a:gd name="connsiteX13" fmla="*/ 6840954 w 10302969"/>
              <a:gd name="connsiteY13" fmla="*/ 5876402 h 5880836"/>
              <a:gd name="connsiteX14" fmla="*/ 9409984 w 10302969"/>
              <a:gd name="connsiteY14" fmla="*/ 4932973 h 5880836"/>
              <a:gd name="connsiteX0" fmla="*/ 9405702 w 10298687"/>
              <a:gd name="connsiteY0" fmla="*/ 5035095 h 5982958"/>
              <a:gd name="connsiteX1" fmla="*/ 10276558 w 10298687"/>
              <a:gd name="connsiteY1" fmla="*/ 3554638 h 5982958"/>
              <a:gd name="connsiteX2" fmla="*/ 9870159 w 10298687"/>
              <a:gd name="connsiteY2" fmla="*/ 1638753 h 5982958"/>
              <a:gd name="connsiteX3" fmla="*/ 8113931 w 10298687"/>
              <a:gd name="connsiteY3" fmla="*/ 724352 h 5982958"/>
              <a:gd name="connsiteX4" fmla="*/ 5602958 w 10298687"/>
              <a:gd name="connsiteY4" fmla="*/ 724352 h 5982958"/>
              <a:gd name="connsiteX5" fmla="*/ 3280673 w 10298687"/>
              <a:gd name="connsiteY5" fmla="*/ 187324 h 5982958"/>
              <a:gd name="connsiteX6" fmla="*/ 1292216 w 10298687"/>
              <a:gd name="connsiteY6" fmla="*/ 158296 h 5982958"/>
              <a:gd name="connsiteX7" fmla="*/ 73016 w 10298687"/>
              <a:gd name="connsiteY7" fmla="*/ 2132238 h 5982958"/>
              <a:gd name="connsiteX8" fmla="*/ 334273 w 10298687"/>
              <a:gd name="connsiteY8" fmla="*/ 3917496 h 5982958"/>
              <a:gd name="connsiteX9" fmla="*/ 1945359 w 10298687"/>
              <a:gd name="connsiteY9" fmla="*/ 4483554 h 5982958"/>
              <a:gd name="connsiteX10" fmla="*/ 2206615 w 10298687"/>
              <a:gd name="connsiteY10" fmla="*/ 5499554 h 5982958"/>
              <a:gd name="connsiteX11" fmla="*/ 3280672 w 10298687"/>
              <a:gd name="connsiteY11" fmla="*/ 5818867 h 5982958"/>
              <a:gd name="connsiteX12" fmla="*/ 4804673 w 10298687"/>
              <a:gd name="connsiteY12" fmla="*/ 5339896 h 5982958"/>
              <a:gd name="connsiteX13" fmla="*/ 6836672 w 10298687"/>
              <a:gd name="connsiteY13" fmla="*/ 5978524 h 5982958"/>
              <a:gd name="connsiteX14" fmla="*/ 9405702 w 10298687"/>
              <a:gd name="connsiteY14" fmla="*/ 5035095 h 5982958"/>
              <a:gd name="connsiteX0" fmla="*/ 9405702 w 10298687"/>
              <a:gd name="connsiteY0" fmla="*/ 5093186 h 6041049"/>
              <a:gd name="connsiteX1" fmla="*/ 10276558 w 10298687"/>
              <a:gd name="connsiteY1" fmla="*/ 3612729 h 6041049"/>
              <a:gd name="connsiteX2" fmla="*/ 9870159 w 10298687"/>
              <a:gd name="connsiteY2" fmla="*/ 1696844 h 6041049"/>
              <a:gd name="connsiteX3" fmla="*/ 8113931 w 10298687"/>
              <a:gd name="connsiteY3" fmla="*/ 782443 h 6041049"/>
              <a:gd name="connsiteX4" fmla="*/ 5602958 w 10298687"/>
              <a:gd name="connsiteY4" fmla="*/ 782443 h 6041049"/>
              <a:gd name="connsiteX5" fmla="*/ 3512902 w 10298687"/>
              <a:gd name="connsiteY5" fmla="*/ 114787 h 6041049"/>
              <a:gd name="connsiteX6" fmla="*/ 1292216 w 10298687"/>
              <a:gd name="connsiteY6" fmla="*/ 216387 h 6041049"/>
              <a:gd name="connsiteX7" fmla="*/ 73016 w 10298687"/>
              <a:gd name="connsiteY7" fmla="*/ 2190329 h 6041049"/>
              <a:gd name="connsiteX8" fmla="*/ 334273 w 10298687"/>
              <a:gd name="connsiteY8" fmla="*/ 3975587 h 6041049"/>
              <a:gd name="connsiteX9" fmla="*/ 1945359 w 10298687"/>
              <a:gd name="connsiteY9" fmla="*/ 4541645 h 6041049"/>
              <a:gd name="connsiteX10" fmla="*/ 2206615 w 10298687"/>
              <a:gd name="connsiteY10" fmla="*/ 5557645 h 6041049"/>
              <a:gd name="connsiteX11" fmla="*/ 3280672 w 10298687"/>
              <a:gd name="connsiteY11" fmla="*/ 5876958 h 6041049"/>
              <a:gd name="connsiteX12" fmla="*/ 4804673 w 10298687"/>
              <a:gd name="connsiteY12" fmla="*/ 5397987 h 6041049"/>
              <a:gd name="connsiteX13" fmla="*/ 6836672 w 10298687"/>
              <a:gd name="connsiteY13" fmla="*/ 6036615 h 6041049"/>
              <a:gd name="connsiteX14" fmla="*/ 9405702 w 10298687"/>
              <a:gd name="connsiteY14" fmla="*/ 5093186 h 6041049"/>
              <a:gd name="connsiteX0" fmla="*/ 9405702 w 10298687"/>
              <a:gd name="connsiteY0" fmla="*/ 5093186 h 6041049"/>
              <a:gd name="connsiteX1" fmla="*/ 10276558 w 10298687"/>
              <a:gd name="connsiteY1" fmla="*/ 3612729 h 6041049"/>
              <a:gd name="connsiteX2" fmla="*/ 9870159 w 10298687"/>
              <a:gd name="connsiteY2" fmla="*/ 1696844 h 6041049"/>
              <a:gd name="connsiteX3" fmla="*/ 8113931 w 10298687"/>
              <a:gd name="connsiteY3" fmla="*/ 651814 h 6041049"/>
              <a:gd name="connsiteX4" fmla="*/ 5602958 w 10298687"/>
              <a:gd name="connsiteY4" fmla="*/ 782443 h 6041049"/>
              <a:gd name="connsiteX5" fmla="*/ 3512902 w 10298687"/>
              <a:gd name="connsiteY5" fmla="*/ 114787 h 6041049"/>
              <a:gd name="connsiteX6" fmla="*/ 1292216 w 10298687"/>
              <a:gd name="connsiteY6" fmla="*/ 216387 h 6041049"/>
              <a:gd name="connsiteX7" fmla="*/ 73016 w 10298687"/>
              <a:gd name="connsiteY7" fmla="*/ 2190329 h 6041049"/>
              <a:gd name="connsiteX8" fmla="*/ 334273 w 10298687"/>
              <a:gd name="connsiteY8" fmla="*/ 3975587 h 6041049"/>
              <a:gd name="connsiteX9" fmla="*/ 1945359 w 10298687"/>
              <a:gd name="connsiteY9" fmla="*/ 4541645 h 6041049"/>
              <a:gd name="connsiteX10" fmla="*/ 2206615 w 10298687"/>
              <a:gd name="connsiteY10" fmla="*/ 5557645 h 6041049"/>
              <a:gd name="connsiteX11" fmla="*/ 3280672 w 10298687"/>
              <a:gd name="connsiteY11" fmla="*/ 5876958 h 6041049"/>
              <a:gd name="connsiteX12" fmla="*/ 4804673 w 10298687"/>
              <a:gd name="connsiteY12" fmla="*/ 5397987 h 6041049"/>
              <a:gd name="connsiteX13" fmla="*/ 6836672 w 10298687"/>
              <a:gd name="connsiteY13" fmla="*/ 6036615 h 6041049"/>
              <a:gd name="connsiteX14" fmla="*/ 9405702 w 10298687"/>
              <a:gd name="connsiteY14" fmla="*/ 5093186 h 6041049"/>
              <a:gd name="connsiteX0" fmla="*/ 9405702 w 10298687"/>
              <a:gd name="connsiteY0" fmla="*/ 5094044 h 6041907"/>
              <a:gd name="connsiteX1" fmla="*/ 10276558 w 10298687"/>
              <a:gd name="connsiteY1" fmla="*/ 3613587 h 6041907"/>
              <a:gd name="connsiteX2" fmla="*/ 9870159 w 10298687"/>
              <a:gd name="connsiteY2" fmla="*/ 1697702 h 6041907"/>
              <a:gd name="connsiteX3" fmla="*/ 8113931 w 10298687"/>
              <a:gd name="connsiteY3" fmla="*/ 652672 h 6041907"/>
              <a:gd name="connsiteX4" fmla="*/ 5922272 w 10298687"/>
              <a:gd name="connsiteY4" fmla="*/ 797815 h 6041907"/>
              <a:gd name="connsiteX5" fmla="*/ 3512902 w 10298687"/>
              <a:gd name="connsiteY5" fmla="*/ 115645 h 6041907"/>
              <a:gd name="connsiteX6" fmla="*/ 1292216 w 10298687"/>
              <a:gd name="connsiteY6" fmla="*/ 217245 h 6041907"/>
              <a:gd name="connsiteX7" fmla="*/ 73016 w 10298687"/>
              <a:gd name="connsiteY7" fmla="*/ 2191187 h 6041907"/>
              <a:gd name="connsiteX8" fmla="*/ 334273 w 10298687"/>
              <a:gd name="connsiteY8" fmla="*/ 3976445 h 6041907"/>
              <a:gd name="connsiteX9" fmla="*/ 1945359 w 10298687"/>
              <a:gd name="connsiteY9" fmla="*/ 4542503 h 6041907"/>
              <a:gd name="connsiteX10" fmla="*/ 2206615 w 10298687"/>
              <a:gd name="connsiteY10" fmla="*/ 5558503 h 6041907"/>
              <a:gd name="connsiteX11" fmla="*/ 3280672 w 10298687"/>
              <a:gd name="connsiteY11" fmla="*/ 5877816 h 6041907"/>
              <a:gd name="connsiteX12" fmla="*/ 4804673 w 10298687"/>
              <a:gd name="connsiteY12" fmla="*/ 5398845 h 6041907"/>
              <a:gd name="connsiteX13" fmla="*/ 6836672 w 10298687"/>
              <a:gd name="connsiteY13" fmla="*/ 6037473 h 6041907"/>
              <a:gd name="connsiteX14" fmla="*/ 9405702 w 10298687"/>
              <a:gd name="connsiteY14" fmla="*/ 5094044 h 6041907"/>
              <a:gd name="connsiteX0" fmla="*/ 9405702 w 10298687"/>
              <a:gd name="connsiteY0" fmla="*/ 5127039 h 6074902"/>
              <a:gd name="connsiteX1" fmla="*/ 10276558 w 10298687"/>
              <a:gd name="connsiteY1" fmla="*/ 3646582 h 6074902"/>
              <a:gd name="connsiteX2" fmla="*/ 9870159 w 10298687"/>
              <a:gd name="connsiteY2" fmla="*/ 1730697 h 6074902"/>
              <a:gd name="connsiteX3" fmla="*/ 8113931 w 10298687"/>
              <a:gd name="connsiteY3" fmla="*/ 685667 h 6074902"/>
              <a:gd name="connsiteX4" fmla="*/ 5922272 w 10298687"/>
              <a:gd name="connsiteY4" fmla="*/ 830810 h 6074902"/>
              <a:gd name="connsiteX5" fmla="*/ 3324216 w 10298687"/>
              <a:gd name="connsiteY5" fmla="*/ 90583 h 6074902"/>
              <a:gd name="connsiteX6" fmla="*/ 1292216 w 10298687"/>
              <a:gd name="connsiteY6" fmla="*/ 250240 h 6074902"/>
              <a:gd name="connsiteX7" fmla="*/ 73016 w 10298687"/>
              <a:gd name="connsiteY7" fmla="*/ 2224182 h 6074902"/>
              <a:gd name="connsiteX8" fmla="*/ 334273 w 10298687"/>
              <a:gd name="connsiteY8" fmla="*/ 4009440 h 6074902"/>
              <a:gd name="connsiteX9" fmla="*/ 1945359 w 10298687"/>
              <a:gd name="connsiteY9" fmla="*/ 4575498 h 6074902"/>
              <a:gd name="connsiteX10" fmla="*/ 2206615 w 10298687"/>
              <a:gd name="connsiteY10" fmla="*/ 5591498 h 6074902"/>
              <a:gd name="connsiteX11" fmla="*/ 3280672 w 10298687"/>
              <a:gd name="connsiteY11" fmla="*/ 5910811 h 6074902"/>
              <a:gd name="connsiteX12" fmla="*/ 4804673 w 10298687"/>
              <a:gd name="connsiteY12" fmla="*/ 5431840 h 6074902"/>
              <a:gd name="connsiteX13" fmla="*/ 6836672 w 10298687"/>
              <a:gd name="connsiteY13" fmla="*/ 6070468 h 6074902"/>
              <a:gd name="connsiteX14" fmla="*/ 9405702 w 10298687"/>
              <a:gd name="connsiteY14" fmla="*/ 5127039 h 6074902"/>
              <a:gd name="connsiteX0" fmla="*/ 9405702 w 10294714"/>
              <a:gd name="connsiteY0" fmla="*/ 5127039 h 6074902"/>
              <a:gd name="connsiteX1" fmla="*/ 10276558 w 10294714"/>
              <a:gd name="connsiteY1" fmla="*/ 3646582 h 6074902"/>
              <a:gd name="connsiteX2" fmla="*/ 9870159 w 10294714"/>
              <a:gd name="connsiteY2" fmla="*/ 1730697 h 6074902"/>
              <a:gd name="connsiteX3" fmla="*/ 8433245 w 10294714"/>
              <a:gd name="connsiteY3" fmla="*/ 569553 h 6074902"/>
              <a:gd name="connsiteX4" fmla="*/ 5922272 w 10294714"/>
              <a:gd name="connsiteY4" fmla="*/ 830810 h 6074902"/>
              <a:gd name="connsiteX5" fmla="*/ 3324216 w 10294714"/>
              <a:gd name="connsiteY5" fmla="*/ 90583 h 6074902"/>
              <a:gd name="connsiteX6" fmla="*/ 1292216 w 10294714"/>
              <a:gd name="connsiteY6" fmla="*/ 250240 h 6074902"/>
              <a:gd name="connsiteX7" fmla="*/ 73016 w 10294714"/>
              <a:gd name="connsiteY7" fmla="*/ 2224182 h 6074902"/>
              <a:gd name="connsiteX8" fmla="*/ 334273 w 10294714"/>
              <a:gd name="connsiteY8" fmla="*/ 4009440 h 6074902"/>
              <a:gd name="connsiteX9" fmla="*/ 1945359 w 10294714"/>
              <a:gd name="connsiteY9" fmla="*/ 4575498 h 6074902"/>
              <a:gd name="connsiteX10" fmla="*/ 2206615 w 10294714"/>
              <a:gd name="connsiteY10" fmla="*/ 5591498 h 6074902"/>
              <a:gd name="connsiteX11" fmla="*/ 3280672 w 10294714"/>
              <a:gd name="connsiteY11" fmla="*/ 5910811 h 6074902"/>
              <a:gd name="connsiteX12" fmla="*/ 4804673 w 10294714"/>
              <a:gd name="connsiteY12" fmla="*/ 5431840 h 6074902"/>
              <a:gd name="connsiteX13" fmla="*/ 6836672 w 10294714"/>
              <a:gd name="connsiteY13" fmla="*/ 6070468 h 6074902"/>
              <a:gd name="connsiteX14" fmla="*/ 9405702 w 10294714"/>
              <a:gd name="connsiteY14" fmla="*/ 5127039 h 6074902"/>
              <a:gd name="connsiteX0" fmla="*/ 9405702 w 10294714"/>
              <a:gd name="connsiteY0" fmla="*/ 5127039 h 6074040"/>
              <a:gd name="connsiteX1" fmla="*/ 10276558 w 10294714"/>
              <a:gd name="connsiteY1" fmla="*/ 3646582 h 6074040"/>
              <a:gd name="connsiteX2" fmla="*/ 9870159 w 10294714"/>
              <a:gd name="connsiteY2" fmla="*/ 1730697 h 6074040"/>
              <a:gd name="connsiteX3" fmla="*/ 8433245 w 10294714"/>
              <a:gd name="connsiteY3" fmla="*/ 569553 h 6074040"/>
              <a:gd name="connsiteX4" fmla="*/ 5922272 w 10294714"/>
              <a:gd name="connsiteY4" fmla="*/ 830810 h 6074040"/>
              <a:gd name="connsiteX5" fmla="*/ 3324216 w 10294714"/>
              <a:gd name="connsiteY5" fmla="*/ 90583 h 6074040"/>
              <a:gd name="connsiteX6" fmla="*/ 1292216 w 10294714"/>
              <a:gd name="connsiteY6" fmla="*/ 250240 h 6074040"/>
              <a:gd name="connsiteX7" fmla="*/ 73016 w 10294714"/>
              <a:gd name="connsiteY7" fmla="*/ 2224182 h 6074040"/>
              <a:gd name="connsiteX8" fmla="*/ 334273 w 10294714"/>
              <a:gd name="connsiteY8" fmla="*/ 4009440 h 6074040"/>
              <a:gd name="connsiteX9" fmla="*/ 1945359 w 10294714"/>
              <a:gd name="connsiteY9" fmla="*/ 4575498 h 6074040"/>
              <a:gd name="connsiteX10" fmla="*/ 2206615 w 10294714"/>
              <a:gd name="connsiteY10" fmla="*/ 5591498 h 6074040"/>
              <a:gd name="connsiteX11" fmla="*/ 3280672 w 10294714"/>
              <a:gd name="connsiteY11" fmla="*/ 5910811 h 6074040"/>
              <a:gd name="connsiteX12" fmla="*/ 4993358 w 10294714"/>
              <a:gd name="connsiteY12" fmla="*/ 5257669 h 6074040"/>
              <a:gd name="connsiteX13" fmla="*/ 6836672 w 10294714"/>
              <a:gd name="connsiteY13" fmla="*/ 6070468 h 6074040"/>
              <a:gd name="connsiteX14" fmla="*/ 9405702 w 10294714"/>
              <a:gd name="connsiteY14" fmla="*/ 5127039 h 6074040"/>
              <a:gd name="connsiteX0" fmla="*/ 9405702 w 10294714"/>
              <a:gd name="connsiteY0" fmla="*/ 5127039 h 6074099"/>
              <a:gd name="connsiteX1" fmla="*/ 10276558 w 10294714"/>
              <a:gd name="connsiteY1" fmla="*/ 3646582 h 6074099"/>
              <a:gd name="connsiteX2" fmla="*/ 9870159 w 10294714"/>
              <a:gd name="connsiteY2" fmla="*/ 1730697 h 6074099"/>
              <a:gd name="connsiteX3" fmla="*/ 8433245 w 10294714"/>
              <a:gd name="connsiteY3" fmla="*/ 569553 h 6074099"/>
              <a:gd name="connsiteX4" fmla="*/ 5922272 w 10294714"/>
              <a:gd name="connsiteY4" fmla="*/ 830810 h 6074099"/>
              <a:gd name="connsiteX5" fmla="*/ 3324216 w 10294714"/>
              <a:gd name="connsiteY5" fmla="*/ 90583 h 6074099"/>
              <a:gd name="connsiteX6" fmla="*/ 1292216 w 10294714"/>
              <a:gd name="connsiteY6" fmla="*/ 250240 h 6074099"/>
              <a:gd name="connsiteX7" fmla="*/ 73016 w 10294714"/>
              <a:gd name="connsiteY7" fmla="*/ 2224182 h 6074099"/>
              <a:gd name="connsiteX8" fmla="*/ 334273 w 10294714"/>
              <a:gd name="connsiteY8" fmla="*/ 4009440 h 6074099"/>
              <a:gd name="connsiteX9" fmla="*/ 1945359 w 10294714"/>
              <a:gd name="connsiteY9" fmla="*/ 4575498 h 6074099"/>
              <a:gd name="connsiteX10" fmla="*/ 2206615 w 10294714"/>
              <a:gd name="connsiteY10" fmla="*/ 5591498 h 6074099"/>
              <a:gd name="connsiteX11" fmla="*/ 3280672 w 10294714"/>
              <a:gd name="connsiteY11" fmla="*/ 5910811 h 6074099"/>
              <a:gd name="connsiteX12" fmla="*/ 5225587 w 10294714"/>
              <a:gd name="connsiteY12" fmla="*/ 5272184 h 6074099"/>
              <a:gd name="connsiteX13" fmla="*/ 6836672 w 10294714"/>
              <a:gd name="connsiteY13" fmla="*/ 6070468 h 6074099"/>
              <a:gd name="connsiteX14" fmla="*/ 9405702 w 10294714"/>
              <a:gd name="connsiteY14" fmla="*/ 5127039 h 6074099"/>
              <a:gd name="connsiteX0" fmla="*/ 9405702 w 10294714"/>
              <a:gd name="connsiteY0" fmla="*/ 5127039 h 6074650"/>
              <a:gd name="connsiteX1" fmla="*/ 10276558 w 10294714"/>
              <a:gd name="connsiteY1" fmla="*/ 3646582 h 6074650"/>
              <a:gd name="connsiteX2" fmla="*/ 9870159 w 10294714"/>
              <a:gd name="connsiteY2" fmla="*/ 1730697 h 6074650"/>
              <a:gd name="connsiteX3" fmla="*/ 8433245 w 10294714"/>
              <a:gd name="connsiteY3" fmla="*/ 569553 h 6074650"/>
              <a:gd name="connsiteX4" fmla="*/ 5922272 w 10294714"/>
              <a:gd name="connsiteY4" fmla="*/ 830810 h 6074650"/>
              <a:gd name="connsiteX5" fmla="*/ 3324216 w 10294714"/>
              <a:gd name="connsiteY5" fmla="*/ 90583 h 6074650"/>
              <a:gd name="connsiteX6" fmla="*/ 1292216 w 10294714"/>
              <a:gd name="connsiteY6" fmla="*/ 250240 h 6074650"/>
              <a:gd name="connsiteX7" fmla="*/ 73016 w 10294714"/>
              <a:gd name="connsiteY7" fmla="*/ 2224182 h 6074650"/>
              <a:gd name="connsiteX8" fmla="*/ 334273 w 10294714"/>
              <a:gd name="connsiteY8" fmla="*/ 4009440 h 6074650"/>
              <a:gd name="connsiteX9" fmla="*/ 1945359 w 10294714"/>
              <a:gd name="connsiteY9" fmla="*/ 4575498 h 6074650"/>
              <a:gd name="connsiteX10" fmla="*/ 2206615 w 10294714"/>
              <a:gd name="connsiteY10" fmla="*/ 5591498 h 6074650"/>
              <a:gd name="connsiteX11" fmla="*/ 3280672 w 10294714"/>
              <a:gd name="connsiteY11" fmla="*/ 5910811 h 6074650"/>
              <a:gd name="connsiteX12" fmla="*/ 5225587 w 10294714"/>
              <a:gd name="connsiteY12" fmla="*/ 5388298 h 6074650"/>
              <a:gd name="connsiteX13" fmla="*/ 6836672 w 10294714"/>
              <a:gd name="connsiteY13" fmla="*/ 6070468 h 6074650"/>
              <a:gd name="connsiteX14" fmla="*/ 9405702 w 10294714"/>
              <a:gd name="connsiteY14" fmla="*/ 5127039 h 6074650"/>
              <a:gd name="connsiteX0" fmla="*/ 9405702 w 10294714"/>
              <a:gd name="connsiteY0" fmla="*/ 5127039 h 6074676"/>
              <a:gd name="connsiteX1" fmla="*/ 10276558 w 10294714"/>
              <a:gd name="connsiteY1" fmla="*/ 3646582 h 6074676"/>
              <a:gd name="connsiteX2" fmla="*/ 9870159 w 10294714"/>
              <a:gd name="connsiteY2" fmla="*/ 1730697 h 6074676"/>
              <a:gd name="connsiteX3" fmla="*/ 8433245 w 10294714"/>
              <a:gd name="connsiteY3" fmla="*/ 569553 h 6074676"/>
              <a:gd name="connsiteX4" fmla="*/ 5922272 w 10294714"/>
              <a:gd name="connsiteY4" fmla="*/ 830810 h 6074676"/>
              <a:gd name="connsiteX5" fmla="*/ 3324216 w 10294714"/>
              <a:gd name="connsiteY5" fmla="*/ 90583 h 6074676"/>
              <a:gd name="connsiteX6" fmla="*/ 1292216 w 10294714"/>
              <a:gd name="connsiteY6" fmla="*/ 250240 h 6074676"/>
              <a:gd name="connsiteX7" fmla="*/ 73016 w 10294714"/>
              <a:gd name="connsiteY7" fmla="*/ 2224182 h 6074676"/>
              <a:gd name="connsiteX8" fmla="*/ 334273 w 10294714"/>
              <a:gd name="connsiteY8" fmla="*/ 4009440 h 6074676"/>
              <a:gd name="connsiteX9" fmla="*/ 1945359 w 10294714"/>
              <a:gd name="connsiteY9" fmla="*/ 4575498 h 6074676"/>
              <a:gd name="connsiteX10" fmla="*/ 2206615 w 10294714"/>
              <a:gd name="connsiteY10" fmla="*/ 5591498 h 6074676"/>
              <a:gd name="connsiteX11" fmla="*/ 3716101 w 10294714"/>
              <a:gd name="connsiteY11" fmla="*/ 5881782 h 6074676"/>
              <a:gd name="connsiteX12" fmla="*/ 5225587 w 10294714"/>
              <a:gd name="connsiteY12" fmla="*/ 5388298 h 6074676"/>
              <a:gd name="connsiteX13" fmla="*/ 6836672 w 10294714"/>
              <a:gd name="connsiteY13" fmla="*/ 6070468 h 6074676"/>
              <a:gd name="connsiteX14" fmla="*/ 9405702 w 10294714"/>
              <a:gd name="connsiteY14" fmla="*/ 5127039 h 6074676"/>
              <a:gd name="connsiteX0" fmla="*/ 9405702 w 10294714"/>
              <a:gd name="connsiteY0" fmla="*/ 5127039 h 6074676"/>
              <a:gd name="connsiteX1" fmla="*/ 10276558 w 10294714"/>
              <a:gd name="connsiteY1" fmla="*/ 3646582 h 6074676"/>
              <a:gd name="connsiteX2" fmla="*/ 9870159 w 10294714"/>
              <a:gd name="connsiteY2" fmla="*/ 1730697 h 6074676"/>
              <a:gd name="connsiteX3" fmla="*/ 8433245 w 10294714"/>
              <a:gd name="connsiteY3" fmla="*/ 569553 h 6074676"/>
              <a:gd name="connsiteX4" fmla="*/ 5922272 w 10294714"/>
              <a:gd name="connsiteY4" fmla="*/ 830810 h 6074676"/>
              <a:gd name="connsiteX5" fmla="*/ 3324216 w 10294714"/>
              <a:gd name="connsiteY5" fmla="*/ 90583 h 6074676"/>
              <a:gd name="connsiteX6" fmla="*/ 1292216 w 10294714"/>
              <a:gd name="connsiteY6" fmla="*/ 250240 h 6074676"/>
              <a:gd name="connsiteX7" fmla="*/ 73016 w 10294714"/>
              <a:gd name="connsiteY7" fmla="*/ 2224182 h 6074676"/>
              <a:gd name="connsiteX8" fmla="*/ 334273 w 10294714"/>
              <a:gd name="connsiteY8" fmla="*/ 4009440 h 6074676"/>
              <a:gd name="connsiteX9" fmla="*/ 1945359 w 10294714"/>
              <a:gd name="connsiteY9" fmla="*/ 4575498 h 6074676"/>
              <a:gd name="connsiteX10" fmla="*/ 2351758 w 10294714"/>
              <a:gd name="connsiteY10" fmla="*/ 5649555 h 6074676"/>
              <a:gd name="connsiteX11" fmla="*/ 3716101 w 10294714"/>
              <a:gd name="connsiteY11" fmla="*/ 5881782 h 6074676"/>
              <a:gd name="connsiteX12" fmla="*/ 5225587 w 10294714"/>
              <a:gd name="connsiteY12" fmla="*/ 5388298 h 6074676"/>
              <a:gd name="connsiteX13" fmla="*/ 6836672 w 10294714"/>
              <a:gd name="connsiteY13" fmla="*/ 6070468 h 6074676"/>
              <a:gd name="connsiteX14" fmla="*/ 9405702 w 10294714"/>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353702 w 10296658"/>
              <a:gd name="connsiteY10" fmla="*/ 5649555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55302 w 10296658"/>
              <a:gd name="connsiteY10" fmla="*/ 57221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125554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5903232"/>
              <a:gd name="connsiteX1" fmla="*/ 10278502 w 10296658"/>
              <a:gd name="connsiteY1" fmla="*/ 3646582 h 5903232"/>
              <a:gd name="connsiteX2" fmla="*/ 9872103 w 10296658"/>
              <a:gd name="connsiteY2" fmla="*/ 1730697 h 5903232"/>
              <a:gd name="connsiteX3" fmla="*/ 8435189 w 10296658"/>
              <a:gd name="connsiteY3" fmla="*/ 569553 h 5903232"/>
              <a:gd name="connsiteX4" fmla="*/ 5924216 w 10296658"/>
              <a:gd name="connsiteY4" fmla="*/ 830810 h 5903232"/>
              <a:gd name="connsiteX5" fmla="*/ 3326160 w 10296658"/>
              <a:gd name="connsiteY5" fmla="*/ 90583 h 5903232"/>
              <a:gd name="connsiteX6" fmla="*/ 1294160 w 10296658"/>
              <a:gd name="connsiteY6" fmla="*/ 250240 h 5903232"/>
              <a:gd name="connsiteX7" fmla="*/ 74960 w 10296658"/>
              <a:gd name="connsiteY7" fmla="*/ 2224182 h 5903232"/>
              <a:gd name="connsiteX8" fmla="*/ 336217 w 10296658"/>
              <a:gd name="connsiteY8" fmla="*/ 4125554 h 5903232"/>
              <a:gd name="connsiteX9" fmla="*/ 2005360 w 10296658"/>
              <a:gd name="connsiteY9" fmla="*/ 4822241 h 5903232"/>
              <a:gd name="connsiteX10" fmla="*/ 2440788 w 10296658"/>
              <a:gd name="connsiteY10" fmla="*/ 5620527 h 5903232"/>
              <a:gd name="connsiteX11" fmla="*/ 3718045 w 10296658"/>
              <a:gd name="connsiteY11" fmla="*/ 5881782 h 5903232"/>
              <a:gd name="connsiteX12" fmla="*/ 5227531 w 10296658"/>
              <a:gd name="connsiteY12" fmla="*/ 5388298 h 5903232"/>
              <a:gd name="connsiteX13" fmla="*/ 7085358 w 10296658"/>
              <a:gd name="connsiteY13" fmla="*/ 5780182 h 5903232"/>
              <a:gd name="connsiteX14" fmla="*/ 9407646 w 10296658"/>
              <a:gd name="connsiteY14" fmla="*/ 5127039 h 5903232"/>
              <a:gd name="connsiteX0" fmla="*/ 9175417 w 10310441"/>
              <a:gd name="connsiteY0" fmla="*/ 4938353 h 5903232"/>
              <a:gd name="connsiteX1" fmla="*/ 10278502 w 10310441"/>
              <a:gd name="connsiteY1" fmla="*/ 3646582 h 5903232"/>
              <a:gd name="connsiteX2" fmla="*/ 9872103 w 10310441"/>
              <a:gd name="connsiteY2" fmla="*/ 1730697 h 5903232"/>
              <a:gd name="connsiteX3" fmla="*/ 8435189 w 10310441"/>
              <a:gd name="connsiteY3" fmla="*/ 569553 h 5903232"/>
              <a:gd name="connsiteX4" fmla="*/ 5924216 w 10310441"/>
              <a:gd name="connsiteY4" fmla="*/ 830810 h 5903232"/>
              <a:gd name="connsiteX5" fmla="*/ 3326160 w 10310441"/>
              <a:gd name="connsiteY5" fmla="*/ 90583 h 5903232"/>
              <a:gd name="connsiteX6" fmla="*/ 1294160 w 10310441"/>
              <a:gd name="connsiteY6" fmla="*/ 250240 h 5903232"/>
              <a:gd name="connsiteX7" fmla="*/ 74960 w 10310441"/>
              <a:gd name="connsiteY7" fmla="*/ 2224182 h 5903232"/>
              <a:gd name="connsiteX8" fmla="*/ 336217 w 10310441"/>
              <a:gd name="connsiteY8" fmla="*/ 4125554 h 5903232"/>
              <a:gd name="connsiteX9" fmla="*/ 2005360 w 10310441"/>
              <a:gd name="connsiteY9" fmla="*/ 4822241 h 5903232"/>
              <a:gd name="connsiteX10" fmla="*/ 2440788 w 10310441"/>
              <a:gd name="connsiteY10" fmla="*/ 5620527 h 5903232"/>
              <a:gd name="connsiteX11" fmla="*/ 3718045 w 10310441"/>
              <a:gd name="connsiteY11" fmla="*/ 5881782 h 5903232"/>
              <a:gd name="connsiteX12" fmla="*/ 5227531 w 10310441"/>
              <a:gd name="connsiteY12" fmla="*/ 5388298 h 5903232"/>
              <a:gd name="connsiteX13" fmla="*/ 7085358 w 10310441"/>
              <a:gd name="connsiteY13" fmla="*/ 5780182 h 5903232"/>
              <a:gd name="connsiteX14" fmla="*/ 9175417 w 10310441"/>
              <a:gd name="connsiteY14" fmla="*/ 4938353 h 5903232"/>
              <a:gd name="connsiteX0" fmla="*/ 9175417 w 10169821"/>
              <a:gd name="connsiteY0" fmla="*/ 4938353 h 5903232"/>
              <a:gd name="connsiteX1" fmla="*/ 10118845 w 10169821"/>
              <a:gd name="connsiteY1" fmla="*/ 3617554 h 5903232"/>
              <a:gd name="connsiteX2" fmla="*/ 9872103 w 10169821"/>
              <a:gd name="connsiteY2" fmla="*/ 1730697 h 5903232"/>
              <a:gd name="connsiteX3" fmla="*/ 8435189 w 10169821"/>
              <a:gd name="connsiteY3" fmla="*/ 569553 h 5903232"/>
              <a:gd name="connsiteX4" fmla="*/ 5924216 w 10169821"/>
              <a:gd name="connsiteY4" fmla="*/ 830810 h 5903232"/>
              <a:gd name="connsiteX5" fmla="*/ 3326160 w 10169821"/>
              <a:gd name="connsiteY5" fmla="*/ 90583 h 5903232"/>
              <a:gd name="connsiteX6" fmla="*/ 1294160 w 10169821"/>
              <a:gd name="connsiteY6" fmla="*/ 250240 h 5903232"/>
              <a:gd name="connsiteX7" fmla="*/ 74960 w 10169821"/>
              <a:gd name="connsiteY7" fmla="*/ 2224182 h 5903232"/>
              <a:gd name="connsiteX8" fmla="*/ 336217 w 10169821"/>
              <a:gd name="connsiteY8" fmla="*/ 4125554 h 5903232"/>
              <a:gd name="connsiteX9" fmla="*/ 2005360 w 10169821"/>
              <a:gd name="connsiteY9" fmla="*/ 4822241 h 5903232"/>
              <a:gd name="connsiteX10" fmla="*/ 2440788 w 10169821"/>
              <a:gd name="connsiteY10" fmla="*/ 5620527 h 5903232"/>
              <a:gd name="connsiteX11" fmla="*/ 3718045 w 10169821"/>
              <a:gd name="connsiteY11" fmla="*/ 5881782 h 5903232"/>
              <a:gd name="connsiteX12" fmla="*/ 5227531 w 10169821"/>
              <a:gd name="connsiteY12" fmla="*/ 5388298 h 5903232"/>
              <a:gd name="connsiteX13" fmla="*/ 7085358 w 10169821"/>
              <a:gd name="connsiteY13" fmla="*/ 5780182 h 5903232"/>
              <a:gd name="connsiteX14" fmla="*/ 9175417 w 10169821"/>
              <a:gd name="connsiteY14" fmla="*/ 4938353 h 5903232"/>
              <a:gd name="connsiteX0" fmla="*/ 9175417 w 10199917"/>
              <a:gd name="connsiteY0" fmla="*/ 4938353 h 5903232"/>
              <a:gd name="connsiteX1" fmla="*/ 10118845 w 10199917"/>
              <a:gd name="connsiteY1" fmla="*/ 3617554 h 5903232"/>
              <a:gd name="connsiteX2" fmla="*/ 9959189 w 10199917"/>
              <a:gd name="connsiteY2" fmla="*/ 1701669 h 5903232"/>
              <a:gd name="connsiteX3" fmla="*/ 8435189 w 10199917"/>
              <a:gd name="connsiteY3" fmla="*/ 569553 h 5903232"/>
              <a:gd name="connsiteX4" fmla="*/ 5924216 w 10199917"/>
              <a:gd name="connsiteY4" fmla="*/ 830810 h 5903232"/>
              <a:gd name="connsiteX5" fmla="*/ 3326160 w 10199917"/>
              <a:gd name="connsiteY5" fmla="*/ 90583 h 5903232"/>
              <a:gd name="connsiteX6" fmla="*/ 1294160 w 10199917"/>
              <a:gd name="connsiteY6" fmla="*/ 250240 h 5903232"/>
              <a:gd name="connsiteX7" fmla="*/ 74960 w 10199917"/>
              <a:gd name="connsiteY7" fmla="*/ 2224182 h 5903232"/>
              <a:gd name="connsiteX8" fmla="*/ 336217 w 10199917"/>
              <a:gd name="connsiteY8" fmla="*/ 4125554 h 5903232"/>
              <a:gd name="connsiteX9" fmla="*/ 2005360 w 10199917"/>
              <a:gd name="connsiteY9" fmla="*/ 4822241 h 5903232"/>
              <a:gd name="connsiteX10" fmla="*/ 2440788 w 10199917"/>
              <a:gd name="connsiteY10" fmla="*/ 5620527 h 5903232"/>
              <a:gd name="connsiteX11" fmla="*/ 3718045 w 10199917"/>
              <a:gd name="connsiteY11" fmla="*/ 5881782 h 5903232"/>
              <a:gd name="connsiteX12" fmla="*/ 5227531 w 10199917"/>
              <a:gd name="connsiteY12" fmla="*/ 5388298 h 5903232"/>
              <a:gd name="connsiteX13" fmla="*/ 7085358 w 10199917"/>
              <a:gd name="connsiteY13" fmla="*/ 5780182 h 5903232"/>
              <a:gd name="connsiteX14" fmla="*/ 9175417 w 10199917"/>
              <a:gd name="connsiteY14" fmla="*/ 4938353 h 5903232"/>
              <a:gd name="connsiteX0" fmla="*/ 9117584 w 10142084"/>
              <a:gd name="connsiteY0" fmla="*/ 4919523 h 5884402"/>
              <a:gd name="connsiteX1" fmla="*/ 10061012 w 10142084"/>
              <a:gd name="connsiteY1" fmla="*/ 3598724 h 5884402"/>
              <a:gd name="connsiteX2" fmla="*/ 9901356 w 10142084"/>
              <a:gd name="connsiteY2" fmla="*/ 1682839 h 5884402"/>
              <a:gd name="connsiteX3" fmla="*/ 8377356 w 10142084"/>
              <a:gd name="connsiteY3" fmla="*/ 550723 h 5884402"/>
              <a:gd name="connsiteX4" fmla="*/ 5866383 w 10142084"/>
              <a:gd name="connsiteY4" fmla="*/ 811980 h 5884402"/>
              <a:gd name="connsiteX5" fmla="*/ 3268327 w 10142084"/>
              <a:gd name="connsiteY5" fmla="*/ 71753 h 5884402"/>
              <a:gd name="connsiteX6" fmla="*/ 451629 w 10142084"/>
              <a:gd name="connsiteY6" fmla="*/ 270321 h 5884402"/>
              <a:gd name="connsiteX7" fmla="*/ 17127 w 10142084"/>
              <a:gd name="connsiteY7" fmla="*/ 2205352 h 5884402"/>
              <a:gd name="connsiteX8" fmla="*/ 278384 w 10142084"/>
              <a:gd name="connsiteY8" fmla="*/ 4106724 h 5884402"/>
              <a:gd name="connsiteX9" fmla="*/ 1947527 w 10142084"/>
              <a:gd name="connsiteY9" fmla="*/ 4803411 h 5884402"/>
              <a:gd name="connsiteX10" fmla="*/ 2382955 w 10142084"/>
              <a:gd name="connsiteY10" fmla="*/ 5601697 h 5884402"/>
              <a:gd name="connsiteX11" fmla="*/ 3660212 w 10142084"/>
              <a:gd name="connsiteY11" fmla="*/ 5862952 h 5884402"/>
              <a:gd name="connsiteX12" fmla="*/ 5169698 w 10142084"/>
              <a:gd name="connsiteY12" fmla="*/ 5369468 h 5884402"/>
              <a:gd name="connsiteX13" fmla="*/ 7027525 w 10142084"/>
              <a:gd name="connsiteY13" fmla="*/ 5761352 h 5884402"/>
              <a:gd name="connsiteX14" fmla="*/ 9117584 w 10142084"/>
              <a:gd name="connsiteY14" fmla="*/ 4919523 h 5884402"/>
              <a:gd name="connsiteX0" fmla="*/ 9178198 w 10202698"/>
              <a:gd name="connsiteY0" fmla="*/ 4906779 h 5871658"/>
              <a:gd name="connsiteX1" fmla="*/ 10121626 w 10202698"/>
              <a:gd name="connsiteY1" fmla="*/ 3585980 h 5871658"/>
              <a:gd name="connsiteX2" fmla="*/ 9961970 w 10202698"/>
              <a:gd name="connsiteY2" fmla="*/ 1670095 h 5871658"/>
              <a:gd name="connsiteX3" fmla="*/ 8437970 w 10202698"/>
              <a:gd name="connsiteY3" fmla="*/ 537979 h 5871658"/>
              <a:gd name="connsiteX4" fmla="*/ 5926997 w 10202698"/>
              <a:gd name="connsiteY4" fmla="*/ 799236 h 5871658"/>
              <a:gd name="connsiteX5" fmla="*/ 4969673 w 10202698"/>
              <a:gd name="connsiteY5" fmla="*/ 78464 h 5871658"/>
              <a:gd name="connsiteX6" fmla="*/ 512243 w 10202698"/>
              <a:gd name="connsiteY6" fmla="*/ 257577 h 5871658"/>
              <a:gd name="connsiteX7" fmla="*/ 77741 w 10202698"/>
              <a:gd name="connsiteY7" fmla="*/ 2192608 h 5871658"/>
              <a:gd name="connsiteX8" fmla="*/ 338998 w 10202698"/>
              <a:gd name="connsiteY8" fmla="*/ 4093980 h 5871658"/>
              <a:gd name="connsiteX9" fmla="*/ 2008141 w 10202698"/>
              <a:gd name="connsiteY9" fmla="*/ 4790667 h 5871658"/>
              <a:gd name="connsiteX10" fmla="*/ 2443569 w 10202698"/>
              <a:gd name="connsiteY10" fmla="*/ 5588953 h 5871658"/>
              <a:gd name="connsiteX11" fmla="*/ 3720826 w 10202698"/>
              <a:gd name="connsiteY11" fmla="*/ 5850208 h 5871658"/>
              <a:gd name="connsiteX12" fmla="*/ 5230312 w 10202698"/>
              <a:gd name="connsiteY12" fmla="*/ 5356724 h 5871658"/>
              <a:gd name="connsiteX13" fmla="*/ 7088139 w 10202698"/>
              <a:gd name="connsiteY13" fmla="*/ 5748608 h 5871658"/>
              <a:gd name="connsiteX14" fmla="*/ 9178198 w 10202698"/>
              <a:gd name="connsiteY14" fmla="*/ 4906779 h 5871658"/>
              <a:gd name="connsiteX0" fmla="*/ 10332547 w 10522866"/>
              <a:gd name="connsiteY0" fmla="*/ 4699255 h 5871658"/>
              <a:gd name="connsiteX1" fmla="*/ 10121626 w 10522866"/>
              <a:gd name="connsiteY1" fmla="*/ 3585980 h 5871658"/>
              <a:gd name="connsiteX2" fmla="*/ 9961970 w 10522866"/>
              <a:gd name="connsiteY2" fmla="*/ 1670095 h 5871658"/>
              <a:gd name="connsiteX3" fmla="*/ 8437970 w 10522866"/>
              <a:gd name="connsiteY3" fmla="*/ 537979 h 5871658"/>
              <a:gd name="connsiteX4" fmla="*/ 5926997 w 10522866"/>
              <a:gd name="connsiteY4" fmla="*/ 799236 h 5871658"/>
              <a:gd name="connsiteX5" fmla="*/ 4969673 w 10522866"/>
              <a:gd name="connsiteY5" fmla="*/ 78464 h 5871658"/>
              <a:gd name="connsiteX6" fmla="*/ 512243 w 10522866"/>
              <a:gd name="connsiteY6" fmla="*/ 257577 h 5871658"/>
              <a:gd name="connsiteX7" fmla="*/ 77741 w 10522866"/>
              <a:gd name="connsiteY7" fmla="*/ 2192608 h 5871658"/>
              <a:gd name="connsiteX8" fmla="*/ 338998 w 10522866"/>
              <a:gd name="connsiteY8" fmla="*/ 4093980 h 5871658"/>
              <a:gd name="connsiteX9" fmla="*/ 2008141 w 10522866"/>
              <a:gd name="connsiteY9" fmla="*/ 4790667 h 5871658"/>
              <a:gd name="connsiteX10" fmla="*/ 2443569 w 10522866"/>
              <a:gd name="connsiteY10" fmla="*/ 5588953 h 5871658"/>
              <a:gd name="connsiteX11" fmla="*/ 3720826 w 10522866"/>
              <a:gd name="connsiteY11" fmla="*/ 5850208 h 5871658"/>
              <a:gd name="connsiteX12" fmla="*/ 5230312 w 10522866"/>
              <a:gd name="connsiteY12" fmla="*/ 5356724 h 5871658"/>
              <a:gd name="connsiteX13" fmla="*/ 7088139 w 10522866"/>
              <a:gd name="connsiteY13" fmla="*/ 5748608 h 5871658"/>
              <a:gd name="connsiteX14" fmla="*/ 10332547 w 10522866"/>
              <a:gd name="connsiteY14" fmla="*/ 4699255 h 5871658"/>
              <a:gd name="connsiteX0" fmla="*/ 10332547 w 10502467"/>
              <a:gd name="connsiteY0" fmla="*/ 4699255 h 5871658"/>
              <a:gd name="connsiteX1" fmla="*/ 10037320 w 10502467"/>
              <a:gd name="connsiteY1" fmla="*/ 3475733 h 5871658"/>
              <a:gd name="connsiteX2" fmla="*/ 9961970 w 10502467"/>
              <a:gd name="connsiteY2" fmla="*/ 1670095 h 5871658"/>
              <a:gd name="connsiteX3" fmla="*/ 8437970 w 10502467"/>
              <a:gd name="connsiteY3" fmla="*/ 537979 h 5871658"/>
              <a:gd name="connsiteX4" fmla="*/ 5926997 w 10502467"/>
              <a:gd name="connsiteY4" fmla="*/ 799236 h 5871658"/>
              <a:gd name="connsiteX5" fmla="*/ 4969673 w 10502467"/>
              <a:gd name="connsiteY5" fmla="*/ 78464 h 5871658"/>
              <a:gd name="connsiteX6" fmla="*/ 512243 w 10502467"/>
              <a:gd name="connsiteY6" fmla="*/ 257577 h 5871658"/>
              <a:gd name="connsiteX7" fmla="*/ 77741 w 10502467"/>
              <a:gd name="connsiteY7" fmla="*/ 2192608 h 5871658"/>
              <a:gd name="connsiteX8" fmla="*/ 338998 w 10502467"/>
              <a:gd name="connsiteY8" fmla="*/ 4093980 h 5871658"/>
              <a:gd name="connsiteX9" fmla="*/ 2008141 w 10502467"/>
              <a:gd name="connsiteY9" fmla="*/ 4790667 h 5871658"/>
              <a:gd name="connsiteX10" fmla="*/ 2443569 w 10502467"/>
              <a:gd name="connsiteY10" fmla="*/ 5588953 h 5871658"/>
              <a:gd name="connsiteX11" fmla="*/ 3720826 w 10502467"/>
              <a:gd name="connsiteY11" fmla="*/ 5850208 h 5871658"/>
              <a:gd name="connsiteX12" fmla="*/ 5230312 w 10502467"/>
              <a:gd name="connsiteY12" fmla="*/ 5356724 h 5871658"/>
              <a:gd name="connsiteX13" fmla="*/ 7088139 w 10502467"/>
              <a:gd name="connsiteY13" fmla="*/ 5748608 h 5871658"/>
              <a:gd name="connsiteX14" fmla="*/ 10332547 w 10502467"/>
              <a:gd name="connsiteY14" fmla="*/ 4699255 h 5871658"/>
              <a:gd name="connsiteX0" fmla="*/ 10390913 w 10553396"/>
              <a:gd name="connsiteY0" fmla="*/ 4958660 h 5871658"/>
              <a:gd name="connsiteX1" fmla="*/ 10037320 w 10553396"/>
              <a:gd name="connsiteY1" fmla="*/ 3475733 h 5871658"/>
              <a:gd name="connsiteX2" fmla="*/ 9961970 w 10553396"/>
              <a:gd name="connsiteY2" fmla="*/ 1670095 h 5871658"/>
              <a:gd name="connsiteX3" fmla="*/ 8437970 w 10553396"/>
              <a:gd name="connsiteY3" fmla="*/ 537979 h 5871658"/>
              <a:gd name="connsiteX4" fmla="*/ 5926997 w 10553396"/>
              <a:gd name="connsiteY4" fmla="*/ 799236 h 5871658"/>
              <a:gd name="connsiteX5" fmla="*/ 4969673 w 10553396"/>
              <a:gd name="connsiteY5" fmla="*/ 78464 h 5871658"/>
              <a:gd name="connsiteX6" fmla="*/ 512243 w 10553396"/>
              <a:gd name="connsiteY6" fmla="*/ 257577 h 5871658"/>
              <a:gd name="connsiteX7" fmla="*/ 77741 w 10553396"/>
              <a:gd name="connsiteY7" fmla="*/ 2192608 h 5871658"/>
              <a:gd name="connsiteX8" fmla="*/ 338998 w 10553396"/>
              <a:gd name="connsiteY8" fmla="*/ 4093980 h 5871658"/>
              <a:gd name="connsiteX9" fmla="*/ 2008141 w 10553396"/>
              <a:gd name="connsiteY9" fmla="*/ 4790667 h 5871658"/>
              <a:gd name="connsiteX10" fmla="*/ 2443569 w 10553396"/>
              <a:gd name="connsiteY10" fmla="*/ 5588953 h 5871658"/>
              <a:gd name="connsiteX11" fmla="*/ 3720826 w 10553396"/>
              <a:gd name="connsiteY11" fmla="*/ 5850208 h 5871658"/>
              <a:gd name="connsiteX12" fmla="*/ 5230312 w 10553396"/>
              <a:gd name="connsiteY12" fmla="*/ 5356724 h 5871658"/>
              <a:gd name="connsiteX13" fmla="*/ 7088139 w 10553396"/>
              <a:gd name="connsiteY13" fmla="*/ 5748608 h 5871658"/>
              <a:gd name="connsiteX14" fmla="*/ 10390913 w 10553396"/>
              <a:gd name="connsiteY14" fmla="*/ 4958660 h 5871658"/>
              <a:gd name="connsiteX0" fmla="*/ 10390913 w 10610579"/>
              <a:gd name="connsiteY0" fmla="*/ 4958660 h 5871658"/>
              <a:gd name="connsiteX1" fmla="*/ 10037320 w 10610579"/>
              <a:gd name="connsiteY1" fmla="*/ 3475733 h 5871658"/>
              <a:gd name="connsiteX2" fmla="*/ 9961970 w 10610579"/>
              <a:gd name="connsiteY2" fmla="*/ 1670095 h 5871658"/>
              <a:gd name="connsiteX3" fmla="*/ 8437970 w 10610579"/>
              <a:gd name="connsiteY3" fmla="*/ 537979 h 5871658"/>
              <a:gd name="connsiteX4" fmla="*/ 5926997 w 10610579"/>
              <a:gd name="connsiteY4" fmla="*/ 799236 h 5871658"/>
              <a:gd name="connsiteX5" fmla="*/ 4969673 w 10610579"/>
              <a:gd name="connsiteY5" fmla="*/ 78464 h 5871658"/>
              <a:gd name="connsiteX6" fmla="*/ 512243 w 10610579"/>
              <a:gd name="connsiteY6" fmla="*/ 257577 h 5871658"/>
              <a:gd name="connsiteX7" fmla="*/ 77741 w 10610579"/>
              <a:gd name="connsiteY7" fmla="*/ 2192608 h 5871658"/>
              <a:gd name="connsiteX8" fmla="*/ 338998 w 10610579"/>
              <a:gd name="connsiteY8" fmla="*/ 4093980 h 5871658"/>
              <a:gd name="connsiteX9" fmla="*/ 2008141 w 10610579"/>
              <a:gd name="connsiteY9" fmla="*/ 4790667 h 5871658"/>
              <a:gd name="connsiteX10" fmla="*/ 2443569 w 10610579"/>
              <a:gd name="connsiteY10" fmla="*/ 5588953 h 5871658"/>
              <a:gd name="connsiteX11" fmla="*/ 3720826 w 10610579"/>
              <a:gd name="connsiteY11" fmla="*/ 5850208 h 5871658"/>
              <a:gd name="connsiteX12" fmla="*/ 5230312 w 10610579"/>
              <a:gd name="connsiteY12" fmla="*/ 5356724 h 5871658"/>
              <a:gd name="connsiteX13" fmla="*/ 7088139 w 10610579"/>
              <a:gd name="connsiteY13" fmla="*/ 5748608 h 5871658"/>
              <a:gd name="connsiteX14" fmla="*/ 10390913 w 10610579"/>
              <a:gd name="connsiteY14" fmla="*/ 4958660 h 5871658"/>
              <a:gd name="connsiteX0" fmla="*/ 10079628 w 10352176"/>
              <a:gd name="connsiteY0" fmla="*/ 5153213 h 5871658"/>
              <a:gd name="connsiteX1" fmla="*/ 10037320 w 10352176"/>
              <a:gd name="connsiteY1" fmla="*/ 3475733 h 5871658"/>
              <a:gd name="connsiteX2" fmla="*/ 9961970 w 10352176"/>
              <a:gd name="connsiteY2" fmla="*/ 1670095 h 5871658"/>
              <a:gd name="connsiteX3" fmla="*/ 8437970 w 10352176"/>
              <a:gd name="connsiteY3" fmla="*/ 537979 h 5871658"/>
              <a:gd name="connsiteX4" fmla="*/ 5926997 w 10352176"/>
              <a:gd name="connsiteY4" fmla="*/ 799236 h 5871658"/>
              <a:gd name="connsiteX5" fmla="*/ 4969673 w 10352176"/>
              <a:gd name="connsiteY5" fmla="*/ 78464 h 5871658"/>
              <a:gd name="connsiteX6" fmla="*/ 512243 w 10352176"/>
              <a:gd name="connsiteY6" fmla="*/ 257577 h 5871658"/>
              <a:gd name="connsiteX7" fmla="*/ 77741 w 10352176"/>
              <a:gd name="connsiteY7" fmla="*/ 2192608 h 5871658"/>
              <a:gd name="connsiteX8" fmla="*/ 338998 w 10352176"/>
              <a:gd name="connsiteY8" fmla="*/ 4093980 h 5871658"/>
              <a:gd name="connsiteX9" fmla="*/ 2008141 w 10352176"/>
              <a:gd name="connsiteY9" fmla="*/ 4790667 h 5871658"/>
              <a:gd name="connsiteX10" fmla="*/ 2443569 w 10352176"/>
              <a:gd name="connsiteY10" fmla="*/ 5588953 h 5871658"/>
              <a:gd name="connsiteX11" fmla="*/ 3720826 w 10352176"/>
              <a:gd name="connsiteY11" fmla="*/ 5850208 h 5871658"/>
              <a:gd name="connsiteX12" fmla="*/ 5230312 w 10352176"/>
              <a:gd name="connsiteY12" fmla="*/ 5356724 h 5871658"/>
              <a:gd name="connsiteX13" fmla="*/ 7088139 w 10352176"/>
              <a:gd name="connsiteY13" fmla="*/ 5748608 h 5871658"/>
              <a:gd name="connsiteX14" fmla="*/ 10079628 w 10352176"/>
              <a:gd name="connsiteY14" fmla="*/ 5153213 h 5871658"/>
              <a:gd name="connsiteX0" fmla="*/ 10079628 w 10343535"/>
              <a:gd name="connsiteY0" fmla="*/ 5153213 h 5871658"/>
              <a:gd name="connsiteX1" fmla="*/ 10037320 w 10343535"/>
              <a:gd name="connsiteY1" fmla="*/ 3475733 h 5871658"/>
              <a:gd name="connsiteX2" fmla="*/ 9961970 w 10343535"/>
              <a:gd name="connsiteY2" fmla="*/ 1670095 h 5871658"/>
              <a:gd name="connsiteX3" fmla="*/ 8437970 w 10343535"/>
              <a:gd name="connsiteY3" fmla="*/ 537979 h 5871658"/>
              <a:gd name="connsiteX4" fmla="*/ 5926997 w 10343535"/>
              <a:gd name="connsiteY4" fmla="*/ 799236 h 5871658"/>
              <a:gd name="connsiteX5" fmla="*/ 4969673 w 10343535"/>
              <a:gd name="connsiteY5" fmla="*/ 78464 h 5871658"/>
              <a:gd name="connsiteX6" fmla="*/ 512243 w 10343535"/>
              <a:gd name="connsiteY6" fmla="*/ 257577 h 5871658"/>
              <a:gd name="connsiteX7" fmla="*/ 77741 w 10343535"/>
              <a:gd name="connsiteY7" fmla="*/ 2192608 h 5871658"/>
              <a:gd name="connsiteX8" fmla="*/ 338998 w 10343535"/>
              <a:gd name="connsiteY8" fmla="*/ 4093980 h 5871658"/>
              <a:gd name="connsiteX9" fmla="*/ 2008141 w 10343535"/>
              <a:gd name="connsiteY9" fmla="*/ 4790667 h 5871658"/>
              <a:gd name="connsiteX10" fmla="*/ 2443569 w 10343535"/>
              <a:gd name="connsiteY10" fmla="*/ 5588953 h 5871658"/>
              <a:gd name="connsiteX11" fmla="*/ 3720826 w 10343535"/>
              <a:gd name="connsiteY11" fmla="*/ 5850208 h 5871658"/>
              <a:gd name="connsiteX12" fmla="*/ 5230312 w 10343535"/>
              <a:gd name="connsiteY12" fmla="*/ 5356724 h 5871658"/>
              <a:gd name="connsiteX13" fmla="*/ 7088139 w 10343535"/>
              <a:gd name="connsiteY13" fmla="*/ 5748608 h 5871658"/>
              <a:gd name="connsiteX14" fmla="*/ 10079628 w 10343535"/>
              <a:gd name="connsiteY14" fmla="*/ 5153213 h 5871658"/>
              <a:gd name="connsiteX0" fmla="*/ 10079628 w 10204883"/>
              <a:gd name="connsiteY0" fmla="*/ 5153213 h 5871658"/>
              <a:gd name="connsiteX1" fmla="*/ 10037320 w 10204883"/>
              <a:gd name="connsiteY1" fmla="*/ 3475733 h 5871658"/>
              <a:gd name="connsiteX2" fmla="*/ 9961970 w 10204883"/>
              <a:gd name="connsiteY2" fmla="*/ 1670095 h 5871658"/>
              <a:gd name="connsiteX3" fmla="*/ 8437970 w 10204883"/>
              <a:gd name="connsiteY3" fmla="*/ 537979 h 5871658"/>
              <a:gd name="connsiteX4" fmla="*/ 5926997 w 10204883"/>
              <a:gd name="connsiteY4" fmla="*/ 799236 h 5871658"/>
              <a:gd name="connsiteX5" fmla="*/ 4969673 w 10204883"/>
              <a:gd name="connsiteY5" fmla="*/ 78464 h 5871658"/>
              <a:gd name="connsiteX6" fmla="*/ 512243 w 10204883"/>
              <a:gd name="connsiteY6" fmla="*/ 257577 h 5871658"/>
              <a:gd name="connsiteX7" fmla="*/ 77741 w 10204883"/>
              <a:gd name="connsiteY7" fmla="*/ 2192608 h 5871658"/>
              <a:gd name="connsiteX8" fmla="*/ 338998 w 10204883"/>
              <a:gd name="connsiteY8" fmla="*/ 4093980 h 5871658"/>
              <a:gd name="connsiteX9" fmla="*/ 2008141 w 10204883"/>
              <a:gd name="connsiteY9" fmla="*/ 4790667 h 5871658"/>
              <a:gd name="connsiteX10" fmla="*/ 2443569 w 10204883"/>
              <a:gd name="connsiteY10" fmla="*/ 5588953 h 5871658"/>
              <a:gd name="connsiteX11" fmla="*/ 3720826 w 10204883"/>
              <a:gd name="connsiteY11" fmla="*/ 5850208 h 5871658"/>
              <a:gd name="connsiteX12" fmla="*/ 5230312 w 10204883"/>
              <a:gd name="connsiteY12" fmla="*/ 5356724 h 5871658"/>
              <a:gd name="connsiteX13" fmla="*/ 8261943 w 10204883"/>
              <a:gd name="connsiteY13" fmla="*/ 5417868 h 5871658"/>
              <a:gd name="connsiteX14" fmla="*/ 10079628 w 10204883"/>
              <a:gd name="connsiteY14" fmla="*/ 5153213 h 5871658"/>
              <a:gd name="connsiteX0" fmla="*/ 10079628 w 10204883"/>
              <a:gd name="connsiteY0" fmla="*/ 5153213 h 5871658"/>
              <a:gd name="connsiteX1" fmla="*/ 10037320 w 10204883"/>
              <a:gd name="connsiteY1" fmla="*/ 3475733 h 5871658"/>
              <a:gd name="connsiteX2" fmla="*/ 9961970 w 10204883"/>
              <a:gd name="connsiteY2" fmla="*/ 1670095 h 5871658"/>
              <a:gd name="connsiteX3" fmla="*/ 8437970 w 10204883"/>
              <a:gd name="connsiteY3" fmla="*/ 537979 h 5871658"/>
              <a:gd name="connsiteX4" fmla="*/ 5926997 w 10204883"/>
              <a:gd name="connsiteY4" fmla="*/ 799236 h 5871658"/>
              <a:gd name="connsiteX5" fmla="*/ 4969673 w 10204883"/>
              <a:gd name="connsiteY5" fmla="*/ 78464 h 5871658"/>
              <a:gd name="connsiteX6" fmla="*/ 512243 w 10204883"/>
              <a:gd name="connsiteY6" fmla="*/ 257577 h 5871658"/>
              <a:gd name="connsiteX7" fmla="*/ 77741 w 10204883"/>
              <a:gd name="connsiteY7" fmla="*/ 2192608 h 5871658"/>
              <a:gd name="connsiteX8" fmla="*/ 338998 w 10204883"/>
              <a:gd name="connsiteY8" fmla="*/ 4093980 h 5871658"/>
              <a:gd name="connsiteX9" fmla="*/ 2008141 w 10204883"/>
              <a:gd name="connsiteY9" fmla="*/ 4790667 h 5871658"/>
              <a:gd name="connsiteX10" fmla="*/ 2443569 w 10204883"/>
              <a:gd name="connsiteY10" fmla="*/ 5588953 h 5871658"/>
              <a:gd name="connsiteX11" fmla="*/ 3720826 w 10204883"/>
              <a:gd name="connsiteY11" fmla="*/ 5850208 h 5871658"/>
              <a:gd name="connsiteX12" fmla="*/ 5230312 w 10204883"/>
              <a:gd name="connsiteY12" fmla="*/ 5356724 h 5871658"/>
              <a:gd name="connsiteX13" fmla="*/ 8261943 w 10204883"/>
              <a:gd name="connsiteY13" fmla="*/ 5417868 h 5871658"/>
              <a:gd name="connsiteX14" fmla="*/ 10079628 w 10204883"/>
              <a:gd name="connsiteY14" fmla="*/ 5153213 h 5871658"/>
              <a:gd name="connsiteX0" fmla="*/ 10079628 w 10204883"/>
              <a:gd name="connsiteY0" fmla="*/ 5153213 h 5856039"/>
              <a:gd name="connsiteX1" fmla="*/ 10037320 w 10204883"/>
              <a:gd name="connsiteY1" fmla="*/ 3475733 h 5856039"/>
              <a:gd name="connsiteX2" fmla="*/ 9961970 w 10204883"/>
              <a:gd name="connsiteY2" fmla="*/ 1670095 h 5856039"/>
              <a:gd name="connsiteX3" fmla="*/ 8437970 w 10204883"/>
              <a:gd name="connsiteY3" fmla="*/ 537979 h 5856039"/>
              <a:gd name="connsiteX4" fmla="*/ 5926997 w 10204883"/>
              <a:gd name="connsiteY4" fmla="*/ 799236 h 5856039"/>
              <a:gd name="connsiteX5" fmla="*/ 4969673 w 10204883"/>
              <a:gd name="connsiteY5" fmla="*/ 78464 h 5856039"/>
              <a:gd name="connsiteX6" fmla="*/ 512243 w 10204883"/>
              <a:gd name="connsiteY6" fmla="*/ 257577 h 5856039"/>
              <a:gd name="connsiteX7" fmla="*/ 77741 w 10204883"/>
              <a:gd name="connsiteY7" fmla="*/ 2192608 h 5856039"/>
              <a:gd name="connsiteX8" fmla="*/ 338998 w 10204883"/>
              <a:gd name="connsiteY8" fmla="*/ 4093980 h 5856039"/>
              <a:gd name="connsiteX9" fmla="*/ 2008141 w 10204883"/>
              <a:gd name="connsiteY9" fmla="*/ 4790667 h 5856039"/>
              <a:gd name="connsiteX10" fmla="*/ 2443569 w 10204883"/>
              <a:gd name="connsiteY10" fmla="*/ 5588953 h 5856039"/>
              <a:gd name="connsiteX11" fmla="*/ 3720826 w 10204883"/>
              <a:gd name="connsiteY11" fmla="*/ 5850208 h 5856039"/>
              <a:gd name="connsiteX12" fmla="*/ 5522142 w 10204883"/>
              <a:gd name="connsiteY12" fmla="*/ 5570733 h 5856039"/>
              <a:gd name="connsiteX13" fmla="*/ 8261943 w 10204883"/>
              <a:gd name="connsiteY13" fmla="*/ 5417868 h 5856039"/>
              <a:gd name="connsiteX14" fmla="*/ 10079628 w 10204883"/>
              <a:gd name="connsiteY14" fmla="*/ 5153213 h 5856039"/>
              <a:gd name="connsiteX0" fmla="*/ 10079628 w 10231727"/>
              <a:gd name="connsiteY0" fmla="*/ 5153213 h 5856039"/>
              <a:gd name="connsiteX1" fmla="*/ 10037320 w 10231727"/>
              <a:gd name="connsiteY1" fmla="*/ 3475733 h 5856039"/>
              <a:gd name="connsiteX2" fmla="*/ 9961970 w 10231727"/>
              <a:gd name="connsiteY2" fmla="*/ 1670095 h 5856039"/>
              <a:gd name="connsiteX3" fmla="*/ 8437970 w 10231727"/>
              <a:gd name="connsiteY3" fmla="*/ 537979 h 5856039"/>
              <a:gd name="connsiteX4" fmla="*/ 5926997 w 10231727"/>
              <a:gd name="connsiteY4" fmla="*/ 799236 h 5856039"/>
              <a:gd name="connsiteX5" fmla="*/ 4969673 w 10231727"/>
              <a:gd name="connsiteY5" fmla="*/ 78464 h 5856039"/>
              <a:gd name="connsiteX6" fmla="*/ 512243 w 10231727"/>
              <a:gd name="connsiteY6" fmla="*/ 257577 h 5856039"/>
              <a:gd name="connsiteX7" fmla="*/ 77741 w 10231727"/>
              <a:gd name="connsiteY7" fmla="*/ 2192608 h 5856039"/>
              <a:gd name="connsiteX8" fmla="*/ 338998 w 10231727"/>
              <a:gd name="connsiteY8" fmla="*/ 4093980 h 5856039"/>
              <a:gd name="connsiteX9" fmla="*/ 2008141 w 10231727"/>
              <a:gd name="connsiteY9" fmla="*/ 4790667 h 5856039"/>
              <a:gd name="connsiteX10" fmla="*/ 2443569 w 10231727"/>
              <a:gd name="connsiteY10" fmla="*/ 5588953 h 5856039"/>
              <a:gd name="connsiteX11" fmla="*/ 3720826 w 10231727"/>
              <a:gd name="connsiteY11" fmla="*/ 5850208 h 5856039"/>
              <a:gd name="connsiteX12" fmla="*/ 5522142 w 10231727"/>
              <a:gd name="connsiteY12" fmla="*/ 5570733 h 5856039"/>
              <a:gd name="connsiteX13" fmla="*/ 7898777 w 10231727"/>
              <a:gd name="connsiteY13" fmla="*/ 5184404 h 5856039"/>
              <a:gd name="connsiteX14" fmla="*/ 10079628 w 10231727"/>
              <a:gd name="connsiteY14" fmla="*/ 5153213 h 5856039"/>
              <a:gd name="connsiteX0" fmla="*/ 10079628 w 10231727"/>
              <a:gd name="connsiteY0" fmla="*/ 5153213 h 5851568"/>
              <a:gd name="connsiteX1" fmla="*/ 10037320 w 10231727"/>
              <a:gd name="connsiteY1" fmla="*/ 3475733 h 5851568"/>
              <a:gd name="connsiteX2" fmla="*/ 9961970 w 10231727"/>
              <a:gd name="connsiteY2" fmla="*/ 1670095 h 5851568"/>
              <a:gd name="connsiteX3" fmla="*/ 8437970 w 10231727"/>
              <a:gd name="connsiteY3" fmla="*/ 537979 h 5851568"/>
              <a:gd name="connsiteX4" fmla="*/ 5926997 w 10231727"/>
              <a:gd name="connsiteY4" fmla="*/ 799236 h 5851568"/>
              <a:gd name="connsiteX5" fmla="*/ 4969673 w 10231727"/>
              <a:gd name="connsiteY5" fmla="*/ 78464 h 5851568"/>
              <a:gd name="connsiteX6" fmla="*/ 512243 w 10231727"/>
              <a:gd name="connsiteY6" fmla="*/ 257577 h 5851568"/>
              <a:gd name="connsiteX7" fmla="*/ 77741 w 10231727"/>
              <a:gd name="connsiteY7" fmla="*/ 2192608 h 5851568"/>
              <a:gd name="connsiteX8" fmla="*/ 338998 w 10231727"/>
              <a:gd name="connsiteY8" fmla="*/ 4093980 h 5851568"/>
              <a:gd name="connsiteX9" fmla="*/ 2008141 w 10231727"/>
              <a:gd name="connsiteY9" fmla="*/ 4790667 h 5851568"/>
              <a:gd name="connsiteX10" fmla="*/ 2443569 w 10231727"/>
              <a:gd name="connsiteY10" fmla="*/ 5588953 h 5851568"/>
              <a:gd name="connsiteX11" fmla="*/ 3720826 w 10231727"/>
              <a:gd name="connsiteY11" fmla="*/ 5850208 h 5851568"/>
              <a:gd name="connsiteX12" fmla="*/ 5826942 w 10231727"/>
              <a:gd name="connsiteY12" fmla="*/ 5693950 h 5851568"/>
              <a:gd name="connsiteX13" fmla="*/ 7898777 w 10231727"/>
              <a:gd name="connsiteY13" fmla="*/ 5184404 h 5851568"/>
              <a:gd name="connsiteX14" fmla="*/ 10079628 w 10231727"/>
              <a:gd name="connsiteY14" fmla="*/ 5153213 h 5851568"/>
              <a:gd name="connsiteX0" fmla="*/ 10079628 w 10231727"/>
              <a:gd name="connsiteY0" fmla="*/ 5153213 h 5851568"/>
              <a:gd name="connsiteX1" fmla="*/ 10037320 w 10231727"/>
              <a:gd name="connsiteY1" fmla="*/ 3475733 h 5851568"/>
              <a:gd name="connsiteX2" fmla="*/ 9961970 w 10231727"/>
              <a:gd name="connsiteY2" fmla="*/ 1670095 h 5851568"/>
              <a:gd name="connsiteX3" fmla="*/ 8437970 w 10231727"/>
              <a:gd name="connsiteY3" fmla="*/ 537979 h 5851568"/>
              <a:gd name="connsiteX4" fmla="*/ 5926997 w 10231727"/>
              <a:gd name="connsiteY4" fmla="*/ 799236 h 5851568"/>
              <a:gd name="connsiteX5" fmla="*/ 4969673 w 10231727"/>
              <a:gd name="connsiteY5" fmla="*/ 78464 h 5851568"/>
              <a:gd name="connsiteX6" fmla="*/ 512243 w 10231727"/>
              <a:gd name="connsiteY6" fmla="*/ 257577 h 5851568"/>
              <a:gd name="connsiteX7" fmla="*/ 77741 w 10231727"/>
              <a:gd name="connsiteY7" fmla="*/ 2192608 h 5851568"/>
              <a:gd name="connsiteX8" fmla="*/ 338998 w 10231727"/>
              <a:gd name="connsiteY8" fmla="*/ 4093980 h 5851568"/>
              <a:gd name="connsiteX9" fmla="*/ 2008141 w 10231727"/>
              <a:gd name="connsiteY9" fmla="*/ 4790667 h 5851568"/>
              <a:gd name="connsiteX10" fmla="*/ 2443569 w 10231727"/>
              <a:gd name="connsiteY10" fmla="*/ 5588953 h 5851568"/>
              <a:gd name="connsiteX11" fmla="*/ 3720826 w 10231727"/>
              <a:gd name="connsiteY11" fmla="*/ 5850208 h 5851568"/>
              <a:gd name="connsiteX12" fmla="*/ 5826942 w 10231727"/>
              <a:gd name="connsiteY12" fmla="*/ 5693950 h 5851568"/>
              <a:gd name="connsiteX13" fmla="*/ 7898777 w 10231727"/>
              <a:gd name="connsiteY13" fmla="*/ 5184404 h 5851568"/>
              <a:gd name="connsiteX14" fmla="*/ 10079628 w 10231727"/>
              <a:gd name="connsiteY14" fmla="*/ 5153213 h 5851568"/>
              <a:gd name="connsiteX0" fmla="*/ 10079628 w 10231727"/>
              <a:gd name="connsiteY0" fmla="*/ 5153213 h 5855407"/>
              <a:gd name="connsiteX1" fmla="*/ 10037320 w 10231727"/>
              <a:gd name="connsiteY1" fmla="*/ 3475733 h 5855407"/>
              <a:gd name="connsiteX2" fmla="*/ 9961970 w 10231727"/>
              <a:gd name="connsiteY2" fmla="*/ 1670095 h 5855407"/>
              <a:gd name="connsiteX3" fmla="*/ 8437970 w 10231727"/>
              <a:gd name="connsiteY3" fmla="*/ 537979 h 5855407"/>
              <a:gd name="connsiteX4" fmla="*/ 5926997 w 10231727"/>
              <a:gd name="connsiteY4" fmla="*/ 799236 h 5855407"/>
              <a:gd name="connsiteX5" fmla="*/ 4969673 w 10231727"/>
              <a:gd name="connsiteY5" fmla="*/ 78464 h 5855407"/>
              <a:gd name="connsiteX6" fmla="*/ 512243 w 10231727"/>
              <a:gd name="connsiteY6" fmla="*/ 257577 h 5855407"/>
              <a:gd name="connsiteX7" fmla="*/ 77741 w 10231727"/>
              <a:gd name="connsiteY7" fmla="*/ 2192608 h 5855407"/>
              <a:gd name="connsiteX8" fmla="*/ 338998 w 10231727"/>
              <a:gd name="connsiteY8" fmla="*/ 4093980 h 5855407"/>
              <a:gd name="connsiteX9" fmla="*/ 2008141 w 10231727"/>
              <a:gd name="connsiteY9" fmla="*/ 4790667 h 5855407"/>
              <a:gd name="connsiteX10" fmla="*/ 2443569 w 10231727"/>
              <a:gd name="connsiteY10" fmla="*/ 5588953 h 5855407"/>
              <a:gd name="connsiteX11" fmla="*/ 3720826 w 10231727"/>
              <a:gd name="connsiteY11" fmla="*/ 5850208 h 5855407"/>
              <a:gd name="connsiteX12" fmla="*/ 5826942 w 10231727"/>
              <a:gd name="connsiteY12" fmla="*/ 5693950 h 5855407"/>
              <a:gd name="connsiteX13" fmla="*/ 7898777 w 10231727"/>
              <a:gd name="connsiteY13" fmla="*/ 5184404 h 5855407"/>
              <a:gd name="connsiteX14" fmla="*/ 10079628 w 10231727"/>
              <a:gd name="connsiteY14" fmla="*/ 5153213 h 5855407"/>
              <a:gd name="connsiteX0" fmla="*/ 10079628 w 10231727"/>
              <a:gd name="connsiteY0" fmla="*/ 5153213 h 5852766"/>
              <a:gd name="connsiteX1" fmla="*/ 10037320 w 10231727"/>
              <a:gd name="connsiteY1" fmla="*/ 3475733 h 5852766"/>
              <a:gd name="connsiteX2" fmla="*/ 9961970 w 10231727"/>
              <a:gd name="connsiteY2" fmla="*/ 1670095 h 5852766"/>
              <a:gd name="connsiteX3" fmla="*/ 8437970 w 10231727"/>
              <a:gd name="connsiteY3" fmla="*/ 537979 h 5852766"/>
              <a:gd name="connsiteX4" fmla="*/ 5926997 w 10231727"/>
              <a:gd name="connsiteY4" fmla="*/ 799236 h 5852766"/>
              <a:gd name="connsiteX5" fmla="*/ 4969673 w 10231727"/>
              <a:gd name="connsiteY5" fmla="*/ 78464 h 5852766"/>
              <a:gd name="connsiteX6" fmla="*/ 512243 w 10231727"/>
              <a:gd name="connsiteY6" fmla="*/ 257577 h 5852766"/>
              <a:gd name="connsiteX7" fmla="*/ 77741 w 10231727"/>
              <a:gd name="connsiteY7" fmla="*/ 2192608 h 5852766"/>
              <a:gd name="connsiteX8" fmla="*/ 338998 w 10231727"/>
              <a:gd name="connsiteY8" fmla="*/ 4093980 h 5852766"/>
              <a:gd name="connsiteX9" fmla="*/ 2008141 w 10231727"/>
              <a:gd name="connsiteY9" fmla="*/ 4790667 h 5852766"/>
              <a:gd name="connsiteX10" fmla="*/ 2443569 w 10231727"/>
              <a:gd name="connsiteY10" fmla="*/ 5588953 h 5852766"/>
              <a:gd name="connsiteX11" fmla="*/ 3720826 w 10231727"/>
              <a:gd name="connsiteY11" fmla="*/ 5850208 h 5852766"/>
              <a:gd name="connsiteX12" fmla="*/ 6248474 w 10231727"/>
              <a:gd name="connsiteY12" fmla="*/ 5616129 h 5852766"/>
              <a:gd name="connsiteX13" fmla="*/ 7898777 w 10231727"/>
              <a:gd name="connsiteY13" fmla="*/ 5184404 h 5852766"/>
              <a:gd name="connsiteX14" fmla="*/ 10079628 w 10231727"/>
              <a:gd name="connsiteY14" fmla="*/ 5153213 h 5852766"/>
              <a:gd name="connsiteX0" fmla="*/ 10079628 w 10231727"/>
              <a:gd name="connsiteY0" fmla="*/ 5153213 h 5850379"/>
              <a:gd name="connsiteX1" fmla="*/ 10037320 w 10231727"/>
              <a:gd name="connsiteY1" fmla="*/ 3475733 h 5850379"/>
              <a:gd name="connsiteX2" fmla="*/ 9961970 w 10231727"/>
              <a:gd name="connsiteY2" fmla="*/ 1670095 h 5850379"/>
              <a:gd name="connsiteX3" fmla="*/ 8437970 w 10231727"/>
              <a:gd name="connsiteY3" fmla="*/ 537979 h 5850379"/>
              <a:gd name="connsiteX4" fmla="*/ 5926997 w 10231727"/>
              <a:gd name="connsiteY4" fmla="*/ 799236 h 5850379"/>
              <a:gd name="connsiteX5" fmla="*/ 4969673 w 10231727"/>
              <a:gd name="connsiteY5" fmla="*/ 78464 h 5850379"/>
              <a:gd name="connsiteX6" fmla="*/ 512243 w 10231727"/>
              <a:gd name="connsiteY6" fmla="*/ 257577 h 5850379"/>
              <a:gd name="connsiteX7" fmla="*/ 77741 w 10231727"/>
              <a:gd name="connsiteY7" fmla="*/ 2192608 h 5850379"/>
              <a:gd name="connsiteX8" fmla="*/ 338998 w 10231727"/>
              <a:gd name="connsiteY8" fmla="*/ 4093980 h 5850379"/>
              <a:gd name="connsiteX9" fmla="*/ 2008141 w 10231727"/>
              <a:gd name="connsiteY9" fmla="*/ 4790667 h 5850379"/>
              <a:gd name="connsiteX10" fmla="*/ 3720826 w 10231727"/>
              <a:gd name="connsiteY10" fmla="*/ 5850208 h 5850379"/>
              <a:gd name="connsiteX11" fmla="*/ 6248474 w 10231727"/>
              <a:gd name="connsiteY11" fmla="*/ 5616129 h 5850379"/>
              <a:gd name="connsiteX12" fmla="*/ 7898777 w 10231727"/>
              <a:gd name="connsiteY12" fmla="*/ 5184404 h 5850379"/>
              <a:gd name="connsiteX13" fmla="*/ 10079628 w 10231727"/>
              <a:gd name="connsiteY13" fmla="*/ 5153213 h 5850379"/>
              <a:gd name="connsiteX0" fmla="*/ 10079628 w 10231727"/>
              <a:gd name="connsiteY0" fmla="*/ 5153213 h 5617530"/>
              <a:gd name="connsiteX1" fmla="*/ 10037320 w 10231727"/>
              <a:gd name="connsiteY1" fmla="*/ 3475733 h 5617530"/>
              <a:gd name="connsiteX2" fmla="*/ 9961970 w 10231727"/>
              <a:gd name="connsiteY2" fmla="*/ 1670095 h 5617530"/>
              <a:gd name="connsiteX3" fmla="*/ 8437970 w 10231727"/>
              <a:gd name="connsiteY3" fmla="*/ 537979 h 5617530"/>
              <a:gd name="connsiteX4" fmla="*/ 5926997 w 10231727"/>
              <a:gd name="connsiteY4" fmla="*/ 799236 h 5617530"/>
              <a:gd name="connsiteX5" fmla="*/ 4969673 w 10231727"/>
              <a:gd name="connsiteY5" fmla="*/ 78464 h 5617530"/>
              <a:gd name="connsiteX6" fmla="*/ 512243 w 10231727"/>
              <a:gd name="connsiteY6" fmla="*/ 257577 h 5617530"/>
              <a:gd name="connsiteX7" fmla="*/ 77741 w 10231727"/>
              <a:gd name="connsiteY7" fmla="*/ 2192608 h 5617530"/>
              <a:gd name="connsiteX8" fmla="*/ 338998 w 10231727"/>
              <a:gd name="connsiteY8" fmla="*/ 4093980 h 5617530"/>
              <a:gd name="connsiteX9" fmla="*/ 2008141 w 10231727"/>
              <a:gd name="connsiteY9" fmla="*/ 4790667 h 5617530"/>
              <a:gd name="connsiteX10" fmla="*/ 3649489 w 10231727"/>
              <a:gd name="connsiteY10" fmla="*/ 5331400 h 5617530"/>
              <a:gd name="connsiteX11" fmla="*/ 6248474 w 10231727"/>
              <a:gd name="connsiteY11" fmla="*/ 5616129 h 5617530"/>
              <a:gd name="connsiteX12" fmla="*/ 7898777 w 10231727"/>
              <a:gd name="connsiteY12" fmla="*/ 5184404 h 5617530"/>
              <a:gd name="connsiteX13" fmla="*/ 10079628 w 10231727"/>
              <a:gd name="connsiteY13" fmla="*/ 5153213 h 5617530"/>
              <a:gd name="connsiteX0" fmla="*/ 10079628 w 10231727"/>
              <a:gd name="connsiteY0" fmla="*/ 5153213 h 5617530"/>
              <a:gd name="connsiteX1" fmla="*/ 10037320 w 10231727"/>
              <a:gd name="connsiteY1" fmla="*/ 3475733 h 5617530"/>
              <a:gd name="connsiteX2" fmla="*/ 9961970 w 10231727"/>
              <a:gd name="connsiteY2" fmla="*/ 1670095 h 5617530"/>
              <a:gd name="connsiteX3" fmla="*/ 8437970 w 10231727"/>
              <a:gd name="connsiteY3" fmla="*/ 537979 h 5617530"/>
              <a:gd name="connsiteX4" fmla="*/ 5926997 w 10231727"/>
              <a:gd name="connsiteY4" fmla="*/ 799236 h 5617530"/>
              <a:gd name="connsiteX5" fmla="*/ 4969673 w 10231727"/>
              <a:gd name="connsiteY5" fmla="*/ 78464 h 5617530"/>
              <a:gd name="connsiteX6" fmla="*/ 512243 w 10231727"/>
              <a:gd name="connsiteY6" fmla="*/ 257577 h 5617530"/>
              <a:gd name="connsiteX7" fmla="*/ 77741 w 10231727"/>
              <a:gd name="connsiteY7" fmla="*/ 2192608 h 5617530"/>
              <a:gd name="connsiteX8" fmla="*/ 338998 w 10231727"/>
              <a:gd name="connsiteY8" fmla="*/ 4093980 h 5617530"/>
              <a:gd name="connsiteX9" fmla="*/ 2008141 w 10231727"/>
              <a:gd name="connsiteY9" fmla="*/ 4790667 h 5617530"/>
              <a:gd name="connsiteX10" fmla="*/ 3649489 w 10231727"/>
              <a:gd name="connsiteY10" fmla="*/ 5331400 h 5617530"/>
              <a:gd name="connsiteX11" fmla="*/ 6248474 w 10231727"/>
              <a:gd name="connsiteY11" fmla="*/ 5616129 h 5617530"/>
              <a:gd name="connsiteX12" fmla="*/ 7898777 w 10231727"/>
              <a:gd name="connsiteY12" fmla="*/ 5184404 h 5617530"/>
              <a:gd name="connsiteX13" fmla="*/ 10079628 w 10231727"/>
              <a:gd name="connsiteY13" fmla="*/ 5153213 h 5617530"/>
              <a:gd name="connsiteX0" fmla="*/ 10079628 w 10231727"/>
              <a:gd name="connsiteY0" fmla="*/ 5153213 h 5618273"/>
              <a:gd name="connsiteX1" fmla="*/ 10037320 w 10231727"/>
              <a:gd name="connsiteY1" fmla="*/ 3475733 h 5618273"/>
              <a:gd name="connsiteX2" fmla="*/ 9961970 w 10231727"/>
              <a:gd name="connsiteY2" fmla="*/ 1670095 h 5618273"/>
              <a:gd name="connsiteX3" fmla="*/ 8437970 w 10231727"/>
              <a:gd name="connsiteY3" fmla="*/ 537979 h 5618273"/>
              <a:gd name="connsiteX4" fmla="*/ 5926997 w 10231727"/>
              <a:gd name="connsiteY4" fmla="*/ 799236 h 5618273"/>
              <a:gd name="connsiteX5" fmla="*/ 4969673 w 10231727"/>
              <a:gd name="connsiteY5" fmla="*/ 78464 h 5618273"/>
              <a:gd name="connsiteX6" fmla="*/ 512243 w 10231727"/>
              <a:gd name="connsiteY6" fmla="*/ 257577 h 5618273"/>
              <a:gd name="connsiteX7" fmla="*/ 77741 w 10231727"/>
              <a:gd name="connsiteY7" fmla="*/ 2192608 h 5618273"/>
              <a:gd name="connsiteX8" fmla="*/ 338998 w 10231727"/>
              <a:gd name="connsiteY8" fmla="*/ 4093980 h 5618273"/>
              <a:gd name="connsiteX9" fmla="*/ 1495817 w 10231727"/>
              <a:gd name="connsiteY9" fmla="*/ 4907399 h 5618273"/>
              <a:gd name="connsiteX10" fmla="*/ 3649489 w 10231727"/>
              <a:gd name="connsiteY10" fmla="*/ 5331400 h 5618273"/>
              <a:gd name="connsiteX11" fmla="*/ 6248474 w 10231727"/>
              <a:gd name="connsiteY11" fmla="*/ 5616129 h 5618273"/>
              <a:gd name="connsiteX12" fmla="*/ 7898777 w 10231727"/>
              <a:gd name="connsiteY12" fmla="*/ 5184404 h 5618273"/>
              <a:gd name="connsiteX13" fmla="*/ 10079628 w 10231727"/>
              <a:gd name="connsiteY13" fmla="*/ 5153213 h 5618273"/>
              <a:gd name="connsiteX0" fmla="*/ 10079628 w 10231727"/>
              <a:gd name="connsiteY0" fmla="*/ 5153213 h 5331400"/>
              <a:gd name="connsiteX1" fmla="*/ 10037320 w 10231727"/>
              <a:gd name="connsiteY1" fmla="*/ 3475733 h 5331400"/>
              <a:gd name="connsiteX2" fmla="*/ 9961970 w 10231727"/>
              <a:gd name="connsiteY2" fmla="*/ 1670095 h 5331400"/>
              <a:gd name="connsiteX3" fmla="*/ 8437970 w 10231727"/>
              <a:gd name="connsiteY3" fmla="*/ 537979 h 5331400"/>
              <a:gd name="connsiteX4" fmla="*/ 5926997 w 10231727"/>
              <a:gd name="connsiteY4" fmla="*/ 799236 h 5331400"/>
              <a:gd name="connsiteX5" fmla="*/ 4969673 w 10231727"/>
              <a:gd name="connsiteY5" fmla="*/ 78464 h 5331400"/>
              <a:gd name="connsiteX6" fmla="*/ 512243 w 10231727"/>
              <a:gd name="connsiteY6" fmla="*/ 257577 h 5331400"/>
              <a:gd name="connsiteX7" fmla="*/ 77741 w 10231727"/>
              <a:gd name="connsiteY7" fmla="*/ 2192608 h 5331400"/>
              <a:gd name="connsiteX8" fmla="*/ 338998 w 10231727"/>
              <a:gd name="connsiteY8" fmla="*/ 4093980 h 5331400"/>
              <a:gd name="connsiteX9" fmla="*/ 1495817 w 10231727"/>
              <a:gd name="connsiteY9" fmla="*/ 4907399 h 5331400"/>
              <a:gd name="connsiteX10" fmla="*/ 3649489 w 10231727"/>
              <a:gd name="connsiteY10" fmla="*/ 5331400 h 5331400"/>
              <a:gd name="connsiteX11" fmla="*/ 7898777 w 10231727"/>
              <a:gd name="connsiteY11" fmla="*/ 5184404 h 5331400"/>
              <a:gd name="connsiteX12" fmla="*/ 10079628 w 10231727"/>
              <a:gd name="connsiteY12" fmla="*/ 5153213 h 5331400"/>
              <a:gd name="connsiteX0" fmla="*/ 10079628 w 10231727"/>
              <a:gd name="connsiteY0" fmla="*/ 5153213 h 5428676"/>
              <a:gd name="connsiteX1" fmla="*/ 10037320 w 10231727"/>
              <a:gd name="connsiteY1" fmla="*/ 3475733 h 5428676"/>
              <a:gd name="connsiteX2" fmla="*/ 9961970 w 10231727"/>
              <a:gd name="connsiteY2" fmla="*/ 1670095 h 5428676"/>
              <a:gd name="connsiteX3" fmla="*/ 8437970 w 10231727"/>
              <a:gd name="connsiteY3" fmla="*/ 537979 h 5428676"/>
              <a:gd name="connsiteX4" fmla="*/ 5926997 w 10231727"/>
              <a:gd name="connsiteY4" fmla="*/ 799236 h 5428676"/>
              <a:gd name="connsiteX5" fmla="*/ 4969673 w 10231727"/>
              <a:gd name="connsiteY5" fmla="*/ 78464 h 5428676"/>
              <a:gd name="connsiteX6" fmla="*/ 512243 w 10231727"/>
              <a:gd name="connsiteY6" fmla="*/ 257577 h 5428676"/>
              <a:gd name="connsiteX7" fmla="*/ 77741 w 10231727"/>
              <a:gd name="connsiteY7" fmla="*/ 2192608 h 5428676"/>
              <a:gd name="connsiteX8" fmla="*/ 338998 w 10231727"/>
              <a:gd name="connsiteY8" fmla="*/ 4093980 h 5428676"/>
              <a:gd name="connsiteX9" fmla="*/ 1495817 w 10231727"/>
              <a:gd name="connsiteY9" fmla="*/ 4907399 h 5428676"/>
              <a:gd name="connsiteX10" fmla="*/ 3454935 w 10231727"/>
              <a:gd name="connsiteY10" fmla="*/ 5428676 h 5428676"/>
              <a:gd name="connsiteX11" fmla="*/ 7898777 w 10231727"/>
              <a:gd name="connsiteY11" fmla="*/ 5184404 h 5428676"/>
              <a:gd name="connsiteX12" fmla="*/ 10079628 w 10231727"/>
              <a:gd name="connsiteY12" fmla="*/ 5153213 h 5428676"/>
              <a:gd name="connsiteX0" fmla="*/ 10079628 w 10231727"/>
              <a:gd name="connsiteY0" fmla="*/ 5153213 h 5431610"/>
              <a:gd name="connsiteX1" fmla="*/ 10037320 w 10231727"/>
              <a:gd name="connsiteY1" fmla="*/ 3475733 h 5431610"/>
              <a:gd name="connsiteX2" fmla="*/ 9961970 w 10231727"/>
              <a:gd name="connsiteY2" fmla="*/ 1670095 h 5431610"/>
              <a:gd name="connsiteX3" fmla="*/ 8437970 w 10231727"/>
              <a:gd name="connsiteY3" fmla="*/ 537979 h 5431610"/>
              <a:gd name="connsiteX4" fmla="*/ 5926997 w 10231727"/>
              <a:gd name="connsiteY4" fmla="*/ 799236 h 5431610"/>
              <a:gd name="connsiteX5" fmla="*/ 4969673 w 10231727"/>
              <a:gd name="connsiteY5" fmla="*/ 78464 h 5431610"/>
              <a:gd name="connsiteX6" fmla="*/ 512243 w 10231727"/>
              <a:gd name="connsiteY6" fmla="*/ 257577 h 5431610"/>
              <a:gd name="connsiteX7" fmla="*/ 77741 w 10231727"/>
              <a:gd name="connsiteY7" fmla="*/ 2192608 h 5431610"/>
              <a:gd name="connsiteX8" fmla="*/ 338998 w 10231727"/>
              <a:gd name="connsiteY8" fmla="*/ 4093980 h 5431610"/>
              <a:gd name="connsiteX9" fmla="*/ 1242898 w 10231727"/>
              <a:gd name="connsiteY9" fmla="*/ 5011160 h 5431610"/>
              <a:gd name="connsiteX10" fmla="*/ 3454935 w 10231727"/>
              <a:gd name="connsiteY10" fmla="*/ 5428676 h 5431610"/>
              <a:gd name="connsiteX11" fmla="*/ 7898777 w 10231727"/>
              <a:gd name="connsiteY11" fmla="*/ 5184404 h 5431610"/>
              <a:gd name="connsiteX12" fmla="*/ 10079628 w 10231727"/>
              <a:gd name="connsiteY12" fmla="*/ 5153213 h 5431610"/>
              <a:gd name="connsiteX0" fmla="*/ 10030606 w 10182705"/>
              <a:gd name="connsiteY0" fmla="*/ 5162911 h 5441308"/>
              <a:gd name="connsiteX1" fmla="*/ 9988298 w 10182705"/>
              <a:gd name="connsiteY1" fmla="*/ 3485431 h 5441308"/>
              <a:gd name="connsiteX2" fmla="*/ 9912948 w 10182705"/>
              <a:gd name="connsiteY2" fmla="*/ 1679793 h 5441308"/>
              <a:gd name="connsiteX3" fmla="*/ 8388948 w 10182705"/>
              <a:gd name="connsiteY3" fmla="*/ 547677 h 5441308"/>
              <a:gd name="connsiteX4" fmla="*/ 5877975 w 10182705"/>
              <a:gd name="connsiteY4" fmla="*/ 808934 h 5441308"/>
              <a:gd name="connsiteX5" fmla="*/ 4920651 w 10182705"/>
              <a:gd name="connsiteY5" fmla="*/ 88162 h 5441308"/>
              <a:gd name="connsiteX6" fmla="*/ 871783 w 10182705"/>
              <a:gd name="connsiteY6" fmla="*/ 247820 h 5441308"/>
              <a:gd name="connsiteX7" fmla="*/ 28719 w 10182705"/>
              <a:gd name="connsiteY7" fmla="*/ 2202306 h 5441308"/>
              <a:gd name="connsiteX8" fmla="*/ 289976 w 10182705"/>
              <a:gd name="connsiteY8" fmla="*/ 4103678 h 5441308"/>
              <a:gd name="connsiteX9" fmla="*/ 1193876 w 10182705"/>
              <a:gd name="connsiteY9" fmla="*/ 5020858 h 5441308"/>
              <a:gd name="connsiteX10" fmla="*/ 3405913 w 10182705"/>
              <a:gd name="connsiteY10" fmla="*/ 5438374 h 5441308"/>
              <a:gd name="connsiteX11" fmla="*/ 7849755 w 10182705"/>
              <a:gd name="connsiteY11" fmla="*/ 5194102 h 5441308"/>
              <a:gd name="connsiteX12" fmla="*/ 10030606 w 10182705"/>
              <a:gd name="connsiteY12" fmla="*/ 5162911 h 5441308"/>
              <a:gd name="connsiteX0" fmla="*/ 9550708 w 10074072"/>
              <a:gd name="connsiteY0" fmla="*/ 4987813 h 5441226"/>
              <a:gd name="connsiteX1" fmla="*/ 9988298 w 10074072"/>
              <a:gd name="connsiteY1" fmla="*/ 3485431 h 5441226"/>
              <a:gd name="connsiteX2" fmla="*/ 9912948 w 10074072"/>
              <a:gd name="connsiteY2" fmla="*/ 1679793 h 5441226"/>
              <a:gd name="connsiteX3" fmla="*/ 8388948 w 10074072"/>
              <a:gd name="connsiteY3" fmla="*/ 547677 h 5441226"/>
              <a:gd name="connsiteX4" fmla="*/ 5877975 w 10074072"/>
              <a:gd name="connsiteY4" fmla="*/ 808934 h 5441226"/>
              <a:gd name="connsiteX5" fmla="*/ 4920651 w 10074072"/>
              <a:gd name="connsiteY5" fmla="*/ 88162 h 5441226"/>
              <a:gd name="connsiteX6" fmla="*/ 871783 w 10074072"/>
              <a:gd name="connsiteY6" fmla="*/ 247820 h 5441226"/>
              <a:gd name="connsiteX7" fmla="*/ 28719 w 10074072"/>
              <a:gd name="connsiteY7" fmla="*/ 2202306 h 5441226"/>
              <a:gd name="connsiteX8" fmla="*/ 289976 w 10074072"/>
              <a:gd name="connsiteY8" fmla="*/ 4103678 h 5441226"/>
              <a:gd name="connsiteX9" fmla="*/ 1193876 w 10074072"/>
              <a:gd name="connsiteY9" fmla="*/ 5020858 h 5441226"/>
              <a:gd name="connsiteX10" fmla="*/ 3405913 w 10074072"/>
              <a:gd name="connsiteY10" fmla="*/ 5438374 h 5441226"/>
              <a:gd name="connsiteX11" fmla="*/ 7849755 w 10074072"/>
              <a:gd name="connsiteY11" fmla="*/ 5194102 h 5441226"/>
              <a:gd name="connsiteX12" fmla="*/ 9550708 w 10074072"/>
              <a:gd name="connsiteY12" fmla="*/ 4987813 h 5441226"/>
              <a:gd name="connsiteX0" fmla="*/ 9550708 w 10074072"/>
              <a:gd name="connsiteY0" fmla="*/ 4987813 h 5450998"/>
              <a:gd name="connsiteX1" fmla="*/ 9988298 w 10074072"/>
              <a:gd name="connsiteY1" fmla="*/ 3485431 h 5450998"/>
              <a:gd name="connsiteX2" fmla="*/ 9912948 w 10074072"/>
              <a:gd name="connsiteY2" fmla="*/ 1679793 h 5450998"/>
              <a:gd name="connsiteX3" fmla="*/ 8388948 w 10074072"/>
              <a:gd name="connsiteY3" fmla="*/ 547677 h 5450998"/>
              <a:gd name="connsiteX4" fmla="*/ 5877975 w 10074072"/>
              <a:gd name="connsiteY4" fmla="*/ 808934 h 5450998"/>
              <a:gd name="connsiteX5" fmla="*/ 4920651 w 10074072"/>
              <a:gd name="connsiteY5" fmla="*/ 88162 h 5450998"/>
              <a:gd name="connsiteX6" fmla="*/ 871783 w 10074072"/>
              <a:gd name="connsiteY6" fmla="*/ 247820 h 5450998"/>
              <a:gd name="connsiteX7" fmla="*/ 28719 w 10074072"/>
              <a:gd name="connsiteY7" fmla="*/ 2202306 h 5450998"/>
              <a:gd name="connsiteX8" fmla="*/ 289976 w 10074072"/>
              <a:gd name="connsiteY8" fmla="*/ 4103678 h 5450998"/>
              <a:gd name="connsiteX9" fmla="*/ 1193876 w 10074072"/>
              <a:gd name="connsiteY9" fmla="*/ 5020858 h 5450998"/>
              <a:gd name="connsiteX10" fmla="*/ 3405913 w 10074072"/>
              <a:gd name="connsiteY10" fmla="*/ 5438374 h 5450998"/>
              <a:gd name="connsiteX11" fmla="*/ 7856240 w 10074072"/>
              <a:gd name="connsiteY11" fmla="*/ 5310834 h 5450998"/>
              <a:gd name="connsiteX12" fmla="*/ 9550708 w 10074072"/>
              <a:gd name="connsiteY12" fmla="*/ 4987813 h 5450998"/>
              <a:gd name="connsiteX0" fmla="*/ 9550708 w 10074072"/>
              <a:gd name="connsiteY0" fmla="*/ 4987813 h 5445605"/>
              <a:gd name="connsiteX1" fmla="*/ 9988298 w 10074072"/>
              <a:gd name="connsiteY1" fmla="*/ 3485431 h 5445605"/>
              <a:gd name="connsiteX2" fmla="*/ 9912948 w 10074072"/>
              <a:gd name="connsiteY2" fmla="*/ 1679793 h 5445605"/>
              <a:gd name="connsiteX3" fmla="*/ 8388948 w 10074072"/>
              <a:gd name="connsiteY3" fmla="*/ 547677 h 5445605"/>
              <a:gd name="connsiteX4" fmla="*/ 5877975 w 10074072"/>
              <a:gd name="connsiteY4" fmla="*/ 808934 h 5445605"/>
              <a:gd name="connsiteX5" fmla="*/ 4920651 w 10074072"/>
              <a:gd name="connsiteY5" fmla="*/ 88162 h 5445605"/>
              <a:gd name="connsiteX6" fmla="*/ 871783 w 10074072"/>
              <a:gd name="connsiteY6" fmla="*/ 247820 h 5445605"/>
              <a:gd name="connsiteX7" fmla="*/ 28719 w 10074072"/>
              <a:gd name="connsiteY7" fmla="*/ 2202306 h 5445605"/>
              <a:gd name="connsiteX8" fmla="*/ 289976 w 10074072"/>
              <a:gd name="connsiteY8" fmla="*/ 4103678 h 5445605"/>
              <a:gd name="connsiteX9" fmla="*/ 1193876 w 10074072"/>
              <a:gd name="connsiteY9" fmla="*/ 5020858 h 5445605"/>
              <a:gd name="connsiteX10" fmla="*/ 3405913 w 10074072"/>
              <a:gd name="connsiteY10" fmla="*/ 5438374 h 5445605"/>
              <a:gd name="connsiteX11" fmla="*/ 7856240 w 10074072"/>
              <a:gd name="connsiteY11" fmla="*/ 5310834 h 5445605"/>
              <a:gd name="connsiteX12" fmla="*/ 9550708 w 10074072"/>
              <a:gd name="connsiteY12" fmla="*/ 4987813 h 5445605"/>
              <a:gd name="connsiteX0" fmla="*/ 9550708 w 9999986"/>
              <a:gd name="connsiteY0" fmla="*/ 4987813 h 5445605"/>
              <a:gd name="connsiteX1" fmla="*/ 9988298 w 9999986"/>
              <a:gd name="connsiteY1" fmla="*/ 3485431 h 5445605"/>
              <a:gd name="connsiteX2" fmla="*/ 9737850 w 9999986"/>
              <a:gd name="connsiteY2" fmla="*/ 1679793 h 5445605"/>
              <a:gd name="connsiteX3" fmla="*/ 8388948 w 9999986"/>
              <a:gd name="connsiteY3" fmla="*/ 547677 h 5445605"/>
              <a:gd name="connsiteX4" fmla="*/ 5877975 w 9999986"/>
              <a:gd name="connsiteY4" fmla="*/ 808934 h 5445605"/>
              <a:gd name="connsiteX5" fmla="*/ 4920651 w 9999986"/>
              <a:gd name="connsiteY5" fmla="*/ 88162 h 5445605"/>
              <a:gd name="connsiteX6" fmla="*/ 871783 w 9999986"/>
              <a:gd name="connsiteY6" fmla="*/ 247820 h 5445605"/>
              <a:gd name="connsiteX7" fmla="*/ 28719 w 9999986"/>
              <a:gd name="connsiteY7" fmla="*/ 2202306 h 5445605"/>
              <a:gd name="connsiteX8" fmla="*/ 289976 w 9999986"/>
              <a:gd name="connsiteY8" fmla="*/ 4103678 h 5445605"/>
              <a:gd name="connsiteX9" fmla="*/ 1193876 w 9999986"/>
              <a:gd name="connsiteY9" fmla="*/ 5020858 h 5445605"/>
              <a:gd name="connsiteX10" fmla="*/ 3405913 w 9999986"/>
              <a:gd name="connsiteY10" fmla="*/ 5438374 h 5445605"/>
              <a:gd name="connsiteX11" fmla="*/ 7856240 w 9999986"/>
              <a:gd name="connsiteY11" fmla="*/ 5310834 h 5445605"/>
              <a:gd name="connsiteX12" fmla="*/ 9550708 w 9999986"/>
              <a:gd name="connsiteY12" fmla="*/ 4987813 h 5445605"/>
              <a:gd name="connsiteX0" fmla="*/ 9550074 w 9999352"/>
              <a:gd name="connsiteY0" fmla="*/ 4987813 h 5443799"/>
              <a:gd name="connsiteX1" fmla="*/ 9987664 w 9999352"/>
              <a:gd name="connsiteY1" fmla="*/ 3485431 h 5443799"/>
              <a:gd name="connsiteX2" fmla="*/ 9737216 w 9999352"/>
              <a:gd name="connsiteY2" fmla="*/ 1679793 h 5443799"/>
              <a:gd name="connsiteX3" fmla="*/ 8388314 w 9999352"/>
              <a:gd name="connsiteY3" fmla="*/ 547677 h 5443799"/>
              <a:gd name="connsiteX4" fmla="*/ 5877341 w 9999352"/>
              <a:gd name="connsiteY4" fmla="*/ 808934 h 5443799"/>
              <a:gd name="connsiteX5" fmla="*/ 4920017 w 9999352"/>
              <a:gd name="connsiteY5" fmla="*/ 88162 h 5443799"/>
              <a:gd name="connsiteX6" fmla="*/ 871149 w 9999352"/>
              <a:gd name="connsiteY6" fmla="*/ 247820 h 5443799"/>
              <a:gd name="connsiteX7" fmla="*/ 28085 w 9999352"/>
              <a:gd name="connsiteY7" fmla="*/ 2202306 h 5443799"/>
              <a:gd name="connsiteX8" fmla="*/ 289342 w 9999352"/>
              <a:gd name="connsiteY8" fmla="*/ 4103678 h 5443799"/>
              <a:gd name="connsiteX9" fmla="*/ 1154331 w 9999352"/>
              <a:gd name="connsiteY9" fmla="*/ 5066254 h 5443799"/>
              <a:gd name="connsiteX10" fmla="*/ 3405279 w 9999352"/>
              <a:gd name="connsiteY10" fmla="*/ 5438374 h 5443799"/>
              <a:gd name="connsiteX11" fmla="*/ 7855606 w 9999352"/>
              <a:gd name="connsiteY11" fmla="*/ 5310834 h 5443799"/>
              <a:gd name="connsiteX12" fmla="*/ 9550074 w 9999352"/>
              <a:gd name="connsiteY12" fmla="*/ 4987813 h 5443799"/>
              <a:gd name="connsiteX0" fmla="*/ 9532937 w 9982215"/>
              <a:gd name="connsiteY0" fmla="*/ 4987813 h 5443799"/>
              <a:gd name="connsiteX1" fmla="*/ 9970527 w 9982215"/>
              <a:gd name="connsiteY1" fmla="*/ 3485431 h 5443799"/>
              <a:gd name="connsiteX2" fmla="*/ 9720079 w 9982215"/>
              <a:gd name="connsiteY2" fmla="*/ 1679793 h 5443799"/>
              <a:gd name="connsiteX3" fmla="*/ 8371177 w 9982215"/>
              <a:gd name="connsiteY3" fmla="*/ 547677 h 5443799"/>
              <a:gd name="connsiteX4" fmla="*/ 5860204 w 9982215"/>
              <a:gd name="connsiteY4" fmla="*/ 808934 h 5443799"/>
              <a:gd name="connsiteX5" fmla="*/ 4902880 w 9982215"/>
              <a:gd name="connsiteY5" fmla="*/ 88162 h 5443799"/>
              <a:gd name="connsiteX6" fmla="*/ 854012 w 9982215"/>
              <a:gd name="connsiteY6" fmla="*/ 247820 h 5443799"/>
              <a:gd name="connsiteX7" fmla="*/ 10948 w 9982215"/>
              <a:gd name="connsiteY7" fmla="*/ 2202306 h 5443799"/>
              <a:gd name="connsiteX8" fmla="*/ 1137194 w 9982215"/>
              <a:gd name="connsiteY8" fmla="*/ 5066254 h 5443799"/>
              <a:gd name="connsiteX9" fmla="*/ 3388142 w 9982215"/>
              <a:gd name="connsiteY9" fmla="*/ 5438374 h 5443799"/>
              <a:gd name="connsiteX10" fmla="*/ 7838469 w 9982215"/>
              <a:gd name="connsiteY10" fmla="*/ 5310834 h 5443799"/>
              <a:gd name="connsiteX11" fmla="*/ 9532937 w 9982215"/>
              <a:gd name="connsiteY11" fmla="*/ 4987813 h 5443799"/>
              <a:gd name="connsiteX0" fmla="*/ 9525563 w 9974841"/>
              <a:gd name="connsiteY0" fmla="*/ 4987813 h 5447863"/>
              <a:gd name="connsiteX1" fmla="*/ 9963153 w 9974841"/>
              <a:gd name="connsiteY1" fmla="*/ 3485431 h 5447863"/>
              <a:gd name="connsiteX2" fmla="*/ 9712705 w 9974841"/>
              <a:gd name="connsiteY2" fmla="*/ 1679793 h 5447863"/>
              <a:gd name="connsiteX3" fmla="*/ 8363803 w 9974841"/>
              <a:gd name="connsiteY3" fmla="*/ 547677 h 5447863"/>
              <a:gd name="connsiteX4" fmla="*/ 5852830 w 9974841"/>
              <a:gd name="connsiteY4" fmla="*/ 808934 h 5447863"/>
              <a:gd name="connsiteX5" fmla="*/ 4895506 w 9974841"/>
              <a:gd name="connsiteY5" fmla="*/ 88162 h 5447863"/>
              <a:gd name="connsiteX6" fmla="*/ 846638 w 9974841"/>
              <a:gd name="connsiteY6" fmla="*/ 247820 h 5447863"/>
              <a:gd name="connsiteX7" fmla="*/ 3574 w 9974841"/>
              <a:gd name="connsiteY7" fmla="*/ 2202306 h 5447863"/>
              <a:gd name="connsiteX8" fmla="*/ 974177 w 9974841"/>
              <a:gd name="connsiteY8" fmla="*/ 4968977 h 5447863"/>
              <a:gd name="connsiteX9" fmla="*/ 3380768 w 9974841"/>
              <a:gd name="connsiteY9" fmla="*/ 5438374 h 5447863"/>
              <a:gd name="connsiteX10" fmla="*/ 7831095 w 9974841"/>
              <a:gd name="connsiteY10" fmla="*/ 5310834 h 5447863"/>
              <a:gd name="connsiteX11" fmla="*/ 9525563 w 9974841"/>
              <a:gd name="connsiteY11" fmla="*/ 4987813 h 5447863"/>
              <a:gd name="connsiteX0" fmla="*/ 9525563 w 9974841"/>
              <a:gd name="connsiteY0" fmla="*/ 4987813 h 5447863"/>
              <a:gd name="connsiteX1" fmla="*/ 9963153 w 9974841"/>
              <a:gd name="connsiteY1" fmla="*/ 3485431 h 5447863"/>
              <a:gd name="connsiteX2" fmla="*/ 9712705 w 9974841"/>
              <a:gd name="connsiteY2" fmla="*/ 1679793 h 5447863"/>
              <a:gd name="connsiteX3" fmla="*/ 8363803 w 9974841"/>
              <a:gd name="connsiteY3" fmla="*/ 547677 h 5447863"/>
              <a:gd name="connsiteX4" fmla="*/ 5852830 w 9974841"/>
              <a:gd name="connsiteY4" fmla="*/ 808934 h 5447863"/>
              <a:gd name="connsiteX5" fmla="*/ 4895506 w 9974841"/>
              <a:gd name="connsiteY5" fmla="*/ 88162 h 5447863"/>
              <a:gd name="connsiteX6" fmla="*/ 846638 w 9974841"/>
              <a:gd name="connsiteY6" fmla="*/ 247820 h 5447863"/>
              <a:gd name="connsiteX7" fmla="*/ 3574 w 9974841"/>
              <a:gd name="connsiteY7" fmla="*/ 2202306 h 5447863"/>
              <a:gd name="connsiteX8" fmla="*/ 974177 w 9974841"/>
              <a:gd name="connsiteY8" fmla="*/ 4968977 h 5447863"/>
              <a:gd name="connsiteX9" fmla="*/ 3380768 w 9974841"/>
              <a:gd name="connsiteY9" fmla="*/ 5438374 h 5447863"/>
              <a:gd name="connsiteX10" fmla="*/ 7831095 w 9974841"/>
              <a:gd name="connsiteY10" fmla="*/ 5310834 h 5447863"/>
              <a:gd name="connsiteX11" fmla="*/ 9525563 w 9974841"/>
              <a:gd name="connsiteY11" fmla="*/ 4987813 h 5447863"/>
              <a:gd name="connsiteX0" fmla="*/ 9525563 w 9974841"/>
              <a:gd name="connsiteY0" fmla="*/ 4987813 h 5447863"/>
              <a:gd name="connsiteX1" fmla="*/ 9963153 w 9974841"/>
              <a:gd name="connsiteY1" fmla="*/ 3485431 h 5447863"/>
              <a:gd name="connsiteX2" fmla="*/ 9712705 w 9974841"/>
              <a:gd name="connsiteY2" fmla="*/ 1679793 h 5447863"/>
              <a:gd name="connsiteX3" fmla="*/ 8363803 w 9974841"/>
              <a:gd name="connsiteY3" fmla="*/ 547677 h 5447863"/>
              <a:gd name="connsiteX4" fmla="*/ 5852830 w 9974841"/>
              <a:gd name="connsiteY4" fmla="*/ 808934 h 5447863"/>
              <a:gd name="connsiteX5" fmla="*/ 4895506 w 9974841"/>
              <a:gd name="connsiteY5" fmla="*/ 88162 h 5447863"/>
              <a:gd name="connsiteX6" fmla="*/ 846638 w 9974841"/>
              <a:gd name="connsiteY6" fmla="*/ 247820 h 5447863"/>
              <a:gd name="connsiteX7" fmla="*/ 3574 w 9974841"/>
              <a:gd name="connsiteY7" fmla="*/ 2202306 h 5447863"/>
              <a:gd name="connsiteX8" fmla="*/ 974177 w 9974841"/>
              <a:gd name="connsiteY8" fmla="*/ 4968977 h 5447863"/>
              <a:gd name="connsiteX9" fmla="*/ 3380768 w 9974841"/>
              <a:gd name="connsiteY9" fmla="*/ 5438374 h 5447863"/>
              <a:gd name="connsiteX10" fmla="*/ 7831095 w 9974841"/>
              <a:gd name="connsiteY10" fmla="*/ 5310834 h 5447863"/>
              <a:gd name="connsiteX11" fmla="*/ 9525563 w 9974841"/>
              <a:gd name="connsiteY11" fmla="*/ 4987813 h 5447863"/>
              <a:gd name="connsiteX0" fmla="*/ 9523519 w 9972797"/>
              <a:gd name="connsiteY0" fmla="*/ 4987813 h 5454892"/>
              <a:gd name="connsiteX1" fmla="*/ 9961109 w 9972797"/>
              <a:gd name="connsiteY1" fmla="*/ 3485431 h 5454892"/>
              <a:gd name="connsiteX2" fmla="*/ 9710661 w 9972797"/>
              <a:gd name="connsiteY2" fmla="*/ 1679793 h 5454892"/>
              <a:gd name="connsiteX3" fmla="*/ 8361759 w 9972797"/>
              <a:gd name="connsiteY3" fmla="*/ 547677 h 5454892"/>
              <a:gd name="connsiteX4" fmla="*/ 5850786 w 9972797"/>
              <a:gd name="connsiteY4" fmla="*/ 808934 h 5454892"/>
              <a:gd name="connsiteX5" fmla="*/ 4893462 w 9972797"/>
              <a:gd name="connsiteY5" fmla="*/ 88162 h 5454892"/>
              <a:gd name="connsiteX6" fmla="*/ 844594 w 9972797"/>
              <a:gd name="connsiteY6" fmla="*/ 247820 h 5454892"/>
              <a:gd name="connsiteX7" fmla="*/ 1530 w 9972797"/>
              <a:gd name="connsiteY7" fmla="*/ 2202306 h 5454892"/>
              <a:gd name="connsiteX8" fmla="*/ 712729 w 9972797"/>
              <a:gd name="connsiteY8" fmla="*/ 4826305 h 5454892"/>
              <a:gd name="connsiteX9" fmla="*/ 3378724 w 9972797"/>
              <a:gd name="connsiteY9" fmla="*/ 5438374 h 5454892"/>
              <a:gd name="connsiteX10" fmla="*/ 7829051 w 9972797"/>
              <a:gd name="connsiteY10" fmla="*/ 5310834 h 5454892"/>
              <a:gd name="connsiteX11" fmla="*/ 9523519 w 9972797"/>
              <a:gd name="connsiteY11" fmla="*/ 4987813 h 5454892"/>
              <a:gd name="connsiteX0" fmla="*/ 9523519 w 9972797"/>
              <a:gd name="connsiteY0" fmla="*/ 4987813 h 5446430"/>
              <a:gd name="connsiteX1" fmla="*/ 9961109 w 9972797"/>
              <a:gd name="connsiteY1" fmla="*/ 3485431 h 5446430"/>
              <a:gd name="connsiteX2" fmla="*/ 9710661 w 9972797"/>
              <a:gd name="connsiteY2" fmla="*/ 1679793 h 5446430"/>
              <a:gd name="connsiteX3" fmla="*/ 8361759 w 9972797"/>
              <a:gd name="connsiteY3" fmla="*/ 547677 h 5446430"/>
              <a:gd name="connsiteX4" fmla="*/ 5850786 w 9972797"/>
              <a:gd name="connsiteY4" fmla="*/ 808934 h 5446430"/>
              <a:gd name="connsiteX5" fmla="*/ 4893462 w 9972797"/>
              <a:gd name="connsiteY5" fmla="*/ 88162 h 5446430"/>
              <a:gd name="connsiteX6" fmla="*/ 844594 w 9972797"/>
              <a:gd name="connsiteY6" fmla="*/ 247820 h 5446430"/>
              <a:gd name="connsiteX7" fmla="*/ 1530 w 9972797"/>
              <a:gd name="connsiteY7" fmla="*/ 2202306 h 5446430"/>
              <a:gd name="connsiteX8" fmla="*/ 712729 w 9972797"/>
              <a:gd name="connsiteY8" fmla="*/ 5001402 h 5446430"/>
              <a:gd name="connsiteX9" fmla="*/ 3378724 w 9972797"/>
              <a:gd name="connsiteY9" fmla="*/ 5438374 h 5446430"/>
              <a:gd name="connsiteX10" fmla="*/ 7829051 w 9972797"/>
              <a:gd name="connsiteY10" fmla="*/ 5310834 h 5446430"/>
              <a:gd name="connsiteX11" fmla="*/ 9523519 w 9972797"/>
              <a:gd name="connsiteY11" fmla="*/ 4987813 h 5446430"/>
              <a:gd name="connsiteX0" fmla="*/ 9541717 w 9990995"/>
              <a:gd name="connsiteY0" fmla="*/ 4987813 h 5446430"/>
              <a:gd name="connsiteX1" fmla="*/ 9979307 w 9990995"/>
              <a:gd name="connsiteY1" fmla="*/ 3485431 h 5446430"/>
              <a:gd name="connsiteX2" fmla="*/ 9728859 w 9990995"/>
              <a:gd name="connsiteY2" fmla="*/ 1679793 h 5446430"/>
              <a:gd name="connsiteX3" fmla="*/ 8379957 w 9990995"/>
              <a:gd name="connsiteY3" fmla="*/ 547677 h 5446430"/>
              <a:gd name="connsiteX4" fmla="*/ 5868984 w 9990995"/>
              <a:gd name="connsiteY4" fmla="*/ 808934 h 5446430"/>
              <a:gd name="connsiteX5" fmla="*/ 4911660 w 9990995"/>
              <a:gd name="connsiteY5" fmla="*/ 88162 h 5446430"/>
              <a:gd name="connsiteX6" fmla="*/ 862792 w 9990995"/>
              <a:gd name="connsiteY6" fmla="*/ 247820 h 5446430"/>
              <a:gd name="connsiteX7" fmla="*/ 19728 w 9990995"/>
              <a:gd name="connsiteY7" fmla="*/ 2202306 h 5446430"/>
              <a:gd name="connsiteX8" fmla="*/ 730927 w 9990995"/>
              <a:gd name="connsiteY8" fmla="*/ 5001402 h 5446430"/>
              <a:gd name="connsiteX9" fmla="*/ 3396922 w 9990995"/>
              <a:gd name="connsiteY9" fmla="*/ 5438374 h 5446430"/>
              <a:gd name="connsiteX10" fmla="*/ 7847249 w 9990995"/>
              <a:gd name="connsiteY10" fmla="*/ 5310834 h 5446430"/>
              <a:gd name="connsiteX11" fmla="*/ 9541717 w 9990995"/>
              <a:gd name="connsiteY11" fmla="*/ 4987813 h 5446430"/>
              <a:gd name="connsiteX0" fmla="*/ 9412015 w 9999940"/>
              <a:gd name="connsiteY0" fmla="*/ 5020238 h 5451744"/>
              <a:gd name="connsiteX1" fmla="*/ 9979307 w 9999940"/>
              <a:gd name="connsiteY1" fmla="*/ 3485431 h 5451744"/>
              <a:gd name="connsiteX2" fmla="*/ 9728859 w 9999940"/>
              <a:gd name="connsiteY2" fmla="*/ 1679793 h 5451744"/>
              <a:gd name="connsiteX3" fmla="*/ 8379957 w 9999940"/>
              <a:gd name="connsiteY3" fmla="*/ 547677 h 5451744"/>
              <a:gd name="connsiteX4" fmla="*/ 5868984 w 9999940"/>
              <a:gd name="connsiteY4" fmla="*/ 808934 h 5451744"/>
              <a:gd name="connsiteX5" fmla="*/ 4911660 w 9999940"/>
              <a:gd name="connsiteY5" fmla="*/ 88162 h 5451744"/>
              <a:gd name="connsiteX6" fmla="*/ 862792 w 9999940"/>
              <a:gd name="connsiteY6" fmla="*/ 247820 h 5451744"/>
              <a:gd name="connsiteX7" fmla="*/ 19728 w 9999940"/>
              <a:gd name="connsiteY7" fmla="*/ 2202306 h 5451744"/>
              <a:gd name="connsiteX8" fmla="*/ 730927 w 9999940"/>
              <a:gd name="connsiteY8" fmla="*/ 5001402 h 5451744"/>
              <a:gd name="connsiteX9" fmla="*/ 3396922 w 9999940"/>
              <a:gd name="connsiteY9" fmla="*/ 5438374 h 5451744"/>
              <a:gd name="connsiteX10" fmla="*/ 7847249 w 9999940"/>
              <a:gd name="connsiteY10" fmla="*/ 5310834 h 5451744"/>
              <a:gd name="connsiteX11" fmla="*/ 9412015 w 9999940"/>
              <a:gd name="connsiteY11" fmla="*/ 5020238 h 5451744"/>
              <a:gd name="connsiteX0" fmla="*/ 9412015 w 9999940"/>
              <a:gd name="connsiteY0" fmla="*/ 5020238 h 5479894"/>
              <a:gd name="connsiteX1" fmla="*/ 9979307 w 9999940"/>
              <a:gd name="connsiteY1" fmla="*/ 3485431 h 5479894"/>
              <a:gd name="connsiteX2" fmla="*/ 9728859 w 9999940"/>
              <a:gd name="connsiteY2" fmla="*/ 1679793 h 5479894"/>
              <a:gd name="connsiteX3" fmla="*/ 8379957 w 9999940"/>
              <a:gd name="connsiteY3" fmla="*/ 547677 h 5479894"/>
              <a:gd name="connsiteX4" fmla="*/ 5868984 w 9999940"/>
              <a:gd name="connsiteY4" fmla="*/ 808934 h 5479894"/>
              <a:gd name="connsiteX5" fmla="*/ 4911660 w 9999940"/>
              <a:gd name="connsiteY5" fmla="*/ 88162 h 5479894"/>
              <a:gd name="connsiteX6" fmla="*/ 862792 w 9999940"/>
              <a:gd name="connsiteY6" fmla="*/ 247820 h 5479894"/>
              <a:gd name="connsiteX7" fmla="*/ 19728 w 9999940"/>
              <a:gd name="connsiteY7" fmla="*/ 2202306 h 5479894"/>
              <a:gd name="connsiteX8" fmla="*/ 730927 w 9999940"/>
              <a:gd name="connsiteY8" fmla="*/ 5001402 h 5479894"/>
              <a:gd name="connsiteX9" fmla="*/ 3396922 w 9999940"/>
              <a:gd name="connsiteY9" fmla="*/ 5438374 h 5479894"/>
              <a:gd name="connsiteX10" fmla="*/ 7328440 w 9999940"/>
              <a:gd name="connsiteY10" fmla="*/ 5414596 h 5479894"/>
              <a:gd name="connsiteX11" fmla="*/ 9412015 w 9999940"/>
              <a:gd name="connsiteY11" fmla="*/ 5020238 h 5479894"/>
              <a:gd name="connsiteX0" fmla="*/ 9412015 w 9999940"/>
              <a:gd name="connsiteY0" fmla="*/ 5020238 h 5468273"/>
              <a:gd name="connsiteX1" fmla="*/ 9979307 w 9999940"/>
              <a:gd name="connsiteY1" fmla="*/ 3485431 h 5468273"/>
              <a:gd name="connsiteX2" fmla="*/ 9728859 w 9999940"/>
              <a:gd name="connsiteY2" fmla="*/ 1679793 h 5468273"/>
              <a:gd name="connsiteX3" fmla="*/ 8379957 w 9999940"/>
              <a:gd name="connsiteY3" fmla="*/ 547677 h 5468273"/>
              <a:gd name="connsiteX4" fmla="*/ 5868984 w 9999940"/>
              <a:gd name="connsiteY4" fmla="*/ 808934 h 5468273"/>
              <a:gd name="connsiteX5" fmla="*/ 4911660 w 9999940"/>
              <a:gd name="connsiteY5" fmla="*/ 88162 h 5468273"/>
              <a:gd name="connsiteX6" fmla="*/ 862792 w 9999940"/>
              <a:gd name="connsiteY6" fmla="*/ 247820 h 5468273"/>
              <a:gd name="connsiteX7" fmla="*/ 19728 w 9999940"/>
              <a:gd name="connsiteY7" fmla="*/ 2202306 h 5468273"/>
              <a:gd name="connsiteX8" fmla="*/ 730927 w 9999940"/>
              <a:gd name="connsiteY8" fmla="*/ 5001402 h 5468273"/>
              <a:gd name="connsiteX9" fmla="*/ 3396922 w 9999940"/>
              <a:gd name="connsiteY9" fmla="*/ 5438374 h 5468273"/>
              <a:gd name="connsiteX10" fmla="*/ 7328440 w 9999940"/>
              <a:gd name="connsiteY10" fmla="*/ 5414596 h 5468273"/>
              <a:gd name="connsiteX11" fmla="*/ 9412015 w 9999940"/>
              <a:gd name="connsiteY11" fmla="*/ 5020238 h 5468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999940" h="5468273">
                <a:moveTo>
                  <a:pt x="9412015" y="5020238"/>
                </a:moveTo>
                <a:cubicBezTo>
                  <a:pt x="9853826" y="4698711"/>
                  <a:pt x="9926500" y="4042172"/>
                  <a:pt x="9979307" y="3485431"/>
                </a:cubicBezTo>
                <a:cubicBezTo>
                  <a:pt x="10032114" y="2928690"/>
                  <a:pt x="9995417" y="2169419"/>
                  <a:pt x="9728859" y="1679793"/>
                </a:cubicBezTo>
                <a:cubicBezTo>
                  <a:pt x="9462301" y="1190167"/>
                  <a:pt x="9023269" y="692820"/>
                  <a:pt x="8379957" y="547677"/>
                </a:cubicBezTo>
                <a:cubicBezTo>
                  <a:pt x="7736645" y="402534"/>
                  <a:pt x="6447034" y="885520"/>
                  <a:pt x="5868984" y="808934"/>
                </a:cubicBezTo>
                <a:cubicBezTo>
                  <a:pt x="5290934" y="732348"/>
                  <a:pt x="5746025" y="181681"/>
                  <a:pt x="4911660" y="88162"/>
                </a:cubicBezTo>
                <a:cubicBezTo>
                  <a:pt x="4077295" y="-5357"/>
                  <a:pt x="1678114" y="-104537"/>
                  <a:pt x="862792" y="247820"/>
                </a:cubicBezTo>
                <a:cubicBezTo>
                  <a:pt x="47470" y="600177"/>
                  <a:pt x="41706" y="1410042"/>
                  <a:pt x="19728" y="2202306"/>
                </a:cubicBezTo>
                <a:cubicBezTo>
                  <a:pt x="-2250" y="2994570"/>
                  <a:pt x="-132107" y="4435241"/>
                  <a:pt x="730927" y="5001402"/>
                </a:cubicBezTo>
                <a:cubicBezTo>
                  <a:pt x="1593961" y="5567563"/>
                  <a:pt x="2297337" y="5369508"/>
                  <a:pt x="3396922" y="5438374"/>
                </a:cubicBezTo>
                <a:cubicBezTo>
                  <a:pt x="4496507" y="5507240"/>
                  <a:pt x="6267559" y="5438889"/>
                  <a:pt x="7328440" y="5414596"/>
                </a:cubicBezTo>
                <a:cubicBezTo>
                  <a:pt x="8389321" y="5390303"/>
                  <a:pt x="8970204" y="5341766"/>
                  <a:pt x="9412015" y="5020238"/>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rIns="4104000" rtlCol="0" anchor="t"/>
          <a:lstStyle/>
          <a:p>
            <a:pPr lvl="1" algn="ctr"/>
            <a:endParaRPr lang="sv-SE" sz="1500" b="1">
              <a:solidFill>
                <a:schemeClr val="tx1"/>
              </a:solidFill>
              <a:latin typeface="+mj-lt"/>
              <a:ea typeface="Tahoma" panose="020B0604030504040204" pitchFamily="34" charset="0"/>
              <a:cs typeface="Tahoma" panose="020B0604030504040204" pitchFamily="34" charset="0"/>
            </a:endParaRPr>
          </a:p>
          <a:p>
            <a:pPr lvl="1" algn="ctr"/>
            <a:endParaRPr lang="sv-SE" b="1">
              <a:solidFill>
                <a:schemeClr val="tx1"/>
              </a:solidFill>
              <a:ea typeface="Tahoma" panose="020B0604030504040204" pitchFamily="34" charset="0"/>
              <a:cs typeface="Tahoma" panose="020B0604030504040204" pitchFamily="34" charset="0"/>
            </a:endParaRPr>
          </a:p>
        </p:txBody>
      </p:sp>
      <p:sp>
        <p:nvSpPr>
          <p:cNvPr id="4" name="AutoShape 2" descr="IVL Svenska Miljöinstitutet">
            <a:extLst>
              <a:ext uri="{FF2B5EF4-FFF2-40B4-BE49-F238E27FC236}">
                <a16:creationId xmlns:a16="http://schemas.microsoft.com/office/drawing/2014/main" id="{BF779234-2589-17DF-C621-82F17D6EAEB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5" name="AutoShape 4" descr="IVL Svenska Miljöinstitutet">
            <a:extLst>
              <a:ext uri="{FF2B5EF4-FFF2-40B4-BE49-F238E27FC236}">
                <a16:creationId xmlns:a16="http://schemas.microsoft.com/office/drawing/2014/main" id="{2EF16A81-1181-53B7-2910-3970B6C067B1}"/>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6" name="Frihandsfigur: Form 5">
            <a:extLst>
              <a:ext uri="{FF2B5EF4-FFF2-40B4-BE49-F238E27FC236}">
                <a16:creationId xmlns:a16="http://schemas.microsoft.com/office/drawing/2014/main" id="{88C0182C-1AE6-1F5C-5E82-DF12EDD9F480}"/>
              </a:ext>
            </a:extLst>
          </p:cNvPr>
          <p:cNvSpPr/>
          <p:nvPr/>
        </p:nvSpPr>
        <p:spPr>
          <a:xfrm>
            <a:off x="885634" y="601739"/>
            <a:ext cx="9974094" cy="5468273"/>
          </a:xfrm>
          <a:custGeom>
            <a:avLst/>
            <a:gdLst>
              <a:gd name="connsiteX0" fmla="*/ 9231875 w 10383320"/>
              <a:gd name="connsiteY0" fmla="*/ 4401778 h 5695044"/>
              <a:gd name="connsiteX1" fmla="*/ 10363989 w 10383320"/>
              <a:gd name="connsiteY1" fmla="*/ 3255149 h 5695044"/>
              <a:gd name="connsiteX2" fmla="*/ 9725361 w 10383320"/>
              <a:gd name="connsiteY2" fmla="*/ 1411835 h 5695044"/>
              <a:gd name="connsiteX3" fmla="*/ 7083761 w 10383320"/>
              <a:gd name="connsiteY3" fmla="*/ 700635 h 5695044"/>
              <a:gd name="connsiteX4" fmla="*/ 5559761 w 10383320"/>
              <a:gd name="connsiteY4" fmla="*/ 1890806 h 5695044"/>
              <a:gd name="connsiteX5" fmla="*/ 3861589 w 10383320"/>
              <a:gd name="connsiteY5" fmla="*/ 221664 h 5695044"/>
              <a:gd name="connsiteX6" fmla="*/ 1394161 w 10383320"/>
              <a:gd name="connsiteY6" fmla="*/ 192635 h 5695044"/>
              <a:gd name="connsiteX7" fmla="*/ 15304 w 10383320"/>
              <a:gd name="connsiteY7" fmla="*/ 1832749 h 5695044"/>
              <a:gd name="connsiteX8" fmla="*/ 741018 w 10383320"/>
              <a:gd name="connsiteY8" fmla="*/ 3734121 h 5695044"/>
              <a:gd name="connsiteX9" fmla="*/ 2047304 w 10383320"/>
              <a:gd name="connsiteY9" fmla="*/ 3893778 h 5695044"/>
              <a:gd name="connsiteX10" fmla="*/ 1786046 w 10383320"/>
              <a:gd name="connsiteY10" fmla="*/ 4953321 h 5695044"/>
              <a:gd name="connsiteX11" fmla="*/ 2787532 w 10383320"/>
              <a:gd name="connsiteY11" fmla="*/ 5693549 h 5695044"/>
              <a:gd name="connsiteX12" fmla="*/ 5400104 w 10383320"/>
              <a:gd name="connsiteY12" fmla="*/ 4764635 h 5695044"/>
              <a:gd name="connsiteX13" fmla="*/ 7504675 w 10383320"/>
              <a:gd name="connsiteY13" fmla="*/ 5679035 h 5695044"/>
              <a:gd name="connsiteX14" fmla="*/ 9289932 w 10383320"/>
              <a:gd name="connsiteY14" fmla="*/ 4372749 h 5695044"/>
              <a:gd name="connsiteX15" fmla="*/ 9231875 w 10383320"/>
              <a:gd name="connsiteY15" fmla="*/ 4401778 h 5695044"/>
              <a:gd name="connsiteX0" fmla="*/ 9289932 w 10380163"/>
              <a:gd name="connsiteY0" fmla="*/ 4372749 h 5695044"/>
              <a:gd name="connsiteX1" fmla="*/ 10363989 w 10380163"/>
              <a:gd name="connsiteY1" fmla="*/ 3255149 h 5695044"/>
              <a:gd name="connsiteX2" fmla="*/ 9725361 w 10380163"/>
              <a:gd name="connsiteY2" fmla="*/ 1411835 h 5695044"/>
              <a:gd name="connsiteX3" fmla="*/ 7083761 w 10380163"/>
              <a:gd name="connsiteY3" fmla="*/ 700635 h 5695044"/>
              <a:gd name="connsiteX4" fmla="*/ 5559761 w 10380163"/>
              <a:gd name="connsiteY4" fmla="*/ 1890806 h 5695044"/>
              <a:gd name="connsiteX5" fmla="*/ 3861589 w 10380163"/>
              <a:gd name="connsiteY5" fmla="*/ 221664 h 5695044"/>
              <a:gd name="connsiteX6" fmla="*/ 1394161 w 10380163"/>
              <a:gd name="connsiteY6" fmla="*/ 192635 h 5695044"/>
              <a:gd name="connsiteX7" fmla="*/ 15304 w 10380163"/>
              <a:gd name="connsiteY7" fmla="*/ 1832749 h 5695044"/>
              <a:gd name="connsiteX8" fmla="*/ 741018 w 10380163"/>
              <a:gd name="connsiteY8" fmla="*/ 3734121 h 5695044"/>
              <a:gd name="connsiteX9" fmla="*/ 2047304 w 10380163"/>
              <a:gd name="connsiteY9" fmla="*/ 3893778 h 5695044"/>
              <a:gd name="connsiteX10" fmla="*/ 1786046 w 10380163"/>
              <a:gd name="connsiteY10" fmla="*/ 4953321 h 5695044"/>
              <a:gd name="connsiteX11" fmla="*/ 2787532 w 10380163"/>
              <a:gd name="connsiteY11" fmla="*/ 5693549 h 5695044"/>
              <a:gd name="connsiteX12" fmla="*/ 5400104 w 10380163"/>
              <a:gd name="connsiteY12" fmla="*/ 4764635 h 5695044"/>
              <a:gd name="connsiteX13" fmla="*/ 7504675 w 10380163"/>
              <a:gd name="connsiteY13" fmla="*/ 5679035 h 5695044"/>
              <a:gd name="connsiteX14" fmla="*/ 9289932 w 10380163"/>
              <a:gd name="connsiteY14" fmla="*/ 4372749 h 5695044"/>
              <a:gd name="connsiteX0" fmla="*/ 9289932 w 10380163"/>
              <a:gd name="connsiteY0" fmla="*/ 4315092 h 5637387"/>
              <a:gd name="connsiteX1" fmla="*/ 10363989 w 10380163"/>
              <a:gd name="connsiteY1" fmla="*/ 3197492 h 5637387"/>
              <a:gd name="connsiteX2" fmla="*/ 9725361 w 10380163"/>
              <a:gd name="connsiteY2" fmla="*/ 1354178 h 5637387"/>
              <a:gd name="connsiteX3" fmla="*/ 7083761 w 10380163"/>
              <a:gd name="connsiteY3" fmla="*/ 642978 h 5637387"/>
              <a:gd name="connsiteX4" fmla="*/ 5559761 w 10380163"/>
              <a:gd name="connsiteY4" fmla="*/ 730063 h 5637387"/>
              <a:gd name="connsiteX5" fmla="*/ 3861589 w 10380163"/>
              <a:gd name="connsiteY5" fmla="*/ 164007 h 5637387"/>
              <a:gd name="connsiteX6" fmla="*/ 1394161 w 10380163"/>
              <a:gd name="connsiteY6" fmla="*/ 134978 h 5637387"/>
              <a:gd name="connsiteX7" fmla="*/ 15304 w 10380163"/>
              <a:gd name="connsiteY7" fmla="*/ 1775092 h 5637387"/>
              <a:gd name="connsiteX8" fmla="*/ 741018 w 10380163"/>
              <a:gd name="connsiteY8" fmla="*/ 3676464 h 5637387"/>
              <a:gd name="connsiteX9" fmla="*/ 2047304 w 10380163"/>
              <a:gd name="connsiteY9" fmla="*/ 3836121 h 5637387"/>
              <a:gd name="connsiteX10" fmla="*/ 1786046 w 10380163"/>
              <a:gd name="connsiteY10" fmla="*/ 4895664 h 5637387"/>
              <a:gd name="connsiteX11" fmla="*/ 2787532 w 10380163"/>
              <a:gd name="connsiteY11" fmla="*/ 5635892 h 5637387"/>
              <a:gd name="connsiteX12" fmla="*/ 5400104 w 10380163"/>
              <a:gd name="connsiteY12" fmla="*/ 4706978 h 5637387"/>
              <a:gd name="connsiteX13" fmla="*/ 7504675 w 10380163"/>
              <a:gd name="connsiteY13" fmla="*/ 5621378 h 5637387"/>
              <a:gd name="connsiteX14" fmla="*/ 9289932 w 10380163"/>
              <a:gd name="connsiteY14" fmla="*/ 4315092 h 5637387"/>
              <a:gd name="connsiteX0" fmla="*/ 9289932 w 10374586"/>
              <a:gd name="connsiteY0" fmla="*/ 4315092 h 5637387"/>
              <a:gd name="connsiteX1" fmla="*/ 10363989 w 10374586"/>
              <a:gd name="connsiteY1" fmla="*/ 3197492 h 5637387"/>
              <a:gd name="connsiteX2" fmla="*/ 9725361 w 10374586"/>
              <a:gd name="connsiteY2" fmla="*/ 1354178 h 5637387"/>
              <a:gd name="connsiteX3" fmla="*/ 7954618 w 10374586"/>
              <a:gd name="connsiteY3" fmla="*/ 541378 h 5637387"/>
              <a:gd name="connsiteX4" fmla="*/ 5559761 w 10374586"/>
              <a:gd name="connsiteY4" fmla="*/ 730063 h 5637387"/>
              <a:gd name="connsiteX5" fmla="*/ 3861589 w 10374586"/>
              <a:gd name="connsiteY5" fmla="*/ 164007 h 5637387"/>
              <a:gd name="connsiteX6" fmla="*/ 1394161 w 10374586"/>
              <a:gd name="connsiteY6" fmla="*/ 134978 h 5637387"/>
              <a:gd name="connsiteX7" fmla="*/ 15304 w 10374586"/>
              <a:gd name="connsiteY7" fmla="*/ 1775092 h 5637387"/>
              <a:gd name="connsiteX8" fmla="*/ 741018 w 10374586"/>
              <a:gd name="connsiteY8" fmla="*/ 3676464 h 5637387"/>
              <a:gd name="connsiteX9" fmla="*/ 2047304 w 10374586"/>
              <a:gd name="connsiteY9" fmla="*/ 3836121 h 5637387"/>
              <a:gd name="connsiteX10" fmla="*/ 1786046 w 10374586"/>
              <a:gd name="connsiteY10" fmla="*/ 4895664 h 5637387"/>
              <a:gd name="connsiteX11" fmla="*/ 2787532 w 10374586"/>
              <a:gd name="connsiteY11" fmla="*/ 5635892 h 5637387"/>
              <a:gd name="connsiteX12" fmla="*/ 5400104 w 10374586"/>
              <a:gd name="connsiteY12" fmla="*/ 4706978 h 5637387"/>
              <a:gd name="connsiteX13" fmla="*/ 7504675 w 10374586"/>
              <a:gd name="connsiteY13" fmla="*/ 5621378 h 5637387"/>
              <a:gd name="connsiteX14" fmla="*/ 9289932 w 10374586"/>
              <a:gd name="connsiteY14" fmla="*/ 4315092 h 5637387"/>
              <a:gd name="connsiteX0" fmla="*/ 9289932 w 10374586"/>
              <a:gd name="connsiteY0" fmla="*/ 4443631 h 5765926"/>
              <a:gd name="connsiteX1" fmla="*/ 10363989 w 10374586"/>
              <a:gd name="connsiteY1" fmla="*/ 3326031 h 5765926"/>
              <a:gd name="connsiteX2" fmla="*/ 9725361 w 10374586"/>
              <a:gd name="connsiteY2" fmla="*/ 1482717 h 5765926"/>
              <a:gd name="connsiteX3" fmla="*/ 7954618 w 10374586"/>
              <a:gd name="connsiteY3" fmla="*/ 669917 h 5765926"/>
              <a:gd name="connsiteX4" fmla="*/ 5559761 w 10374586"/>
              <a:gd name="connsiteY4" fmla="*/ 858602 h 5765926"/>
              <a:gd name="connsiteX5" fmla="*/ 3164904 w 10374586"/>
              <a:gd name="connsiteY5" fmla="*/ 60317 h 5765926"/>
              <a:gd name="connsiteX6" fmla="*/ 1394161 w 10374586"/>
              <a:gd name="connsiteY6" fmla="*/ 263517 h 5765926"/>
              <a:gd name="connsiteX7" fmla="*/ 15304 w 10374586"/>
              <a:gd name="connsiteY7" fmla="*/ 1903631 h 5765926"/>
              <a:gd name="connsiteX8" fmla="*/ 741018 w 10374586"/>
              <a:gd name="connsiteY8" fmla="*/ 3805003 h 5765926"/>
              <a:gd name="connsiteX9" fmla="*/ 2047304 w 10374586"/>
              <a:gd name="connsiteY9" fmla="*/ 3964660 h 5765926"/>
              <a:gd name="connsiteX10" fmla="*/ 1786046 w 10374586"/>
              <a:gd name="connsiteY10" fmla="*/ 5024203 h 5765926"/>
              <a:gd name="connsiteX11" fmla="*/ 2787532 w 10374586"/>
              <a:gd name="connsiteY11" fmla="*/ 5764431 h 5765926"/>
              <a:gd name="connsiteX12" fmla="*/ 5400104 w 10374586"/>
              <a:gd name="connsiteY12" fmla="*/ 4835517 h 5765926"/>
              <a:gd name="connsiteX13" fmla="*/ 7504675 w 10374586"/>
              <a:gd name="connsiteY13" fmla="*/ 5749917 h 5765926"/>
              <a:gd name="connsiteX14" fmla="*/ 9289932 w 10374586"/>
              <a:gd name="connsiteY14" fmla="*/ 4443631 h 5765926"/>
              <a:gd name="connsiteX0" fmla="*/ 9289932 w 10374586"/>
              <a:gd name="connsiteY0" fmla="*/ 4417073 h 5739368"/>
              <a:gd name="connsiteX1" fmla="*/ 10363989 w 10374586"/>
              <a:gd name="connsiteY1" fmla="*/ 3299473 h 5739368"/>
              <a:gd name="connsiteX2" fmla="*/ 9725361 w 10374586"/>
              <a:gd name="connsiteY2" fmla="*/ 1456159 h 5739368"/>
              <a:gd name="connsiteX3" fmla="*/ 7954618 w 10374586"/>
              <a:gd name="connsiteY3" fmla="*/ 643359 h 5739368"/>
              <a:gd name="connsiteX4" fmla="*/ 5545246 w 10374586"/>
              <a:gd name="connsiteY4" fmla="*/ 469187 h 5739368"/>
              <a:gd name="connsiteX5" fmla="*/ 3164904 w 10374586"/>
              <a:gd name="connsiteY5" fmla="*/ 33759 h 5739368"/>
              <a:gd name="connsiteX6" fmla="*/ 1394161 w 10374586"/>
              <a:gd name="connsiteY6" fmla="*/ 236959 h 5739368"/>
              <a:gd name="connsiteX7" fmla="*/ 15304 w 10374586"/>
              <a:gd name="connsiteY7" fmla="*/ 1877073 h 5739368"/>
              <a:gd name="connsiteX8" fmla="*/ 741018 w 10374586"/>
              <a:gd name="connsiteY8" fmla="*/ 3778445 h 5739368"/>
              <a:gd name="connsiteX9" fmla="*/ 2047304 w 10374586"/>
              <a:gd name="connsiteY9" fmla="*/ 3938102 h 5739368"/>
              <a:gd name="connsiteX10" fmla="*/ 1786046 w 10374586"/>
              <a:gd name="connsiteY10" fmla="*/ 4997645 h 5739368"/>
              <a:gd name="connsiteX11" fmla="*/ 2787532 w 10374586"/>
              <a:gd name="connsiteY11" fmla="*/ 5737873 h 5739368"/>
              <a:gd name="connsiteX12" fmla="*/ 5400104 w 10374586"/>
              <a:gd name="connsiteY12" fmla="*/ 4808959 h 5739368"/>
              <a:gd name="connsiteX13" fmla="*/ 7504675 w 10374586"/>
              <a:gd name="connsiteY13" fmla="*/ 5723359 h 5739368"/>
              <a:gd name="connsiteX14" fmla="*/ 9289932 w 10374586"/>
              <a:gd name="connsiteY14" fmla="*/ 4417073 h 5739368"/>
              <a:gd name="connsiteX0" fmla="*/ 9289241 w 10373895"/>
              <a:gd name="connsiteY0" fmla="*/ 4417073 h 5739313"/>
              <a:gd name="connsiteX1" fmla="*/ 10363298 w 10373895"/>
              <a:gd name="connsiteY1" fmla="*/ 3299473 h 5739313"/>
              <a:gd name="connsiteX2" fmla="*/ 9724670 w 10373895"/>
              <a:gd name="connsiteY2" fmla="*/ 1456159 h 5739313"/>
              <a:gd name="connsiteX3" fmla="*/ 7953927 w 10373895"/>
              <a:gd name="connsiteY3" fmla="*/ 643359 h 5739313"/>
              <a:gd name="connsiteX4" fmla="*/ 5544555 w 10373895"/>
              <a:gd name="connsiteY4" fmla="*/ 469187 h 5739313"/>
              <a:gd name="connsiteX5" fmla="*/ 3164213 w 10373895"/>
              <a:gd name="connsiteY5" fmla="*/ 33759 h 5739313"/>
              <a:gd name="connsiteX6" fmla="*/ 1393470 w 10373895"/>
              <a:gd name="connsiteY6" fmla="*/ 236959 h 5739313"/>
              <a:gd name="connsiteX7" fmla="*/ 14613 w 10373895"/>
              <a:gd name="connsiteY7" fmla="*/ 1877073 h 5739313"/>
              <a:gd name="connsiteX8" fmla="*/ 740327 w 10373895"/>
              <a:gd name="connsiteY8" fmla="*/ 3778445 h 5739313"/>
              <a:gd name="connsiteX9" fmla="*/ 1872441 w 10373895"/>
              <a:gd name="connsiteY9" fmla="*/ 4054217 h 5739313"/>
              <a:gd name="connsiteX10" fmla="*/ 1785355 w 10373895"/>
              <a:gd name="connsiteY10" fmla="*/ 4997645 h 5739313"/>
              <a:gd name="connsiteX11" fmla="*/ 2786841 w 10373895"/>
              <a:gd name="connsiteY11" fmla="*/ 5737873 h 5739313"/>
              <a:gd name="connsiteX12" fmla="*/ 5399413 w 10373895"/>
              <a:gd name="connsiteY12" fmla="*/ 4808959 h 5739313"/>
              <a:gd name="connsiteX13" fmla="*/ 7503984 w 10373895"/>
              <a:gd name="connsiteY13" fmla="*/ 5723359 h 5739313"/>
              <a:gd name="connsiteX14" fmla="*/ 9289241 w 10373895"/>
              <a:gd name="connsiteY14" fmla="*/ 4417073 h 5739313"/>
              <a:gd name="connsiteX0" fmla="*/ 9289241 w 10373895"/>
              <a:gd name="connsiteY0" fmla="*/ 4417073 h 5737882"/>
              <a:gd name="connsiteX1" fmla="*/ 10363298 w 10373895"/>
              <a:gd name="connsiteY1" fmla="*/ 3299473 h 5737882"/>
              <a:gd name="connsiteX2" fmla="*/ 9724670 w 10373895"/>
              <a:gd name="connsiteY2" fmla="*/ 1456159 h 5737882"/>
              <a:gd name="connsiteX3" fmla="*/ 7953927 w 10373895"/>
              <a:gd name="connsiteY3" fmla="*/ 643359 h 5737882"/>
              <a:gd name="connsiteX4" fmla="*/ 5544555 w 10373895"/>
              <a:gd name="connsiteY4" fmla="*/ 469187 h 5737882"/>
              <a:gd name="connsiteX5" fmla="*/ 3164213 w 10373895"/>
              <a:gd name="connsiteY5" fmla="*/ 33759 h 5737882"/>
              <a:gd name="connsiteX6" fmla="*/ 1393470 w 10373895"/>
              <a:gd name="connsiteY6" fmla="*/ 236959 h 5737882"/>
              <a:gd name="connsiteX7" fmla="*/ 14613 w 10373895"/>
              <a:gd name="connsiteY7" fmla="*/ 1877073 h 5737882"/>
              <a:gd name="connsiteX8" fmla="*/ 740327 w 10373895"/>
              <a:gd name="connsiteY8" fmla="*/ 3778445 h 5737882"/>
              <a:gd name="connsiteX9" fmla="*/ 1872441 w 10373895"/>
              <a:gd name="connsiteY9" fmla="*/ 4054217 h 5737882"/>
              <a:gd name="connsiteX10" fmla="*/ 1785355 w 10373895"/>
              <a:gd name="connsiteY10" fmla="*/ 4997645 h 5737882"/>
              <a:gd name="connsiteX11" fmla="*/ 2786841 w 10373895"/>
              <a:gd name="connsiteY11" fmla="*/ 5737873 h 5737882"/>
              <a:gd name="connsiteX12" fmla="*/ 5399413 w 10373895"/>
              <a:gd name="connsiteY12" fmla="*/ 4983131 h 5737882"/>
              <a:gd name="connsiteX13" fmla="*/ 7503984 w 10373895"/>
              <a:gd name="connsiteY13" fmla="*/ 5723359 h 5737882"/>
              <a:gd name="connsiteX14" fmla="*/ 9289241 w 10373895"/>
              <a:gd name="connsiteY14" fmla="*/ 4417073 h 5737882"/>
              <a:gd name="connsiteX0" fmla="*/ 9289241 w 10373895"/>
              <a:gd name="connsiteY0" fmla="*/ 4417073 h 5737882"/>
              <a:gd name="connsiteX1" fmla="*/ 10363298 w 10373895"/>
              <a:gd name="connsiteY1" fmla="*/ 3299473 h 5737882"/>
              <a:gd name="connsiteX2" fmla="*/ 9724670 w 10373895"/>
              <a:gd name="connsiteY2" fmla="*/ 1456159 h 5737882"/>
              <a:gd name="connsiteX3" fmla="*/ 7953927 w 10373895"/>
              <a:gd name="connsiteY3" fmla="*/ 643359 h 5737882"/>
              <a:gd name="connsiteX4" fmla="*/ 5544555 w 10373895"/>
              <a:gd name="connsiteY4" fmla="*/ 469187 h 5737882"/>
              <a:gd name="connsiteX5" fmla="*/ 3164213 w 10373895"/>
              <a:gd name="connsiteY5" fmla="*/ 33759 h 5737882"/>
              <a:gd name="connsiteX6" fmla="*/ 1393470 w 10373895"/>
              <a:gd name="connsiteY6" fmla="*/ 236959 h 5737882"/>
              <a:gd name="connsiteX7" fmla="*/ 14613 w 10373895"/>
              <a:gd name="connsiteY7" fmla="*/ 1877073 h 5737882"/>
              <a:gd name="connsiteX8" fmla="*/ 740327 w 10373895"/>
              <a:gd name="connsiteY8" fmla="*/ 3778445 h 5737882"/>
              <a:gd name="connsiteX9" fmla="*/ 1872441 w 10373895"/>
              <a:gd name="connsiteY9" fmla="*/ 4054217 h 5737882"/>
              <a:gd name="connsiteX10" fmla="*/ 1785355 w 10373895"/>
              <a:gd name="connsiteY10" fmla="*/ 4997645 h 5737882"/>
              <a:gd name="connsiteX11" fmla="*/ 3207755 w 10373895"/>
              <a:gd name="connsiteY11" fmla="*/ 5737873 h 5737882"/>
              <a:gd name="connsiteX12" fmla="*/ 5399413 w 10373895"/>
              <a:gd name="connsiteY12" fmla="*/ 4983131 h 5737882"/>
              <a:gd name="connsiteX13" fmla="*/ 7503984 w 10373895"/>
              <a:gd name="connsiteY13" fmla="*/ 5723359 h 5737882"/>
              <a:gd name="connsiteX14" fmla="*/ 9289241 w 10373895"/>
              <a:gd name="connsiteY14" fmla="*/ 4417073 h 5737882"/>
              <a:gd name="connsiteX0" fmla="*/ 9289241 w 10373895"/>
              <a:gd name="connsiteY0" fmla="*/ 4417073 h 5738588"/>
              <a:gd name="connsiteX1" fmla="*/ 10363298 w 10373895"/>
              <a:gd name="connsiteY1" fmla="*/ 3299473 h 5738588"/>
              <a:gd name="connsiteX2" fmla="*/ 9724670 w 10373895"/>
              <a:gd name="connsiteY2" fmla="*/ 1456159 h 5738588"/>
              <a:gd name="connsiteX3" fmla="*/ 7953927 w 10373895"/>
              <a:gd name="connsiteY3" fmla="*/ 643359 h 5738588"/>
              <a:gd name="connsiteX4" fmla="*/ 5544555 w 10373895"/>
              <a:gd name="connsiteY4" fmla="*/ 469187 h 5738588"/>
              <a:gd name="connsiteX5" fmla="*/ 3164213 w 10373895"/>
              <a:gd name="connsiteY5" fmla="*/ 33759 h 5738588"/>
              <a:gd name="connsiteX6" fmla="*/ 1393470 w 10373895"/>
              <a:gd name="connsiteY6" fmla="*/ 236959 h 5738588"/>
              <a:gd name="connsiteX7" fmla="*/ 14613 w 10373895"/>
              <a:gd name="connsiteY7" fmla="*/ 1877073 h 5738588"/>
              <a:gd name="connsiteX8" fmla="*/ 740327 w 10373895"/>
              <a:gd name="connsiteY8" fmla="*/ 3778445 h 5738588"/>
              <a:gd name="connsiteX9" fmla="*/ 1872441 w 10373895"/>
              <a:gd name="connsiteY9" fmla="*/ 4054217 h 5738588"/>
              <a:gd name="connsiteX10" fmla="*/ 2090155 w 10373895"/>
              <a:gd name="connsiteY10" fmla="*/ 5099245 h 5738588"/>
              <a:gd name="connsiteX11" fmla="*/ 3207755 w 10373895"/>
              <a:gd name="connsiteY11" fmla="*/ 5737873 h 5738588"/>
              <a:gd name="connsiteX12" fmla="*/ 5399413 w 10373895"/>
              <a:gd name="connsiteY12" fmla="*/ 4983131 h 5738588"/>
              <a:gd name="connsiteX13" fmla="*/ 7503984 w 10373895"/>
              <a:gd name="connsiteY13" fmla="*/ 5723359 h 5738588"/>
              <a:gd name="connsiteX14" fmla="*/ 9289241 w 10373895"/>
              <a:gd name="connsiteY14" fmla="*/ 4417073 h 5738588"/>
              <a:gd name="connsiteX0" fmla="*/ 9289241 w 10373895"/>
              <a:gd name="connsiteY0" fmla="*/ 4417073 h 5738787"/>
              <a:gd name="connsiteX1" fmla="*/ 10363298 w 10373895"/>
              <a:gd name="connsiteY1" fmla="*/ 3299473 h 5738787"/>
              <a:gd name="connsiteX2" fmla="*/ 9724670 w 10373895"/>
              <a:gd name="connsiteY2" fmla="*/ 1456159 h 5738787"/>
              <a:gd name="connsiteX3" fmla="*/ 7953927 w 10373895"/>
              <a:gd name="connsiteY3" fmla="*/ 643359 h 5738787"/>
              <a:gd name="connsiteX4" fmla="*/ 5544555 w 10373895"/>
              <a:gd name="connsiteY4" fmla="*/ 469187 h 5738787"/>
              <a:gd name="connsiteX5" fmla="*/ 3164213 w 10373895"/>
              <a:gd name="connsiteY5" fmla="*/ 33759 h 5738787"/>
              <a:gd name="connsiteX6" fmla="*/ 1393470 w 10373895"/>
              <a:gd name="connsiteY6" fmla="*/ 236959 h 5738787"/>
              <a:gd name="connsiteX7" fmla="*/ 14613 w 10373895"/>
              <a:gd name="connsiteY7" fmla="*/ 1877073 h 5738787"/>
              <a:gd name="connsiteX8" fmla="*/ 740327 w 10373895"/>
              <a:gd name="connsiteY8" fmla="*/ 3778445 h 5738787"/>
              <a:gd name="connsiteX9" fmla="*/ 1872441 w 10373895"/>
              <a:gd name="connsiteY9" fmla="*/ 4054217 h 5738787"/>
              <a:gd name="connsiteX10" fmla="*/ 2090155 w 10373895"/>
              <a:gd name="connsiteY10" fmla="*/ 5099245 h 5738787"/>
              <a:gd name="connsiteX11" fmla="*/ 3207755 w 10373895"/>
              <a:gd name="connsiteY11" fmla="*/ 5737873 h 5738787"/>
              <a:gd name="connsiteX12" fmla="*/ 5399413 w 10373895"/>
              <a:gd name="connsiteY12" fmla="*/ 4983131 h 5738787"/>
              <a:gd name="connsiteX13" fmla="*/ 7503984 w 10373895"/>
              <a:gd name="connsiteY13" fmla="*/ 5723359 h 5738787"/>
              <a:gd name="connsiteX14" fmla="*/ 9289241 w 10373895"/>
              <a:gd name="connsiteY14" fmla="*/ 4417073 h 5738787"/>
              <a:gd name="connsiteX0" fmla="*/ 9310819 w 10395473"/>
              <a:gd name="connsiteY0" fmla="*/ 4417073 h 5738787"/>
              <a:gd name="connsiteX1" fmla="*/ 10384876 w 10395473"/>
              <a:gd name="connsiteY1" fmla="*/ 3299473 h 5738787"/>
              <a:gd name="connsiteX2" fmla="*/ 9746248 w 10395473"/>
              <a:gd name="connsiteY2" fmla="*/ 1456159 h 5738787"/>
              <a:gd name="connsiteX3" fmla="*/ 7975505 w 10395473"/>
              <a:gd name="connsiteY3" fmla="*/ 643359 h 5738787"/>
              <a:gd name="connsiteX4" fmla="*/ 5566133 w 10395473"/>
              <a:gd name="connsiteY4" fmla="*/ 469187 h 5738787"/>
              <a:gd name="connsiteX5" fmla="*/ 3185791 w 10395473"/>
              <a:gd name="connsiteY5" fmla="*/ 33759 h 5738787"/>
              <a:gd name="connsiteX6" fmla="*/ 1415048 w 10395473"/>
              <a:gd name="connsiteY6" fmla="*/ 236959 h 5738787"/>
              <a:gd name="connsiteX7" fmla="*/ 36191 w 10395473"/>
              <a:gd name="connsiteY7" fmla="*/ 1877073 h 5738787"/>
              <a:gd name="connsiteX8" fmla="*/ 529676 w 10395473"/>
              <a:gd name="connsiteY8" fmla="*/ 3531702 h 5738787"/>
              <a:gd name="connsiteX9" fmla="*/ 1894019 w 10395473"/>
              <a:gd name="connsiteY9" fmla="*/ 4054217 h 5738787"/>
              <a:gd name="connsiteX10" fmla="*/ 2111733 w 10395473"/>
              <a:gd name="connsiteY10" fmla="*/ 5099245 h 5738787"/>
              <a:gd name="connsiteX11" fmla="*/ 3229333 w 10395473"/>
              <a:gd name="connsiteY11" fmla="*/ 5737873 h 5738787"/>
              <a:gd name="connsiteX12" fmla="*/ 5420991 w 10395473"/>
              <a:gd name="connsiteY12" fmla="*/ 4983131 h 5738787"/>
              <a:gd name="connsiteX13" fmla="*/ 7525562 w 10395473"/>
              <a:gd name="connsiteY13" fmla="*/ 5723359 h 5738787"/>
              <a:gd name="connsiteX14" fmla="*/ 9310819 w 10395473"/>
              <a:gd name="connsiteY14" fmla="*/ 4417073 h 5738787"/>
              <a:gd name="connsiteX0" fmla="*/ 9310819 w 10395285"/>
              <a:gd name="connsiteY0" fmla="*/ 4417073 h 5738787"/>
              <a:gd name="connsiteX1" fmla="*/ 10384876 w 10395285"/>
              <a:gd name="connsiteY1" fmla="*/ 3299473 h 5738787"/>
              <a:gd name="connsiteX2" fmla="*/ 9746248 w 10395285"/>
              <a:gd name="connsiteY2" fmla="*/ 1456159 h 5738787"/>
              <a:gd name="connsiteX3" fmla="*/ 8019048 w 10395285"/>
              <a:gd name="connsiteY3" fmla="*/ 353073 h 5738787"/>
              <a:gd name="connsiteX4" fmla="*/ 5566133 w 10395285"/>
              <a:gd name="connsiteY4" fmla="*/ 469187 h 5738787"/>
              <a:gd name="connsiteX5" fmla="*/ 3185791 w 10395285"/>
              <a:gd name="connsiteY5" fmla="*/ 33759 h 5738787"/>
              <a:gd name="connsiteX6" fmla="*/ 1415048 w 10395285"/>
              <a:gd name="connsiteY6" fmla="*/ 236959 h 5738787"/>
              <a:gd name="connsiteX7" fmla="*/ 36191 w 10395285"/>
              <a:gd name="connsiteY7" fmla="*/ 1877073 h 5738787"/>
              <a:gd name="connsiteX8" fmla="*/ 529676 w 10395285"/>
              <a:gd name="connsiteY8" fmla="*/ 3531702 h 5738787"/>
              <a:gd name="connsiteX9" fmla="*/ 1894019 w 10395285"/>
              <a:gd name="connsiteY9" fmla="*/ 4054217 h 5738787"/>
              <a:gd name="connsiteX10" fmla="*/ 2111733 w 10395285"/>
              <a:gd name="connsiteY10" fmla="*/ 5099245 h 5738787"/>
              <a:gd name="connsiteX11" fmla="*/ 3229333 w 10395285"/>
              <a:gd name="connsiteY11" fmla="*/ 5737873 h 5738787"/>
              <a:gd name="connsiteX12" fmla="*/ 5420991 w 10395285"/>
              <a:gd name="connsiteY12" fmla="*/ 4983131 h 5738787"/>
              <a:gd name="connsiteX13" fmla="*/ 7525562 w 10395285"/>
              <a:gd name="connsiteY13" fmla="*/ 5723359 h 5738787"/>
              <a:gd name="connsiteX14" fmla="*/ 9310819 w 10395285"/>
              <a:gd name="connsiteY14" fmla="*/ 4417073 h 5738787"/>
              <a:gd name="connsiteX0" fmla="*/ 8889905 w 10415138"/>
              <a:gd name="connsiteY0" fmla="*/ 4489644 h 5738787"/>
              <a:gd name="connsiteX1" fmla="*/ 10384876 w 10415138"/>
              <a:gd name="connsiteY1" fmla="*/ 3299473 h 5738787"/>
              <a:gd name="connsiteX2" fmla="*/ 9746248 w 10415138"/>
              <a:gd name="connsiteY2" fmla="*/ 1456159 h 5738787"/>
              <a:gd name="connsiteX3" fmla="*/ 8019048 w 10415138"/>
              <a:gd name="connsiteY3" fmla="*/ 353073 h 5738787"/>
              <a:gd name="connsiteX4" fmla="*/ 5566133 w 10415138"/>
              <a:gd name="connsiteY4" fmla="*/ 469187 h 5738787"/>
              <a:gd name="connsiteX5" fmla="*/ 3185791 w 10415138"/>
              <a:gd name="connsiteY5" fmla="*/ 33759 h 5738787"/>
              <a:gd name="connsiteX6" fmla="*/ 1415048 w 10415138"/>
              <a:gd name="connsiteY6" fmla="*/ 236959 h 5738787"/>
              <a:gd name="connsiteX7" fmla="*/ 36191 w 10415138"/>
              <a:gd name="connsiteY7" fmla="*/ 1877073 h 5738787"/>
              <a:gd name="connsiteX8" fmla="*/ 529676 w 10415138"/>
              <a:gd name="connsiteY8" fmla="*/ 3531702 h 5738787"/>
              <a:gd name="connsiteX9" fmla="*/ 1894019 w 10415138"/>
              <a:gd name="connsiteY9" fmla="*/ 4054217 h 5738787"/>
              <a:gd name="connsiteX10" fmla="*/ 2111733 w 10415138"/>
              <a:gd name="connsiteY10" fmla="*/ 5099245 h 5738787"/>
              <a:gd name="connsiteX11" fmla="*/ 3229333 w 10415138"/>
              <a:gd name="connsiteY11" fmla="*/ 5737873 h 5738787"/>
              <a:gd name="connsiteX12" fmla="*/ 5420991 w 10415138"/>
              <a:gd name="connsiteY12" fmla="*/ 4983131 h 5738787"/>
              <a:gd name="connsiteX13" fmla="*/ 7525562 w 10415138"/>
              <a:gd name="connsiteY13" fmla="*/ 5723359 h 5738787"/>
              <a:gd name="connsiteX14" fmla="*/ 8889905 w 10415138"/>
              <a:gd name="connsiteY14" fmla="*/ 4489644 h 5738787"/>
              <a:gd name="connsiteX0" fmla="*/ 8889905 w 10415138"/>
              <a:gd name="connsiteY0" fmla="*/ 4489644 h 5738507"/>
              <a:gd name="connsiteX1" fmla="*/ 10384876 w 10415138"/>
              <a:gd name="connsiteY1" fmla="*/ 3299473 h 5738507"/>
              <a:gd name="connsiteX2" fmla="*/ 9746248 w 10415138"/>
              <a:gd name="connsiteY2" fmla="*/ 1456159 h 5738507"/>
              <a:gd name="connsiteX3" fmla="*/ 8019048 w 10415138"/>
              <a:gd name="connsiteY3" fmla="*/ 353073 h 5738507"/>
              <a:gd name="connsiteX4" fmla="*/ 5566133 w 10415138"/>
              <a:gd name="connsiteY4" fmla="*/ 469187 h 5738507"/>
              <a:gd name="connsiteX5" fmla="*/ 3185791 w 10415138"/>
              <a:gd name="connsiteY5" fmla="*/ 33759 h 5738507"/>
              <a:gd name="connsiteX6" fmla="*/ 1415048 w 10415138"/>
              <a:gd name="connsiteY6" fmla="*/ 236959 h 5738507"/>
              <a:gd name="connsiteX7" fmla="*/ 36191 w 10415138"/>
              <a:gd name="connsiteY7" fmla="*/ 1877073 h 5738507"/>
              <a:gd name="connsiteX8" fmla="*/ 529676 w 10415138"/>
              <a:gd name="connsiteY8" fmla="*/ 3531702 h 5738507"/>
              <a:gd name="connsiteX9" fmla="*/ 1894019 w 10415138"/>
              <a:gd name="connsiteY9" fmla="*/ 4359017 h 5738507"/>
              <a:gd name="connsiteX10" fmla="*/ 2111733 w 10415138"/>
              <a:gd name="connsiteY10" fmla="*/ 5099245 h 5738507"/>
              <a:gd name="connsiteX11" fmla="*/ 3229333 w 10415138"/>
              <a:gd name="connsiteY11" fmla="*/ 5737873 h 5738507"/>
              <a:gd name="connsiteX12" fmla="*/ 5420991 w 10415138"/>
              <a:gd name="connsiteY12" fmla="*/ 4983131 h 5738507"/>
              <a:gd name="connsiteX13" fmla="*/ 7525562 w 10415138"/>
              <a:gd name="connsiteY13" fmla="*/ 5723359 h 5738507"/>
              <a:gd name="connsiteX14" fmla="*/ 8889905 w 10415138"/>
              <a:gd name="connsiteY14" fmla="*/ 4489644 h 5738507"/>
              <a:gd name="connsiteX0" fmla="*/ 8889905 w 10415138"/>
              <a:gd name="connsiteY0" fmla="*/ 4489644 h 5746824"/>
              <a:gd name="connsiteX1" fmla="*/ 10384876 w 10415138"/>
              <a:gd name="connsiteY1" fmla="*/ 3299473 h 5746824"/>
              <a:gd name="connsiteX2" fmla="*/ 9746248 w 10415138"/>
              <a:gd name="connsiteY2" fmla="*/ 1456159 h 5746824"/>
              <a:gd name="connsiteX3" fmla="*/ 8019048 w 10415138"/>
              <a:gd name="connsiteY3" fmla="*/ 353073 h 5746824"/>
              <a:gd name="connsiteX4" fmla="*/ 5566133 w 10415138"/>
              <a:gd name="connsiteY4" fmla="*/ 469187 h 5746824"/>
              <a:gd name="connsiteX5" fmla="*/ 3185791 w 10415138"/>
              <a:gd name="connsiteY5" fmla="*/ 33759 h 5746824"/>
              <a:gd name="connsiteX6" fmla="*/ 1415048 w 10415138"/>
              <a:gd name="connsiteY6" fmla="*/ 236959 h 5746824"/>
              <a:gd name="connsiteX7" fmla="*/ 36191 w 10415138"/>
              <a:gd name="connsiteY7" fmla="*/ 1877073 h 5746824"/>
              <a:gd name="connsiteX8" fmla="*/ 529676 w 10415138"/>
              <a:gd name="connsiteY8" fmla="*/ 3531702 h 5746824"/>
              <a:gd name="connsiteX9" fmla="*/ 1894019 w 10415138"/>
              <a:gd name="connsiteY9" fmla="*/ 4359017 h 5746824"/>
              <a:gd name="connsiteX10" fmla="*/ 2213333 w 10415138"/>
              <a:gd name="connsiteY10" fmla="*/ 5331474 h 5746824"/>
              <a:gd name="connsiteX11" fmla="*/ 3229333 w 10415138"/>
              <a:gd name="connsiteY11" fmla="*/ 5737873 h 5746824"/>
              <a:gd name="connsiteX12" fmla="*/ 5420991 w 10415138"/>
              <a:gd name="connsiteY12" fmla="*/ 4983131 h 5746824"/>
              <a:gd name="connsiteX13" fmla="*/ 7525562 w 10415138"/>
              <a:gd name="connsiteY13" fmla="*/ 5723359 h 5746824"/>
              <a:gd name="connsiteX14" fmla="*/ 8889905 w 10415138"/>
              <a:gd name="connsiteY14" fmla="*/ 4489644 h 5746824"/>
              <a:gd name="connsiteX0" fmla="*/ 8889905 w 10415138"/>
              <a:gd name="connsiteY0" fmla="*/ 4489644 h 5738694"/>
              <a:gd name="connsiteX1" fmla="*/ 10384876 w 10415138"/>
              <a:gd name="connsiteY1" fmla="*/ 3299473 h 5738694"/>
              <a:gd name="connsiteX2" fmla="*/ 9746248 w 10415138"/>
              <a:gd name="connsiteY2" fmla="*/ 1456159 h 5738694"/>
              <a:gd name="connsiteX3" fmla="*/ 8019048 w 10415138"/>
              <a:gd name="connsiteY3" fmla="*/ 353073 h 5738694"/>
              <a:gd name="connsiteX4" fmla="*/ 5566133 w 10415138"/>
              <a:gd name="connsiteY4" fmla="*/ 469187 h 5738694"/>
              <a:gd name="connsiteX5" fmla="*/ 3185791 w 10415138"/>
              <a:gd name="connsiteY5" fmla="*/ 33759 h 5738694"/>
              <a:gd name="connsiteX6" fmla="*/ 1415048 w 10415138"/>
              <a:gd name="connsiteY6" fmla="*/ 236959 h 5738694"/>
              <a:gd name="connsiteX7" fmla="*/ 36191 w 10415138"/>
              <a:gd name="connsiteY7" fmla="*/ 1877073 h 5738694"/>
              <a:gd name="connsiteX8" fmla="*/ 529676 w 10415138"/>
              <a:gd name="connsiteY8" fmla="*/ 3531702 h 5738694"/>
              <a:gd name="connsiteX9" fmla="*/ 1894019 w 10415138"/>
              <a:gd name="connsiteY9" fmla="*/ 4359017 h 5738694"/>
              <a:gd name="connsiteX10" fmla="*/ 2343962 w 10415138"/>
              <a:gd name="connsiteY10" fmla="*/ 5113760 h 5738694"/>
              <a:gd name="connsiteX11" fmla="*/ 3229333 w 10415138"/>
              <a:gd name="connsiteY11" fmla="*/ 5737873 h 5738694"/>
              <a:gd name="connsiteX12" fmla="*/ 5420991 w 10415138"/>
              <a:gd name="connsiteY12" fmla="*/ 4983131 h 5738694"/>
              <a:gd name="connsiteX13" fmla="*/ 7525562 w 10415138"/>
              <a:gd name="connsiteY13" fmla="*/ 5723359 h 5738694"/>
              <a:gd name="connsiteX14" fmla="*/ 8889905 w 10415138"/>
              <a:gd name="connsiteY14" fmla="*/ 4489644 h 5738694"/>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343962 w 10415138"/>
              <a:gd name="connsiteY10" fmla="*/ 5113760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184305 w 10415138"/>
              <a:gd name="connsiteY10" fmla="*/ 5113760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169790 w 10415138"/>
              <a:gd name="connsiteY10" fmla="*/ 5244389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9368877 w 10393074"/>
              <a:gd name="connsiteY0" fmla="*/ 4779930 h 5727338"/>
              <a:gd name="connsiteX1" fmla="*/ 10384876 w 10393074"/>
              <a:gd name="connsiteY1" fmla="*/ 3299473 h 5727338"/>
              <a:gd name="connsiteX2" fmla="*/ 9746248 w 10393074"/>
              <a:gd name="connsiteY2" fmla="*/ 1456159 h 5727338"/>
              <a:gd name="connsiteX3" fmla="*/ 8019048 w 10393074"/>
              <a:gd name="connsiteY3" fmla="*/ 353073 h 5727338"/>
              <a:gd name="connsiteX4" fmla="*/ 5566133 w 10393074"/>
              <a:gd name="connsiteY4" fmla="*/ 469187 h 5727338"/>
              <a:gd name="connsiteX5" fmla="*/ 3185791 w 10393074"/>
              <a:gd name="connsiteY5" fmla="*/ 33759 h 5727338"/>
              <a:gd name="connsiteX6" fmla="*/ 1415048 w 10393074"/>
              <a:gd name="connsiteY6" fmla="*/ 236959 h 5727338"/>
              <a:gd name="connsiteX7" fmla="*/ 36191 w 10393074"/>
              <a:gd name="connsiteY7" fmla="*/ 1877073 h 5727338"/>
              <a:gd name="connsiteX8" fmla="*/ 529676 w 10393074"/>
              <a:gd name="connsiteY8" fmla="*/ 3531702 h 5727338"/>
              <a:gd name="connsiteX9" fmla="*/ 1894019 w 10393074"/>
              <a:gd name="connsiteY9" fmla="*/ 4359017 h 5727338"/>
              <a:gd name="connsiteX10" fmla="*/ 2169790 w 10393074"/>
              <a:gd name="connsiteY10" fmla="*/ 5244389 h 5727338"/>
              <a:gd name="connsiteX11" fmla="*/ 3243847 w 10393074"/>
              <a:gd name="connsiteY11" fmla="*/ 5447587 h 5727338"/>
              <a:gd name="connsiteX12" fmla="*/ 5420991 w 10393074"/>
              <a:gd name="connsiteY12" fmla="*/ 4983131 h 5727338"/>
              <a:gd name="connsiteX13" fmla="*/ 7525562 w 10393074"/>
              <a:gd name="connsiteY13" fmla="*/ 5723359 h 5727338"/>
              <a:gd name="connsiteX14" fmla="*/ 9368877 w 10393074"/>
              <a:gd name="connsiteY14" fmla="*/ 4779930 h 5727338"/>
              <a:gd name="connsiteX0" fmla="*/ 9368877 w 10251774"/>
              <a:gd name="connsiteY0" fmla="*/ 4779930 h 5727338"/>
              <a:gd name="connsiteX1" fmla="*/ 10239733 w 10251774"/>
              <a:gd name="connsiteY1" fmla="*/ 3299473 h 5727338"/>
              <a:gd name="connsiteX2" fmla="*/ 9746248 w 10251774"/>
              <a:gd name="connsiteY2" fmla="*/ 1456159 h 5727338"/>
              <a:gd name="connsiteX3" fmla="*/ 8019048 w 10251774"/>
              <a:gd name="connsiteY3" fmla="*/ 353073 h 5727338"/>
              <a:gd name="connsiteX4" fmla="*/ 5566133 w 10251774"/>
              <a:gd name="connsiteY4" fmla="*/ 469187 h 5727338"/>
              <a:gd name="connsiteX5" fmla="*/ 3185791 w 10251774"/>
              <a:gd name="connsiteY5" fmla="*/ 33759 h 5727338"/>
              <a:gd name="connsiteX6" fmla="*/ 1415048 w 10251774"/>
              <a:gd name="connsiteY6" fmla="*/ 236959 h 5727338"/>
              <a:gd name="connsiteX7" fmla="*/ 36191 w 10251774"/>
              <a:gd name="connsiteY7" fmla="*/ 1877073 h 5727338"/>
              <a:gd name="connsiteX8" fmla="*/ 529676 w 10251774"/>
              <a:gd name="connsiteY8" fmla="*/ 3531702 h 5727338"/>
              <a:gd name="connsiteX9" fmla="*/ 1894019 w 10251774"/>
              <a:gd name="connsiteY9" fmla="*/ 4359017 h 5727338"/>
              <a:gd name="connsiteX10" fmla="*/ 2169790 w 10251774"/>
              <a:gd name="connsiteY10" fmla="*/ 5244389 h 5727338"/>
              <a:gd name="connsiteX11" fmla="*/ 3243847 w 10251774"/>
              <a:gd name="connsiteY11" fmla="*/ 5447587 h 5727338"/>
              <a:gd name="connsiteX12" fmla="*/ 5420991 w 10251774"/>
              <a:gd name="connsiteY12" fmla="*/ 4983131 h 5727338"/>
              <a:gd name="connsiteX13" fmla="*/ 7525562 w 10251774"/>
              <a:gd name="connsiteY13" fmla="*/ 5723359 h 5727338"/>
              <a:gd name="connsiteX14" fmla="*/ 9368877 w 10251774"/>
              <a:gd name="connsiteY14" fmla="*/ 4779930 h 5727338"/>
              <a:gd name="connsiteX0" fmla="*/ 9368877 w 10251774"/>
              <a:gd name="connsiteY0" fmla="*/ 4779930 h 5727246"/>
              <a:gd name="connsiteX1" fmla="*/ 10239733 w 10251774"/>
              <a:gd name="connsiteY1" fmla="*/ 3299473 h 5727246"/>
              <a:gd name="connsiteX2" fmla="*/ 9746248 w 10251774"/>
              <a:gd name="connsiteY2" fmla="*/ 1456159 h 5727246"/>
              <a:gd name="connsiteX3" fmla="*/ 8019048 w 10251774"/>
              <a:gd name="connsiteY3" fmla="*/ 353073 h 5727246"/>
              <a:gd name="connsiteX4" fmla="*/ 5566133 w 10251774"/>
              <a:gd name="connsiteY4" fmla="*/ 469187 h 5727246"/>
              <a:gd name="connsiteX5" fmla="*/ 3185791 w 10251774"/>
              <a:gd name="connsiteY5" fmla="*/ 33759 h 5727246"/>
              <a:gd name="connsiteX6" fmla="*/ 1415048 w 10251774"/>
              <a:gd name="connsiteY6" fmla="*/ 236959 h 5727246"/>
              <a:gd name="connsiteX7" fmla="*/ 36191 w 10251774"/>
              <a:gd name="connsiteY7" fmla="*/ 1877073 h 5727246"/>
              <a:gd name="connsiteX8" fmla="*/ 529676 w 10251774"/>
              <a:gd name="connsiteY8" fmla="*/ 3531702 h 5727246"/>
              <a:gd name="connsiteX9" fmla="*/ 1894019 w 10251774"/>
              <a:gd name="connsiteY9" fmla="*/ 4359017 h 5727246"/>
              <a:gd name="connsiteX10" fmla="*/ 2169790 w 10251774"/>
              <a:gd name="connsiteY10" fmla="*/ 5244389 h 5727246"/>
              <a:gd name="connsiteX11" fmla="*/ 3243847 w 10251774"/>
              <a:gd name="connsiteY11" fmla="*/ 5563702 h 5727246"/>
              <a:gd name="connsiteX12" fmla="*/ 5420991 w 10251774"/>
              <a:gd name="connsiteY12" fmla="*/ 4983131 h 5727246"/>
              <a:gd name="connsiteX13" fmla="*/ 7525562 w 10251774"/>
              <a:gd name="connsiteY13" fmla="*/ 5723359 h 5727246"/>
              <a:gd name="connsiteX14" fmla="*/ 9368877 w 10251774"/>
              <a:gd name="connsiteY14" fmla="*/ 4779930 h 5727246"/>
              <a:gd name="connsiteX0" fmla="*/ 9372421 w 10255318"/>
              <a:gd name="connsiteY0" fmla="*/ 4779930 h 5727246"/>
              <a:gd name="connsiteX1" fmla="*/ 10243277 w 10255318"/>
              <a:gd name="connsiteY1" fmla="*/ 3299473 h 5727246"/>
              <a:gd name="connsiteX2" fmla="*/ 9749792 w 10255318"/>
              <a:gd name="connsiteY2" fmla="*/ 1456159 h 5727246"/>
              <a:gd name="connsiteX3" fmla="*/ 8022592 w 10255318"/>
              <a:gd name="connsiteY3" fmla="*/ 353073 h 5727246"/>
              <a:gd name="connsiteX4" fmla="*/ 5569677 w 10255318"/>
              <a:gd name="connsiteY4" fmla="*/ 469187 h 5727246"/>
              <a:gd name="connsiteX5" fmla="*/ 3189335 w 10255318"/>
              <a:gd name="connsiteY5" fmla="*/ 33759 h 5727246"/>
              <a:gd name="connsiteX6" fmla="*/ 1418592 w 10255318"/>
              <a:gd name="connsiteY6" fmla="*/ 236959 h 5727246"/>
              <a:gd name="connsiteX7" fmla="*/ 39735 w 10255318"/>
              <a:gd name="connsiteY7" fmla="*/ 1877073 h 5727246"/>
              <a:gd name="connsiteX8" fmla="*/ 533220 w 10255318"/>
              <a:gd name="connsiteY8" fmla="*/ 3531702 h 5727246"/>
              <a:gd name="connsiteX9" fmla="*/ 2173335 w 10255318"/>
              <a:gd name="connsiteY9" fmla="*/ 4329989 h 5727246"/>
              <a:gd name="connsiteX10" fmla="*/ 2173334 w 10255318"/>
              <a:gd name="connsiteY10" fmla="*/ 5244389 h 5727246"/>
              <a:gd name="connsiteX11" fmla="*/ 3247391 w 10255318"/>
              <a:gd name="connsiteY11" fmla="*/ 5563702 h 5727246"/>
              <a:gd name="connsiteX12" fmla="*/ 5424535 w 10255318"/>
              <a:gd name="connsiteY12" fmla="*/ 4983131 h 5727246"/>
              <a:gd name="connsiteX13" fmla="*/ 7529106 w 10255318"/>
              <a:gd name="connsiteY13" fmla="*/ 5723359 h 5727246"/>
              <a:gd name="connsiteX14" fmla="*/ 9372421 w 10255318"/>
              <a:gd name="connsiteY14" fmla="*/ 4779930 h 5727246"/>
              <a:gd name="connsiteX0" fmla="*/ 9371050 w 10253947"/>
              <a:gd name="connsiteY0" fmla="*/ 4779930 h 5727246"/>
              <a:gd name="connsiteX1" fmla="*/ 10241906 w 10253947"/>
              <a:gd name="connsiteY1" fmla="*/ 3299473 h 5727246"/>
              <a:gd name="connsiteX2" fmla="*/ 9748421 w 10253947"/>
              <a:gd name="connsiteY2" fmla="*/ 1456159 h 5727246"/>
              <a:gd name="connsiteX3" fmla="*/ 8021221 w 10253947"/>
              <a:gd name="connsiteY3" fmla="*/ 353073 h 5727246"/>
              <a:gd name="connsiteX4" fmla="*/ 5568306 w 10253947"/>
              <a:gd name="connsiteY4" fmla="*/ 469187 h 5727246"/>
              <a:gd name="connsiteX5" fmla="*/ 3187964 w 10253947"/>
              <a:gd name="connsiteY5" fmla="*/ 33759 h 5727246"/>
              <a:gd name="connsiteX6" fmla="*/ 1417221 w 10253947"/>
              <a:gd name="connsiteY6" fmla="*/ 236959 h 5727246"/>
              <a:gd name="connsiteX7" fmla="*/ 38364 w 10253947"/>
              <a:gd name="connsiteY7" fmla="*/ 1877073 h 5727246"/>
              <a:gd name="connsiteX8" fmla="*/ 531849 w 10253947"/>
              <a:gd name="connsiteY8" fmla="*/ 3531702 h 5727246"/>
              <a:gd name="connsiteX9" fmla="*/ 2070364 w 10253947"/>
              <a:gd name="connsiteY9" fmla="*/ 4329989 h 5727246"/>
              <a:gd name="connsiteX10" fmla="*/ 2171963 w 10253947"/>
              <a:gd name="connsiteY10" fmla="*/ 5244389 h 5727246"/>
              <a:gd name="connsiteX11" fmla="*/ 3246020 w 10253947"/>
              <a:gd name="connsiteY11" fmla="*/ 5563702 h 5727246"/>
              <a:gd name="connsiteX12" fmla="*/ 5423164 w 10253947"/>
              <a:gd name="connsiteY12" fmla="*/ 4983131 h 5727246"/>
              <a:gd name="connsiteX13" fmla="*/ 7527735 w 10253947"/>
              <a:gd name="connsiteY13" fmla="*/ 5723359 h 5727246"/>
              <a:gd name="connsiteX14" fmla="*/ 9371050 w 10253947"/>
              <a:gd name="connsiteY14" fmla="*/ 4779930 h 5727246"/>
              <a:gd name="connsiteX0" fmla="*/ 9391809 w 10274706"/>
              <a:gd name="connsiteY0" fmla="*/ 4779930 h 5727246"/>
              <a:gd name="connsiteX1" fmla="*/ 10262665 w 10274706"/>
              <a:gd name="connsiteY1" fmla="*/ 3299473 h 5727246"/>
              <a:gd name="connsiteX2" fmla="*/ 9769180 w 10274706"/>
              <a:gd name="connsiteY2" fmla="*/ 1456159 h 5727246"/>
              <a:gd name="connsiteX3" fmla="*/ 8041980 w 10274706"/>
              <a:gd name="connsiteY3" fmla="*/ 353073 h 5727246"/>
              <a:gd name="connsiteX4" fmla="*/ 5589065 w 10274706"/>
              <a:gd name="connsiteY4" fmla="*/ 469187 h 5727246"/>
              <a:gd name="connsiteX5" fmla="*/ 3208723 w 10274706"/>
              <a:gd name="connsiteY5" fmla="*/ 33759 h 5727246"/>
              <a:gd name="connsiteX6" fmla="*/ 1437980 w 10274706"/>
              <a:gd name="connsiteY6" fmla="*/ 236959 h 5727246"/>
              <a:gd name="connsiteX7" fmla="*/ 59123 w 10274706"/>
              <a:gd name="connsiteY7" fmla="*/ 1877073 h 5727246"/>
              <a:gd name="connsiteX8" fmla="*/ 436494 w 10274706"/>
              <a:gd name="connsiteY8" fmla="*/ 3778445 h 5727246"/>
              <a:gd name="connsiteX9" fmla="*/ 2091123 w 10274706"/>
              <a:gd name="connsiteY9" fmla="*/ 4329989 h 5727246"/>
              <a:gd name="connsiteX10" fmla="*/ 2192722 w 10274706"/>
              <a:gd name="connsiteY10" fmla="*/ 5244389 h 5727246"/>
              <a:gd name="connsiteX11" fmla="*/ 3266779 w 10274706"/>
              <a:gd name="connsiteY11" fmla="*/ 5563702 h 5727246"/>
              <a:gd name="connsiteX12" fmla="*/ 5443923 w 10274706"/>
              <a:gd name="connsiteY12" fmla="*/ 4983131 h 5727246"/>
              <a:gd name="connsiteX13" fmla="*/ 7548494 w 10274706"/>
              <a:gd name="connsiteY13" fmla="*/ 5723359 h 5727246"/>
              <a:gd name="connsiteX14" fmla="*/ 9391809 w 10274706"/>
              <a:gd name="connsiteY14" fmla="*/ 4779930 h 5727246"/>
              <a:gd name="connsiteX0" fmla="*/ 9423023 w 10305920"/>
              <a:gd name="connsiteY0" fmla="*/ 4779930 h 5727246"/>
              <a:gd name="connsiteX1" fmla="*/ 10293879 w 10305920"/>
              <a:gd name="connsiteY1" fmla="*/ 3299473 h 5727246"/>
              <a:gd name="connsiteX2" fmla="*/ 9800394 w 10305920"/>
              <a:gd name="connsiteY2" fmla="*/ 1456159 h 5727246"/>
              <a:gd name="connsiteX3" fmla="*/ 8073194 w 10305920"/>
              <a:gd name="connsiteY3" fmla="*/ 353073 h 5727246"/>
              <a:gd name="connsiteX4" fmla="*/ 5620279 w 10305920"/>
              <a:gd name="connsiteY4" fmla="*/ 469187 h 5727246"/>
              <a:gd name="connsiteX5" fmla="*/ 3239937 w 10305920"/>
              <a:gd name="connsiteY5" fmla="*/ 33759 h 5727246"/>
              <a:gd name="connsiteX6" fmla="*/ 1469194 w 10305920"/>
              <a:gd name="connsiteY6" fmla="*/ 236959 h 5727246"/>
              <a:gd name="connsiteX7" fmla="*/ 90337 w 10305920"/>
              <a:gd name="connsiteY7" fmla="*/ 1877073 h 5727246"/>
              <a:gd name="connsiteX8" fmla="*/ 467708 w 10305920"/>
              <a:gd name="connsiteY8" fmla="*/ 3778445 h 5727246"/>
              <a:gd name="connsiteX9" fmla="*/ 2122337 w 10305920"/>
              <a:gd name="connsiteY9" fmla="*/ 4329989 h 5727246"/>
              <a:gd name="connsiteX10" fmla="*/ 2223936 w 10305920"/>
              <a:gd name="connsiteY10" fmla="*/ 5244389 h 5727246"/>
              <a:gd name="connsiteX11" fmla="*/ 3297993 w 10305920"/>
              <a:gd name="connsiteY11" fmla="*/ 5563702 h 5727246"/>
              <a:gd name="connsiteX12" fmla="*/ 5475137 w 10305920"/>
              <a:gd name="connsiteY12" fmla="*/ 4983131 h 5727246"/>
              <a:gd name="connsiteX13" fmla="*/ 7579708 w 10305920"/>
              <a:gd name="connsiteY13" fmla="*/ 5723359 h 5727246"/>
              <a:gd name="connsiteX14" fmla="*/ 9423023 w 10305920"/>
              <a:gd name="connsiteY14" fmla="*/ 4779930 h 5727246"/>
              <a:gd name="connsiteX0" fmla="*/ 9423023 w 10305920"/>
              <a:gd name="connsiteY0" fmla="*/ 4779930 h 5727246"/>
              <a:gd name="connsiteX1" fmla="*/ 10293879 w 10305920"/>
              <a:gd name="connsiteY1" fmla="*/ 3299473 h 5727246"/>
              <a:gd name="connsiteX2" fmla="*/ 9800394 w 10305920"/>
              <a:gd name="connsiteY2" fmla="*/ 1456159 h 5727246"/>
              <a:gd name="connsiteX3" fmla="*/ 8073194 w 10305920"/>
              <a:gd name="connsiteY3" fmla="*/ 353073 h 5727246"/>
              <a:gd name="connsiteX4" fmla="*/ 5620279 w 10305920"/>
              <a:gd name="connsiteY4" fmla="*/ 469187 h 5727246"/>
              <a:gd name="connsiteX5" fmla="*/ 3239937 w 10305920"/>
              <a:gd name="connsiteY5" fmla="*/ 33759 h 5727246"/>
              <a:gd name="connsiteX6" fmla="*/ 1469194 w 10305920"/>
              <a:gd name="connsiteY6" fmla="*/ 236959 h 5727246"/>
              <a:gd name="connsiteX7" fmla="*/ 90337 w 10305920"/>
              <a:gd name="connsiteY7" fmla="*/ 1877073 h 5727246"/>
              <a:gd name="connsiteX8" fmla="*/ 467708 w 10305920"/>
              <a:gd name="connsiteY8" fmla="*/ 3778445 h 5727246"/>
              <a:gd name="connsiteX9" fmla="*/ 2122337 w 10305920"/>
              <a:gd name="connsiteY9" fmla="*/ 4329989 h 5727246"/>
              <a:gd name="connsiteX10" fmla="*/ 2223936 w 10305920"/>
              <a:gd name="connsiteY10" fmla="*/ 5244389 h 5727246"/>
              <a:gd name="connsiteX11" fmla="*/ 3297993 w 10305920"/>
              <a:gd name="connsiteY11" fmla="*/ 5563702 h 5727246"/>
              <a:gd name="connsiteX12" fmla="*/ 5475137 w 10305920"/>
              <a:gd name="connsiteY12" fmla="*/ 4983131 h 5727246"/>
              <a:gd name="connsiteX13" fmla="*/ 6853993 w 10305920"/>
              <a:gd name="connsiteY13" fmla="*/ 5723359 h 5727246"/>
              <a:gd name="connsiteX14" fmla="*/ 9423023 w 10305920"/>
              <a:gd name="connsiteY14" fmla="*/ 4779930 h 5727246"/>
              <a:gd name="connsiteX0" fmla="*/ 9423023 w 10305920"/>
              <a:gd name="connsiteY0" fmla="*/ 4779930 h 5727793"/>
              <a:gd name="connsiteX1" fmla="*/ 10293879 w 10305920"/>
              <a:gd name="connsiteY1" fmla="*/ 3299473 h 5727793"/>
              <a:gd name="connsiteX2" fmla="*/ 9800394 w 10305920"/>
              <a:gd name="connsiteY2" fmla="*/ 1456159 h 5727793"/>
              <a:gd name="connsiteX3" fmla="*/ 8073194 w 10305920"/>
              <a:gd name="connsiteY3" fmla="*/ 353073 h 5727793"/>
              <a:gd name="connsiteX4" fmla="*/ 5620279 w 10305920"/>
              <a:gd name="connsiteY4" fmla="*/ 469187 h 5727793"/>
              <a:gd name="connsiteX5" fmla="*/ 3239937 w 10305920"/>
              <a:gd name="connsiteY5" fmla="*/ 33759 h 5727793"/>
              <a:gd name="connsiteX6" fmla="*/ 1469194 w 10305920"/>
              <a:gd name="connsiteY6" fmla="*/ 236959 h 5727793"/>
              <a:gd name="connsiteX7" fmla="*/ 90337 w 10305920"/>
              <a:gd name="connsiteY7" fmla="*/ 1877073 h 5727793"/>
              <a:gd name="connsiteX8" fmla="*/ 467708 w 10305920"/>
              <a:gd name="connsiteY8" fmla="*/ 3778445 h 5727793"/>
              <a:gd name="connsiteX9" fmla="*/ 2122337 w 10305920"/>
              <a:gd name="connsiteY9" fmla="*/ 4329989 h 5727793"/>
              <a:gd name="connsiteX10" fmla="*/ 2223936 w 10305920"/>
              <a:gd name="connsiteY10" fmla="*/ 5244389 h 5727793"/>
              <a:gd name="connsiteX11" fmla="*/ 3297993 w 10305920"/>
              <a:gd name="connsiteY11" fmla="*/ 5563702 h 5727793"/>
              <a:gd name="connsiteX12" fmla="*/ 4821994 w 10305920"/>
              <a:gd name="connsiteY12" fmla="*/ 5084731 h 5727793"/>
              <a:gd name="connsiteX13" fmla="*/ 6853993 w 10305920"/>
              <a:gd name="connsiteY13" fmla="*/ 5723359 h 5727793"/>
              <a:gd name="connsiteX14" fmla="*/ 9423023 w 10305920"/>
              <a:gd name="connsiteY14" fmla="*/ 4779930 h 5727793"/>
              <a:gd name="connsiteX0" fmla="*/ 9388398 w 10271295"/>
              <a:gd name="connsiteY0" fmla="*/ 4779930 h 5727793"/>
              <a:gd name="connsiteX1" fmla="*/ 10259254 w 10271295"/>
              <a:gd name="connsiteY1" fmla="*/ 3299473 h 5727793"/>
              <a:gd name="connsiteX2" fmla="*/ 9765769 w 10271295"/>
              <a:gd name="connsiteY2" fmla="*/ 1456159 h 5727793"/>
              <a:gd name="connsiteX3" fmla="*/ 8038569 w 10271295"/>
              <a:gd name="connsiteY3" fmla="*/ 353073 h 5727793"/>
              <a:gd name="connsiteX4" fmla="*/ 5585654 w 10271295"/>
              <a:gd name="connsiteY4" fmla="*/ 469187 h 5727793"/>
              <a:gd name="connsiteX5" fmla="*/ 3205312 w 10271295"/>
              <a:gd name="connsiteY5" fmla="*/ 33759 h 5727793"/>
              <a:gd name="connsiteX6" fmla="*/ 1434569 w 10271295"/>
              <a:gd name="connsiteY6" fmla="*/ 236959 h 5727793"/>
              <a:gd name="connsiteX7" fmla="*/ 55712 w 10271295"/>
              <a:gd name="connsiteY7" fmla="*/ 1877073 h 5727793"/>
              <a:gd name="connsiteX8" fmla="*/ 433083 w 10271295"/>
              <a:gd name="connsiteY8" fmla="*/ 3778445 h 5727793"/>
              <a:gd name="connsiteX9" fmla="*/ 1928055 w 10271295"/>
              <a:gd name="connsiteY9" fmla="*/ 4228389 h 5727793"/>
              <a:gd name="connsiteX10" fmla="*/ 2189311 w 10271295"/>
              <a:gd name="connsiteY10" fmla="*/ 5244389 h 5727793"/>
              <a:gd name="connsiteX11" fmla="*/ 3263368 w 10271295"/>
              <a:gd name="connsiteY11" fmla="*/ 5563702 h 5727793"/>
              <a:gd name="connsiteX12" fmla="*/ 4787369 w 10271295"/>
              <a:gd name="connsiteY12" fmla="*/ 5084731 h 5727793"/>
              <a:gd name="connsiteX13" fmla="*/ 6819368 w 10271295"/>
              <a:gd name="connsiteY13" fmla="*/ 5723359 h 5727793"/>
              <a:gd name="connsiteX14" fmla="*/ 9388398 w 10271295"/>
              <a:gd name="connsiteY14" fmla="*/ 4779930 h 5727793"/>
              <a:gd name="connsiteX0" fmla="*/ 9381507 w 10264404"/>
              <a:gd name="connsiteY0" fmla="*/ 4869557 h 5817420"/>
              <a:gd name="connsiteX1" fmla="*/ 10252363 w 10264404"/>
              <a:gd name="connsiteY1" fmla="*/ 3389100 h 5817420"/>
              <a:gd name="connsiteX2" fmla="*/ 9758878 w 10264404"/>
              <a:gd name="connsiteY2" fmla="*/ 1545786 h 5817420"/>
              <a:gd name="connsiteX3" fmla="*/ 8031678 w 10264404"/>
              <a:gd name="connsiteY3" fmla="*/ 442700 h 5817420"/>
              <a:gd name="connsiteX4" fmla="*/ 5578763 w 10264404"/>
              <a:gd name="connsiteY4" fmla="*/ 558814 h 5817420"/>
              <a:gd name="connsiteX5" fmla="*/ 3198421 w 10264404"/>
              <a:gd name="connsiteY5" fmla="*/ 123386 h 5817420"/>
              <a:gd name="connsiteX6" fmla="*/ 1326078 w 10264404"/>
              <a:gd name="connsiteY6" fmla="*/ 166929 h 5817420"/>
              <a:gd name="connsiteX7" fmla="*/ 48821 w 10264404"/>
              <a:gd name="connsiteY7" fmla="*/ 1966700 h 5817420"/>
              <a:gd name="connsiteX8" fmla="*/ 426192 w 10264404"/>
              <a:gd name="connsiteY8" fmla="*/ 3868072 h 5817420"/>
              <a:gd name="connsiteX9" fmla="*/ 1921164 w 10264404"/>
              <a:gd name="connsiteY9" fmla="*/ 4318016 h 5817420"/>
              <a:gd name="connsiteX10" fmla="*/ 2182420 w 10264404"/>
              <a:gd name="connsiteY10" fmla="*/ 5334016 h 5817420"/>
              <a:gd name="connsiteX11" fmla="*/ 3256477 w 10264404"/>
              <a:gd name="connsiteY11" fmla="*/ 5653329 h 5817420"/>
              <a:gd name="connsiteX12" fmla="*/ 4780478 w 10264404"/>
              <a:gd name="connsiteY12" fmla="*/ 5174358 h 5817420"/>
              <a:gd name="connsiteX13" fmla="*/ 6812477 w 10264404"/>
              <a:gd name="connsiteY13" fmla="*/ 5812986 h 5817420"/>
              <a:gd name="connsiteX14" fmla="*/ 9381507 w 10264404"/>
              <a:gd name="connsiteY14" fmla="*/ 4869557 h 5817420"/>
              <a:gd name="connsiteX0" fmla="*/ 9381507 w 10264404"/>
              <a:gd name="connsiteY0" fmla="*/ 4921491 h 5869354"/>
              <a:gd name="connsiteX1" fmla="*/ 10252363 w 10264404"/>
              <a:gd name="connsiteY1" fmla="*/ 3441034 h 5869354"/>
              <a:gd name="connsiteX2" fmla="*/ 9758878 w 10264404"/>
              <a:gd name="connsiteY2" fmla="*/ 1597720 h 5869354"/>
              <a:gd name="connsiteX3" fmla="*/ 8031678 w 10264404"/>
              <a:gd name="connsiteY3" fmla="*/ 494634 h 5869354"/>
              <a:gd name="connsiteX4" fmla="*/ 5578763 w 10264404"/>
              <a:gd name="connsiteY4" fmla="*/ 610748 h 5869354"/>
              <a:gd name="connsiteX5" fmla="*/ 3256478 w 10264404"/>
              <a:gd name="connsiteY5" fmla="*/ 73720 h 5869354"/>
              <a:gd name="connsiteX6" fmla="*/ 1326078 w 10264404"/>
              <a:gd name="connsiteY6" fmla="*/ 218863 h 5869354"/>
              <a:gd name="connsiteX7" fmla="*/ 48821 w 10264404"/>
              <a:gd name="connsiteY7" fmla="*/ 2018634 h 5869354"/>
              <a:gd name="connsiteX8" fmla="*/ 426192 w 10264404"/>
              <a:gd name="connsiteY8" fmla="*/ 3920006 h 5869354"/>
              <a:gd name="connsiteX9" fmla="*/ 1921164 w 10264404"/>
              <a:gd name="connsiteY9" fmla="*/ 4369950 h 5869354"/>
              <a:gd name="connsiteX10" fmla="*/ 2182420 w 10264404"/>
              <a:gd name="connsiteY10" fmla="*/ 5385950 h 5869354"/>
              <a:gd name="connsiteX11" fmla="*/ 3256477 w 10264404"/>
              <a:gd name="connsiteY11" fmla="*/ 5705263 h 5869354"/>
              <a:gd name="connsiteX12" fmla="*/ 4780478 w 10264404"/>
              <a:gd name="connsiteY12" fmla="*/ 5226292 h 5869354"/>
              <a:gd name="connsiteX13" fmla="*/ 6812477 w 10264404"/>
              <a:gd name="connsiteY13" fmla="*/ 5864920 h 5869354"/>
              <a:gd name="connsiteX14" fmla="*/ 9381507 w 10264404"/>
              <a:gd name="connsiteY14" fmla="*/ 4921491 h 5869354"/>
              <a:gd name="connsiteX0" fmla="*/ 9381507 w 10264404"/>
              <a:gd name="connsiteY0" fmla="*/ 4921491 h 5869354"/>
              <a:gd name="connsiteX1" fmla="*/ 10252363 w 10264404"/>
              <a:gd name="connsiteY1" fmla="*/ 3441034 h 5869354"/>
              <a:gd name="connsiteX2" fmla="*/ 9758878 w 10264404"/>
              <a:gd name="connsiteY2" fmla="*/ 1597720 h 5869354"/>
              <a:gd name="connsiteX3" fmla="*/ 8031678 w 10264404"/>
              <a:gd name="connsiteY3" fmla="*/ 494634 h 5869354"/>
              <a:gd name="connsiteX4" fmla="*/ 5578763 w 10264404"/>
              <a:gd name="connsiteY4" fmla="*/ 610748 h 5869354"/>
              <a:gd name="connsiteX5" fmla="*/ 3256478 w 10264404"/>
              <a:gd name="connsiteY5" fmla="*/ 73720 h 5869354"/>
              <a:gd name="connsiteX6" fmla="*/ 1326078 w 10264404"/>
              <a:gd name="connsiteY6" fmla="*/ 218863 h 5869354"/>
              <a:gd name="connsiteX7" fmla="*/ 48821 w 10264404"/>
              <a:gd name="connsiteY7" fmla="*/ 2018634 h 5869354"/>
              <a:gd name="connsiteX8" fmla="*/ 426192 w 10264404"/>
              <a:gd name="connsiteY8" fmla="*/ 3920006 h 5869354"/>
              <a:gd name="connsiteX9" fmla="*/ 1921164 w 10264404"/>
              <a:gd name="connsiteY9" fmla="*/ 4369950 h 5869354"/>
              <a:gd name="connsiteX10" fmla="*/ 2182420 w 10264404"/>
              <a:gd name="connsiteY10" fmla="*/ 5385950 h 5869354"/>
              <a:gd name="connsiteX11" fmla="*/ 3256477 w 10264404"/>
              <a:gd name="connsiteY11" fmla="*/ 5705263 h 5869354"/>
              <a:gd name="connsiteX12" fmla="*/ 4780478 w 10264404"/>
              <a:gd name="connsiteY12" fmla="*/ 5226292 h 5869354"/>
              <a:gd name="connsiteX13" fmla="*/ 6812477 w 10264404"/>
              <a:gd name="connsiteY13" fmla="*/ 5864920 h 5869354"/>
              <a:gd name="connsiteX14" fmla="*/ 9381507 w 10264404"/>
              <a:gd name="connsiteY14" fmla="*/ 4921491 h 5869354"/>
              <a:gd name="connsiteX0" fmla="*/ 9381507 w 10264404"/>
              <a:gd name="connsiteY0" fmla="*/ 4932973 h 5880836"/>
              <a:gd name="connsiteX1" fmla="*/ 10252363 w 10264404"/>
              <a:gd name="connsiteY1" fmla="*/ 3452516 h 5880836"/>
              <a:gd name="connsiteX2" fmla="*/ 9758878 w 10264404"/>
              <a:gd name="connsiteY2" fmla="*/ 1609202 h 5880836"/>
              <a:gd name="connsiteX3" fmla="*/ 8031678 w 10264404"/>
              <a:gd name="connsiteY3" fmla="*/ 506116 h 5880836"/>
              <a:gd name="connsiteX4" fmla="*/ 5578763 w 10264404"/>
              <a:gd name="connsiteY4" fmla="*/ 622230 h 5880836"/>
              <a:gd name="connsiteX5" fmla="*/ 3256478 w 10264404"/>
              <a:gd name="connsiteY5" fmla="*/ 85202 h 5880836"/>
              <a:gd name="connsiteX6" fmla="*/ 1326078 w 10264404"/>
              <a:gd name="connsiteY6" fmla="*/ 230345 h 5880836"/>
              <a:gd name="connsiteX7" fmla="*/ 48821 w 10264404"/>
              <a:gd name="connsiteY7" fmla="*/ 2030116 h 5880836"/>
              <a:gd name="connsiteX8" fmla="*/ 426192 w 10264404"/>
              <a:gd name="connsiteY8" fmla="*/ 3931488 h 5880836"/>
              <a:gd name="connsiteX9" fmla="*/ 1921164 w 10264404"/>
              <a:gd name="connsiteY9" fmla="*/ 4381432 h 5880836"/>
              <a:gd name="connsiteX10" fmla="*/ 2182420 w 10264404"/>
              <a:gd name="connsiteY10" fmla="*/ 5397432 h 5880836"/>
              <a:gd name="connsiteX11" fmla="*/ 3256477 w 10264404"/>
              <a:gd name="connsiteY11" fmla="*/ 5716745 h 5880836"/>
              <a:gd name="connsiteX12" fmla="*/ 4780478 w 10264404"/>
              <a:gd name="connsiteY12" fmla="*/ 5237774 h 5880836"/>
              <a:gd name="connsiteX13" fmla="*/ 6812477 w 10264404"/>
              <a:gd name="connsiteY13" fmla="*/ 5876402 h 5880836"/>
              <a:gd name="connsiteX14" fmla="*/ 9381507 w 10264404"/>
              <a:gd name="connsiteY14" fmla="*/ 4932973 h 5880836"/>
              <a:gd name="connsiteX0" fmla="*/ 9381507 w 10264000"/>
              <a:gd name="connsiteY0" fmla="*/ 4932973 h 5880836"/>
              <a:gd name="connsiteX1" fmla="*/ 10252363 w 10264000"/>
              <a:gd name="connsiteY1" fmla="*/ 3452516 h 5880836"/>
              <a:gd name="connsiteX2" fmla="*/ 9758878 w 10264000"/>
              <a:gd name="connsiteY2" fmla="*/ 1609202 h 5880836"/>
              <a:gd name="connsiteX3" fmla="*/ 8089736 w 10264000"/>
              <a:gd name="connsiteY3" fmla="*/ 622230 h 5880836"/>
              <a:gd name="connsiteX4" fmla="*/ 5578763 w 10264000"/>
              <a:gd name="connsiteY4" fmla="*/ 622230 h 5880836"/>
              <a:gd name="connsiteX5" fmla="*/ 3256478 w 10264000"/>
              <a:gd name="connsiteY5" fmla="*/ 85202 h 5880836"/>
              <a:gd name="connsiteX6" fmla="*/ 1326078 w 10264000"/>
              <a:gd name="connsiteY6" fmla="*/ 230345 h 5880836"/>
              <a:gd name="connsiteX7" fmla="*/ 48821 w 10264000"/>
              <a:gd name="connsiteY7" fmla="*/ 2030116 h 5880836"/>
              <a:gd name="connsiteX8" fmla="*/ 426192 w 10264000"/>
              <a:gd name="connsiteY8" fmla="*/ 3931488 h 5880836"/>
              <a:gd name="connsiteX9" fmla="*/ 1921164 w 10264000"/>
              <a:gd name="connsiteY9" fmla="*/ 4381432 h 5880836"/>
              <a:gd name="connsiteX10" fmla="*/ 2182420 w 10264000"/>
              <a:gd name="connsiteY10" fmla="*/ 5397432 h 5880836"/>
              <a:gd name="connsiteX11" fmla="*/ 3256477 w 10264000"/>
              <a:gd name="connsiteY11" fmla="*/ 5716745 h 5880836"/>
              <a:gd name="connsiteX12" fmla="*/ 4780478 w 10264000"/>
              <a:gd name="connsiteY12" fmla="*/ 5237774 h 5880836"/>
              <a:gd name="connsiteX13" fmla="*/ 6812477 w 10264000"/>
              <a:gd name="connsiteY13" fmla="*/ 5876402 h 5880836"/>
              <a:gd name="connsiteX14" fmla="*/ 9381507 w 10264000"/>
              <a:gd name="connsiteY14" fmla="*/ 4932973 h 5880836"/>
              <a:gd name="connsiteX0" fmla="*/ 9381507 w 10274492"/>
              <a:gd name="connsiteY0" fmla="*/ 4932973 h 5880836"/>
              <a:gd name="connsiteX1" fmla="*/ 10252363 w 10274492"/>
              <a:gd name="connsiteY1" fmla="*/ 3452516 h 5880836"/>
              <a:gd name="connsiteX2" fmla="*/ 9845964 w 10274492"/>
              <a:gd name="connsiteY2" fmla="*/ 1536631 h 5880836"/>
              <a:gd name="connsiteX3" fmla="*/ 8089736 w 10274492"/>
              <a:gd name="connsiteY3" fmla="*/ 622230 h 5880836"/>
              <a:gd name="connsiteX4" fmla="*/ 5578763 w 10274492"/>
              <a:gd name="connsiteY4" fmla="*/ 622230 h 5880836"/>
              <a:gd name="connsiteX5" fmla="*/ 3256478 w 10274492"/>
              <a:gd name="connsiteY5" fmla="*/ 85202 h 5880836"/>
              <a:gd name="connsiteX6" fmla="*/ 1326078 w 10274492"/>
              <a:gd name="connsiteY6" fmla="*/ 230345 h 5880836"/>
              <a:gd name="connsiteX7" fmla="*/ 48821 w 10274492"/>
              <a:gd name="connsiteY7" fmla="*/ 2030116 h 5880836"/>
              <a:gd name="connsiteX8" fmla="*/ 426192 w 10274492"/>
              <a:gd name="connsiteY8" fmla="*/ 3931488 h 5880836"/>
              <a:gd name="connsiteX9" fmla="*/ 1921164 w 10274492"/>
              <a:gd name="connsiteY9" fmla="*/ 4381432 h 5880836"/>
              <a:gd name="connsiteX10" fmla="*/ 2182420 w 10274492"/>
              <a:gd name="connsiteY10" fmla="*/ 5397432 h 5880836"/>
              <a:gd name="connsiteX11" fmla="*/ 3256477 w 10274492"/>
              <a:gd name="connsiteY11" fmla="*/ 5716745 h 5880836"/>
              <a:gd name="connsiteX12" fmla="*/ 4780478 w 10274492"/>
              <a:gd name="connsiteY12" fmla="*/ 5237774 h 5880836"/>
              <a:gd name="connsiteX13" fmla="*/ 6812477 w 10274492"/>
              <a:gd name="connsiteY13" fmla="*/ 5876402 h 5880836"/>
              <a:gd name="connsiteX14" fmla="*/ 9381507 w 10274492"/>
              <a:gd name="connsiteY14" fmla="*/ 4932973 h 5880836"/>
              <a:gd name="connsiteX0" fmla="*/ 9409984 w 10302969"/>
              <a:gd name="connsiteY0" fmla="*/ 4932973 h 5880836"/>
              <a:gd name="connsiteX1" fmla="*/ 10280840 w 10302969"/>
              <a:gd name="connsiteY1" fmla="*/ 3452516 h 5880836"/>
              <a:gd name="connsiteX2" fmla="*/ 9874441 w 10302969"/>
              <a:gd name="connsiteY2" fmla="*/ 1536631 h 5880836"/>
              <a:gd name="connsiteX3" fmla="*/ 8118213 w 10302969"/>
              <a:gd name="connsiteY3" fmla="*/ 622230 h 5880836"/>
              <a:gd name="connsiteX4" fmla="*/ 5607240 w 10302969"/>
              <a:gd name="connsiteY4" fmla="*/ 622230 h 5880836"/>
              <a:gd name="connsiteX5" fmla="*/ 3284955 w 10302969"/>
              <a:gd name="connsiteY5" fmla="*/ 85202 h 5880836"/>
              <a:gd name="connsiteX6" fmla="*/ 1354555 w 10302969"/>
              <a:gd name="connsiteY6" fmla="*/ 230345 h 5880836"/>
              <a:gd name="connsiteX7" fmla="*/ 77298 w 10302969"/>
              <a:gd name="connsiteY7" fmla="*/ 2030116 h 5880836"/>
              <a:gd name="connsiteX8" fmla="*/ 338555 w 10302969"/>
              <a:gd name="connsiteY8" fmla="*/ 3815374 h 5880836"/>
              <a:gd name="connsiteX9" fmla="*/ 1949641 w 10302969"/>
              <a:gd name="connsiteY9" fmla="*/ 4381432 h 5880836"/>
              <a:gd name="connsiteX10" fmla="*/ 2210897 w 10302969"/>
              <a:gd name="connsiteY10" fmla="*/ 5397432 h 5880836"/>
              <a:gd name="connsiteX11" fmla="*/ 3284954 w 10302969"/>
              <a:gd name="connsiteY11" fmla="*/ 5716745 h 5880836"/>
              <a:gd name="connsiteX12" fmla="*/ 4808955 w 10302969"/>
              <a:gd name="connsiteY12" fmla="*/ 5237774 h 5880836"/>
              <a:gd name="connsiteX13" fmla="*/ 6840954 w 10302969"/>
              <a:gd name="connsiteY13" fmla="*/ 5876402 h 5880836"/>
              <a:gd name="connsiteX14" fmla="*/ 9409984 w 10302969"/>
              <a:gd name="connsiteY14" fmla="*/ 4932973 h 5880836"/>
              <a:gd name="connsiteX0" fmla="*/ 9405702 w 10298687"/>
              <a:gd name="connsiteY0" fmla="*/ 5035095 h 5982958"/>
              <a:gd name="connsiteX1" fmla="*/ 10276558 w 10298687"/>
              <a:gd name="connsiteY1" fmla="*/ 3554638 h 5982958"/>
              <a:gd name="connsiteX2" fmla="*/ 9870159 w 10298687"/>
              <a:gd name="connsiteY2" fmla="*/ 1638753 h 5982958"/>
              <a:gd name="connsiteX3" fmla="*/ 8113931 w 10298687"/>
              <a:gd name="connsiteY3" fmla="*/ 724352 h 5982958"/>
              <a:gd name="connsiteX4" fmla="*/ 5602958 w 10298687"/>
              <a:gd name="connsiteY4" fmla="*/ 724352 h 5982958"/>
              <a:gd name="connsiteX5" fmla="*/ 3280673 w 10298687"/>
              <a:gd name="connsiteY5" fmla="*/ 187324 h 5982958"/>
              <a:gd name="connsiteX6" fmla="*/ 1292216 w 10298687"/>
              <a:gd name="connsiteY6" fmla="*/ 158296 h 5982958"/>
              <a:gd name="connsiteX7" fmla="*/ 73016 w 10298687"/>
              <a:gd name="connsiteY7" fmla="*/ 2132238 h 5982958"/>
              <a:gd name="connsiteX8" fmla="*/ 334273 w 10298687"/>
              <a:gd name="connsiteY8" fmla="*/ 3917496 h 5982958"/>
              <a:gd name="connsiteX9" fmla="*/ 1945359 w 10298687"/>
              <a:gd name="connsiteY9" fmla="*/ 4483554 h 5982958"/>
              <a:gd name="connsiteX10" fmla="*/ 2206615 w 10298687"/>
              <a:gd name="connsiteY10" fmla="*/ 5499554 h 5982958"/>
              <a:gd name="connsiteX11" fmla="*/ 3280672 w 10298687"/>
              <a:gd name="connsiteY11" fmla="*/ 5818867 h 5982958"/>
              <a:gd name="connsiteX12" fmla="*/ 4804673 w 10298687"/>
              <a:gd name="connsiteY12" fmla="*/ 5339896 h 5982958"/>
              <a:gd name="connsiteX13" fmla="*/ 6836672 w 10298687"/>
              <a:gd name="connsiteY13" fmla="*/ 5978524 h 5982958"/>
              <a:gd name="connsiteX14" fmla="*/ 9405702 w 10298687"/>
              <a:gd name="connsiteY14" fmla="*/ 5035095 h 5982958"/>
              <a:gd name="connsiteX0" fmla="*/ 9405702 w 10298687"/>
              <a:gd name="connsiteY0" fmla="*/ 5093186 h 6041049"/>
              <a:gd name="connsiteX1" fmla="*/ 10276558 w 10298687"/>
              <a:gd name="connsiteY1" fmla="*/ 3612729 h 6041049"/>
              <a:gd name="connsiteX2" fmla="*/ 9870159 w 10298687"/>
              <a:gd name="connsiteY2" fmla="*/ 1696844 h 6041049"/>
              <a:gd name="connsiteX3" fmla="*/ 8113931 w 10298687"/>
              <a:gd name="connsiteY3" fmla="*/ 782443 h 6041049"/>
              <a:gd name="connsiteX4" fmla="*/ 5602958 w 10298687"/>
              <a:gd name="connsiteY4" fmla="*/ 782443 h 6041049"/>
              <a:gd name="connsiteX5" fmla="*/ 3512902 w 10298687"/>
              <a:gd name="connsiteY5" fmla="*/ 114787 h 6041049"/>
              <a:gd name="connsiteX6" fmla="*/ 1292216 w 10298687"/>
              <a:gd name="connsiteY6" fmla="*/ 216387 h 6041049"/>
              <a:gd name="connsiteX7" fmla="*/ 73016 w 10298687"/>
              <a:gd name="connsiteY7" fmla="*/ 2190329 h 6041049"/>
              <a:gd name="connsiteX8" fmla="*/ 334273 w 10298687"/>
              <a:gd name="connsiteY8" fmla="*/ 3975587 h 6041049"/>
              <a:gd name="connsiteX9" fmla="*/ 1945359 w 10298687"/>
              <a:gd name="connsiteY9" fmla="*/ 4541645 h 6041049"/>
              <a:gd name="connsiteX10" fmla="*/ 2206615 w 10298687"/>
              <a:gd name="connsiteY10" fmla="*/ 5557645 h 6041049"/>
              <a:gd name="connsiteX11" fmla="*/ 3280672 w 10298687"/>
              <a:gd name="connsiteY11" fmla="*/ 5876958 h 6041049"/>
              <a:gd name="connsiteX12" fmla="*/ 4804673 w 10298687"/>
              <a:gd name="connsiteY12" fmla="*/ 5397987 h 6041049"/>
              <a:gd name="connsiteX13" fmla="*/ 6836672 w 10298687"/>
              <a:gd name="connsiteY13" fmla="*/ 6036615 h 6041049"/>
              <a:gd name="connsiteX14" fmla="*/ 9405702 w 10298687"/>
              <a:gd name="connsiteY14" fmla="*/ 5093186 h 6041049"/>
              <a:gd name="connsiteX0" fmla="*/ 9405702 w 10298687"/>
              <a:gd name="connsiteY0" fmla="*/ 5093186 h 6041049"/>
              <a:gd name="connsiteX1" fmla="*/ 10276558 w 10298687"/>
              <a:gd name="connsiteY1" fmla="*/ 3612729 h 6041049"/>
              <a:gd name="connsiteX2" fmla="*/ 9870159 w 10298687"/>
              <a:gd name="connsiteY2" fmla="*/ 1696844 h 6041049"/>
              <a:gd name="connsiteX3" fmla="*/ 8113931 w 10298687"/>
              <a:gd name="connsiteY3" fmla="*/ 651814 h 6041049"/>
              <a:gd name="connsiteX4" fmla="*/ 5602958 w 10298687"/>
              <a:gd name="connsiteY4" fmla="*/ 782443 h 6041049"/>
              <a:gd name="connsiteX5" fmla="*/ 3512902 w 10298687"/>
              <a:gd name="connsiteY5" fmla="*/ 114787 h 6041049"/>
              <a:gd name="connsiteX6" fmla="*/ 1292216 w 10298687"/>
              <a:gd name="connsiteY6" fmla="*/ 216387 h 6041049"/>
              <a:gd name="connsiteX7" fmla="*/ 73016 w 10298687"/>
              <a:gd name="connsiteY7" fmla="*/ 2190329 h 6041049"/>
              <a:gd name="connsiteX8" fmla="*/ 334273 w 10298687"/>
              <a:gd name="connsiteY8" fmla="*/ 3975587 h 6041049"/>
              <a:gd name="connsiteX9" fmla="*/ 1945359 w 10298687"/>
              <a:gd name="connsiteY9" fmla="*/ 4541645 h 6041049"/>
              <a:gd name="connsiteX10" fmla="*/ 2206615 w 10298687"/>
              <a:gd name="connsiteY10" fmla="*/ 5557645 h 6041049"/>
              <a:gd name="connsiteX11" fmla="*/ 3280672 w 10298687"/>
              <a:gd name="connsiteY11" fmla="*/ 5876958 h 6041049"/>
              <a:gd name="connsiteX12" fmla="*/ 4804673 w 10298687"/>
              <a:gd name="connsiteY12" fmla="*/ 5397987 h 6041049"/>
              <a:gd name="connsiteX13" fmla="*/ 6836672 w 10298687"/>
              <a:gd name="connsiteY13" fmla="*/ 6036615 h 6041049"/>
              <a:gd name="connsiteX14" fmla="*/ 9405702 w 10298687"/>
              <a:gd name="connsiteY14" fmla="*/ 5093186 h 6041049"/>
              <a:gd name="connsiteX0" fmla="*/ 9405702 w 10298687"/>
              <a:gd name="connsiteY0" fmla="*/ 5094044 h 6041907"/>
              <a:gd name="connsiteX1" fmla="*/ 10276558 w 10298687"/>
              <a:gd name="connsiteY1" fmla="*/ 3613587 h 6041907"/>
              <a:gd name="connsiteX2" fmla="*/ 9870159 w 10298687"/>
              <a:gd name="connsiteY2" fmla="*/ 1697702 h 6041907"/>
              <a:gd name="connsiteX3" fmla="*/ 8113931 w 10298687"/>
              <a:gd name="connsiteY3" fmla="*/ 652672 h 6041907"/>
              <a:gd name="connsiteX4" fmla="*/ 5922272 w 10298687"/>
              <a:gd name="connsiteY4" fmla="*/ 797815 h 6041907"/>
              <a:gd name="connsiteX5" fmla="*/ 3512902 w 10298687"/>
              <a:gd name="connsiteY5" fmla="*/ 115645 h 6041907"/>
              <a:gd name="connsiteX6" fmla="*/ 1292216 w 10298687"/>
              <a:gd name="connsiteY6" fmla="*/ 217245 h 6041907"/>
              <a:gd name="connsiteX7" fmla="*/ 73016 w 10298687"/>
              <a:gd name="connsiteY7" fmla="*/ 2191187 h 6041907"/>
              <a:gd name="connsiteX8" fmla="*/ 334273 w 10298687"/>
              <a:gd name="connsiteY8" fmla="*/ 3976445 h 6041907"/>
              <a:gd name="connsiteX9" fmla="*/ 1945359 w 10298687"/>
              <a:gd name="connsiteY9" fmla="*/ 4542503 h 6041907"/>
              <a:gd name="connsiteX10" fmla="*/ 2206615 w 10298687"/>
              <a:gd name="connsiteY10" fmla="*/ 5558503 h 6041907"/>
              <a:gd name="connsiteX11" fmla="*/ 3280672 w 10298687"/>
              <a:gd name="connsiteY11" fmla="*/ 5877816 h 6041907"/>
              <a:gd name="connsiteX12" fmla="*/ 4804673 w 10298687"/>
              <a:gd name="connsiteY12" fmla="*/ 5398845 h 6041907"/>
              <a:gd name="connsiteX13" fmla="*/ 6836672 w 10298687"/>
              <a:gd name="connsiteY13" fmla="*/ 6037473 h 6041907"/>
              <a:gd name="connsiteX14" fmla="*/ 9405702 w 10298687"/>
              <a:gd name="connsiteY14" fmla="*/ 5094044 h 6041907"/>
              <a:gd name="connsiteX0" fmla="*/ 9405702 w 10298687"/>
              <a:gd name="connsiteY0" fmla="*/ 5127039 h 6074902"/>
              <a:gd name="connsiteX1" fmla="*/ 10276558 w 10298687"/>
              <a:gd name="connsiteY1" fmla="*/ 3646582 h 6074902"/>
              <a:gd name="connsiteX2" fmla="*/ 9870159 w 10298687"/>
              <a:gd name="connsiteY2" fmla="*/ 1730697 h 6074902"/>
              <a:gd name="connsiteX3" fmla="*/ 8113931 w 10298687"/>
              <a:gd name="connsiteY3" fmla="*/ 685667 h 6074902"/>
              <a:gd name="connsiteX4" fmla="*/ 5922272 w 10298687"/>
              <a:gd name="connsiteY4" fmla="*/ 830810 h 6074902"/>
              <a:gd name="connsiteX5" fmla="*/ 3324216 w 10298687"/>
              <a:gd name="connsiteY5" fmla="*/ 90583 h 6074902"/>
              <a:gd name="connsiteX6" fmla="*/ 1292216 w 10298687"/>
              <a:gd name="connsiteY6" fmla="*/ 250240 h 6074902"/>
              <a:gd name="connsiteX7" fmla="*/ 73016 w 10298687"/>
              <a:gd name="connsiteY7" fmla="*/ 2224182 h 6074902"/>
              <a:gd name="connsiteX8" fmla="*/ 334273 w 10298687"/>
              <a:gd name="connsiteY8" fmla="*/ 4009440 h 6074902"/>
              <a:gd name="connsiteX9" fmla="*/ 1945359 w 10298687"/>
              <a:gd name="connsiteY9" fmla="*/ 4575498 h 6074902"/>
              <a:gd name="connsiteX10" fmla="*/ 2206615 w 10298687"/>
              <a:gd name="connsiteY10" fmla="*/ 5591498 h 6074902"/>
              <a:gd name="connsiteX11" fmla="*/ 3280672 w 10298687"/>
              <a:gd name="connsiteY11" fmla="*/ 5910811 h 6074902"/>
              <a:gd name="connsiteX12" fmla="*/ 4804673 w 10298687"/>
              <a:gd name="connsiteY12" fmla="*/ 5431840 h 6074902"/>
              <a:gd name="connsiteX13" fmla="*/ 6836672 w 10298687"/>
              <a:gd name="connsiteY13" fmla="*/ 6070468 h 6074902"/>
              <a:gd name="connsiteX14" fmla="*/ 9405702 w 10298687"/>
              <a:gd name="connsiteY14" fmla="*/ 5127039 h 6074902"/>
              <a:gd name="connsiteX0" fmla="*/ 9405702 w 10294714"/>
              <a:gd name="connsiteY0" fmla="*/ 5127039 h 6074902"/>
              <a:gd name="connsiteX1" fmla="*/ 10276558 w 10294714"/>
              <a:gd name="connsiteY1" fmla="*/ 3646582 h 6074902"/>
              <a:gd name="connsiteX2" fmla="*/ 9870159 w 10294714"/>
              <a:gd name="connsiteY2" fmla="*/ 1730697 h 6074902"/>
              <a:gd name="connsiteX3" fmla="*/ 8433245 w 10294714"/>
              <a:gd name="connsiteY3" fmla="*/ 569553 h 6074902"/>
              <a:gd name="connsiteX4" fmla="*/ 5922272 w 10294714"/>
              <a:gd name="connsiteY4" fmla="*/ 830810 h 6074902"/>
              <a:gd name="connsiteX5" fmla="*/ 3324216 w 10294714"/>
              <a:gd name="connsiteY5" fmla="*/ 90583 h 6074902"/>
              <a:gd name="connsiteX6" fmla="*/ 1292216 w 10294714"/>
              <a:gd name="connsiteY6" fmla="*/ 250240 h 6074902"/>
              <a:gd name="connsiteX7" fmla="*/ 73016 w 10294714"/>
              <a:gd name="connsiteY7" fmla="*/ 2224182 h 6074902"/>
              <a:gd name="connsiteX8" fmla="*/ 334273 w 10294714"/>
              <a:gd name="connsiteY8" fmla="*/ 4009440 h 6074902"/>
              <a:gd name="connsiteX9" fmla="*/ 1945359 w 10294714"/>
              <a:gd name="connsiteY9" fmla="*/ 4575498 h 6074902"/>
              <a:gd name="connsiteX10" fmla="*/ 2206615 w 10294714"/>
              <a:gd name="connsiteY10" fmla="*/ 5591498 h 6074902"/>
              <a:gd name="connsiteX11" fmla="*/ 3280672 w 10294714"/>
              <a:gd name="connsiteY11" fmla="*/ 5910811 h 6074902"/>
              <a:gd name="connsiteX12" fmla="*/ 4804673 w 10294714"/>
              <a:gd name="connsiteY12" fmla="*/ 5431840 h 6074902"/>
              <a:gd name="connsiteX13" fmla="*/ 6836672 w 10294714"/>
              <a:gd name="connsiteY13" fmla="*/ 6070468 h 6074902"/>
              <a:gd name="connsiteX14" fmla="*/ 9405702 w 10294714"/>
              <a:gd name="connsiteY14" fmla="*/ 5127039 h 6074902"/>
              <a:gd name="connsiteX0" fmla="*/ 9405702 w 10294714"/>
              <a:gd name="connsiteY0" fmla="*/ 5127039 h 6074040"/>
              <a:gd name="connsiteX1" fmla="*/ 10276558 w 10294714"/>
              <a:gd name="connsiteY1" fmla="*/ 3646582 h 6074040"/>
              <a:gd name="connsiteX2" fmla="*/ 9870159 w 10294714"/>
              <a:gd name="connsiteY2" fmla="*/ 1730697 h 6074040"/>
              <a:gd name="connsiteX3" fmla="*/ 8433245 w 10294714"/>
              <a:gd name="connsiteY3" fmla="*/ 569553 h 6074040"/>
              <a:gd name="connsiteX4" fmla="*/ 5922272 w 10294714"/>
              <a:gd name="connsiteY4" fmla="*/ 830810 h 6074040"/>
              <a:gd name="connsiteX5" fmla="*/ 3324216 w 10294714"/>
              <a:gd name="connsiteY5" fmla="*/ 90583 h 6074040"/>
              <a:gd name="connsiteX6" fmla="*/ 1292216 w 10294714"/>
              <a:gd name="connsiteY6" fmla="*/ 250240 h 6074040"/>
              <a:gd name="connsiteX7" fmla="*/ 73016 w 10294714"/>
              <a:gd name="connsiteY7" fmla="*/ 2224182 h 6074040"/>
              <a:gd name="connsiteX8" fmla="*/ 334273 w 10294714"/>
              <a:gd name="connsiteY8" fmla="*/ 4009440 h 6074040"/>
              <a:gd name="connsiteX9" fmla="*/ 1945359 w 10294714"/>
              <a:gd name="connsiteY9" fmla="*/ 4575498 h 6074040"/>
              <a:gd name="connsiteX10" fmla="*/ 2206615 w 10294714"/>
              <a:gd name="connsiteY10" fmla="*/ 5591498 h 6074040"/>
              <a:gd name="connsiteX11" fmla="*/ 3280672 w 10294714"/>
              <a:gd name="connsiteY11" fmla="*/ 5910811 h 6074040"/>
              <a:gd name="connsiteX12" fmla="*/ 4993358 w 10294714"/>
              <a:gd name="connsiteY12" fmla="*/ 5257669 h 6074040"/>
              <a:gd name="connsiteX13" fmla="*/ 6836672 w 10294714"/>
              <a:gd name="connsiteY13" fmla="*/ 6070468 h 6074040"/>
              <a:gd name="connsiteX14" fmla="*/ 9405702 w 10294714"/>
              <a:gd name="connsiteY14" fmla="*/ 5127039 h 6074040"/>
              <a:gd name="connsiteX0" fmla="*/ 9405702 w 10294714"/>
              <a:gd name="connsiteY0" fmla="*/ 5127039 h 6074099"/>
              <a:gd name="connsiteX1" fmla="*/ 10276558 w 10294714"/>
              <a:gd name="connsiteY1" fmla="*/ 3646582 h 6074099"/>
              <a:gd name="connsiteX2" fmla="*/ 9870159 w 10294714"/>
              <a:gd name="connsiteY2" fmla="*/ 1730697 h 6074099"/>
              <a:gd name="connsiteX3" fmla="*/ 8433245 w 10294714"/>
              <a:gd name="connsiteY3" fmla="*/ 569553 h 6074099"/>
              <a:gd name="connsiteX4" fmla="*/ 5922272 w 10294714"/>
              <a:gd name="connsiteY4" fmla="*/ 830810 h 6074099"/>
              <a:gd name="connsiteX5" fmla="*/ 3324216 w 10294714"/>
              <a:gd name="connsiteY5" fmla="*/ 90583 h 6074099"/>
              <a:gd name="connsiteX6" fmla="*/ 1292216 w 10294714"/>
              <a:gd name="connsiteY6" fmla="*/ 250240 h 6074099"/>
              <a:gd name="connsiteX7" fmla="*/ 73016 w 10294714"/>
              <a:gd name="connsiteY7" fmla="*/ 2224182 h 6074099"/>
              <a:gd name="connsiteX8" fmla="*/ 334273 w 10294714"/>
              <a:gd name="connsiteY8" fmla="*/ 4009440 h 6074099"/>
              <a:gd name="connsiteX9" fmla="*/ 1945359 w 10294714"/>
              <a:gd name="connsiteY9" fmla="*/ 4575498 h 6074099"/>
              <a:gd name="connsiteX10" fmla="*/ 2206615 w 10294714"/>
              <a:gd name="connsiteY10" fmla="*/ 5591498 h 6074099"/>
              <a:gd name="connsiteX11" fmla="*/ 3280672 w 10294714"/>
              <a:gd name="connsiteY11" fmla="*/ 5910811 h 6074099"/>
              <a:gd name="connsiteX12" fmla="*/ 5225587 w 10294714"/>
              <a:gd name="connsiteY12" fmla="*/ 5272184 h 6074099"/>
              <a:gd name="connsiteX13" fmla="*/ 6836672 w 10294714"/>
              <a:gd name="connsiteY13" fmla="*/ 6070468 h 6074099"/>
              <a:gd name="connsiteX14" fmla="*/ 9405702 w 10294714"/>
              <a:gd name="connsiteY14" fmla="*/ 5127039 h 6074099"/>
              <a:gd name="connsiteX0" fmla="*/ 9405702 w 10294714"/>
              <a:gd name="connsiteY0" fmla="*/ 5127039 h 6074650"/>
              <a:gd name="connsiteX1" fmla="*/ 10276558 w 10294714"/>
              <a:gd name="connsiteY1" fmla="*/ 3646582 h 6074650"/>
              <a:gd name="connsiteX2" fmla="*/ 9870159 w 10294714"/>
              <a:gd name="connsiteY2" fmla="*/ 1730697 h 6074650"/>
              <a:gd name="connsiteX3" fmla="*/ 8433245 w 10294714"/>
              <a:gd name="connsiteY3" fmla="*/ 569553 h 6074650"/>
              <a:gd name="connsiteX4" fmla="*/ 5922272 w 10294714"/>
              <a:gd name="connsiteY4" fmla="*/ 830810 h 6074650"/>
              <a:gd name="connsiteX5" fmla="*/ 3324216 w 10294714"/>
              <a:gd name="connsiteY5" fmla="*/ 90583 h 6074650"/>
              <a:gd name="connsiteX6" fmla="*/ 1292216 w 10294714"/>
              <a:gd name="connsiteY6" fmla="*/ 250240 h 6074650"/>
              <a:gd name="connsiteX7" fmla="*/ 73016 w 10294714"/>
              <a:gd name="connsiteY7" fmla="*/ 2224182 h 6074650"/>
              <a:gd name="connsiteX8" fmla="*/ 334273 w 10294714"/>
              <a:gd name="connsiteY8" fmla="*/ 4009440 h 6074650"/>
              <a:gd name="connsiteX9" fmla="*/ 1945359 w 10294714"/>
              <a:gd name="connsiteY9" fmla="*/ 4575498 h 6074650"/>
              <a:gd name="connsiteX10" fmla="*/ 2206615 w 10294714"/>
              <a:gd name="connsiteY10" fmla="*/ 5591498 h 6074650"/>
              <a:gd name="connsiteX11" fmla="*/ 3280672 w 10294714"/>
              <a:gd name="connsiteY11" fmla="*/ 5910811 h 6074650"/>
              <a:gd name="connsiteX12" fmla="*/ 5225587 w 10294714"/>
              <a:gd name="connsiteY12" fmla="*/ 5388298 h 6074650"/>
              <a:gd name="connsiteX13" fmla="*/ 6836672 w 10294714"/>
              <a:gd name="connsiteY13" fmla="*/ 6070468 h 6074650"/>
              <a:gd name="connsiteX14" fmla="*/ 9405702 w 10294714"/>
              <a:gd name="connsiteY14" fmla="*/ 5127039 h 6074650"/>
              <a:gd name="connsiteX0" fmla="*/ 9405702 w 10294714"/>
              <a:gd name="connsiteY0" fmla="*/ 5127039 h 6074676"/>
              <a:gd name="connsiteX1" fmla="*/ 10276558 w 10294714"/>
              <a:gd name="connsiteY1" fmla="*/ 3646582 h 6074676"/>
              <a:gd name="connsiteX2" fmla="*/ 9870159 w 10294714"/>
              <a:gd name="connsiteY2" fmla="*/ 1730697 h 6074676"/>
              <a:gd name="connsiteX3" fmla="*/ 8433245 w 10294714"/>
              <a:gd name="connsiteY3" fmla="*/ 569553 h 6074676"/>
              <a:gd name="connsiteX4" fmla="*/ 5922272 w 10294714"/>
              <a:gd name="connsiteY4" fmla="*/ 830810 h 6074676"/>
              <a:gd name="connsiteX5" fmla="*/ 3324216 w 10294714"/>
              <a:gd name="connsiteY5" fmla="*/ 90583 h 6074676"/>
              <a:gd name="connsiteX6" fmla="*/ 1292216 w 10294714"/>
              <a:gd name="connsiteY6" fmla="*/ 250240 h 6074676"/>
              <a:gd name="connsiteX7" fmla="*/ 73016 w 10294714"/>
              <a:gd name="connsiteY7" fmla="*/ 2224182 h 6074676"/>
              <a:gd name="connsiteX8" fmla="*/ 334273 w 10294714"/>
              <a:gd name="connsiteY8" fmla="*/ 4009440 h 6074676"/>
              <a:gd name="connsiteX9" fmla="*/ 1945359 w 10294714"/>
              <a:gd name="connsiteY9" fmla="*/ 4575498 h 6074676"/>
              <a:gd name="connsiteX10" fmla="*/ 2206615 w 10294714"/>
              <a:gd name="connsiteY10" fmla="*/ 5591498 h 6074676"/>
              <a:gd name="connsiteX11" fmla="*/ 3716101 w 10294714"/>
              <a:gd name="connsiteY11" fmla="*/ 5881782 h 6074676"/>
              <a:gd name="connsiteX12" fmla="*/ 5225587 w 10294714"/>
              <a:gd name="connsiteY12" fmla="*/ 5388298 h 6074676"/>
              <a:gd name="connsiteX13" fmla="*/ 6836672 w 10294714"/>
              <a:gd name="connsiteY13" fmla="*/ 6070468 h 6074676"/>
              <a:gd name="connsiteX14" fmla="*/ 9405702 w 10294714"/>
              <a:gd name="connsiteY14" fmla="*/ 5127039 h 6074676"/>
              <a:gd name="connsiteX0" fmla="*/ 9405702 w 10294714"/>
              <a:gd name="connsiteY0" fmla="*/ 5127039 h 6074676"/>
              <a:gd name="connsiteX1" fmla="*/ 10276558 w 10294714"/>
              <a:gd name="connsiteY1" fmla="*/ 3646582 h 6074676"/>
              <a:gd name="connsiteX2" fmla="*/ 9870159 w 10294714"/>
              <a:gd name="connsiteY2" fmla="*/ 1730697 h 6074676"/>
              <a:gd name="connsiteX3" fmla="*/ 8433245 w 10294714"/>
              <a:gd name="connsiteY3" fmla="*/ 569553 h 6074676"/>
              <a:gd name="connsiteX4" fmla="*/ 5922272 w 10294714"/>
              <a:gd name="connsiteY4" fmla="*/ 830810 h 6074676"/>
              <a:gd name="connsiteX5" fmla="*/ 3324216 w 10294714"/>
              <a:gd name="connsiteY5" fmla="*/ 90583 h 6074676"/>
              <a:gd name="connsiteX6" fmla="*/ 1292216 w 10294714"/>
              <a:gd name="connsiteY6" fmla="*/ 250240 h 6074676"/>
              <a:gd name="connsiteX7" fmla="*/ 73016 w 10294714"/>
              <a:gd name="connsiteY7" fmla="*/ 2224182 h 6074676"/>
              <a:gd name="connsiteX8" fmla="*/ 334273 w 10294714"/>
              <a:gd name="connsiteY8" fmla="*/ 4009440 h 6074676"/>
              <a:gd name="connsiteX9" fmla="*/ 1945359 w 10294714"/>
              <a:gd name="connsiteY9" fmla="*/ 4575498 h 6074676"/>
              <a:gd name="connsiteX10" fmla="*/ 2351758 w 10294714"/>
              <a:gd name="connsiteY10" fmla="*/ 5649555 h 6074676"/>
              <a:gd name="connsiteX11" fmla="*/ 3716101 w 10294714"/>
              <a:gd name="connsiteY11" fmla="*/ 5881782 h 6074676"/>
              <a:gd name="connsiteX12" fmla="*/ 5225587 w 10294714"/>
              <a:gd name="connsiteY12" fmla="*/ 5388298 h 6074676"/>
              <a:gd name="connsiteX13" fmla="*/ 6836672 w 10294714"/>
              <a:gd name="connsiteY13" fmla="*/ 6070468 h 6074676"/>
              <a:gd name="connsiteX14" fmla="*/ 9405702 w 10294714"/>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353702 w 10296658"/>
              <a:gd name="connsiteY10" fmla="*/ 5649555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55302 w 10296658"/>
              <a:gd name="connsiteY10" fmla="*/ 57221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125554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5903232"/>
              <a:gd name="connsiteX1" fmla="*/ 10278502 w 10296658"/>
              <a:gd name="connsiteY1" fmla="*/ 3646582 h 5903232"/>
              <a:gd name="connsiteX2" fmla="*/ 9872103 w 10296658"/>
              <a:gd name="connsiteY2" fmla="*/ 1730697 h 5903232"/>
              <a:gd name="connsiteX3" fmla="*/ 8435189 w 10296658"/>
              <a:gd name="connsiteY3" fmla="*/ 569553 h 5903232"/>
              <a:gd name="connsiteX4" fmla="*/ 5924216 w 10296658"/>
              <a:gd name="connsiteY4" fmla="*/ 830810 h 5903232"/>
              <a:gd name="connsiteX5" fmla="*/ 3326160 w 10296658"/>
              <a:gd name="connsiteY5" fmla="*/ 90583 h 5903232"/>
              <a:gd name="connsiteX6" fmla="*/ 1294160 w 10296658"/>
              <a:gd name="connsiteY6" fmla="*/ 250240 h 5903232"/>
              <a:gd name="connsiteX7" fmla="*/ 74960 w 10296658"/>
              <a:gd name="connsiteY7" fmla="*/ 2224182 h 5903232"/>
              <a:gd name="connsiteX8" fmla="*/ 336217 w 10296658"/>
              <a:gd name="connsiteY8" fmla="*/ 4125554 h 5903232"/>
              <a:gd name="connsiteX9" fmla="*/ 2005360 w 10296658"/>
              <a:gd name="connsiteY9" fmla="*/ 4822241 h 5903232"/>
              <a:gd name="connsiteX10" fmla="*/ 2440788 w 10296658"/>
              <a:gd name="connsiteY10" fmla="*/ 5620527 h 5903232"/>
              <a:gd name="connsiteX11" fmla="*/ 3718045 w 10296658"/>
              <a:gd name="connsiteY11" fmla="*/ 5881782 h 5903232"/>
              <a:gd name="connsiteX12" fmla="*/ 5227531 w 10296658"/>
              <a:gd name="connsiteY12" fmla="*/ 5388298 h 5903232"/>
              <a:gd name="connsiteX13" fmla="*/ 7085358 w 10296658"/>
              <a:gd name="connsiteY13" fmla="*/ 5780182 h 5903232"/>
              <a:gd name="connsiteX14" fmla="*/ 9407646 w 10296658"/>
              <a:gd name="connsiteY14" fmla="*/ 5127039 h 5903232"/>
              <a:gd name="connsiteX0" fmla="*/ 9175417 w 10310441"/>
              <a:gd name="connsiteY0" fmla="*/ 4938353 h 5903232"/>
              <a:gd name="connsiteX1" fmla="*/ 10278502 w 10310441"/>
              <a:gd name="connsiteY1" fmla="*/ 3646582 h 5903232"/>
              <a:gd name="connsiteX2" fmla="*/ 9872103 w 10310441"/>
              <a:gd name="connsiteY2" fmla="*/ 1730697 h 5903232"/>
              <a:gd name="connsiteX3" fmla="*/ 8435189 w 10310441"/>
              <a:gd name="connsiteY3" fmla="*/ 569553 h 5903232"/>
              <a:gd name="connsiteX4" fmla="*/ 5924216 w 10310441"/>
              <a:gd name="connsiteY4" fmla="*/ 830810 h 5903232"/>
              <a:gd name="connsiteX5" fmla="*/ 3326160 w 10310441"/>
              <a:gd name="connsiteY5" fmla="*/ 90583 h 5903232"/>
              <a:gd name="connsiteX6" fmla="*/ 1294160 w 10310441"/>
              <a:gd name="connsiteY6" fmla="*/ 250240 h 5903232"/>
              <a:gd name="connsiteX7" fmla="*/ 74960 w 10310441"/>
              <a:gd name="connsiteY7" fmla="*/ 2224182 h 5903232"/>
              <a:gd name="connsiteX8" fmla="*/ 336217 w 10310441"/>
              <a:gd name="connsiteY8" fmla="*/ 4125554 h 5903232"/>
              <a:gd name="connsiteX9" fmla="*/ 2005360 w 10310441"/>
              <a:gd name="connsiteY9" fmla="*/ 4822241 h 5903232"/>
              <a:gd name="connsiteX10" fmla="*/ 2440788 w 10310441"/>
              <a:gd name="connsiteY10" fmla="*/ 5620527 h 5903232"/>
              <a:gd name="connsiteX11" fmla="*/ 3718045 w 10310441"/>
              <a:gd name="connsiteY11" fmla="*/ 5881782 h 5903232"/>
              <a:gd name="connsiteX12" fmla="*/ 5227531 w 10310441"/>
              <a:gd name="connsiteY12" fmla="*/ 5388298 h 5903232"/>
              <a:gd name="connsiteX13" fmla="*/ 7085358 w 10310441"/>
              <a:gd name="connsiteY13" fmla="*/ 5780182 h 5903232"/>
              <a:gd name="connsiteX14" fmla="*/ 9175417 w 10310441"/>
              <a:gd name="connsiteY14" fmla="*/ 4938353 h 5903232"/>
              <a:gd name="connsiteX0" fmla="*/ 9175417 w 10169821"/>
              <a:gd name="connsiteY0" fmla="*/ 4938353 h 5903232"/>
              <a:gd name="connsiteX1" fmla="*/ 10118845 w 10169821"/>
              <a:gd name="connsiteY1" fmla="*/ 3617554 h 5903232"/>
              <a:gd name="connsiteX2" fmla="*/ 9872103 w 10169821"/>
              <a:gd name="connsiteY2" fmla="*/ 1730697 h 5903232"/>
              <a:gd name="connsiteX3" fmla="*/ 8435189 w 10169821"/>
              <a:gd name="connsiteY3" fmla="*/ 569553 h 5903232"/>
              <a:gd name="connsiteX4" fmla="*/ 5924216 w 10169821"/>
              <a:gd name="connsiteY4" fmla="*/ 830810 h 5903232"/>
              <a:gd name="connsiteX5" fmla="*/ 3326160 w 10169821"/>
              <a:gd name="connsiteY5" fmla="*/ 90583 h 5903232"/>
              <a:gd name="connsiteX6" fmla="*/ 1294160 w 10169821"/>
              <a:gd name="connsiteY6" fmla="*/ 250240 h 5903232"/>
              <a:gd name="connsiteX7" fmla="*/ 74960 w 10169821"/>
              <a:gd name="connsiteY7" fmla="*/ 2224182 h 5903232"/>
              <a:gd name="connsiteX8" fmla="*/ 336217 w 10169821"/>
              <a:gd name="connsiteY8" fmla="*/ 4125554 h 5903232"/>
              <a:gd name="connsiteX9" fmla="*/ 2005360 w 10169821"/>
              <a:gd name="connsiteY9" fmla="*/ 4822241 h 5903232"/>
              <a:gd name="connsiteX10" fmla="*/ 2440788 w 10169821"/>
              <a:gd name="connsiteY10" fmla="*/ 5620527 h 5903232"/>
              <a:gd name="connsiteX11" fmla="*/ 3718045 w 10169821"/>
              <a:gd name="connsiteY11" fmla="*/ 5881782 h 5903232"/>
              <a:gd name="connsiteX12" fmla="*/ 5227531 w 10169821"/>
              <a:gd name="connsiteY12" fmla="*/ 5388298 h 5903232"/>
              <a:gd name="connsiteX13" fmla="*/ 7085358 w 10169821"/>
              <a:gd name="connsiteY13" fmla="*/ 5780182 h 5903232"/>
              <a:gd name="connsiteX14" fmla="*/ 9175417 w 10169821"/>
              <a:gd name="connsiteY14" fmla="*/ 4938353 h 5903232"/>
              <a:gd name="connsiteX0" fmla="*/ 9175417 w 10199917"/>
              <a:gd name="connsiteY0" fmla="*/ 4938353 h 5903232"/>
              <a:gd name="connsiteX1" fmla="*/ 10118845 w 10199917"/>
              <a:gd name="connsiteY1" fmla="*/ 3617554 h 5903232"/>
              <a:gd name="connsiteX2" fmla="*/ 9959189 w 10199917"/>
              <a:gd name="connsiteY2" fmla="*/ 1701669 h 5903232"/>
              <a:gd name="connsiteX3" fmla="*/ 8435189 w 10199917"/>
              <a:gd name="connsiteY3" fmla="*/ 569553 h 5903232"/>
              <a:gd name="connsiteX4" fmla="*/ 5924216 w 10199917"/>
              <a:gd name="connsiteY4" fmla="*/ 830810 h 5903232"/>
              <a:gd name="connsiteX5" fmla="*/ 3326160 w 10199917"/>
              <a:gd name="connsiteY5" fmla="*/ 90583 h 5903232"/>
              <a:gd name="connsiteX6" fmla="*/ 1294160 w 10199917"/>
              <a:gd name="connsiteY6" fmla="*/ 250240 h 5903232"/>
              <a:gd name="connsiteX7" fmla="*/ 74960 w 10199917"/>
              <a:gd name="connsiteY7" fmla="*/ 2224182 h 5903232"/>
              <a:gd name="connsiteX8" fmla="*/ 336217 w 10199917"/>
              <a:gd name="connsiteY8" fmla="*/ 4125554 h 5903232"/>
              <a:gd name="connsiteX9" fmla="*/ 2005360 w 10199917"/>
              <a:gd name="connsiteY9" fmla="*/ 4822241 h 5903232"/>
              <a:gd name="connsiteX10" fmla="*/ 2440788 w 10199917"/>
              <a:gd name="connsiteY10" fmla="*/ 5620527 h 5903232"/>
              <a:gd name="connsiteX11" fmla="*/ 3718045 w 10199917"/>
              <a:gd name="connsiteY11" fmla="*/ 5881782 h 5903232"/>
              <a:gd name="connsiteX12" fmla="*/ 5227531 w 10199917"/>
              <a:gd name="connsiteY12" fmla="*/ 5388298 h 5903232"/>
              <a:gd name="connsiteX13" fmla="*/ 7085358 w 10199917"/>
              <a:gd name="connsiteY13" fmla="*/ 5780182 h 5903232"/>
              <a:gd name="connsiteX14" fmla="*/ 9175417 w 10199917"/>
              <a:gd name="connsiteY14" fmla="*/ 4938353 h 5903232"/>
              <a:gd name="connsiteX0" fmla="*/ 9117584 w 10142084"/>
              <a:gd name="connsiteY0" fmla="*/ 4919523 h 5884402"/>
              <a:gd name="connsiteX1" fmla="*/ 10061012 w 10142084"/>
              <a:gd name="connsiteY1" fmla="*/ 3598724 h 5884402"/>
              <a:gd name="connsiteX2" fmla="*/ 9901356 w 10142084"/>
              <a:gd name="connsiteY2" fmla="*/ 1682839 h 5884402"/>
              <a:gd name="connsiteX3" fmla="*/ 8377356 w 10142084"/>
              <a:gd name="connsiteY3" fmla="*/ 550723 h 5884402"/>
              <a:gd name="connsiteX4" fmla="*/ 5866383 w 10142084"/>
              <a:gd name="connsiteY4" fmla="*/ 811980 h 5884402"/>
              <a:gd name="connsiteX5" fmla="*/ 3268327 w 10142084"/>
              <a:gd name="connsiteY5" fmla="*/ 71753 h 5884402"/>
              <a:gd name="connsiteX6" fmla="*/ 451629 w 10142084"/>
              <a:gd name="connsiteY6" fmla="*/ 270321 h 5884402"/>
              <a:gd name="connsiteX7" fmla="*/ 17127 w 10142084"/>
              <a:gd name="connsiteY7" fmla="*/ 2205352 h 5884402"/>
              <a:gd name="connsiteX8" fmla="*/ 278384 w 10142084"/>
              <a:gd name="connsiteY8" fmla="*/ 4106724 h 5884402"/>
              <a:gd name="connsiteX9" fmla="*/ 1947527 w 10142084"/>
              <a:gd name="connsiteY9" fmla="*/ 4803411 h 5884402"/>
              <a:gd name="connsiteX10" fmla="*/ 2382955 w 10142084"/>
              <a:gd name="connsiteY10" fmla="*/ 5601697 h 5884402"/>
              <a:gd name="connsiteX11" fmla="*/ 3660212 w 10142084"/>
              <a:gd name="connsiteY11" fmla="*/ 5862952 h 5884402"/>
              <a:gd name="connsiteX12" fmla="*/ 5169698 w 10142084"/>
              <a:gd name="connsiteY12" fmla="*/ 5369468 h 5884402"/>
              <a:gd name="connsiteX13" fmla="*/ 7027525 w 10142084"/>
              <a:gd name="connsiteY13" fmla="*/ 5761352 h 5884402"/>
              <a:gd name="connsiteX14" fmla="*/ 9117584 w 10142084"/>
              <a:gd name="connsiteY14" fmla="*/ 4919523 h 5884402"/>
              <a:gd name="connsiteX0" fmla="*/ 9178198 w 10202698"/>
              <a:gd name="connsiteY0" fmla="*/ 4906779 h 5871658"/>
              <a:gd name="connsiteX1" fmla="*/ 10121626 w 10202698"/>
              <a:gd name="connsiteY1" fmla="*/ 3585980 h 5871658"/>
              <a:gd name="connsiteX2" fmla="*/ 9961970 w 10202698"/>
              <a:gd name="connsiteY2" fmla="*/ 1670095 h 5871658"/>
              <a:gd name="connsiteX3" fmla="*/ 8437970 w 10202698"/>
              <a:gd name="connsiteY3" fmla="*/ 537979 h 5871658"/>
              <a:gd name="connsiteX4" fmla="*/ 5926997 w 10202698"/>
              <a:gd name="connsiteY4" fmla="*/ 799236 h 5871658"/>
              <a:gd name="connsiteX5" fmla="*/ 4969673 w 10202698"/>
              <a:gd name="connsiteY5" fmla="*/ 78464 h 5871658"/>
              <a:gd name="connsiteX6" fmla="*/ 512243 w 10202698"/>
              <a:gd name="connsiteY6" fmla="*/ 257577 h 5871658"/>
              <a:gd name="connsiteX7" fmla="*/ 77741 w 10202698"/>
              <a:gd name="connsiteY7" fmla="*/ 2192608 h 5871658"/>
              <a:gd name="connsiteX8" fmla="*/ 338998 w 10202698"/>
              <a:gd name="connsiteY8" fmla="*/ 4093980 h 5871658"/>
              <a:gd name="connsiteX9" fmla="*/ 2008141 w 10202698"/>
              <a:gd name="connsiteY9" fmla="*/ 4790667 h 5871658"/>
              <a:gd name="connsiteX10" fmla="*/ 2443569 w 10202698"/>
              <a:gd name="connsiteY10" fmla="*/ 5588953 h 5871658"/>
              <a:gd name="connsiteX11" fmla="*/ 3720826 w 10202698"/>
              <a:gd name="connsiteY11" fmla="*/ 5850208 h 5871658"/>
              <a:gd name="connsiteX12" fmla="*/ 5230312 w 10202698"/>
              <a:gd name="connsiteY12" fmla="*/ 5356724 h 5871658"/>
              <a:gd name="connsiteX13" fmla="*/ 7088139 w 10202698"/>
              <a:gd name="connsiteY13" fmla="*/ 5748608 h 5871658"/>
              <a:gd name="connsiteX14" fmla="*/ 9178198 w 10202698"/>
              <a:gd name="connsiteY14" fmla="*/ 4906779 h 5871658"/>
              <a:gd name="connsiteX0" fmla="*/ 10332547 w 10522866"/>
              <a:gd name="connsiteY0" fmla="*/ 4699255 h 5871658"/>
              <a:gd name="connsiteX1" fmla="*/ 10121626 w 10522866"/>
              <a:gd name="connsiteY1" fmla="*/ 3585980 h 5871658"/>
              <a:gd name="connsiteX2" fmla="*/ 9961970 w 10522866"/>
              <a:gd name="connsiteY2" fmla="*/ 1670095 h 5871658"/>
              <a:gd name="connsiteX3" fmla="*/ 8437970 w 10522866"/>
              <a:gd name="connsiteY3" fmla="*/ 537979 h 5871658"/>
              <a:gd name="connsiteX4" fmla="*/ 5926997 w 10522866"/>
              <a:gd name="connsiteY4" fmla="*/ 799236 h 5871658"/>
              <a:gd name="connsiteX5" fmla="*/ 4969673 w 10522866"/>
              <a:gd name="connsiteY5" fmla="*/ 78464 h 5871658"/>
              <a:gd name="connsiteX6" fmla="*/ 512243 w 10522866"/>
              <a:gd name="connsiteY6" fmla="*/ 257577 h 5871658"/>
              <a:gd name="connsiteX7" fmla="*/ 77741 w 10522866"/>
              <a:gd name="connsiteY7" fmla="*/ 2192608 h 5871658"/>
              <a:gd name="connsiteX8" fmla="*/ 338998 w 10522866"/>
              <a:gd name="connsiteY8" fmla="*/ 4093980 h 5871658"/>
              <a:gd name="connsiteX9" fmla="*/ 2008141 w 10522866"/>
              <a:gd name="connsiteY9" fmla="*/ 4790667 h 5871658"/>
              <a:gd name="connsiteX10" fmla="*/ 2443569 w 10522866"/>
              <a:gd name="connsiteY10" fmla="*/ 5588953 h 5871658"/>
              <a:gd name="connsiteX11" fmla="*/ 3720826 w 10522866"/>
              <a:gd name="connsiteY11" fmla="*/ 5850208 h 5871658"/>
              <a:gd name="connsiteX12" fmla="*/ 5230312 w 10522866"/>
              <a:gd name="connsiteY12" fmla="*/ 5356724 h 5871658"/>
              <a:gd name="connsiteX13" fmla="*/ 7088139 w 10522866"/>
              <a:gd name="connsiteY13" fmla="*/ 5748608 h 5871658"/>
              <a:gd name="connsiteX14" fmla="*/ 10332547 w 10522866"/>
              <a:gd name="connsiteY14" fmla="*/ 4699255 h 5871658"/>
              <a:gd name="connsiteX0" fmla="*/ 10332547 w 10502467"/>
              <a:gd name="connsiteY0" fmla="*/ 4699255 h 5871658"/>
              <a:gd name="connsiteX1" fmla="*/ 10037320 w 10502467"/>
              <a:gd name="connsiteY1" fmla="*/ 3475733 h 5871658"/>
              <a:gd name="connsiteX2" fmla="*/ 9961970 w 10502467"/>
              <a:gd name="connsiteY2" fmla="*/ 1670095 h 5871658"/>
              <a:gd name="connsiteX3" fmla="*/ 8437970 w 10502467"/>
              <a:gd name="connsiteY3" fmla="*/ 537979 h 5871658"/>
              <a:gd name="connsiteX4" fmla="*/ 5926997 w 10502467"/>
              <a:gd name="connsiteY4" fmla="*/ 799236 h 5871658"/>
              <a:gd name="connsiteX5" fmla="*/ 4969673 w 10502467"/>
              <a:gd name="connsiteY5" fmla="*/ 78464 h 5871658"/>
              <a:gd name="connsiteX6" fmla="*/ 512243 w 10502467"/>
              <a:gd name="connsiteY6" fmla="*/ 257577 h 5871658"/>
              <a:gd name="connsiteX7" fmla="*/ 77741 w 10502467"/>
              <a:gd name="connsiteY7" fmla="*/ 2192608 h 5871658"/>
              <a:gd name="connsiteX8" fmla="*/ 338998 w 10502467"/>
              <a:gd name="connsiteY8" fmla="*/ 4093980 h 5871658"/>
              <a:gd name="connsiteX9" fmla="*/ 2008141 w 10502467"/>
              <a:gd name="connsiteY9" fmla="*/ 4790667 h 5871658"/>
              <a:gd name="connsiteX10" fmla="*/ 2443569 w 10502467"/>
              <a:gd name="connsiteY10" fmla="*/ 5588953 h 5871658"/>
              <a:gd name="connsiteX11" fmla="*/ 3720826 w 10502467"/>
              <a:gd name="connsiteY11" fmla="*/ 5850208 h 5871658"/>
              <a:gd name="connsiteX12" fmla="*/ 5230312 w 10502467"/>
              <a:gd name="connsiteY12" fmla="*/ 5356724 h 5871658"/>
              <a:gd name="connsiteX13" fmla="*/ 7088139 w 10502467"/>
              <a:gd name="connsiteY13" fmla="*/ 5748608 h 5871658"/>
              <a:gd name="connsiteX14" fmla="*/ 10332547 w 10502467"/>
              <a:gd name="connsiteY14" fmla="*/ 4699255 h 5871658"/>
              <a:gd name="connsiteX0" fmla="*/ 10390913 w 10553396"/>
              <a:gd name="connsiteY0" fmla="*/ 4958660 h 5871658"/>
              <a:gd name="connsiteX1" fmla="*/ 10037320 w 10553396"/>
              <a:gd name="connsiteY1" fmla="*/ 3475733 h 5871658"/>
              <a:gd name="connsiteX2" fmla="*/ 9961970 w 10553396"/>
              <a:gd name="connsiteY2" fmla="*/ 1670095 h 5871658"/>
              <a:gd name="connsiteX3" fmla="*/ 8437970 w 10553396"/>
              <a:gd name="connsiteY3" fmla="*/ 537979 h 5871658"/>
              <a:gd name="connsiteX4" fmla="*/ 5926997 w 10553396"/>
              <a:gd name="connsiteY4" fmla="*/ 799236 h 5871658"/>
              <a:gd name="connsiteX5" fmla="*/ 4969673 w 10553396"/>
              <a:gd name="connsiteY5" fmla="*/ 78464 h 5871658"/>
              <a:gd name="connsiteX6" fmla="*/ 512243 w 10553396"/>
              <a:gd name="connsiteY6" fmla="*/ 257577 h 5871658"/>
              <a:gd name="connsiteX7" fmla="*/ 77741 w 10553396"/>
              <a:gd name="connsiteY7" fmla="*/ 2192608 h 5871658"/>
              <a:gd name="connsiteX8" fmla="*/ 338998 w 10553396"/>
              <a:gd name="connsiteY8" fmla="*/ 4093980 h 5871658"/>
              <a:gd name="connsiteX9" fmla="*/ 2008141 w 10553396"/>
              <a:gd name="connsiteY9" fmla="*/ 4790667 h 5871658"/>
              <a:gd name="connsiteX10" fmla="*/ 2443569 w 10553396"/>
              <a:gd name="connsiteY10" fmla="*/ 5588953 h 5871658"/>
              <a:gd name="connsiteX11" fmla="*/ 3720826 w 10553396"/>
              <a:gd name="connsiteY11" fmla="*/ 5850208 h 5871658"/>
              <a:gd name="connsiteX12" fmla="*/ 5230312 w 10553396"/>
              <a:gd name="connsiteY12" fmla="*/ 5356724 h 5871658"/>
              <a:gd name="connsiteX13" fmla="*/ 7088139 w 10553396"/>
              <a:gd name="connsiteY13" fmla="*/ 5748608 h 5871658"/>
              <a:gd name="connsiteX14" fmla="*/ 10390913 w 10553396"/>
              <a:gd name="connsiteY14" fmla="*/ 4958660 h 5871658"/>
              <a:gd name="connsiteX0" fmla="*/ 10390913 w 10610579"/>
              <a:gd name="connsiteY0" fmla="*/ 4958660 h 5871658"/>
              <a:gd name="connsiteX1" fmla="*/ 10037320 w 10610579"/>
              <a:gd name="connsiteY1" fmla="*/ 3475733 h 5871658"/>
              <a:gd name="connsiteX2" fmla="*/ 9961970 w 10610579"/>
              <a:gd name="connsiteY2" fmla="*/ 1670095 h 5871658"/>
              <a:gd name="connsiteX3" fmla="*/ 8437970 w 10610579"/>
              <a:gd name="connsiteY3" fmla="*/ 537979 h 5871658"/>
              <a:gd name="connsiteX4" fmla="*/ 5926997 w 10610579"/>
              <a:gd name="connsiteY4" fmla="*/ 799236 h 5871658"/>
              <a:gd name="connsiteX5" fmla="*/ 4969673 w 10610579"/>
              <a:gd name="connsiteY5" fmla="*/ 78464 h 5871658"/>
              <a:gd name="connsiteX6" fmla="*/ 512243 w 10610579"/>
              <a:gd name="connsiteY6" fmla="*/ 257577 h 5871658"/>
              <a:gd name="connsiteX7" fmla="*/ 77741 w 10610579"/>
              <a:gd name="connsiteY7" fmla="*/ 2192608 h 5871658"/>
              <a:gd name="connsiteX8" fmla="*/ 338998 w 10610579"/>
              <a:gd name="connsiteY8" fmla="*/ 4093980 h 5871658"/>
              <a:gd name="connsiteX9" fmla="*/ 2008141 w 10610579"/>
              <a:gd name="connsiteY9" fmla="*/ 4790667 h 5871658"/>
              <a:gd name="connsiteX10" fmla="*/ 2443569 w 10610579"/>
              <a:gd name="connsiteY10" fmla="*/ 5588953 h 5871658"/>
              <a:gd name="connsiteX11" fmla="*/ 3720826 w 10610579"/>
              <a:gd name="connsiteY11" fmla="*/ 5850208 h 5871658"/>
              <a:gd name="connsiteX12" fmla="*/ 5230312 w 10610579"/>
              <a:gd name="connsiteY12" fmla="*/ 5356724 h 5871658"/>
              <a:gd name="connsiteX13" fmla="*/ 7088139 w 10610579"/>
              <a:gd name="connsiteY13" fmla="*/ 5748608 h 5871658"/>
              <a:gd name="connsiteX14" fmla="*/ 10390913 w 10610579"/>
              <a:gd name="connsiteY14" fmla="*/ 4958660 h 5871658"/>
              <a:gd name="connsiteX0" fmla="*/ 10079628 w 10352176"/>
              <a:gd name="connsiteY0" fmla="*/ 5153213 h 5871658"/>
              <a:gd name="connsiteX1" fmla="*/ 10037320 w 10352176"/>
              <a:gd name="connsiteY1" fmla="*/ 3475733 h 5871658"/>
              <a:gd name="connsiteX2" fmla="*/ 9961970 w 10352176"/>
              <a:gd name="connsiteY2" fmla="*/ 1670095 h 5871658"/>
              <a:gd name="connsiteX3" fmla="*/ 8437970 w 10352176"/>
              <a:gd name="connsiteY3" fmla="*/ 537979 h 5871658"/>
              <a:gd name="connsiteX4" fmla="*/ 5926997 w 10352176"/>
              <a:gd name="connsiteY4" fmla="*/ 799236 h 5871658"/>
              <a:gd name="connsiteX5" fmla="*/ 4969673 w 10352176"/>
              <a:gd name="connsiteY5" fmla="*/ 78464 h 5871658"/>
              <a:gd name="connsiteX6" fmla="*/ 512243 w 10352176"/>
              <a:gd name="connsiteY6" fmla="*/ 257577 h 5871658"/>
              <a:gd name="connsiteX7" fmla="*/ 77741 w 10352176"/>
              <a:gd name="connsiteY7" fmla="*/ 2192608 h 5871658"/>
              <a:gd name="connsiteX8" fmla="*/ 338998 w 10352176"/>
              <a:gd name="connsiteY8" fmla="*/ 4093980 h 5871658"/>
              <a:gd name="connsiteX9" fmla="*/ 2008141 w 10352176"/>
              <a:gd name="connsiteY9" fmla="*/ 4790667 h 5871658"/>
              <a:gd name="connsiteX10" fmla="*/ 2443569 w 10352176"/>
              <a:gd name="connsiteY10" fmla="*/ 5588953 h 5871658"/>
              <a:gd name="connsiteX11" fmla="*/ 3720826 w 10352176"/>
              <a:gd name="connsiteY11" fmla="*/ 5850208 h 5871658"/>
              <a:gd name="connsiteX12" fmla="*/ 5230312 w 10352176"/>
              <a:gd name="connsiteY12" fmla="*/ 5356724 h 5871658"/>
              <a:gd name="connsiteX13" fmla="*/ 7088139 w 10352176"/>
              <a:gd name="connsiteY13" fmla="*/ 5748608 h 5871658"/>
              <a:gd name="connsiteX14" fmla="*/ 10079628 w 10352176"/>
              <a:gd name="connsiteY14" fmla="*/ 5153213 h 5871658"/>
              <a:gd name="connsiteX0" fmla="*/ 10079628 w 10343535"/>
              <a:gd name="connsiteY0" fmla="*/ 5153213 h 5871658"/>
              <a:gd name="connsiteX1" fmla="*/ 10037320 w 10343535"/>
              <a:gd name="connsiteY1" fmla="*/ 3475733 h 5871658"/>
              <a:gd name="connsiteX2" fmla="*/ 9961970 w 10343535"/>
              <a:gd name="connsiteY2" fmla="*/ 1670095 h 5871658"/>
              <a:gd name="connsiteX3" fmla="*/ 8437970 w 10343535"/>
              <a:gd name="connsiteY3" fmla="*/ 537979 h 5871658"/>
              <a:gd name="connsiteX4" fmla="*/ 5926997 w 10343535"/>
              <a:gd name="connsiteY4" fmla="*/ 799236 h 5871658"/>
              <a:gd name="connsiteX5" fmla="*/ 4969673 w 10343535"/>
              <a:gd name="connsiteY5" fmla="*/ 78464 h 5871658"/>
              <a:gd name="connsiteX6" fmla="*/ 512243 w 10343535"/>
              <a:gd name="connsiteY6" fmla="*/ 257577 h 5871658"/>
              <a:gd name="connsiteX7" fmla="*/ 77741 w 10343535"/>
              <a:gd name="connsiteY7" fmla="*/ 2192608 h 5871658"/>
              <a:gd name="connsiteX8" fmla="*/ 338998 w 10343535"/>
              <a:gd name="connsiteY8" fmla="*/ 4093980 h 5871658"/>
              <a:gd name="connsiteX9" fmla="*/ 2008141 w 10343535"/>
              <a:gd name="connsiteY9" fmla="*/ 4790667 h 5871658"/>
              <a:gd name="connsiteX10" fmla="*/ 2443569 w 10343535"/>
              <a:gd name="connsiteY10" fmla="*/ 5588953 h 5871658"/>
              <a:gd name="connsiteX11" fmla="*/ 3720826 w 10343535"/>
              <a:gd name="connsiteY11" fmla="*/ 5850208 h 5871658"/>
              <a:gd name="connsiteX12" fmla="*/ 5230312 w 10343535"/>
              <a:gd name="connsiteY12" fmla="*/ 5356724 h 5871658"/>
              <a:gd name="connsiteX13" fmla="*/ 7088139 w 10343535"/>
              <a:gd name="connsiteY13" fmla="*/ 5748608 h 5871658"/>
              <a:gd name="connsiteX14" fmla="*/ 10079628 w 10343535"/>
              <a:gd name="connsiteY14" fmla="*/ 5153213 h 5871658"/>
              <a:gd name="connsiteX0" fmla="*/ 10079628 w 10204883"/>
              <a:gd name="connsiteY0" fmla="*/ 5153213 h 5871658"/>
              <a:gd name="connsiteX1" fmla="*/ 10037320 w 10204883"/>
              <a:gd name="connsiteY1" fmla="*/ 3475733 h 5871658"/>
              <a:gd name="connsiteX2" fmla="*/ 9961970 w 10204883"/>
              <a:gd name="connsiteY2" fmla="*/ 1670095 h 5871658"/>
              <a:gd name="connsiteX3" fmla="*/ 8437970 w 10204883"/>
              <a:gd name="connsiteY3" fmla="*/ 537979 h 5871658"/>
              <a:gd name="connsiteX4" fmla="*/ 5926997 w 10204883"/>
              <a:gd name="connsiteY4" fmla="*/ 799236 h 5871658"/>
              <a:gd name="connsiteX5" fmla="*/ 4969673 w 10204883"/>
              <a:gd name="connsiteY5" fmla="*/ 78464 h 5871658"/>
              <a:gd name="connsiteX6" fmla="*/ 512243 w 10204883"/>
              <a:gd name="connsiteY6" fmla="*/ 257577 h 5871658"/>
              <a:gd name="connsiteX7" fmla="*/ 77741 w 10204883"/>
              <a:gd name="connsiteY7" fmla="*/ 2192608 h 5871658"/>
              <a:gd name="connsiteX8" fmla="*/ 338998 w 10204883"/>
              <a:gd name="connsiteY8" fmla="*/ 4093980 h 5871658"/>
              <a:gd name="connsiteX9" fmla="*/ 2008141 w 10204883"/>
              <a:gd name="connsiteY9" fmla="*/ 4790667 h 5871658"/>
              <a:gd name="connsiteX10" fmla="*/ 2443569 w 10204883"/>
              <a:gd name="connsiteY10" fmla="*/ 5588953 h 5871658"/>
              <a:gd name="connsiteX11" fmla="*/ 3720826 w 10204883"/>
              <a:gd name="connsiteY11" fmla="*/ 5850208 h 5871658"/>
              <a:gd name="connsiteX12" fmla="*/ 5230312 w 10204883"/>
              <a:gd name="connsiteY12" fmla="*/ 5356724 h 5871658"/>
              <a:gd name="connsiteX13" fmla="*/ 8261943 w 10204883"/>
              <a:gd name="connsiteY13" fmla="*/ 5417868 h 5871658"/>
              <a:gd name="connsiteX14" fmla="*/ 10079628 w 10204883"/>
              <a:gd name="connsiteY14" fmla="*/ 5153213 h 5871658"/>
              <a:gd name="connsiteX0" fmla="*/ 10079628 w 10204883"/>
              <a:gd name="connsiteY0" fmla="*/ 5153213 h 5871658"/>
              <a:gd name="connsiteX1" fmla="*/ 10037320 w 10204883"/>
              <a:gd name="connsiteY1" fmla="*/ 3475733 h 5871658"/>
              <a:gd name="connsiteX2" fmla="*/ 9961970 w 10204883"/>
              <a:gd name="connsiteY2" fmla="*/ 1670095 h 5871658"/>
              <a:gd name="connsiteX3" fmla="*/ 8437970 w 10204883"/>
              <a:gd name="connsiteY3" fmla="*/ 537979 h 5871658"/>
              <a:gd name="connsiteX4" fmla="*/ 5926997 w 10204883"/>
              <a:gd name="connsiteY4" fmla="*/ 799236 h 5871658"/>
              <a:gd name="connsiteX5" fmla="*/ 4969673 w 10204883"/>
              <a:gd name="connsiteY5" fmla="*/ 78464 h 5871658"/>
              <a:gd name="connsiteX6" fmla="*/ 512243 w 10204883"/>
              <a:gd name="connsiteY6" fmla="*/ 257577 h 5871658"/>
              <a:gd name="connsiteX7" fmla="*/ 77741 w 10204883"/>
              <a:gd name="connsiteY7" fmla="*/ 2192608 h 5871658"/>
              <a:gd name="connsiteX8" fmla="*/ 338998 w 10204883"/>
              <a:gd name="connsiteY8" fmla="*/ 4093980 h 5871658"/>
              <a:gd name="connsiteX9" fmla="*/ 2008141 w 10204883"/>
              <a:gd name="connsiteY9" fmla="*/ 4790667 h 5871658"/>
              <a:gd name="connsiteX10" fmla="*/ 2443569 w 10204883"/>
              <a:gd name="connsiteY10" fmla="*/ 5588953 h 5871658"/>
              <a:gd name="connsiteX11" fmla="*/ 3720826 w 10204883"/>
              <a:gd name="connsiteY11" fmla="*/ 5850208 h 5871658"/>
              <a:gd name="connsiteX12" fmla="*/ 5230312 w 10204883"/>
              <a:gd name="connsiteY12" fmla="*/ 5356724 h 5871658"/>
              <a:gd name="connsiteX13" fmla="*/ 8261943 w 10204883"/>
              <a:gd name="connsiteY13" fmla="*/ 5417868 h 5871658"/>
              <a:gd name="connsiteX14" fmla="*/ 10079628 w 10204883"/>
              <a:gd name="connsiteY14" fmla="*/ 5153213 h 5871658"/>
              <a:gd name="connsiteX0" fmla="*/ 10079628 w 10204883"/>
              <a:gd name="connsiteY0" fmla="*/ 5153213 h 5856039"/>
              <a:gd name="connsiteX1" fmla="*/ 10037320 w 10204883"/>
              <a:gd name="connsiteY1" fmla="*/ 3475733 h 5856039"/>
              <a:gd name="connsiteX2" fmla="*/ 9961970 w 10204883"/>
              <a:gd name="connsiteY2" fmla="*/ 1670095 h 5856039"/>
              <a:gd name="connsiteX3" fmla="*/ 8437970 w 10204883"/>
              <a:gd name="connsiteY3" fmla="*/ 537979 h 5856039"/>
              <a:gd name="connsiteX4" fmla="*/ 5926997 w 10204883"/>
              <a:gd name="connsiteY4" fmla="*/ 799236 h 5856039"/>
              <a:gd name="connsiteX5" fmla="*/ 4969673 w 10204883"/>
              <a:gd name="connsiteY5" fmla="*/ 78464 h 5856039"/>
              <a:gd name="connsiteX6" fmla="*/ 512243 w 10204883"/>
              <a:gd name="connsiteY6" fmla="*/ 257577 h 5856039"/>
              <a:gd name="connsiteX7" fmla="*/ 77741 w 10204883"/>
              <a:gd name="connsiteY7" fmla="*/ 2192608 h 5856039"/>
              <a:gd name="connsiteX8" fmla="*/ 338998 w 10204883"/>
              <a:gd name="connsiteY8" fmla="*/ 4093980 h 5856039"/>
              <a:gd name="connsiteX9" fmla="*/ 2008141 w 10204883"/>
              <a:gd name="connsiteY9" fmla="*/ 4790667 h 5856039"/>
              <a:gd name="connsiteX10" fmla="*/ 2443569 w 10204883"/>
              <a:gd name="connsiteY10" fmla="*/ 5588953 h 5856039"/>
              <a:gd name="connsiteX11" fmla="*/ 3720826 w 10204883"/>
              <a:gd name="connsiteY11" fmla="*/ 5850208 h 5856039"/>
              <a:gd name="connsiteX12" fmla="*/ 5522142 w 10204883"/>
              <a:gd name="connsiteY12" fmla="*/ 5570733 h 5856039"/>
              <a:gd name="connsiteX13" fmla="*/ 8261943 w 10204883"/>
              <a:gd name="connsiteY13" fmla="*/ 5417868 h 5856039"/>
              <a:gd name="connsiteX14" fmla="*/ 10079628 w 10204883"/>
              <a:gd name="connsiteY14" fmla="*/ 5153213 h 5856039"/>
              <a:gd name="connsiteX0" fmla="*/ 10079628 w 10231727"/>
              <a:gd name="connsiteY0" fmla="*/ 5153213 h 5856039"/>
              <a:gd name="connsiteX1" fmla="*/ 10037320 w 10231727"/>
              <a:gd name="connsiteY1" fmla="*/ 3475733 h 5856039"/>
              <a:gd name="connsiteX2" fmla="*/ 9961970 w 10231727"/>
              <a:gd name="connsiteY2" fmla="*/ 1670095 h 5856039"/>
              <a:gd name="connsiteX3" fmla="*/ 8437970 w 10231727"/>
              <a:gd name="connsiteY3" fmla="*/ 537979 h 5856039"/>
              <a:gd name="connsiteX4" fmla="*/ 5926997 w 10231727"/>
              <a:gd name="connsiteY4" fmla="*/ 799236 h 5856039"/>
              <a:gd name="connsiteX5" fmla="*/ 4969673 w 10231727"/>
              <a:gd name="connsiteY5" fmla="*/ 78464 h 5856039"/>
              <a:gd name="connsiteX6" fmla="*/ 512243 w 10231727"/>
              <a:gd name="connsiteY6" fmla="*/ 257577 h 5856039"/>
              <a:gd name="connsiteX7" fmla="*/ 77741 w 10231727"/>
              <a:gd name="connsiteY7" fmla="*/ 2192608 h 5856039"/>
              <a:gd name="connsiteX8" fmla="*/ 338998 w 10231727"/>
              <a:gd name="connsiteY8" fmla="*/ 4093980 h 5856039"/>
              <a:gd name="connsiteX9" fmla="*/ 2008141 w 10231727"/>
              <a:gd name="connsiteY9" fmla="*/ 4790667 h 5856039"/>
              <a:gd name="connsiteX10" fmla="*/ 2443569 w 10231727"/>
              <a:gd name="connsiteY10" fmla="*/ 5588953 h 5856039"/>
              <a:gd name="connsiteX11" fmla="*/ 3720826 w 10231727"/>
              <a:gd name="connsiteY11" fmla="*/ 5850208 h 5856039"/>
              <a:gd name="connsiteX12" fmla="*/ 5522142 w 10231727"/>
              <a:gd name="connsiteY12" fmla="*/ 5570733 h 5856039"/>
              <a:gd name="connsiteX13" fmla="*/ 7898777 w 10231727"/>
              <a:gd name="connsiteY13" fmla="*/ 5184404 h 5856039"/>
              <a:gd name="connsiteX14" fmla="*/ 10079628 w 10231727"/>
              <a:gd name="connsiteY14" fmla="*/ 5153213 h 5856039"/>
              <a:gd name="connsiteX0" fmla="*/ 10079628 w 10231727"/>
              <a:gd name="connsiteY0" fmla="*/ 5153213 h 5851568"/>
              <a:gd name="connsiteX1" fmla="*/ 10037320 w 10231727"/>
              <a:gd name="connsiteY1" fmla="*/ 3475733 h 5851568"/>
              <a:gd name="connsiteX2" fmla="*/ 9961970 w 10231727"/>
              <a:gd name="connsiteY2" fmla="*/ 1670095 h 5851568"/>
              <a:gd name="connsiteX3" fmla="*/ 8437970 w 10231727"/>
              <a:gd name="connsiteY3" fmla="*/ 537979 h 5851568"/>
              <a:gd name="connsiteX4" fmla="*/ 5926997 w 10231727"/>
              <a:gd name="connsiteY4" fmla="*/ 799236 h 5851568"/>
              <a:gd name="connsiteX5" fmla="*/ 4969673 w 10231727"/>
              <a:gd name="connsiteY5" fmla="*/ 78464 h 5851568"/>
              <a:gd name="connsiteX6" fmla="*/ 512243 w 10231727"/>
              <a:gd name="connsiteY6" fmla="*/ 257577 h 5851568"/>
              <a:gd name="connsiteX7" fmla="*/ 77741 w 10231727"/>
              <a:gd name="connsiteY7" fmla="*/ 2192608 h 5851568"/>
              <a:gd name="connsiteX8" fmla="*/ 338998 w 10231727"/>
              <a:gd name="connsiteY8" fmla="*/ 4093980 h 5851568"/>
              <a:gd name="connsiteX9" fmla="*/ 2008141 w 10231727"/>
              <a:gd name="connsiteY9" fmla="*/ 4790667 h 5851568"/>
              <a:gd name="connsiteX10" fmla="*/ 2443569 w 10231727"/>
              <a:gd name="connsiteY10" fmla="*/ 5588953 h 5851568"/>
              <a:gd name="connsiteX11" fmla="*/ 3720826 w 10231727"/>
              <a:gd name="connsiteY11" fmla="*/ 5850208 h 5851568"/>
              <a:gd name="connsiteX12" fmla="*/ 5826942 w 10231727"/>
              <a:gd name="connsiteY12" fmla="*/ 5693950 h 5851568"/>
              <a:gd name="connsiteX13" fmla="*/ 7898777 w 10231727"/>
              <a:gd name="connsiteY13" fmla="*/ 5184404 h 5851568"/>
              <a:gd name="connsiteX14" fmla="*/ 10079628 w 10231727"/>
              <a:gd name="connsiteY14" fmla="*/ 5153213 h 5851568"/>
              <a:gd name="connsiteX0" fmla="*/ 10079628 w 10231727"/>
              <a:gd name="connsiteY0" fmla="*/ 5153213 h 5851568"/>
              <a:gd name="connsiteX1" fmla="*/ 10037320 w 10231727"/>
              <a:gd name="connsiteY1" fmla="*/ 3475733 h 5851568"/>
              <a:gd name="connsiteX2" fmla="*/ 9961970 w 10231727"/>
              <a:gd name="connsiteY2" fmla="*/ 1670095 h 5851568"/>
              <a:gd name="connsiteX3" fmla="*/ 8437970 w 10231727"/>
              <a:gd name="connsiteY3" fmla="*/ 537979 h 5851568"/>
              <a:gd name="connsiteX4" fmla="*/ 5926997 w 10231727"/>
              <a:gd name="connsiteY4" fmla="*/ 799236 h 5851568"/>
              <a:gd name="connsiteX5" fmla="*/ 4969673 w 10231727"/>
              <a:gd name="connsiteY5" fmla="*/ 78464 h 5851568"/>
              <a:gd name="connsiteX6" fmla="*/ 512243 w 10231727"/>
              <a:gd name="connsiteY6" fmla="*/ 257577 h 5851568"/>
              <a:gd name="connsiteX7" fmla="*/ 77741 w 10231727"/>
              <a:gd name="connsiteY7" fmla="*/ 2192608 h 5851568"/>
              <a:gd name="connsiteX8" fmla="*/ 338998 w 10231727"/>
              <a:gd name="connsiteY8" fmla="*/ 4093980 h 5851568"/>
              <a:gd name="connsiteX9" fmla="*/ 2008141 w 10231727"/>
              <a:gd name="connsiteY9" fmla="*/ 4790667 h 5851568"/>
              <a:gd name="connsiteX10" fmla="*/ 2443569 w 10231727"/>
              <a:gd name="connsiteY10" fmla="*/ 5588953 h 5851568"/>
              <a:gd name="connsiteX11" fmla="*/ 3720826 w 10231727"/>
              <a:gd name="connsiteY11" fmla="*/ 5850208 h 5851568"/>
              <a:gd name="connsiteX12" fmla="*/ 5826942 w 10231727"/>
              <a:gd name="connsiteY12" fmla="*/ 5693950 h 5851568"/>
              <a:gd name="connsiteX13" fmla="*/ 7898777 w 10231727"/>
              <a:gd name="connsiteY13" fmla="*/ 5184404 h 5851568"/>
              <a:gd name="connsiteX14" fmla="*/ 10079628 w 10231727"/>
              <a:gd name="connsiteY14" fmla="*/ 5153213 h 5851568"/>
              <a:gd name="connsiteX0" fmla="*/ 10079628 w 10231727"/>
              <a:gd name="connsiteY0" fmla="*/ 5153213 h 5855407"/>
              <a:gd name="connsiteX1" fmla="*/ 10037320 w 10231727"/>
              <a:gd name="connsiteY1" fmla="*/ 3475733 h 5855407"/>
              <a:gd name="connsiteX2" fmla="*/ 9961970 w 10231727"/>
              <a:gd name="connsiteY2" fmla="*/ 1670095 h 5855407"/>
              <a:gd name="connsiteX3" fmla="*/ 8437970 w 10231727"/>
              <a:gd name="connsiteY3" fmla="*/ 537979 h 5855407"/>
              <a:gd name="connsiteX4" fmla="*/ 5926997 w 10231727"/>
              <a:gd name="connsiteY4" fmla="*/ 799236 h 5855407"/>
              <a:gd name="connsiteX5" fmla="*/ 4969673 w 10231727"/>
              <a:gd name="connsiteY5" fmla="*/ 78464 h 5855407"/>
              <a:gd name="connsiteX6" fmla="*/ 512243 w 10231727"/>
              <a:gd name="connsiteY6" fmla="*/ 257577 h 5855407"/>
              <a:gd name="connsiteX7" fmla="*/ 77741 w 10231727"/>
              <a:gd name="connsiteY7" fmla="*/ 2192608 h 5855407"/>
              <a:gd name="connsiteX8" fmla="*/ 338998 w 10231727"/>
              <a:gd name="connsiteY8" fmla="*/ 4093980 h 5855407"/>
              <a:gd name="connsiteX9" fmla="*/ 2008141 w 10231727"/>
              <a:gd name="connsiteY9" fmla="*/ 4790667 h 5855407"/>
              <a:gd name="connsiteX10" fmla="*/ 2443569 w 10231727"/>
              <a:gd name="connsiteY10" fmla="*/ 5588953 h 5855407"/>
              <a:gd name="connsiteX11" fmla="*/ 3720826 w 10231727"/>
              <a:gd name="connsiteY11" fmla="*/ 5850208 h 5855407"/>
              <a:gd name="connsiteX12" fmla="*/ 5826942 w 10231727"/>
              <a:gd name="connsiteY12" fmla="*/ 5693950 h 5855407"/>
              <a:gd name="connsiteX13" fmla="*/ 7898777 w 10231727"/>
              <a:gd name="connsiteY13" fmla="*/ 5184404 h 5855407"/>
              <a:gd name="connsiteX14" fmla="*/ 10079628 w 10231727"/>
              <a:gd name="connsiteY14" fmla="*/ 5153213 h 5855407"/>
              <a:gd name="connsiteX0" fmla="*/ 10079628 w 10231727"/>
              <a:gd name="connsiteY0" fmla="*/ 5153213 h 5852766"/>
              <a:gd name="connsiteX1" fmla="*/ 10037320 w 10231727"/>
              <a:gd name="connsiteY1" fmla="*/ 3475733 h 5852766"/>
              <a:gd name="connsiteX2" fmla="*/ 9961970 w 10231727"/>
              <a:gd name="connsiteY2" fmla="*/ 1670095 h 5852766"/>
              <a:gd name="connsiteX3" fmla="*/ 8437970 w 10231727"/>
              <a:gd name="connsiteY3" fmla="*/ 537979 h 5852766"/>
              <a:gd name="connsiteX4" fmla="*/ 5926997 w 10231727"/>
              <a:gd name="connsiteY4" fmla="*/ 799236 h 5852766"/>
              <a:gd name="connsiteX5" fmla="*/ 4969673 w 10231727"/>
              <a:gd name="connsiteY5" fmla="*/ 78464 h 5852766"/>
              <a:gd name="connsiteX6" fmla="*/ 512243 w 10231727"/>
              <a:gd name="connsiteY6" fmla="*/ 257577 h 5852766"/>
              <a:gd name="connsiteX7" fmla="*/ 77741 w 10231727"/>
              <a:gd name="connsiteY7" fmla="*/ 2192608 h 5852766"/>
              <a:gd name="connsiteX8" fmla="*/ 338998 w 10231727"/>
              <a:gd name="connsiteY8" fmla="*/ 4093980 h 5852766"/>
              <a:gd name="connsiteX9" fmla="*/ 2008141 w 10231727"/>
              <a:gd name="connsiteY9" fmla="*/ 4790667 h 5852766"/>
              <a:gd name="connsiteX10" fmla="*/ 2443569 w 10231727"/>
              <a:gd name="connsiteY10" fmla="*/ 5588953 h 5852766"/>
              <a:gd name="connsiteX11" fmla="*/ 3720826 w 10231727"/>
              <a:gd name="connsiteY11" fmla="*/ 5850208 h 5852766"/>
              <a:gd name="connsiteX12" fmla="*/ 6248474 w 10231727"/>
              <a:gd name="connsiteY12" fmla="*/ 5616129 h 5852766"/>
              <a:gd name="connsiteX13" fmla="*/ 7898777 w 10231727"/>
              <a:gd name="connsiteY13" fmla="*/ 5184404 h 5852766"/>
              <a:gd name="connsiteX14" fmla="*/ 10079628 w 10231727"/>
              <a:gd name="connsiteY14" fmla="*/ 5153213 h 5852766"/>
              <a:gd name="connsiteX0" fmla="*/ 10079628 w 10231727"/>
              <a:gd name="connsiteY0" fmla="*/ 5153213 h 5850379"/>
              <a:gd name="connsiteX1" fmla="*/ 10037320 w 10231727"/>
              <a:gd name="connsiteY1" fmla="*/ 3475733 h 5850379"/>
              <a:gd name="connsiteX2" fmla="*/ 9961970 w 10231727"/>
              <a:gd name="connsiteY2" fmla="*/ 1670095 h 5850379"/>
              <a:gd name="connsiteX3" fmla="*/ 8437970 w 10231727"/>
              <a:gd name="connsiteY3" fmla="*/ 537979 h 5850379"/>
              <a:gd name="connsiteX4" fmla="*/ 5926997 w 10231727"/>
              <a:gd name="connsiteY4" fmla="*/ 799236 h 5850379"/>
              <a:gd name="connsiteX5" fmla="*/ 4969673 w 10231727"/>
              <a:gd name="connsiteY5" fmla="*/ 78464 h 5850379"/>
              <a:gd name="connsiteX6" fmla="*/ 512243 w 10231727"/>
              <a:gd name="connsiteY6" fmla="*/ 257577 h 5850379"/>
              <a:gd name="connsiteX7" fmla="*/ 77741 w 10231727"/>
              <a:gd name="connsiteY7" fmla="*/ 2192608 h 5850379"/>
              <a:gd name="connsiteX8" fmla="*/ 338998 w 10231727"/>
              <a:gd name="connsiteY8" fmla="*/ 4093980 h 5850379"/>
              <a:gd name="connsiteX9" fmla="*/ 2008141 w 10231727"/>
              <a:gd name="connsiteY9" fmla="*/ 4790667 h 5850379"/>
              <a:gd name="connsiteX10" fmla="*/ 3720826 w 10231727"/>
              <a:gd name="connsiteY10" fmla="*/ 5850208 h 5850379"/>
              <a:gd name="connsiteX11" fmla="*/ 6248474 w 10231727"/>
              <a:gd name="connsiteY11" fmla="*/ 5616129 h 5850379"/>
              <a:gd name="connsiteX12" fmla="*/ 7898777 w 10231727"/>
              <a:gd name="connsiteY12" fmla="*/ 5184404 h 5850379"/>
              <a:gd name="connsiteX13" fmla="*/ 10079628 w 10231727"/>
              <a:gd name="connsiteY13" fmla="*/ 5153213 h 5850379"/>
              <a:gd name="connsiteX0" fmla="*/ 10079628 w 10231727"/>
              <a:gd name="connsiteY0" fmla="*/ 5153213 h 5617530"/>
              <a:gd name="connsiteX1" fmla="*/ 10037320 w 10231727"/>
              <a:gd name="connsiteY1" fmla="*/ 3475733 h 5617530"/>
              <a:gd name="connsiteX2" fmla="*/ 9961970 w 10231727"/>
              <a:gd name="connsiteY2" fmla="*/ 1670095 h 5617530"/>
              <a:gd name="connsiteX3" fmla="*/ 8437970 w 10231727"/>
              <a:gd name="connsiteY3" fmla="*/ 537979 h 5617530"/>
              <a:gd name="connsiteX4" fmla="*/ 5926997 w 10231727"/>
              <a:gd name="connsiteY4" fmla="*/ 799236 h 5617530"/>
              <a:gd name="connsiteX5" fmla="*/ 4969673 w 10231727"/>
              <a:gd name="connsiteY5" fmla="*/ 78464 h 5617530"/>
              <a:gd name="connsiteX6" fmla="*/ 512243 w 10231727"/>
              <a:gd name="connsiteY6" fmla="*/ 257577 h 5617530"/>
              <a:gd name="connsiteX7" fmla="*/ 77741 w 10231727"/>
              <a:gd name="connsiteY7" fmla="*/ 2192608 h 5617530"/>
              <a:gd name="connsiteX8" fmla="*/ 338998 w 10231727"/>
              <a:gd name="connsiteY8" fmla="*/ 4093980 h 5617530"/>
              <a:gd name="connsiteX9" fmla="*/ 2008141 w 10231727"/>
              <a:gd name="connsiteY9" fmla="*/ 4790667 h 5617530"/>
              <a:gd name="connsiteX10" fmla="*/ 3649489 w 10231727"/>
              <a:gd name="connsiteY10" fmla="*/ 5331400 h 5617530"/>
              <a:gd name="connsiteX11" fmla="*/ 6248474 w 10231727"/>
              <a:gd name="connsiteY11" fmla="*/ 5616129 h 5617530"/>
              <a:gd name="connsiteX12" fmla="*/ 7898777 w 10231727"/>
              <a:gd name="connsiteY12" fmla="*/ 5184404 h 5617530"/>
              <a:gd name="connsiteX13" fmla="*/ 10079628 w 10231727"/>
              <a:gd name="connsiteY13" fmla="*/ 5153213 h 5617530"/>
              <a:gd name="connsiteX0" fmla="*/ 10079628 w 10231727"/>
              <a:gd name="connsiteY0" fmla="*/ 5153213 h 5617530"/>
              <a:gd name="connsiteX1" fmla="*/ 10037320 w 10231727"/>
              <a:gd name="connsiteY1" fmla="*/ 3475733 h 5617530"/>
              <a:gd name="connsiteX2" fmla="*/ 9961970 w 10231727"/>
              <a:gd name="connsiteY2" fmla="*/ 1670095 h 5617530"/>
              <a:gd name="connsiteX3" fmla="*/ 8437970 w 10231727"/>
              <a:gd name="connsiteY3" fmla="*/ 537979 h 5617530"/>
              <a:gd name="connsiteX4" fmla="*/ 5926997 w 10231727"/>
              <a:gd name="connsiteY4" fmla="*/ 799236 h 5617530"/>
              <a:gd name="connsiteX5" fmla="*/ 4969673 w 10231727"/>
              <a:gd name="connsiteY5" fmla="*/ 78464 h 5617530"/>
              <a:gd name="connsiteX6" fmla="*/ 512243 w 10231727"/>
              <a:gd name="connsiteY6" fmla="*/ 257577 h 5617530"/>
              <a:gd name="connsiteX7" fmla="*/ 77741 w 10231727"/>
              <a:gd name="connsiteY7" fmla="*/ 2192608 h 5617530"/>
              <a:gd name="connsiteX8" fmla="*/ 338998 w 10231727"/>
              <a:gd name="connsiteY8" fmla="*/ 4093980 h 5617530"/>
              <a:gd name="connsiteX9" fmla="*/ 2008141 w 10231727"/>
              <a:gd name="connsiteY9" fmla="*/ 4790667 h 5617530"/>
              <a:gd name="connsiteX10" fmla="*/ 3649489 w 10231727"/>
              <a:gd name="connsiteY10" fmla="*/ 5331400 h 5617530"/>
              <a:gd name="connsiteX11" fmla="*/ 6248474 w 10231727"/>
              <a:gd name="connsiteY11" fmla="*/ 5616129 h 5617530"/>
              <a:gd name="connsiteX12" fmla="*/ 7898777 w 10231727"/>
              <a:gd name="connsiteY12" fmla="*/ 5184404 h 5617530"/>
              <a:gd name="connsiteX13" fmla="*/ 10079628 w 10231727"/>
              <a:gd name="connsiteY13" fmla="*/ 5153213 h 5617530"/>
              <a:gd name="connsiteX0" fmla="*/ 10079628 w 10231727"/>
              <a:gd name="connsiteY0" fmla="*/ 5153213 h 5618273"/>
              <a:gd name="connsiteX1" fmla="*/ 10037320 w 10231727"/>
              <a:gd name="connsiteY1" fmla="*/ 3475733 h 5618273"/>
              <a:gd name="connsiteX2" fmla="*/ 9961970 w 10231727"/>
              <a:gd name="connsiteY2" fmla="*/ 1670095 h 5618273"/>
              <a:gd name="connsiteX3" fmla="*/ 8437970 w 10231727"/>
              <a:gd name="connsiteY3" fmla="*/ 537979 h 5618273"/>
              <a:gd name="connsiteX4" fmla="*/ 5926997 w 10231727"/>
              <a:gd name="connsiteY4" fmla="*/ 799236 h 5618273"/>
              <a:gd name="connsiteX5" fmla="*/ 4969673 w 10231727"/>
              <a:gd name="connsiteY5" fmla="*/ 78464 h 5618273"/>
              <a:gd name="connsiteX6" fmla="*/ 512243 w 10231727"/>
              <a:gd name="connsiteY6" fmla="*/ 257577 h 5618273"/>
              <a:gd name="connsiteX7" fmla="*/ 77741 w 10231727"/>
              <a:gd name="connsiteY7" fmla="*/ 2192608 h 5618273"/>
              <a:gd name="connsiteX8" fmla="*/ 338998 w 10231727"/>
              <a:gd name="connsiteY8" fmla="*/ 4093980 h 5618273"/>
              <a:gd name="connsiteX9" fmla="*/ 1495817 w 10231727"/>
              <a:gd name="connsiteY9" fmla="*/ 4907399 h 5618273"/>
              <a:gd name="connsiteX10" fmla="*/ 3649489 w 10231727"/>
              <a:gd name="connsiteY10" fmla="*/ 5331400 h 5618273"/>
              <a:gd name="connsiteX11" fmla="*/ 6248474 w 10231727"/>
              <a:gd name="connsiteY11" fmla="*/ 5616129 h 5618273"/>
              <a:gd name="connsiteX12" fmla="*/ 7898777 w 10231727"/>
              <a:gd name="connsiteY12" fmla="*/ 5184404 h 5618273"/>
              <a:gd name="connsiteX13" fmla="*/ 10079628 w 10231727"/>
              <a:gd name="connsiteY13" fmla="*/ 5153213 h 5618273"/>
              <a:gd name="connsiteX0" fmla="*/ 10079628 w 10231727"/>
              <a:gd name="connsiteY0" fmla="*/ 5153213 h 5331400"/>
              <a:gd name="connsiteX1" fmla="*/ 10037320 w 10231727"/>
              <a:gd name="connsiteY1" fmla="*/ 3475733 h 5331400"/>
              <a:gd name="connsiteX2" fmla="*/ 9961970 w 10231727"/>
              <a:gd name="connsiteY2" fmla="*/ 1670095 h 5331400"/>
              <a:gd name="connsiteX3" fmla="*/ 8437970 w 10231727"/>
              <a:gd name="connsiteY3" fmla="*/ 537979 h 5331400"/>
              <a:gd name="connsiteX4" fmla="*/ 5926997 w 10231727"/>
              <a:gd name="connsiteY4" fmla="*/ 799236 h 5331400"/>
              <a:gd name="connsiteX5" fmla="*/ 4969673 w 10231727"/>
              <a:gd name="connsiteY5" fmla="*/ 78464 h 5331400"/>
              <a:gd name="connsiteX6" fmla="*/ 512243 w 10231727"/>
              <a:gd name="connsiteY6" fmla="*/ 257577 h 5331400"/>
              <a:gd name="connsiteX7" fmla="*/ 77741 w 10231727"/>
              <a:gd name="connsiteY7" fmla="*/ 2192608 h 5331400"/>
              <a:gd name="connsiteX8" fmla="*/ 338998 w 10231727"/>
              <a:gd name="connsiteY8" fmla="*/ 4093980 h 5331400"/>
              <a:gd name="connsiteX9" fmla="*/ 1495817 w 10231727"/>
              <a:gd name="connsiteY9" fmla="*/ 4907399 h 5331400"/>
              <a:gd name="connsiteX10" fmla="*/ 3649489 w 10231727"/>
              <a:gd name="connsiteY10" fmla="*/ 5331400 h 5331400"/>
              <a:gd name="connsiteX11" fmla="*/ 7898777 w 10231727"/>
              <a:gd name="connsiteY11" fmla="*/ 5184404 h 5331400"/>
              <a:gd name="connsiteX12" fmla="*/ 10079628 w 10231727"/>
              <a:gd name="connsiteY12" fmla="*/ 5153213 h 5331400"/>
              <a:gd name="connsiteX0" fmla="*/ 10079628 w 10231727"/>
              <a:gd name="connsiteY0" fmla="*/ 5153213 h 5428676"/>
              <a:gd name="connsiteX1" fmla="*/ 10037320 w 10231727"/>
              <a:gd name="connsiteY1" fmla="*/ 3475733 h 5428676"/>
              <a:gd name="connsiteX2" fmla="*/ 9961970 w 10231727"/>
              <a:gd name="connsiteY2" fmla="*/ 1670095 h 5428676"/>
              <a:gd name="connsiteX3" fmla="*/ 8437970 w 10231727"/>
              <a:gd name="connsiteY3" fmla="*/ 537979 h 5428676"/>
              <a:gd name="connsiteX4" fmla="*/ 5926997 w 10231727"/>
              <a:gd name="connsiteY4" fmla="*/ 799236 h 5428676"/>
              <a:gd name="connsiteX5" fmla="*/ 4969673 w 10231727"/>
              <a:gd name="connsiteY5" fmla="*/ 78464 h 5428676"/>
              <a:gd name="connsiteX6" fmla="*/ 512243 w 10231727"/>
              <a:gd name="connsiteY6" fmla="*/ 257577 h 5428676"/>
              <a:gd name="connsiteX7" fmla="*/ 77741 w 10231727"/>
              <a:gd name="connsiteY7" fmla="*/ 2192608 h 5428676"/>
              <a:gd name="connsiteX8" fmla="*/ 338998 w 10231727"/>
              <a:gd name="connsiteY8" fmla="*/ 4093980 h 5428676"/>
              <a:gd name="connsiteX9" fmla="*/ 1495817 w 10231727"/>
              <a:gd name="connsiteY9" fmla="*/ 4907399 h 5428676"/>
              <a:gd name="connsiteX10" fmla="*/ 3454935 w 10231727"/>
              <a:gd name="connsiteY10" fmla="*/ 5428676 h 5428676"/>
              <a:gd name="connsiteX11" fmla="*/ 7898777 w 10231727"/>
              <a:gd name="connsiteY11" fmla="*/ 5184404 h 5428676"/>
              <a:gd name="connsiteX12" fmla="*/ 10079628 w 10231727"/>
              <a:gd name="connsiteY12" fmla="*/ 5153213 h 5428676"/>
              <a:gd name="connsiteX0" fmla="*/ 10079628 w 10231727"/>
              <a:gd name="connsiteY0" fmla="*/ 5153213 h 5431610"/>
              <a:gd name="connsiteX1" fmla="*/ 10037320 w 10231727"/>
              <a:gd name="connsiteY1" fmla="*/ 3475733 h 5431610"/>
              <a:gd name="connsiteX2" fmla="*/ 9961970 w 10231727"/>
              <a:gd name="connsiteY2" fmla="*/ 1670095 h 5431610"/>
              <a:gd name="connsiteX3" fmla="*/ 8437970 w 10231727"/>
              <a:gd name="connsiteY3" fmla="*/ 537979 h 5431610"/>
              <a:gd name="connsiteX4" fmla="*/ 5926997 w 10231727"/>
              <a:gd name="connsiteY4" fmla="*/ 799236 h 5431610"/>
              <a:gd name="connsiteX5" fmla="*/ 4969673 w 10231727"/>
              <a:gd name="connsiteY5" fmla="*/ 78464 h 5431610"/>
              <a:gd name="connsiteX6" fmla="*/ 512243 w 10231727"/>
              <a:gd name="connsiteY6" fmla="*/ 257577 h 5431610"/>
              <a:gd name="connsiteX7" fmla="*/ 77741 w 10231727"/>
              <a:gd name="connsiteY7" fmla="*/ 2192608 h 5431610"/>
              <a:gd name="connsiteX8" fmla="*/ 338998 w 10231727"/>
              <a:gd name="connsiteY8" fmla="*/ 4093980 h 5431610"/>
              <a:gd name="connsiteX9" fmla="*/ 1242898 w 10231727"/>
              <a:gd name="connsiteY9" fmla="*/ 5011160 h 5431610"/>
              <a:gd name="connsiteX10" fmla="*/ 3454935 w 10231727"/>
              <a:gd name="connsiteY10" fmla="*/ 5428676 h 5431610"/>
              <a:gd name="connsiteX11" fmla="*/ 7898777 w 10231727"/>
              <a:gd name="connsiteY11" fmla="*/ 5184404 h 5431610"/>
              <a:gd name="connsiteX12" fmla="*/ 10079628 w 10231727"/>
              <a:gd name="connsiteY12" fmla="*/ 5153213 h 5431610"/>
              <a:gd name="connsiteX0" fmla="*/ 10030606 w 10182705"/>
              <a:gd name="connsiteY0" fmla="*/ 5162911 h 5441308"/>
              <a:gd name="connsiteX1" fmla="*/ 9988298 w 10182705"/>
              <a:gd name="connsiteY1" fmla="*/ 3485431 h 5441308"/>
              <a:gd name="connsiteX2" fmla="*/ 9912948 w 10182705"/>
              <a:gd name="connsiteY2" fmla="*/ 1679793 h 5441308"/>
              <a:gd name="connsiteX3" fmla="*/ 8388948 w 10182705"/>
              <a:gd name="connsiteY3" fmla="*/ 547677 h 5441308"/>
              <a:gd name="connsiteX4" fmla="*/ 5877975 w 10182705"/>
              <a:gd name="connsiteY4" fmla="*/ 808934 h 5441308"/>
              <a:gd name="connsiteX5" fmla="*/ 4920651 w 10182705"/>
              <a:gd name="connsiteY5" fmla="*/ 88162 h 5441308"/>
              <a:gd name="connsiteX6" fmla="*/ 871783 w 10182705"/>
              <a:gd name="connsiteY6" fmla="*/ 247820 h 5441308"/>
              <a:gd name="connsiteX7" fmla="*/ 28719 w 10182705"/>
              <a:gd name="connsiteY7" fmla="*/ 2202306 h 5441308"/>
              <a:gd name="connsiteX8" fmla="*/ 289976 w 10182705"/>
              <a:gd name="connsiteY8" fmla="*/ 4103678 h 5441308"/>
              <a:gd name="connsiteX9" fmla="*/ 1193876 w 10182705"/>
              <a:gd name="connsiteY9" fmla="*/ 5020858 h 5441308"/>
              <a:gd name="connsiteX10" fmla="*/ 3405913 w 10182705"/>
              <a:gd name="connsiteY10" fmla="*/ 5438374 h 5441308"/>
              <a:gd name="connsiteX11" fmla="*/ 7849755 w 10182705"/>
              <a:gd name="connsiteY11" fmla="*/ 5194102 h 5441308"/>
              <a:gd name="connsiteX12" fmla="*/ 10030606 w 10182705"/>
              <a:gd name="connsiteY12" fmla="*/ 5162911 h 5441308"/>
              <a:gd name="connsiteX0" fmla="*/ 9550708 w 10074072"/>
              <a:gd name="connsiteY0" fmla="*/ 4987813 h 5441226"/>
              <a:gd name="connsiteX1" fmla="*/ 9988298 w 10074072"/>
              <a:gd name="connsiteY1" fmla="*/ 3485431 h 5441226"/>
              <a:gd name="connsiteX2" fmla="*/ 9912948 w 10074072"/>
              <a:gd name="connsiteY2" fmla="*/ 1679793 h 5441226"/>
              <a:gd name="connsiteX3" fmla="*/ 8388948 w 10074072"/>
              <a:gd name="connsiteY3" fmla="*/ 547677 h 5441226"/>
              <a:gd name="connsiteX4" fmla="*/ 5877975 w 10074072"/>
              <a:gd name="connsiteY4" fmla="*/ 808934 h 5441226"/>
              <a:gd name="connsiteX5" fmla="*/ 4920651 w 10074072"/>
              <a:gd name="connsiteY5" fmla="*/ 88162 h 5441226"/>
              <a:gd name="connsiteX6" fmla="*/ 871783 w 10074072"/>
              <a:gd name="connsiteY6" fmla="*/ 247820 h 5441226"/>
              <a:gd name="connsiteX7" fmla="*/ 28719 w 10074072"/>
              <a:gd name="connsiteY7" fmla="*/ 2202306 h 5441226"/>
              <a:gd name="connsiteX8" fmla="*/ 289976 w 10074072"/>
              <a:gd name="connsiteY8" fmla="*/ 4103678 h 5441226"/>
              <a:gd name="connsiteX9" fmla="*/ 1193876 w 10074072"/>
              <a:gd name="connsiteY9" fmla="*/ 5020858 h 5441226"/>
              <a:gd name="connsiteX10" fmla="*/ 3405913 w 10074072"/>
              <a:gd name="connsiteY10" fmla="*/ 5438374 h 5441226"/>
              <a:gd name="connsiteX11" fmla="*/ 7849755 w 10074072"/>
              <a:gd name="connsiteY11" fmla="*/ 5194102 h 5441226"/>
              <a:gd name="connsiteX12" fmla="*/ 9550708 w 10074072"/>
              <a:gd name="connsiteY12" fmla="*/ 4987813 h 5441226"/>
              <a:gd name="connsiteX0" fmla="*/ 9550708 w 10074072"/>
              <a:gd name="connsiteY0" fmla="*/ 4987813 h 5450998"/>
              <a:gd name="connsiteX1" fmla="*/ 9988298 w 10074072"/>
              <a:gd name="connsiteY1" fmla="*/ 3485431 h 5450998"/>
              <a:gd name="connsiteX2" fmla="*/ 9912948 w 10074072"/>
              <a:gd name="connsiteY2" fmla="*/ 1679793 h 5450998"/>
              <a:gd name="connsiteX3" fmla="*/ 8388948 w 10074072"/>
              <a:gd name="connsiteY3" fmla="*/ 547677 h 5450998"/>
              <a:gd name="connsiteX4" fmla="*/ 5877975 w 10074072"/>
              <a:gd name="connsiteY4" fmla="*/ 808934 h 5450998"/>
              <a:gd name="connsiteX5" fmla="*/ 4920651 w 10074072"/>
              <a:gd name="connsiteY5" fmla="*/ 88162 h 5450998"/>
              <a:gd name="connsiteX6" fmla="*/ 871783 w 10074072"/>
              <a:gd name="connsiteY6" fmla="*/ 247820 h 5450998"/>
              <a:gd name="connsiteX7" fmla="*/ 28719 w 10074072"/>
              <a:gd name="connsiteY7" fmla="*/ 2202306 h 5450998"/>
              <a:gd name="connsiteX8" fmla="*/ 289976 w 10074072"/>
              <a:gd name="connsiteY8" fmla="*/ 4103678 h 5450998"/>
              <a:gd name="connsiteX9" fmla="*/ 1193876 w 10074072"/>
              <a:gd name="connsiteY9" fmla="*/ 5020858 h 5450998"/>
              <a:gd name="connsiteX10" fmla="*/ 3405913 w 10074072"/>
              <a:gd name="connsiteY10" fmla="*/ 5438374 h 5450998"/>
              <a:gd name="connsiteX11" fmla="*/ 7856240 w 10074072"/>
              <a:gd name="connsiteY11" fmla="*/ 5310834 h 5450998"/>
              <a:gd name="connsiteX12" fmla="*/ 9550708 w 10074072"/>
              <a:gd name="connsiteY12" fmla="*/ 4987813 h 5450998"/>
              <a:gd name="connsiteX0" fmla="*/ 9550708 w 10074072"/>
              <a:gd name="connsiteY0" fmla="*/ 4987813 h 5445605"/>
              <a:gd name="connsiteX1" fmla="*/ 9988298 w 10074072"/>
              <a:gd name="connsiteY1" fmla="*/ 3485431 h 5445605"/>
              <a:gd name="connsiteX2" fmla="*/ 9912948 w 10074072"/>
              <a:gd name="connsiteY2" fmla="*/ 1679793 h 5445605"/>
              <a:gd name="connsiteX3" fmla="*/ 8388948 w 10074072"/>
              <a:gd name="connsiteY3" fmla="*/ 547677 h 5445605"/>
              <a:gd name="connsiteX4" fmla="*/ 5877975 w 10074072"/>
              <a:gd name="connsiteY4" fmla="*/ 808934 h 5445605"/>
              <a:gd name="connsiteX5" fmla="*/ 4920651 w 10074072"/>
              <a:gd name="connsiteY5" fmla="*/ 88162 h 5445605"/>
              <a:gd name="connsiteX6" fmla="*/ 871783 w 10074072"/>
              <a:gd name="connsiteY6" fmla="*/ 247820 h 5445605"/>
              <a:gd name="connsiteX7" fmla="*/ 28719 w 10074072"/>
              <a:gd name="connsiteY7" fmla="*/ 2202306 h 5445605"/>
              <a:gd name="connsiteX8" fmla="*/ 289976 w 10074072"/>
              <a:gd name="connsiteY8" fmla="*/ 4103678 h 5445605"/>
              <a:gd name="connsiteX9" fmla="*/ 1193876 w 10074072"/>
              <a:gd name="connsiteY9" fmla="*/ 5020858 h 5445605"/>
              <a:gd name="connsiteX10" fmla="*/ 3405913 w 10074072"/>
              <a:gd name="connsiteY10" fmla="*/ 5438374 h 5445605"/>
              <a:gd name="connsiteX11" fmla="*/ 7856240 w 10074072"/>
              <a:gd name="connsiteY11" fmla="*/ 5310834 h 5445605"/>
              <a:gd name="connsiteX12" fmla="*/ 9550708 w 10074072"/>
              <a:gd name="connsiteY12" fmla="*/ 4987813 h 5445605"/>
              <a:gd name="connsiteX0" fmla="*/ 9550708 w 9999986"/>
              <a:gd name="connsiteY0" fmla="*/ 4987813 h 5445605"/>
              <a:gd name="connsiteX1" fmla="*/ 9988298 w 9999986"/>
              <a:gd name="connsiteY1" fmla="*/ 3485431 h 5445605"/>
              <a:gd name="connsiteX2" fmla="*/ 9737850 w 9999986"/>
              <a:gd name="connsiteY2" fmla="*/ 1679793 h 5445605"/>
              <a:gd name="connsiteX3" fmla="*/ 8388948 w 9999986"/>
              <a:gd name="connsiteY3" fmla="*/ 547677 h 5445605"/>
              <a:gd name="connsiteX4" fmla="*/ 5877975 w 9999986"/>
              <a:gd name="connsiteY4" fmla="*/ 808934 h 5445605"/>
              <a:gd name="connsiteX5" fmla="*/ 4920651 w 9999986"/>
              <a:gd name="connsiteY5" fmla="*/ 88162 h 5445605"/>
              <a:gd name="connsiteX6" fmla="*/ 871783 w 9999986"/>
              <a:gd name="connsiteY6" fmla="*/ 247820 h 5445605"/>
              <a:gd name="connsiteX7" fmla="*/ 28719 w 9999986"/>
              <a:gd name="connsiteY7" fmla="*/ 2202306 h 5445605"/>
              <a:gd name="connsiteX8" fmla="*/ 289976 w 9999986"/>
              <a:gd name="connsiteY8" fmla="*/ 4103678 h 5445605"/>
              <a:gd name="connsiteX9" fmla="*/ 1193876 w 9999986"/>
              <a:gd name="connsiteY9" fmla="*/ 5020858 h 5445605"/>
              <a:gd name="connsiteX10" fmla="*/ 3405913 w 9999986"/>
              <a:gd name="connsiteY10" fmla="*/ 5438374 h 5445605"/>
              <a:gd name="connsiteX11" fmla="*/ 7856240 w 9999986"/>
              <a:gd name="connsiteY11" fmla="*/ 5310834 h 5445605"/>
              <a:gd name="connsiteX12" fmla="*/ 9550708 w 9999986"/>
              <a:gd name="connsiteY12" fmla="*/ 4987813 h 5445605"/>
              <a:gd name="connsiteX0" fmla="*/ 9550074 w 9999352"/>
              <a:gd name="connsiteY0" fmla="*/ 4987813 h 5443799"/>
              <a:gd name="connsiteX1" fmla="*/ 9987664 w 9999352"/>
              <a:gd name="connsiteY1" fmla="*/ 3485431 h 5443799"/>
              <a:gd name="connsiteX2" fmla="*/ 9737216 w 9999352"/>
              <a:gd name="connsiteY2" fmla="*/ 1679793 h 5443799"/>
              <a:gd name="connsiteX3" fmla="*/ 8388314 w 9999352"/>
              <a:gd name="connsiteY3" fmla="*/ 547677 h 5443799"/>
              <a:gd name="connsiteX4" fmla="*/ 5877341 w 9999352"/>
              <a:gd name="connsiteY4" fmla="*/ 808934 h 5443799"/>
              <a:gd name="connsiteX5" fmla="*/ 4920017 w 9999352"/>
              <a:gd name="connsiteY5" fmla="*/ 88162 h 5443799"/>
              <a:gd name="connsiteX6" fmla="*/ 871149 w 9999352"/>
              <a:gd name="connsiteY6" fmla="*/ 247820 h 5443799"/>
              <a:gd name="connsiteX7" fmla="*/ 28085 w 9999352"/>
              <a:gd name="connsiteY7" fmla="*/ 2202306 h 5443799"/>
              <a:gd name="connsiteX8" fmla="*/ 289342 w 9999352"/>
              <a:gd name="connsiteY8" fmla="*/ 4103678 h 5443799"/>
              <a:gd name="connsiteX9" fmla="*/ 1154331 w 9999352"/>
              <a:gd name="connsiteY9" fmla="*/ 5066254 h 5443799"/>
              <a:gd name="connsiteX10" fmla="*/ 3405279 w 9999352"/>
              <a:gd name="connsiteY10" fmla="*/ 5438374 h 5443799"/>
              <a:gd name="connsiteX11" fmla="*/ 7855606 w 9999352"/>
              <a:gd name="connsiteY11" fmla="*/ 5310834 h 5443799"/>
              <a:gd name="connsiteX12" fmla="*/ 9550074 w 9999352"/>
              <a:gd name="connsiteY12" fmla="*/ 4987813 h 5443799"/>
              <a:gd name="connsiteX0" fmla="*/ 9532937 w 9982215"/>
              <a:gd name="connsiteY0" fmla="*/ 4987813 h 5443799"/>
              <a:gd name="connsiteX1" fmla="*/ 9970527 w 9982215"/>
              <a:gd name="connsiteY1" fmla="*/ 3485431 h 5443799"/>
              <a:gd name="connsiteX2" fmla="*/ 9720079 w 9982215"/>
              <a:gd name="connsiteY2" fmla="*/ 1679793 h 5443799"/>
              <a:gd name="connsiteX3" fmla="*/ 8371177 w 9982215"/>
              <a:gd name="connsiteY3" fmla="*/ 547677 h 5443799"/>
              <a:gd name="connsiteX4" fmla="*/ 5860204 w 9982215"/>
              <a:gd name="connsiteY4" fmla="*/ 808934 h 5443799"/>
              <a:gd name="connsiteX5" fmla="*/ 4902880 w 9982215"/>
              <a:gd name="connsiteY5" fmla="*/ 88162 h 5443799"/>
              <a:gd name="connsiteX6" fmla="*/ 854012 w 9982215"/>
              <a:gd name="connsiteY6" fmla="*/ 247820 h 5443799"/>
              <a:gd name="connsiteX7" fmla="*/ 10948 w 9982215"/>
              <a:gd name="connsiteY7" fmla="*/ 2202306 h 5443799"/>
              <a:gd name="connsiteX8" fmla="*/ 1137194 w 9982215"/>
              <a:gd name="connsiteY8" fmla="*/ 5066254 h 5443799"/>
              <a:gd name="connsiteX9" fmla="*/ 3388142 w 9982215"/>
              <a:gd name="connsiteY9" fmla="*/ 5438374 h 5443799"/>
              <a:gd name="connsiteX10" fmla="*/ 7838469 w 9982215"/>
              <a:gd name="connsiteY10" fmla="*/ 5310834 h 5443799"/>
              <a:gd name="connsiteX11" fmla="*/ 9532937 w 9982215"/>
              <a:gd name="connsiteY11" fmla="*/ 4987813 h 5443799"/>
              <a:gd name="connsiteX0" fmla="*/ 9525563 w 9974841"/>
              <a:gd name="connsiteY0" fmla="*/ 4987813 h 5447863"/>
              <a:gd name="connsiteX1" fmla="*/ 9963153 w 9974841"/>
              <a:gd name="connsiteY1" fmla="*/ 3485431 h 5447863"/>
              <a:gd name="connsiteX2" fmla="*/ 9712705 w 9974841"/>
              <a:gd name="connsiteY2" fmla="*/ 1679793 h 5447863"/>
              <a:gd name="connsiteX3" fmla="*/ 8363803 w 9974841"/>
              <a:gd name="connsiteY3" fmla="*/ 547677 h 5447863"/>
              <a:gd name="connsiteX4" fmla="*/ 5852830 w 9974841"/>
              <a:gd name="connsiteY4" fmla="*/ 808934 h 5447863"/>
              <a:gd name="connsiteX5" fmla="*/ 4895506 w 9974841"/>
              <a:gd name="connsiteY5" fmla="*/ 88162 h 5447863"/>
              <a:gd name="connsiteX6" fmla="*/ 846638 w 9974841"/>
              <a:gd name="connsiteY6" fmla="*/ 247820 h 5447863"/>
              <a:gd name="connsiteX7" fmla="*/ 3574 w 9974841"/>
              <a:gd name="connsiteY7" fmla="*/ 2202306 h 5447863"/>
              <a:gd name="connsiteX8" fmla="*/ 974177 w 9974841"/>
              <a:gd name="connsiteY8" fmla="*/ 4968977 h 5447863"/>
              <a:gd name="connsiteX9" fmla="*/ 3380768 w 9974841"/>
              <a:gd name="connsiteY9" fmla="*/ 5438374 h 5447863"/>
              <a:gd name="connsiteX10" fmla="*/ 7831095 w 9974841"/>
              <a:gd name="connsiteY10" fmla="*/ 5310834 h 5447863"/>
              <a:gd name="connsiteX11" fmla="*/ 9525563 w 9974841"/>
              <a:gd name="connsiteY11" fmla="*/ 4987813 h 5447863"/>
              <a:gd name="connsiteX0" fmla="*/ 9525563 w 9974841"/>
              <a:gd name="connsiteY0" fmla="*/ 4987813 h 5447863"/>
              <a:gd name="connsiteX1" fmla="*/ 9963153 w 9974841"/>
              <a:gd name="connsiteY1" fmla="*/ 3485431 h 5447863"/>
              <a:gd name="connsiteX2" fmla="*/ 9712705 w 9974841"/>
              <a:gd name="connsiteY2" fmla="*/ 1679793 h 5447863"/>
              <a:gd name="connsiteX3" fmla="*/ 8363803 w 9974841"/>
              <a:gd name="connsiteY3" fmla="*/ 547677 h 5447863"/>
              <a:gd name="connsiteX4" fmla="*/ 5852830 w 9974841"/>
              <a:gd name="connsiteY4" fmla="*/ 808934 h 5447863"/>
              <a:gd name="connsiteX5" fmla="*/ 4895506 w 9974841"/>
              <a:gd name="connsiteY5" fmla="*/ 88162 h 5447863"/>
              <a:gd name="connsiteX6" fmla="*/ 846638 w 9974841"/>
              <a:gd name="connsiteY6" fmla="*/ 247820 h 5447863"/>
              <a:gd name="connsiteX7" fmla="*/ 3574 w 9974841"/>
              <a:gd name="connsiteY7" fmla="*/ 2202306 h 5447863"/>
              <a:gd name="connsiteX8" fmla="*/ 974177 w 9974841"/>
              <a:gd name="connsiteY8" fmla="*/ 4968977 h 5447863"/>
              <a:gd name="connsiteX9" fmla="*/ 3380768 w 9974841"/>
              <a:gd name="connsiteY9" fmla="*/ 5438374 h 5447863"/>
              <a:gd name="connsiteX10" fmla="*/ 7831095 w 9974841"/>
              <a:gd name="connsiteY10" fmla="*/ 5310834 h 5447863"/>
              <a:gd name="connsiteX11" fmla="*/ 9525563 w 9974841"/>
              <a:gd name="connsiteY11" fmla="*/ 4987813 h 5447863"/>
              <a:gd name="connsiteX0" fmla="*/ 9525563 w 9974841"/>
              <a:gd name="connsiteY0" fmla="*/ 4987813 h 5447863"/>
              <a:gd name="connsiteX1" fmla="*/ 9963153 w 9974841"/>
              <a:gd name="connsiteY1" fmla="*/ 3485431 h 5447863"/>
              <a:gd name="connsiteX2" fmla="*/ 9712705 w 9974841"/>
              <a:gd name="connsiteY2" fmla="*/ 1679793 h 5447863"/>
              <a:gd name="connsiteX3" fmla="*/ 8363803 w 9974841"/>
              <a:gd name="connsiteY3" fmla="*/ 547677 h 5447863"/>
              <a:gd name="connsiteX4" fmla="*/ 5852830 w 9974841"/>
              <a:gd name="connsiteY4" fmla="*/ 808934 h 5447863"/>
              <a:gd name="connsiteX5" fmla="*/ 4895506 w 9974841"/>
              <a:gd name="connsiteY5" fmla="*/ 88162 h 5447863"/>
              <a:gd name="connsiteX6" fmla="*/ 846638 w 9974841"/>
              <a:gd name="connsiteY6" fmla="*/ 247820 h 5447863"/>
              <a:gd name="connsiteX7" fmla="*/ 3574 w 9974841"/>
              <a:gd name="connsiteY7" fmla="*/ 2202306 h 5447863"/>
              <a:gd name="connsiteX8" fmla="*/ 974177 w 9974841"/>
              <a:gd name="connsiteY8" fmla="*/ 4968977 h 5447863"/>
              <a:gd name="connsiteX9" fmla="*/ 3380768 w 9974841"/>
              <a:gd name="connsiteY9" fmla="*/ 5438374 h 5447863"/>
              <a:gd name="connsiteX10" fmla="*/ 7831095 w 9974841"/>
              <a:gd name="connsiteY10" fmla="*/ 5310834 h 5447863"/>
              <a:gd name="connsiteX11" fmla="*/ 9525563 w 9974841"/>
              <a:gd name="connsiteY11" fmla="*/ 4987813 h 5447863"/>
              <a:gd name="connsiteX0" fmla="*/ 9523519 w 9972797"/>
              <a:gd name="connsiteY0" fmla="*/ 4987813 h 5454892"/>
              <a:gd name="connsiteX1" fmla="*/ 9961109 w 9972797"/>
              <a:gd name="connsiteY1" fmla="*/ 3485431 h 5454892"/>
              <a:gd name="connsiteX2" fmla="*/ 9710661 w 9972797"/>
              <a:gd name="connsiteY2" fmla="*/ 1679793 h 5454892"/>
              <a:gd name="connsiteX3" fmla="*/ 8361759 w 9972797"/>
              <a:gd name="connsiteY3" fmla="*/ 547677 h 5454892"/>
              <a:gd name="connsiteX4" fmla="*/ 5850786 w 9972797"/>
              <a:gd name="connsiteY4" fmla="*/ 808934 h 5454892"/>
              <a:gd name="connsiteX5" fmla="*/ 4893462 w 9972797"/>
              <a:gd name="connsiteY5" fmla="*/ 88162 h 5454892"/>
              <a:gd name="connsiteX6" fmla="*/ 844594 w 9972797"/>
              <a:gd name="connsiteY6" fmla="*/ 247820 h 5454892"/>
              <a:gd name="connsiteX7" fmla="*/ 1530 w 9972797"/>
              <a:gd name="connsiteY7" fmla="*/ 2202306 h 5454892"/>
              <a:gd name="connsiteX8" fmla="*/ 712729 w 9972797"/>
              <a:gd name="connsiteY8" fmla="*/ 4826305 h 5454892"/>
              <a:gd name="connsiteX9" fmla="*/ 3378724 w 9972797"/>
              <a:gd name="connsiteY9" fmla="*/ 5438374 h 5454892"/>
              <a:gd name="connsiteX10" fmla="*/ 7829051 w 9972797"/>
              <a:gd name="connsiteY10" fmla="*/ 5310834 h 5454892"/>
              <a:gd name="connsiteX11" fmla="*/ 9523519 w 9972797"/>
              <a:gd name="connsiteY11" fmla="*/ 4987813 h 5454892"/>
              <a:gd name="connsiteX0" fmla="*/ 9523519 w 9972797"/>
              <a:gd name="connsiteY0" fmla="*/ 4987813 h 5446430"/>
              <a:gd name="connsiteX1" fmla="*/ 9961109 w 9972797"/>
              <a:gd name="connsiteY1" fmla="*/ 3485431 h 5446430"/>
              <a:gd name="connsiteX2" fmla="*/ 9710661 w 9972797"/>
              <a:gd name="connsiteY2" fmla="*/ 1679793 h 5446430"/>
              <a:gd name="connsiteX3" fmla="*/ 8361759 w 9972797"/>
              <a:gd name="connsiteY3" fmla="*/ 547677 h 5446430"/>
              <a:gd name="connsiteX4" fmla="*/ 5850786 w 9972797"/>
              <a:gd name="connsiteY4" fmla="*/ 808934 h 5446430"/>
              <a:gd name="connsiteX5" fmla="*/ 4893462 w 9972797"/>
              <a:gd name="connsiteY5" fmla="*/ 88162 h 5446430"/>
              <a:gd name="connsiteX6" fmla="*/ 844594 w 9972797"/>
              <a:gd name="connsiteY6" fmla="*/ 247820 h 5446430"/>
              <a:gd name="connsiteX7" fmla="*/ 1530 w 9972797"/>
              <a:gd name="connsiteY7" fmla="*/ 2202306 h 5446430"/>
              <a:gd name="connsiteX8" fmla="*/ 712729 w 9972797"/>
              <a:gd name="connsiteY8" fmla="*/ 5001402 h 5446430"/>
              <a:gd name="connsiteX9" fmla="*/ 3378724 w 9972797"/>
              <a:gd name="connsiteY9" fmla="*/ 5438374 h 5446430"/>
              <a:gd name="connsiteX10" fmla="*/ 7829051 w 9972797"/>
              <a:gd name="connsiteY10" fmla="*/ 5310834 h 5446430"/>
              <a:gd name="connsiteX11" fmla="*/ 9523519 w 9972797"/>
              <a:gd name="connsiteY11" fmla="*/ 4987813 h 5446430"/>
              <a:gd name="connsiteX0" fmla="*/ 9541717 w 9990995"/>
              <a:gd name="connsiteY0" fmla="*/ 4987813 h 5446430"/>
              <a:gd name="connsiteX1" fmla="*/ 9979307 w 9990995"/>
              <a:gd name="connsiteY1" fmla="*/ 3485431 h 5446430"/>
              <a:gd name="connsiteX2" fmla="*/ 9728859 w 9990995"/>
              <a:gd name="connsiteY2" fmla="*/ 1679793 h 5446430"/>
              <a:gd name="connsiteX3" fmla="*/ 8379957 w 9990995"/>
              <a:gd name="connsiteY3" fmla="*/ 547677 h 5446430"/>
              <a:gd name="connsiteX4" fmla="*/ 5868984 w 9990995"/>
              <a:gd name="connsiteY4" fmla="*/ 808934 h 5446430"/>
              <a:gd name="connsiteX5" fmla="*/ 4911660 w 9990995"/>
              <a:gd name="connsiteY5" fmla="*/ 88162 h 5446430"/>
              <a:gd name="connsiteX6" fmla="*/ 862792 w 9990995"/>
              <a:gd name="connsiteY6" fmla="*/ 247820 h 5446430"/>
              <a:gd name="connsiteX7" fmla="*/ 19728 w 9990995"/>
              <a:gd name="connsiteY7" fmla="*/ 2202306 h 5446430"/>
              <a:gd name="connsiteX8" fmla="*/ 730927 w 9990995"/>
              <a:gd name="connsiteY8" fmla="*/ 5001402 h 5446430"/>
              <a:gd name="connsiteX9" fmla="*/ 3396922 w 9990995"/>
              <a:gd name="connsiteY9" fmla="*/ 5438374 h 5446430"/>
              <a:gd name="connsiteX10" fmla="*/ 7847249 w 9990995"/>
              <a:gd name="connsiteY10" fmla="*/ 5310834 h 5446430"/>
              <a:gd name="connsiteX11" fmla="*/ 9541717 w 9990995"/>
              <a:gd name="connsiteY11" fmla="*/ 4987813 h 5446430"/>
              <a:gd name="connsiteX0" fmla="*/ 9412015 w 9999940"/>
              <a:gd name="connsiteY0" fmla="*/ 5020238 h 5451744"/>
              <a:gd name="connsiteX1" fmla="*/ 9979307 w 9999940"/>
              <a:gd name="connsiteY1" fmla="*/ 3485431 h 5451744"/>
              <a:gd name="connsiteX2" fmla="*/ 9728859 w 9999940"/>
              <a:gd name="connsiteY2" fmla="*/ 1679793 h 5451744"/>
              <a:gd name="connsiteX3" fmla="*/ 8379957 w 9999940"/>
              <a:gd name="connsiteY3" fmla="*/ 547677 h 5451744"/>
              <a:gd name="connsiteX4" fmla="*/ 5868984 w 9999940"/>
              <a:gd name="connsiteY4" fmla="*/ 808934 h 5451744"/>
              <a:gd name="connsiteX5" fmla="*/ 4911660 w 9999940"/>
              <a:gd name="connsiteY5" fmla="*/ 88162 h 5451744"/>
              <a:gd name="connsiteX6" fmla="*/ 862792 w 9999940"/>
              <a:gd name="connsiteY6" fmla="*/ 247820 h 5451744"/>
              <a:gd name="connsiteX7" fmla="*/ 19728 w 9999940"/>
              <a:gd name="connsiteY7" fmla="*/ 2202306 h 5451744"/>
              <a:gd name="connsiteX8" fmla="*/ 730927 w 9999940"/>
              <a:gd name="connsiteY8" fmla="*/ 5001402 h 5451744"/>
              <a:gd name="connsiteX9" fmla="*/ 3396922 w 9999940"/>
              <a:gd name="connsiteY9" fmla="*/ 5438374 h 5451744"/>
              <a:gd name="connsiteX10" fmla="*/ 7847249 w 9999940"/>
              <a:gd name="connsiteY10" fmla="*/ 5310834 h 5451744"/>
              <a:gd name="connsiteX11" fmla="*/ 9412015 w 9999940"/>
              <a:gd name="connsiteY11" fmla="*/ 5020238 h 5451744"/>
              <a:gd name="connsiteX0" fmla="*/ 9412015 w 9999940"/>
              <a:gd name="connsiteY0" fmla="*/ 5020238 h 5479894"/>
              <a:gd name="connsiteX1" fmla="*/ 9979307 w 9999940"/>
              <a:gd name="connsiteY1" fmla="*/ 3485431 h 5479894"/>
              <a:gd name="connsiteX2" fmla="*/ 9728859 w 9999940"/>
              <a:gd name="connsiteY2" fmla="*/ 1679793 h 5479894"/>
              <a:gd name="connsiteX3" fmla="*/ 8379957 w 9999940"/>
              <a:gd name="connsiteY3" fmla="*/ 547677 h 5479894"/>
              <a:gd name="connsiteX4" fmla="*/ 5868984 w 9999940"/>
              <a:gd name="connsiteY4" fmla="*/ 808934 h 5479894"/>
              <a:gd name="connsiteX5" fmla="*/ 4911660 w 9999940"/>
              <a:gd name="connsiteY5" fmla="*/ 88162 h 5479894"/>
              <a:gd name="connsiteX6" fmla="*/ 862792 w 9999940"/>
              <a:gd name="connsiteY6" fmla="*/ 247820 h 5479894"/>
              <a:gd name="connsiteX7" fmla="*/ 19728 w 9999940"/>
              <a:gd name="connsiteY7" fmla="*/ 2202306 h 5479894"/>
              <a:gd name="connsiteX8" fmla="*/ 730927 w 9999940"/>
              <a:gd name="connsiteY8" fmla="*/ 5001402 h 5479894"/>
              <a:gd name="connsiteX9" fmla="*/ 3396922 w 9999940"/>
              <a:gd name="connsiteY9" fmla="*/ 5438374 h 5479894"/>
              <a:gd name="connsiteX10" fmla="*/ 7328440 w 9999940"/>
              <a:gd name="connsiteY10" fmla="*/ 5414596 h 5479894"/>
              <a:gd name="connsiteX11" fmla="*/ 9412015 w 9999940"/>
              <a:gd name="connsiteY11" fmla="*/ 5020238 h 5479894"/>
              <a:gd name="connsiteX0" fmla="*/ 9412015 w 9999940"/>
              <a:gd name="connsiteY0" fmla="*/ 5020238 h 5468273"/>
              <a:gd name="connsiteX1" fmla="*/ 9979307 w 9999940"/>
              <a:gd name="connsiteY1" fmla="*/ 3485431 h 5468273"/>
              <a:gd name="connsiteX2" fmla="*/ 9728859 w 9999940"/>
              <a:gd name="connsiteY2" fmla="*/ 1679793 h 5468273"/>
              <a:gd name="connsiteX3" fmla="*/ 8379957 w 9999940"/>
              <a:gd name="connsiteY3" fmla="*/ 547677 h 5468273"/>
              <a:gd name="connsiteX4" fmla="*/ 5868984 w 9999940"/>
              <a:gd name="connsiteY4" fmla="*/ 808934 h 5468273"/>
              <a:gd name="connsiteX5" fmla="*/ 4911660 w 9999940"/>
              <a:gd name="connsiteY5" fmla="*/ 88162 h 5468273"/>
              <a:gd name="connsiteX6" fmla="*/ 862792 w 9999940"/>
              <a:gd name="connsiteY6" fmla="*/ 247820 h 5468273"/>
              <a:gd name="connsiteX7" fmla="*/ 19728 w 9999940"/>
              <a:gd name="connsiteY7" fmla="*/ 2202306 h 5468273"/>
              <a:gd name="connsiteX8" fmla="*/ 730927 w 9999940"/>
              <a:gd name="connsiteY8" fmla="*/ 5001402 h 5468273"/>
              <a:gd name="connsiteX9" fmla="*/ 3396922 w 9999940"/>
              <a:gd name="connsiteY9" fmla="*/ 5438374 h 5468273"/>
              <a:gd name="connsiteX10" fmla="*/ 7328440 w 9999940"/>
              <a:gd name="connsiteY10" fmla="*/ 5414596 h 5468273"/>
              <a:gd name="connsiteX11" fmla="*/ 9412015 w 9999940"/>
              <a:gd name="connsiteY11" fmla="*/ 5020238 h 5468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999940" h="5468273">
                <a:moveTo>
                  <a:pt x="9412015" y="5020238"/>
                </a:moveTo>
                <a:cubicBezTo>
                  <a:pt x="9853826" y="4698711"/>
                  <a:pt x="9926500" y="4042172"/>
                  <a:pt x="9979307" y="3485431"/>
                </a:cubicBezTo>
                <a:cubicBezTo>
                  <a:pt x="10032114" y="2928690"/>
                  <a:pt x="9995417" y="2169419"/>
                  <a:pt x="9728859" y="1679793"/>
                </a:cubicBezTo>
                <a:cubicBezTo>
                  <a:pt x="9462301" y="1190167"/>
                  <a:pt x="9023269" y="692820"/>
                  <a:pt x="8379957" y="547677"/>
                </a:cubicBezTo>
                <a:cubicBezTo>
                  <a:pt x="7736645" y="402534"/>
                  <a:pt x="6447034" y="885520"/>
                  <a:pt x="5868984" y="808934"/>
                </a:cubicBezTo>
                <a:cubicBezTo>
                  <a:pt x="5290934" y="732348"/>
                  <a:pt x="5746025" y="181681"/>
                  <a:pt x="4911660" y="88162"/>
                </a:cubicBezTo>
                <a:cubicBezTo>
                  <a:pt x="4077295" y="-5357"/>
                  <a:pt x="1678114" y="-104537"/>
                  <a:pt x="862792" y="247820"/>
                </a:cubicBezTo>
                <a:cubicBezTo>
                  <a:pt x="47470" y="600177"/>
                  <a:pt x="41706" y="1410042"/>
                  <a:pt x="19728" y="2202306"/>
                </a:cubicBezTo>
                <a:cubicBezTo>
                  <a:pt x="-2250" y="2994570"/>
                  <a:pt x="-132107" y="4435241"/>
                  <a:pt x="730927" y="5001402"/>
                </a:cubicBezTo>
                <a:cubicBezTo>
                  <a:pt x="1593961" y="5567563"/>
                  <a:pt x="2297337" y="5369508"/>
                  <a:pt x="3396922" y="5438374"/>
                </a:cubicBezTo>
                <a:cubicBezTo>
                  <a:pt x="4496507" y="5507240"/>
                  <a:pt x="6267559" y="5438889"/>
                  <a:pt x="7328440" y="5414596"/>
                </a:cubicBezTo>
                <a:cubicBezTo>
                  <a:pt x="8389321" y="5390303"/>
                  <a:pt x="8970204" y="5341766"/>
                  <a:pt x="9412015" y="5020238"/>
                </a:cubicBez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72000" rIns="4104000" rtlCol="0" anchor="t"/>
          <a:lstStyle/>
          <a:p>
            <a:pPr lvl="1" algn="ctr"/>
            <a:endParaRPr lang="sv-SE" sz="1500" b="1">
              <a:solidFill>
                <a:schemeClr val="tx1"/>
              </a:solidFill>
              <a:latin typeface="+mj-lt"/>
              <a:ea typeface="Tahoma" panose="020B0604030504040204" pitchFamily="34" charset="0"/>
              <a:cs typeface="Tahoma" panose="020B0604030504040204" pitchFamily="34" charset="0"/>
            </a:endParaRPr>
          </a:p>
          <a:p>
            <a:pPr lvl="1" algn="ctr"/>
            <a:endParaRPr lang="sv-SE" sz="3200" b="1">
              <a:solidFill>
                <a:schemeClr val="tx1"/>
              </a:solidFill>
              <a:latin typeface="+mj-lt"/>
              <a:ea typeface="Tahoma" panose="020B0604030504040204" pitchFamily="34" charset="0"/>
              <a:cs typeface="Tahoma" panose="020B0604030504040204" pitchFamily="34" charset="0"/>
            </a:endParaRPr>
          </a:p>
          <a:p>
            <a:pPr lvl="1"/>
            <a:endParaRPr lang="sv-SE" sz="1200" b="1">
              <a:solidFill>
                <a:schemeClr val="tx1"/>
              </a:solidFill>
              <a:latin typeface="+mj-lt"/>
              <a:ea typeface="Tahoma" panose="020B0604030504040204" pitchFamily="34" charset="0"/>
              <a:cs typeface="Tahoma" panose="020B0604030504040204" pitchFamily="34" charset="0"/>
            </a:endParaRPr>
          </a:p>
          <a:p>
            <a:pPr lvl="1" algn="ctr"/>
            <a:r>
              <a:rPr lang="sv-SE" sz="2800" b="1">
                <a:solidFill>
                  <a:schemeClr val="tx1"/>
                </a:solidFill>
                <a:latin typeface="+mj-lt"/>
                <a:ea typeface="Tahoma" panose="020B0604030504040204" pitchFamily="34" charset="0"/>
                <a:cs typeface="Tahoma" panose="020B0604030504040204" pitchFamily="34" charset="0"/>
              </a:rPr>
              <a:t>Programrådet bistår </a:t>
            </a:r>
          </a:p>
          <a:p>
            <a:pPr lvl="1" algn="ctr"/>
            <a:r>
              <a:rPr lang="sv-SE" sz="2800" b="1">
                <a:solidFill>
                  <a:schemeClr val="tx1"/>
                </a:solidFill>
                <a:latin typeface="+mj-lt"/>
                <a:ea typeface="Tahoma" panose="020B0604030504040204" pitchFamily="34" charset="0"/>
                <a:cs typeface="Tahoma" panose="020B0604030504040204" pitchFamily="34" charset="0"/>
              </a:rPr>
              <a:t>programkontoret i urval och </a:t>
            </a:r>
          </a:p>
          <a:p>
            <a:pPr lvl="1" algn="ctr"/>
            <a:r>
              <a:rPr lang="sv-SE" sz="2800" b="1">
                <a:solidFill>
                  <a:schemeClr val="tx1"/>
                </a:solidFill>
                <a:latin typeface="+mj-lt"/>
                <a:ea typeface="Tahoma" panose="020B0604030504040204" pitchFamily="34" charset="0"/>
                <a:cs typeface="Tahoma" panose="020B0604030504040204" pitchFamily="34" charset="0"/>
              </a:rPr>
              <a:t>prioritering av programinsatser </a:t>
            </a:r>
          </a:p>
          <a:p>
            <a:pPr lvl="1" algn="ctr"/>
            <a:endParaRPr lang="sv-SE" b="1">
              <a:solidFill>
                <a:schemeClr val="tx1"/>
              </a:solidFill>
              <a:ea typeface="Tahoma" panose="020B0604030504040204" pitchFamily="34" charset="0"/>
              <a:cs typeface="Tahoma" panose="020B0604030504040204" pitchFamily="34" charset="0"/>
            </a:endParaRPr>
          </a:p>
        </p:txBody>
      </p:sp>
      <p:sp>
        <p:nvSpPr>
          <p:cNvPr id="7" name="Rektangel: rundade hörn 6">
            <a:extLst>
              <a:ext uri="{FF2B5EF4-FFF2-40B4-BE49-F238E27FC236}">
                <a16:creationId xmlns:a16="http://schemas.microsoft.com/office/drawing/2014/main" id="{1DFEC243-489C-6732-08CC-371D85B1033A}"/>
              </a:ext>
            </a:extLst>
          </p:cNvPr>
          <p:cNvSpPr/>
          <p:nvPr/>
        </p:nvSpPr>
        <p:spPr>
          <a:xfrm>
            <a:off x="3580616" y="3325240"/>
            <a:ext cx="4584131" cy="1067028"/>
          </a:xfrm>
          <a:prstGeom prst="roundRect">
            <a:avLst/>
          </a:prstGeom>
          <a:noFill/>
          <a:ln>
            <a:solidFill>
              <a:schemeClr val="accent6"/>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sz="3200" b="1">
              <a:latin typeface="+mj-lt"/>
            </a:endParaRPr>
          </a:p>
        </p:txBody>
      </p:sp>
      <p:sp>
        <p:nvSpPr>
          <p:cNvPr id="8" name="Frihandsfigur: Form 7">
            <a:extLst>
              <a:ext uri="{FF2B5EF4-FFF2-40B4-BE49-F238E27FC236}">
                <a16:creationId xmlns:a16="http://schemas.microsoft.com/office/drawing/2014/main" id="{E321B76B-335B-6079-0001-3BF8AC968590}"/>
              </a:ext>
            </a:extLst>
          </p:cNvPr>
          <p:cNvSpPr/>
          <p:nvPr/>
        </p:nvSpPr>
        <p:spPr>
          <a:xfrm>
            <a:off x="1744486" y="3261899"/>
            <a:ext cx="1725011" cy="1315228"/>
          </a:xfrm>
          <a:custGeom>
            <a:avLst/>
            <a:gdLst>
              <a:gd name="connsiteX0" fmla="*/ 9231875 w 10383320"/>
              <a:gd name="connsiteY0" fmla="*/ 4401778 h 5695044"/>
              <a:gd name="connsiteX1" fmla="*/ 10363989 w 10383320"/>
              <a:gd name="connsiteY1" fmla="*/ 3255149 h 5695044"/>
              <a:gd name="connsiteX2" fmla="*/ 9725361 w 10383320"/>
              <a:gd name="connsiteY2" fmla="*/ 1411835 h 5695044"/>
              <a:gd name="connsiteX3" fmla="*/ 7083761 w 10383320"/>
              <a:gd name="connsiteY3" fmla="*/ 700635 h 5695044"/>
              <a:gd name="connsiteX4" fmla="*/ 5559761 w 10383320"/>
              <a:gd name="connsiteY4" fmla="*/ 1890806 h 5695044"/>
              <a:gd name="connsiteX5" fmla="*/ 3861589 w 10383320"/>
              <a:gd name="connsiteY5" fmla="*/ 221664 h 5695044"/>
              <a:gd name="connsiteX6" fmla="*/ 1394161 w 10383320"/>
              <a:gd name="connsiteY6" fmla="*/ 192635 h 5695044"/>
              <a:gd name="connsiteX7" fmla="*/ 15304 w 10383320"/>
              <a:gd name="connsiteY7" fmla="*/ 1832749 h 5695044"/>
              <a:gd name="connsiteX8" fmla="*/ 741018 w 10383320"/>
              <a:gd name="connsiteY8" fmla="*/ 3734121 h 5695044"/>
              <a:gd name="connsiteX9" fmla="*/ 2047304 w 10383320"/>
              <a:gd name="connsiteY9" fmla="*/ 3893778 h 5695044"/>
              <a:gd name="connsiteX10" fmla="*/ 1786046 w 10383320"/>
              <a:gd name="connsiteY10" fmla="*/ 4953321 h 5695044"/>
              <a:gd name="connsiteX11" fmla="*/ 2787532 w 10383320"/>
              <a:gd name="connsiteY11" fmla="*/ 5693549 h 5695044"/>
              <a:gd name="connsiteX12" fmla="*/ 5400104 w 10383320"/>
              <a:gd name="connsiteY12" fmla="*/ 4764635 h 5695044"/>
              <a:gd name="connsiteX13" fmla="*/ 7504675 w 10383320"/>
              <a:gd name="connsiteY13" fmla="*/ 5679035 h 5695044"/>
              <a:gd name="connsiteX14" fmla="*/ 9289932 w 10383320"/>
              <a:gd name="connsiteY14" fmla="*/ 4372749 h 5695044"/>
              <a:gd name="connsiteX15" fmla="*/ 9231875 w 10383320"/>
              <a:gd name="connsiteY15" fmla="*/ 4401778 h 5695044"/>
              <a:gd name="connsiteX0" fmla="*/ 9289932 w 10380163"/>
              <a:gd name="connsiteY0" fmla="*/ 4372749 h 5695044"/>
              <a:gd name="connsiteX1" fmla="*/ 10363989 w 10380163"/>
              <a:gd name="connsiteY1" fmla="*/ 3255149 h 5695044"/>
              <a:gd name="connsiteX2" fmla="*/ 9725361 w 10380163"/>
              <a:gd name="connsiteY2" fmla="*/ 1411835 h 5695044"/>
              <a:gd name="connsiteX3" fmla="*/ 7083761 w 10380163"/>
              <a:gd name="connsiteY3" fmla="*/ 700635 h 5695044"/>
              <a:gd name="connsiteX4" fmla="*/ 5559761 w 10380163"/>
              <a:gd name="connsiteY4" fmla="*/ 1890806 h 5695044"/>
              <a:gd name="connsiteX5" fmla="*/ 3861589 w 10380163"/>
              <a:gd name="connsiteY5" fmla="*/ 221664 h 5695044"/>
              <a:gd name="connsiteX6" fmla="*/ 1394161 w 10380163"/>
              <a:gd name="connsiteY6" fmla="*/ 192635 h 5695044"/>
              <a:gd name="connsiteX7" fmla="*/ 15304 w 10380163"/>
              <a:gd name="connsiteY7" fmla="*/ 1832749 h 5695044"/>
              <a:gd name="connsiteX8" fmla="*/ 741018 w 10380163"/>
              <a:gd name="connsiteY8" fmla="*/ 3734121 h 5695044"/>
              <a:gd name="connsiteX9" fmla="*/ 2047304 w 10380163"/>
              <a:gd name="connsiteY9" fmla="*/ 3893778 h 5695044"/>
              <a:gd name="connsiteX10" fmla="*/ 1786046 w 10380163"/>
              <a:gd name="connsiteY10" fmla="*/ 4953321 h 5695044"/>
              <a:gd name="connsiteX11" fmla="*/ 2787532 w 10380163"/>
              <a:gd name="connsiteY11" fmla="*/ 5693549 h 5695044"/>
              <a:gd name="connsiteX12" fmla="*/ 5400104 w 10380163"/>
              <a:gd name="connsiteY12" fmla="*/ 4764635 h 5695044"/>
              <a:gd name="connsiteX13" fmla="*/ 7504675 w 10380163"/>
              <a:gd name="connsiteY13" fmla="*/ 5679035 h 5695044"/>
              <a:gd name="connsiteX14" fmla="*/ 9289932 w 10380163"/>
              <a:gd name="connsiteY14" fmla="*/ 4372749 h 5695044"/>
              <a:gd name="connsiteX0" fmla="*/ 9289932 w 10380163"/>
              <a:gd name="connsiteY0" fmla="*/ 4315092 h 5637387"/>
              <a:gd name="connsiteX1" fmla="*/ 10363989 w 10380163"/>
              <a:gd name="connsiteY1" fmla="*/ 3197492 h 5637387"/>
              <a:gd name="connsiteX2" fmla="*/ 9725361 w 10380163"/>
              <a:gd name="connsiteY2" fmla="*/ 1354178 h 5637387"/>
              <a:gd name="connsiteX3" fmla="*/ 7083761 w 10380163"/>
              <a:gd name="connsiteY3" fmla="*/ 642978 h 5637387"/>
              <a:gd name="connsiteX4" fmla="*/ 5559761 w 10380163"/>
              <a:gd name="connsiteY4" fmla="*/ 730063 h 5637387"/>
              <a:gd name="connsiteX5" fmla="*/ 3861589 w 10380163"/>
              <a:gd name="connsiteY5" fmla="*/ 164007 h 5637387"/>
              <a:gd name="connsiteX6" fmla="*/ 1394161 w 10380163"/>
              <a:gd name="connsiteY6" fmla="*/ 134978 h 5637387"/>
              <a:gd name="connsiteX7" fmla="*/ 15304 w 10380163"/>
              <a:gd name="connsiteY7" fmla="*/ 1775092 h 5637387"/>
              <a:gd name="connsiteX8" fmla="*/ 741018 w 10380163"/>
              <a:gd name="connsiteY8" fmla="*/ 3676464 h 5637387"/>
              <a:gd name="connsiteX9" fmla="*/ 2047304 w 10380163"/>
              <a:gd name="connsiteY9" fmla="*/ 3836121 h 5637387"/>
              <a:gd name="connsiteX10" fmla="*/ 1786046 w 10380163"/>
              <a:gd name="connsiteY10" fmla="*/ 4895664 h 5637387"/>
              <a:gd name="connsiteX11" fmla="*/ 2787532 w 10380163"/>
              <a:gd name="connsiteY11" fmla="*/ 5635892 h 5637387"/>
              <a:gd name="connsiteX12" fmla="*/ 5400104 w 10380163"/>
              <a:gd name="connsiteY12" fmla="*/ 4706978 h 5637387"/>
              <a:gd name="connsiteX13" fmla="*/ 7504675 w 10380163"/>
              <a:gd name="connsiteY13" fmla="*/ 5621378 h 5637387"/>
              <a:gd name="connsiteX14" fmla="*/ 9289932 w 10380163"/>
              <a:gd name="connsiteY14" fmla="*/ 4315092 h 5637387"/>
              <a:gd name="connsiteX0" fmla="*/ 9289932 w 10374586"/>
              <a:gd name="connsiteY0" fmla="*/ 4315092 h 5637387"/>
              <a:gd name="connsiteX1" fmla="*/ 10363989 w 10374586"/>
              <a:gd name="connsiteY1" fmla="*/ 3197492 h 5637387"/>
              <a:gd name="connsiteX2" fmla="*/ 9725361 w 10374586"/>
              <a:gd name="connsiteY2" fmla="*/ 1354178 h 5637387"/>
              <a:gd name="connsiteX3" fmla="*/ 7954618 w 10374586"/>
              <a:gd name="connsiteY3" fmla="*/ 541378 h 5637387"/>
              <a:gd name="connsiteX4" fmla="*/ 5559761 w 10374586"/>
              <a:gd name="connsiteY4" fmla="*/ 730063 h 5637387"/>
              <a:gd name="connsiteX5" fmla="*/ 3861589 w 10374586"/>
              <a:gd name="connsiteY5" fmla="*/ 164007 h 5637387"/>
              <a:gd name="connsiteX6" fmla="*/ 1394161 w 10374586"/>
              <a:gd name="connsiteY6" fmla="*/ 134978 h 5637387"/>
              <a:gd name="connsiteX7" fmla="*/ 15304 w 10374586"/>
              <a:gd name="connsiteY7" fmla="*/ 1775092 h 5637387"/>
              <a:gd name="connsiteX8" fmla="*/ 741018 w 10374586"/>
              <a:gd name="connsiteY8" fmla="*/ 3676464 h 5637387"/>
              <a:gd name="connsiteX9" fmla="*/ 2047304 w 10374586"/>
              <a:gd name="connsiteY9" fmla="*/ 3836121 h 5637387"/>
              <a:gd name="connsiteX10" fmla="*/ 1786046 w 10374586"/>
              <a:gd name="connsiteY10" fmla="*/ 4895664 h 5637387"/>
              <a:gd name="connsiteX11" fmla="*/ 2787532 w 10374586"/>
              <a:gd name="connsiteY11" fmla="*/ 5635892 h 5637387"/>
              <a:gd name="connsiteX12" fmla="*/ 5400104 w 10374586"/>
              <a:gd name="connsiteY12" fmla="*/ 4706978 h 5637387"/>
              <a:gd name="connsiteX13" fmla="*/ 7504675 w 10374586"/>
              <a:gd name="connsiteY13" fmla="*/ 5621378 h 5637387"/>
              <a:gd name="connsiteX14" fmla="*/ 9289932 w 10374586"/>
              <a:gd name="connsiteY14" fmla="*/ 4315092 h 5637387"/>
              <a:gd name="connsiteX0" fmla="*/ 9289932 w 10374586"/>
              <a:gd name="connsiteY0" fmla="*/ 4443631 h 5765926"/>
              <a:gd name="connsiteX1" fmla="*/ 10363989 w 10374586"/>
              <a:gd name="connsiteY1" fmla="*/ 3326031 h 5765926"/>
              <a:gd name="connsiteX2" fmla="*/ 9725361 w 10374586"/>
              <a:gd name="connsiteY2" fmla="*/ 1482717 h 5765926"/>
              <a:gd name="connsiteX3" fmla="*/ 7954618 w 10374586"/>
              <a:gd name="connsiteY3" fmla="*/ 669917 h 5765926"/>
              <a:gd name="connsiteX4" fmla="*/ 5559761 w 10374586"/>
              <a:gd name="connsiteY4" fmla="*/ 858602 h 5765926"/>
              <a:gd name="connsiteX5" fmla="*/ 3164904 w 10374586"/>
              <a:gd name="connsiteY5" fmla="*/ 60317 h 5765926"/>
              <a:gd name="connsiteX6" fmla="*/ 1394161 w 10374586"/>
              <a:gd name="connsiteY6" fmla="*/ 263517 h 5765926"/>
              <a:gd name="connsiteX7" fmla="*/ 15304 w 10374586"/>
              <a:gd name="connsiteY7" fmla="*/ 1903631 h 5765926"/>
              <a:gd name="connsiteX8" fmla="*/ 741018 w 10374586"/>
              <a:gd name="connsiteY8" fmla="*/ 3805003 h 5765926"/>
              <a:gd name="connsiteX9" fmla="*/ 2047304 w 10374586"/>
              <a:gd name="connsiteY9" fmla="*/ 3964660 h 5765926"/>
              <a:gd name="connsiteX10" fmla="*/ 1786046 w 10374586"/>
              <a:gd name="connsiteY10" fmla="*/ 5024203 h 5765926"/>
              <a:gd name="connsiteX11" fmla="*/ 2787532 w 10374586"/>
              <a:gd name="connsiteY11" fmla="*/ 5764431 h 5765926"/>
              <a:gd name="connsiteX12" fmla="*/ 5400104 w 10374586"/>
              <a:gd name="connsiteY12" fmla="*/ 4835517 h 5765926"/>
              <a:gd name="connsiteX13" fmla="*/ 7504675 w 10374586"/>
              <a:gd name="connsiteY13" fmla="*/ 5749917 h 5765926"/>
              <a:gd name="connsiteX14" fmla="*/ 9289932 w 10374586"/>
              <a:gd name="connsiteY14" fmla="*/ 4443631 h 5765926"/>
              <a:gd name="connsiteX0" fmla="*/ 9289932 w 10374586"/>
              <a:gd name="connsiteY0" fmla="*/ 4417073 h 5739368"/>
              <a:gd name="connsiteX1" fmla="*/ 10363989 w 10374586"/>
              <a:gd name="connsiteY1" fmla="*/ 3299473 h 5739368"/>
              <a:gd name="connsiteX2" fmla="*/ 9725361 w 10374586"/>
              <a:gd name="connsiteY2" fmla="*/ 1456159 h 5739368"/>
              <a:gd name="connsiteX3" fmla="*/ 7954618 w 10374586"/>
              <a:gd name="connsiteY3" fmla="*/ 643359 h 5739368"/>
              <a:gd name="connsiteX4" fmla="*/ 5545246 w 10374586"/>
              <a:gd name="connsiteY4" fmla="*/ 469187 h 5739368"/>
              <a:gd name="connsiteX5" fmla="*/ 3164904 w 10374586"/>
              <a:gd name="connsiteY5" fmla="*/ 33759 h 5739368"/>
              <a:gd name="connsiteX6" fmla="*/ 1394161 w 10374586"/>
              <a:gd name="connsiteY6" fmla="*/ 236959 h 5739368"/>
              <a:gd name="connsiteX7" fmla="*/ 15304 w 10374586"/>
              <a:gd name="connsiteY7" fmla="*/ 1877073 h 5739368"/>
              <a:gd name="connsiteX8" fmla="*/ 741018 w 10374586"/>
              <a:gd name="connsiteY8" fmla="*/ 3778445 h 5739368"/>
              <a:gd name="connsiteX9" fmla="*/ 2047304 w 10374586"/>
              <a:gd name="connsiteY9" fmla="*/ 3938102 h 5739368"/>
              <a:gd name="connsiteX10" fmla="*/ 1786046 w 10374586"/>
              <a:gd name="connsiteY10" fmla="*/ 4997645 h 5739368"/>
              <a:gd name="connsiteX11" fmla="*/ 2787532 w 10374586"/>
              <a:gd name="connsiteY11" fmla="*/ 5737873 h 5739368"/>
              <a:gd name="connsiteX12" fmla="*/ 5400104 w 10374586"/>
              <a:gd name="connsiteY12" fmla="*/ 4808959 h 5739368"/>
              <a:gd name="connsiteX13" fmla="*/ 7504675 w 10374586"/>
              <a:gd name="connsiteY13" fmla="*/ 5723359 h 5739368"/>
              <a:gd name="connsiteX14" fmla="*/ 9289932 w 10374586"/>
              <a:gd name="connsiteY14" fmla="*/ 4417073 h 5739368"/>
              <a:gd name="connsiteX0" fmla="*/ 9289241 w 10373895"/>
              <a:gd name="connsiteY0" fmla="*/ 4417073 h 5739313"/>
              <a:gd name="connsiteX1" fmla="*/ 10363298 w 10373895"/>
              <a:gd name="connsiteY1" fmla="*/ 3299473 h 5739313"/>
              <a:gd name="connsiteX2" fmla="*/ 9724670 w 10373895"/>
              <a:gd name="connsiteY2" fmla="*/ 1456159 h 5739313"/>
              <a:gd name="connsiteX3" fmla="*/ 7953927 w 10373895"/>
              <a:gd name="connsiteY3" fmla="*/ 643359 h 5739313"/>
              <a:gd name="connsiteX4" fmla="*/ 5544555 w 10373895"/>
              <a:gd name="connsiteY4" fmla="*/ 469187 h 5739313"/>
              <a:gd name="connsiteX5" fmla="*/ 3164213 w 10373895"/>
              <a:gd name="connsiteY5" fmla="*/ 33759 h 5739313"/>
              <a:gd name="connsiteX6" fmla="*/ 1393470 w 10373895"/>
              <a:gd name="connsiteY6" fmla="*/ 236959 h 5739313"/>
              <a:gd name="connsiteX7" fmla="*/ 14613 w 10373895"/>
              <a:gd name="connsiteY7" fmla="*/ 1877073 h 5739313"/>
              <a:gd name="connsiteX8" fmla="*/ 740327 w 10373895"/>
              <a:gd name="connsiteY8" fmla="*/ 3778445 h 5739313"/>
              <a:gd name="connsiteX9" fmla="*/ 1872441 w 10373895"/>
              <a:gd name="connsiteY9" fmla="*/ 4054217 h 5739313"/>
              <a:gd name="connsiteX10" fmla="*/ 1785355 w 10373895"/>
              <a:gd name="connsiteY10" fmla="*/ 4997645 h 5739313"/>
              <a:gd name="connsiteX11" fmla="*/ 2786841 w 10373895"/>
              <a:gd name="connsiteY11" fmla="*/ 5737873 h 5739313"/>
              <a:gd name="connsiteX12" fmla="*/ 5399413 w 10373895"/>
              <a:gd name="connsiteY12" fmla="*/ 4808959 h 5739313"/>
              <a:gd name="connsiteX13" fmla="*/ 7503984 w 10373895"/>
              <a:gd name="connsiteY13" fmla="*/ 5723359 h 5739313"/>
              <a:gd name="connsiteX14" fmla="*/ 9289241 w 10373895"/>
              <a:gd name="connsiteY14" fmla="*/ 4417073 h 5739313"/>
              <a:gd name="connsiteX0" fmla="*/ 9289241 w 10373895"/>
              <a:gd name="connsiteY0" fmla="*/ 4417073 h 5737882"/>
              <a:gd name="connsiteX1" fmla="*/ 10363298 w 10373895"/>
              <a:gd name="connsiteY1" fmla="*/ 3299473 h 5737882"/>
              <a:gd name="connsiteX2" fmla="*/ 9724670 w 10373895"/>
              <a:gd name="connsiteY2" fmla="*/ 1456159 h 5737882"/>
              <a:gd name="connsiteX3" fmla="*/ 7953927 w 10373895"/>
              <a:gd name="connsiteY3" fmla="*/ 643359 h 5737882"/>
              <a:gd name="connsiteX4" fmla="*/ 5544555 w 10373895"/>
              <a:gd name="connsiteY4" fmla="*/ 469187 h 5737882"/>
              <a:gd name="connsiteX5" fmla="*/ 3164213 w 10373895"/>
              <a:gd name="connsiteY5" fmla="*/ 33759 h 5737882"/>
              <a:gd name="connsiteX6" fmla="*/ 1393470 w 10373895"/>
              <a:gd name="connsiteY6" fmla="*/ 236959 h 5737882"/>
              <a:gd name="connsiteX7" fmla="*/ 14613 w 10373895"/>
              <a:gd name="connsiteY7" fmla="*/ 1877073 h 5737882"/>
              <a:gd name="connsiteX8" fmla="*/ 740327 w 10373895"/>
              <a:gd name="connsiteY8" fmla="*/ 3778445 h 5737882"/>
              <a:gd name="connsiteX9" fmla="*/ 1872441 w 10373895"/>
              <a:gd name="connsiteY9" fmla="*/ 4054217 h 5737882"/>
              <a:gd name="connsiteX10" fmla="*/ 1785355 w 10373895"/>
              <a:gd name="connsiteY10" fmla="*/ 4997645 h 5737882"/>
              <a:gd name="connsiteX11" fmla="*/ 2786841 w 10373895"/>
              <a:gd name="connsiteY11" fmla="*/ 5737873 h 5737882"/>
              <a:gd name="connsiteX12" fmla="*/ 5399413 w 10373895"/>
              <a:gd name="connsiteY12" fmla="*/ 4983131 h 5737882"/>
              <a:gd name="connsiteX13" fmla="*/ 7503984 w 10373895"/>
              <a:gd name="connsiteY13" fmla="*/ 5723359 h 5737882"/>
              <a:gd name="connsiteX14" fmla="*/ 9289241 w 10373895"/>
              <a:gd name="connsiteY14" fmla="*/ 4417073 h 5737882"/>
              <a:gd name="connsiteX0" fmla="*/ 9289241 w 10373895"/>
              <a:gd name="connsiteY0" fmla="*/ 4417073 h 5737882"/>
              <a:gd name="connsiteX1" fmla="*/ 10363298 w 10373895"/>
              <a:gd name="connsiteY1" fmla="*/ 3299473 h 5737882"/>
              <a:gd name="connsiteX2" fmla="*/ 9724670 w 10373895"/>
              <a:gd name="connsiteY2" fmla="*/ 1456159 h 5737882"/>
              <a:gd name="connsiteX3" fmla="*/ 7953927 w 10373895"/>
              <a:gd name="connsiteY3" fmla="*/ 643359 h 5737882"/>
              <a:gd name="connsiteX4" fmla="*/ 5544555 w 10373895"/>
              <a:gd name="connsiteY4" fmla="*/ 469187 h 5737882"/>
              <a:gd name="connsiteX5" fmla="*/ 3164213 w 10373895"/>
              <a:gd name="connsiteY5" fmla="*/ 33759 h 5737882"/>
              <a:gd name="connsiteX6" fmla="*/ 1393470 w 10373895"/>
              <a:gd name="connsiteY6" fmla="*/ 236959 h 5737882"/>
              <a:gd name="connsiteX7" fmla="*/ 14613 w 10373895"/>
              <a:gd name="connsiteY7" fmla="*/ 1877073 h 5737882"/>
              <a:gd name="connsiteX8" fmla="*/ 740327 w 10373895"/>
              <a:gd name="connsiteY8" fmla="*/ 3778445 h 5737882"/>
              <a:gd name="connsiteX9" fmla="*/ 1872441 w 10373895"/>
              <a:gd name="connsiteY9" fmla="*/ 4054217 h 5737882"/>
              <a:gd name="connsiteX10" fmla="*/ 1785355 w 10373895"/>
              <a:gd name="connsiteY10" fmla="*/ 4997645 h 5737882"/>
              <a:gd name="connsiteX11" fmla="*/ 3207755 w 10373895"/>
              <a:gd name="connsiteY11" fmla="*/ 5737873 h 5737882"/>
              <a:gd name="connsiteX12" fmla="*/ 5399413 w 10373895"/>
              <a:gd name="connsiteY12" fmla="*/ 4983131 h 5737882"/>
              <a:gd name="connsiteX13" fmla="*/ 7503984 w 10373895"/>
              <a:gd name="connsiteY13" fmla="*/ 5723359 h 5737882"/>
              <a:gd name="connsiteX14" fmla="*/ 9289241 w 10373895"/>
              <a:gd name="connsiteY14" fmla="*/ 4417073 h 5737882"/>
              <a:gd name="connsiteX0" fmla="*/ 9289241 w 10373895"/>
              <a:gd name="connsiteY0" fmla="*/ 4417073 h 5738588"/>
              <a:gd name="connsiteX1" fmla="*/ 10363298 w 10373895"/>
              <a:gd name="connsiteY1" fmla="*/ 3299473 h 5738588"/>
              <a:gd name="connsiteX2" fmla="*/ 9724670 w 10373895"/>
              <a:gd name="connsiteY2" fmla="*/ 1456159 h 5738588"/>
              <a:gd name="connsiteX3" fmla="*/ 7953927 w 10373895"/>
              <a:gd name="connsiteY3" fmla="*/ 643359 h 5738588"/>
              <a:gd name="connsiteX4" fmla="*/ 5544555 w 10373895"/>
              <a:gd name="connsiteY4" fmla="*/ 469187 h 5738588"/>
              <a:gd name="connsiteX5" fmla="*/ 3164213 w 10373895"/>
              <a:gd name="connsiteY5" fmla="*/ 33759 h 5738588"/>
              <a:gd name="connsiteX6" fmla="*/ 1393470 w 10373895"/>
              <a:gd name="connsiteY6" fmla="*/ 236959 h 5738588"/>
              <a:gd name="connsiteX7" fmla="*/ 14613 w 10373895"/>
              <a:gd name="connsiteY7" fmla="*/ 1877073 h 5738588"/>
              <a:gd name="connsiteX8" fmla="*/ 740327 w 10373895"/>
              <a:gd name="connsiteY8" fmla="*/ 3778445 h 5738588"/>
              <a:gd name="connsiteX9" fmla="*/ 1872441 w 10373895"/>
              <a:gd name="connsiteY9" fmla="*/ 4054217 h 5738588"/>
              <a:gd name="connsiteX10" fmla="*/ 2090155 w 10373895"/>
              <a:gd name="connsiteY10" fmla="*/ 5099245 h 5738588"/>
              <a:gd name="connsiteX11" fmla="*/ 3207755 w 10373895"/>
              <a:gd name="connsiteY11" fmla="*/ 5737873 h 5738588"/>
              <a:gd name="connsiteX12" fmla="*/ 5399413 w 10373895"/>
              <a:gd name="connsiteY12" fmla="*/ 4983131 h 5738588"/>
              <a:gd name="connsiteX13" fmla="*/ 7503984 w 10373895"/>
              <a:gd name="connsiteY13" fmla="*/ 5723359 h 5738588"/>
              <a:gd name="connsiteX14" fmla="*/ 9289241 w 10373895"/>
              <a:gd name="connsiteY14" fmla="*/ 4417073 h 5738588"/>
              <a:gd name="connsiteX0" fmla="*/ 9289241 w 10373895"/>
              <a:gd name="connsiteY0" fmla="*/ 4417073 h 5738787"/>
              <a:gd name="connsiteX1" fmla="*/ 10363298 w 10373895"/>
              <a:gd name="connsiteY1" fmla="*/ 3299473 h 5738787"/>
              <a:gd name="connsiteX2" fmla="*/ 9724670 w 10373895"/>
              <a:gd name="connsiteY2" fmla="*/ 1456159 h 5738787"/>
              <a:gd name="connsiteX3" fmla="*/ 7953927 w 10373895"/>
              <a:gd name="connsiteY3" fmla="*/ 643359 h 5738787"/>
              <a:gd name="connsiteX4" fmla="*/ 5544555 w 10373895"/>
              <a:gd name="connsiteY4" fmla="*/ 469187 h 5738787"/>
              <a:gd name="connsiteX5" fmla="*/ 3164213 w 10373895"/>
              <a:gd name="connsiteY5" fmla="*/ 33759 h 5738787"/>
              <a:gd name="connsiteX6" fmla="*/ 1393470 w 10373895"/>
              <a:gd name="connsiteY6" fmla="*/ 236959 h 5738787"/>
              <a:gd name="connsiteX7" fmla="*/ 14613 w 10373895"/>
              <a:gd name="connsiteY7" fmla="*/ 1877073 h 5738787"/>
              <a:gd name="connsiteX8" fmla="*/ 740327 w 10373895"/>
              <a:gd name="connsiteY8" fmla="*/ 3778445 h 5738787"/>
              <a:gd name="connsiteX9" fmla="*/ 1872441 w 10373895"/>
              <a:gd name="connsiteY9" fmla="*/ 4054217 h 5738787"/>
              <a:gd name="connsiteX10" fmla="*/ 2090155 w 10373895"/>
              <a:gd name="connsiteY10" fmla="*/ 5099245 h 5738787"/>
              <a:gd name="connsiteX11" fmla="*/ 3207755 w 10373895"/>
              <a:gd name="connsiteY11" fmla="*/ 5737873 h 5738787"/>
              <a:gd name="connsiteX12" fmla="*/ 5399413 w 10373895"/>
              <a:gd name="connsiteY12" fmla="*/ 4983131 h 5738787"/>
              <a:gd name="connsiteX13" fmla="*/ 7503984 w 10373895"/>
              <a:gd name="connsiteY13" fmla="*/ 5723359 h 5738787"/>
              <a:gd name="connsiteX14" fmla="*/ 9289241 w 10373895"/>
              <a:gd name="connsiteY14" fmla="*/ 4417073 h 5738787"/>
              <a:gd name="connsiteX0" fmla="*/ 9310819 w 10395473"/>
              <a:gd name="connsiteY0" fmla="*/ 4417073 h 5738787"/>
              <a:gd name="connsiteX1" fmla="*/ 10384876 w 10395473"/>
              <a:gd name="connsiteY1" fmla="*/ 3299473 h 5738787"/>
              <a:gd name="connsiteX2" fmla="*/ 9746248 w 10395473"/>
              <a:gd name="connsiteY2" fmla="*/ 1456159 h 5738787"/>
              <a:gd name="connsiteX3" fmla="*/ 7975505 w 10395473"/>
              <a:gd name="connsiteY3" fmla="*/ 643359 h 5738787"/>
              <a:gd name="connsiteX4" fmla="*/ 5566133 w 10395473"/>
              <a:gd name="connsiteY4" fmla="*/ 469187 h 5738787"/>
              <a:gd name="connsiteX5" fmla="*/ 3185791 w 10395473"/>
              <a:gd name="connsiteY5" fmla="*/ 33759 h 5738787"/>
              <a:gd name="connsiteX6" fmla="*/ 1415048 w 10395473"/>
              <a:gd name="connsiteY6" fmla="*/ 236959 h 5738787"/>
              <a:gd name="connsiteX7" fmla="*/ 36191 w 10395473"/>
              <a:gd name="connsiteY7" fmla="*/ 1877073 h 5738787"/>
              <a:gd name="connsiteX8" fmla="*/ 529676 w 10395473"/>
              <a:gd name="connsiteY8" fmla="*/ 3531702 h 5738787"/>
              <a:gd name="connsiteX9" fmla="*/ 1894019 w 10395473"/>
              <a:gd name="connsiteY9" fmla="*/ 4054217 h 5738787"/>
              <a:gd name="connsiteX10" fmla="*/ 2111733 w 10395473"/>
              <a:gd name="connsiteY10" fmla="*/ 5099245 h 5738787"/>
              <a:gd name="connsiteX11" fmla="*/ 3229333 w 10395473"/>
              <a:gd name="connsiteY11" fmla="*/ 5737873 h 5738787"/>
              <a:gd name="connsiteX12" fmla="*/ 5420991 w 10395473"/>
              <a:gd name="connsiteY12" fmla="*/ 4983131 h 5738787"/>
              <a:gd name="connsiteX13" fmla="*/ 7525562 w 10395473"/>
              <a:gd name="connsiteY13" fmla="*/ 5723359 h 5738787"/>
              <a:gd name="connsiteX14" fmla="*/ 9310819 w 10395473"/>
              <a:gd name="connsiteY14" fmla="*/ 4417073 h 5738787"/>
              <a:gd name="connsiteX0" fmla="*/ 9310819 w 10395285"/>
              <a:gd name="connsiteY0" fmla="*/ 4417073 h 5738787"/>
              <a:gd name="connsiteX1" fmla="*/ 10384876 w 10395285"/>
              <a:gd name="connsiteY1" fmla="*/ 3299473 h 5738787"/>
              <a:gd name="connsiteX2" fmla="*/ 9746248 w 10395285"/>
              <a:gd name="connsiteY2" fmla="*/ 1456159 h 5738787"/>
              <a:gd name="connsiteX3" fmla="*/ 8019048 w 10395285"/>
              <a:gd name="connsiteY3" fmla="*/ 353073 h 5738787"/>
              <a:gd name="connsiteX4" fmla="*/ 5566133 w 10395285"/>
              <a:gd name="connsiteY4" fmla="*/ 469187 h 5738787"/>
              <a:gd name="connsiteX5" fmla="*/ 3185791 w 10395285"/>
              <a:gd name="connsiteY5" fmla="*/ 33759 h 5738787"/>
              <a:gd name="connsiteX6" fmla="*/ 1415048 w 10395285"/>
              <a:gd name="connsiteY6" fmla="*/ 236959 h 5738787"/>
              <a:gd name="connsiteX7" fmla="*/ 36191 w 10395285"/>
              <a:gd name="connsiteY7" fmla="*/ 1877073 h 5738787"/>
              <a:gd name="connsiteX8" fmla="*/ 529676 w 10395285"/>
              <a:gd name="connsiteY8" fmla="*/ 3531702 h 5738787"/>
              <a:gd name="connsiteX9" fmla="*/ 1894019 w 10395285"/>
              <a:gd name="connsiteY9" fmla="*/ 4054217 h 5738787"/>
              <a:gd name="connsiteX10" fmla="*/ 2111733 w 10395285"/>
              <a:gd name="connsiteY10" fmla="*/ 5099245 h 5738787"/>
              <a:gd name="connsiteX11" fmla="*/ 3229333 w 10395285"/>
              <a:gd name="connsiteY11" fmla="*/ 5737873 h 5738787"/>
              <a:gd name="connsiteX12" fmla="*/ 5420991 w 10395285"/>
              <a:gd name="connsiteY12" fmla="*/ 4983131 h 5738787"/>
              <a:gd name="connsiteX13" fmla="*/ 7525562 w 10395285"/>
              <a:gd name="connsiteY13" fmla="*/ 5723359 h 5738787"/>
              <a:gd name="connsiteX14" fmla="*/ 9310819 w 10395285"/>
              <a:gd name="connsiteY14" fmla="*/ 4417073 h 5738787"/>
              <a:gd name="connsiteX0" fmla="*/ 8889905 w 10415138"/>
              <a:gd name="connsiteY0" fmla="*/ 4489644 h 5738787"/>
              <a:gd name="connsiteX1" fmla="*/ 10384876 w 10415138"/>
              <a:gd name="connsiteY1" fmla="*/ 3299473 h 5738787"/>
              <a:gd name="connsiteX2" fmla="*/ 9746248 w 10415138"/>
              <a:gd name="connsiteY2" fmla="*/ 1456159 h 5738787"/>
              <a:gd name="connsiteX3" fmla="*/ 8019048 w 10415138"/>
              <a:gd name="connsiteY3" fmla="*/ 353073 h 5738787"/>
              <a:gd name="connsiteX4" fmla="*/ 5566133 w 10415138"/>
              <a:gd name="connsiteY4" fmla="*/ 469187 h 5738787"/>
              <a:gd name="connsiteX5" fmla="*/ 3185791 w 10415138"/>
              <a:gd name="connsiteY5" fmla="*/ 33759 h 5738787"/>
              <a:gd name="connsiteX6" fmla="*/ 1415048 w 10415138"/>
              <a:gd name="connsiteY6" fmla="*/ 236959 h 5738787"/>
              <a:gd name="connsiteX7" fmla="*/ 36191 w 10415138"/>
              <a:gd name="connsiteY7" fmla="*/ 1877073 h 5738787"/>
              <a:gd name="connsiteX8" fmla="*/ 529676 w 10415138"/>
              <a:gd name="connsiteY8" fmla="*/ 3531702 h 5738787"/>
              <a:gd name="connsiteX9" fmla="*/ 1894019 w 10415138"/>
              <a:gd name="connsiteY9" fmla="*/ 4054217 h 5738787"/>
              <a:gd name="connsiteX10" fmla="*/ 2111733 w 10415138"/>
              <a:gd name="connsiteY10" fmla="*/ 5099245 h 5738787"/>
              <a:gd name="connsiteX11" fmla="*/ 3229333 w 10415138"/>
              <a:gd name="connsiteY11" fmla="*/ 5737873 h 5738787"/>
              <a:gd name="connsiteX12" fmla="*/ 5420991 w 10415138"/>
              <a:gd name="connsiteY12" fmla="*/ 4983131 h 5738787"/>
              <a:gd name="connsiteX13" fmla="*/ 7525562 w 10415138"/>
              <a:gd name="connsiteY13" fmla="*/ 5723359 h 5738787"/>
              <a:gd name="connsiteX14" fmla="*/ 8889905 w 10415138"/>
              <a:gd name="connsiteY14" fmla="*/ 4489644 h 5738787"/>
              <a:gd name="connsiteX0" fmla="*/ 8889905 w 10415138"/>
              <a:gd name="connsiteY0" fmla="*/ 4489644 h 5738507"/>
              <a:gd name="connsiteX1" fmla="*/ 10384876 w 10415138"/>
              <a:gd name="connsiteY1" fmla="*/ 3299473 h 5738507"/>
              <a:gd name="connsiteX2" fmla="*/ 9746248 w 10415138"/>
              <a:gd name="connsiteY2" fmla="*/ 1456159 h 5738507"/>
              <a:gd name="connsiteX3" fmla="*/ 8019048 w 10415138"/>
              <a:gd name="connsiteY3" fmla="*/ 353073 h 5738507"/>
              <a:gd name="connsiteX4" fmla="*/ 5566133 w 10415138"/>
              <a:gd name="connsiteY4" fmla="*/ 469187 h 5738507"/>
              <a:gd name="connsiteX5" fmla="*/ 3185791 w 10415138"/>
              <a:gd name="connsiteY5" fmla="*/ 33759 h 5738507"/>
              <a:gd name="connsiteX6" fmla="*/ 1415048 w 10415138"/>
              <a:gd name="connsiteY6" fmla="*/ 236959 h 5738507"/>
              <a:gd name="connsiteX7" fmla="*/ 36191 w 10415138"/>
              <a:gd name="connsiteY7" fmla="*/ 1877073 h 5738507"/>
              <a:gd name="connsiteX8" fmla="*/ 529676 w 10415138"/>
              <a:gd name="connsiteY8" fmla="*/ 3531702 h 5738507"/>
              <a:gd name="connsiteX9" fmla="*/ 1894019 w 10415138"/>
              <a:gd name="connsiteY9" fmla="*/ 4359017 h 5738507"/>
              <a:gd name="connsiteX10" fmla="*/ 2111733 w 10415138"/>
              <a:gd name="connsiteY10" fmla="*/ 5099245 h 5738507"/>
              <a:gd name="connsiteX11" fmla="*/ 3229333 w 10415138"/>
              <a:gd name="connsiteY11" fmla="*/ 5737873 h 5738507"/>
              <a:gd name="connsiteX12" fmla="*/ 5420991 w 10415138"/>
              <a:gd name="connsiteY12" fmla="*/ 4983131 h 5738507"/>
              <a:gd name="connsiteX13" fmla="*/ 7525562 w 10415138"/>
              <a:gd name="connsiteY13" fmla="*/ 5723359 h 5738507"/>
              <a:gd name="connsiteX14" fmla="*/ 8889905 w 10415138"/>
              <a:gd name="connsiteY14" fmla="*/ 4489644 h 5738507"/>
              <a:gd name="connsiteX0" fmla="*/ 8889905 w 10415138"/>
              <a:gd name="connsiteY0" fmla="*/ 4489644 h 5746824"/>
              <a:gd name="connsiteX1" fmla="*/ 10384876 w 10415138"/>
              <a:gd name="connsiteY1" fmla="*/ 3299473 h 5746824"/>
              <a:gd name="connsiteX2" fmla="*/ 9746248 w 10415138"/>
              <a:gd name="connsiteY2" fmla="*/ 1456159 h 5746824"/>
              <a:gd name="connsiteX3" fmla="*/ 8019048 w 10415138"/>
              <a:gd name="connsiteY3" fmla="*/ 353073 h 5746824"/>
              <a:gd name="connsiteX4" fmla="*/ 5566133 w 10415138"/>
              <a:gd name="connsiteY4" fmla="*/ 469187 h 5746824"/>
              <a:gd name="connsiteX5" fmla="*/ 3185791 w 10415138"/>
              <a:gd name="connsiteY5" fmla="*/ 33759 h 5746824"/>
              <a:gd name="connsiteX6" fmla="*/ 1415048 w 10415138"/>
              <a:gd name="connsiteY6" fmla="*/ 236959 h 5746824"/>
              <a:gd name="connsiteX7" fmla="*/ 36191 w 10415138"/>
              <a:gd name="connsiteY7" fmla="*/ 1877073 h 5746824"/>
              <a:gd name="connsiteX8" fmla="*/ 529676 w 10415138"/>
              <a:gd name="connsiteY8" fmla="*/ 3531702 h 5746824"/>
              <a:gd name="connsiteX9" fmla="*/ 1894019 w 10415138"/>
              <a:gd name="connsiteY9" fmla="*/ 4359017 h 5746824"/>
              <a:gd name="connsiteX10" fmla="*/ 2213333 w 10415138"/>
              <a:gd name="connsiteY10" fmla="*/ 5331474 h 5746824"/>
              <a:gd name="connsiteX11" fmla="*/ 3229333 w 10415138"/>
              <a:gd name="connsiteY11" fmla="*/ 5737873 h 5746824"/>
              <a:gd name="connsiteX12" fmla="*/ 5420991 w 10415138"/>
              <a:gd name="connsiteY12" fmla="*/ 4983131 h 5746824"/>
              <a:gd name="connsiteX13" fmla="*/ 7525562 w 10415138"/>
              <a:gd name="connsiteY13" fmla="*/ 5723359 h 5746824"/>
              <a:gd name="connsiteX14" fmla="*/ 8889905 w 10415138"/>
              <a:gd name="connsiteY14" fmla="*/ 4489644 h 5746824"/>
              <a:gd name="connsiteX0" fmla="*/ 8889905 w 10415138"/>
              <a:gd name="connsiteY0" fmla="*/ 4489644 h 5738694"/>
              <a:gd name="connsiteX1" fmla="*/ 10384876 w 10415138"/>
              <a:gd name="connsiteY1" fmla="*/ 3299473 h 5738694"/>
              <a:gd name="connsiteX2" fmla="*/ 9746248 w 10415138"/>
              <a:gd name="connsiteY2" fmla="*/ 1456159 h 5738694"/>
              <a:gd name="connsiteX3" fmla="*/ 8019048 w 10415138"/>
              <a:gd name="connsiteY3" fmla="*/ 353073 h 5738694"/>
              <a:gd name="connsiteX4" fmla="*/ 5566133 w 10415138"/>
              <a:gd name="connsiteY4" fmla="*/ 469187 h 5738694"/>
              <a:gd name="connsiteX5" fmla="*/ 3185791 w 10415138"/>
              <a:gd name="connsiteY5" fmla="*/ 33759 h 5738694"/>
              <a:gd name="connsiteX6" fmla="*/ 1415048 w 10415138"/>
              <a:gd name="connsiteY6" fmla="*/ 236959 h 5738694"/>
              <a:gd name="connsiteX7" fmla="*/ 36191 w 10415138"/>
              <a:gd name="connsiteY7" fmla="*/ 1877073 h 5738694"/>
              <a:gd name="connsiteX8" fmla="*/ 529676 w 10415138"/>
              <a:gd name="connsiteY8" fmla="*/ 3531702 h 5738694"/>
              <a:gd name="connsiteX9" fmla="*/ 1894019 w 10415138"/>
              <a:gd name="connsiteY9" fmla="*/ 4359017 h 5738694"/>
              <a:gd name="connsiteX10" fmla="*/ 2343962 w 10415138"/>
              <a:gd name="connsiteY10" fmla="*/ 5113760 h 5738694"/>
              <a:gd name="connsiteX11" fmla="*/ 3229333 w 10415138"/>
              <a:gd name="connsiteY11" fmla="*/ 5737873 h 5738694"/>
              <a:gd name="connsiteX12" fmla="*/ 5420991 w 10415138"/>
              <a:gd name="connsiteY12" fmla="*/ 4983131 h 5738694"/>
              <a:gd name="connsiteX13" fmla="*/ 7525562 w 10415138"/>
              <a:gd name="connsiteY13" fmla="*/ 5723359 h 5738694"/>
              <a:gd name="connsiteX14" fmla="*/ 8889905 w 10415138"/>
              <a:gd name="connsiteY14" fmla="*/ 4489644 h 5738694"/>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343962 w 10415138"/>
              <a:gd name="connsiteY10" fmla="*/ 5113760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184305 w 10415138"/>
              <a:gd name="connsiteY10" fmla="*/ 5113760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169790 w 10415138"/>
              <a:gd name="connsiteY10" fmla="*/ 5244389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9368877 w 10393074"/>
              <a:gd name="connsiteY0" fmla="*/ 4779930 h 5727338"/>
              <a:gd name="connsiteX1" fmla="*/ 10384876 w 10393074"/>
              <a:gd name="connsiteY1" fmla="*/ 3299473 h 5727338"/>
              <a:gd name="connsiteX2" fmla="*/ 9746248 w 10393074"/>
              <a:gd name="connsiteY2" fmla="*/ 1456159 h 5727338"/>
              <a:gd name="connsiteX3" fmla="*/ 8019048 w 10393074"/>
              <a:gd name="connsiteY3" fmla="*/ 353073 h 5727338"/>
              <a:gd name="connsiteX4" fmla="*/ 5566133 w 10393074"/>
              <a:gd name="connsiteY4" fmla="*/ 469187 h 5727338"/>
              <a:gd name="connsiteX5" fmla="*/ 3185791 w 10393074"/>
              <a:gd name="connsiteY5" fmla="*/ 33759 h 5727338"/>
              <a:gd name="connsiteX6" fmla="*/ 1415048 w 10393074"/>
              <a:gd name="connsiteY6" fmla="*/ 236959 h 5727338"/>
              <a:gd name="connsiteX7" fmla="*/ 36191 w 10393074"/>
              <a:gd name="connsiteY7" fmla="*/ 1877073 h 5727338"/>
              <a:gd name="connsiteX8" fmla="*/ 529676 w 10393074"/>
              <a:gd name="connsiteY8" fmla="*/ 3531702 h 5727338"/>
              <a:gd name="connsiteX9" fmla="*/ 1894019 w 10393074"/>
              <a:gd name="connsiteY9" fmla="*/ 4359017 h 5727338"/>
              <a:gd name="connsiteX10" fmla="*/ 2169790 w 10393074"/>
              <a:gd name="connsiteY10" fmla="*/ 5244389 h 5727338"/>
              <a:gd name="connsiteX11" fmla="*/ 3243847 w 10393074"/>
              <a:gd name="connsiteY11" fmla="*/ 5447587 h 5727338"/>
              <a:gd name="connsiteX12" fmla="*/ 5420991 w 10393074"/>
              <a:gd name="connsiteY12" fmla="*/ 4983131 h 5727338"/>
              <a:gd name="connsiteX13" fmla="*/ 7525562 w 10393074"/>
              <a:gd name="connsiteY13" fmla="*/ 5723359 h 5727338"/>
              <a:gd name="connsiteX14" fmla="*/ 9368877 w 10393074"/>
              <a:gd name="connsiteY14" fmla="*/ 4779930 h 5727338"/>
              <a:gd name="connsiteX0" fmla="*/ 9368877 w 10251774"/>
              <a:gd name="connsiteY0" fmla="*/ 4779930 h 5727338"/>
              <a:gd name="connsiteX1" fmla="*/ 10239733 w 10251774"/>
              <a:gd name="connsiteY1" fmla="*/ 3299473 h 5727338"/>
              <a:gd name="connsiteX2" fmla="*/ 9746248 w 10251774"/>
              <a:gd name="connsiteY2" fmla="*/ 1456159 h 5727338"/>
              <a:gd name="connsiteX3" fmla="*/ 8019048 w 10251774"/>
              <a:gd name="connsiteY3" fmla="*/ 353073 h 5727338"/>
              <a:gd name="connsiteX4" fmla="*/ 5566133 w 10251774"/>
              <a:gd name="connsiteY4" fmla="*/ 469187 h 5727338"/>
              <a:gd name="connsiteX5" fmla="*/ 3185791 w 10251774"/>
              <a:gd name="connsiteY5" fmla="*/ 33759 h 5727338"/>
              <a:gd name="connsiteX6" fmla="*/ 1415048 w 10251774"/>
              <a:gd name="connsiteY6" fmla="*/ 236959 h 5727338"/>
              <a:gd name="connsiteX7" fmla="*/ 36191 w 10251774"/>
              <a:gd name="connsiteY7" fmla="*/ 1877073 h 5727338"/>
              <a:gd name="connsiteX8" fmla="*/ 529676 w 10251774"/>
              <a:gd name="connsiteY8" fmla="*/ 3531702 h 5727338"/>
              <a:gd name="connsiteX9" fmla="*/ 1894019 w 10251774"/>
              <a:gd name="connsiteY9" fmla="*/ 4359017 h 5727338"/>
              <a:gd name="connsiteX10" fmla="*/ 2169790 w 10251774"/>
              <a:gd name="connsiteY10" fmla="*/ 5244389 h 5727338"/>
              <a:gd name="connsiteX11" fmla="*/ 3243847 w 10251774"/>
              <a:gd name="connsiteY11" fmla="*/ 5447587 h 5727338"/>
              <a:gd name="connsiteX12" fmla="*/ 5420991 w 10251774"/>
              <a:gd name="connsiteY12" fmla="*/ 4983131 h 5727338"/>
              <a:gd name="connsiteX13" fmla="*/ 7525562 w 10251774"/>
              <a:gd name="connsiteY13" fmla="*/ 5723359 h 5727338"/>
              <a:gd name="connsiteX14" fmla="*/ 9368877 w 10251774"/>
              <a:gd name="connsiteY14" fmla="*/ 4779930 h 5727338"/>
              <a:gd name="connsiteX0" fmla="*/ 9368877 w 10251774"/>
              <a:gd name="connsiteY0" fmla="*/ 4779930 h 5727246"/>
              <a:gd name="connsiteX1" fmla="*/ 10239733 w 10251774"/>
              <a:gd name="connsiteY1" fmla="*/ 3299473 h 5727246"/>
              <a:gd name="connsiteX2" fmla="*/ 9746248 w 10251774"/>
              <a:gd name="connsiteY2" fmla="*/ 1456159 h 5727246"/>
              <a:gd name="connsiteX3" fmla="*/ 8019048 w 10251774"/>
              <a:gd name="connsiteY3" fmla="*/ 353073 h 5727246"/>
              <a:gd name="connsiteX4" fmla="*/ 5566133 w 10251774"/>
              <a:gd name="connsiteY4" fmla="*/ 469187 h 5727246"/>
              <a:gd name="connsiteX5" fmla="*/ 3185791 w 10251774"/>
              <a:gd name="connsiteY5" fmla="*/ 33759 h 5727246"/>
              <a:gd name="connsiteX6" fmla="*/ 1415048 w 10251774"/>
              <a:gd name="connsiteY6" fmla="*/ 236959 h 5727246"/>
              <a:gd name="connsiteX7" fmla="*/ 36191 w 10251774"/>
              <a:gd name="connsiteY7" fmla="*/ 1877073 h 5727246"/>
              <a:gd name="connsiteX8" fmla="*/ 529676 w 10251774"/>
              <a:gd name="connsiteY8" fmla="*/ 3531702 h 5727246"/>
              <a:gd name="connsiteX9" fmla="*/ 1894019 w 10251774"/>
              <a:gd name="connsiteY9" fmla="*/ 4359017 h 5727246"/>
              <a:gd name="connsiteX10" fmla="*/ 2169790 w 10251774"/>
              <a:gd name="connsiteY10" fmla="*/ 5244389 h 5727246"/>
              <a:gd name="connsiteX11" fmla="*/ 3243847 w 10251774"/>
              <a:gd name="connsiteY11" fmla="*/ 5563702 h 5727246"/>
              <a:gd name="connsiteX12" fmla="*/ 5420991 w 10251774"/>
              <a:gd name="connsiteY12" fmla="*/ 4983131 h 5727246"/>
              <a:gd name="connsiteX13" fmla="*/ 7525562 w 10251774"/>
              <a:gd name="connsiteY13" fmla="*/ 5723359 h 5727246"/>
              <a:gd name="connsiteX14" fmla="*/ 9368877 w 10251774"/>
              <a:gd name="connsiteY14" fmla="*/ 4779930 h 5727246"/>
              <a:gd name="connsiteX0" fmla="*/ 9372421 w 10255318"/>
              <a:gd name="connsiteY0" fmla="*/ 4779930 h 5727246"/>
              <a:gd name="connsiteX1" fmla="*/ 10243277 w 10255318"/>
              <a:gd name="connsiteY1" fmla="*/ 3299473 h 5727246"/>
              <a:gd name="connsiteX2" fmla="*/ 9749792 w 10255318"/>
              <a:gd name="connsiteY2" fmla="*/ 1456159 h 5727246"/>
              <a:gd name="connsiteX3" fmla="*/ 8022592 w 10255318"/>
              <a:gd name="connsiteY3" fmla="*/ 353073 h 5727246"/>
              <a:gd name="connsiteX4" fmla="*/ 5569677 w 10255318"/>
              <a:gd name="connsiteY4" fmla="*/ 469187 h 5727246"/>
              <a:gd name="connsiteX5" fmla="*/ 3189335 w 10255318"/>
              <a:gd name="connsiteY5" fmla="*/ 33759 h 5727246"/>
              <a:gd name="connsiteX6" fmla="*/ 1418592 w 10255318"/>
              <a:gd name="connsiteY6" fmla="*/ 236959 h 5727246"/>
              <a:gd name="connsiteX7" fmla="*/ 39735 w 10255318"/>
              <a:gd name="connsiteY7" fmla="*/ 1877073 h 5727246"/>
              <a:gd name="connsiteX8" fmla="*/ 533220 w 10255318"/>
              <a:gd name="connsiteY8" fmla="*/ 3531702 h 5727246"/>
              <a:gd name="connsiteX9" fmla="*/ 2173335 w 10255318"/>
              <a:gd name="connsiteY9" fmla="*/ 4329989 h 5727246"/>
              <a:gd name="connsiteX10" fmla="*/ 2173334 w 10255318"/>
              <a:gd name="connsiteY10" fmla="*/ 5244389 h 5727246"/>
              <a:gd name="connsiteX11" fmla="*/ 3247391 w 10255318"/>
              <a:gd name="connsiteY11" fmla="*/ 5563702 h 5727246"/>
              <a:gd name="connsiteX12" fmla="*/ 5424535 w 10255318"/>
              <a:gd name="connsiteY12" fmla="*/ 4983131 h 5727246"/>
              <a:gd name="connsiteX13" fmla="*/ 7529106 w 10255318"/>
              <a:gd name="connsiteY13" fmla="*/ 5723359 h 5727246"/>
              <a:gd name="connsiteX14" fmla="*/ 9372421 w 10255318"/>
              <a:gd name="connsiteY14" fmla="*/ 4779930 h 5727246"/>
              <a:gd name="connsiteX0" fmla="*/ 9371050 w 10253947"/>
              <a:gd name="connsiteY0" fmla="*/ 4779930 h 5727246"/>
              <a:gd name="connsiteX1" fmla="*/ 10241906 w 10253947"/>
              <a:gd name="connsiteY1" fmla="*/ 3299473 h 5727246"/>
              <a:gd name="connsiteX2" fmla="*/ 9748421 w 10253947"/>
              <a:gd name="connsiteY2" fmla="*/ 1456159 h 5727246"/>
              <a:gd name="connsiteX3" fmla="*/ 8021221 w 10253947"/>
              <a:gd name="connsiteY3" fmla="*/ 353073 h 5727246"/>
              <a:gd name="connsiteX4" fmla="*/ 5568306 w 10253947"/>
              <a:gd name="connsiteY4" fmla="*/ 469187 h 5727246"/>
              <a:gd name="connsiteX5" fmla="*/ 3187964 w 10253947"/>
              <a:gd name="connsiteY5" fmla="*/ 33759 h 5727246"/>
              <a:gd name="connsiteX6" fmla="*/ 1417221 w 10253947"/>
              <a:gd name="connsiteY6" fmla="*/ 236959 h 5727246"/>
              <a:gd name="connsiteX7" fmla="*/ 38364 w 10253947"/>
              <a:gd name="connsiteY7" fmla="*/ 1877073 h 5727246"/>
              <a:gd name="connsiteX8" fmla="*/ 531849 w 10253947"/>
              <a:gd name="connsiteY8" fmla="*/ 3531702 h 5727246"/>
              <a:gd name="connsiteX9" fmla="*/ 2070364 w 10253947"/>
              <a:gd name="connsiteY9" fmla="*/ 4329989 h 5727246"/>
              <a:gd name="connsiteX10" fmla="*/ 2171963 w 10253947"/>
              <a:gd name="connsiteY10" fmla="*/ 5244389 h 5727246"/>
              <a:gd name="connsiteX11" fmla="*/ 3246020 w 10253947"/>
              <a:gd name="connsiteY11" fmla="*/ 5563702 h 5727246"/>
              <a:gd name="connsiteX12" fmla="*/ 5423164 w 10253947"/>
              <a:gd name="connsiteY12" fmla="*/ 4983131 h 5727246"/>
              <a:gd name="connsiteX13" fmla="*/ 7527735 w 10253947"/>
              <a:gd name="connsiteY13" fmla="*/ 5723359 h 5727246"/>
              <a:gd name="connsiteX14" fmla="*/ 9371050 w 10253947"/>
              <a:gd name="connsiteY14" fmla="*/ 4779930 h 5727246"/>
              <a:gd name="connsiteX0" fmla="*/ 9391809 w 10274706"/>
              <a:gd name="connsiteY0" fmla="*/ 4779930 h 5727246"/>
              <a:gd name="connsiteX1" fmla="*/ 10262665 w 10274706"/>
              <a:gd name="connsiteY1" fmla="*/ 3299473 h 5727246"/>
              <a:gd name="connsiteX2" fmla="*/ 9769180 w 10274706"/>
              <a:gd name="connsiteY2" fmla="*/ 1456159 h 5727246"/>
              <a:gd name="connsiteX3" fmla="*/ 8041980 w 10274706"/>
              <a:gd name="connsiteY3" fmla="*/ 353073 h 5727246"/>
              <a:gd name="connsiteX4" fmla="*/ 5589065 w 10274706"/>
              <a:gd name="connsiteY4" fmla="*/ 469187 h 5727246"/>
              <a:gd name="connsiteX5" fmla="*/ 3208723 w 10274706"/>
              <a:gd name="connsiteY5" fmla="*/ 33759 h 5727246"/>
              <a:gd name="connsiteX6" fmla="*/ 1437980 w 10274706"/>
              <a:gd name="connsiteY6" fmla="*/ 236959 h 5727246"/>
              <a:gd name="connsiteX7" fmla="*/ 59123 w 10274706"/>
              <a:gd name="connsiteY7" fmla="*/ 1877073 h 5727246"/>
              <a:gd name="connsiteX8" fmla="*/ 436494 w 10274706"/>
              <a:gd name="connsiteY8" fmla="*/ 3778445 h 5727246"/>
              <a:gd name="connsiteX9" fmla="*/ 2091123 w 10274706"/>
              <a:gd name="connsiteY9" fmla="*/ 4329989 h 5727246"/>
              <a:gd name="connsiteX10" fmla="*/ 2192722 w 10274706"/>
              <a:gd name="connsiteY10" fmla="*/ 5244389 h 5727246"/>
              <a:gd name="connsiteX11" fmla="*/ 3266779 w 10274706"/>
              <a:gd name="connsiteY11" fmla="*/ 5563702 h 5727246"/>
              <a:gd name="connsiteX12" fmla="*/ 5443923 w 10274706"/>
              <a:gd name="connsiteY12" fmla="*/ 4983131 h 5727246"/>
              <a:gd name="connsiteX13" fmla="*/ 7548494 w 10274706"/>
              <a:gd name="connsiteY13" fmla="*/ 5723359 h 5727246"/>
              <a:gd name="connsiteX14" fmla="*/ 9391809 w 10274706"/>
              <a:gd name="connsiteY14" fmla="*/ 4779930 h 5727246"/>
              <a:gd name="connsiteX0" fmla="*/ 9423023 w 10305920"/>
              <a:gd name="connsiteY0" fmla="*/ 4779930 h 5727246"/>
              <a:gd name="connsiteX1" fmla="*/ 10293879 w 10305920"/>
              <a:gd name="connsiteY1" fmla="*/ 3299473 h 5727246"/>
              <a:gd name="connsiteX2" fmla="*/ 9800394 w 10305920"/>
              <a:gd name="connsiteY2" fmla="*/ 1456159 h 5727246"/>
              <a:gd name="connsiteX3" fmla="*/ 8073194 w 10305920"/>
              <a:gd name="connsiteY3" fmla="*/ 353073 h 5727246"/>
              <a:gd name="connsiteX4" fmla="*/ 5620279 w 10305920"/>
              <a:gd name="connsiteY4" fmla="*/ 469187 h 5727246"/>
              <a:gd name="connsiteX5" fmla="*/ 3239937 w 10305920"/>
              <a:gd name="connsiteY5" fmla="*/ 33759 h 5727246"/>
              <a:gd name="connsiteX6" fmla="*/ 1469194 w 10305920"/>
              <a:gd name="connsiteY6" fmla="*/ 236959 h 5727246"/>
              <a:gd name="connsiteX7" fmla="*/ 90337 w 10305920"/>
              <a:gd name="connsiteY7" fmla="*/ 1877073 h 5727246"/>
              <a:gd name="connsiteX8" fmla="*/ 467708 w 10305920"/>
              <a:gd name="connsiteY8" fmla="*/ 3778445 h 5727246"/>
              <a:gd name="connsiteX9" fmla="*/ 2122337 w 10305920"/>
              <a:gd name="connsiteY9" fmla="*/ 4329989 h 5727246"/>
              <a:gd name="connsiteX10" fmla="*/ 2223936 w 10305920"/>
              <a:gd name="connsiteY10" fmla="*/ 5244389 h 5727246"/>
              <a:gd name="connsiteX11" fmla="*/ 3297993 w 10305920"/>
              <a:gd name="connsiteY11" fmla="*/ 5563702 h 5727246"/>
              <a:gd name="connsiteX12" fmla="*/ 5475137 w 10305920"/>
              <a:gd name="connsiteY12" fmla="*/ 4983131 h 5727246"/>
              <a:gd name="connsiteX13" fmla="*/ 7579708 w 10305920"/>
              <a:gd name="connsiteY13" fmla="*/ 5723359 h 5727246"/>
              <a:gd name="connsiteX14" fmla="*/ 9423023 w 10305920"/>
              <a:gd name="connsiteY14" fmla="*/ 4779930 h 5727246"/>
              <a:gd name="connsiteX0" fmla="*/ 9423023 w 10305920"/>
              <a:gd name="connsiteY0" fmla="*/ 4779930 h 5727246"/>
              <a:gd name="connsiteX1" fmla="*/ 10293879 w 10305920"/>
              <a:gd name="connsiteY1" fmla="*/ 3299473 h 5727246"/>
              <a:gd name="connsiteX2" fmla="*/ 9800394 w 10305920"/>
              <a:gd name="connsiteY2" fmla="*/ 1456159 h 5727246"/>
              <a:gd name="connsiteX3" fmla="*/ 8073194 w 10305920"/>
              <a:gd name="connsiteY3" fmla="*/ 353073 h 5727246"/>
              <a:gd name="connsiteX4" fmla="*/ 5620279 w 10305920"/>
              <a:gd name="connsiteY4" fmla="*/ 469187 h 5727246"/>
              <a:gd name="connsiteX5" fmla="*/ 3239937 w 10305920"/>
              <a:gd name="connsiteY5" fmla="*/ 33759 h 5727246"/>
              <a:gd name="connsiteX6" fmla="*/ 1469194 w 10305920"/>
              <a:gd name="connsiteY6" fmla="*/ 236959 h 5727246"/>
              <a:gd name="connsiteX7" fmla="*/ 90337 w 10305920"/>
              <a:gd name="connsiteY7" fmla="*/ 1877073 h 5727246"/>
              <a:gd name="connsiteX8" fmla="*/ 467708 w 10305920"/>
              <a:gd name="connsiteY8" fmla="*/ 3778445 h 5727246"/>
              <a:gd name="connsiteX9" fmla="*/ 2122337 w 10305920"/>
              <a:gd name="connsiteY9" fmla="*/ 4329989 h 5727246"/>
              <a:gd name="connsiteX10" fmla="*/ 2223936 w 10305920"/>
              <a:gd name="connsiteY10" fmla="*/ 5244389 h 5727246"/>
              <a:gd name="connsiteX11" fmla="*/ 3297993 w 10305920"/>
              <a:gd name="connsiteY11" fmla="*/ 5563702 h 5727246"/>
              <a:gd name="connsiteX12" fmla="*/ 5475137 w 10305920"/>
              <a:gd name="connsiteY12" fmla="*/ 4983131 h 5727246"/>
              <a:gd name="connsiteX13" fmla="*/ 6853993 w 10305920"/>
              <a:gd name="connsiteY13" fmla="*/ 5723359 h 5727246"/>
              <a:gd name="connsiteX14" fmla="*/ 9423023 w 10305920"/>
              <a:gd name="connsiteY14" fmla="*/ 4779930 h 5727246"/>
              <a:gd name="connsiteX0" fmla="*/ 9423023 w 10305920"/>
              <a:gd name="connsiteY0" fmla="*/ 4779930 h 5727793"/>
              <a:gd name="connsiteX1" fmla="*/ 10293879 w 10305920"/>
              <a:gd name="connsiteY1" fmla="*/ 3299473 h 5727793"/>
              <a:gd name="connsiteX2" fmla="*/ 9800394 w 10305920"/>
              <a:gd name="connsiteY2" fmla="*/ 1456159 h 5727793"/>
              <a:gd name="connsiteX3" fmla="*/ 8073194 w 10305920"/>
              <a:gd name="connsiteY3" fmla="*/ 353073 h 5727793"/>
              <a:gd name="connsiteX4" fmla="*/ 5620279 w 10305920"/>
              <a:gd name="connsiteY4" fmla="*/ 469187 h 5727793"/>
              <a:gd name="connsiteX5" fmla="*/ 3239937 w 10305920"/>
              <a:gd name="connsiteY5" fmla="*/ 33759 h 5727793"/>
              <a:gd name="connsiteX6" fmla="*/ 1469194 w 10305920"/>
              <a:gd name="connsiteY6" fmla="*/ 236959 h 5727793"/>
              <a:gd name="connsiteX7" fmla="*/ 90337 w 10305920"/>
              <a:gd name="connsiteY7" fmla="*/ 1877073 h 5727793"/>
              <a:gd name="connsiteX8" fmla="*/ 467708 w 10305920"/>
              <a:gd name="connsiteY8" fmla="*/ 3778445 h 5727793"/>
              <a:gd name="connsiteX9" fmla="*/ 2122337 w 10305920"/>
              <a:gd name="connsiteY9" fmla="*/ 4329989 h 5727793"/>
              <a:gd name="connsiteX10" fmla="*/ 2223936 w 10305920"/>
              <a:gd name="connsiteY10" fmla="*/ 5244389 h 5727793"/>
              <a:gd name="connsiteX11" fmla="*/ 3297993 w 10305920"/>
              <a:gd name="connsiteY11" fmla="*/ 5563702 h 5727793"/>
              <a:gd name="connsiteX12" fmla="*/ 4821994 w 10305920"/>
              <a:gd name="connsiteY12" fmla="*/ 5084731 h 5727793"/>
              <a:gd name="connsiteX13" fmla="*/ 6853993 w 10305920"/>
              <a:gd name="connsiteY13" fmla="*/ 5723359 h 5727793"/>
              <a:gd name="connsiteX14" fmla="*/ 9423023 w 10305920"/>
              <a:gd name="connsiteY14" fmla="*/ 4779930 h 5727793"/>
              <a:gd name="connsiteX0" fmla="*/ 9388398 w 10271295"/>
              <a:gd name="connsiteY0" fmla="*/ 4779930 h 5727793"/>
              <a:gd name="connsiteX1" fmla="*/ 10259254 w 10271295"/>
              <a:gd name="connsiteY1" fmla="*/ 3299473 h 5727793"/>
              <a:gd name="connsiteX2" fmla="*/ 9765769 w 10271295"/>
              <a:gd name="connsiteY2" fmla="*/ 1456159 h 5727793"/>
              <a:gd name="connsiteX3" fmla="*/ 8038569 w 10271295"/>
              <a:gd name="connsiteY3" fmla="*/ 353073 h 5727793"/>
              <a:gd name="connsiteX4" fmla="*/ 5585654 w 10271295"/>
              <a:gd name="connsiteY4" fmla="*/ 469187 h 5727793"/>
              <a:gd name="connsiteX5" fmla="*/ 3205312 w 10271295"/>
              <a:gd name="connsiteY5" fmla="*/ 33759 h 5727793"/>
              <a:gd name="connsiteX6" fmla="*/ 1434569 w 10271295"/>
              <a:gd name="connsiteY6" fmla="*/ 236959 h 5727793"/>
              <a:gd name="connsiteX7" fmla="*/ 55712 w 10271295"/>
              <a:gd name="connsiteY7" fmla="*/ 1877073 h 5727793"/>
              <a:gd name="connsiteX8" fmla="*/ 433083 w 10271295"/>
              <a:gd name="connsiteY8" fmla="*/ 3778445 h 5727793"/>
              <a:gd name="connsiteX9" fmla="*/ 1928055 w 10271295"/>
              <a:gd name="connsiteY9" fmla="*/ 4228389 h 5727793"/>
              <a:gd name="connsiteX10" fmla="*/ 2189311 w 10271295"/>
              <a:gd name="connsiteY10" fmla="*/ 5244389 h 5727793"/>
              <a:gd name="connsiteX11" fmla="*/ 3263368 w 10271295"/>
              <a:gd name="connsiteY11" fmla="*/ 5563702 h 5727793"/>
              <a:gd name="connsiteX12" fmla="*/ 4787369 w 10271295"/>
              <a:gd name="connsiteY12" fmla="*/ 5084731 h 5727793"/>
              <a:gd name="connsiteX13" fmla="*/ 6819368 w 10271295"/>
              <a:gd name="connsiteY13" fmla="*/ 5723359 h 5727793"/>
              <a:gd name="connsiteX14" fmla="*/ 9388398 w 10271295"/>
              <a:gd name="connsiteY14" fmla="*/ 4779930 h 5727793"/>
              <a:gd name="connsiteX0" fmla="*/ 9381507 w 10264404"/>
              <a:gd name="connsiteY0" fmla="*/ 4869557 h 5817420"/>
              <a:gd name="connsiteX1" fmla="*/ 10252363 w 10264404"/>
              <a:gd name="connsiteY1" fmla="*/ 3389100 h 5817420"/>
              <a:gd name="connsiteX2" fmla="*/ 9758878 w 10264404"/>
              <a:gd name="connsiteY2" fmla="*/ 1545786 h 5817420"/>
              <a:gd name="connsiteX3" fmla="*/ 8031678 w 10264404"/>
              <a:gd name="connsiteY3" fmla="*/ 442700 h 5817420"/>
              <a:gd name="connsiteX4" fmla="*/ 5578763 w 10264404"/>
              <a:gd name="connsiteY4" fmla="*/ 558814 h 5817420"/>
              <a:gd name="connsiteX5" fmla="*/ 3198421 w 10264404"/>
              <a:gd name="connsiteY5" fmla="*/ 123386 h 5817420"/>
              <a:gd name="connsiteX6" fmla="*/ 1326078 w 10264404"/>
              <a:gd name="connsiteY6" fmla="*/ 166929 h 5817420"/>
              <a:gd name="connsiteX7" fmla="*/ 48821 w 10264404"/>
              <a:gd name="connsiteY7" fmla="*/ 1966700 h 5817420"/>
              <a:gd name="connsiteX8" fmla="*/ 426192 w 10264404"/>
              <a:gd name="connsiteY8" fmla="*/ 3868072 h 5817420"/>
              <a:gd name="connsiteX9" fmla="*/ 1921164 w 10264404"/>
              <a:gd name="connsiteY9" fmla="*/ 4318016 h 5817420"/>
              <a:gd name="connsiteX10" fmla="*/ 2182420 w 10264404"/>
              <a:gd name="connsiteY10" fmla="*/ 5334016 h 5817420"/>
              <a:gd name="connsiteX11" fmla="*/ 3256477 w 10264404"/>
              <a:gd name="connsiteY11" fmla="*/ 5653329 h 5817420"/>
              <a:gd name="connsiteX12" fmla="*/ 4780478 w 10264404"/>
              <a:gd name="connsiteY12" fmla="*/ 5174358 h 5817420"/>
              <a:gd name="connsiteX13" fmla="*/ 6812477 w 10264404"/>
              <a:gd name="connsiteY13" fmla="*/ 5812986 h 5817420"/>
              <a:gd name="connsiteX14" fmla="*/ 9381507 w 10264404"/>
              <a:gd name="connsiteY14" fmla="*/ 4869557 h 5817420"/>
              <a:gd name="connsiteX0" fmla="*/ 9381507 w 10264404"/>
              <a:gd name="connsiteY0" fmla="*/ 4921491 h 5869354"/>
              <a:gd name="connsiteX1" fmla="*/ 10252363 w 10264404"/>
              <a:gd name="connsiteY1" fmla="*/ 3441034 h 5869354"/>
              <a:gd name="connsiteX2" fmla="*/ 9758878 w 10264404"/>
              <a:gd name="connsiteY2" fmla="*/ 1597720 h 5869354"/>
              <a:gd name="connsiteX3" fmla="*/ 8031678 w 10264404"/>
              <a:gd name="connsiteY3" fmla="*/ 494634 h 5869354"/>
              <a:gd name="connsiteX4" fmla="*/ 5578763 w 10264404"/>
              <a:gd name="connsiteY4" fmla="*/ 610748 h 5869354"/>
              <a:gd name="connsiteX5" fmla="*/ 3256478 w 10264404"/>
              <a:gd name="connsiteY5" fmla="*/ 73720 h 5869354"/>
              <a:gd name="connsiteX6" fmla="*/ 1326078 w 10264404"/>
              <a:gd name="connsiteY6" fmla="*/ 218863 h 5869354"/>
              <a:gd name="connsiteX7" fmla="*/ 48821 w 10264404"/>
              <a:gd name="connsiteY7" fmla="*/ 2018634 h 5869354"/>
              <a:gd name="connsiteX8" fmla="*/ 426192 w 10264404"/>
              <a:gd name="connsiteY8" fmla="*/ 3920006 h 5869354"/>
              <a:gd name="connsiteX9" fmla="*/ 1921164 w 10264404"/>
              <a:gd name="connsiteY9" fmla="*/ 4369950 h 5869354"/>
              <a:gd name="connsiteX10" fmla="*/ 2182420 w 10264404"/>
              <a:gd name="connsiteY10" fmla="*/ 5385950 h 5869354"/>
              <a:gd name="connsiteX11" fmla="*/ 3256477 w 10264404"/>
              <a:gd name="connsiteY11" fmla="*/ 5705263 h 5869354"/>
              <a:gd name="connsiteX12" fmla="*/ 4780478 w 10264404"/>
              <a:gd name="connsiteY12" fmla="*/ 5226292 h 5869354"/>
              <a:gd name="connsiteX13" fmla="*/ 6812477 w 10264404"/>
              <a:gd name="connsiteY13" fmla="*/ 5864920 h 5869354"/>
              <a:gd name="connsiteX14" fmla="*/ 9381507 w 10264404"/>
              <a:gd name="connsiteY14" fmla="*/ 4921491 h 5869354"/>
              <a:gd name="connsiteX0" fmla="*/ 9381507 w 10264404"/>
              <a:gd name="connsiteY0" fmla="*/ 4921491 h 5869354"/>
              <a:gd name="connsiteX1" fmla="*/ 10252363 w 10264404"/>
              <a:gd name="connsiteY1" fmla="*/ 3441034 h 5869354"/>
              <a:gd name="connsiteX2" fmla="*/ 9758878 w 10264404"/>
              <a:gd name="connsiteY2" fmla="*/ 1597720 h 5869354"/>
              <a:gd name="connsiteX3" fmla="*/ 8031678 w 10264404"/>
              <a:gd name="connsiteY3" fmla="*/ 494634 h 5869354"/>
              <a:gd name="connsiteX4" fmla="*/ 5578763 w 10264404"/>
              <a:gd name="connsiteY4" fmla="*/ 610748 h 5869354"/>
              <a:gd name="connsiteX5" fmla="*/ 3256478 w 10264404"/>
              <a:gd name="connsiteY5" fmla="*/ 73720 h 5869354"/>
              <a:gd name="connsiteX6" fmla="*/ 1326078 w 10264404"/>
              <a:gd name="connsiteY6" fmla="*/ 218863 h 5869354"/>
              <a:gd name="connsiteX7" fmla="*/ 48821 w 10264404"/>
              <a:gd name="connsiteY7" fmla="*/ 2018634 h 5869354"/>
              <a:gd name="connsiteX8" fmla="*/ 426192 w 10264404"/>
              <a:gd name="connsiteY8" fmla="*/ 3920006 h 5869354"/>
              <a:gd name="connsiteX9" fmla="*/ 1921164 w 10264404"/>
              <a:gd name="connsiteY9" fmla="*/ 4369950 h 5869354"/>
              <a:gd name="connsiteX10" fmla="*/ 2182420 w 10264404"/>
              <a:gd name="connsiteY10" fmla="*/ 5385950 h 5869354"/>
              <a:gd name="connsiteX11" fmla="*/ 3256477 w 10264404"/>
              <a:gd name="connsiteY11" fmla="*/ 5705263 h 5869354"/>
              <a:gd name="connsiteX12" fmla="*/ 4780478 w 10264404"/>
              <a:gd name="connsiteY12" fmla="*/ 5226292 h 5869354"/>
              <a:gd name="connsiteX13" fmla="*/ 6812477 w 10264404"/>
              <a:gd name="connsiteY13" fmla="*/ 5864920 h 5869354"/>
              <a:gd name="connsiteX14" fmla="*/ 9381507 w 10264404"/>
              <a:gd name="connsiteY14" fmla="*/ 4921491 h 5869354"/>
              <a:gd name="connsiteX0" fmla="*/ 9381507 w 10264404"/>
              <a:gd name="connsiteY0" fmla="*/ 4932973 h 5880836"/>
              <a:gd name="connsiteX1" fmla="*/ 10252363 w 10264404"/>
              <a:gd name="connsiteY1" fmla="*/ 3452516 h 5880836"/>
              <a:gd name="connsiteX2" fmla="*/ 9758878 w 10264404"/>
              <a:gd name="connsiteY2" fmla="*/ 1609202 h 5880836"/>
              <a:gd name="connsiteX3" fmla="*/ 8031678 w 10264404"/>
              <a:gd name="connsiteY3" fmla="*/ 506116 h 5880836"/>
              <a:gd name="connsiteX4" fmla="*/ 5578763 w 10264404"/>
              <a:gd name="connsiteY4" fmla="*/ 622230 h 5880836"/>
              <a:gd name="connsiteX5" fmla="*/ 3256478 w 10264404"/>
              <a:gd name="connsiteY5" fmla="*/ 85202 h 5880836"/>
              <a:gd name="connsiteX6" fmla="*/ 1326078 w 10264404"/>
              <a:gd name="connsiteY6" fmla="*/ 230345 h 5880836"/>
              <a:gd name="connsiteX7" fmla="*/ 48821 w 10264404"/>
              <a:gd name="connsiteY7" fmla="*/ 2030116 h 5880836"/>
              <a:gd name="connsiteX8" fmla="*/ 426192 w 10264404"/>
              <a:gd name="connsiteY8" fmla="*/ 3931488 h 5880836"/>
              <a:gd name="connsiteX9" fmla="*/ 1921164 w 10264404"/>
              <a:gd name="connsiteY9" fmla="*/ 4381432 h 5880836"/>
              <a:gd name="connsiteX10" fmla="*/ 2182420 w 10264404"/>
              <a:gd name="connsiteY10" fmla="*/ 5397432 h 5880836"/>
              <a:gd name="connsiteX11" fmla="*/ 3256477 w 10264404"/>
              <a:gd name="connsiteY11" fmla="*/ 5716745 h 5880836"/>
              <a:gd name="connsiteX12" fmla="*/ 4780478 w 10264404"/>
              <a:gd name="connsiteY12" fmla="*/ 5237774 h 5880836"/>
              <a:gd name="connsiteX13" fmla="*/ 6812477 w 10264404"/>
              <a:gd name="connsiteY13" fmla="*/ 5876402 h 5880836"/>
              <a:gd name="connsiteX14" fmla="*/ 9381507 w 10264404"/>
              <a:gd name="connsiteY14" fmla="*/ 4932973 h 5880836"/>
              <a:gd name="connsiteX0" fmla="*/ 9381507 w 10264000"/>
              <a:gd name="connsiteY0" fmla="*/ 4932973 h 5880836"/>
              <a:gd name="connsiteX1" fmla="*/ 10252363 w 10264000"/>
              <a:gd name="connsiteY1" fmla="*/ 3452516 h 5880836"/>
              <a:gd name="connsiteX2" fmla="*/ 9758878 w 10264000"/>
              <a:gd name="connsiteY2" fmla="*/ 1609202 h 5880836"/>
              <a:gd name="connsiteX3" fmla="*/ 8089736 w 10264000"/>
              <a:gd name="connsiteY3" fmla="*/ 622230 h 5880836"/>
              <a:gd name="connsiteX4" fmla="*/ 5578763 w 10264000"/>
              <a:gd name="connsiteY4" fmla="*/ 622230 h 5880836"/>
              <a:gd name="connsiteX5" fmla="*/ 3256478 w 10264000"/>
              <a:gd name="connsiteY5" fmla="*/ 85202 h 5880836"/>
              <a:gd name="connsiteX6" fmla="*/ 1326078 w 10264000"/>
              <a:gd name="connsiteY6" fmla="*/ 230345 h 5880836"/>
              <a:gd name="connsiteX7" fmla="*/ 48821 w 10264000"/>
              <a:gd name="connsiteY7" fmla="*/ 2030116 h 5880836"/>
              <a:gd name="connsiteX8" fmla="*/ 426192 w 10264000"/>
              <a:gd name="connsiteY8" fmla="*/ 3931488 h 5880836"/>
              <a:gd name="connsiteX9" fmla="*/ 1921164 w 10264000"/>
              <a:gd name="connsiteY9" fmla="*/ 4381432 h 5880836"/>
              <a:gd name="connsiteX10" fmla="*/ 2182420 w 10264000"/>
              <a:gd name="connsiteY10" fmla="*/ 5397432 h 5880836"/>
              <a:gd name="connsiteX11" fmla="*/ 3256477 w 10264000"/>
              <a:gd name="connsiteY11" fmla="*/ 5716745 h 5880836"/>
              <a:gd name="connsiteX12" fmla="*/ 4780478 w 10264000"/>
              <a:gd name="connsiteY12" fmla="*/ 5237774 h 5880836"/>
              <a:gd name="connsiteX13" fmla="*/ 6812477 w 10264000"/>
              <a:gd name="connsiteY13" fmla="*/ 5876402 h 5880836"/>
              <a:gd name="connsiteX14" fmla="*/ 9381507 w 10264000"/>
              <a:gd name="connsiteY14" fmla="*/ 4932973 h 5880836"/>
              <a:gd name="connsiteX0" fmla="*/ 9381507 w 10274492"/>
              <a:gd name="connsiteY0" fmla="*/ 4932973 h 5880836"/>
              <a:gd name="connsiteX1" fmla="*/ 10252363 w 10274492"/>
              <a:gd name="connsiteY1" fmla="*/ 3452516 h 5880836"/>
              <a:gd name="connsiteX2" fmla="*/ 9845964 w 10274492"/>
              <a:gd name="connsiteY2" fmla="*/ 1536631 h 5880836"/>
              <a:gd name="connsiteX3" fmla="*/ 8089736 w 10274492"/>
              <a:gd name="connsiteY3" fmla="*/ 622230 h 5880836"/>
              <a:gd name="connsiteX4" fmla="*/ 5578763 w 10274492"/>
              <a:gd name="connsiteY4" fmla="*/ 622230 h 5880836"/>
              <a:gd name="connsiteX5" fmla="*/ 3256478 w 10274492"/>
              <a:gd name="connsiteY5" fmla="*/ 85202 h 5880836"/>
              <a:gd name="connsiteX6" fmla="*/ 1326078 w 10274492"/>
              <a:gd name="connsiteY6" fmla="*/ 230345 h 5880836"/>
              <a:gd name="connsiteX7" fmla="*/ 48821 w 10274492"/>
              <a:gd name="connsiteY7" fmla="*/ 2030116 h 5880836"/>
              <a:gd name="connsiteX8" fmla="*/ 426192 w 10274492"/>
              <a:gd name="connsiteY8" fmla="*/ 3931488 h 5880836"/>
              <a:gd name="connsiteX9" fmla="*/ 1921164 w 10274492"/>
              <a:gd name="connsiteY9" fmla="*/ 4381432 h 5880836"/>
              <a:gd name="connsiteX10" fmla="*/ 2182420 w 10274492"/>
              <a:gd name="connsiteY10" fmla="*/ 5397432 h 5880836"/>
              <a:gd name="connsiteX11" fmla="*/ 3256477 w 10274492"/>
              <a:gd name="connsiteY11" fmla="*/ 5716745 h 5880836"/>
              <a:gd name="connsiteX12" fmla="*/ 4780478 w 10274492"/>
              <a:gd name="connsiteY12" fmla="*/ 5237774 h 5880836"/>
              <a:gd name="connsiteX13" fmla="*/ 6812477 w 10274492"/>
              <a:gd name="connsiteY13" fmla="*/ 5876402 h 5880836"/>
              <a:gd name="connsiteX14" fmla="*/ 9381507 w 10274492"/>
              <a:gd name="connsiteY14" fmla="*/ 4932973 h 5880836"/>
              <a:gd name="connsiteX0" fmla="*/ 9409984 w 10302969"/>
              <a:gd name="connsiteY0" fmla="*/ 4932973 h 5880836"/>
              <a:gd name="connsiteX1" fmla="*/ 10280840 w 10302969"/>
              <a:gd name="connsiteY1" fmla="*/ 3452516 h 5880836"/>
              <a:gd name="connsiteX2" fmla="*/ 9874441 w 10302969"/>
              <a:gd name="connsiteY2" fmla="*/ 1536631 h 5880836"/>
              <a:gd name="connsiteX3" fmla="*/ 8118213 w 10302969"/>
              <a:gd name="connsiteY3" fmla="*/ 622230 h 5880836"/>
              <a:gd name="connsiteX4" fmla="*/ 5607240 w 10302969"/>
              <a:gd name="connsiteY4" fmla="*/ 622230 h 5880836"/>
              <a:gd name="connsiteX5" fmla="*/ 3284955 w 10302969"/>
              <a:gd name="connsiteY5" fmla="*/ 85202 h 5880836"/>
              <a:gd name="connsiteX6" fmla="*/ 1354555 w 10302969"/>
              <a:gd name="connsiteY6" fmla="*/ 230345 h 5880836"/>
              <a:gd name="connsiteX7" fmla="*/ 77298 w 10302969"/>
              <a:gd name="connsiteY7" fmla="*/ 2030116 h 5880836"/>
              <a:gd name="connsiteX8" fmla="*/ 338555 w 10302969"/>
              <a:gd name="connsiteY8" fmla="*/ 3815374 h 5880836"/>
              <a:gd name="connsiteX9" fmla="*/ 1949641 w 10302969"/>
              <a:gd name="connsiteY9" fmla="*/ 4381432 h 5880836"/>
              <a:gd name="connsiteX10" fmla="*/ 2210897 w 10302969"/>
              <a:gd name="connsiteY10" fmla="*/ 5397432 h 5880836"/>
              <a:gd name="connsiteX11" fmla="*/ 3284954 w 10302969"/>
              <a:gd name="connsiteY11" fmla="*/ 5716745 h 5880836"/>
              <a:gd name="connsiteX12" fmla="*/ 4808955 w 10302969"/>
              <a:gd name="connsiteY12" fmla="*/ 5237774 h 5880836"/>
              <a:gd name="connsiteX13" fmla="*/ 6840954 w 10302969"/>
              <a:gd name="connsiteY13" fmla="*/ 5876402 h 5880836"/>
              <a:gd name="connsiteX14" fmla="*/ 9409984 w 10302969"/>
              <a:gd name="connsiteY14" fmla="*/ 4932973 h 5880836"/>
              <a:gd name="connsiteX0" fmla="*/ 9405702 w 10298687"/>
              <a:gd name="connsiteY0" fmla="*/ 5035095 h 5982958"/>
              <a:gd name="connsiteX1" fmla="*/ 10276558 w 10298687"/>
              <a:gd name="connsiteY1" fmla="*/ 3554638 h 5982958"/>
              <a:gd name="connsiteX2" fmla="*/ 9870159 w 10298687"/>
              <a:gd name="connsiteY2" fmla="*/ 1638753 h 5982958"/>
              <a:gd name="connsiteX3" fmla="*/ 8113931 w 10298687"/>
              <a:gd name="connsiteY3" fmla="*/ 724352 h 5982958"/>
              <a:gd name="connsiteX4" fmla="*/ 5602958 w 10298687"/>
              <a:gd name="connsiteY4" fmla="*/ 724352 h 5982958"/>
              <a:gd name="connsiteX5" fmla="*/ 3280673 w 10298687"/>
              <a:gd name="connsiteY5" fmla="*/ 187324 h 5982958"/>
              <a:gd name="connsiteX6" fmla="*/ 1292216 w 10298687"/>
              <a:gd name="connsiteY6" fmla="*/ 158296 h 5982958"/>
              <a:gd name="connsiteX7" fmla="*/ 73016 w 10298687"/>
              <a:gd name="connsiteY7" fmla="*/ 2132238 h 5982958"/>
              <a:gd name="connsiteX8" fmla="*/ 334273 w 10298687"/>
              <a:gd name="connsiteY8" fmla="*/ 3917496 h 5982958"/>
              <a:gd name="connsiteX9" fmla="*/ 1945359 w 10298687"/>
              <a:gd name="connsiteY9" fmla="*/ 4483554 h 5982958"/>
              <a:gd name="connsiteX10" fmla="*/ 2206615 w 10298687"/>
              <a:gd name="connsiteY10" fmla="*/ 5499554 h 5982958"/>
              <a:gd name="connsiteX11" fmla="*/ 3280672 w 10298687"/>
              <a:gd name="connsiteY11" fmla="*/ 5818867 h 5982958"/>
              <a:gd name="connsiteX12" fmla="*/ 4804673 w 10298687"/>
              <a:gd name="connsiteY12" fmla="*/ 5339896 h 5982958"/>
              <a:gd name="connsiteX13" fmla="*/ 6836672 w 10298687"/>
              <a:gd name="connsiteY13" fmla="*/ 5978524 h 5982958"/>
              <a:gd name="connsiteX14" fmla="*/ 9405702 w 10298687"/>
              <a:gd name="connsiteY14" fmla="*/ 5035095 h 5982958"/>
              <a:gd name="connsiteX0" fmla="*/ 9405702 w 10298687"/>
              <a:gd name="connsiteY0" fmla="*/ 5093186 h 6041049"/>
              <a:gd name="connsiteX1" fmla="*/ 10276558 w 10298687"/>
              <a:gd name="connsiteY1" fmla="*/ 3612729 h 6041049"/>
              <a:gd name="connsiteX2" fmla="*/ 9870159 w 10298687"/>
              <a:gd name="connsiteY2" fmla="*/ 1696844 h 6041049"/>
              <a:gd name="connsiteX3" fmla="*/ 8113931 w 10298687"/>
              <a:gd name="connsiteY3" fmla="*/ 782443 h 6041049"/>
              <a:gd name="connsiteX4" fmla="*/ 5602958 w 10298687"/>
              <a:gd name="connsiteY4" fmla="*/ 782443 h 6041049"/>
              <a:gd name="connsiteX5" fmla="*/ 3512902 w 10298687"/>
              <a:gd name="connsiteY5" fmla="*/ 114787 h 6041049"/>
              <a:gd name="connsiteX6" fmla="*/ 1292216 w 10298687"/>
              <a:gd name="connsiteY6" fmla="*/ 216387 h 6041049"/>
              <a:gd name="connsiteX7" fmla="*/ 73016 w 10298687"/>
              <a:gd name="connsiteY7" fmla="*/ 2190329 h 6041049"/>
              <a:gd name="connsiteX8" fmla="*/ 334273 w 10298687"/>
              <a:gd name="connsiteY8" fmla="*/ 3975587 h 6041049"/>
              <a:gd name="connsiteX9" fmla="*/ 1945359 w 10298687"/>
              <a:gd name="connsiteY9" fmla="*/ 4541645 h 6041049"/>
              <a:gd name="connsiteX10" fmla="*/ 2206615 w 10298687"/>
              <a:gd name="connsiteY10" fmla="*/ 5557645 h 6041049"/>
              <a:gd name="connsiteX11" fmla="*/ 3280672 w 10298687"/>
              <a:gd name="connsiteY11" fmla="*/ 5876958 h 6041049"/>
              <a:gd name="connsiteX12" fmla="*/ 4804673 w 10298687"/>
              <a:gd name="connsiteY12" fmla="*/ 5397987 h 6041049"/>
              <a:gd name="connsiteX13" fmla="*/ 6836672 w 10298687"/>
              <a:gd name="connsiteY13" fmla="*/ 6036615 h 6041049"/>
              <a:gd name="connsiteX14" fmla="*/ 9405702 w 10298687"/>
              <a:gd name="connsiteY14" fmla="*/ 5093186 h 6041049"/>
              <a:gd name="connsiteX0" fmla="*/ 9405702 w 10298687"/>
              <a:gd name="connsiteY0" fmla="*/ 5093186 h 6041049"/>
              <a:gd name="connsiteX1" fmla="*/ 10276558 w 10298687"/>
              <a:gd name="connsiteY1" fmla="*/ 3612729 h 6041049"/>
              <a:gd name="connsiteX2" fmla="*/ 9870159 w 10298687"/>
              <a:gd name="connsiteY2" fmla="*/ 1696844 h 6041049"/>
              <a:gd name="connsiteX3" fmla="*/ 8113931 w 10298687"/>
              <a:gd name="connsiteY3" fmla="*/ 651814 h 6041049"/>
              <a:gd name="connsiteX4" fmla="*/ 5602958 w 10298687"/>
              <a:gd name="connsiteY4" fmla="*/ 782443 h 6041049"/>
              <a:gd name="connsiteX5" fmla="*/ 3512902 w 10298687"/>
              <a:gd name="connsiteY5" fmla="*/ 114787 h 6041049"/>
              <a:gd name="connsiteX6" fmla="*/ 1292216 w 10298687"/>
              <a:gd name="connsiteY6" fmla="*/ 216387 h 6041049"/>
              <a:gd name="connsiteX7" fmla="*/ 73016 w 10298687"/>
              <a:gd name="connsiteY7" fmla="*/ 2190329 h 6041049"/>
              <a:gd name="connsiteX8" fmla="*/ 334273 w 10298687"/>
              <a:gd name="connsiteY8" fmla="*/ 3975587 h 6041049"/>
              <a:gd name="connsiteX9" fmla="*/ 1945359 w 10298687"/>
              <a:gd name="connsiteY9" fmla="*/ 4541645 h 6041049"/>
              <a:gd name="connsiteX10" fmla="*/ 2206615 w 10298687"/>
              <a:gd name="connsiteY10" fmla="*/ 5557645 h 6041049"/>
              <a:gd name="connsiteX11" fmla="*/ 3280672 w 10298687"/>
              <a:gd name="connsiteY11" fmla="*/ 5876958 h 6041049"/>
              <a:gd name="connsiteX12" fmla="*/ 4804673 w 10298687"/>
              <a:gd name="connsiteY12" fmla="*/ 5397987 h 6041049"/>
              <a:gd name="connsiteX13" fmla="*/ 6836672 w 10298687"/>
              <a:gd name="connsiteY13" fmla="*/ 6036615 h 6041049"/>
              <a:gd name="connsiteX14" fmla="*/ 9405702 w 10298687"/>
              <a:gd name="connsiteY14" fmla="*/ 5093186 h 6041049"/>
              <a:gd name="connsiteX0" fmla="*/ 9405702 w 10298687"/>
              <a:gd name="connsiteY0" fmla="*/ 5094044 h 6041907"/>
              <a:gd name="connsiteX1" fmla="*/ 10276558 w 10298687"/>
              <a:gd name="connsiteY1" fmla="*/ 3613587 h 6041907"/>
              <a:gd name="connsiteX2" fmla="*/ 9870159 w 10298687"/>
              <a:gd name="connsiteY2" fmla="*/ 1697702 h 6041907"/>
              <a:gd name="connsiteX3" fmla="*/ 8113931 w 10298687"/>
              <a:gd name="connsiteY3" fmla="*/ 652672 h 6041907"/>
              <a:gd name="connsiteX4" fmla="*/ 5922272 w 10298687"/>
              <a:gd name="connsiteY4" fmla="*/ 797815 h 6041907"/>
              <a:gd name="connsiteX5" fmla="*/ 3512902 w 10298687"/>
              <a:gd name="connsiteY5" fmla="*/ 115645 h 6041907"/>
              <a:gd name="connsiteX6" fmla="*/ 1292216 w 10298687"/>
              <a:gd name="connsiteY6" fmla="*/ 217245 h 6041907"/>
              <a:gd name="connsiteX7" fmla="*/ 73016 w 10298687"/>
              <a:gd name="connsiteY7" fmla="*/ 2191187 h 6041907"/>
              <a:gd name="connsiteX8" fmla="*/ 334273 w 10298687"/>
              <a:gd name="connsiteY8" fmla="*/ 3976445 h 6041907"/>
              <a:gd name="connsiteX9" fmla="*/ 1945359 w 10298687"/>
              <a:gd name="connsiteY9" fmla="*/ 4542503 h 6041907"/>
              <a:gd name="connsiteX10" fmla="*/ 2206615 w 10298687"/>
              <a:gd name="connsiteY10" fmla="*/ 5558503 h 6041907"/>
              <a:gd name="connsiteX11" fmla="*/ 3280672 w 10298687"/>
              <a:gd name="connsiteY11" fmla="*/ 5877816 h 6041907"/>
              <a:gd name="connsiteX12" fmla="*/ 4804673 w 10298687"/>
              <a:gd name="connsiteY12" fmla="*/ 5398845 h 6041907"/>
              <a:gd name="connsiteX13" fmla="*/ 6836672 w 10298687"/>
              <a:gd name="connsiteY13" fmla="*/ 6037473 h 6041907"/>
              <a:gd name="connsiteX14" fmla="*/ 9405702 w 10298687"/>
              <a:gd name="connsiteY14" fmla="*/ 5094044 h 6041907"/>
              <a:gd name="connsiteX0" fmla="*/ 9405702 w 10298687"/>
              <a:gd name="connsiteY0" fmla="*/ 5127039 h 6074902"/>
              <a:gd name="connsiteX1" fmla="*/ 10276558 w 10298687"/>
              <a:gd name="connsiteY1" fmla="*/ 3646582 h 6074902"/>
              <a:gd name="connsiteX2" fmla="*/ 9870159 w 10298687"/>
              <a:gd name="connsiteY2" fmla="*/ 1730697 h 6074902"/>
              <a:gd name="connsiteX3" fmla="*/ 8113931 w 10298687"/>
              <a:gd name="connsiteY3" fmla="*/ 685667 h 6074902"/>
              <a:gd name="connsiteX4" fmla="*/ 5922272 w 10298687"/>
              <a:gd name="connsiteY4" fmla="*/ 830810 h 6074902"/>
              <a:gd name="connsiteX5" fmla="*/ 3324216 w 10298687"/>
              <a:gd name="connsiteY5" fmla="*/ 90583 h 6074902"/>
              <a:gd name="connsiteX6" fmla="*/ 1292216 w 10298687"/>
              <a:gd name="connsiteY6" fmla="*/ 250240 h 6074902"/>
              <a:gd name="connsiteX7" fmla="*/ 73016 w 10298687"/>
              <a:gd name="connsiteY7" fmla="*/ 2224182 h 6074902"/>
              <a:gd name="connsiteX8" fmla="*/ 334273 w 10298687"/>
              <a:gd name="connsiteY8" fmla="*/ 4009440 h 6074902"/>
              <a:gd name="connsiteX9" fmla="*/ 1945359 w 10298687"/>
              <a:gd name="connsiteY9" fmla="*/ 4575498 h 6074902"/>
              <a:gd name="connsiteX10" fmla="*/ 2206615 w 10298687"/>
              <a:gd name="connsiteY10" fmla="*/ 5591498 h 6074902"/>
              <a:gd name="connsiteX11" fmla="*/ 3280672 w 10298687"/>
              <a:gd name="connsiteY11" fmla="*/ 5910811 h 6074902"/>
              <a:gd name="connsiteX12" fmla="*/ 4804673 w 10298687"/>
              <a:gd name="connsiteY12" fmla="*/ 5431840 h 6074902"/>
              <a:gd name="connsiteX13" fmla="*/ 6836672 w 10298687"/>
              <a:gd name="connsiteY13" fmla="*/ 6070468 h 6074902"/>
              <a:gd name="connsiteX14" fmla="*/ 9405702 w 10298687"/>
              <a:gd name="connsiteY14" fmla="*/ 5127039 h 6074902"/>
              <a:gd name="connsiteX0" fmla="*/ 9405702 w 10294714"/>
              <a:gd name="connsiteY0" fmla="*/ 5127039 h 6074902"/>
              <a:gd name="connsiteX1" fmla="*/ 10276558 w 10294714"/>
              <a:gd name="connsiteY1" fmla="*/ 3646582 h 6074902"/>
              <a:gd name="connsiteX2" fmla="*/ 9870159 w 10294714"/>
              <a:gd name="connsiteY2" fmla="*/ 1730697 h 6074902"/>
              <a:gd name="connsiteX3" fmla="*/ 8433245 w 10294714"/>
              <a:gd name="connsiteY3" fmla="*/ 569553 h 6074902"/>
              <a:gd name="connsiteX4" fmla="*/ 5922272 w 10294714"/>
              <a:gd name="connsiteY4" fmla="*/ 830810 h 6074902"/>
              <a:gd name="connsiteX5" fmla="*/ 3324216 w 10294714"/>
              <a:gd name="connsiteY5" fmla="*/ 90583 h 6074902"/>
              <a:gd name="connsiteX6" fmla="*/ 1292216 w 10294714"/>
              <a:gd name="connsiteY6" fmla="*/ 250240 h 6074902"/>
              <a:gd name="connsiteX7" fmla="*/ 73016 w 10294714"/>
              <a:gd name="connsiteY7" fmla="*/ 2224182 h 6074902"/>
              <a:gd name="connsiteX8" fmla="*/ 334273 w 10294714"/>
              <a:gd name="connsiteY8" fmla="*/ 4009440 h 6074902"/>
              <a:gd name="connsiteX9" fmla="*/ 1945359 w 10294714"/>
              <a:gd name="connsiteY9" fmla="*/ 4575498 h 6074902"/>
              <a:gd name="connsiteX10" fmla="*/ 2206615 w 10294714"/>
              <a:gd name="connsiteY10" fmla="*/ 5591498 h 6074902"/>
              <a:gd name="connsiteX11" fmla="*/ 3280672 w 10294714"/>
              <a:gd name="connsiteY11" fmla="*/ 5910811 h 6074902"/>
              <a:gd name="connsiteX12" fmla="*/ 4804673 w 10294714"/>
              <a:gd name="connsiteY12" fmla="*/ 5431840 h 6074902"/>
              <a:gd name="connsiteX13" fmla="*/ 6836672 w 10294714"/>
              <a:gd name="connsiteY13" fmla="*/ 6070468 h 6074902"/>
              <a:gd name="connsiteX14" fmla="*/ 9405702 w 10294714"/>
              <a:gd name="connsiteY14" fmla="*/ 5127039 h 6074902"/>
              <a:gd name="connsiteX0" fmla="*/ 9405702 w 10294714"/>
              <a:gd name="connsiteY0" fmla="*/ 5127039 h 6074040"/>
              <a:gd name="connsiteX1" fmla="*/ 10276558 w 10294714"/>
              <a:gd name="connsiteY1" fmla="*/ 3646582 h 6074040"/>
              <a:gd name="connsiteX2" fmla="*/ 9870159 w 10294714"/>
              <a:gd name="connsiteY2" fmla="*/ 1730697 h 6074040"/>
              <a:gd name="connsiteX3" fmla="*/ 8433245 w 10294714"/>
              <a:gd name="connsiteY3" fmla="*/ 569553 h 6074040"/>
              <a:gd name="connsiteX4" fmla="*/ 5922272 w 10294714"/>
              <a:gd name="connsiteY4" fmla="*/ 830810 h 6074040"/>
              <a:gd name="connsiteX5" fmla="*/ 3324216 w 10294714"/>
              <a:gd name="connsiteY5" fmla="*/ 90583 h 6074040"/>
              <a:gd name="connsiteX6" fmla="*/ 1292216 w 10294714"/>
              <a:gd name="connsiteY6" fmla="*/ 250240 h 6074040"/>
              <a:gd name="connsiteX7" fmla="*/ 73016 w 10294714"/>
              <a:gd name="connsiteY7" fmla="*/ 2224182 h 6074040"/>
              <a:gd name="connsiteX8" fmla="*/ 334273 w 10294714"/>
              <a:gd name="connsiteY8" fmla="*/ 4009440 h 6074040"/>
              <a:gd name="connsiteX9" fmla="*/ 1945359 w 10294714"/>
              <a:gd name="connsiteY9" fmla="*/ 4575498 h 6074040"/>
              <a:gd name="connsiteX10" fmla="*/ 2206615 w 10294714"/>
              <a:gd name="connsiteY10" fmla="*/ 5591498 h 6074040"/>
              <a:gd name="connsiteX11" fmla="*/ 3280672 w 10294714"/>
              <a:gd name="connsiteY11" fmla="*/ 5910811 h 6074040"/>
              <a:gd name="connsiteX12" fmla="*/ 4993358 w 10294714"/>
              <a:gd name="connsiteY12" fmla="*/ 5257669 h 6074040"/>
              <a:gd name="connsiteX13" fmla="*/ 6836672 w 10294714"/>
              <a:gd name="connsiteY13" fmla="*/ 6070468 h 6074040"/>
              <a:gd name="connsiteX14" fmla="*/ 9405702 w 10294714"/>
              <a:gd name="connsiteY14" fmla="*/ 5127039 h 6074040"/>
              <a:gd name="connsiteX0" fmla="*/ 9405702 w 10294714"/>
              <a:gd name="connsiteY0" fmla="*/ 5127039 h 6074099"/>
              <a:gd name="connsiteX1" fmla="*/ 10276558 w 10294714"/>
              <a:gd name="connsiteY1" fmla="*/ 3646582 h 6074099"/>
              <a:gd name="connsiteX2" fmla="*/ 9870159 w 10294714"/>
              <a:gd name="connsiteY2" fmla="*/ 1730697 h 6074099"/>
              <a:gd name="connsiteX3" fmla="*/ 8433245 w 10294714"/>
              <a:gd name="connsiteY3" fmla="*/ 569553 h 6074099"/>
              <a:gd name="connsiteX4" fmla="*/ 5922272 w 10294714"/>
              <a:gd name="connsiteY4" fmla="*/ 830810 h 6074099"/>
              <a:gd name="connsiteX5" fmla="*/ 3324216 w 10294714"/>
              <a:gd name="connsiteY5" fmla="*/ 90583 h 6074099"/>
              <a:gd name="connsiteX6" fmla="*/ 1292216 w 10294714"/>
              <a:gd name="connsiteY6" fmla="*/ 250240 h 6074099"/>
              <a:gd name="connsiteX7" fmla="*/ 73016 w 10294714"/>
              <a:gd name="connsiteY7" fmla="*/ 2224182 h 6074099"/>
              <a:gd name="connsiteX8" fmla="*/ 334273 w 10294714"/>
              <a:gd name="connsiteY8" fmla="*/ 4009440 h 6074099"/>
              <a:gd name="connsiteX9" fmla="*/ 1945359 w 10294714"/>
              <a:gd name="connsiteY9" fmla="*/ 4575498 h 6074099"/>
              <a:gd name="connsiteX10" fmla="*/ 2206615 w 10294714"/>
              <a:gd name="connsiteY10" fmla="*/ 5591498 h 6074099"/>
              <a:gd name="connsiteX11" fmla="*/ 3280672 w 10294714"/>
              <a:gd name="connsiteY11" fmla="*/ 5910811 h 6074099"/>
              <a:gd name="connsiteX12" fmla="*/ 5225587 w 10294714"/>
              <a:gd name="connsiteY12" fmla="*/ 5272184 h 6074099"/>
              <a:gd name="connsiteX13" fmla="*/ 6836672 w 10294714"/>
              <a:gd name="connsiteY13" fmla="*/ 6070468 h 6074099"/>
              <a:gd name="connsiteX14" fmla="*/ 9405702 w 10294714"/>
              <a:gd name="connsiteY14" fmla="*/ 5127039 h 6074099"/>
              <a:gd name="connsiteX0" fmla="*/ 9405702 w 10294714"/>
              <a:gd name="connsiteY0" fmla="*/ 5127039 h 6074650"/>
              <a:gd name="connsiteX1" fmla="*/ 10276558 w 10294714"/>
              <a:gd name="connsiteY1" fmla="*/ 3646582 h 6074650"/>
              <a:gd name="connsiteX2" fmla="*/ 9870159 w 10294714"/>
              <a:gd name="connsiteY2" fmla="*/ 1730697 h 6074650"/>
              <a:gd name="connsiteX3" fmla="*/ 8433245 w 10294714"/>
              <a:gd name="connsiteY3" fmla="*/ 569553 h 6074650"/>
              <a:gd name="connsiteX4" fmla="*/ 5922272 w 10294714"/>
              <a:gd name="connsiteY4" fmla="*/ 830810 h 6074650"/>
              <a:gd name="connsiteX5" fmla="*/ 3324216 w 10294714"/>
              <a:gd name="connsiteY5" fmla="*/ 90583 h 6074650"/>
              <a:gd name="connsiteX6" fmla="*/ 1292216 w 10294714"/>
              <a:gd name="connsiteY6" fmla="*/ 250240 h 6074650"/>
              <a:gd name="connsiteX7" fmla="*/ 73016 w 10294714"/>
              <a:gd name="connsiteY7" fmla="*/ 2224182 h 6074650"/>
              <a:gd name="connsiteX8" fmla="*/ 334273 w 10294714"/>
              <a:gd name="connsiteY8" fmla="*/ 4009440 h 6074650"/>
              <a:gd name="connsiteX9" fmla="*/ 1945359 w 10294714"/>
              <a:gd name="connsiteY9" fmla="*/ 4575498 h 6074650"/>
              <a:gd name="connsiteX10" fmla="*/ 2206615 w 10294714"/>
              <a:gd name="connsiteY10" fmla="*/ 5591498 h 6074650"/>
              <a:gd name="connsiteX11" fmla="*/ 3280672 w 10294714"/>
              <a:gd name="connsiteY11" fmla="*/ 5910811 h 6074650"/>
              <a:gd name="connsiteX12" fmla="*/ 5225587 w 10294714"/>
              <a:gd name="connsiteY12" fmla="*/ 5388298 h 6074650"/>
              <a:gd name="connsiteX13" fmla="*/ 6836672 w 10294714"/>
              <a:gd name="connsiteY13" fmla="*/ 6070468 h 6074650"/>
              <a:gd name="connsiteX14" fmla="*/ 9405702 w 10294714"/>
              <a:gd name="connsiteY14" fmla="*/ 5127039 h 6074650"/>
              <a:gd name="connsiteX0" fmla="*/ 9405702 w 10294714"/>
              <a:gd name="connsiteY0" fmla="*/ 5127039 h 6074676"/>
              <a:gd name="connsiteX1" fmla="*/ 10276558 w 10294714"/>
              <a:gd name="connsiteY1" fmla="*/ 3646582 h 6074676"/>
              <a:gd name="connsiteX2" fmla="*/ 9870159 w 10294714"/>
              <a:gd name="connsiteY2" fmla="*/ 1730697 h 6074676"/>
              <a:gd name="connsiteX3" fmla="*/ 8433245 w 10294714"/>
              <a:gd name="connsiteY3" fmla="*/ 569553 h 6074676"/>
              <a:gd name="connsiteX4" fmla="*/ 5922272 w 10294714"/>
              <a:gd name="connsiteY4" fmla="*/ 830810 h 6074676"/>
              <a:gd name="connsiteX5" fmla="*/ 3324216 w 10294714"/>
              <a:gd name="connsiteY5" fmla="*/ 90583 h 6074676"/>
              <a:gd name="connsiteX6" fmla="*/ 1292216 w 10294714"/>
              <a:gd name="connsiteY6" fmla="*/ 250240 h 6074676"/>
              <a:gd name="connsiteX7" fmla="*/ 73016 w 10294714"/>
              <a:gd name="connsiteY7" fmla="*/ 2224182 h 6074676"/>
              <a:gd name="connsiteX8" fmla="*/ 334273 w 10294714"/>
              <a:gd name="connsiteY8" fmla="*/ 4009440 h 6074676"/>
              <a:gd name="connsiteX9" fmla="*/ 1945359 w 10294714"/>
              <a:gd name="connsiteY9" fmla="*/ 4575498 h 6074676"/>
              <a:gd name="connsiteX10" fmla="*/ 2206615 w 10294714"/>
              <a:gd name="connsiteY10" fmla="*/ 5591498 h 6074676"/>
              <a:gd name="connsiteX11" fmla="*/ 3716101 w 10294714"/>
              <a:gd name="connsiteY11" fmla="*/ 5881782 h 6074676"/>
              <a:gd name="connsiteX12" fmla="*/ 5225587 w 10294714"/>
              <a:gd name="connsiteY12" fmla="*/ 5388298 h 6074676"/>
              <a:gd name="connsiteX13" fmla="*/ 6836672 w 10294714"/>
              <a:gd name="connsiteY13" fmla="*/ 6070468 h 6074676"/>
              <a:gd name="connsiteX14" fmla="*/ 9405702 w 10294714"/>
              <a:gd name="connsiteY14" fmla="*/ 5127039 h 6074676"/>
              <a:gd name="connsiteX0" fmla="*/ 9405702 w 10294714"/>
              <a:gd name="connsiteY0" fmla="*/ 5127039 h 6074676"/>
              <a:gd name="connsiteX1" fmla="*/ 10276558 w 10294714"/>
              <a:gd name="connsiteY1" fmla="*/ 3646582 h 6074676"/>
              <a:gd name="connsiteX2" fmla="*/ 9870159 w 10294714"/>
              <a:gd name="connsiteY2" fmla="*/ 1730697 h 6074676"/>
              <a:gd name="connsiteX3" fmla="*/ 8433245 w 10294714"/>
              <a:gd name="connsiteY3" fmla="*/ 569553 h 6074676"/>
              <a:gd name="connsiteX4" fmla="*/ 5922272 w 10294714"/>
              <a:gd name="connsiteY4" fmla="*/ 830810 h 6074676"/>
              <a:gd name="connsiteX5" fmla="*/ 3324216 w 10294714"/>
              <a:gd name="connsiteY5" fmla="*/ 90583 h 6074676"/>
              <a:gd name="connsiteX6" fmla="*/ 1292216 w 10294714"/>
              <a:gd name="connsiteY6" fmla="*/ 250240 h 6074676"/>
              <a:gd name="connsiteX7" fmla="*/ 73016 w 10294714"/>
              <a:gd name="connsiteY7" fmla="*/ 2224182 h 6074676"/>
              <a:gd name="connsiteX8" fmla="*/ 334273 w 10294714"/>
              <a:gd name="connsiteY8" fmla="*/ 4009440 h 6074676"/>
              <a:gd name="connsiteX9" fmla="*/ 1945359 w 10294714"/>
              <a:gd name="connsiteY9" fmla="*/ 4575498 h 6074676"/>
              <a:gd name="connsiteX10" fmla="*/ 2351758 w 10294714"/>
              <a:gd name="connsiteY10" fmla="*/ 5649555 h 6074676"/>
              <a:gd name="connsiteX11" fmla="*/ 3716101 w 10294714"/>
              <a:gd name="connsiteY11" fmla="*/ 5881782 h 6074676"/>
              <a:gd name="connsiteX12" fmla="*/ 5225587 w 10294714"/>
              <a:gd name="connsiteY12" fmla="*/ 5388298 h 6074676"/>
              <a:gd name="connsiteX13" fmla="*/ 6836672 w 10294714"/>
              <a:gd name="connsiteY13" fmla="*/ 6070468 h 6074676"/>
              <a:gd name="connsiteX14" fmla="*/ 9405702 w 10294714"/>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353702 w 10296658"/>
              <a:gd name="connsiteY10" fmla="*/ 5649555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55302 w 10296658"/>
              <a:gd name="connsiteY10" fmla="*/ 57221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125554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5903232"/>
              <a:gd name="connsiteX1" fmla="*/ 10278502 w 10296658"/>
              <a:gd name="connsiteY1" fmla="*/ 3646582 h 5903232"/>
              <a:gd name="connsiteX2" fmla="*/ 9872103 w 10296658"/>
              <a:gd name="connsiteY2" fmla="*/ 1730697 h 5903232"/>
              <a:gd name="connsiteX3" fmla="*/ 8435189 w 10296658"/>
              <a:gd name="connsiteY3" fmla="*/ 569553 h 5903232"/>
              <a:gd name="connsiteX4" fmla="*/ 5924216 w 10296658"/>
              <a:gd name="connsiteY4" fmla="*/ 830810 h 5903232"/>
              <a:gd name="connsiteX5" fmla="*/ 3326160 w 10296658"/>
              <a:gd name="connsiteY5" fmla="*/ 90583 h 5903232"/>
              <a:gd name="connsiteX6" fmla="*/ 1294160 w 10296658"/>
              <a:gd name="connsiteY6" fmla="*/ 250240 h 5903232"/>
              <a:gd name="connsiteX7" fmla="*/ 74960 w 10296658"/>
              <a:gd name="connsiteY7" fmla="*/ 2224182 h 5903232"/>
              <a:gd name="connsiteX8" fmla="*/ 336217 w 10296658"/>
              <a:gd name="connsiteY8" fmla="*/ 4125554 h 5903232"/>
              <a:gd name="connsiteX9" fmla="*/ 2005360 w 10296658"/>
              <a:gd name="connsiteY9" fmla="*/ 4822241 h 5903232"/>
              <a:gd name="connsiteX10" fmla="*/ 2440788 w 10296658"/>
              <a:gd name="connsiteY10" fmla="*/ 5620527 h 5903232"/>
              <a:gd name="connsiteX11" fmla="*/ 3718045 w 10296658"/>
              <a:gd name="connsiteY11" fmla="*/ 5881782 h 5903232"/>
              <a:gd name="connsiteX12" fmla="*/ 5227531 w 10296658"/>
              <a:gd name="connsiteY12" fmla="*/ 5388298 h 5903232"/>
              <a:gd name="connsiteX13" fmla="*/ 7085358 w 10296658"/>
              <a:gd name="connsiteY13" fmla="*/ 5780182 h 5903232"/>
              <a:gd name="connsiteX14" fmla="*/ 9407646 w 10296658"/>
              <a:gd name="connsiteY14" fmla="*/ 5127039 h 5903232"/>
              <a:gd name="connsiteX0" fmla="*/ 9175417 w 10310441"/>
              <a:gd name="connsiteY0" fmla="*/ 4938353 h 5903232"/>
              <a:gd name="connsiteX1" fmla="*/ 10278502 w 10310441"/>
              <a:gd name="connsiteY1" fmla="*/ 3646582 h 5903232"/>
              <a:gd name="connsiteX2" fmla="*/ 9872103 w 10310441"/>
              <a:gd name="connsiteY2" fmla="*/ 1730697 h 5903232"/>
              <a:gd name="connsiteX3" fmla="*/ 8435189 w 10310441"/>
              <a:gd name="connsiteY3" fmla="*/ 569553 h 5903232"/>
              <a:gd name="connsiteX4" fmla="*/ 5924216 w 10310441"/>
              <a:gd name="connsiteY4" fmla="*/ 830810 h 5903232"/>
              <a:gd name="connsiteX5" fmla="*/ 3326160 w 10310441"/>
              <a:gd name="connsiteY5" fmla="*/ 90583 h 5903232"/>
              <a:gd name="connsiteX6" fmla="*/ 1294160 w 10310441"/>
              <a:gd name="connsiteY6" fmla="*/ 250240 h 5903232"/>
              <a:gd name="connsiteX7" fmla="*/ 74960 w 10310441"/>
              <a:gd name="connsiteY7" fmla="*/ 2224182 h 5903232"/>
              <a:gd name="connsiteX8" fmla="*/ 336217 w 10310441"/>
              <a:gd name="connsiteY8" fmla="*/ 4125554 h 5903232"/>
              <a:gd name="connsiteX9" fmla="*/ 2005360 w 10310441"/>
              <a:gd name="connsiteY9" fmla="*/ 4822241 h 5903232"/>
              <a:gd name="connsiteX10" fmla="*/ 2440788 w 10310441"/>
              <a:gd name="connsiteY10" fmla="*/ 5620527 h 5903232"/>
              <a:gd name="connsiteX11" fmla="*/ 3718045 w 10310441"/>
              <a:gd name="connsiteY11" fmla="*/ 5881782 h 5903232"/>
              <a:gd name="connsiteX12" fmla="*/ 5227531 w 10310441"/>
              <a:gd name="connsiteY12" fmla="*/ 5388298 h 5903232"/>
              <a:gd name="connsiteX13" fmla="*/ 7085358 w 10310441"/>
              <a:gd name="connsiteY13" fmla="*/ 5780182 h 5903232"/>
              <a:gd name="connsiteX14" fmla="*/ 9175417 w 10310441"/>
              <a:gd name="connsiteY14" fmla="*/ 4938353 h 5903232"/>
              <a:gd name="connsiteX0" fmla="*/ 9175417 w 10169821"/>
              <a:gd name="connsiteY0" fmla="*/ 4938353 h 5903232"/>
              <a:gd name="connsiteX1" fmla="*/ 10118845 w 10169821"/>
              <a:gd name="connsiteY1" fmla="*/ 3617554 h 5903232"/>
              <a:gd name="connsiteX2" fmla="*/ 9872103 w 10169821"/>
              <a:gd name="connsiteY2" fmla="*/ 1730697 h 5903232"/>
              <a:gd name="connsiteX3" fmla="*/ 8435189 w 10169821"/>
              <a:gd name="connsiteY3" fmla="*/ 569553 h 5903232"/>
              <a:gd name="connsiteX4" fmla="*/ 5924216 w 10169821"/>
              <a:gd name="connsiteY4" fmla="*/ 830810 h 5903232"/>
              <a:gd name="connsiteX5" fmla="*/ 3326160 w 10169821"/>
              <a:gd name="connsiteY5" fmla="*/ 90583 h 5903232"/>
              <a:gd name="connsiteX6" fmla="*/ 1294160 w 10169821"/>
              <a:gd name="connsiteY6" fmla="*/ 250240 h 5903232"/>
              <a:gd name="connsiteX7" fmla="*/ 74960 w 10169821"/>
              <a:gd name="connsiteY7" fmla="*/ 2224182 h 5903232"/>
              <a:gd name="connsiteX8" fmla="*/ 336217 w 10169821"/>
              <a:gd name="connsiteY8" fmla="*/ 4125554 h 5903232"/>
              <a:gd name="connsiteX9" fmla="*/ 2005360 w 10169821"/>
              <a:gd name="connsiteY9" fmla="*/ 4822241 h 5903232"/>
              <a:gd name="connsiteX10" fmla="*/ 2440788 w 10169821"/>
              <a:gd name="connsiteY10" fmla="*/ 5620527 h 5903232"/>
              <a:gd name="connsiteX11" fmla="*/ 3718045 w 10169821"/>
              <a:gd name="connsiteY11" fmla="*/ 5881782 h 5903232"/>
              <a:gd name="connsiteX12" fmla="*/ 5227531 w 10169821"/>
              <a:gd name="connsiteY12" fmla="*/ 5388298 h 5903232"/>
              <a:gd name="connsiteX13" fmla="*/ 7085358 w 10169821"/>
              <a:gd name="connsiteY13" fmla="*/ 5780182 h 5903232"/>
              <a:gd name="connsiteX14" fmla="*/ 9175417 w 10169821"/>
              <a:gd name="connsiteY14" fmla="*/ 4938353 h 5903232"/>
              <a:gd name="connsiteX0" fmla="*/ 9175417 w 10199917"/>
              <a:gd name="connsiteY0" fmla="*/ 4938353 h 5903232"/>
              <a:gd name="connsiteX1" fmla="*/ 10118845 w 10199917"/>
              <a:gd name="connsiteY1" fmla="*/ 3617554 h 5903232"/>
              <a:gd name="connsiteX2" fmla="*/ 9959189 w 10199917"/>
              <a:gd name="connsiteY2" fmla="*/ 1701669 h 5903232"/>
              <a:gd name="connsiteX3" fmla="*/ 8435189 w 10199917"/>
              <a:gd name="connsiteY3" fmla="*/ 569553 h 5903232"/>
              <a:gd name="connsiteX4" fmla="*/ 5924216 w 10199917"/>
              <a:gd name="connsiteY4" fmla="*/ 830810 h 5903232"/>
              <a:gd name="connsiteX5" fmla="*/ 3326160 w 10199917"/>
              <a:gd name="connsiteY5" fmla="*/ 90583 h 5903232"/>
              <a:gd name="connsiteX6" fmla="*/ 1294160 w 10199917"/>
              <a:gd name="connsiteY6" fmla="*/ 250240 h 5903232"/>
              <a:gd name="connsiteX7" fmla="*/ 74960 w 10199917"/>
              <a:gd name="connsiteY7" fmla="*/ 2224182 h 5903232"/>
              <a:gd name="connsiteX8" fmla="*/ 336217 w 10199917"/>
              <a:gd name="connsiteY8" fmla="*/ 4125554 h 5903232"/>
              <a:gd name="connsiteX9" fmla="*/ 2005360 w 10199917"/>
              <a:gd name="connsiteY9" fmla="*/ 4822241 h 5903232"/>
              <a:gd name="connsiteX10" fmla="*/ 2440788 w 10199917"/>
              <a:gd name="connsiteY10" fmla="*/ 5620527 h 5903232"/>
              <a:gd name="connsiteX11" fmla="*/ 3718045 w 10199917"/>
              <a:gd name="connsiteY11" fmla="*/ 5881782 h 5903232"/>
              <a:gd name="connsiteX12" fmla="*/ 5227531 w 10199917"/>
              <a:gd name="connsiteY12" fmla="*/ 5388298 h 5903232"/>
              <a:gd name="connsiteX13" fmla="*/ 7085358 w 10199917"/>
              <a:gd name="connsiteY13" fmla="*/ 5780182 h 5903232"/>
              <a:gd name="connsiteX14" fmla="*/ 9175417 w 10199917"/>
              <a:gd name="connsiteY14" fmla="*/ 4938353 h 5903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99917" h="5903232">
                <a:moveTo>
                  <a:pt x="9175417" y="4938353"/>
                </a:moveTo>
                <a:cubicBezTo>
                  <a:pt x="9680998" y="4577915"/>
                  <a:pt x="9988216" y="4157001"/>
                  <a:pt x="10118845" y="3617554"/>
                </a:cubicBezTo>
                <a:cubicBezTo>
                  <a:pt x="10249474" y="3078107"/>
                  <a:pt x="10239798" y="2209669"/>
                  <a:pt x="9959189" y="1701669"/>
                </a:cubicBezTo>
                <a:cubicBezTo>
                  <a:pt x="9678580" y="1193669"/>
                  <a:pt x="9107685" y="714696"/>
                  <a:pt x="8435189" y="569553"/>
                </a:cubicBezTo>
                <a:cubicBezTo>
                  <a:pt x="7762693" y="424410"/>
                  <a:pt x="6775721" y="910638"/>
                  <a:pt x="5924216" y="830810"/>
                </a:cubicBezTo>
                <a:cubicBezTo>
                  <a:pt x="5072711" y="750982"/>
                  <a:pt x="4097836" y="187345"/>
                  <a:pt x="3326160" y="90583"/>
                </a:cubicBezTo>
                <a:cubicBezTo>
                  <a:pt x="2554484" y="-6179"/>
                  <a:pt x="1836027" y="-105360"/>
                  <a:pt x="1294160" y="250240"/>
                </a:cubicBezTo>
                <a:cubicBezTo>
                  <a:pt x="752293" y="605840"/>
                  <a:pt x="234617" y="1578296"/>
                  <a:pt x="74960" y="2224182"/>
                </a:cubicBezTo>
                <a:cubicBezTo>
                  <a:pt x="-84697" y="2870068"/>
                  <a:pt x="14484" y="3692544"/>
                  <a:pt x="336217" y="4125554"/>
                </a:cubicBezTo>
                <a:cubicBezTo>
                  <a:pt x="657950" y="4558564"/>
                  <a:pt x="1654598" y="4573079"/>
                  <a:pt x="2005360" y="4822241"/>
                </a:cubicBezTo>
                <a:cubicBezTo>
                  <a:pt x="2356122" y="5071403"/>
                  <a:pt x="2111798" y="5298794"/>
                  <a:pt x="2440788" y="5620527"/>
                </a:cubicBezTo>
                <a:cubicBezTo>
                  <a:pt x="2769778" y="5942260"/>
                  <a:pt x="3253588" y="5920487"/>
                  <a:pt x="3718045" y="5881782"/>
                </a:cubicBezTo>
                <a:cubicBezTo>
                  <a:pt x="4182502" y="5843077"/>
                  <a:pt x="4666312" y="5405231"/>
                  <a:pt x="5227531" y="5388298"/>
                </a:cubicBezTo>
                <a:cubicBezTo>
                  <a:pt x="5788750" y="5371365"/>
                  <a:pt x="6437053" y="5845496"/>
                  <a:pt x="7085358" y="5780182"/>
                </a:cubicBezTo>
                <a:cubicBezTo>
                  <a:pt x="7733663" y="5714868"/>
                  <a:pt x="8669836" y="5298791"/>
                  <a:pt x="9175417" y="4938353"/>
                </a:cubicBez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4000" b="1">
              <a:solidFill>
                <a:schemeClr val="tx1"/>
              </a:solidFill>
              <a:latin typeface="+mj-lt"/>
              <a:ea typeface="Tahoma" panose="020B0604030504040204" pitchFamily="34" charset="0"/>
              <a:cs typeface="Tahoma" panose="020B0604030504040204" pitchFamily="34" charset="0"/>
            </a:endParaRPr>
          </a:p>
        </p:txBody>
      </p:sp>
      <p:sp>
        <p:nvSpPr>
          <p:cNvPr id="9" name="AutoShape 2" descr="IVL Svenska Miljöinstitutet">
            <a:extLst>
              <a:ext uri="{FF2B5EF4-FFF2-40B4-BE49-F238E27FC236}">
                <a16:creationId xmlns:a16="http://schemas.microsoft.com/office/drawing/2014/main" id="{EC4A2EB4-DDE6-50B7-5B41-4B746ECD6FD8}"/>
              </a:ext>
            </a:extLst>
          </p:cNvPr>
          <p:cNvSpPr>
            <a:spLocks noChangeAspect="1" noChangeArrowheads="1"/>
          </p:cNvSpPr>
          <p:nvPr/>
        </p:nvSpPr>
        <p:spPr bwMode="auto">
          <a:xfrm>
            <a:off x="6047360" y="317284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10" name="AutoShape 4" descr="IVL Svenska Miljöinstitutet">
            <a:extLst>
              <a:ext uri="{FF2B5EF4-FFF2-40B4-BE49-F238E27FC236}">
                <a16:creationId xmlns:a16="http://schemas.microsoft.com/office/drawing/2014/main" id="{3DB13A72-C093-9CEE-FBDE-632BE71459BB}"/>
              </a:ext>
            </a:extLst>
          </p:cNvPr>
          <p:cNvSpPr>
            <a:spLocks noChangeAspect="1" noChangeArrowheads="1"/>
          </p:cNvSpPr>
          <p:nvPr/>
        </p:nvSpPr>
        <p:spPr bwMode="auto">
          <a:xfrm>
            <a:off x="6199760" y="332524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a:p>
        </p:txBody>
      </p:sp>
      <p:pic>
        <p:nvPicPr>
          <p:cNvPr id="11" name="Picture 14" descr="Vattenbokhandeln | Publikationer från Svenskt Vatten">
            <a:extLst>
              <a:ext uri="{FF2B5EF4-FFF2-40B4-BE49-F238E27FC236}">
                <a16:creationId xmlns:a16="http://schemas.microsoft.com/office/drawing/2014/main" id="{95FDFB6F-C1AD-7679-BECE-53CCCC5C0D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9384" y="4843234"/>
            <a:ext cx="988301" cy="45247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Kretslopp och vatten">
            <a:extLst>
              <a:ext uri="{FF2B5EF4-FFF2-40B4-BE49-F238E27FC236}">
                <a16:creationId xmlns:a16="http://schemas.microsoft.com/office/drawing/2014/main" id="{1372A2DD-D271-9A40-978E-3E54BD006E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26387" y="4742687"/>
            <a:ext cx="2276720" cy="58854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Uppsala Vatten och Avfall">
            <a:extLst>
              <a:ext uri="{FF2B5EF4-FFF2-40B4-BE49-F238E27FC236}">
                <a16:creationId xmlns:a16="http://schemas.microsoft.com/office/drawing/2014/main" id="{16B4CD85-4392-224F-0BDD-D741E58DB45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13518" y="3325240"/>
            <a:ext cx="1102070" cy="109717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8" descr="Grafisk profil - Gästrike Vatten">
            <a:extLst>
              <a:ext uri="{FF2B5EF4-FFF2-40B4-BE49-F238E27FC236}">
                <a16:creationId xmlns:a16="http://schemas.microsoft.com/office/drawing/2014/main" id="{15E7AA8F-EAAD-A61C-FEC2-0C68FF63718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33214" y="3443501"/>
            <a:ext cx="511426" cy="806042"/>
          </a:xfrm>
          <a:prstGeom prst="rect">
            <a:avLst/>
          </a:prstGeom>
          <a:noFill/>
          <a:extLst>
            <a:ext uri="{909E8E84-426E-40DD-AFC4-6F175D3DCCD1}">
              <a14:hiddenFill xmlns:a14="http://schemas.microsoft.com/office/drawing/2010/main">
                <a:solidFill>
                  <a:srgbClr val="FFFFFF"/>
                </a:solidFill>
              </a14:hiddenFill>
            </a:ext>
          </a:extLst>
        </p:spPr>
      </p:pic>
      <p:pic>
        <p:nvPicPr>
          <p:cNvPr id="15" name="Bildobjekt 14">
            <a:extLst>
              <a:ext uri="{FF2B5EF4-FFF2-40B4-BE49-F238E27FC236}">
                <a16:creationId xmlns:a16="http://schemas.microsoft.com/office/drawing/2014/main" id="{E07A3103-0162-9A23-4D4A-AB4F06F784C9}"/>
              </a:ext>
            </a:extLst>
          </p:cNvPr>
          <p:cNvPicPr>
            <a:picLocks noChangeAspect="1"/>
          </p:cNvPicPr>
          <p:nvPr/>
        </p:nvPicPr>
        <p:blipFill>
          <a:blip r:embed="rId7"/>
          <a:stretch>
            <a:fillRect/>
          </a:stretch>
        </p:blipFill>
        <p:spPr>
          <a:xfrm>
            <a:off x="6802369" y="3501724"/>
            <a:ext cx="1159130" cy="754903"/>
          </a:xfrm>
          <a:prstGeom prst="rect">
            <a:avLst/>
          </a:prstGeom>
        </p:spPr>
      </p:pic>
      <p:pic>
        <p:nvPicPr>
          <p:cNvPr id="16" name="Picture 16" descr="Logga in | Stockholm Vatten och Avfall">
            <a:extLst>
              <a:ext uri="{FF2B5EF4-FFF2-40B4-BE49-F238E27FC236}">
                <a16:creationId xmlns:a16="http://schemas.microsoft.com/office/drawing/2014/main" id="{87E515BA-9817-8364-F522-8D5477E9089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39536" y="3647541"/>
            <a:ext cx="1489936" cy="56177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8" descr="Käppalaförbundet | LinkedIn">
            <a:extLst>
              <a:ext uri="{FF2B5EF4-FFF2-40B4-BE49-F238E27FC236}">
                <a16:creationId xmlns:a16="http://schemas.microsoft.com/office/drawing/2014/main" id="{6D485285-03FA-7DB5-C02C-9D99B085C6B8}"/>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t="27766" b="42078"/>
          <a:stretch/>
        </p:blipFill>
        <p:spPr bwMode="auto">
          <a:xfrm>
            <a:off x="5617822" y="3466054"/>
            <a:ext cx="969278" cy="29229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0" descr="Publikationer &amp; media">
            <a:extLst>
              <a:ext uri="{FF2B5EF4-FFF2-40B4-BE49-F238E27FC236}">
                <a16:creationId xmlns:a16="http://schemas.microsoft.com/office/drawing/2014/main" id="{0096227C-DF3E-C733-1CF5-141759C669C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r="9104"/>
          <a:stretch/>
        </p:blipFill>
        <p:spPr bwMode="auto">
          <a:xfrm>
            <a:off x="5512958" y="3793703"/>
            <a:ext cx="1159130" cy="54745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2" descr="SWR - Sweden Water Research - WIN">
            <a:extLst>
              <a:ext uri="{FF2B5EF4-FFF2-40B4-BE49-F238E27FC236}">
                <a16:creationId xmlns:a16="http://schemas.microsoft.com/office/drawing/2014/main" id="{B598648B-416E-8C0B-00B5-E99C88C5BB5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664247" y="3410119"/>
            <a:ext cx="1646832" cy="878310"/>
          </a:xfrm>
          <a:prstGeom prst="rect">
            <a:avLst/>
          </a:prstGeom>
          <a:noFill/>
          <a:extLst>
            <a:ext uri="{909E8E84-426E-40DD-AFC4-6F175D3DCCD1}">
              <a14:hiddenFill xmlns:a14="http://schemas.microsoft.com/office/drawing/2010/main">
                <a:solidFill>
                  <a:srgbClr val="FFFFFF"/>
                </a:solidFill>
              </a14:hiddenFill>
            </a:ext>
          </a:extLst>
        </p:spPr>
      </p:pic>
      <p:sp>
        <p:nvSpPr>
          <p:cNvPr id="20" name="textruta 19">
            <a:extLst>
              <a:ext uri="{FF2B5EF4-FFF2-40B4-BE49-F238E27FC236}">
                <a16:creationId xmlns:a16="http://schemas.microsoft.com/office/drawing/2014/main" id="{9925FC0D-B643-9D99-60F3-003DB3A92CFD}"/>
              </a:ext>
            </a:extLst>
          </p:cNvPr>
          <p:cNvSpPr txBox="1"/>
          <p:nvPr/>
        </p:nvSpPr>
        <p:spPr>
          <a:xfrm>
            <a:off x="2547976" y="4729527"/>
            <a:ext cx="2463835" cy="666336"/>
          </a:xfrm>
          <a:prstGeom prst="rect">
            <a:avLst/>
          </a:prstGeom>
          <a:noFill/>
        </p:spPr>
        <p:txBody>
          <a:bodyPr wrap="square" rtlCol="0">
            <a:spAutoFit/>
          </a:bodyPr>
          <a:lstStyle/>
          <a:p>
            <a:pPr algn="ctr"/>
            <a:r>
              <a:rPr lang="sv-SE">
                <a:latin typeface="+mj-lt"/>
              </a:rPr>
              <a:t>12 VA-organisationer samlade i VA i Norr</a:t>
            </a:r>
          </a:p>
        </p:txBody>
      </p:sp>
      <p:sp>
        <p:nvSpPr>
          <p:cNvPr id="21" name="Rektangel: rundade hörn 20">
            <a:extLst>
              <a:ext uri="{FF2B5EF4-FFF2-40B4-BE49-F238E27FC236}">
                <a16:creationId xmlns:a16="http://schemas.microsoft.com/office/drawing/2014/main" id="{D2166AE4-03AC-95AA-D8A9-02C4A936B860}"/>
              </a:ext>
            </a:extLst>
          </p:cNvPr>
          <p:cNvSpPr/>
          <p:nvPr/>
        </p:nvSpPr>
        <p:spPr>
          <a:xfrm>
            <a:off x="8289501" y="3335876"/>
            <a:ext cx="1926087" cy="1067028"/>
          </a:xfrm>
          <a:prstGeom prst="roundRect">
            <a:avLst/>
          </a:prstGeom>
          <a:noFill/>
          <a:ln>
            <a:solidFill>
              <a:schemeClr val="accent6"/>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sz="3200" b="1">
              <a:latin typeface="+mj-lt"/>
            </a:endParaRPr>
          </a:p>
        </p:txBody>
      </p:sp>
      <p:sp>
        <p:nvSpPr>
          <p:cNvPr id="22" name="Rektangel: rundade hörn 21">
            <a:extLst>
              <a:ext uri="{FF2B5EF4-FFF2-40B4-BE49-F238E27FC236}">
                <a16:creationId xmlns:a16="http://schemas.microsoft.com/office/drawing/2014/main" id="{61A029EA-AC07-85C5-AE7F-F6E300DD59F9}"/>
              </a:ext>
            </a:extLst>
          </p:cNvPr>
          <p:cNvSpPr/>
          <p:nvPr/>
        </p:nvSpPr>
        <p:spPr>
          <a:xfrm>
            <a:off x="2462816" y="4529595"/>
            <a:ext cx="2658603" cy="1067028"/>
          </a:xfrm>
          <a:prstGeom prst="roundRect">
            <a:avLst/>
          </a:prstGeom>
          <a:noFill/>
          <a:ln>
            <a:solidFill>
              <a:schemeClr val="accent6"/>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sz="3200" b="1">
              <a:latin typeface="+mj-lt"/>
            </a:endParaRPr>
          </a:p>
        </p:txBody>
      </p:sp>
      <p:sp>
        <p:nvSpPr>
          <p:cNvPr id="23" name="Rektangel: rundade hörn 22">
            <a:extLst>
              <a:ext uri="{FF2B5EF4-FFF2-40B4-BE49-F238E27FC236}">
                <a16:creationId xmlns:a16="http://schemas.microsoft.com/office/drawing/2014/main" id="{03B9185E-953E-2BAC-386C-F350E2303567}"/>
              </a:ext>
            </a:extLst>
          </p:cNvPr>
          <p:cNvSpPr/>
          <p:nvPr/>
        </p:nvSpPr>
        <p:spPr>
          <a:xfrm>
            <a:off x="5257798" y="4531079"/>
            <a:ext cx="1544571" cy="1067028"/>
          </a:xfrm>
          <a:prstGeom prst="roundRect">
            <a:avLst/>
          </a:prstGeom>
          <a:noFill/>
          <a:ln>
            <a:solidFill>
              <a:schemeClr val="accent6"/>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sz="3200" b="1">
              <a:latin typeface="+mj-lt"/>
            </a:endParaRPr>
          </a:p>
        </p:txBody>
      </p:sp>
      <p:sp>
        <p:nvSpPr>
          <p:cNvPr id="24" name="Rektangel: rundade hörn 23">
            <a:extLst>
              <a:ext uri="{FF2B5EF4-FFF2-40B4-BE49-F238E27FC236}">
                <a16:creationId xmlns:a16="http://schemas.microsoft.com/office/drawing/2014/main" id="{E0F0F291-3895-F864-3E37-8050F3099268}"/>
              </a:ext>
            </a:extLst>
          </p:cNvPr>
          <p:cNvSpPr/>
          <p:nvPr/>
        </p:nvSpPr>
        <p:spPr>
          <a:xfrm>
            <a:off x="6938748" y="4535958"/>
            <a:ext cx="2419259" cy="1067028"/>
          </a:xfrm>
          <a:prstGeom prst="roundRect">
            <a:avLst/>
          </a:prstGeom>
          <a:noFill/>
          <a:ln>
            <a:solidFill>
              <a:schemeClr val="accent6"/>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sz="3200" b="1">
              <a:latin typeface="+mj-lt"/>
            </a:endParaRPr>
          </a:p>
        </p:txBody>
      </p:sp>
      <p:sp>
        <p:nvSpPr>
          <p:cNvPr id="25" name="Rektangel: rundade hörn 24">
            <a:extLst>
              <a:ext uri="{FF2B5EF4-FFF2-40B4-BE49-F238E27FC236}">
                <a16:creationId xmlns:a16="http://schemas.microsoft.com/office/drawing/2014/main" id="{93320B78-0178-EC96-BD1B-C7FD2F810779}"/>
              </a:ext>
            </a:extLst>
          </p:cNvPr>
          <p:cNvSpPr/>
          <p:nvPr/>
        </p:nvSpPr>
        <p:spPr>
          <a:xfrm>
            <a:off x="1529217" y="3313008"/>
            <a:ext cx="1898999" cy="1067028"/>
          </a:xfrm>
          <a:prstGeom prst="roundRect">
            <a:avLst/>
          </a:prstGeom>
          <a:noFill/>
          <a:ln>
            <a:solidFill>
              <a:schemeClr val="accent6"/>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sz="3200" b="1">
              <a:latin typeface="+mj-lt"/>
            </a:endParaRPr>
          </a:p>
        </p:txBody>
      </p:sp>
      <p:sp>
        <p:nvSpPr>
          <p:cNvPr id="26" name="Rektangel: diagonala rundade hörn 25">
            <a:extLst>
              <a:ext uri="{FF2B5EF4-FFF2-40B4-BE49-F238E27FC236}">
                <a16:creationId xmlns:a16="http://schemas.microsoft.com/office/drawing/2014/main" id="{91ED3CB2-C8C2-00AA-4FFA-8D629D5877CD}"/>
              </a:ext>
            </a:extLst>
          </p:cNvPr>
          <p:cNvSpPr/>
          <p:nvPr/>
        </p:nvSpPr>
        <p:spPr>
          <a:xfrm>
            <a:off x="7881257" y="409304"/>
            <a:ext cx="3864683" cy="1404000"/>
          </a:xfrm>
          <a:prstGeom prst="round2DiagRect">
            <a:avLst>
              <a:gd name="adj1" fmla="val 32177"/>
              <a:gd name="adj2" fmla="val 0"/>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3200" b="1" i="0" u="none" strike="noStrike" kern="1200" cap="none" spc="0" normalizeH="0" baseline="0" noProof="0">
                <a:ln>
                  <a:noFill/>
                </a:ln>
                <a:solidFill>
                  <a:srgbClr val="FFFFFF"/>
                </a:solidFill>
                <a:effectLst/>
                <a:uLnTx/>
                <a:uFillTx/>
                <a:latin typeface="Jost Medium"/>
                <a:ea typeface="+mn-ea"/>
                <a:cs typeface="+mn-cs"/>
              </a:rPr>
              <a:t>Programrådet</a:t>
            </a:r>
          </a:p>
        </p:txBody>
      </p:sp>
    </p:spTree>
    <p:extLst>
      <p:ext uri="{BB962C8B-B14F-4D97-AF65-F5344CB8AC3E}">
        <p14:creationId xmlns:p14="http://schemas.microsoft.com/office/powerpoint/2010/main" val="5826560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Frihandsfigur: Form 1">
            <a:extLst>
              <a:ext uri="{FF2B5EF4-FFF2-40B4-BE49-F238E27FC236}">
                <a16:creationId xmlns:a16="http://schemas.microsoft.com/office/drawing/2014/main" id="{B0469D1B-B42D-1517-F0D1-24FCB9E2D646}"/>
              </a:ext>
            </a:extLst>
          </p:cNvPr>
          <p:cNvSpPr/>
          <p:nvPr/>
        </p:nvSpPr>
        <p:spPr>
          <a:xfrm>
            <a:off x="1276349" y="19408"/>
            <a:ext cx="10884078" cy="6838591"/>
          </a:xfrm>
          <a:custGeom>
            <a:avLst/>
            <a:gdLst>
              <a:gd name="connsiteX0" fmla="*/ 0 w 12191799"/>
              <a:gd name="connsiteY0" fmla="*/ 0 h 6858000"/>
              <a:gd name="connsiteX1" fmla="*/ 6591686 w 12191799"/>
              <a:gd name="connsiteY1" fmla="*/ 0 h 6858000"/>
              <a:gd name="connsiteX2" fmla="*/ 6589584 w 12191799"/>
              <a:gd name="connsiteY2" fmla="*/ 95239 h 6858000"/>
              <a:gd name="connsiteX3" fmla="*/ 6508530 w 12191799"/>
              <a:gd name="connsiteY3" fmla="*/ 2858288 h 6858000"/>
              <a:gd name="connsiteX4" fmla="*/ 4586198 w 12191799"/>
              <a:gd name="connsiteY4" fmla="*/ 6333393 h 6858000"/>
              <a:gd name="connsiteX5" fmla="*/ 4557428 w 12191799"/>
              <a:gd name="connsiteY5" fmla="*/ 6773274 h 6858000"/>
              <a:gd name="connsiteX6" fmla="*/ 4559739 w 12191799"/>
              <a:gd name="connsiteY6" fmla="*/ 6857999 h 6858000"/>
              <a:gd name="connsiteX7" fmla="*/ 12191799 w 12191799"/>
              <a:gd name="connsiteY7" fmla="*/ 6857999 h 6858000"/>
              <a:gd name="connsiteX8" fmla="*/ 12191799 w 12191799"/>
              <a:gd name="connsiteY8" fmla="*/ 6858000 h 6858000"/>
              <a:gd name="connsiteX9" fmla="*/ 0 w 12191799"/>
              <a:gd name="connsiteY9" fmla="*/ 6858000 h 6858000"/>
              <a:gd name="connsiteX0" fmla="*/ 0 w 12228384"/>
              <a:gd name="connsiteY0" fmla="*/ 9174 h 6867174"/>
              <a:gd name="connsiteX1" fmla="*/ 6591686 w 12228384"/>
              <a:gd name="connsiteY1" fmla="*/ 9174 h 6867174"/>
              <a:gd name="connsiteX2" fmla="*/ 12228384 w 12228384"/>
              <a:gd name="connsiteY2" fmla="*/ 9163 h 6867174"/>
              <a:gd name="connsiteX3" fmla="*/ 6508530 w 12228384"/>
              <a:gd name="connsiteY3" fmla="*/ 2867462 h 6867174"/>
              <a:gd name="connsiteX4" fmla="*/ 4586198 w 12228384"/>
              <a:gd name="connsiteY4" fmla="*/ 6342567 h 6867174"/>
              <a:gd name="connsiteX5" fmla="*/ 4557428 w 12228384"/>
              <a:gd name="connsiteY5" fmla="*/ 6782448 h 6867174"/>
              <a:gd name="connsiteX6" fmla="*/ 4559739 w 12228384"/>
              <a:gd name="connsiteY6" fmla="*/ 6867173 h 6867174"/>
              <a:gd name="connsiteX7" fmla="*/ 12191799 w 12228384"/>
              <a:gd name="connsiteY7" fmla="*/ 6867173 h 6867174"/>
              <a:gd name="connsiteX8" fmla="*/ 12191799 w 12228384"/>
              <a:gd name="connsiteY8" fmla="*/ 6867174 h 6867174"/>
              <a:gd name="connsiteX9" fmla="*/ 0 w 12228384"/>
              <a:gd name="connsiteY9" fmla="*/ 6867174 h 6867174"/>
              <a:gd name="connsiteX10" fmla="*/ 0 w 12228384"/>
              <a:gd name="connsiteY10" fmla="*/ 9174 h 6867174"/>
              <a:gd name="connsiteX0" fmla="*/ 0 w 12278551"/>
              <a:gd name="connsiteY0" fmla="*/ 9174 h 6867174"/>
              <a:gd name="connsiteX1" fmla="*/ 6591686 w 12278551"/>
              <a:gd name="connsiteY1" fmla="*/ 9174 h 6867174"/>
              <a:gd name="connsiteX2" fmla="*/ 12228384 w 12278551"/>
              <a:gd name="connsiteY2" fmla="*/ 9163 h 6867174"/>
              <a:gd name="connsiteX3" fmla="*/ 9200948 w 12278551"/>
              <a:gd name="connsiteY3" fmla="*/ 1666524 h 6867174"/>
              <a:gd name="connsiteX4" fmla="*/ 6508530 w 12278551"/>
              <a:gd name="connsiteY4" fmla="*/ 2867462 h 6867174"/>
              <a:gd name="connsiteX5" fmla="*/ 4586198 w 12278551"/>
              <a:gd name="connsiteY5" fmla="*/ 6342567 h 6867174"/>
              <a:gd name="connsiteX6" fmla="*/ 4557428 w 12278551"/>
              <a:gd name="connsiteY6" fmla="*/ 6782448 h 6867174"/>
              <a:gd name="connsiteX7" fmla="*/ 4559739 w 12278551"/>
              <a:gd name="connsiteY7" fmla="*/ 6867173 h 6867174"/>
              <a:gd name="connsiteX8" fmla="*/ 12191799 w 12278551"/>
              <a:gd name="connsiteY8" fmla="*/ 6867173 h 6867174"/>
              <a:gd name="connsiteX9" fmla="*/ 12191799 w 12278551"/>
              <a:gd name="connsiteY9" fmla="*/ 6867174 h 6867174"/>
              <a:gd name="connsiteX10" fmla="*/ 0 w 12278551"/>
              <a:gd name="connsiteY10" fmla="*/ 6867174 h 6867174"/>
              <a:gd name="connsiteX11" fmla="*/ 0 w 12278551"/>
              <a:gd name="connsiteY11" fmla="*/ 9174 h 6867174"/>
              <a:gd name="connsiteX0" fmla="*/ 0 w 12267970"/>
              <a:gd name="connsiteY0" fmla="*/ 9174 h 6867174"/>
              <a:gd name="connsiteX1" fmla="*/ 6591686 w 12267970"/>
              <a:gd name="connsiteY1" fmla="*/ 9174 h 6867174"/>
              <a:gd name="connsiteX2" fmla="*/ 12228384 w 12267970"/>
              <a:gd name="connsiteY2" fmla="*/ 9163 h 6867174"/>
              <a:gd name="connsiteX3" fmla="*/ 8438948 w 12267970"/>
              <a:gd name="connsiteY3" fmla="*/ 1018824 h 6867174"/>
              <a:gd name="connsiteX4" fmla="*/ 6508530 w 12267970"/>
              <a:gd name="connsiteY4" fmla="*/ 2867462 h 6867174"/>
              <a:gd name="connsiteX5" fmla="*/ 4586198 w 12267970"/>
              <a:gd name="connsiteY5" fmla="*/ 6342567 h 6867174"/>
              <a:gd name="connsiteX6" fmla="*/ 4557428 w 12267970"/>
              <a:gd name="connsiteY6" fmla="*/ 6782448 h 6867174"/>
              <a:gd name="connsiteX7" fmla="*/ 4559739 w 12267970"/>
              <a:gd name="connsiteY7" fmla="*/ 6867173 h 6867174"/>
              <a:gd name="connsiteX8" fmla="*/ 12191799 w 12267970"/>
              <a:gd name="connsiteY8" fmla="*/ 6867173 h 6867174"/>
              <a:gd name="connsiteX9" fmla="*/ 12191799 w 12267970"/>
              <a:gd name="connsiteY9" fmla="*/ 6867174 h 6867174"/>
              <a:gd name="connsiteX10" fmla="*/ 0 w 12267970"/>
              <a:gd name="connsiteY10" fmla="*/ 6867174 h 6867174"/>
              <a:gd name="connsiteX11" fmla="*/ 0 w 12267970"/>
              <a:gd name="connsiteY11" fmla="*/ 9174 h 6867174"/>
              <a:gd name="connsiteX0" fmla="*/ 0 w 12256615"/>
              <a:gd name="connsiteY0" fmla="*/ 9174 h 6867174"/>
              <a:gd name="connsiteX1" fmla="*/ 6591686 w 12256615"/>
              <a:gd name="connsiteY1" fmla="*/ 9174 h 6867174"/>
              <a:gd name="connsiteX2" fmla="*/ 12228384 w 12256615"/>
              <a:gd name="connsiteY2" fmla="*/ 9163 h 6867174"/>
              <a:gd name="connsiteX3" fmla="*/ 6991148 w 12256615"/>
              <a:gd name="connsiteY3" fmla="*/ 733074 h 6867174"/>
              <a:gd name="connsiteX4" fmla="*/ 6508530 w 12256615"/>
              <a:gd name="connsiteY4" fmla="*/ 2867462 h 6867174"/>
              <a:gd name="connsiteX5" fmla="*/ 4586198 w 12256615"/>
              <a:gd name="connsiteY5" fmla="*/ 6342567 h 6867174"/>
              <a:gd name="connsiteX6" fmla="*/ 4557428 w 12256615"/>
              <a:gd name="connsiteY6" fmla="*/ 6782448 h 6867174"/>
              <a:gd name="connsiteX7" fmla="*/ 4559739 w 12256615"/>
              <a:gd name="connsiteY7" fmla="*/ 6867173 h 6867174"/>
              <a:gd name="connsiteX8" fmla="*/ 12191799 w 12256615"/>
              <a:gd name="connsiteY8" fmla="*/ 6867173 h 6867174"/>
              <a:gd name="connsiteX9" fmla="*/ 12191799 w 12256615"/>
              <a:gd name="connsiteY9" fmla="*/ 6867174 h 6867174"/>
              <a:gd name="connsiteX10" fmla="*/ 0 w 12256615"/>
              <a:gd name="connsiteY10" fmla="*/ 6867174 h 6867174"/>
              <a:gd name="connsiteX11" fmla="*/ 0 w 12256615"/>
              <a:gd name="connsiteY11" fmla="*/ 9174 h 6867174"/>
              <a:gd name="connsiteX0" fmla="*/ 0 w 12256615"/>
              <a:gd name="connsiteY0" fmla="*/ 9174 h 6867174"/>
              <a:gd name="connsiteX1" fmla="*/ 6591686 w 12256615"/>
              <a:gd name="connsiteY1" fmla="*/ 9174 h 6867174"/>
              <a:gd name="connsiteX2" fmla="*/ 12228384 w 12256615"/>
              <a:gd name="connsiteY2" fmla="*/ 9163 h 6867174"/>
              <a:gd name="connsiteX3" fmla="*/ 6991148 w 12256615"/>
              <a:gd name="connsiteY3" fmla="*/ 733074 h 6867174"/>
              <a:gd name="connsiteX4" fmla="*/ 6470430 w 12256615"/>
              <a:gd name="connsiteY4" fmla="*/ 3438962 h 6867174"/>
              <a:gd name="connsiteX5" fmla="*/ 4586198 w 12256615"/>
              <a:gd name="connsiteY5" fmla="*/ 6342567 h 6867174"/>
              <a:gd name="connsiteX6" fmla="*/ 4557428 w 12256615"/>
              <a:gd name="connsiteY6" fmla="*/ 6782448 h 6867174"/>
              <a:gd name="connsiteX7" fmla="*/ 4559739 w 12256615"/>
              <a:gd name="connsiteY7" fmla="*/ 6867173 h 6867174"/>
              <a:gd name="connsiteX8" fmla="*/ 12191799 w 12256615"/>
              <a:gd name="connsiteY8" fmla="*/ 6867173 h 6867174"/>
              <a:gd name="connsiteX9" fmla="*/ 12191799 w 12256615"/>
              <a:gd name="connsiteY9" fmla="*/ 6867174 h 6867174"/>
              <a:gd name="connsiteX10" fmla="*/ 0 w 12256615"/>
              <a:gd name="connsiteY10" fmla="*/ 6867174 h 6867174"/>
              <a:gd name="connsiteX11" fmla="*/ 0 w 12256615"/>
              <a:gd name="connsiteY11" fmla="*/ 9174 h 6867174"/>
              <a:gd name="connsiteX0" fmla="*/ 0 w 12256615"/>
              <a:gd name="connsiteY0" fmla="*/ 9174 h 6867174"/>
              <a:gd name="connsiteX1" fmla="*/ 6591686 w 12256615"/>
              <a:gd name="connsiteY1" fmla="*/ 9174 h 6867174"/>
              <a:gd name="connsiteX2" fmla="*/ 12228384 w 12256615"/>
              <a:gd name="connsiteY2" fmla="*/ 9163 h 6867174"/>
              <a:gd name="connsiteX3" fmla="*/ 6991148 w 12256615"/>
              <a:gd name="connsiteY3" fmla="*/ 733074 h 6867174"/>
              <a:gd name="connsiteX4" fmla="*/ 6470430 w 12256615"/>
              <a:gd name="connsiteY4" fmla="*/ 3686612 h 6867174"/>
              <a:gd name="connsiteX5" fmla="*/ 4586198 w 12256615"/>
              <a:gd name="connsiteY5" fmla="*/ 6342567 h 6867174"/>
              <a:gd name="connsiteX6" fmla="*/ 4557428 w 12256615"/>
              <a:gd name="connsiteY6" fmla="*/ 6782448 h 6867174"/>
              <a:gd name="connsiteX7" fmla="*/ 4559739 w 12256615"/>
              <a:gd name="connsiteY7" fmla="*/ 6867173 h 6867174"/>
              <a:gd name="connsiteX8" fmla="*/ 12191799 w 12256615"/>
              <a:gd name="connsiteY8" fmla="*/ 6867173 h 6867174"/>
              <a:gd name="connsiteX9" fmla="*/ 12191799 w 12256615"/>
              <a:gd name="connsiteY9" fmla="*/ 6867174 h 6867174"/>
              <a:gd name="connsiteX10" fmla="*/ 0 w 12256615"/>
              <a:gd name="connsiteY10" fmla="*/ 6867174 h 6867174"/>
              <a:gd name="connsiteX11" fmla="*/ 0 w 12256615"/>
              <a:gd name="connsiteY11" fmla="*/ 9174 h 6867174"/>
              <a:gd name="connsiteX0" fmla="*/ 0 w 12256615"/>
              <a:gd name="connsiteY0" fmla="*/ 9174 h 6867174"/>
              <a:gd name="connsiteX1" fmla="*/ 6591686 w 12256615"/>
              <a:gd name="connsiteY1" fmla="*/ 9174 h 6867174"/>
              <a:gd name="connsiteX2" fmla="*/ 12228384 w 12256615"/>
              <a:gd name="connsiteY2" fmla="*/ 9163 h 6867174"/>
              <a:gd name="connsiteX3" fmla="*/ 6991148 w 12256615"/>
              <a:gd name="connsiteY3" fmla="*/ 733074 h 6867174"/>
              <a:gd name="connsiteX4" fmla="*/ 6470430 w 12256615"/>
              <a:gd name="connsiteY4" fmla="*/ 3686612 h 6867174"/>
              <a:gd name="connsiteX5" fmla="*/ 4776698 w 12256615"/>
              <a:gd name="connsiteY5" fmla="*/ 5523417 h 6867174"/>
              <a:gd name="connsiteX6" fmla="*/ 4557428 w 12256615"/>
              <a:gd name="connsiteY6" fmla="*/ 6782448 h 6867174"/>
              <a:gd name="connsiteX7" fmla="*/ 4559739 w 12256615"/>
              <a:gd name="connsiteY7" fmla="*/ 6867173 h 6867174"/>
              <a:gd name="connsiteX8" fmla="*/ 12191799 w 12256615"/>
              <a:gd name="connsiteY8" fmla="*/ 6867173 h 6867174"/>
              <a:gd name="connsiteX9" fmla="*/ 12191799 w 12256615"/>
              <a:gd name="connsiteY9" fmla="*/ 6867174 h 6867174"/>
              <a:gd name="connsiteX10" fmla="*/ 0 w 12256615"/>
              <a:gd name="connsiteY10" fmla="*/ 6867174 h 6867174"/>
              <a:gd name="connsiteX11" fmla="*/ 0 w 12256615"/>
              <a:gd name="connsiteY11" fmla="*/ 9174 h 6867174"/>
              <a:gd name="connsiteX0" fmla="*/ 0 w 12256615"/>
              <a:gd name="connsiteY0" fmla="*/ 11 h 6858011"/>
              <a:gd name="connsiteX1" fmla="*/ 12228384 w 12256615"/>
              <a:gd name="connsiteY1" fmla="*/ 0 h 6858011"/>
              <a:gd name="connsiteX2" fmla="*/ 6991148 w 12256615"/>
              <a:gd name="connsiteY2" fmla="*/ 723911 h 6858011"/>
              <a:gd name="connsiteX3" fmla="*/ 6470430 w 12256615"/>
              <a:gd name="connsiteY3" fmla="*/ 3677449 h 6858011"/>
              <a:gd name="connsiteX4" fmla="*/ 4776698 w 12256615"/>
              <a:gd name="connsiteY4" fmla="*/ 5514254 h 6858011"/>
              <a:gd name="connsiteX5" fmla="*/ 4557428 w 12256615"/>
              <a:gd name="connsiteY5" fmla="*/ 6773285 h 6858011"/>
              <a:gd name="connsiteX6" fmla="*/ 4559739 w 12256615"/>
              <a:gd name="connsiteY6" fmla="*/ 6858010 h 6858011"/>
              <a:gd name="connsiteX7" fmla="*/ 12191799 w 12256615"/>
              <a:gd name="connsiteY7" fmla="*/ 6858010 h 6858011"/>
              <a:gd name="connsiteX8" fmla="*/ 12191799 w 12256615"/>
              <a:gd name="connsiteY8" fmla="*/ 6858011 h 6858011"/>
              <a:gd name="connsiteX9" fmla="*/ 0 w 12256615"/>
              <a:gd name="connsiteY9" fmla="*/ 6858011 h 6858011"/>
              <a:gd name="connsiteX10" fmla="*/ 0 w 12256615"/>
              <a:gd name="connsiteY10" fmla="*/ 11 h 6858011"/>
              <a:gd name="connsiteX0" fmla="*/ 0 w 12252666"/>
              <a:gd name="connsiteY0" fmla="*/ 11 h 6858011"/>
              <a:gd name="connsiteX1" fmla="*/ 12228384 w 12252666"/>
              <a:gd name="connsiteY1" fmla="*/ 0 h 6858011"/>
              <a:gd name="connsiteX2" fmla="*/ 6171998 w 12252666"/>
              <a:gd name="connsiteY2" fmla="*/ 552232 h 6858011"/>
              <a:gd name="connsiteX3" fmla="*/ 6470430 w 12252666"/>
              <a:gd name="connsiteY3" fmla="*/ 3677449 h 6858011"/>
              <a:gd name="connsiteX4" fmla="*/ 4776698 w 12252666"/>
              <a:gd name="connsiteY4" fmla="*/ 5514254 h 6858011"/>
              <a:gd name="connsiteX5" fmla="*/ 4557428 w 12252666"/>
              <a:gd name="connsiteY5" fmla="*/ 6773285 h 6858011"/>
              <a:gd name="connsiteX6" fmla="*/ 4559739 w 12252666"/>
              <a:gd name="connsiteY6" fmla="*/ 6858010 h 6858011"/>
              <a:gd name="connsiteX7" fmla="*/ 12191799 w 12252666"/>
              <a:gd name="connsiteY7" fmla="*/ 6858010 h 6858011"/>
              <a:gd name="connsiteX8" fmla="*/ 12191799 w 12252666"/>
              <a:gd name="connsiteY8" fmla="*/ 6858011 h 6858011"/>
              <a:gd name="connsiteX9" fmla="*/ 0 w 12252666"/>
              <a:gd name="connsiteY9" fmla="*/ 6858011 h 6858011"/>
              <a:gd name="connsiteX10" fmla="*/ 0 w 12252666"/>
              <a:gd name="connsiteY10" fmla="*/ 11 h 6858011"/>
              <a:gd name="connsiteX0" fmla="*/ 0 w 12252666"/>
              <a:gd name="connsiteY0" fmla="*/ 11 h 6858011"/>
              <a:gd name="connsiteX1" fmla="*/ 12228384 w 12252666"/>
              <a:gd name="connsiteY1" fmla="*/ 0 h 6858011"/>
              <a:gd name="connsiteX2" fmla="*/ 6171998 w 12252666"/>
              <a:gd name="connsiteY2" fmla="*/ 552232 h 6858011"/>
              <a:gd name="connsiteX3" fmla="*/ 5860830 w 12252666"/>
              <a:gd name="connsiteY3" fmla="*/ 3753751 h 6858011"/>
              <a:gd name="connsiteX4" fmla="*/ 4776698 w 12252666"/>
              <a:gd name="connsiteY4" fmla="*/ 5514254 h 6858011"/>
              <a:gd name="connsiteX5" fmla="*/ 4557428 w 12252666"/>
              <a:gd name="connsiteY5" fmla="*/ 6773285 h 6858011"/>
              <a:gd name="connsiteX6" fmla="*/ 4559739 w 12252666"/>
              <a:gd name="connsiteY6" fmla="*/ 6858010 h 6858011"/>
              <a:gd name="connsiteX7" fmla="*/ 12191799 w 12252666"/>
              <a:gd name="connsiteY7" fmla="*/ 6858010 h 6858011"/>
              <a:gd name="connsiteX8" fmla="*/ 12191799 w 12252666"/>
              <a:gd name="connsiteY8" fmla="*/ 6858011 h 6858011"/>
              <a:gd name="connsiteX9" fmla="*/ 0 w 12252666"/>
              <a:gd name="connsiteY9" fmla="*/ 6858011 h 6858011"/>
              <a:gd name="connsiteX10" fmla="*/ 0 w 12252666"/>
              <a:gd name="connsiteY10" fmla="*/ 11 h 6858011"/>
              <a:gd name="connsiteX0" fmla="*/ 0 w 12252666"/>
              <a:gd name="connsiteY0" fmla="*/ 11 h 6858011"/>
              <a:gd name="connsiteX1" fmla="*/ 12228384 w 12252666"/>
              <a:gd name="connsiteY1" fmla="*/ 0 h 6858011"/>
              <a:gd name="connsiteX2" fmla="*/ 6171998 w 12252666"/>
              <a:gd name="connsiteY2" fmla="*/ 552232 h 6858011"/>
              <a:gd name="connsiteX3" fmla="*/ 5860830 w 12252666"/>
              <a:gd name="connsiteY3" fmla="*/ 3753751 h 6858011"/>
              <a:gd name="connsiteX4" fmla="*/ 4776698 w 12252666"/>
              <a:gd name="connsiteY4" fmla="*/ 5514254 h 6858011"/>
              <a:gd name="connsiteX5" fmla="*/ 5121326 w 12252666"/>
              <a:gd name="connsiteY5" fmla="*/ 6722599 h 6858011"/>
              <a:gd name="connsiteX6" fmla="*/ 4557428 w 12252666"/>
              <a:gd name="connsiteY6" fmla="*/ 6773285 h 6858011"/>
              <a:gd name="connsiteX7" fmla="*/ 4559739 w 12252666"/>
              <a:gd name="connsiteY7" fmla="*/ 6858010 h 6858011"/>
              <a:gd name="connsiteX8" fmla="*/ 12191799 w 12252666"/>
              <a:gd name="connsiteY8" fmla="*/ 6858010 h 6858011"/>
              <a:gd name="connsiteX9" fmla="*/ 12191799 w 12252666"/>
              <a:gd name="connsiteY9" fmla="*/ 6858011 h 6858011"/>
              <a:gd name="connsiteX10" fmla="*/ 0 w 12252666"/>
              <a:gd name="connsiteY10" fmla="*/ 6858011 h 6858011"/>
              <a:gd name="connsiteX11" fmla="*/ 0 w 12252666"/>
              <a:gd name="connsiteY11" fmla="*/ 11 h 6858011"/>
              <a:gd name="connsiteX0" fmla="*/ 0 w 12252666"/>
              <a:gd name="connsiteY0" fmla="*/ 11 h 6858011"/>
              <a:gd name="connsiteX1" fmla="*/ 12228384 w 12252666"/>
              <a:gd name="connsiteY1" fmla="*/ 0 h 6858011"/>
              <a:gd name="connsiteX2" fmla="*/ 6171998 w 12252666"/>
              <a:gd name="connsiteY2" fmla="*/ 552232 h 6858011"/>
              <a:gd name="connsiteX3" fmla="*/ 5860830 w 12252666"/>
              <a:gd name="connsiteY3" fmla="*/ 3753751 h 6858011"/>
              <a:gd name="connsiteX4" fmla="*/ 4776698 w 12252666"/>
              <a:gd name="connsiteY4" fmla="*/ 5514254 h 6858011"/>
              <a:gd name="connsiteX5" fmla="*/ 5121326 w 12252666"/>
              <a:gd name="connsiteY5" fmla="*/ 6722599 h 6858011"/>
              <a:gd name="connsiteX6" fmla="*/ 4557428 w 12252666"/>
              <a:gd name="connsiteY6" fmla="*/ 6773285 h 6858011"/>
              <a:gd name="connsiteX7" fmla="*/ 5242583 w 12252666"/>
              <a:gd name="connsiteY7" fmla="*/ 6858010 h 6858011"/>
              <a:gd name="connsiteX8" fmla="*/ 12191799 w 12252666"/>
              <a:gd name="connsiteY8" fmla="*/ 6858010 h 6858011"/>
              <a:gd name="connsiteX9" fmla="*/ 12191799 w 12252666"/>
              <a:gd name="connsiteY9" fmla="*/ 6858011 h 6858011"/>
              <a:gd name="connsiteX10" fmla="*/ 0 w 12252666"/>
              <a:gd name="connsiteY10" fmla="*/ 6858011 h 6858011"/>
              <a:gd name="connsiteX11" fmla="*/ 0 w 12252666"/>
              <a:gd name="connsiteY11" fmla="*/ 11 h 6858011"/>
              <a:gd name="connsiteX0" fmla="*/ 0 w 12252666"/>
              <a:gd name="connsiteY0" fmla="*/ 11 h 6866115"/>
              <a:gd name="connsiteX1" fmla="*/ 12228384 w 12252666"/>
              <a:gd name="connsiteY1" fmla="*/ 0 h 6866115"/>
              <a:gd name="connsiteX2" fmla="*/ 6171998 w 12252666"/>
              <a:gd name="connsiteY2" fmla="*/ 552232 h 6866115"/>
              <a:gd name="connsiteX3" fmla="*/ 5860830 w 12252666"/>
              <a:gd name="connsiteY3" fmla="*/ 3753751 h 6866115"/>
              <a:gd name="connsiteX4" fmla="*/ 4776698 w 12252666"/>
              <a:gd name="connsiteY4" fmla="*/ 5514254 h 6866115"/>
              <a:gd name="connsiteX5" fmla="*/ 5121326 w 12252666"/>
              <a:gd name="connsiteY5" fmla="*/ 6722599 h 6866115"/>
              <a:gd name="connsiteX6" fmla="*/ 5242583 w 12252666"/>
              <a:gd name="connsiteY6" fmla="*/ 6858010 h 6866115"/>
              <a:gd name="connsiteX7" fmla="*/ 12191799 w 12252666"/>
              <a:gd name="connsiteY7" fmla="*/ 6858010 h 6866115"/>
              <a:gd name="connsiteX8" fmla="*/ 12191799 w 12252666"/>
              <a:gd name="connsiteY8" fmla="*/ 6858011 h 6866115"/>
              <a:gd name="connsiteX9" fmla="*/ 0 w 12252666"/>
              <a:gd name="connsiteY9" fmla="*/ 6858011 h 6866115"/>
              <a:gd name="connsiteX10" fmla="*/ 0 w 12252666"/>
              <a:gd name="connsiteY10" fmla="*/ 11 h 6866115"/>
              <a:gd name="connsiteX0" fmla="*/ 0 w 12252666"/>
              <a:gd name="connsiteY0" fmla="*/ 11 h 6873947"/>
              <a:gd name="connsiteX1" fmla="*/ 12228384 w 12252666"/>
              <a:gd name="connsiteY1" fmla="*/ 0 h 6873947"/>
              <a:gd name="connsiteX2" fmla="*/ 6171998 w 12252666"/>
              <a:gd name="connsiteY2" fmla="*/ 552232 h 6873947"/>
              <a:gd name="connsiteX3" fmla="*/ 5860830 w 12252666"/>
              <a:gd name="connsiteY3" fmla="*/ 3753751 h 6873947"/>
              <a:gd name="connsiteX4" fmla="*/ 4776698 w 12252666"/>
              <a:gd name="connsiteY4" fmla="*/ 5514254 h 6873947"/>
              <a:gd name="connsiteX5" fmla="*/ 5121326 w 12252666"/>
              <a:gd name="connsiteY5" fmla="*/ 6722599 h 6873947"/>
              <a:gd name="connsiteX6" fmla="*/ 5242583 w 12252666"/>
              <a:gd name="connsiteY6" fmla="*/ 6858010 h 6873947"/>
              <a:gd name="connsiteX7" fmla="*/ 12191799 w 12252666"/>
              <a:gd name="connsiteY7" fmla="*/ 6858010 h 6873947"/>
              <a:gd name="connsiteX8" fmla="*/ 12191799 w 12252666"/>
              <a:gd name="connsiteY8" fmla="*/ 6858011 h 6873947"/>
              <a:gd name="connsiteX9" fmla="*/ 0 w 12252666"/>
              <a:gd name="connsiteY9" fmla="*/ 6858011 h 6873947"/>
              <a:gd name="connsiteX10" fmla="*/ 0 w 12252666"/>
              <a:gd name="connsiteY10" fmla="*/ 11 h 6873947"/>
              <a:gd name="connsiteX0" fmla="*/ 0 w 12252666"/>
              <a:gd name="connsiteY0" fmla="*/ 11 h 6873947"/>
              <a:gd name="connsiteX1" fmla="*/ 12228384 w 12252666"/>
              <a:gd name="connsiteY1" fmla="*/ 0 h 6873947"/>
              <a:gd name="connsiteX2" fmla="*/ 6171998 w 12252666"/>
              <a:gd name="connsiteY2" fmla="*/ 552232 h 6873947"/>
              <a:gd name="connsiteX3" fmla="*/ 5860830 w 12252666"/>
              <a:gd name="connsiteY3" fmla="*/ 3753751 h 6873947"/>
              <a:gd name="connsiteX4" fmla="*/ 4776698 w 12252666"/>
              <a:gd name="connsiteY4" fmla="*/ 5514254 h 6873947"/>
              <a:gd name="connsiteX5" fmla="*/ 4886599 w 12252666"/>
              <a:gd name="connsiteY5" fmla="*/ 6722599 h 6873947"/>
              <a:gd name="connsiteX6" fmla="*/ 5242583 w 12252666"/>
              <a:gd name="connsiteY6" fmla="*/ 6858010 h 6873947"/>
              <a:gd name="connsiteX7" fmla="*/ 12191799 w 12252666"/>
              <a:gd name="connsiteY7" fmla="*/ 6858010 h 6873947"/>
              <a:gd name="connsiteX8" fmla="*/ 12191799 w 12252666"/>
              <a:gd name="connsiteY8" fmla="*/ 6858011 h 6873947"/>
              <a:gd name="connsiteX9" fmla="*/ 0 w 12252666"/>
              <a:gd name="connsiteY9" fmla="*/ 6858011 h 6873947"/>
              <a:gd name="connsiteX10" fmla="*/ 0 w 12252666"/>
              <a:gd name="connsiteY10" fmla="*/ 11 h 6873947"/>
              <a:gd name="connsiteX0" fmla="*/ 0 w 12252666"/>
              <a:gd name="connsiteY0" fmla="*/ 11 h 6883365"/>
              <a:gd name="connsiteX1" fmla="*/ 12228384 w 12252666"/>
              <a:gd name="connsiteY1" fmla="*/ 0 h 6883365"/>
              <a:gd name="connsiteX2" fmla="*/ 6171998 w 12252666"/>
              <a:gd name="connsiteY2" fmla="*/ 552232 h 6883365"/>
              <a:gd name="connsiteX3" fmla="*/ 5860830 w 12252666"/>
              <a:gd name="connsiteY3" fmla="*/ 3753751 h 6883365"/>
              <a:gd name="connsiteX4" fmla="*/ 4776698 w 12252666"/>
              <a:gd name="connsiteY4" fmla="*/ 5514254 h 6883365"/>
              <a:gd name="connsiteX5" fmla="*/ 4886599 w 12252666"/>
              <a:gd name="connsiteY5" fmla="*/ 6722599 h 6883365"/>
              <a:gd name="connsiteX6" fmla="*/ 4559739 w 12252666"/>
              <a:gd name="connsiteY6" fmla="*/ 6873306 h 6883365"/>
              <a:gd name="connsiteX7" fmla="*/ 12191799 w 12252666"/>
              <a:gd name="connsiteY7" fmla="*/ 6858010 h 6883365"/>
              <a:gd name="connsiteX8" fmla="*/ 12191799 w 12252666"/>
              <a:gd name="connsiteY8" fmla="*/ 6858011 h 6883365"/>
              <a:gd name="connsiteX9" fmla="*/ 0 w 12252666"/>
              <a:gd name="connsiteY9" fmla="*/ 6858011 h 6883365"/>
              <a:gd name="connsiteX10" fmla="*/ 0 w 12252666"/>
              <a:gd name="connsiteY10" fmla="*/ 11 h 6883365"/>
              <a:gd name="connsiteX0" fmla="*/ 0 w 12252666"/>
              <a:gd name="connsiteY0" fmla="*/ 11 h 6873306"/>
              <a:gd name="connsiteX1" fmla="*/ 12228384 w 12252666"/>
              <a:gd name="connsiteY1" fmla="*/ 0 h 6873306"/>
              <a:gd name="connsiteX2" fmla="*/ 6171998 w 12252666"/>
              <a:gd name="connsiteY2" fmla="*/ 552232 h 6873306"/>
              <a:gd name="connsiteX3" fmla="*/ 5860830 w 12252666"/>
              <a:gd name="connsiteY3" fmla="*/ 3753751 h 6873306"/>
              <a:gd name="connsiteX4" fmla="*/ 4776698 w 12252666"/>
              <a:gd name="connsiteY4" fmla="*/ 5514254 h 6873306"/>
              <a:gd name="connsiteX5" fmla="*/ 4664675 w 12252666"/>
              <a:gd name="connsiteY5" fmla="*/ 6370795 h 6873306"/>
              <a:gd name="connsiteX6" fmla="*/ 4559739 w 12252666"/>
              <a:gd name="connsiteY6" fmla="*/ 6873306 h 6873306"/>
              <a:gd name="connsiteX7" fmla="*/ 12191799 w 12252666"/>
              <a:gd name="connsiteY7" fmla="*/ 6858010 h 6873306"/>
              <a:gd name="connsiteX8" fmla="*/ 12191799 w 12252666"/>
              <a:gd name="connsiteY8" fmla="*/ 6858011 h 6873306"/>
              <a:gd name="connsiteX9" fmla="*/ 0 w 12252666"/>
              <a:gd name="connsiteY9" fmla="*/ 6858011 h 6873306"/>
              <a:gd name="connsiteX10" fmla="*/ 0 w 12252666"/>
              <a:gd name="connsiteY10" fmla="*/ 11 h 6873306"/>
              <a:gd name="connsiteX0" fmla="*/ 0 w 12252666"/>
              <a:gd name="connsiteY0" fmla="*/ 11 h 6858011"/>
              <a:gd name="connsiteX1" fmla="*/ 12228384 w 12252666"/>
              <a:gd name="connsiteY1" fmla="*/ 0 h 6858011"/>
              <a:gd name="connsiteX2" fmla="*/ 6171998 w 12252666"/>
              <a:gd name="connsiteY2" fmla="*/ 552232 h 6858011"/>
              <a:gd name="connsiteX3" fmla="*/ 5860830 w 12252666"/>
              <a:gd name="connsiteY3" fmla="*/ 3753751 h 6858011"/>
              <a:gd name="connsiteX4" fmla="*/ 4776698 w 12252666"/>
              <a:gd name="connsiteY4" fmla="*/ 5514254 h 6858011"/>
              <a:gd name="connsiteX5" fmla="*/ 4664675 w 12252666"/>
              <a:gd name="connsiteY5" fmla="*/ 6370795 h 6858011"/>
              <a:gd name="connsiteX6" fmla="*/ 4713379 w 12252666"/>
              <a:gd name="connsiteY6" fmla="*/ 6858010 h 6858011"/>
              <a:gd name="connsiteX7" fmla="*/ 12191799 w 12252666"/>
              <a:gd name="connsiteY7" fmla="*/ 6858010 h 6858011"/>
              <a:gd name="connsiteX8" fmla="*/ 12191799 w 12252666"/>
              <a:gd name="connsiteY8" fmla="*/ 6858011 h 6858011"/>
              <a:gd name="connsiteX9" fmla="*/ 0 w 12252666"/>
              <a:gd name="connsiteY9" fmla="*/ 6858011 h 6858011"/>
              <a:gd name="connsiteX10" fmla="*/ 0 w 12252666"/>
              <a:gd name="connsiteY10" fmla="*/ 11 h 6858011"/>
              <a:gd name="connsiteX0" fmla="*/ 0 w 12252666"/>
              <a:gd name="connsiteY0" fmla="*/ 11 h 6858011"/>
              <a:gd name="connsiteX1" fmla="*/ 12228384 w 12252666"/>
              <a:gd name="connsiteY1" fmla="*/ 0 h 6858011"/>
              <a:gd name="connsiteX2" fmla="*/ 6171998 w 12252666"/>
              <a:gd name="connsiteY2" fmla="*/ 552232 h 6858011"/>
              <a:gd name="connsiteX3" fmla="*/ 5860830 w 12252666"/>
              <a:gd name="connsiteY3" fmla="*/ 3753751 h 6858011"/>
              <a:gd name="connsiteX4" fmla="*/ 4776698 w 12252666"/>
              <a:gd name="connsiteY4" fmla="*/ 5514254 h 6858011"/>
              <a:gd name="connsiteX5" fmla="*/ 4511035 w 12252666"/>
              <a:gd name="connsiteY5" fmla="*/ 6324908 h 6858011"/>
              <a:gd name="connsiteX6" fmla="*/ 4713379 w 12252666"/>
              <a:gd name="connsiteY6" fmla="*/ 6858010 h 6858011"/>
              <a:gd name="connsiteX7" fmla="*/ 12191799 w 12252666"/>
              <a:gd name="connsiteY7" fmla="*/ 6858010 h 6858011"/>
              <a:gd name="connsiteX8" fmla="*/ 12191799 w 12252666"/>
              <a:gd name="connsiteY8" fmla="*/ 6858011 h 6858011"/>
              <a:gd name="connsiteX9" fmla="*/ 0 w 12252666"/>
              <a:gd name="connsiteY9" fmla="*/ 6858011 h 6858011"/>
              <a:gd name="connsiteX10" fmla="*/ 0 w 12252666"/>
              <a:gd name="connsiteY10" fmla="*/ 11 h 6858011"/>
              <a:gd name="connsiteX0" fmla="*/ 0 w 12252666"/>
              <a:gd name="connsiteY0" fmla="*/ 11 h 6858011"/>
              <a:gd name="connsiteX1" fmla="*/ 12228384 w 12252666"/>
              <a:gd name="connsiteY1" fmla="*/ 0 h 6858011"/>
              <a:gd name="connsiteX2" fmla="*/ 6171998 w 12252666"/>
              <a:gd name="connsiteY2" fmla="*/ 552232 h 6858011"/>
              <a:gd name="connsiteX3" fmla="*/ 5860830 w 12252666"/>
              <a:gd name="connsiteY3" fmla="*/ 3753751 h 6858011"/>
              <a:gd name="connsiteX4" fmla="*/ 4776698 w 12252666"/>
              <a:gd name="connsiteY4" fmla="*/ 5514254 h 6858011"/>
              <a:gd name="connsiteX5" fmla="*/ 4713379 w 12252666"/>
              <a:gd name="connsiteY5" fmla="*/ 6858010 h 6858011"/>
              <a:gd name="connsiteX6" fmla="*/ 12191799 w 12252666"/>
              <a:gd name="connsiteY6" fmla="*/ 6858010 h 6858011"/>
              <a:gd name="connsiteX7" fmla="*/ 12191799 w 12252666"/>
              <a:gd name="connsiteY7" fmla="*/ 6858011 h 6858011"/>
              <a:gd name="connsiteX8" fmla="*/ 0 w 12252666"/>
              <a:gd name="connsiteY8" fmla="*/ 6858011 h 6858011"/>
              <a:gd name="connsiteX9" fmla="*/ 0 w 12252666"/>
              <a:gd name="connsiteY9" fmla="*/ 11 h 6858011"/>
              <a:gd name="connsiteX0" fmla="*/ 0 w 12252666"/>
              <a:gd name="connsiteY0" fmla="*/ 11 h 6858011"/>
              <a:gd name="connsiteX1" fmla="*/ 12228384 w 12252666"/>
              <a:gd name="connsiteY1" fmla="*/ 0 h 6858011"/>
              <a:gd name="connsiteX2" fmla="*/ 6171998 w 12252666"/>
              <a:gd name="connsiteY2" fmla="*/ 552232 h 6858011"/>
              <a:gd name="connsiteX3" fmla="*/ 5860830 w 12252666"/>
              <a:gd name="connsiteY3" fmla="*/ 3753751 h 6858011"/>
              <a:gd name="connsiteX4" fmla="*/ 4776698 w 12252666"/>
              <a:gd name="connsiteY4" fmla="*/ 5514254 h 6858011"/>
              <a:gd name="connsiteX5" fmla="*/ 4713379 w 12252666"/>
              <a:gd name="connsiteY5" fmla="*/ 6858010 h 6858011"/>
              <a:gd name="connsiteX6" fmla="*/ 12191799 w 12252666"/>
              <a:gd name="connsiteY6" fmla="*/ 6858010 h 6858011"/>
              <a:gd name="connsiteX7" fmla="*/ 12191799 w 12252666"/>
              <a:gd name="connsiteY7" fmla="*/ 6858011 h 6858011"/>
              <a:gd name="connsiteX8" fmla="*/ 0 w 12252666"/>
              <a:gd name="connsiteY8" fmla="*/ 6858011 h 6858011"/>
              <a:gd name="connsiteX9" fmla="*/ 0 w 12252666"/>
              <a:gd name="connsiteY9" fmla="*/ 11 h 6858011"/>
              <a:gd name="connsiteX0" fmla="*/ 0 w 12252666"/>
              <a:gd name="connsiteY0" fmla="*/ 11 h 6858011"/>
              <a:gd name="connsiteX1" fmla="*/ 12228384 w 12252666"/>
              <a:gd name="connsiteY1" fmla="*/ 0 h 6858011"/>
              <a:gd name="connsiteX2" fmla="*/ 6171998 w 12252666"/>
              <a:gd name="connsiteY2" fmla="*/ 552232 h 6858011"/>
              <a:gd name="connsiteX3" fmla="*/ 5860830 w 12252666"/>
              <a:gd name="connsiteY3" fmla="*/ 3753751 h 6858011"/>
              <a:gd name="connsiteX4" fmla="*/ 4776698 w 12252666"/>
              <a:gd name="connsiteY4" fmla="*/ 5514254 h 6858011"/>
              <a:gd name="connsiteX5" fmla="*/ 4713379 w 12252666"/>
              <a:gd name="connsiteY5" fmla="*/ 6858010 h 6858011"/>
              <a:gd name="connsiteX6" fmla="*/ 12191799 w 12252666"/>
              <a:gd name="connsiteY6" fmla="*/ 6858010 h 6858011"/>
              <a:gd name="connsiteX7" fmla="*/ 12191799 w 12252666"/>
              <a:gd name="connsiteY7" fmla="*/ 6858011 h 6858011"/>
              <a:gd name="connsiteX8" fmla="*/ 0 w 12252666"/>
              <a:gd name="connsiteY8" fmla="*/ 6858011 h 6858011"/>
              <a:gd name="connsiteX9" fmla="*/ 0 w 12252666"/>
              <a:gd name="connsiteY9" fmla="*/ 11 h 6858011"/>
              <a:gd name="connsiteX0" fmla="*/ 0 w 12252666"/>
              <a:gd name="connsiteY0" fmla="*/ 11 h 6858011"/>
              <a:gd name="connsiteX1" fmla="*/ 12228384 w 12252666"/>
              <a:gd name="connsiteY1" fmla="*/ 0 h 6858011"/>
              <a:gd name="connsiteX2" fmla="*/ 6171998 w 12252666"/>
              <a:gd name="connsiteY2" fmla="*/ 552232 h 6858011"/>
              <a:gd name="connsiteX3" fmla="*/ 5860830 w 12252666"/>
              <a:gd name="connsiteY3" fmla="*/ 3753751 h 6858011"/>
              <a:gd name="connsiteX4" fmla="*/ 4776698 w 12252666"/>
              <a:gd name="connsiteY4" fmla="*/ 5514254 h 6858011"/>
              <a:gd name="connsiteX5" fmla="*/ 4662166 w 12252666"/>
              <a:gd name="connsiteY5" fmla="*/ 6858010 h 6858011"/>
              <a:gd name="connsiteX6" fmla="*/ 12191799 w 12252666"/>
              <a:gd name="connsiteY6" fmla="*/ 6858010 h 6858011"/>
              <a:gd name="connsiteX7" fmla="*/ 12191799 w 12252666"/>
              <a:gd name="connsiteY7" fmla="*/ 6858011 h 6858011"/>
              <a:gd name="connsiteX8" fmla="*/ 0 w 12252666"/>
              <a:gd name="connsiteY8" fmla="*/ 6858011 h 6858011"/>
              <a:gd name="connsiteX9" fmla="*/ 0 w 12252666"/>
              <a:gd name="connsiteY9" fmla="*/ 11 h 6858011"/>
              <a:gd name="connsiteX0" fmla="*/ 0 w 12608016"/>
              <a:gd name="connsiteY0" fmla="*/ 11 h 6858011"/>
              <a:gd name="connsiteX1" fmla="*/ 12228384 w 12608016"/>
              <a:gd name="connsiteY1" fmla="*/ 0 h 6858011"/>
              <a:gd name="connsiteX2" fmla="*/ 9206895 w 12608016"/>
              <a:gd name="connsiteY2" fmla="*/ 169802 h 6858011"/>
              <a:gd name="connsiteX3" fmla="*/ 6171998 w 12608016"/>
              <a:gd name="connsiteY3" fmla="*/ 552232 h 6858011"/>
              <a:gd name="connsiteX4" fmla="*/ 5860830 w 12608016"/>
              <a:gd name="connsiteY4" fmla="*/ 3753751 h 6858011"/>
              <a:gd name="connsiteX5" fmla="*/ 4776698 w 12608016"/>
              <a:gd name="connsiteY5" fmla="*/ 5514254 h 6858011"/>
              <a:gd name="connsiteX6" fmla="*/ 4662166 w 12608016"/>
              <a:gd name="connsiteY6" fmla="*/ 6858010 h 6858011"/>
              <a:gd name="connsiteX7" fmla="*/ 12191799 w 12608016"/>
              <a:gd name="connsiteY7" fmla="*/ 6858010 h 6858011"/>
              <a:gd name="connsiteX8" fmla="*/ 12191799 w 12608016"/>
              <a:gd name="connsiteY8" fmla="*/ 6858011 h 6858011"/>
              <a:gd name="connsiteX9" fmla="*/ 0 w 12608016"/>
              <a:gd name="connsiteY9" fmla="*/ 6858011 h 6858011"/>
              <a:gd name="connsiteX10" fmla="*/ 0 w 12608016"/>
              <a:gd name="connsiteY10" fmla="*/ 11 h 6858011"/>
              <a:gd name="connsiteX0" fmla="*/ 0 w 12575331"/>
              <a:gd name="connsiteY0" fmla="*/ 11 h 6858011"/>
              <a:gd name="connsiteX1" fmla="*/ 12228384 w 12575331"/>
              <a:gd name="connsiteY1" fmla="*/ 0 h 6858011"/>
              <a:gd name="connsiteX2" fmla="*/ 8760421 w 12575331"/>
              <a:gd name="connsiteY2" fmla="*/ 1448256 h 6858011"/>
              <a:gd name="connsiteX3" fmla="*/ 6171998 w 12575331"/>
              <a:gd name="connsiteY3" fmla="*/ 552232 h 6858011"/>
              <a:gd name="connsiteX4" fmla="*/ 5860830 w 12575331"/>
              <a:gd name="connsiteY4" fmla="*/ 3753751 h 6858011"/>
              <a:gd name="connsiteX5" fmla="*/ 4776698 w 12575331"/>
              <a:gd name="connsiteY5" fmla="*/ 5514254 h 6858011"/>
              <a:gd name="connsiteX6" fmla="*/ 4662166 w 12575331"/>
              <a:gd name="connsiteY6" fmla="*/ 6858010 h 6858011"/>
              <a:gd name="connsiteX7" fmla="*/ 12191799 w 12575331"/>
              <a:gd name="connsiteY7" fmla="*/ 6858010 h 6858011"/>
              <a:gd name="connsiteX8" fmla="*/ 12191799 w 12575331"/>
              <a:gd name="connsiteY8" fmla="*/ 6858011 h 6858011"/>
              <a:gd name="connsiteX9" fmla="*/ 0 w 12575331"/>
              <a:gd name="connsiteY9" fmla="*/ 6858011 h 6858011"/>
              <a:gd name="connsiteX10" fmla="*/ 0 w 12575331"/>
              <a:gd name="connsiteY10" fmla="*/ 11 h 6858011"/>
              <a:gd name="connsiteX0" fmla="*/ 0 w 12575331"/>
              <a:gd name="connsiteY0" fmla="*/ 11 h 6858011"/>
              <a:gd name="connsiteX1" fmla="*/ 12228384 w 12575331"/>
              <a:gd name="connsiteY1" fmla="*/ 0 h 6858011"/>
              <a:gd name="connsiteX2" fmla="*/ 8760421 w 12575331"/>
              <a:gd name="connsiteY2" fmla="*/ 1448256 h 6858011"/>
              <a:gd name="connsiteX3" fmla="*/ 5672997 w 12575331"/>
              <a:gd name="connsiteY3" fmla="*/ 954708 h 6858011"/>
              <a:gd name="connsiteX4" fmla="*/ 5860830 w 12575331"/>
              <a:gd name="connsiteY4" fmla="*/ 3753751 h 6858011"/>
              <a:gd name="connsiteX5" fmla="*/ 4776698 w 12575331"/>
              <a:gd name="connsiteY5" fmla="*/ 5514254 h 6858011"/>
              <a:gd name="connsiteX6" fmla="*/ 4662166 w 12575331"/>
              <a:gd name="connsiteY6" fmla="*/ 6858010 h 6858011"/>
              <a:gd name="connsiteX7" fmla="*/ 12191799 w 12575331"/>
              <a:gd name="connsiteY7" fmla="*/ 6858010 h 6858011"/>
              <a:gd name="connsiteX8" fmla="*/ 12191799 w 12575331"/>
              <a:gd name="connsiteY8" fmla="*/ 6858011 h 6858011"/>
              <a:gd name="connsiteX9" fmla="*/ 0 w 12575331"/>
              <a:gd name="connsiteY9" fmla="*/ 6858011 h 6858011"/>
              <a:gd name="connsiteX10" fmla="*/ 0 w 12575331"/>
              <a:gd name="connsiteY10" fmla="*/ 11 h 6858011"/>
              <a:gd name="connsiteX0" fmla="*/ 0 w 12209913"/>
              <a:gd name="connsiteY0" fmla="*/ 47362 h 6905362"/>
              <a:gd name="connsiteX1" fmla="*/ 11834435 w 12209913"/>
              <a:gd name="connsiteY1" fmla="*/ 0 h 6905362"/>
              <a:gd name="connsiteX2" fmla="*/ 8760421 w 12209913"/>
              <a:gd name="connsiteY2" fmla="*/ 1495607 h 6905362"/>
              <a:gd name="connsiteX3" fmla="*/ 5672997 w 12209913"/>
              <a:gd name="connsiteY3" fmla="*/ 1002059 h 6905362"/>
              <a:gd name="connsiteX4" fmla="*/ 5860830 w 12209913"/>
              <a:gd name="connsiteY4" fmla="*/ 3801102 h 6905362"/>
              <a:gd name="connsiteX5" fmla="*/ 4776698 w 12209913"/>
              <a:gd name="connsiteY5" fmla="*/ 5561605 h 6905362"/>
              <a:gd name="connsiteX6" fmla="*/ 4662166 w 12209913"/>
              <a:gd name="connsiteY6" fmla="*/ 6905361 h 6905362"/>
              <a:gd name="connsiteX7" fmla="*/ 12191799 w 12209913"/>
              <a:gd name="connsiteY7" fmla="*/ 6905361 h 6905362"/>
              <a:gd name="connsiteX8" fmla="*/ 12191799 w 12209913"/>
              <a:gd name="connsiteY8" fmla="*/ 6905362 h 6905362"/>
              <a:gd name="connsiteX9" fmla="*/ 0 w 12209913"/>
              <a:gd name="connsiteY9" fmla="*/ 6905362 h 6905362"/>
              <a:gd name="connsiteX10" fmla="*/ 0 w 12209913"/>
              <a:gd name="connsiteY10" fmla="*/ 47362 h 6905362"/>
              <a:gd name="connsiteX0" fmla="*/ 0 w 12209913"/>
              <a:gd name="connsiteY0" fmla="*/ 47362 h 6905362"/>
              <a:gd name="connsiteX1" fmla="*/ 11834435 w 12209913"/>
              <a:gd name="connsiteY1" fmla="*/ 0 h 6905362"/>
              <a:gd name="connsiteX2" fmla="*/ 8760421 w 12209913"/>
              <a:gd name="connsiteY2" fmla="*/ 1495607 h 6905362"/>
              <a:gd name="connsiteX3" fmla="*/ 5909365 w 12209913"/>
              <a:gd name="connsiteY3" fmla="*/ 1357185 h 6905362"/>
              <a:gd name="connsiteX4" fmla="*/ 5860830 w 12209913"/>
              <a:gd name="connsiteY4" fmla="*/ 3801102 h 6905362"/>
              <a:gd name="connsiteX5" fmla="*/ 4776698 w 12209913"/>
              <a:gd name="connsiteY5" fmla="*/ 5561605 h 6905362"/>
              <a:gd name="connsiteX6" fmla="*/ 4662166 w 12209913"/>
              <a:gd name="connsiteY6" fmla="*/ 6905361 h 6905362"/>
              <a:gd name="connsiteX7" fmla="*/ 12191799 w 12209913"/>
              <a:gd name="connsiteY7" fmla="*/ 6905361 h 6905362"/>
              <a:gd name="connsiteX8" fmla="*/ 12191799 w 12209913"/>
              <a:gd name="connsiteY8" fmla="*/ 6905362 h 6905362"/>
              <a:gd name="connsiteX9" fmla="*/ 0 w 12209913"/>
              <a:gd name="connsiteY9" fmla="*/ 6905362 h 6905362"/>
              <a:gd name="connsiteX10" fmla="*/ 0 w 12209913"/>
              <a:gd name="connsiteY10" fmla="*/ 47362 h 6905362"/>
              <a:gd name="connsiteX0" fmla="*/ 0 w 12211979"/>
              <a:gd name="connsiteY0" fmla="*/ 47362 h 6905362"/>
              <a:gd name="connsiteX1" fmla="*/ 11834435 w 12211979"/>
              <a:gd name="connsiteY1" fmla="*/ 0 h 6905362"/>
              <a:gd name="connsiteX2" fmla="*/ 8786686 w 12211979"/>
              <a:gd name="connsiteY2" fmla="*/ 1022105 h 6905362"/>
              <a:gd name="connsiteX3" fmla="*/ 5909365 w 12211979"/>
              <a:gd name="connsiteY3" fmla="*/ 1357185 h 6905362"/>
              <a:gd name="connsiteX4" fmla="*/ 5860830 w 12211979"/>
              <a:gd name="connsiteY4" fmla="*/ 3801102 h 6905362"/>
              <a:gd name="connsiteX5" fmla="*/ 4776698 w 12211979"/>
              <a:gd name="connsiteY5" fmla="*/ 5561605 h 6905362"/>
              <a:gd name="connsiteX6" fmla="*/ 4662166 w 12211979"/>
              <a:gd name="connsiteY6" fmla="*/ 6905361 h 6905362"/>
              <a:gd name="connsiteX7" fmla="*/ 12191799 w 12211979"/>
              <a:gd name="connsiteY7" fmla="*/ 6905361 h 6905362"/>
              <a:gd name="connsiteX8" fmla="*/ 12191799 w 12211979"/>
              <a:gd name="connsiteY8" fmla="*/ 6905362 h 6905362"/>
              <a:gd name="connsiteX9" fmla="*/ 0 w 12211979"/>
              <a:gd name="connsiteY9" fmla="*/ 6905362 h 6905362"/>
              <a:gd name="connsiteX10" fmla="*/ 0 w 12211979"/>
              <a:gd name="connsiteY10" fmla="*/ 47362 h 6905362"/>
              <a:gd name="connsiteX0" fmla="*/ 0 w 12191799"/>
              <a:gd name="connsiteY0" fmla="*/ 47362 h 6905362"/>
              <a:gd name="connsiteX1" fmla="*/ 11834435 w 12191799"/>
              <a:gd name="connsiteY1" fmla="*/ 0 h 6905362"/>
              <a:gd name="connsiteX2" fmla="*/ 8077578 w 12191799"/>
              <a:gd name="connsiteY2" fmla="*/ 1022105 h 6905362"/>
              <a:gd name="connsiteX3" fmla="*/ 5909365 w 12191799"/>
              <a:gd name="connsiteY3" fmla="*/ 1357185 h 6905362"/>
              <a:gd name="connsiteX4" fmla="*/ 5860830 w 12191799"/>
              <a:gd name="connsiteY4" fmla="*/ 3801102 h 6905362"/>
              <a:gd name="connsiteX5" fmla="*/ 4776698 w 12191799"/>
              <a:gd name="connsiteY5" fmla="*/ 5561605 h 6905362"/>
              <a:gd name="connsiteX6" fmla="*/ 4662166 w 12191799"/>
              <a:gd name="connsiteY6" fmla="*/ 6905361 h 6905362"/>
              <a:gd name="connsiteX7" fmla="*/ 12191799 w 12191799"/>
              <a:gd name="connsiteY7" fmla="*/ 6905361 h 6905362"/>
              <a:gd name="connsiteX8" fmla="*/ 12191799 w 12191799"/>
              <a:gd name="connsiteY8" fmla="*/ 6905362 h 6905362"/>
              <a:gd name="connsiteX9" fmla="*/ 0 w 12191799"/>
              <a:gd name="connsiteY9" fmla="*/ 6905362 h 6905362"/>
              <a:gd name="connsiteX10" fmla="*/ 0 w 12191799"/>
              <a:gd name="connsiteY10" fmla="*/ 47362 h 6905362"/>
              <a:gd name="connsiteX0" fmla="*/ 0 w 12191799"/>
              <a:gd name="connsiteY0" fmla="*/ 47362 h 6905362"/>
              <a:gd name="connsiteX1" fmla="*/ 11834435 w 12191799"/>
              <a:gd name="connsiteY1" fmla="*/ 0 h 6905362"/>
              <a:gd name="connsiteX2" fmla="*/ 8077578 w 12191799"/>
              <a:gd name="connsiteY2" fmla="*/ 1022105 h 6905362"/>
              <a:gd name="connsiteX3" fmla="*/ 5909365 w 12191799"/>
              <a:gd name="connsiteY3" fmla="*/ 1357185 h 6905362"/>
              <a:gd name="connsiteX4" fmla="*/ 5860830 w 12191799"/>
              <a:gd name="connsiteY4" fmla="*/ 3801102 h 6905362"/>
              <a:gd name="connsiteX5" fmla="*/ 4776698 w 12191799"/>
              <a:gd name="connsiteY5" fmla="*/ 5561605 h 6905362"/>
              <a:gd name="connsiteX6" fmla="*/ 4662166 w 12191799"/>
              <a:gd name="connsiteY6" fmla="*/ 6905361 h 6905362"/>
              <a:gd name="connsiteX7" fmla="*/ 12191799 w 12191799"/>
              <a:gd name="connsiteY7" fmla="*/ 6905361 h 6905362"/>
              <a:gd name="connsiteX8" fmla="*/ 12191799 w 12191799"/>
              <a:gd name="connsiteY8" fmla="*/ 6905362 h 6905362"/>
              <a:gd name="connsiteX9" fmla="*/ 0 w 12191799"/>
              <a:gd name="connsiteY9" fmla="*/ 6905362 h 6905362"/>
              <a:gd name="connsiteX10" fmla="*/ 0 w 12191799"/>
              <a:gd name="connsiteY10" fmla="*/ 47362 h 6905362"/>
              <a:gd name="connsiteX0" fmla="*/ 0 w 12191799"/>
              <a:gd name="connsiteY0" fmla="*/ 47362 h 6905362"/>
              <a:gd name="connsiteX1" fmla="*/ 11834435 w 12191799"/>
              <a:gd name="connsiteY1" fmla="*/ 0 h 6905362"/>
              <a:gd name="connsiteX2" fmla="*/ 8077578 w 12191799"/>
              <a:gd name="connsiteY2" fmla="*/ 1022105 h 6905362"/>
              <a:gd name="connsiteX3" fmla="*/ 5909365 w 12191799"/>
              <a:gd name="connsiteY3" fmla="*/ 1357185 h 6905362"/>
              <a:gd name="connsiteX4" fmla="*/ 5860830 w 12191799"/>
              <a:gd name="connsiteY4" fmla="*/ 3801102 h 6905362"/>
              <a:gd name="connsiteX5" fmla="*/ 4776698 w 12191799"/>
              <a:gd name="connsiteY5" fmla="*/ 5561605 h 6905362"/>
              <a:gd name="connsiteX6" fmla="*/ 4662166 w 12191799"/>
              <a:gd name="connsiteY6" fmla="*/ 6905361 h 6905362"/>
              <a:gd name="connsiteX7" fmla="*/ 12191799 w 12191799"/>
              <a:gd name="connsiteY7" fmla="*/ 6905361 h 6905362"/>
              <a:gd name="connsiteX8" fmla="*/ 12191799 w 12191799"/>
              <a:gd name="connsiteY8" fmla="*/ 6905362 h 6905362"/>
              <a:gd name="connsiteX9" fmla="*/ 0 w 12191799"/>
              <a:gd name="connsiteY9" fmla="*/ 6905362 h 6905362"/>
              <a:gd name="connsiteX10" fmla="*/ 0 w 12191799"/>
              <a:gd name="connsiteY10" fmla="*/ 47362 h 6905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1799" h="6905362">
                <a:moveTo>
                  <a:pt x="0" y="47362"/>
                </a:moveTo>
                <a:lnTo>
                  <a:pt x="11834435" y="0"/>
                </a:lnTo>
                <a:cubicBezTo>
                  <a:pt x="13180698" y="162457"/>
                  <a:pt x="9086975" y="1261517"/>
                  <a:pt x="8077578" y="1022105"/>
                </a:cubicBezTo>
                <a:cubicBezTo>
                  <a:pt x="7068181" y="782693"/>
                  <a:pt x="6278823" y="894019"/>
                  <a:pt x="5909365" y="1357185"/>
                </a:cubicBezTo>
                <a:cubicBezTo>
                  <a:pt x="5539907" y="1820351"/>
                  <a:pt x="6049608" y="3100365"/>
                  <a:pt x="5860830" y="3801102"/>
                </a:cubicBezTo>
                <a:cubicBezTo>
                  <a:pt x="5672052" y="4501839"/>
                  <a:pt x="4976475" y="5044229"/>
                  <a:pt x="4776698" y="5561605"/>
                </a:cubicBezTo>
                <a:cubicBezTo>
                  <a:pt x="4576921" y="6078981"/>
                  <a:pt x="4587150" y="6146049"/>
                  <a:pt x="4662166" y="6905361"/>
                </a:cubicBezTo>
                <a:lnTo>
                  <a:pt x="12191799" y="6905361"/>
                </a:lnTo>
                <a:lnTo>
                  <a:pt x="12191799" y="6905362"/>
                </a:lnTo>
                <a:lnTo>
                  <a:pt x="0" y="6905362"/>
                </a:lnTo>
                <a:lnTo>
                  <a:pt x="0" y="47362"/>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3" name="Frihandsfigur: Form 2">
            <a:extLst>
              <a:ext uri="{FF2B5EF4-FFF2-40B4-BE49-F238E27FC236}">
                <a16:creationId xmlns:a16="http://schemas.microsoft.com/office/drawing/2014/main" id="{A8A5633B-8D27-5807-C65D-98BBE4BD4144}"/>
              </a:ext>
            </a:extLst>
          </p:cNvPr>
          <p:cNvSpPr/>
          <p:nvPr/>
        </p:nvSpPr>
        <p:spPr>
          <a:xfrm>
            <a:off x="201" y="1"/>
            <a:ext cx="12228384" cy="6858000"/>
          </a:xfrm>
          <a:custGeom>
            <a:avLst/>
            <a:gdLst>
              <a:gd name="connsiteX0" fmla="*/ 0 w 12191799"/>
              <a:gd name="connsiteY0" fmla="*/ 0 h 6858000"/>
              <a:gd name="connsiteX1" fmla="*/ 6591686 w 12191799"/>
              <a:gd name="connsiteY1" fmla="*/ 0 h 6858000"/>
              <a:gd name="connsiteX2" fmla="*/ 6589584 w 12191799"/>
              <a:gd name="connsiteY2" fmla="*/ 95239 h 6858000"/>
              <a:gd name="connsiteX3" fmla="*/ 6508530 w 12191799"/>
              <a:gd name="connsiteY3" fmla="*/ 2858288 h 6858000"/>
              <a:gd name="connsiteX4" fmla="*/ 4586198 w 12191799"/>
              <a:gd name="connsiteY4" fmla="*/ 6333393 h 6858000"/>
              <a:gd name="connsiteX5" fmla="*/ 4557428 w 12191799"/>
              <a:gd name="connsiteY5" fmla="*/ 6773274 h 6858000"/>
              <a:gd name="connsiteX6" fmla="*/ 4559739 w 12191799"/>
              <a:gd name="connsiteY6" fmla="*/ 6857999 h 6858000"/>
              <a:gd name="connsiteX7" fmla="*/ 12191799 w 12191799"/>
              <a:gd name="connsiteY7" fmla="*/ 6857999 h 6858000"/>
              <a:gd name="connsiteX8" fmla="*/ 12191799 w 12191799"/>
              <a:gd name="connsiteY8" fmla="*/ 6858000 h 6858000"/>
              <a:gd name="connsiteX9" fmla="*/ 0 w 12191799"/>
              <a:gd name="connsiteY9" fmla="*/ 6858000 h 6858000"/>
              <a:gd name="connsiteX0" fmla="*/ 0 w 12228384"/>
              <a:gd name="connsiteY0" fmla="*/ 9174 h 6867174"/>
              <a:gd name="connsiteX1" fmla="*/ 6591686 w 12228384"/>
              <a:gd name="connsiteY1" fmla="*/ 9174 h 6867174"/>
              <a:gd name="connsiteX2" fmla="*/ 12228384 w 12228384"/>
              <a:gd name="connsiteY2" fmla="*/ 9163 h 6867174"/>
              <a:gd name="connsiteX3" fmla="*/ 6508530 w 12228384"/>
              <a:gd name="connsiteY3" fmla="*/ 2867462 h 6867174"/>
              <a:gd name="connsiteX4" fmla="*/ 4586198 w 12228384"/>
              <a:gd name="connsiteY4" fmla="*/ 6342567 h 6867174"/>
              <a:gd name="connsiteX5" fmla="*/ 4557428 w 12228384"/>
              <a:gd name="connsiteY5" fmla="*/ 6782448 h 6867174"/>
              <a:gd name="connsiteX6" fmla="*/ 4559739 w 12228384"/>
              <a:gd name="connsiteY6" fmla="*/ 6867173 h 6867174"/>
              <a:gd name="connsiteX7" fmla="*/ 12191799 w 12228384"/>
              <a:gd name="connsiteY7" fmla="*/ 6867173 h 6867174"/>
              <a:gd name="connsiteX8" fmla="*/ 12191799 w 12228384"/>
              <a:gd name="connsiteY8" fmla="*/ 6867174 h 6867174"/>
              <a:gd name="connsiteX9" fmla="*/ 0 w 12228384"/>
              <a:gd name="connsiteY9" fmla="*/ 6867174 h 6867174"/>
              <a:gd name="connsiteX10" fmla="*/ 0 w 12228384"/>
              <a:gd name="connsiteY10" fmla="*/ 9174 h 6867174"/>
              <a:gd name="connsiteX0" fmla="*/ 0 w 12278551"/>
              <a:gd name="connsiteY0" fmla="*/ 9174 h 6867174"/>
              <a:gd name="connsiteX1" fmla="*/ 6591686 w 12278551"/>
              <a:gd name="connsiteY1" fmla="*/ 9174 h 6867174"/>
              <a:gd name="connsiteX2" fmla="*/ 12228384 w 12278551"/>
              <a:gd name="connsiteY2" fmla="*/ 9163 h 6867174"/>
              <a:gd name="connsiteX3" fmla="*/ 9200948 w 12278551"/>
              <a:gd name="connsiteY3" fmla="*/ 1666524 h 6867174"/>
              <a:gd name="connsiteX4" fmla="*/ 6508530 w 12278551"/>
              <a:gd name="connsiteY4" fmla="*/ 2867462 h 6867174"/>
              <a:gd name="connsiteX5" fmla="*/ 4586198 w 12278551"/>
              <a:gd name="connsiteY5" fmla="*/ 6342567 h 6867174"/>
              <a:gd name="connsiteX6" fmla="*/ 4557428 w 12278551"/>
              <a:gd name="connsiteY6" fmla="*/ 6782448 h 6867174"/>
              <a:gd name="connsiteX7" fmla="*/ 4559739 w 12278551"/>
              <a:gd name="connsiteY7" fmla="*/ 6867173 h 6867174"/>
              <a:gd name="connsiteX8" fmla="*/ 12191799 w 12278551"/>
              <a:gd name="connsiteY8" fmla="*/ 6867173 h 6867174"/>
              <a:gd name="connsiteX9" fmla="*/ 12191799 w 12278551"/>
              <a:gd name="connsiteY9" fmla="*/ 6867174 h 6867174"/>
              <a:gd name="connsiteX10" fmla="*/ 0 w 12278551"/>
              <a:gd name="connsiteY10" fmla="*/ 6867174 h 6867174"/>
              <a:gd name="connsiteX11" fmla="*/ 0 w 12278551"/>
              <a:gd name="connsiteY11" fmla="*/ 9174 h 6867174"/>
              <a:gd name="connsiteX0" fmla="*/ 0 w 12267970"/>
              <a:gd name="connsiteY0" fmla="*/ 9174 h 6867174"/>
              <a:gd name="connsiteX1" fmla="*/ 6591686 w 12267970"/>
              <a:gd name="connsiteY1" fmla="*/ 9174 h 6867174"/>
              <a:gd name="connsiteX2" fmla="*/ 12228384 w 12267970"/>
              <a:gd name="connsiteY2" fmla="*/ 9163 h 6867174"/>
              <a:gd name="connsiteX3" fmla="*/ 8438948 w 12267970"/>
              <a:gd name="connsiteY3" fmla="*/ 1018824 h 6867174"/>
              <a:gd name="connsiteX4" fmla="*/ 6508530 w 12267970"/>
              <a:gd name="connsiteY4" fmla="*/ 2867462 h 6867174"/>
              <a:gd name="connsiteX5" fmla="*/ 4586198 w 12267970"/>
              <a:gd name="connsiteY5" fmla="*/ 6342567 h 6867174"/>
              <a:gd name="connsiteX6" fmla="*/ 4557428 w 12267970"/>
              <a:gd name="connsiteY6" fmla="*/ 6782448 h 6867174"/>
              <a:gd name="connsiteX7" fmla="*/ 4559739 w 12267970"/>
              <a:gd name="connsiteY7" fmla="*/ 6867173 h 6867174"/>
              <a:gd name="connsiteX8" fmla="*/ 12191799 w 12267970"/>
              <a:gd name="connsiteY8" fmla="*/ 6867173 h 6867174"/>
              <a:gd name="connsiteX9" fmla="*/ 12191799 w 12267970"/>
              <a:gd name="connsiteY9" fmla="*/ 6867174 h 6867174"/>
              <a:gd name="connsiteX10" fmla="*/ 0 w 12267970"/>
              <a:gd name="connsiteY10" fmla="*/ 6867174 h 6867174"/>
              <a:gd name="connsiteX11" fmla="*/ 0 w 12267970"/>
              <a:gd name="connsiteY11" fmla="*/ 9174 h 6867174"/>
              <a:gd name="connsiteX0" fmla="*/ 0 w 12256615"/>
              <a:gd name="connsiteY0" fmla="*/ 9174 h 6867174"/>
              <a:gd name="connsiteX1" fmla="*/ 6591686 w 12256615"/>
              <a:gd name="connsiteY1" fmla="*/ 9174 h 6867174"/>
              <a:gd name="connsiteX2" fmla="*/ 12228384 w 12256615"/>
              <a:gd name="connsiteY2" fmla="*/ 9163 h 6867174"/>
              <a:gd name="connsiteX3" fmla="*/ 6991148 w 12256615"/>
              <a:gd name="connsiteY3" fmla="*/ 733074 h 6867174"/>
              <a:gd name="connsiteX4" fmla="*/ 6508530 w 12256615"/>
              <a:gd name="connsiteY4" fmla="*/ 2867462 h 6867174"/>
              <a:gd name="connsiteX5" fmla="*/ 4586198 w 12256615"/>
              <a:gd name="connsiteY5" fmla="*/ 6342567 h 6867174"/>
              <a:gd name="connsiteX6" fmla="*/ 4557428 w 12256615"/>
              <a:gd name="connsiteY6" fmla="*/ 6782448 h 6867174"/>
              <a:gd name="connsiteX7" fmla="*/ 4559739 w 12256615"/>
              <a:gd name="connsiteY7" fmla="*/ 6867173 h 6867174"/>
              <a:gd name="connsiteX8" fmla="*/ 12191799 w 12256615"/>
              <a:gd name="connsiteY8" fmla="*/ 6867173 h 6867174"/>
              <a:gd name="connsiteX9" fmla="*/ 12191799 w 12256615"/>
              <a:gd name="connsiteY9" fmla="*/ 6867174 h 6867174"/>
              <a:gd name="connsiteX10" fmla="*/ 0 w 12256615"/>
              <a:gd name="connsiteY10" fmla="*/ 6867174 h 6867174"/>
              <a:gd name="connsiteX11" fmla="*/ 0 w 12256615"/>
              <a:gd name="connsiteY11" fmla="*/ 9174 h 6867174"/>
              <a:gd name="connsiteX0" fmla="*/ 0 w 12256615"/>
              <a:gd name="connsiteY0" fmla="*/ 9174 h 6867174"/>
              <a:gd name="connsiteX1" fmla="*/ 6591686 w 12256615"/>
              <a:gd name="connsiteY1" fmla="*/ 9174 h 6867174"/>
              <a:gd name="connsiteX2" fmla="*/ 12228384 w 12256615"/>
              <a:gd name="connsiteY2" fmla="*/ 9163 h 6867174"/>
              <a:gd name="connsiteX3" fmla="*/ 6991148 w 12256615"/>
              <a:gd name="connsiteY3" fmla="*/ 733074 h 6867174"/>
              <a:gd name="connsiteX4" fmla="*/ 6470430 w 12256615"/>
              <a:gd name="connsiteY4" fmla="*/ 3438962 h 6867174"/>
              <a:gd name="connsiteX5" fmla="*/ 4586198 w 12256615"/>
              <a:gd name="connsiteY5" fmla="*/ 6342567 h 6867174"/>
              <a:gd name="connsiteX6" fmla="*/ 4557428 w 12256615"/>
              <a:gd name="connsiteY6" fmla="*/ 6782448 h 6867174"/>
              <a:gd name="connsiteX7" fmla="*/ 4559739 w 12256615"/>
              <a:gd name="connsiteY7" fmla="*/ 6867173 h 6867174"/>
              <a:gd name="connsiteX8" fmla="*/ 12191799 w 12256615"/>
              <a:gd name="connsiteY8" fmla="*/ 6867173 h 6867174"/>
              <a:gd name="connsiteX9" fmla="*/ 12191799 w 12256615"/>
              <a:gd name="connsiteY9" fmla="*/ 6867174 h 6867174"/>
              <a:gd name="connsiteX10" fmla="*/ 0 w 12256615"/>
              <a:gd name="connsiteY10" fmla="*/ 6867174 h 6867174"/>
              <a:gd name="connsiteX11" fmla="*/ 0 w 12256615"/>
              <a:gd name="connsiteY11" fmla="*/ 9174 h 6867174"/>
              <a:gd name="connsiteX0" fmla="*/ 0 w 12256615"/>
              <a:gd name="connsiteY0" fmla="*/ 9174 h 6867174"/>
              <a:gd name="connsiteX1" fmla="*/ 6591686 w 12256615"/>
              <a:gd name="connsiteY1" fmla="*/ 9174 h 6867174"/>
              <a:gd name="connsiteX2" fmla="*/ 12228384 w 12256615"/>
              <a:gd name="connsiteY2" fmla="*/ 9163 h 6867174"/>
              <a:gd name="connsiteX3" fmla="*/ 6991148 w 12256615"/>
              <a:gd name="connsiteY3" fmla="*/ 733074 h 6867174"/>
              <a:gd name="connsiteX4" fmla="*/ 6470430 w 12256615"/>
              <a:gd name="connsiteY4" fmla="*/ 3686612 h 6867174"/>
              <a:gd name="connsiteX5" fmla="*/ 4586198 w 12256615"/>
              <a:gd name="connsiteY5" fmla="*/ 6342567 h 6867174"/>
              <a:gd name="connsiteX6" fmla="*/ 4557428 w 12256615"/>
              <a:gd name="connsiteY6" fmla="*/ 6782448 h 6867174"/>
              <a:gd name="connsiteX7" fmla="*/ 4559739 w 12256615"/>
              <a:gd name="connsiteY7" fmla="*/ 6867173 h 6867174"/>
              <a:gd name="connsiteX8" fmla="*/ 12191799 w 12256615"/>
              <a:gd name="connsiteY8" fmla="*/ 6867173 h 6867174"/>
              <a:gd name="connsiteX9" fmla="*/ 12191799 w 12256615"/>
              <a:gd name="connsiteY9" fmla="*/ 6867174 h 6867174"/>
              <a:gd name="connsiteX10" fmla="*/ 0 w 12256615"/>
              <a:gd name="connsiteY10" fmla="*/ 6867174 h 6867174"/>
              <a:gd name="connsiteX11" fmla="*/ 0 w 12256615"/>
              <a:gd name="connsiteY11" fmla="*/ 9174 h 6867174"/>
              <a:gd name="connsiteX0" fmla="*/ 0 w 12256615"/>
              <a:gd name="connsiteY0" fmla="*/ 9174 h 6867174"/>
              <a:gd name="connsiteX1" fmla="*/ 6591686 w 12256615"/>
              <a:gd name="connsiteY1" fmla="*/ 9174 h 6867174"/>
              <a:gd name="connsiteX2" fmla="*/ 12228384 w 12256615"/>
              <a:gd name="connsiteY2" fmla="*/ 9163 h 6867174"/>
              <a:gd name="connsiteX3" fmla="*/ 6991148 w 12256615"/>
              <a:gd name="connsiteY3" fmla="*/ 733074 h 6867174"/>
              <a:gd name="connsiteX4" fmla="*/ 6470430 w 12256615"/>
              <a:gd name="connsiteY4" fmla="*/ 3686612 h 6867174"/>
              <a:gd name="connsiteX5" fmla="*/ 4776698 w 12256615"/>
              <a:gd name="connsiteY5" fmla="*/ 5523417 h 6867174"/>
              <a:gd name="connsiteX6" fmla="*/ 4557428 w 12256615"/>
              <a:gd name="connsiteY6" fmla="*/ 6782448 h 6867174"/>
              <a:gd name="connsiteX7" fmla="*/ 4559739 w 12256615"/>
              <a:gd name="connsiteY7" fmla="*/ 6867173 h 6867174"/>
              <a:gd name="connsiteX8" fmla="*/ 12191799 w 12256615"/>
              <a:gd name="connsiteY8" fmla="*/ 6867173 h 6867174"/>
              <a:gd name="connsiteX9" fmla="*/ 12191799 w 12256615"/>
              <a:gd name="connsiteY9" fmla="*/ 6867174 h 6867174"/>
              <a:gd name="connsiteX10" fmla="*/ 0 w 12256615"/>
              <a:gd name="connsiteY10" fmla="*/ 6867174 h 6867174"/>
              <a:gd name="connsiteX11" fmla="*/ 0 w 12256615"/>
              <a:gd name="connsiteY11" fmla="*/ 9174 h 6867174"/>
              <a:gd name="connsiteX0" fmla="*/ 0 w 12256615"/>
              <a:gd name="connsiteY0" fmla="*/ 11 h 6858011"/>
              <a:gd name="connsiteX1" fmla="*/ 12228384 w 12256615"/>
              <a:gd name="connsiteY1" fmla="*/ 0 h 6858011"/>
              <a:gd name="connsiteX2" fmla="*/ 6991148 w 12256615"/>
              <a:gd name="connsiteY2" fmla="*/ 723911 h 6858011"/>
              <a:gd name="connsiteX3" fmla="*/ 6470430 w 12256615"/>
              <a:gd name="connsiteY3" fmla="*/ 3677449 h 6858011"/>
              <a:gd name="connsiteX4" fmla="*/ 4776698 w 12256615"/>
              <a:gd name="connsiteY4" fmla="*/ 5514254 h 6858011"/>
              <a:gd name="connsiteX5" fmla="*/ 4557428 w 12256615"/>
              <a:gd name="connsiteY5" fmla="*/ 6773285 h 6858011"/>
              <a:gd name="connsiteX6" fmla="*/ 4559739 w 12256615"/>
              <a:gd name="connsiteY6" fmla="*/ 6858010 h 6858011"/>
              <a:gd name="connsiteX7" fmla="*/ 12191799 w 12256615"/>
              <a:gd name="connsiteY7" fmla="*/ 6858010 h 6858011"/>
              <a:gd name="connsiteX8" fmla="*/ 12191799 w 12256615"/>
              <a:gd name="connsiteY8" fmla="*/ 6858011 h 6858011"/>
              <a:gd name="connsiteX9" fmla="*/ 0 w 12256615"/>
              <a:gd name="connsiteY9" fmla="*/ 6858011 h 6858011"/>
              <a:gd name="connsiteX10" fmla="*/ 0 w 12256615"/>
              <a:gd name="connsiteY10" fmla="*/ 11 h 6858011"/>
              <a:gd name="connsiteX0" fmla="*/ 0 w 12252666"/>
              <a:gd name="connsiteY0" fmla="*/ 11 h 6858011"/>
              <a:gd name="connsiteX1" fmla="*/ 12228384 w 12252666"/>
              <a:gd name="connsiteY1" fmla="*/ 0 h 6858011"/>
              <a:gd name="connsiteX2" fmla="*/ 6171998 w 12252666"/>
              <a:gd name="connsiteY2" fmla="*/ 552232 h 6858011"/>
              <a:gd name="connsiteX3" fmla="*/ 6470430 w 12252666"/>
              <a:gd name="connsiteY3" fmla="*/ 3677449 h 6858011"/>
              <a:gd name="connsiteX4" fmla="*/ 4776698 w 12252666"/>
              <a:gd name="connsiteY4" fmla="*/ 5514254 h 6858011"/>
              <a:gd name="connsiteX5" fmla="*/ 4557428 w 12252666"/>
              <a:gd name="connsiteY5" fmla="*/ 6773285 h 6858011"/>
              <a:gd name="connsiteX6" fmla="*/ 4559739 w 12252666"/>
              <a:gd name="connsiteY6" fmla="*/ 6858010 h 6858011"/>
              <a:gd name="connsiteX7" fmla="*/ 12191799 w 12252666"/>
              <a:gd name="connsiteY7" fmla="*/ 6858010 h 6858011"/>
              <a:gd name="connsiteX8" fmla="*/ 12191799 w 12252666"/>
              <a:gd name="connsiteY8" fmla="*/ 6858011 h 6858011"/>
              <a:gd name="connsiteX9" fmla="*/ 0 w 12252666"/>
              <a:gd name="connsiteY9" fmla="*/ 6858011 h 6858011"/>
              <a:gd name="connsiteX10" fmla="*/ 0 w 12252666"/>
              <a:gd name="connsiteY10" fmla="*/ 11 h 6858011"/>
              <a:gd name="connsiteX0" fmla="*/ 0 w 12252666"/>
              <a:gd name="connsiteY0" fmla="*/ 11 h 6858011"/>
              <a:gd name="connsiteX1" fmla="*/ 12228384 w 12252666"/>
              <a:gd name="connsiteY1" fmla="*/ 0 h 6858011"/>
              <a:gd name="connsiteX2" fmla="*/ 6171998 w 12252666"/>
              <a:gd name="connsiteY2" fmla="*/ 552232 h 6858011"/>
              <a:gd name="connsiteX3" fmla="*/ 5860830 w 12252666"/>
              <a:gd name="connsiteY3" fmla="*/ 3753751 h 6858011"/>
              <a:gd name="connsiteX4" fmla="*/ 4776698 w 12252666"/>
              <a:gd name="connsiteY4" fmla="*/ 5514254 h 6858011"/>
              <a:gd name="connsiteX5" fmla="*/ 4557428 w 12252666"/>
              <a:gd name="connsiteY5" fmla="*/ 6773285 h 6858011"/>
              <a:gd name="connsiteX6" fmla="*/ 4559739 w 12252666"/>
              <a:gd name="connsiteY6" fmla="*/ 6858010 h 6858011"/>
              <a:gd name="connsiteX7" fmla="*/ 12191799 w 12252666"/>
              <a:gd name="connsiteY7" fmla="*/ 6858010 h 6858011"/>
              <a:gd name="connsiteX8" fmla="*/ 12191799 w 12252666"/>
              <a:gd name="connsiteY8" fmla="*/ 6858011 h 6858011"/>
              <a:gd name="connsiteX9" fmla="*/ 0 w 12252666"/>
              <a:gd name="connsiteY9" fmla="*/ 6858011 h 6858011"/>
              <a:gd name="connsiteX10" fmla="*/ 0 w 12252666"/>
              <a:gd name="connsiteY10" fmla="*/ 11 h 6858011"/>
              <a:gd name="connsiteX0" fmla="*/ 0 w 12252666"/>
              <a:gd name="connsiteY0" fmla="*/ 11 h 6858011"/>
              <a:gd name="connsiteX1" fmla="*/ 12228384 w 12252666"/>
              <a:gd name="connsiteY1" fmla="*/ 0 h 6858011"/>
              <a:gd name="connsiteX2" fmla="*/ 6171998 w 12252666"/>
              <a:gd name="connsiteY2" fmla="*/ 552232 h 6858011"/>
              <a:gd name="connsiteX3" fmla="*/ 5860830 w 12252666"/>
              <a:gd name="connsiteY3" fmla="*/ 3753751 h 6858011"/>
              <a:gd name="connsiteX4" fmla="*/ 5195798 w 12252666"/>
              <a:gd name="connsiteY4" fmla="*/ 5457027 h 6858011"/>
              <a:gd name="connsiteX5" fmla="*/ 4557428 w 12252666"/>
              <a:gd name="connsiteY5" fmla="*/ 6773285 h 6858011"/>
              <a:gd name="connsiteX6" fmla="*/ 4559739 w 12252666"/>
              <a:gd name="connsiteY6" fmla="*/ 6858010 h 6858011"/>
              <a:gd name="connsiteX7" fmla="*/ 12191799 w 12252666"/>
              <a:gd name="connsiteY7" fmla="*/ 6858010 h 6858011"/>
              <a:gd name="connsiteX8" fmla="*/ 12191799 w 12252666"/>
              <a:gd name="connsiteY8" fmla="*/ 6858011 h 6858011"/>
              <a:gd name="connsiteX9" fmla="*/ 0 w 12252666"/>
              <a:gd name="connsiteY9" fmla="*/ 6858011 h 6858011"/>
              <a:gd name="connsiteX10" fmla="*/ 0 w 12252666"/>
              <a:gd name="connsiteY10" fmla="*/ 11 h 6858011"/>
              <a:gd name="connsiteX0" fmla="*/ 0 w 12252666"/>
              <a:gd name="connsiteY0" fmla="*/ 11 h 6858011"/>
              <a:gd name="connsiteX1" fmla="*/ 12228384 w 12252666"/>
              <a:gd name="connsiteY1" fmla="*/ 0 h 6858011"/>
              <a:gd name="connsiteX2" fmla="*/ 6171998 w 12252666"/>
              <a:gd name="connsiteY2" fmla="*/ 552232 h 6858011"/>
              <a:gd name="connsiteX3" fmla="*/ 5860830 w 12252666"/>
              <a:gd name="connsiteY3" fmla="*/ 3753751 h 6858011"/>
              <a:gd name="connsiteX4" fmla="*/ 5195798 w 12252666"/>
              <a:gd name="connsiteY4" fmla="*/ 5457027 h 6858011"/>
              <a:gd name="connsiteX5" fmla="*/ 4557428 w 12252666"/>
              <a:gd name="connsiteY5" fmla="*/ 6773285 h 6858011"/>
              <a:gd name="connsiteX6" fmla="*/ 5797989 w 12252666"/>
              <a:gd name="connsiteY6" fmla="*/ 6838935 h 6858011"/>
              <a:gd name="connsiteX7" fmla="*/ 12191799 w 12252666"/>
              <a:gd name="connsiteY7" fmla="*/ 6858010 h 6858011"/>
              <a:gd name="connsiteX8" fmla="*/ 12191799 w 12252666"/>
              <a:gd name="connsiteY8" fmla="*/ 6858011 h 6858011"/>
              <a:gd name="connsiteX9" fmla="*/ 0 w 12252666"/>
              <a:gd name="connsiteY9" fmla="*/ 6858011 h 6858011"/>
              <a:gd name="connsiteX10" fmla="*/ 0 w 12252666"/>
              <a:gd name="connsiteY10" fmla="*/ 11 h 6858011"/>
              <a:gd name="connsiteX0" fmla="*/ 0 w 12252666"/>
              <a:gd name="connsiteY0" fmla="*/ 11 h 6858011"/>
              <a:gd name="connsiteX1" fmla="*/ 12228384 w 12252666"/>
              <a:gd name="connsiteY1" fmla="*/ 0 h 6858011"/>
              <a:gd name="connsiteX2" fmla="*/ 6171998 w 12252666"/>
              <a:gd name="connsiteY2" fmla="*/ 552232 h 6858011"/>
              <a:gd name="connsiteX3" fmla="*/ 5860830 w 12252666"/>
              <a:gd name="connsiteY3" fmla="*/ 3753751 h 6858011"/>
              <a:gd name="connsiteX4" fmla="*/ 5195798 w 12252666"/>
              <a:gd name="connsiteY4" fmla="*/ 5457027 h 6858011"/>
              <a:gd name="connsiteX5" fmla="*/ 5586128 w 12252666"/>
              <a:gd name="connsiteY5" fmla="*/ 6563454 h 6858011"/>
              <a:gd name="connsiteX6" fmla="*/ 5797989 w 12252666"/>
              <a:gd name="connsiteY6" fmla="*/ 6838935 h 6858011"/>
              <a:gd name="connsiteX7" fmla="*/ 12191799 w 12252666"/>
              <a:gd name="connsiteY7" fmla="*/ 6858010 h 6858011"/>
              <a:gd name="connsiteX8" fmla="*/ 12191799 w 12252666"/>
              <a:gd name="connsiteY8" fmla="*/ 6858011 h 6858011"/>
              <a:gd name="connsiteX9" fmla="*/ 0 w 12252666"/>
              <a:gd name="connsiteY9" fmla="*/ 6858011 h 6858011"/>
              <a:gd name="connsiteX10" fmla="*/ 0 w 12252666"/>
              <a:gd name="connsiteY10" fmla="*/ 11 h 6858011"/>
              <a:gd name="connsiteX0" fmla="*/ 0 w 12252666"/>
              <a:gd name="connsiteY0" fmla="*/ 11 h 6858011"/>
              <a:gd name="connsiteX1" fmla="*/ 12228384 w 12252666"/>
              <a:gd name="connsiteY1" fmla="*/ 0 h 6858011"/>
              <a:gd name="connsiteX2" fmla="*/ 6171998 w 12252666"/>
              <a:gd name="connsiteY2" fmla="*/ 552232 h 6858011"/>
              <a:gd name="connsiteX3" fmla="*/ 5860830 w 12252666"/>
              <a:gd name="connsiteY3" fmla="*/ 3753751 h 6858011"/>
              <a:gd name="connsiteX4" fmla="*/ 5195798 w 12252666"/>
              <a:gd name="connsiteY4" fmla="*/ 5457027 h 6858011"/>
              <a:gd name="connsiteX5" fmla="*/ 5797989 w 12252666"/>
              <a:gd name="connsiteY5" fmla="*/ 6838935 h 6858011"/>
              <a:gd name="connsiteX6" fmla="*/ 12191799 w 12252666"/>
              <a:gd name="connsiteY6" fmla="*/ 6858010 h 6858011"/>
              <a:gd name="connsiteX7" fmla="*/ 12191799 w 12252666"/>
              <a:gd name="connsiteY7" fmla="*/ 6858011 h 6858011"/>
              <a:gd name="connsiteX8" fmla="*/ 0 w 12252666"/>
              <a:gd name="connsiteY8" fmla="*/ 6858011 h 6858011"/>
              <a:gd name="connsiteX9" fmla="*/ 0 w 12252666"/>
              <a:gd name="connsiteY9" fmla="*/ 11 h 6858011"/>
              <a:gd name="connsiteX0" fmla="*/ 0 w 12252666"/>
              <a:gd name="connsiteY0" fmla="*/ 11 h 6858011"/>
              <a:gd name="connsiteX1" fmla="*/ 12228384 w 12252666"/>
              <a:gd name="connsiteY1" fmla="*/ 0 h 6858011"/>
              <a:gd name="connsiteX2" fmla="*/ 6171998 w 12252666"/>
              <a:gd name="connsiteY2" fmla="*/ 552232 h 6858011"/>
              <a:gd name="connsiteX3" fmla="*/ 5860830 w 12252666"/>
              <a:gd name="connsiteY3" fmla="*/ 3753751 h 6858011"/>
              <a:gd name="connsiteX4" fmla="*/ 5195798 w 12252666"/>
              <a:gd name="connsiteY4" fmla="*/ 5457027 h 6858011"/>
              <a:gd name="connsiteX5" fmla="*/ 6331389 w 12252666"/>
              <a:gd name="connsiteY5" fmla="*/ 6858011 h 6858011"/>
              <a:gd name="connsiteX6" fmla="*/ 12191799 w 12252666"/>
              <a:gd name="connsiteY6" fmla="*/ 6858010 h 6858011"/>
              <a:gd name="connsiteX7" fmla="*/ 12191799 w 12252666"/>
              <a:gd name="connsiteY7" fmla="*/ 6858011 h 6858011"/>
              <a:gd name="connsiteX8" fmla="*/ 0 w 12252666"/>
              <a:gd name="connsiteY8" fmla="*/ 6858011 h 6858011"/>
              <a:gd name="connsiteX9" fmla="*/ 0 w 12252666"/>
              <a:gd name="connsiteY9" fmla="*/ 11 h 6858011"/>
              <a:gd name="connsiteX0" fmla="*/ 0 w 12252666"/>
              <a:gd name="connsiteY0" fmla="*/ 11 h 6858011"/>
              <a:gd name="connsiteX1" fmla="*/ 12228384 w 12252666"/>
              <a:gd name="connsiteY1" fmla="*/ 0 h 6858011"/>
              <a:gd name="connsiteX2" fmla="*/ 6171998 w 12252666"/>
              <a:gd name="connsiteY2" fmla="*/ 552232 h 6858011"/>
              <a:gd name="connsiteX3" fmla="*/ 5860830 w 12252666"/>
              <a:gd name="connsiteY3" fmla="*/ 3753751 h 6858011"/>
              <a:gd name="connsiteX4" fmla="*/ 5195798 w 12252666"/>
              <a:gd name="connsiteY4" fmla="*/ 5457027 h 6858011"/>
              <a:gd name="connsiteX5" fmla="*/ 6331389 w 12252666"/>
              <a:gd name="connsiteY5" fmla="*/ 6858011 h 6858011"/>
              <a:gd name="connsiteX6" fmla="*/ 12191799 w 12252666"/>
              <a:gd name="connsiteY6" fmla="*/ 6858010 h 6858011"/>
              <a:gd name="connsiteX7" fmla="*/ 12191799 w 12252666"/>
              <a:gd name="connsiteY7" fmla="*/ 6858011 h 6858011"/>
              <a:gd name="connsiteX8" fmla="*/ 0 w 12252666"/>
              <a:gd name="connsiteY8" fmla="*/ 6858011 h 6858011"/>
              <a:gd name="connsiteX9" fmla="*/ 0 w 12252666"/>
              <a:gd name="connsiteY9" fmla="*/ 11 h 6858011"/>
              <a:gd name="connsiteX0" fmla="*/ 0 w 12252666"/>
              <a:gd name="connsiteY0" fmla="*/ 11 h 6858011"/>
              <a:gd name="connsiteX1" fmla="*/ 12228384 w 12252666"/>
              <a:gd name="connsiteY1" fmla="*/ 0 h 6858011"/>
              <a:gd name="connsiteX2" fmla="*/ 6171998 w 12252666"/>
              <a:gd name="connsiteY2" fmla="*/ 552232 h 6858011"/>
              <a:gd name="connsiteX3" fmla="*/ 5860830 w 12252666"/>
              <a:gd name="connsiteY3" fmla="*/ 3753751 h 6858011"/>
              <a:gd name="connsiteX4" fmla="*/ 5138648 w 12252666"/>
              <a:gd name="connsiteY4" fmla="*/ 5209046 h 6858011"/>
              <a:gd name="connsiteX5" fmla="*/ 6331389 w 12252666"/>
              <a:gd name="connsiteY5" fmla="*/ 6858011 h 6858011"/>
              <a:gd name="connsiteX6" fmla="*/ 12191799 w 12252666"/>
              <a:gd name="connsiteY6" fmla="*/ 6858010 h 6858011"/>
              <a:gd name="connsiteX7" fmla="*/ 12191799 w 12252666"/>
              <a:gd name="connsiteY7" fmla="*/ 6858011 h 6858011"/>
              <a:gd name="connsiteX8" fmla="*/ 0 w 12252666"/>
              <a:gd name="connsiteY8" fmla="*/ 6858011 h 6858011"/>
              <a:gd name="connsiteX9" fmla="*/ 0 w 12252666"/>
              <a:gd name="connsiteY9" fmla="*/ 11 h 6858011"/>
              <a:gd name="connsiteX0" fmla="*/ 0 w 12252666"/>
              <a:gd name="connsiteY0" fmla="*/ 11 h 6858011"/>
              <a:gd name="connsiteX1" fmla="*/ 12228384 w 12252666"/>
              <a:gd name="connsiteY1" fmla="*/ 0 h 6858011"/>
              <a:gd name="connsiteX2" fmla="*/ 6171998 w 12252666"/>
              <a:gd name="connsiteY2" fmla="*/ 552232 h 6858011"/>
              <a:gd name="connsiteX3" fmla="*/ 5860830 w 12252666"/>
              <a:gd name="connsiteY3" fmla="*/ 3753751 h 6858011"/>
              <a:gd name="connsiteX4" fmla="*/ 5138648 w 12252666"/>
              <a:gd name="connsiteY4" fmla="*/ 5209046 h 6858011"/>
              <a:gd name="connsiteX5" fmla="*/ 6331389 w 12252666"/>
              <a:gd name="connsiteY5" fmla="*/ 6858011 h 6858011"/>
              <a:gd name="connsiteX6" fmla="*/ 12191799 w 12252666"/>
              <a:gd name="connsiteY6" fmla="*/ 6858010 h 6858011"/>
              <a:gd name="connsiteX7" fmla="*/ 12191799 w 12252666"/>
              <a:gd name="connsiteY7" fmla="*/ 6858011 h 6858011"/>
              <a:gd name="connsiteX8" fmla="*/ 0 w 12252666"/>
              <a:gd name="connsiteY8" fmla="*/ 6858011 h 6858011"/>
              <a:gd name="connsiteX9" fmla="*/ 0 w 12252666"/>
              <a:gd name="connsiteY9" fmla="*/ 11 h 6858011"/>
              <a:gd name="connsiteX0" fmla="*/ 0 w 12252666"/>
              <a:gd name="connsiteY0" fmla="*/ 11 h 6858011"/>
              <a:gd name="connsiteX1" fmla="*/ 12228384 w 12252666"/>
              <a:gd name="connsiteY1" fmla="*/ 0 h 6858011"/>
              <a:gd name="connsiteX2" fmla="*/ 6171998 w 12252666"/>
              <a:gd name="connsiteY2" fmla="*/ 552232 h 6858011"/>
              <a:gd name="connsiteX3" fmla="*/ 5860830 w 12252666"/>
              <a:gd name="connsiteY3" fmla="*/ 3753751 h 6858011"/>
              <a:gd name="connsiteX4" fmla="*/ 5138648 w 12252666"/>
              <a:gd name="connsiteY4" fmla="*/ 5209046 h 6858011"/>
              <a:gd name="connsiteX5" fmla="*/ 4788339 w 12252666"/>
              <a:gd name="connsiteY5" fmla="*/ 6858011 h 6858011"/>
              <a:gd name="connsiteX6" fmla="*/ 12191799 w 12252666"/>
              <a:gd name="connsiteY6" fmla="*/ 6858010 h 6858011"/>
              <a:gd name="connsiteX7" fmla="*/ 12191799 w 12252666"/>
              <a:gd name="connsiteY7" fmla="*/ 6858011 h 6858011"/>
              <a:gd name="connsiteX8" fmla="*/ 0 w 12252666"/>
              <a:gd name="connsiteY8" fmla="*/ 6858011 h 6858011"/>
              <a:gd name="connsiteX9" fmla="*/ 0 w 12252666"/>
              <a:gd name="connsiteY9" fmla="*/ 11 h 6858011"/>
              <a:gd name="connsiteX0" fmla="*/ 0 w 12252666"/>
              <a:gd name="connsiteY0" fmla="*/ 11 h 6858011"/>
              <a:gd name="connsiteX1" fmla="*/ 12228384 w 12252666"/>
              <a:gd name="connsiteY1" fmla="*/ 0 h 6858011"/>
              <a:gd name="connsiteX2" fmla="*/ 6171998 w 12252666"/>
              <a:gd name="connsiteY2" fmla="*/ 552232 h 6858011"/>
              <a:gd name="connsiteX3" fmla="*/ 5860830 w 12252666"/>
              <a:gd name="connsiteY3" fmla="*/ 3753751 h 6858011"/>
              <a:gd name="connsiteX4" fmla="*/ 5138648 w 12252666"/>
              <a:gd name="connsiteY4" fmla="*/ 5209046 h 6858011"/>
              <a:gd name="connsiteX5" fmla="*/ 4788339 w 12252666"/>
              <a:gd name="connsiteY5" fmla="*/ 6858011 h 6858011"/>
              <a:gd name="connsiteX6" fmla="*/ 12191799 w 12252666"/>
              <a:gd name="connsiteY6" fmla="*/ 6858010 h 6858011"/>
              <a:gd name="connsiteX7" fmla="*/ 12191799 w 12252666"/>
              <a:gd name="connsiteY7" fmla="*/ 6858011 h 6858011"/>
              <a:gd name="connsiteX8" fmla="*/ 0 w 12252666"/>
              <a:gd name="connsiteY8" fmla="*/ 6858011 h 6858011"/>
              <a:gd name="connsiteX9" fmla="*/ 0 w 12252666"/>
              <a:gd name="connsiteY9" fmla="*/ 11 h 6858011"/>
              <a:gd name="connsiteX0" fmla="*/ 0 w 12252666"/>
              <a:gd name="connsiteY0" fmla="*/ 11 h 6858011"/>
              <a:gd name="connsiteX1" fmla="*/ 12228384 w 12252666"/>
              <a:gd name="connsiteY1" fmla="*/ 0 h 6858011"/>
              <a:gd name="connsiteX2" fmla="*/ 6171998 w 12252666"/>
              <a:gd name="connsiteY2" fmla="*/ 552232 h 6858011"/>
              <a:gd name="connsiteX3" fmla="*/ 5860830 w 12252666"/>
              <a:gd name="connsiteY3" fmla="*/ 3753751 h 6858011"/>
              <a:gd name="connsiteX4" fmla="*/ 5138648 w 12252666"/>
              <a:gd name="connsiteY4" fmla="*/ 5209046 h 6858011"/>
              <a:gd name="connsiteX5" fmla="*/ 4788339 w 12252666"/>
              <a:gd name="connsiteY5" fmla="*/ 6858011 h 6858011"/>
              <a:gd name="connsiteX6" fmla="*/ 12191799 w 12252666"/>
              <a:gd name="connsiteY6" fmla="*/ 6858010 h 6858011"/>
              <a:gd name="connsiteX7" fmla="*/ 12191799 w 12252666"/>
              <a:gd name="connsiteY7" fmla="*/ 6858011 h 6858011"/>
              <a:gd name="connsiteX8" fmla="*/ 0 w 12252666"/>
              <a:gd name="connsiteY8" fmla="*/ 6858011 h 6858011"/>
              <a:gd name="connsiteX9" fmla="*/ 0 w 12252666"/>
              <a:gd name="connsiteY9" fmla="*/ 11 h 6858011"/>
              <a:gd name="connsiteX0" fmla="*/ 0 w 12252666"/>
              <a:gd name="connsiteY0" fmla="*/ 11 h 6858011"/>
              <a:gd name="connsiteX1" fmla="*/ 12228384 w 12252666"/>
              <a:gd name="connsiteY1" fmla="*/ 0 h 6858011"/>
              <a:gd name="connsiteX2" fmla="*/ 6171998 w 12252666"/>
              <a:gd name="connsiteY2" fmla="*/ 552232 h 6858011"/>
              <a:gd name="connsiteX3" fmla="*/ 5860830 w 12252666"/>
              <a:gd name="connsiteY3" fmla="*/ 3753751 h 6858011"/>
              <a:gd name="connsiteX4" fmla="*/ 5138648 w 12252666"/>
              <a:gd name="connsiteY4" fmla="*/ 5209046 h 6858011"/>
              <a:gd name="connsiteX5" fmla="*/ 4940739 w 12252666"/>
              <a:gd name="connsiteY5" fmla="*/ 6858011 h 6858011"/>
              <a:gd name="connsiteX6" fmla="*/ 12191799 w 12252666"/>
              <a:gd name="connsiteY6" fmla="*/ 6858010 h 6858011"/>
              <a:gd name="connsiteX7" fmla="*/ 12191799 w 12252666"/>
              <a:gd name="connsiteY7" fmla="*/ 6858011 h 6858011"/>
              <a:gd name="connsiteX8" fmla="*/ 0 w 12252666"/>
              <a:gd name="connsiteY8" fmla="*/ 6858011 h 6858011"/>
              <a:gd name="connsiteX9" fmla="*/ 0 w 12252666"/>
              <a:gd name="connsiteY9" fmla="*/ 11 h 6858011"/>
              <a:gd name="connsiteX0" fmla="*/ 0 w 12252666"/>
              <a:gd name="connsiteY0" fmla="*/ 11 h 6858011"/>
              <a:gd name="connsiteX1" fmla="*/ 12228384 w 12252666"/>
              <a:gd name="connsiteY1" fmla="*/ 0 h 6858011"/>
              <a:gd name="connsiteX2" fmla="*/ 6171998 w 12252666"/>
              <a:gd name="connsiteY2" fmla="*/ 552232 h 6858011"/>
              <a:gd name="connsiteX3" fmla="*/ 5860830 w 12252666"/>
              <a:gd name="connsiteY3" fmla="*/ 3753751 h 6858011"/>
              <a:gd name="connsiteX4" fmla="*/ 5138648 w 12252666"/>
              <a:gd name="connsiteY4" fmla="*/ 5209046 h 6858011"/>
              <a:gd name="connsiteX5" fmla="*/ 4940739 w 12252666"/>
              <a:gd name="connsiteY5" fmla="*/ 6858011 h 6858011"/>
              <a:gd name="connsiteX6" fmla="*/ 12191799 w 12252666"/>
              <a:gd name="connsiteY6" fmla="*/ 6858010 h 6858011"/>
              <a:gd name="connsiteX7" fmla="*/ 12191799 w 12252666"/>
              <a:gd name="connsiteY7" fmla="*/ 6858011 h 6858011"/>
              <a:gd name="connsiteX8" fmla="*/ 0 w 12252666"/>
              <a:gd name="connsiteY8" fmla="*/ 6858011 h 6858011"/>
              <a:gd name="connsiteX9" fmla="*/ 0 w 12252666"/>
              <a:gd name="connsiteY9" fmla="*/ 11 h 6858011"/>
              <a:gd name="connsiteX0" fmla="*/ 0 w 12252666"/>
              <a:gd name="connsiteY0" fmla="*/ 11 h 6858011"/>
              <a:gd name="connsiteX1" fmla="*/ 12228384 w 12252666"/>
              <a:gd name="connsiteY1" fmla="*/ 0 h 6858011"/>
              <a:gd name="connsiteX2" fmla="*/ 6171998 w 12252666"/>
              <a:gd name="connsiteY2" fmla="*/ 552232 h 6858011"/>
              <a:gd name="connsiteX3" fmla="*/ 5860830 w 12252666"/>
              <a:gd name="connsiteY3" fmla="*/ 3753751 h 6858011"/>
              <a:gd name="connsiteX4" fmla="*/ 5138648 w 12252666"/>
              <a:gd name="connsiteY4" fmla="*/ 5209046 h 6858011"/>
              <a:gd name="connsiteX5" fmla="*/ 4727379 w 12252666"/>
              <a:gd name="connsiteY5" fmla="*/ 6858011 h 6858011"/>
              <a:gd name="connsiteX6" fmla="*/ 12191799 w 12252666"/>
              <a:gd name="connsiteY6" fmla="*/ 6858010 h 6858011"/>
              <a:gd name="connsiteX7" fmla="*/ 12191799 w 12252666"/>
              <a:gd name="connsiteY7" fmla="*/ 6858011 h 6858011"/>
              <a:gd name="connsiteX8" fmla="*/ 0 w 12252666"/>
              <a:gd name="connsiteY8" fmla="*/ 6858011 h 6858011"/>
              <a:gd name="connsiteX9" fmla="*/ 0 w 12252666"/>
              <a:gd name="connsiteY9" fmla="*/ 11 h 6858011"/>
              <a:gd name="connsiteX0" fmla="*/ 0 w 12252666"/>
              <a:gd name="connsiteY0" fmla="*/ 11 h 6858011"/>
              <a:gd name="connsiteX1" fmla="*/ 12228384 w 12252666"/>
              <a:gd name="connsiteY1" fmla="*/ 0 h 6858011"/>
              <a:gd name="connsiteX2" fmla="*/ 6171998 w 12252666"/>
              <a:gd name="connsiteY2" fmla="*/ 552232 h 6858011"/>
              <a:gd name="connsiteX3" fmla="*/ 5860830 w 12252666"/>
              <a:gd name="connsiteY3" fmla="*/ 3753751 h 6858011"/>
              <a:gd name="connsiteX4" fmla="*/ 5138648 w 12252666"/>
              <a:gd name="connsiteY4" fmla="*/ 5209046 h 6858011"/>
              <a:gd name="connsiteX5" fmla="*/ 4727379 w 12252666"/>
              <a:gd name="connsiteY5" fmla="*/ 6858011 h 6858011"/>
              <a:gd name="connsiteX6" fmla="*/ 12191799 w 12252666"/>
              <a:gd name="connsiteY6" fmla="*/ 6858010 h 6858011"/>
              <a:gd name="connsiteX7" fmla="*/ 12191799 w 12252666"/>
              <a:gd name="connsiteY7" fmla="*/ 6858011 h 6858011"/>
              <a:gd name="connsiteX8" fmla="*/ 0 w 12252666"/>
              <a:gd name="connsiteY8" fmla="*/ 6858011 h 6858011"/>
              <a:gd name="connsiteX9" fmla="*/ 0 w 12252666"/>
              <a:gd name="connsiteY9" fmla="*/ 11 h 6858011"/>
              <a:gd name="connsiteX0" fmla="*/ 0 w 12252666"/>
              <a:gd name="connsiteY0" fmla="*/ 11 h 6858011"/>
              <a:gd name="connsiteX1" fmla="*/ 12228384 w 12252666"/>
              <a:gd name="connsiteY1" fmla="*/ 0 h 6858011"/>
              <a:gd name="connsiteX2" fmla="*/ 6171998 w 12252666"/>
              <a:gd name="connsiteY2" fmla="*/ 552232 h 6858011"/>
              <a:gd name="connsiteX3" fmla="*/ 5860830 w 12252666"/>
              <a:gd name="connsiteY3" fmla="*/ 3753751 h 6858011"/>
              <a:gd name="connsiteX4" fmla="*/ 5138648 w 12252666"/>
              <a:gd name="connsiteY4" fmla="*/ 5209046 h 6858011"/>
              <a:gd name="connsiteX5" fmla="*/ 4727379 w 12252666"/>
              <a:gd name="connsiteY5" fmla="*/ 6858011 h 6858011"/>
              <a:gd name="connsiteX6" fmla="*/ 12191799 w 12252666"/>
              <a:gd name="connsiteY6" fmla="*/ 6858010 h 6858011"/>
              <a:gd name="connsiteX7" fmla="*/ 12191799 w 12252666"/>
              <a:gd name="connsiteY7" fmla="*/ 6858011 h 6858011"/>
              <a:gd name="connsiteX8" fmla="*/ 0 w 12252666"/>
              <a:gd name="connsiteY8" fmla="*/ 6858011 h 6858011"/>
              <a:gd name="connsiteX9" fmla="*/ 0 w 12252666"/>
              <a:gd name="connsiteY9" fmla="*/ 11 h 6858011"/>
              <a:gd name="connsiteX0" fmla="*/ 0 w 12252666"/>
              <a:gd name="connsiteY0" fmla="*/ 11 h 6858011"/>
              <a:gd name="connsiteX1" fmla="*/ 12228384 w 12252666"/>
              <a:gd name="connsiteY1" fmla="*/ 0 h 6858011"/>
              <a:gd name="connsiteX2" fmla="*/ 6171998 w 12252666"/>
              <a:gd name="connsiteY2" fmla="*/ 552232 h 6858011"/>
              <a:gd name="connsiteX3" fmla="*/ 5860830 w 12252666"/>
              <a:gd name="connsiteY3" fmla="*/ 3753751 h 6858011"/>
              <a:gd name="connsiteX4" fmla="*/ 5138648 w 12252666"/>
              <a:gd name="connsiteY4" fmla="*/ 5209046 h 6858011"/>
              <a:gd name="connsiteX5" fmla="*/ 4727379 w 12252666"/>
              <a:gd name="connsiteY5" fmla="*/ 6858011 h 6858011"/>
              <a:gd name="connsiteX6" fmla="*/ 12191799 w 12252666"/>
              <a:gd name="connsiteY6" fmla="*/ 6858010 h 6858011"/>
              <a:gd name="connsiteX7" fmla="*/ 12191799 w 12252666"/>
              <a:gd name="connsiteY7" fmla="*/ 6858011 h 6858011"/>
              <a:gd name="connsiteX8" fmla="*/ 0 w 12252666"/>
              <a:gd name="connsiteY8" fmla="*/ 6858011 h 6858011"/>
              <a:gd name="connsiteX9" fmla="*/ 0 w 12252666"/>
              <a:gd name="connsiteY9" fmla="*/ 11 h 6858011"/>
              <a:gd name="connsiteX0" fmla="*/ 0 w 12252666"/>
              <a:gd name="connsiteY0" fmla="*/ 11 h 6858011"/>
              <a:gd name="connsiteX1" fmla="*/ 12228384 w 12252666"/>
              <a:gd name="connsiteY1" fmla="*/ 0 h 6858011"/>
              <a:gd name="connsiteX2" fmla="*/ 6171998 w 12252666"/>
              <a:gd name="connsiteY2" fmla="*/ 552232 h 6858011"/>
              <a:gd name="connsiteX3" fmla="*/ 5860830 w 12252666"/>
              <a:gd name="connsiteY3" fmla="*/ 3753751 h 6858011"/>
              <a:gd name="connsiteX4" fmla="*/ 5047208 w 12252666"/>
              <a:gd name="connsiteY4" fmla="*/ 5209046 h 6858011"/>
              <a:gd name="connsiteX5" fmla="*/ 4727379 w 12252666"/>
              <a:gd name="connsiteY5" fmla="*/ 6858011 h 6858011"/>
              <a:gd name="connsiteX6" fmla="*/ 12191799 w 12252666"/>
              <a:gd name="connsiteY6" fmla="*/ 6858010 h 6858011"/>
              <a:gd name="connsiteX7" fmla="*/ 12191799 w 12252666"/>
              <a:gd name="connsiteY7" fmla="*/ 6858011 h 6858011"/>
              <a:gd name="connsiteX8" fmla="*/ 0 w 12252666"/>
              <a:gd name="connsiteY8" fmla="*/ 6858011 h 6858011"/>
              <a:gd name="connsiteX9" fmla="*/ 0 w 12252666"/>
              <a:gd name="connsiteY9" fmla="*/ 11 h 6858011"/>
              <a:gd name="connsiteX0" fmla="*/ 0 w 12252666"/>
              <a:gd name="connsiteY0" fmla="*/ 11 h 6858011"/>
              <a:gd name="connsiteX1" fmla="*/ 12228384 w 12252666"/>
              <a:gd name="connsiteY1" fmla="*/ 0 h 6858011"/>
              <a:gd name="connsiteX2" fmla="*/ 6171998 w 12252666"/>
              <a:gd name="connsiteY2" fmla="*/ 552232 h 6858011"/>
              <a:gd name="connsiteX3" fmla="*/ 5860830 w 12252666"/>
              <a:gd name="connsiteY3" fmla="*/ 3753751 h 6858011"/>
              <a:gd name="connsiteX4" fmla="*/ 5047208 w 12252666"/>
              <a:gd name="connsiteY4" fmla="*/ 5209046 h 6858011"/>
              <a:gd name="connsiteX5" fmla="*/ 4727379 w 12252666"/>
              <a:gd name="connsiteY5" fmla="*/ 6858011 h 6858011"/>
              <a:gd name="connsiteX6" fmla="*/ 12191799 w 12252666"/>
              <a:gd name="connsiteY6" fmla="*/ 6858010 h 6858011"/>
              <a:gd name="connsiteX7" fmla="*/ 12191799 w 12252666"/>
              <a:gd name="connsiteY7" fmla="*/ 6858011 h 6858011"/>
              <a:gd name="connsiteX8" fmla="*/ 0 w 12252666"/>
              <a:gd name="connsiteY8" fmla="*/ 6858011 h 6858011"/>
              <a:gd name="connsiteX9" fmla="*/ 0 w 12252666"/>
              <a:gd name="connsiteY9" fmla="*/ 11 h 6858011"/>
              <a:gd name="connsiteX0" fmla="*/ 0 w 13029709"/>
              <a:gd name="connsiteY0" fmla="*/ 11 h 6858011"/>
              <a:gd name="connsiteX1" fmla="*/ 12228384 w 13029709"/>
              <a:gd name="connsiteY1" fmla="*/ 0 h 6858011"/>
              <a:gd name="connsiteX2" fmla="*/ 11230507 w 13029709"/>
              <a:gd name="connsiteY2" fmla="*/ 164122 h 6858011"/>
              <a:gd name="connsiteX3" fmla="*/ 6171998 w 13029709"/>
              <a:gd name="connsiteY3" fmla="*/ 552232 h 6858011"/>
              <a:gd name="connsiteX4" fmla="*/ 5860830 w 13029709"/>
              <a:gd name="connsiteY4" fmla="*/ 3753751 h 6858011"/>
              <a:gd name="connsiteX5" fmla="*/ 5047208 w 13029709"/>
              <a:gd name="connsiteY5" fmla="*/ 5209046 h 6858011"/>
              <a:gd name="connsiteX6" fmla="*/ 4727379 w 13029709"/>
              <a:gd name="connsiteY6" fmla="*/ 6858011 h 6858011"/>
              <a:gd name="connsiteX7" fmla="*/ 12191799 w 13029709"/>
              <a:gd name="connsiteY7" fmla="*/ 6858010 h 6858011"/>
              <a:gd name="connsiteX8" fmla="*/ 12191799 w 13029709"/>
              <a:gd name="connsiteY8" fmla="*/ 6858011 h 6858011"/>
              <a:gd name="connsiteX9" fmla="*/ 0 w 13029709"/>
              <a:gd name="connsiteY9" fmla="*/ 6858011 h 6858011"/>
              <a:gd name="connsiteX10" fmla="*/ 0 w 13029709"/>
              <a:gd name="connsiteY10" fmla="*/ 11 h 6858011"/>
              <a:gd name="connsiteX0" fmla="*/ 0 w 13111519"/>
              <a:gd name="connsiteY0" fmla="*/ 11 h 6858011"/>
              <a:gd name="connsiteX1" fmla="*/ 12228384 w 13111519"/>
              <a:gd name="connsiteY1" fmla="*/ 0 h 6858011"/>
              <a:gd name="connsiteX2" fmla="*/ 11558753 w 13111519"/>
              <a:gd name="connsiteY2" fmla="*/ 1055078 h 6858011"/>
              <a:gd name="connsiteX3" fmla="*/ 6171998 w 13111519"/>
              <a:gd name="connsiteY3" fmla="*/ 552232 h 6858011"/>
              <a:gd name="connsiteX4" fmla="*/ 5860830 w 13111519"/>
              <a:gd name="connsiteY4" fmla="*/ 3753751 h 6858011"/>
              <a:gd name="connsiteX5" fmla="*/ 5047208 w 13111519"/>
              <a:gd name="connsiteY5" fmla="*/ 5209046 h 6858011"/>
              <a:gd name="connsiteX6" fmla="*/ 4727379 w 13111519"/>
              <a:gd name="connsiteY6" fmla="*/ 6858011 h 6858011"/>
              <a:gd name="connsiteX7" fmla="*/ 12191799 w 13111519"/>
              <a:gd name="connsiteY7" fmla="*/ 6858010 h 6858011"/>
              <a:gd name="connsiteX8" fmla="*/ 12191799 w 13111519"/>
              <a:gd name="connsiteY8" fmla="*/ 6858011 h 6858011"/>
              <a:gd name="connsiteX9" fmla="*/ 0 w 13111519"/>
              <a:gd name="connsiteY9" fmla="*/ 6858011 h 6858011"/>
              <a:gd name="connsiteX10" fmla="*/ 0 w 13111519"/>
              <a:gd name="connsiteY10" fmla="*/ 11 h 6858011"/>
              <a:gd name="connsiteX0" fmla="*/ 0 w 12281687"/>
              <a:gd name="connsiteY0" fmla="*/ 11 h 6858011"/>
              <a:gd name="connsiteX1" fmla="*/ 12228384 w 12281687"/>
              <a:gd name="connsiteY1" fmla="*/ 0 h 6858011"/>
              <a:gd name="connsiteX2" fmla="*/ 11558753 w 12281687"/>
              <a:gd name="connsiteY2" fmla="*/ 1055078 h 6858011"/>
              <a:gd name="connsiteX3" fmla="*/ 6171998 w 12281687"/>
              <a:gd name="connsiteY3" fmla="*/ 552232 h 6858011"/>
              <a:gd name="connsiteX4" fmla="*/ 5860830 w 12281687"/>
              <a:gd name="connsiteY4" fmla="*/ 3753751 h 6858011"/>
              <a:gd name="connsiteX5" fmla="*/ 5047208 w 12281687"/>
              <a:gd name="connsiteY5" fmla="*/ 5209046 h 6858011"/>
              <a:gd name="connsiteX6" fmla="*/ 4727379 w 12281687"/>
              <a:gd name="connsiteY6" fmla="*/ 6858011 h 6858011"/>
              <a:gd name="connsiteX7" fmla="*/ 12191799 w 12281687"/>
              <a:gd name="connsiteY7" fmla="*/ 6858010 h 6858011"/>
              <a:gd name="connsiteX8" fmla="*/ 12191799 w 12281687"/>
              <a:gd name="connsiteY8" fmla="*/ 6858011 h 6858011"/>
              <a:gd name="connsiteX9" fmla="*/ 0 w 12281687"/>
              <a:gd name="connsiteY9" fmla="*/ 6858011 h 6858011"/>
              <a:gd name="connsiteX10" fmla="*/ 0 w 12281687"/>
              <a:gd name="connsiteY10" fmla="*/ 11 h 6858011"/>
              <a:gd name="connsiteX0" fmla="*/ 0 w 12228384"/>
              <a:gd name="connsiteY0" fmla="*/ 11 h 6858011"/>
              <a:gd name="connsiteX1" fmla="*/ 12228384 w 12228384"/>
              <a:gd name="connsiteY1" fmla="*/ 0 h 6858011"/>
              <a:gd name="connsiteX2" fmla="*/ 11253953 w 12228384"/>
              <a:gd name="connsiteY2" fmla="*/ 1430217 h 6858011"/>
              <a:gd name="connsiteX3" fmla="*/ 6171998 w 12228384"/>
              <a:gd name="connsiteY3" fmla="*/ 552232 h 6858011"/>
              <a:gd name="connsiteX4" fmla="*/ 5860830 w 12228384"/>
              <a:gd name="connsiteY4" fmla="*/ 3753751 h 6858011"/>
              <a:gd name="connsiteX5" fmla="*/ 5047208 w 12228384"/>
              <a:gd name="connsiteY5" fmla="*/ 5209046 h 6858011"/>
              <a:gd name="connsiteX6" fmla="*/ 4727379 w 12228384"/>
              <a:gd name="connsiteY6" fmla="*/ 6858011 h 6858011"/>
              <a:gd name="connsiteX7" fmla="*/ 12191799 w 12228384"/>
              <a:gd name="connsiteY7" fmla="*/ 6858010 h 6858011"/>
              <a:gd name="connsiteX8" fmla="*/ 12191799 w 12228384"/>
              <a:gd name="connsiteY8" fmla="*/ 6858011 h 6858011"/>
              <a:gd name="connsiteX9" fmla="*/ 0 w 12228384"/>
              <a:gd name="connsiteY9" fmla="*/ 6858011 h 6858011"/>
              <a:gd name="connsiteX10" fmla="*/ 0 w 12228384"/>
              <a:gd name="connsiteY10" fmla="*/ 11 h 6858011"/>
              <a:gd name="connsiteX0" fmla="*/ 0 w 12228384"/>
              <a:gd name="connsiteY0" fmla="*/ 11 h 6858011"/>
              <a:gd name="connsiteX1" fmla="*/ 12228384 w 12228384"/>
              <a:gd name="connsiteY1" fmla="*/ 0 h 6858011"/>
              <a:gd name="connsiteX2" fmla="*/ 11253953 w 12228384"/>
              <a:gd name="connsiteY2" fmla="*/ 1430217 h 6858011"/>
              <a:gd name="connsiteX3" fmla="*/ 6383013 w 12228384"/>
              <a:gd name="connsiteY3" fmla="*/ 646017 h 6858011"/>
              <a:gd name="connsiteX4" fmla="*/ 5860830 w 12228384"/>
              <a:gd name="connsiteY4" fmla="*/ 3753751 h 6858011"/>
              <a:gd name="connsiteX5" fmla="*/ 5047208 w 12228384"/>
              <a:gd name="connsiteY5" fmla="*/ 5209046 h 6858011"/>
              <a:gd name="connsiteX6" fmla="*/ 4727379 w 12228384"/>
              <a:gd name="connsiteY6" fmla="*/ 6858011 h 6858011"/>
              <a:gd name="connsiteX7" fmla="*/ 12191799 w 12228384"/>
              <a:gd name="connsiteY7" fmla="*/ 6858010 h 6858011"/>
              <a:gd name="connsiteX8" fmla="*/ 12191799 w 12228384"/>
              <a:gd name="connsiteY8" fmla="*/ 6858011 h 6858011"/>
              <a:gd name="connsiteX9" fmla="*/ 0 w 12228384"/>
              <a:gd name="connsiteY9" fmla="*/ 6858011 h 6858011"/>
              <a:gd name="connsiteX10" fmla="*/ 0 w 12228384"/>
              <a:gd name="connsiteY10" fmla="*/ 11 h 6858011"/>
              <a:gd name="connsiteX0" fmla="*/ 0 w 12228384"/>
              <a:gd name="connsiteY0" fmla="*/ 11 h 6858011"/>
              <a:gd name="connsiteX1" fmla="*/ 12228384 w 12228384"/>
              <a:gd name="connsiteY1" fmla="*/ 0 h 6858011"/>
              <a:gd name="connsiteX2" fmla="*/ 11253953 w 12228384"/>
              <a:gd name="connsiteY2" fmla="*/ 1430217 h 6858011"/>
              <a:gd name="connsiteX3" fmla="*/ 6383013 w 12228384"/>
              <a:gd name="connsiteY3" fmla="*/ 646017 h 6858011"/>
              <a:gd name="connsiteX4" fmla="*/ 5860830 w 12228384"/>
              <a:gd name="connsiteY4" fmla="*/ 3753751 h 6858011"/>
              <a:gd name="connsiteX5" fmla="*/ 5047208 w 12228384"/>
              <a:gd name="connsiteY5" fmla="*/ 5209046 h 6858011"/>
              <a:gd name="connsiteX6" fmla="*/ 4727379 w 12228384"/>
              <a:gd name="connsiteY6" fmla="*/ 6858011 h 6858011"/>
              <a:gd name="connsiteX7" fmla="*/ 12191799 w 12228384"/>
              <a:gd name="connsiteY7" fmla="*/ 6858010 h 6858011"/>
              <a:gd name="connsiteX8" fmla="*/ 12191799 w 12228384"/>
              <a:gd name="connsiteY8" fmla="*/ 6858011 h 6858011"/>
              <a:gd name="connsiteX9" fmla="*/ 0 w 12228384"/>
              <a:gd name="connsiteY9" fmla="*/ 6858011 h 6858011"/>
              <a:gd name="connsiteX10" fmla="*/ 0 w 12228384"/>
              <a:gd name="connsiteY10" fmla="*/ 11 h 6858011"/>
              <a:gd name="connsiteX0" fmla="*/ 0 w 12228384"/>
              <a:gd name="connsiteY0" fmla="*/ 11 h 6858011"/>
              <a:gd name="connsiteX1" fmla="*/ 12228384 w 12228384"/>
              <a:gd name="connsiteY1" fmla="*/ 0 h 6858011"/>
              <a:gd name="connsiteX2" fmla="*/ 11253953 w 12228384"/>
              <a:gd name="connsiteY2" fmla="*/ 1430217 h 6858011"/>
              <a:gd name="connsiteX3" fmla="*/ 6547137 w 12228384"/>
              <a:gd name="connsiteY3" fmla="*/ 692909 h 6858011"/>
              <a:gd name="connsiteX4" fmla="*/ 5860830 w 12228384"/>
              <a:gd name="connsiteY4" fmla="*/ 3753751 h 6858011"/>
              <a:gd name="connsiteX5" fmla="*/ 5047208 w 12228384"/>
              <a:gd name="connsiteY5" fmla="*/ 5209046 h 6858011"/>
              <a:gd name="connsiteX6" fmla="*/ 4727379 w 12228384"/>
              <a:gd name="connsiteY6" fmla="*/ 6858011 h 6858011"/>
              <a:gd name="connsiteX7" fmla="*/ 12191799 w 12228384"/>
              <a:gd name="connsiteY7" fmla="*/ 6858010 h 6858011"/>
              <a:gd name="connsiteX8" fmla="*/ 12191799 w 12228384"/>
              <a:gd name="connsiteY8" fmla="*/ 6858011 h 6858011"/>
              <a:gd name="connsiteX9" fmla="*/ 0 w 12228384"/>
              <a:gd name="connsiteY9" fmla="*/ 6858011 h 6858011"/>
              <a:gd name="connsiteX10" fmla="*/ 0 w 12228384"/>
              <a:gd name="connsiteY10" fmla="*/ 11 h 6858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228384" h="6858011">
                <a:moveTo>
                  <a:pt x="0" y="11"/>
                </a:moveTo>
                <a:lnTo>
                  <a:pt x="12228384" y="0"/>
                </a:lnTo>
                <a:cubicBezTo>
                  <a:pt x="12224442" y="308706"/>
                  <a:pt x="12263351" y="1338178"/>
                  <a:pt x="11253953" y="1430217"/>
                </a:cubicBezTo>
                <a:cubicBezTo>
                  <a:pt x="10244555" y="1522256"/>
                  <a:pt x="7938360" y="211868"/>
                  <a:pt x="6547137" y="692909"/>
                </a:cubicBezTo>
                <a:cubicBezTo>
                  <a:pt x="5155914" y="1173950"/>
                  <a:pt x="6110818" y="3001062"/>
                  <a:pt x="5860830" y="3753751"/>
                </a:cubicBezTo>
                <a:cubicBezTo>
                  <a:pt x="5610842" y="4506440"/>
                  <a:pt x="5236116" y="4889790"/>
                  <a:pt x="5047208" y="5209046"/>
                </a:cubicBezTo>
                <a:cubicBezTo>
                  <a:pt x="4858300" y="5528302"/>
                  <a:pt x="4738669" y="5998961"/>
                  <a:pt x="4727379" y="6858011"/>
                </a:cubicBezTo>
                <a:lnTo>
                  <a:pt x="12191799" y="6858010"/>
                </a:lnTo>
                <a:lnTo>
                  <a:pt x="12191799" y="6858011"/>
                </a:lnTo>
                <a:lnTo>
                  <a:pt x="0" y="6858011"/>
                </a:lnTo>
                <a:lnTo>
                  <a:pt x="0" y="11"/>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pic>
        <p:nvPicPr>
          <p:cNvPr id="4" name="Picture 1">
            <a:extLst>
              <a:ext uri="{FF2B5EF4-FFF2-40B4-BE49-F238E27FC236}">
                <a16:creationId xmlns:a16="http://schemas.microsoft.com/office/drawing/2014/main" id="{3EFE826B-9D81-D34E-B0A6-906960796B7E}"/>
              </a:ext>
            </a:extLst>
          </p:cNvPr>
          <p:cNvPicPr>
            <a:picLocks noChangeAspect="1"/>
          </p:cNvPicPr>
          <p:nvPr/>
        </p:nvPicPr>
        <p:blipFill>
          <a:blip r:embed="rId3" cstate="hqprint">
            <a:grayscl/>
            <a:extLst>
              <a:ext uri="{28A0092B-C50C-407E-A947-70E740481C1C}">
                <a14:useLocalDpi xmlns:a14="http://schemas.microsoft.com/office/drawing/2010/main"/>
              </a:ext>
            </a:extLst>
          </a:blip>
          <a:srcRect/>
          <a:stretch/>
        </p:blipFill>
        <p:spPr>
          <a:xfrm>
            <a:off x="9158215" y="6111323"/>
            <a:ext cx="2737784" cy="603923"/>
          </a:xfrm>
          <a:prstGeom prst="rect">
            <a:avLst/>
          </a:prstGeom>
        </p:spPr>
      </p:pic>
      <p:sp>
        <p:nvSpPr>
          <p:cNvPr id="5" name="Rubrik 1">
            <a:extLst>
              <a:ext uri="{FF2B5EF4-FFF2-40B4-BE49-F238E27FC236}">
                <a16:creationId xmlns:a16="http://schemas.microsoft.com/office/drawing/2014/main" id="{6D233A61-9FF4-77E8-A661-C746BB9C1732}"/>
              </a:ext>
            </a:extLst>
          </p:cNvPr>
          <p:cNvSpPr txBox="1">
            <a:spLocks/>
          </p:cNvSpPr>
          <p:nvPr/>
        </p:nvSpPr>
        <p:spPr>
          <a:xfrm>
            <a:off x="716704" y="764302"/>
            <a:ext cx="4836568" cy="2435397"/>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lt1"/>
              </a:buClr>
              <a:buSzPts val="3200"/>
              <a:buFont typeface="Jost Medium"/>
              <a:buNone/>
              <a:defRPr sz="3200" b="0" i="0" u="none" strike="noStrike" cap="none">
                <a:solidFill>
                  <a:schemeClr val="lt1"/>
                </a:solidFill>
                <a:latin typeface="Jost Medium"/>
                <a:ea typeface="Jost Medium"/>
                <a:cs typeface="Jost Medium"/>
                <a:sym typeface="Jost Medium"/>
              </a:defRPr>
            </a:lvl1pPr>
            <a:lvl2pPr marR="0" lvl="1"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sv-SE" sz="3600" dirty="0"/>
              <a:t>Programkontoret </a:t>
            </a:r>
            <a:br>
              <a:rPr lang="sv-SE" sz="3600" dirty="0"/>
            </a:br>
            <a:r>
              <a:rPr lang="sv-SE" sz="3600" dirty="0"/>
              <a:t>är den administrativa</a:t>
            </a:r>
            <a:br>
              <a:rPr lang="sv-SE" sz="3600" dirty="0"/>
            </a:br>
            <a:r>
              <a:rPr lang="sv-SE" sz="3600" dirty="0"/>
              <a:t>funktionen som driver</a:t>
            </a:r>
            <a:br>
              <a:rPr lang="sv-SE" sz="3600" dirty="0"/>
            </a:br>
            <a:r>
              <a:rPr lang="sv-SE" sz="3600" dirty="0"/>
              <a:t>Water Wise </a:t>
            </a:r>
            <a:r>
              <a:rPr lang="sv-SE" sz="3600" dirty="0" err="1"/>
              <a:t>Societies</a:t>
            </a:r>
            <a:endParaRPr lang="sv-SE" sz="3600" dirty="0"/>
          </a:p>
        </p:txBody>
      </p:sp>
      <p:pic>
        <p:nvPicPr>
          <p:cNvPr id="6" name="Bildobjekt 5" descr="En bild som visar Teckensnitt, text, logotyp, Grafik&#10;&#10;Automatiskt genererad beskrivning">
            <a:extLst>
              <a:ext uri="{FF2B5EF4-FFF2-40B4-BE49-F238E27FC236}">
                <a16:creationId xmlns:a16="http://schemas.microsoft.com/office/drawing/2014/main" id="{75C2D053-6136-7A48-D9EC-458B13ABE884}"/>
              </a:ext>
            </a:extLst>
          </p:cNvPr>
          <p:cNvPicPr>
            <a:picLocks noChangeAspect="1"/>
          </p:cNvPicPr>
          <p:nvPr/>
        </p:nvPicPr>
        <p:blipFill>
          <a:blip r:embed="rId4"/>
          <a:stretch>
            <a:fillRect/>
          </a:stretch>
        </p:blipFill>
        <p:spPr>
          <a:xfrm>
            <a:off x="9726494" y="3576703"/>
            <a:ext cx="1412520" cy="987583"/>
          </a:xfrm>
          <a:prstGeom prst="rect">
            <a:avLst/>
          </a:prstGeom>
        </p:spPr>
      </p:pic>
      <p:pic>
        <p:nvPicPr>
          <p:cNvPr id="7" name="Bildobjekt 6" descr="En bild som visar svart, mörker&#10;&#10;Automatiskt genererad beskrivning">
            <a:extLst>
              <a:ext uri="{FF2B5EF4-FFF2-40B4-BE49-F238E27FC236}">
                <a16:creationId xmlns:a16="http://schemas.microsoft.com/office/drawing/2014/main" id="{FFF2CA52-2884-0D48-C904-9FBE3CAE7A15}"/>
              </a:ext>
            </a:extLst>
          </p:cNvPr>
          <p:cNvPicPr>
            <a:picLocks noChangeAspect="1"/>
          </p:cNvPicPr>
          <p:nvPr/>
        </p:nvPicPr>
        <p:blipFill>
          <a:blip r:embed="rId5"/>
          <a:stretch>
            <a:fillRect/>
          </a:stretch>
        </p:blipFill>
        <p:spPr>
          <a:xfrm>
            <a:off x="8780811" y="4700574"/>
            <a:ext cx="2358203" cy="1252205"/>
          </a:xfrm>
          <a:prstGeom prst="rect">
            <a:avLst/>
          </a:prstGeom>
        </p:spPr>
      </p:pic>
      <p:pic>
        <p:nvPicPr>
          <p:cNvPr id="8" name="Picture 10" descr="Start - Linköping Science Park">
            <a:extLst>
              <a:ext uri="{FF2B5EF4-FFF2-40B4-BE49-F238E27FC236}">
                <a16:creationId xmlns:a16="http://schemas.microsoft.com/office/drawing/2014/main" id="{B62BD70E-F2DD-3EB2-29C9-141147CA83D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60161" y="3444393"/>
            <a:ext cx="2258692" cy="1252204"/>
          </a:xfrm>
          <a:prstGeom prst="rect">
            <a:avLst/>
          </a:prstGeom>
          <a:noFill/>
          <a:extLst>
            <a:ext uri="{909E8E84-426E-40DD-AFC4-6F175D3DCCD1}">
              <a14:hiddenFill xmlns:a14="http://schemas.microsoft.com/office/drawing/2010/main">
                <a:solidFill>
                  <a:srgbClr val="FFFFFF"/>
                </a:solidFill>
              </a14:hiddenFill>
            </a:ext>
          </a:extLst>
        </p:spPr>
      </p:pic>
      <p:pic>
        <p:nvPicPr>
          <p:cNvPr id="9" name="Bildobjekt 8" descr="En bild som visar svart, mörker&#10;&#10;Automatiskt genererad beskrivning">
            <a:extLst>
              <a:ext uri="{FF2B5EF4-FFF2-40B4-BE49-F238E27FC236}">
                <a16:creationId xmlns:a16="http://schemas.microsoft.com/office/drawing/2014/main" id="{8C062893-ECC4-28E1-F49F-19CB74D5AC88}"/>
              </a:ext>
            </a:extLst>
          </p:cNvPr>
          <p:cNvPicPr>
            <a:picLocks noChangeAspect="1"/>
          </p:cNvPicPr>
          <p:nvPr/>
        </p:nvPicPr>
        <p:blipFill>
          <a:blip r:embed="rId7"/>
          <a:stretch>
            <a:fillRect/>
          </a:stretch>
        </p:blipFill>
        <p:spPr>
          <a:xfrm>
            <a:off x="7533591" y="4783775"/>
            <a:ext cx="901470" cy="1085805"/>
          </a:xfrm>
          <a:prstGeom prst="rect">
            <a:avLst/>
          </a:prstGeom>
        </p:spPr>
      </p:pic>
      <p:pic>
        <p:nvPicPr>
          <p:cNvPr id="10" name="Picture 14" descr="Vattenbokhandeln | Publikationer från Svenskt Vatten">
            <a:extLst>
              <a:ext uri="{FF2B5EF4-FFF2-40B4-BE49-F238E27FC236}">
                <a16:creationId xmlns:a16="http://schemas.microsoft.com/office/drawing/2014/main" id="{F656C292-5A5C-D370-2CD3-938451A2B30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825018" y="2339704"/>
            <a:ext cx="1359759" cy="622540"/>
          </a:xfrm>
          <a:prstGeom prst="rect">
            <a:avLst/>
          </a:prstGeom>
          <a:noFill/>
          <a:extLst>
            <a:ext uri="{909E8E84-426E-40DD-AFC4-6F175D3DCCD1}">
              <a14:hiddenFill xmlns:a14="http://schemas.microsoft.com/office/drawing/2010/main">
                <a:solidFill>
                  <a:srgbClr val="FFFFFF"/>
                </a:solidFill>
              </a14:hiddenFill>
            </a:ext>
          </a:extLst>
        </p:spPr>
      </p:pic>
      <p:pic>
        <p:nvPicPr>
          <p:cNvPr id="11" name="Bildobjekt 10" descr="En bild som visar text, Teckensnitt, skärmbild, Grafik&#10;&#10;Automatiskt genererad beskrivning">
            <a:extLst>
              <a:ext uri="{FF2B5EF4-FFF2-40B4-BE49-F238E27FC236}">
                <a16:creationId xmlns:a16="http://schemas.microsoft.com/office/drawing/2014/main" id="{3250E15E-34EB-38C6-FDD8-5C043D003AD9}"/>
              </a:ext>
            </a:extLst>
          </p:cNvPr>
          <p:cNvPicPr>
            <a:picLocks noChangeAspect="1"/>
          </p:cNvPicPr>
          <p:nvPr/>
        </p:nvPicPr>
        <p:blipFill>
          <a:blip r:embed="rId9"/>
          <a:stretch>
            <a:fillRect/>
          </a:stretch>
        </p:blipFill>
        <p:spPr>
          <a:xfrm>
            <a:off x="7435068" y="2339704"/>
            <a:ext cx="1999987" cy="859995"/>
          </a:xfrm>
          <a:prstGeom prst="rect">
            <a:avLst/>
          </a:prstGeom>
        </p:spPr>
      </p:pic>
      <p:sp>
        <p:nvSpPr>
          <p:cNvPr id="12" name="Rubrik 1">
            <a:extLst>
              <a:ext uri="{FF2B5EF4-FFF2-40B4-BE49-F238E27FC236}">
                <a16:creationId xmlns:a16="http://schemas.microsoft.com/office/drawing/2014/main" id="{C03F037D-C269-340D-96D4-80E008F73C25}"/>
              </a:ext>
            </a:extLst>
          </p:cNvPr>
          <p:cNvSpPr txBox="1">
            <a:spLocks/>
          </p:cNvSpPr>
          <p:nvPr/>
        </p:nvSpPr>
        <p:spPr>
          <a:xfrm>
            <a:off x="786830" y="3367454"/>
            <a:ext cx="3631757" cy="2547225"/>
          </a:xfrm>
          <a:prstGeom prst="rect">
            <a:avLst/>
          </a:prstGeom>
          <a:noFill/>
          <a:ln>
            <a:noFill/>
          </a:ln>
        </p:spPr>
        <p:txBody>
          <a:bodyPr spcFirstLastPara="1" wrap="square" lIns="91425" tIns="91425" rIns="91425" bIns="91425" anchor="t" anchorCtr="0">
            <a:normAutofit fontScale="40000" lnSpcReduction="20000"/>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lt1"/>
              </a:buClr>
              <a:buSzPts val="3200"/>
              <a:buFont typeface="Jost Medium"/>
              <a:buNone/>
              <a:defRPr sz="3200" b="0" i="0" u="none" strike="noStrike" cap="none">
                <a:solidFill>
                  <a:schemeClr val="lt1"/>
                </a:solidFill>
                <a:latin typeface="Jost Medium"/>
                <a:ea typeface="Jost Medium"/>
                <a:cs typeface="Jost Medium"/>
                <a:sym typeface="Jost Medium"/>
              </a:defRPr>
            </a:lvl1pPr>
            <a:lvl2pPr marR="0" lvl="1"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nSpc>
                <a:spcPct val="120000"/>
              </a:lnSpc>
            </a:pPr>
            <a:r>
              <a:rPr lang="sv-SE" sz="3600">
                <a:solidFill>
                  <a:schemeClr val="bg1"/>
                </a:solidFill>
              </a:rPr>
              <a:t>Programkontoret ansvarar för programmets</a:t>
            </a:r>
            <a:br>
              <a:rPr lang="sv-SE" sz="3600">
                <a:solidFill>
                  <a:schemeClr val="bg1"/>
                </a:solidFill>
              </a:rPr>
            </a:br>
            <a:r>
              <a:rPr lang="sv-SE" sz="3600">
                <a:solidFill>
                  <a:schemeClr val="bg1"/>
                </a:solidFill>
              </a:rPr>
              <a:t>drift, aktiviteter och programinsatser, att</a:t>
            </a:r>
            <a:br>
              <a:rPr lang="sv-SE" sz="3600">
                <a:solidFill>
                  <a:schemeClr val="bg1"/>
                </a:solidFill>
              </a:rPr>
            </a:br>
            <a:r>
              <a:rPr lang="sv-SE" sz="3600">
                <a:solidFill>
                  <a:schemeClr val="bg1"/>
                </a:solidFill>
              </a:rPr>
              <a:t>kontinuerligt mobilisera, engagera och</a:t>
            </a:r>
            <a:br>
              <a:rPr lang="sv-SE" sz="3600">
                <a:solidFill>
                  <a:schemeClr val="bg1"/>
                </a:solidFill>
              </a:rPr>
            </a:br>
            <a:r>
              <a:rPr lang="sv-SE" sz="3600">
                <a:solidFill>
                  <a:schemeClr val="bg1"/>
                </a:solidFill>
              </a:rPr>
              <a:t>samverka med aktörer, samt säkerställa</a:t>
            </a:r>
            <a:br>
              <a:rPr lang="sv-SE" sz="3600">
                <a:solidFill>
                  <a:schemeClr val="bg1"/>
                </a:solidFill>
              </a:rPr>
            </a:br>
            <a:r>
              <a:rPr lang="sv-SE" sz="3600">
                <a:solidFill>
                  <a:schemeClr val="bg1"/>
                </a:solidFill>
              </a:rPr>
              <a:t>kontinuerlig utveckling och lärande.</a:t>
            </a:r>
          </a:p>
          <a:p>
            <a:pPr>
              <a:lnSpc>
                <a:spcPct val="120000"/>
              </a:lnSpc>
            </a:pPr>
            <a:endParaRPr lang="sv-SE" sz="3600">
              <a:solidFill>
                <a:schemeClr val="bg1"/>
              </a:solidFill>
            </a:endParaRPr>
          </a:p>
          <a:p>
            <a:pPr>
              <a:lnSpc>
                <a:spcPct val="120000"/>
              </a:lnSpc>
            </a:pPr>
            <a:r>
              <a:rPr lang="sv-SE" sz="3600">
                <a:solidFill>
                  <a:schemeClr val="bg1"/>
                </a:solidFill>
              </a:rPr>
              <a:t>I programkontoret jobbar programchef,</a:t>
            </a:r>
            <a:br>
              <a:rPr lang="sv-SE" sz="3600">
                <a:solidFill>
                  <a:schemeClr val="bg1"/>
                </a:solidFill>
              </a:rPr>
            </a:br>
            <a:r>
              <a:rPr lang="sv-SE" sz="3600">
                <a:solidFill>
                  <a:schemeClr val="bg1"/>
                </a:solidFill>
              </a:rPr>
              <a:t>biträdande programchef, program-</a:t>
            </a:r>
            <a:br>
              <a:rPr lang="sv-SE" sz="3600">
                <a:solidFill>
                  <a:schemeClr val="bg1"/>
                </a:solidFill>
              </a:rPr>
            </a:br>
            <a:r>
              <a:rPr lang="sv-SE" sz="3600">
                <a:solidFill>
                  <a:schemeClr val="bg1"/>
                </a:solidFill>
              </a:rPr>
              <a:t>koordinator, arbetspaketledare </a:t>
            </a:r>
            <a:br>
              <a:rPr lang="sv-SE" sz="3600">
                <a:solidFill>
                  <a:schemeClr val="bg1"/>
                </a:solidFill>
              </a:rPr>
            </a:br>
            <a:r>
              <a:rPr lang="sv-SE" sz="3600">
                <a:solidFill>
                  <a:schemeClr val="bg1"/>
                </a:solidFill>
              </a:rPr>
              <a:t>samt ett antal andra personer </a:t>
            </a:r>
            <a:br>
              <a:rPr lang="sv-SE" sz="3600">
                <a:solidFill>
                  <a:schemeClr val="bg1"/>
                </a:solidFill>
              </a:rPr>
            </a:br>
            <a:r>
              <a:rPr lang="sv-SE" sz="3600">
                <a:solidFill>
                  <a:schemeClr val="bg1"/>
                </a:solidFill>
              </a:rPr>
              <a:t>med roller inom arbetspaketen.</a:t>
            </a:r>
          </a:p>
        </p:txBody>
      </p:sp>
      <p:sp>
        <p:nvSpPr>
          <p:cNvPr id="13" name="Rektangel: diagonala rundade hörn 12">
            <a:extLst>
              <a:ext uri="{FF2B5EF4-FFF2-40B4-BE49-F238E27FC236}">
                <a16:creationId xmlns:a16="http://schemas.microsoft.com/office/drawing/2014/main" id="{8812F979-ADBE-B41D-2A3A-18052288291B}"/>
              </a:ext>
            </a:extLst>
          </p:cNvPr>
          <p:cNvSpPr/>
          <p:nvPr/>
        </p:nvSpPr>
        <p:spPr>
          <a:xfrm>
            <a:off x="7881257" y="409304"/>
            <a:ext cx="3864683" cy="1404000"/>
          </a:xfrm>
          <a:prstGeom prst="round2DiagRect">
            <a:avLst>
              <a:gd name="adj1" fmla="val 32177"/>
              <a:gd name="adj2" fmla="val 0"/>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3200" b="1" i="0" u="none" strike="noStrike" kern="1200" cap="none" spc="0" normalizeH="0" baseline="0" noProof="0">
                <a:ln>
                  <a:noFill/>
                </a:ln>
                <a:solidFill>
                  <a:srgbClr val="FFFFFF"/>
                </a:solidFill>
                <a:effectLst/>
                <a:uLnTx/>
                <a:uFillTx/>
                <a:latin typeface="Jost Medium"/>
                <a:ea typeface="+mn-ea"/>
                <a:cs typeface="+mn-cs"/>
              </a:rPr>
              <a:t>Programkontoret</a:t>
            </a:r>
          </a:p>
        </p:txBody>
      </p:sp>
    </p:spTree>
    <p:extLst>
      <p:ext uri="{BB962C8B-B14F-4D97-AF65-F5344CB8AC3E}">
        <p14:creationId xmlns:p14="http://schemas.microsoft.com/office/powerpoint/2010/main" val="9375034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ihandsfigur: Form 2">
            <a:extLst>
              <a:ext uri="{FF2B5EF4-FFF2-40B4-BE49-F238E27FC236}">
                <a16:creationId xmlns:a16="http://schemas.microsoft.com/office/drawing/2014/main" id="{06DD069E-FDB4-BF40-1643-D65D744CC93C}"/>
              </a:ext>
            </a:extLst>
          </p:cNvPr>
          <p:cNvSpPr/>
          <p:nvPr/>
        </p:nvSpPr>
        <p:spPr>
          <a:xfrm rot="-1094880" flipH="1">
            <a:off x="2251669" y="-714417"/>
            <a:ext cx="10706263" cy="8797424"/>
          </a:xfrm>
          <a:custGeom>
            <a:avLst/>
            <a:gdLst>
              <a:gd name="connsiteX0" fmla="*/ 6928211 w 11005422"/>
              <a:gd name="connsiteY0" fmla="*/ 0 h 8797424"/>
              <a:gd name="connsiteX1" fmla="*/ 0 w 11005422"/>
              <a:gd name="connsiteY1" fmla="*/ 2284313 h 8797424"/>
              <a:gd name="connsiteX2" fmla="*/ 2147450 w 11005422"/>
              <a:gd name="connsiteY2" fmla="*/ 8797424 h 8797424"/>
              <a:gd name="connsiteX3" fmla="*/ 11005422 w 11005422"/>
              <a:gd name="connsiteY3" fmla="*/ 5876846 h 8797424"/>
              <a:gd name="connsiteX4" fmla="*/ 10981086 w 11005422"/>
              <a:gd name="connsiteY4" fmla="*/ 5795658 h 8797424"/>
              <a:gd name="connsiteX5" fmla="*/ 10816023 w 11005422"/>
              <a:gd name="connsiteY5" fmla="*/ 5386907 h 8797424"/>
              <a:gd name="connsiteX6" fmla="*/ 7902203 w 11005422"/>
              <a:gd name="connsiteY6" fmla="*/ 2688506 h 8797424"/>
              <a:gd name="connsiteX7" fmla="*/ 6960030 w 11005422"/>
              <a:gd name="connsiteY7" fmla="*/ 89791 h 8797424"/>
              <a:gd name="connsiteX0" fmla="*/ 6928211 w 10981099"/>
              <a:gd name="connsiteY0" fmla="*/ 0 h 8797424"/>
              <a:gd name="connsiteX1" fmla="*/ 0 w 10981099"/>
              <a:gd name="connsiteY1" fmla="*/ 2284313 h 8797424"/>
              <a:gd name="connsiteX2" fmla="*/ 2147450 w 10981099"/>
              <a:gd name="connsiteY2" fmla="*/ 8797424 h 8797424"/>
              <a:gd name="connsiteX3" fmla="*/ 7334219 w 10981099"/>
              <a:gd name="connsiteY3" fmla="*/ 7007050 h 8797424"/>
              <a:gd name="connsiteX4" fmla="*/ 10981086 w 10981099"/>
              <a:gd name="connsiteY4" fmla="*/ 5795658 h 8797424"/>
              <a:gd name="connsiteX5" fmla="*/ 10816023 w 10981099"/>
              <a:gd name="connsiteY5" fmla="*/ 5386907 h 8797424"/>
              <a:gd name="connsiteX6" fmla="*/ 7902203 w 10981099"/>
              <a:gd name="connsiteY6" fmla="*/ 2688506 h 8797424"/>
              <a:gd name="connsiteX7" fmla="*/ 6960030 w 10981099"/>
              <a:gd name="connsiteY7" fmla="*/ 89791 h 8797424"/>
              <a:gd name="connsiteX8" fmla="*/ 6928211 w 10981099"/>
              <a:gd name="connsiteY8" fmla="*/ 0 h 8797424"/>
              <a:gd name="connsiteX0" fmla="*/ 6928211 w 10816023"/>
              <a:gd name="connsiteY0" fmla="*/ 0 h 8797424"/>
              <a:gd name="connsiteX1" fmla="*/ 0 w 10816023"/>
              <a:gd name="connsiteY1" fmla="*/ 2284313 h 8797424"/>
              <a:gd name="connsiteX2" fmla="*/ 2147450 w 10816023"/>
              <a:gd name="connsiteY2" fmla="*/ 8797424 h 8797424"/>
              <a:gd name="connsiteX3" fmla="*/ 7334219 w 10816023"/>
              <a:gd name="connsiteY3" fmla="*/ 7007050 h 8797424"/>
              <a:gd name="connsiteX4" fmla="*/ 10816023 w 10816023"/>
              <a:gd name="connsiteY4" fmla="*/ 5386907 h 8797424"/>
              <a:gd name="connsiteX5" fmla="*/ 7902203 w 10816023"/>
              <a:gd name="connsiteY5" fmla="*/ 2688506 h 8797424"/>
              <a:gd name="connsiteX6" fmla="*/ 6960030 w 10816023"/>
              <a:gd name="connsiteY6" fmla="*/ 89791 h 8797424"/>
              <a:gd name="connsiteX7" fmla="*/ 6928211 w 10816023"/>
              <a:gd name="connsiteY7" fmla="*/ 0 h 8797424"/>
              <a:gd name="connsiteX0" fmla="*/ 6928211 w 10633267"/>
              <a:gd name="connsiteY0" fmla="*/ 0 h 8797424"/>
              <a:gd name="connsiteX1" fmla="*/ 0 w 10633267"/>
              <a:gd name="connsiteY1" fmla="*/ 2284313 h 8797424"/>
              <a:gd name="connsiteX2" fmla="*/ 2147450 w 10633267"/>
              <a:gd name="connsiteY2" fmla="*/ 8797424 h 8797424"/>
              <a:gd name="connsiteX3" fmla="*/ 7334219 w 10633267"/>
              <a:gd name="connsiteY3" fmla="*/ 7007050 h 8797424"/>
              <a:gd name="connsiteX4" fmla="*/ 10633267 w 10633267"/>
              <a:gd name="connsiteY4" fmla="*/ 5270647 h 8797424"/>
              <a:gd name="connsiteX5" fmla="*/ 7902203 w 10633267"/>
              <a:gd name="connsiteY5" fmla="*/ 2688506 h 8797424"/>
              <a:gd name="connsiteX6" fmla="*/ 6960030 w 10633267"/>
              <a:gd name="connsiteY6" fmla="*/ 89791 h 8797424"/>
              <a:gd name="connsiteX7" fmla="*/ 6928211 w 10633267"/>
              <a:gd name="connsiteY7" fmla="*/ 0 h 8797424"/>
              <a:gd name="connsiteX0" fmla="*/ 6928211 w 10700225"/>
              <a:gd name="connsiteY0" fmla="*/ 0 h 8797424"/>
              <a:gd name="connsiteX1" fmla="*/ 0 w 10700225"/>
              <a:gd name="connsiteY1" fmla="*/ 2284313 h 8797424"/>
              <a:gd name="connsiteX2" fmla="*/ 2147450 w 10700225"/>
              <a:gd name="connsiteY2" fmla="*/ 8797424 h 8797424"/>
              <a:gd name="connsiteX3" fmla="*/ 7334219 w 10700225"/>
              <a:gd name="connsiteY3" fmla="*/ 7007050 h 8797424"/>
              <a:gd name="connsiteX4" fmla="*/ 10633267 w 10700225"/>
              <a:gd name="connsiteY4" fmla="*/ 5270647 h 8797424"/>
              <a:gd name="connsiteX5" fmla="*/ 7902203 w 10700225"/>
              <a:gd name="connsiteY5" fmla="*/ 2688506 h 8797424"/>
              <a:gd name="connsiteX6" fmla="*/ 6960030 w 10700225"/>
              <a:gd name="connsiteY6" fmla="*/ 89791 h 8797424"/>
              <a:gd name="connsiteX7" fmla="*/ 6928211 w 10700225"/>
              <a:gd name="connsiteY7" fmla="*/ 0 h 8797424"/>
              <a:gd name="connsiteX0" fmla="*/ 6928211 w 10705804"/>
              <a:gd name="connsiteY0" fmla="*/ 0 h 8797424"/>
              <a:gd name="connsiteX1" fmla="*/ 0 w 10705804"/>
              <a:gd name="connsiteY1" fmla="*/ 2284313 h 8797424"/>
              <a:gd name="connsiteX2" fmla="*/ 2147450 w 10705804"/>
              <a:gd name="connsiteY2" fmla="*/ 8797424 h 8797424"/>
              <a:gd name="connsiteX3" fmla="*/ 7334219 w 10705804"/>
              <a:gd name="connsiteY3" fmla="*/ 7007050 h 8797424"/>
              <a:gd name="connsiteX4" fmla="*/ 10638981 w 10705804"/>
              <a:gd name="connsiteY4" fmla="*/ 4995963 h 8797424"/>
              <a:gd name="connsiteX5" fmla="*/ 7902203 w 10705804"/>
              <a:gd name="connsiteY5" fmla="*/ 2688506 h 8797424"/>
              <a:gd name="connsiteX6" fmla="*/ 6960030 w 10705804"/>
              <a:gd name="connsiteY6" fmla="*/ 89791 h 8797424"/>
              <a:gd name="connsiteX7" fmla="*/ 6928211 w 10705804"/>
              <a:gd name="connsiteY7" fmla="*/ 0 h 8797424"/>
              <a:gd name="connsiteX0" fmla="*/ 6928211 w 10706263"/>
              <a:gd name="connsiteY0" fmla="*/ 0 h 8797424"/>
              <a:gd name="connsiteX1" fmla="*/ 0 w 10706263"/>
              <a:gd name="connsiteY1" fmla="*/ 2284313 h 8797424"/>
              <a:gd name="connsiteX2" fmla="*/ 2147450 w 10706263"/>
              <a:gd name="connsiteY2" fmla="*/ 8797424 h 8797424"/>
              <a:gd name="connsiteX3" fmla="*/ 7334219 w 10706263"/>
              <a:gd name="connsiteY3" fmla="*/ 7007050 h 8797424"/>
              <a:gd name="connsiteX4" fmla="*/ 10639452 w 10706263"/>
              <a:gd name="connsiteY4" fmla="*/ 4851385 h 8797424"/>
              <a:gd name="connsiteX5" fmla="*/ 7902203 w 10706263"/>
              <a:gd name="connsiteY5" fmla="*/ 2688506 h 8797424"/>
              <a:gd name="connsiteX6" fmla="*/ 6960030 w 10706263"/>
              <a:gd name="connsiteY6" fmla="*/ 89791 h 8797424"/>
              <a:gd name="connsiteX7" fmla="*/ 6928211 w 10706263"/>
              <a:gd name="connsiteY7" fmla="*/ 0 h 8797424"/>
              <a:gd name="connsiteX0" fmla="*/ 6928211 w 10706263"/>
              <a:gd name="connsiteY0" fmla="*/ 0 h 8797424"/>
              <a:gd name="connsiteX1" fmla="*/ 0 w 10706263"/>
              <a:gd name="connsiteY1" fmla="*/ 2284313 h 8797424"/>
              <a:gd name="connsiteX2" fmla="*/ 2147450 w 10706263"/>
              <a:gd name="connsiteY2" fmla="*/ 8797424 h 8797424"/>
              <a:gd name="connsiteX3" fmla="*/ 7334219 w 10706263"/>
              <a:gd name="connsiteY3" fmla="*/ 7007050 h 8797424"/>
              <a:gd name="connsiteX4" fmla="*/ 10639452 w 10706263"/>
              <a:gd name="connsiteY4" fmla="*/ 4851385 h 8797424"/>
              <a:gd name="connsiteX5" fmla="*/ 7902203 w 10706263"/>
              <a:gd name="connsiteY5" fmla="*/ 2688506 h 8797424"/>
              <a:gd name="connsiteX6" fmla="*/ 6960030 w 10706263"/>
              <a:gd name="connsiteY6" fmla="*/ 89791 h 8797424"/>
              <a:gd name="connsiteX7" fmla="*/ 6928211 w 10706263"/>
              <a:gd name="connsiteY7" fmla="*/ 0 h 8797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06263" h="8797424">
                <a:moveTo>
                  <a:pt x="6928211" y="0"/>
                </a:moveTo>
                <a:lnTo>
                  <a:pt x="0" y="2284313"/>
                </a:lnTo>
                <a:lnTo>
                  <a:pt x="2147450" y="8797424"/>
                </a:lnTo>
                <a:lnTo>
                  <a:pt x="7334219" y="7007050"/>
                </a:lnTo>
                <a:cubicBezTo>
                  <a:pt x="8748522" y="6419254"/>
                  <a:pt x="11135963" y="5866109"/>
                  <a:pt x="10639452" y="4851385"/>
                </a:cubicBezTo>
                <a:cubicBezTo>
                  <a:pt x="10142941" y="3836661"/>
                  <a:pt x="8366170" y="3329940"/>
                  <a:pt x="7902203" y="2688506"/>
                </a:cubicBezTo>
                <a:cubicBezTo>
                  <a:pt x="7438236" y="2047072"/>
                  <a:pt x="7257351" y="989796"/>
                  <a:pt x="6960030" y="89791"/>
                </a:cubicBezTo>
                <a:lnTo>
                  <a:pt x="6928211" y="0"/>
                </a:lnTo>
                <a:close/>
              </a:path>
            </a:pathLst>
          </a:custGeom>
          <a:ln>
            <a:noFill/>
          </a:ln>
        </p:spPr>
        <p:style>
          <a:lnRef idx="2">
            <a:schemeClr val="accent2">
              <a:shade val="15000"/>
            </a:schemeClr>
          </a:lnRef>
          <a:fillRef idx="1">
            <a:schemeClr val="accent2"/>
          </a:fillRef>
          <a:effectRef idx="0">
            <a:schemeClr val="accent2"/>
          </a:effectRef>
          <a:fontRef idx="minor">
            <a:schemeClr val="lt1"/>
          </a:fontRef>
        </p:style>
        <p:txBody>
          <a:bodyPr wrap="square">
            <a:noAutofit/>
          </a:bodyPr>
          <a:lstStyle/>
          <a:p>
            <a:endParaRPr lang="sv-SE" sz="1870"/>
          </a:p>
        </p:txBody>
      </p:sp>
      <p:sp>
        <p:nvSpPr>
          <p:cNvPr id="4" name="Frihandsfigur: Form 3">
            <a:extLst>
              <a:ext uri="{FF2B5EF4-FFF2-40B4-BE49-F238E27FC236}">
                <a16:creationId xmlns:a16="http://schemas.microsoft.com/office/drawing/2014/main" id="{6808B89B-A90E-DACA-11C4-0D11E994D54A}"/>
              </a:ext>
            </a:extLst>
          </p:cNvPr>
          <p:cNvSpPr/>
          <p:nvPr/>
        </p:nvSpPr>
        <p:spPr>
          <a:xfrm rot="-941565" flipH="1">
            <a:off x="3499704" y="-662137"/>
            <a:ext cx="9529317" cy="8467542"/>
          </a:xfrm>
          <a:custGeom>
            <a:avLst/>
            <a:gdLst>
              <a:gd name="connsiteX0" fmla="*/ 6378813 w 10491472"/>
              <a:gd name="connsiteY0" fmla="*/ 0 h 8394915"/>
              <a:gd name="connsiteX1" fmla="*/ 0 w 10491472"/>
              <a:gd name="connsiteY1" fmla="*/ 1792133 h 8394915"/>
              <a:gd name="connsiteX2" fmla="*/ 1855057 w 10491472"/>
              <a:gd name="connsiteY2" fmla="*/ 8394915 h 8394915"/>
              <a:gd name="connsiteX3" fmla="*/ 10491472 w 10491472"/>
              <a:gd name="connsiteY3" fmla="*/ 5968507 h 8394915"/>
              <a:gd name="connsiteX4" fmla="*/ 10456678 w 10491472"/>
              <a:gd name="connsiteY4" fmla="*/ 5852611 h 8394915"/>
              <a:gd name="connsiteX5" fmla="*/ 10291488 w 10491472"/>
              <a:gd name="connsiteY5" fmla="*/ 5444189 h 8394915"/>
              <a:gd name="connsiteX6" fmla="*/ 7375425 w 10491472"/>
              <a:gd name="connsiteY6" fmla="*/ 2747960 h 8394915"/>
              <a:gd name="connsiteX7" fmla="*/ 6432526 w 10491472"/>
              <a:gd name="connsiteY7" fmla="*/ 151336 h 8394915"/>
              <a:gd name="connsiteX0" fmla="*/ 6378813 w 10456708"/>
              <a:gd name="connsiteY0" fmla="*/ 0 h 8394915"/>
              <a:gd name="connsiteX1" fmla="*/ 0 w 10456708"/>
              <a:gd name="connsiteY1" fmla="*/ 1792133 h 8394915"/>
              <a:gd name="connsiteX2" fmla="*/ 1855057 w 10456708"/>
              <a:gd name="connsiteY2" fmla="*/ 8394915 h 8394915"/>
              <a:gd name="connsiteX3" fmla="*/ 7159125 w 10456708"/>
              <a:gd name="connsiteY3" fmla="*/ 6841413 h 8394915"/>
              <a:gd name="connsiteX4" fmla="*/ 10456678 w 10456708"/>
              <a:gd name="connsiteY4" fmla="*/ 5852611 h 8394915"/>
              <a:gd name="connsiteX5" fmla="*/ 10291488 w 10456708"/>
              <a:gd name="connsiteY5" fmla="*/ 5444189 h 8394915"/>
              <a:gd name="connsiteX6" fmla="*/ 7375425 w 10456708"/>
              <a:gd name="connsiteY6" fmla="*/ 2747960 h 8394915"/>
              <a:gd name="connsiteX7" fmla="*/ 6432526 w 10456708"/>
              <a:gd name="connsiteY7" fmla="*/ 151336 h 8394915"/>
              <a:gd name="connsiteX8" fmla="*/ 6378813 w 10456708"/>
              <a:gd name="connsiteY8" fmla="*/ 0 h 8394915"/>
              <a:gd name="connsiteX0" fmla="*/ 6378813 w 10294584"/>
              <a:gd name="connsiteY0" fmla="*/ 0 h 8394915"/>
              <a:gd name="connsiteX1" fmla="*/ 0 w 10294584"/>
              <a:gd name="connsiteY1" fmla="*/ 1792133 h 8394915"/>
              <a:gd name="connsiteX2" fmla="*/ 1855057 w 10294584"/>
              <a:gd name="connsiteY2" fmla="*/ 8394915 h 8394915"/>
              <a:gd name="connsiteX3" fmla="*/ 7159125 w 10294584"/>
              <a:gd name="connsiteY3" fmla="*/ 6841413 h 8394915"/>
              <a:gd name="connsiteX4" fmla="*/ 9508102 w 10294584"/>
              <a:gd name="connsiteY4" fmla="*/ 5913323 h 8394915"/>
              <a:gd name="connsiteX5" fmla="*/ 10291488 w 10294584"/>
              <a:gd name="connsiteY5" fmla="*/ 5444189 h 8394915"/>
              <a:gd name="connsiteX6" fmla="*/ 7375425 w 10294584"/>
              <a:gd name="connsiteY6" fmla="*/ 2747960 h 8394915"/>
              <a:gd name="connsiteX7" fmla="*/ 6432526 w 10294584"/>
              <a:gd name="connsiteY7" fmla="*/ 151336 h 8394915"/>
              <a:gd name="connsiteX8" fmla="*/ 6378813 w 10294584"/>
              <a:gd name="connsiteY8" fmla="*/ 0 h 8394915"/>
              <a:gd name="connsiteX0" fmla="*/ 6378813 w 10291488"/>
              <a:gd name="connsiteY0" fmla="*/ 0 h 8394915"/>
              <a:gd name="connsiteX1" fmla="*/ 0 w 10291488"/>
              <a:gd name="connsiteY1" fmla="*/ 1792133 h 8394915"/>
              <a:gd name="connsiteX2" fmla="*/ 1855057 w 10291488"/>
              <a:gd name="connsiteY2" fmla="*/ 8394915 h 8394915"/>
              <a:gd name="connsiteX3" fmla="*/ 7159125 w 10291488"/>
              <a:gd name="connsiteY3" fmla="*/ 6841413 h 8394915"/>
              <a:gd name="connsiteX4" fmla="*/ 10291488 w 10291488"/>
              <a:gd name="connsiteY4" fmla="*/ 5444189 h 8394915"/>
              <a:gd name="connsiteX5" fmla="*/ 7375425 w 10291488"/>
              <a:gd name="connsiteY5" fmla="*/ 2747960 h 8394915"/>
              <a:gd name="connsiteX6" fmla="*/ 6432526 w 10291488"/>
              <a:gd name="connsiteY6" fmla="*/ 151336 h 8394915"/>
              <a:gd name="connsiteX7" fmla="*/ 6378813 w 10291488"/>
              <a:gd name="connsiteY7" fmla="*/ 0 h 8394915"/>
              <a:gd name="connsiteX0" fmla="*/ 6378813 w 9549297"/>
              <a:gd name="connsiteY0" fmla="*/ 0 h 8394915"/>
              <a:gd name="connsiteX1" fmla="*/ 0 w 9549297"/>
              <a:gd name="connsiteY1" fmla="*/ 1792133 h 8394915"/>
              <a:gd name="connsiteX2" fmla="*/ 1855057 w 9549297"/>
              <a:gd name="connsiteY2" fmla="*/ 8394915 h 8394915"/>
              <a:gd name="connsiteX3" fmla="*/ 7159125 w 9549297"/>
              <a:gd name="connsiteY3" fmla="*/ 6841413 h 8394915"/>
              <a:gd name="connsiteX4" fmla="*/ 9549297 w 9549297"/>
              <a:gd name="connsiteY4" fmla="*/ 5225297 h 8394915"/>
              <a:gd name="connsiteX5" fmla="*/ 7375425 w 9549297"/>
              <a:gd name="connsiteY5" fmla="*/ 2747960 h 8394915"/>
              <a:gd name="connsiteX6" fmla="*/ 6432526 w 9549297"/>
              <a:gd name="connsiteY6" fmla="*/ 151336 h 8394915"/>
              <a:gd name="connsiteX7" fmla="*/ 6378813 w 9549297"/>
              <a:gd name="connsiteY7" fmla="*/ 0 h 8394915"/>
              <a:gd name="connsiteX0" fmla="*/ 6378813 w 9641890"/>
              <a:gd name="connsiteY0" fmla="*/ 0 h 8394915"/>
              <a:gd name="connsiteX1" fmla="*/ 0 w 9641890"/>
              <a:gd name="connsiteY1" fmla="*/ 1792133 h 8394915"/>
              <a:gd name="connsiteX2" fmla="*/ 1855057 w 9641890"/>
              <a:gd name="connsiteY2" fmla="*/ 8394915 h 8394915"/>
              <a:gd name="connsiteX3" fmla="*/ 7159125 w 9641890"/>
              <a:gd name="connsiteY3" fmla="*/ 6841413 h 8394915"/>
              <a:gd name="connsiteX4" fmla="*/ 9549297 w 9641890"/>
              <a:gd name="connsiteY4" fmla="*/ 5225297 h 8394915"/>
              <a:gd name="connsiteX5" fmla="*/ 7375425 w 9641890"/>
              <a:gd name="connsiteY5" fmla="*/ 2747960 h 8394915"/>
              <a:gd name="connsiteX6" fmla="*/ 6432526 w 9641890"/>
              <a:gd name="connsiteY6" fmla="*/ 151336 h 8394915"/>
              <a:gd name="connsiteX7" fmla="*/ 6378813 w 9641890"/>
              <a:gd name="connsiteY7" fmla="*/ 0 h 8394915"/>
              <a:gd name="connsiteX0" fmla="*/ 6378813 w 9373673"/>
              <a:gd name="connsiteY0" fmla="*/ 0 h 8394915"/>
              <a:gd name="connsiteX1" fmla="*/ 0 w 9373673"/>
              <a:gd name="connsiteY1" fmla="*/ 1792133 h 8394915"/>
              <a:gd name="connsiteX2" fmla="*/ 1855057 w 9373673"/>
              <a:gd name="connsiteY2" fmla="*/ 8394915 h 8394915"/>
              <a:gd name="connsiteX3" fmla="*/ 7159125 w 9373673"/>
              <a:gd name="connsiteY3" fmla="*/ 6841413 h 8394915"/>
              <a:gd name="connsiteX4" fmla="*/ 9266548 w 9373673"/>
              <a:gd name="connsiteY4" fmla="*/ 4782345 h 8394915"/>
              <a:gd name="connsiteX5" fmla="*/ 7375425 w 9373673"/>
              <a:gd name="connsiteY5" fmla="*/ 2747960 h 8394915"/>
              <a:gd name="connsiteX6" fmla="*/ 6432526 w 9373673"/>
              <a:gd name="connsiteY6" fmla="*/ 151336 h 8394915"/>
              <a:gd name="connsiteX7" fmla="*/ 6378813 w 9373673"/>
              <a:gd name="connsiteY7" fmla="*/ 0 h 8394915"/>
              <a:gd name="connsiteX0" fmla="*/ 6378813 w 9373673"/>
              <a:gd name="connsiteY0" fmla="*/ 0 h 8394915"/>
              <a:gd name="connsiteX1" fmla="*/ 0 w 9373673"/>
              <a:gd name="connsiteY1" fmla="*/ 1792133 h 8394915"/>
              <a:gd name="connsiteX2" fmla="*/ 1855057 w 9373673"/>
              <a:gd name="connsiteY2" fmla="*/ 8394915 h 8394915"/>
              <a:gd name="connsiteX3" fmla="*/ 7159125 w 9373673"/>
              <a:gd name="connsiteY3" fmla="*/ 6841413 h 8394915"/>
              <a:gd name="connsiteX4" fmla="*/ 9266548 w 9373673"/>
              <a:gd name="connsiteY4" fmla="*/ 4782345 h 8394915"/>
              <a:gd name="connsiteX5" fmla="*/ 7375425 w 9373673"/>
              <a:gd name="connsiteY5" fmla="*/ 2747960 h 8394915"/>
              <a:gd name="connsiteX6" fmla="*/ 6432526 w 9373673"/>
              <a:gd name="connsiteY6" fmla="*/ 151336 h 8394915"/>
              <a:gd name="connsiteX7" fmla="*/ 6378813 w 9373673"/>
              <a:gd name="connsiteY7" fmla="*/ 0 h 8394915"/>
              <a:gd name="connsiteX0" fmla="*/ 6378813 w 9267663"/>
              <a:gd name="connsiteY0" fmla="*/ 0 h 8394915"/>
              <a:gd name="connsiteX1" fmla="*/ 0 w 9267663"/>
              <a:gd name="connsiteY1" fmla="*/ 1792133 h 8394915"/>
              <a:gd name="connsiteX2" fmla="*/ 1855057 w 9267663"/>
              <a:gd name="connsiteY2" fmla="*/ 8394915 h 8394915"/>
              <a:gd name="connsiteX3" fmla="*/ 7159125 w 9267663"/>
              <a:gd name="connsiteY3" fmla="*/ 6841413 h 8394915"/>
              <a:gd name="connsiteX4" fmla="*/ 9266548 w 9267663"/>
              <a:gd name="connsiteY4" fmla="*/ 4782345 h 8394915"/>
              <a:gd name="connsiteX5" fmla="*/ 7437256 w 9267663"/>
              <a:gd name="connsiteY5" fmla="*/ 2968039 h 8394915"/>
              <a:gd name="connsiteX6" fmla="*/ 6432526 w 9267663"/>
              <a:gd name="connsiteY6" fmla="*/ 151336 h 8394915"/>
              <a:gd name="connsiteX7" fmla="*/ 6378813 w 9267663"/>
              <a:gd name="connsiteY7" fmla="*/ 0 h 8394915"/>
              <a:gd name="connsiteX0" fmla="*/ 6378813 w 9522398"/>
              <a:gd name="connsiteY0" fmla="*/ 0 h 8394915"/>
              <a:gd name="connsiteX1" fmla="*/ 0 w 9522398"/>
              <a:gd name="connsiteY1" fmla="*/ 1792133 h 8394915"/>
              <a:gd name="connsiteX2" fmla="*/ 1855057 w 9522398"/>
              <a:gd name="connsiteY2" fmla="*/ 8394915 h 8394915"/>
              <a:gd name="connsiteX3" fmla="*/ 7159125 w 9522398"/>
              <a:gd name="connsiteY3" fmla="*/ 6841413 h 8394915"/>
              <a:gd name="connsiteX4" fmla="*/ 9521421 w 9522398"/>
              <a:gd name="connsiteY4" fmla="*/ 4900699 h 8394915"/>
              <a:gd name="connsiteX5" fmla="*/ 7437256 w 9522398"/>
              <a:gd name="connsiteY5" fmla="*/ 2968039 h 8394915"/>
              <a:gd name="connsiteX6" fmla="*/ 6432526 w 9522398"/>
              <a:gd name="connsiteY6" fmla="*/ 151336 h 8394915"/>
              <a:gd name="connsiteX7" fmla="*/ 6378813 w 9522398"/>
              <a:gd name="connsiteY7" fmla="*/ 0 h 8394915"/>
              <a:gd name="connsiteX0" fmla="*/ 6378813 w 9446283"/>
              <a:gd name="connsiteY0" fmla="*/ 0 h 8394915"/>
              <a:gd name="connsiteX1" fmla="*/ 0 w 9446283"/>
              <a:gd name="connsiteY1" fmla="*/ 1792133 h 8394915"/>
              <a:gd name="connsiteX2" fmla="*/ 1855057 w 9446283"/>
              <a:gd name="connsiteY2" fmla="*/ 8394915 h 8394915"/>
              <a:gd name="connsiteX3" fmla="*/ 7159125 w 9446283"/>
              <a:gd name="connsiteY3" fmla="*/ 6841413 h 8394915"/>
              <a:gd name="connsiteX4" fmla="*/ 9445267 w 9446283"/>
              <a:gd name="connsiteY4" fmla="*/ 5080395 h 8394915"/>
              <a:gd name="connsiteX5" fmla="*/ 7437256 w 9446283"/>
              <a:gd name="connsiteY5" fmla="*/ 2968039 h 8394915"/>
              <a:gd name="connsiteX6" fmla="*/ 6432526 w 9446283"/>
              <a:gd name="connsiteY6" fmla="*/ 151336 h 8394915"/>
              <a:gd name="connsiteX7" fmla="*/ 6378813 w 9446283"/>
              <a:gd name="connsiteY7" fmla="*/ 0 h 8394915"/>
              <a:gd name="connsiteX0" fmla="*/ 6378813 w 9458263"/>
              <a:gd name="connsiteY0" fmla="*/ 0 h 8394915"/>
              <a:gd name="connsiteX1" fmla="*/ 0 w 9458263"/>
              <a:gd name="connsiteY1" fmla="*/ 1792133 h 8394915"/>
              <a:gd name="connsiteX2" fmla="*/ 1855057 w 9458263"/>
              <a:gd name="connsiteY2" fmla="*/ 8394915 h 8394915"/>
              <a:gd name="connsiteX3" fmla="*/ 7159125 w 9458263"/>
              <a:gd name="connsiteY3" fmla="*/ 6841413 h 8394915"/>
              <a:gd name="connsiteX4" fmla="*/ 9445267 w 9458263"/>
              <a:gd name="connsiteY4" fmla="*/ 5080395 h 8394915"/>
              <a:gd name="connsiteX5" fmla="*/ 7437256 w 9458263"/>
              <a:gd name="connsiteY5" fmla="*/ 2968039 h 8394915"/>
              <a:gd name="connsiteX6" fmla="*/ 6432526 w 9458263"/>
              <a:gd name="connsiteY6" fmla="*/ 151336 h 8394915"/>
              <a:gd name="connsiteX7" fmla="*/ 6378813 w 9458263"/>
              <a:gd name="connsiteY7" fmla="*/ 0 h 8394915"/>
              <a:gd name="connsiteX0" fmla="*/ 6422828 w 9458263"/>
              <a:gd name="connsiteY0" fmla="*/ 0 h 8407282"/>
              <a:gd name="connsiteX1" fmla="*/ 0 w 9458263"/>
              <a:gd name="connsiteY1" fmla="*/ 1804500 h 8407282"/>
              <a:gd name="connsiteX2" fmla="*/ 1855057 w 9458263"/>
              <a:gd name="connsiteY2" fmla="*/ 8407282 h 8407282"/>
              <a:gd name="connsiteX3" fmla="*/ 7159125 w 9458263"/>
              <a:gd name="connsiteY3" fmla="*/ 6853780 h 8407282"/>
              <a:gd name="connsiteX4" fmla="*/ 9445267 w 9458263"/>
              <a:gd name="connsiteY4" fmla="*/ 5092762 h 8407282"/>
              <a:gd name="connsiteX5" fmla="*/ 7437256 w 9458263"/>
              <a:gd name="connsiteY5" fmla="*/ 2980406 h 8407282"/>
              <a:gd name="connsiteX6" fmla="*/ 6432526 w 9458263"/>
              <a:gd name="connsiteY6" fmla="*/ 163703 h 8407282"/>
              <a:gd name="connsiteX7" fmla="*/ 6422828 w 9458263"/>
              <a:gd name="connsiteY7" fmla="*/ 0 h 8407282"/>
              <a:gd name="connsiteX0" fmla="*/ 6422828 w 9458263"/>
              <a:gd name="connsiteY0" fmla="*/ 0 h 8407282"/>
              <a:gd name="connsiteX1" fmla="*/ 0 w 9458263"/>
              <a:gd name="connsiteY1" fmla="*/ 1804500 h 8407282"/>
              <a:gd name="connsiteX2" fmla="*/ 1855057 w 9458263"/>
              <a:gd name="connsiteY2" fmla="*/ 8407282 h 8407282"/>
              <a:gd name="connsiteX3" fmla="*/ 7159125 w 9458263"/>
              <a:gd name="connsiteY3" fmla="*/ 6853780 h 8407282"/>
              <a:gd name="connsiteX4" fmla="*/ 9445267 w 9458263"/>
              <a:gd name="connsiteY4" fmla="*/ 5092762 h 8407282"/>
              <a:gd name="connsiteX5" fmla="*/ 7437256 w 9458263"/>
              <a:gd name="connsiteY5" fmla="*/ 2980406 h 8407282"/>
              <a:gd name="connsiteX6" fmla="*/ 6597410 w 9458263"/>
              <a:gd name="connsiteY6" fmla="*/ 750580 h 8407282"/>
              <a:gd name="connsiteX7" fmla="*/ 6422828 w 9458263"/>
              <a:gd name="connsiteY7" fmla="*/ 0 h 8407282"/>
              <a:gd name="connsiteX0" fmla="*/ 6422828 w 9458263"/>
              <a:gd name="connsiteY0" fmla="*/ 0 h 8407282"/>
              <a:gd name="connsiteX1" fmla="*/ 0 w 9458263"/>
              <a:gd name="connsiteY1" fmla="*/ 1804500 h 8407282"/>
              <a:gd name="connsiteX2" fmla="*/ 1855057 w 9458263"/>
              <a:gd name="connsiteY2" fmla="*/ 8407282 h 8407282"/>
              <a:gd name="connsiteX3" fmla="*/ 7159125 w 9458263"/>
              <a:gd name="connsiteY3" fmla="*/ 6853780 h 8407282"/>
              <a:gd name="connsiteX4" fmla="*/ 9445267 w 9458263"/>
              <a:gd name="connsiteY4" fmla="*/ 5092762 h 8407282"/>
              <a:gd name="connsiteX5" fmla="*/ 7437256 w 9458263"/>
              <a:gd name="connsiteY5" fmla="*/ 2980406 h 8407282"/>
              <a:gd name="connsiteX6" fmla="*/ 6597410 w 9458263"/>
              <a:gd name="connsiteY6" fmla="*/ 750580 h 8407282"/>
              <a:gd name="connsiteX7" fmla="*/ 6422828 w 9458263"/>
              <a:gd name="connsiteY7" fmla="*/ 0 h 8407282"/>
              <a:gd name="connsiteX0" fmla="*/ 6422828 w 9458263"/>
              <a:gd name="connsiteY0" fmla="*/ 0 h 8407282"/>
              <a:gd name="connsiteX1" fmla="*/ 0 w 9458263"/>
              <a:gd name="connsiteY1" fmla="*/ 1804500 h 8407282"/>
              <a:gd name="connsiteX2" fmla="*/ 1855057 w 9458263"/>
              <a:gd name="connsiteY2" fmla="*/ 8407282 h 8407282"/>
              <a:gd name="connsiteX3" fmla="*/ 7159125 w 9458263"/>
              <a:gd name="connsiteY3" fmla="*/ 6853780 h 8407282"/>
              <a:gd name="connsiteX4" fmla="*/ 9445267 w 9458263"/>
              <a:gd name="connsiteY4" fmla="*/ 5092762 h 8407282"/>
              <a:gd name="connsiteX5" fmla="*/ 7437256 w 9458263"/>
              <a:gd name="connsiteY5" fmla="*/ 2980406 h 8407282"/>
              <a:gd name="connsiteX6" fmla="*/ 6597410 w 9458263"/>
              <a:gd name="connsiteY6" fmla="*/ 750580 h 8407282"/>
              <a:gd name="connsiteX7" fmla="*/ 6422828 w 9458263"/>
              <a:gd name="connsiteY7" fmla="*/ 0 h 8407282"/>
              <a:gd name="connsiteX0" fmla="*/ 6443926 w 9458263"/>
              <a:gd name="connsiteY0" fmla="*/ 0 h 8444870"/>
              <a:gd name="connsiteX1" fmla="*/ 0 w 9458263"/>
              <a:gd name="connsiteY1" fmla="*/ 1842088 h 8444870"/>
              <a:gd name="connsiteX2" fmla="*/ 1855057 w 9458263"/>
              <a:gd name="connsiteY2" fmla="*/ 8444870 h 8444870"/>
              <a:gd name="connsiteX3" fmla="*/ 7159125 w 9458263"/>
              <a:gd name="connsiteY3" fmla="*/ 6891368 h 8444870"/>
              <a:gd name="connsiteX4" fmla="*/ 9445267 w 9458263"/>
              <a:gd name="connsiteY4" fmla="*/ 5130350 h 8444870"/>
              <a:gd name="connsiteX5" fmla="*/ 7437256 w 9458263"/>
              <a:gd name="connsiteY5" fmla="*/ 3017994 h 8444870"/>
              <a:gd name="connsiteX6" fmla="*/ 6597410 w 9458263"/>
              <a:gd name="connsiteY6" fmla="*/ 788168 h 8444870"/>
              <a:gd name="connsiteX7" fmla="*/ 6443926 w 9458263"/>
              <a:gd name="connsiteY7" fmla="*/ 0 h 8444870"/>
              <a:gd name="connsiteX0" fmla="*/ 6443926 w 9458263"/>
              <a:gd name="connsiteY0" fmla="*/ 0 h 8444870"/>
              <a:gd name="connsiteX1" fmla="*/ 0 w 9458263"/>
              <a:gd name="connsiteY1" fmla="*/ 1842088 h 8444870"/>
              <a:gd name="connsiteX2" fmla="*/ 1855057 w 9458263"/>
              <a:gd name="connsiteY2" fmla="*/ 8444870 h 8444870"/>
              <a:gd name="connsiteX3" fmla="*/ 7159125 w 9458263"/>
              <a:gd name="connsiteY3" fmla="*/ 6891368 h 8444870"/>
              <a:gd name="connsiteX4" fmla="*/ 9445267 w 9458263"/>
              <a:gd name="connsiteY4" fmla="*/ 5130350 h 8444870"/>
              <a:gd name="connsiteX5" fmla="*/ 7437256 w 9458263"/>
              <a:gd name="connsiteY5" fmla="*/ 3017994 h 8444870"/>
              <a:gd name="connsiteX6" fmla="*/ 6597410 w 9458263"/>
              <a:gd name="connsiteY6" fmla="*/ 788168 h 8444870"/>
              <a:gd name="connsiteX7" fmla="*/ 6443926 w 9458263"/>
              <a:gd name="connsiteY7" fmla="*/ 0 h 8444870"/>
              <a:gd name="connsiteX0" fmla="*/ 6443926 w 9458263"/>
              <a:gd name="connsiteY0" fmla="*/ 0 h 8444870"/>
              <a:gd name="connsiteX1" fmla="*/ 0 w 9458263"/>
              <a:gd name="connsiteY1" fmla="*/ 1842088 h 8444870"/>
              <a:gd name="connsiteX2" fmla="*/ 1855057 w 9458263"/>
              <a:gd name="connsiteY2" fmla="*/ 8444870 h 8444870"/>
              <a:gd name="connsiteX3" fmla="*/ 7159125 w 9458263"/>
              <a:gd name="connsiteY3" fmla="*/ 6891368 h 8444870"/>
              <a:gd name="connsiteX4" fmla="*/ 9445267 w 9458263"/>
              <a:gd name="connsiteY4" fmla="*/ 5130350 h 8444870"/>
              <a:gd name="connsiteX5" fmla="*/ 7437256 w 9458263"/>
              <a:gd name="connsiteY5" fmla="*/ 3017994 h 8444870"/>
              <a:gd name="connsiteX6" fmla="*/ 6714156 w 9458263"/>
              <a:gd name="connsiteY6" fmla="*/ 1372740 h 8444870"/>
              <a:gd name="connsiteX7" fmla="*/ 6443926 w 9458263"/>
              <a:gd name="connsiteY7" fmla="*/ 0 h 8444870"/>
              <a:gd name="connsiteX0" fmla="*/ 6517285 w 9531622"/>
              <a:gd name="connsiteY0" fmla="*/ 0 h 8444870"/>
              <a:gd name="connsiteX1" fmla="*/ 0 w 9531622"/>
              <a:gd name="connsiteY1" fmla="*/ 1862698 h 8444870"/>
              <a:gd name="connsiteX2" fmla="*/ 1928416 w 9531622"/>
              <a:gd name="connsiteY2" fmla="*/ 8444870 h 8444870"/>
              <a:gd name="connsiteX3" fmla="*/ 7232484 w 9531622"/>
              <a:gd name="connsiteY3" fmla="*/ 6891368 h 8444870"/>
              <a:gd name="connsiteX4" fmla="*/ 9518626 w 9531622"/>
              <a:gd name="connsiteY4" fmla="*/ 5130350 h 8444870"/>
              <a:gd name="connsiteX5" fmla="*/ 7510615 w 9531622"/>
              <a:gd name="connsiteY5" fmla="*/ 3017994 h 8444870"/>
              <a:gd name="connsiteX6" fmla="*/ 6787515 w 9531622"/>
              <a:gd name="connsiteY6" fmla="*/ 1372740 h 8444870"/>
              <a:gd name="connsiteX7" fmla="*/ 6517285 w 9531622"/>
              <a:gd name="connsiteY7" fmla="*/ 0 h 8444870"/>
              <a:gd name="connsiteX0" fmla="*/ 6517285 w 9531622"/>
              <a:gd name="connsiteY0" fmla="*/ 0 h 8457237"/>
              <a:gd name="connsiteX1" fmla="*/ 0 w 9531622"/>
              <a:gd name="connsiteY1" fmla="*/ 1862698 h 8457237"/>
              <a:gd name="connsiteX2" fmla="*/ 1884400 w 9531622"/>
              <a:gd name="connsiteY2" fmla="*/ 8457237 h 8457237"/>
              <a:gd name="connsiteX3" fmla="*/ 7232484 w 9531622"/>
              <a:gd name="connsiteY3" fmla="*/ 6891368 h 8457237"/>
              <a:gd name="connsiteX4" fmla="*/ 9518626 w 9531622"/>
              <a:gd name="connsiteY4" fmla="*/ 5130350 h 8457237"/>
              <a:gd name="connsiteX5" fmla="*/ 7510615 w 9531622"/>
              <a:gd name="connsiteY5" fmla="*/ 3017994 h 8457237"/>
              <a:gd name="connsiteX6" fmla="*/ 6787515 w 9531622"/>
              <a:gd name="connsiteY6" fmla="*/ 1372740 h 8457237"/>
              <a:gd name="connsiteX7" fmla="*/ 6517285 w 9531622"/>
              <a:gd name="connsiteY7" fmla="*/ 0 h 8457237"/>
              <a:gd name="connsiteX0" fmla="*/ 6517285 w 9531622"/>
              <a:gd name="connsiteY0" fmla="*/ 0 h 8457237"/>
              <a:gd name="connsiteX1" fmla="*/ 0 w 9531622"/>
              <a:gd name="connsiteY1" fmla="*/ 1862698 h 8457237"/>
              <a:gd name="connsiteX2" fmla="*/ 1884400 w 9531622"/>
              <a:gd name="connsiteY2" fmla="*/ 8457237 h 8457237"/>
              <a:gd name="connsiteX3" fmla="*/ 7232484 w 9531622"/>
              <a:gd name="connsiteY3" fmla="*/ 6891368 h 8457237"/>
              <a:gd name="connsiteX4" fmla="*/ 9518626 w 9531622"/>
              <a:gd name="connsiteY4" fmla="*/ 5130350 h 8457237"/>
              <a:gd name="connsiteX5" fmla="*/ 7510615 w 9531622"/>
              <a:gd name="connsiteY5" fmla="*/ 3017994 h 8457237"/>
              <a:gd name="connsiteX6" fmla="*/ 6787515 w 9531622"/>
              <a:gd name="connsiteY6" fmla="*/ 1372740 h 8457237"/>
              <a:gd name="connsiteX7" fmla="*/ 6517285 w 9531622"/>
              <a:gd name="connsiteY7" fmla="*/ 0 h 8457237"/>
              <a:gd name="connsiteX0" fmla="*/ 6514980 w 9529317"/>
              <a:gd name="connsiteY0" fmla="*/ 0 h 8457237"/>
              <a:gd name="connsiteX1" fmla="*/ 0 w 9529317"/>
              <a:gd name="connsiteY1" fmla="*/ 1814560 h 8457237"/>
              <a:gd name="connsiteX2" fmla="*/ 1882095 w 9529317"/>
              <a:gd name="connsiteY2" fmla="*/ 8457237 h 8457237"/>
              <a:gd name="connsiteX3" fmla="*/ 7230179 w 9529317"/>
              <a:gd name="connsiteY3" fmla="*/ 6891368 h 8457237"/>
              <a:gd name="connsiteX4" fmla="*/ 9516321 w 9529317"/>
              <a:gd name="connsiteY4" fmla="*/ 5130350 h 8457237"/>
              <a:gd name="connsiteX5" fmla="*/ 7508310 w 9529317"/>
              <a:gd name="connsiteY5" fmla="*/ 3017994 h 8457237"/>
              <a:gd name="connsiteX6" fmla="*/ 6785210 w 9529317"/>
              <a:gd name="connsiteY6" fmla="*/ 1372740 h 8457237"/>
              <a:gd name="connsiteX7" fmla="*/ 6514980 w 9529317"/>
              <a:gd name="connsiteY7" fmla="*/ 0 h 8457237"/>
              <a:gd name="connsiteX0" fmla="*/ 6514980 w 9529317"/>
              <a:gd name="connsiteY0" fmla="*/ 0 h 8467542"/>
              <a:gd name="connsiteX1" fmla="*/ 0 w 9529317"/>
              <a:gd name="connsiteY1" fmla="*/ 1814560 h 8467542"/>
              <a:gd name="connsiteX2" fmla="*/ 1845415 w 9529317"/>
              <a:gd name="connsiteY2" fmla="*/ 8467542 h 8467542"/>
              <a:gd name="connsiteX3" fmla="*/ 7230179 w 9529317"/>
              <a:gd name="connsiteY3" fmla="*/ 6891368 h 8467542"/>
              <a:gd name="connsiteX4" fmla="*/ 9516321 w 9529317"/>
              <a:gd name="connsiteY4" fmla="*/ 5130350 h 8467542"/>
              <a:gd name="connsiteX5" fmla="*/ 7508310 w 9529317"/>
              <a:gd name="connsiteY5" fmla="*/ 3017994 h 8467542"/>
              <a:gd name="connsiteX6" fmla="*/ 6785210 w 9529317"/>
              <a:gd name="connsiteY6" fmla="*/ 1372740 h 8467542"/>
              <a:gd name="connsiteX7" fmla="*/ 6514980 w 9529317"/>
              <a:gd name="connsiteY7" fmla="*/ 0 h 846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29317" h="8467542">
                <a:moveTo>
                  <a:pt x="6514980" y="0"/>
                </a:moveTo>
                <a:lnTo>
                  <a:pt x="0" y="1814560"/>
                </a:lnTo>
                <a:cubicBezTo>
                  <a:pt x="628133" y="4012740"/>
                  <a:pt x="1183816" y="6262934"/>
                  <a:pt x="1845415" y="8467542"/>
                </a:cubicBezTo>
                <a:lnTo>
                  <a:pt x="7230179" y="6891368"/>
                </a:lnTo>
                <a:cubicBezTo>
                  <a:pt x="8512552" y="6363098"/>
                  <a:pt x="9665173" y="6132650"/>
                  <a:pt x="9516321" y="5130350"/>
                </a:cubicBezTo>
                <a:cubicBezTo>
                  <a:pt x="9367469" y="4128050"/>
                  <a:pt x="7963495" y="3644262"/>
                  <a:pt x="7508310" y="3017994"/>
                </a:cubicBezTo>
                <a:cubicBezTo>
                  <a:pt x="7053125" y="2391726"/>
                  <a:pt x="6950765" y="1875739"/>
                  <a:pt x="6785210" y="1372740"/>
                </a:cubicBezTo>
                <a:cubicBezTo>
                  <a:pt x="6619655" y="869741"/>
                  <a:pt x="6613906" y="507860"/>
                  <a:pt x="6514980" y="0"/>
                </a:cubicBezTo>
                <a:close/>
              </a:path>
            </a:pathLst>
          </a:custGeom>
          <a:solidFill>
            <a:schemeClr val="bg1"/>
          </a:solidFill>
          <a:ln>
            <a:noFill/>
          </a:ln>
          <a:effectLst>
            <a:outerShdw blurRad="200025" dist="95250" dir="5400000" sx="1000" sy="1000" algn="bl" rotWithShape="0">
              <a:schemeClr val="dk1"/>
            </a:outerShdw>
          </a:effectLst>
        </p:spPr>
        <p:txBody>
          <a:bodyPr/>
          <a:lstStyle/>
          <a:p>
            <a:endParaRPr lang="sv-SE"/>
          </a:p>
        </p:txBody>
      </p:sp>
      <p:pic>
        <p:nvPicPr>
          <p:cNvPr id="5" name="Bildobjekt 4">
            <a:extLst>
              <a:ext uri="{FF2B5EF4-FFF2-40B4-BE49-F238E27FC236}">
                <a16:creationId xmlns:a16="http://schemas.microsoft.com/office/drawing/2014/main" id="{AF0A2357-C8EA-F1F2-7A83-5BCB361D3551}"/>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9157232" y="6111323"/>
            <a:ext cx="2737784" cy="603300"/>
          </a:xfrm>
          <a:prstGeom prst="rect">
            <a:avLst/>
          </a:prstGeom>
        </p:spPr>
      </p:pic>
      <p:pic>
        <p:nvPicPr>
          <p:cNvPr id="6" name="Picture 1">
            <a:extLst>
              <a:ext uri="{FF2B5EF4-FFF2-40B4-BE49-F238E27FC236}">
                <a16:creationId xmlns:a16="http://schemas.microsoft.com/office/drawing/2014/main" id="{BA4C78CE-80A9-7FA1-4BB1-25B14360B436}"/>
              </a:ext>
            </a:extLst>
          </p:cNvPr>
          <p:cNvPicPr>
            <a:picLocks noChangeAspect="1"/>
          </p:cNvPicPr>
          <p:nvPr/>
        </p:nvPicPr>
        <p:blipFill>
          <a:blip r:embed="rId3" cstate="hqprint">
            <a:grayscl/>
            <a:extLst>
              <a:ext uri="{28A0092B-C50C-407E-A947-70E740481C1C}">
                <a14:useLocalDpi xmlns:a14="http://schemas.microsoft.com/office/drawing/2010/main"/>
              </a:ext>
            </a:extLst>
          </a:blip>
          <a:srcRect/>
          <a:stretch/>
        </p:blipFill>
        <p:spPr>
          <a:xfrm>
            <a:off x="9158215" y="6111323"/>
            <a:ext cx="2737784" cy="603923"/>
          </a:xfrm>
          <a:prstGeom prst="rect">
            <a:avLst/>
          </a:prstGeom>
        </p:spPr>
      </p:pic>
      <p:grpSp>
        <p:nvGrpSpPr>
          <p:cNvPr id="7" name="Grupp 6">
            <a:extLst>
              <a:ext uri="{FF2B5EF4-FFF2-40B4-BE49-F238E27FC236}">
                <a16:creationId xmlns:a16="http://schemas.microsoft.com/office/drawing/2014/main" id="{298BC1E4-2DEF-DE8C-0900-B93286ADD440}"/>
              </a:ext>
            </a:extLst>
          </p:cNvPr>
          <p:cNvGrpSpPr/>
          <p:nvPr/>
        </p:nvGrpSpPr>
        <p:grpSpPr>
          <a:xfrm>
            <a:off x="6349255" y="1134451"/>
            <a:ext cx="4800474" cy="4539138"/>
            <a:chOff x="6755655" y="2770211"/>
            <a:chExt cx="3292585" cy="3234706"/>
          </a:xfrm>
        </p:grpSpPr>
        <p:sp>
          <p:nvSpPr>
            <p:cNvPr id="8" name="Rektangel: diagonala rundade hörn 7">
              <a:extLst>
                <a:ext uri="{FF2B5EF4-FFF2-40B4-BE49-F238E27FC236}">
                  <a16:creationId xmlns:a16="http://schemas.microsoft.com/office/drawing/2014/main" id="{7F87F72D-43F2-6336-21E4-2E9323D8C1FF}"/>
                </a:ext>
              </a:extLst>
            </p:cNvPr>
            <p:cNvSpPr/>
            <p:nvPr userDrawn="1"/>
          </p:nvSpPr>
          <p:spPr>
            <a:xfrm>
              <a:off x="6755655" y="2770211"/>
              <a:ext cx="3292585" cy="3234706"/>
            </a:xfrm>
            <a:prstGeom prst="round2Diag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9" name="Picture 2">
              <a:extLst>
                <a:ext uri="{FF2B5EF4-FFF2-40B4-BE49-F238E27FC236}">
                  <a16:creationId xmlns:a16="http://schemas.microsoft.com/office/drawing/2014/main" id="{821629E9-2103-7BB9-EB5B-8253C224B5C8}"/>
                </a:ext>
              </a:extLst>
            </p:cNvPr>
            <p:cNvPicPr>
              <a:picLocks noChangeAspect="1" noChangeArrowheads="1"/>
            </p:cNvPicPr>
            <p:nvPr userDrawn="1"/>
          </p:nvPicPr>
          <p:blipFill>
            <a:blip r:embed="rId4"/>
            <a:srcRect/>
            <a:stretch/>
          </p:blipFill>
          <p:spPr bwMode="auto">
            <a:xfrm>
              <a:off x="7093782" y="3018672"/>
              <a:ext cx="2635061" cy="2737784"/>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textruta 9">
            <a:extLst>
              <a:ext uri="{FF2B5EF4-FFF2-40B4-BE49-F238E27FC236}">
                <a16:creationId xmlns:a16="http://schemas.microsoft.com/office/drawing/2014/main" id="{973B9BF9-B2BA-8098-0968-2591434F58FE}"/>
              </a:ext>
            </a:extLst>
          </p:cNvPr>
          <p:cNvSpPr txBox="1"/>
          <p:nvPr/>
        </p:nvSpPr>
        <p:spPr>
          <a:xfrm>
            <a:off x="751281" y="1944679"/>
            <a:ext cx="3812262" cy="2585323"/>
          </a:xfrm>
          <a:prstGeom prst="rect">
            <a:avLst/>
          </a:prstGeom>
          <a:noFill/>
        </p:spPr>
        <p:txBody>
          <a:bodyPr wrap="none" rtlCol="0">
            <a:spAutoFit/>
          </a:bodyPr>
          <a:lstStyle/>
          <a:p>
            <a:r>
              <a:rPr lang="sv-SE" sz="5400" dirty="0">
                <a:solidFill>
                  <a:schemeClr val="bg1"/>
                </a:solidFill>
                <a:latin typeface="+mj-lt"/>
              </a:rPr>
              <a:t>Spännande </a:t>
            </a:r>
            <a:br>
              <a:rPr lang="sv-SE" sz="5400" dirty="0">
                <a:solidFill>
                  <a:schemeClr val="bg1"/>
                </a:solidFill>
                <a:latin typeface="+mj-lt"/>
              </a:rPr>
            </a:br>
            <a:r>
              <a:rPr lang="sv-SE" sz="5400" dirty="0">
                <a:solidFill>
                  <a:schemeClr val="bg1"/>
                </a:solidFill>
                <a:latin typeface="+mj-lt"/>
              </a:rPr>
              <a:t>saker på </a:t>
            </a:r>
            <a:br>
              <a:rPr lang="sv-SE" sz="5400" dirty="0">
                <a:solidFill>
                  <a:schemeClr val="bg1"/>
                </a:solidFill>
                <a:latin typeface="+mj-lt"/>
              </a:rPr>
            </a:br>
            <a:r>
              <a:rPr lang="sv-SE" sz="5400" dirty="0">
                <a:solidFill>
                  <a:schemeClr val="bg1"/>
                </a:solidFill>
                <a:latin typeface="+mj-lt"/>
              </a:rPr>
              <a:t>gång!</a:t>
            </a:r>
            <a:endParaRPr lang="sv-SE" sz="4800" dirty="0">
              <a:solidFill>
                <a:schemeClr val="bg1"/>
              </a:solidFill>
              <a:latin typeface="+mj-lt"/>
            </a:endParaRPr>
          </a:p>
        </p:txBody>
      </p:sp>
    </p:spTree>
    <p:extLst>
      <p:ext uri="{BB962C8B-B14F-4D97-AF65-F5344CB8AC3E}">
        <p14:creationId xmlns:p14="http://schemas.microsoft.com/office/powerpoint/2010/main" val="40606148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ihandsfigur: Form 1">
            <a:extLst>
              <a:ext uri="{FF2B5EF4-FFF2-40B4-BE49-F238E27FC236}">
                <a16:creationId xmlns:a16="http://schemas.microsoft.com/office/drawing/2014/main" id="{189D1E50-3A49-92C9-7ACE-FD863371DB19}"/>
              </a:ext>
            </a:extLst>
          </p:cNvPr>
          <p:cNvSpPr/>
          <p:nvPr/>
        </p:nvSpPr>
        <p:spPr>
          <a:xfrm>
            <a:off x="5958755" y="4871966"/>
            <a:ext cx="3137675" cy="1851307"/>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579410"/>
              <a:gd name="connsiteY0" fmla="*/ 17423 h 2662119"/>
              <a:gd name="connsiteX1" fmla="*/ 487794 w 4579410"/>
              <a:gd name="connsiteY1" fmla="*/ 238228 h 2662119"/>
              <a:gd name="connsiteX2" fmla="*/ 114 w 4579410"/>
              <a:gd name="connsiteY2" fmla="*/ 1588498 h 2662119"/>
              <a:gd name="connsiteX3" fmla="*/ 518274 w 4579410"/>
              <a:gd name="connsiteY3" fmla="*/ 2490849 h 2662119"/>
              <a:gd name="connsiteX4" fmla="*/ 2514714 w 4579410"/>
              <a:gd name="connsiteY4" fmla="*/ 2457178 h 2662119"/>
              <a:gd name="connsiteX5" fmla="*/ 4419714 w 4579410"/>
              <a:gd name="connsiteY5" fmla="*/ 2596525 h 2662119"/>
              <a:gd name="connsiteX6" fmla="*/ 4085769 w 4579410"/>
              <a:gd name="connsiteY6" fmla="*/ 1252588 h 2662119"/>
              <a:gd name="connsiteX7" fmla="*/ 4480674 w 4579410"/>
              <a:gd name="connsiteY7" fmla="*/ 153691 h 2662119"/>
              <a:gd name="connsiteX8" fmla="*/ 1966074 w 4579410"/>
              <a:gd name="connsiteY8" fmla="*/ 17423 h 2662119"/>
              <a:gd name="connsiteX0" fmla="*/ 1966074 w 5202350"/>
              <a:gd name="connsiteY0" fmla="*/ 17423 h 2549958"/>
              <a:gd name="connsiteX1" fmla="*/ 487794 w 5202350"/>
              <a:gd name="connsiteY1" fmla="*/ 238228 h 2549958"/>
              <a:gd name="connsiteX2" fmla="*/ 114 w 5202350"/>
              <a:gd name="connsiteY2" fmla="*/ 1588498 h 2549958"/>
              <a:gd name="connsiteX3" fmla="*/ 518274 w 5202350"/>
              <a:gd name="connsiteY3" fmla="*/ 2490849 h 2549958"/>
              <a:gd name="connsiteX4" fmla="*/ 2514714 w 5202350"/>
              <a:gd name="connsiteY4" fmla="*/ 2457178 h 2549958"/>
              <a:gd name="connsiteX5" fmla="*/ 5168137 w 5202350"/>
              <a:gd name="connsiteY5" fmla="*/ 2410432 h 2549958"/>
              <a:gd name="connsiteX6" fmla="*/ 4085769 w 5202350"/>
              <a:gd name="connsiteY6" fmla="*/ 1252588 h 2549958"/>
              <a:gd name="connsiteX7" fmla="*/ 4480674 w 5202350"/>
              <a:gd name="connsiteY7" fmla="*/ 153691 h 2549958"/>
              <a:gd name="connsiteX8" fmla="*/ 1966074 w 5202350"/>
              <a:gd name="connsiteY8" fmla="*/ 17423 h 2549958"/>
              <a:gd name="connsiteX0" fmla="*/ 1966074 w 5228695"/>
              <a:gd name="connsiteY0" fmla="*/ 17423 h 2549956"/>
              <a:gd name="connsiteX1" fmla="*/ 487794 w 5228695"/>
              <a:gd name="connsiteY1" fmla="*/ 238228 h 2549956"/>
              <a:gd name="connsiteX2" fmla="*/ 114 w 5228695"/>
              <a:gd name="connsiteY2" fmla="*/ 1588498 h 2549956"/>
              <a:gd name="connsiteX3" fmla="*/ 518274 w 5228695"/>
              <a:gd name="connsiteY3" fmla="*/ 2490849 h 2549956"/>
              <a:gd name="connsiteX4" fmla="*/ 2514714 w 5228695"/>
              <a:gd name="connsiteY4" fmla="*/ 2457178 h 2549956"/>
              <a:gd name="connsiteX5" fmla="*/ 5168137 w 5228695"/>
              <a:gd name="connsiteY5" fmla="*/ 2410432 h 2549956"/>
              <a:gd name="connsiteX6" fmla="*/ 4350204 w 5228695"/>
              <a:gd name="connsiteY6" fmla="*/ 1601371 h 2549956"/>
              <a:gd name="connsiteX7" fmla="*/ 4085769 w 5228695"/>
              <a:gd name="connsiteY7" fmla="*/ 1252588 h 2549956"/>
              <a:gd name="connsiteX8" fmla="*/ 4480674 w 5228695"/>
              <a:gd name="connsiteY8" fmla="*/ 153691 h 2549956"/>
              <a:gd name="connsiteX9" fmla="*/ 1966074 w 5228695"/>
              <a:gd name="connsiteY9" fmla="*/ 17423 h 2549956"/>
              <a:gd name="connsiteX0" fmla="*/ 1966074 w 5450324"/>
              <a:gd name="connsiteY0" fmla="*/ 17423 h 2549958"/>
              <a:gd name="connsiteX1" fmla="*/ 487794 w 5450324"/>
              <a:gd name="connsiteY1" fmla="*/ 238228 h 2549958"/>
              <a:gd name="connsiteX2" fmla="*/ 114 w 5450324"/>
              <a:gd name="connsiteY2" fmla="*/ 1588498 h 2549958"/>
              <a:gd name="connsiteX3" fmla="*/ 518274 w 5450324"/>
              <a:gd name="connsiteY3" fmla="*/ 2490849 h 2549958"/>
              <a:gd name="connsiteX4" fmla="*/ 2514714 w 5450324"/>
              <a:gd name="connsiteY4" fmla="*/ 2457178 h 2549958"/>
              <a:gd name="connsiteX5" fmla="*/ 5168137 w 5450324"/>
              <a:gd name="connsiteY5" fmla="*/ 2410432 h 2549958"/>
              <a:gd name="connsiteX6" fmla="*/ 5251713 w 5450324"/>
              <a:gd name="connsiteY6" fmla="*/ 1635205 h 2549958"/>
              <a:gd name="connsiteX7" fmla="*/ 4085769 w 5450324"/>
              <a:gd name="connsiteY7" fmla="*/ 1252588 h 2549958"/>
              <a:gd name="connsiteX8" fmla="*/ 4480674 w 5450324"/>
              <a:gd name="connsiteY8" fmla="*/ 153691 h 2549958"/>
              <a:gd name="connsiteX9" fmla="*/ 1966074 w 5450324"/>
              <a:gd name="connsiteY9" fmla="*/ 17423 h 2549958"/>
              <a:gd name="connsiteX0" fmla="*/ 1966074 w 5450324"/>
              <a:gd name="connsiteY0" fmla="*/ 24970 h 2557503"/>
              <a:gd name="connsiteX1" fmla="*/ 487794 w 5450324"/>
              <a:gd name="connsiteY1" fmla="*/ 245775 h 2557503"/>
              <a:gd name="connsiteX2" fmla="*/ 114 w 5450324"/>
              <a:gd name="connsiteY2" fmla="*/ 1596045 h 2557503"/>
              <a:gd name="connsiteX3" fmla="*/ 518274 w 5450324"/>
              <a:gd name="connsiteY3" fmla="*/ 2498396 h 2557503"/>
              <a:gd name="connsiteX4" fmla="*/ 2514714 w 5450324"/>
              <a:gd name="connsiteY4" fmla="*/ 2464725 h 2557503"/>
              <a:gd name="connsiteX5" fmla="*/ 5168137 w 5450324"/>
              <a:gd name="connsiteY5" fmla="*/ 2417979 h 2557503"/>
              <a:gd name="connsiteX6" fmla="*/ 5251713 w 5450324"/>
              <a:gd name="connsiteY6" fmla="*/ 1642752 h 2557503"/>
              <a:gd name="connsiteX7" fmla="*/ 4085769 w 5450324"/>
              <a:gd name="connsiteY7" fmla="*/ 1260135 h 2557503"/>
              <a:gd name="connsiteX8" fmla="*/ 3698233 w 5450324"/>
              <a:gd name="connsiteY8" fmla="*/ 144321 h 2557503"/>
              <a:gd name="connsiteX9" fmla="*/ 1966074 w 5450324"/>
              <a:gd name="connsiteY9" fmla="*/ 24970 h 2557503"/>
              <a:gd name="connsiteX0" fmla="*/ 2022164 w 5506414"/>
              <a:gd name="connsiteY0" fmla="*/ 24970 h 2557505"/>
              <a:gd name="connsiteX1" fmla="*/ 543884 w 5506414"/>
              <a:gd name="connsiteY1" fmla="*/ 245775 h 2557505"/>
              <a:gd name="connsiteX2" fmla="*/ 68845 w 5506414"/>
              <a:gd name="connsiteY2" fmla="*/ 1101391 h 2557505"/>
              <a:gd name="connsiteX3" fmla="*/ 56204 w 5506414"/>
              <a:gd name="connsiteY3" fmla="*/ 1596045 h 2557505"/>
              <a:gd name="connsiteX4" fmla="*/ 574364 w 5506414"/>
              <a:gd name="connsiteY4" fmla="*/ 2498396 h 2557505"/>
              <a:gd name="connsiteX5" fmla="*/ 2570804 w 5506414"/>
              <a:gd name="connsiteY5" fmla="*/ 2464725 h 2557505"/>
              <a:gd name="connsiteX6" fmla="*/ 5224227 w 5506414"/>
              <a:gd name="connsiteY6" fmla="*/ 2417979 h 2557505"/>
              <a:gd name="connsiteX7" fmla="*/ 5307803 w 5506414"/>
              <a:gd name="connsiteY7" fmla="*/ 1642752 h 2557505"/>
              <a:gd name="connsiteX8" fmla="*/ 4141859 w 5506414"/>
              <a:gd name="connsiteY8" fmla="*/ 1260135 h 2557505"/>
              <a:gd name="connsiteX9" fmla="*/ 3754323 w 5506414"/>
              <a:gd name="connsiteY9" fmla="*/ 144321 h 2557505"/>
              <a:gd name="connsiteX10" fmla="*/ 2022164 w 5506414"/>
              <a:gd name="connsiteY10" fmla="*/ 24970 h 2557505"/>
              <a:gd name="connsiteX0" fmla="*/ 2013229 w 5497479"/>
              <a:gd name="connsiteY0" fmla="*/ 24970 h 2530258"/>
              <a:gd name="connsiteX1" fmla="*/ 534949 w 5497479"/>
              <a:gd name="connsiteY1" fmla="*/ 245775 h 2530258"/>
              <a:gd name="connsiteX2" fmla="*/ 59910 w 5497479"/>
              <a:gd name="connsiteY2" fmla="*/ 1101391 h 2530258"/>
              <a:gd name="connsiteX3" fmla="*/ 64279 w 5497479"/>
              <a:gd name="connsiteY3" fmla="*/ 1968232 h 2530258"/>
              <a:gd name="connsiteX4" fmla="*/ 565429 w 5497479"/>
              <a:gd name="connsiteY4" fmla="*/ 2498396 h 2530258"/>
              <a:gd name="connsiteX5" fmla="*/ 2561869 w 5497479"/>
              <a:gd name="connsiteY5" fmla="*/ 2464725 h 2530258"/>
              <a:gd name="connsiteX6" fmla="*/ 5215292 w 5497479"/>
              <a:gd name="connsiteY6" fmla="*/ 2417979 h 2530258"/>
              <a:gd name="connsiteX7" fmla="*/ 5298868 w 5497479"/>
              <a:gd name="connsiteY7" fmla="*/ 1642752 h 2530258"/>
              <a:gd name="connsiteX8" fmla="*/ 4132924 w 5497479"/>
              <a:gd name="connsiteY8" fmla="*/ 1260135 h 2530258"/>
              <a:gd name="connsiteX9" fmla="*/ 3745388 w 5497479"/>
              <a:gd name="connsiteY9" fmla="*/ 144321 h 2530258"/>
              <a:gd name="connsiteX10" fmla="*/ 2013229 w 5497479"/>
              <a:gd name="connsiteY10" fmla="*/ 24970 h 2530258"/>
              <a:gd name="connsiteX0" fmla="*/ 1972537 w 5456787"/>
              <a:gd name="connsiteY0" fmla="*/ 24970 h 2530258"/>
              <a:gd name="connsiteX1" fmla="*/ 494257 w 5456787"/>
              <a:gd name="connsiteY1" fmla="*/ 245775 h 2530258"/>
              <a:gd name="connsiteX2" fmla="*/ 1073813 w 5456787"/>
              <a:gd name="connsiteY2" fmla="*/ 1118307 h 2530258"/>
              <a:gd name="connsiteX3" fmla="*/ 23587 w 5456787"/>
              <a:gd name="connsiteY3" fmla="*/ 1968232 h 2530258"/>
              <a:gd name="connsiteX4" fmla="*/ 524737 w 5456787"/>
              <a:gd name="connsiteY4" fmla="*/ 2498396 h 2530258"/>
              <a:gd name="connsiteX5" fmla="*/ 2521177 w 5456787"/>
              <a:gd name="connsiteY5" fmla="*/ 2464725 h 2530258"/>
              <a:gd name="connsiteX6" fmla="*/ 5174600 w 5456787"/>
              <a:gd name="connsiteY6" fmla="*/ 2417979 h 2530258"/>
              <a:gd name="connsiteX7" fmla="*/ 5258176 w 5456787"/>
              <a:gd name="connsiteY7" fmla="*/ 1642752 h 2530258"/>
              <a:gd name="connsiteX8" fmla="*/ 4092232 w 5456787"/>
              <a:gd name="connsiteY8" fmla="*/ 1260135 h 2530258"/>
              <a:gd name="connsiteX9" fmla="*/ 3704696 w 5456787"/>
              <a:gd name="connsiteY9" fmla="*/ 144321 h 2530258"/>
              <a:gd name="connsiteX10" fmla="*/ 1972537 w 5456787"/>
              <a:gd name="connsiteY10" fmla="*/ 24970 h 2530258"/>
              <a:gd name="connsiteX0" fmla="*/ 1972535 w 5456785"/>
              <a:gd name="connsiteY0" fmla="*/ 18544 h 2523832"/>
              <a:gd name="connsiteX1" fmla="*/ 1344734 w 5456785"/>
              <a:gd name="connsiteY1" fmla="*/ 120927 h 2523832"/>
              <a:gd name="connsiteX2" fmla="*/ 1073811 w 5456785"/>
              <a:gd name="connsiteY2" fmla="*/ 1111881 h 2523832"/>
              <a:gd name="connsiteX3" fmla="*/ 23585 w 5456785"/>
              <a:gd name="connsiteY3" fmla="*/ 1961806 h 2523832"/>
              <a:gd name="connsiteX4" fmla="*/ 524735 w 5456785"/>
              <a:gd name="connsiteY4" fmla="*/ 2491970 h 2523832"/>
              <a:gd name="connsiteX5" fmla="*/ 2521175 w 5456785"/>
              <a:gd name="connsiteY5" fmla="*/ 2458299 h 2523832"/>
              <a:gd name="connsiteX6" fmla="*/ 5174598 w 5456785"/>
              <a:gd name="connsiteY6" fmla="*/ 2411553 h 2523832"/>
              <a:gd name="connsiteX7" fmla="*/ 5258174 w 5456785"/>
              <a:gd name="connsiteY7" fmla="*/ 1636326 h 2523832"/>
              <a:gd name="connsiteX8" fmla="*/ 4092230 w 5456785"/>
              <a:gd name="connsiteY8" fmla="*/ 1253709 h 2523832"/>
              <a:gd name="connsiteX9" fmla="*/ 3704694 w 5456785"/>
              <a:gd name="connsiteY9" fmla="*/ 137895 h 2523832"/>
              <a:gd name="connsiteX10" fmla="*/ 1972535 w 5456785"/>
              <a:gd name="connsiteY10" fmla="*/ 18544 h 2523832"/>
              <a:gd name="connsiteX0" fmla="*/ 1956148 w 5440398"/>
              <a:gd name="connsiteY0" fmla="*/ 18544 h 2523832"/>
              <a:gd name="connsiteX1" fmla="*/ 1328347 w 5440398"/>
              <a:gd name="connsiteY1" fmla="*/ 120927 h 2523832"/>
              <a:gd name="connsiteX2" fmla="*/ 751253 w 5440398"/>
              <a:gd name="connsiteY2" fmla="*/ 1111881 h 2523832"/>
              <a:gd name="connsiteX3" fmla="*/ 7198 w 5440398"/>
              <a:gd name="connsiteY3" fmla="*/ 1961806 h 2523832"/>
              <a:gd name="connsiteX4" fmla="*/ 508348 w 5440398"/>
              <a:gd name="connsiteY4" fmla="*/ 2491970 h 2523832"/>
              <a:gd name="connsiteX5" fmla="*/ 2504788 w 5440398"/>
              <a:gd name="connsiteY5" fmla="*/ 2458299 h 2523832"/>
              <a:gd name="connsiteX6" fmla="*/ 5158211 w 5440398"/>
              <a:gd name="connsiteY6" fmla="*/ 2411553 h 2523832"/>
              <a:gd name="connsiteX7" fmla="*/ 5241787 w 5440398"/>
              <a:gd name="connsiteY7" fmla="*/ 1636326 h 2523832"/>
              <a:gd name="connsiteX8" fmla="*/ 4075843 w 5440398"/>
              <a:gd name="connsiteY8" fmla="*/ 1253709 h 2523832"/>
              <a:gd name="connsiteX9" fmla="*/ 3688307 w 5440398"/>
              <a:gd name="connsiteY9" fmla="*/ 137895 h 2523832"/>
              <a:gd name="connsiteX10" fmla="*/ 1956148 w 5440398"/>
              <a:gd name="connsiteY10" fmla="*/ 18544 h 2523832"/>
              <a:gd name="connsiteX0" fmla="*/ 1956148 w 5440398"/>
              <a:gd name="connsiteY0" fmla="*/ 35634 h 2540922"/>
              <a:gd name="connsiteX1" fmla="*/ 1107222 w 5440398"/>
              <a:gd name="connsiteY1" fmla="*/ 408696 h 2540922"/>
              <a:gd name="connsiteX2" fmla="*/ 751253 w 5440398"/>
              <a:gd name="connsiteY2" fmla="*/ 1128971 h 2540922"/>
              <a:gd name="connsiteX3" fmla="*/ 7198 w 5440398"/>
              <a:gd name="connsiteY3" fmla="*/ 1978896 h 2540922"/>
              <a:gd name="connsiteX4" fmla="*/ 508348 w 5440398"/>
              <a:gd name="connsiteY4" fmla="*/ 2509060 h 2540922"/>
              <a:gd name="connsiteX5" fmla="*/ 2504788 w 5440398"/>
              <a:gd name="connsiteY5" fmla="*/ 2475389 h 2540922"/>
              <a:gd name="connsiteX6" fmla="*/ 5158211 w 5440398"/>
              <a:gd name="connsiteY6" fmla="*/ 2428643 h 2540922"/>
              <a:gd name="connsiteX7" fmla="*/ 5241787 w 5440398"/>
              <a:gd name="connsiteY7" fmla="*/ 1653416 h 2540922"/>
              <a:gd name="connsiteX8" fmla="*/ 4075843 w 5440398"/>
              <a:gd name="connsiteY8" fmla="*/ 1270799 h 2540922"/>
              <a:gd name="connsiteX9" fmla="*/ 3688307 w 5440398"/>
              <a:gd name="connsiteY9" fmla="*/ 154985 h 2540922"/>
              <a:gd name="connsiteX10" fmla="*/ 1956148 w 5440398"/>
              <a:gd name="connsiteY10" fmla="*/ 35634 h 2540922"/>
              <a:gd name="connsiteX0" fmla="*/ 1956148 w 5440398"/>
              <a:gd name="connsiteY0" fmla="*/ 35636 h 2558229"/>
              <a:gd name="connsiteX1" fmla="*/ 1107222 w 5440398"/>
              <a:gd name="connsiteY1" fmla="*/ 408698 h 2558229"/>
              <a:gd name="connsiteX2" fmla="*/ 751253 w 5440398"/>
              <a:gd name="connsiteY2" fmla="*/ 1128973 h 2558229"/>
              <a:gd name="connsiteX3" fmla="*/ 7199 w 5440398"/>
              <a:gd name="connsiteY3" fmla="*/ 1742052 h 2558229"/>
              <a:gd name="connsiteX4" fmla="*/ 508348 w 5440398"/>
              <a:gd name="connsiteY4" fmla="*/ 2509062 h 2558229"/>
              <a:gd name="connsiteX5" fmla="*/ 2504788 w 5440398"/>
              <a:gd name="connsiteY5" fmla="*/ 2475391 h 2558229"/>
              <a:gd name="connsiteX6" fmla="*/ 5158211 w 5440398"/>
              <a:gd name="connsiteY6" fmla="*/ 2428645 h 2558229"/>
              <a:gd name="connsiteX7" fmla="*/ 5241787 w 5440398"/>
              <a:gd name="connsiteY7" fmla="*/ 1653418 h 2558229"/>
              <a:gd name="connsiteX8" fmla="*/ 4075843 w 5440398"/>
              <a:gd name="connsiteY8" fmla="*/ 1270801 h 2558229"/>
              <a:gd name="connsiteX9" fmla="*/ 3688307 w 5440398"/>
              <a:gd name="connsiteY9" fmla="*/ 154987 h 2558229"/>
              <a:gd name="connsiteX10" fmla="*/ 1956148 w 5440398"/>
              <a:gd name="connsiteY10" fmla="*/ 35636 h 2558229"/>
              <a:gd name="connsiteX0" fmla="*/ 1956148 w 5440398"/>
              <a:gd name="connsiteY0" fmla="*/ 28510 h 2551103"/>
              <a:gd name="connsiteX1" fmla="*/ 1107222 w 5440398"/>
              <a:gd name="connsiteY1" fmla="*/ 401572 h 2551103"/>
              <a:gd name="connsiteX2" fmla="*/ 751253 w 5440398"/>
              <a:gd name="connsiteY2" fmla="*/ 1121847 h 2551103"/>
              <a:gd name="connsiteX3" fmla="*/ 7199 w 5440398"/>
              <a:gd name="connsiteY3" fmla="*/ 1734926 h 2551103"/>
              <a:gd name="connsiteX4" fmla="*/ 508348 w 5440398"/>
              <a:gd name="connsiteY4" fmla="*/ 2501936 h 2551103"/>
              <a:gd name="connsiteX5" fmla="*/ 2504788 w 5440398"/>
              <a:gd name="connsiteY5" fmla="*/ 2468265 h 2551103"/>
              <a:gd name="connsiteX6" fmla="*/ 5158211 w 5440398"/>
              <a:gd name="connsiteY6" fmla="*/ 2421519 h 2551103"/>
              <a:gd name="connsiteX7" fmla="*/ 5241787 w 5440398"/>
              <a:gd name="connsiteY7" fmla="*/ 1646292 h 2551103"/>
              <a:gd name="connsiteX8" fmla="*/ 4075843 w 5440398"/>
              <a:gd name="connsiteY8" fmla="*/ 1263675 h 2551103"/>
              <a:gd name="connsiteX9" fmla="*/ 3960460 w 5440398"/>
              <a:gd name="connsiteY9" fmla="*/ 164778 h 2551103"/>
              <a:gd name="connsiteX10" fmla="*/ 1956148 w 5440398"/>
              <a:gd name="connsiteY10" fmla="*/ 28510 h 2551103"/>
              <a:gd name="connsiteX0" fmla="*/ 1956148 w 5440398"/>
              <a:gd name="connsiteY0" fmla="*/ 29268 h 2551861"/>
              <a:gd name="connsiteX1" fmla="*/ 1107222 w 5440398"/>
              <a:gd name="connsiteY1" fmla="*/ 402330 h 2551861"/>
              <a:gd name="connsiteX2" fmla="*/ 751253 w 5440398"/>
              <a:gd name="connsiteY2" fmla="*/ 1122605 h 2551861"/>
              <a:gd name="connsiteX3" fmla="*/ 7199 w 5440398"/>
              <a:gd name="connsiteY3" fmla="*/ 1735684 h 2551861"/>
              <a:gd name="connsiteX4" fmla="*/ 508348 w 5440398"/>
              <a:gd name="connsiteY4" fmla="*/ 2502694 h 2551861"/>
              <a:gd name="connsiteX5" fmla="*/ 2504788 w 5440398"/>
              <a:gd name="connsiteY5" fmla="*/ 2469023 h 2551861"/>
              <a:gd name="connsiteX6" fmla="*/ 5158211 w 5440398"/>
              <a:gd name="connsiteY6" fmla="*/ 2422277 h 2551861"/>
              <a:gd name="connsiteX7" fmla="*/ 5241787 w 5440398"/>
              <a:gd name="connsiteY7" fmla="*/ 1647050 h 2551861"/>
              <a:gd name="connsiteX8" fmla="*/ 4262948 w 5440398"/>
              <a:gd name="connsiteY8" fmla="*/ 1281351 h 2551861"/>
              <a:gd name="connsiteX9" fmla="*/ 3960460 w 5440398"/>
              <a:gd name="connsiteY9" fmla="*/ 165536 h 2551861"/>
              <a:gd name="connsiteX10" fmla="*/ 1956148 w 5440398"/>
              <a:gd name="connsiteY10" fmla="*/ 29268 h 2551861"/>
              <a:gd name="connsiteX0" fmla="*/ 1950851 w 5435101"/>
              <a:gd name="connsiteY0" fmla="*/ 29268 h 2551861"/>
              <a:gd name="connsiteX1" fmla="*/ 1101925 w 5435101"/>
              <a:gd name="connsiteY1" fmla="*/ 402330 h 2551861"/>
              <a:gd name="connsiteX2" fmla="*/ 609880 w 5435101"/>
              <a:gd name="connsiteY2" fmla="*/ 1122606 h 2551861"/>
              <a:gd name="connsiteX3" fmla="*/ 1902 w 5435101"/>
              <a:gd name="connsiteY3" fmla="*/ 1735684 h 2551861"/>
              <a:gd name="connsiteX4" fmla="*/ 503051 w 5435101"/>
              <a:gd name="connsiteY4" fmla="*/ 2502694 h 2551861"/>
              <a:gd name="connsiteX5" fmla="*/ 2499491 w 5435101"/>
              <a:gd name="connsiteY5" fmla="*/ 2469023 h 2551861"/>
              <a:gd name="connsiteX6" fmla="*/ 5152914 w 5435101"/>
              <a:gd name="connsiteY6" fmla="*/ 2422277 h 2551861"/>
              <a:gd name="connsiteX7" fmla="*/ 5236490 w 5435101"/>
              <a:gd name="connsiteY7" fmla="*/ 1647050 h 2551861"/>
              <a:gd name="connsiteX8" fmla="*/ 4257651 w 5435101"/>
              <a:gd name="connsiteY8" fmla="*/ 1281351 h 2551861"/>
              <a:gd name="connsiteX9" fmla="*/ 3955163 w 5435101"/>
              <a:gd name="connsiteY9" fmla="*/ 165536 h 2551861"/>
              <a:gd name="connsiteX10" fmla="*/ 1950851 w 5435101"/>
              <a:gd name="connsiteY10" fmla="*/ 29268 h 2551861"/>
              <a:gd name="connsiteX0" fmla="*/ 1747480 w 5231730"/>
              <a:gd name="connsiteY0" fmla="*/ 29268 h 2546902"/>
              <a:gd name="connsiteX1" fmla="*/ 898554 w 5231730"/>
              <a:gd name="connsiteY1" fmla="*/ 402330 h 2546902"/>
              <a:gd name="connsiteX2" fmla="*/ 406509 w 5231730"/>
              <a:gd name="connsiteY2" fmla="*/ 1122606 h 2546902"/>
              <a:gd name="connsiteX3" fmla="*/ 19655 w 5231730"/>
              <a:gd name="connsiteY3" fmla="*/ 1803355 h 2546902"/>
              <a:gd name="connsiteX4" fmla="*/ 299680 w 5231730"/>
              <a:gd name="connsiteY4" fmla="*/ 2502694 h 2546902"/>
              <a:gd name="connsiteX5" fmla="*/ 2296120 w 5231730"/>
              <a:gd name="connsiteY5" fmla="*/ 2469023 h 2546902"/>
              <a:gd name="connsiteX6" fmla="*/ 4949543 w 5231730"/>
              <a:gd name="connsiteY6" fmla="*/ 2422277 h 2546902"/>
              <a:gd name="connsiteX7" fmla="*/ 5033119 w 5231730"/>
              <a:gd name="connsiteY7" fmla="*/ 1647050 h 2546902"/>
              <a:gd name="connsiteX8" fmla="*/ 4054280 w 5231730"/>
              <a:gd name="connsiteY8" fmla="*/ 1281351 h 2546902"/>
              <a:gd name="connsiteX9" fmla="*/ 3751792 w 5231730"/>
              <a:gd name="connsiteY9" fmla="*/ 165536 h 2546902"/>
              <a:gd name="connsiteX10" fmla="*/ 1747480 w 5231730"/>
              <a:gd name="connsiteY10" fmla="*/ 29268 h 2546902"/>
              <a:gd name="connsiteX0" fmla="*/ 1751257 w 5235507"/>
              <a:gd name="connsiteY0" fmla="*/ 29268 h 2546902"/>
              <a:gd name="connsiteX1" fmla="*/ 902331 w 5235507"/>
              <a:gd name="connsiteY1" fmla="*/ 402330 h 2546902"/>
              <a:gd name="connsiteX2" fmla="*/ 461314 w 5235507"/>
              <a:gd name="connsiteY2" fmla="*/ 1122606 h 2546902"/>
              <a:gd name="connsiteX3" fmla="*/ 23432 w 5235507"/>
              <a:gd name="connsiteY3" fmla="*/ 1803355 h 2546902"/>
              <a:gd name="connsiteX4" fmla="*/ 303457 w 5235507"/>
              <a:gd name="connsiteY4" fmla="*/ 2502694 h 2546902"/>
              <a:gd name="connsiteX5" fmla="*/ 2299897 w 5235507"/>
              <a:gd name="connsiteY5" fmla="*/ 2469023 h 2546902"/>
              <a:gd name="connsiteX6" fmla="*/ 4953320 w 5235507"/>
              <a:gd name="connsiteY6" fmla="*/ 2422277 h 2546902"/>
              <a:gd name="connsiteX7" fmla="*/ 5036896 w 5235507"/>
              <a:gd name="connsiteY7" fmla="*/ 1647050 h 2546902"/>
              <a:gd name="connsiteX8" fmla="*/ 4058057 w 5235507"/>
              <a:gd name="connsiteY8" fmla="*/ 1281351 h 2546902"/>
              <a:gd name="connsiteX9" fmla="*/ 3755569 w 5235507"/>
              <a:gd name="connsiteY9" fmla="*/ 165536 h 2546902"/>
              <a:gd name="connsiteX10" fmla="*/ 1751257 w 5235507"/>
              <a:gd name="connsiteY10" fmla="*/ 29268 h 2546902"/>
              <a:gd name="connsiteX0" fmla="*/ 3755569 w 5235507"/>
              <a:gd name="connsiteY0" fmla="*/ 47612 h 2428978"/>
              <a:gd name="connsiteX1" fmla="*/ 902331 w 5235507"/>
              <a:gd name="connsiteY1" fmla="*/ 284406 h 2428978"/>
              <a:gd name="connsiteX2" fmla="*/ 461314 w 5235507"/>
              <a:gd name="connsiteY2" fmla="*/ 1004682 h 2428978"/>
              <a:gd name="connsiteX3" fmla="*/ 23432 w 5235507"/>
              <a:gd name="connsiteY3" fmla="*/ 1685431 h 2428978"/>
              <a:gd name="connsiteX4" fmla="*/ 303457 w 5235507"/>
              <a:gd name="connsiteY4" fmla="*/ 2384770 h 2428978"/>
              <a:gd name="connsiteX5" fmla="*/ 2299897 w 5235507"/>
              <a:gd name="connsiteY5" fmla="*/ 2351099 h 2428978"/>
              <a:gd name="connsiteX6" fmla="*/ 4953320 w 5235507"/>
              <a:gd name="connsiteY6" fmla="*/ 2304353 h 2428978"/>
              <a:gd name="connsiteX7" fmla="*/ 5036896 w 5235507"/>
              <a:gd name="connsiteY7" fmla="*/ 1529126 h 2428978"/>
              <a:gd name="connsiteX8" fmla="*/ 4058057 w 5235507"/>
              <a:gd name="connsiteY8" fmla="*/ 1163427 h 2428978"/>
              <a:gd name="connsiteX9" fmla="*/ 3755569 w 5235507"/>
              <a:gd name="connsiteY9" fmla="*/ 47612 h 2428978"/>
              <a:gd name="connsiteX0" fmla="*/ 3602483 w 5235507"/>
              <a:gd name="connsiteY0" fmla="*/ 33874 h 2584416"/>
              <a:gd name="connsiteX1" fmla="*/ 902331 w 5235507"/>
              <a:gd name="connsiteY1" fmla="*/ 439844 h 2584416"/>
              <a:gd name="connsiteX2" fmla="*/ 461314 w 5235507"/>
              <a:gd name="connsiteY2" fmla="*/ 1160120 h 2584416"/>
              <a:gd name="connsiteX3" fmla="*/ 23432 w 5235507"/>
              <a:gd name="connsiteY3" fmla="*/ 1840869 h 2584416"/>
              <a:gd name="connsiteX4" fmla="*/ 303457 w 5235507"/>
              <a:gd name="connsiteY4" fmla="*/ 2540208 h 2584416"/>
              <a:gd name="connsiteX5" fmla="*/ 2299897 w 5235507"/>
              <a:gd name="connsiteY5" fmla="*/ 2506537 h 2584416"/>
              <a:gd name="connsiteX6" fmla="*/ 4953320 w 5235507"/>
              <a:gd name="connsiteY6" fmla="*/ 2459791 h 2584416"/>
              <a:gd name="connsiteX7" fmla="*/ 5036896 w 5235507"/>
              <a:gd name="connsiteY7" fmla="*/ 1684564 h 2584416"/>
              <a:gd name="connsiteX8" fmla="*/ 4058057 w 5235507"/>
              <a:gd name="connsiteY8" fmla="*/ 1318865 h 2584416"/>
              <a:gd name="connsiteX9" fmla="*/ 3602483 w 5235507"/>
              <a:gd name="connsiteY9" fmla="*/ 33874 h 2584416"/>
              <a:gd name="connsiteX0" fmla="*/ 3602483 w 5235507"/>
              <a:gd name="connsiteY0" fmla="*/ 33876 h 2584418"/>
              <a:gd name="connsiteX1" fmla="*/ 902331 w 5235507"/>
              <a:gd name="connsiteY1" fmla="*/ 439846 h 2584418"/>
              <a:gd name="connsiteX2" fmla="*/ 461314 w 5235507"/>
              <a:gd name="connsiteY2" fmla="*/ 1160122 h 2584418"/>
              <a:gd name="connsiteX3" fmla="*/ 23432 w 5235507"/>
              <a:gd name="connsiteY3" fmla="*/ 1840871 h 2584418"/>
              <a:gd name="connsiteX4" fmla="*/ 303457 w 5235507"/>
              <a:gd name="connsiteY4" fmla="*/ 2540210 h 2584418"/>
              <a:gd name="connsiteX5" fmla="*/ 2299897 w 5235507"/>
              <a:gd name="connsiteY5" fmla="*/ 2506539 h 2584418"/>
              <a:gd name="connsiteX6" fmla="*/ 4953320 w 5235507"/>
              <a:gd name="connsiteY6" fmla="*/ 2459793 h 2584418"/>
              <a:gd name="connsiteX7" fmla="*/ 5036896 w 5235507"/>
              <a:gd name="connsiteY7" fmla="*/ 1684566 h 2584418"/>
              <a:gd name="connsiteX8" fmla="*/ 4211143 w 5235507"/>
              <a:gd name="connsiteY8" fmla="*/ 1318868 h 2584418"/>
              <a:gd name="connsiteX9" fmla="*/ 3602483 w 5235507"/>
              <a:gd name="connsiteY9" fmla="*/ 33876 h 2584418"/>
              <a:gd name="connsiteX0" fmla="*/ 3602483 w 5235507"/>
              <a:gd name="connsiteY0" fmla="*/ 33876 h 2584418"/>
              <a:gd name="connsiteX1" fmla="*/ 902331 w 5235507"/>
              <a:gd name="connsiteY1" fmla="*/ 439846 h 2584418"/>
              <a:gd name="connsiteX2" fmla="*/ 461314 w 5235507"/>
              <a:gd name="connsiteY2" fmla="*/ 1160122 h 2584418"/>
              <a:gd name="connsiteX3" fmla="*/ 23432 w 5235507"/>
              <a:gd name="connsiteY3" fmla="*/ 1840871 h 2584418"/>
              <a:gd name="connsiteX4" fmla="*/ 303457 w 5235507"/>
              <a:gd name="connsiteY4" fmla="*/ 2540210 h 2584418"/>
              <a:gd name="connsiteX5" fmla="*/ 2299897 w 5235507"/>
              <a:gd name="connsiteY5" fmla="*/ 2506539 h 2584418"/>
              <a:gd name="connsiteX6" fmla="*/ 4953320 w 5235507"/>
              <a:gd name="connsiteY6" fmla="*/ 2459793 h 2584418"/>
              <a:gd name="connsiteX7" fmla="*/ 5036896 w 5235507"/>
              <a:gd name="connsiteY7" fmla="*/ 1684566 h 2584418"/>
              <a:gd name="connsiteX8" fmla="*/ 4211143 w 5235507"/>
              <a:gd name="connsiteY8" fmla="*/ 1318868 h 2584418"/>
              <a:gd name="connsiteX9" fmla="*/ 3602483 w 5235507"/>
              <a:gd name="connsiteY9" fmla="*/ 33876 h 2584418"/>
              <a:gd name="connsiteX0" fmla="*/ 3602483 w 5235507"/>
              <a:gd name="connsiteY0" fmla="*/ 33876 h 2584418"/>
              <a:gd name="connsiteX1" fmla="*/ 902331 w 5235507"/>
              <a:gd name="connsiteY1" fmla="*/ 439846 h 2584418"/>
              <a:gd name="connsiteX2" fmla="*/ 461314 w 5235507"/>
              <a:gd name="connsiteY2" fmla="*/ 1160122 h 2584418"/>
              <a:gd name="connsiteX3" fmla="*/ 23432 w 5235507"/>
              <a:gd name="connsiteY3" fmla="*/ 1840871 h 2584418"/>
              <a:gd name="connsiteX4" fmla="*/ 303457 w 5235507"/>
              <a:gd name="connsiteY4" fmla="*/ 2540210 h 2584418"/>
              <a:gd name="connsiteX5" fmla="*/ 2299897 w 5235507"/>
              <a:gd name="connsiteY5" fmla="*/ 2506539 h 2584418"/>
              <a:gd name="connsiteX6" fmla="*/ 4953320 w 5235507"/>
              <a:gd name="connsiteY6" fmla="*/ 2459793 h 2584418"/>
              <a:gd name="connsiteX7" fmla="*/ 5036896 w 5235507"/>
              <a:gd name="connsiteY7" fmla="*/ 1684566 h 2584418"/>
              <a:gd name="connsiteX8" fmla="*/ 4211143 w 5235507"/>
              <a:gd name="connsiteY8" fmla="*/ 1318868 h 2584418"/>
              <a:gd name="connsiteX9" fmla="*/ 3602483 w 5235507"/>
              <a:gd name="connsiteY9" fmla="*/ 33876 h 2584418"/>
              <a:gd name="connsiteX0" fmla="*/ 3602483 w 5235507"/>
              <a:gd name="connsiteY0" fmla="*/ 110807 h 2661349"/>
              <a:gd name="connsiteX1" fmla="*/ 1259533 w 5235507"/>
              <a:gd name="connsiteY1" fmla="*/ 195343 h 2661349"/>
              <a:gd name="connsiteX2" fmla="*/ 461314 w 5235507"/>
              <a:gd name="connsiteY2" fmla="*/ 1237053 h 2661349"/>
              <a:gd name="connsiteX3" fmla="*/ 23432 w 5235507"/>
              <a:gd name="connsiteY3" fmla="*/ 1917802 h 2661349"/>
              <a:gd name="connsiteX4" fmla="*/ 303457 w 5235507"/>
              <a:gd name="connsiteY4" fmla="*/ 2617141 h 2661349"/>
              <a:gd name="connsiteX5" fmla="*/ 2299897 w 5235507"/>
              <a:gd name="connsiteY5" fmla="*/ 2583470 h 2661349"/>
              <a:gd name="connsiteX6" fmla="*/ 4953320 w 5235507"/>
              <a:gd name="connsiteY6" fmla="*/ 2536724 h 2661349"/>
              <a:gd name="connsiteX7" fmla="*/ 5036896 w 5235507"/>
              <a:gd name="connsiteY7" fmla="*/ 1761497 h 2661349"/>
              <a:gd name="connsiteX8" fmla="*/ 4211143 w 5235507"/>
              <a:gd name="connsiteY8" fmla="*/ 1395799 h 2661349"/>
              <a:gd name="connsiteX9" fmla="*/ 3602483 w 5235507"/>
              <a:gd name="connsiteY9" fmla="*/ 110807 h 2661349"/>
              <a:gd name="connsiteX0" fmla="*/ 3625156 w 5258180"/>
              <a:gd name="connsiteY0" fmla="*/ 110807 h 2661349"/>
              <a:gd name="connsiteX1" fmla="*/ 1282206 w 5258180"/>
              <a:gd name="connsiteY1" fmla="*/ 195343 h 2661349"/>
              <a:gd name="connsiteX2" fmla="*/ 790160 w 5258180"/>
              <a:gd name="connsiteY2" fmla="*/ 1237053 h 2661349"/>
              <a:gd name="connsiteX3" fmla="*/ 46105 w 5258180"/>
              <a:gd name="connsiteY3" fmla="*/ 1917802 h 2661349"/>
              <a:gd name="connsiteX4" fmla="*/ 326130 w 5258180"/>
              <a:gd name="connsiteY4" fmla="*/ 2617141 h 2661349"/>
              <a:gd name="connsiteX5" fmla="*/ 2322570 w 5258180"/>
              <a:gd name="connsiteY5" fmla="*/ 2583470 h 2661349"/>
              <a:gd name="connsiteX6" fmla="*/ 4975993 w 5258180"/>
              <a:gd name="connsiteY6" fmla="*/ 2536724 h 2661349"/>
              <a:gd name="connsiteX7" fmla="*/ 5059569 w 5258180"/>
              <a:gd name="connsiteY7" fmla="*/ 1761497 h 2661349"/>
              <a:gd name="connsiteX8" fmla="*/ 4233816 w 5258180"/>
              <a:gd name="connsiteY8" fmla="*/ 1395799 h 2661349"/>
              <a:gd name="connsiteX9" fmla="*/ 3625156 w 5258180"/>
              <a:gd name="connsiteY9" fmla="*/ 110807 h 2661349"/>
              <a:gd name="connsiteX0" fmla="*/ 3829272 w 5258180"/>
              <a:gd name="connsiteY0" fmla="*/ 110808 h 2661349"/>
              <a:gd name="connsiteX1" fmla="*/ 1282206 w 5258180"/>
              <a:gd name="connsiteY1" fmla="*/ 195343 h 2661349"/>
              <a:gd name="connsiteX2" fmla="*/ 790160 w 5258180"/>
              <a:gd name="connsiteY2" fmla="*/ 1237053 h 2661349"/>
              <a:gd name="connsiteX3" fmla="*/ 46105 w 5258180"/>
              <a:gd name="connsiteY3" fmla="*/ 1917802 h 2661349"/>
              <a:gd name="connsiteX4" fmla="*/ 326130 w 5258180"/>
              <a:gd name="connsiteY4" fmla="*/ 2617141 h 2661349"/>
              <a:gd name="connsiteX5" fmla="*/ 2322570 w 5258180"/>
              <a:gd name="connsiteY5" fmla="*/ 2583470 h 2661349"/>
              <a:gd name="connsiteX6" fmla="*/ 4975993 w 5258180"/>
              <a:gd name="connsiteY6" fmla="*/ 2536724 h 2661349"/>
              <a:gd name="connsiteX7" fmla="*/ 5059569 w 5258180"/>
              <a:gd name="connsiteY7" fmla="*/ 1761497 h 2661349"/>
              <a:gd name="connsiteX8" fmla="*/ 4233816 w 5258180"/>
              <a:gd name="connsiteY8" fmla="*/ 1395799 h 2661349"/>
              <a:gd name="connsiteX9" fmla="*/ 3829272 w 5258180"/>
              <a:gd name="connsiteY9" fmla="*/ 110808 h 2661349"/>
              <a:gd name="connsiteX0" fmla="*/ 3829272 w 5258180"/>
              <a:gd name="connsiteY0" fmla="*/ 110808 h 2661349"/>
              <a:gd name="connsiteX1" fmla="*/ 1282206 w 5258180"/>
              <a:gd name="connsiteY1" fmla="*/ 195343 h 2661349"/>
              <a:gd name="connsiteX2" fmla="*/ 790160 w 5258180"/>
              <a:gd name="connsiteY2" fmla="*/ 1237053 h 2661349"/>
              <a:gd name="connsiteX3" fmla="*/ 46105 w 5258180"/>
              <a:gd name="connsiteY3" fmla="*/ 1917802 h 2661349"/>
              <a:gd name="connsiteX4" fmla="*/ 326130 w 5258180"/>
              <a:gd name="connsiteY4" fmla="*/ 2617141 h 2661349"/>
              <a:gd name="connsiteX5" fmla="*/ 2322570 w 5258180"/>
              <a:gd name="connsiteY5" fmla="*/ 2583470 h 2661349"/>
              <a:gd name="connsiteX6" fmla="*/ 4975993 w 5258180"/>
              <a:gd name="connsiteY6" fmla="*/ 2536724 h 2661349"/>
              <a:gd name="connsiteX7" fmla="*/ 5059569 w 5258180"/>
              <a:gd name="connsiteY7" fmla="*/ 1761497 h 2661349"/>
              <a:gd name="connsiteX8" fmla="*/ 4335873 w 5258180"/>
              <a:gd name="connsiteY8" fmla="*/ 1395798 h 2661349"/>
              <a:gd name="connsiteX9" fmla="*/ 3829272 w 5258180"/>
              <a:gd name="connsiteY9" fmla="*/ 110808 h 2661349"/>
              <a:gd name="connsiteX0" fmla="*/ 3829272 w 5258180"/>
              <a:gd name="connsiteY0" fmla="*/ 110808 h 2661349"/>
              <a:gd name="connsiteX1" fmla="*/ 1282206 w 5258180"/>
              <a:gd name="connsiteY1" fmla="*/ 195343 h 2661349"/>
              <a:gd name="connsiteX2" fmla="*/ 790160 w 5258180"/>
              <a:gd name="connsiteY2" fmla="*/ 1237053 h 2661349"/>
              <a:gd name="connsiteX3" fmla="*/ 46105 w 5258180"/>
              <a:gd name="connsiteY3" fmla="*/ 1917802 h 2661349"/>
              <a:gd name="connsiteX4" fmla="*/ 326130 w 5258180"/>
              <a:gd name="connsiteY4" fmla="*/ 2617141 h 2661349"/>
              <a:gd name="connsiteX5" fmla="*/ 2322570 w 5258180"/>
              <a:gd name="connsiteY5" fmla="*/ 2583470 h 2661349"/>
              <a:gd name="connsiteX6" fmla="*/ 4975993 w 5258180"/>
              <a:gd name="connsiteY6" fmla="*/ 2536724 h 2661349"/>
              <a:gd name="connsiteX7" fmla="*/ 5059569 w 5258180"/>
              <a:gd name="connsiteY7" fmla="*/ 1761497 h 2661349"/>
              <a:gd name="connsiteX8" fmla="*/ 4403912 w 5258180"/>
              <a:gd name="connsiteY8" fmla="*/ 1395798 h 2661349"/>
              <a:gd name="connsiteX9" fmla="*/ 3829272 w 5258180"/>
              <a:gd name="connsiteY9" fmla="*/ 110808 h 2661349"/>
              <a:gd name="connsiteX0" fmla="*/ 3829272 w 5258180"/>
              <a:gd name="connsiteY0" fmla="*/ 110808 h 2661349"/>
              <a:gd name="connsiteX1" fmla="*/ 1282206 w 5258180"/>
              <a:gd name="connsiteY1" fmla="*/ 195343 h 2661349"/>
              <a:gd name="connsiteX2" fmla="*/ 790160 w 5258180"/>
              <a:gd name="connsiteY2" fmla="*/ 1237053 h 2661349"/>
              <a:gd name="connsiteX3" fmla="*/ 46105 w 5258180"/>
              <a:gd name="connsiteY3" fmla="*/ 1917802 h 2661349"/>
              <a:gd name="connsiteX4" fmla="*/ 326130 w 5258180"/>
              <a:gd name="connsiteY4" fmla="*/ 2617141 h 2661349"/>
              <a:gd name="connsiteX5" fmla="*/ 2322570 w 5258180"/>
              <a:gd name="connsiteY5" fmla="*/ 2583470 h 2661349"/>
              <a:gd name="connsiteX6" fmla="*/ 4975993 w 5258180"/>
              <a:gd name="connsiteY6" fmla="*/ 2536724 h 2661349"/>
              <a:gd name="connsiteX7" fmla="*/ 5059569 w 5258180"/>
              <a:gd name="connsiteY7" fmla="*/ 1761497 h 2661349"/>
              <a:gd name="connsiteX8" fmla="*/ 4403912 w 5258180"/>
              <a:gd name="connsiteY8" fmla="*/ 1395798 h 2661349"/>
              <a:gd name="connsiteX9" fmla="*/ 3829272 w 5258180"/>
              <a:gd name="connsiteY9" fmla="*/ 110808 h 2661349"/>
              <a:gd name="connsiteX0" fmla="*/ 3829272 w 5258180"/>
              <a:gd name="connsiteY0" fmla="*/ 237461 h 2788002"/>
              <a:gd name="connsiteX1" fmla="*/ 1333236 w 5258180"/>
              <a:gd name="connsiteY1" fmla="*/ 102069 h 2788002"/>
              <a:gd name="connsiteX2" fmla="*/ 790160 w 5258180"/>
              <a:gd name="connsiteY2" fmla="*/ 1363706 h 2788002"/>
              <a:gd name="connsiteX3" fmla="*/ 46105 w 5258180"/>
              <a:gd name="connsiteY3" fmla="*/ 2044455 h 2788002"/>
              <a:gd name="connsiteX4" fmla="*/ 326130 w 5258180"/>
              <a:gd name="connsiteY4" fmla="*/ 2743794 h 2788002"/>
              <a:gd name="connsiteX5" fmla="*/ 2322570 w 5258180"/>
              <a:gd name="connsiteY5" fmla="*/ 2710123 h 2788002"/>
              <a:gd name="connsiteX6" fmla="*/ 4975993 w 5258180"/>
              <a:gd name="connsiteY6" fmla="*/ 2663377 h 2788002"/>
              <a:gd name="connsiteX7" fmla="*/ 5059569 w 5258180"/>
              <a:gd name="connsiteY7" fmla="*/ 1888150 h 2788002"/>
              <a:gd name="connsiteX8" fmla="*/ 4403912 w 5258180"/>
              <a:gd name="connsiteY8" fmla="*/ 1522451 h 2788002"/>
              <a:gd name="connsiteX9" fmla="*/ 3829272 w 5258180"/>
              <a:gd name="connsiteY9" fmla="*/ 237461 h 2788002"/>
              <a:gd name="connsiteX0" fmla="*/ 3846282 w 5258180"/>
              <a:gd name="connsiteY0" fmla="*/ 132039 h 2919426"/>
              <a:gd name="connsiteX1" fmla="*/ 1333236 w 5258180"/>
              <a:gd name="connsiteY1" fmla="*/ 233493 h 2919426"/>
              <a:gd name="connsiteX2" fmla="*/ 790160 w 5258180"/>
              <a:gd name="connsiteY2" fmla="*/ 1495130 h 2919426"/>
              <a:gd name="connsiteX3" fmla="*/ 46105 w 5258180"/>
              <a:gd name="connsiteY3" fmla="*/ 2175879 h 2919426"/>
              <a:gd name="connsiteX4" fmla="*/ 326130 w 5258180"/>
              <a:gd name="connsiteY4" fmla="*/ 2875218 h 2919426"/>
              <a:gd name="connsiteX5" fmla="*/ 2322570 w 5258180"/>
              <a:gd name="connsiteY5" fmla="*/ 2841547 h 2919426"/>
              <a:gd name="connsiteX6" fmla="*/ 4975993 w 5258180"/>
              <a:gd name="connsiteY6" fmla="*/ 2794801 h 2919426"/>
              <a:gd name="connsiteX7" fmla="*/ 5059569 w 5258180"/>
              <a:gd name="connsiteY7" fmla="*/ 2019574 h 2919426"/>
              <a:gd name="connsiteX8" fmla="*/ 4403912 w 5258180"/>
              <a:gd name="connsiteY8" fmla="*/ 1653875 h 2919426"/>
              <a:gd name="connsiteX9" fmla="*/ 3846282 w 5258180"/>
              <a:gd name="connsiteY9" fmla="*/ 132039 h 2919426"/>
              <a:gd name="connsiteX0" fmla="*/ 3846282 w 5258180"/>
              <a:gd name="connsiteY0" fmla="*/ 132041 h 2919428"/>
              <a:gd name="connsiteX1" fmla="*/ 1333236 w 5258180"/>
              <a:gd name="connsiteY1" fmla="*/ 233495 h 2919428"/>
              <a:gd name="connsiteX2" fmla="*/ 790160 w 5258180"/>
              <a:gd name="connsiteY2" fmla="*/ 1495132 h 2919428"/>
              <a:gd name="connsiteX3" fmla="*/ 46105 w 5258180"/>
              <a:gd name="connsiteY3" fmla="*/ 2175881 h 2919428"/>
              <a:gd name="connsiteX4" fmla="*/ 326130 w 5258180"/>
              <a:gd name="connsiteY4" fmla="*/ 2875220 h 2919428"/>
              <a:gd name="connsiteX5" fmla="*/ 2322570 w 5258180"/>
              <a:gd name="connsiteY5" fmla="*/ 2841549 h 2919428"/>
              <a:gd name="connsiteX6" fmla="*/ 4975993 w 5258180"/>
              <a:gd name="connsiteY6" fmla="*/ 2794803 h 2919428"/>
              <a:gd name="connsiteX7" fmla="*/ 5059569 w 5258180"/>
              <a:gd name="connsiteY7" fmla="*/ 2019576 h 2919428"/>
              <a:gd name="connsiteX8" fmla="*/ 4403912 w 5258180"/>
              <a:gd name="connsiteY8" fmla="*/ 1653877 h 2919428"/>
              <a:gd name="connsiteX9" fmla="*/ 3846282 w 5258180"/>
              <a:gd name="connsiteY9" fmla="*/ 132041 h 2919428"/>
              <a:gd name="connsiteX0" fmla="*/ 3846282 w 5258180"/>
              <a:gd name="connsiteY0" fmla="*/ 132041 h 2919428"/>
              <a:gd name="connsiteX1" fmla="*/ 1333236 w 5258180"/>
              <a:gd name="connsiteY1" fmla="*/ 233495 h 2919428"/>
              <a:gd name="connsiteX2" fmla="*/ 790160 w 5258180"/>
              <a:gd name="connsiteY2" fmla="*/ 1495132 h 2919428"/>
              <a:gd name="connsiteX3" fmla="*/ 46105 w 5258180"/>
              <a:gd name="connsiteY3" fmla="*/ 2175881 h 2919428"/>
              <a:gd name="connsiteX4" fmla="*/ 326130 w 5258180"/>
              <a:gd name="connsiteY4" fmla="*/ 2875220 h 2919428"/>
              <a:gd name="connsiteX5" fmla="*/ 2322570 w 5258180"/>
              <a:gd name="connsiteY5" fmla="*/ 2841549 h 2919428"/>
              <a:gd name="connsiteX6" fmla="*/ 4975993 w 5258180"/>
              <a:gd name="connsiteY6" fmla="*/ 2794803 h 2919428"/>
              <a:gd name="connsiteX7" fmla="*/ 5059569 w 5258180"/>
              <a:gd name="connsiteY7" fmla="*/ 2019576 h 2919428"/>
              <a:gd name="connsiteX8" fmla="*/ 4403912 w 5258180"/>
              <a:gd name="connsiteY8" fmla="*/ 1653877 h 2919428"/>
              <a:gd name="connsiteX9" fmla="*/ 3846282 w 5258180"/>
              <a:gd name="connsiteY9" fmla="*/ 132041 h 2919428"/>
              <a:gd name="connsiteX0" fmla="*/ 3846282 w 5258180"/>
              <a:gd name="connsiteY0" fmla="*/ 132041 h 2919428"/>
              <a:gd name="connsiteX1" fmla="*/ 1333236 w 5258180"/>
              <a:gd name="connsiteY1" fmla="*/ 233495 h 2919428"/>
              <a:gd name="connsiteX2" fmla="*/ 790160 w 5258180"/>
              <a:gd name="connsiteY2" fmla="*/ 1495132 h 2919428"/>
              <a:gd name="connsiteX3" fmla="*/ 46105 w 5258180"/>
              <a:gd name="connsiteY3" fmla="*/ 2175881 h 2919428"/>
              <a:gd name="connsiteX4" fmla="*/ 326130 w 5258180"/>
              <a:gd name="connsiteY4" fmla="*/ 2875220 h 2919428"/>
              <a:gd name="connsiteX5" fmla="*/ 2322570 w 5258180"/>
              <a:gd name="connsiteY5" fmla="*/ 2841549 h 2919428"/>
              <a:gd name="connsiteX6" fmla="*/ 4975993 w 5258180"/>
              <a:gd name="connsiteY6" fmla="*/ 2794803 h 2919428"/>
              <a:gd name="connsiteX7" fmla="*/ 5059569 w 5258180"/>
              <a:gd name="connsiteY7" fmla="*/ 2019576 h 2919428"/>
              <a:gd name="connsiteX8" fmla="*/ 4403912 w 5258180"/>
              <a:gd name="connsiteY8" fmla="*/ 1653877 h 2919428"/>
              <a:gd name="connsiteX9" fmla="*/ 3846282 w 5258180"/>
              <a:gd name="connsiteY9" fmla="*/ 132041 h 2919428"/>
              <a:gd name="connsiteX0" fmla="*/ 3864383 w 5276281"/>
              <a:gd name="connsiteY0" fmla="*/ 133796 h 2921183"/>
              <a:gd name="connsiteX1" fmla="*/ 1351337 w 5276281"/>
              <a:gd name="connsiteY1" fmla="*/ 235250 h 2921183"/>
              <a:gd name="connsiteX2" fmla="*/ 1052662 w 5276281"/>
              <a:gd name="connsiteY2" fmla="*/ 1534283 h 2921183"/>
              <a:gd name="connsiteX3" fmla="*/ 64206 w 5276281"/>
              <a:gd name="connsiteY3" fmla="*/ 2177636 h 2921183"/>
              <a:gd name="connsiteX4" fmla="*/ 344231 w 5276281"/>
              <a:gd name="connsiteY4" fmla="*/ 2876975 h 2921183"/>
              <a:gd name="connsiteX5" fmla="*/ 2340671 w 5276281"/>
              <a:gd name="connsiteY5" fmla="*/ 2843304 h 2921183"/>
              <a:gd name="connsiteX6" fmla="*/ 4994094 w 5276281"/>
              <a:gd name="connsiteY6" fmla="*/ 2796558 h 2921183"/>
              <a:gd name="connsiteX7" fmla="*/ 5077670 w 5276281"/>
              <a:gd name="connsiteY7" fmla="*/ 2021331 h 2921183"/>
              <a:gd name="connsiteX8" fmla="*/ 4422013 w 5276281"/>
              <a:gd name="connsiteY8" fmla="*/ 1655632 h 2921183"/>
              <a:gd name="connsiteX9" fmla="*/ 3864383 w 5276281"/>
              <a:gd name="connsiteY9" fmla="*/ 133796 h 2921183"/>
              <a:gd name="connsiteX0" fmla="*/ 3864383 w 5276281"/>
              <a:gd name="connsiteY0" fmla="*/ 133796 h 2925294"/>
              <a:gd name="connsiteX1" fmla="*/ 1351337 w 5276281"/>
              <a:gd name="connsiteY1" fmla="*/ 235250 h 2925294"/>
              <a:gd name="connsiteX2" fmla="*/ 1052662 w 5276281"/>
              <a:gd name="connsiteY2" fmla="*/ 1534283 h 2925294"/>
              <a:gd name="connsiteX3" fmla="*/ 64206 w 5276281"/>
              <a:gd name="connsiteY3" fmla="*/ 2121540 h 2925294"/>
              <a:gd name="connsiteX4" fmla="*/ 344231 w 5276281"/>
              <a:gd name="connsiteY4" fmla="*/ 2876975 h 2925294"/>
              <a:gd name="connsiteX5" fmla="*/ 2340671 w 5276281"/>
              <a:gd name="connsiteY5" fmla="*/ 2843304 h 2925294"/>
              <a:gd name="connsiteX6" fmla="*/ 4994094 w 5276281"/>
              <a:gd name="connsiteY6" fmla="*/ 2796558 h 2925294"/>
              <a:gd name="connsiteX7" fmla="*/ 5077670 w 5276281"/>
              <a:gd name="connsiteY7" fmla="*/ 2021331 h 2925294"/>
              <a:gd name="connsiteX8" fmla="*/ 4422013 w 5276281"/>
              <a:gd name="connsiteY8" fmla="*/ 1655632 h 2925294"/>
              <a:gd name="connsiteX9" fmla="*/ 3864383 w 5276281"/>
              <a:gd name="connsiteY9" fmla="*/ 133796 h 2925294"/>
              <a:gd name="connsiteX0" fmla="*/ 3862991 w 5274889"/>
              <a:gd name="connsiteY0" fmla="*/ 126919 h 2918416"/>
              <a:gd name="connsiteX1" fmla="*/ 1349945 w 5274889"/>
              <a:gd name="connsiteY1" fmla="*/ 228373 h 2918416"/>
              <a:gd name="connsiteX2" fmla="*/ 1032469 w 5274889"/>
              <a:gd name="connsiteY2" fmla="*/ 1377819 h 2918416"/>
              <a:gd name="connsiteX3" fmla="*/ 62814 w 5274889"/>
              <a:gd name="connsiteY3" fmla="*/ 2114663 h 2918416"/>
              <a:gd name="connsiteX4" fmla="*/ 342839 w 5274889"/>
              <a:gd name="connsiteY4" fmla="*/ 2870098 h 2918416"/>
              <a:gd name="connsiteX5" fmla="*/ 2339279 w 5274889"/>
              <a:gd name="connsiteY5" fmla="*/ 2836427 h 2918416"/>
              <a:gd name="connsiteX6" fmla="*/ 4992702 w 5274889"/>
              <a:gd name="connsiteY6" fmla="*/ 2789681 h 2918416"/>
              <a:gd name="connsiteX7" fmla="*/ 5076278 w 5274889"/>
              <a:gd name="connsiteY7" fmla="*/ 2014454 h 2918416"/>
              <a:gd name="connsiteX8" fmla="*/ 4420621 w 5274889"/>
              <a:gd name="connsiteY8" fmla="*/ 1648755 h 2918416"/>
              <a:gd name="connsiteX9" fmla="*/ 3862991 w 5274889"/>
              <a:gd name="connsiteY9" fmla="*/ 126919 h 2918416"/>
              <a:gd name="connsiteX0" fmla="*/ 3862989 w 5274887"/>
              <a:gd name="connsiteY0" fmla="*/ 142595 h 2934092"/>
              <a:gd name="connsiteX1" fmla="*/ 1481544 w 5274887"/>
              <a:gd name="connsiteY1" fmla="*/ 206652 h 2934092"/>
              <a:gd name="connsiteX2" fmla="*/ 1032467 w 5274887"/>
              <a:gd name="connsiteY2" fmla="*/ 1393495 h 2934092"/>
              <a:gd name="connsiteX3" fmla="*/ 62812 w 5274887"/>
              <a:gd name="connsiteY3" fmla="*/ 2130339 h 2934092"/>
              <a:gd name="connsiteX4" fmla="*/ 342837 w 5274887"/>
              <a:gd name="connsiteY4" fmla="*/ 2885774 h 2934092"/>
              <a:gd name="connsiteX5" fmla="*/ 2339277 w 5274887"/>
              <a:gd name="connsiteY5" fmla="*/ 2852103 h 2934092"/>
              <a:gd name="connsiteX6" fmla="*/ 4992700 w 5274887"/>
              <a:gd name="connsiteY6" fmla="*/ 2805357 h 2934092"/>
              <a:gd name="connsiteX7" fmla="*/ 5076276 w 5274887"/>
              <a:gd name="connsiteY7" fmla="*/ 2030130 h 2934092"/>
              <a:gd name="connsiteX8" fmla="*/ 4420619 w 5274887"/>
              <a:gd name="connsiteY8" fmla="*/ 1664431 h 2934092"/>
              <a:gd name="connsiteX9" fmla="*/ 3862989 w 5274887"/>
              <a:gd name="connsiteY9" fmla="*/ 142595 h 2934092"/>
              <a:gd name="connsiteX0" fmla="*/ 3862989 w 5072409"/>
              <a:gd name="connsiteY0" fmla="*/ 142595 h 2934092"/>
              <a:gd name="connsiteX1" fmla="*/ 1481544 w 5072409"/>
              <a:gd name="connsiteY1" fmla="*/ 206652 h 2934092"/>
              <a:gd name="connsiteX2" fmla="*/ 1032467 w 5072409"/>
              <a:gd name="connsiteY2" fmla="*/ 1393495 h 2934092"/>
              <a:gd name="connsiteX3" fmla="*/ 62812 w 5072409"/>
              <a:gd name="connsiteY3" fmla="*/ 2130339 h 2934092"/>
              <a:gd name="connsiteX4" fmla="*/ 342837 w 5072409"/>
              <a:gd name="connsiteY4" fmla="*/ 2885774 h 2934092"/>
              <a:gd name="connsiteX5" fmla="*/ 2339277 w 5072409"/>
              <a:gd name="connsiteY5" fmla="*/ 2852103 h 2934092"/>
              <a:gd name="connsiteX6" fmla="*/ 4992700 w 5072409"/>
              <a:gd name="connsiteY6" fmla="*/ 2805357 h 2934092"/>
              <a:gd name="connsiteX7" fmla="*/ 4338059 w 5072409"/>
              <a:gd name="connsiteY7" fmla="*/ 2266976 h 2934092"/>
              <a:gd name="connsiteX8" fmla="*/ 4420619 w 5072409"/>
              <a:gd name="connsiteY8" fmla="*/ 1664431 h 2934092"/>
              <a:gd name="connsiteX9" fmla="*/ 3862989 w 5072409"/>
              <a:gd name="connsiteY9" fmla="*/ 142595 h 2934092"/>
              <a:gd name="connsiteX0" fmla="*/ 3862989 w 5084853"/>
              <a:gd name="connsiteY0" fmla="*/ 142595 h 2934092"/>
              <a:gd name="connsiteX1" fmla="*/ 1481544 w 5084853"/>
              <a:gd name="connsiteY1" fmla="*/ 206652 h 2934092"/>
              <a:gd name="connsiteX2" fmla="*/ 1032467 w 5084853"/>
              <a:gd name="connsiteY2" fmla="*/ 1393495 h 2934092"/>
              <a:gd name="connsiteX3" fmla="*/ 62812 w 5084853"/>
              <a:gd name="connsiteY3" fmla="*/ 2130339 h 2934092"/>
              <a:gd name="connsiteX4" fmla="*/ 342837 w 5084853"/>
              <a:gd name="connsiteY4" fmla="*/ 2885774 h 2934092"/>
              <a:gd name="connsiteX5" fmla="*/ 2339277 w 5084853"/>
              <a:gd name="connsiteY5" fmla="*/ 2852103 h 2934092"/>
              <a:gd name="connsiteX6" fmla="*/ 4992700 w 5084853"/>
              <a:gd name="connsiteY6" fmla="*/ 2805357 h 2934092"/>
              <a:gd name="connsiteX7" fmla="*/ 4420619 w 5084853"/>
              <a:gd name="connsiteY7" fmla="*/ 1664431 h 2934092"/>
              <a:gd name="connsiteX8" fmla="*/ 3862989 w 5084853"/>
              <a:gd name="connsiteY8" fmla="*/ 142595 h 2934092"/>
              <a:gd name="connsiteX0" fmla="*/ 3862989 w 4457380"/>
              <a:gd name="connsiteY0" fmla="*/ 142595 h 2931982"/>
              <a:gd name="connsiteX1" fmla="*/ 1481544 w 4457380"/>
              <a:gd name="connsiteY1" fmla="*/ 206652 h 2931982"/>
              <a:gd name="connsiteX2" fmla="*/ 1032467 w 4457380"/>
              <a:gd name="connsiteY2" fmla="*/ 1393495 h 2931982"/>
              <a:gd name="connsiteX3" fmla="*/ 62812 w 4457380"/>
              <a:gd name="connsiteY3" fmla="*/ 2130339 h 2931982"/>
              <a:gd name="connsiteX4" fmla="*/ 342837 w 4457380"/>
              <a:gd name="connsiteY4" fmla="*/ 2885774 h 2931982"/>
              <a:gd name="connsiteX5" fmla="*/ 2339277 w 4457380"/>
              <a:gd name="connsiteY5" fmla="*/ 2852103 h 2931982"/>
              <a:gd name="connsiteX6" fmla="*/ 3682962 w 4457380"/>
              <a:gd name="connsiteY6" fmla="*/ 2876411 h 2931982"/>
              <a:gd name="connsiteX7" fmla="*/ 4420619 w 4457380"/>
              <a:gd name="connsiteY7" fmla="*/ 1664431 h 2931982"/>
              <a:gd name="connsiteX8" fmla="*/ 3862989 w 4457380"/>
              <a:gd name="connsiteY8" fmla="*/ 142595 h 2931982"/>
              <a:gd name="connsiteX0" fmla="*/ 3862989 w 4247571"/>
              <a:gd name="connsiteY0" fmla="*/ 149344 h 2957960"/>
              <a:gd name="connsiteX1" fmla="*/ 1481544 w 4247571"/>
              <a:gd name="connsiteY1" fmla="*/ 213401 h 2957960"/>
              <a:gd name="connsiteX2" fmla="*/ 1032467 w 4247571"/>
              <a:gd name="connsiteY2" fmla="*/ 1400244 h 2957960"/>
              <a:gd name="connsiteX3" fmla="*/ 62812 w 4247571"/>
              <a:gd name="connsiteY3" fmla="*/ 2137088 h 2957960"/>
              <a:gd name="connsiteX4" fmla="*/ 342837 w 4247571"/>
              <a:gd name="connsiteY4" fmla="*/ 2892523 h 2957960"/>
              <a:gd name="connsiteX5" fmla="*/ 2339277 w 4247571"/>
              <a:gd name="connsiteY5" fmla="*/ 2858852 h 2957960"/>
              <a:gd name="connsiteX6" fmla="*/ 3682962 w 4247571"/>
              <a:gd name="connsiteY6" fmla="*/ 2883160 h 2957960"/>
              <a:gd name="connsiteX7" fmla="*/ 4198613 w 4247571"/>
              <a:gd name="connsiteY7" fmla="*/ 1765918 h 2957960"/>
              <a:gd name="connsiteX8" fmla="*/ 3862989 w 4247571"/>
              <a:gd name="connsiteY8" fmla="*/ 149344 h 2957960"/>
              <a:gd name="connsiteX0" fmla="*/ 3862989 w 4035855"/>
              <a:gd name="connsiteY0" fmla="*/ 230265 h 3038881"/>
              <a:gd name="connsiteX1" fmla="*/ 1481544 w 4035855"/>
              <a:gd name="connsiteY1" fmla="*/ 294322 h 3038881"/>
              <a:gd name="connsiteX2" fmla="*/ 1032467 w 4035855"/>
              <a:gd name="connsiteY2" fmla="*/ 1481165 h 3038881"/>
              <a:gd name="connsiteX3" fmla="*/ 62812 w 4035855"/>
              <a:gd name="connsiteY3" fmla="*/ 2218009 h 3038881"/>
              <a:gd name="connsiteX4" fmla="*/ 342837 w 4035855"/>
              <a:gd name="connsiteY4" fmla="*/ 2973444 h 3038881"/>
              <a:gd name="connsiteX5" fmla="*/ 2339277 w 4035855"/>
              <a:gd name="connsiteY5" fmla="*/ 2939773 h 3038881"/>
              <a:gd name="connsiteX6" fmla="*/ 3682962 w 4035855"/>
              <a:gd name="connsiteY6" fmla="*/ 2964081 h 3038881"/>
              <a:gd name="connsiteX7" fmla="*/ 3862989 w 4035855"/>
              <a:gd name="connsiteY7" fmla="*/ 230265 h 3038881"/>
              <a:gd name="connsiteX0" fmla="*/ 3862989 w 4155685"/>
              <a:gd name="connsiteY0" fmla="*/ 219888 h 3013650"/>
              <a:gd name="connsiteX1" fmla="*/ 1481544 w 4155685"/>
              <a:gd name="connsiteY1" fmla="*/ 283945 h 3013650"/>
              <a:gd name="connsiteX2" fmla="*/ 1032467 w 4155685"/>
              <a:gd name="connsiteY2" fmla="*/ 1470788 h 3013650"/>
              <a:gd name="connsiteX3" fmla="*/ 62812 w 4155685"/>
              <a:gd name="connsiteY3" fmla="*/ 2207632 h 3013650"/>
              <a:gd name="connsiteX4" fmla="*/ 342837 w 4155685"/>
              <a:gd name="connsiteY4" fmla="*/ 2963067 h 3013650"/>
              <a:gd name="connsiteX5" fmla="*/ 2339277 w 4155685"/>
              <a:gd name="connsiteY5" fmla="*/ 2929396 h 3013650"/>
              <a:gd name="connsiteX6" fmla="*/ 3949370 w 4155685"/>
              <a:gd name="connsiteY6" fmla="*/ 2811596 h 3013650"/>
              <a:gd name="connsiteX7" fmla="*/ 3862989 w 4155685"/>
              <a:gd name="connsiteY7" fmla="*/ 219888 h 3013650"/>
              <a:gd name="connsiteX0" fmla="*/ 3862989 w 4180362"/>
              <a:gd name="connsiteY0" fmla="*/ 212982 h 3010023"/>
              <a:gd name="connsiteX1" fmla="*/ 1481544 w 4180362"/>
              <a:gd name="connsiteY1" fmla="*/ 277039 h 3010023"/>
              <a:gd name="connsiteX2" fmla="*/ 1032467 w 4180362"/>
              <a:gd name="connsiteY2" fmla="*/ 1463882 h 3010023"/>
              <a:gd name="connsiteX3" fmla="*/ 62812 w 4180362"/>
              <a:gd name="connsiteY3" fmla="*/ 2200726 h 3010023"/>
              <a:gd name="connsiteX4" fmla="*/ 342837 w 4180362"/>
              <a:gd name="connsiteY4" fmla="*/ 2956161 h 3010023"/>
              <a:gd name="connsiteX5" fmla="*/ 2339277 w 4180362"/>
              <a:gd name="connsiteY5" fmla="*/ 2922490 h 3010023"/>
              <a:gd name="connsiteX6" fmla="*/ 3991183 w 4180362"/>
              <a:gd name="connsiteY6" fmla="*/ 2709952 h 3010023"/>
              <a:gd name="connsiteX7" fmla="*/ 3862989 w 4180362"/>
              <a:gd name="connsiteY7" fmla="*/ 212982 h 3010023"/>
              <a:gd name="connsiteX0" fmla="*/ 3856196 w 4173569"/>
              <a:gd name="connsiteY0" fmla="*/ 212980 h 2929781"/>
              <a:gd name="connsiteX1" fmla="*/ 1474751 w 4173569"/>
              <a:gd name="connsiteY1" fmla="*/ 277037 h 2929781"/>
              <a:gd name="connsiteX2" fmla="*/ 1025674 w 4173569"/>
              <a:gd name="connsiteY2" fmla="*/ 1463880 h 2929781"/>
              <a:gd name="connsiteX3" fmla="*/ 56019 w 4173569"/>
              <a:gd name="connsiteY3" fmla="*/ 2200724 h 2929781"/>
              <a:gd name="connsiteX4" fmla="*/ 356950 w 4173569"/>
              <a:gd name="connsiteY4" fmla="*/ 2814051 h 2929781"/>
              <a:gd name="connsiteX5" fmla="*/ 2332484 w 4173569"/>
              <a:gd name="connsiteY5" fmla="*/ 2922488 h 2929781"/>
              <a:gd name="connsiteX6" fmla="*/ 3984390 w 4173569"/>
              <a:gd name="connsiteY6" fmla="*/ 2709950 h 2929781"/>
              <a:gd name="connsiteX7" fmla="*/ 3856196 w 4173569"/>
              <a:gd name="connsiteY7" fmla="*/ 212980 h 2929781"/>
              <a:gd name="connsiteX0" fmla="*/ 3865469 w 4182842"/>
              <a:gd name="connsiteY0" fmla="*/ 212980 h 2929781"/>
              <a:gd name="connsiteX1" fmla="*/ 1484024 w 4182842"/>
              <a:gd name="connsiteY1" fmla="*/ 277037 h 2929781"/>
              <a:gd name="connsiteX2" fmla="*/ 1160384 w 4182842"/>
              <a:gd name="connsiteY2" fmla="*/ 1463880 h 2929781"/>
              <a:gd name="connsiteX3" fmla="*/ 65292 w 4182842"/>
              <a:gd name="connsiteY3" fmla="*/ 2200724 h 2929781"/>
              <a:gd name="connsiteX4" fmla="*/ 366223 w 4182842"/>
              <a:gd name="connsiteY4" fmla="*/ 2814051 h 2929781"/>
              <a:gd name="connsiteX5" fmla="*/ 2341757 w 4182842"/>
              <a:gd name="connsiteY5" fmla="*/ 2922488 h 2929781"/>
              <a:gd name="connsiteX6" fmla="*/ 3993663 w 4182842"/>
              <a:gd name="connsiteY6" fmla="*/ 2709950 h 2929781"/>
              <a:gd name="connsiteX7" fmla="*/ 3865469 w 4182842"/>
              <a:gd name="connsiteY7" fmla="*/ 212980 h 2929781"/>
              <a:gd name="connsiteX0" fmla="*/ 3865469 w 4176847"/>
              <a:gd name="connsiteY0" fmla="*/ 222713 h 2939514"/>
              <a:gd name="connsiteX1" fmla="*/ 1588555 w 4176847"/>
              <a:gd name="connsiteY1" fmla="*/ 263085 h 2939514"/>
              <a:gd name="connsiteX2" fmla="*/ 1160384 w 4176847"/>
              <a:gd name="connsiteY2" fmla="*/ 1473613 h 2939514"/>
              <a:gd name="connsiteX3" fmla="*/ 65292 w 4176847"/>
              <a:gd name="connsiteY3" fmla="*/ 2210457 h 2939514"/>
              <a:gd name="connsiteX4" fmla="*/ 366223 w 4176847"/>
              <a:gd name="connsiteY4" fmla="*/ 2823784 h 2939514"/>
              <a:gd name="connsiteX5" fmla="*/ 2341757 w 4176847"/>
              <a:gd name="connsiteY5" fmla="*/ 2932221 h 2939514"/>
              <a:gd name="connsiteX6" fmla="*/ 3993663 w 4176847"/>
              <a:gd name="connsiteY6" fmla="*/ 2719683 h 2939514"/>
              <a:gd name="connsiteX7" fmla="*/ 3865469 w 4176847"/>
              <a:gd name="connsiteY7" fmla="*/ 222713 h 2939514"/>
              <a:gd name="connsiteX0" fmla="*/ 3865469 w 4214593"/>
              <a:gd name="connsiteY0" fmla="*/ 222713 h 2939514"/>
              <a:gd name="connsiteX1" fmla="*/ 1588555 w 4214593"/>
              <a:gd name="connsiteY1" fmla="*/ 263085 h 2939514"/>
              <a:gd name="connsiteX2" fmla="*/ 1160384 w 4214593"/>
              <a:gd name="connsiteY2" fmla="*/ 1473613 h 2939514"/>
              <a:gd name="connsiteX3" fmla="*/ 65292 w 4214593"/>
              <a:gd name="connsiteY3" fmla="*/ 2210457 h 2939514"/>
              <a:gd name="connsiteX4" fmla="*/ 366223 w 4214593"/>
              <a:gd name="connsiteY4" fmla="*/ 2823784 h 2939514"/>
              <a:gd name="connsiteX5" fmla="*/ 2341757 w 4214593"/>
              <a:gd name="connsiteY5" fmla="*/ 2932221 h 2939514"/>
              <a:gd name="connsiteX6" fmla="*/ 3993663 w 4214593"/>
              <a:gd name="connsiteY6" fmla="*/ 2719683 h 2939514"/>
              <a:gd name="connsiteX7" fmla="*/ 4183729 w 4214593"/>
              <a:gd name="connsiteY7" fmla="*/ 1464896 h 2939514"/>
              <a:gd name="connsiteX8" fmla="*/ 3865469 w 4214593"/>
              <a:gd name="connsiteY8" fmla="*/ 222713 h 2939514"/>
              <a:gd name="connsiteX0" fmla="*/ 3865469 w 4160288"/>
              <a:gd name="connsiteY0" fmla="*/ 134312 h 2851113"/>
              <a:gd name="connsiteX1" fmla="*/ 1588555 w 4160288"/>
              <a:gd name="connsiteY1" fmla="*/ 174684 h 2851113"/>
              <a:gd name="connsiteX2" fmla="*/ 1160384 w 4160288"/>
              <a:gd name="connsiteY2" fmla="*/ 1385212 h 2851113"/>
              <a:gd name="connsiteX3" fmla="*/ 65292 w 4160288"/>
              <a:gd name="connsiteY3" fmla="*/ 2122056 h 2851113"/>
              <a:gd name="connsiteX4" fmla="*/ 366223 w 4160288"/>
              <a:gd name="connsiteY4" fmla="*/ 2735383 h 2851113"/>
              <a:gd name="connsiteX5" fmla="*/ 2341757 w 4160288"/>
              <a:gd name="connsiteY5" fmla="*/ 2843820 h 2851113"/>
              <a:gd name="connsiteX6" fmla="*/ 3993663 w 4160288"/>
              <a:gd name="connsiteY6" fmla="*/ 2631282 h 2851113"/>
              <a:gd name="connsiteX7" fmla="*/ 4072229 w 4160288"/>
              <a:gd name="connsiteY7" fmla="*/ 1376495 h 2851113"/>
              <a:gd name="connsiteX8" fmla="*/ 3865469 w 4160288"/>
              <a:gd name="connsiteY8" fmla="*/ 134312 h 2851113"/>
              <a:gd name="connsiteX0" fmla="*/ 3876808 w 4171626"/>
              <a:gd name="connsiteY0" fmla="*/ 134312 h 2851113"/>
              <a:gd name="connsiteX1" fmla="*/ 1599894 w 4171626"/>
              <a:gd name="connsiteY1" fmla="*/ 174684 h 2851113"/>
              <a:gd name="connsiteX2" fmla="*/ 1325036 w 4171626"/>
              <a:gd name="connsiteY2" fmla="*/ 1385212 h 2851113"/>
              <a:gd name="connsiteX3" fmla="*/ 76631 w 4171626"/>
              <a:gd name="connsiteY3" fmla="*/ 2122056 h 2851113"/>
              <a:gd name="connsiteX4" fmla="*/ 377562 w 4171626"/>
              <a:gd name="connsiteY4" fmla="*/ 2735383 h 2851113"/>
              <a:gd name="connsiteX5" fmla="*/ 2353096 w 4171626"/>
              <a:gd name="connsiteY5" fmla="*/ 2843820 h 2851113"/>
              <a:gd name="connsiteX6" fmla="*/ 4005002 w 4171626"/>
              <a:gd name="connsiteY6" fmla="*/ 2631282 h 2851113"/>
              <a:gd name="connsiteX7" fmla="*/ 4083568 w 4171626"/>
              <a:gd name="connsiteY7" fmla="*/ 1376495 h 2851113"/>
              <a:gd name="connsiteX8" fmla="*/ 3876808 w 4171626"/>
              <a:gd name="connsiteY8" fmla="*/ 134312 h 2851113"/>
              <a:gd name="connsiteX0" fmla="*/ 3876808 w 4171626"/>
              <a:gd name="connsiteY0" fmla="*/ 150921 h 2867722"/>
              <a:gd name="connsiteX1" fmla="*/ 1711394 w 4171626"/>
              <a:gd name="connsiteY1" fmla="*/ 159714 h 2867722"/>
              <a:gd name="connsiteX2" fmla="*/ 1325036 w 4171626"/>
              <a:gd name="connsiteY2" fmla="*/ 1401821 h 2867722"/>
              <a:gd name="connsiteX3" fmla="*/ 76631 w 4171626"/>
              <a:gd name="connsiteY3" fmla="*/ 2138665 h 2867722"/>
              <a:gd name="connsiteX4" fmla="*/ 377562 w 4171626"/>
              <a:gd name="connsiteY4" fmla="*/ 2751992 h 2867722"/>
              <a:gd name="connsiteX5" fmla="*/ 2353096 w 4171626"/>
              <a:gd name="connsiteY5" fmla="*/ 2860429 h 2867722"/>
              <a:gd name="connsiteX6" fmla="*/ 4005002 w 4171626"/>
              <a:gd name="connsiteY6" fmla="*/ 2647891 h 2867722"/>
              <a:gd name="connsiteX7" fmla="*/ 4083568 w 4171626"/>
              <a:gd name="connsiteY7" fmla="*/ 1393104 h 2867722"/>
              <a:gd name="connsiteX8" fmla="*/ 3876808 w 4171626"/>
              <a:gd name="connsiteY8" fmla="*/ 150921 h 2867722"/>
              <a:gd name="connsiteX0" fmla="*/ 3874748 w 4169566"/>
              <a:gd name="connsiteY0" fmla="*/ 141408 h 2858209"/>
              <a:gd name="connsiteX1" fmla="*/ 1709334 w 4169566"/>
              <a:gd name="connsiteY1" fmla="*/ 150201 h 2858209"/>
              <a:gd name="connsiteX2" fmla="*/ 1295101 w 4169566"/>
              <a:gd name="connsiteY2" fmla="*/ 1234411 h 2858209"/>
              <a:gd name="connsiteX3" fmla="*/ 74571 w 4169566"/>
              <a:gd name="connsiteY3" fmla="*/ 2129152 h 2858209"/>
              <a:gd name="connsiteX4" fmla="*/ 375502 w 4169566"/>
              <a:gd name="connsiteY4" fmla="*/ 2742479 h 2858209"/>
              <a:gd name="connsiteX5" fmla="*/ 2351036 w 4169566"/>
              <a:gd name="connsiteY5" fmla="*/ 2850916 h 2858209"/>
              <a:gd name="connsiteX6" fmla="*/ 4002942 w 4169566"/>
              <a:gd name="connsiteY6" fmla="*/ 2638378 h 2858209"/>
              <a:gd name="connsiteX7" fmla="*/ 4081508 w 4169566"/>
              <a:gd name="connsiteY7" fmla="*/ 1383591 h 2858209"/>
              <a:gd name="connsiteX8" fmla="*/ 3874748 w 4169566"/>
              <a:gd name="connsiteY8" fmla="*/ 141408 h 2858209"/>
              <a:gd name="connsiteX0" fmla="*/ 3955797 w 4250615"/>
              <a:gd name="connsiteY0" fmla="*/ 141408 h 2863711"/>
              <a:gd name="connsiteX1" fmla="*/ 1790383 w 4250615"/>
              <a:gd name="connsiteY1" fmla="*/ 150201 h 2863711"/>
              <a:gd name="connsiteX2" fmla="*/ 1376150 w 4250615"/>
              <a:gd name="connsiteY2" fmla="*/ 1234411 h 2863711"/>
              <a:gd name="connsiteX3" fmla="*/ 58058 w 4250615"/>
              <a:gd name="connsiteY3" fmla="*/ 1955466 h 2863711"/>
              <a:gd name="connsiteX4" fmla="*/ 456551 w 4250615"/>
              <a:gd name="connsiteY4" fmla="*/ 2742479 h 2863711"/>
              <a:gd name="connsiteX5" fmla="*/ 2432085 w 4250615"/>
              <a:gd name="connsiteY5" fmla="*/ 2850916 h 2863711"/>
              <a:gd name="connsiteX6" fmla="*/ 4083991 w 4250615"/>
              <a:gd name="connsiteY6" fmla="*/ 2638378 h 2863711"/>
              <a:gd name="connsiteX7" fmla="*/ 4162557 w 4250615"/>
              <a:gd name="connsiteY7" fmla="*/ 1383591 h 2863711"/>
              <a:gd name="connsiteX8" fmla="*/ 3955797 w 4250615"/>
              <a:gd name="connsiteY8" fmla="*/ 141408 h 2863711"/>
              <a:gd name="connsiteX0" fmla="*/ 3950876 w 4245694"/>
              <a:gd name="connsiteY0" fmla="*/ 150921 h 2873224"/>
              <a:gd name="connsiteX1" fmla="*/ 1785462 w 4245694"/>
              <a:gd name="connsiteY1" fmla="*/ 159714 h 2873224"/>
              <a:gd name="connsiteX2" fmla="*/ 1301541 w 4245694"/>
              <a:gd name="connsiteY2" fmla="*/ 1401821 h 2873224"/>
              <a:gd name="connsiteX3" fmla="*/ 53137 w 4245694"/>
              <a:gd name="connsiteY3" fmla="*/ 1964979 h 2873224"/>
              <a:gd name="connsiteX4" fmla="*/ 451630 w 4245694"/>
              <a:gd name="connsiteY4" fmla="*/ 2751992 h 2873224"/>
              <a:gd name="connsiteX5" fmla="*/ 2427164 w 4245694"/>
              <a:gd name="connsiteY5" fmla="*/ 2860429 h 2873224"/>
              <a:gd name="connsiteX6" fmla="*/ 4079070 w 4245694"/>
              <a:gd name="connsiteY6" fmla="*/ 2647891 h 2873224"/>
              <a:gd name="connsiteX7" fmla="*/ 4157636 w 4245694"/>
              <a:gd name="connsiteY7" fmla="*/ 1393104 h 2873224"/>
              <a:gd name="connsiteX8" fmla="*/ 3950876 w 4245694"/>
              <a:gd name="connsiteY8" fmla="*/ 150921 h 2873224"/>
              <a:gd name="connsiteX0" fmla="*/ 3950876 w 4245694"/>
              <a:gd name="connsiteY0" fmla="*/ 154822 h 2877125"/>
              <a:gd name="connsiteX1" fmla="*/ 1785462 w 4245694"/>
              <a:gd name="connsiteY1" fmla="*/ 163615 h 2877125"/>
              <a:gd name="connsiteX2" fmla="*/ 1301541 w 4245694"/>
              <a:gd name="connsiteY2" fmla="*/ 1468881 h 2877125"/>
              <a:gd name="connsiteX3" fmla="*/ 53137 w 4245694"/>
              <a:gd name="connsiteY3" fmla="*/ 1968880 h 2877125"/>
              <a:gd name="connsiteX4" fmla="*/ 451630 w 4245694"/>
              <a:gd name="connsiteY4" fmla="*/ 2755893 h 2877125"/>
              <a:gd name="connsiteX5" fmla="*/ 2427164 w 4245694"/>
              <a:gd name="connsiteY5" fmla="*/ 2864330 h 2877125"/>
              <a:gd name="connsiteX6" fmla="*/ 4079070 w 4245694"/>
              <a:gd name="connsiteY6" fmla="*/ 2651792 h 2877125"/>
              <a:gd name="connsiteX7" fmla="*/ 4157636 w 4245694"/>
              <a:gd name="connsiteY7" fmla="*/ 1397005 h 2877125"/>
              <a:gd name="connsiteX8" fmla="*/ 3950876 w 4245694"/>
              <a:gd name="connsiteY8" fmla="*/ 154822 h 2877125"/>
              <a:gd name="connsiteX0" fmla="*/ 4009448 w 4304266"/>
              <a:gd name="connsiteY0" fmla="*/ 154822 h 2877125"/>
              <a:gd name="connsiteX1" fmla="*/ 1844034 w 4304266"/>
              <a:gd name="connsiteY1" fmla="*/ 163615 h 2877125"/>
              <a:gd name="connsiteX2" fmla="*/ 1360113 w 4304266"/>
              <a:gd name="connsiteY2" fmla="*/ 1468881 h 2877125"/>
              <a:gd name="connsiteX3" fmla="*/ 111709 w 4304266"/>
              <a:gd name="connsiteY3" fmla="*/ 1968880 h 2877125"/>
              <a:gd name="connsiteX4" fmla="*/ 329014 w 4304266"/>
              <a:gd name="connsiteY4" fmla="*/ 2755892 h 2877125"/>
              <a:gd name="connsiteX5" fmla="*/ 2485736 w 4304266"/>
              <a:gd name="connsiteY5" fmla="*/ 2864330 h 2877125"/>
              <a:gd name="connsiteX6" fmla="*/ 4137642 w 4304266"/>
              <a:gd name="connsiteY6" fmla="*/ 2651792 h 2877125"/>
              <a:gd name="connsiteX7" fmla="*/ 4216208 w 4304266"/>
              <a:gd name="connsiteY7" fmla="*/ 1397005 h 2877125"/>
              <a:gd name="connsiteX8" fmla="*/ 4009448 w 4304266"/>
              <a:gd name="connsiteY8" fmla="*/ 154822 h 2877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04266" h="2877125">
                <a:moveTo>
                  <a:pt x="4009448" y="154822"/>
                </a:moveTo>
                <a:cubicBezTo>
                  <a:pt x="3614086" y="-50743"/>
                  <a:pt x="2285590" y="-55395"/>
                  <a:pt x="1844034" y="163615"/>
                </a:cubicBezTo>
                <a:cubicBezTo>
                  <a:pt x="1402478" y="382625"/>
                  <a:pt x="1648834" y="1168004"/>
                  <a:pt x="1360113" y="1468881"/>
                </a:cubicBezTo>
                <a:cubicBezTo>
                  <a:pt x="1071392" y="1769758"/>
                  <a:pt x="283559" y="1754378"/>
                  <a:pt x="111709" y="1968880"/>
                </a:cubicBezTo>
                <a:cubicBezTo>
                  <a:pt x="-60141" y="2183382"/>
                  <a:pt x="-66657" y="2606650"/>
                  <a:pt x="329014" y="2755892"/>
                </a:cubicBezTo>
                <a:cubicBezTo>
                  <a:pt x="724685" y="2905134"/>
                  <a:pt x="1881163" y="2881680"/>
                  <a:pt x="2485736" y="2864330"/>
                </a:cubicBezTo>
                <a:cubicBezTo>
                  <a:pt x="3090309" y="2846980"/>
                  <a:pt x="3830647" y="2896346"/>
                  <a:pt x="4137642" y="2651792"/>
                </a:cubicBezTo>
                <a:cubicBezTo>
                  <a:pt x="4444637" y="2407238"/>
                  <a:pt x="4237574" y="1813167"/>
                  <a:pt x="4216208" y="1397005"/>
                </a:cubicBezTo>
                <a:cubicBezTo>
                  <a:pt x="4194842" y="980843"/>
                  <a:pt x="4404810" y="360387"/>
                  <a:pt x="4009448" y="154822"/>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600"/>
          </a:p>
        </p:txBody>
      </p:sp>
      <p:sp>
        <p:nvSpPr>
          <p:cNvPr id="3" name="Frihandsfigur: Form 2">
            <a:extLst>
              <a:ext uri="{FF2B5EF4-FFF2-40B4-BE49-F238E27FC236}">
                <a16:creationId xmlns:a16="http://schemas.microsoft.com/office/drawing/2014/main" id="{C4E76101-CB06-27C3-ACEA-57CDBC133128}"/>
              </a:ext>
            </a:extLst>
          </p:cNvPr>
          <p:cNvSpPr/>
          <p:nvPr/>
        </p:nvSpPr>
        <p:spPr>
          <a:xfrm>
            <a:off x="3338248" y="4215560"/>
            <a:ext cx="3608790" cy="1768062"/>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12798"/>
              <a:gd name="connsiteX1" fmla="*/ 487794 w 4796883"/>
              <a:gd name="connsiteY1" fmla="*/ 254507 h 2612798"/>
              <a:gd name="connsiteX2" fmla="*/ 114 w 4796883"/>
              <a:gd name="connsiteY2" fmla="*/ 1604777 h 2612798"/>
              <a:gd name="connsiteX3" fmla="*/ 518274 w 4796883"/>
              <a:gd name="connsiteY3" fmla="*/ 2507128 h 2612798"/>
              <a:gd name="connsiteX4" fmla="*/ 2514714 w 4796883"/>
              <a:gd name="connsiteY4" fmla="*/ 2473457 h 2612798"/>
              <a:gd name="connsiteX5" fmla="*/ 3965283 w 4796883"/>
              <a:gd name="connsiteY5" fmla="*/ 2562052 h 2612798"/>
              <a:gd name="connsiteX6" fmla="*/ 4732134 w 4796883"/>
              <a:gd name="connsiteY6" fmla="*/ 1573383 h 2612798"/>
              <a:gd name="connsiteX7" fmla="*/ 4480674 w 4796883"/>
              <a:gd name="connsiteY7" fmla="*/ 169970 h 2612798"/>
              <a:gd name="connsiteX8" fmla="*/ 1966074 w 4796883"/>
              <a:gd name="connsiteY8" fmla="*/ 33702 h 2612798"/>
              <a:gd name="connsiteX0" fmla="*/ 1966074 w 5016139"/>
              <a:gd name="connsiteY0" fmla="*/ 28841 h 2613869"/>
              <a:gd name="connsiteX1" fmla="*/ 487794 w 5016139"/>
              <a:gd name="connsiteY1" fmla="*/ 249646 h 2613869"/>
              <a:gd name="connsiteX2" fmla="*/ 114 w 5016139"/>
              <a:gd name="connsiteY2" fmla="*/ 1599916 h 2613869"/>
              <a:gd name="connsiteX3" fmla="*/ 518274 w 5016139"/>
              <a:gd name="connsiteY3" fmla="*/ 2502267 h 2613869"/>
              <a:gd name="connsiteX4" fmla="*/ 2514714 w 5016139"/>
              <a:gd name="connsiteY4" fmla="*/ 2468596 h 2613869"/>
              <a:gd name="connsiteX5" fmla="*/ 3965283 w 5016139"/>
              <a:gd name="connsiteY5" fmla="*/ 2557191 h 2613869"/>
              <a:gd name="connsiteX6" fmla="*/ 5004794 w 5016139"/>
              <a:gd name="connsiteY6" fmla="*/ 1483934 h 2613869"/>
              <a:gd name="connsiteX7" fmla="*/ 4480674 w 5016139"/>
              <a:gd name="connsiteY7" fmla="*/ 165109 h 2613869"/>
              <a:gd name="connsiteX8" fmla="*/ 1966074 w 5016139"/>
              <a:gd name="connsiteY8" fmla="*/ 28841 h 2613869"/>
              <a:gd name="connsiteX0" fmla="*/ 1966074 w 5016137"/>
              <a:gd name="connsiteY0" fmla="*/ 28841 h 3010248"/>
              <a:gd name="connsiteX1" fmla="*/ 487794 w 5016137"/>
              <a:gd name="connsiteY1" fmla="*/ 249646 h 3010248"/>
              <a:gd name="connsiteX2" fmla="*/ 114 w 5016137"/>
              <a:gd name="connsiteY2" fmla="*/ 1599916 h 3010248"/>
              <a:gd name="connsiteX3" fmla="*/ 518274 w 5016137"/>
              <a:gd name="connsiteY3" fmla="*/ 2502267 h 3010248"/>
              <a:gd name="connsiteX4" fmla="*/ 2714664 w 5016137"/>
              <a:gd name="connsiteY4" fmla="*/ 3009957 h 3010248"/>
              <a:gd name="connsiteX5" fmla="*/ 3965283 w 5016137"/>
              <a:gd name="connsiteY5" fmla="*/ 2557191 h 3010248"/>
              <a:gd name="connsiteX6" fmla="*/ 5004794 w 5016137"/>
              <a:gd name="connsiteY6" fmla="*/ 1483934 h 3010248"/>
              <a:gd name="connsiteX7" fmla="*/ 4480674 w 5016137"/>
              <a:gd name="connsiteY7" fmla="*/ 165109 h 3010248"/>
              <a:gd name="connsiteX8" fmla="*/ 1966074 w 5016137"/>
              <a:gd name="connsiteY8" fmla="*/ 28841 h 3010248"/>
              <a:gd name="connsiteX0" fmla="*/ 1966074 w 5016139"/>
              <a:gd name="connsiteY0" fmla="*/ 28841 h 3015955"/>
              <a:gd name="connsiteX1" fmla="*/ 487794 w 5016139"/>
              <a:gd name="connsiteY1" fmla="*/ 249646 h 3015955"/>
              <a:gd name="connsiteX2" fmla="*/ 114 w 5016139"/>
              <a:gd name="connsiteY2" fmla="*/ 1599916 h 3015955"/>
              <a:gd name="connsiteX3" fmla="*/ 518274 w 5016139"/>
              <a:gd name="connsiteY3" fmla="*/ 2502267 h 3015955"/>
              <a:gd name="connsiteX4" fmla="*/ 1441290 w 5016139"/>
              <a:gd name="connsiteY4" fmla="*/ 2796406 h 3015955"/>
              <a:gd name="connsiteX5" fmla="*/ 2714664 w 5016139"/>
              <a:gd name="connsiteY5" fmla="*/ 3009957 h 3015955"/>
              <a:gd name="connsiteX6" fmla="*/ 3965283 w 5016139"/>
              <a:gd name="connsiteY6" fmla="*/ 2557191 h 3015955"/>
              <a:gd name="connsiteX7" fmla="*/ 5004794 w 5016139"/>
              <a:gd name="connsiteY7" fmla="*/ 1483934 h 3015955"/>
              <a:gd name="connsiteX8" fmla="*/ 4480674 w 5016139"/>
              <a:gd name="connsiteY8" fmla="*/ 165109 h 3015955"/>
              <a:gd name="connsiteX9" fmla="*/ 1966074 w 5016139"/>
              <a:gd name="connsiteY9" fmla="*/ 28841 h 3015955"/>
              <a:gd name="connsiteX0" fmla="*/ 1966074 w 5016137"/>
              <a:gd name="connsiteY0" fmla="*/ 28841 h 3073824"/>
              <a:gd name="connsiteX1" fmla="*/ 487794 w 5016137"/>
              <a:gd name="connsiteY1" fmla="*/ 249646 h 3073824"/>
              <a:gd name="connsiteX2" fmla="*/ 114 w 5016137"/>
              <a:gd name="connsiteY2" fmla="*/ 1599916 h 3073824"/>
              <a:gd name="connsiteX3" fmla="*/ 518274 w 5016137"/>
              <a:gd name="connsiteY3" fmla="*/ 2502267 h 3073824"/>
              <a:gd name="connsiteX4" fmla="*/ 1295873 w 5016137"/>
              <a:gd name="connsiteY4" fmla="*/ 3016334 h 3073824"/>
              <a:gd name="connsiteX5" fmla="*/ 2714664 w 5016137"/>
              <a:gd name="connsiteY5" fmla="*/ 3009957 h 3073824"/>
              <a:gd name="connsiteX6" fmla="*/ 3965283 w 5016137"/>
              <a:gd name="connsiteY6" fmla="*/ 2557191 h 3073824"/>
              <a:gd name="connsiteX7" fmla="*/ 5004794 w 5016137"/>
              <a:gd name="connsiteY7" fmla="*/ 1483934 h 3073824"/>
              <a:gd name="connsiteX8" fmla="*/ 4480674 w 5016137"/>
              <a:gd name="connsiteY8" fmla="*/ 165109 h 3073824"/>
              <a:gd name="connsiteX9" fmla="*/ 1966074 w 5016137"/>
              <a:gd name="connsiteY9" fmla="*/ 28841 h 3073824"/>
              <a:gd name="connsiteX0" fmla="*/ 1966074 w 5016139"/>
              <a:gd name="connsiteY0" fmla="*/ 28841 h 3063766"/>
              <a:gd name="connsiteX1" fmla="*/ 487794 w 5016139"/>
              <a:gd name="connsiteY1" fmla="*/ 249646 h 3063766"/>
              <a:gd name="connsiteX2" fmla="*/ 114 w 5016139"/>
              <a:gd name="connsiteY2" fmla="*/ 1599916 h 3063766"/>
              <a:gd name="connsiteX3" fmla="*/ 518274 w 5016139"/>
              <a:gd name="connsiteY3" fmla="*/ 2502267 h 3063766"/>
              <a:gd name="connsiteX4" fmla="*/ 1295873 w 5016139"/>
              <a:gd name="connsiteY4" fmla="*/ 3016334 h 3063766"/>
              <a:gd name="connsiteX5" fmla="*/ 2714664 w 5016139"/>
              <a:gd name="connsiteY5" fmla="*/ 3009957 h 3063766"/>
              <a:gd name="connsiteX6" fmla="*/ 4128880 w 5016139"/>
              <a:gd name="connsiteY6" fmla="*/ 2743285 h 3063766"/>
              <a:gd name="connsiteX7" fmla="*/ 5004794 w 5016139"/>
              <a:gd name="connsiteY7" fmla="*/ 1483934 h 3063766"/>
              <a:gd name="connsiteX8" fmla="*/ 4480674 w 5016139"/>
              <a:gd name="connsiteY8" fmla="*/ 165109 h 3063766"/>
              <a:gd name="connsiteX9" fmla="*/ 1966074 w 5016139"/>
              <a:gd name="connsiteY9" fmla="*/ 28841 h 3063766"/>
              <a:gd name="connsiteX0" fmla="*/ 1966074 w 5016137"/>
              <a:gd name="connsiteY0" fmla="*/ 28841 h 3127699"/>
              <a:gd name="connsiteX1" fmla="*/ 487794 w 5016137"/>
              <a:gd name="connsiteY1" fmla="*/ 249646 h 3127699"/>
              <a:gd name="connsiteX2" fmla="*/ 114 w 5016137"/>
              <a:gd name="connsiteY2" fmla="*/ 1599916 h 3127699"/>
              <a:gd name="connsiteX3" fmla="*/ 518274 w 5016137"/>
              <a:gd name="connsiteY3" fmla="*/ 2502267 h 3127699"/>
              <a:gd name="connsiteX4" fmla="*/ 1295873 w 5016137"/>
              <a:gd name="connsiteY4" fmla="*/ 3016334 h 3127699"/>
              <a:gd name="connsiteX5" fmla="*/ 3005501 w 5016137"/>
              <a:gd name="connsiteY5" fmla="*/ 3111461 h 3127699"/>
              <a:gd name="connsiteX6" fmla="*/ 4128880 w 5016137"/>
              <a:gd name="connsiteY6" fmla="*/ 2743285 h 3127699"/>
              <a:gd name="connsiteX7" fmla="*/ 5004794 w 5016137"/>
              <a:gd name="connsiteY7" fmla="*/ 1483934 h 3127699"/>
              <a:gd name="connsiteX8" fmla="*/ 4480674 w 5016137"/>
              <a:gd name="connsiteY8" fmla="*/ 165109 h 3127699"/>
              <a:gd name="connsiteX9" fmla="*/ 1966074 w 5016137"/>
              <a:gd name="connsiteY9" fmla="*/ 28841 h 3127699"/>
              <a:gd name="connsiteX0" fmla="*/ 1966074 w 5016139"/>
              <a:gd name="connsiteY0" fmla="*/ 28841 h 3118663"/>
              <a:gd name="connsiteX1" fmla="*/ 487794 w 5016139"/>
              <a:gd name="connsiteY1" fmla="*/ 249646 h 3118663"/>
              <a:gd name="connsiteX2" fmla="*/ 114 w 5016139"/>
              <a:gd name="connsiteY2" fmla="*/ 1599916 h 3118663"/>
              <a:gd name="connsiteX3" fmla="*/ 518274 w 5016139"/>
              <a:gd name="connsiteY3" fmla="*/ 2502267 h 3118663"/>
              <a:gd name="connsiteX4" fmla="*/ 1295873 w 5016139"/>
              <a:gd name="connsiteY4" fmla="*/ 3016334 h 3118663"/>
              <a:gd name="connsiteX5" fmla="*/ 3005501 w 5016139"/>
              <a:gd name="connsiteY5" fmla="*/ 3111461 h 3118663"/>
              <a:gd name="connsiteX6" fmla="*/ 3080027 w 5016139"/>
              <a:gd name="connsiteY6" fmla="*/ 2876239 h 3118663"/>
              <a:gd name="connsiteX7" fmla="*/ 4128880 w 5016139"/>
              <a:gd name="connsiteY7" fmla="*/ 2743285 h 3118663"/>
              <a:gd name="connsiteX8" fmla="*/ 5004794 w 5016139"/>
              <a:gd name="connsiteY8" fmla="*/ 1483934 h 3118663"/>
              <a:gd name="connsiteX9" fmla="*/ 4480674 w 5016139"/>
              <a:gd name="connsiteY9" fmla="*/ 165109 h 3118663"/>
              <a:gd name="connsiteX10" fmla="*/ 1966074 w 5016139"/>
              <a:gd name="connsiteY10" fmla="*/ 28841 h 3118663"/>
              <a:gd name="connsiteX0" fmla="*/ 1966074 w 5016137"/>
              <a:gd name="connsiteY0" fmla="*/ 28841 h 3030771"/>
              <a:gd name="connsiteX1" fmla="*/ 487794 w 5016137"/>
              <a:gd name="connsiteY1" fmla="*/ 249646 h 3030771"/>
              <a:gd name="connsiteX2" fmla="*/ 114 w 5016137"/>
              <a:gd name="connsiteY2" fmla="*/ 1599916 h 3030771"/>
              <a:gd name="connsiteX3" fmla="*/ 518274 w 5016137"/>
              <a:gd name="connsiteY3" fmla="*/ 2502267 h 3030771"/>
              <a:gd name="connsiteX4" fmla="*/ 1295873 w 5016137"/>
              <a:gd name="connsiteY4" fmla="*/ 3016334 h 3030771"/>
              <a:gd name="connsiteX5" fmla="*/ 3080027 w 5016137"/>
              <a:gd name="connsiteY5" fmla="*/ 2876239 h 3030771"/>
              <a:gd name="connsiteX6" fmla="*/ 4128880 w 5016137"/>
              <a:gd name="connsiteY6" fmla="*/ 2743285 h 3030771"/>
              <a:gd name="connsiteX7" fmla="*/ 5004794 w 5016137"/>
              <a:gd name="connsiteY7" fmla="*/ 1483934 h 3030771"/>
              <a:gd name="connsiteX8" fmla="*/ 4480674 w 5016137"/>
              <a:gd name="connsiteY8" fmla="*/ 165109 h 3030771"/>
              <a:gd name="connsiteX9" fmla="*/ 1966074 w 5016137"/>
              <a:gd name="connsiteY9" fmla="*/ 28841 h 3030771"/>
              <a:gd name="connsiteX0" fmla="*/ 1966074 w 5016139"/>
              <a:gd name="connsiteY0" fmla="*/ 28841 h 2919645"/>
              <a:gd name="connsiteX1" fmla="*/ 487794 w 5016139"/>
              <a:gd name="connsiteY1" fmla="*/ 249646 h 2919645"/>
              <a:gd name="connsiteX2" fmla="*/ 114 w 5016139"/>
              <a:gd name="connsiteY2" fmla="*/ 1599916 h 2919645"/>
              <a:gd name="connsiteX3" fmla="*/ 518274 w 5016139"/>
              <a:gd name="connsiteY3" fmla="*/ 2502267 h 2919645"/>
              <a:gd name="connsiteX4" fmla="*/ 1295873 w 5016139"/>
              <a:gd name="connsiteY4" fmla="*/ 2880993 h 2919645"/>
              <a:gd name="connsiteX5" fmla="*/ 3080027 w 5016139"/>
              <a:gd name="connsiteY5" fmla="*/ 2876239 h 2919645"/>
              <a:gd name="connsiteX6" fmla="*/ 4128880 w 5016139"/>
              <a:gd name="connsiteY6" fmla="*/ 2743285 h 2919645"/>
              <a:gd name="connsiteX7" fmla="*/ 5004794 w 5016139"/>
              <a:gd name="connsiteY7" fmla="*/ 1483934 h 2919645"/>
              <a:gd name="connsiteX8" fmla="*/ 4480674 w 5016139"/>
              <a:gd name="connsiteY8" fmla="*/ 165109 h 2919645"/>
              <a:gd name="connsiteX9" fmla="*/ 1966074 w 5016139"/>
              <a:gd name="connsiteY9" fmla="*/ 28841 h 2919645"/>
              <a:gd name="connsiteX0" fmla="*/ 1966074 w 5016137"/>
              <a:gd name="connsiteY0" fmla="*/ 28841 h 2919643"/>
              <a:gd name="connsiteX1" fmla="*/ 487794 w 5016137"/>
              <a:gd name="connsiteY1" fmla="*/ 249646 h 2919643"/>
              <a:gd name="connsiteX2" fmla="*/ 114 w 5016137"/>
              <a:gd name="connsiteY2" fmla="*/ 1599916 h 2919643"/>
              <a:gd name="connsiteX3" fmla="*/ 518274 w 5016137"/>
              <a:gd name="connsiteY3" fmla="*/ 2502267 h 2919643"/>
              <a:gd name="connsiteX4" fmla="*/ 1295873 w 5016137"/>
              <a:gd name="connsiteY4" fmla="*/ 2880993 h 2919643"/>
              <a:gd name="connsiteX5" fmla="*/ 3080027 w 5016137"/>
              <a:gd name="connsiteY5" fmla="*/ 2876239 h 2919643"/>
              <a:gd name="connsiteX6" fmla="*/ 4528782 w 5016137"/>
              <a:gd name="connsiteY6" fmla="*/ 2523357 h 2919643"/>
              <a:gd name="connsiteX7" fmla="*/ 5004794 w 5016137"/>
              <a:gd name="connsiteY7" fmla="*/ 1483934 h 2919643"/>
              <a:gd name="connsiteX8" fmla="*/ 4480674 w 5016137"/>
              <a:gd name="connsiteY8" fmla="*/ 165109 h 2919643"/>
              <a:gd name="connsiteX9" fmla="*/ 1966074 w 5016137"/>
              <a:gd name="connsiteY9" fmla="*/ 28841 h 2919643"/>
              <a:gd name="connsiteX0" fmla="*/ 1966074 w 5016139"/>
              <a:gd name="connsiteY0" fmla="*/ 28841 h 2919645"/>
              <a:gd name="connsiteX1" fmla="*/ 487794 w 5016139"/>
              <a:gd name="connsiteY1" fmla="*/ 249646 h 2919645"/>
              <a:gd name="connsiteX2" fmla="*/ 114 w 5016139"/>
              <a:gd name="connsiteY2" fmla="*/ 1599916 h 2919645"/>
              <a:gd name="connsiteX3" fmla="*/ 518274 w 5016139"/>
              <a:gd name="connsiteY3" fmla="*/ 2502267 h 2919645"/>
              <a:gd name="connsiteX4" fmla="*/ 1295873 w 5016139"/>
              <a:gd name="connsiteY4" fmla="*/ 2880993 h 2919645"/>
              <a:gd name="connsiteX5" fmla="*/ 3080027 w 5016139"/>
              <a:gd name="connsiteY5" fmla="*/ 2876239 h 2919645"/>
              <a:gd name="connsiteX6" fmla="*/ 4528782 w 5016139"/>
              <a:gd name="connsiteY6" fmla="*/ 2523357 h 2919645"/>
              <a:gd name="connsiteX7" fmla="*/ 5004794 w 5016139"/>
              <a:gd name="connsiteY7" fmla="*/ 1483934 h 2919645"/>
              <a:gd name="connsiteX8" fmla="*/ 4480674 w 5016139"/>
              <a:gd name="connsiteY8" fmla="*/ 165109 h 2919645"/>
              <a:gd name="connsiteX9" fmla="*/ 1966074 w 5016139"/>
              <a:gd name="connsiteY9" fmla="*/ 28841 h 2919645"/>
              <a:gd name="connsiteX0" fmla="*/ 1966074 w 5016137"/>
              <a:gd name="connsiteY0" fmla="*/ 28841 h 2913690"/>
              <a:gd name="connsiteX1" fmla="*/ 487794 w 5016137"/>
              <a:gd name="connsiteY1" fmla="*/ 249646 h 2913690"/>
              <a:gd name="connsiteX2" fmla="*/ 114 w 5016137"/>
              <a:gd name="connsiteY2" fmla="*/ 1599916 h 2913690"/>
              <a:gd name="connsiteX3" fmla="*/ 518274 w 5016137"/>
              <a:gd name="connsiteY3" fmla="*/ 2502267 h 2913690"/>
              <a:gd name="connsiteX4" fmla="*/ 1295873 w 5016137"/>
              <a:gd name="connsiteY4" fmla="*/ 2880993 h 2913690"/>
              <a:gd name="connsiteX5" fmla="*/ 1698550 w 5016137"/>
              <a:gd name="connsiteY5" fmla="*/ 2893157 h 2913690"/>
              <a:gd name="connsiteX6" fmla="*/ 3080027 w 5016137"/>
              <a:gd name="connsiteY6" fmla="*/ 2876239 h 2913690"/>
              <a:gd name="connsiteX7" fmla="*/ 4528782 w 5016137"/>
              <a:gd name="connsiteY7" fmla="*/ 2523357 h 2913690"/>
              <a:gd name="connsiteX8" fmla="*/ 5004794 w 5016137"/>
              <a:gd name="connsiteY8" fmla="*/ 1483934 h 2913690"/>
              <a:gd name="connsiteX9" fmla="*/ 4480674 w 5016137"/>
              <a:gd name="connsiteY9" fmla="*/ 165109 h 2913690"/>
              <a:gd name="connsiteX10" fmla="*/ 1966074 w 5016137"/>
              <a:gd name="connsiteY10" fmla="*/ 28841 h 2913690"/>
              <a:gd name="connsiteX0" fmla="*/ 1966074 w 5016139"/>
              <a:gd name="connsiteY0" fmla="*/ 28841 h 2932074"/>
              <a:gd name="connsiteX1" fmla="*/ 487794 w 5016139"/>
              <a:gd name="connsiteY1" fmla="*/ 249646 h 2932074"/>
              <a:gd name="connsiteX2" fmla="*/ 114 w 5016139"/>
              <a:gd name="connsiteY2" fmla="*/ 1599916 h 2932074"/>
              <a:gd name="connsiteX3" fmla="*/ 518274 w 5016139"/>
              <a:gd name="connsiteY3" fmla="*/ 2502267 h 2932074"/>
              <a:gd name="connsiteX4" fmla="*/ 1698550 w 5016139"/>
              <a:gd name="connsiteY4" fmla="*/ 2893157 h 2932074"/>
              <a:gd name="connsiteX5" fmla="*/ 3080027 w 5016139"/>
              <a:gd name="connsiteY5" fmla="*/ 2876239 h 2932074"/>
              <a:gd name="connsiteX6" fmla="*/ 4528782 w 5016139"/>
              <a:gd name="connsiteY6" fmla="*/ 2523357 h 2932074"/>
              <a:gd name="connsiteX7" fmla="*/ 5004794 w 5016139"/>
              <a:gd name="connsiteY7" fmla="*/ 1483934 h 2932074"/>
              <a:gd name="connsiteX8" fmla="*/ 4480674 w 5016139"/>
              <a:gd name="connsiteY8" fmla="*/ 165109 h 2932074"/>
              <a:gd name="connsiteX9" fmla="*/ 1966074 w 5016139"/>
              <a:gd name="connsiteY9" fmla="*/ 28841 h 2932074"/>
              <a:gd name="connsiteX0" fmla="*/ 1976398 w 5026462"/>
              <a:gd name="connsiteY0" fmla="*/ 28841 h 2942659"/>
              <a:gd name="connsiteX1" fmla="*/ 498118 w 5026462"/>
              <a:gd name="connsiteY1" fmla="*/ 249646 h 2942659"/>
              <a:gd name="connsiteX2" fmla="*/ 10438 w 5026462"/>
              <a:gd name="connsiteY2" fmla="*/ 1599916 h 2942659"/>
              <a:gd name="connsiteX3" fmla="*/ 295909 w 5026462"/>
              <a:gd name="connsiteY3" fmla="*/ 2352682 h 2942659"/>
              <a:gd name="connsiteX4" fmla="*/ 1708874 w 5026462"/>
              <a:gd name="connsiteY4" fmla="*/ 2893157 h 2942659"/>
              <a:gd name="connsiteX5" fmla="*/ 3090351 w 5026462"/>
              <a:gd name="connsiteY5" fmla="*/ 2876239 h 2942659"/>
              <a:gd name="connsiteX6" fmla="*/ 4539106 w 5026462"/>
              <a:gd name="connsiteY6" fmla="*/ 2523357 h 2942659"/>
              <a:gd name="connsiteX7" fmla="*/ 5015118 w 5026462"/>
              <a:gd name="connsiteY7" fmla="*/ 1483934 h 2942659"/>
              <a:gd name="connsiteX8" fmla="*/ 4490998 w 5026462"/>
              <a:gd name="connsiteY8" fmla="*/ 165109 h 2942659"/>
              <a:gd name="connsiteX9" fmla="*/ 1976398 w 5026462"/>
              <a:gd name="connsiteY9" fmla="*/ 28841 h 2942659"/>
              <a:gd name="connsiteX0" fmla="*/ 2113683 w 5163747"/>
              <a:gd name="connsiteY0" fmla="*/ 28841 h 2942659"/>
              <a:gd name="connsiteX1" fmla="*/ 635403 w 5163747"/>
              <a:gd name="connsiteY1" fmla="*/ 249646 h 2942659"/>
              <a:gd name="connsiteX2" fmla="*/ 4530 w 5163747"/>
              <a:gd name="connsiteY2" fmla="*/ 1263347 h 2942659"/>
              <a:gd name="connsiteX3" fmla="*/ 433194 w 5163747"/>
              <a:gd name="connsiteY3" fmla="*/ 2352682 h 2942659"/>
              <a:gd name="connsiteX4" fmla="*/ 1846159 w 5163747"/>
              <a:gd name="connsiteY4" fmla="*/ 2893157 h 2942659"/>
              <a:gd name="connsiteX5" fmla="*/ 3227636 w 5163747"/>
              <a:gd name="connsiteY5" fmla="*/ 2876239 h 2942659"/>
              <a:gd name="connsiteX6" fmla="*/ 4676391 w 5163747"/>
              <a:gd name="connsiteY6" fmla="*/ 2523357 h 2942659"/>
              <a:gd name="connsiteX7" fmla="*/ 5152403 w 5163747"/>
              <a:gd name="connsiteY7" fmla="*/ 1483934 h 2942659"/>
              <a:gd name="connsiteX8" fmla="*/ 4628283 w 5163747"/>
              <a:gd name="connsiteY8" fmla="*/ 165109 h 2942659"/>
              <a:gd name="connsiteX9" fmla="*/ 2113683 w 5163747"/>
              <a:gd name="connsiteY9" fmla="*/ 28841 h 2942659"/>
              <a:gd name="connsiteX0" fmla="*/ 2113683 w 5163747"/>
              <a:gd name="connsiteY0" fmla="*/ 28841 h 2942659"/>
              <a:gd name="connsiteX1" fmla="*/ 635403 w 5163747"/>
              <a:gd name="connsiteY1" fmla="*/ 249646 h 2942659"/>
              <a:gd name="connsiteX2" fmla="*/ 4530 w 5163747"/>
              <a:gd name="connsiteY2" fmla="*/ 1263347 h 2942659"/>
              <a:gd name="connsiteX3" fmla="*/ 433194 w 5163747"/>
              <a:gd name="connsiteY3" fmla="*/ 2352682 h 2942659"/>
              <a:gd name="connsiteX4" fmla="*/ 1846159 w 5163747"/>
              <a:gd name="connsiteY4" fmla="*/ 2893157 h 2942659"/>
              <a:gd name="connsiteX5" fmla="*/ 3227636 w 5163747"/>
              <a:gd name="connsiteY5" fmla="*/ 2876239 h 2942659"/>
              <a:gd name="connsiteX6" fmla="*/ 4829143 w 5163747"/>
              <a:gd name="connsiteY6" fmla="*/ 2523357 h 2942659"/>
              <a:gd name="connsiteX7" fmla="*/ 5152403 w 5163747"/>
              <a:gd name="connsiteY7" fmla="*/ 1483934 h 2942659"/>
              <a:gd name="connsiteX8" fmla="*/ 4628283 w 5163747"/>
              <a:gd name="connsiteY8" fmla="*/ 165109 h 2942659"/>
              <a:gd name="connsiteX9" fmla="*/ 2113683 w 5163747"/>
              <a:gd name="connsiteY9" fmla="*/ 28841 h 2942659"/>
              <a:gd name="connsiteX0" fmla="*/ 2113683 w 5086393"/>
              <a:gd name="connsiteY0" fmla="*/ 27795 h 2941613"/>
              <a:gd name="connsiteX1" fmla="*/ 635403 w 5086393"/>
              <a:gd name="connsiteY1" fmla="*/ 248600 h 2941613"/>
              <a:gd name="connsiteX2" fmla="*/ 4530 w 5086393"/>
              <a:gd name="connsiteY2" fmla="*/ 1262301 h 2941613"/>
              <a:gd name="connsiteX3" fmla="*/ 433194 w 5086393"/>
              <a:gd name="connsiteY3" fmla="*/ 2351636 h 2941613"/>
              <a:gd name="connsiteX4" fmla="*/ 1846159 w 5086393"/>
              <a:gd name="connsiteY4" fmla="*/ 2892111 h 2941613"/>
              <a:gd name="connsiteX5" fmla="*/ 3227636 w 5086393"/>
              <a:gd name="connsiteY5" fmla="*/ 2875193 h 2941613"/>
              <a:gd name="connsiteX6" fmla="*/ 4829143 w 5086393"/>
              <a:gd name="connsiteY6" fmla="*/ 2522311 h 2941613"/>
              <a:gd name="connsiteX7" fmla="*/ 5067541 w 5086393"/>
              <a:gd name="connsiteY7" fmla="*/ 1464188 h 2941613"/>
              <a:gd name="connsiteX8" fmla="*/ 4628283 w 5086393"/>
              <a:gd name="connsiteY8" fmla="*/ 164063 h 2941613"/>
              <a:gd name="connsiteX9" fmla="*/ 2113683 w 5086393"/>
              <a:gd name="connsiteY9" fmla="*/ 27795 h 2941613"/>
              <a:gd name="connsiteX0" fmla="*/ 2138622 w 5111332"/>
              <a:gd name="connsiteY0" fmla="*/ 27795 h 2941613"/>
              <a:gd name="connsiteX1" fmla="*/ 660342 w 5111332"/>
              <a:gd name="connsiteY1" fmla="*/ 248600 h 2941613"/>
              <a:gd name="connsiteX2" fmla="*/ 29469 w 5111332"/>
              <a:gd name="connsiteY2" fmla="*/ 1262301 h 2941613"/>
              <a:gd name="connsiteX3" fmla="*/ 288410 w 5111332"/>
              <a:gd name="connsiteY3" fmla="*/ 2351636 h 2941613"/>
              <a:gd name="connsiteX4" fmla="*/ 1871098 w 5111332"/>
              <a:gd name="connsiteY4" fmla="*/ 2892111 h 2941613"/>
              <a:gd name="connsiteX5" fmla="*/ 3252575 w 5111332"/>
              <a:gd name="connsiteY5" fmla="*/ 2875193 h 2941613"/>
              <a:gd name="connsiteX6" fmla="*/ 4854082 w 5111332"/>
              <a:gd name="connsiteY6" fmla="*/ 2522311 h 2941613"/>
              <a:gd name="connsiteX7" fmla="*/ 5092480 w 5111332"/>
              <a:gd name="connsiteY7" fmla="*/ 1464188 h 2941613"/>
              <a:gd name="connsiteX8" fmla="*/ 4653222 w 5111332"/>
              <a:gd name="connsiteY8" fmla="*/ 164063 h 2941613"/>
              <a:gd name="connsiteX9" fmla="*/ 2138622 w 5111332"/>
              <a:gd name="connsiteY9" fmla="*/ 27795 h 2941613"/>
              <a:gd name="connsiteX0" fmla="*/ 2138622 w 5111332"/>
              <a:gd name="connsiteY0" fmla="*/ 27795 h 2948439"/>
              <a:gd name="connsiteX1" fmla="*/ 660342 w 5111332"/>
              <a:gd name="connsiteY1" fmla="*/ 248600 h 2948439"/>
              <a:gd name="connsiteX2" fmla="*/ 29469 w 5111332"/>
              <a:gd name="connsiteY2" fmla="*/ 1262301 h 2948439"/>
              <a:gd name="connsiteX3" fmla="*/ 288410 w 5111332"/>
              <a:gd name="connsiteY3" fmla="*/ 2351636 h 2948439"/>
              <a:gd name="connsiteX4" fmla="*/ 1871098 w 5111332"/>
              <a:gd name="connsiteY4" fmla="*/ 2892111 h 2948439"/>
              <a:gd name="connsiteX5" fmla="*/ 3252575 w 5111332"/>
              <a:gd name="connsiteY5" fmla="*/ 2875193 h 2948439"/>
              <a:gd name="connsiteX6" fmla="*/ 4752249 w 5111332"/>
              <a:gd name="connsiteY6" fmla="*/ 2391422 h 2948439"/>
              <a:gd name="connsiteX7" fmla="*/ 5092480 w 5111332"/>
              <a:gd name="connsiteY7" fmla="*/ 1464188 h 2948439"/>
              <a:gd name="connsiteX8" fmla="*/ 4653222 w 5111332"/>
              <a:gd name="connsiteY8" fmla="*/ 164063 h 2948439"/>
              <a:gd name="connsiteX9" fmla="*/ 2138622 w 5111332"/>
              <a:gd name="connsiteY9" fmla="*/ 27795 h 2948439"/>
              <a:gd name="connsiteX0" fmla="*/ 2117660 w 5090370"/>
              <a:gd name="connsiteY0" fmla="*/ 27795 h 2952303"/>
              <a:gd name="connsiteX1" fmla="*/ 639380 w 5090370"/>
              <a:gd name="connsiteY1" fmla="*/ 248600 h 2952303"/>
              <a:gd name="connsiteX2" fmla="*/ 8507 w 5090370"/>
              <a:gd name="connsiteY2" fmla="*/ 1262301 h 2952303"/>
              <a:gd name="connsiteX3" fmla="*/ 386254 w 5090370"/>
              <a:gd name="connsiteY3" fmla="*/ 2295540 h 2952303"/>
              <a:gd name="connsiteX4" fmla="*/ 1850136 w 5090370"/>
              <a:gd name="connsiteY4" fmla="*/ 2892111 h 2952303"/>
              <a:gd name="connsiteX5" fmla="*/ 3231613 w 5090370"/>
              <a:gd name="connsiteY5" fmla="*/ 2875193 h 2952303"/>
              <a:gd name="connsiteX6" fmla="*/ 4731287 w 5090370"/>
              <a:gd name="connsiteY6" fmla="*/ 2391422 h 2952303"/>
              <a:gd name="connsiteX7" fmla="*/ 5071518 w 5090370"/>
              <a:gd name="connsiteY7" fmla="*/ 1464188 h 2952303"/>
              <a:gd name="connsiteX8" fmla="*/ 4632260 w 5090370"/>
              <a:gd name="connsiteY8" fmla="*/ 164063 h 2952303"/>
              <a:gd name="connsiteX9" fmla="*/ 2117660 w 5090370"/>
              <a:gd name="connsiteY9" fmla="*/ 27795 h 2952303"/>
              <a:gd name="connsiteX0" fmla="*/ 2117660 w 5090370"/>
              <a:gd name="connsiteY0" fmla="*/ 27795 h 2954337"/>
              <a:gd name="connsiteX1" fmla="*/ 639380 w 5090370"/>
              <a:gd name="connsiteY1" fmla="*/ 248600 h 2954337"/>
              <a:gd name="connsiteX2" fmla="*/ 8507 w 5090370"/>
              <a:gd name="connsiteY2" fmla="*/ 1262301 h 2954337"/>
              <a:gd name="connsiteX3" fmla="*/ 386254 w 5090370"/>
              <a:gd name="connsiteY3" fmla="*/ 2295540 h 2954337"/>
              <a:gd name="connsiteX4" fmla="*/ 1850136 w 5090370"/>
              <a:gd name="connsiteY4" fmla="*/ 2892111 h 2954337"/>
              <a:gd name="connsiteX5" fmla="*/ 3231613 w 5090370"/>
              <a:gd name="connsiteY5" fmla="*/ 2875193 h 2954337"/>
              <a:gd name="connsiteX6" fmla="*/ 4680369 w 5090370"/>
              <a:gd name="connsiteY6" fmla="*/ 2354025 h 2954337"/>
              <a:gd name="connsiteX7" fmla="*/ 5071518 w 5090370"/>
              <a:gd name="connsiteY7" fmla="*/ 1464188 h 2954337"/>
              <a:gd name="connsiteX8" fmla="*/ 4632260 w 5090370"/>
              <a:gd name="connsiteY8" fmla="*/ 164063 h 2954337"/>
              <a:gd name="connsiteX9" fmla="*/ 2117660 w 5090370"/>
              <a:gd name="connsiteY9" fmla="*/ 27795 h 2954337"/>
              <a:gd name="connsiteX0" fmla="*/ 2117660 w 5090370"/>
              <a:gd name="connsiteY0" fmla="*/ 24733 h 2951277"/>
              <a:gd name="connsiteX1" fmla="*/ 639380 w 5090370"/>
              <a:gd name="connsiteY1" fmla="*/ 245538 h 2951277"/>
              <a:gd name="connsiteX2" fmla="*/ 8507 w 5090370"/>
              <a:gd name="connsiteY2" fmla="*/ 1259239 h 2951277"/>
              <a:gd name="connsiteX3" fmla="*/ 386254 w 5090370"/>
              <a:gd name="connsiteY3" fmla="*/ 2292478 h 2951277"/>
              <a:gd name="connsiteX4" fmla="*/ 1850136 w 5090370"/>
              <a:gd name="connsiteY4" fmla="*/ 2889049 h 2951277"/>
              <a:gd name="connsiteX5" fmla="*/ 3231613 w 5090370"/>
              <a:gd name="connsiteY5" fmla="*/ 2872131 h 2951277"/>
              <a:gd name="connsiteX6" fmla="*/ 4680369 w 5090370"/>
              <a:gd name="connsiteY6" fmla="*/ 2350963 h 2951277"/>
              <a:gd name="connsiteX7" fmla="*/ 5071518 w 5090370"/>
              <a:gd name="connsiteY7" fmla="*/ 1405031 h 2951277"/>
              <a:gd name="connsiteX8" fmla="*/ 4632260 w 5090370"/>
              <a:gd name="connsiteY8" fmla="*/ 161001 h 2951277"/>
              <a:gd name="connsiteX9" fmla="*/ 2117660 w 5090370"/>
              <a:gd name="connsiteY9" fmla="*/ 24733 h 2951277"/>
              <a:gd name="connsiteX0" fmla="*/ 2117660 w 5090370"/>
              <a:gd name="connsiteY0" fmla="*/ 24733 h 2959459"/>
              <a:gd name="connsiteX1" fmla="*/ 639380 w 5090370"/>
              <a:gd name="connsiteY1" fmla="*/ 245538 h 2959459"/>
              <a:gd name="connsiteX2" fmla="*/ 8507 w 5090370"/>
              <a:gd name="connsiteY2" fmla="*/ 1259239 h 2959459"/>
              <a:gd name="connsiteX3" fmla="*/ 386254 w 5090370"/>
              <a:gd name="connsiteY3" fmla="*/ 2292478 h 2959459"/>
              <a:gd name="connsiteX4" fmla="*/ 1850136 w 5090370"/>
              <a:gd name="connsiteY4" fmla="*/ 2889049 h 2959459"/>
              <a:gd name="connsiteX5" fmla="*/ 3231613 w 5090370"/>
              <a:gd name="connsiteY5" fmla="*/ 2872131 h 2959459"/>
              <a:gd name="connsiteX6" fmla="*/ 4637373 w 5090370"/>
              <a:gd name="connsiteY6" fmla="*/ 2208856 h 2959459"/>
              <a:gd name="connsiteX7" fmla="*/ 5071518 w 5090370"/>
              <a:gd name="connsiteY7" fmla="*/ 1405031 h 2959459"/>
              <a:gd name="connsiteX8" fmla="*/ 4632260 w 5090370"/>
              <a:gd name="connsiteY8" fmla="*/ 161001 h 2959459"/>
              <a:gd name="connsiteX9" fmla="*/ 2117660 w 5090370"/>
              <a:gd name="connsiteY9" fmla="*/ 24733 h 2959459"/>
              <a:gd name="connsiteX0" fmla="*/ 2117660 w 5090370"/>
              <a:gd name="connsiteY0" fmla="*/ 16111 h 2950838"/>
              <a:gd name="connsiteX1" fmla="*/ 639380 w 5090370"/>
              <a:gd name="connsiteY1" fmla="*/ 236916 h 2950838"/>
              <a:gd name="connsiteX2" fmla="*/ 8507 w 5090370"/>
              <a:gd name="connsiteY2" fmla="*/ 1250617 h 2950838"/>
              <a:gd name="connsiteX3" fmla="*/ 386254 w 5090370"/>
              <a:gd name="connsiteY3" fmla="*/ 2283856 h 2950838"/>
              <a:gd name="connsiteX4" fmla="*/ 1850136 w 5090370"/>
              <a:gd name="connsiteY4" fmla="*/ 2880427 h 2950838"/>
              <a:gd name="connsiteX5" fmla="*/ 3231613 w 5090370"/>
              <a:gd name="connsiteY5" fmla="*/ 2863509 h 2950838"/>
              <a:gd name="connsiteX6" fmla="*/ 4637373 w 5090370"/>
              <a:gd name="connsiteY6" fmla="*/ 2200234 h 2950838"/>
              <a:gd name="connsiteX7" fmla="*/ 5071518 w 5090370"/>
              <a:gd name="connsiteY7" fmla="*/ 1222723 h 2950838"/>
              <a:gd name="connsiteX8" fmla="*/ 4632260 w 5090370"/>
              <a:gd name="connsiteY8" fmla="*/ 152379 h 2950838"/>
              <a:gd name="connsiteX9" fmla="*/ 2117660 w 5090370"/>
              <a:gd name="connsiteY9" fmla="*/ 16111 h 2950838"/>
              <a:gd name="connsiteX0" fmla="*/ 2117660 w 5090370"/>
              <a:gd name="connsiteY0" fmla="*/ 16111 h 2895605"/>
              <a:gd name="connsiteX1" fmla="*/ 639380 w 5090370"/>
              <a:gd name="connsiteY1" fmla="*/ 236916 h 2895605"/>
              <a:gd name="connsiteX2" fmla="*/ 8507 w 5090370"/>
              <a:gd name="connsiteY2" fmla="*/ 1250617 h 2895605"/>
              <a:gd name="connsiteX3" fmla="*/ 386254 w 5090370"/>
              <a:gd name="connsiteY3" fmla="*/ 2283856 h 2895605"/>
              <a:gd name="connsiteX4" fmla="*/ 1850136 w 5090370"/>
              <a:gd name="connsiteY4" fmla="*/ 2880427 h 2895605"/>
              <a:gd name="connsiteX5" fmla="*/ 3360603 w 5090370"/>
              <a:gd name="connsiteY5" fmla="*/ 2674033 h 2895605"/>
              <a:gd name="connsiteX6" fmla="*/ 4637373 w 5090370"/>
              <a:gd name="connsiteY6" fmla="*/ 2200234 h 2895605"/>
              <a:gd name="connsiteX7" fmla="*/ 5071518 w 5090370"/>
              <a:gd name="connsiteY7" fmla="*/ 1222723 h 2895605"/>
              <a:gd name="connsiteX8" fmla="*/ 4632260 w 5090370"/>
              <a:gd name="connsiteY8" fmla="*/ 152379 h 2895605"/>
              <a:gd name="connsiteX9" fmla="*/ 2117660 w 5090370"/>
              <a:gd name="connsiteY9" fmla="*/ 16111 h 2895605"/>
              <a:gd name="connsiteX0" fmla="*/ 2118004 w 5090714"/>
              <a:gd name="connsiteY0" fmla="*/ 16111 h 2747755"/>
              <a:gd name="connsiteX1" fmla="*/ 639724 w 5090714"/>
              <a:gd name="connsiteY1" fmla="*/ 236916 h 2747755"/>
              <a:gd name="connsiteX2" fmla="*/ 8851 w 5090714"/>
              <a:gd name="connsiteY2" fmla="*/ 1250617 h 2747755"/>
              <a:gd name="connsiteX3" fmla="*/ 386598 w 5090714"/>
              <a:gd name="connsiteY3" fmla="*/ 2283856 h 2747755"/>
              <a:gd name="connsiteX4" fmla="*/ 1893476 w 5090714"/>
              <a:gd name="connsiteY4" fmla="*/ 2706741 h 2747755"/>
              <a:gd name="connsiteX5" fmla="*/ 3360947 w 5090714"/>
              <a:gd name="connsiteY5" fmla="*/ 2674033 h 2747755"/>
              <a:gd name="connsiteX6" fmla="*/ 4637717 w 5090714"/>
              <a:gd name="connsiteY6" fmla="*/ 2200234 h 2747755"/>
              <a:gd name="connsiteX7" fmla="*/ 5071862 w 5090714"/>
              <a:gd name="connsiteY7" fmla="*/ 1222723 h 2747755"/>
              <a:gd name="connsiteX8" fmla="*/ 4632604 w 5090714"/>
              <a:gd name="connsiteY8" fmla="*/ 152379 h 2747755"/>
              <a:gd name="connsiteX9" fmla="*/ 2118004 w 5090714"/>
              <a:gd name="connsiteY9" fmla="*/ 16111 h 2747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90714" h="2747755">
                <a:moveTo>
                  <a:pt x="2118004" y="16111"/>
                </a:moveTo>
                <a:cubicBezTo>
                  <a:pt x="1452524" y="30200"/>
                  <a:pt x="991249" y="31165"/>
                  <a:pt x="639724" y="236916"/>
                </a:cubicBezTo>
                <a:cubicBezTo>
                  <a:pt x="288199" y="442667"/>
                  <a:pt x="51039" y="909460"/>
                  <a:pt x="8851" y="1250617"/>
                </a:cubicBezTo>
                <a:cubicBezTo>
                  <a:pt x="-33337" y="1591774"/>
                  <a:pt x="72494" y="2041169"/>
                  <a:pt x="386598" y="2283856"/>
                </a:cubicBezTo>
                <a:cubicBezTo>
                  <a:pt x="700702" y="2526543"/>
                  <a:pt x="1397751" y="2641712"/>
                  <a:pt x="1893476" y="2706741"/>
                </a:cubicBezTo>
                <a:cubicBezTo>
                  <a:pt x="2389201" y="2771770"/>
                  <a:pt x="2903574" y="2758451"/>
                  <a:pt x="3360947" y="2674033"/>
                </a:cubicBezTo>
                <a:cubicBezTo>
                  <a:pt x="3818320" y="2589615"/>
                  <a:pt x="4352565" y="2442119"/>
                  <a:pt x="4637717" y="2200234"/>
                </a:cubicBezTo>
                <a:cubicBezTo>
                  <a:pt x="4922869" y="1958349"/>
                  <a:pt x="5089642" y="1629863"/>
                  <a:pt x="5071862" y="1222723"/>
                </a:cubicBezTo>
                <a:cubicBezTo>
                  <a:pt x="5115042" y="815584"/>
                  <a:pt x="5124914" y="353481"/>
                  <a:pt x="4632604" y="152379"/>
                </a:cubicBezTo>
                <a:cubicBezTo>
                  <a:pt x="4140294" y="-48723"/>
                  <a:pt x="2783484" y="2022"/>
                  <a:pt x="2118004" y="16111"/>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500">
              <a:solidFill>
                <a:schemeClr val="tx1"/>
              </a:solidFill>
            </a:endParaRPr>
          </a:p>
        </p:txBody>
      </p:sp>
      <p:sp>
        <p:nvSpPr>
          <p:cNvPr id="4" name="Frihandsfigur: Form 3">
            <a:extLst>
              <a:ext uri="{FF2B5EF4-FFF2-40B4-BE49-F238E27FC236}">
                <a16:creationId xmlns:a16="http://schemas.microsoft.com/office/drawing/2014/main" id="{F10194D6-88E8-D6D0-F65C-FD922A2F4277}"/>
              </a:ext>
            </a:extLst>
          </p:cNvPr>
          <p:cNvSpPr/>
          <p:nvPr/>
        </p:nvSpPr>
        <p:spPr>
          <a:xfrm>
            <a:off x="8458538" y="277018"/>
            <a:ext cx="3626201" cy="1796099"/>
          </a:xfrm>
          <a:custGeom>
            <a:avLst/>
            <a:gdLst>
              <a:gd name="connsiteX0" fmla="*/ 9231875 w 10383320"/>
              <a:gd name="connsiteY0" fmla="*/ 4401778 h 5695044"/>
              <a:gd name="connsiteX1" fmla="*/ 10363989 w 10383320"/>
              <a:gd name="connsiteY1" fmla="*/ 3255149 h 5695044"/>
              <a:gd name="connsiteX2" fmla="*/ 9725361 w 10383320"/>
              <a:gd name="connsiteY2" fmla="*/ 1411835 h 5695044"/>
              <a:gd name="connsiteX3" fmla="*/ 7083761 w 10383320"/>
              <a:gd name="connsiteY3" fmla="*/ 700635 h 5695044"/>
              <a:gd name="connsiteX4" fmla="*/ 5559761 w 10383320"/>
              <a:gd name="connsiteY4" fmla="*/ 1890806 h 5695044"/>
              <a:gd name="connsiteX5" fmla="*/ 3861589 w 10383320"/>
              <a:gd name="connsiteY5" fmla="*/ 221664 h 5695044"/>
              <a:gd name="connsiteX6" fmla="*/ 1394161 w 10383320"/>
              <a:gd name="connsiteY6" fmla="*/ 192635 h 5695044"/>
              <a:gd name="connsiteX7" fmla="*/ 15304 w 10383320"/>
              <a:gd name="connsiteY7" fmla="*/ 1832749 h 5695044"/>
              <a:gd name="connsiteX8" fmla="*/ 741018 w 10383320"/>
              <a:gd name="connsiteY8" fmla="*/ 3734121 h 5695044"/>
              <a:gd name="connsiteX9" fmla="*/ 2047304 w 10383320"/>
              <a:gd name="connsiteY9" fmla="*/ 3893778 h 5695044"/>
              <a:gd name="connsiteX10" fmla="*/ 1786046 w 10383320"/>
              <a:gd name="connsiteY10" fmla="*/ 4953321 h 5695044"/>
              <a:gd name="connsiteX11" fmla="*/ 2787532 w 10383320"/>
              <a:gd name="connsiteY11" fmla="*/ 5693549 h 5695044"/>
              <a:gd name="connsiteX12" fmla="*/ 5400104 w 10383320"/>
              <a:gd name="connsiteY12" fmla="*/ 4764635 h 5695044"/>
              <a:gd name="connsiteX13" fmla="*/ 7504675 w 10383320"/>
              <a:gd name="connsiteY13" fmla="*/ 5679035 h 5695044"/>
              <a:gd name="connsiteX14" fmla="*/ 9289932 w 10383320"/>
              <a:gd name="connsiteY14" fmla="*/ 4372749 h 5695044"/>
              <a:gd name="connsiteX15" fmla="*/ 9231875 w 10383320"/>
              <a:gd name="connsiteY15" fmla="*/ 4401778 h 5695044"/>
              <a:gd name="connsiteX0" fmla="*/ 9289932 w 10380163"/>
              <a:gd name="connsiteY0" fmla="*/ 4372749 h 5695044"/>
              <a:gd name="connsiteX1" fmla="*/ 10363989 w 10380163"/>
              <a:gd name="connsiteY1" fmla="*/ 3255149 h 5695044"/>
              <a:gd name="connsiteX2" fmla="*/ 9725361 w 10380163"/>
              <a:gd name="connsiteY2" fmla="*/ 1411835 h 5695044"/>
              <a:gd name="connsiteX3" fmla="*/ 7083761 w 10380163"/>
              <a:gd name="connsiteY3" fmla="*/ 700635 h 5695044"/>
              <a:gd name="connsiteX4" fmla="*/ 5559761 w 10380163"/>
              <a:gd name="connsiteY4" fmla="*/ 1890806 h 5695044"/>
              <a:gd name="connsiteX5" fmla="*/ 3861589 w 10380163"/>
              <a:gd name="connsiteY5" fmla="*/ 221664 h 5695044"/>
              <a:gd name="connsiteX6" fmla="*/ 1394161 w 10380163"/>
              <a:gd name="connsiteY6" fmla="*/ 192635 h 5695044"/>
              <a:gd name="connsiteX7" fmla="*/ 15304 w 10380163"/>
              <a:gd name="connsiteY7" fmla="*/ 1832749 h 5695044"/>
              <a:gd name="connsiteX8" fmla="*/ 741018 w 10380163"/>
              <a:gd name="connsiteY8" fmla="*/ 3734121 h 5695044"/>
              <a:gd name="connsiteX9" fmla="*/ 2047304 w 10380163"/>
              <a:gd name="connsiteY9" fmla="*/ 3893778 h 5695044"/>
              <a:gd name="connsiteX10" fmla="*/ 1786046 w 10380163"/>
              <a:gd name="connsiteY10" fmla="*/ 4953321 h 5695044"/>
              <a:gd name="connsiteX11" fmla="*/ 2787532 w 10380163"/>
              <a:gd name="connsiteY11" fmla="*/ 5693549 h 5695044"/>
              <a:gd name="connsiteX12" fmla="*/ 5400104 w 10380163"/>
              <a:gd name="connsiteY12" fmla="*/ 4764635 h 5695044"/>
              <a:gd name="connsiteX13" fmla="*/ 7504675 w 10380163"/>
              <a:gd name="connsiteY13" fmla="*/ 5679035 h 5695044"/>
              <a:gd name="connsiteX14" fmla="*/ 9289932 w 10380163"/>
              <a:gd name="connsiteY14" fmla="*/ 4372749 h 5695044"/>
              <a:gd name="connsiteX0" fmla="*/ 9289932 w 10380163"/>
              <a:gd name="connsiteY0" fmla="*/ 4315092 h 5637387"/>
              <a:gd name="connsiteX1" fmla="*/ 10363989 w 10380163"/>
              <a:gd name="connsiteY1" fmla="*/ 3197492 h 5637387"/>
              <a:gd name="connsiteX2" fmla="*/ 9725361 w 10380163"/>
              <a:gd name="connsiteY2" fmla="*/ 1354178 h 5637387"/>
              <a:gd name="connsiteX3" fmla="*/ 7083761 w 10380163"/>
              <a:gd name="connsiteY3" fmla="*/ 642978 h 5637387"/>
              <a:gd name="connsiteX4" fmla="*/ 5559761 w 10380163"/>
              <a:gd name="connsiteY4" fmla="*/ 730063 h 5637387"/>
              <a:gd name="connsiteX5" fmla="*/ 3861589 w 10380163"/>
              <a:gd name="connsiteY5" fmla="*/ 164007 h 5637387"/>
              <a:gd name="connsiteX6" fmla="*/ 1394161 w 10380163"/>
              <a:gd name="connsiteY6" fmla="*/ 134978 h 5637387"/>
              <a:gd name="connsiteX7" fmla="*/ 15304 w 10380163"/>
              <a:gd name="connsiteY7" fmla="*/ 1775092 h 5637387"/>
              <a:gd name="connsiteX8" fmla="*/ 741018 w 10380163"/>
              <a:gd name="connsiteY8" fmla="*/ 3676464 h 5637387"/>
              <a:gd name="connsiteX9" fmla="*/ 2047304 w 10380163"/>
              <a:gd name="connsiteY9" fmla="*/ 3836121 h 5637387"/>
              <a:gd name="connsiteX10" fmla="*/ 1786046 w 10380163"/>
              <a:gd name="connsiteY10" fmla="*/ 4895664 h 5637387"/>
              <a:gd name="connsiteX11" fmla="*/ 2787532 w 10380163"/>
              <a:gd name="connsiteY11" fmla="*/ 5635892 h 5637387"/>
              <a:gd name="connsiteX12" fmla="*/ 5400104 w 10380163"/>
              <a:gd name="connsiteY12" fmla="*/ 4706978 h 5637387"/>
              <a:gd name="connsiteX13" fmla="*/ 7504675 w 10380163"/>
              <a:gd name="connsiteY13" fmla="*/ 5621378 h 5637387"/>
              <a:gd name="connsiteX14" fmla="*/ 9289932 w 10380163"/>
              <a:gd name="connsiteY14" fmla="*/ 4315092 h 5637387"/>
              <a:gd name="connsiteX0" fmla="*/ 9289932 w 10374586"/>
              <a:gd name="connsiteY0" fmla="*/ 4315092 h 5637387"/>
              <a:gd name="connsiteX1" fmla="*/ 10363989 w 10374586"/>
              <a:gd name="connsiteY1" fmla="*/ 3197492 h 5637387"/>
              <a:gd name="connsiteX2" fmla="*/ 9725361 w 10374586"/>
              <a:gd name="connsiteY2" fmla="*/ 1354178 h 5637387"/>
              <a:gd name="connsiteX3" fmla="*/ 7954618 w 10374586"/>
              <a:gd name="connsiteY3" fmla="*/ 541378 h 5637387"/>
              <a:gd name="connsiteX4" fmla="*/ 5559761 w 10374586"/>
              <a:gd name="connsiteY4" fmla="*/ 730063 h 5637387"/>
              <a:gd name="connsiteX5" fmla="*/ 3861589 w 10374586"/>
              <a:gd name="connsiteY5" fmla="*/ 164007 h 5637387"/>
              <a:gd name="connsiteX6" fmla="*/ 1394161 w 10374586"/>
              <a:gd name="connsiteY6" fmla="*/ 134978 h 5637387"/>
              <a:gd name="connsiteX7" fmla="*/ 15304 w 10374586"/>
              <a:gd name="connsiteY7" fmla="*/ 1775092 h 5637387"/>
              <a:gd name="connsiteX8" fmla="*/ 741018 w 10374586"/>
              <a:gd name="connsiteY8" fmla="*/ 3676464 h 5637387"/>
              <a:gd name="connsiteX9" fmla="*/ 2047304 w 10374586"/>
              <a:gd name="connsiteY9" fmla="*/ 3836121 h 5637387"/>
              <a:gd name="connsiteX10" fmla="*/ 1786046 w 10374586"/>
              <a:gd name="connsiteY10" fmla="*/ 4895664 h 5637387"/>
              <a:gd name="connsiteX11" fmla="*/ 2787532 w 10374586"/>
              <a:gd name="connsiteY11" fmla="*/ 5635892 h 5637387"/>
              <a:gd name="connsiteX12" fmla="*/ 5400104 w 10374586"/>
              <a:gd name="connsiteY12" fmla="*/ 4706978 h 5637387"/>
              <a:gd name="connsiteX13" fmla="*/ 7504675 w 10374586"/>
              <a:gd name="connsiteY13" fmla="*/ 5621378 h 5637387"/>
              <a:gd name="connsiteX14" fmla="*/ 9289932 w 10374586"/>
              <a:gd name="connsiteY14" fmla="*/ 4315092 h 5637387"/>
              <a:gd name="connsiteX0" fmla="*/ 9289932 w 10374586"/>
              <a:gd name="connsiteY0" fmla="*/ 4443631 h 5765926"/>
              <a:gd name="connsiteX1" fmla="*/ 10363989 w 10374586"/>
              <a:gd name="connsiteY1" fmla="*/ 3326031 h 5765926"/>
              <a:gd name="connsiteX2" fmla="*/ 9725361 w 10374586"/>
              <a:gd name="connsiteY2" fmla="*/ 1482717 h 5765926"/>
              <a:gd name="connsiteX3" fmla="*/ 7954618 w 10374586"/>
              <a:gd name="connsiteY3" fmla="*/ 669917 h 5765926"/>
              <a:gd name="connsiteX4" fmla="*/ 5559761 w 10374586"/>
              <a:gd name="connsiteY4" fmla="*/ 858602 h 5765926"/>
              <a:gd name="connsiteX5" fmla="*/ 3164904 w 10374586"/>
              <a:gd name="connsiteY5" fmla="*/ 60317 h 5765926"/>
              <a:gd name="connsiteX6" fmla="*/ 1394161 w 10374586"/>
              <a:gd name="connsiteY6" fmla="*/ 263517 h 5765926"/>
              <a:gd name="connsiteX7" fmla="*/ 15304 w 10374586"/>
              <a:gd name="connsiteY7" fmla="*/ 1903631 h 5765926"/>
              <a:gd name="connsiteX8" fmla="*/ 741018 w 10374586"/>
              <a:gd name="connsiteY8" fmla="*/ 3805003 h 5765926"/>
              <a:gd name="connsiteX9" fmla="*/ 2047304 w 10374586"/>
              <a:gd name="connsiteY9" fmla="*/ 3964660 h 5765926"/>
              <a:gd name="connsiteX10" fmla="*/ 1786046 w 10374586"/>
              <a:gd name="connsiteY10" fmla="*/ 5024203 h 5765926"/>
              <a:gd name="connsiteX11" fmla="*/ 2787532 w 10374586"/>
              <a:gd name="connsiteY11" fmla="*/ 5764431 h 5765926"/>
              <a:gd name="connsiteX12" fmla="*/ 5400104 w 10374586"/>
              <a:gd name="connsiteY12" fmla="*/ 4835517 h 5765926"/>
              <a:gd name="connsiteX13" fmla="*/ 7504675 w 10374586"/>
              <a:gd name="connsiteY13" fmla="*/ 5749917 h 5765926"/>
              <a:gd name="connsiteX14" fmla="*/ 9289932 w 10374586"/>
              <a:gd name="connsiteY14" fmla="*/ 4443631 h 5765926"/>
              <a:gd name="connsiteX0" fmla="*/ 9289932 w 10374586"/>
              <a:gd name="connsiteY0" fmla="*/ 4417073 h 5739368"/>
              <a:gd name="connsiteX1" fmla="*/ 10363989 w 10374586"/>
              <a:gd name="connsiteY1" fmla="*/ 3299473 h 5739368"/>
              <a:gd name="connsiteX2" fmla="*/ 9725361 w 10374586"/>
              <a:gd name="connsiteY2" fmla="*/ 1456159 h 5739368"/>
              <a:gd name="connsiteX3" fmla="*/ 7954618 w 10374586"/>
              <a:gd name="connsiteY3" fmla="*/ 643359 h 5739368"/>
              <a:gd name="connsiteX4" fmla="*/ 5545246 w 10374586"/>
              <a:gd name="connsiteY4" fmla="*/ 469187 h 5739368"/>
              <a:gd name="connsiteX5" fmla="*/ 3164904 w 10374586"/>
              <a:gd name="connsiteY5" fmla="*/ 33759 h 5739368"/>
              <a:gd name="connsiteX6" fmla="*/ 1394161 w 10374586"/>
              <a:gd name="connsiteY6" fmla="*/ 236959 h 5739368"/>
              <a:gd name="connsiteX7" fmla="*/ 15304 w 10374586"/>
              <a:gd name="connsiteY7" fmla="*/ 1877073 h 5739368"/>
              <a:gd name="connsiteX8" fmla="*/ 741018 w 10374586"/>
              <a:gd name="connsiteY8" fmla="*/ 3778445 h 5739368"/>
              <a:gd name="connsiteX9" fmla="*/ 2047304 w 10374586"/>
              <a:gd name="connsiteY9" fmla="*/ 3938102 h 5739368"/>
              <a:gd name="connsiteX10" fmla="*/ 1786046 w 10374586"/>
              <a:gd name="connsiteY10" fmla="*/ 4997645 h 5739368"/>
              <a:gd name="connsiteX11" fmla="*/ 2787532 w 10374586"/>
              <a:gd name="connsiteY11" fmla="*/ 5737873 h 5739368"/>
              <a:gd name="connsiteX12" fmla="*/ 5400104 w 10374586"/>
              <a:gd name="connsiteY12" fmla="*/ 4808959 h 5739368"/>
              <a:gd name="connsiteX13" fmla="*/ 7504675 w 10374586"/>
              <a:gd name="connsiteY13" fmla="*/ 5723359 h 5739368"/>
              <a:gd name="connsiteX14" fmla="*/ 9289932 w 10374586"/>
              <a:gd name="connsiteY14" fmla="*/ 4417073 h 5739368"/>
              <a:gd name="connsiteX0" fmla="*/ 9289241 w 10373895"/>
              <a:gd name="connsiteY0" fmla="*/ 4417073 h 5739313"/>
              <a:gd name="connsiteX1" fmla="*/ 10363298 w 10373895"/>
              <a:gd name="connsiteY1" fmla="*/ 3299473 h 5739313"/>
              <a:gd name="connsiteX2" fmla="*/ 9724670 w 10373895"/>
              <a:gd name="connsiteY2" fmla="*/ 1456159 h 5739313"/>
              <a:gd name="connsiteX3" fmla="*/ 7953927 w 10373895"/>
              <a:gd name="connsiteY3" fmla="*/ 643359 h 5739313"/>
              <a:gd name="connsiteX4" fmla="*/ 5544555 w 10373895"/>
              <a:gd name="connsiteY4" fmla="*/ 469187 h 5739313"/>
              <a:gd name="connsiteX5" fmla="*/ 3164213 w 10373895"/>
              <a:gd name="connsiteY5" fmla="*/ 33759 h 5739313"/>
              <a:gd name="connsiteX6" fmla="*/ 1393470 w 10373895"/>
              <a:gd name="connsiteY6" fmla="*/ 236959 h 5739313"/>
              <a:gd name="connsiteX7" fmla="*/ 14613 w 10373895"/>
              <a:gd name="connsiteY7" fmla="*/ 1877073 h 5739313"/>
              <a:gd name="connsiteX8" fmla="*/ 740327 w 10373895"/>
              <a:gd name="connsiteY8" fmla="*/ 3778445 h 5739313"/>
              <a:gd name="connsiteX9" fmla="*/ 1872441 w 10373895"/>
              <a:gd name="connsiteY9" fmla="*/ 4054217 h 5739313"/>
              <a:gd name="connsiteX10" fmla="*/ 1785355 w 10373895"/>
              <a:gd name="connsiteY10" fmla="*/ 4997645 h 5739313"/>
              <a:gd name="connsiteX11" fmla="*/ 2786841 w 10373895"/>
              <a:gd name="connsiteY11" fmla="*/ 5737873 h 5739313"/>
              <a:gd name="connsiteX12" fmla="*/ 5399413 w 10373895"/>
              <a:gd name="connsiteY12" fmla="*/ 4808959 h 5739313"/>
              <a:gd name="connsiteX13" fmla="*/ 7503984 w 10373895"/>
              <a:gd name="connsiteY13" fmla="*/ 5723359 h 5739313"/>
              <a:gd name="connsiteX14" fmla="*/ 9289241 w 10373895"/>
              <a:gd name="connsiteY14" fmla="*/ 4417073 h 5739313"/>
              <a:gd name="connsiteX0" fmla="*/ 9289241 w 10373895"/>
              <a:gd name="connsiteY0" fmla="*/ 4417073 h 5737882"/>
              <a:gd name="connsiteX1" fmla="*/ 10363298 w 10373895"/>
              <a:gd name="connsiteY1" fmla="*/ 3299473 h 5737882"/>
              <a:gd name="connsiteX2" fmla="*/ 9724670 w 10373895"/>
              <a:gd name="connsiteY2" fmla="*/ 1456159 h 5737882"/>
              <a:gd name="connsiteX3" fmla="*/ 7953927 w 10373895"/>
              <a:gd name="connsiteY3" fmla="*/ 643359 h 5737882"/>
              <a:gd name="connsiteX4" fmla="*/ 5544555 w 10373895"/>
              <a:gd name="connsiteY4" fmla="*/ 469187 h 5737882"/>
              <a:gd name="connsiteX5" fmla="*/ 3164213 w 10373895"/>
              <a:gd name="connsiteY5" fmla="*/ 33759 h 5737882"/>
              <a:gd name="connsiteX6" fmla="*/ 1393470 w 10373895"/>
              <a:gd name="connsiteY6" fmla="*/ 236959 h 5737882"/>
              <a:gd name="connsiteX7" fmla="*/ 14613 w 10373895"/>
              <a:gd name="connsiteY7" fmla="*/ 1877073 h 5737882"/>
              <a:gd name="connsiteX8" fmla="*/ 740327 w 10373895"/>
              <a:gd name="connsiteY8" fmla="*/ 3778445 h 5737882"/>
              <a:gd name="connsiteX9" fmla="*/ 1872441 w 10373895"/>
              <a:gd name="connsiteY9" fmla="*/ 4054217 h 5737882"/>
              <a:gd name="connsiteX10" fmla="*/ 1785355 w 10373895"/>
              <a:gd name="connsiteY10" fmla="*/ 4997645 h 5737882"/>
              <a:gd name="connsiteX11" fmla="*/ 2786841 w 10373895"/>
              <a:gd name="connsiteY11" fmla="*/ 5737873 h 5737882"/>
              <a:gd name="connsiteX12" fmla="*/ 5399413 w 10373895"/>
              <a:gd name="connsiteY12" fmla="*/ 4983131 h 5737882"/>
              <a:gd name="connsiteX13" fmla="*/ 7503984 w 10373895"/>
              <a:gd name="connsiteY13" fmla="*/ 5723359 h 5737882"/>
              <a:gd name="connsiteX14" fmla="*/ 9289241 w 10373895"/>
              <a:gd name="connsiteY14" fmla="*/ 4417073 h 5737882"/>
              <a:gd name="connsiteX0" fmla="*/ 9289241 w 10373895"/>
              <a:gd name="connsiteY0" fmla="*/ 4417073 h 5737882"/>
              <a:gd name="connsiteX1" fmla="*/ 10363298 w 10373895"/>
              <a:gd name="connsiteY1" fmla="*/ 3299473 h 5737882"/>
              <a:gd name="connsiteX2" fmla="*/ 9724670 w 10373895"/>
              <a:gd name="connsiteY2" fmla="*/ 1456159 h 5737882"/>
              <a:gd name="connsiteX3" fmla="*/ 7953927 w 10373895"/>
              <a:gd name="connsiteY3" fmla="*/ 643359 h 5737882"/>
              <a:gd name="connsiteX4" fmla="*/ 5544555 w 10373895"/>
              <a:gd name="connsiteY4" fmla="*/ 469187 h 5737882"/>
              <a:gd name="connsiteX5" fmla="*/ 3164213 w 10373895"/>
              <a:gd name="connsiteY5" fmla="*/ 33759 h 5737882"/>
              <a:gd name="connsiteX6" fmla="*/ 1393470 w 10373895"/>
              <a:gd name="connsiteY6" fmla="*/ 236959 h 5737882"/>
              <a:gd name="connsiteX7" fmla="*/ 14613 w 10373895"/>
              <a:gd name="connsiteY7" fmla="*/ 1877073 h 5737882"/>
              <a:gd name="connsiteX8" fmla="*/ 740327 w 10373895"/>
              <a:gd name="connsiteY8" fmla="*/ 3778445 h 5737882"/>
              <a:gd name="connsiteX9" fmla="*/ 1872441 w 10373895"/>
              <a:gd name="connsiteY9" fmla="*/ 4054217 h 5737882"/>
              <a:gd name="connsiteX10" fmla="*/ 1785355 w 10373895"/>
              <a:gd name="connsiteY10" fmla="*/ 4997645 h 5737882"/>
              <a:gd name="connsiteX11" fmla="*/ 3207755 w 10373895"/>
              <a:gd name="connsiteY11" fmla="*/ 5737873 h 5737882"/>
              <a:gd name="connsiteX12" fmla="*/ 5399413 w 10373895"/>
              <a:gd name="connsiteY12" fmla="*/ 4983131 h 5737882"/>
              <a:gd name="connsiteX13" fmla="*/ 7503984 w 10373895"/>
              <a:gd name="connsiteY13" fmla="*/ 5723359 h 5737882"/>
              <a:gd name="connsiteX14" fmla="*/ 9289241 w 10373895"/>
              <a:gd name="connsiteY14" fmla="*/ 4417073 h 5737882"/>
              <a:gd name="connsiteX0" fmla="*/ 9289241 w 10373895"/>
              <a:gd name="connsiteY0" fmla="*/ 4417073 h 5738588"/>
              <a:gd name="connsiteX1" fmla="*/ 10363298 w 10373895"/>
              <a:gd name="connsiteY1" fmla="*/ 3299473 h 5738588"/>
              <a:gd name="connsiteX2" fmla="*/ 9724670 w 10373895"/>
              <a:gd name="connsiteY2" fmla="*/ 1456159 h 5738588"/>
              <a:gd name="connsiteX3" fmla="*/ 7953927 w 10373895"/>
              <a:gd name="connsiteY3" fmla="*/ 643359 h 5738588"/>
              <a:gd name="connsiteX4" fmla="*/ 5544555 w 10373895"/>
              <a:gd name="connsiteY4" fmla="*/ 469187 h 5738588"/>
              <a:gd name="connsiteX5" fmla="*/ 3164213 w 10373895"/>
              <a:gd name="connsiteY5" fmla="*/ 33759 h 5738588"/>
              <a:gd name="connsiteX6" fmla="*/ 1393470 w 10373895"/>
              <a:gd name="connsiteY6" fmla="*/ 236959 h 5738588"/>
              <a:gd name="connsiteX7" fmla="*/ 14613 w 10373895"/>
              <a:gd name="connsiteY7" fmla="*/ 1877073 h 5738588"/>
              <a:gd name="connsiteX8" fmla="*/ 740327 w 10373895"/>
              <a:gd name="connsiteY8" fmla="*/ 3778445 h 5738588"/>
              <a:gd name="connsiteX9" fmla="*/ 1872441 w 10373895"/>
              <a:gd name="connsiteY9" fmla="*/ 4054217 h 5738588"/>
              <a:gd name="connsiteX10" fmla="*/ 2090155 w 10373895"/>
              <a:gd name="connsiteY10" fmla="*/ 5099245 h 5738588"/>
              <a:gd name="connsiteX11" fmla="*/ 3207755 w 10373895"/>
              <a:gd name="connsiteY11" fmla="*/ 5737873 h 5738588"/>
              <a:gd name="connsiteX12" fmla="*/ 5399413 w 10373895"/>
              <a:gd name="connsiteY12" fmla="*/ 4983131 h 5738588"/>
              <a:gd name="connsiteX13" fmla="*/ 7503984 w 10373895"/>
              <a:gd name="connsiteY13" fmla="*/ 5723359 h 5738588"/>
              <a:gd name="connsiteX14" fmla="*/ 9289241 w 10373895"/>
              <a:gd name="connsiteY14" fmla="*/ 4417073 h 5738588"/>
              <a:gd name="connsiteX0" fmla="*/ 9289241 w 10373895"/>
              <a:gd name="connsiteY0" fmla="*/ 4417073 h 5738787"/>
              <a:gd name="connsiteX1" fmla="*/ 10363298 w 10373895"/>
              <a:gd name="connsiteY1" fmla="*/ 3299473 h 5738787"/>
              <a:gd name="connsiteX2" fmla="*/ 9724670 w 10373895"/>
              <a:gd name="connsiteY2" fmla="*/ 1456159 h 5738787"/>
              <a:gd name="connsiteX3" fmla="*/ 7953927 w 10373895"/>
              <a:gd name="connsiteY3" fmla="*/ 643359 h 5738787"/>
              <a:gd name="connsiteX4" fmla="*/ 5544555 w 10373895"/>
              <a:gd name="connsiteY4" fmla="*/ 469187 h 5738787"/>
              <a:gd name="connsiteX5" fmla="*/ 3164213 w 10373895"/>
              <a:gd name="connsiteY5" fmla="*/ 33759 h 5738787"/>
              <a:gd name="connsiteX6" fmla="*/ 1393470 w 10373895"/>
              <a:gd name="connsiteY6" fmla="*/ 236959 h 5738787"/>
              <a:gd name="connsiteX7" fmla="*/ 14613 w 10373895"/>
              <a:gd name="connsiteY7" fmla="*/ 1877073 h 5738787"/>
              <a:gd name="connsiteX8" fmla="*/ 740327 w 10373895"/>
              <a:gd name="connsiteY8" fmla="*/ 3778445 h 5738787"/>
              <a:gd name="connsiteX9" fmla="*/ 1872441 w 10373895"/>
              <a:gd name="connsiteY9" fmla="*/ 4054217 h 5738787"/>
              <a:gd name="connsiteX10" fmla="*/ 2090155 w 10373895"/>
              <a:gd name="connsiteY10" fmla="*/ 5099245 h 5738787"/>
              <a:gd name="connsiteX11" fmla="*/ 3207755 w 10373895"/>
              <a:gd name="connsiteY11" fmla="*/ 5737873 h 5738787"/>
              <a:gd name="connsiteX12" fmla="*/ 5399413 w 10373895"/>
              <a:gd name="connsiteY12" fmla="*/ 4983131 h 5738787"/>
              <a:gd name="connsiteX13" fmla="*/ 7503984 w 10373895"/>
              <a:gd name="connsiteY13" fmla="*/ 5723359 h 5738787"/>
              <a:gd name="connsiteX14" fmla="*/ 9289241 w 10373895"/>
              <a:gd name="connsiteY14" fmla="*/ 4417073 h 5738787"/>
              <a:gd name="connsiteX0" fmla="*/ 9310819 w 10395473"/>
              <a:gd name="connsiteY0" fmla="*/ 4417073 h 5738787"/>
              <a:gd name="connsiteX1" fmla="*/ 10384876 w 10395473"/>
              <a:gd name="connsiteY1" fmla="*/ 3299473 h 5738787"/>
              <a:gd name="connsiteX2" fmla="*/ 9746248 w 10395473"/>
              <a:gd name="connsiteY2" fmla="*/ 1456159 h 5738787"/>
              <a:gd name="connsiteX3" fmla="*/ 7975505 w 10395473"/>
              <a:gd name="connsiteY3" fmla="*/ 643359 h 5738787"/>
              <a:gd name="connsiteX4" fmla="*/ 5566133 w 10395473"/>
              <a:gd name="connsiteY4" fmla="*/ 469187 h 5738787"/>
              <a:gd name="connsiteX5" fmla="*/ 3185791 w 10395473"/>
              <a:gd name="connsiteY5" fmla="*/ 33759 h 5738787"/>
              <a:gd name="connsiteX6" fmla="*/ 1415048 w 10395473"/>
              <a:gd name="connsiteY6" fmla="*/ 236959 h 5738787"/>
              <a:gd name="connsiteX7" fmla="*/ 36191 w 10395473"/>
              <a:gd name="connsiteY7" fmla="*/ 1877073 h 5738787"/>
              <a:gd name="connsiteX8" fmla="*/ 529676 w 10395473"/>
              <a:gd name="connsiteY8" fmla="*/ 3531702 h 5738787"/>
              <a:gd name="connsiteX9" fmla="*/ 1894019 w 10395473"/>
              <a:gd name="connsiteY9" fmla="*/ 4054217 h 5738787"/>
              <a:gd name="connsiteX10" fmla="*/ 2111733 w 10395473"/>
              <a:gd name="connsiteY10" fmla="*/ 5099245 h 5738787"/>
              <a:gd name="connsiteX11" fmla="*/ 3229333 w 10395473"/>
              <a:gd name="connsiteY11" fmla="*/ 5737873 h 5738787"/>
              <a:gd name="connsiteX12" fmla="*/ 5420991 w 10395473"/>
              <a:gd name="connsiteY12" fmla="*/ 4983131 h 5738787"/>
              <a:gd name="connsiteX13" fmla="*/ 7525562 w 10395473"/>
              <a:gd name="connsiteY13" fmla="*/ 5723359 h 5738787"/>
              <a:gd name="connsiteX14" fmla="*/ 9310819 w 10395473"/>
              <a:gd name="connsiteY14" fmla="*/ 4417073 h 5738787"/>
              <a:gd name="connsiteX0" fmla="*/ 9310819 w 10395285"/>
              <a:gd name="connsiteY0" fmla="*/ 4417073 h 5738787"/>
              <a:gd name="connsiteX1" fmla="*/ 10384876 w 10395285"/>
              <a:gd name="connsiteY1" fmla="*/ 3299473 h 5738787"/>
              <a:gd name="connsiteX2" fmla="*/ 9746248 w 10395285"/>
              <a:gd name="connsiteY2" fmla="*/ 1456159 h 5738787"/>
              <a:gd name="connsiteX3" fmla="*/ 8019048 w 10395285"/>
              <a:gd name="connsiteY3" fmla="*/ 353073 h 5738787"/>
              <a:gd name="connsiteX4" fmla="*/ 5566133 w 10395285"/>
              <a:gd name="connsiteY4" fmla="*/ 469187 h 5738787"/>
              <a:gd name="connsiteX5" fmla="*/ 3185791 w 10395285"/>
              <a:gd name="connsiteY5" fmla="*/ 33759 h 5738787"/>
              <a:gd name="connsiteX6" fmla="*/ 1415048 w 10395285"/>
              <a:gd name="connsiteY6" fmla="*/ 236959 h 5738787"/>
              <a:gd name="connsiteX7" fmla="*/ 36191 w 10395285"/>
              <a:gd name="connsiteY7" fmla="*/ 1877073 h 5738787"/>
              <a:gd name="connsiteX8" fmla="*/ 529676 w 10395285"/>
              <a:gd name="connsiteY8" fmla="*/ 3531702 h 5738787"/>
              <a:gd name="connsiteX9" fmla="*/ 1894019 w 10395285"/>
              <a:gd name="connsiteY9" fmla="*/ 4054217 h 5738787"/>
              <a:gd name="connsiteX10" fmla="*/ 2111733 w 10395285"/>
              <a:gd name="connsiteY10" fmla="*/ 5099245 h 5738787"/>
              <a:gd name="connsiteX11" fmla="*/ 3229333 w 10395285"/>
              <a:gd name="connsiteY11" fmla="*/ 5737873 h 5738787"/>
              <a:gd name="connsiteX12" fmla="*/ 5420991 w 10395285"/>
              <a:gd name="connsiteY12" fmla="*/ 4983131 h 5738787"/>
              <a:gd name="connsiteX13" fmla="*/ 7525562 w 10395285"/>
              <a:gd name="connsiteY13" fmla="*/ 5723359 h 5738787"/>
              <a:gd name="connsiteX14" fmla="*/ 9310819 w 10395285"/>
              <a:gd name="connsiteY14" fmla="*/ 4417073 h 5738787"/>
              <a:gd name="connsiteX0" fmla="*/ 8889905 w 10415138"/>
              <a:gd name="connsiteY0" fmla="*/ 4489644 h 5738787"/>
              <a:gd name="connsiteX1" fmla="*/ 10384876 w 10415138"/>
              <a:gd name="connsiteY1" fmla="*/ 3299473 h 5738787"/>
              <a:gd name="connsiteX2" fmla="*/ 9746248 w 10415138"/>
              <a:gd name="connsiteY2" fmla="*/ 1456159 h 5738787"/>
              <a:gd name="connsiteX3" fmla="*/ 8019048 w 10415138"/>
              <a:gd name="connsiteY3" fmla="*/ 353073 h 5738787"/>
              <a:gd name="connsiteX4" fmla="*/ 5566133 w 10415138"/>
              <a:gd name="connsiteY4" fmla="*/ 469187 h 5738787"/>
              <a:gd name="connsiteX5" fmla="*/ 3185791 w 10415138"/>
              <a:gd name="connsiteY5" fmla="*/ 33759 h 5738787"/>
              <a:gd name="connsiteX6" fmla="*/ 1415048 w 10415138"/>
              <a:gd name="connsiteY6" fmla="*/ 236959 h 5738787"/>
              <a:gd name="connsiteX7" fmla="*/ 36191 w 10415138"/>
              <a:gd name="connsiteY7" fmla="*/ 1877073 h 5738787"/>
              <a:gd name="connsiteX8" fmla="*/ 529676 w 10415138"/>
              <a:gd name="connsiteY8" fmla="*/ 3531702 h 5738787"/>
              <a:gd name="connsiteX9" fmla="*/ 1894019 w 10415138"/>
              <a:gd name="connsiteY9" fmla="*/ 4054217 h 5738787"/>
              <a:gd name="connsiteX10" fmla="*/ 2111733 w 10415138"/>
              <a:gd name="connsiteY10" fmla="*/ 5099245 h 5738787"/>
              <a:gd name="connsiteX11" fmla="*/ 3229333 w 10415138"/>
              <a:gd name="connsiteY11" fmla="*/ 5737873 h 5738787"/>
              <a:gd name="connsiteX12" fmla="*/ 5420991 w 10415138"/>
              <a:gd name="connsiteY12" fmla="*/ 4983131 h 5738787"/>
              <a:gd name="connsiteX13" fmla="*/ 7525562 w 10415138"/>
              <a:gd name="connsiteY13" fmla="*/ 5723359 h 5738787"/>
              <a:gd name="connsiteX14" fmla="*/ 8889905 w 10415138"/>
              <a:gd name="connsiteY14" fmla="*/ 4489644 h 5738787"/>
              <a:gd name="connsiteX0" fmla="*/ 8889905 w 10415138"/>
              <a:gd name="connsiteY0" fmla="*/ 4489644 h 5738507"/>
              <a:gd name="connsiteX1" fmla="*/ 10384876 w 10415138"/>
              <a:gd name="connsiteY1" fmla="*/ 3299473 h 5738507"/>
              <a:gd name="connsiteX2" fmla="*/ 9746248 w 10415138"/>
              <a:gd name="connsiteY2" fmla="*/ 1456159 h 5738507"/>
              <a:gd name="connsiteX3" fmla="*/ 8019048 w 10415138"/>
              <a:gd name="connsiteY3" fmla="*/ 353073 h 5738507"/>
              <a:gd name="connsiteX4" fmla="*/ 5566133 w 10415138"/>
              <a:gd name="connsiteY4" fmla="*/ 469187 h 5738507"/>
              <a:gd name="connsiteX5" fmla="*/ 3185791 w 10415138"/>
              <a:gd name="connsiteY5" fmla="*/ 33759 h 5738507"/>
              <a:gd name="connsiteX6" fmla="*/ 1415048 w 10415138"/>
              <a:gd name="connsiteY6" fmla="*/ 236959 h 5738507"/>
              <a:gd name="connsiteX7" fmla="*/ 36191 w 10415138"/>
              <a:gd name="connsiteY7" fmla="*/ 1877073 h 5738507"/>
              <a:gd name="connsiteX8" fmla="*/ 529676 w 10415138"/>
              <a:gd name="connsiteY8" fmla="*/ 3531702 h 5738507"/>
              <a:gd name="connsiteX9" fmla="*/ 1894019 w 10415138"/>
              <a:gd name="connsiteY9" fmla="*/ 4359017 h 5738507"/>
              <a:gd name="connsiteX10" fmla="*/ 2111733 w 10415138"/>
              <a:gd name="connsiteY10" fmla="*/ 5099245 h 5738507"/>
              <a:gd name="connsiteX11" fmla="*/ 3229333 w 10415138"/>
              <a:gd name="connsiteY11" fmla="*/ 5737873 h 5738507"/>
              <a:gd name="connsiteX12" fmla="*/ 5420991 w 10415138"/>
              <a:gd name="connsiteY12" fmla="*/ 4983131 h 5738507"/>
              <a:gd name="connsiteX13" fmla="*/ 7525562 w 10415138"/>
              <a:gd name="connsiteY13" fmla="*/ 5723359 h 5738507"/>
              <a:gd name="connsiteX14" fmla="*/ 8889905 w 10415138"/>
              <a:gd name="connsiteY14" fmla="*/ 4489644 h 5738507"/>
              <a:gd name="connsiteX0" fmla="*/ 8889905 w 10415138"/>
              <a:gd name="connsiteY0" fmla="*/ 4489644 h 5746824"/>
              <a:gd name="connsiteX1" fmla="*/ 10384876 w 10415138"/>
              <a:gd name="connsiteY1" fmla="*/ 3299473 h 5746824"/>
              <a:gd name="connsiteX2" fmla="*/ 9746248 w 10415138"/>
              <a:gd name="connsiteY2" fmla="*/ 1456159 h 5746824"/>
              <a:gd name="connsiteX3" fmla="*/ 8019048 w 10415138"/>
              <a:gd name="connsiteY3" fmla="*/ 353073 h 5746824"/>
              <a:gd name="connsiteX4" fmla="*/ 5566133 w 10415138"/>
              <a:gd name="connsiteY4" fmla="*/ 469187 h 5746824"/>
              <a:gd name="connsiteX5" fmla="*/ 3185791 w 10415138"/>
              <a:gd name="connsiteY5" fmla="*/ 33759 h 5746824"/>
              <a:gd name="connsiteX6" fmla="*/ 1415048 w 10415138"/>
              <a:gd name="connsiteY6" fmla="*/ 236959 h 5746824"/>
              <a:gd name="connsiteX7" fmla="*/ 36191 w 10415138"/>
              <a:gd name="connsiteY7" fmla="*/ 1877073 h 5746824"/>
              <a:gd name="connsiteX8" fmla="*/ 529676 w 10415138"/>
              <a:gd name="connsiteY8" fmla="*/ 3531702 h 5746824"/>
              <a:gd name="connsiteX9" fmla="*/ 1894019 w 10415138"/>
              <a:gd name="connsiteY9" fmla="*/ 4359017 h 5746824"/>
              <a:gd name="connsiteX10" fmla="*/ 2213333 w 10415138"/>
              <a:gd name="connsiteY10" fmla="*/ 5331474 h 5746824"/>
              <a:gd name="connsiteX11" fmla="*/ 3229333 w 10415138"/>
              <a:gd name="connsiteY11" fmla="*/ 5737873 h 5746824"/>
              <a:gd name="connsiteX12" fmla="*/ 5420991 w 10415138"/>
              <a:gd name="connsiteY12" fmla="*/ 4983131 h 5746824"/>
              <a:gd name="connsiteX13" fmla="*/ 7525562 w 10415138"/>
              <a:gd name="connsiteY13" fmla="*/ 5723359 h 5746824"/>
              <a:gd name="connsiteX14" fmla="*/ 8889905 w 10415138"/>
              <a:gd name="connsiteY14" fmla="*/ 4489644 h 5746824"/>
              <a:gd name="connsiteX0" fmla="*/ 8889905 w 10415138"/>
              <a:gd name="connsiteY0" fmla="*/ 4489644 h 5738694"/>
              <a:gd name="connsiteX1" fmla="*/ 10384876 w 10415138"/>
              <a:gd name="connsiteY1" fmla="*/ 3299473 h 5738694"/>
              <a:gd name="connsiteX2" fmla="*/ 9746248 w 10415138"/>
              <a:gd name="connsiteY2" fmla="*/ 1456159 h 5738694"/>
              <a:gd name="connsiteX3" fmla="*/ 8019048 w 10415138"/>
              <a:gd name="connsiteY3" fmla="*/ 353073 h 5738694"/>
              <a:gd name="connsiteX4" fmla="*/ 5566133 w 10415138"/>
              <a:gd name="connsiteY4" fmla="*/ 469187 h 5738694"/>
              <a:gd name="connsiteX5" fmla="*/ 3185791 w 10415138"/>
              <a:gd name="connsiteY5" fmla="*/ 33759 h 5738694"/>
              <a:gd name="connsiteX6" fmla="*/ 1415048 w 10415138"/>
              <a:gd name="connsiteY6" fmla="*/ 236959 h 5738694"/>
              <a:gd name="connsiteX7" fmla="*/ 36191 w 10415138"/>
              <a:gd name="connsiteY7" fmla="*/ 1877073 h 5738694"/>
              <a:gd name="connsiteX8" fmla="*/ 529676 w 10415138"/>
              <a:gd name="connsiteY8" fmla="*/ 3531702 h 5738694"/>
              <a:gd name="connsiteX9" fmla="*/ 1894019 w 10415138"/>
              <a:gd name="connsiteY9" fmla="*/ 4359017 h 5738694"/>
              <a:gd name="connsiteX10" fmla="*/ 2343962 w 10415138"/>
              <a:gd name="connsiteY10" fmla="*/ 5113760 h 5738694"/>
              <a:gd name="connsiteX11" fmla="*/ 3229333 w 10415138"/>
              <a:gd name="connsiteY11" fmla="*/ 5737873 h 5738694"/>
              <a:gd name="connsiteX12" fmla="*/ 5420991 w 10415138"/>
              <a:gd name="connsiteY12" fmla="*/ 4983131 h 5738694"/>
              <a:gd name="connsiteX13" fmla="*/ 7525562 w 10415138"/>
              <a:gd name="connsiteY13" fmla="*/ 5723359 h 5738694"/>
              <a:gd name="connsiteX14" fmla="*/ 8889905 w 10415138"/>
              <a:gd name="connsiteY14" fmla="*/ 4489644 h 5738694"/>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343962 w 10415138"/>
              <a:gd name="connsiteY10" fmla="*/ 5113760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184305 w 10415138"/>
              <a:gd name="connsiteY10" fmla="*/ 5113760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169790 w 10415138"/>
              <a:gd name="connsiteY10" fmla="*/ 5244389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9368877 w 10393074"/>
              <a:gd name="connsiteY0" fmla="*/ 4779930 h 5727338"/>
              <a:gd name="connsiteX1" fmla="*/ 10384876 w 10393074"/>
              <a:gd name="connsiteY1" fmla="*/ 3299473 h 5727338"/>
              <a:gd name="connsiteX2" fmla="*/ 9746248 w 10393074"/>
              <a:gd name="connsiteY2" fmla="*/ 1456159 h 5727338"/>
              <a:gd name="connsiteX3" fmla="*/ 8019048 w 10393074"/>
              <a:gd name="connsiteY3" fmla="*/ 353073 h 5727338"/>
              <a:gd name="connsiteX4" fmla="*/ 5566133 w 10393074"/>
              <a:gd name="connsiteY4" fmla="*/ 469187 h 5727338"/>
              <a:gd name="connsiteX5" fmla="*/ 3185791 w 10393074"/>
              <a:gd name="connsiteY5" fmla="*/ 33759 h 5727338"/>
              <a:gd name="connsiteX6" fmla="*/ 1415048 w 10393074"/>
              <a:gd name="connsiteY6" fmla="*/ 236959 h 5727338"/>
              <a:gd name="connsiteX7" fmla="*/ 36191 w 10393074"/>
              <a:gd name="connsiteY7" fmla="*/ 1877073 h 5727338"/>
              <a:gd name="connsiteX8" fmla="*/ 529676 w 10393074"/>
              <a:gd name="connsiteY8" fmla="*/ 3531702 h 5727338"/>
              <a:gd name="connsiteX9" fmla="*/ 1894019 w 10393074"/>
              <a:gd name="connsiteY9" fmla="*/ 4359017 h 5727338"/>
              <a:gd name="connsiteX10" fmla="*/ 2169790 w 10393074"/>
              <a:gd name="connsiteY10" fmla="*/ 5244389 h 5727338"/>
              <a:gd name="connsiteX11" fmla="*/ 3243847 w 10393074"/>
              <a:gd name="connsiteY11" fmla="*/ 5447587 h 5727338"/>
              <a:gd name="connsiteX12" fmla="*/ 5420991 w 10393074"/>
              <a:gd name="connsiteY12" fmla="*/ 4983131 h 5727338"/>
              <a:gd name="connsiteX13" fmla="*/ 7525562 w 10393074"/>
              <a:gd name="connsiteY13" fmla="*/ 5723359 h 5727338"/>
              <a:gd name="connsiteX14" fmla="*/ 9368877 w 10393074"/>
              <a:gd name="connsiteY14" fmla="*/ 4779930 h 5727338"/>
              <a:gd name="connsiteX0" fmla="*/ 9368877 w 10251774"/>
              <a:gd name="connsiteY0" fmla="*/ 4779930 h 5727338"/>
              <a:gd name="connsiteX1" fmla="*/ 10239733 w 10251774"/>
              <a:gd name="connsiteY1" fmla="*/ 3299473 h 5727338"/>
              <a:gd name="connsiteX2" fmla="*/ 9746248 w 10251774"/>
              <a:gd name="connsiteY2" fmla="*/ 1456159 h 5727338"/>
              <a:gd name="connsiteX3" fmla="*/ 8019048 w 10251774"/>
              <a:gd name="connsiteY3" fmla="*/ 353073 h 5727338"/>
              <a:gd name="connsiteX4" fmla="*/ 5566133 w 10251774"/>
              <a:gd name="connsiteY4" fmla="*/ 469187 h 5727338"/>
              <a:gd name="connsiteX5" fmla="*/ 3185791 w 10251774"/>
              <a:gd name="connsiteY5" fmla="*/ 33759 h 5727338"/>
              <a:gd name="connsiteX6" fmla="*/ 1415048 w 10251774"/>
              <a:gd name="connsiteY6" fmla="*/ 236959 h 5727338"/>
              <a:gd name="connsiteX7" fmla="*/ 36191 w 10251774"/>
              <a:gd name="connsiteY7" fmla="*/ 1877073 h 5727338"/>
              <a:gd name="connsiteX8" fmla="*/ 529676 w 10251774"/>
              <a:gd name="connsiteY8" fmla="*/ 3531702 h 5727338"/>
              <a:gd name="connsiteX9" fmla="*/ 1894019 w 10251774"/>
              <a:gd name="connsiteY9" fmla="*/ 4359017 h 5727338"/>
              <a:gd name="connsiteX10" fmla="*/ 2169790 w 10251774"/>
              <a:gd name="connsiteY10" fmla="*/ 5244389 h 5727338"/>
              <a:gd name="connsiteX11" fmla="*/ 3243847 w 10251774"/>
              <a:gd name="connsiteY11" fmla="*/ 5447587 h 5727338"/>
              <a:gd name="connsiteX12" fmla="*/ 5420991 w 10251774"/>
              <a:gd name="connsiteY12" fmla="*/ 4983131 h 5727338"/>
              <a:gd name="connsiteX13" fmla="*/ 7525562 w 10251774"/>
              <a:gd name="connsiteY13" fmla="*/ 5723359 h 5727338"/>
              <a:gd name="connsiteX14" fmla="*/ 9368877 w 10251774"/>
              <a:gd name="connsiteY14" fmla="*/ 4779930 h 5727338"/>
              <a:gd name="connsiteX0" fmla="*/ 9368877 w 10251774"/>
              <a:gd name="connsiteY0" fmla="*/ 4779930 h 5727246"/>
              <a:gd name="connsiteX1" fmla="*/ 10239733 w 10251774"/>
              <a:gd name="connsiteY1" fmla="*/ 3299473 h 5727246"/>
              <a:gd name="connsiteX2" fmla="*/ 9746248 w 10251774"/>
              <a:gd name="connsiteY2" fmla="*/ 1456159 h 5727246"/>
              <a:gd name="connsiteX3" fmla="*/ 8019048 w 10251774"/>
              <a:gd name="connsiteY3" fmla="*/ 353073 h 5727246"/>
              <a:gd name="connsiteX4" fmla="*/ 5566133 w 10251774"/>
              <a:gd name="connsiteY4" fmla="*/ 469187 h 5727246"/>
              <a:gd name="connsiteX5" fmla="*/ 3185791 w 10251774"/>
              <a:gd name="connsiteY5" fmla="*/ 33759 h 5727246"/>
              <a:gd name="connsiteX6" fmla="*/ 1415048 w 10251774"/>
              <a:gd name="connsiteY6" fmla="*/ 236959 h 5727246"/>
              <a:gd name="connsiteX7" fmla="*/ 36191 w 10251774"/>
              <a:gd name="connsiteY7" fmla="*/ 1877073 h 5727246"/>
              <a:gd name="connsiteX8" fmla="*/ 529676 w 10251774"/>
              <a:gd name="connsiteY8" fmla="*/ 3531702 h 5727246"/>
              <a:gd name="connsiteX9" fmla="*/ 1894019 w 10251774"/>
              <a:gd name="connsiteY9" fmla="*/ 4359017 h 5727246"/>
              <a:gd name="connsiteX10" fmla="*/ 2169790 w 10251774"/>
              <a:gd name="connsiteY10" fmla="*/ 5244389 h 5727246"/>
              <a:gd name="connsiteX11" fmla="*/ 3243847 w 10251774"/>
              <a:gd name="connsiteY11" fmla="*/ 5563702 h 5727246"/>
              <a:gd name="connsiteX12" fmla="*/ 5420991 w 10251774"/>
              <a:gd name="connsiteY12" fmla="*/ 4983131 h 5727246"/>
              <a:gd name="connsiteX13" fmla="*/ 7525562 w 10251774"/>
              <a:gd name="connsiteY13" fmla="*/ 5723359 h 5727246"/>
              <a:gd name="connsiteX14" fmla="*/ 9368877 w 10251774"/>
              <a:gd name="connsiteY14" fmla="*/ 4779930 h 5727246"/>
              <a:gd name="connsiteX0" fmla="*/ 9372421 w 10255318"/>
              <a:gd name="connsiteY0" fmla="*/ 4779930 h 5727246"/>
              <a:gd name="connsiteX1" fmla="*/ 10243277 w 10255318"/>
              <a:gd name="connsiteY1" fmla="*/ 3299473 h 5727246"/>
              <a:gd name="connsiteX2" fmla="*/ 9749792 w 10255318"/>
              <a:gd name="connsiteY2" fmla="*/ 1456159 h 5727246"/>
              <a:gd name="connsiteX3" fmla="*/ 8022592 w 10255318"/>
              <a:gd name="connsiteY3" fmla="*/ 353073 h 5727246"/>
              <a:gd name="connsiteX4" fmla="*/ 5569677 w 10255318"/>
              <a:gd name="connsiteY4" fmla="*/ 469187 h 5727246"/>
              <a:gd name="connsiteX5" fmla="*/ 3189335 w 10255318"/>
              <a:gd name="connsiteY5" fmla="*/ 33759 h 5727246"/>
              <a:gd name="connsiteX6" fmla="*/ 1418592 w 10255318"/>
              <a:gd name="connsiteY6" fmla="*/ 236959 h 5727246"/>
              <a:gd name="connsiteX7" fmla="*/ 39735 w 10255318"/>
              <a:gd name="connsiteY7" fmla="*/ 1877073 h 5727246"/>
              <a:gd name="connsiteX8" fmla="*/ 533220 w 10255318"/>
              <a:gd name="connsiteY8" fmla="*/ 3531702 h 5727246"/>
              <a:gd name="connsiteX9" fmla="*/ 2173335 w 10255318"/>
              <a:gd name="connsiteY9" fmla="*/ 4329989 h 5727246"/>
              <a:gd name="connsiteX10" fmla="*/ 2173334 w 10255318"/>
              <a:gd name="connsiteY10" fmla="*/ 5244389 h 5727246"/>
              <a:gd name="connsiteX11" fmla="*/ 3247391 w 10255318"/>
              <a:gd name="connsiteY11" fmla="*/ 5563702 h 5727246"/>
              <a:gd name="connsiteX12" fmla="*/ 5424535 w 10255318"/>
              <a:gd name="connsiteY12" fmla="*/ 4983131 h 5727246"/>
              <a:gd name="connsiteX13" fmla="*/ 7529106 w 10255318"/>
              <a:gd name="connsiteY13" fmla="*/ 5723359 h 5727246"/>
              <a:gd name="connsiteX14" fmla="*/ 9372421 w 10255318"/>
              <a:gd name="connsiteY14" fmla="*/ 4779930 h 5727246"/>
              <a:gd name="connsiteX0" fmla="*/ 9371050 w 10253947"/>
              <a:gd name="connsiteY0" fmla="*/ 4779930 h 5727246"/>
              <a:gd name="connsiteX1" fmla="*/ 10241906 w 10253947"/>
              <a:gd name="connsiteY1" fmla="*/ 3299473 h 5727246"/>
              <a:gd name="connsiteX2" fmla="*/ 9748421 w 10253947"/>
              <a:gd name="connsiteY2" fmla="*/ 1456159 h 5727246"/>
              <a:gd name="connsiteX3" fmla="*/ 8021221 w 10253947"/>
              <a:gd name="connsiteY3" fmla="*/ 353073 h 5727246"/>
              <a:gd name="connsiteX4" fmla="*/ 5568306 w 10253947"/>
              <a:gd name="connsiteY4" fmla="*/ 469187 h 5727246"/>
              <a:gd name="connsiteX5" fmla="*/ 3187964 w 10253947"/>
              <a:gd name="connsiteY5" fmla="*/ 33759 h 5727246"/>
              <a:gd name="connsiteX6" fmla="*/ 1417221 w 10253947"/>
              <a:gd name="connsiteY6" fmla="*/ 236959 h 5727246"/>
              <a:gd name="connsiteX7" fmla="*/ 38364 w 10253947"/>
              <a:gd name="connsiteY7" fmla="*/ 1877073 h 5727246"/>
              <a:gd name="connsiteX8" fmla="*/ 531849 w 10253947"/>
              <a:gd name="connsiteY8" fmla="*/ 3531702 h 5727246"/>
              <a:gd name="connsiteX9" fmla="*/ 2070364 w 10253947"/>
              <a:gd name="connsiteY9" fmla="*/ 4329989 h 5727246"/>
              <a:gd name="connsiteX10" fmla="*/ 2171963 w 10253947"/>
              <a:gd name="connsiteY10" fmla="*/ 5244389 h 5727246"/>
              <a:gd name="connsiteX11" fmla="*/ 3246020 w 10253947"/>
              <a:gd name="connsiteY11" fmla="*/ 5563702 h 5727246"/>
              <a:gd name="connsiteX12" fmla="*/ 5423164 w 10253947"/>
              <a:gd name="connsiteY12" fmla="*/ 4983131 h 5727246"/>
              <a:gd name="connsiteX13" fmla="*/ 7527735 w 10253947"/>
              <a:gd name="connsiteY13" fmla="*/ 5723359 h 5727246"/>
              <a:gd name="connsiteX14" fmla="*/ 9371050 w 10253947"/>
              <a:gd name="connsiteY14" fmla="*/ 4779930 h 5727246"/>
              <a:gd name="connsiteX0" fmla="*/ 9391809 w 10274706"/>
              <a:gd name="connsiteY0" fmla="*/ 4779930 h 5727246"/>
              <a:gd name="connsiteX1" fmla="*/ 10262665 w 10274706"/>
              <a:gd name="connsiteY1" fmla="*/ 3299473 h 5727246"/>
              <a:gd name="connsiteX2" fmla="*/ 9769180 w 10274706"/>
              <a:gd name="connsiteY2" fmla="*/ 1456159 h 5727246"/>
              <a:gd name="connsiteX3" fmla="*/ 8041980 w 10274706"/>
              <a:gd name="connsiteY3" fmla="*/ 353073 h 5727246"/>
              <a:gd name="connsiteX4" fmla="*/ 5589065 w 10274706"/>
              <a:gd name="connsiteY4" fmla="*/ 469187 h 5727246"/>
              <a:gd name="connsiteX5" fmla="*/ 3208723 w 10274706"/>
              <a:gd name="connsiteY5" fmla="*/ 33759 h 5727246"/>
              <a:gd name="connsiteX6" fmla="*/ 1437980 w 10274706"/>
              <a:gd name="connsiteY6" fmla="*/ 236959 h 5727246"/>
              <a:gd name="connsiteX7" fmla="*/ 59123 w 10274706"/>
              <a:gd name="connsiteY7" fmla="*/ 1877073 h 5727246"/>
              <a:gd name="connsiteX8" fmla="*/ 436494 w 10274706"/>
              <a:gd name="connsiteY8" fmla="*/ 3778445 h 5727246"/>
              <a:gd name="connsiteX9" fmla="*/ 2091123 w 10274706"/>
              <a:gd name="connsiteY9" fmla="*/ 4329989 h 5727246"/>
              <a:gd name="connsiteX10" fmla="*/ 2192722 w 10274706"/>
              <a:gd name="connsiteY10" fmla="*/ 5244389 h 5727246"/>
              <a:gd name="connsiteX11" fmla="*/ 3266779 w 10274706"/>
              <a:gd name="connsiteY11" fmla="*/ 5563702 h 5727246"/>
              <a:gd name="connsiteX12" fmla="*/ 5443923 w 10274706"/>
              <a:gd name="connsiteY12" fmla="*/ 4983131 h 5727246"/>
              <a:gd name="connsiteX13" fmla="*/ 7548494 w 10274706"/>
              <a:gd name="connsiteY13" fmla="*/ 5723359 h 5727246"/>
              <a:gd name="connsiteX14" fmla="*/ 9391809 w 10274706"/>
              <a:gd name="connsiteY14" fmla="*/ 4779930 h 5727246"/>
              <a:gd name="connsiteX0" fmla="*/ 9423023 w 10305920"/>
              <a:gd name="connsiteY0" fmla="*/ 4779930 h 5727246"/>
              <a:gd name="connsiteX1" fmla="*/ 10293879 w 10305920"/>
              <a:gd name="connsiteY1" fmla="*/ 3299473 h 5727246"/>
              <a:gd name="connsiteX2" fmla="*/ 9800394 w 10305920"/>
              <a:gd name="connsiteY2" fmla="*/ 1456159 h 5727246"/>
              <a:gd name="connsiteX3" fmla="*/ 8073194 w 10305920"/>
              <a:gd name="connsiteY3" fmla="*/ 353073 h 5727246"/>
              <a:gd name="connsiteX4" fmla="*/ 5620279 w 10305920"/>
              <a:gd name="connsiteY4" fmla="*/ 469187 h 5727246"/>
              <a:gd name="connsiteX5" fmla="*/ 3239937 w 10305920"/>
              <a:gd name="connsiteY5" fmla="*/ 33759 h 5727246"/>
              <a:gd name="connsiteX6" fmla="*/ 1469194 w 10305920"/>
              <a:gd name="connsiteY6" fmla="*/ 236959 h 5727246"/>
              <a:gd name="connsiteX7" fmla="*/ 90337 w 10305920"/>
              <a:gd name="connsiteY7" fmla="*/ 1877073 h 5727246"/>
              <a:gd name="connsiteX8" fmla="*/ 467708 w 10305920"/>
              <a:gd name="connsiteY8" fmla="*/ 3778445 h 5727246"/>
              <a:gd name="connsiteX9" fmla="*/ 2122337 w 10305920"/>
              <a:gd name="connsiteY9" fmla="*/ 4329989 h 5727246"/>
              <a:gd name="connsiteX10" fmla="*/ 2223936 w 10305920"/>
              <a:gd name="connsiteY10" fmla="*/ 5244389 h 5727246"/>
              <a:gd name="connsiteX11" fmla="*/ 3297993 w 10305920"/>
              <a:gd name="connsiteY11" fmla="*/ 5563702 h 5727246"/>
              <a:gd name="connsiteX12" fmla="*/ 5475137 w 10305920"/>
              <a:gd name="connsiteY12" fmla="*/ 4983131 h 5727246"/>
              <a:gd name="connsiteX13" fmla="*/ 7579708 w 10305920"/>
              <a:gd name="connsiteY13" fmla="*/ 5723359 h 5727246"/>
              <a:gd name="connsiteX14" fmla="*/ 9423023 w 10305920"/>
              <a:gd name="connsiteY14" fmla="*/ 4779930 h 5727246"/>
              <a:gd name="connsiteX0" fmla="*/ 9423023 w 10305920"/>
              <a:gd name="connsiteY0" fmla="*/ 4779930 h 5727246"/>
              <a:gd name="connsiteX1" fmla="*/ 10293879 w 10305920"/>
              <a:gd name="connsiteY1" fmla="*/ 3299473 h 5727246"/>
              <a:gd name="connsiteX2" fmla="*/ 9800394 w 10305920"/>
              <a:gd name="connsiteY2" fmla="*/ 1456159 h 5727246"/>
              <a:gd name="connsiteX3" fmla="*/ 8073194 w 10305920"/>
              <a:gd name="connsiteY3" fmla="*/ 353073 h 5727246"/>
              <a:gd name="connsiteX4" fmla="*/ 5620279 w 10305920"/>
              <a:gd name="connsiteY4" fmla="*/ 469187 h 5727246"/>
              <a:gd name="connsiteX5" fmla="*/ 3239937 w 10305920"/>
              <a:gd name="connsiteY5" fmla="*/ 33759 h 5727246"/>
              <a:gd name="connsiteX6" fmla="*/ 1469194 w 10305920"/>
              <a:gd name="connsiteY6" fmla="*/ 236959 h 5727246"/>
              <a:gd name="connsiteX7" fmla="*/ 90337 w 10305920"/>
              <a:gd name="connsiteY7" fmla="*/ 1877073 h 5727246"/>
              <a:gd name="connsiteX8" fmla="*/ 467708 w 10305920"/>
              <a:gd name="connsiteY8" fmla="*/ 3778445 h 5727246"/>
              <a:gd name="connsiteX9" fmla="*/ 2122337 w 10305920"/>
              <a:gd name="connsiteY9" fmla="*/ 4329989 h 5727246"/>
              <a:gd name="connsiteX10" fmla="*/ 2223936 w 10305920"/>
              <a:gd name="connsiteY10" fmla="*/ 5244389 h 5727246"/>
              <a:gd name="connsiteX11" fmla="*/ 3297993 w 10305920"/>
              <a:gd name="connsiteY11" fmla="*/ 5563702 h 5727246"/>
              <a:gd name="connsiteX12" fmla="*/ 5475137 w 10305920"/>
              <a:gd name="connsiteY12" fmla="*/ 4983131 h 5727246"/>
              <a:gd name="connsiteX13" fmla="*/ 6853993 w 10305920"/>
              <a:gd name="connsiteY13" fmla="*/ 5723359 h 5727246"/>
              <a:gd name="connsiteX14" fmla="*/ 9423023 w 10305920"/>
              <a:gd name="connsiteY14" fmla="*/ 4779930 h 5727246"/>
              <a:gd name="connsiteX0" fmla="*/ 9423023 w 10305920"/>
              <a:gd name="connsiteY0" fmla="*/ 4779930 h 5727793"/>
              <a:gd name="connsiteX1" fmla="*/ 10293879 w 10305920"/>
              <a:gd name="connsiteY1" fmla="*/ 3299473 h 5727793"/>
              <a:gd name="connsiteX2" fmla="*/ 9800394 w 10305920"/>
              <a:gd name="connsiteY2" fmla="*/ 1456159 h 5727793"/>
              <a:gd name="connsiteX3" fmla="*/ 8073194 w 10305920"/>
              <a:gd name="connsiteY3" fmla="*/ 353073 h 5727793"/>
              <a:gd name="connsiteX4" fmla="*/ 5620279 w 10305920"/>
              <a:gd name="connsiteY4" fmla="*/ 469187 h 5727793"/>
              <a:gd name="connsiteX5" fmla="*/ 3239937 w 10305920"/>
              <a:gd name="connsiteY5" fmla="*/ 33759 h 5727793"/>
              <a:gd name="connsiteX6" fmla="*/ 1469194 w 10305920"/>
              <a:gd name="connsiteY6" fmla="*/ 236959 h 5727793"/>
              <a:gd name="connsiteX7" fmla="*/ 90337 w 10305920"/>
              <a:gd name="connsiteY7" fmla="*/ 1877073 h 5727793"/>
              <a:gd name="connsiteX8" fmla="*/ 467708 w 10305920"/>
              <a:gd name="connsiteY8" fmla="*/ 3778445 h 5727793"/>
              <a:gd name="connsiteX9" fmla="*/ 2122337 w 10305920"/>
              <a:gd name="connsiteY9" fmla="*/ 4329989 h 5727793"/>
              <a:gd name="connsiteX10" fmla="*/ 2223936 w 10305920"/>
              <a:gd name="connsiteY10" fmla="*/ 5244389 h 5727793"/>
              <a:gd name="connsiteX11" fmla="*/ 3297993 w 10305920"/>
              <a:gd name="connsiteY11" fmla="*/ 5563702 h 5727793"/>
              <a:gd name="connsiteX12" fmla="*/ 4821994 w 10305920"/>
              <a:gd name="connsiteY12" fmla="*/ 5084731 h 5727793"/>
              <a:gd name="connsiteX13" fmla="*/ 6853993 w 10305920"/>
              <a:gd name="connsiteY13" fmla="*/ 5723359 h 5727793"/>
              <a:gd name="connsiteX14" fmla="*/ 9423023 w 10305920"/>
              <a:gd name="connsiteY14" fmla="*/ 4779930 h 5727793"/>
              <a:gd name="connsiteX0" fmla="*/ 9388398 w 10271295"/>
              <a:gd name="connsiteY0" fmla="*/ 4779930 h 5727793"/>
              <a:gd name="connsiteX1" fmla="*/ 10259254 w 10271295"/>
              <a:gd name="connsiteY1" fmla="*/ 3299473 h 5727793"/>
              <a:gd name="connsiteX2" fmla="*/ 9765769 w 10271295"/>
              <a:gd name="connsiteY2" fmla="*/ 1456159 h 5727793"/>
              <a:gd name="connsiteX3" fmla="*/ 8038569 w 10271295"/>
              <a:gd name="connsiteY3" fmla="*/ 353073 h 5727793"/>
              <a:gd name="connsiteX4" fmla="*/ 5585654 w 10271295"/>
              <a:gd name="connsiteY4" fmla="*/ 469187 h 5727793"/>
              <a:gd name="connsiteX5" fmla="*/ 3205312 w 10271295"/>
              <a:gd name="connsiteY5" fmla="*/ 33759 h 5727793"/>
              <a:gd name="connsiteX6" fmla="*/ 1434569 w 10271295"/>
              <a:gd name="connsiteY6" fmla="*/ 236959 h 5727793"/>
              <a:gd name="connsiteX7" fmla="*/ 55712 w 10271295"/>
              <a:gd name="connsiteY7" fmla="*/ 1877073 h 5727793"/>
              <a:gd name="connsiteX8" fmla="*/ 433083 w 10271295"/>
              <a:gd name="connsiteY8" fmla="*/ 3778445 h 5727793"/>
              <a:gd name="connsiteX9" fmla="*/ 1928055 w 10271295"/>
              <a:gd name="connsiteY9" fmla="*/ 4228389 h 5727793"/>
              <a:gd name="connsiteX10" fmla="*/ 2189311 w 10271295"/>
              <a:gd name="connsiteY10" fmla="*/ 5244389 h 5727793"/>
              <a:gd name="connsiteX11" fmla="*/ 3263368 w 10271295"/>
              <a:gd name="connsiteY11" fmla="*/ 5563702 h 5727793"/>
              <a:gd name="connsiteX12" fmla="*/ 4787369 w 10271295"/>
              <a:gd name="connsiteY12" fmla="*/ 5084731 h 5727793"/>
              <a:gd name="connsiteX13" fmla="*/ 6819368 w 10271295"/>
              <a:gd name="connsiteY13" fmla="*/ 5723359 h 5727793"/>
              <a:gd name="connsiteX14" fmla="*/ 9388398 w 10271295"/>
              <a:gd name="connsiteY14" fmla="*/ 4779930 h 5727793"/>
              <a:gd name="connsiteX0" fmla="*/ 9381507 w 10264404"/>
              <a:gd name="connsiteY0" fmla="*/ 4869557 h 5817420"/>
              <a:gd name="connsiteX1" fmla="*/ 10252363 w 10264404"/>
              <a:gd name="connsiteY1" fmla="*/ 3389100 h 5817420"/>
              <a:gd name="connsiteX2" fmla="*/ 9758878 w 10264404"/>
              <a:gd name="connsiteY2" fmla="*/ 1545786 h 5817420"/>
              <a:gd name="connsiteX3" fmla="*/ 8031678 w 10264404"/>
              <a:gd name="connsiteY3" fmla="*/ 442700 h 5817420"/>
              <a:gd name="connsiteX4" fmla="*/ 5578763 w 10264404"/>
              <a:gd name="connsiteY4" fmla="*/ 558814 h 5817420"/>
              <a:gd name="connsiteX5" fmla="*/ 3198421 w 10264404"/>
              <a:gd name="connsiteY5" fmla="*/ 123386 h 5817420"/>
              <a:gd name="connsiteX6" fmla="*/ 1326078 w 10264404"/>
              <a:gd name="connsiteY6" fmla="*/ 166929 h 5817420"/>
              <a:gd name="connsiteX7" fmla="*/ 48821 w 10264404"/>
              <a:gd name="connsiteY7" fmla="*/ 1966700 h 5817420"/>
              <a:gd name="connsiteX8" fmla="*/ 426192 w 10264404"/>
              <a:gd name="connsiteY8" fmla="*/ 3868072 h 5817420"/>
              <a:gd name="connsiteX9" fmla="*/ 1921164 w 10264404"/>
              <a:gd name="connsiteY9" fmla="*/ 4318016 h 5817420"/>
              <a:gd name="connsiteX10" fmla="*/ 2182420 w 10264404"/>
              <a:gd name="connsiteY10" fmla="*/ 5334016 h 5817420"/>
              <a:gd name="connsiteX11" fmla="*/ 3256477 w 10264404"/>
              <a:gd name="connsiteY11" fmla="*/ 5653329 h 5817420"/>
              <a:gd name="connsiteX12" fmla="*/ 4780478 w 10264404"/>
              <a:gd name="connsiteY12" fmla="*/ 5174358 h 5817420"/>
              <a:gd name="connsiteX13" fmla="*/ 6812477 w 10264404"/>
              <a:gd name="connsiteY13" fmla="*/ 5812986 h 5817420"/>
              <a:gd name="connsiteX14" fmla="*/ 9381507 w 10264404"/>
              <a:gd name="connsiteY14" fmla="*/ 4869557 h 5817420"/>
              <a:gd name="connsiteX0" fmla="*/ 9381507 w 10264404"/>
              <a:gd name="connsiteY0" fmla="*/ 4921491 h 5869354"/>
              <a:gd name="connsiteX1" fmla="*/ 10252363 w 10264404"/>
              <a:gd name="connsiteY1" fmla="*/ 3441034 h 5869354"/>
              <a:gd name="connsiteX2" fmla="*/ 9758878 w 10264404"/>
              <a:gd name="connsiteY2" fmla="*/ 1597720 h 5869354"/>
              <a:gd name="connsiteX3" fmla="*/ 8031678 w 10264404"/>
              <a:gd name="connsiteY3" fmla="*/ 494634 h 5869354"/>
              <a:gd name="connsiteX4" fmla="*/ 5578763 w 10264404"/>
              <a:gd name="connsiteY4" fmla="*/ 610748 h 5869354"/>
              <a:gd name="connsiteX5" fmla="*/ 3256478 w 10264404"/>
              <a:gd name="connsiteY5" fmla="*/ 73720 h 5869354"/>
              <a:gd name="connsiteX6" fmla="*/ 1326078 w 10264404"/>
              <a:gd name="connsiteY6" fmla="*/ 218863 h 5869354"/>
              <a:gd name="connsiteX7" fmla="*/ 48821 w 10264404"/>
              <a:gd name="connsiteY7" fmla="*/ 2018634 h 5869354"/>
              <a:gd name="connsiteX8" fmla="*/ 426192 w 10264404"/>
              <a:gd name="connsiteY8" fmla="*/ 3920006 h 5869354"/>
              <a:gd name="connsiteX9" fmla="*/ 1921164 w 10264404"/>
              <a:gd name="connsiteY9" fmla="*/ 4369950 h 5869354"/>
              <a:gd name="connsiteX10" fmla="*/ 2182420 w 10264404"/>
              <a:gd name="connsiteY10" fmla="*/ 5385950 h 5869354"/>
              <a:gd name="connsiteX11" fmla="*/ 3256477 w 10264404"/>
              <a:gd name="connsiteY11" fmla="*/ 5705263 h 5869354"/>
              <a:gd name="connsiteX12" fmla="*/ 4780478 w 10264404"/>
              <a:gd name="connsiteY12" fmla="*/ 5226292 h 5869354"/>
              <a:gd name="connsiteX13" fmla="*/ 6812477 w 10264404"/>
              <a:gd name="connsiteY13" fmla="*/ 5864920 h 5869354"/>
              <a:gd name="connsiteX14" fmla="*/ 9381507 w 10264404"/>
              <a:gd name="connsiteY14" fmla="*/ 4921491 h 5869354"/>
              <a:gd name="connsiteX0" fmla="*/ 9381507 w 10264404"/>
              <a:gd name="connsiteY0" fmla="*/ 4921491 h 5869354"/>
              <a:gd name="connsiteX1" fmla="*/ 10252363 w 10264404"/>
              <a:gd name="connsiteY1" fmla="*/ 3441034 h 5869354"/>
              <a:gd name="connsiteX2" fmla="*/ 9758878 w 10264404"/>
              <a:gd name="connsiteY2" fmla="*/ 1597720 h 5869354"/>
              <a:gd name="connsiteX3" fmla="*/ 8031678 w 10264404"/>
              <a:gd name="connsiteY3" fmla="*/ 494634 h 5869354"/>
              <a:gd name="connsiteX4" fmla="*/ 5578763 w 10264404"/>
              <a:gd name="connsiteY4" fmla="*/ 610748 h 5869354"/>
              <a:gd name="connsiteX5" fmla="*/ 3256478 w 10264404"/>
              <a:gd name="connsiteY5" fmla="*/ 73720 h 5869354"/>
              <a:gd name="connsiteX6" fmla="*/ 1326078 w 10264404"/>
              <a:gd name="connsiteY6" fmla="*/ 218863 h 5869354"/>
              <a:gd name="connsiteX7" fmla="*/ 48821 w 10264404"/>
              <a:gd name="connsiteY7" fmla="*/ 2018634 h 5869354"/>
              <a:gd name="connsiteX8" fmla="*/ 426192 w 10264404"/>
              <a:gd name="connsiteY8" fmla="*/ 3920006 h 5869354"/>
              <a:gd name="connsiteX9" fmla="*/ 1921164 w 10264404"/>
              <a:gd name="connsiteY9" fmla="*/ 4369950 h 5869354"/>
              <a:gd name="connsiteX10" fmla="*/ 2182420 w 10264404"/>
              <a:gd name="connsiteY10" fmla="*/ 5385950 h 5869354"/>
              <a:gd name="connsiteX11" fmla="*/ 3256477 w 10264404"/>
              <a:gd name="connsiteY11" fmla="*/ 5705263 h 5869354"/>
              <a:gd name="connsiteX12" fmla="*/ 4780478 w 10264404"/>
              <a:gd name="connsiteY12" fmla="*/ 5226292 h 5869354"/>
              <a:gd name="connsiteX13" fmla="*/ 6812477 w 10264404"/>
              <a:gd name="connsiteY13" fmla="*/ 5864920 h 5869354"/>
              <a:gd name="connsiteX14" fmla="*/ 9381507 w 10264404"/>
              <a:gd name="connsiteY14" fmla="*/ 4921491 h 5869354"/>
              <a:gd name="connsiteX0" fmla="*/ 9381507 w 10264404"/>
              <a:gd name="connsiteY0" fmla="*/ 4932973 h 5880836"/>
              <a:gd name="connsiteX1" fmla="*/ 10252363 w 10264404"/>
              <a:gd name="connsiteY1" fmla="*/ 3452516 h 5880836"/>
              <a:gd name="connsiteX2" fmla="*/ 9758878 w 10264404"/>
              <a:gd name="connsiteY2" fmla="*/ 1609202 h 5880836"/>
              <a:gd name="connsiteX3" fmla="*/ 8031678 w 10264404"/>
              <a:gd name="connsiteY3" fmla="*/ 506116 h 5880836"/>
              <a:gd name="connsiteX4" fmla="*/ 5578763 w 10264404"/>
              <a:gd name="connsiteY4" fmla="*/ 622230 h 5880836"/>
              <a:gd name="connsiteX5" fmla="*/ 3256478 w 10264404"/>
              <a:gd name="connsiteY5" fmla="*/ 85202 h 5880836"/>
              <a:gd name="connsiteX6" fmla="*/ 1326078 w 10264404"/>
              <a:gd name="connsiteY6" fmla="*/ 230345 h 5880836"/>
              <a:gd name="connsiteX7" fmla="*/ 48821 w 10264404"/>
              <a:gd name="connsiteY7" fmla="*/ 2030116 h 5880836"/>
              <a:gd name="connsiteX8" fmla="*/ 426192 w 10264404"/>
              <a:gd name="connsiteY8" fmla="*/ 3931488 h 5880836"/>
              <a:gd name="connsiteX9" fmla="*/ 1921164 w 10264404"/>
              <a:gd name="connsiteY9" fmla="*/ 4381432 h 5880836"/>
              <a:gd name="connsiteX10" fmla="*/ 2182420 w 10264404"/>
              <a:gd name="connsiteY10" fmla="*/ 5397432 h 5880836"/>
              <a:gd name="connsiteX11" fmla="*/ 3256477 w 10264404"/>
              <a:gd name="connsiteY11" fmla="*/ 5716745 h 5880836"/>
              <a:gd name="connsiteX12" fmla="*/ 4780478 w 10264404"/>
              <a:gd name="connsiteY12" fmla="*/ 5237774 h 5880836"/>
              <a:gd name="connsiteX13" fmla="*/ 6812477 w 10264404"/>
              <a:gd name="connsiteY13" fmla="*/ 5876402 h 5880836"/>
              <a:gd name="connsiteX14" fmla="*/ 9381507 w 10264404"/>
              <a:gd name="connsiteY14" fmla="*/ 4932973 h 5880836"/>
              <a:gd name="connsiteX0" fmla="*/ 9381507 w 10264000"/>
              <a:gd name="connsiteY0" fmla="*/ 4932973 h 5880836"/>
              <a:gd name="connsiteX1" fmla="*/ 10252363 w 10264000"/>
              <a:gd name="connsiteY1" fmla="*/ 3452516 h 5880836"/>
              <a:gd name="connsiteX2" fmla="*/ 9758878 w 10264000"/>
              <a:gd name="connsiteY2" fmla="*/ 1609202 h 5880836"/>
              <a:gd name="connsiteX3" fmla="*/ 8089736 w 10264000"/>
              <a:gd name="connsiteY3" fmla="*/ 622230 h 5880836"/>
              <a:gd name="connsiteX4" fmla="*/ 5578763 w 10264000"/>
              <a:gd name="connsiteY4" fmla="*/ 622230 h 5880836"/>
              <a:gd name="connsiteX5" fmla="*/ 3256478 w 10264000"/>
              <a:gd name="connsiteY5" fmla="*/ 85202 h 5880836"/>
              <a:gd name="connsiteX6" fmla="*/ 1326078 w 10264000"/>
              <a:gd name="connsiteY6" fmla="*/ 230345 h 5880836"/>
              <a:gd name="connsiteX7" fmla="*/ 48821 w 10264000"/>
              <a:gd name="connsiteY7" fmla="*/ 2030116 h 5880836"/>
              <a:gd name="connsiteX8" fmla="*/ 426192 w 10264000"/>
              <a:gd name="connsiteY8" fmla="*/ 3931488 h 5880836"/>
              <a:gd name="connsiteX9" fmla="*/ 1921164 w 10264000"/>
              <a:gd name="connsiteY9" fmla="*/ 4381432 h 5880836"/>
              <a:gd name="connsiteX10" fmla="*/ 2182420 w 10264000"/>
              <a:gd name="connsiteY10" fmla="*/ 5397432 h 5880836"/>
              <a:gd name="connsiteX11" fmla="*/ 3256477 w 10264000"/>
              <a:gd name="connsiteY11" fmla="*/ 5716745 h 5880836"/>
              <a:gd name="connsiteX12" fmla="*/ 4780478 w 10264000"/>
              <a:gd name="connsiteY12" fmla="*/ 5237774 h 5880836"/>
              <a:gd name="connsiteX13" fmla="*/ 6812477 w 10264000"/>
              <a:gd name="connsiteY13" fmla="*/ 5876402 h 5880836"/>
              <a:gd name="connsiteX14" fmla="*/ 9381507 w 10264000"/>
              <a:gd name="connsiteY14" fmla="*/ 4932973 h 5880836"/>
              <a:gd name="connsiteX0" fmla="*/ 9381507 w 10274492"/>
              <a:gd name="connsiteY0" fmla="*/ 4932973 h 5880836"/>
              <a:gd name="connsiteX1" fmla="*/ 10252363 w 10274492"/>
              <a:gd name="connsiteY1" fmla="*/ 3452516 h 5880836"/>
              <a:gd name="connsiteX2" fmla="*/ 9845964 w 10274492"/>
              <a:gd name="connsiteY2" fmla="*/ 1536631 h 5880836"/>
              <a:gd name="connsiteX3" fmla="*/ 8089736 w 10274492"/>
              <a:gd name="connsiteY3" fmla="*/ 622230 h 5880836"/>
              <a:gd name="connsiteX4" fmla="*/ 5578763 w 10274492"/>
              <a:gd name="connsiteY4" fmla="*/ 622230 h 5880836"/>
              <a:gd name="connsiteX5" fmla="*/ 3256478 w 10274492"/>
              <a:gd name="connsiteY5" fmla="*/ 85202 h 5880836"/>
              <a:gd name="connsiteX6" fmla="*/ 1326078 w 10274492"/>
              <a:gd name="connsiteY6" fmla="*/ 230345 h 5880836"/>
              <a:gd name="connsiteX7" fmla="*/ 48821 w 10274492"/>
              <a:gd name="connsiteY7" fmla="*/ 2030116 h 5880836"/>
              <a:gd name="connsiteX8" fmla="*/ 426192 w 10274492"/>
              <a:gd name="connsiteY8" fmla="*/ 3931488 h 5880836"/>
              <a:gd name="connsiteX9" fmla="*/ 1921164 w 10274492"/>
              <a:gd name="connsiteY9" fmla="*/ 4381432 h 5880836"/>
              <a:gd name="connsiteX10" fmla="*/ 2182420 w 10274492"/>
              <a:gd name="connsiteY10" fmla="*/ 5397432 h 5880836"/>
              <a:gd name="connsiteX11" fmla="*/ 3256477 w 10274492"/>
              <a:gd name="connsiteY11" fmla="*/ 5716745 h 5880836"/>
              <a:gd name="connsiteX12" fmla="*/ 4780478 w 10274492"/>
              <a:gd name="connsiteY12" fmla="*/ 5237774 h 5880836"/>
              <a:gd name="connsiteX13" fmla="*/ 6812477 w 10274492"/>
              <a:gd name="connsiteY13" fmla="*/ 5876402 h 5880836"/>
              <a:gd name="connsiteX14" fmla="*/ 9381507 w 10274492"/>
              <a:gd name="connsiteY14" fmla="*/ 4932973 h 5880836"/>
              <a:gd name="connsiteX0" fmla="*/ 9409984 w 10302969"/>
              <a:gd name="connsiteY0" fmla="*/ 4932973 h 5880836"/>
              <a:gd name="connsiteX1" fmla="*/ 10280840 w 10302969"/>
              <a:gd name="connsiteY1" fmla="*/ 3452516 h 5880836"/>
              <a:gd name="connsiteX2" fmla="*/ 9874441 w 10302969"/>
              <a:gd name="connsiteY2" fmla="*/ 1536631 h 5880836"/>
              <a:gd name="connsiteX3" fmla="*/ 8118213 w 10302969"/>
              <a:gd name="connsiteY3" fmla="*/ 622230 h 5880836"/>
              <a:gd name="connsiteX4" fmla="*/ 5607240 w 10302969"/>
              <a:gd name="connsiteY4" fmla="*/ 622230 h 5880836"/>
              <a:gd name="connsiteX5" fmla="*/ 3284955 w 10302969"/>
              <a:gd name="connsiteY5" fmla="*/ 85202 h 5880836"/>
              <a:gd name="connsiteX6" fmla="*/ 1354555 w 10302969"/>
              <a:gd name="connsiteY6" fmla="*/ 230345 h 5880836"/>
              <a:gd name="connsiteX7" fmla="*/ 77298 w 10302969"/>
              <a:gd name="connsiteY7" fmla="*/ 2030116 h 5880836"/>
              <a:gd name="connsiteX8" fmla="*/ 338555 w 10302969"/>
              <a:gd name="connsiteY8" fmla="*/ 3815374 h 5880836"/>
              <a:gd name="connsiteX9" fmla="*/ 1949641 w 10302969"/>
              <a:gd name="connsiteY9" fmla="*/ 4381432 h 5880836"/>
              <a:gd name="connsiteX10" fmla="*/ 2210897 w 10302969"/>
              <a:gd name="connsiteY10" fmla="*/ 5397432 h 5880836"/>
              <a:gd name="connsiteX11" fmla="*/ 3284954 w 10302969"/>
              <a:gd name="connsiteY11" fmla="*/ 5716745 h 5880836"/>
              <a:gd name="connsiteX12" fmla="*/ 4808955 w 10302969"/>
              <a:gd name="connsiteY12" fmla="*/ 5237774 h 5880836"/>
              <a:gd name="connsiteX13" fmla="*/ 6840954 w 10302969"/>
              <a:gd name="connsiteY13" fmla="*/ 5876402 h 5880836"/>
              <a:gd name="connsiteX14" fmla="*/ 9409984 w 10302969"/>
              <a:gd name="connsiteY14" fmla="*/ 4932973 h 5880836"/>
              <a:gd name="connsiteX0" fmla="*/ 9405702 w 10298687"/>
              <a:gd name="connsiteY0" fmla="*/ 5035095 h 5982958"/>
              <a:gd name="connsiteX1" fmla="*/ 10276558 w 10298687"/>
              <a:gd name="connsiteY1" fmla="*/ 3554638 h 5982958"/>
              <a:gd name="connsiteX2" fmla="*/ 9870159 w 10298687"/>
              <a:gd name="connsiteY2" fmla="*/ 1638753 h 5982958"/>
              <a:gd name="connsiteX3" fmla="*/ 8113931 w 10298687"/>
              <a:gd name="connsiteY3" fmla="*/ 724352 h 5982958"/>
              <a:gd name="connsiteX4" fmla="*/ 5602958 w 10298687"/>
              <a:gd name="connsiteY4" fmla="*/ 724352 h 5982958"/>
              <a:gd name="connsiteX5" fmla="*/ 3280673 w 10298687"/>
              <a:gd name="connsiteY5" fmla="*/ 187324 h 5982958"/>
              <a:gd name="connsiteX6" fmla="*/ 1292216 w 10298687"/>
              <a:gd name="connsiteY6" fmla="*/ 158296 h 5982958"/>
              <a:gd name="connsiteX7" fmla="*/ 73016 w 10298687"/>
              <a:gd name="connsiteY7" fmla="*/ 2132238 h 5982958"/>
              <a:gd name="connsiteX8" fmla="*/ 334273 w 10298687"/>
              <a:gd name="connsiteY8" fmla="*/ 3917496 h 5982958"/>
              <a:gd name="connsiteX9" fmla="*/ 1945359 w 10298687"/>
              <a:gd name="connsiteY9" fmla="*/ 4483554 h 5982958"/>
              <a:gd name="connsiteX10" fmla="*/ 2206615 w 10298687"/>
              <a:gd name="connsiteY10" fmla="*/ 5499554 h 5982958"/>
              <a:gd name="connsiteX11" fmla="*/ 3280672 w 10298687"/>
              <a:gd name="connsiteY11" fmla="*/ 5818867 h 5982958"/>
              <a:gd name="connsiteX12" fmla="*/ 4804673 w 10298687"/>
              <a:gd name="connsiteY12" fmla="*/ 5339896 h 5982958"/>
              <a:gd name="connsiteX13" fmla="*/ 6836672 w 10298687"/>
              <a:gd name="connsiteY13" fmla="*/ 5978524 h 5982958"/>
              <a:gd name="connsiteX14" fmla="*/ 9405702 w 10298687"/>
              <a:gd name="connsiteY14" fmla="*/ 5035095 h 5982958"/>
              <a:gd name="connsiteX0" fmla="*/ 9405702 w 10298687"/>
              <a:gd name="connsiteY0" fmla="*/ 5093186 h 6041049"/>
              <a:gd name="connsiteX1" fmla="*/ 10276558 w 10298687"/>
              <a:gd name="connsiteY1" fmla="*/ 3612729 h 6041049"/>
              <a:gd name="connsiteX2" fmla="*/ 9870159 w 10298687"/>
              <a:gd name="connsiteY2" fmla="*/ 1696844 h 6041049"/>
              <a:gd name="connsiteX3" fmla="*/ 8113931 w 10298687"/>
              <a:gd name="connsiteY3" fmla="*/ 782443 h 6041049"/>
              <a:gd name="connsiteX4" fmla="*/ 5602958 w 10298687"/>
              <a:gd name="connsiteY4" fmla="*/ 782443 h 6041049"/>
              <a:gd name="connsiteX5" fmla="*/ 3512902 w 10298687"/>
              <a:gd name="connsiteY5" fmla="*/ 114787 h 6041049"/>
              <a:gd name="connsiteX6" fmla="*/ 1292216 w 10298687"/>
              <a:gd name="connsiteY6" fmla="*/ 216387 h 6041049"/>
              <a:gd name="connsiteX7" fmla="*/ 73016 w 10298687"/>
              <a:gd name="connsiteY7" fmla="*/ 2190329 h 6041049"/>
              <a:gd name="connsiteX8" fmla="*/ 334273 w 10298687"/>
              <a:gd name="connsiteY8" fmla="*/ 3975587 h 6041049"/>
              <a:gd name="connsiteX9" fmla="*/ 1945359 w 10298687"/>
              <a:gd name="connsiteY9" fmla="*/ 4541645 h 6041049"/>
              <a:gd name="connsiteX10" fmla="*/ 2206615 w 10298687"/>
              <a:gd name="connsiteY10" fmla="*/ 5557645 h 6041049"/>
              <a:gd name="connsiteX11" fmla="*/ 3280672 w 10298687"/>
              <a:gd name="connsiteY11" fmla="*/ 5876958 h 6041049"/>
              <a:gd name="connsiteX12" fmla="*/ 4804673 w 10298687"/>
              <a:gd name="connsiteY12" fmla="*/ 5397987 h 6041049"/>
              <a:gd name="connsiteX13" fmla="*/ 6836672 w 10298687"/>
              <a:gd name="connsiteY13" fmla="*/ 6036615 h 6041049"/>
              <a:gd name="connsiteX14" fmla="*/ 9405702 w 10298687"/>
              <a:gd name="connsiteY14" fmla="*/ 5093186 h 6041049"/>
              <a:gd name="connsiteX0" fmla="*/ 9405702 w 10298687"/>
              <a:gd name="connsiteY0" fmla="*/ 5093186 h 6041049"/>
              <a:gd name="connsiteX1" fmla="*/ 10276558 w 10298687"/>
              <a:gd name="connsiteY1" fmla="*/ 3612729 h 6041049"/>
              <a:gd name="connsiteX2" fmla="*/ 9870159 w 10298687"/>
              <a:gd name="connsiteY2" fmla="*/ 1696844 h 6041049"/>
              <a:gd name="connsiteX3" fmla="*/ 8113931 w 10298687"/>
              <a:gd name="connsiteY3" fmla="*/ 651814 h 6041049"/>
              <a:gd name="connsiteX4" fmla="*/ 5602958 w 10298687"/>
              <a:gd name="connsiteY4" fmla="*/ 782443 h 6041049"/>
              <a:gd name="connsiteX5" fmla="*/ 3512902 w 10298687"/>
              <a:gd name="connsiteY5" fmla="*/ 114787 h 6041049"/>
              <a:gd name="connsiteX6" fmla="*/ 1292216 w 10298687"/>
              <a:gd name="connsiteY6" fmla="*/ 216387 h 6041049"/>
              <a:gd name="connsiteX7" fmla="*/ 73016 w 10298687"/>
              <a:gd name="connsiteY7" fmla="*/ 2190329 h 6041049"/>
              <a:gd name="connsiteX8" fmla="*/ 334273 w 10298687"/>
              <a:gd name="connsiteY8" fmla="*/ 3975587 h 6041049"/>
              <a:gd name="connsiteX9" fmla="*/ 1945359 w 10298687"/>
              <a:gd name="connsiteY9" fmla="*/ 4541645 h 6041049"/>
              <a:gd name="connsiteX10" fmla="*/ 2206615 w 10298687"/>
              <a:gd name="connsiteY10" fmla="*/ 5557645 h 6041049"/>
              <a:gd name="connsiteX11" fmla="*/ 3280672 w 10298687"/>
              <a:gd name="connsiteY11" fmla="*/ 5876958 h 6041049"/>
              <a:gd name="connsiteX12" fmla="*/ 4804673 w 10298687"/>
              <a:gd name="connsiteY12" fmla="*/ 5397987 h 6041049"/>
              <a:gd name="connsiteX13" fmla="*/ 6836672 w 10298687"/>
              <a:gd name="connsiteY13" fmla="*/ 6036615 h 6041049"/>
              <a:gd name="connsiteX14" fmla="*/ 9405702 w 10298687"/>
              <a:gd name="connsiteY14" fmla="*/ 5093186 h 6041049"/>
              <a:gd name="connsiteX0" fmla="*/ 9405702 w 10298687"/>
              <a:gd name="connsiteY0" fmla="*/ 5094044 h 6041907"/>
              <a:gd name="connsiteX1" fmla="*/ 10276558 w 10298687"/>
              <a:gd name="connsiteY1" fmla="*/ 3613587 h 6041907"/>
              <a:gd name="connsiteX2" fmla="*/ 9870159 w 10298687"/>
              <a:gd name="connsiteY2" fmla="*/ 1697702 h 6041907"/>
              <a:gd name="connsiteX3" fmla="*/ 8113931 w 10298687"/>
              <a:gd name="connsiteY3" fmla="*/ 652672 h 6041907"/>
              <a:gd name="connsiteX4" fmla="*/ 5922272 w 10298687"/>
              <a:gd name="connsiteY4" fmla="*/ 797815 h 6041907"/>
              <a:gd name="connsiteX5" fmla="*/ 3512902 w 10298687"/>
              <a:gd name="connsiteY5" fmla="*/ 115645 h 6041907"/>
              <a:gd name="connsiteX6" fmla="*/ 1292216 w 10298687"/>
              <a:gd name="connsiteY6" fmla="*/ 217245 h 6041907"/>
              <a:gd name="connsiteX7" fmla="*/ 73016 w 10298687"/>
              <a:gd name="connsiteY7" fmla="*/ 2191187 h 6041907"/>
              <a:gd name="connsiteX8" fmla="*/ 334273 w 10298687"/>
              <a:gd name="connsiteY8" fmla="*/ 3976445 h 6041907"/>
              <a:gd name="connsiteX9" fmla="*/ 1945359 w 10298687"/>
              <a:gd name="connsiteY9" fmla="*/ 4542503 h 6041907"/>
              <a:gd name="connsiteX10" fmla="*/ 2206615 w 10298687"/>
              <a:gd name="connsiteY10" fmla="*/ 5558503 h 6041907"/>
              <a:gd name="connsiteX11" fmla="*/ 3280672 w 10298687"/>
              <a:gd name="connsiteY11" fmla="*/ 5877816 h 6041907"/>
              <a:gd name="connsiteX12" fmla="*/ 4804673 w 10298687"/>
              <a:gd name="connsiteY12" fmla="*/ 5398845 h 6041907"/>
              <a:gd name="connsiteX13" fmla="*/ 6836672 w 10298687"/>
              <a:gd name="connsiteY13" fmla="*/ 6037473 h 6041907"/>
              <a:gd name="connsiteX14" fmla="*/ 9405702 w 10298687"/>
              <a:gd name="connsiteY14" fmla="*/ 5094044 h 6041907"/>
              <a:gd name="connsiteX0" fmla="*/ 9405702 w 10298687"/>
              <a:gd name="connsiteY0" fmla="*/ 5127039 h 6074902"/>
              <a:gd name="connsiteX1" fmla="*/ 10276558 w 10298687"/>
              <a:gd name="connsiteY1" fmla="*/ 3646582 h 6074902"/>
              <a:gd name="connsiteX2" fmla="*/ 9870159 w 10298687"/>
              <a:gd name="connsiteY2" fmla="*/ 1730697 h 6074902"/>
              <a:gd name="connsiteX3" fmla="*/ 8113931 w 10298687"/>
              <a:gd name="connsiteY3" fmla="*/ 685667 h 6074902"/>
              <a:gd name="connsiteX4" fmla="*/ 5922272 w 10298687"/>
              <a:gd name="connsiteY4" fmla="*/ 830810 h 6074902"/>
              <a:gd name="connsiteX5" fmla="*/ 3324216 w 10298687"/>
              <a:gd name="connsiteY5" fmla="*/ 90583 h 6074902"/>
              <a:gd name="connsiteX6" fmla="*/ 1292216 w 10298687"/>
              <a:gd name="connsiteY6" fmla="*/ 250240 h 6074902"/>
              <a:gd name="connsiteX7" fmla="*/ 73016 w 10298687"/>
              <a:gd name="connsiteY7" fmla="*/ 2224182 h 6074902"/>
              <a:gd name="connsiteX8" fmla="*/ 334273 w 10298687"/>
              <a:gd name="connsiteY8" fmla="*/ 4009440 h 6074902"/>
              <a:gd name="connsiteX9" fmla="*/ 1945359 w 10298687"/>
              <a:gd name="connsiteY9" fmla="*/ 4575498 h 6074902"/>
              <a:gd name="connsiteX10" fmla="*/ 2206615 w 10298687"/>
              <a:gd name="connsiteY10" fmla="*/ 5591498 h 6074902"/>
              <a:gd name="connsiteX11" fmla="*/ 3280672 w 10298687"/>
              <a:gd name="connsiteY11" fmla="*/ 5910811 h 6074902"/>
              <a:gd name="connsiteX12" fmla="*/ 4804673 w 10298687"/>
              <a:gd name="connsiteY12" fmla="*/ 5431840 h 6074902"/>
              <a:gd name="connsiteX13" fmla="*/ 6836672 w 10298687"/>
              <a:gd name="connsiteY13" fmla="*/ 6070468 h 6074902"/>
              <a:gd name="connsiteX14" fmla="*/ 9405702 w 10298687"/>
              <a:gd name="connsiteY14" fmla="*/ 5127039 h 6074902"/>
              <a:gd name="connsiteX0" fmla="*/ 9405702 w 10294714"/>
              <a:gd name="connsiteY0" fmla="*/ 5127039 h 6074902"/>
              <a:gd name="connsiteX1" fmla="*/ 10276558 w 10294714"/>
              <a:gd name="connsiteY1" fmla="*/ 3646582 h 6074902"/>
              <a:gd name="connsiteX2" fmla="*/ 9870159 w 10294714"/>
              <a:gd name="connsiteY2" fmla="*/ 1730697 h 6074902"/>
              <a:gd name="connsiteX3" fmla="*/ 8433245 w 10294714"/>
              <a:gd name="connsiteY3" fmla="*/ 569553 h 6074902"/>
              <a:gd name="connsiteX4" fmla="*/ 5922272 w 10294714"/>
              <a:gd name="connsiteY4" fmla="*/ 830810 h 6074902"/>
              <a:gd name="connsiteX5" fmla="*/ 3324216 w 10294714"/>
              <a:gd name="connsiteY5" fmla="*/ 90583 h 6074902"/>
              <a:gd name="connsiteX6" fmla="*/ 1292216 w 10294714"/>
              <a:gd name="connsiteY6" fmla="*/ 250240 h 6074902"/>
              <a:gd name="connsiteX7" fmla="*/ 73016 w 10294714"/>
              <a:gd name="connsiteY7" fmla="*/ 2224182 h 6074902"/>
              <a:gd name="connsiteX8" fmla="*/ 334273 w 10294714"/>
              <a:gd name="connsiteY8" fmla="*/ 4009440 h 6074902"/>
              <a:gd name="connsiteX9" fmla="*/ 1945359 w 10294714"/>
              <a:gd name="connsiteY9" fmla="*/ 4575498 h 6074902"/>
              <a:gd name="connsiteX10" fmla="*/ 2206615 w 10294714"/>
              <a:gd name="connsiteY10" fmla="*/ 5591498 h 6074902"/>
              <a:gd name="connsiteX11" fmla="*/ 3280672 w 10294714"/>
              <a:gd name="connsiteY11" fmla="*/ 5910811 h 6074902"/>
              <a:gd name="connsiteX12" fmla="*/ 4804673 w 10294714"/>
              <a:gd name="connsiteY12" fmla="*/ 5431840 h 6074902"/>
              <a:gd name="connsiteX13" fmla="*/ 6836672 w 10294714"/>
              <a:gd name="connsiteY13" fmla="*/ 6070468 h 6074902"/>
              <a:gd name="connsiteX14" fmla="*/ 9405702 w 10294714"/>
              <a:gd name="connsiteY14" fmla="*/ 5127039 h 6074902"/>
              <a:gd name="connsiteX0" fmla="*/ 9405702 w 10294714"/>
              <a:gd name="connsiteY0" fmla="*/ 5127039 h 6074040"/>
              <a:gd name="connsiteX1" fmla="*/ 10276558 w 10294714"/>
              <a:gd name="connsiteY1" fmla="*/ 3646582 h 6074040"/>
              <a:gd name="connsiteX2" fmla="*/ 9870159 w 10294714"/>
              <a:gd name="connsiteY2" fmla="*/ 1730697 h 6074040"/>
              <a:gd name="connsiteX3" fmla="*/ 8433245 w 10294714"/>
              <a:gd name="connsiteY3" fmla="*/ 569553 h 6074040"/>
              <a:gd name="connsiteX4" fmla="*/ 5922272 w 10294714"/>
              <a:gd name="connsiteY4" fmla="*/ 830810 h 6074040"/>
              <a:gd name="connsiteX5" fmla="*/ 3324216 w 10294714"/>
              <a:gd name="connsiteY5" fmla="*/ 90583 h 6074040"/>
              <a:gd name="connsiteX6" fmla="*/ 1292216 w 10294714"/>
              <a:gd name="connsiteY6" fmla="*/ 250240 h 6074040"/>
              <a:gd name="connsiteX7" fmla="*/ 73016 w 10294714"/>
              <a:gd name="connsiteY7" fmla="*/ 2224182 h 6074040"/>
              <a:gd name="connsiteX8" fmla="*/ 334273 w 10294714"/>
              <a:gd name="connsiteY8" fmla="*/ 4009440 h 6074040"/>
              <a:gd name="connsiteX9" fmla="*/ 1945359 w 10294714"/>
              <a:gd name="connsiteY9" fmla="*/ 4575498 h 6074040"/>
              <a:gd name="connsiteX10" fmla="*/ 2206615 w 10294714"/>
              <a:gd name="connsiteY10" fmla="*/ 5591498 h 6074040"/>
              <a:gd name="connsiteX11" fmla="*/ 3280672 w 10294714"/>
              <a:gd name="connsiteY11" fmla="*/ 5910811 h 6074040"/>
              <a:gd name="connsiteX12" fmla="*/ 4993358 w 10294714"/>
              <a:gd name="connsiteY12" fmla="*/ 5257669 h 6074040"/>
              <a:gd name="connsiteX13" fmla="*/ 6836672 w 10294714"/>
              <a:gd name="connsiteY13" fmla="*/ 6070468 h 6074040"/>
              <a:gd name="connsiteX14" fmla="*/ 9405702 w 10294714"/>
              <a:gd name="connsiteY14" fmla="*/ 5127039 h 6074040"/>
              <a:gd name="connsiteX0" fmla="*/ 9405702 w 10294714"/>
              <a:gd name="connsiteY0" fmla="*/ 5127039 h 6074099"/>
              <a:gd name="connsiteX1" fmla="*/ 10276558 w 10294714"/>
              <a:gd name="connsiteY1" fmla="*/ 3646582 h 6074099"/>
              <a:gd name="connsiteX2" fmla="*/ 9870159 w 10294714"/>
              <a:gd name="connsiteY2" fmla="*/ 1730697 h 6074099"/>
              <a:gd name="connsiteX3" fmla="*/ 8433245 w 10294714"/>
              <a:gd name="connsiteY3" fmla="*/ 569553 h 6074099"/>
              <a:gd name="connsiteX4" fmla="*/ 5922272 w 10294714"/>
              <a:gd name="connsiteY4" fmla="*/ 830810 h 6074099"/>
              <a:gd name="connsiteX5" fmla="*/ 3324216 w 10294714"/>
              <a:gd name="connsiteY5" fmla="*/ 90583 h 6074099"/>
              <a:gd name="connsiteX6" fmla="*/ 1292216 w 10294714"/>
              <a:gd name="connsiteY6" fmla="*/ 250240 h 6074099"/>
              <a:gd name="connsiteX7" fmla="*/ 73016 w 10294714"/>
              <a:gd name="connsiteY7" fmla="*/ 2224182 h 6074099"/>
              <a:gd name="connsiteX8" fmla="*/ 334273 w 10294714"/>
              <a:gd name="connsiteY8" fmla="*/ 4009440 h 6074099"/>
              <a:gd name="connsiteX9" fmla="*/ 1945359 w 10294714"/>
              <a:gd name="connsiteY9" fmla="*/ 4575498 h 6074099"/>
              <a:gd name="connsiteX10" fmla="*/ 2206615 w 10294714"/>
              <a:gd name="connsiteY10" fmla="*/ 5591498 h 6074099"/>
              <a:gd name="connsiteX11" fmla="*/ 3280672 w 10294714"/>
              <a:gd name="connsiteY11" fmla="*/ 5910811 h 6074099"/>
              <a:gd name="connsiteX12" fmla="*/ 5225587 w 10294714"/>
              <a:gd name="connsiteY12" fmla="*/ 5272184 h 6074099"/>
              <a:gd name="connsiteX13" fmla="*/ 6836672 w 10294714"/>
              <a:gd name="connsiteY13" fmla="*/ 6070468 h 6074099"/>
              <a:gd name="connsiteX14" fmla="*/ 9405702 w 10294714"/>
              <a:gd name="connsiteY14" fmla="*/ 5127039 h 6074099"/>
              <a:gd name="connsiteX0" fmla="*/ 9405702 w 10294714"/>
              <a:gd name="connsiteY0" fmla="*/ 5127039 h 6074650"/>
              <a:gd name="connsiteX1" fmla="*/ 10276558 w 10294714"/>
              <a:gd name="connsiteY1" fmla="*/ 3646582 h 6074650"/>
              <a:gd name="connsiteX2" fmla="*/ 9870159 w 10294714"/>
              <a:gd name="connsiteY2" fmla="*/ 1730697 h 6074650"/>
              <a:gd name="connsiteX3" fmla="*/ 8433245 w 10294714"/>
              <a:gd name="connsiteY3" fmla="*/ 569553 h 6074650"/>
              <a:gd name="connsiteX4" fmla="*/ 5922272 w 10294714"/>
              <a:gd name="connsiteY4" fmla="*/ 830810 h 6074650"/>
              <a:gd name="connsiteX5" fmla="*/ 3324216 w 10294714"/>
              <a:gd name="connsiteY5" fmla="*/ 90583 h 6074650"/>
              <a:gd name="connsiteX6" fmla="*/ 1292216 w 10294714"/>
              <a:gd name="connsiteY6" fmla="*/ 250240 h 6074650"/>
              <a:gd name="connsiteX7" fmla="*/ 73016 w 10294714"/>
              <a:gd name="connsiteY7" fmla="*/ 2224182 h 6074650"/>
              <a:gd name="connsiteX8" fmla="*/ 334273 w 10294714"/>
              <a:gd name="connsiteY8" fmla="*/ 4009440 h 6074650"/>
              <a:gd name="connsiteX9" fmla="*/ 1945359 w 10294714"/>
              <a:gd name="connsiteY9" fmla="*/ 4575498 h 6074650"/>
              <a:gd name="connsiteX10" fmla="*/ 2206615 w 10294714"/>
              <a:gd name="connsiteY10" fmla="*/ 5591498 h 6074650"/>
              <a:gd name="connsiteX11" fmla="*/ 3280672 w 10294714"/>
              <a:gd name="connsiteY11" fmla="*/ 5910811 h 6074650"/>
              <a:gd name="connsiteX12" fmla="*/ 5225587 w 10294714"/>
              <a:gd name="connsiteY12" fmla="*/ 5388298 h 6074650"/>
              <a:gd name="connsiteX13" fmla="*/ 6836672 w 10294714"/>
              <a:gd name="connsiteY13" fmla="*/ 6070468 h 6074650"/>
              <a:gd name="connsiteX14" fmla="*/ 9405702 w 10294714"/>
              <a:gd name="connsiteY14" fmla="*/ 5127039 h 6074650"/>
              <a:gd name="connsiteX0" fmla="*/ 9405702 w 10294714"/>
              <a:gd name="connsiteY0" fmla="*/ 5127039 h 6074676"/>
              <a:gd name="connsiteX1" fmla="*/ 10276558 w 10294714"/>
              <a:gd name="connsiteY1" fmla="*/ 3646582 h 6074676"/>
              <a:gd name="connsiteX2" fmla="*/ 9870159 w 10294714"/>
              <a:gd name="connsiteY2" fmla="*/ 1730697 h 6074676"/>
              <a:gd name="connsiteX3" fmla="*/ 8433245 w 10294714"/>
              <a:gd name="connsiteY3" fmla="*/ 569553 h 6074676"/>
              <a:gd name="connsiteX4" fmla="*/ 5922272 w 10294714"/>
              <a:gd name="connsiteY4" fmla="*/ 830810 h 6074676"/>
              <a:gd name="connsiteX5" fmla="*/ 3324216 w 10294714"/>
              <a:gd name="connsiteY5" fmla="*/ 90583 h 6074676"/>
              <a:gd name="connsiteX6" fmla="*/ 1292216 w 10294714"/>
              <a:gd name="connsiteY6" fmla="*/ 250240 h 6074676"/>
              <a:gd name="connsiteX7" fmla="*/ 73016 w 10294714"/>
              <a:gd name="connsiteY7" fmla="*/ 2224182 h 6074676"/>
              <a:gd name="connsiteX8" fmla="*/ 334273 w 10294714"/>
              <a:gd name="connsiteY8" fmla="*/ 4009440 h 6074676"/>
              <a:gd name="connsiteX9" fmla="*/ 1945359 w 10294714"/>
              <a:gd name="connsiteY9" fmla="*/ 4575498 h 6074676"/>
              <a:gd name="connsiteX10" fmla="*/ 2206615 w 10294714"/>
              <a:gd name="connsiteY10" fmla="*/ 5591498 h 6074676"/>
              <a:gd name="connsiteX11" fmla="*/ 3716101 w 10294714"/>
              <a:gd name="connsiteY11" fmla="*/ 5881782 h 6074676"/>
              <a:gd name="connsiteX12" fmla="*/ 5225587 w 10294714"/>
              <a:gd name="connsiteY12" fmla="*/ 5388298 h 6074676"/>
              <a:gd name="connsiteX13" fmla="*/ 6836672 w 10294714"/>
              <a:gd name="connsiteY13" fmla="*/ 6070468 h 6074676"/>
              <a:gd name="connsiteX14" fmla="*/ 9405702 w 10294714"/>
              <a:gd name="connsiteY14" fmla="*/ 5127039 h 6074676"/>
              <a:gd name="connsiteX0" fmla="*/ 9405702 w 10294714"/>
              <a:gd name="connsiteY0" fmla="*/ 5127039 h 6074676"/>
              <a:gd name="connsiteX1" fmla="*/ 10276558 w 10294714"/>
              <a:gd name="connsiteY1" fmla="*/ 3646582 h 6074676"/>
              <a:gd name="connsiteX2" fmla="*/ 9870159 w 10294714"/>
              <a:gd name="connsiteY2" fmla="*/ 1730697 h 6074676"/>
              <a:gd name="connsiteX3" fmla="*/ 8433245 w 10294714"/>
              <a:gd name="connsiteY3" fmla="*/ 569553 h 6074676"/>
              <a:gd name="connsiteX4" fmla="*/ 5922272 w 10294714"/>
              <a:gd name="connsiteY4" fmla="*/ 830810 h 6074676"/>
              <a:gd name="connsiteX5" fmla="*/ 3324216 w 10294714"/>
              <a:gd name="connsiteY5" fmla="*/ 90583 h 6074676"/>
              <a:gd name="connsiteX6" fmla="*/ 1292216 w 10294714"/>
              <a:gd name="connsiteY6" fmla="*/ 250240 h 6074676"/>
              <a:gd name="connsiteX7" fmla="*/ 73016 w 10294714"/>
              <a:gd name="connsiteY7" fmla="*/ 2224182 h 6074676"/>
              <a:gd name="connsiteX8" fmla="*/ 334273 w 10294714"/>
              <a:gd name="connsiteY8" fmla="*/ 4009440 h 6074676"/>
              <a:gd name="connsiteX9" fmla="*/ 1945359 w 10294714"/>
              <a:gd name="connsiteY9" fmla="*/ 4575498 h 6074676"/>
              <a:gd name="connsiteX10" fmla="*/ 2351758 w 10294714"/>
              <a:gd name="connsiteY10" fmla="*/ 5649555 h 6074676"/>
              <a:gd name="connsiteX11" fmla="*/ 3716101 w 10294714"/>
              <a:gd name="connsiteY11" fmla="*/ 5881782 h 6074676"/>
              <a:gd name="connsiteX12" fmla="*/ 5225587 w 10294714"/>
              <a:gd name="connsiteY12" fmla="*/ 5388298 h 6074676"/>
              <a:gd name="connsiteX13" fmla="*/ 6836672 w 10294714"/>
              <a:gd name="connsiteY13" fmla="*/ 6070468 h 6074676"/>
              <a:gd name="connsiteX14" fmla="*/ 9405702 w 10294714"/>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353702 w 10296658"/>
              <a:gd name="connsiteY10" fmla="*/ 5649555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55302 w 10296658"/>
              <a:gd name="connsiteY10" fmla="*/ 57221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125554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5903232"/>
              <a:gd name="connsiteX1" fmla="*/ 10278502 w 10296658"/>
              <a:gd name="connsiteY1" fmla="*/ 3646582 h 5903232"/>
              <a:gd name="connsiteX2" fmla="*/ 9872103 w 10296658"/>
              <a:gd name="connsiteY2" fmla="*/ 1730697 h 5903232"/>
              <a:gd name="connsiteX3" fmla="*/ 8435189 w 10296658"/>
              <a:gd name="connsiteY3" fmla="*/ 569553 h 5903232"/>
              <a:gd name="connsiteX4" fmla="*/ 5924216 w 10296658"/>
              <a:gd name="connsiteY4" fmla="*/ 830810 h 5903232"/>
              <a:gd name="connsiteX5" fmla="*/ 3326160 w 10296658"/>
              <a:gd name="connsiteY5" fmla="*/ 90583 h 5903232"/>
              <a:gd name="connsiteX6" fmla="*/ 1294160 w 10296658"/>
              <a:gd name="connsiteY6" fmla="*/ 250240 h 5903232"/>
              <a:gd name="connsiteX7" fmla="*/ 74960 w 10296658"/>
              <a:gd name="connsiteY7" fmla="*/ 2224182 h 5903232"/>
              <a:gd name="connsiteX8" fmla="*/ 336217 w 10296658"/>
              <a:gd name="connsiteY8" fmla="*/ 4125554 h 5903232"/>
              <a:gd name="connsiteX9" fmla="*/ 2005360 w 10296658"/>
              <a:gd name="connsiteY9" fmla="*/ 4822241 h 5903232"/>
              <a:gd name="connsiteX10" fmla="*/ 2440788 w 10296658"/>
              <a:gd name="connsiteY10" fmla="*/ 5620527 h 5903232"/>
              <a:gd name="connsiteX11" fmla="*/ 3718045 w 10296658"/>
              <a:gd name="connsiteY11" fmla="*/ 5881782 h 5903232"/>
              <a:gd name="connsiteX12" fmla="*/ 5227531 w 10296658"/>
              <a:gd name="connsiteY12" fmla="*/ 5388298 h 5903232"/>
              <a:gd name="connsiteX13" fmla="*/ 7085358 w 10296658"/>
              <a:gd name="connsiteY13" fmla="*/ 5780182 h 5903232"/>
              <a:gd name="connsiteX14" fmla="*/ 9407646 w 10296658"/>
              <a:gd name="connsiteY14" fmla="*/ 5127039 h 5903232"/>
              <a:gd name="connsiteX0" fmla="*/ 9175417 w 10310441"/>
              <a:gd name="connsiteY0" fmla="*/ 4938353 h 5903232"/>
              <a:gd name="connsiteX1" fmla="*/ 10278502 w 10310441"/>
              <a:gd name="connsiteY1" fmla="*/ 3646582 h 5903232"/>
              <a:gd name="connsiteX2" fmla="*/ 9872103 w 10310441"/>
              <a:gd name="connsiteY2" fmla="*/ 1730697 h 5903232"/>
              <a:gd name="connsiteX3" fmla="*/ 8435189 w 10310441"/>
              <a:gd name="connsiteY3" fmla="*/ 569553 h 5903232"/>
              <a:gd name="connsiteX4" fmla="*/ 5924216 w 10310441"/>
              <a:gd name="connsiteY4" fmla="*/ 830810 h 5903232"/>
              <a:gd name="connsiteX5" fmla="*/ 3326160 w 10310441"/>
              <a:gd name="connsiteY5" fmla="*/ 90583 h 5903232"/>
              <a:gd name="connsiteX6" fmla="*/ 1294160 w 10310441"/>
              <a:gd name="connsiteY6" fmla="*/ 250240 h 5903232"/>
              <a:gd name="connsiteX7" fmla="*/ 74960 w 10310441"/>
              <a:gd name="connsiteY7" fmla="*/ 2224182 h 5903232"/>
              <a:gd name="connsiteX8" fmla="*/ 336217 w 10310441"/>
              <a:gd name="connsiteY8" fmla="*/ 4125554 h 5903232"/>
              <a:gd name="connsiteX9" fmla="*/ 2005360 w 10310441"/>
              <a:gd name="connsiteY9" fmla="*/ 4822241 h 5903232"/>
              <a:gd name="connsiteX10" fmla="*/ 2440788 w 10310441"/>
              <a:gd name="connsiteY10" fmla="*/ 5620527 h 5903232"/>
              <a:gd name="connsiteX11" fmla="*/ 3718045 w 10310441"/>
              <a:gd name="connsiteY11" fmla="*/ 5881782 h 5903232"/>
              <a:gd name="connsiteX12" fmla="*/ 5227531 w 10310441"/>
              <a:gd name="connsiteY12" fmla="*/ 5388298 h 5903232"/>
              <a:gd name="connsiteX13" fmla="*/ 7085358 w 10310441"/>
              <a:gd name="connsiteY13" fmla="*/ 5780182 h 5903232"/>
              <a:gd name="connsiteX14" fmla="*/ 9175417 w 10310441"/>
              <a:gd name="connsiteY14" fmla="*/ 4938353 h 5903232"/>
              <a:gd name="connsiteX0" fmla="*/ 9175417 w 10169821"/>
              <a:gd name="connsiteY0" fmla="*/ 4938353 h 5903232"/>
              <a:gd name="connsiteX1" fmla="*/ 10118845 w 10169821"/>
              <a:gd name="connsiteY1" fmla="*/ 3617554 h 5903232"/>
              <a:gd name="connsiteX2" fmla="*/ 9872103 w 10169821"/>
              <a:gd name="connsiteY2" fmla="*/ 1730697 h 5903232"/>
              <a:gd name="connsiteX3" fmla="*/ 8435189 w 10169821"/>
              <a:gd name="connsiteY3" fmla="*/ 569553 h 5903232"/>
              <a:gd name="connsiteX4" fmla="*/ 5924216 w 10169821"/>
              <a:gd name="connsiteY4" fmla="*/ 830810 h 5903232"/>
              <a:gd name="connsiteX5" fmla="*/ 3326160 w 10169821"/>
              <a:gd name="connsiteY5" fmla="*/ 90583 h 5903232"/>
              <a:gd name="connsiteX6" fmla="*/ 1294160 w 10169821"/>
              <a:gd name="connsiteY6" fmla="*/ 250240 h 5903232"/>
              <a:gd name="connsiteX7" fmla="*/ 74960 w 10169821"/>
              <a:gd name="connsiteY7" fmla="*/ 2224182 h 5903232"/>
              <a:gd name="connsiteX8" fmla="*/ 336217 w 10169821"/>
              <a:gd name="connsiteY8" fmla="*/ 4125554 h 5903232"/>
              <a:gd name="connsiteX9" fmla="*/ 2005360 w 10169821"/>
              <a:gd name="connsiteY9" fmla="*/ 4822241 h 5903232"/>
              <a:gd name="connsiteX10" fmla="*/ 2440788 w 10169821"/>
              <a:gd name="connsiteY10" fmla="*/ 5620527 h 5903232"/>
              <a:gd name="connsiteX11" fmla="*/ 3718045 w 10169821"/>
              <a:gd name="connsiteY11" fmla="*/ 5881782 h 5903232"/>
              <a:gd name="connsiteX12" fmla="*/ 5227531 w 10169821"/>
              <a:gd name="connsiteY12" fmla="*/ 5388298 h 5903232"/>
              <a:gd name="connsiteX13" fmla="*/ 7085358 w 10169821"/>
              <a:gd name="connsiteY13" fmla="*/ 5780182 h 5903232"/>
              <a:gd name="connsiteX14" fmla="*/ 9175417 w 10169821"/>
              <a:gd name="connsiteY14" fmla="*/ 4938353 h 5903232"/>
              <a:gd name="connsiteX0" fmla="*/ 9175417 w 10199917"/>
              <a:gd name="connsiteY0" fmla="*/ 4938353 h 5903232"/>
              <a:gd name="connsiteX1" fmla="*/ 10118845 w 10199917"/>
              <a:gd name="connsiteY1" fmla="*/ 3617554 h 5903232"/>
              <a:gd name="connsiteX2" fmla="*/ 9959189 w 10199917"/>
              <a:gd name="connsiteY2" fmla="*/ 1701669 h 5903232"/>
              <a:gd name="connsiteX3" fmla="*/ 8435189 w 10199917"/>
              <a:gd name="connsiteY3" fmla="*/ 569553 h 5903232"/>
              <a:gd name="connsiteX4" fmla="*/ 5924216 w 10199917"/>
              <a:gd name="connsiteY4" fmla="*/ 830810 h 5903232"/>
              <a:gd name="connsiteX5" fmla="*/ 3326160 w 10199917"/>
              <a:gd name="connsiteY5" fmla="*/ 90583 h 5903232"/>
              <a:gd name="connsiteX6" fmla="*/ 1294160 w 10199917"/>
              <a:gd name="connsiteY6" fmla="*/ 250240 h 5903232"/>
              <a:gd name="connsiteX7" fmla="*/ 74960 w 10199917"/>
              <a:gd name="connsiteY7" fmla="*/ 2224182 h 5903232"/>
              <a:gd name="connsiteX8" fmla="*/ 336217 w 10199917"/>
              <a:gd name="connsiteY8" fmla="*/ 4125554 h 5903232"/>
              <a:gd name="connsiteX9" fmla="*/ 2005360 w 10199917"/>
              <a:gd name="connsiteY9" fmla="*/ 4822241 h 5903232"/>
              <a:gd name="connsiteX10" fmla="*/ 2440788 w 10199917"/>
              <a:gd name="connsiteY10" fmla="*/ 5620527 h 5903232"/>
              <a:gd name="connsiteX11" fmla="*/ 3718045 w 10199917"/>
              <a:gd name="connsiteY11" fmla="*/ 5881782 h 5903232"/>
              <a:gd name="connsiteX12" fmla="*/ 5227531 w 10199917"/>
              <a:gd name="connsiteY12" fmla="*/ 5388298 h 5903232"/>
              <a:gd name="connsiteX13" fmla="*/ 7085358 w 10199917"/>
              <a:gd name="connsiteY13" fmla="*/ 5780182 h 5903232"/>
              <a:gd name="connsiteX14" fmla="*/ 9175417 w 10199917"/>
              <a:gd name="connsiteY14" fmla="*/ 4938353 h 5903232"/>
              <a:gd name="connsiteX0" fmla="*/ 9192013 w 10216513"/>
              <a:gd name="connsiteY0" fmla="*/ 4938353 h 5898455"/>
              <a:gd name="connsiteX1" fmla="*/ 10135441 w 10216513"/>
              <a:gd name="connsiteY1" fmla="*/ 3617554 h 5898455"/>
              <a:gd name="connsiteX2" fmla="*/ 9975785 w 10216513"/>
              <a:gd name="connsiteY2" fmla="*/ 1701669 h 5898455"/>
              <a:gd name="connsiteX3" fmla="*/ 8451785 w 10216513"/>
              <a:gd name="connsiteY3" fmla="*/ 569553 h 5898455"/>
              <a:gd name="connsiteX4" fmla="*/ 5940812 w 10216513"/>
              <a:gd name="connsiteY4" fmla="*/ 830810 h 5898455"/>
              <a:gd name="connsiteX5" fmla="*/ 3342756 w 10216513"/>
              <a:gd name="connsiteY5" fmla="*/ 90583 h 5898455"/>
              <a:gd name="connsiteX6" fmla="*/ 1310756 w 10216513"/>
              <a:gd name="connsiteY6" fmla="*/ 250240 h 5898455"/>
              <a:gd name="connsiteX7" fmla="*/ 91556 w 10216513"/>
              <a:gd name="connsiteY7" fmla="*/ 2224182 h 5898455"/>
              <a:gd name="connsiteX8" fmla="*/ 352813 w 10216513"/>
              <a:gd name="connsiteY8" fmla="*/ 4125554 h 5898455"/>
              <a:gd name="connsiteX9" fmla="*/ 2457384 w 10216513"/>
              <a:gd name="connsiteY9" fmla="*/ 5620527 h 5898455"/>
              <a:gd name="connsiteX10" fmla="*/ 3734641 w 10216513"/>
              <a:gd name="connsiteY10" fmla="*/ 5881782 h 5898455"/>
              <a:gd name="connsiteX11" fmla="*/ 5244127 w 10216513"/>
              <a:gd name="connsiteY11" fmla="*/ 5388298 h 5898455"/>
              <a:gd name="connsiteX12" fmla="*/ 7101954 w 10216513"/>
              <a:gd name="connsiteY12" fmla="*/ 5780182 h 5898455"/>
              <a:gd name="connsiteX13" fmla="*/ 9192013 w 10216513"/>
              <a:gd name="connsiteY13" fmla="*/ 4938353 h 5898455"/>
              <a:gd name="connsiteX0" fmla="*/ 8987078 w 10011578"/>
              <a:gd name="connsiteY0" fmla="*/ 4914257 h 5874359"/>
              <a:gd name="connsiteX1" fmla="*/ 9930506 w 10011578"/>
              <a:gd name="connsiteY1" fmla="*/ 3593458 h 5874359"/>
              <a:gd name="connsiteX2" fmla="*/ 9770850 w 10011578"/>
              <a:gd name="connsiteY2" fmla="*/ 1677573 h 5874359"/>
              <a:gd name="connsiteX3" fmla="*/ 8246850 w 10011578"/>
              <a:gd name="connsiteY3" fmla="*/ 545457 h 5874359"/>
              <a:gd name="connsiteX4" fmla="*/ 5735877 w 10011578"/>
              <a:gd name="connsiteY4" fmla="*/ 806714 h 5874359"/>
              <a:gd name="connsiteX5" fmla="*/ 3137821 w 10011578"/>
              <a:gd name="connsiteY5" fmla="*/ 66487 h 5874359"/>
              <a:gd name="connsiteX6" fmla="*/ 1105821 w 10011578"/>
              <a:gd name="connsiteY6" fmla="*/ 226144 h 5874359"/>
              <a:gd name="connsiteX7" fmla="*/ 278507 w 10011578"/>
              <a:gd name="connsiteY7" fmla="*/ 1751345 h 5874359"/>
              <a:gd name="connsiteX8" fmla="*/ 147878 w 10011578"/>
              <a:gd name="connsiteY8" fmla="*/ 4101458 h 5874359"/>
              <a:gd name="connsiteX9" fmla="*/ 2252449 w 10011578"/>
              <a:gd name="connsiteY9" fmla="*/ 5596431 h 5874359"/>
              <a:gd name="connsiteX10" fmla="*/ 3529706 w 10011578"/>
              <a:gd name="connsiteY10" fmla="*/ 5857686 h 5874359"/>
              <a:gd name="connsiteX11" fmla="*/ 5039192 w 10011578"/>
              <a:gd name="connsiteY11" fmla="*/ 5364202 h 5874359"/>
              <a:gd name="connsiteX12" fmla="*/ 6897019 w 10011578"/>
              <a:gd name="connsiteY12" fmla="*/ 5756086 h 5874359"/>
              <a:gd name="connsiteX13" fmla="*/ 8987078 w 10011578"/>
              <a:gd name="connsiteY13" fmla="*/ 4914257 h 5874359"/>
              <a:gd name="connsiteX0" fmla="*/ 8873361 w 9897861"/>
              <a:gd name="connsiteY0" fmla="*/ 5063757 h 6023859"/>
              <a:gd name="connsiteX1" fmla="*/ 9816789 w 9897861"/>
              <a:gd name="connsiteY1" fmla="*/ 3742958 h 6023859"/>
              <a:gd name="connsiteX2" fmla="*/ 9657133 w 9897861"/>
              <a:gd name="connsiteY2" fmla="*/ 1827073 h 6023859"/>
              <a:gd name="connsiteX3" fmla="*/ 8133133 w 9897861"/>
              <a:gd name="connsiteY3" fmla="*/ 694957 h 6023859"/>
              <a:gd name="connsiteX4" fmla="*/ 5622160 w 9897861"/>
              <a:gd name="connsiteY4" fmla="*/ 956214 h 6023859"/>
              <a:gd name="connsiteX5" fmla="*/ 3024104 w 9897861"/>
              <a:gd name="connsiteY5" fmla="*/ 215987 h 6023859"/>
              <a:gd name="connsiteX6" fmla="*/ 992104 w 9897861"/>
              <a:gd name="connsiteY6" fmla="*/ 375644 h 6023859"/>
              <a:gd name="connsiteX7" fmla="*/ 34161 w 9897861"/>
              <a:gd name="connsiteY7" fmla="*/ 4250958 h 6023859"/>
              <a:gd name="connsiteX8" fmla="*/ 2138732 w 9897861"/>
              <a:gd name="connsiteY8" fmla="*/ 5745931 h 6023859"/>
              <a:gd name="connsiteX9" fmla="*/ 3415989 w 9897861"/>
              <a:gd name="connsiteY9" fmla="*/ 6007186 h 6023859"/>
              <a:gd name="connsiteX10" fmla="*/ 4925475 w 9897861"/>
              <a:gd name="connsiteY10" fmla="*/ 5513702 h 6023859"/>
              <a:gd name="connsiteX11" fmla="*/ 6783302 w 9897861"/>
              <a:gd name="connsiteY11" fmla="*/ 5905586 h 6023859"/>
              <a:gd name="connsiteX12" fmla="*/ 8873361 w 9897861"/>
              <a:gd name="connsiteY12" fmla="*/ 5063757 h 6023859"/>
              <a:gd name="connsiteX0" fmla="*/ 7897590 w 8922090"/>
              <a:gd name="connsiteY0" fmla="*/ 5170344 h 6361783"/>
              <a:gd name="connsiteX1" fmla="*/ 8841018 w 8922090"/>
              <a:gd name="connsiteY1" fmla="*/ 3849545 h 6361783"/>
              <a:gd name="connsiteX2" fmla="*/ 8681362 w 8922090"/>
              <a:gd name="connsiteY2" fmla="*/ 1933660 h 6361783"/>
              <a:gd name="connsiteX3" fmla="*/ 7157362 w 8922090"/>
              <a:gd name="connsiteY3" fmla="*/ 801544 h 6361783"/>
              <a:gd name="connsiteX4" fmla="*/ 4646389 w 8922090"/>
              <a:gd name="connsiteY4" fmla="*/ 1062801 h 6361783"/>
              <a:gd name="connsiteX5" fmla="*/ 2048333 w 8922090"/>
              <a:gd name="connsiteY5" fmla="*/ 322574 h 6361783"/>
              <a:gd name="connsiteX6" fmla="*/ 16333 w 8922090"/>
              <a:gd name="connsiteY6" fmla="*/ 482231 h 6361783"/>
              <a:gd name="connsiteX7" fmla="*/ 1162961 w 8922090"/>
              <a:gd name="connsiteY7" fmla="*/ 5852518 h 6361783"/>
              <a:gd name="connsiteX8" fmla="*/ 2440218 w 8922090"/>
              <a:gd name="connsiteY8" fmla="*/ 6113773 h 6361783"/>
              <a:gd name="connsiteX9" fmla="*/ 3949704 w 8922090"/>
              <a:gd name="connsiteY9" fmla="*/ 5620289 h 6361783"/>
              <a:gd name="connsiteX10" fmla="*/ 5807531 w 8922090"/>
              <a:gd name="connsiteY10" fmla="*/ 6012173 h 6361783"/>
              <a:gd name="connsiteX11" fmla="*/ 7897590 w 8922090"/>
              <a:gd name="connsiteY11" fmla="*/ 5170344 h 6361783"/>
              <a:gd name="connsiteX0" fmla="*/ 8070208 w 9094708"/>
              <a:gd name="connsiteY0" fmla="*/ 5150151 h 6173660"/>
              <a:gd name="connsiteX1" fmla="*/ 9013636 w 9094708"/>
              <a:gd name="connsiteY1" fmla="*/ 3829352 h 6173660"/>
              <a:gd name="connsiteX2" fmla="*/ 8853980 w 9094708"/>
              <a:gd name="connsiteY2" fmla="*/ 1913467 h 6173660"/>
              <a:gd name="connsiteX3" fmla="*/ 7329980 w 9094708"/>
              <a:gd name="connsiteY3" fmla="*/ 781351 h 6173660"/>
              <a:gd name="connsiteX4" fmla="*/ 4819007 w 9094708"/>
              <a:gd name="connsiteY4" fmla="*/ 1042608 h 6173660"/>
              <a:gd name="connsiteX5" fmla="*/ 2220951 w 9094708"/>
              <a:gd name="connsiteY5" fmla="*/ 302381 h 6173660"/>
              <a:gd name="connsiteX6" fmla="*/ 188951 w 9094708"/>
              <a:gd name="connsiteY6" fmla="*/ 462038 h 6173660"/>
              <a:gd name="connsiteX7" fmla="*/ 363122 w 9094708"/>
              <a:gd name="connsiteY7" fmla="*/ 5551862 h 6173660"/>
              <a:gd name="connsiteX8" fmla="*/ 2612836 w 9094708"/>
              <a:gd name="connsiteY8" fmla="*/ 6093580 h 6173660"/>
              <a:gd name="connsiteX9" fmla="*/ 4122322 w 9094708"/>
              <a:gd name="connsiteY9" fmla="*/ 5600096 h 6173660"/>
              <a:gd name="connsiteX10" fmla="*/ 5980149 w 9094708"/>
              <a:gd name="connsiteY10" fmla="*/ 5991980 h 6173660"/>
              <a:gd name="connsiteX11" fmla="*/ 8070208 w 9094708"/>
              <a:gd name="connsiteY11" fmla="*/ 5150151 h 6173660"/>
              <a:gd name="connsiteX0" fmla="*/ 8186847 w 9211347"/>
              <a:gd name="connsiteY0" fmla="*/ 5150151 h 6173660"/>
              <a:gd name="connsiteX1" fmla="*/ 9130275 w 9211347"/>
              <a:gd name="connsiteY1" fmla="*/ 3829352 h 6173660"/>
              <a:gd name="connsiteX2" fmla="*/ 8970619 w 9211347"/>
              <a:gd name="connsiteY2" fmla="*/ 1913467 h 6173660"/>
              <a:gd name="connsiteX3" fmla="*/ 7446619 w 9211347"/>
              <a:gd name="connsiteY3" fmla="*/ 781351 h 6173660"/>
              <a:gd name="connsiteX4" fmla="*/ 4935646 w 9211347"/>
              <a:gd name="connsiteY4" fmla="*/ 1042608 h 6173660"/>
              <a:gd name="connsiteX5" fmla="*/ 2337590 w 9211347"/>
              <a:gd name="connsiteY5" fmla="*/ 302381 h 6173660"/>
              <a:gd name="connsiteX6" fmla="*/ 305590 w 9211347"/>
              <a:gd name="connsiteY6" fmla="*/ 462038 h 6173660"/>
              <a:gd name="connsiteX7" fmla="*/ 262047 w 9211347"/>
              <a:gd name="connsiteY7" fmla="*/ 5551862 h 6173660"/>
              <a:gd name="connsiteX8" fmla="*/ 2729475 w 9211347"/>
              <a:gd name="connsiteY8" fmla="*/ 6093580 h 6173660"/>
              <a:gd name="connsiteX9" fmla="*/ 4238961 w 9211347"/>
              <a:gd name="connsiteY9" fmla="*/ 5600096 h 6173660"/>
              <a:gd name="connsiteX10" fmla="*/ 6096788 w 9211347"/>
              <a:gd name="connsiteY10" fmla="*/ 5991980 h 6173660"/>
              <a:gd name="connsiteX11" fmla="*/ 8186847 w 9211347"/>
              <a:gd name="connsiteY11" fmla="*/ 5150151 h 6173660"/>
              <a:gd name="connsiteX0" fmla="*/ 8179727 w 9204227"/>
              <a:gd name="connsiteY0" fmla="*/ 4875576 h 5871472"/>
              <a:gd name="connsiteX1" fmla="*/ 9123155 w 9204227"/>
              <a:gd name="connsiteY1" fmla="*/ 3554777 h 5871472"/>
              <a:gd name="connsiteX2" fmla="*/ 8963499 w 9204227"/>
              <a:gd name="connsiteY2" fmla="*/ 1638892 h 5871472"/>
              <a:gd name="connsiteX3" fmla="*/ 7439499 w 9204227"/>
              <a:gd name="connsiteY3" fmla="*/ 506776 h 5871472"/>
              <a:gd name="connsiteX4" fmla="*/ 4928526 w 9204227"/>
              <a:gd name="connsiteY4" fmla="*/ 768033 h 5871472"/>
              <a:gd name="connsiteX5" fmla="*/ 2330470 w 9204227"/>
              <a:gd name="connsiteY5" fmla="*/ 27806 h 5871472"/>
              <a:gd name="connsiteX6" fmla="*/ 312984 w 9204227"/>
              <a:gd name="connsiteY6" fmla="*/ 692297 h 5871472"/>
              <a:gd name="connsiteX7" fmla="*/ 254927 w 9204227"/>
              <a:gd name="connsiteY7" fmla="*/ 5277287 h 5871472"/>
              <a:gd name="connsiteX8" fmla="*/ 2722355 w 9204227"/>
              <a:gd name="connsiteY8" fmla="*/ 5819005 h 5871472"/>
              <a:gd name="connsiteX9" fmla="*/ 4231841 w 9204227"/>
              <a:gd name="connsiteY9" fmla="*/ 5325521 h 5871472"/>
              <a:gd name="connsiteX10" fmla="*/ 6089668 w 9204227"/>
              <a:gd name="connsiteY10" fmla="*/ 5717405 h 5871472"/>
              <a:gd name="connsiteX11" fmla="*/ 8179727 w 9204227"/>
              <a:gd name="connsiteY11" fmla="*/ 4875576 h 5871472"/>
              <a:gd name="connsiteX0" fmla="*/ 8179727 w 9204227"/>
              <a:gd name="connsiteY0" fmla="*/ 5745461 h 6741357"/>
              <a:gd name="connsiteX1" fmla="*/ 9123155 w 9204227"/>
              <a:gd name="connsiteY1" fmla="*/ 4424662 h 6741357"/>
              <a:gd name="connsiteX2" fmla="*/ 8963499 w 9204227"/>
              <a:gd name="connsiteY2" fmla="*/ 2508777 h 6741357"/>
              <a:gd name="connsiteX3" fmla="*/ 7439499 w 9204227"/>
              <a:gd name="connsiteY3" fmla="*/ 1376661 h 6741357"/>
              <a:gd name="connsiteX4" fmla="*/ 4928526 w 9204227"/>
              <a:gd name="connsiteY4" fmla="*/ 1637918 h 6741357"/>
              <a:gd name="connsiteX5" fmla="*/ 2330470 w 9204227"/>
              <a:gd name="connsiteY5" fmla="*/ 213 h 6741357"/>
              <a:gd name="connsiteX6" fmla="*/ 312984 w 9204227"/>
              <a:gd name="connsiteY6" fmla="*/ 1562182 h 6741357"/>
              <a:gd name="connsiteX7" fmla="*/ 254927 w 9204227"/>
              <a:gd name="connsiteY7" fmla="*/ 6147172 h 6741357"/>
              <a:gd name="connsiteX8" fmla="*/ 2722355 w 9204227"/>
              <a:gd name="connsiteY8" fmla="*/ 6688890 h 6741357"/>
              <a:gd name="connsiteX9" fmla="*/ 4231841 w 9204227"/>
              <a:gd name="connsiteY9" fmla="*/ 6195406 h 6741357"/>
              <a:gd name="connsiteX10" fmla="*/ 6089668 w 9204227"/>
              <a:gd name="connsiteY10" fmla="*/ 6587290 h 6741357"/>
              <a:gd name="connsiteX11" fmla="*/ 8179727 w 9204227"/>
              <a:gd name="connsiteY11" fmla="*/ 5745461 h 6741357"/>
              <a:gd name="connsiteX0" fmla="*/ 8179727 w 9204227"/>
              <a:gd name="connsiteY0" fmla="*/ 5747258 h 6743154"/>
              <a:gd name="connsiteX1" fmla="*/ 9123155 w 9204227"/>
              <a:gd name="connsiteY1" fmla="*/ 4426459 h 6743154"/>
              <a:gd name="connsiteX2" fmla="*/ 8963499 w 9204227"/>
              <a:gd name="connsiteY2" fmla="*/ 2510574 h 6743154"/>
              <a:gd name="connsiteX3" fmla="*/ 7439499 w 9204227"/>
              <a:gd name="connsiteY3" fmla="*/ 1378458 h 6743154"/>
              <a:gd name="connsiteX4" fmla="*/ 6002583 w 9204227"/>
              <a:gd name="connsiteY4" fmla="*/ 1807992 h 6743154"/>
              <a:gd name="connsiteX5" fmla="*/ 2330470 w 9204227"/>
              <a:gd name="connsiteY5" fmla="*/ 2010 h 6743154"/>
              <a:gd name="connsiteX6" fmla="*/ 312984 w 9204227"/>
              <a:gd name="connsiteY6" fmla="*/ 1563979 h 6743154"/>
              <a:gd name="connsiteX7" fmla="*/ 254927 w 9204227"/>
              <a:gd name="connsiteY7" fmla="*/ 6148969 h 6743154"/>
              <a:gd name="connsiteX8" fmla="*/ 2722355 w 9204227"/>
              <a:gd name="connsiteY8" fmla="*/ 6690687 h 6743154"/>
              <a:gd name="connsiteX9" fmla="*/ 4231841 w 9204227"/>
              <a:gd name="connsiteY9" fmla="*/ 6197203 h 6743154"/>
              <a:gd name="connsiteX10" fmla="*/ 6089668 w 9204227"/>
              <a:gd name="connsiteY10" fmla="*/ 6589087 h 6743154"/>
              <a:gd name="connsiteX11" fmla="*/ 8179727 w 9204227"/>
              <a:gd name="connsiteY11" fmla="*/ 5747258 h 6743154"/>
              <a:gd name="connsiteX0" fmla="*/ 8137741 w 9162241"/>
              <a:gd name="connsiteY0" fmla="*/ 5747258 h 7083390"/>
              <a:gd name="connsiteX1" fmla="*/ 9081169 w 9162241"/>
              <a:gd name="connsiteY1" fmla="*/ 4426459 h 7083390"/>
              <a:gd name="connsiteX2" fmla="*/ 8921513 w 9162241"/>
              <a:gd name="connsiteY2" fmla="*/ 2510574 h 7083390"/>
              <a:gd name="connsiteX3" fmla="*/ 7397513 w 9162241"/>
              <a:gd name="connsiteY3" fmla="*/ 1378458 h 7083390"/>
              <a:gd name="connsiteX4" fmla="*/ 5960597 w 9162241"/>
              <a:gd name="connsiteY4" fmla="*/ 1807992 h 7083390"/>
              <a:gd name="connsiteX5" fmla="*/ 2288484 w 9162241"/>
              <a:gd name="connsiteY5" fmla="*/ 2010 h 7083390"/>
              <a:gd name="connsiteX6" fmla="*/ 270998 w 9162241"/>
              <a:gd name="connsiteY6" fmla="*/ 1563979 h 7083390"/>
              <a:gd name="connsiteX7" fmla="*/ 212941 w 9162241"/>
              <a:gd name="connsiteY7" fmla="*/ 6148969 h 7083390"/>
              <a:gd name="connsiteX8" fmla="*/ 2056255 w 9162241"/>
              <a:gd name="connsiteY8" fmla="*/ 7083335 h 7083390"/>
              <a:gd name="connsiteX9" fmla="*/ 4189855 w 9162241"/>
              <a:gd name="connsiteY9" fmla="*/ 6197203 h 7083390"/>
              <a:gd name="connsiteX10" fmla="*/ 6047682 w 9162241"/>
              <a:gd name="connsiteY10" fmla="*/ 6589087 h 7083390"/>
              <a:gd name="connsiteX11" fmla="*/ 8137741 w 9162241"/>
              <a:gd name="connsiteY11" fmla="*/ 5747258 h 7083390"/>
              <a:gd name="connsiteX0" fmla="*/ 8137741 w 9145680"/>
              <a:gd name="connsiteY0" fmla="*/ 5747258 h 7083390"/>
              <a:gd name="connsiteX1" fmla="*/ 9081169 w 9145680"/>
              <a:gd name="connsiteY1" fmla="*/ 4426459 h 7083390"/>
              <a:gd name="connsiteX2" fmla="*/ 8921513 w 9145680"/>
              <a:gd name="connsiteY2" fmla="*/ 2510574 h 7083390"/>
              <a:gd name="connsiteX3" fmla="*/ 7789399 w 9145680"/>
              <a:gd name="connsiteY3" fmla="*/ 1210178 h 7083390"/>
              <a:gd name="connsiteX4" fmla="*/ 5960597 w 9145680"/>
              <a:gd name="connsiteY4" fmla="*/ 1807992 h 7083390"/>
              <a:gd name="connsiteX5" fmla="*/ 2288484 w 9145680"/>
              <a:gd name="connsiteY5" fmla="*/ 2010 h 7083390"/>
              <a:gd name="connsiteX6" fmla="*/ 270998 w 9145680"/>
              <a:gd name="connsiteY6" fmla="*/ 1563979 h 7083390"/>
              <a:gd name="connsiteX7" fmla="*/ 212941 w 9145680"/>
              <a:gd name="connsiteY7" fmla="*/ 6148969 h 7083390"/>
              <a:gd name="connsiteX8" fmla="*/ 2056255 w 9145680"/>
              <a:gd name="connsiteY8" fmla="*/ 7083335 h 7083390"/>
              <a:gd name="connsiteX9" fmla="*/ 4189855 w 9145680"/>
              <a:gd name="connsiteY9" fmla="*/ 6197203 h 7083390"/>
              <a:gd name="connsiteX10" fmla="*/ 6047682 w 9145680"/>
              <a:gd name="connsiteY10" fmla="*/ 6589087 h 7083390"/>
              <a:gd name="connsiteX11" fmla="*/ 8137741 w 9145680"/>
              <a:gd name="connsiteY11" fmla="*/ 5747258 h 7083390"/>
              <a:gd name="connsiteX0" fmla="*/ 8137741 w 9145680"/>
              <a:gd name="connsiteY0" fmla="*/ 5745268 h 7081400"/>
              <a:gd name="connsiteX1" fmla="*/ 9081169 w 9145680"/>
              <a:gd name="connsiteY1" fmla="*/ 4424469 h 7081400"/>
              <a:gd name="connsiteX2" fmla="*/ 8921513 w 9145680"/>
              <a:gd name="connsiteY2" fmla="*/ 2508584 h 7081400"/>
              <a:gd name="connsiteX3" fmla="*/ 7789399 w 9145680"/>
              <a:gd name="connsiteY3" fmla="*/ 1208188 h 7081400"/>
              <a:gd name="connsiteX4" fmla="*/ 5452597 w 9145680"/>
              <a:gd name="connsiteY4" fmla="*/ 1525538 h 7081400"/>
              <a:gd name="connsiteX5" fmla="*/ 2288484 w 9145680"/>
              <a:gd name="connsiteY5" fmla="*/ 20 h 7081400"/>
              <a:gd name="connsiteX6" fmla="*/ 270998 w 9145680"/>
              <a:gd name="connsiteY6" fmla="*/ 1561989 h 7081400"/>
              <a:gd name="connsiteX7" fmla="*/ 212941 w 9145680"/>
              <a:gd name="connsiteY7" fmla="*/ 6146979 h 7081400"/>
              <a:gd name="connsiteX8" fmla="*/ 2056255 w 9145680"/>
              <a:gd name="connsiteY8" fmla="*/ 7081345 h 7081400"/>
              <a:gd name="connsiteX9" fmla="*/ 4189855 w 9145680"/>
              <a:gd name="connsiteY9" fmla="*/ 6195213 h 7081400"/>
              <a:gd name="connsiteX10" fmla="*/ 6047682 w 9145680"/>
              <a:gd name="connsiteY10" fmla="*/ 6587097 h 7081400"/>
              <a:gd name="connsiteX11" fmla="*/ 8137741 w 9145680"/>
              <a:gd name="connsiteY11" fmla="*/ 5745268 h 7081400"/>
              <a:gd name="connsiteX0" fmla="*/ 8137741 w 9145680"/>
              <a:gd name="connsiteY0" fmla="*/ 5745268 h 7102366"/>
              <a:gd name="connsiteX1" fmla="*/ 9081169 w 9145680"/>
              <a:gd name="connsiteY1" fmla="*/ 4424469 h 7102366"/>
              <a:gd name="connsiteX2" fmla="*/ 8921513 w 9145680"/>
              <a:gd name="connsiteY2" fmla="*/ 2508584 h 7102366"/>
              <a:gd name="connsiteX3" fmla="*/ 7789399 w 9145680"/>
              <a:gd name="connsiteY3" fmla="*/ 1208188 h 7102366"/>
              <a:gd name="connsiteX4" fmla="*/ 5452597 w 9145680"/>
              <a:gd name="connsiteY4" fmla="*/ 1525538 h 7102366"/>
              <a:gd name="connsiteX5" fmla="*/ 2288484 w 9145680"/>
              <a:gd name="connsiteY5" fmla="*/ 20 h 7102366"/>
              <a:gd name="connsiteX6" fmla="*/ 270998 w 9145680"/>
              <a:gd name="connsiteY6" fmla="*/ 1561989 h 7102366"/>
              <a:gd name="connsiteX7" fmla="*/ 212941 w 9145680"/>
              <a:gd name="connsiteY7" fmla="*/ 6146979 h 7102366"/>
              <a:gd name="connsiteX8" fmla="*/ 2056255 w 9145680"/>
              <a:gd name="connsiteY8" fmla="*/ 7081345 h 7102366"/>
              <a:gd name="connsiteX9" fmla="*/ 4030198 w 9145680"/>
              <a:gd name="connsiteY9" fmla="*/ 6812231 h 7102366"/>
              <a:gd name="connsiteX10" fmla="*/ 6047682 w 9145680"/>
              <a:gd name="connsiteY10" fmla="*/ 6587097 h 7102366"/>
              <a:gd name="connsiteX11" fmla="*/ 8137741 w 9145680"/>
              <a:gd name="connsiteY11" fmla="*/ 5745268 h 7102366"/>
              <a:gd name="connsiteX0" fmla="*/ 8137741 w 9145680"/>
              <a:gd name="connsiteY0" fmla="*/ 5745268 h 7147841"/>
              <a:gd name="connsiteX1" fmla="*/ 9081169 w 9145680"/>
              <a:gd name="connsiteY1" fmla="*/ 4424469 h 7147841"/>
              <a:gd name="connsiteX2" fmla="*/ 8921513 w 9145680"/>
              <a:gd name="connsiteY2" fmla="*/ 2508584 h 7147841"/>
              <a:gd name="connsiteX3" fmla="*/ 7789399 w 9145680"/>
              <a:gd name="connsiteY3" fmla="*/ 1208188 h 7147841"/>
              <a:gd name="connsiteX4" fmla="*/ 5452597 w 9145680"/>
              <a:gd name="connsiteY4" fmla="*/ 1525538 h 7147841"/>
              <a:gd name="connsiteX5" fmla="*/ 2288484 w 9145680"/>
              <a:gd name="connsiteY5" fmla="*/ 20 h 7147841"/>
              <a:gd name="connsiteX6" fmla="*/ 270998 w 9145680"/>
              <a:gd name="connsiteY6" fmla="*/ 1561989 h 7147841"/>
              <a:gd name="connsiteX7" fmla="*/ 212941 w 9145680"/>
              <a:gd name="connsiteY7" fmla="*/ 5361684 h 7147841"/>
              <a:gd name="connsiteX8" fmla="*/ 2056255 w 9145680"/>
              <a:gd name="connsiteY8" fmla="*/ 7081345 h 7147841"/>
              <a:gd name="connsiteX9" fmla="*/ 4030198 w 9145680"/>
              <a:gd name="connsiteY9" fmla="*/ 6812231 h 7147841"/>
              <a:gd name="connsiteX10" fmla="*/ 6047682 w 9145680"/>
              <a:gd name="connsiteY10" fmla="*/ 6587097 h 7147841"/>
              <a:gd name="connsiteX11" fmla="*/ 8137741 w 9145680"/>
              <a:gd name="connsiteY11" fmla="*/ 5745268 h 7147841"/>
              <a:gd name="connsiteX0" fmla="*/ 8137741 w 9145680"/>
              <a:gd name="connsiteY0" fmla="*/ 5745268 h 6812745"/>
              <a:gd name="connsiteX1" fmla="*/ 9081169 w 9145680"/>
              <a:gd name="connsiteY1" fmla="*/ 4424469 h 6812745"/>
              <a:gd name="connsiteX2" fmla="*/ 8921513 w 9145680"/>
              <a:gd name="connsiteY2" fmla="*/ 2508584 h 6812745"/>
              <a:gd name="connsiteX3" fmla="*/ 7789399 w 9145680"/>
              <a:gd name="connsiteY3" fmla="*/ 1208188 h 6812745"/>
              <a:gd name="connsiteX4" fmla="*/ 5452597 w 9145680"/>
              <a:gd name="connsiteY4" fmla="*/ 1525538 h 6812745"/>
              <a:gd name="connsiteX5" fmla="*/ 2288484 w 9145680"/>
              <a:gd name="connsiteY5" fmla="*/ 20 h 6812745"/>
              <a:gd name="connsiteX6" fmla="*/ 270998 w 9145680"/>
              <a:gd name="connsiteY6" fmla="*/ 1561989 h 6812745"/>
              <a:gd name="connsiteX7" fmla="*/ 212941 w 9145680"/>
              <a:gd name="connsiteY7" fmla="*/ 5361684 h 6812745"/>
              <a:gd name="connsiteX8" fmla="*/ 2056255 w 9145680"/>
              <a:gd name="connsiteY8" fmla="*/ 6183863 h 6812745"/>
              <a:gd name="connsiteX9" fmla="*/ 4030198 w 9145680"/>
              <a:gd name="connsiteY9" fmla="*/ 6812231 h 6812745"/>
              <a:gd name="connsiteX10" fmla="*/ 6047682 w 9145680"/>
              <a:gd name="connsiteY10" fmla="*/ 6587097 h 6812745"/>
              <a:gd name="connsiteX11" fmla="*/ 8137741 w 9145680"/>
              <a:gd name="connsiteY11" fmla="*/ 5745268 h 6812745"/>
              <a:gd name="connsiteX0" fmla="*/ 8137741 w 9145680"/>
              <a:gd name="connsiteY0" fmla="*/ 5745268 h 6590965"/>
              <a:gd name="connsiteX1" fmla="*/ 9081169 w 9145680"/>
              <a:gd name="connsiteY1" fmla="*/ 4424469 h 6590965"/>
              <a:gd name="connsiteX2" fmla="*/ 8921513 w 9145680"/>
              <a:gd name="connsiteY2" fmla="*/ 2508584 h 6590965"/>
              <a:gd name="connsiteX3" fmla="*/ 7789399 w 9145680"/>
              <a:gd name="connsiteY3" fmla="*/ 1208188 h 6590965"/>
              <a:gd name="connsiteX4" fmla="*/ 5452597 w 9145680"/>
              <a:gd name="connsiteY4" fmla="*/ 1525538 h 6590965"/>
              <a:gd name="connsiteX5" fmla="*/ 2288484 w 9145680"/>
              <a:gd name="connsiteY5" fmla="*/ 20 h 6590965"/>
              <a:gd name="connsiteX6" fmla="*/ 270998 w 9145680"/>
              <a:gd name="connsiteY6" fmla="*/ 1561989 h 6590965"/>
              <a:gd name="connsiteX7" fmla="*/ 212941 w 9145680"/>
              <a:gd name="connsiteY7" fmla="*/ 5361684 h 6590965"/>
              <a:gd name="connsiteX8" fmla="*/ 2056255 w 9145680"/>
              <a:gd name="connsiteY8" fmla="*/ 6183863 h 6590965"/>
              <a:gd name="connsiteX9" fmla="*/ 4030198 w 9145680"/>
              <a:gd name="connsiteY9" fmla="*/ 6083027 h 6590965"/>
              <a:gd name="connsiteX10" fmla="*/ 6047682 w 9145680"/>
              <a:gd name="connsiteY10" fmla="*/ 6587097 h 6590965"/>
              <a:gd name="connsiteX11" fmla="*/ 8137741 w 9145680"/>
              <a:gd name="connsiteY11" fmla="*/ 5745268 h 6590965"/>
              <a:gd name="connsiteX0" fmla="*/ 8137741 w 9145680"/>
              <a:gd name="connsiteY0" fmla="*/ 5745268 h 6221578"/>
              <a:gd name="connsiteX1" fmla="*/ 9081169 w 9145680"/>
              <a:gd name="connsiteY1" fmla="*/ 4424469 h 6221578"/>
              <a:gd name="connsiteX2" fmla="*/ 8921513 w 9145680"/>
              <a:gd name="connsiteY2" fmla="*/ 2508584 h 6221578"/>
              <a:gd name="connsiteX3" fmla="*/ 7789399 w 9145680"/>
              <a:gd name="connsiteY3" fmla="*/ 1208188 h 6221578"/>
              <a:gd name="connsiteX4" fmla="*/ 5452597 w 9145680"/>
              <a:gd name="connsiteY4" fmla="*/ 1525538 h 6221578"/>
              <a:gd name="connsiteX5" fmla="*/ 2288484 w 9145680"/>
              <a:gd name="connsiteY5" fmla="*/ 20 h 6221578"/>
              <a:gd name="connsiteX6" fmla="*/ 270998 w 9145680"/>
              <a:gd name="connsiteY6" fmla="*/ 1561989 h 6221578"/>
              <a:gd name="connsiteX7" fmla="*/ 212941 w 9145680"/>
              <a:gd name="connsiteY7" fmla="*/ 5361684 h 6221578"/>
              <a:gd name="connsiteX8" fmla="*/ 2056255 w 9145680"/>
              <a:gd name="connsiteY8" fmla="*/ 6183863 h 6221578"/>
              <a:gd name="connsiteX9" fmla="*/ 4030198 w 9145680"/>
              <a:gd name="connsiteY9" fmla="*/ 6083027 h 6221578"/>
              <a:gd name="connsiteX10" fmla="*/ 6047682 w 9145680"/>
              <a:gd name="connsiteY10" fmla="*/ 6194449 h 6221578"/>
              <a:gd name="connsiteX11" fmla="*/ 8137741 w 9145680"/>
              <a:gd name="connsiteY11" fmla="*/ 5745268 h 6221578"/>
              <a:gd name="connsiteX0" fmla="*/ 8253855 w 9137079"/>
              <a:gd name="connsiteY0" fmla="*/ 6025733 h 6221582"/>
              <a:gd name="connsiteX1" fmla="*/ 9081169 w 9137079"/>
              <a:gd name="connsiteY1" fmla="*/ 4424469 h 6221582"/>
              <a:gd name="connsiteX2" fmla="*/ 8921513 w 9137079"/>
              <a:gd name="connsiteY2" fmla="*/ 2508584 h 6221582"/>
              <a:gd name="connsiteX3" fmla="*/ 7789399 w 9137079"/>
              <a:gd name="connsiteY3" fmla="*/ 1208188 h 6221582"/>
              <a:gd name="connsiteX4" fmla="*/ 5452597 w 9137079"/>
              <a:gd name="connsiteY4" fmla="*/ 1525538 h 6221582"/>
              <a:gd name="connsiteX5" fmla="*/ 2288484 w 9137079"/>
              <a:gd name="connsiteY5" fmla="*/ 20 h 6221582"/>
              <a:gd name="connsiteX6" fmla="*/ 270998 w 9137079"/>
              <a:gd name="connsiteY6" fmla="*/ 1561989 h 6221582"/>
              <a:gd name="connsiteX7" fmla="*/ 212941 w 9137079"/>
              <a:gd name="connsiteY7" fmla="*/ 5361684 h 6221582"/>
              <a:gd name="connsiteX8" fmla="*/ 2056255 w 9137079"/>
              <a:gd name="connsiteY8" fmla="*/ 6183863 h 6221582"/>
              <a:gd name="connsiteX9" fmla="*/ 4030198 w 9137079"/>
              <a:gd name="connsiteY9" fmla="*/ 6083027 h 6221582"/>
              <a:gd name="connsiteX10" fmla="*/ 6047682 w 9137079"/>
              <a:gd name="connsiteY10" fmla="*/ 6194449 h 6221582"/>
              <a:gd name="connsiteX11" fmla="*/ 8253855 w 9137079"/>
              <a:gd name="connsiteY11" fmla="*/ 6025733 h 6221582"/>
              <a:gd name="connsiteX0" fmla="*/ 8262641 w 9145865"/>
              <a:gd name="connsiteY0" fmla="*/ 6025733 h 6217505"/>
              <a:gd name="connsiteX1" fmla="*/ 9089955 w 9145865"/>
              <a:gd name="connsiteY1" fmla="*/ 4424469 h 6217505"/>
              <a:gd name="connsiteX2" fmla="*/ 8930299 w 9145865"/>
              <a:gd name="connsiteY2" fmla="*/ 2508584 h 6217505"/>
              <a:gd name="connsiteX3" fmla="*/ 7798185 w 9145865"/>
              <a:gd name="connsiteY3" fmla="*/ 1208188 h 6217505"/>
              <a:gd name="connsiteX4" fmla="*/ 5461383 w 9145865"/>
              <a:gd name="connsiteY4" fmla="*/ 1525538 h 6217505"/>
              <a:gd name="connsiteX5" fmla="*/ 2297270 w 9145865"/>
              <a:gd name="connsiteY5" fmla="*/ 20 h 6217505"/>
              <a:gd name="connsiteX6" fmla="*/ 279784 w 9145865"/>
              <a:gd name="connsiteY6" fmla="*/ 1561989 h 6217505"/>
              <a:gd name="connsiteX7" fmla="*/ 207213 w 9145865"/>
              <a:gd name="connsiteY7" fmla="*/ 5698240 h 6217505"/>
              <a:gd name="connsiteX8" fmla="*/ 2065041 w 9145865"/>
              <a:gd name="connsiteY8" fmla="*/ 6183863 h 6217505"/>
              <a:gd name="connsiteX9" fmla="*/ 4038984 w 9145865"/>
              <a:gd name="connsiteY9" fmla="*/ 6083027 h 6217505"/>
              <a:gd name="connsiteX10" fmla="*/ 6056468 w 9145865"/>
              <a:gd name="connsiteY10" fmla="*/ 6194449 h 6217505"/>
              <a:gd name="connsiteX11" fmla="*/ 8262641 w 9145865"/>
              <a:gd name="connsiteY11" fmla="*/ 6025733 h 6217505"/>
              <a:gd name="connsiteX0" fmla="*/ 8262641 w 9145865"/>
              <a:gd name="connsiteY0" fmla="*/ 6025733 h 6231048"/>
              <a:gd name="connsiteX1" fmla="*/ 9089955 w 9145865"/>
              <a:gd name="connsiteY1" fmla="*/ 4424469 h 6231048"/>
              <a:gd name="connsiteX2" fmla="*/ 8930299 w 9145865"/>
              <a:gd name="connsiteY2" fmla="*/ 2508584 h 6231048"/>
              <a:gd name="connsiteX3" fmla="*/ 7798185 w 9145865"/>
              <a:gd name="connsiteY3" fmla="*/ 1208188 h 6231048"/>
              <a:gd name="connsiteX4" fmla="*/ 5461383 w 9145865"/>
              <a:gd name="connsiteY4" fmla="*/ 1525538 h 6231048"/>
              <a:gd name="connsiteX5" fmla="*/ 2297270 w 9145865"/>
              <a:gd name="connsiteY5" fmla="*/ 20 h 6231048"/>
              <a:gd name="connsiteX6" fmla="*/ 279784 w 9145865"/>
              <a:gd name="connsiteY6" fmla="*/ 1561989 h 6231048"/>
              <a:gd name="connsiteX7" fmla="*/ 207213 w 9145865"/>
              <a:gd name="connsiteY7" fmla="*/ 5698240 h 6231048"/>
              <a:gd name="connsiteX8" fmla="*/ 2065041 w 9145865"/>
              <a:gd name="connsiteY8" fmla="*/ 6183863 h 6231048"/>
              <a:gd name="connsiteX9" fmla="*/ 6056468 w 9145865"/>
              <a:gd name="connsiteY9" fmla="*/ 6194449 h 6231048"/>
              <a:gd name="connsiteX10" fmla="*/ 8262641 w 9145865"/>
              <a:gd name="connsiteY10" fmla="*/ 6025733 h 6231048"/>
              <a:gd name="connsiteX0" fmla="*/ 8262641 w 9146346"/>
              <a:gd name="connsiteY0" fmla="*/ 6120178 h 6325493"/>
              <a:gd name="connsiteX1" fmla="*/ 9089955 w 9146346"/>
              <a:gd name="connsiteY1" fmla="*/ 4518914 h 6325493"/>
              <a:gd name="connsiteX2" fmla="*/ 8930299 w 9146346"/>
              <a:gd name="connsiteY2" fmla="*/ 2603029 h 6325493"/>
              <a:gd name="connsiteX3" fmla="*/ 7785381 w 9146346"/>
              <a:gd name="connsiteY3" fmla="*/ 10772 h 6325493"/>
              <a:gd name="connsiteX4" fmla="*/ 5461383 w 9146346"/>
              <a:gd name="connsiteY4" fmla="*/ 1619983 h 6325493"/>
              <a:gd name="connsiteX5" fmla="*/ 2297270 w 9146346"/>
              <a:gd name="connsiteY5" fmla="*/ 94465 h 6325493"/>
              <a:gd name="connsiteX6" fmla="*/ 279784 w 9146346"/>
              <a:gd name="connsiteY6" fmla="*/ 1656434 h 6325493"/>
              <a:gd name="connsiteX7" fmla="*/ 207213 w 9146346"/>
              <a:gd name="connsiteY7" fmla="*/ 5792685 h 6325493"/>
              <a:gd name="connsiteX8" fmla="*/ 2065041 w 9146346"/>
              <a:gd name="connsiteY8" fmla="*/ 6278308 h 6325493"/>
              <a:gd name="connsiteX9" fmla="*/ 6056468 w 9146346"/>
              <a:gd name="connsiteY9" fmla="*/ 6288894 h 6325493"/>
              <a:gd name="connsiteX10" fmla="*/ 8262641 w 9146346"/>
              <a:gd name="connsiteY10" fmla="*/ 6120178 h 6325493"/>
              <a:gd name="connsiteX0" fmla="*/ 8262641 w 9146346"/>
              <a:gd name="connsiteY0" fmla="*/ 6273162 h 6478477"/>
              <a:gd name="connsiteX1" fmla="*/ 9089955 w 9146346"/>
              <a:gd name="connsiteY1" fmla="*/ 4671898 h 6478477"/>
              <a:gd name="connsiteX2" fmla="*/ 8930299 w 9146346"/>
              <a:gd name="connsiteY2" fmla="*/ 2756013 h 6478477"/>
              <a:gd name="connsiteX3" fmla="*/ 7785381 w 9146346"/>
              <a:gd name="connsiteY3" fmla="*/ 163756 h 6478477"/>
              <a:gd name="connsiteX4" fmla="*/ 5512600 w 9146346"/>
              <a:gd name="connsiteY4" fmla="*/ 265796 h 6478477"/>
              <a:gd name="connsiteX5" fmla="*/ 2297270 w 9146346"/>
              <a:gd name="connsiteY5" fmla="*/ 247449 h 6478477"/>
              <a:gd name="connsiteX6" fmla="*/ 279784 w 9146346"/>
              <a:gd name="connsiteY6" fmla="*/ 1809418 h 6478477"/>
              <a:gd name="connsiteX7" fmla="*/ 207213 w 9146346"/>
              <a:gd name="connsiteY7" fmla="*/ 5945669 h 6478477"/>
              <a:gd name="connsiteX8" fmla="*/ 2065041 w 9146346"/>
              <a:gd name="connsiteY8" fmla="*/ 6431292 h 6478477"/>
              <a:gd name="connsiteX9" fmla="*/ 6056468 w 9146346"/>
              <a:gd name="connsiteY9" fmla="*/ 6441878 h 6478477"/>
              <a:gd name="connsiteX10" fmla="*/ 8262641 w 9146346"/>
              <a:gd name="connsiteY10" fmla="*/ 6273162 h 6478477"/>
              <a:gd name="connsiteX0" fmla="*/ 8064962 w 8948667"/>
              <a:gd name="connsiteY0" fmla="*/ 6664393 h 6955019"/>
              <a:gd name="connsiteX1" fmla="*/ 8892276 w 8948667"/>
              <a:gd name="connsiteY1" fmla="*/ 5063129 h 6955019"/>
              <a:gd name="connsiteX2" fmla="*/ 8732620 w 8948667"/>
              <a:gd name="connsiteY2" fmla="*/ 3147244 h 6955019"/>
              <a:gd name="connsiteX3" fmla="*/ 7587702 w 8948667"/>
              <a:gd name="connsiteY3" fmla="*/ 554987 h 6955019"/>
              <a:gd name="connsiteX4" fmla="*/ 5314921 w 8948667"/>
              <a:gd name="connsiteY4" fmla="*/ 657027 h 6955019"/>
              <a:gd name="connsiteX5" fmla="*/ 2099591 w 8948667"/>
              <a:gd name="connsiteY5" fmla="*/ 638680 h 6955019"/>
              <a:gd name="connsiteX6" fmla="*/ 1183267 w 8948667"/>
              <a:gd name="connsiteY6" fmla="*/ 370519 h 6955019"/>
              <a:gd name="connsiteX7" fmla="*/ 9534 w 8948667"/>
              <a:gd name="connsiteY7" fmla="*/ 6336900 h 6955019"/>
              <a:gd name="connsiteX8" fmla="*/ 1867362 w 8948667"/>
              <a:gd name="connsiteY8" fmla="*/ 6822523 h 6955019"/>
              <a:gd name="connsiteX9" fmla="*/ 5858789 w 8948667"/>
              <a:gd name="connsiteY9" fmla="*/ 6833109 h 6955019"/>
              <a:gd name="connsiteX10" fmla="*/ 8064962 w 8948667"/>
              <a:gd name="connsiteY10" fmla="*/ 6664393 h 6955019"/>
              <a:gd name="connsiteX0" fmla="*/ 7008909 w 7892614"/>
              <a:gd name="connsiteY0" fmla="*/ 6750983 h 7943741"/>
              <a:gd name="connsiteX1" fmla="*/ 7836223 w 7892614"/>
              <a:gd name="connsiteY1" fmla="*/ 5149719 h 7943741"/>
              <a:gd name="connsiteX2" fmla="*/ 7676567 w 7892614"/>
              <a:gd name="connsiteY2" fmla="*/ 3233834 h 7943741"/>
              <a:gd name="connsiteX3" fmla="*/ 6531649 w 7892614"/>
              <a:gd name="connsiteY3" fmla="*/ 641577 h 7943741"/>
              <a:gd name="connsiteX4" fmla="*/ 4258868 w 7892614"/>
              <a:gd name="connsiteY4" fmla="*/ 743617 h 7943741"/>
              <a:gd name="connsiteX5" fmla="*/ 1043538 w 7892614"/>
              <a:gd name="connsiteY5" fmla="*/ 725270 h 7943741"/>
              <a:gd name="connsiteX6" fmla="*/ 127214 w 7892614"/>
              <a:gd name="connsiteY6" fmla="*/ 457109 h 7943741"/>
              <a:gd name="connsiteX7" fmla="*/ 80252 w 7892614"/>
              <a:gd name="connsiteY7" fmla="*/ 7607694 h 7943741"/>
              <a:gd name="connsiteX8" fmla="*/ 811309 w 7892614"/>
              <a:gd name="connsiteY8" fmla="*/ 6909113 h 7943741"/>
              <a:gd name="connsiteX9" fmla="*/ 4802736 w 7892614"/>
              <a:gd name="connsiteY9" fmla="*/ 6919699 h 7943741"/>
              <a:gd name="connsiteX10" fmla="*/ 7008909 w 7892614"/>
              <a:gd name="connsiteY10" fmla="*/ 6750983 h 7943741"/>
              <a:gd name="connsiteX0" fmla="*/ 7103683 w 7987388"/>
              <a:gd name="connsiteY0" fmla="*/ 6625181 h 6830495"/>
              <a:gd name="connsiteX1" fmla="*/ 7930997 w 7987388"/>
              <a:gd name="connsiteY1" fmla="*/ 5023917 h 6830495"/>
              <a:gd name="connsiteX2" fmla="*/ 7771341 w 7987388"/>
              <a:gd name="connsiteY2" fmla="*/ 3108032 h 6830495"/>
              <a:gd name="connsiteX3" fmla="*/ 6626423 w 7987388"/>
              <a:gd name="connsiteY3" fmla="*/ 515775 h 6830495"/>
              <a:gd name="connsiteX4" fmla="*/ 4353642 w 7987388"/>
              <a:gd name="connsiteY4" fmla="*/ 617815 h 6830495"/>
              <a:gd name="connsiteX5" fmla="*/ 1138312 w 7987388"/>
              <a:gd name="connsiteY5" fmla="*/ 599468 h 6830495"/>
              <a:gd name="connsiteX6" fmla="*/ 221988 w 7987388"/>
              <a:gd name="connsiteY6" fmla="*/ 331307 h 6830495"/>
              <a:gd name="connsiteX7" fmla="*/ 46984 w 7987388"/>
              <a:gd name="connsiteY7" fmla="*/ 5759414 h 6830495"/>
              <a:gd name="connsiteX8" fmla="*/ 906083 w 7987388"/>
              <a:gd name="connsiteY8" fmla="*/ 6783311 h 6830495"/>
              <a:gd name="connsiteX9" fmla="*/ 4897510 w 7987388"/>
              <a:gd name="connsiteY9" fmla="*/ 6793897 h 6830495"/>
              <a:gd name="connsiteX10" fmla="*/ 7103683 w 7987388"/>
              <a:gd name="connsiteY10" fmla="*/ 6625181 h 6830495"/>
              <a:gd name="connsiteX0" fmla="*/ 7103683 w 7820179"/>
              <a:gd name="connsiteY0" fmla="*/ 6625181 h 6845237"/>
              <a:gd name="connsiteX1" fmla="*/ 7559675 w 7820179"/>
              <a:gd name="connsiteY1" fmla="*/ 4485640 h 6845237"/>
              <a:gd name="connsiteX2" fmla="*/ 7771341 w 7820179"/>
              <a:gd name="connsiteY2" fmla="*/ 3108032 h 6845237"/>
              <a:gd name="connsiteX3" fmla="*/ 6626423 w 7820179"/>
              <a:gd name="connsiteY3" fmla="*/ 515775 h 6845237"/>
              <a:gd name="connsiteX4" fmla="*/ 4353642 w 7820179"/>
              <a:gd name="connsiteY4" fmla="*/ 617815 h 6845237"/>
              <a:gd name="connsiteX5" fmla="*/ 1138312 w 7820179"/>
              <a:gd name="connsiteY5" fmla="*/ 599468 h 6845237"/>
              <a:gd name="connsiteX6" fmla="*/ 221988 w 7820179"/>
              <a:gd name="connsiteY6" fmla="*/ 331307 h 6845237"/>
              <a:gd name="connsiteX7" fmla="*/ 46984 w 7820179"/>
              <a:gd name="connsiteY7" fmla="*/ 5759414 h 6845237"/>
              <a:gd name="connsiteX8" fmla="*/ 906083 w 7820179"/>
              <a:gd name="connsiteY8" fmla="*/ 6783311 h 6845237"/>
              <a:gd name="connsiteX9" fmla="*/ 4897510 w 7820179"/>
              <a:gd name="connsiteY9" fmla="*/ 6793897 h 6845237"/>
              <a:gd name="connsiteX10" fmla="*/ 7103683 w 7820179"/>
              <a:gd name="connsiteY10" fmla="*/ 6625181 h 6845237"/>
              <a:gd name="connsiteX0" fmla="*/ 7103683 w 7583792"/>
              <a:gd name="connsiteY0" fmla="*/ 6625181 h 6845237"/>
              <a:gd name="connsiteX1" fmla="*/ 7559675 w 7583792"/>
              <a:gd name="connsiteY1" fmla="*/ 4485640 h 6845237"/>
              <a:gd name="connsiteX2" fmla="*/ 7425627 w 7583792"/>
              <a:gd name="connsiteY2" fmla="*/ 954935 h 6845237"/>
              <a:gd name="connsiteX3" fmla="*/ 6626423 w 7583792"/>
              <a:gd name="connsiteY3" fmla="*/ 515775 h 6845237"/>
              <a:gd name="connsiteX4" fmla="*/ 4353642 w 7583792"/>
              <a:gd name="connsiteY4" fmla="*/ 617815 h 6845237"/>
              <a:gd name="connsiteX5" fmla="*/ 1138312 w 7583792"/>
              <a:gd name="connsiteY5" fmla="*/ 599468 h 6845237"/>
              <a:gd name="connsiteX6" fmla="*/ 221988 w 7583792"/>
              <a:gd name="connsiteY6" fmla="*/ 331307 h 6845237"/>
              <a:gd name="connsiteX7" fmla="*/ 46984 w 7583792"/>
              <a:gd name="connsiteY7" fmla="*/ 5759414 h 6845237"/>
              <a:gd name="connsiteX8" fmla="*/ 906083 w 7583792"/>
              <a:gd name="connsiteY8" fmla="*/ 6783311 h 6845237"/>
              <a:gd name="connsiteX9" fmla="*/ 4897510 w 7583792"/>
              <a:gd name="connsiteY9" fmla="*/ 6793897 h 6845237"/>
              <a:gd name="connsiteX10" fmla="*/ 7103683 w 7583792"/>
              <a:gd name="connsiteY10" fmla="*/ 6625181 h 6845237"/>
              <a:gd name="connsiteX0" fmla="*/ 7109285 w 7589394"/>
              <a:gd name="connsiteY0" fmla="*/ 6625181 h 6898683"/>
              <a:gd name="connsiteX1" fmla="*/ 7565277 w 7589394"/>
              <a:gd name="connsiteY1" fmla="*/ 4485640 h 6898683"/>
              <a:gd name="connsiteX2" fmla="*/ 7431229 w 7589394"/>
              <a:gd name="connsiteY2" fmla="*/ 954935 h 6898683"/>
              <a:gd name="connsiteX3" fmla="*/ 6632025 w 7589394"/>
              <a:gd name="connsiteY3" fmla="*/ 515775 h 6898683"/>
              <a:gd name="connsiteX4" fmla="*/ 4359244 w 7589394"/>
              <a:gd name="connsiteY4" fmla="*/ 617815 h 6898683"/>
              <a:gd name="connsiteX5" fmla="*/ 1143914 w 7589394"/>
              <a:gd name="connsiteY5" fmla="*/ 599468 h 6898683"/>
              <a:gd name="connsiteX6" fmla="*/ 227590 w 7589394"/>
              <a:gd name="connsiteY6" fmla="*/ 331307 h 6898683"/>
              <a:gd name="connsiteX7" fmla="*/ 52586 w 7589394"/>
              <a:gd name="connsiteY7" fmla="*/ 5759414 h 6898683"/>
              <a:gd name="connsiteX8" fmla="*/ 988510 w 7589394"/>
              <a:gd name="connsiteY8" fmla="*/ 5922076 h 6898683"/>
              <a:gd name="connsiteX9" fmla="*/ 4903112 w 7589394"/>
              <a:gd name="connsiteY9" fmla="*/ 6793897 h 6898683"/>
              <a:gd name="connsiteX10" fmla="*/ 7109285 w 7589394"/>
              <a:gd name="connsiteY10" fmla="*/ 6625181 h 6898683"/>
              <a:gd name="connsiteX0" fmla="*/ 7014123 w 7494232"/>
              <a:gd name="connsiteY0" fmla="*/ 6703704 h 7169431"/>
              <a:gd name="connsiteX1" fmla="*/ 7470115 w 7494232"/>
              <a:gd name="connsiteY1" fmla="*/ 4564163 h 7169431"/>
              <a:gd name="connsiteX2" fmla="*/ 7336067 w 7494232"/>
              <a:gd name="connsiteY2" fmla="*/ 1033458 h 7169431"/>
              <a:gd name="connsiteX3" fmla="*/ 6536863 w 7494232"/>
              <a:gd name="connsiteY3" fmla="*/ 594298 h 7169431"/>
              <a:gd name="connsiteX4" fmla="*/ 4264082 w 7494232"/>
              <a:gd name="connsiteY4" fmla="*/ 696338 h 7169431"/>
              <a:gd name="connsiteX5" fmla="*/ 1048752 w 7494232"/>
              <a:gd name="connsiteY5" fmla="*/ 677991 h 7169431"/>
              <a:gd name="connsiteX6" fmla="*/ 132428 w 7494232"/>
              <a:gd name="connsiteY6" fmla="*/ 409830 h 7169431"/>
              <a:gd name="connsiteX7" fmla="*/ 85466 w 7494232"/>
              <a:gd name="connsiteY7" fmla="*/ 6914485 h 7169431"/>
              <a:gd name="connsiteX8" fmla="*/ 893348 w 7494232"/>
              <a:gd name="connsiteY8" fmla="*/ 6000599 h 7169431"/>
              <a:gd name="connsiteX9" fmla="*/ 4807950 w 7494232"/>
              <a:gd name="connsiteY9" fmla="*/ 6872420 h 7169431"/>
              <a:gd name="connsiteX10" fmla="*/ 7014123 w 7494232"/>
              <a:gd name="connsiteY10" fmla="*/ 6703704 h 7169431"/>
              <a:gd name="connsiteX0" fmla="*/ 7158207 w 7638316"/>
              <a:gd name="connsiteY0" fmla="*/ 6703704 h 7339122"/>
              <a:gd name="connsiteX1" fmla="*/ 7614199 w 7638316"/>
              <a:gd name="connsiteY1" fmla="*/ 4564163 h 7339122"/>
              <a:gd name="connsiteX2" fmla="*/ 7480151 w 7638316"/>
              <a:gd name="connsiteY2" fmla="*/ 1033458 h 7339122"/>
              <a:gd name="connsiteX3" fmla="*/ 6680947 w 7638316"/>
              <a:gd name="connsiteY3" fmla="*/ 594298 h 7339122"/>
              <a:gd name="connsiteX4" fmla="*/ 4408166 w 7638316"/>
              <a:gd name="connsiteY4" fmla="*/ 696338 h 7339122"/>
              <a:gd name="connsiteX5" fmla="*/ 1192836 w 7638316"/>
              <a:gd name="connsiteY5" fmla="*/ 677991 h 7339122"/>
              <a:gd name="connsiteX6" fmla="*/ 276512 w 7638316"/>
              <a:gd name="connsiteY6" fmla="*/ 409830 h 7339122"/>
              <a:gd name="connsiteX7" fmla="*/ 229550 w 7638316"/>
              <a:gd name="connsiteY7" fmla="*/ 6914485 h 7339122"/>
              <a:gd name="connsiteX8" fmla="*/ 1037432 w 7638316"/>
              <a:gd name="connsiteY8" fmla="*/ 6000599 h 7339122"/>
              <a:gd name="connsiteX9" fmla="*/ 4952034 w 7638316"/>
              <a:gd name="connsiteY9" fmla="*/ 6872420 h 7339122"/>
              <a:gd name="connsiteX10" fmla="*/ 7158207 w 7638316"/>
              <a:gd name="connsiteY10" fmla="*/ 6703704 h 7339122"/>
              <a:gd name="connsiteX0" fmla="*/ 7158207 w 7638316"/>
              <a:gd name="connsiteY0" fmla="*/ 6703704 h 7528528"/>
              <a:gd name="connsiteX1" fmla="*/ 7614199 w 7638316"/>
              <a:gd name="connsiteY1" fmla="*/ 4564163 h 7528528"/>
              <a:gd name="connsiteX2" fmla="*/ 7480151 w 7638316"/>
              <a:gd name="connsiteY2" fmla="*/ 1033458 h 7528528"/>
              <a:gd name="connsiteX3" fmla="*/ 6680947 w 7638316"/>
              <a:gd name="connsiteY3" fmla="*/ 594298 h 7528528"/>
              <a:gd name="connsiteX4" fmla="*/ 4408166 w 7638316"/>
              <a:gd name="connsiteY4" fmla="*/ 696338 h 7528528"/>
              <a:gd name="connsiteX5" fmla="*/ 1192836 w 7638316"/>
              <a:gd name="connsiteY5" fmla="*/ 677991 h 7528528"/>
              <a:gd name="connsiteX6" fmla="*/ 276512 w 7638316"/>
              <a:gd name="connsiteY6" fmla="*/ 409830 h 7528528"/>
              <a:gd name="connsiteX7" fmla="*/ 229550 w 7638316"/>
              <a:gd name="connsiteY7" fmla="*/ 6914485 h 7528528"/>
              <a:gd name="connsiteX8" fmla="*/ 1037432 w 7638316"/>
              <a:gd name="connsiteY8" fmla="*/ 6000599 h 7528528"/>
              <a:gd name="connsiteX9" fmla="*/ 4952034 w 7638316"/>
              <a:gd name="connsiteY9" fmla="*/ 6872420 h 7528528"/>
              <a:gd name="connsiteX10" fmla="*/ 7158207 w 7638316"/>
              <a:gd name="connsiteY10" fmla="*/ 6703704 h 7528528"/>
              <a:gd name="connsiteX0" fmla="*/ 7158207 w 7638316"/>
              <a:gd name="connsiteY0" fmla="*/ 6680110 h 7270354"/>
              <a:gd name="connsiteX1" fmla="*/ 7614199 w 7638316"/>
              <a:gd name="connsiteY1" fmla="*/ 4540569 h 7270354"/>
              <a:gd name="connsiteX2" fmla="*/ 7480151 w 7638316"/>
              <a:gd name="connsiteY2" fmla="*/ 1009864 h 7270354"/>
              <a:gd name="connsiteX3" fmla="*/ 6680947 w 7638316"/>
              <a:gd name="connsiteY3" fmla="*/ 570704 h 7270354"/>
              <a:gd name="connsiteX4" fmla="*/ 4408166 w 7638316"/>
              <a:gd name="connsiteY4" fmla="*/ 672744 h 7270354"/>
              <a:gd name="connsiteX5" fmla="*/ 1192836 w 7638316"/>
              <a:gd name="connsiteY5" fmla="*/ 654397 h 7270354"/>
              <a:gd name="connsiteX6" fmla="*/ 276512 w 7638316"/>
              <a:gd name="connsiteY6" fmla="*/ 386236 h 7270354"/>
              <a:gd name="connsiteX7" fmla="*/ 229550 w 7638316"/>
              <a:gd name="connsiteY7" fmla="*/ 6567927 h 7270354"/>
              <a:gd name="connsiteX8" fmla="*/ 1037432 w 7638316"/>
              <a:gd name="connsiteY8" fmla="*/ 5977005 h 7270354"/>
              <a:gd name="connsiteX9" fmla="*/ 4952034 w 7638316"/>
              <a:gd name="connsiteY9" fmla="*/ 6848826 h 7270354"/>
              <a:gd name="connsiteX10" fmla="*/ 7158207 w 7638316"/>
              <a:gd name="connsiteY10" fmla="*/ 6680110 h 7270354"/>
              <a:gd name="connsiteX0" fmla="*/ 7158207 w 7638316"/>
              <a:gd name="connsiteY0" fmla="*/ 6680110 h 6953613"/>
              <a:gd name="connsiteX1" fmla="*/ 7614199 w 7638316"/>
              <a:gd name="connsiteY1" fmla="*/ 4540569 h 6953613"/>
              <a:gd name="connsiteX2" fmla="*/ 7480151 w 7638316"/>
              <a:gd name="connsiteY2" fmla="*/ 1009864 h 6953613"/>
              <a:gd name="connsiteX3" fmla="*/ 6680947 w 7638316"/>
              <a:gd name="connsiteY3" fmla="*/ 570704 h 6953613"/>
              <a:gd name="connsiteX4" fmla="*/ 4408166 w 7638316"/>
              <a:gd name="connsiteY4" fmla="*/ 672744 h 6953613"/>
              <a:gd name="connsiteX5" fmla="*/ 1192836 w 7638316"/>
              <a:gd name="connsiteY5" fmla="*/ 654397 h 6953613"/>
              <a:gd name="connsiteX6" fmla="*/ 276512 w 7638316"/>
              <a:gd name="connsiteY6" fmla="*/ 386236 h 6953613"/>
              <a:gd name="connsiteX7" fmla="*/ 229550 w 7638316"/>
              <a:gd name="connsiteY7" fmla="*/ 6567927 h 6953613"/>
              <a:gd name="connsiteX8" fmla="*/ 1037432 w 7638316"/>
              <a:gd name="connsiteY8" fmla="*/ 5977005 h 6953613"/>
              <a:gd name="connsiteX9" fmla="*/ 4952034 w 7638316"/>
              <a:gd name="connsiteY9" fmla="*/ 6848826 h 6953613"/>
              <a:gd name="connsiteX10" fmla="*/ 7158207 w 7638316"/>
              <a:gd name="connsiteY10" fmla="*/ 6680110 h 6953613"/>
              <a:gd name="connsiteX0" fmla="*/ 7074028 w 7554137"/>
              <a:gd name="connsiteY0" fmla="*/ 6680110 h 6953613"/>
              <a:gd name="connsiteX1" fmla="*/ 7530020 w 7554137"/>
              <a:gd name="connsiteY1" fmla="*/ 4540569 h 6953613"/>
              <a:gd name="connsiteX2" fmla="*/ 7395972 w 7554137"/>
              <a:gd name="connsiteY2" fmla="*/ 1009864 h 6953613"/>
              <a:gd name="connsiteX3" fmla="*/ 6596768 w 7554137"/>
              <a:gd name="connsiteY3" fmla="*/ 570704 h 6953613"/>
              <a:gd name="connsiteX4" fmla="*/ 4323987 w 7554137"/>
              <a:gd name="connsiteY4" fmla="*/ 672744 h 6953613"/>
              <a:gd name="connsiteX5" fmla="*/ 1108657 w 7554137"/>
              <a:gd name="connsiteY5" fmla="*/ 654397 h 6953613"/>
              <a:gd name="connsiteX6" fmla="*/ 192333 w 7554137"/>
              <a:gd name="connsiteY6" fmla="*/ 386236 h 6953613"/>
              <a:gd name="connsiteX7" fmla="*/ 145371 w 7554137"/>
              <a:gd name="connsiteY7" fmla="*/ 6567927 h 6953613"/>
              <a:gd name="connsiteX8" fmla="*/ 953253 w 7554137"/>
              <a:gd name="connsiteY8" fmla="*/ 5977005 h 6953613"/>
              <a:gd name="connsiteX9" fmla="*/ 4867855 w 7554137"/>
              <a:gd name="connsiteY9" fmla="*/ 6848826 h 6953613"/>
              <a:gd name="connsiteX10" fmla="*/ 7074028 w 7554137"/>
              <a:gd name="connsiteY10" fmla="*/ 6680110 h 6953613"/>
              <a:gd name="connsiteX0" fmla="*/ 7064779 w 7544888"/>
              <a:gd name="connsiteY0" fmla="*/ 6680110 h 7080962"/>
              <a:gd name="connsiteX1" fmla="*/ 7520771 w 7544888"/>
              <a:gd name="connsiteY1" fmla="*/ 4540569 h 7080962"/>
              <a:gd name="connsiteX2" fmla="*/ 7386723 w 7544888"/>
              <a:gd name="connsiteY2" fmla="*/ 1009864 h 7080962"/>
              <a:gd name="connsiteX3" fmla="*/ 6587519 w 7544888"/>
              <a:gd name="connsiteY3" fmla="*/ 570704 h 7080962"/>
              <a:gd name="connsiteX4" fmla="*/ 4314738 w 7544888"/>
              <a:gd name="connsiteY4" fmla="*/ 672744 h 7080962"/>
              <a:gd name="connsiteX5" fmla="*/ 1099408 w 7544888"/>
              <a:gd name="connsiteY5" fmla="*/ 654397 h 7080962"/>
              <a:gd name="connsiteX6" fmla="*/ 183084 w 7544888"/>
              <a:gd name="connsiteY6" fmla="*/ 386236 h 7080962"/>
              <a:gd name="connsiteX7" fmla="*/ 136122 w 7544888"/>
              <a:gd name="connsiteY7" fmla="*/ 6567927 h 7080962"/>
              <a:gd name="connsiteX8" fmla="*/ 1661040 w 7544888"/>
              <a:gd name="connsiteY8" fmla="*/ 5977006 h 7080962"/>
              <a:gd name="connsiteX9" fmla="*/ 4858606 w 7544888"/>
              <a:gd name="connsiteY9" fmla="*/ 6848826 h 7080962"/>
              <a:gd name="connsiteX10" fmla="*/ 7064779 w 7544888"/>
              <a:gd name="connsiteY10" fmla="*/ 6680110 h 7080962"/>
              <a:gd name="connsiteX0" fmla="*/ 7064779 w 7544888"/>
              <a:gd name="connsiteY0" fmla="*/ 6122339 h 6444774"/>
              <a:gd name="connsiteX1" fmla="*/ 7520771 w 7544888"/>
              <a:gd name="connsiteY1" fmla="*/ 3982798 h 6444774"/>
              <a:gd name="connsiteX2" fmla="*/ 7386723 w 7544888"/>
              <a:gd name="connsiteY2" fmla="*/ 452093 h 6444774"/>
              <a:gd name="connsiteX3" fmla="*/ 6587519 w 7544888"/>
              <a:gd name="connsiteY3" fmla="*/ 12933 h 6444774"/>
              <a:gd name="connsiteX4" fmla="*/ 4314738 w 7544888"/>
              <a:gd name="connsiteY4" fmla="*/ 114973 h 6444774"/>
              <a:gd name="connsiteX5" fmla="*/ 1099408 w 7544888"/>
              <a:gd name="connsiteY5" fmla="*/ 96626 h 6444774"/>
              <a:gd name="connsiteX6" fmla="*/ 183084 w 7544888"/>
              <a:gd name="connsiteY6" fmla="*/ 905014 h 6444774"/>
              <a:gd name="connsiteX7" fmla="*/ 136122 w 7544888"/>
              <a:gd name="connsiteY7" fmla="*/ 6010156 h 6444774"/>
              <a:gd name="connsiteX8" fmla="*/ 1661040 w 7544888"/>
              <a:gd name="connsiteY8" fmla="*/ 5419235 h 6444774"/>
              <a:gd name="connsiteX9" fmla="*/ 4858606 w 7544888"/>
              <a:gd name="connsiteY9" fmla="*/ 6291055 h 6444774"/>
              <a:gd name="connsiteX10" fmla="*/ 7064779 w 7544888"/>
              <a:gd name="connsiteY10" fmla="*/ 6122339 h 6444774"/>
              <a:gd name="connsiteX0" fmla="*/ 7072174 w 7552283"/>
              <a:gd name="connsiteY0" fmla="*/ 6122339 h 6444774"/>
              <a:gd name="connsiteX1" fmla="*/ 7528166 w 7552283"/>
              <a:gd name="connsiteY1" fmla="*/ 3982798 h 6444774"/>
              <a:gd name="connsiteX2" fmla="*/ 7394118 w 7552283"/>
              <a:gd name="connsiteY2" fmla="*/ 452093 h 6444774"/>
              <a:gd name="connsiteX3" fmla="*/ 6594914 w 7552283"/>
              <a:gd name="connsiteY3" fmla="*/ 12933 h 6444774"/>
              <a:gd name="connsiteX4" fmla="*/ 4322133 w 7552283"/>
              <a:gd name="connsiteY4" fmla="*/ 114973 h 6444774"/>
              <a:gd name="connsiteX5" fmla="*/ 1106803 w 7552283"/>
              <a:gd name="connsiteY5" fmla="*/ 96626 h 6444774"/>
              <a:gd name="connsiteX6" fmla="*/ 190479 w 7552283"/>
              <a:gd name="connsiteY6" fmla="*/ 905014 h 6444774"/>
              <a:gd name="connsiteX7" fmla="*/ 143517 w 7552283"/>
              <a:gd name="connsiteY7" fmla="*/ 6010156 h 6444774"/>
              <a:gd name="connsiteX8" fmla="*/ 1770868 w 7552283"/>
              <a:gd name="connsiteY8" fmla="*/ 5419234 h 6444774"/>
              <a:gd name="connsiteX9" fmla="*/ 4866001 w 7552283"/>
              <a:gd name="connsiteY9" fmla="*/ 6291055 h 6444774"/>
              <a:gd name="connsiteX10" fmla="*/ 7072174 w 7552283"/>
              <a:gd name="connsiteY10" fmla="*/ 6122339 h 6444774"/>
              <a:gd name="connsiteX0" fmla="*/ 7072174 w 7552283"/>
              <a:gd name="connsiteY0" fmla="*/ 6122339 h 6395842"/>
              <a:gd name="connsiteX1" fmla="*/ 7528166 w 7552283"/>
              <a:gd name="connsiteY1" fmla="*/ 3982798 h 6395842"/>
              <a:gd name="connsiteX2" fmla="*/ 7394118 w 7552283"/>
              <a:gd name="connsiteY2" fmla="*/ 452093 h 6395842"/>
              <a:gd name="connsiteX3" fmla="*/ 6594914 w 7552283"/>
              <a:gd name="connsiteY3" fmla="*/ 12933 h 6395842"/>
              <a:gd name="connsiteX4" fmla="*/ 4322133 w 7552283"/>
              <a:gd name="connsiteY4" fmla="*/ 114973 h 6395842"/>
              <a:gd name="connsiteX5" fmla="*/ 1106803 w 7552283"/>
              <a:gd name="connsiteY5" fmla="*/ 96626 h 6395842"/>
              <a:gd name="connsiteX6" fmla="*/ 190479 w 7552283"/>
              <a:gd name="connsiteY6" fmla="*/ 905014 h 6395842"/>
              <a:gd name="connsiteX7" fmla="*/ 143517 w 7552283"/>
              <a:gd name="connsiteY7" fmla="*/ 6010156 h 6395842"/>
              <a:gd name="connsiteX8" fmla="*/ 1770868 w 7552283"/>
              <a:gd name="connsiteY8" fmla="*/ 5419234 h 6395842"/>
              <a:gd name="connsiteX9" fmla="*/ 4866001 w 7552283"/>
              <a:gd name="connsiteY9" fmla="*/ 6291055 h 6395842"/>
              <a:gd name="connsiteX10" fmla="*/ 7072174 w 7552283"/>
              <a:gd name="connsiteY10" fmla="*/ 6122339 h 6395842"/>
              <a:gd name="connsiteX0" fmla="*/ 7072174 w 7552283"/>
              <a:gd name="connsiteY0" fmla="*/ 6122339 h 6395842"/>
              <a:gd name="connsiteX1" fmla="*/ 7528166 w 7552283"/>
              <a:gd name="connsiteY1" fmla="*/ 3982798 h 6395842"/>
              <a:gd name="connsiteX2" fmla="*/ 7394118 w 7552283"/>
              <a:gd name="connsiteY2" fmla="*/ 452093 h 6395842"/>
              <a:gd name="connsiteX3" fmla="*/ 6594914 w 7552283"/>
              <a:gd name="connsiteY3" fmla="*/ 12933 h 6395842"/>
              <a:gd name="connsiteX4" fmla="*/ 4322133 w 7552283"/>
              <a:gd name="connsiteY4" fmla="*/ 114973 h 6395842"/>
              <a:gd name="connsiteX5" fmla="*/ 1106803 w 7552283"/>
              <a:gd name="connsiteY5" fmla="*/ 96626 h 6395842"/>
              <a:gd name="connsiteX6" fmla="*/ 190479 w 7552283"/>
              <a:gd name="connsiteY6" fmla="*/ 905014 h 6395842"/>
              <a:gd name="connsiteX7" fmla="*/ 143517 w 7552283"/>
              <a:gd name="connsiteY7" fmla="*/ 6010156 h 6395842"/>
              <a:gd name="connsiteX8" fmla="*/ 1770868 w 7552283"/>
              <a:gd name="connsiteY8" fmla="*/ 5419234 h 6395842"/>
              <a:gd name="connsiteX9" fmla="*/ 4866001 w 7552283"/>
              <a:gd name="connsiteY9" fmla="*/ 6291055 h 6395842"/>
              <a:gd name="connsiteX10" fmla="*/ 7072174 w 7552283"/>
              <a:gd name="connsiteY10" fmla="*/ 6122339 h 6395842"/>
              <a:gd name="connsiteX0" fmla="*/ 7299517 w 7779626"/>
              <a:gd name="connsiteY0" fmla="*/ 6122339 h 6491961"/>
              <a:gd name="connsiteX1" fmla="*/ 7755509 w 7779626"/>
              <a:gd name="connsiteY1" fmla="*/ 3982798 h 6491961"/>
              <a:gd name="connsiteX2" fmla="*/ 7621461 w 7779626"/>
              <a:gd name="connsiteY2" fmla="*/ 452093 h 6491961"/>
              <a:gd name="connsiteX3" fmla="*/ 6822257 w 7779626"/>
              <a:gd name="connsiteY3" fmla="*/ 12933 h 6491961"/>
              <a:gd name="connsiteX4" fmla="*/ 4549476 w 7779626"/>
              <a:gd name="connsiteY4" fmla="*/ 114973 h 6491961"/>
              <a:gd name="connsiteX5" fmla="*/ 1334146 w 7779626"/>
              <a:gd name="connsiteY5" fmla="*/ 96626 h 6491961"/>
              <a:gd name="connsiteX6" fmla="*/ 417822 w 7779626"/>
              <a:gd name="connsiteY6" fmla="*/ 905014 h 6491961"/>
              <a:gd name="connsiteX7" fmla="*/ 370860 w 7779626"/>
              <a:gd name="connsiteY7" fmla="*/ 6010156 h 6491961"/>
              <a:gd name="connsiteX8" fmla="*/ 5093344 w 7779626"/>
              <a:gd name="connsiteY8" fmla="*/ 6291055 h 6491961"/>
              <a:gd name="connsiteX9" fmla="*/ 7299517 w 7779626"/>
              <a:gd name="connsiteY9" fmla="*/ 6122339 h 6491961"/>
              <a:gd name="connsiteX0" fmla="*/ 7299517 w 7779626"/>
              <a:gd name="connsiteY0" fmla="*/ 6122339 h 6479811"/>
              <a:gd name="connsiteX1" fmla="*/ 7755509 w 7779626"/>
              <a:gd name="connsiteY1" fmla="*/ 3982798 h 6479811"/>
              <a:gd name="connsiteX2" fmla="*/ 7621461 w 7779626"/>
              <a:gd name="connsiteY2" fmla="*/ 452093 h 6479811"/>
              <a:gd name="connsiteX3" fmla="*/ 6822257 w 7779626"/>
              <a:gd name="connsiteY3" fmla="*/ 12933 h 6479811"/>
              <a:gd name="connsiteX4" fmla="*/ 4549476 w 7779626"/>
              <a:gd name="connsiteY4" fmla="*/ 114973 h 6479811"/>
              <a:gd name="connsiteX5" fmla="*/ 1334146 w 7779626"/>
              <a:gd name="connsiteY5" fmla="*/ 96626 h 6479811"/>
              <a:gd name="connsiteX6" fmla="*/ 417822 w 7779626"/>
              <a:gd name="connsiteY6" fmla="*/ 905014 h 6479811"/>
              <a:gd name="connsiteX7" fmla="*/ 370860 w 7779626"/>
              <a:gd name="connsiteY7" fmla="*/ 6010156 h 6479811"/>
              <a:gd name="connsiteX8" fmla="*/ 5093344 w 7779626"/>
              <a:gd name="connsiteY8" fmla="*/ 6291055 h 6479811"/>
              <a:gd name="connsiteX9" fmla="*/ 5906640 w 7779626"/>
              <a:gd name="connsiteY9" fmla="*/ 6366201 h 6479811"/>
              <a:gd name="connsiteX10" fmla="*/ 7299517 w 7779626"/>
              <a:gd name="connsiteY10" fmla="*/ 6122339 h 6479811"/>
              <a:gd name="connsiteX0" fmla="*/ 7299517 w 7779626"/>
              <a:gd name="connsiteY0" fmla="*/ 6122339 h 10780205"/>
              <a:gd name="connsiteX1" fmla="*/ 7755509 w 7779626"/>
              <a:gd name="connsiteY1" fmla="*/ 3982798 h 10780205"/>
              <a:gd name="connsiteX2" fmla="*/ 7621461 w 7779626"/>
              <a:gd name="connsiteY2" fmla="*/ 452093 h 10780205"/>
              <a:gd name="connsiteX3" fmla="*/ 6822257 w 7779626"/>
              <a:gd name="connsiteY3" fmla="*/ 12933 h 10780205"/>
              <a:gd name="connsiteX4" fmla="*/ 4549476 w 7779626"/>
              <a:gd name="connsiteY4" fmla="*/ 114973 h 10780205"/>
              <a:gd name="connsiteX5" fmla="*/ 1334146 w 7779626"/>
              <a:gd name="connsiteY5" fmla="*/ 96626 h 10780205"/>
              <a:gd name="connsiteX6" fmla="*/ 417822 w 7779626"/>
              <a:gd name="connsiteY6" fmla="*/ 905014 h 10780205"/>
              <a:gd name="connsiteX7" fmla="*/ 370860 w 7779626"/>
              <a:gd name="connsiteY7" fmla="*/ 6010156 h 10780205"/>
              <a:gd name="connsiteX8" fmla="*/ 5093344 w 7779626"/>
              <a:gd name="connsiteY8" fmla="*/ 6291055 h 10780205"/>
              <a:gd name="connsiteX9" fmla="*/ 5945053 w 7779626"/>
              <a:gd name="connsiteY9" fmla="*/ 10780050 h 10780205"/>
              <a:gd name="connsiteX10" fmla="*/ 7299517 w 7779626"/>
              <a:gd name="connsiteY10" fmla="*/ 6122339 h 10780205"/>
              <a:gd name="connsiteX0" fmla="*/ 7244699 w 7724808"/>
              <a:gd name="connsiteY0" fmla="*/ 6122339 h 10780996"/>
              <a:gd name="connsiteX1" fmla="*/ 7700691 w 7724808"/>
              <a:gd name="connsiteY1" fmla="*/ 3982798 h 10780996"/>
              <a:gd name="connsiteX2" fmla="*/ 7566643 w 7724808"/>
              <a:gd name="connsiteY2" fmla="*/ 452093 h 10780996"/>
              <a:gd name="connsiteX3" fmla="*/ 6767439 w 7724808"/>
              <a:gd name="connsiteY3" fmla="*/ 12933 h 10780996"/>
              <a:gd name="connsiteX4" fmla="*/ 4494658 w 7724808"/>
              <a:gd name="connsiteY4" fmla="*/ 114973 h 10780996"/>
              <a:gd name="connsiteX5" fmla="*/ 1279328 w 7724808"/>
              <a:gd name="connsiteY5" fmla="*/ 96626 h 10780996"/>
              <a:gd name="connsiteX6" fmla="*/ 363004 w 7724808"/>
              <a:gd name="connsiteY6" fmla="*/ 905014 h 10780996"/>
              <a:gd name="connsiteX7" fmla="*/ 316042 w 7724808"/>
              <a:gd name="connsiteY7" fmla="*/ 6010156 h 10780996"/>
              <a:gd name="connsiteX8" fmla="*/ 4295882 w 7724808"/>
              <a:gd name="connsiteY8" fmla="*/ 9413045 h 10780996"/>
              <a:gd name="connsiteX9" fmla="*/ 5890235 w 7724808"/>
              <a:gd name="connsiteY9" fmla="*/ 10780050 h 10780996"/>
              <a:gd name="connsiteX10" fmla="*/ 7244699 w 7724808"/>
              <a:gd name="connsiteY10" fmla="*/ 6122339 h 10780996"/>
              <a:gd name="connsiteX0" fmla="*/ 7124630 w 7604739"/>
              <a:gd name="connsiteY0" fmla="*/ 6122339 h 10780650"/>
              <a:gd name="connsiteX1" fmla="*/ 7580622 w 7604739"/>
              <a:gd name="connsiteY1" fmla="*/ 3982798 h 10780650"/>
              <a:gd name="connsiteX2" fmla="*/ 7446574 w 7604739"/>
              <a:gd name="connsiteY2" fmla="*/ 452093 h 10780650"/>
              <a:gd name="connsiteX3" fmla="*/ 6647370 w 7604739"/>
              <a:gd name="connsiteY3" fmla="*/ 12933 h 10780650"/>
              <a:gd name="connsiteX4" fmla="*/ 4374589 w 7604739"/>
              <a:gd name="connsiteY4" fmla="*/ 114973 h 10780650"/>
              <a:gd name="connsiteX5" fmla="*/ 1159259 w 7604739"/>
              <a:gd name="connsiteY5" fmla="*/ 96626 h 10780650"/>
              <a:gd name="connsiteX6" fmla="*/ 242935 w 7604739"/>
              <a:gd name="connsiteY6" fmla="*/ 905014 h 10780650"/>
              <a:gd name="connsiteX7" fmla="*/ 195973 w 7604739"/>
              <a:gd name="connsiteY7" fmla="*/ 6010156 h 10780650"/>
              <a:gd name="connsiteX8" fmla="*/ 2543505 w 7604739"/>
              <a:gd name="connsiteY8" fmla="*/ 8196326 h 10780650"/>
              <a:gd name="connsiteX9" fmla="*/ 4175813 w 7604739"/>
              <a:gd name="connsiteY9" fmla="*/ 9413045 h 10780650"/>
              <a:gd name="connsiteX10" fmla="*/ 5770166 w 7604739"/>
              <a:gd name="connsiteY10" fmla="*/ 10780050 h 10780650"/>
              <a:gd name="connsiteX11" fmla="*/ 7124630 w 7604739"/>
              <a:gd name="connsiteY11" fmla="*/ 6122339 h 10780650"/>
              <a:gd name="connsiteX0" fmla="*/ 7124630 w 7604739"/>
              <a:gd name="connsiteY0" fmla="*/ 6122339 h 10780940"/>
              <a:gd name="connsiteX1" fmla="*/ 7580622 w 7604739"/>
              <a:gd name="connsiteY1" fmla="*/ 3982798 h 10780940"/>
              <a:gd name="connsiteX2" fmla="*/ 7446574 w 7604739"/>
              <a:gd name="connsiteY2" fmla="*/ 452093 h 10780940"/>
              <a:gd name="connsiteX3" fmla="*/ 6647370 w 7604739"/>
              <a:gd name="connsiteY3" fmla="*/ 12933 h 10780940"/>
              <a:gd name="connsiteX4" fmla="*/ 4374589 w 7604739"/>
              <a:gd name="connsiteY4" fmla="*/ 114973 h 10780940"/>
              <a:gd name="connsiteX5" fmla="*/ 1159259 w 7604739"/>
              <a:gd name="connsiteY5" fmla="*/ 96626 h 10780940"/>
              <a:gd name="connsiteX6" fmla="*/ 242935 w 7604739"/>
              <a:gd name="connsiteY6" fmla="*/ 905014 h 10780940"/>
              <a:gd name="connsiteX7" fmla="*/ 195973 w 7604739"/>
              <a:gd name="connsiteY7" fmla="*/ 6010156 h 10780940"/>
              <a:gd name="connsiteX8" fmla="*/ 2543505 w 7604739"/>
              <a:gd name="connsiteY8" fmla="*/ 6258539 h 10780940"/>
              <a:gd name="connsiteX9" fmla="*/ 4175813 w 7604739"/>
              <a:gd name="connsiteY9" fmla="*/ 9413045 h 10780940"/>
              <a:gd name="connsiteX10" fmla="*/ 5770166 w 7604739"/>
              <a:gd name="connsiteY10" fmla="*/ 10780050 h 10780940"/>
              <a:gd name="connsiteX11" fmla="*/ 7124630 w 7604739"/>
              <a:gd name="connsiteY11" fmla="*/ 6122339 h 10780940"/>
              <a:gd name="connsiteX0" fmla="*/ 7124630 w 7604739"/>
              <a:gd name="connsiteY0" fmla="*/ 6122339 h 10782473"/>
              <a:gd name="connsiteX1" fmla="*/ 7580622 w 7604739"/>
              <a:gd name="connsiteY1" fmla="*/ 3982798 h 10782473"/>
              <a:gd name="connsiteX2" fmla="*/ 7446574 w 7604739"/>
              <a:gd name="connsiteY2" fmla="*/ 452093 h 10782473"/>
              <a:gd name="connsiteX3" fmla="*/ 6647370 w 7604739"/>
              <a:gd name="connsiteY3" fmla="*/ 12933 h 10782473"/>
              <a:gd name="connsiteX4" fmla="*/ 4374589 w 7604739"/>
              <a:gd name="connsiteY4" fmla="*/ 114973 h 10782473"/>
              <a:gd name="connsiteX5" fmla="*/ 1159259 w 7604739"/>
              <a:gd name="connsiteY5" fmla="*/ 96626 h 10782473"/>
              <a:gd name="connsiteX6" fmla="*/ 242935 w 7604739"/>
              <a:gd name="connsiteY6" fmla="*/ 905014 h 10782473"/>
              <a:gd name="connsiteX7" fmla="*/ 195973 w 7604739"/>
              <a:gd name="connsiteY7" fmla="*/ 6010156 h 10782473"/>
              <a:gd name="connsiteX8" fmla="*/ 2543505 w 7604739"/>
              <a:gd name="connsiteY8" fmla="*/ 6258539 h 10782473"/>
              <a:gd name="connsiteX9" fmla="*/ 3125868 w 7604739"/>
              <a:gd name="connsiteY9" fmla="*/ 9843665 h 10782473"/>
              <a:gd name="connsiteX10" fmla="*/ 5770166 w 7604739"/>
              <a:gd name="connsiteY10" fmla="*/ 10780050 h 10782473"/>
              <a:gd name="connsiteX11" fmla="*/ 7124630 w 7604739"/>
              <a:gd name="connsiteY11" fmla="*/ 6122339 h 10782473"/>
              <a:gd name="connsiteX0" fmla="*/ 7047805 w 7610375"/>
              <a:gd name="connsiteY0" fmla="*/ 9567294 h 10782473"/>
              <a:gd name="connsiteX1" fmla="*/ 7580622 w 7610375"/>
              <a:gd name="connsiteY1" fmla="*/ 3982798 h 10782473"/>
              <a:gd name="connsiteX2" fmla="*/ 7446574 w 7610375"/>
              <a:gd name="connsiteY2" fmla="*/ 452093 h 10782473"/>
              <a:gd name="connsiteX3" fmla="*/ 6647370 w 7610375"/>
              <a:gd name="connsiteY3" fmla="*/ 12933 h 10782473"/>
              <a:gd name="connsiteX4" fmla="*/ 4374589 w 7610375"/>
              <a:gd name="connsiteY4" fmla="*/ 114973 h 10782473"/>
              <a:gd name="connsiteX5" fmla="*/ 1159259 w 7610375"/>
              <a:gd name="connsiteY5" fmla="*/ 96626 h 10782473"/>
              <a:gd name="connsiteX6" fmla="*/ 242935 w 7610375"/>
              <a:gd name="connsiteY6" fmla="*/ 905014 h 10782473"/>
              <a:gd name="connsiteX7" fmla="*/ 195973 w 7610375"/>
              <a:gd name="connsiteY7" fmla="*/ 6010156 h 10782473"/>
              <a:gd name="connsiteX8" fmla="*/ 2543505 w 7610375"/>
              <a:gd name="connsiteY8" fmla="*/ 6258539 h 10782473"/>
              <a:gd name="connsiteX9" fmla="*/ 3125868 w 7610375"/>
              <a:gd name="connsiteY9" fmla="*/ 9843665 h 10782473"/>
              <a:gd name="connsiteX10" fmla="*/ 5770166 w 7610375"/>
              <a:gd name="connsiteY10" fmla="*/ 10780050 h 10782473"/>
              <a:gd name="connsiteX11" fmla="*/ 7047805 w 7610375"/>
              <a:gd name="connsiteY11" fmla="*/ 9567294 h 10782473"/>
              <a:gd name="connsiteX0" fmla="*/ 6865154 w 7427724"/>
              <a:gd name="connsiteY0" fmla="*/ 9567294 h 10782473"/>
              <a:gd name="connsiteX1" fmla="*/ 7397971 w 7427724"/>
              <a:gd name="connsiteY1" fmla="*/ 3982798 h 10782473"/>
              <a:gd name="connsiteX2" fmla="*/ 7263923 w 7427724"/>
              <a:gd name="connsiteY2" fmla="*/ 452093 h 10782473"/>
              <a:gd name="connsiteX3" fmla="*/ 6464719 w 7427724"/>
              <a:gd name="connsiteY3" fmla="*/ 12933 h 10782473"/>
              <a:gd name="connsiteX4" fmla="*/ 4191938 w 7427724"/>
              <a:gd name="connsiteY4" fmla="*/ 114973 h 10782473"/>
              <a:gd name="connsiteX5" fmla="*/ 976608 w 7427724"/>
              <a:gd name="connsiteY5" fmla="*/ 96626 h 10782473"/>
              <a:gd name="connsiteX6" fmla="*/ 60284 w 7427724"/>
              <a:gd name="connsiteY6" fmla="*/ 905014 h 10782473"/>
              <a:gd name="connsiteX7" fmla="*/ 2360854 w 7427724"/>
              <a:gd name="connsiteY7" fmla="*/ 6258539 h 10782473"/>
              <a:gd name="connsiteX8" fmla="*/ 2943217 w 7427724"/>
              <a:gd name="connsiteY8" fmla="*/ 9843665 h 10782473"/>
              <a:gd name="connsiteX9" fmla="*/ 5587515 w 7427724"/>
              <a:gd name="connsiteY9" fmla="*/ 10780050 h 10782473"/>
              <a:gd name="connsiteX10" fmla="*/ 6865154 w 7427724"/>
              <a:gd name="connsiteY10" fmla="*/ 9567294 h 10782473"/>
              <a:gd name="connsiteX0" fmla="*/ 5932797 w 6495367"/>
              <a:gd name="connsiteY0" fmla="*/ 9922378 h 11137557"/>
              <a:gd name="connsiteX1" fmla="*/ 6465614 w 6495367"/>
              <a:gd name="connsiteY1" fmla="*/ 4337882 h 11137557"/>
              <a:gd name="connsiteX2" fmla="*/ 6331566 w 6495367"/>
              <a:gd name="connsiteY2" fmla="*/ 807177 h 11137557"/>
              <a:gd name="connsiteX3" fmla="*/ 5532362 w 6495367"/>
              <a:gd name="connsiteY3" fmla="*/ 368017 h 11137557"/>
              <a:gd name="connsiteX4" fmla="*/ 3259581 w 6495367"/>
              <a:gd name="connsiteY4" fmla="*/ 470057 h 11137557"/>
              <a:gd name="connsiteX5" fmla="*/ 44251 w 6495367"/>
              <a:gd name="connsiteY5" fmla="*/ 451710 h 11137557"/>
              <a:gd name="connsiteX6" fmla="*/ 1428497 w 6495367"/>
              <a:gd name="connsiteY6" fmla="*/ 6613623 h 11137557"/>
              <a:gd name="connsiteX7" fmla="*/ 2010860 w 6495367"/>
              <a:gd name="connsiteY7" fmla="*/ 10198749 h 11137557"/>
              <a:gd name="connsiteX8" fmla="*/ 4655158 w 6495367"/>
              <a:gd name="connsiteY8" fmla="*/ 11135134 h 11137557"/>
              <a:gd name="connsiteX9" fmla="*/ 5932797 w 6495367"/>
              <a:gd name="connsiteY9" fmla="*/ 9922378 h 11137557"/>
              <a:gd name="connsiteX0" fmla="*/ 4504300 w 5066870"/>
              <a:gd name="connsiteY0" fmla="*/ 9567294 h 10782473"/>
              <a:gd name="connsiteX1" fmla="*/ 5037117 w 5066870"/>
              <a:gd name="connsiteY1" fmla="*/ 3982798 h 10782473"/>
              <a:gd name="connsiteX2" fmla="*/ 4903069 w 5066870"/>
              <a:gd name="connsiteY2" fmla="*/ 452093 h 10782473"/>
              <a:gd name="connsiteX3" fmla="*/ 4103865 w 5066870"/>
              <a:gd name="connsiteY3" fmla="*/ 12933 h 10782473"/>
              <a:gd name="connsiteX4" fmla="*/ 1831084 w 5066870"/>
              <a:gd name="connsiteY4" fmla="*/ 114973 h 10782473"/>
              <a:gd name="connsiteX5" fmla="*/ 0 w 5066870"/>
              <a:gd name="connsiteY5" fmla="*/ 6258539 h 10782473"/>
              <a:gd name="connsiteX6" fmla="*/ 582363 w 5066870"/>
              <a:gd name="connsiteY6" fmla="*/ 9843665 h 10782473"/>
              <a:gd name="connsiteX7" fmla="*/ 3226661 w 5066870"/>
              <a:gd name="connsiteY7" fmla="*/ 10780050 h 10782473"/>
              <a:gd name="connsiteX8" fmla="*/ 4504300 w 5066870"/>
              <a:gd name="connsiteY8" fmla="*/ 9567294 h 10782473"/>
              <a:gd name="connsiteX0" fmla="*/ 4504300 w 5066870"/>
              <a:gd name="connsiteY0" fmla="*/ 9683539 h 10976909"/>
              <a:gd name="connsiteX1" fmla="*/ 5037117 w 5066870"/>
              <a:gd name="connsiteY1" fmla="*/ 4099043 h 10976909"/>
              <a:gd name="connsiteX2" fmla="*/ 4903069 w 5066870"/>
              <a:gd name="connsiteY2" fmla="*/ 568338 h 10976909"/>
              <a:gd name="connsiteX3" fmla="*/ 4103865 w 5066870"/>
              <a:gd name="connsiteY3" fmla="*/ 129178 h 10976909"/>
              <a:gd name="connsiteX4" fmla="*/ 1831084 w 5066870"/>
              <a:gd name="connsiteY4" fmla="*/ 231218 h 10976909"/>
              <a:gd name="connsiteX5" fmla="*/ 0 w 5066870"/>
              <a:gd name="connsiteY5" fmla="*/ 2606865 h 10976909"/>
              <a:gd name="connsiteX6" fmla="*/ 582363 w 5066870"/>
              <a:gd name="connsiteY6" fmla="*/ 9959910 h 10976909"/>
              <a:gd name="connsiteX7" fmla="*/ 3226661 w 5066870"/>
              <a:gd name="connsiteY7" fmla="*/ 10896295 h 10976909"/>
              <a:gd name="connsiteX8" fmla="*/ 4504300 w 5066870"/>
              <a:gd name="connsiteY8" fmla="*/ 9683539 h 10976909"/>
              <a:gd name="connsiteX0" fmla="*/ 3959697 w 4522267"/>
              <a:gd name="connsiteY0" fmla="*/ 10221418 h 11643903"/>
              <a:gd name="connsiteX1" fmla="*/ 4492514 w 4522267"/>
              <a:gd name="connsiteY1" fmla="*/ 4636922 h 11643903"/>
              <a:gd name="connsiteX2" fmla="*/ 4358466 w 4522267"/>
              <a:gd name="connsiteY2" fmla="*/ 1106217 h 11643903"/>
              <a:gd name="connsiteX3" fmla="*/ 3559262 w 4522267"/>
              <a:gd name="connsiteY3" fmla="*/ 667057 h 11643903"/>
              <a:gd name="connsiteX4" fmla="*/ 1286481 w 4522267"/>
              <a:gd name="connsiteY4" fmla="*/ 769097 h 11643903"/>
              <a:gd name="connsiteX5" fmla="*/ 37760 w 4522267"/>
              <a:gd name="connsiteY5" fmla="*/ 10497789 h 11643903"/>
              <a:gd name="connsiteX6" fmla="*/ 2682058 w 4522267"/>
              <a:gd name="connsiteY6" fmla="*/ 11434174 h 11643903"/>
              <a:gd name="connsiteX7" fmla="*/ 3959697 w 4522267"/>
              <a:gd name="connsiteY7" fmla="*/ 10221418 h 11643903"/>
              <a:gd name="connsiteX0" fmla="*/ 4267536 w 4830106"/>
              <a:gd name="connsiteY0" fmla="*/ 10303424 h 11732407"/>
              <a:gd name="connsiteX1" fmla="*/ 4800353 w 4830106"/>
              <a:gd name="connsiteY1" fmla="*/ 4718928 h 11732407"/>
              <a:gd name="connsiteX2" fmla="*/ 4666305 w 4830106"/>
              <a:gd name="connsiteY2" fmla="*/ 1188223 h 11732407"/>
              <a:gd name="connsiteX3" fmla="*/ 3867101 w 4830106"/>
              <a:gd name="connsiteY3" fmla="*/ 749063 h 11732407"/>
              <a:gd name="connsiteX4" fmla="*/ 416333 w 4830106"/>
              <a:gd name="connsiteY4" fmla="*/ 743448 h 11732407"/>
              <a:gd name="connsiteX5" fmla="*/ 345599 w 4830106"/>
              <a:gd name="connsiteY5" fmla="*/ 10579795 h 11732407"/>
              <a:gd name="connsiteX6" fmla="*/ 2989897 w 4830106"/>
              <a:gd name="connsiteY6" fmla="*/ 11516180 h 11732407"/>
              <a:gd name="connsiteX7" fmla="*/ 4267536 w 4830106"/>
              <a:gd name="connsiteY7" fmla="*/ 10303424 h 11732407"/>
              <a:gd name="connsiteX0" fmla="*/ 4267536 w 4802643"/>
              <a:gd name="connsiteY0" fmla="*/ 10278967 h 11707950"/>
              <a:gd name="connsiteX1" fmla="*/ 4800353 w 4802643"/>
              <a:gd name="connsiteY1" fmla="*/ 4694471 h 11707950"/>
              <a:gd name="connsiteX2" fmla="*/ 4436139 w 4802643"/>
              <a:gd name="connsiteY2" fmla="*/ 212148 h 11707950"/>
              <a:gd name="connsiteX3" fmla="*/ 3867101 w 4802643"/>
              <a:gd name="connsiteY3" fmla="*/ 724606 h 11707950"/>
              <a:gd name="connsiteX4" fmla="*/ 416333 w 4802643"/>
              <a:gd name="connsiteY4" fmla="*/ 718991 h 11707950"/>
              <a:gd name="connsiteX5" fmla="*/ 345599 w 4802643"/>
              <a:gd name="connsiteY5" fmla="*/ 10555338 h 11707950"/>
              <a:gd name="connsiteX6" fmla="*/ 2989897 w 4802643"/>
              <a:gd name="connsiteY6" fmla="*/ 11491723 h 11707950"/>
              <a:gd name="connsiteX7" fmla="*/ 4267536 w 4802643"/>
              <a:gd name="connsiteY7" fmla="*/ 10278967 h 11707950"/>
              <a:gd name="connsiteX0" fmla="*/ 4267536 w 4588440"/>
              <a:gd name="connsiteY0" fmla="*/ 10479522 h 11908505"/>
              <a:gd name="connsiteX1" fmla="*/ 4581147 w 4588440"/>
              <a:gd name="connsiteY1" fmla="*/ 7749893 h 11908505"/>
              <a:gd name="connsiteX2" fmla="*/ 4436139 w 4588440"/>
              <a:gd name="connsiteY2" fmla="*/ 412703 h 11908505"/>
              <a:gd name="connsiteX3" fmla="*/ 3867101 w 4588440"/>
              <a:gd name="connsiteY3" fmla="*/ 925161 h 11908505"/>
              <a:gd name="connsiteX4" fmla="*/ 416333 w 4588440"/>
              <a:gd name="connsiteY4" fmla="*/ 919546 h 11908505"/>
              <a:gd name="connsiteX5" fmla="*/ 345599 w 4588440"/>
              <a:gd name="connsiteY5" fmla="*/ 10755893 h 11908505"/>
              <a:gd name="connsiteX6" fmla="*/ 2989897 w 4588440"/>
              <a:gd name="connsiteY6" fmla="*/ 11692278 h 11908505"/>
              <a:gd name="connsiteX7" fmla="*/ 4267536 w 4588440"/>
              <a:gd name="connsiteY7" fmla="*/ 10479522 h 11908505"/>
              <a:gd name="connsiteX0" fmla="*/ 4267536 w 4599715"/>
              <a:gd name="connsiteY0" fmla="*/ 10607165 h 12036148"/>
              <a:gd name="connsiteX1" fmla="*/ 4581147 w 4599715"/>
              <a:gd name="connsiteY1" fmla="*/ 7877536 h 12036148"/>
              <a:gd name="connsiteX2" fmla="*/ 3867101 w 4599715"/>
              <a:gd name="connsiteY2" fmla="*/ 1052804 h 12036148"/>
              <a:gd name="connsiteX3" fmla="*/ 416333 w 4599715"/>
              <a:gd name="connsiteY3" fmla="*/ 1047189 h 12036148"/>
              <a:gd name="connsiteX4" fmla="*/ 345599 w 4599715"/>
              <a:gd name="connsiteY4" fmla="*/ 10883536 h 12036148"/>
              <a:gd name="connsiteX5" fmla="*/ 2989897 w 4599715"/>
              <a:gd name="connsiteY5" fmla="*/ 11819921 h 12036148"/>
              <a:gd name="connsiteX6" fmla="*/ 4267536 w 4599715"/>
              <a:gd name="connsiteY6" fmla="*/ 10607165 h 12036148"/>
              <a:gd name="connsiteX0" fmla="*/ 4267536 w 4521766"/>
              <a:gd name="connsiteY0" fmla="*/ 10496257 h 11925240"/>
              <a:gd name="connsiteX1" fmla="*/ 4493465 w 4521766"/>
              <a:gd name="connsiteY1" fmla="*/ 5704780 h 11925240"/>
              <a:gd name="connsiteX2" fmla="*/ 3867101 w 4521766"/>
              <a:gd name="connsiteY2" fmla="*/ 941896 h 11925240"/>
              <a:gd name="connsiteX3" fmla="*/ 416333 w 4521766"/>
              <a:gd name="connsiteY3" fmla="*/ 936281 h 11925240"/>
              <a:gd name="connsiteX4" fmla="*/ 345599 w 4521766"/>
              <a:gd name="connsiteY4" fmla="*/ 10772628 h 11925240"/>
              <a:gd name="connsiteX5" fmla="*/ 2989897 w 4521766"/>
              <a:gd name="connsiteY5" fmla="*/ 11709013 h 11925240"/>
              <a:gd name="connsiteX6" fmla="*/ 4267536 w 4521766"/>
              <a:gd name="connsiteY6" fmla="*/ 10496257 h 11925240"/>
              <a:gd name="connsiteX0" fmla="*/ 4267536 w 4374643"/>
              <a:gd name="connsiteY0" fmla="*/ 10769182 h 12198165"/>
              <a:gd name="connsiteX1" fmla="*/ 3867101 w 4374643"/>
              <a:gd name="connsiteY1" fmla="*/ 1214821 h 12198165"/>
              <a:gd name="connsiteX2" fmla="*/ 416333 w 4374643"/>
              <a:gd name="connsiteY2" fmla="*/ 1209206 h 12198165"/>
              <a:gd name="connsiteX3" fmla="*/ 345599 w 4374643"/>
              <a:gd name="connsiteY3" fmla="*/ 11045553 h 12198165"/>
              <a:gd name="connsiteX4" fmla="*/ 2989897 w 4374643"/>
              <a:gd name="connsiteY4" fmla="*/ 11981938 h 12198165"/>
              <a:gd name="connsiteX5" fmla="*/ 4267536 w 4374643"/>
              <a:gd name="connsiteY5" fmla="*/ 10769182 h 12198165"/>
              <a:gd name="connsiteX0" fmla="*/ 4286183 w 4393290"/>
              <a:gd name="connsiteY0" fmla="*/ 10769182 h 12205107"/>
              <a:gd name="connsiteX1" fmla="*/ 3885748 w 4393290"/>
              <a:gd name="connsiteY1" fmla="*/ 1214821 h 12205107"/>
              <a:gd name="connsiteX2" fmla="*/ 434980 w 4393290"/>
              <a:gd name="connsiteY2" fmla="*/ 1209206 h 12205107"/>
              <a:gd name="connsiteX3" fmla="*/ 331365 w 4393290"/>
              <a:gd name="connsiteY3" fmla="*/ 11045551 h 12205107"/>
              <a:gd name="connsiteX4" fmla="*/ 3008544 w 4393290"/>
              <a:gd name="connsiteY4" fmla="*/ 11981938 h 12205107"/>
              <a:gd name="connsiteX5" fmla="*/ 4286183 w 4393290"/>
              <a:gd name="connsiteY5" fmla="*/ 10769182 h 12205107"/>
              <a:gd name="connsiteX0" fmla="*/ 4229743 w 4336850"/>
              <a:gd name="connsiteY0" fmla="*/ 10769182 h 12205107"/>
              <a:gd name="connsiteX1" fmla="*/ 3829308 w 4336850"/>
              <a:gd name="connsiteY1" fmla="*/ 1214821 h 12205107"/>
              <a:gd name="connsiteX2" fmla="*/ 378540 w 4336850"/>
              <a:gd name="connsiteY2" fmla="*/ 1209206 h 12205107"/>
              <a:gd name="connsiteX3" fmla="*/ 274925 w 4336850"/>
              <a:gd name="connsiteY3" fmla="*/ 11045551 h 12205107"/>
              <a:gd name="connsiteX4" fmla="*/ 2952104 w 4336850"/>
              <a:gd name="connsiteY4" fmla="*/ 11981938 h 12205107"/>
              <a:gd name="connsiteX5" fmla="*/ 4229743 w 4336850"/>
              <a:gd name="connsiteY5" fmla="*/ 10769182 h 12205107"/>
              <a:gd name="connsiteX0" fmla="*/ 4276366 w 4383473"/>
              <a:gd name="connsiteY0" fmla="*/ 10480082 h 11916007"/>
              <a:gd name="connsiteX1" fmla="*/ 3875931 w 4383473"/>
              <a:gd name="connsiteY1" fmla="*/ 925721 h 11916007"/>
              <a:gd name="connsiteX2" fmla="*/ 425163 w 4383473"/>
              <a:gd name="connsiteY2" fmla="*/ 920106 h 11916007"/>
              <a:gd name="connsiteX3" fmla="*/ 59765 w 4383473"/>
              <a:gd name="connsiteY3" fmla="*/ 5776026 h 11916007"/>
              <a:gd name="connsiteX4" fmla="*/ 321548 w 4383473"/>
              <a:gd name="connsiteY4" fmla="*/ 10756451 h 11916007"/>
              <a:gd name="connsiteX5" fmla="*/ 2998727 w 4383473"/>
              <a:gd name="connsiteY5" fmla="*/ 11692838 h 11916007"/>
              <a:gd name="connsiteX6" fmla="*/ 4276366 w 4383473"/>
              <a:gd name="connsiteY6" fmla="*/ 10480082 h 11916007"/>
              <a:gd name="connsiteX0" fmla="*/ 4328588 w 4441336"/>
              <a:gd name="connsiteY0" fmla="*/ 10640833 h 12076758"/>
              <a:gd name="connsiteX1" fmla="*/ 3928153 w 4441336"/>
              <a:gd name="connsiteY1" fmla="*/ 1086472 h 12076758"/>
              <a:gd name="connsiteX2" fmla="*/ 359107 w 4441336"/>
              <a:gd name="connsiteY2" fmla="*/ 757698 h 12076758"/>
              <a:gd name="connsiteX3" fmla="*/ 111987 w 4441336"/>
              <a:gd name="connsiteY3" fmla="*/ 5936777 h 12076758"/>
              <a:gd name="connsiteX4" fmla="*/ 373770 w 4441336"/>
              <a:gd name="connsiteY4" fmla="*/ 10917202 h 12076758"/>
              <a:gd name="connsiteX5" fmla="*/ 3050949 w 4441336"/>
              <a:gd name="connsiteY5" fmla="*/ 11853589 h 12076758"/>
              <a:gd name="connsiteX6" fmla="*/ 4328588 w 4441336"/>
              <a:gd name="connsiteY6" fmla="*/ 10640833 h 12076758"/>
              <a:gd name="connsiteX0" fmla="*/ 4328588 w 4441337"/>
              <a:gd name="connsiteY0" fmla="*/ 10640833 h 12267849"/>
              <a:gd name="connsiteX1" fmla="*/ 3928153 w 4441337"/>
              <a:gd name="connsiteY1" fmla="*/ 1086472 h 12267849"/>
              <a:gd name="connsiteX2" fmla="*/ 359107 w 4441337"/>
              <a:gd name="connsiteY2" fmla="*/ 757698 h 12267849"/>
              <a:gd name="connsiteX3" fmla="*/ 111987 w 4441337"/>
              <a:gd name="connsiteY3" fmla="*/ 5936777 h 12267849"/>
              <a:gd name="connsiteX4" fmla="*/ 294919 w 4441337"/>
              <a:gd name="connsiteY4" fmla="*/ 11240361 h 12267849"/>
              <a:gd name="connsiteX5" fmla="*/ 3050949 w 4441337"/>
              <a:gd name="connsiteY5" fmla="*/ 11853589 h 12267849"/>
              <a:gd name="connsiteX6" fmla="*/ 4328588 w 4441337"/>
              <a:gd name="connsiteY6" fmla="*/ 10640833 h 12267849"/>
              <a:gd name="connsiteX0" fmla="*/ 4348328 w 4461077"/>
              <a:gd name="connsiteY0" fmla="*/ 10640833 h 12267849"/>
              <a:gd name="connsiteX1" fmla="*/ 3947893 w 4461077"/>
              <a:gd name="connsiteY1" fmla="*/ 1086472 h 12267849"/>
              <a:gd name="connsiteX2" fmla="*/ 378847 w 4461077"/>
              <a:gd name="connsiteY2" fmla="*/ 757698 h 12267849"/>
              <a:gd name="connsiteX3" fmla="*/ 92302 w 4461077"/>
              <a:gd name="connsiteY3" fmla="*/ 5936778 h 12267849"/>
              <a:gd name="connsiteX4" fmla="*/ 314659 w 4461077"/>
              <a:gd name="connsiteY4" fmla="*/ 11240361 h 12267849"/>
              <a:gd name="connsiteX5" fmla="*/ 3070689 w 4461077"/>
              <a:gd name="connsiteY5" fmla="*/ 11853589 h 12267849"/>
              <a:gd name="connsiteX6" fmla="*/ 4348328 w 4461077"/>
              <a:gd name="connsiteY6" fmla="*/ 10640833 h 12267849"/>
              <a:gd name="connsiteX0" fmla="*/ 4369460 w 4482209"/>
              <a:gd name="connsiteY0" fmla="*/ 10645694 h 12272710"/>
              <a:gd name="connsiteX1" fmla="*/ 3969025 w 4482209"/>
              <a:gd name="connsiteY1" fmla="*/ 1091333 h 12272710"/>
              <a:gd name="connsiteX2" fmla="*/ 399979 w 4482209"/>
              <a:gd name="connsiteY2" fmla="*/ 762559 h 12272710"/>
              <a:gd name="connsiteX3" fmla="*/ 74008 w 4482209"/>
              <a:gd name="connsiteY3" fmla="*/ 6022430 h 12272710"/>
              <a:gd name="connsiteX4" fmla="*/ 335791 w 4482209"/>
              <a:gd name="connsiteY4" fmla="*/ 11245222 h 12272710"/>
              <a:gd name="connsiteX5" fmla="*/ 3091821 w 4482209"/>
              <a:gd name="connsiteY5" fmla="*/ 11858450 h 12272710"/>
              <a:gd name="connsiteX6" fmla="*/ 4369460 w 4482209"/>
              <a:gd name="connsiteY6" fmla="*/ 10645694 h 12272710"/>
              <a:gd name="connsiteX0" fmla="*/ 4355218 w 4463563"/>
              <a:gd name="connsiteY0" fmla="*/ 10936813 h 12563829"/>
              <a:gd name="connsiteX1" fmla="*/ 3954783 w 4463563"/>
              <a:gd name="connsiteY1" fmla="*/ 1382452 h 12563829"/>
              <a:gd name="connsiteX2" fmla="*/ 477730 w 4463563"/>
              <a:gd name="connsiteY2" fmla="*/ 568938 h 12563829"/>
              <a:gd name="connsiteX3" fmla="*/ 59766 w 4463563"/>
              <a:gd name="connsiteY3" fmla="*/ 6313549 h 12563829"/>
              <a:gd name="connsiteX4" fmla="*/ 321549 w 4463563"/>
              <a:gd name="connsiteY4" fmla="*/ 11536341 h 12563829"/>
              <a:gd name="connsiteX5" fmla="*/ 3077579 w 4463563"/>
              <a:gd name="connsiteY5" fmla="*/ 12149569 h 12563829"/>
              <a:gd name="connsiteX6" fmla="*/ 4355218 w 4463563"/>
              <a:gd name="connsiteY6" fmla="*/ 10936813 h 12563829"/>
              <a:gd name="connsiteX0" fmla="*/ 4328134 w 4436479"/>
              <a:gd name="connsiteY0" fmla="*/ 10936813 h 12898601"/>
              <a:gd name="connsiteX1" fmla="*/ 3927699 w 4436479"/>
              <a:gd name="connsiteY1" fmla="*/ 1382452 h 12898601"/>
              <a:gd name="connsiteX2" fmla="*/ 450646 w 4436479"/>
              <a:gd name="connsiteY2" fmla="*/ 568938 h 12898601"/>
              <a:gd name="connsiteX3" fmla="*/ 32682 w 4436479"/>
              <a:gd name="connsiteY3" fmla="*/ 6313549 h 12898601"/>
              <a:gd name="connsiteX4" fmla="*/ 373317 w 4436479"/>
              <a:gd name="connsiteY4" fmla="*/ 12021074 h 12898601"/>
              <a:gd name="connsiteX5" fmla="*/ 3050495 w 4436479"/>
              <a:gd name="connsiteY5" fmla="*/ 12149569 h 12898601"/>
              <a:gd name="connsiteX6" fmla="*/ 4328134 w 4436479"/>
              <a:gd name="connsiteY6" fmla="*/ 10936813 h 12898601"/>
              <a:gd name="connsiteX0" fmla="*/ 4328134 w 4436479"/>
              <a:gd name="connsiteY0" fmla="*/ 10936813 h 12898601"/>
              <a:gd name="connsiteX1" fmla="*/ 3927699 w 4436479"/>
              <a:gd name="connsiteY1" fmla="*/ 1382452 h 12898601"/>
              <a:gd name="connsiteX2" fmla="*/ 450646 w 4436479"/>
              <a:gd name="connsiteY2" fmla="*/ 568938 h 12898601"/>
              <a:gd name="connsiteX3" fmla="*/ 32682 w 4436479"/>
              <a:gd name="connsiteY3" fmla="*/ 6313549 h 12898601"/>
              <a:gd name="connsiteX4" fmla="*/ 373317 w 4436479"/>
              <a:gd name="connsiteY4" fmla="*/ 12021074 h 12898601"/>
              <a:gd name="connsiteX5" fmla="*/ 3050495 w 4436479"/>
              <a:gd name="connsiteY5" fmla="*/ 12149569 h 12898601"/>
              <a:gd name="connsiteX6" fmla="*/ 4328134 w 4436479"/>
              <a:gd name="connsiteY6" fmla="*/ 10936813 h 12898601"/>
              <a:gd name="connsiteX0" fmla="*/ 4328134 w 4436479"/>
              <a:gd name="connsiteY0" fmla="*/ 10936813 h 12756396"/>
              <a:gd name="connsiteX1" fmla="*/ 3927699 w 4436479"/>
              <a:gd name="connsiteY1" fmla="*/ 1382452 h 12756396"/>
              <a:gd name="connsiteX2" fmla="*/ 450646 w 4436479"/>
              <a:gd name="connsiteY2" fmla="*/ 568938 h 12756396"/>
              <a:gd name="connsiteX3" fmla="*/ 32682 w 4436479"/>
              <a:gd name="connsiteY3" fmla="*/ 6313549 h 12756396"/>
              <a:gd name="connsiteX4" fmla="*/ 373317 w 4436479"/>
              <a:gd name="connsiteY4" fmla="*/ 12021074 h 12756396"/>
              <a:gd name="connsiteX5" fmla="*/ 3050495 w 4436479"/>
              <a:gd name="connsiteY5" fmla="*/ 12149569 h 12756396"/>
              <a:gd name="connsiteX6" fmla="*/ 4328134 w 4436479"/>
              <a:gd name="connsiteY6" fmla="*/ 10936813 h 12756396"/>
              <a:gd name="connsiteX0" fmla="*/ 4328134 w 4436479"/>
              <a:gd name="connsiteY0" fmla="*/ 10936813 h 12559813"/>
              <a:gd name="connsiteX1" fmla="*/ 3927699 w 4436479"/>
              <a:gd name="connsiteY1" fmla="*/ 1382452 h 12559813"/>
              <a:gd name="connsiteX2" fmla="*/ 450646 w 4436479"/>
              <a:gd name="connsiteY2" fmla="*/ 568938 h 12559813"/>
              <a:gd name="connsiteX3" fmla="*/ 32682 w 4436479"/>
              <a:gd name="connsiteY3" fmla="*/ 6313549 h 12559813"/>
              <a:gd name="connsiteX4" fmla="*/ 373317 w 4436479"/>
              <a:gd name="connsiteY4" fmla="*/ 12021074 h 12559813"/>
              <a:gd name="connsiteX5" fmla="*/ 2437661 w 4436479"/>
              <a:gd name="connsiteY5" fmla="*/ 12372738 h 12559813"/>
              <a:gd name="connsiteX6" fmla="*/ 3050495 w 4436479"/>
              <a:gd name="connsiteY6" fmla="*/ 12149569 h 12559813"/>
              <a:gd name="connsiteX7" fmla="*/ 4328134 w 4436479"/>
              <a:gd name="connsiteY7" fmla="*/ 10936813 h 12559813"/>
              <a:gd name="connsiteX0" fmla="*/ 4183572 w 4343926"/>
              <a:gd name="connsiteY0" fmla="*/ 12726375 h 13079256"/>
              <a:gd name="connsiteX1" fmla="*/ 3927699 w 4343926"/>
              <a:gd name="connsiteY1" fmla="*/ 1475444 h 13079256"/>
              <a:gd name="connsiteX2" fmla="*/ 450646 w 4343926"/>
              <a:gd name="connsiteY2" fmla="*/ 661930 h 13079256"/>
              <a:gd name="connsiteX3" fmla="*/ 32682 w 4343926"/>
              <a:gd name="connsiteY3" fmla="*/ 6406541 h 13079256"/>
              <a:gd name="connsiteX4" fmla="*/ 373317 w 4343926"/>
              <a:gd name="connsiteY4" fmla="*/ 12114066 h 13079256"/>
              <a:gd name="connsiteX5" fmla="*/ 2437661 w 4343926"/>
              <a:gd name="connsiteY5" fmla="*/ 12465730 h 13079256"/>
              <a:gd name="connsiteX6" fmla="*/ 3050495 w 4343926"/>
              <a:gd name="connsiteY6" fmla="*/ 12242561 h 13079256"/>
              <a:gd name="connsiteX7" fmla="*/ 4183572 w 4343926"/>
              <a:gd name="connsiteY7" fmla="*/ 12726375 h 13079256"/>
              <a:gd name="connsiteX0" fmla="*/ 4183572 w 4343926"/>
              <a:gd name="connsiteY0" fmla="*/ 12726382 h 13107859"/>
              <a:gd name="connsiteX1" fmla="*/ 3927699 w 4343926"/>
              <a:gd name="connsiteY1" fmla="*/ 1475451 h 13107859"/>
              <a:gd name="connsiteX2" fmla="*/ 450646 w 4343926"/>
              <a:gd name="connsiteY2" fmla="*/ 661937 h 13107859"/>
              <a:gd name="connsiteX3" fmla="*/ 32682 w 4343926"/>
              <a:gd name="connsiteY3" fmla="*/ 6406548 h 13107859"/>
              <a:gd name="connsiteX4" fmla="*/ 373317 w 4343926"/>
              <a:gd name="connsiteY4" fmla="*/ 12114073 h 13107859"/>
              <a:gd name="connsiteX5" fmla="*/ 2437661 w 4343926"/>
              <a:gd name="connsiteY5" fmla="*/ 12465737 h 13107859"/>
              <a:gd name="connsiteX6" fmla="*/ 2958501 w 4343926"/>
              <a:gd name="connsiteY6" fmla="*/ 12404145 h 13107859"/>
              <a:gd name="connsiteX7" fmla="*/ 4183572 w 4343926"/>
              <a:gd name="connsiteY7" fmla="*/ 12726382 h 13107859"/>
              <a:gd name="connsiteX0" fmla="*/ 4183572 w 4384159"/>
              <a:gd name="connsiteY0" fmla="*/ 12726382 h 13498145"/>
              <a:gd name="connsiteX1" fmla="*/ 3927699 w 4384159"/>
              <a:gd name="connsiteY1" fmla="*/ 1475451 h 13498145"/>
              <a:gd name="connsiteX2" fmla="*/ 450646 w 4384159"/>
              <a:gd name="connsiteY2" fmla="*/ 661937 h 13498145"/>
              <a:gd name="connsiteX3" fmla="*/ 32682 w 4384159"/>
              <a:gd name="connsiteY3" fmla="*/ 6406548 h 13498145"/>
              <a:gd name="connsiteX4" fmla="*/ 373317 w 4384159"/>
              <a:gd name="connsiteY4" fmla="*/ 12114073 h 13498145"/>
              <a:gd name="connsiteX5" fmla="*/ 2437661 w 4384159"/>
              <a:gd name="connsiteY5" fmla="*/ 12465737 h 13498145"/>
              <a:gd name="connsiteX6" fmla="*/ 4183572 w 4384159"/>
              <a:gd name="connsiteY6" fmla="*/ 12726382 h 13498145"/>
              <a:gd name="connsiteX0" fmla="*/ 4183572 w 4384159"/>
              <a:gd name="connsiteY0" fmla="*/ 12726382 h 13479829"/>
              <a:gd name="connsiteX1" fmla="*/ 3927699 w 4384159"/>
              <a:gd name="connsiteY1" fmla="*/ 1475451 h 13479829"/>
              <a:gd name="connsiteX2" fmla="*/ 450646 w 4384159"/>
              <a:gd name="connsiteY2" fmla="*/ 661937 h 13479829"/>
              <a:gd name="connsiteX3" fmla="*/ 32682 w 4384159"/>
              <a:gd name="connsiteY3" fmla="*/ 6406548 h 13479829"/>
              <a:gd name="connsiteX4" fmla="*/ 373317 w 4384159"/>
              <a:gd name="connsiteY4" fmla="*/ 12114073 h 13479829"/>
              <a:gd name="connsiteX5" fmla="*/ 2595363 w 4384159"/>
              <a:gd name="connsiteY5" fmla="*/ 12384946 h 13479829"/>
              <a:gd name="connsiteX6" fmla="*/ 4183572 w 4384159"/>
              <a:gd name="connsiteY6" fmla="*/ 12726382 h 13479829"/>
              <a:gd name="connsiteX0" fmla="*/ 4183572 w 4384159"/>
              <a:gd name="connsiteY0" fmla="*/ 12726382 h 13414334"/>
              <a:gd name="connsiteX1" fmla="*/ 3927699 w 4384159"/>
              <a:gd name="connsiteY1" fmla="*/ 1475451 h 13414334"/>
              <a:gd name="connsiteX2" fmla="*/ 450646 w 4384159"/>
              <a:gd name="connsiteY2" fmla="*/ 661937 h 13414334"/>
              <a:gd name="connsiteX3" fmla="*/ 32682 w 4384159"/>
              <a:gd name="connsiteY3" fmla="*/ 6406548 h 13414334"/>
              <a:gd name="connsiteX4" fmla="*/ 373317 w 4384159"/>
              <a:gd name="connsiteY4" fmla="*/ 12114073 h 13414334"/>
              <a:gd name="connsiteX5" fmla="*/ 2687357 w 4384159"/>
              <a:gd name="connsiteY5" fmla="*/ 12061789 h 13414334"/>
              <a:gd name="connsiteX6" fmla="*/ 4183572 w 4384159"/>
              <a:gd name="connsiteY6" fmla="*/ 12726382 h 13414334"/>
              <a:gd name="connsiteX0" fmla="*/ 4205038 w 4405625"/>
              <a:gd name="connsiteY0" fmla="*/ 12422914 h 13110866"/>
              <a:gd name="connsiteX1" fmla="*/ 3949165 w 4405625"/>
              <a:gd name="connsiteY1" fmla="*/ 1171983 h 13110866"/>
              <a:gd name="connsiteX2" fmla="*/ 472112 w 4405625"/>
              <a:gd name="connsiteY2" fmla="*/ 358469 h 13110866"/>
              <a:gd name="connsiteX3" fmla="*/ 54148 w 4405625"/>
              <a:gd name="connsiteY3" fmla="*/ 6103080 h 13110866"/>
              <a:gd name="connsiteX4" fmla="*/ 394783 w 4405625"/>
              <a:gd name="connsiteY4" fmla="*/ 11810605 h 13110866"/>
              <a:gd name="connsiteX5" fmla="*/ 2708823 w 4405625"/>
              <a:gd name="connsiteY5" fmla="*/ 11758321 h 13110866"/>
              <a:gd name="connsiteX6" fmla="*/ 4205038 w 4405625"/>
              <a:gd name="connsiteY6" fmla="*/ 12422914 h 13110866"/>
              <a:gd name="connsiteX0" fmla="*/ 4205038 w 4405625"/>
              <a:gd name="connsiteY0" fmla="*/ 12091704 h 12779656"/>
              <a:gd name="connsiteX1" fmla="*/ 3949165 w 4405625"/>
              <a:gd name="connsiteY1" fmla="*/ 840773 h 12779656"/>
              <a:gd name="connsiteX2" fmla="*/ 472112 w 4405625"/>
              <a:gd name="connsiteY2" fmla="*/ 27259 h 12779656"/>
              <a:gd name="connsiteX3" fmla="*/ 54148 w 4405625"/>
              <a:gd name="connsiteY3" fmla="*/ 5771870 h 12779656"/>
              <a:gd name="connsiteX4" fmla="*/ 394783 w 4405625"/>
              <a:gd name="connsiteY4" fmla="*/ 11479395 h 12779656"/>
              <a:gd name="connsiteX5" fmla="*/ 2708823 w 4405625"/>
              <a:gd name="connsiteY5" fmla="*/ 11427111 h 12779656"/>
              <a:gd name="connsiteX6" fmla="*/ 4205038 w 4405625"/>
              <a:gd name="connsiteY6" fmla="*/ 12091704 h 12779656"/>
              <a:gd name="connsiteX0" fmla="*/ 4196189 w 4396776"/>
              <a:gd name="connsiteY0" fmla="*/ 12378548 h 13066500"/>
              <a:gd name="connsiteX1" fmla="*/ 3940316 w 4396776"/>
              <a:gd name="connsiteY1" fmla="*/ 1127617 h 13066500"/>
              <a:gd name="connsiteX2" fmla="*/ 463263 w 4396776"/>
              <a:gd name="connsiteY2" fmla="*/ 314103 h 13066500"/>
              <a:gd name="connsiteX3" fmla="*/ 45299 w 4396776"/>
              <a:gd name="connsiteY3" fmla="*/ 6058714 h 13066500"/>
              <a:gd name="connsiteX4" fmla="*/ 385934 w 4396776"/>
              <a:gd name="connsiteY4" fmla="*/ 11766239 h 13066500"/>
              <a:gd name="connsiteX5" fmla="*/ 2699974 w 4396776"/>
              <a:gd name="connsiteY5" fmla="*/ 11713955 h 13066500"/>
              <a:gd name="connsiteX6" fmla="*/ 4196189 w 4396776"/>
              <a:gd name="connsiteY6" fmla="*/ 12378548 h 13066500"/>
              <a:gd name="connsiteX0" fmla="*/ 4182898 w 4377793"/>
              <a:gd name="connsiteY0" fmla="*/ 12641932 h 13329884"/>
              <a:gd name="connsiteX1" fmla="*/ 3913882 w 4377793"/>
              <a:gd name="connsiteY1" fmla="*/ 906271 h 13329884"/>
              <a:gd name="connsiteX2" fmla="*/ 449972 w 4377793"/>
              <a:gd name="connsiteY2" fmla="*/ 577487 h 13329884"/>
              <a:gd name="connsiteX3" fmla="*/ 32008 w 4377793"/>
              <a:gd name="connsiteY3" fmla="*/ 6322098 h 13329884"/>
              <a:gd name="connsiteX4" fmla="*/ 372643 w 4377793"/>
              <a:gd name="connsiteY4" fmla="*/ 12029623 h 13329884"/>
              <a:gd name="connsiteX5" fmla="*/ 2686683 w 4377793"/>
              <a:gd name="connsiteY5" fmla="*/ 11977339 h 13329884"/>
              <a:gd name="connsiteX6" fmla="*/ 4182898 w 4377793"/>
              <a:gd name="connsiteY6" fmla="*/ 12641932 h 13329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77793" h="13329884">
                <a:moveTo>
                  <a:pt x="4182898" y="12641932"/>
                </a:moveTo>
                <a:cubicBezTo>
                  <a:pt x="4431238" y="10810218"/>
                  <a:pt x="4536036" y="1947543"/>
                  <a:pt x="3913882" y="906271"/>
                </a:cubicBezTo>
                <a:cubicBezTo>
                  <a:pt x="3291728" y="-135001"/>
                  <a:pt x="1096951" y="-325151"/>
                  <a:pt x="449972" y="577487"/>
                </a:cubicBezTo>
                <a:cubicBezTo>
                  <a:pt x="-197007" y="1480125"/>
                  <a:pt x="49277" y="4682707"/>
                  <a:pt x="32008" y="6322098"/>
                </a:cubicBezTo>
                <a:cubicBezTo>
                  <a:pt x="14739" y="7961489"/>
                  <a:pt x="-69803" y="11087083"/>
                  <a:pt x="372643" y="12029623"/>
                </a:cubicBezTo>
                <a:cubicBezTo>
                  <a:pt x="815089" y="12972163"/>
                  <a:pt x="2240487" y="11955923"/>
                  <a:pt x="2686683" y="11977339"/>
                </a:cubicBezTo>
                <a:cubicBezTo>
                  <a:pt x="3321725" y="12079390"/>
                  <a:pt x="3934558" y="14473646"/>
                  <a:pt x="4182898" y="12641932"/>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sv-SE" sz="1600">
              <a:solidFill>
                <a:schemeClr val="tx1"/>
              </a:solidFill>
              <a:ea typeface="Open Sans Light"/>
              <a:cs typeface="Open Sans Light"/>
            </a:endParaRPr>
          </a:p>
        </p:txBody>
      </p:sp>
      <p:sp>
        <p:nvSpPr>
          <p:cNvPr id="5" name="Frihandsfigur: Form 4">
            <a:extLst>
              <a:ext uri="{FF2B5EF4-FFF2-40B4-BE49-F238E27FC236}">
                <a16:creationId xmlns:a16="http://schemas.microsoft.com/office/drawing/2014/main" id="{E543C7AE-4179-0494-5CED-B159992EE9E8}"/>
              </a:ext>
            </a:extLst>
          </p:cNvPr>
          <p:cNvSpPr/>
          <p:nvPr/>
        </p:nvSpPr>
        <p:spPr>
          <a:xfrm>
            <a:off x="350146" y="309543"/>
            <a:ext cx="3851736" cy="1991518"/>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22302 h 2660219"/>
              <a:gd name="connsiteX1" fmla="*/ 487794 w 4796883"/>
              <a:gd name="connsiteY1" fmla="*/ 243107 h 2660219"/>
              <a:gd name="connsiteX2" fmla="*/ 114 w 4796883"/>
              <a:gd name="connsiteY2" fmla="*/ 1593377 h 2660219"/>
              <a:gd name="connsiteX3" fmla="*/ 518274 w 4796883"/>
              <a:gd name="connsiteY3" fmla="*/ 2495728 h 2660219"/>
              <a:gd name="connsiteX4" fmla="*/ 2514714 w 4796883"/>
              <a:gd name="connsiteY4" fmla="*/ 2462057 h 2660219"/>
              <a:gd name="connsiteX5" fmla="*/ 4419714 w 4796883"/>
              <a:gd name="connsiteY5" fmla="*/ 2601404 h 2660219"/>
              <a:gd name="connsiteX6" fmla="*/ 4732134 w 4796883"/>
              <a:gd name="connsiteY6" fmla="*/ 1356420 h 2660219"/>
              <a:gd name="connsiteX7" fmla="*/ 4480674 w 4796883"/>
              <a:gd name="connsiteY7" fmla="*/ 158570 h 2660219"/>
              <a:gd name="connsiteX8" fmla="*/ 1966074 w 4796883"/>
              <a:gd name="connsiteY8" fmla="*/ 22302 h 2660219"/>
              <a:gd name="connsiteX0" fmla="*/ 1966074 w 4780987"/>
              <a:gd name="connsiteY0" fmla="*/ 22302 h 2660219"/>
              <a:gd name="connsiteX1" fmla="*/ 487794 w 4780987"/>
              <a:gd name="connsiteY1" fmla="*/ 243107 h 2660219"/>
              <a:gd name="connsiteX2" fmla="*/ 114 w 4780987"/>
              <a:gd name="connsiteY2" fmla="*/ 1593377 h 2660219"/>
              <a:gd name="connsiteX3" fmla="*/ 518274 w 4780987"/>
              <a:gd name="connsiteY3" fmla="*/ 2495728 h 2660219"/>
              <a:gd name="connsiteX4" fmla="*/ 2514714 w 4780987"/>
              <a:gd name="connsiteY4" fmla="*/ 2462057 h 2660219"/>
              <a:gd name="connsiteX5" fmla="*/ 4460251 w 4780987"/>
              <a:gd name="connsiteY5" fmla="*/ 2601404 h 2660219"/>
              <a:gd name="connsiteX6" fmla="*/ 4732134 w 4780987"/>
              <a:gd name="connsiteY6" fmla="*/ 1356420 h 2660219"/>
              <a:gd name="connsiteX7" fmla="*/ 4480674 w 4780987"/>
              <a:gd name="connsiteY7" fmla="*/ 158570 h 2660219"/>
              <a:gd name="connsiteX8" fmla="*/ 1966074 w 4780987"/>
              <a:gd name="connsiteY8" fmla="*/ 22302 h 2660219"/>
              <a:gd name="connsiteX0" fmla="*/ 1966074 w 4780987"/>
              <a:gd name="connsiteY0" fmla="*/ 2160 h 2786908"/>
              <a:gd name="connsiteX1" fmla="*/ 487794 w 4780987"/>
              <a:gd name="connsiteY1" fmla="*/ 369796 h 2786908"/>
              <a:gd name="connsiteX2" fmla="*/ 114 w 4780987"/>
              <a:gd name="connsiteY2" fmla="*/ 1720066 h 2786908"/>
              <a:gd name="connsiteX3" fmla="*/ 518274 w 4780987"/>
              <a:gd name="connsiteY3" fmla="*/ 2622417 h 2786908"/>
              <a:gd name="connsiteX4" fmla="*/ 2514714 w 4780987"/>
              <a:gd name="connsiteY4" fmla="*/ 2588746 h 2786908"/>
              <a:gd name="connsiteX5" fmla="*/ 4460251 w 4780987"/>
              <a:gd name="connsiteY5" fmla="*/ 2728093 h 2786908"/>
              <a:gd name="connsiteX6" fmla="*/ 4732134 w 4780987"/>
              <a:gd name="connsiteY6" fmla="*/ 1483109 h 2786908"/>
              <a:gd name="connsiteX7" fmla="*/ 4480674 w 4780987"/>
              <a:gd name="connsiteY7" fmla="*/ 285259 h 2786908"/>
              <a:gd name="connsiteX8" fmla="*/ 1966074 w 4780987"/>
              <a:gd name="connsiteY8" fmla="*/ 2160 h 2786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0987" h="2786908">
                <a:moveTo>
                  <a:pt x="1966074" y="2160"/>
                </a:moveTo>
                <a:cubicBezTo>
                  <a:pt x="1300594" y="16249"/>
                  <a:pt x="815454" y="83478"/>
                  <a:pt x="487794" y="369796"/>
                </a:cubicBezTo>
                <a:cubicBezTo>
                  <a:pt x="160134" y="656114"/>
                  <a:pt x="-4966" y="1344629"/>
                  <a:pt x="114" y="1720066"/>
                </a:cubicBezTo>
                <a:cubicBezTo>
                  <a:pt x="5194" y="2095503"/>
                  <a:pt x="99174" y="2477637"/>
                  <a:pt x="518274" y="2622417"/>
                </a:cubicBezTo>
                <a:cubicBezTo>
                  <a:pt x="937374" y="2767197"/>
                  <a:pt x="1857718" y="2571133"/>
                  <a:pt x="2514714" y="2588746"/>
                </a:cubicBezTo>
                <a:cubicBezTo>
                  <a:pt x="3171710" y="2606359"/>
                  <a:pt x="4090681" y="2912366"/>
                  <a:pt x="4460251" y="2728093"/>
                </a:cubicBezTo>
                <a:cubicBezTo>
                  <a:pt x="4829821" y="2543820"/>
                  <a:pt x="4728730" y="1890248"/>
                  <a:pt x="4732134" y="1483109"/>
                </a:cubicBezTo>
                <a:cubicBezTo>
                  <a:pt x="4735538" y="1075970"/>
                  <a:pt x="4941684" y="532084"/>
                  <a:pt x="4480674" y="285259"/>
                </a:cubicBezTo>
                <a:cubicBezTo>
                  <a:pt x="4019664" y="38434"/>
                  <a:pt x="2631554" y="-11929"/>
                  <a:pt x="1966074" y="216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sv-SE" sz="1600"/>
          </a:p>
        </p:txBody>
      </p:sp>
      <p:sp>
        <p:nvSpPr>
          <p:cNvPr id="6" name="Frihandsfigur: Form 5">
            <a:extLst>
              <a:ext uri="{FF2B5EF4-FFF2-40B4-BE49-F238E27FC236}">
                <a16:creationId xmlns:a16="http://schemas.microsoft.com/office/drawing/2014/main" id="{52632793-CA7E-25C2-61C6-83B92AE9D028}"/>
              </a:ext>
            </a:extLst>
          </p:cNvPr>
          <p:cNvSpPr/>
          <p:nvPr/>
        </p:nvSpPr>
        <p:spPr>
          <a:xfrm>
            <a:off x="4470646" y="301096"/>
            <a:ext cx="3731377" cy="1669413"/>
          </a:xfrm>
          <a:custGeom>
            <a:avLst/>
            <a:gdLst>
              <a:gd name="connsiteX0" fmla="*/ 48550 w 6877669"/>
              <a:gd name="connsiteY0" fmla="*/ 1515472 h 1790840"/>
              <a:gd name="connsiteX1" fmla="*/ 200950 w 6877669"/>
              <a:gd name="connsiteY1" fmla="*/ 524872 h 1790840"/>
              <a:gd name="connsiteX2" fmla="*/ 1176310 w 6877669"/>
              <a:gd name="connsiteY2" fmla="*/ 341992 h 1790840"/>
              <a:gd name="connsiteX3" fmla="*/ 2730790 w 6877669"/>
              <a:gd name="connsiteY3" fmla="*/ 524872 h 1790840"/>
              <a:gd name="connsiteX4" fmla="*/ 4498630 w 6877669"/>
              <a:gd name="connsiteY4" fmla="*/ 448672 h 1790840"/>
              <a:gd name="connsiteX5" fmla="*/ 5489230 w 6877669"/>
              <a:gd name="connsiteY5" fmla="*/ 296272 h 1790840"/>
              <a:gd name="connsiteX6" fmla="*/ 5992150 w 6877669"/>
              <a:gd name="connsiteY6" fmla="*/ 37192 h 1790840"/>
              <a:gd name="connsiteX7" fmla="*/ 6495070 w 6877669"/>
              <a:gd name="connsiteY7" fmla="*/ 52432 h 1790840"/>
              <a:gd name="connsiteX8" fmla="*/ 6738910 w 6877669"/>
              <a:gd name="connsiteY8" fmla="*/ 509632 h 1790840"/>
              <a:gd name="connsiteX9" fmla="*/ 6281710 w 6877669"/>
              <a:gd name="connsiteY9" fmla="*/ 1576432 h 1790840"/>
              <a:gd name="connsiteX10" fmla="*/ 673390 w 6877669"/>
              <a:gd name="connsiteY10" fmla="*/ 1789792 h 1790840"/>
              <a:gd name="connsiteX11" fmla="*/ 48550 w 6877669"/>
              <a:gd name="connsiteY11" fmla="*/ 1515472 h 1790840"/>
              <a:gd name="connsiteX0" fmla="*/ 50920 w 6880039"/>
              <a:gd name="connsiteY0" fmla="*/ 1515472 h 1797136"/>
              <a:gd name="connsiteX1" fmla="*/ 203320 w 6880039"/>
              <a:gd name="connsiteY1" fmla="*/ 524872 h 1797136"/>
              <a:gd name="connsiteX2" fmla="*/ 1178680 w 6880039"/>
              <a:gd name="connsiteY2" fmla="*/ 341992 h 1797136"/>
              <a:gd name="connsiteX3" fmla="*/ 2733160 w 6880039"/>
              <a:gd name="connsiteY3" fmla="*/ 524872 h 1797136"/>
              <a:gd name="connsiteX4" fmla="*/ 4501000 w 6880039"/>
              <a:gd name="connsiteY4" fmla="*/ 448672 h 1797136"/>
              <a:gd name="connsiteX5" fmla="*/ 5491600 w 6880039"/>
              <a:gd name="connsiteY5" fmla="*/ 296272 h 1797136"/>
              <a:gd name="connsiteX6" fmla="*/ 5994520 w 6880039"/>
              <a:gd name="connsiteY6" fmla="*/ 37192 h 1797136"/>
              <a:gd name="connsiteX7" fmla="*/ 6497440 w 6880039"/>
              <a:gd name="connsiteY7" fmla="*/ 52432 h 1797136"/>
              <a:gd name="connsiteX8" fmla="*/ 6741280 w 6880039"/>
              <a:gd name="connsiteY8" fmla="*/ 509632 h 1797136"/>
              <a:gd name="connsiteX9" fmla="*/ 6284080 w 6880039"/>
              <a:gd name="connsiteY9" fmla="*/ 1576432 h 1797136"/>
              <a:gd name="connsiteX10" fmla="*/ 675760 w 6880039"/>
              <a:gd name="connsiteY10" fmla="*/ 1789792 h 1797136"/>
              <a:gd name="connsiteX11" fmla="*/ 50920 w 6880039"/>
              <a:gd name="connsiteY11" fmla="*/ 1515472 h 1797136"/>
              <a:gd name="connsiteX0" fmla="*/ 50920 w 6880039"/>
              <a:gd name="connsiteY0" fmla="*/ 1515472 h 1820765"/>
              <a:gd name="connsiteX1" fmla="*/ 203320 w 6880039"/>
              <a:gd name="connsiteY1" fmla="*/ 524872 h 1820765"/>
              <a:gd name="connsiteX2" fmla="*/ 1178680 w 6880039"/>
              <a:gd name="connsiteY2" fmla="*/ 341992 h 1820765"/>
              <a:gd name="connsiteX3" fmla="*/ 2733160 w 6880039"/>
              <a:gd name="connsiteY3" fmla="*/ 524872 h 1820765"/>
              <a:gd name="connsiteX4" fmla="*/ 4501000 w 6880039"/>
              <a:gd name="connsiteY4" fmla="*/ 448672 h 1820765"/>
              <a:gd name="connsiteX5" fmla="*/ 5491600 w 6880039"/>
              <a:gd name="connsiteY5" fmla="*/ 296272 h 1820765"/>
              <a:gd name="connsiteX6" fmla="*/ 5994520 w 6880039"/>
              <a:gd name="connsiteY6" fmla="*/ 37192 h 1820765"/>
              <a:gd name="connsiteX7" fmla="*/ 6497440 w 6880039"/>
              <a:gd name="connsiteY7" fmla="*/ 52432 h 1820765"/>
              <a:gd name="connsiteX8" fmla="*/ 6741280 w 6880039"/>
              <a:gd name="connsiteY8" fmla="*/ 509632 h 1820765"/>
              <a:gd name="connsiteX9" fmla="*/ 6284080 w 6880039"/>
              <a:gd name="connsiteY9" fmla="*/ 1576432 h 1820765"/>
              <a:gd name="connsiteX10" fmla="*/ 675760 w 6880039"/>
              <a:gd name="connsiteY10" fmla="*/ 1789792 h 1820765"/>
              <a:gd name="connsiteX11" fmla="*/ 50920 w 6880039"/>
              <a:gd name="connsiteY11" fmla="*/ 1515472 h 1820765"/>
              <a:gd name="connsiteX0" fmla="*/ 50920 w 6908281"/>
              <a:gd name="connsiteY0" fmla="*/ 1515472 h 1819666"/>
              <a:gd name="connsiteX1" fmla="*/ 203320 w 6908281"/>
              <a:gd name="connsiteY1" fmla="*/ 524872 h 1819666"/>
              <a:gd name="connsiteX2" fmla="*/ 1178680 w 6908281"/>
              <a:gd name="connsiteY2" fmla="*/ 341992 h 1819666"/>
              <a:gd name="connsiteX3" fmla="*/ 2733160 w 6908281"/>
              <a:gd name="connsiteY3" fmla="*/ 524872 h 1819666"/>
              <a:gd name="connsiteX4" fmla="*/ 4501000 w 6908281"/>
              <a:gd name="connsiteY4" fmla="*/ 448672 h 1819666"/>
              <a:gd name="connsiteX5" fmla="*/ 5491600 w 6908281"/>
              <a:gd name="connsiteY5" fmla="*/ 296272 h 1819666"/>
              <a:gd name="connsiteX6" fmla="*/ 5994520 w 6908281"/>
              <a:gd name="connsiteY6" fmla="*/ 37192 h 1819666"/>
              <a:gd name="connsiteX7" fmla="*/ 6497440 w 6908281"/>
              <a:gd name="connsiteY7" fmla="*/ 52432 h 1819666"/>
              <a:gd name="connsiteX8" fmla="*/ 6741280 w 6908281"/>
              <a:gd name="connsiteY8" fmla="*/ 509632 h 1819666"/>
              <a:gd name="connsiteX9" fmla="*/ 6329800 w 6908281"/>
              <a:gd name="connsiteY9" fmla="*/ 1667872 h 1819666"/>
              <a:gd name="connsiteX10" fmla="*/ 675760 w 6908281"/>
              <a:gd name="connsiteY10" fmla="*/ 1789792 h 1819666"/>
              <a:gd name="connsiteX11" fmla="*/ 50920 w 6908281"/>
              <a:gd name="connsiteY11" fmla="*/ 1515472 h 1819666"/>
              <a:gd name="connsiteX0" fmla="*/ 50920 w 6908281"/>
              <a:gd name="connsiteY0" fmla="*/ 1515472 h 1806757"/>
              <a:gd name="connsiteX1" fmla="*/ 203320 w 6908281"/>
              <a:gd name="connsiteY1" fmla="*/ 524872 h 1806757"/>
              <a:gd name="connsiteX2" fmla="*/ 1178680 w 6908281"/>
              <a:gd name="connsiteY2" fmla="*/ 341992 h 1806757"/>
              <a:gd name="connsiteX3" fmla="*/ 2733160 w 6908281"/>
              <a:gd name="connsiteY3" fmla="*/ 524872 h 1806757"/>
              <a:gd name="connsiteX4" fmla="*/ 4501000 w 6908281"/>
              <a:gd name="connsiteY4" fmla="*/ 448672 h 1806757"/>
              <a:gd name="connsiteX5" fmla="*/ 5491600 w 6908281"/>
              <a:gd name="connsiteY5" fmla="*/ 296272 h 1806757"/>
              <a:gd name="connsiteX6" fmla="*/ 5994520 w 6908281"/>
              <a:gd name="connsiteY6" fmla="*/ 37192 h 1806757"/>
              <a:gd name="connsiteX7" fmla="*/ 6497440 w 6908281"/>
              <a:gd name="connsiteY7" fmla="*/ 52432 h 1806757"/>
              <a:gd name="connsiteX8" fmla="*/ 6741280 w 6908281"/>
              <a:gd name="connsiteY8" fmla="*/ 509632 h 1806757"/>
              <a:gd name="connsiteX9" fmla="*/ 6329800 w 6908281"/>
              <a:gd name="connsiteY9" fmla="*/ 1667872 h 1806757"/>
              <a:gd name="connsiteX10" fmla="*/ 675760 w 6908281"/>
              <a:gd name="connsiteY10" fmla="*/ 1789792 h 1806757"/>
              <a:gd name="connsiteX11" fmla="*/ 50920 w 6908281"/>
              <a:gd name="connsiteY11" fmla="*/ 1515472 h 1806757"/>
              <a:gd name="connsiteX0" fmla="*/ 50920 w 6752848"/>
              <a:gd name="connsiteY0" fmla="*/ 1515472 h 1806757"/>
              <a:gd name="connsiteX1" fmla="*/ 203320 w 6752848"/>
              <a:gd name="connsiteY1" fmla="*/ 524872 h 1806757"/>
              <a:gd name="connsiteX2" fmla="*/ 1178680 w 6752848"/>
              <a:gd name="connsiteY2" fmla="*/ 341992 h 1806757"/>
              <a:gd name="connsiteX3" fmla="*/ 2733160 w 6752848"/>
              <a:gd name="connsiteY3" fmla="*/ 524872 h 1806757"/>
              <a:gd name="connsiteX4" fmla="*/ 4501000 w 6752848"/>
              <a:gd name="connsiteY4" fmla="*/ 448672 h 1806757"/>
              <a:gd name="connsiteX5" fmla="*/ 5491600 w 6752848"/>
              <a:gd name="connsiteY5" fmla="*/ 296272 h 1806757"/>
              <a:gd name="connsiteX6" fmla="*/ 5994520 w 6752848"/>
              <a:gd name="connsiteY6" fmla="*/ 37192 h 1806757"/>
              <a:gd name="connsiteX7" fmla="*/ 6497440 w 6752848"/>
              <a:gd name="connsiteY7" fmla="*/ 52432 h 1806757"/>
              <a:gd name="connsiteX8" fmla="*/ 6741280 w 6752848"/>
              <a:gd name="connsiteY8" fmla="*/ 509632 h 1806757"/>
              <a:gd name="connsiteX9" fmla="*/ 6329800 w 6752848"/>
              <a:gd name="connsiteY9" fmla="*/ 1667872 h 1806757"/>
              <a:gd name="connsiteX10" fmla="*/ 675760 w 6752848"/>
              <a:gd name="connsiteY10" fmla="*/ 1789792 h 1806757"/>
              <a:gd name="connsiteX11" fmla="*/ 50920 w 6752848"/>
              <a:gd name="connsiteY11" fmla="*/ 1515472 h 1806757"/>
              <a:gd name="connsiteX0" fmla="*/ 50920 w 6756193"/>
              <a:gd name="connsiteY0" fmla="*/ 1479077 h 1770362"/>
              <a:gd name="connsiteX1" fmla="*/ 203320 w 6756193"/>
              <a:gd name="connsiteY1" fmla="*/ 488477 h 1770362"/>
              <a:gd name="connsiteX2" fmla="*/ 1178680 w 6756193"/>
              <a:gd name="connsiteY2" fmla="*/ 305597 h 1770362"/>
              <a:gd name="connsiteX3" fmla="*/ 2733160 w 6756193"/>
              <a:gd name="connsiteY3" fmla="*/ 488477 h 1770362"/>
              <a:gd name="connsiteX4" fmla="*/ 4501000 w 6756193"/>
              <a:gd name="connsiteY4" fmla="*/ 412277 h 1770362"/>
              <a:gd name="connsiteX5" fmla="*/ 5491600 w 6756193"/>
              <a:gd name="connsiteY5" fmla="*/ 259877 h 1770362"/>
              <a:gd name="connsiteX6" fmla="*/ 5994520 w 6756193"/>
              <a:gd name="connsiteY6" fmla="*/ 797 h 1770362"/>
              <a:gd name="connsiteX7" fmla="*/ 6451720 w 6756193"/>
              <a:gd name="connsiteY7" fmla="*/ 350912 h 1770362"/>
              <a:gd name="connsiteX8" fmla="*/ 6741280 w 6756193"/>
              <a:gd name="connsiteY8" fmla="*/ 473237 h 1770362"/>
              <a:gd name="connsiteX9" fmla="*/ 6329800 w 6756193"/>
              <a:gd name="connsiteY9" fmla="*/ 1631477 h 1770362"/>
              <a:gd name="connsiteX10" fmla="*/ 675760 w 6756193"/>
              <a:gd name="connsiteY10" fmla="*/ 1753397 h 1770362"/>
              <a:gd name="connsiteX11" fmla="*/ 50920 w 6756193"/>
              <a:gd name="connsiteY11" fmla="*/ 1479077 h 1770362"/>
              <a:gd name="connsiteX0" fmla="*/ 50920 w 6756193"/>
              <a:gd name="connsiteY0" fmla="*/ 1220269 h 1511554"/>
              <a:gd name="connsiteX1" fmla="*/ 203320 w 6756193"/>
              <a:gd name="connsiteY1" fmla="*/ 229669 h 1511554"/>
              <a:gd name="connsiteX2" fmla="*/ 1178680 w 6756193"/>
              <a:gd name="connsiteY2" fmla="*/ 46789 h 1511554"/>
              <a:gd name="connsiteX3" fmla="*/ 2733160 w 6756193"/>
              <a:gd name="connsiteY3" fmla="*/ 229669 h 1511554"/>
              <a:gd name="connsiteX4" fmla="*/ 4501000 w 6756193"/>
              <a:gd name="connsiteY4" fmla="*/ 153469 h 1511554"/>
              <a:gd name="connsiteX5" fmla="*/ 5491600 w 6756193"/>
              <a:gd name="connsiteY5" fmla="*/ 1069 h 1511554"/>
              <a:gd name="connsiteX6" fmla="*/ 6451720 w 6756193"/>
              <a:gd name="connsiteY6" fmla="*/ 92104 h 1511554"/>
              <a:gd name="connsiteX7" fmla="*/ 6741280 w 6756193"/>
              <a:gd name="connsiteY7" fmla="*/ 214429 h 1511554"/>
              <a:gd name="connsiteX8" fmla="*/ 6329800 w 6756193"/>
              <a:gd name="connsiteY8" fmla="*/ 1372669 h 1511554"/>
              <a:gd name="connsiteX9" fmla="*/ 675760 w 6756193"/>
              <a:gd name="connsiteY9" fmla="*/ 1494589 h 1511554"/>
              <a:gd name="connsiteX10" fmla="*/ 50920 w 6756193"/>
              <a:gd name="connsiteY10" fmla="*/ 1220269 h 1511554"/>
              <a:gd name="connsiteX0" fmla="*/ 50920 w 6756193"/>
              <a:gd name="connsiteY0" fmla="*/ 1219788 h 1511073"/>
              <a:gd name="connsiteX1" fmla="*/ 203320 w 6756193"/>
              <a:gd name="connsiteY1" fmla="*/ 229188 h 1511073"/>
              <a:gd name="connsiteX2" fmla="*/ 1178680 w 6756193"/>
              <a:gd name="connsiteY2" fmla="*/ 46308 h 1511073"/>
              <a:gd name="connsiteX3" fmla="*/ 2733160 w 6756193"/>
              <a:gd name="connsiteY3" fmla="*/ 229188 h 1511073"/>
              <a:gd name="connsiteX4" fmla="*/ 4501000 w 6756193"/>
              <a:gd name="connsiteY4" fmla="*/ 152988 h 1511073"/>
              <a:gd name="connsiteX5" fmla="*/ 5491600 w 6756193"/>
              <a:gd name="connsiteY5" fmla="*/ 588 h 1511073"/>
              <a:gd name="connsiteX6" fmla="*/ 6741280 w 6756193"/>
              <a:gd name="connsiteY6" fmla="*/ 213948 h 1511073"/>
              <a:gd name="connsiteX7" fmla="*/ 6329800 w 6756193"/>
              <a:gd name="connsiteY7" fmla="*/ 1372188 h 1511073"/>
              <a:gd name="connsiteX8" fmla="*/ 675760 w 6756193"/>
              <a:gd name="connsiteY8" fmla="*/ 1494108 h 1511073"/>
              <a:gd name="connsiteX9" fmla="*/ 50920 w 6756193"/>
              <a:gd name="connsiteY9" fmla="*/ 1219788 h 1511073"/>
              <a:gd name="connsiteX0" fmla="*/ 50920 w 6671970"/>
              <a:gd name="connsiteY0" fmla="*/ 1222870 h 1514155"/>
              <a:gd name="connsiteX1" fmla="*/ 203320 w 6671970"/>
              <a:gd name="connsiteY1" fmla="*/ 232270 h 1514155"/>
              <a:gd name="connsiteX2" fmla="*/ 1178680 w 6671970"/>
              <a:gd name="connsiteY2" fmla="*/ 49390 h 1514155"/>
              <a:gd name="connsiteX3" fmla="*/ 2733160 w 6671970"/>
              <a:gd name="connsiteY3" fmla="*/ 232270 h 1514155"/>
              <a:gd name="connsiteX4" fmla="*/ 4501000 w 6671970"/>
              <a:gd name="connsiteY4" fmla="*/ 156070 h 1514155"/>
              <a:gd name="connsiteX5" fmla="*/ 5491600 w 6671970"/>
              <a:gd name="connsiteY5" fmla="*/ 3670 h 1514155"/>
              <a:gd name="connsiteX6" fmla="*/ 6588880 w 6671970"/>
              <a:gd name="connsiteY6" fmla="*/ 325372 h 1514155"/>
              <a:gd name="connsiteX7" fmla="*/ 6329800 w 6671970"/>
              <a:gd name="connsiteY7" fmla="*/ 1375270 h 1514155"/>
              <a:gd name="connsiteX8" fmla="*/ 675760 w 6671970"/>
              <a:gd name="connsiteY8" fmla="*/ 1497190 h 1514155"/>
              <a:gd name="connsiteX9" fmla="*/ 50920 w 6671970"/>
              <a:gd name="connsiteY9" fmla="*/ 1222870 h 1514155"/>
              <a:gd name="connsiteX0" fmla="*/ 50920 w 6780853"/>
              <a:gd name="connsiteY0" fmla="*/ 1222870 h 1514155"/>
              <a:gd name="connsiteX1" fmla="*/ 203320 w 6780853"/>
              <a:gd name="connsiteY1" fmla="*/ 232270 h 1514155"/>
              <a:gd name="connsiteX2" fmla="*/ 1178680 w 6780853"/>
              <a:gd name="connsiteY2" fmla="*/ 49390 h 1514155"/>
              <a:gd name="connsiteX3" fmla="*/ 2733160 w 6780853"/>
              <a:gd name="connsiteY3" fmla="*/ 232270 h 1514155"/>
              <a:gd name="connsiteX4" fmla="*/ 4501000 w 6780853"/>
              <a:gd name="connsiteY4" fmla="*/ 156070 h 1514155"/>
              <a:gd name="connsiteX5" fmla="*/ 5491600 w 6780853"/>
              <a:gd name="connsiteY5" fmla="*/ 3670 h 1514155"/>
              <a:gd name="connsiteX6" fmla="*/ 6588880 w 6780853"/>
              <a:gd name="connsiteY6" fmla="*/ 325372 h 1514155"/>
              <a:gd name="connsiteX7" fmla="*/ 6329800 w 6780853"/>
              <a:gd name="connsiteY7" fmla="*/ 1375270 h 1514155"/>
              <a:gd name="connsiteX8" fmla="*/ 675760 w 6780853"/>
              <a:gd name="connsiteY8" fmla="*/ 1497190 h 1514155"/>
              <a:gd name="connsiteX9" fmla="*/ 50920 w 6780853"/>
              <a:gd name="connsiteY9" fmla="*/ 1222870 h 1514155"/>
              <a:gd name="connsiteX0" fmla="*/ 50920 w 6780853"/>
              <a:gd name="connsiteY0" fmla="*/ 1222669 h 1513954"/>
              <a:gd name="connsiteX1" fmla="*/ 203320 w 6780853"/>
              <a:gd name="connsiteY1" fmla="*/ 232069 h 1513954"/>
              <a:gd name="connsiteX2" fmla="*/ 1178680 w 6780853"/>
              <a:gd name="connsiteY2" fmla="*/ 49189 h 1513954"/>
              <a:gd name="connsiteX3" fmla="*/ 2733160 w 6780853"/>
              <a:gd name="connsiteY3" fmla="*/ 172973 h 1513954"/>
              <a:gd name="connsiteX4" fmla="*/ 4501000 w 6780853"/>
              <a:gd name="connsiteY4" fmla="*/ 155869 h 1513954"/>
              <a:gd name="connsiteX5" fmla="*/ 5491600 w 6780853"/>
              <a:gd name="connsiteY5" fmla="*/ 3469 h 1513954"/>
              <a:gd name="connsiteX6" fmla="*/ 6588880 w 6780853"/>
              <a:gd name="connsiteY6" fmla="*/ 325171 h 1513954"/>
              <a:gd name="connsiteX7" fmla="*/ 6329800 w 6780853"/>
              <a:gd name="connsiteY7" fmla="*/ 1375069 h 1513954"/>
              <a:gd name="connsiteX8" fmla="*/ 675760 w 6780853"/>
              <a:gd name="connsiteY8" fmla="*/ 1496989 h 1513954"/>
              <a:gd name="connsiteX9" fmla="*/ 50920 w 6780853"/>
              <a:gd name="connsiteY9" fmla="*/ 1222669 h 1513954"/>
              <a:gd name="connsiteX0" fmla="*/ 50920 w 6780853"/>
              <a:gd name="connsiteY0" fmla="*/ 1223248 h 1514533"/>
              <a:gd name="connsiteX1" fmla="*/ 203320 w 6780853"/>
              <a:gd name="connsiteY1" fmla="*/ 232648 h 1514533"/>
              <a:gd name="connsiteX2" fmla="*/ 1178680 w 6780853"/>
              <a:gd name="connsiteY2" fmla="*/ 49768 h 1514533"/>
              <a:gd name="connsiteX3" fmla="*/ 2733160 w 6780853"/>
              <a:gd name="connsiteY3" fmla="*/ 173552 h 1514533"/>
              <a:gd name="connsiteX4" fmla="*/ 4180960 w 6780853"/>
              <a:gd name="connsiteY4" fmla="*/ 146598 h 1514533"/>
              <a:gd name="connsiteX5" fmla="*/ 5491600 w 6780853"/>
              <a:gd name="connsiteY5" fmla="*/ 4048 h 1514533"/>
              <a:gd name="connsiteX6" fmla="*/ 6588880 w 6780853"/>
              <a:gd name="connsiteY6" fmla="*/ 325750 h 1514533"/>
              <a:gd name="connsiteX7" fmla="*/ 6329800 w 6780853"/>
              <a:gd name="connsiteY7" fmla="*/ 1375648 h 1514533"/>
              <a:gd name="connsiteX8" fmla="*/ 675760 w 6780853"/>
              <a:gd name="connsiteY8" fmla="*/ 1497568 h 1514533"/>
              <a:gd name="connsiteX9" fmla="*/ 50920 w 6780853"/>
              <a:gd name="connsiteY9" fmla="*/ 1223248 h 1514533"/>
              <a:gd name="connsiteX0" fmla="*/ 213396 w 6943329"/>
              <a:gd name="connsiteY0" fmla="*/ 1223248 h 1514533"/>
              <a:gd name="connsiteX1" fmla="*/ 365796 w 6943329"/>
              <a:gd name="connsiteY1" fmla="*/ 232648 h 1514533"/>
              <a:gd name="connsiteX2" fmla="*/ 1341156 w 6943329"/>
              <a:gd name="connsiteY2" fmla="*/ 49768 h 1514533"/>
              <a:gd name="connsiteX3" fmla="*/ 2895636 w 6943329"/>
              <a:gd name="connsiteY3" fmla="*/ 173552 h 1514533"/>
              <a:gd name="connsiteX4" fmla="*/ 4343436 w 6943329"/>
              <a:gd name="connsiteY4" fmla="*/ 146598 h 1514533"/>
              <a:gd name="connsiteX5" fmla="*/ 5654076 w 6943329"/>
              <a:gd name="connsiteY5" fmla="*/ 4048 h 1514533"/>
              <a:gd name="connsiteX6" fmla="*/ 6751356 w 6943329"/>
              <a:gd name="connsiteY6" fmla="*/ 325750 h 1514533"/>
              <a:gd name="connsiteX7" fmla="*/ 6492276 w 6943329"/>
              <a:gd name="connsiteY7" fmla="*/ 1375648 h 1514533"/>
              <a:gd name="connsiteX8" fmla="*/ 838236 w 6943329"/>
              <a:gd name="connsiteY8" fmla="*/ 1497568 h 1514533"/>
              <a:gd name="connsiteX9" fmla="*/ 213396 w 6943329"/>
              <a:gd name="connsiteY9" fmla="*/ 1223248 h 1514533"/>
              <a:gd name="connsiteX0" fmla="*/ 650563 w 6755656"/>
              <a:gd name="connsiteY0" fmla="*/ 1497568 h 1587888"/>
              <a:gd name="connsiteX1" fmla="*/ 178123 w 6755656"/>
              <a:gd name="connsiteY1" fmla="*/ 232648 h 1587888"/>
              <a:gd name="connsiteX2" fmla="*/ 1153483 w 6755656"/>
              <a:gd name="connsiteY2" fmla="*/ 49768 h 1587888"/>
              <a:gd name="connsiteX3" fmla="*/ 2707963 w 6755656"/>
              <a:gd name="connsiteY3" fmla="*/ 173552 h 1587888"/>
              <a:gd name="connsiteX4" fmla="*/ 4155763 w 6755656"/>
              <a:gd name="connsiteY4" fmla="*/ 146598 h 1587888"/>
              <a:gd name="connsiteX5" fmla="*/ 5466403 w 6755656"/>
              <a:gd name="connsiteY5" fmla="*/ 4048 h 1587888"/>
              <a:gd name="connsiteX6" fmla="*/ 6563683 w 6755656"/>
              <a:gd name="connsiteY6" fmla="*/ 325750 h 1587888"/>
              <a:gd name="connsiteX7" fmla="*/ 6304603 w 6755656"/>
              <a:gd name="connsiteY7" fmla="*/ 1375648 h 1587888"/>
              <a:gd name="connsiteX8" fmla="*/ 650563 w 6755656"/>
              <a:gd name="connsiteY8" fmla="*/ 1497568 h 1587888"/>
              <a:gd name="connsiteX0" fmla="*/ 650563 w 6755656"/>
              <a:gd name="connsiteY0" fmla="*/ 1497568 h 1583511"/>
              <a:gd name="connsiteX1" fmla="*/ 178123 w 6755656"/>
              <a:gd name="connsiteY1" fmla="*/ 291744 h 1583511"/>
              <a:gd name="connsiteX2" fmla="*/ 1153483 w 6755656"/>
              <a:gd name="connsiteY2" fmla="*/ 49768 h 1583511"/>
              <a:gd name="connsiteX3" fmla="*/ 2707963 w 6755656"/>
              <a:gd name="connsiteY3" fmla="*/ 173552 h 1583511"/>
              <a:gd name="connsiteX4" fmla="*/ 4155763 w 6755656"/>
              <a:gd name="connsiteY4" fmla="*/ 146598 h 1583511"/>
              <a:gd name="connsiteX5" fmla="*/ 5466403 w 6755656"/>
              <a:gd name="connsiteY5" fmla="*/ 4048 h 1583511"/>
              <a:gd name="connsiteX6" fmla="*/ 6563683 w 6755656"/>
              <a:gd name="connsiteY6" fmla="*/ 325750 h 1583511"/>
              <a:gd name="connsiteX7" fmla="*/ 6304603 w 6755656"/>
              <a:gd name="connsiteY7" fmla="*/ 1375648 h 1583511"/>
              <a:gd name="connsiteX8" fmla="*/ 650563 w 6755656"/>
              <a:gd name="connsiteY8" fmla="*/ 1497568 h 1583511"/>
              <a:gd name="connsiteX0" fmla="*/ 685631 w 6790724"/>
              <a:gd name="connsiteY0" fmla="*/ 1497568 h 1583511"/>
              <a:gd name="connsiteX1" fmla="*/ 213191 w 6790724"/>
              <a:gd name="connsiteY1" fmla="*/ 291744 h 1583511"/>
              <a:gd name="connsiteX2" fmla="*/ 1188551 w 6790724"/>
              <a:gd name="connsiteY2" fmla="*/ 49768 h 1583511"/>
              <a:gd name="connsiteX3" fmla="*/ 2743031 w 6790724"/>
              <a:gd name="connsiteY3" fmla="*/ 173552 h 1583511"/>
              <a:gd name="connsiteX4" fmla="*/ 4190831 w 6790724"/>
              <a:gd name="connsiteY4" fmla="*/ 146598 h 1583511"/>
              <a:gd name="connsiteX5" fmla="*/ 5501471 w 6790724"/>
              <a:gd name="connsiteY5" fmla="*/ 4048 h 1583511"/>
              <a:gd name="connsiteX6" fmla="*/ 6598751 w 6790724"/>
              <a:gd name="connsiteY6" fmla="*/ 325750 h 1583511"/>
              <a:gd name="connsiteX7" fmla="*/ 6339671 w 6790724"/>
              <a:gd name="connsiteY7" fmla="*/ 1375648 h 1583511"/>
              <a:gd name="connsiteX8" fmla="*/ 685631 w 6790724"/>
              <a:gd name="connsiteY8" fmla="*/ 1497568 h 1583511"/>
              <a:gd name="connsiteX0" fmla="*/ 650563 w 6755656"/>
              <a:gd name="connsiteY0" fmla="*/ 1497568 h 1583511"/>
              <a:gd name="connsiteX1" fmla="*/ 178123 w 6755656"/>
              <a:gd name="connsiteY1" fmla="*/ 291744 h 1583511"/>
              <a:gd name="connsiteX2" fmla="*/ 1153483 w 6755656"/>
              <a:gd name="connsiteY2" fmla="*/ 138411 h 1583511"/>
              <a:gd name="connsiteX3" fmla="*/ 2707963 w 6755656"/>
              <a:gd name="connsiteY3" fmla="*/ 173552 h 1583511"/>
              <a:gd name="connsiteX4" fmla="*/ 4155763 w 6755656"/>
              <a:gd name="connsiteY4" fmla="*/ 146598 h 1583511"/>
              <a:gd name="connsiteX5" fmla="*/ 5466403 w 6755656"/>
              <a:gd name="connsiteY5" fmla="*/ 4048 h 1583511"/>
              <a:gd name="connsiteX6" fmla="*/ 6563683 w 6755656"/>
              <a:gd name="connsiteY6" fmla="*/ 325750 h 1583511"/>
              <a:gd name="connsiteX7" fmla="*/ 6304603 w 6755656"/>
              <a:gd name="connsiteY7" fmla="*/ 1375648 h 1583511"/>
              <a:gd name="connsiteX8" fmla="*/ 650563 w 6755656"/>
              <a:gd name="connsiteY8" fmla="*/ 1497568 h 1583511"/>
              <a:gd name="connsiteX0" fmla="*/ 650563 w 6755656"/>
              <a:gd name="connsiteY0" fmla="*/ 1497568 h 1583511"/>
              <a:gd name="connsiteX1" fmla="*/ 178123 w 6755656"/>
              <a:gd name="connsiteY1" fmla="*/ 291744 h 1583511"/>
              <a:gd name="connsiteX2" fmla="*/ 1153483 w 6755656"/>
              <a:gd name="connsiteY2" fmla="*/ 138411 h 1583511"/>
              <a:gd name="connsiteX3" fmla="*/ 2707963 w 6755656"/>
              <a:gd name="connsiteY3" fmla="*/ 173552 h 1583511"/>
              <a:gd name="connsiteX4" fmla="*/ 4155763 w 6755656"/>
              <a:gd name="connsiteY4" fmla="*/ 146598 h 1583511"/>
              <a:gd name="connsiteX5" fmla="*/ 5466403 w 6755656"/>
              <a:gd name="connsiteY5" fmla="*/ 4048 h 1583511"/>
              <a:gd name="connsiteX6" fmla="*/ 6563683 w 6755656"/>
              <a:gd name="connsiteY6" fmla="*/ 325750 h 1583511"/>
              <a:gd name="connsiteX7" fmla="*/ 6304603 w 6755656"/>
              <a:gd name="connsiteY7" fmla="*/ 1375648 h 1583511"/>
              <a:gd name="connsiteX8" fmla="*/ 650563 w 6755656"/>
              <a:gd name="connsiteY8" fmla="*/ 1497568 h 1583511"/>
              <a:gd name="connsiteX0" fmla="*/ 650563 w 6699359"/>
              <a:gd name="connsiteY0" fmla="*/ 1387687 h 1473630"/>
              <a:gd name="connsiteX1" fmla="*/ 178123 w 6699359"/>
              <a:gd name="connsiteY1" fmla="*/ 181863 h 1473630"/>
              <a:gd name="connsiteX2" fmla="*/ 1153483 w 6699359"/>
              <a:gd name="connsiteY2" fmla="*/ 28530 h 1473630"/>
              <a:gd name="connsiteX3" fmla="*/ 2707963 w 6699359"/>
              <a:gd name="connsiteY3" fmla="*/ 63671 h 1473630"/>
              <a:gd name="connsiteX4" fmla="*/ 4155763 w 6699359"/>
              <a:gd name="connsiteY4" fmla="*/ 36717 h 1473630"/>
              <a:gd name="connsiteX5" fmla="*/ 5573083 w 6699359"/>
              <a:gd name="connsiteY5" fmla="*/ 91153 h 1473630"/>
              <a:gd name="connsiteX6" fmla="*/ 6563683 w 6699359"/>
              <a:gd name="connsiteY6" fmla="*/ 215869 h 1473630"/>
              <a:gd name="connsiteX7" fmla="*/ 6304603 w 6699359"/>
              <a:gd name="connsiteY7" fmla="*/ 1265767 h 1473630"/>
              <a:gd name="connsiteX8" fmla="*/ 650563 w 6699359"/>
              <a:gd name="connsiteY8" fmla="*/ 1387687 h 1473630"/>
              <a:gd name="connsiteX0" fmla="*/ 650563 w 6699359"/>
              <a:gd name="connsiteY0" fmla="*/ 1387687 h 1473630"/>
              <a:gd name="connsiteX1" fmla="*/ 178123 w 6699359"/>
              <a:gd name="connsiteY1" fmla="*/ 181863 h 1473630"/>
              <a:gd name="connsiteX2" fmla="*/ 1153483 w 6699359"/>
              <a:gd name="connsiteY2" fmla="*/ 28530 h 1473630"/>
              <a:gd name="connsiteX3" fmla="*/ 2707963 w 6699359"/>
              <a:gd name="connsiteY3" fmla="*/ 63671 h 1473630"/>
              <a:gd name="connsiteX4" fmla="*/ 4155763 w 6699359"/>
              <a:gd name="connsiteY4" fmla="*/ 36717 h 1473630"/>
              <a:gd name="connsiteX5" fmla="*/ 5573083 w 6699359"/>
              <a:gd name="connsiteY5" fmla="*/ 91153 h 1473630"/>
              <a:gd name="connsiteX6" fmla="*/ 6563683 w 6699359"/>
              <a:gd name="connsiteY6" fmla="*/ 215869 h 1473630"/>
              <a:gd name="connsiteX7" fmla="*/ 6304603 w 6699359"/>
              <a:gd name="connsiteY7" fmla="*/ 1265767 h 1473630"/>
              <a:gd name="connsiteX8" fmla="*/ 650563 w 6699359"/>
              <a:gd name="connsiteY8" fmla="*/ 1387687 h 1473630"/>
              <a:gd name="connsiteX0" fmla="*/ 650563 w 6699359"/>
              <a:gd name="connsiteY0" fmla="*/ 1387687 h 1473630"/>
              <a:gd name="connsiteX1" fmla="*/ 178123 w 6699359"/>
              <a:gd name="connsiteY1" fmla="*/ 181863 h 1473630"/>
              <a:gd name="connsiteX2" fmla="*/ 1153483 w 6699359"/>
              <a:gd name="connsiteY2" fmla="*/ 28530 h 1473630"/>
              <a:gd name="connsiteX3" fmla="*/ 2707963 w 6699359"/>
              <a:gd name="connsiteY3" fmla="*/ 63671 h 1473630"/>
              <a:gd name="connsiteX4" fmla="*/ 4155763 w 6699359"/>
              <a:gd name="connsiteY4" fmla="*/ 36717 h 1473630"/>
              <a:gd name="connsiteX5" fmla="*/ 6563683 w 6699359"/>
              <a:gd name="connsiteY5" fmla="*/ 215869 h 1473630"/>
              <a:gd name="connsiteX6" fmla="*/ 6304603 w 6699359"/>
              <a:gd name="connsiteY6" fmla="*/ 1265767 h 1473630"/>
              <a:gd name="connsiteX7" fmla="*/ 650563 w 6699359"/>
              <a:gd name="connsiteY7" fmla="*/ 1387687 h 1473630"/>
              <a:gd name="connsiteX0" fmla="*/ 650563 w 6618960"/>
              <a:gd name="connsiteY0" fmla="*/ 1387687 h 1473630"/>
              <a:gd name="connsiteX1" fmla="*/ 178123 w 6618960"/>
              <a:gd name="connsiteY1" fmla="*/ 181863 h 1473630"/>
              <a:gd name="connsiteX2" fmla="*/ 1153483 w 6618960"/>
              <a:gd name="connsiteY2" fmla="*/ 28530 h 1473630"/>
              <a:gd name="connsiteX3" fmla="*/ 2707963 w 6618960"/>
              <a:gd name="connsiteY3" fmla="*/ 63671 h 1473630"/>
              <a:gd name="connsiteX4" fmla="*/ 4155763 w 6618960"/>
              <a:gd name="connsiteY4" fmla="*/ 36717 h 1473630"/>
              <a:gd name="connsiteX5" fmla="*/ 6380803 w 6618960"/>
              <a:gd name="connsiteY5" fmla="*/ 137075 h 1473630"/>
              <a:gd name="connsiteX6" fmla="*/ 6304603 w 6618960"/>
              <a:gd name="connsiteY6" fmla="*/ 1265767 h 1473630"/>
              <a:gd name="connsiteX7" fmla="*/ 650563 w 6618960"/>
              <a:gd name="connsiteY7" fmla="*/ 1387687 h 1473630"/>
              <a:gd name="connsiteX0" fmla="*/ 650563 w 6696616"/>
              <a:gd name="connsiteY0" fmla="*/ 1387687 h 1473630"/>
              <a:gd name="connsiteX1" fmla="*/ 178123 w 6696616"/>
              <a:gd name="connsiteY1" fmla="*/ 181863 h 1473630"/>
              <a:gd name="connsiteX2" fmla="*/ 1153483 w 6696616"/>
              <a:gd name="connsiteY2" fmla="*/ 28530 h 1473630"/>
              <a:gd name="connsiteX3" fmla="*/ 2707963 w 6696616"/>
              <a:gd name="connsiteY3" fmla="*/ 63671 h 1473630"/>
              <a:gd name="connsiteX4" fmla="*/ 4155763 w 6696616"/>
              <a:gd name="connsiteY4" fmla="*/ 66265 h 1473630"/>
              <a:gd name="connsiteX5" fmla="*/ 6380803 w 6696616"/>
              <a:gd name="connsiteY5" fmla="*/ 137075 h 1473630"/>
              <a:gd name="connsiteX6" fmla="*/ 6304603 w 6696616"/>
              <a:gd name="connsiteY6" fmla="*/ 1265767 h 1473630"/>
              <a:gd name="connsiteX7" fmla="*/ 650563 w 6696616"/>
              <a:gd name="connsiteY7" fmla="*/ 1387687 h 1473630"/>
              <a:gd name="connsiteX0" fmla="*/ 650563 w 6696616"/>
              <a:gd name="connsiteY0" fmla="*/ 1387687 h 1473630"/>
              <a:gd name="connsiteX1" fmla="*/ 178123 w 6696616"/>
              <a:gd name="connsiteY1" fmla="*/ 181863 h 1473630"/>
              <a:gd name="connsiteX2" fmla="*/ 1153483 w 6696616"/>
              <a:gd name="connsiteY2" fmla="*/ 28530 h 1473630"/>
              <a:gd name="connsiteX3" fmla="*/ 2707963 w 6696616"/>
              <a:gd name="connsiteY3" fmla="*/ 63671 h 1473630"/>
              <a:gd name="connsiteX4" fmla="*/ 4155763 w 6696616"/>
              <a:gd name="connsiteY4" fmla="*/ 66265 h 1473630"/>
              <a:gd name="connsiteX5" fmla="*/ 6380803 w 6696616"/>
              <a:gd name="connsiteY5" fmla="*/ 137075 h 1473630"/>
              <a:gd name="connsiteX6" fmla="*/ 6304603 w 6696616"/>
              <a:gd name="connsiteY6" fmla="*/ 1265767 h 1473630"/>
              <a:gd name="connsiteX7" fmla="*/ 650563 w 6696616"/>
              <a:gd name="connsiteY7" fmla="*/ 1387687 h 1473630"/>
              <a:gd name="connsiteX0" fmla="*/ 921288 w 6525381"/>
              <a:gd name="connsiteY0" fmla="*/ 1356875 h 1451258"/>
              <a:gd name="connsiteX1" fmla="*/ 6888 w 6525381"/>
              <a:gd name="connsiteY1" fmla="*/ 180599 h 1451258"/>
              <a:gd name="connsiteX2" fmla="*/ 982248 w 6525381"/>
              <a:gd name="connsiteY2" fmla="*/ 27266 h 1451258"/>
              <a:gd name="connsiteX3" fmla="*/ 2536728 w 6525381"/>
              <a:gd name="connsiteY3" fmla="*/ 62407 h 1451258"/>
              <a:gd name="connsiteX4" fmla="*/ 3984528 w 6525381"/>
              <a:gd name="connsiteY4" fmla="*/ 65001 h 1451258"/>
              <a:gd name="connsiteX5" fmla="*/ 6209568 w 6525381"/>
              <a:gd name="connsiteY5" fmla="*/ 135811 h 1451258"/>
              <a:gd name="connsiteX6" fmla="*/ 6133368 w 6525381"/>
              <a:gd name="connsiteY6" fmla="*/ 1264503 h 1451258"/>
              <a:gd name="connsiteX7" fmla="*/ 921288 w 6525381"/>
              <a:gd name="connsiteY7" fmla="*/ 1356875 h 1451258"/>
              <a:gd name="connsiteX0" fmla="*/ 949694 w 6553787"/>
              <a:gd name="connsiteY0" fmla="*/ 1353411 h 1426861"/>
              <a:gd name="connsiteX1" fmla="*/ 4814 w 6553787"/>
              <a:gd name="connsiteY1" fmla="*/ 462764 h 1426861"/>
              <a:gd name="connsiteX2" fmla="*/ 1010654 w 6553787"/>
              <a:gd name="connsiteY2" fmla="*/ 23802 h 1426861"/>
              <a:gd name="connsiteX3" fmla="*/ 2565134 w 6553787"/>
              <a:gd name="connsiteY3" fmla="*/ 58943 h 1426861"/>
              <a:gd name="connsiteX4" fmla="*/ 4012934 w 6553787"/>
              <a:gd name="connsiteY4" fmla="*/ 61537 h 1426861"/>
              <a:gd name="connsiteX5" fmla="*/ 6237974 w 6553787"/>
              <a:gd name="connsiteY5" fmla="*/ 132347 h 1426861"/>
              <a:gd name="connsiteX6" fmla="*/ 6161774 w 6553787"/>
              <a:gd name="connsiteY6" fmla="*/ 1261039 h 1426861"/>
              <a:gd name="connsiteX7" fmla="*/ 949694 w 6553787"/>
              <a:gd name="connsiteY7" fmla="*/ 1353411 h 1426861"/>
              <a:gd name="connsiteX0" fmla="*/ 949694 w 6553787"/>
              <a:gd name="connsiteY0" fmla="*/ 1332123 h 1405573"/>
              <a:gd name="connsiteX1" fmla="*/ 4814 w 6553787"/>
              <a:gd name="connsiteY1" fmla="*/ 441476 h 1405573"/>
              <a:gd name="connsiteX2" fmla="*/ 1010654 w 6553787"/>
              <a:gd name="connsiteY2" fmla="*/ 71459 h 1405573"/>
              <a:gd name="connsiteX3" fmla="*/ 2565134 w 6553787"/>
              <a:gd name="connsiteY3" fmla="*/ 37655 h 1405573"/>
              <a:gd name="connsiteX4" fmla="*/ 4012934 w 6553787"/>
              <a:gd name="connsiteY4" fmla="*/ 40249 h 1405573"/>
              <a:gd name="connsiteX5" fmla="*/ 6237974 w 6553787"/>
              <a:gd name="connsiteY5" fmla="*/ 111059 h 1405573"/>
              <a:gd name="connsiteX6" fmla="*/ 6161774 w 6553787"/>
              <a:gd name="connsiteY6" fmla="*/ 1239751 h 1405573"/>
              <a:gd name="connsiteX7" fmla="*/ 949694 w 6553787"/>
              <a:gd name="connsiteY7" fmla="*/ 1332123 h 1405573"/>
              <a:gd name="connsiteX0" fmla="*/ 949694 w 6485106"/>
              <a:gd name="connsiteY0" fmla="*/ 1304691 h 1378141"/>
              <a:gd name="connsiteX1" fmla="*/ 4814 w 6485106"/>
              <a:gd name="connsiteY1" fmla="*/ 414044 h 1378141"/>
              <a:gd name="connsiteX2" fmla="*/ 1010654 w 6485106"/>
              <a:gd name="connsiteY2" fmla="*/ 44027 h 1378141"/>
              <a:gd name="connsiteX3" fmla="*/ 2565134 w 6485106"/>
              <a:gd name="connsiteY3" fmla="*/ 10223 h 1378141"/>
              <a:gd name="connsiteX4" fmla="*/ 4012934 w 6485106"/>
              <a:gd name="connsiteY4" fmla="*/ 12817 h 1378141"/>
              <a:gd name="connsiteX5" fmla="*/ 6070334 w 6485106"/>
              <a:gd name="connsiteY5" fmla="*/ 123024 h 1378141"/>
              <a:gd name="connsiteX6" fmla="*/ 6161774 w 6485106"/>
              <a:gd name="connsiteY6" fmla="*/ 1212319 h 1378141"/>
              <a:gd name="connsiteX7" fmla="*/ 949694 w 6485106"/>
              <a:gd name="connsiteY7" fmla="*/ 1304691 h 1378141"/>
              <a:gd name="connsiteX0" fmla="*/ 840345 w 6375757"/>
              <a:gd name="connsiteY0" fmla="*/ 1304691 h 1376702"/>
              <a:gd name="connsiteX1" fmla="*/ 17385 w 6375757"/>
              <a:gd name="connsiteY1" fmla="*/ 433742 h 1376702"/>
              <a:gd name="connsiteX2" fmla="*/ 901305 w 6375757"/>
              <a:gd name="connsiteY2" fmla="*/ 44027 h 1376702"/>
              <a:gd name="connsiteX3" fmla="*/ 2455785 w 6375757"/>
              <a:gd name="connsiteY3" fmla="*/ 10223 h 1376702"/>
              <a:gd name="connsiteX4" fmla="*/ 3903585 w 6375757"/>
              <a:gd name="connsiteY4" fmla="*/ 12817 h 1376702"/>
              <a:gd name="connsiteX5" fmla="*/ 5960985 w 6375757"/>
              <a:gd name="connsiteY5" fmla="*/ 123024 h 1376702"/>
              <a:gd name="connsiteX6" fmla="*/ 6052425 w 6375757"/>
              <a:gd name="connsiteY6" fmla="*/ 1212319 h 1376702"/>
              <a:gd name="connsiteX7" fmla="*/ 840345 w 6375757"/>
              <a:gd name="connsiteY7" fmla="*/ 1304691 h 1376702"/>
              <a:gd name="connsiteX0" fmla="*/ 900294 w 6435706"/>
              <a:gd name="connsiteY0" fmla="*/ 1304691 h 1376702"/>
              <a:gd name="connsiteX1" fmla="*/ 77334 w 6435706"/>
              <a:gd name="connsiteY1" fmla="*/ 433742 h 1376702"/>
              <a:gd name="connsiteX2" fmla="*/ 961254 w 6435706"/>
              <a:gd name="connsiteY2" fmla="*/ 44027 h 1376702"/>
              <a:gd name="connsiteX3" fmla="*/ 2515734 w 6435706"/>
              <a:gd name="connsiteY3" fmla="*/ 10223 h 1376702"/>
              <a:gd name="connsiteX4" fmla="*/ 3963534 w 6435706"/>
              <a:gd name="connsiteY4" fmla="*/ 12817 h 1376702"/>
              <a:gd name="connsiteX5" fmla="*/ 6020934 w 6435706"/>
              <a:gd name="connsiteY5" fmla="*/ 123024 h 1376702"/>
              <a:gd name="connsiteX6" fmla="*/ 6112374 w 6435706"/>
              <a:gd name="connsiteY6" fmla="*/ 1212319 h 1376702"/>
              <a:gd name="connsiteX7" fmla="*/ 900294 w 6435706"/>
              <a:gd name="connsiteY7" fmla="*/ 1304691 h 1376702"/>
              <a:gd name="connsiteX0" fmla="*/ 1145520 w 6360892"/>
              <a:gd name="connsiteY0" fmla="*/ 1363787 h 1419981"/>
              <a:gd name="connsiteX1" fmla="*/ 2520 w 6360892"/>
              <a:gd name="connsiteY1" fmla="*/ 433742 h 1419981"/>
              <a:gd name="connsiteX2" fmla="*/ 886440 w 6360892"/>
              <a:gd name="connsiteY2" fmla="*/ 44027 h 1419981"/>
              <a:gd name="connsiteX3" fmla="*/ 2440920 w 6360892"/>
              <a:gd name="connsiteY3" fmla="*/ 10223 h 1419981"/>
              <a:gd name="connsiteX4" fmla="*/ 3888720 w 6360892"/>
              <a:gd name="connsiteY4" fmla="*/ 12817 h 1419981"/>
              <a:gd name="connsiteX5" fmla="*/ 5946120 w 6360892"/>
              <a:gd name="connsiteY5" fmla="*/ 123024 h 1419981"/>
              <a:gd name="connsiteX6" fmla="*/ 6037560 w 6360892"/>
              <a:gd name="connsiteY6" fmla="*/ 1212319 h 1419981"/>
              <a:gd name="connsiteX7" fmla="*/ 1145520 w 6360892"/>
              <a:gd name="connsiteY7" fmla="*/ 1363787 h 1419981"/>
              <a:gd name="connsiteX0" fmla="*/ 1182360 w 6397732"/>
              <a:gd name="connsiteY0" fmla="*/ 1363787 h 1419981"/>
              <a:gd name="connsiteX1" fmla="*/ 39360 w 6397732"/>
              <a:gd name="connsiteY1" fmla="*/ 433742 h 1419981"/>
              <a:gd name="connsiteX2" fmla="*/ 324959 w 6397732"/>
              <a:gd name="connsiteY2" fmla="*/ 151506 h 1419981"/>
              <a:gd name="connsiteX3" fmla="*/ 923280 w 6397732"/>
              <a:gd name="connsiteY3" fmla="*/ 44027 h 1419981"/>
              <a:gd name="connsiteX4" fmla="*/ 2477760 w 6397732"/>
              <a:gd name="connsiteY4" fmla="*/ 10223 h 1419981"/>
              <a:gd name="connsiteX5" fmla="*/ 3925560 w 6397732"/>
              <a:gd name="connsiteY5" fmla="*/ 12817 h 1419981"/>
              <a:gd name="connsiteX6" fmla="*/ 5982960 w 6397732"/>
              <a:gd name="connsiteY6" fmla="*/ 123024 h 1419981"/>
              <a:gd name="connsiteX7" fmla="*/ 6074400 w 6397732"/>
              <a:gd name="connsiteY7" fmla="*/ 1212319 h 1419981"/>
              <a:gd name="connsiteX8" fmla="*/ 1182360 w 6397732"/>
              <a:gd name="connsiteY8" fmla="*/ 1363787 h 1419981"/>
              <a:gd name="connsiteX0" fmla="*/ 1182360 w 6397732"/>
              <a:gd name="connsiteY0" fmla="*/ 1363787 h 1400462"/>
              <a:gd name="connsiteX1" fmla="*/ 39360 w 6397732"/>
              <a:gd name="connsiteY1" fmla="*/ 699672 h 1400462"/>
              <a:gd name="connsiteX2" fmla="*/ 324959 w 6397732"/>
              <a:gd name="connsiteY2" fmla="*/ 151506 h 1400462"/>
              <a:gd name="connsiteX3" fmla="*/ 923280 w 6397732"/>
              <a:gd name="connsiteY3" fmla="*/ 44027 h 1400462"/>
              <a:gd name="connsiteX4" fmla="*/ 2477760 w 6397732"/>
              <a:gd name="connsiteY4" fmla="*/ 10223 h 1400462"/>
              <a:gd name="connsiteX5" fmla="*/ 3925560 w 6397732"/>
              <a:gd name="connsiteY5" fmla="*/ 12817 h 1400462"/>
              <a:gd name="connsiteX6" fmla="*/ 5982960 w 6397732"/>
              <a:gd name="connsiteY6" fmla="*/ 123024 h 1400462"/>
              <a:gd name="connsiteX7" fmla="*/ 6074400 w 6397732"/>
              <a:gd name="connsiteY7" fmla="*/ 1212319 h 1400462"/>
              <a:gd name="connsiteX8" fmla="*/ 1182360 w 6397732"/>
              <a:gd name="connsiteY8" fmla="*/ 1363787 h 1400462"/>
              <a:gd name="connsiteX0" fmla="*/ 1144872 w 6360244"/>
              <a:gd name="connsiteY0" fmla="*/ 1363787 h 1400462"/>
              <a:gd name="connsiteX1" fmla="*/ 1872 w 6360244"/>
              <a:gd name="connsiteY1" fmla="*/ 699672 h 1400462"/>
              <a:gd name="connsiteX2" fmla="*/ 287471 w 6360244"/>
              <a:gd name="connsiteY2" fmla="*/ 151506 h 1400462"/>
              <a:gd name="connsiteX3" fmla="*/ 885792 w 6360244"/>
              <a:gd name="connsiteY3" fmla="*/ 44027 h 1400462"/>
              <a:gd name="connsiteX4" fmla="*/ 2440272 w 6360244"/>
              <a:gd name="connsiteY4" fmla="*/ 10223 h 1400462"/>
              <a:gd name="connsiteX5" fmla="*/ 3888072 w 6360244"/>
              <a:gd name="connsiteY5" fmla="*/ 12817 h 1400462"/>
              <a:gd name="connsiteX6" fmla="*/ 5945472 w 6360244"/>
              <a:gd name="connsiteY6" fmla="*/ 123024 h 1400462"/>
              <a:gd name="connsiteX7" fmla="*/ 6036912 w 6360244"/>
              <a:gd name="connsiteY7" fmla="*/ 1212319 h 1400462"/>
              <a:gd name="connsiteX8" fmla="*/ 1144872 w 6360244"/>
              <a:gd name="connsiteY8" fmla="*/ 1363787 h 1400462"/>
              <a:gd name="connsiteX0" fmla="*/ 1145295 w 6360667"/>
              <a:gd name="connsiteY0" fmla="*/ 1363787 h 1400462"/>
              <a:gd name="connsiteX1" fmla="*/ 2295 w 6360667"/>
              <a:gd name="connsiteY1" fmla="*/ 699672 h 1400462"/>
              <a:gd name="connsiteX2" fmla="*/ 287894 w 6360667"/>
              <a:gd name="connsiteY2" fmla="*/ 151506 h 1400462"/>
              <a:gd name="connsiteX3" fmla="*/ 886215 w 6360667"/>
              <a:gd name="connsiteY3" fmla="*/ 44027 h 1400462"/>
              <a:gd name="connsiteX4" fmla="*/ 2440695 w 6360667"/>
              <a:gd name="connsiteY4" fmla="*/ 10223 h 1400462"/>
              <a:gd name="connsiteX5" fmla="*/ 3888495 w 6360667"/>
              <a:gd name="connsiteY5" fmla="*/ 12817 h 1400462"/>
              <a:gd name="connsiteX6" fmla="*/ 5945895 w 6360667"/>
              <a:gd name="connsiteY6" fmla="*/ 123024 h 1400462"/>
              <a:gd name="connsiteX7" fmla="*/ 6037335 w 6360667"/>
              <a:gd name="connsiteY7" fmla="*/ 1212319 h 1400462"/>
              <a:gd name="connsiteX8" fmla="*/ 1145295 w 6360667"/>
              <a:gd name="connsiteY8" fmla="*/ 1363787 h 1400462"/>
              <a:gd name="connsiteX0" fmla="*/ 1344497 w 6407469"/>
              <a:gd name="connsiteY0" fmla="*/ 1353938 h 1392730"/>
              <a:gd name="connsiteX1" fmla="*/ 49097 w 6407469"/>
              <a:gd name="connsiteY1" fmla="*/ 699672 h 1392730"/>
              <a:gd name="connsiteX2" fmla="*/ 334696 w 6407469"/>
              <a:gd name="connsiteY2" fmla="*/ 151506 h 1392730"/>
              <a:gd name="connsiteX3" fmla="*/ 933017 w 6407469"/>
              <a:gd name="connsiteY3" fmla="*/ 44027 h 1392730"/>
              <a:gd name="connsiteX4" fmla="*/ 2487497 w 6407469"/>
              <a:gd name="connsiteY4" fmla="*/ 10223 h 1392730"/>
              <a:gd name="connsiteX5" fmla="*/ 3935297 w 6407469"/>
              <a:gd name="connsiteY5" fmla="*/ 12817 h 1392730"/>
              <a:gd name="connsiteX6" fmla="*/ 5992697 w 6407469"/>
              <a:gd name="connsiteY6" fmla="*/ 123024 h 1392730"/>
              <a:gd name="connsiteX7" fmla="*/ 6084137 w 6407469"/>
              <a:gd name="connsiteY7" fmla="*/ 1212319 h 1392730"/>
              <a:gd name="connsiteX8" fmla="*/ 1344497 w 6407469"/>
              <a:gd name="connsiteY8" fmla="*/ 1353938 h 1392730"/>
              <a:gd name="connsiteX0" fmla="*/ 1387313 w 6450285"/>
              <a:gd name="connsiteY0" fmla="*/ 1353938 h 1392730"/>
              <a:gd name="connsiteX1" fmla="*/ 91913 w 6450285"/>
              <a:gd name="connsiteY1" fmla="*/ 699672 h 1392730"/>
              <a:gd name="connsiteX2" fmla="*/ 202252 w 6450285"/>
              <a:gd name="connsiteY2" fmla="*/ 87485 h 1392730"/>
              <a:gd name="connsiteX3" fmla="*/ 975833 w 6450285"/>
              <a:gd name="connsiteY3" fmla="*/ 44027 h 1392730"/>
              <a:gd name="connsiteX4" fmla="*/ 2530313 w 6450285"/>
              <a:gd name="connsiteY4" fmla="*/ 10223 h 1392730"/>
              <a:gd name="connsiteX5" fmla="*/ 3978113 w 6450285"/>
              <a:gd name="connsiteY5" fmla="*/ 12817 h 1392730"/>
              <a:gd name="connsiteX6" fmla="*/ 6035513 w 6450285"/>
              <a:gd name="connsiteY6" fmla="*/ 123024 h 1392730"/>
              <a:gd name="connsiteX7" fmla="*/ 6126953 w 6450285"/>
              <a:gd name="connsiteY7" fmla="*/ 1212319 h 1392730"/>
              <a:gd name="connsiteX8" fmla="*/ 1387313 w 6450285"/>
              <a:gd name="connsiteY8" fmla="*/ 1353938 h 1392730"/>
              <a:gd name="connsiteX0" fmla="*/ 1387313 w 6450285"/>
              <a:gd name="connsiteY0" fmla="*/ 1353938 h 1392730"/>
              <a:gd name="connsiteX1" fmla="*/ 91913 w 6450285"/>
              <a:gd name="connsiteY1" fmla="*/ 699672 h 1392730"/>
              <a:gd name="connsiteX2" fmla="*/ 202252 w 6450285"/>
              <a:gd name="connsiteY2" fmla="*/ 87485 h 1392730"/>
              <a:gd name="connsiteX3" fmla="*/ 975833 w 6450285"/>
              <a:gd name="connsiteY3" fmla="*/ 44027 h 1392730"/>
              <a:gd name="connsiteX4" fmla="*/ 2530313 w 6450285"/>
              <a:gd name="connsiteY4" fmla="*/ 10223 h 1392730"/>
              <a:gd name="connsiteX5" fmla="*/ 3978113 w 6450285"/>
              <a:gd name="connsiteY5" fmla="*/ 12817 h 1392730"/>
              <a:gd name="connsiteX6" fmla="*/ 6035513 w 6450285"/>
              <a:gd name="connsiteY6" fmla="*/ 123024 h 1392730"/>
              <a:gd name="connsiteX7" fmla="*/ 6126953 w 6450285"/>
              <a:gd name="connsiteY7" fmla="*/ 1212319 h 1392730"/>
              <a:gd name="connsiteX8" fmla="*/ 1387313 w 6450285"/>
              <a:gd name="connsiteY8" fmla="*/ 1353938 h 1392730"/>
              <a:gd name="connsiteX0" fmla="*/ 1404256 w 6467228"/>
              <a:gd name="connsiteY0" fmla="*/ 1353938 h 1392730"/>
              <a:gd name="connsiteX1" fmla="*/ 108856 w 6467228"/>
              <a:gd name="connsiteY1" fmla="*/ 699672 h 1392730"/>
              <a:gd name="connsiteX2" fmla="*/ 219195 w 6467228"/>
              <a:gd name="connsiteY2" fmla="*/ 87485 h 1392730"/>
              <a:gd name="connsiteX3" fmla="*/ 992776 w 6467228"/>
              <a:gd name="connsiteY3" fmla="*/ 44027 h 1392730"/>
              <a:gd name="connsiteX4" fmla="*/ 2547256 w 6467228"/>
              <a:gd name="connsiteY4" fmla="*/ 10223 h 1392730"/>
              <a:gd name="connsiteX5" fmla="*/ 3995056 w 6467228"/>
              <a:gd name="connsiteY5" fmla="*/ 12817 h 1392730"/>
              <a:gd name="connsiteX6" fmla="*/ 6052456 w 6467228"/>
              <a:gd name="connsiteY6" fmla="*/ 123024 h 1392730"/>
              <a:gd name="connsiteX7" fmla="*/ 6143896 w 6467228"/>
              <a:gd name="connsiteY7" fmla="*/ 1212319 h 1392730"/>
              <a:gd name="connsiteX8" fmla="*/ 1404256 w 6467228"/>
              <a:gd name="connsiteY8" fmla="*/ 1353938 h 1392730"/>
              <a:gd name="connsiteX0" fmla="*/ 1466718 w 6529690"/>
              <a:gd name="connsiteY0" fmla="*/ 1353938 h 1392730"/>
              <a:gd name="connsiteX1" fmla="*/ 171318 w 6529690"/>
              <a:gd name="connsiteY1" fmla="*/ 699672 h 1392730"/>
              <a:gd name="connsiteX2" fmla="*/ 281657 w 6529690"/>
              <a:gd name="connsiteY2" fmla="*/ 87485 h 1392730"/>
              <a:gd name="connsiteX3" fmla="*/ 1055238 w 6529690"/>
              <a:gd name="connsiteY3" fmla="*/ 44027 h 1392730"/>
              <a:gd name="connsiteX4" fmla="*/ 2609718 w 6529690"/>
              <a:gd name="connsiteY4" fmla="*/ 10223 h 1392730"/>
              <a:gd name="connsiteX5" fmla="*/ 4057518 w 6529690"/>
              <a:gd name="connsiteY5" fmla="*/ 12817 h 1392730"/>
              <a:gd name="connsiteX6" fmla="*/ 6114918 w 6529690"/>
              <a:gd name="connsiteY6" fmla="*/ 123024 h 1392730"/>
              <a:gd name="connsiteX7" fmla="*/ 6206358 w 6529690"/>
              <a:gd name="connsiteY7" fmla="*/ 1212319 h 1392730"/>
              <a:gd name="connsiteX8" fmla="*/ 1466718 w 6529690"/>
              <a:gd name="connsiteY8" fmla="*/ 1353938 h 1392730"/>
              <a:gd name="connsiteX0" fmla="*/ 1488639 w 6551611"/>
              <a:gd name="connsiteY0" fmla="*/ 1353938 h 1392730"/>
              <a:gd name="connsiteX1" fmla="*/ 193239 w 6551611"/>
              <a:gd name="connsiteY1" fmla="*/ 699672 h 1392730"/>
              <a:gd name="connsiteX2" fmla="*/ 265478 w 6551611"/>
              <a:gd name="connsiteY2" fmla="*/ 200751 h 1392730"/>
              <a:gd name="connsiteX3" fmla="*/ 1077159 w 6551611"/>
              <a:gd name="connsiteY3" fmla="*/ 44027 h 1392730"/>
              <a:gd name="connsiteX4" fmla="*/ 2631639 w 6551611"/>
              <a:gd name="connsiteY4" fmla="*/ 10223 h 1392730"/>
              <a:gd name="connsiteX5" fmla="*/ 4079439 w 6551611"/>
              <a:gd name="connsiteY5" fmla="*/ 12817 h 1392730"/>
              <a:gd name="connsiteX6" fmla="*/ 6136839 w 6551611"/>
              <a:gd name="connsiteY6" fmla="*/ 123024 h 1392730"/>
              <a:gd name="connsiteX7" fmla="*/ 6228279 w 6551611"/>
              <a:gd name="connsiteY7" fmla="*/ 1212319 h 1392730"/>
              <a:gd name="connsiteX8" fmla="*/ 1488639 w 6551611"/>
              <a:gd name="connsiteY8" fmla="*/ 1353938 h 1392730"/>
              <a:gd name="connsiteX0" fmla="*/ 1420557 w 6483529"/>
              <a:gd name="connsiteY0" fmla="*/ 1353938 h 1392730"/>
              <a:gd name="connsiteX1" fmla="*/ 125157 w 6483529"/>
              <a:gd name="connsiteY1" fmla="*/ 699672 h 1392730"/>
              <a:gd name="connsiteX2" fmla="*/ 197396 w 6483529"/>
              <a:gd name="connsiteY2" fmla="*/ 200751 h 1392730"/>
              <a:gd name="connsiteX3" fmla="*/ 1009077 w 6483529"/>
              <a:gd name="connsiteY3" fmla="*/ 44027 h 1392730"/>
              <a:gd name="connsiteX4" fmla="*/ 2563557 w 6483529"/>
              <a:gd name="connsiteY4" fmla="*/ 10223 h 1392730"/>
              <a:gd name="connsiteX5" fmla="*/ 4011357 w 6483529"/>
              <a:gd name="connsiteY5" fmla="*/ 12817 h 1392730"/>
              <a:gd name="connsiteX6" fmla="*/ 6068757 w 6483529"/>
              <a:gd name="connsiteY6" fmla="*/ 123024 h 1392730"/>
              <a:gd name="connsiteX7" fmla="*/ 6160197 w 6483529"/>
              <a:gd name="connsiteY7" fmla="*/ 1212319 h 1392730"/>
              <a:gd name="connsiteX8" fmla="*/ 1420557 w 6483529"/>
              <a:gd name="connsiteY8" fmla="*/ 1353938 h 1392730"/>
              <a:gd name="connsiteX0" fmla="*/ 1412267 w 6475239"/>
              <a:gd name="connsiteY0" fmla="*/ 1353938 h 1388738"/>
              <a:gd name="connsiteX1" fmla="*/ 101627 w 6475239"/>
              <a:gd name="connsiteY1" fmla="*/ 753843 h 1388738"/>
              <a:gd name="connsiteX2" fmla="*/ 189106 w 6475239"/>
              <a:gd name="connsiteY2" fmla="*/ 200751 h 1388738"/>
              <a:gd name="connsiteX3" fmla="*/ 1000787 w 6475239"/>
              <a:gd name="connsiteY3" fmla="*/ 44027 h 1388738"/>
              <a:gd name="connsiteX4" fmla="*/ 2555267 w 6475239"/>
              <a:gd name="connsiteY4" fmla="*/ 10223 h 1388738"/>
              <a:gd name="connsiteX5" fmla="*/ 4003067 w 6475239"/>
              <a:gd name="connsiteY5" fmla="*/ 12817 h 1388738"/>
              <a:gd name="connsiteX6" fmla="*/ 6060467 w 6475239"/>
              <a:gd name="connsiteY6" fmla="*/ 123024 h 1388738"/>
              <a:gd name="connsiteX7" fmla="*/ 6151907 w 6475239"/>
              <a:gd name="connsiteY7" fmla="*/ 1212319 h 1388738"/>
              <a:gd name="connsiteX8" fmla="*/ 1412267 w 6475239"/>
              <a:gd name="connsiteY8" fmla="*/ 1353938 h 1388738"/>
              <a:gd name="connsiteX0" fmla="*/ 1398780 w 6461752"/>
              <a:gd name="connsiteY0" fmla="*/ 1353938 h 1388738"/>
              <a:gd name="connsiteX1" fmla="*/ 88140 w 6461752"/>
              <a:gd name="connsiteY1" fmla="*/ 753843 h 1388738"/>
              <a:gd name="connsiteX2" fmla="*/ 175619 w 6461752"/>
              <a:gd name="connsiteY2" fmla="*/ 200751 h 1388738"/>
              <a:gd name="connsiteX3" fmla="*/ 987300 w 6461752"/>
              <a:gd name="connsiteY3" fmla="*/ 44027 h 1388738"/>
              <a:gd name="connsiteX4" fmla="*/ 2541780 w 6461752"/>
              <a:gd name="connsiteY4" fmla="*/ 10223 h 1388738"/>
              <a:gd name="connsiteX5" fmla="*/ 3989580 w 6461752"/>
              <a:gd name="connsiteY5" fmla="*/ 12817 h 1388738"/>
              <a:gd name="connsiteX6" fmla="*/ 6046980 w 6461752"/>
              <a:gd name="connsiteY6" fmla="*/ 123024 h 1388738"/>
              <a:gd name="connsiteX7" fmla="*/ 6138420 w 6461752"/>
              <a:gd name="connsiteY7" fmla="*/ 1212319 h 1388738"/>
              <a:gd name="connsiteX8" fmla="*/ 1398780 w 6461752"/>
              <a:gd name="connsiteY8" fmla="*/ 1353938 h 1388738"/>
              <a:gd name="connsiteX0" fmla="*/ 1394171 w 6457143"/>
              <a:gd name="connsiteY0" fmla="*/ 1353938 h 1388738"/>
              <a:gd name="connsiteX1" fmla="*/ 83531 w 6457143"/>
              <a:gd name="connsiteY1" fmla="*/ 753843 h 1388738"/>
              <a:gd name="connsiteX2" fmla="*/ 171010 w 6457143"/>
              <a:gd name="connsiteY2" fmla="*/ 200751 h 1388738"/>
              <a:gd name="connsiteX3" fmla="*/ 868391 w 6457143"/>
              <a:gd name="connsiteY3" fmla="*/ 19404 h 1388738"/>
              <a:gd name="connsiteX4" fmla="*/ 2537171 w 6457143"/>
              <a:gd name="connsiteY4" fmla="*/ 10223 h 1388738"/>
              <a:gd name="connsiteX5" fmla="*/ 3984971 w 6457143"/>
              <a:gd name="connsiteY5" fmla="*/ 12817 h 1388738"/>
              <a:gd name="connsiteX6" fmla="*/ 6042371 w 6457143"/>
              <a:gd name="connsiteY6" fmla="*/ 123024 h 1388738"/>
              <a:gd name="connsiteX7" fmla="*/ 6133811 w 6457143"/>
              <a:gd name="connsiteY7" fmla="*/ 1212319 h 1388738"/>
              <a:gd name="connsiteX8" fmla="*/ 1394171 w 6457143"/>
              <a:gd name="connsiteY8" fmla="*/ 1353938 h 1388738"/>
              <a:gd name="connsiteX0" fmla="*/ 1394171 w 6457143"/>
              <a:gd name="connsiteY0" fmla="*/ 1356050 h 1390850"/>
              <a:gd name="connsiteX1" fmla="*/ 83531 w 6457143"/>
              <a:gd name="connsiteY1" fmla="*/ 755955 h 1390850"/>
              <a:gd name="connsiteX2" fmla="*/ 171010 w 6457143"/>
              <a:gd name="connsiteY2" fmla="*/ 202863 h 1390850"/>
              <a:gd name="connsiteX3" fmla="*/ 868391 w 6457143"/>
              <a:gd name="connsiteY3" fmla="*/ 21516 h 1390850"/>
              <a:gd name="connsiteX4" fmla="*/ 3984971 w 6457143"/>
              <a:gd name="connsiteY4" fmla="*/ 14929 h 1390850"/>
              <a:gd name="connsiteX5" fmla="*/ 6042371 w 6457143"/>
              <a:gd name="connsiteY5" fmla="*/ 125136 h 1390850"/>
              <a:gd name="connsiteX6" fmla="*/ 6133811 w 6457143"/>
              <a:gd name="connsiteY6" fmla="*/ 1214431 h 1390850"/>
              <a:gd name="connsiteX7" fmla="*/ 1394171 w 6457143"/>
              <a:gd name="connsiteY7" fmla="*/ 1356050 h 1390850"/>
              <a:gd name="connsiteX0" fmla="*/ 1405743 w 6468715"/>
              <a:gd name="connsiteY0" fmla="*/ 1356050 h 1390850"/>
              <a:gd name="connsiteX1" fmla="*/ 95103 w 6468715"/>
              <a:gd name="connsiteY1" fmla="*/ 755955 h 1390850"/>
              <a:gd name="connsiteX2" fmla="*/ 182582 w 6468715"/>
              <a:gd name="connsiteY2" fmla="*/ 202863 h 1390850"/>
              <a:gd name="connsiteX3" fmla="*/ 879963 w 6468715"/>
              <a:gd name="connsiteY3" fmla="*/ 21516 h 1390850"/>
              <a:gd name="connsiteX4" fmla="*/ 3996543 w 6468715"/>
              <a:gd name="connsiteY4" fmla="*/ 14929 h 1390850"/>
              <a:gd name="connsiteX5" fmla="*/ 6053943 w 6468715"/>
              <a:gd name="connsiteY5" fmla="*/ 125136 h 1390850"/>
              <a:gd name="connsiteX6" fmla="*/ 6145383 w 6468715"/>
              <a:gd name="connsiteY6" fmla="*/ 1214431 h 1390850"/>
              <a:gd name="connsiteX7" fmla="*/ 1405743 w 6468715"/>
              <a:gd name="connsiteY7" fmla="*/ 1356050 h 1390850"/>
              <a:gd name="connsiteX0" fmla="*/ 1405743 w 6468715"/>
              <a:gd name="connsiteY0" fmla="*/ 1356050 h 1390850"/>
              <a:gd name="connsiteX1" fmla="*/ 95103 w 6468715"/>
              <a:gd name="connsiteY1" fmla="*/ 755955 h 1390850"/>
              <a:gd name="connsiteX2" fmla="*/ 182582 w 6468715"/>
              <a:gd name="connsiteY2" fmla="*/ 202863 h 1390850"/>
              <a:gd name="connsiteX3" fmla="*/ 879963 w 6468715"/>
              <a:gd name="connsiteY3" fmla="*/ 21516 h 1390850"/>
              <a:gd name="connsiteX4" fmla="*/ 3996543 w 6468715"/>
              <a:gd name="connsiteY4" fmla="*/ 14929 h 1390850"/>
              <a:gd name="connsiteX5" fmla="*/ 6053943 w 6468715"/>
              <a:gd name="connsiteY5" fmla="*/ 125136 h 1390850"/>
              <a:gd name="connsiteX6" fmla="*/ 6145383 w 6468715"/>
              <a:gd name="connsiteY6" fmla="*/ 1214431 h 1390850"/>
              <a:gd name="connsiteX7" fmla="*/ 1405743 w 6468715"/>
              <a:gd name="connsiteY7" fmla="*/ 1356050 h 1390850"/>
              <a:gd name="connsiteX0" fmla="*/ 1405743 w 6468715"/>
              <a:gd name="connsiteY0" fmla="*/ 1356050 h 1390850"/>
              <a:gd name="connsiteX1" fmla="*/ 95103 w 6468715"/>
              <a:gd name="connsiteY1" fmla="*/ 755955 h 1390850"/>
              <a:gd name="connsiteX2" fmla="*/ 182582 w 6468715"/>
              <a:gd name="connsiteY2" fmla="*/ 202863 h 1390850"/>
              <a:gd name="connsiteX3" fmla="*/ 879963 w 6468715"/>
              <a:gd name="connsiteY3" fmla="*/ 21516 h 1390850"/>
              <a:gd name="connsiteX4" fmla="*/ 3996543 w 6468715"/>
              <a:gd name="connsiteY4" fmla="*/ 14929 h 1390850"/>
              <a:gd name="connsiteX5" fmla="*/ 6053943 w 6468715"/>
              <a:gd name="connsiteY5" fmla="*/ 125136 h 1390850"/>
              <a:gd name="connsiteX6" fmla="*/ 6145383 w 6468715"/>
              <a:gd name="connsiteY6" fmla="*/ 1214431 h 1390850"/>
              <a:gd name="connsiteX7" fmla="*/ 1405743 w 6468715"/>
              <a:gd name="connsiteY7" fmla="*/ 1356050 h 1390850"/>
              <a:gd name="connsiteX0" fmla="*/ 1405743 w 6468715"/>
              <a:gd name="connsiteY0" fmla="*/ 1359922 h 1394722"/>
              <a:gd name="connsiteX1" fmla="*/ 95103 w 6468715"/>
              <a:gd name="connsiteY1" fmla="*/ 759827 h 1394722"/>
              <a:gd name="connsiteX2" fmla="*/ 182582 w 6468715"/>
              <a:gd name="connsiteY2" fmla="*/ 206735 h 1394722"/>
              <a:gd name="connsiteX3" fmla="*/ 879963 w 6468715"/>
              <a:gd name="connsiteY3" fmla="*/ 25388 h 1394722"/>
              <a:gd name="connsiteX4" fmla="*/ 3996543 w 6468715"/>
              <a:gd name="connsiteY4" fmla="*/ 18801 h 1394722"/>
              <a:gd name="connsiteX5" fmla="*/ 6053943 w 6468715"/>
              <a:gd name="connsiteY5" fmla="*/ 129008 h 1394722"/>
              <a:gd name="connsiteX6" fmla="*/ 6145383 w 6468715"/>
              <a:gd name="connsiteY6" fmla="*/ 1218303 h 1394722"/>
              <a:gd name="connsiteX7" fmla="*/ 1405743 w 6468715"/>
              <a:gd name="connsiteY7" fmla="*/ 1359922 h 1394722"/>
              <a:gd name="connsiteX0" fmla="*/ 1350802 w 6413774"/>
              <a:gd name="connsiteY0" fmla="*/ 1359922 h 1394722"/>
              <a:gd name="connsiteX1" fmla="*/ 397652 w 6413774"/>
              <a:gd name="connsiteY1" fmla="*/ 1137007 h 1394722"/>
              <a:gd name="connsiteX2" fmla="*/ 40162 w 6413774"/>
              <a:gd name="connsiteY2" fmla="*/ 759827 h 1394722"/>
              <a:gd name="connsiteX3" fmla="*/ 127641 w 6413774"/>
              <a:gd name="connsiteY3" fmla="*/ 206735 h 1394722"/>
              <a:gd name="connsiteX4" fmla="*/ 825022 w 6413774"/>
              <a:gd name="connsiteY4" fmla="*/ 25388 h 1394722"/>
              <a:gd name="connsiteX5" fmla="*/ 3941602 w 6413774"/>
              <a:gd name="connsiteY5" fmla="*/ 18801 h 1394722"/>
              <a:gd name="connsiteX6" fmla="*/ 5999002 w 6413774"/>
              <a:gd name="connsiteY6" fmla="*/ 129008 h 1394722"/>
              <a:gd name="connsiteX7" fmla="*/ 6090442 w 6413774"/>
              <a:gd name="connsiteY7" fmla="*/ 1218303 h 1394722"/>
              <a:gd name="connsiteX8" fmla="*/ 1350802 w 6413774"/>
              <a:gd name="connsiteY8" fmla="*/ 1359922 h 1394722"/>
              <a:gd name="connsiteX0" fmla="*/ 1347421 w 6410393"/>
              <a:gd name="connsiteY0" fmla="*/ 1359922 h 1361478"/>
              <a:gd name="connsiteX1" fmla="*/ 127735 w 6410393"/>
              <a:gd name="connsiteY1" fmla="*/ 1216908 h 1361478"/>
              <a:gd name="connsiteX2" fmla="*/ 36781 w 6410393"/>
              <a:gd name="connsiteY2" fmla="*/ 759827 h 1361478"/>
              <a:gd name="connsiteX3" fmla="*/ 124260 w 6410393"/>
              <a:gd name="connsiteY3" fmla="*/ 206735 h 1361478"/>
              <a:gd name="connsiteX4" fmla="*/ 821641 w 6410393"/>
              <a:gd name="connsiteY4" fmla="*/ 25388 h 1361478"/>
              <a:gd name="connsiteX5" fmla="*/ 3938221 w 6410393"/>
              <a:gd name="connsiteY5" fmla="*/ 18801 h 1361478"/>
              <a:gd name="connsiteX6" fmla="*/ 5995621 w 6410393"/>
              <a:gd name="connsiteY6" fmla="*/ 129008 h 1361478"/>
              <a:gd name="connsiteX7" fmla="*/ 6087061 w 6410393"/>
              <a:gd name="connsiteY7" fmla="*/ 1218303 h 1361478"/>
              <a:gd name="connsiteX8" fmla="*/ 1347421 w 6410393"/>
              <a:gd name="connsiteY8" fmla="*/ 1359922 h 1361478"/>
              <a:gd name="connsiteX0" fmla="*/ 1462947 w 6525919"/>
              <a:gd name="connsiteY0" fmla="*/ 1359922 h 1361478"/>
              <a:gd name="connsiteX1" fmla="*/ 243261 w 6525919"/>
              <a:gd name="connsiteY1" fmla="*/ 1216908 h 1361478"/>
              <a:gd name="connsiteX2" fmla="*/ 2 w 6525919"/>
              <a:gd name="connsiteY2" fmla="*/ 759827 h 1361478"/>
              <a:gd name="connsiteX3" fmla="*/ 239786 w 6525919"/>
              <a:gd name="connsiteY3" fmla="*/ 206735 h 1361478"/>
              <a:gd name="connsiteX4" fmla="*/ 937167 w 6525919"/>
              <a:gd name="connsiteY4" fmla="*/ 25388 h 1361478"/>
              <a:gd name="connsiteX5" fmla="*/ 4053747 w 6525919"/>
              <a:gd name="connsiteY5" fmla="*/ 18801 h 1361478"/>
              <a:gd name="connsiteX6" fmla="*/ 6111147 w 6525919"/>
              <a:gd name="connsiteY6" fmla="*/ 129008 h 1361478"/>
              <a:gd name="connsiteX7" fmla="*/ 6202587 w 6525919"/>
              <a:gd name="connsiteY7" fmla="*/ 1218303 h 1361478"/>
              <a:gd name="connsiteX8" fmla="*/ 1462947 w 6525919"/>
              <a:gd name="connsiteY8" fmla="*/ 1359922 h 1361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25919" h="1361478">
                <a:moveTo>
                  <a:pt x="1462947" y="1359922"/>
                </a:moveTo>
                <a:cubicBezTo>
                  <a:pt x="469726" y="1359690"/>
                  <a:pt x="461701" y="1316924"/>
                  <a:pt x="243261" y="1216908"/>
                </a:cubicBezTo>
                <a:cubicBezTo>
                  <a:pt x="24821" y="1116892"/>
                  <a:pt x="581" y="928189"/>
                  <a:pt x="2" y="759827"/>
                </a:cubicBezTo>
                <a:cubicBezTo>
                  <a:pt x="-577" y="591465"/>
                  <a:pt x="83592" y="329141"/>
                  <a:pt x="239786" y="206735"/>
                </a:cubicBezTo>
                <a:cubicBezTo>
                  <a:pt x="395980" y="84329"/>
                  <a:pt x="484387" y="66559"/>
                  <a:pt x="937167" y="25388"/>
                </a:cubicBezTo>
                <a:cubicBezTo>
                  <a:pt x="1389947" y="-15783"/>
                  <a:pt x="3191417" y="1531"/>
                  <a:pt x="4053747" y="18801"/>
                </a:cubicBezTo>
                <a:cubicBezTo>
                  <a:pt x="4637947" y="37601"/>
                  <a:pt x="5753007" y="-70909"/>
                  <a:pt x="6111147" y="129008"/>
                </a:cubicBezTo>
                <a:cubicBezTo>
                  <a:pt x="6469287" y="328925"/>
                  <a:pt x="6786787" y="1004943"/>
                  <a:pt x="6202587" y="1218303"/>
                </a:cubicBezTo>
                <a:cubicBezTo>
                  <a:pt x="5191667" y="1385943"/>
                  <a:pt x="2456168" y="1360155"/>
                  <a:pt x="1462947" y="1359922"/>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sv-SE" sz="4000">
              <a:solidFill>
                <a:schemeClr val="tx1"/>
              </a:solidFill>
            </a:endParaRPr>
          </a:p>
        </p:txBody>
      </p:sp>
      <p:sp>
        <p:nvSpPr>
          <p:cNvPr id="7" name="Frihandsfigur: Form 6">
            <a:extLst>
              <a:ext uri="{FF2B5EF4-FFF2-40B4-BE49-F238E27FC236}">
                <a16:creationId xmlns:a16="http://schemas.microsoft.com/office/drawing/2014/main" id="{A5CA85E7-A202-C3DC-0A18-329BAEFBBFB5}"/>
              </a:ext>
            </a:extLst>
          </p:cNvPr>
          <p:cNvSpPr/>
          <p:nvPr/>
        </p:nvSpPr>
        <p:spPr>
          <a:xfrm>
            <a:off x="258982" y="2530330"/>
            <a:ext cx="3821691" cy="1974873"/>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915376"/>
              <a:gd name="connsiteX1" fmla="*/ 487794 w 4796883"/>
              <a:gd name="connsiteY1" fmla="*/ 254507 h 2915376"/>
              <a:gd name="connsiteX2" fmla="*/ 114 w 4796883"/>
              <a:gd name="connsiteY2" fmla="*/ 1604777 h 2915376"/>
              <a:gd name="connsiteX3" fmla="*/ 518274 w 4796883"/>
              <a:gd name="connsiteY3" fmla="*/ 2507128 h 2915376"/>
              <a:gd name="connsiteX4" fmla="*/ 2379594 w 4796883"/>
              <a:gd name="connsiteY4" fmla="*/ 2913314 h 2915376"/>
              <a:gd name="connsiteX5" fmla="*/ 4419714 w 4796883"/>
              <a:gd name="connsiteY5" fmla="*/ 2612804 h 2915376"/>
              <a:gd name="connsiteX6" fmla="*/ 4732134 w 4796883"/>
              <a:gd name="connsiteY6" fmla="*/ 1573383 h 2915376"/>
              <a:gd name="connsiteX7" fmla="*/ 4480674 w 4796883"/>
              <a:gd name="connsiteY7" fmla="*/ 169970 h 2915376"/>
              <a:gd name="connsiteX8" fmla="*/ 1966074 w 4796883"/>
              <a:gd name="connsiteY8" fmla="*/ 33702 h 2915376"/>
              <a:gd name="connsiteX0" fmla="*/ 1966074 w 4796883"/>
              <a:gd name="connsiteY0" fmla="*/ 33702 h 2913537"/>
              <a:gd name="connsiteX1" fmla="*/ 487794 w 4796883"/>
              <a:gd name="connsiteY1" fmla="*/ 254507 h 2913537"/>
              <a:gd name="connsiteX2" fmla="*/ 114 w 4796883"/>
              <a:gd name="connsiteY2" fmla="*/ 1604777 h 2913537"/>
              <a:gd name="connsiteX3" fmla="*/ 518274 w 4796883"/>
              <a:gd name="connsiteY3" fmla="*/ 2507128 h 2913537"/>
              <a:gd name="connsiteX4" fmla="*/ 2379594 w 4796883"/>
              <a:gd name="connsiteY4" fmla="*/ 2913314 h 2913537"/>
              <a:gd name="connsiteX5" fmla="*/ 4054890 w 4796883"/>
              <a:gd name="connsiteY5" fmla="*/ 2460547 h 2913537"/>
              <a:gd name="connsiteX6" fmla="*/ 4732134 w 4796883"/>
              <a:gd name="connsiteY6" fmla="*/ 1573383 h 2913537"/>
              <a:gd name="connsiteX7" fmla="*/ 4480674 w 4796883"/>
              <a:gd name="connsiteY7" fmla="*/ 169970 h 2913537"/>
              <a:gd name="connsiteX8" fmla="*/ 1966074 w 4796883"/>
              <a:gd name="connsiteY8" fmla="*/ 33702 h 2913537"/>
              <a:gd name="connsiteX0" fmla="*/ 1966074 w 4796883"/>
              <a:gd name="connsiteY0" fmla="*/ 33702 h 2913537"/>
              <a:gd name="connsiteX1" fmla="*/ 487794 w 4796883"/>
              <a:gd name="connsiteY1" fmla="*/ 254507 h 2913537"/>
              <a:gd name="connsiteX2" fmla="*/ 114 w 4796883"/>
              <a:gd name="connsiteY2" fmla="*/ 1604777 h 2913537"/>
              <a:gd name="connsiteX3" fmla="*/ 518274 w 4796883"/>
              <a:gd name="connsiteY3" fmla="*/ 2507128 h 2913537"/>
              <a:gd name="connsiteX4" fmla="*/ 2379594 w 4796883"/>
              <a:gd name="connsiteY4" fmla="*/ 2913314 h 2913537"/>
              <a:gd name="connsiteX5" fmla="*/ 4054890 w 4796883"/>
              <a:gd name="connsiteY5" fmla="*/ 2460547 h 2913537"/>
              <a:gd name="connsiteX6" fmla="*/ 4732134 w 4796883"/>
              <a:gd name="connsiteY6" fmla="*/ 1573383 h 2913537"/>
              <a:gd name="connsiteX7" fmla="*/ 4480674 w 4796883"/>
              <a:gd name="connsiteY7" fmla="*/ 169970 h 2913537"/>
              <a:gd name="connsiteX8" fmla="*/ 1966074 w 4796883"/>
              <a:gd name="connsiteY8" fmla="*/ 33702 h 2913537"/>
              <a:gd name="connsiteX0" fmla="*/ 1966074 w 4796883"/>
              <a:gd name="connsiteY0" fmla="*/ 33702 h 2921026"/>
              <a:gd name="connsiteX1" fmla="*/ 487794 w 4796883"/>
              <a:gd name="connsiteY1" fmla="*/ 254507 h 2921026"/>
              <a:gd name="connsiteX2" fmla="*/ 114 w 4796883"/>
              <a:gd name="connsiteY2" fmla="*/ 1604777 h 2921026"/>
              <a:gd name="connsiteX3" fmla="*/ 518274 w 4796883"/>
              <a:gd name="connsiteY3" fmla="*/ 2507128 h 2921026"/>
              <a:gd name="connsiteX4" fmla="*/ 2379594 w 4796883"/>
              <a:gd name="connsiteY4" fmla="*/ 2913314 h 2921026"/>
              <a:gd name="connsiteX5" fmla="*/ 3406755 w 4796883"/>
              <a:gd name="connsiteY5" fmla="*/ 2749969 h 2921026"/>
              <a:gd name="connsiteX6" fmla="*/ 4054890 w 4796883"/>
              <a:gd name="connsiteY6" fmla="*/ 2460547 h 2921026"/>
              <a:gd name="connsiteX7" fmla="*/ 4732134 w 4796883"/>
              <a:gd name="connsiteY7" fmla="*/ 1573383 h 2921026"/>
              <a:gd name="connsiteX8" fmla="*/ 4480674 w 4796883"/>
              <a:gd name="connsiteY8" fmla="*/ 169970 h 2921026"/>
              <a:gd name="connsiteX9" fmla="*/ 1966074 w 4796883"/>
              <a:gd name="connsiteY9" fmla="*/ 33702 h 2921026"/>
              <a:gd name="connsiteX0" fmla="*/ 1966074 w 4796883"/>
              <a:gd name="connsiteY0" fmla="*/ 33702 h 3033316"/>
              <a:gd name="connsiteX1" fmla="*/ 487794 w 4796883"/>
              <a:gd name="connsiteY1" fmla="*/ 254507 h 3033316"/>
              <a:gd name="connsiteX2" fmla="*/ 114 w 4796883"/>
              <a:gd name="connsiteY2" fmla="*/ 1604777 h 3033316"/>
              <a:gd name="connsiteX3" fmla="*/ 518274 w 4796883"/>
              <a:gd name="connsiteY3" fmla="*/ 2507128 h 3033316"/>
              <a:gd name="connsiteX4" fmla="*/ 2379594 w 4796883"/>
              <a:gd name="connsiteY4" fmla="*/ 2913314 h 3033316"/>
              <a:gd name="connsiteX5" fmla="*/ 3798602 w 4796883"/>
              <a:gd name="connsiteY5" fmla="*/ 3003732 h 3033316"/>
              <a:gd name="connsiteX6" fmla="*/ 4054890 w 4796883"/>
              <a:gd name="connsiteY6" fmla="*/ 2460547 h 3033316"/>
              <a:gd name="connsiteX7" fmla="*/ 4732134 w 4796883"/>
              <a:gd name="connsiteY7" fmla="*/ 1573383 h 3033316"/>
              <a:gd name="connsiteX8" fmla="*/ 4480674 w 4796883"/>
              <a:gd name="connsiteY8" fmla="*/ 169970 h 3033316"/>
              <a:gd name="connsiteX9" fmla="*/ 1966074 w 4796883"/>
              <a:gd name="connsiteY9" fmla="*/ 33702 h 3033316"/>
              <a:gd name="connsiteX0" fmla="*/ 1966074 w 4796883"/>
              <a:gd name="connsiteY0" fmla="*/ 33702 h 3033316"/>
              <a:gd name="connsiteX1" fmla="*/ 487794 w 4796883"/>
              <a:gd name="connsiteY1" fmla="*/ 254507 h 3033316"/>
              <a:gd name="connsiteX2" fmla="*/ 114 w 4796883"/>
              <a:gd name="connsiteY2" fmla="*/ 1604777 h 3033316"/>
              <a:gd name="connsiteX3" fmla="*/ 518274 w 4796883"/>
              <a:gd name="connsiteY3" fmla="*/ 2507128 h 3033316"/>
              <a:gd name="connsiteX4" fmla="*/ 2379594 w 4796883"/>
              <a:gd name="connsiteY4" fmla="*/ 2913314 h 3033316"/>
              <a:gd name="connsiteX5" fmla="*/ 3798602 w 4796883"/>
              <a:gd name="connsiteY5" fmla="*/ 3003732 h 3033316"/>
              <a:gd name="connsiteX6" fmla="*/ 4271081 w 4796883"/>
              <a:gd name="connsiteY6" fmla="*/ 2342125 h 3033316"/>
              <a:gd name="connsiteX7" fmla="*/ 4732134 w 4796883"/>
              <a:gd name="connsiteY7" fmla="*/ 1573383 h 3033316"/>
              <a:gd name="connsiteX8" fmla="*/ 4480674 w 4796883"/>
              <a:gd name="connsiteY8" fmla="*/ 169970 h 3033316"/>
              <a:gd name="connsiteX9" fmla="*/ 1966074 w 4796883"/>
              <a:gd name="connsiteY9" fmla="*/ 33702 h 3033316"/>
              <a:gd name="connsiteX0" fmla="*/ 1966752 w 4797561"/>
              <a:gd name="connsiteY0" fmla="*/ 33702 h 3025870"/>
              <a:gd name="connsiteX1" fmla="*/ 488472 w 4797561"/>
              <a:gd name="connsiteY1" fmla="*/ 254507 h 3025870"/>
              <a:gd name="connsiteX2" fmla="*/ 792 w 4797561"/>
              <a:gd name="connsiteY2" fmla="*/ 1604777 h 3025870"/>
              <a:gd name="connsiteX3" fmla="*/ 573000 w 4797561"/>
              <a:gd name="connsiteY3" fmla="*/ 2845478 h 3025870"/>
              <a:gd name="connsiteX4" fmla="*/ 2380272 w 4797561"/>
              <a:gd name="connsiteY4" fmla="*/ 2913314 h 3025870"/>
              <a:gd name="connsiteX5" fmla="*/ 3799280 w 4797561"/>
              <a:gd name="connsiteY5" fmla="*/ 3003732 h 3025870"/>
              <a:gd name="connsiteX6" fmla="*/ 4271759 w 4797561"/>
              <a:gd name="connsiteY6" fmla="*/ 2342125 h 3025870"/>
              <a:gd name="connsiteX7" fmla="*/ 4732812 w 4797561"/>
              <a:gd name="connsiteY7" fmla="*/ 1573383 h 3025870"/>
              <a:gd name="connsiteX8" fmla="*/ 4481352 w 4797561"/>
              <a:gd name="connsiteY8" fmla="*/ 169970 h 3025870"/>
              <a:gd name="connsiteX9" fmla="*/ 1966752 w 4797561"/>
              <a:gd name="connsiteY9" fmla="*/ 33702 h 3025870"/>
              <a:gd name="connsiteX0" fmla="*/ 1966752 w 4797561"/>
              <a:gd name="connsiteY0" fmla="*/ 33702 h 3025872"/>
              <a:gd name="connsiteX1" fmla="*/ 488472 w 4797561"/>
              <a:gd name="connsiteY1" fmla="*/ 254507 h 3025872"/>
              <a:gd name="connsiteX2" fmla="*/ 792 w 4797561"/>
              <a:gd name="connsiteY2" fmla="*/ 1604777 h 3025872"/>
              <a:gd name="connsiteX3" fmla="*/ 573000 w 4797561"/>
              <a:gd name="connsiteY3" fmla="*/ 2845478 h 3025872"/>
              <a:gd name="connsiteX4" fmla="*/ 2380272 w 4797561"/>
              <a:gd name="connsiteY4" fmla="*/ 2913314 h 3025872"/>
              <a:gd name="connsiteX5" fmla="*/ 3799280 w 4797561"/>
              <a:gd name="connsiteY5" fmla="*/ 3003732 h 3025872"/>
              <a:gd name="connsiteX6" fmla="*/ 4325807 w 4797561"/>
              <a:gd name="connsiteY6" fmla="*/ 2443630 h 3025872"/>
              <a:gd name="connsiteX7" fmla="*/ 4732812 w 4797561"/>
              <a:gd name="connsiteY7" fmla="*/ 1573383 h 3025872"/>
              <a:gd name="connsiteX8" fmla="*/ 4481352 w 4797561"/>
              <a:gd name="connsiteY8" fmla="*/ 169970 h 3025872"/>
              <a:gd name="connsiteX9" fmla="*/ 1966752 w 4797561"/>
              <a:gd name="connsiteY9" fmla="*/ 33702 h 3025872"/>
              <a:gd name="connsiteX0" fmla="*/ 1966752 w 4739644"/>
              <a:gd name="connsiteY0" fmla="*/ 33702 h 3025870"/>
              <a:gd name="connsiteX1" fmla="*/ 488472 w 4739644"/>
              <a:gd name="connsiteY1" fmla="*/ 254507 h 3025870"/>
              <a:gd name="connsiteX2" fmla="*/ 792 w 4739644"/>
              <a:gd name="connsiteY2" fmla="*/ 1604777 h 3025870"/>
              <a:gd name="connsiteX3" fmla="*/ 573000 w 4739644"/>
              <a:gd name="connsiteY3" fmla="*/ 2845478 h 3025870"/>
              <a:gd name="connsiteX4" fmla="*/ 2380272 w 4739644"/>
              <a:gd name="connsiteY4" fmla="*/ 2913314 h 3025870"/>
              <a:gd name="connsiteX5" fmla="*/ 3799280 w 4739644"/>
              <a:gd name="connsiteY5" fmla="*/ 3003732 h 3025870"/>
              <a:gd name="connsiteX6" fmla="*/ 4325807 w 4739644"/>
              <a:gd name="connsiteY6" fmla="*/ 2443630 h 3025870"/>
              <a:gd name="connsiteX7" fmla="*/ 4732812 w 4739644"/>
              <a:gd name="connsiteY7" fmla="*/ 1573383 h 3025870"/>
              <a:gd name="connsiteX8" fmla="*/ 4157066 w 4739644"/>
              <a:gd name="connsiteY8" fmla="*/ 169969 h 3025870"/>
              <a:gd name="connsiteX9" fmla="*/ 1966752 w 4739644"/>
              <a:gd name="connsiteY9" fmla="*/ 33702 h 3025870"/>
              <a:gd name="connsiteX0" fmla="*/ 1966752 w 4744103"/>
              <a:gd name="connsiteY0" fmla="*/ 33702 h 3088160"/>
              <a:gd name="connsiteX1" fmla="*/ 488472 w 4744103"/>
              <a:gd name="connsiteY1" fmla="*/ 254507 h 3088160"/>
              <a:gd name="connsiteX2" fmla="*/ 792 w 4744103"/>
              <a:gd name="connsiteY2" fmla="*/ 1604777 h 3088160"/>
              <a:gd name="connsiteX3" fmla="*/ 573000 w 4744103"/>
              <a:gd name="connsiteY3" fmla="*/ 2845478 h 3088160"/>
              <a:gd name="connsiteX4" fmla="*/ 2380272 w 4744103"/>
              <a:gd name="connsiteY4" fmla="*/ 2913314 h 3088160"/>
              <a:gd name="connsiteX5" fmla="*/ 3799280 w 4744103"/>
              <a:gd name="connsiteY5" fmla="*/ 3003732 h 3088160"/>
              <a:gd name="connsiteX6" fmla="*/ 4732812 w 4744103"/>
              <a:gd name="connsiteY6" fmla="*/ 1573383 h 3088160"/>
              <a:gd name="connsiteX7" fmla="*/ 4157066 w 4744103"/>
              <a:gd name="connsiteY7" fmla="*/ 169969 h 3088160"/>
              <a:gd name="connsiteX8" fmla="*/ 1966752 w 4744103"/>
              <a:gd name="connsiteY8" fmla="*/ 33702 h 3088160"/>
              <a:gd name="connsiteX0" fmla="*/ 1966752 w 4744102"/>
              <a:gd name="connsiteY0" fmla="*/ 33702 h 3088160"/>
              <a:gd name="connsiteX1" fmla="*/ 488472 w 4744102"/>
              <a:gd name="connsiteY1" fmla="*/ 254507 h 3088160"/>
              <a:gd name="connsiteX2" fmla="*/ 792 w 4744102"/>
              <a:gd name="connsiteY2" fmla="*/ 1604777 h 3088160"/>
              <a:gd name="connsiteX3" fmla="*/ 573000 w 4744102"/>
              <a:gd name="connsiteY3" fmla="*/ 2845478 h 3088160"/>
              <a:gd name="connsiteX4" fmla="*/ 1907354 w 4744102"/>
              <a:gd name="connsiteY4" fmla="*/ 2913314 h 3088160"/>
              <a:gd name="connsiteX5" fmla="*/ 3799280 w 4744102"/>
              <a:gd name="connsiteY5" fmla="*/ 3003732 h 3088160"/>
              <a:gd name="connsiteX6" fmla="*/ 4732812 w 4744102"/>
              <a:gd name="connsiteY6" fmla="*/ 1573383 h 3088160"/>
              <a:gd name="connsiteX7" fmla="*/ 4157066 w 4744102"/>
              <a:gd name="connsiteY7" fmla="*/ 169969 h 3088160"/>
              <a:gd name="connsiteX8" fmla="*/ 1966752 w 4744102"/>
              <a:gd name="connsiteY8" fmla="*/ 33702 h 3088160"/>
              <a:gd name="connsiteX0" fmla="*/ 1966345 w 4743695"/>
              <a:gd name="connsiteY0" fmla="*/ 33702 h 3084551"/>
              <a:gd name="connsiteX1" fmla="*/ 488065 w 4743695"/>
              <a:gd name="connsiteY1" fmla="*/ 254507 h 3084551"/>
              <a:gd name="connsiteX2" fmla="*/ 385 w 4743695"/>
              <a:gd name="connsiteY2" fmla="*/ 1604777 h 3084551"/>
              <a:gd name="connsiteX3" fmla="*/ 545569 w 4743695"/>
              <a:gd name="connsiteY3" fmla="*/ 2980818 h 3084551"/>
              <a:gd name="connsiteX4" fmla="*/ 1906947 w 4743695"/>
              <a:gd name="connsiteY4" fmla="*/ 2913314 h 3084551"/>
              <a:gd name="connsiteX5" fmla="*/ 3798873 w 4743695"/>
              <a:gd name="connsiteY5" fmla="*/ 3003732 h 3084551"/>
              <a:gd name="connsiteX6" fmla="*/ 4732405 w 4743695"/>
              <a:gd name="connsiteY6" fmla="*/ 1573383 h 3084551"/>
              <a:gd name="connsiteX7" fmla="*/ 4156659 w 4743695"/>
              <a:gd name="connsiteY7" fmla="*/ 169969 h 3084551"/>
              <a:gd name="connsiteX8" fmla="*/ 1966345 w 4743695"/>
              <a:gd name="connsiteY8" fmla="*/ 33702 h 3084551"/>
              <a:gd name="connsiteX0" fmla="*/ 1966345 w 4743695"/>
              <a:gd name="connsiteY0" fmla="*/ 33702 h 3062254"/>
              <a:gd name="connsiteX1" fmla="*/ 488065 w 4743695"/>
              <a:gd name="connsiteY1" fmla="*/ 254507 h 3062254"/>
              <a:gd name="connsiteX2" fmla="*/ 385 w 4743695"/>
              <a:gd name="connsiteY2" fmla="*/ 1604777 h 3062254"/>
              <a:gd name="connsiteX3" fmla="*/ 545569 w 4743695"/>
              <a:gd name="connsiteY3" fmla="*/ 2980818 h 3062254"/>
              <a:gd name="connsiteX4" fmla="*/ 1906947 w 4743695"/>
              <a:gd name="connsiteY4" fmla="*/ 2913314 h 3062254"/>
              <a:gd name="connsiteX5" fmla="*/ 3798873 w 4743695"/>
              <a:gd name="connsiteY5" fmla="*/ 3003732 h 3062254"/>
              <a:gd name="connsiteX6" fmla="*/ 4732405 w 4743695"/>
              <a:gd name="connsiteY6" fmla="*/ 1573383 h 3062254"/>
              <a:gd name="connsiteX7" fmla="*/ 4156659 w 4743695"/>
              <a:gd name="connsiteY7" fmla="*/ 169969 h 3062254"/>
              <a:gd name="connsiteX8" fmla="*/ 1966345 w 4743695"/>
              <a:gd name="connsiteY8" fmla="*/ 33702 h 3062254"/>
              <a:gd name="connsiteX0" fmla="*/ 1966345 w 4743695"/>
              <a:gd name="connsiteY0" fmla="*/ 33702 h 3062256"/>
              <a:gd name="connsiteX1" fmla="*/ 488065 w 4743695"/>
              <a:gd name="connsiteY1" fmla="*/ 254507 h 3062256"/>
              <a:gd name="connsiteX2" fmla="*/ 385 w 4743695"/>
              <a:gd name="connsiteY2" fmla="*/ 1604777 h 3062256"/>
              <a:gd name="connsiteX3" fmla="*/ 545569 w 4743695"/>
              <a:gd name="connsiteY3" fmla="*/ 2980818 h 3062256"/>
              <a:gd name="connsiteX4" fmla="*/ 1906947 w 4743695"/>
              <a:gd name="connsiteY4" fmla="*/ 2913314 h 3062256"/>
              <a:gd name="connsiteX5" fmla="*/ 3798873 w 4743695"/>
              <a:gd name="connsiteY5" fmla="*/ 3003732 h 3062256"/>
              <a:gd name="connsiteX6" fmla="*/ 4732405 w 4743695"/>
              <a:gd name="connsiteY6" fmla="*/ 1573383 h 3062256"/>
              <a:gd name="connsiteX7" fmla="*/ 4156659 w 4743695"/>
              <a:gd name="connsiteY7" fmla="*/ 169969 h 3062256"/>
              <a:gd name="connsiteX8" fmla="*/ 1966345 w 4743695"/>
              <a:gd name="connsiteY8" fmla="*/ 33702 h 3062256"/>
              <a:gd name="connsiteX0" fmla="*/ 1966345 w 4743695"/>
              <a:gd name="connsiteY0" fmla="*/ 33702 h 3158150"/>
              <a:gd name="connsiteX1" fmla="*/ 488065 w 4743695"/>
              <a:gd name="connsiteY1" fmla="*/ 254507 h 3158150"/>
              <a:gd name="connsiteX2" fmla="*/ 385 w 4743695"/>
              <a:gd name="connsiteY2" fmla="*/ 1604777 h 3158150"/>
              <a:gd name="connsiteX3" fmla="*/ 545569 w 4743695"/>
              <a:gd name="connsiteY3" fmla="*/ 2980818 h 3158150"/>
              <a:gd name="connsiteX4" fmla="*/ 1906947 w 4743695"/>
              <a:gd name="connsiteY4" fmla="*/ 2913314 h 3158150"/>
              <a:gd name="connsiteX5" fmla="*/ 3798873 w 4743695"/>
              <a:gd name="connsiteY5" fmla="*/ 3003732 h 3158150"/>
              <a:gd name="connsiteX6" fmla="*/ 4732405 w 4743695"/>
              <a:gd name="connsiteY6" fmla="*/ 1573383 h 3158150"/>
              <a:gd name="connsiteX7" fmla="*/ 4156659 w 4743695"/>
              <a:gd name="connsiteY7" fmla="*/ 169969 h 3158150"/>
              <a:gd name="connsiteX8" fmla="*/ 1966345 w 4743695"/>
              <a:gd name="connsiteY8" fmla="*/ 33702 h 3158150"/>
              <a:gd name="connsiteX0" fmla="*/ 1966345 w 4743695"/>
              <a:gd name="connsiteY0" fmla="*/ 33702 h 3069157"/>
              <a:gd name="connsiteX1" fmla="*/ 488065 w 4743695"/>
              <a:gd name="connsiteY1" fmla="*/ 254507 h 3069157"/>
              <a:gd name="connsiteX2" fmla="*/ 385 w 4743695"/>
              <a:gd name="connsiteY2" fmla="*/ 1604777 h 3069157"/>
              <a:gd name="connsiteX3" fmla="*/ 545569 w 4743695"/>
              <a:gd name="connsiteY3" fmla="*/ 2980818 h 3069157"/>
              <a:gd name="connsiteX4" fmla="*/ 1906947 w 4743695"/>
              <a:gd name="connsiteY4" fmla="*/ 2913314 h 3069157"/>
              <a:gd name="connsiteX5" fmla="*/ 3961016 w 4743695"/>
              <a:gd name="connsiteY5" fmla="*/ 2766887 h 3069157"/>
              <a:gd name="connsiteX6" fmla="*/ 4732405 w 4743695"/>
              <a:gd name="connsiteY6" fmla="*/ 1573383 h 3069157"/>
              <a:gd name="connsiteX7" fmla="*/ 4156659 w 4743695"/>
              <a:gd name="connsiteY7" fmla="*/ 169969 h 3069157"/>
              <a:gd name="connsiteX8" fmla="*/ 1966345 w 4743695"/>
              <a:gd name="connsiteY8" fmla="*/ 33702 h 3069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43695" h="3069157">
                <a:moveTo>
                  <a:pt x="1966345" y="33702"/>
                </a:moveTo>
                <a:cubicBezTo>
                  <a:pt x="1354913" y="47792"/>
                  <a:pt x="815725" y="-7339"/>
                  <a:pt x="488065" y="254507"/>
                </a:cubicBezTo>
                <a:cubicBezTo>
                  <a:pt x="160405" y="516353"/>
                  <a:pt x="-9199" y="1150392"/>
                  <a:pt x="385" y="1604777"/>
                </a:cubicBezTo>
                <a:cubicBezTo>
                  <a:pt x="9969" y="2059162"/>
                  <a:pt x="227809" y="2762729"/>
                  <a:pt x="545569" y="2980818"/>
                </a:cubicBezTo>
                <a:cubicBezTo>
                  <a:pt x="863329" y="3198907"/>
                  <a:pt x="1337706" y="2948969"/>
                  <a:pt x="1906947" y="2913314"/>
                </a:cubicBezTo>
                <a:cubicBezTo>
                  <a:pt x="2476188" y="2877659"/>
                  <a:pt x="3406784" y="3159386"/>
                  <a:pt x="3961016" y="2766887"/>
                </a:cubicBezTo>
                <a:cubicBezTo>
                  <a:pt x="4515248" y="2374388"/>
                  <a:pt x="4672774" y="2045677"/>
                  <a:pt x="4732405" y="1573383"/>
                </a:cubicBezTo>
                <a:cubicBezTo>
                  <a:pt x="4792036" y="1101089"/>
                  <a:pt x="4617669" y="426582"/>
                  <a:pt x="4156659" y="169969"/>
                </a:cubicBezTo>
                <a:cubicBezTo>
                  <a:pt x="3695649" y="-86644"/>
                  <a:pt x="2577777" y="19612"/>
                  <a:pt x="1966345" y="33702"/>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sv-SE" sz="1600">
              <a:solidFill>
                <a:schemeClr val="tx1"/>
              </a:solidFill>
              <a:ea typeface="Open Sans Light"/>
              <a:cs typeface="Open Sans Light"/>
            </a:endParaRPr>
          </a:p>
        </p:txBody>
      </p:sp>
      <p:sp>
        <p:nvSpPr>
          <p:cNvPr id="8" name="Frihandsfigur: Form 7">
            <a:extLst>
              <a:ext uri="{FF2B5EF4-FFF2-40B4-BE49-F238E27FC236}">
                <a16:creationId xmlns:a16="http://schemas.microsoft.com/office/drawing/2014/main" id="{3D8209C8-DDCA-3C2D-E8D1-DD21C84583D5}"/>
              </a:ext>
            </a:extLst>
          </p:cNvPr>
          <p:cNvSpPr/>
          <p:nvPr/>
        </p:nvSpPr>
        <p:spPr>
          <a:xfrm>
            <a:off x="8015561" y="2185033"/>
            <a:ext cx="4021448" cy="1875142"/>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42813"/>
              <a:gd name="connsiteY0" fmla="*/ 52749 h 2676838"/>
              <a:gd name="connsiteX1" fmla="*/ 487794 w 4742813"/>
              <a:gd name="connsiteY1" fmla="*/ 273554 h 2676838"/>
              <a:gd name="connsiteX2" fmla="*/ 114 w 4742813"/>
              <a:gd name="connsiteY2" fmla="*/ 1623824 h 2676838"/>
              <a:gd name="connsiteX3" fmla="*/ 518274 w 4742813"/>
              <a:gd name="connsiteY3" fmla="*/ 2526175 h 2676838"/>
              <a:gd name="connsiteX4" fmla="*/ 2514714 w 4742813"/>
              <a:gd name="connsiteY4" fmla="*/ 2492504 h 2676838"/>
              <a:gd name="connsiteX5" fmla="*/ 4419714 w 4742813"/>
              <a:gd name="connsiteY5" fmla="*/ 2631851 h 2676838"/>
              <a:gd name="connsiteX6" fmla="*/ 4732134 w 4742813"/>
              <a:gd name="connsiteY6" fmla="*/ 1592430 h 2676838"/>
              <a:gd name="connsiteX7" fmla="*/ 3967221 w 4742813"/>
              <a:gd name="connsiteY7" fmla="*/ 155180 h 2676838"/>
              <a:gd name="connsiteX8" fmla="*/ 1966074 w 4742813"/>
              <a:gd name="connsiteY8" fmla="*/ 52749 h 2676838"/>
              <a:gd name="connsiteX0" fmla="*/ 1966074 w 4565430"/>
              <a:gd name="connsiteY0" fmla="*/ 21271 h 2681247"/>
              <a:gd name="connsiteX1" fmla="*/ 487794 w 4565430"/>
              <a:gd name="connsiteY1" fmla="*/ 242076 h 2681247"/>
              <a:gd name="connsiteX2" fmla="*/ 114 w 4565430"/>
              <a:gd name="connsiteY2" fmla="*/ 1592346 h 2681247"/>
              <a:gd name="connsiteX3" fmla="*/ 518274 w 4565430"/>
              <a:gd name="connsiteY3" fmla="*/ 2494697 h 2681247"/>
              <a:gd name="connsiteX4" fmla="*/ 2514714 w 4565430"/>
              <a:gd name="connsiteY4" fmla="*/ 2461026 h 2681247"/>
              <a:gd name="connsiteX5" fmla="*/ 4419714 w 4565430"/>
              <a:gd name="connsiteY5" fmla="*/ 2600373 h 2681247"/>
              <a:gd name="connsiteX6" fmla="*/ 4421360 w 4565430"/>
              <a:gd name="connsiteY6" fmla="*/ 1036507 h 2681247"/>
              <a:gd name="connsiteX7" fmla="*/ 3967221 w 4565430"/>
              <a:gd name="connsiteY7" fmla="*/ 123702 h 2681247"/>
              <a:gd name="connsiteX8" fmla="*/ 1966074 w 4565430"/>
              <a:gd name="connsiteY8" fmla="*/ 21271 h 2681247"/>
              <a:gd name="connsiteX0" fmla="*/ 1966074 w 4565430"/>
              <a:gd name="connsiteY0" fmla="*/ 21271 h 2681249"/>
              <a:gd name="connsiteX1" fmla="*/ 487794 w 4565430"/>
              <a:gd name="connsiteY1" fmla="*/ 242076 h 2681249"/>
              <a:gd name="connsiteX2" fmla="*/ 114 w 4565430"/>
              <a:gd name="connsiteY2" fmla="*/ 1592346 h 2681249"/>
              <a:gd name="connsiteX3" fmla="*/ 518274 w 4565430"/>
              <a:gd name="connsiteY3" fmla="*/ 2494697 h 2681249"/>
              <a:gd name="connsiteX4" fmla="*/ 2514714 w 4565430"/>
              <a:gd name="connsiteY4" fmla="*/ 2461026 h 2681249"/>
              <a:gd name="connsiteX5" fmla="*/ 4419714 w 4565430"/>
              <a:gd name="connsiteY5" fmla="*/ 2600373 h 2681249"/>
              <a:gd name="connsiteX6" fmla="*/ 4421360 w 4565430"/>
              <a:gd name="connsiteY6" fmla="*/ 1036507 h 2681249"/>
              <a:gd name="connsiteX7" fmla="*/ 3967221 w 4565430"/>
              <a:gd name="connsiteY7" fmla="*/ 123702 h 2681249"/>
              <a:gd name="connsiteX8" fmla="*/ 1966074 w 4565430"/>
              <a:gd name="connsiteY8" fmla="*/ 21271 h 2681249"/>
              <a:gd name="connsiteX0" fmla="*/ 1966074 w 4640401"/>
              <a:gd name="connsiteY0" fmla="*/ 21271 h 2681247"/>
              <a:gd name="connsiteX1" fmla="*/ 487794 w 4640401"/>
              <a:gd name="connsiteY1" fmla="*/ 242076 h 2681247"/>
              <a:gd name="connsiteX2" fmla="*/ 114 w 4640401"/>
              <a:gd name="connsiteY2" fmla="*/ 1592346 h 2681247"/>
              <a:gd name="connsiteX3" fmla="*/ 518274 w 4640401"/>
              <a:gd name="connsiteY3" fmla="*/ 2494697 h 2681247"/>
              <a:gd name="connsiteX4" fmla="*/ 2514714 w 4640401"/>
              <a:gd name="connsiteY4" fmla="*/ 2461026 h 2681247"/>
              <a:gd name="connsiteX5" fmla="*/ 4419714 w 4640401"/>
              <a:gd name="connsiteY5" fmla="*/ 2600373 h 2681247"/>
              <a:gd name="connsiteX6" fmla="*/ 4421360 w 4640401"/>
              <a:gd name="connsiteY6" fmla="*/ 1036507 h 2681247"/>
              <a:gd name="connsiteX7" fmla="*/ 3967221 w 4640401"/>
              <a:gd name="connsiteY7" fmla="*/ 123702 h 2681247"/>
              <a:gd name="connsiteX8" fmla="*/ 1966074 w 4640401"/>
              <a:gd name="connsiteY8" fmla="*/ 21271 h 2681247"/>
              <a:gd name="connsiteX0" fmla="*/ 1966074 w 4621548"/>
              <a:gd name="connsiteY0" fmla="*/ 21271 h 2681249"/>
              <a:gd name="connsiteX1" fmla="*/ 487794 w 4621548"/>
              <a:gd name="connsiteY1" fmla="*/ 242076 h 2681249"/>
              <a:gd name="connsiteX2" fmla="*/ 114 w 4621548"/>
              <a:gd name="connsiteY2" fmla="*/ 1592346 h 2681249"/>
              <a:gd name="connsiteX3" fmla="*/ 518274 w 4621548"/>
              <a:gd name="connsiteY3" fmla="*/ 2494697 h 2681249"/>
              <a:gd name="connsiteX4" fmla="*/ 2514714 w 4621548"/>
              <a:gd name="connsiteY4" fmla="*/ 2461026 h 2681249"/>
              <a:gd name="connsiteX5" fmla="*/ 4419714 w 4621548"/>
              <a:gd name="connsiteY5" fmla="*/ 2600373 h 2681249"/>
              <a:gd name="connsiteX6" fmla="*/ 4421360 w 4621548"/>
              <a:gd name="connsiteY6" fmla="*/ 1036507 h 2681249"/>
              <a:gd name="connsiteX7" fmla="*/ 3967221 w 4621548"/>
              <a:gd name="connsiteY7" fmla="*/ 123702 h 2681249"/>
              <a:gd name="connsiteX8" fmla="*/ 1966074 w 4621548"/>
              <a:gd name="connsiteY8" fmla="*/ 21271 h 2681249"/>
              <a:gd name="connsiteX0" fmla="*/ 1966074 w 4599620"/>
              <a:gd name="connsiteY0" fmla="*/ 95978 h 2755955"/>
              <a:gd name="connsiteX1" fmla="*/ 487794 w 4599620"/>
              <a:gd name="connsiteY1" fmla="*/ 316783 h 2755955"/>
              <a:gd name="connsiteX2" fmla="*/ 114 w 4599620"/>
              <a:gd name="connsiteY2" fmla="*/ 1667053 h 2755955"/>
              <a:gd name="connsiteX3" fmla="*/ 518274 w 4599620"/>
              <a:gd name="connsiteY3" fmla="*/ 2569404 h 2755955"/>
              <a:gd name="connsiteX4" fmla="*/ 2514714 w 4599620"/>
              <a:gd name="connsiteY4" fmla="*/ 2535733 h 2755955"/>
              <a:gd name="connsiteX5" fmla="*/ 4419714 w 4599620"/>
              <a:gd name="connsiteY5" fmla="*/ 2675080 h 2755955"/>
              <a:gd name="connsiteX6" fmla="*/ 4421360 w 4599620"/>
              <a:gd name="connsiteY6" fmla="*/ 1111214 h 2755955"/>
              <a:gd name="connsiteX7" fmla="*/ 3548351 w 4599620"/>
              <a:gd name="connsiteY7" fmla="*/ 79986 h 2755955"/>
              <a:gd name="connsiteX8" fmla="*/ 1966074 w 4599620"/>
              <a:gd name="connsiteY8" fmla="*/ 95978 h 2755955"/>
              <a:gd name="connsiteX0" fmla="*/ 1966074 w 4536852"/>
              <a:gd name="connsiteY0" fmla="*/ 99730 h 2756159"/>
              <a:gd name="connsiteX1" fmla="*/ 487794 w 4536852"/>
              <a:gd name="connsiteY1" fmla="*/ 320535 h 2756159"/>
              <a:gd name="connsiteX2" fmla="*/ 114 w 4536852"/>
              <a:gd name="connsiteY2" fmla="*/ 1670805 h 2756159"/>
              <a:gd name="connsiteX3" fmla="*/ 518274 w 4536852"/>
              <a:gd name="connsiteY3" fmla="*/ 2573156 h 2756159"/>
              <a:gd name="connsiteX4" fmla="*/ 2514714 w 4536852"/>
              <a:gd name="connsiteY4" fmla="*/ 2539485 h 2756159"/>
              <a:gd name="connsiteX5" fmla="*/ 4419714 w 4536852"/>
              <a:gd name="connsiteY5" fmla="*/ 2678832 h 2756159"/>
              <a:gd name="connsiteX6" fmla="*/ 4245705 w 4536852"/>
              <a:gd name="connsiteY6" fmla="*/ 1165719 h 2756159"/>
              <a:gd name="connsiteX7" fmla="*/ 3548351 w 4536852"/>
              <a:gd name="connsiteY7" fmla="*/ 83738 h 2756159"/>
              <a:gd name="connsiteX8" fmla="*/ 1966074 w 4536852"/>
              <a:gd name="connsiteY8" fmla="*/ 99730 h 2756159"/>
              <a:gd name="connsiteX0" fmla="*/ 1966074 w 4675770"/>
              <a:gd name="connsiteY0" fmla="*/ 99730 h 2634471"/>
              <a:gd name="connsiteX1" fmla="*/ 487794 w 4675770"/>
              <a:gd name="connsiteY1" fmla="*/ 320535 h 2634471"/>
              <a:gd name="connsiteX2" fmla="*/ 114 w 4675770"/>
              <a:gd name="connsiteY2" fmla="*/ 1670805 h 2634471"/>
              <a:gd name="connsiteX3" fmla="*/ 518274 w 4675770"/>
              <a:gd name="connsiteY3" fmla="*/ 2573156 h 2634471"/>
              <a:gd name="connsiteX4" fmla="*/ 2514714 w 4675770"/>
              <a:gd name="connsiteY4" fmla="*/ 2539485 h 2634471"/>
              <a:gd name="connsiteX5" fmla="*/ 4581859 w 4675770"/>
              <a:gd name="connsiteY5" fmla="*/ 2425068 h 2634471"/>
              <a:gd name="connsiteX6" fmla="*/ 4245705 w 4675770"/>
              <a:gd name="connsiteY6" fmla="*/ 1165719 h 2634471"/>
              <a:gd name="connsiteX7" fmla="*/ 3548351 w 4675770"/>
              <a:gd name="connsiteY7" fmla="*/ 83738 h 2634471"/>
              <a:gd name="connsiteX8" fmla="*/ 1966074 w 4675770"/>
              <a:gd name="connsiteY8" fmla="*/ 99730 h 2634471"/>
              <a:gd name="connsiteX0" fmla="*/ 2047112 w 4756807"/>
              <a:gd name="connsiteY0" fmla="*/ 99730 h 2604556"/>
              <a:gd name="connsiteX1" fmla="*/ 568832 w 4756807"/>
              <a:gd name="connsiteY1" fmla="*/ 320535 h 2604556"/>
              <a:gd name="connsiteX2" fmla="*/ 81 w 4756807"/>
              <a:gd name="connsiteY2" fmla="*/ 2076825 h 2604556"/>
              <a:gd name="connsiteX3" fmla="*/ 599312 w 4756807"/>
              <a:gd name="connsiteY3" fmla="*/ 2573156 h 2604556"/>
              <a:gd name="connsiteX4" fmla="*/ 2595752 w 4756807"/>
              <a:gd name="connsiteY4" fmla="*/ 2539485 h 2604556"/>
              <a:gd name="connsiteX5" fmla="*/ 4662897 w 4756807"/>
              <a:gd name="connsiteY5" fmla="*/ 2425068 h 2604556"/>
              <a:gd name="connsiteX6" fmla="*/ 4326743 w 4756807"/>
              <a:gd name="connsiteY6" fmla="*/ 1165719 h 2604556"/>
              <a:gd name="connsiteX7" fmla="*/ 3629389 w 4756807"/>
              <a:gd name="connsiteY7" fmla="*/ 83738 h 2604556"/>
              <a:gd name="connsiteX8" fmla="*/ 2047112 w 4756807"/>
              <a:gd name="connsiteY8" fmla="*/ 99730 h 2604556"/>
              <a:gd name="connsiteX0" fmla="*/ 2061345 w 4771040"/>
              <a:gd name="connsiteY0" fmla="*/ 99730 h 2604556"/>
              <a:gd name="connsiteX1" fmla="*/ 583065 w 4771040"/>
              <a:gd name="connsiteY1" fmla="*/ 320535 h 2604556"/>
              <a:gd name="connsiteX2" fmla="*/ 219602 w 4771040"/>
              <a:gd name="connsiteY2" fmla="*/ 1070951 h 2604556"/>
              <a:gd name="connsiteX3" fmla="*/ 14314 w 4771040"/>
              <a:gd name="connsiteY3" fmla="*/ 2076825 h 2604556"/>
              <a:gd name="connsiteX4" fmla="*/ 613545 w 4771040"/>
              <a:gd name="connsiteY4" fmla="*/ 2573156 h 2604556"/>
              <a:gd name="connsiteX5" fmla="*/ 2609985 w 4771040"/>
              <a:gd name="connsiteY5" fmla="*/ 2539485 h 2604556"/>
              <a:gd name="connsiteX6" fmla="*/ 4677130 w 4771040"/>
              <a:gd name="connsiteY6" fmla="*/ 2425068 h 2604556"/>
              <a:gd name="connsiteX7" fmla="*/ 4340976 w 4771040"/>
              <a:gd name="connsiteY7" fmla="*/ 1165719 h 2604556"/>
              <a:gd name="connsiteX8" fmla="*/ 3643622 w 4771040"/>
              <a:gd name="connsiteY8" fmla="*/ 83738 h 2604556"/>
              <a:gd name="connsiteX9" fmla="*/ 2061345 w 4771040"/>
              <a:gd name="connsiteY9" fmla="*/ 99730 h 2604556"/>
              <a:gd name="connsiteX0" fmla="*/ 2053438 w 4763133"/>
              <a:gd name="connsiteY0" fmla="*/ 99730 h 2604556"/>
              <a:gd name="connsiteX1" fmla="*/ 575158 w 4763133"/>
              <a:gd name="connsiteY1" fmla="*/ 320535 h 2604556"/>
              <a:gd name="connsiteX2" fmla="*/ 306278 w 4763133"/>
              <a:gd name="connsiteY2" fmla="*/ 1104785 h 2604556"/>
              <a:gd name="connsiteX3" fmla="*/ 6407 w 4763133"/>
              <a:gd name="connsiteY3" fmla="*/ 2076825 h 2604556"/>
              <a:gd name="connsiteX4" fmla="*/ 605638 w 4763133"/>
              <a:gd name="connsiteY4" fmla="*/ 2573156 h 2604556"/>
              <a:gd name="connsiteX5" fmla="*/ 2602078 w 4763133"/>
              <a:gd name="connsiteY5" fmla="*/ 2539485 h 2604556"/>
              <a:gd name="connsiteX6" fmla="*/ 4669223 w 4763133"/>
              <a:gd name="connsiteY6" fmla="*/ 2425068 h 2604556"/>
              <a:gd name="connsiteX7" fmla="*/ 4333069 w 4763133"/>
              <a:gd name="connsiteY7" fmla="*/ 1165719 h 2604556"/>
              <a:gd name="connsiteX8" fmla="*/ 3635715 w 4763133"/>
              <a:gd name="connsiteY8" fmla="*/ 83738 h 2604556"/>
              <a:gd name="connsiteX9" fmla="*/ 2053438 w 4763133"/>
              <a:gd name="connsiteY9" fmla="*/ 99730 h 2604556"/>
              <a:gd name="connsiteX0" fmla="*/ 2013920 w 4723615"/>
              <a:gd name="connsiteY0" fmla="*/ 99730 h 2584881"/>
              <a:gd name="connsiteX1" fmla="*/ 535640 w 4723615"/>
              <a:gd name="connsiteY1" fmla="*/ 320535 h 2584881"/>
              <a:gd name="connsiteX2" fmla="*/ 266760 w 4723615"/>
              <a:gd name="connsiteY2" fmla="*/ 1104785 h 2584881"/>
              <a:gd name="connsiteX3" fmla="*/ 7425 w 4723615"/>
              <a:gd name="connsiteY3" fmla="*/ 2347505 h 2584881"/>
              <a:gd name="connsiteX4" fmla="*/ 566120 w 4723615"/>
              <a:gd name="connsiteY4" fmla="*/ 2573156 h 2584881"/>
              <a:gd name="connsiteX5" fmla="*/ 2562560 w 4723615"/>
              <a:gd name="connsiteY5" fmla="*/ 2539485 h 2584881"/>
              <a:gd name="connsiteX6" fmla="*/ 4629705 w 4723615"/>
              <a:gd name="connsiteY6" fmla="*/ 2425068 h 2584881"/>
              <a:gd name="connsiteX7" fmla="*/ 4293551 w 4723615"/>
              <a:gd name="connsiteY7" fmla="*/ 1165719 h 2584881"/>
              <a:gd name="connsiteX8" fmla="*/ 3596197 w 4723615"/>
              <a:gd name="connsiteY8" fmla="*/ 83738 h 2584881"/>
              <a:gd name="connsiteX9" fmla="*/ 2013920 w 4723615"/>
              <a:gd name="connsiteY9" fmla="*/ 99730 h 2584881"/>
              <a:gd name="connsiteX0" fmla="*/ 2018737 w 4728432"/>
              <a:gd name="connsiteY0" fmla="*/ 99730 h 2896906"/>
              <a:gd name="connsiteX1" fmla="*/ 540457 w 4728432"/>
              <a:gd name="connsiteY1" fmla="*/ 320535 h 2896906"/>
              <a:gd name="connsiteX2" fmla="*/ 271577 w 4728432"/>
              <a:gd name="connsiteY2" fmla="*/ 1104785 h 2896906"/>
              <a:gd name="connsiteX3" fmla="*/ 12242 w 4728432"/>
              <a:gd name="connsiteY3" fmla="*/ 2347505 h 2896906"/>
              <a:gd name="connsiteX4" fmla="*/ 679032 w 4728432"/>
              <a:gd name="connsiteY4" fmla="*/ 2894591 h 2896906"/>
              <a:gd name="connsiteX5" fmla="*/ 2567377 w 4728432"/>
              <a:gd name="connsiteY5" fmla="*/ 2539485 h 2896906"/>
              <a:gd name="connsiteX6" fmla="*/ 4634522 w 4728432"/>
              <a:gd name="connsiteY6" fmla="*/ 2425068 h 2896906"/>
              <a:gd name="connsiteX7" fmla="*/ 4298368 w 4728432"/>
              <a:gd name="connsiteY7" fmla="*/ 1165719 h 2896906"/>
              <a:gd name="connsiteX8" fmla="*/ 3601014 w 4728432"/>
              <a:gd name="connsiteY8" fmla="*/ 83738 h 2896906"/>
              <a:gd name="connsiteX9" fmla="*/ 2018737 w 4728432"/>
              <a:gd name="connsiteY9" fmla="*/ 99730 h 2896906"/>
              <a:gd name="connsiteX0" fmla="*/ 2018737 w 4728432"/>
              <a:gd name="connsiteY0" fmla="*/ 99730 h 2909754"/>
              <a:gd name="connsiteX1" fmla="*/ 540457 w 4728432"/>
              <a:gd name="connsiteY1" fmla="*/ 320535 h 2909754"/>
              <a:gd name="connsiteX2" fmla="*/ 271577 w 4728432"/>
              <a:gd name="connsiteY2" fmla="*/ 1104785 h 2909754"/>
              <a:gd name="connsiteX3" fmla="*/ 12243 w 4728432"/>
              <a:gd name="connsiteY3" fmla="*/ 1975319 h 2909754"/>
              <a:gd name="connsiteX4" fmla="*/ 679032 w 4728432"/>
              <a:gd name="connsiteY4" fmla="*/ 2894591 h 2909754"/>
              <a:gd name="connsiteX5" fmla="*/ 2567377 w 4728432"/>
              <a:gd name="connsiteY5" fmla="*/ 2539485 h 2909754"/>
              <a:gd name="connsiteX6" fmla="*/ 4634522 w 4728432"/>
              <a:gd name="connsiteY6" fmla="*/ 2425068 h 2909754"/>
              <a:gd name="connsiteX7" fmla="*/ 4298368 w 4728432"/>
              <a:gd name="connsiteY7" fmla="*/ 1165719 h 2909754"/>
              <a:gd name="connsiteX8" fmla="*/ 3601014 w 4728432"/>
              <a:gd name="connsiteY8" fmla="*/ 83738 h 2909754"/>
              <a:gd name="connsiteX9" fmla="*/ 2018737 w 4728432"/>
              <a:gd name="connsiteY9" fmla="*/ 99730 h 2909754"/>
              <a:gd name="connsiteX0" fmla="*/ 2018737 w 4728432"/>
              <a:gd name="connsiteY0" fmla="*/ 99730 h 2909754"/>
              <a:gd name="connsiteX1" fmla="*/ 540457 w 4728432"/>
              <a:gd name="connsiteY1" fmla="*/ 320535 h 2909754"/>
              <a:gd name="connsiteX2" fmla="*/ 271577 w 4728432"/>
              <a:gd name="connsiteY2" fmla="*/ 1104785 h 2909754"/>
              <a:gd name="connsiteX3" fmla="*/ 12243 w 4728432"/>
              <a:gd name="connsiteY3" fmla="*/ 1975319 h 2909754"/>
              <a:gd name="connsiteX4" fmla="*/ 679032 w 4728432"/>
              <a:gd name="connsiteY4" fmla="*/ 2894591 h 2909754"/>
              <a:gd name="connsiteX5" fmla="*/ 2567377 w 4728432"/>
              <a:gd name="connsiteY5" fmla="*/ 2539485 h 2909754"/>
              <a:gd name="connsiteX6" fmla="*/ 4634522 w 4728432"/>
              <a:gd name="connsiteY6" fmla="*/ 2425068 h 2909754"/>
              <a:gd name="connsiteX7" fmla="*/ 4298368 w 4728432"/>
              <a:gd name="connsiteY7" fmla="*/ 1165719 h 2909754"/>
              <a:gd name="connsiteX8" fmla="*/ 3601014 w 4728432"/>
              <a:gd name="connsiteY8" fmla="*/ 83738 h 2909754"/>
              <a:gd name="connsiteX9" fmla="*/ 2018737 w 4728432"/>
              <a:gd name="connsiteY9" fmla="*/ 99730 h 2909754"/>
              <a:gd name="connsiteX0" fmla="*/ 2018737 w 4716507"/>
              <a:gd name="connsiteY0" fmla="*/ 99730 h 2909215"/>
              <a:gd name="connsiteX1" fmla="*/ 540457 w 4716507"/>
              <a:gd name="connsiteY1" fmla="*/ 320535 h 2909215"/>
              <a:gd name="connsiteX2" fmla="*/ 271577 w 4716507"/>
              <a:gd name="connsiteY2" fmla="*/ 1104785 h 2909215"/>
              <a:gd name="connsiteX3" fmla="*/ 12243 w 4716507"/>
              <a:gd name="connsiteY3" fmla="*/ 1975319 h 2909215"/>
              <a:gd name="connsiteX4" fmla="*/ 679032 w 4716507"/>
              <a:gd name="connsiteY4" fmla="*/ 2894591 h 2909215"/>
              <a:gd name="connsiteX5" fmla="*/ 2567377 w 4716507"/>
              <a:gd name="connsiteY5" fmla="*/ 2539485 h 2909215"/>
              <a:gd name="connsiteX6" fmla="*/ 4621010 w 4716507"/>
              <a:gd name="connsiteY6" fmla="*/ 2526572 h 2909215"/>
              <a:gd name="connsiteX7" fmla="*/ 4298368 w 4716507"/>
              <a:gd name="connsiteY7" fmla="*/ 1165719 h 2909215"/>
              <a:gd name="connsiteX8" fmla="*/ 3601014 w 4716507"/>
              <a:gd name="connsiteY8" fmla="*/ 83738 h 2909215"/>
              <a:gd name="connsiteX9" fmla="*/ 2018737 w 4716507"/>
              <a:gd name="connsiteY9" fmla="*/ 99730 h 2909215"/>
              <a:gd name="connsiteX0" fmla="*/ 2018737 w 4714563"/>
              <a:gd name="connsiteY0" fmla="*/ 99730 h 2908474"/>
              <a:gd name="connsiteX1" fmla="*/ 540457 w 4714563"/>
              <a:gd name="connsiteY1" fmla="*/ 320535 h 2908474"/>
              <a:gd name="connsiteX2" fmla="*/ 271577 w 4714563"/>
              <a:gd name="connsiteY2" fmla="*/ 1104785 h 2908474"/>
              <a:gd name="connsiteX3" fmla="*/ 12243 w 4714563"/>
              <a:gd name="connsiteY3" fmla="*/ 1975319 h 2908474"/>
              <a:gd name="connsiteX4" fmla="*/ 679032 w 4714563"/>
              <a:gd name="connsiteY4" fmla="*/ 2894591 h 2908474"/>
              <a:gd name="connsiteX5" fmla="*/ 2567377 w 4714563"/>
              <a:gd name="connsiteY5" fmla="*/ 2539485 h 2908474"/>
              <a:gd name="connsiteX6" fmla="*/ 2595636 w 4714563"/>
              <a:gd name="connsiteY6" fmla="*/ 2678118 h 2908474"/>
              <a:gd name="connsiteX7" fmla="*/ 4621010 w 4714563"/>
              <a:gd name="connsiteY7" fmla="*/ 2526572 h 2908474"/>
              <a:gd name="connsiteX8" fmla="*/ 4298368 w 4714563"/>
              <a:gd name="connsiteY8" fmla="*/ 1165719 h 2908474"/>
              <a:gd name="connsiteX9" fmla="*/ 3601014 w 4714563"/>
              <a:gd name="connsiteY9" fmla="*/ 83738 h 2908474"/>
              <a:gd name="connsiteX10" fmla="*/ 2018737 w 4714563"/>
              <a:gd name="connsiteY10" fmla="*/ 99730 h 2908474"/>
              <a:gd name="connsiteX0" fmla="*/ 2018737 w 4714563"/>
              <a:gd name="connsiteY0" fmla="*/ 99730 h 2923529"/>
              <a:gd name="connsiteX1" fmla="*/ 540457 w 4714563"/>
              <a:gd name="connsiteY1" fmla="*/ 320535 h 2923529"/>
              <a:gd name="connsiteX2" fmla="*/ 271577 w 4714563"/>
              <a:gd name="connsiteY2" fmla="*/ 1104785 h 2923529"/>
              <a:gd name="connsiteX3" fmla="*/ 12243 w 4714563"/>
              <a:gd name="connsiteY3" fmla="*/ 1975319 h 2923529"/>
              <a:gd name="connsiteX4" fmla="*/ 679032 w 4714563"/>
              <a:gd name="connsiteY4" fmla="*/ 2894591 h 2923529"/>
              <a:gd name="connsiteX5" fmla="*/ 2595636 w 4714563"/>
              <a:gd name="connsiteY5" fmla="*/ 2678118 h 2923529"/>
              <a:gd name="connsiteX6" fmla="*/ 4621010 w 4714563"/>
              <a:gd name="connsiteY6" fmla="*/ 2526572 h 2923529"/>
              <a:gd name="connsiteX7" fmla="*/ 4298368 w 4714563"/>
              <a:gd name="connsiteY7" fmla="*/ 1165719 h 2923529"/>
              <a:gd name="connsiteX8" fmla="*/ 3601014 w 4714563"/>
              <a:gd name="connsiteY8" fmla="*/ 83738 h 2923529"/>
              <a:gd name="connsiteX9" fmla="*/ 2018737 w 4714563"/>
              <a:gd name="connsiteY9" fmla="*/ 99730 h 2923529"/>
              <a:gd name="connsiteX0" fmla="*/ 2018737 w 4776168"/>
              <a:gd name="connsiteY0" fmla="*/ 99730 h 2919170"/>
              <a:gd name="connsiteX1" fmla="*/ 540457 w 4776168"/>
              <a:gd name="connsiteY1" fmla="*/ 320535 h 2919170"/>
              <a:gd name="connsiteX2" fmla="*/ 271577 w 4776168"/>
              <a:gd name="connsiteY2" fmla="*/ 1104785 h 2919170"/>
              <a:gd name="connsiteX3" fmla="*/ 12243 w 4776168"/>
              <a:gd name="connsiteY3" fmla="*/ 1975319 h 2919170"/>
              <a:gd name="connsiteX4" fmla="*/ 679032 w 4776168"/>
              <a:gd name="connsiteY4" fmla="*/ 2894591 h 2919170"/>
              <a:gd name="connsiteX5" fmla="*/ 1717360 w 4776168"/>
              <a:gd name="connsiteY5" fmla="*/ 2644283 h 2919170"/>
              <a:gd name="connsiteX6" fmla="*/ 4621010 w 4776168"/>
              <a:gd name="connsiteY6" fmla="*/ 2526572 h 2919170"/>
              <a:gd name="connsiteX7" fmla="*/ 4298368 w 4776168"/>
              <a:gd name="connsiteY7" fmla="*/ 1165719 h 2919170"/>
              <a:gd name="connsiteX8" fmla="*/ 3601014 w 4776168"/>
              <a:gd name="connsiteY8" fmla="*/ 83738 h 2919170"/>
              <a:gd name="connsiteX9" fmla="*/ 2018737 w 4776168"/>
              <a:gd name="connsiteY9" fmla="*/ 99730 h 2919170"/>
              <a:gd name="connsiteX0" fmla="*/ 2018737 w 4799433"/>
              <a:gd name="connsiteY0" fmla="*/ 99730 h 2919168"/>
              <a:gd name="connsiteX1" fmla="*/ 540457 w 4799433"/>
              <a:gd name="connsiteY1" fmla="*/ 320535 h 2919168"/>
              <a:gd name="connsiteX2" fmla="*/ 271577 w 4799433"/>
              <a:gd name="connsiteY2" fmla="*/ 1104785 h 2919168"/>
              <a:gd name="connsiteX3" fmla="*/ 12243 w 4799433"/>
              <a:gd name="connsiteY3" fmla="*/ 1975319 h 2919168"/>
              <a:gd name="connsiteX4" fmla="*/ 679032 w 4799433"/>
              <a:gd name="connsiteY4" fmla="*/ 2894591 h 2919168"/>
              <a:gd name="connsiteX5" fmla="*/ 1717360 w 4799433"/>
              <a:gd name="connsiteY5" fmla="*/ 2644283 h 2919168"/>
              <a:gd name="connsiteX6" fmla="*/ 4648034 w 4799433"/>
              <a:gd name="connsiteY6" fmla="*/ 2526572 h 2919168"/>
              <a:gd name="connsiteX7" fmla="*/ 4298368 w 4799433"/>
              <a:gd name="connsiteY7" fmla="*/ 1165719 h 2919168"/>
              <a:gd name="connsiteX8" fmla="*/ 3601014 w 4799433"/>
              <a:gd name="connsiteY8" fmla="*/ 83738 h 2919168"/>
              <a:gd name="connsiteX9" fmla="*/ 2018737 w 4799433"/>
              <a:gd name="connsiteY9" fmla="*/ 99730 h 2919168"/>
              <a:gd name="connsiteX0" fmla="*/ 2018737 w 4754177"/>
              <a:gd name="connsiteY0" fmla="*/ 99730 h 2919170"/>
              <a:gd name="connsiteX1" fmla="*/ 540457 w 4754177"/>
              <a:gd name="connsiteY1" fmla="*/ 320535 h 2919170"/>
              <a:gd name="connsiteX2" fmla="*/ 271577 w 4754177"/>
              <a:gd name="connsiteY2" fmla="*/ 1104785 h 2919170"/>
              <a:gd name="connsiteX3" fmla="*/ 12243 w 4754177"/>
              <a:gd name="connsiteY3" fmla="*/ 1975319 h 2919170"/>
              <a:gd name="connsiteX4" fmla="*/ 679032 w 4754177"/>
              <a:gd name="connsiteY4" fmla="*/ 2894591 h 2919170"/>
              <a:gd name="connsiteX5" fmla="*/ 1717360 w 4754177"/>
              <a:gd name="connsiteY5" fmla="*/ 2644283 h 2919170"/>
              <a:gd name="connsiteX6" fmla="*/ 4648034 w 4754177"/>
              <a:gd name="connsiteY6" fmla="*/ 2526572 h 2919170"/>
              <a:gd name="connsiteX7" fmla="*/ 4298368 w 4754177"/>
              <a:gd name="connsiteY7" fmla="*/ 1165719 h 2919170"/>
              <a:gd name="connsiteX8" fmla="*/ 3601014 w 4754177"/>
              <a:gd name="connsiteY8" fmla="*/ 83738 h 2919170"/>
              <a:gd name="connsiteX9" fmla="*/ 2018737 w 4754177"/>
              <a:gd name="connsiteY9" fmla="*/ 99730 h 2919170"/>
              <a:gd name="connsiteX0" fmla="*/ 2018737 w 4850649"/>
              <a:gd name="connsiteY0" fmla="*/ 94729 h 2914167"/>
              <a:gd name="connsiteX1" fmla="*/ 540457 w 4850649"/>
              <a:gd name="connsiteY1" fmla="*/ 315534 h 2914167"/>
              <a:gd name="connsiteX2" fmla="*/ 271577 w 4850649"/>
              <a:gd name="connsiteY2" fmla="*/ 1099784 h 2914167"/>
              <a:gd name="connsiteX3" fmla="*/ 12243 w 4850649"/>
              <a:gd name="connsiteY3" fmla="*/ 1970318 h 2914167"/>
              <a:gd name="connsiteX4" fmla="*/ 679032 w 4850649"/>
              <a:gd name="connsiteY4" fmla="*/ 2889590 h 2914167"/>
              <a:gd name="connsiteX5" fmla="*/ 1717360 w 4850649"/>
              <a:gd name="connsiteY5" fmla="*/ 2639282 h 2914167"/>
              <a:gd name="connsiteX6" fmla="*/ 4648034 w 4850649"/>
              <a:gd name="connsiteY6" fmla="*/ 2521571 h 2914167"/>
              <a:gd name="connsiteX7" fmla="*/ 4487535 w 4850649"/>
              <a:gd name="connsiteY7" fmla="*/ 1093048 h 2914167"/>
              <a:gd name="connsiteX8" fmla="*/ 3601014 w 4850649"/>
              <a:gd name="connsiteY8" fmla="*/ 78737 h 2914167"/>
              <a:gd name="connsiteX9" fmla="*/ 2018737 w 4850649"/>
              <a:gd name="connsiteY9" fmla="*/ 94729 h 2914167"/>
              <a:gd name="connsiteX0" fmla="*/ 2018737 w 4814124"/>
              <a:gd name="connsiteY0" fmla="*/ 94729 h 2914169"/>
              <a:gd name="connsiteX1" fmla="*/ 540457 w 4814124"/>
              <a:gd name="connsiteY1" fmla="*/ 315534 h 2914169"/>
              <a:gd name="connsiteX2" fmla="*/ 271577 w 4814124"/>
              <a:gd name="connsiteY2" fmla="*/ 1099784 h 2914169"/>
              <a:gd name="connsiteX3" fmla="*/ 12243 w 4814124"/>
              <a:gd name="connsiteY3" fmla="*/ 1970318 h 2914169"/>
              <a:gd name="connsiteX4" fmla="*/ 679032 w 4814124"/>
              <a:gd name="connsiteY4" fmla="*/ 2889590 h 2914169"/>
              <a:gd name="connsiteX5" fmla="*/ 1717360 w 4814124"/>
              <a:gd name="connsiteY5" fmla="*/ 2639282 h 2914169"/>
              <a:gd name="connsiteX6" fmla="*/ 4648034 w 4814124"/>
              <a:gd name="connsiteY6" fmla="*/ 2521571 h 2914169"/>
              <a:gd name="connsiteX7" fmla="*/ 4487535 w 4814124"/>
              <a:gd name="connsiteY7" fmla="*/ 1093048 h 2914169"/>
              <a:gd name="connsiteX8" fmla="*/ 3601014 w 4814124"/>
              <a:gd name="connsiteY8" fmla="*/ 78737 h 2914169"/>
              <a:gd name="connsiteX9" fmla="*/ 2018737 w 4814124"/>
              <a:gd name="connsiteY9" fmla="*/ 94729 h 2914169"/>
              <a:gd name="connsiteX0" fmla="*/ 2018737 w 4814124"/>
              <a:gd name="connsiteY0" fmla="*/ 94729 h 2914167"/>
              <a:gd name="connsiteX1" fmla="*/ 540457 w 4814124"/>
              <a:gd name="connsiteY1" fmla="*/ 315534 h 2914167"/>
              <a:gd name="connsiteX2" fmla="*/ 271577 w 4814124"/>
              <a:gd name="connsiteY2" fmla="*/ 1099784 h 2914167"/>
              <a:gd name="connsiteX3" fmla="*/ 12243 w 4814124"/>
              <a:gd name="connsiteY3" fmla="*/ 1970318 h 2914167"/>
              <a:gd name="connsiteX4" fmla="*/ 679032 w 4814124"/>
              <a:gd name="connsiteY4" fmla="*/ 2889590 h 2914167"/>
              <a:gd name="connsiteX5" fmla="*/ 1717360 w 4814124"/>
              <a:gd name="connsiteY5" fmla="*/ 2639282 h 2914167"/>
              <a:gd name="connsiteX6" fmla="*/ 4648034 w 4814124"/>
              <a:gd name="connsiteY6" fmla="*/ 2521571 h 2914167"/>
              <a:gd name="connsiteX7" fmla="*/ 4487535 w 4814124"/>
              <a:gd name="connsiteY7" fmla="*/ 1093048 h 2914167"/>
              <a:gd name="connsiteX8" fmla="*/ 3601014 w 4814124"/>
              <a:gd name="connsiteY8" fmla="*/ 78737 h 2914167"/>
              <a:gd name="connsiteX9" fmla="*/ 2018737 w 4814124"/>
              <a:gd name="connsiteY9" fmla="*/ 94729 h 2914167"/>
              <a:gd name="connsiteX0" fmla="*/ 2018737 w 4734517"/>
              <a:gd name="connsiteY0" fmla="*/ 94729 h 2914169"/>
              <a:gd name="connsiteX1" fmla="*/ 540457 w 4734517"/>
              <a:gd name="connsiteY1" fmla="*/ 315534 h 2914169"/>
              <a:gd name="connsiteX2" fmla="*/ 271577 w 4734517"/>
              <a:gd name="connsiteY2" fmla="*/ 1099784 h 2914169"/>
              <a:gd name="connsiteX3" fmla="*/ 12243 w 4734517"/>
              <a:gd name="connsiteY3" fmla="*/ 1970318 h 2914169"/>
              <a:gd name="connsiteX4" fmla="*/ 679032 w 4734517"/>
              <a:gd name="connsiteY4" fmla="*/ 2889590 h 2914169"/>
              <a:gd name="connsiteX5" fmla="*/ 1717360 w 4734517"/>
              <a:gd name="connsiteY5" fmla="*/ 2639282 h 2914169"/>
              <a:gd name="connsiteX6" fmla="*/ 4648034 w 4734517"/>
              <a:gd name="connsiteY6" fmla="*/ 2521571 h 2914169"/>
              <a:gd name="connsiteX7" fmla="*/ 4487535 w 4734517"/>
              <a:gd name="connsiteY7" fmla="*/ 1093048 h 2914169"/>
              <a:gd name="connsiteX8" fmla="*/ 3601014 w 4734517"/>
              <a:gd name="connsiteY8" fmla="*/ 78737 h 2914169"/>
              <a:gd name="connsiteX9" fmla="*/ 2018737 w 4734517"/>
              <a:gd name="connsiteY9" fmla="*/ 94729 h 2914169"/>
              <a:gd name="connsiteX0" fmla="*/ 2006598 w 4722378"/>
              <a:gd name="connsiteY0" fmla="*/ 94729 h 2914167"/>
              <a:gd name="connsiteX1" fmla="*/ 528318 w 4722378"/>
              <a:gd name="connsiteY1" fmla="*/ 315534 h 2914167"/>
              <a:gd name="connsiteX2" fmla="*/ 259438 w 4722378"/>
              <a:gd name="connsiteY2" fmla="*/ 1099784 h 2914167"/>
              <a:gd name="connsiteX3" fmla="*/ 104 w 4722378"/>
              <a:gd name="connsiteY3" fmla="*/ 1970318 h 2914167"/>
              <a:gd name="connsiteX4" fmla="*/ 666893 w 4722378"/>
              <a:gd name="connsiteY4" fmla="*/ 2889590 h 2914167"/>
              <a:gd name="connsiteX5" fmla="*/ 1705221 w 4722378"/>
              <a:gd name="connsiteY5" fmla="*/ 2639282 h 2914167"/>
              <a:gd name="connsiteX6" fmla="*/ 4635895 w 4722378"/>
              <a:gd name="connsiteY6" fmla="*/ 2521571 h 2914167"/>
              <a:gd name="connsiteX7" fmla="*/ 4475396 w 4722378"/>
              <a:gd name="connsiteY7" fmla="*/ 1093048 h 2914167"/>
              <a:gd name="connsiteX8" fmla="*/ 3588875 w 4722378"/>
              <a:gd name="connsiteY8" fmla="*/ 78737 h 2914167"/>
              <a:gd name="connsiteX9" fmla="*/ 2006598 w 4722378"/>
              <a:gd name="connsiteY9" fmla="*/ 94729 h 2914167"/>
              <a:gd name="connsiteX0" fmla="*/ 2008903 w 4724683"/>
              <a:gd name="connsiteY0" fmla="*/ 94729 h 2914169"/>
              <a:gd name="connsiteX1" fmla="*/ 530623 w 4724683"/>
              <a:gd name="connsiteY1" fmla="*/ 315534 h 2914169"/>
              <a:gd name="connsiteX2" fmla="*/ 261743 w 4724683"/>
              <a:gd name="connsiteY2" fmla="*/ 1099784 h 2914169"/>
              <a:gd name="connsiteX3" fmla="*/ 2409 w 4724683"/>
              <a:gd name="connsiteY3" fmla="*/ 1970318 h 2914169"/>
              <a:gd name="connsiteX4" fmla="*/ 669198 w 4724683"/>
              <a:gd name="connsiteY4" fmla="*/ 2889590 h 2914169"/>
              <a:gd name="connsiteX5" fmla="*/ 1707526 w 4724683"/>
              <a:gd name="connsiteY5" fmla="*/ 2639282 h 2914169"/>
              <a:gd name="connsiteX6" fmla="*/ 4638200 w 4724683"/>
              <a:gd name="connsiteY6" fmla="*/ 2521571 h 2914169"/>
              <a:gd name="connsiteX7" fmla="*/ 4477701 w 4724683"/>
              <a:gd name="connsiteY7" fmla="*/ 1093048 h 2914169"/>
              <a:gd name="connsiteX8" fmla="*/ 3591180 w 4724683"/>
              <a:gd name="connsiteY8" fmla="*/ 78737 h 2914169"/>
              <a:gd name="connsiteX9" fmla="*/ 2008903 w 4724683"/>
              <a:gd name="connsiteY9" fmla="*/ 94729 h 2914169"/>
              <a:gd name="connsiteX0" fmla="*/ 2008903 w 4724683"/>
              <a:gd name="connsiteY0" fmla="*/ 94729 h 2914167"/>
              <a:gd name="connsiteX1" fmla="*/ 530623 w 4724683"/>
              <a:gd name="connsiteY1" fmla="*/ 315534 h 2914167"/>
              <a:gd name="connsiteX2" fmla="*/ 261743 w 4724683"/>
              <a:gd name="connsiteY2" fmla="*/ 1099784 h 2914167"/>
              <a:gd name="connsiteX3" fmla="*/ 2409 w 4724683"/>
              <a:gd name="connsiteY3" fmla="*/ 1970318 h 2914167"/>
              <a:gd name="connsiteX4" fmla="*/ 669198 w 4724683"/>
              <a:gd name="connsiteY4" fmla="*/ 2889590 h 2914167"/>
              <a:gd name="connsiteX5" fmla="*/ 1707526 w 4724683"/>
              <a:gd name="connsiteY5" fmla="*/ 2639282 h 2914167"/>
              <a:gd name="connsiteX6" fmla="*/ 4638200 w 4724683"/>
              <a:gd name="connsiteY6" fmla="*/ 2521571 h 2914167"/>
              <a:gd name="connsiteX7" fmla="*/ 4477701 w 4724683"/>
              <a:gd name="connsiteY7" fmla="*/ 1093048 h 2914167"/>
              <a:gd name="connsiteX8" fmla="*/ 3591180 w 4724683"/>
              <a:gd name="connsiteY8" fmla="*/ 78737 h 2914167"/>
              <a:gd name="connsiteX9" fmla="*/ 2008903 w 4724683"/>
              <a:gd name="connsiteY9" fmla="*/ 94729 h 2914167"/>
              <a:gd name="connsiteX0" fmla="*/ 2017505 w 4733285"/>
              <a:gd name="connsiteY0" fmla="*/ 94729 h 2914169"/>
              <a:gd name="connsiteX1" fmla="*/ 539225 w 4733285"/>
              <a:gd name="connsiteY1" fmla="*/ 315534 h 2914169"/>
              <a:gd name="connsiteX2" fmla="*/ 270345 w 4733285"/>
              <a:gd name="connsiteY2" fmla="*/ 1099784 h 2914169"/>
              <a:gd name="connsiteX3" fmla="*/ 11011 w 4733285"/>
              <a:gd name="connsiteY3" fmla="*/ 1970318 h 2914169"/>
              <a:gd name="connsiteX4" fmla="*/ 677800 w 4733285"/>
              <a:gd name="connsiteY4" fmla="*/ 2889590 h 2914169"/>
              <a:gd name="connsiteX5" fmla="*/ 1716128 w 4733285"/>
              <a:gd name="connsiteY5" fmla="*/ 2639282 h 2914169"/>
              <a:gd name="connsiteX6" fmla="*/ 4646802 w 4733285"/>
              <a:gd name="connsiteY6" fmla="*/ 2521571 h 2914169"/>
              <a:gd name="connsiteX7" fmla="*/ 4486303 w 4733285"/>
              <a:gd name="connsiteY7" fmla="*/ 1093048 h 2914169"/>
              <a:gd name="connsiteX8" fmla="*/ 3599782 w 4733285"/>
              <a:gd name="connsiteY8" fmla="*/ 78737 h 2914169"/>
              <a:gd name="connsiteX9" fmla="*/ 2017505 w 4733285"/>
              <a:gd name="connsiteY9" fmla="*/ 94729 h 2914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33285" h="2914169">
                <a:moveTo>
                  <a:pt x="2017505" y="94729"/>
                </a:moveTo>
                <a:cubicBezTo>
                  <a:pt x="1507412" y="134195"/>
                  <a:pt x="830418" y="148025"/>
                  <a:pt x="539225" y="315534"/>
                </a:cubicBezTo>
                <a:cubicBezTo>
                  <a:pt x="248032" y="483043"/>
                  <a:pt x="365137" y="807069"/>
                  <a:pt x="270345" y="1099784"/>
                </a:cubicBezTo>
                <a:cubicBezTo>
                  <a:pt x="128262" y="1619476"/>
                  <a:pt x="77094" y="1333667"/>
                  <a:pt x="11011" y="1970318"/>
                </a:cubicBezTo>
                <a:cubicBezTo>
                  <a:pt x="-55072" y="2606969"/>
                  <a:pt x="177422" y="2778096"/>
                  <a:pt x="677800" y="2889590"/>
                </a:cubicBezTo>
                <a:cubicBezTo>
                  <a:pt x="1178178" y="3001084"/>
                  <a:pt x="1059132" y="2700618"/>
                  <a:pt x="1716128" y="2639282"/>
                </a:cubicBezTo>
                <a:cubicBezTo>
                  <a:pt x="2373124" y="2577946"/>
                  <a:pt x="4374273" y="2880781"/>
                  <a:pt x="4646802" y="2521571"/>
                </a:cubicBezTo>
                <a:cubicBezTo>
                  <a:pt x="4919331" y="2162361"/>
                  <a:pt x="4458126" y="1635528"/>
                  <a:pt x="4486303" y="1093048"/>
                </a:cubicBezTo>
                <a:cubicBezTo>
                  <a:pt x="4514480" y="550568"/>
                  <a:pt x="4011248" y="245124"/>
                  <a:pt x="3599782" y="78737"/>
                </a:cubicBezTo>
                <a:cubicBezTo>
                  <a:pt x="3188316" y="-87650"/>
                  <a:pt x="2527598" y="55263"/>
                  <a:pt x="2017505" y="94729"/>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600"/>
          </a:p>
        </p:txBody>
      </p:sp>
      <p:sp>
        <p:nvSpPr>
          <p:cNvPr id="9" name="Frihandsfigur: Form 8">
            <a:extLst>
              <a:ext uri="{FF2B5EF4-FFF2-40B4-BE49-F238E27FC236}">
                <a16:creationId xmlns:a16="http://schemas.microsoft.com/office/drawing/2014/main" id="{5FEEB8ED-22BB-A071-7C1C-AB3D86949FEA}"/>
              </a:ext>
            </a:extLst>
          </p:cNvPr>
          <p:cNvSpPr/>
          <p:nvPr/>
        </p:nvSpPr>
        <p:spPr>
          <a:xfrm>
            <a:off x="4143701" y="2172151"/>
            <a:ext cx="3895924" cy="1991518"/>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70947 w 4801756"/>
              <a:gd name="connsiteY0" fmla="*/ 95810 h 2719899"/>
              <a:gd name="connsiteX1" fmla="*/ 371058 w 4801756"/>
              <a:gd name="connsiteY1" fmla="*/ 130521 h 2719899"/>
              <a:gd name="connsiteX2" fmla="*/ 4987 w 4801756"/>
              <a:gd name="connsiteY2" fmla="*/ 1666885 h 2719899"/>
              <a:gd name="connsiteX3" fmla="*/ 523147 w 4801756"/>
              <a:gd name="connsiteY3" fmla="*/ 2569236 h 2719899"/>
              <a:gd name="connsiteX4" fmla="*/ 2519587 w 4801756"/>
              <a:gd name="connsiteY4" fmla="*/ 2535565 h 2719899"/>
              <a:gd name="connsiteX5" fmla="*/ 4424587 w 4801756"/>
              <a:gd name="connsiteY5" fmla="*/ 2674912 h 2719899"/>
              <a:gd name="connsiteX6" fmla="*/ 4737007 w 4801756"/>
              <a:gd name="connsiteY6" fmla="*/ 1635491 h 2719899"/>
              <a:gd name="connsiteX7" fmla="*/ 4485547 w 4801756"/>
              <a:gd name="connsiteY7" fmla="*/ 232078 h 2719899"/>
              <a:gd name="connsiteX8" fmla="*/ 1970947 w 4801756"/>
              <a:gd name="connsiteY8" fmla="*/ 95810 h 2719899"/>
              <a:gd name="connsiteX0" fmla="*/ 1970947 w 4865408"/>
              <a:gd name="connsiteY0" fmla="*/ 127825 h 2751914"/>
              <a:gd name="connsiteX1" fmla="*/ 371058 w 4865408"/>
              <a:gd name="connsiteY1" fmla="*/ 162536 h 2751914"/>
              <a:gd name="connsiteX2" fmla="*/ 4987 w 4865408"/>
              <a:gd name="connsiteY2" fmla="*/ 1698900 h 2751914"/>
              <a:gd name="connsiteX3" fmla="*/ 523147 w 4865408"/>
              <a:gd name="connsiteY3" fmla="*/ 2601251 h 2751914"/>
              <a:gd name="connsiteX4" fmla="*/ 2519587 w 4865408"/>
              <a:gd name="connsiteY4" fmla="*/ 2567580 h 2751914"/>
              <a:gd name="connsiteX5" fmla="*/ 4424587 w 4865408"/>
              <a:gd name="connsiteY5" fmla="*/ 2706927 h 2751914"/>
              <a:gd name="connsiteX6" fmla="*/ 4737007 w 4865408"/>
              <a:gd name="connsiteY6" fmla="*/ 1667506 h 2751914"/>
              <a:gd name="connsiteX7" fmla="*/ 4607156 w 4865408"/>
              <a:gd name="connsiteY7" fmla="*/ 111834 h 2751914"/>
              <a:gd name="connsiteX8" fmla="*/ 1970947 w 4865408"/>
              <a:gd name="connsiteY8" fmla="*/ 127825 h 2751914"/>
              <a:gd name="connsiteX0" fmla="*/ 1970947 w 4865408"/>
              <a:gd name="connsiteY0" fmla="*/ 127825 h 2770921"/>
              <a:gd name="connsiteX1" fmla="*/ 371058 w 4865408"/>
              <a:gd name="connsiteY1" fmla="*/ 162536 h 2770921"/>
              <a:gd name="connsiteX2" fmla="*/ 4987 w 4865408"/>
              <a:gd name="connsiteY2" fmla="*/ 1698900 h 2770921"/>
              <a:gd name="connsiteX3" fmla="*/ 523147 w 4865408"/>
              <a:gd name="connsiteY3" fmla="*/ 2601251 h 2770921"/>
              <a:gd name="connsiteX4" fmla="*/ 2533099 w 4865408"/>
              <a:gd name="connsiteY4" fmla="*/ 2652167 h 2770921"/>
              <a:gd name="connsiteX5" fmla="*/ 4424587 w 4865408"/>
              <a:gd name="connsiteY5" fmla="*/ 2706927 h 2770921"/>
              <a:gd name="connsiteX6" fmla="*/ 4737007 w 4865408"/>
              <a:gd name="connsiteY6" fmla="*/ 1667506 h 2770921"/>
              <a:gd name="connsiteX7" fmla="*/ 4607156 w 4865408"/>
              <a:gd name="connsiteY7" fmla="*/ 111834 h 2770921"/>
              <a:gd name="connsiteX8" fmla="*/ 1970947 w 4865408"/>
              <a:gd name="connsiteY8" fmla="*/ 127825 h 2770921"/>
              <a:gd name="connsiteX0" fmla="*/ 1970947 w 4865408"/>
              <a:gd name="connsiteY0" fmla="*/ 127825 h 3079061"/>
              <a:gd name="connsiteX1" fmla="*/ 371058 w 4865408"/>
              <a:gd name="connsiteY1" fmla="*/ 162536 h 3079061"/>
              <a:gd name="connsiteX2" fmla="*/ 4987 w 4865408"/>
              <a:gd name="connsiteY2" fmla="*/ 1698900 h 3079061"/>
              <a:gd name="connsiteX3" fmla="*/ 523147 w 4865408"/>
              <a:gd name="connsiteY3" fmla="*/ 2601251 h 3079061"/>
              <a:gd name="connsiteX4" fmla="*/ 2533099 w 4865408"/>
              <a:gd name="connsiteY4" fmla="*/ 2652167 h 3079061"/>
              <a:gd name="connsiteX5" fmla="*/ 4181372 w 4865408"/>
              <a:gd name="connsiteY5" fmla="*/ 3045280 h 3079061"/>
              <a:gd name="connsiteX6" fmla="*/ 4737007 w 4865408"/>
              <a:gd name="connsiteY6" fmla="*/ 1667506 h 3079061"/>
              <a:gd name="connsiteX7" fmla="*/ 4607156 w 4865408"/>
              <a:gd name="connsiteY7" fmla="*/ 111834 h 3079061"/>
              <a:gd name="connsiteX8" fmla="*/ 1970947 w 4865408"/>
              <a:gd name="connsiteY8" fmla="*/ 127825 h 3079061"/>
              <a:gd name="connsiteX0" fmla="*/ 1970947 w 4865408"/>
              <a:gd name="connsiteY0" fmla="*/ 127825 h 3094546"/>
              <a:gd name="connsiteX1" fmla="*/ 371058 w 4865408"/>
              <a:gd name="connsiteY1" fmla="*/ 162536 h 3094546"/>
              <a:gd name="connsiteX2" fmla="*/ 4987 w 4865408"/>
              <a:gd name="connsiteY2" fmla="*/ 1698900 h 3094546"/>
              <a:gd name="connsiteX3" fmla="*/ 523147 w 4865408"/>
              <a:gd name="connsiteY3" fmla="*/ 2601251 h 3094546"/>
              <a:gd name="connsiteX4" fmla="*/ 2533099 w 4865408"/>
              <a:gd name="connsiteY4" fmla="*/ 2770590 h 3094546"/>
              <a:gd name="connsiteX5" fmla="*/ 4181372 w 4865408"/>
              <a:gd name="connsiteY5" fmla="*/ 3045280 h 3094546"/>
              <a:gd name="connsiteX6" fmla="*/ 4737007 w 4865408"/>
              <a:gd name="connsiteY6" fmla="*/ 1667506 h 3094546"/>
              <a:gd name="connsiteX7" fmla="*/ 4607156 w 4865408"/>
              <a:gd name="connsiteY7" fmla="*/ 111834 h 3094546"/>
              <a:gd name="connsiteX8" fmla="*/ 1970947 w 4865408"/>
              <a:gd name="connsiteY8" fmla="*/ 127825 h 3094546"/>
              <a:gd name="connsiteX0" fmla="*/ 1970947 w 4788276"/>
              <a:gd name="connsiteY0" fmla="*/ 127825 h 3094546"/>
              <a:gd name="connsiteX1" fmla="*/ 371058 w 4788276"/>
              <a:gd name="connsiteY1" fmla="*/ 162536 h 3094546"/>
              <a:gd name="connsiteX2" fmla="*/ 4987 w 4788276"/>
              <a:gd name="connsiteY2" fmla="*/ 1698900 h 3094546"/>
              <a:gd name="connsiteX3" fmla="*/ 523147 w 4788276"/>
              <a:gd name="connsiteY3" fmla="*/ 2601251 h 3094546"/>
              <a:gd name="connsiteX4" fmla="*/ 2533099 w 4788276"/>
              <a:gd name="connsiteY4" fmla="*/ 2770590 h 3094546"/>
              <a:gd name="connsiteX5" fmla="*/ 4181372 w 4788276"/>
              <a:gd name="connsiteY5" fmla="*/ 3045280 h 3094546"/>
              <a:gd name="connsiteX6" fmla="*/ 4534329 w 4788276"/>
              <a:gd name="connsiteY6" fmla="*/ 1667506 h 3094546"/>
              <a:gd name="connsiteX7" fmla="*/ 4607156 w 4788276"/>
              <a:gd name="connsiteY7" fmla="*/ 111834 h 3094546"/>
              <a:gd name="connsiteX8" fmla="*/ 1970947 w 4788276"/>
              <a:gd name="connsiteY8" fmla="*/ 127825 h 3094546"/>
              <a:gd name="connsiteX0" fmla="*/ 1972986 w 4790317"/>
              <a:gd name="connsiteY0" fmla="*/ 127825 h 3092874"/>
              <a:gd name="connsiteX1" fmla="*/ 373097 w 4790317"/>
              <a:gd name="connsiteY1" fmla="*/ 162536 h 3092874"/>
              <a:gd name="connsiteX2" fmla="*/ 7026 w 4790317"/>
              <a:gd name="connsiteY2" fmla="*/ 1698900 h 3092874"/>
              <a:gd name="connsiteX3" fmla="*/ 565722 w 4790317"/>
              <a:gd name="connsiteY3" fmla="*/ 2719674 h 3092874"/>
              <a:gd name="connsiteX4" fmla="*/ 2535138 w 4790317"/>
              <a:gd name="connsiteY4" fmla="*/ 2770590 h 3092874"/>
              <a:gd name="connsiteX5" fmla="*/ 4183411 w 4790317"/>
              <a:gd name="connsiteY5" fmla="*/ 3045280 h 3092874"/>
              <a:gd name="connsiteX6" fmla="*/ 4536368 w 4790317"/>
              <a:gd name="connsiteY6" fmla="*/ 1667506 h 3092874"/>
              <a:gd name="connsiteX7" fmla="*/ 4609195 w 4790317"/>
              <a:gd name="connsiteY7" fmla="*/ 111834 h 3092874"/>
              <a:gd name="connsiteX8" fmla="*/ 1972986 w 4790317"/>
              <a:gd name="connsiteY8" fmla="*/ 127825 h 3092874"/>
              <a:gd name="connsiteX0" fmla="*/ 2033966 w 4851296"/>
              <a:gd name="connsiteY0" fmla="*/ 127825 h 3092874"/>
              <a:gd name="connsiteX1" fmla="*/ 434077 w 4851296"/>
              <a:gd name="connsiteY1" fmla="*/ 162536 h 3092874"/>
              <a:gd name="connsiteX2" fmla="*/ 49858 w 4851296"/>
              <a:gd name="connsiteY2" fmla="*/ 1195688 h 3092874"/>
              <a:gd name="connsiteX3" fmla="*/ 68006 w 4851296"/>
              <a:gd name="connsiteY3" fmla="*/ 1698900 h 3092874"/>
              <a:gd name="connsiteX4" fmla="*/ 626702 w 4851296"/>
              <a:gd name="connsiteY4" fmla="*/ 2719674 h 3092874"/>
              <a:gd name="connsiteX5" fmla="*/ 2596118 w 4851296"/>
              <a:gd name="connsiteY5" fmla="*/ 2770590 h 3092874"/>
              <a:gd name="connsiteX6" fmla="*/ 4244391 w 4851296"/>
              <a:gd name="connsiteY6" fmla="*/ 3045280 h 3092874"/>
              <a:gd name="connsiteX7" fmla="*/ 4597348 w 4851296"/>
              <a:gd name="connsiteY7" fmla="*/ 1667506 h 3092874"/>
              <a:gd name="connsiteX8" fmla="*/ 4670175 w 4851296"/>
              <a:gd name="connsiteY8" fmla="*/ 111834 h 3092874"/>
              <a:gd name="connsiteX9" fmla="*/ 2033966 w 4851296"/>
              <a:gd name="connsiteY9" fmla="*/ 127825 h 3092874"/>
              <a:gd name="connsiteX0" fmla="*/ 1992055 w 4809385"/>
              <a:gd name="connsiteY0" fmla="*/ 127825 h 3092874"/>
              <a:gd name="connsiteX1" fmla="*/ 392166 w 4809385"/>
              <a:gd name="connsiteY1" fmla="*/ 162536 h 3092874"/>
              <a:gd name="connsiteX2" fmla="*/ 7947 w 4809385"/>
              <a:gd name="connsiteY2" fmla="*/ 1195688 h 3092874"/>
              <a:gd name="connsiteX3" fmla="*/ 350382 w 4809385"/>
              <a:gd name="connsiteY3" fmla="*/ 1817322 h 3092874"/>
              <a:gd name="connsiteX4" fmla="*/ 584791 w 4809385"/>
              <a:gd name="connsiteY4" fmla="*/ 2719674 h 3092874"/>
              <a:gd name="connsiteX5" fmla="*/ 2554207 w 4809385"/>
              <a:gd name="connsiteY5" fmla="*/ 2770590 h 3092874"/>
              <a:gd name="connsiteX6" fmla="*/ 4202480 w 4809385"/>
              <a:gd name="connsiteY6" fmla="*/ 3045280 h 3092874"/>
              <a:gd name="connsiteX7" fmla="*/ 4555437 w 4809385"/>
              <a:gd name="connsiteY7" fmla="*/ 1667506 h 3092874"/>
              <a:gd name="connsiteX8" fmla="*/ 4628264 w 4809385"/>
              <a:gd name="connsiteY8" fmla="*/ 111834 h 3092874"/>
              <a:gd name="connsiteX9" fmla="*/ 1992055 w 4809385"/>
              <a:gd name="connsiteY9" fmla="*/ 127825 h 3092874"/>
              <a:gd name="connsiteX0" fmla="*/ 1992055 w 4809385"/>
              <a:gd name="connsiteY0" fmla="*/ 127825 h 3092874"/>
              <a:gd name="connsiteX1" fmla="*/ 392166 w 4809385"/>
              <a:gd name="connsiteY1" fmla="*/ 162536 h 3092874"/>
              <a:gd name="connsiteX2" fmla="*/ 7947 w 4809385"/>
              <a:gd name="connsiteY2" fmla="*/ 789667 h 3092874"/>
              <a:gd name="connsiteX3" fmla="*/ 350382 w 4809385"/>
              <a:gd name="connsiteY3" fmla="*/ 1817322 h 3092874"/>
              <a:gd name="connsiteX4" fmla="*/ 584791 w 4809385"/>
              <a:gd name="connsiteY4" fmla="*/ 2719674 h 3092874"/>
              <a:gd name="connsiteX5" fmla="*/ 2554207 w 4809385"/>
              <a:gd name="connsiteY5" fmla="*/ 2770590 h 3092874"/>
              <a:gd name="connsiteX6" fmla="*/ 4202480 w 4809385"/>
              <a:gd name="connsiteY6" fmla="*/ 3045280 h 3092874"/>
              <a:gd name="connsiteX7" fmla="*/ 4555437 w 4809385"/>
              <a:gd name="connsiteY7" fmla="*/ 1667506 h 3092874"/>
              <a:gd name="connsiteX8" fmla="*/ 4628264 w 4809385"/>
              <a:gd name="connsiteY8" fmla="*/ 111834 h 3092874"/>
              <a:gd name="connsiteX9" fmla="*/ 1992055 w 4809385"/>
              <a:gd name="connsiteY9" fmla="*/ 127825 h 3092874"/>
              <a:gd name="connsiteX0" fmla="*/ 1996157 w 4813487"/>
              <a:gd name="connsiteY0" fmla="*/ 127825 h 3092874"/>
              <a:gd name="connsiteX1" fmla="*/ 396268 w 4813487"/>
              <a:gd name="connsiteY1" fmla="*/ 162536 h 3092874"/>
              <a:gd name="connsiteX2" fmla="*/ 12049 w 4813487"/>
              <a:gd name="connsiteY2" fmla="*/ 789667 h 3092874"/>
              <a:gd name="connsiteX3" fmla="*/ 232877 w 4813487"/>
              <a:gd name="connsiteY3" fmla="*/ 1817322 h 3092874"/>
              <a:gd name="connsiteX4" fmla="*/ 588893 w 4813487"/>
              <a:gd name="connsiteY4" fmla="*/ 2719674 h 3092874"/>
              <a:gd name="connsiteX5" fmla="*/ 2558309 w 4813487"/>
              <a:gd name="connsiteY5" fmla="*/ 2770590 h 3092874"/>
              <a:gd name="connsiteX6" fmla="*/ 4206582 w 4813487"/>
              <a:gd name="connsiteY6" fmla="*/ 3045280 h 3092874"/>
              <a:gd name="connsiteX7" fmla="*/ 4559539 w 4813487"/>
              <a:gd name="connsiteY7" fmla="*/ 1667506 h 3092874"/>
              <a:gd name="connsiteX8" fmla="*/ 4632366 w 4813487"/>
              <a:gd name="connsiteY8" fmla="*/ 111834 h 3092874"/>
              <a:gd name="connsiteX9" fmla="*/ 1996157 w 4813487"/>
              <a:gd name="connsiteY9" fmla="*/ 127825 h 3092874"/>
              <a:gd name="connsiteX0" fmla="*/ 1994461 w 4811791"/>
              <a:gd name="connsiteY0" fmla="*/ 127825 h 3093817"/>
              <a:gd name="connsiteX1" fmla="*/ 394572 w 4811791"/>
              <a:gd name="connsiteY1" fmla="*/ 162536 h 3093817"/>
              <a:gd name="connsiteX2" fmla="*/ 10353 w 4811791"/>
              <a:gd name="connsiteY2" fmla="*/ 789667 h 3093817"/>
              <a:gd name="connsiteX3" fmla="*/ 231181 w 4811791"/>
              <a:gd name="connsiteY3" fmla="*/ 1817322 h 3093817"/>
              <a:gd name="connsiteX4" fmla="*/ 343981 w 4811791"/>
              <a:gd name="connsiteY4" fmla="*/ 2652004 h 3093817"/>
              <a:gd name="connsiteX5" fmla="*/ 2556613 w 4811791"/>
              <a:gd name="connsiteY5" fmla="*/ 2770590 h 3093817"/>
              <a:gd name="connsiteX6" fmla="*/ 4204886 w 4811791"/>
              <a:gd name="connsiteY6" fmla="*/ 3045280 h 3093817"/>
              <a:gd name="connsiteX7" fmla="*/ 4557843 w 4811791"/>
              <a:gd name="connsiteY7" fmla="*/ 1667506 h 3093817"/>
              <a:gd name="connsiteX8" fmla="*/ 4630670 w 4811791"/>
              <a:gd name="connsiteY8" fmla="*/ 111834 h 3093817"/>
              <a:gd name="connsiteX9" fmla="*/ 1994461 w 4811791"/>
              <a:gd name="connsiteY9" fmla="*/ 127825 h 3093817"/>
              <a:gd name="connsiteX0" fmla="*/ 1997007 w 4814337"/>
              <a:gd name="connsiteY0" fmla="*/ 127825 h 3093817"/>
              <a:gd name="connsiteX1" fmla="*/ 397118 w 4814337"/>
              <a:gd name="connsiteY1" fmla="*/ 162536 h 3093817"/>
              <a:gd name="connsiteX2" fmla="*/ 12899 w 4814337"/>
              <a:gd name="connsiteY2" fmla="*/ 789667 h 3093817"/>
              <a:gd name="connsiteX3" fmla="*/ 179679 w 4814337"/>
              <a:gd name="connsiteY3" fmla="*/ 1732735 h 3093817"/>
              <a:gd name="connsiteX4" fmla="*/ 346527 w 4814337"/>
              <a:gd name="connsiteY4" fmla="*/ 2652004 h 3093817"/>
              <a:gd name="connsiteX5" fmla="*/ 2559159 w 4814337"/>
              <a:gd name="connsiteY5" fmla="*/ 2770590 h 3093817"/>
              <a:gd name="connsiteX6" fmla="*/ 4207432 w 4814337"/>
              <a:gd name="connsiteY6" fmla="*/ 3045280 h 3093817"/>
              <a:gd name="connsiteX7" fmla="*/ 4560389 w 4814337"/>
              <a:gd name="connsiteY7" fmla="*/ 1667506 h 3093817"/>
              <a:gd name="connsiteX8" fmla="*/ 4633216 w 4814337"/>
              <a:gd name="connsiteY8" fmla="*/ 111834 h 3093817"/>
              <a:gd name="connsiteX9" fmla="*/ 1997007 w 4814337"/>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35836"/>
              <a:gd name="connsiteY0" fmla="*/ 134747 h 3095028"/>
              <a:gd name="connsiteX1" fmla="*/ 462027 w 4835836"/>
              <a:gd name="connsiteY1" fmla="*/ 169458 h 3095028"/>
              <a:gd name="connsiteX2" fmla="*/ 10249 w 4835836"/>
              <a:gd name="connsiteY2" fmla="*/ 728919 h 3095028"/>
              <a:gd name="connsiteX3" fmla="*/ 244588 w 4835836"/>
              <a:gd name="connsiteY3" fmla="*/ 1739657 h 3095028"/>
              <a:gd name="connsiteX4" fmla="*/ 411436 w 4835836"/>
              <a:gd name="connsiteY4" fmla="*/ 2658926 h 3095028"/>
              <a:gd name="connsiteX5" fmla="*/ 2624068 w 4835836"/>
              <a:gd name="connsiteY5" fmla="*/ 2777512 h 3095028"/>
              <a:gd name="connsiteX6" fmla="*/ 4272341 w 4835836"/>
              <a:gd name="connsiteY6" fmla="*/ 3052202 h 3095028"/>
              <a:gd name="connsiteX7" fmla="*/ 4461020 w 4835836"/>
              <a:gd name="connsiteY7" fmla="*/ 1767920 h 3095028"/>
              <a:gd name="connsiteX8" fmla="*/ 4698125 w 4835836"/>
              <a:gd name="connsiteY8" fmla="*/ 118756 h 3095028"/>
              <a:gd name="connsiteX9" fmla="*/ 2061916 w 4835836"/>
              <a:gd name="connsiteY9" fmla="*/ 134747 h 3095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35836" h="3095028">
                <a:moveTo>
                  <a:pt x="2061916" y="134747"/>
                </a:moveTo>
                <a:cubicBezTo>
                  <a:pt x="1355900" y="143197"/>
                  <a:pt x="803971" y="70429"/>
                  <a:pt x="462027" y="169458"/>
                </a:cubicBezTo>
                <a:cubicBezTo>
                  <a:pt x="120083" y="268487"/>
                  <a:pt x="71261" y="472858"/>
                  <a:pt x="10249" y="728919"/>
                </a:cubicBezTo>
                <a:cubicBezTo>
                  <a:pt x="-50763" y="984980"/>
                  <a:pt x="177724" y="1417989"/>
                  <a:pt x="244588" y="1739657"/>
                </a:cubicBezTo>
                <a:cubicBezTo>
                  <a:pt x="311452" y="2061325"/>
                  <a:pt x="-12167" y="2350609"/>
                  <a:pt x="411436" y="2658926"/>
                </a:cubicBezTo>
                <a:cubicBezTo>
                  <a:pt x="835039" y="2967243"/>
                  <a:pt x="1980584" y="2711966"/>
                  <a:pt x="2624068" y="2777512"/>
                </a:cubicBezTo>
                <a:cubicBezTo>
                  <a:pt x="3267552" y="2843058"/>
                  <a:pt x="3966182" y="3220467"/>
                  <a:pt x="4272341" y="3052202"/>
                </a:cubicBezTo>
                <a:cubicBezTo>
                  <a:pt x="4578500" y="2883937"/>
                  <a:pt x="4417840" y="2175059"/>
                  <a:pt x="4461020" y="1767920"/>
                </a:cubicBezTo>
                <a:cubicBezTo>
                  <a:pt x="4504200" y="1360781"/>
                  <a:pt x="5097976" y="390951"/>
                  <a:pt x="4698125" y="118756"/>
                </a:cubicBezTo>
                <a:cubicBezTo>
                  <a:pt x="4298274" y="-153439"/>
                  <a:pt x="2767932" y="126297"/>
                  <a:pt x="2061916" y="134747"/>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600"/>
          </a:p>
        </p:txBody>
      </p:sp>
      <p:sp>
        <p:nvSpPr>
          <p:cNvPr id="10" name="Frihandsfigur: Form 9">
            <a:extLst>
              <a:ext uri="{FF2B5EF4-FFF2-40B4-BE49-F238E27FC236}">
                <a16:creationId xmlns:a16="http://schemas.microsoft.com/office/drawing/2014/main" id="{A64CAEAB-882E-3787-E537-85E8C0DFA3E6}"/>
              </a:ext>
            </a:extLst>
          </p:cNvPr>
          <p:cNvSpPr/>
          <p:nvPr/>
        </p:nvSpPr>
        <p:spPr>
          <a:xfrm>
            <a:off x="222336" y="4899170"/>
            <a:ext cx="3576836" cy="1800653"/>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5115164"/>
              <a:gd name="connsiteY0" fmla="*/ 52535 h 2657165"/>
              <a:gd name="connsiteX1" fmla="*/ 487794 w 5115164"/>
              <a:gd name="connsiteY1" fmla="*/ 273340 h 2657165"/>
              <a:gd name="connsiteX2" fmla="*/ 114 w 5115164"/>
              <a:gd name="connsiteY2" fmla="*/ 1623610 h 2657165"/>
              <a:gd name="connsiteX3" fmla="*/ 518274 w 5115164"/>
              <a:gd name="connsiteY3" fmla="*/ 2525961 h 2657165"/>
              <a:gd name="connsiteX4" fmla="*/ 2514714 w 5115164"/>
              <a:gd name="connsiteY4" fmla="*/ 2492290 h 2657165"/>
              <a:gd name="connsiteX5" fmla="*/ 4419714 w 5115164"/>
              <a:gd name="connsiteY5" fmla="*/ 2631637 h 2657165"/>
              <a:gd name="connsiteX6" fmla="*/ 5108061 w 5115164"/>
              <a:gd name="connsiteY6" fmla="*/ 1896731 h 2657165"/>
              <a:gd name="connsiteX7" fmla="*/ 4480674 w 5115164"/>
              <a:gd name="connsiteY7" fmla="*/ 188803 h 2657165"/>
              <a:gd name="connsiteX8" fmla="*/ 1966074 w 5115164"/>
              <a:gd name="connsiteY8" fmla="*/ 52535 h 2657165"/>
              <a:gd name="connsiteX0" fmla="*/ 1966074 w 5117856"/>
              <a:gd name="connsiteY0" fmla="*/ 46566 h 2651196"/>
              <a:gd name="connsiteX1" fmla="*/ 487794 w 5117856"/>
              <a:gd name="connsiteY1" fmla="*/ 267371 h 2651196"/>
              <a:gd name="connsiteX2" fmla="*/ 114 w 5117856"/>
              <a:gd name="connsiteY2" fmla="*/ 1617641 h 2651196"/>
              <a:gd name="connsiteX3" fmla="*/ 518274 w 5117856"/>
              <a:gd name="connsiteY3" fmla="*/ 2519992 h 2651196"/>
              <a:gd name="connsiteX4" fmla="*/ 2514714 w 5117856"/>
              <a:gd name="connsiteY4" fmla="*/ 2486321 h 2651196"/>
              <a:gd name="connsiteX5" fmla="*/ 4419714 w 5117856"/>
              <a:gd name="connsiteY5" fmla="*/ 2625668 h 2651196"/>
              <a:gd name="connsiteX6" fmla="*/ 5108061 w 5117856"/>
              <a:gd name="connsiteY6" fmla="*/ 1890762 h 2651196"/>
              <a:gd name="connsiteX7" fmla="*/ 4543328 w 5117856"/>
              <a:gd name="connsiteY7" fmla="*/ 876453 h 2651196"/>
              <a:gd name="connsiteX8" fmla="*/ 1966074 w 5117856"/>
              <a:gd name="connsiteY8" fmla="*/ 46566 h 2651196"/>
              <a:gd name="connsiteX0" fmla="*/ 3799073 w 5127408"/>
              <a:gd name="connsiteY0" fmla="*/ 30757 h 2753810"/>
              <a:gd name="connsiteX1" fmla="*/ 503812 w 5127408"/>
              <a:gd name="connsiteY1" fmla="*/ 369985 h 2753810"/>
              <a:gd name="connsiteX2" fmla="*/ 16132 w 5127408"/>
              <a:gd name="connsiteY2" fmla="*/ 1720255 h 2753810"/>
              <a:gd name="connsiteX3" fmla="*/ 534292 w 5127408"/>
              <a:gd name="connsiteY3" fmla="*/ 2622606 h 2753810"/>
              <a:gd name="connsiteX4" fmla="*/ 2530732 w 5127408"/>
              <a:gd name="connsiteY4" fmla="*/ 2588935 h 2753810"/>
              <a:gd name="connsiteX5" fmla="*/ 4435732 w 5127408"/>
              <a:gd name="connsiteY5" fmla="*/ 2728282 h 2753810"/>
              <a:gd name="connsiteX6" fmla="*/ 5124079 w 5127408"/>
              <a:gd name="connsiteY6" fmla="*/ 1993376 h 2753810"/>
              <a:gd name="connsiteX7" fmla="*/ 4559346 w 5127408"/>
              <a:gd name="connsiteY7" fmla="*/ 979067 h 2753810"/>
              <a:gd name="connsiteX8" fmla="*/ 3799073 w 5127408"/>
              <a:gd name="connsiteY8" fmla="*/ 30757 h 2753810"/>
              <a:gd name="connsiteX0" fmla="*/ 3837364 w 5165699"/>
              <a:gd name="connsiteY0" fmla="*/ 30759 h 2753812"/>
              <a:gd name="connsiteX1" fmla="*/ 542103 w 5165699"/>
              <a:gd name="connsiteY1" fmla="*/ 369987 h 2753812"/>
              <a:gd name="connsiteX2" fmla="*/ 70646 w 5165699"/>
              <a:gd name="connsiteY2" fmla="*/ 860737 h 2753812"/>
              <a:gd name="connsiteX3" fmla="*/ 54423 w 5165699"/>
              <a:gd name="connsiteY3" fmla="*/ 1720257 h 2753812"/>
              <a:gd name="connsiteX4" fmla="*/ 572583 w 5165699"/>
              <a:gd name="connsiteY4" fmla="*/ 2622608 h 2753812"/>
              <a:gd name="connsiteX5" fmla="*/ 2569023 w 5165699"/>
              <a:gd name="connsiteY5" fmla="*/ 2588937 h 2753812"/>
              <a:gd name="connsiteX6" fmla="*/ 4474023 w 5165699"/>
              <a:gd name="connsiteY6" fmla="*/ 2728284 h 2753812"/>
              <a:gd name="connsiteX7" fmla="*/ 5162370 w 5165699"/>
              <a:gd name="connsiteY7" fmla="*/ 1993378 h 2753812"/>
              <a:gd name="connsiteX8" fmla="*/ 4597637 w 5165699"/>
              <a:gd name="connsiteY8" fmla="*/ 979069 h 2753812"/>
              <a:gd name="connsiteX9" fmla="*/ 3837364 w 5165699"/>
              <a:gd name="connsiteY9" fmla="*/ 30759 h 2753812"/>
              <a:gd name="connsiteX0" fmla="*/ 3783324 w 5111659"/>
              <a:gd name="connsiteY0" fmla="*/ 20305 h 2743358"/>
              <a:gd name="connsiteX1" fmla="*/ 488063 w 5111659"/>
              <a:gd name="connsiteY1" fmla="*/ 359533 h 2743358"/>
              <a:gd name="connsiteX2" fmla="*/ 564833 w 5111659"/>
              <a:gd name="connsiteY2" fmla="*/ 833364 h 2743358"/>
              <a:gd name="connsiteX3" fmla="*/ 383 w 5111659"/>
              <a:gd name="connsiteY3" fmla="*/ 1709803 h 2743358"/>
              <a:gd name="connsiteX4" fmla="*/ 518543 w 5111659"/>
              <a:gd name="connsiteY4" fmla="*/ 2612154 h 2743358"/>
              <a:gd name="connsiteX5" fmla="*/ 2514983 w 5111659"/>
              <a:gd name="connsiteY5" fmla="*/ 2578483 h 2743358"/>
              <a:gd name="connsiteX6" fmla="*/ 4419983 w 5111659"/>
              <a:gd name="connsiteY6" fmla="*/ 2717830 h 2743358"/>
              <a:gd name="connsiteX7" fmla="*/ 5108330 w 5111659"/>
              <a:gd name="connsiteY7" fmla="*/ 1982924 h 2743358"/>
              <a:gd name="connsiteX8" fmla="*/ 4543597 w 5111659"/>
              <a:gd name="connsiteY8" fmla="*/ 968615 h 2743358"/>
              <a:gd name="connsiteX9" fmla="*/ 3783324 w 5111659"/>
              <a:gd name="connsiteY9" fmla="*/ 20305 h 2743358"/>
              <a:gd name="connsiteX0" fmla="*/ 3783324 w 5111659"/>
              <a:gd name="connsiteY0" fmla="*/ 60848 h 2783901"/>
              <a:gd name="connsiteX1" fmla="*/ 1145935 w 5111659"/>
              <a:gd name="connsiteY1" fmla="*/ 180148 h 2783901"/>
              <a:gd name="connsiteX2" fmla="*/ 564833 w 5111659"/>
              <a:gd name="connsiteY2" fmla="*/ 873907 h 2783901"/>
              <a:gd name="connsiteX3" fmla="*/ 383 w 5111659"/>
              <a:gd name="connsiteY3" fmla="*/ 1750346 h 2783901"/>
              <a:gd name="connsiteX4" fmla="*/ 518543 w 5111659"/>
              <a:gd name="connsiteY4" fmla="*/ 2652697 h 2783901"/>
              <a:gd name="connsiteX5" fmla="*/ 2514983 w 5111659"/>
              <a:gd name="connsiteY5" fmla="*/ 2619026 h 2783901"/>
              <a:gd name="connsiteX6" fmla="*/ 4419983 w 5111659"/>
              <a:gd name="connsiteY6" fmla="*/ 2758373 h 2783901"/>
              <a:gd name="connsiteX7" fmla="*/ 5108330 w 5111659"/>
              <a:gd name="connsiteY7" fmla="*/ 2023467 h 2783901"/>
              <a:gd name="connsiteX8" fmla="*/ 4543597 w 5111659"/>
              <a:gd name="connsiteY8" fmla="*/ 1009158 h 2783901"/>
              <a:gd name="connsiteX9" fmla="*/ 3783324 w 5111659"/>
              <a:gd name="connsiteY9" fmla="*/ 60848 h 2783901"/>
              <a:gd name="connsiteX0" fmla="*/ 3783324 w 5111191"/>
              <a:gd name="connsiteY0" fmla="*/ 71898 h 2794951"/>
              <a:gd name="connsiteX1" fmla="*/ 1145935 w 5111191"/>
              <a:gd name="connsiteY1" fmla="*/ 191198 h 2794951"/>
              <a:gd name="connsiteX2" fmla="*/ 564833 w 5111191"/>
              <a:gd name="connsiteY2" fmla="*/ 884957 h 2794951"/>
              <a:gd name="connsiteX3" fmla="*/ 383 w 5111191"/>
              <a:gd name="connsiteY3" fmla="*/ 1761396 h 2794951"/>
              <a:gd name="connsiteX4" fmla="*/ 518543 w 5111191"/>
              <a:gd name="connsiteY4" fmla="*/ 2663747 h 2794951"/>
              <a:gd name="connsiteX5" fmla="*/ 2514983 w 5111191"/>
              <a:gd name="connsiteY5" fmla="*/ 2630076 h 2794951"/>
              <a:gd name="connsiteX6" fmla="*/ 4419983 w 5111191"/>
              <a:gd name="connsiteY6" fmla="*/ 2769423 h 2794951"/>
              <a:gd name="connsiteX7" fmla="*/ 5108330 w 5111191"/>
              <a:gd name="connsiteY7" fmla="*/ 2034517 h 2794951"/>
              <a:gd name="connsiteX8" fmla="*/ 4474348 w 5111191"/>
              <a:gd name="connsiteY8" fmla="*/ 1169794 h 2794951"/>
              <a:gd name="connsiteX9" fmla="*/ 3783324 w 5111191"/>
              <a:gd name="connsiteY9" fmla="*/ 71898 h 2794951"/>
              <a:gd name="connsiteX0" fmla="*/ 3783324 w 5145657"/>
              <a:gd name="connsiteY0" fmla="*/ 71898 h 2798406"/>
              <a:gd name="connsiteX1" fmla="*/ 1145935 w 5145657"/>
              <a:gd name="connsiteY1" fmla="*/ 191198 h 2798406"/>
              <a:gd name="connsiteX2" fmla="*/ 564833 w 5145657"/>
              <a:gd name="connsiteY2" fmla="*/ 884957 h 2798406"/>
              <a:gd name="connsiteX3" fmla="*/ 383 w 5145657"/>
              <a:gd name="connsiteY3" fmla="*/ 1761396 h 2798406"/>
              <a:gd name="connsiteX4" fmla="*/ 518543 w 5145657"/>
              <a:gd name="connsiteY4" fmla="*/ 2663747 h 2798406"/>
              <a:gd name="connsiteX5" fmla="*/ 2514983 w 5145657"/>
              <a:gd name="connsiteY5" fmla="*/ 2630076 h 2798406"/>
              <a:gd name="connsiteX6" fmla="*/ 4419983 w 5145657"/>
              <a:gd name="connsiteY6" fmla="*/ 2769423 h 2798406"/>
              <a:gd name="connsiteX7" fmla="*/ 5142955 w 5145657"/>
              <a:gd name="connsiteY7" fmla="*/ 1978421 h 2798406"/>
              <a:gd name="connsiteX8" fmla="*/ 4474348 w 5145657"/>
              <a:gd name="connsiteY8" fmla="*/ 1169794 h 2798406"/>
              <a:gd name="connsiteX9" fmla="*/ 3783324 w 5145657"/>
              <a:gd name="connsiteY9" fmla="*/ 71898 h 2798406"/>
              <a:gd name="connsiteX0" fmla="*/ 3784431 w 5146764"/>
              <a:gd name="connsiteY0" fmla="*/ 71898 h 2798404"/>
              <a:gd name="connsiteX1" fmla="*/ 1147042 w 5146764"/>
              <a:gd name="connsiteY1" fmla="*/ 191198 h 2798404"/>
              <a:gd name="connsiteX2" fmla="*/ 565940 w 5146764"/>
              <a:gd name="connsiteY2" fmla="*/ 884957 h 2798404"/>
              <a:gd name="connsiteX3" fmla="*/ 1490 w 5146764"/>
              <a:gd name="connsiteY3" fmla="*/ 1761396 h 2798404"/>
              <a:gd name="connsiteX4" fmla="*/ 519650 w 5146764"/>
              <a:gd name="connsiteY4" fmla="*/ 2663747 h 2798404"/>
              <a:gd name="connsiteX5" fmla="*/ 2516090 w 5146764"/>
              <a:gd name="connsiteY5" fmla="*/ 2630076 h 2798404"/>
              <a:gd name="connsiteX6" fmla="*/ 4421090 w 5146764"/>
              <a:gd name="connsiteY6" fmla="*/ 2769423 h 2798404"/>
              <a:gd name="connsiteX7" fmla="*/ 5144062 w 5146764"/>
              <a:gd name="connsiteY7" fmla="*/ 1978421 h 2798404"/>
              <a:gd name="connsiteX8" fmla="*/ 4475455 w 5146764"/>
              <a:gd name="connsiteY8" fmla="*/ 1169794 h 2798404"/>
              <a:gd name="connsiteX9" fmla="*/ 3784431 w 5146764"/>
              <a:gd name="connsiteY9" fmla="*/ 71898 h 2798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46764" h="2798404">
                <a:moveTo>
                  <a:pt x="3784431" y="71898"/>
                </a:moveTo>
                <a:cubicBezTo>
                  <a:pt x="3229696" y="-91201"/>
                  <a:pt x="1683457" y="55688"/>
                  <a:pt x="1147042" y="191198"/>
                </a:cubicBezTo>
                <a:cubicBezTo>
                  <a:pt x="610627" y="326708"/>
                  <a:pt x="647220" y="659912"/>
                  <a:pt x="565940" y="884957"/>
                </a:cubicBezTo>
                <a:cubicBezTo>
                  <a:pt x="484660" y="1110002"/>
                  <a:pt x="9205" y="1464931"/>
                  <a:pt x="1490" y="1761396"/>
                </a:cubicBezTo>
                <a:cubicBezTo>
                  <a:pt x="-6225" y="2057861"/>
                  <a:pt x="-3325" y="2612458"/>
                  <a:pt x="519650" y="2663747"/>
                </a:cubicBezTo>
                <a:cubicBezTo>
                  <a:pt x="1042625" y="2715036"/>
                  <a:pt x="1865850" y="2612463"/>
                  <a:pt x="2516090" y="2630076"/>
                </a:cubicBezTo>
                <a:cubicBezTo>
                  <a:pt x="3166330" y="2647689"/>
                  <a:pt x="3983095" y="2878032"/>
                  <a:pt x="4421090" y="2769423"/>
                </a:cubicBezTo>
                <a:cubicBezTo>
                  <a:pt x="4859085" y="2660814"/>
                  <a:pt x="5161842" y="2385561"/>
                  <a:pt x="5144062" y="1978421"/>
                </a:cubicBezTo>
                <a:cubicBezTo>
                  <a:pt x="5187242" y="1571282"/>
                  <a:pt x="4702060" y="1487548"/>
                  <a:pt x="4475455" y="1169794"/>
                </a:cubicBezTo>
                <a:cubicBezTo>
                  <a:pt x="4248850" y="852040"/>
                  <a:pt x="4339167" y="234997"/>
                  <a:pt x="3784431" y="71898"/>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600">
              <a:solidFill>
                <a:schemeClr val="tx1"/>
              </a:solidFill>
            </a:endParaRPr>
          </a:p>
        </p:txBody>
      </p:sp>
      <p:sp>
        <p:nvSpPr>
          <p:cNvPr id="11" name="Frihandsfigur: Form 10">
            <a:extLst>
              <a:ext uri="{FF2B5EF4-FFF2-40B4-BE49-F238E27FC236}">
                <a16:creationId xmlns:a16="http://schemas.microsoft.com/office/drawing/2014/main" id="{8E906FD5-5490-46BB-B310-4FA705D4571F}"/>
              </a:ext>
            </a:extLst>
          </p:cNvPr>
          <p:cNvSpPr/>
          <p:nvPr/>
        </p:nvSpPr>
        <p:spPr>
          <a:xfrm>
            <a:off x="9316720" y="4086079"/>
            <a:ext cx="2794185" cy="1819550"/>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76029 w 4806838"/>
              <a:gd name="connsiteY0" fmla="*/ 33702 h 2665540"/>
              <a:gd name="connsiteX1" fmla="*/ 497749 w 4806838"/>
              <a:gd name="connsiteY1" fmla="*/ 254507 h 2665540"/>
              <a:gd name="connsiteX2" fmla="*/ 10069 w 4806838"/>
              <a:gd name="connsiteY2" fmla="*/ 1604777 h 2665540"/>
              <a:gd name="connsiteX3" fmla="*/ 862363 w 4806838"/>
              <a:gd name="connsiteY3" fmla="*/ 2625551 h 2665540"/>
              <a:gd name="connsiteX4" fmla="*/ 2524669 w 4806838"/>
              <a:gd name="connsiteY4" fmla="*/ 2473457 h 2665540"/>
              <a:gd name="connsiteX5" fmla="*/ 4429669 w 4806838"/>
              <a:gd name="connsiteY5" fmla="*/ 2612804 h 2665540"/>
              <a:gd name="connsiteX6" fmla="*/ 4742089 w 4806838"/>
              <a:gd name="connsiteY6" fmla="*/ 1573383 h 2665540"/>
              <a:gd name="connsiteX7" fmla="*/ 4490629 w 4806838"/>
              <a:gd name="connsiteY7" fmla="*/ 169970 h 2665540"/>
              <a:gd name="connsiteX8" fmla="*/ 1976029 w 4806838"/>
              <a:gd name="connsiteY8" fmla="*/ 33702 h 2665540"/>
              <a:gd name="connsiteX0" fmla="*/ 1778474 w 4609283"/>
              <a:gd name="connsiteY0" fmla="*/ 33702 h 2674265"/>
              <a:gd name="connsiteX1" fmla="*/ 300194 w 4609283"/>
              <a:gd name="connsiteY1" fmla="*/ 254507 h 2674265"/>
              <a:gd name="connsiteX2" fmla="*/ 23547 w 4609283"/>
              <a:gd name="connsiteY2" fmla="*/ 1469437 h 2674265"/>
              <a:gd name="connsiteX3" fmla="*/ 664808 w 4609283"/>
              <a:gd name="connsiteY3" fmla="*/ 2625551 h 2674265"/>
              <a:gd name="connsiteX4" fmla="*/ 2327114 w 4609283"/>
              <a:gd name="connsiteY4" fmla="*/ 2473457 h 2674265"/>
              <a:gd name="connsiteX5" fmla="*/ 4232114 w 4609283"/>
              <a:gd name="connsiteY5" fmla="*/ 2612804 h 2674265"/>
              <a:gd name="connsiteX6" fmla="*/ 4544534 w 4609283"/>
              <a:gd name="connsiteY6" fmla="*/ 1573383 h 2674265"/>
              <a:gd name="connsiteX7" fmla="*/ 4293074 w 4609283"/>
              <a:gd name="connsiteY7" fmla="*/ 169970 h 2674265"/>
              <a:gd name="connsiteX8" fmla="*/ 1778474 w 4609283"/>
              <a:gd name="connsiteY8" fmla="*/ 33702 h 2674265"/>
              <a:gd name="connsiteX0" fmla="*/ 1761813 w 4592622"/>
              <a:gd name="connsiteY0" fmla="*/ 33702 h 2705083"/>
              <a:gd name="connsiteX1" fmla="*/ 283533 w 4592622"/>
              <a:gd name="connsiteY1" fmla="*/ 254507 h 2705083"/>
              <a:gd name="connsiteX2" fmla="*/ 6886 w 4592622"/>
              <a:gd name="connsiteY2" fmla="*/ 1469437 h 2705083"/>
              <a:gd name="connsiteX3" fmla="*/ 401943 w 4592622"/>
              <a:gd name="connsiteY3" fmla="*/ 2659386 h 2705083"/>
              <a:gd name="connsiteX4" fmla="*/ 2310453 w 4592622"/>
              <a:gd name="connsiteY4" fmla="*/ 2473457 h 2705083"/>
              <a:gd name="connsiteX5" fmla="*/ 4215453 w 4592622"/>
              <a:gd name="connsiteY5" fmla="*/ 2612804 h 2705083"/>
              <a:gd name="connsiteX6" fmla="*/ 4527873 w 4592622"/>
              <a:gd name="connsiteY6" fmla="*/ 1573383 h 2705083"/>
              <a:gd name="connsiteX7" fmla="*/ 4276413 w 4592622"/>
              <a:gd name="connsiteY7" fmla="*/ 169970 h 2705083"/>
              <a:gd name="connsiteX8" fmla="*/ 1761813 w 4592622"/>
              <a:gd name="connsiteY8" fmla="*/ 33702 h 2705083"/>
              <a:gd name="connsiteX0" fmla="*/ 1761813 w 4592622"/>
              <a:gd name="connsiteY0" fmla="*/ 33702 h 2783558"/>
              <a:gd name="connsiteX1" fmla="*/ 283533 w 4592622"/>
              <a:gd name="connsiteY1" fmla="*/ 254507 h 2783558"/>
              <a:gd name="connsiteX2" fmla="*/ 6886 w 4592622"/>
              <a:gd name="connsiteY2" fmla="*/ 1469437 h 2783558"/>
              <a:gd name="connsiteX3" fmla="*/ 401943 w 4592622"/>
              <a:gd name="connsiteY3" fmla="*/ 2743974 h 2783558"/>
              <a:gd name="connsiteX4" fmla="*/ 2310453 w 4592622"/>
              <a:gd name="connsiteY4" fmla="*/ 2473457 h 2783558"/>
              <a:gd name="connsiteX5" fmla="*/ 4215453 w 4592622"/>
              <a:gd name="connsiteY5" fmla="*/ 2612804 h 2783558"/>
              <a:gd name="connsiteX6" fmla="*/ 4527873 w 4592622"/>
              <a:gd name="connsiteY6" fmla="*/ 1573383 h 2783558"/>
              <a:gd name="connsiteX7" fmla="*/ 4276413 w 4592622"/>
              <a:gd name="connsiteY7" fmla="*/ 169970 h 2783558"/>
              <a:gd name="connsiteX8" fmla="*/ 1761813 w 4592622"/>
              <a:gd name="connsiteY8" fmla="*/ 33702 h 2783558"/>
              <a:gd name="connsiteX0" fmla="*/ 1761813 w 4592622"/>
              <a:gd name="connsiteY0" fmla="*/ 33702 h 2832217"/>
              <a:gd name="connsiteX1" fmla="*/ 283533 w 4592622"/>
              <a:gd name="connsiteY1" fmla="*/ 254507 h 2832217"/>
              <a:gd name="connsiteX2" fmla="*/ 6886 w 4592622"/>
              <a:gd name="connsiteY2" fmla="*/ 1469437 h 2832217"/>
              <a:gd name="connsiteX3" fmla="*/ 401943 w 4592622"/>
              <a:gd name="connsiteY3" fmla="*/ 2743974 h 2832217"/>
              <a:gd name="connsiteX4" fmla="*/ 2503899 w 4592622"/>
              <a:gd name="connsiteY4" fmla="*/ 2710302 h 2832217"/>
              <a:gd name="connsiteX5" fmla="*/ 4215453 w 4592622"/>
              <a:gd name="connsiteY5" fmla="*/ 2612804 h 2832217"/>
              <a:gd name="connsiteX6" fmla="*/ 4527873 w 4592622"/>
              <a:gd name="connsiteY6" fmla="*/ 1573383 h 2832217"/>
              <a:gd name="connsiteX7" fmla="*/ 4276413 w 4592622"/>
              <a:gd name="connsiteY7" fmla="*/ 169970 h 2832217"/>
              <a:gd name="connsiteX8" fmla="*/ 1761813 w 4592622"/>
              <a:gd name="connsiteY8" fmla="*/ 33702 h 2832217"/>
              <a:gd name="connsiteX0" fmla="*/ 1761813 w 4592622"/>
              <a:gd name="connsiteY0" fmla="*/ 33702 h 2827772"/>
              <a:gd name="connsiteX1" fmla="*/ 283533 w 4592622"/>
              <a:gd name="connsiteY1" fmla="*/ 254507 h 2827772"/>
              <a:gd name="connsiteX2" fmla="*/ 6886 w 4592622"/>
              <a:gd name="connsiteY2" fmla="*/ 1469437 h 2827772"/>
              <a:gd name="connsiteX3" fmla="*/ 401943 w 4592622"/>
              <a:gd name="connsiteY3" fmla="*/ 2743974 h 2827772"/>
              <a:gd name="connsiteX4" fmla="*/ 2503899 w 4592622"/>
              <a:gd name="connsiteY4" fmla="*/ 2710302 h 2827772"/>
              <a:gd name="connsiteX5" fmla="*/ 4268211 w 4592622"/>
              <a:gd name="connsiteY5" fmla="*/ 2748145 h 2827772"/>
              <a:gd name="connsiteX6" fmla="*/ 4527873 w 4592622"/>
              <a:gd name="connsiteY6" fmla="*/ 1573383 h 2827772"/>
              <a:gd name="connsiteX7" fmla="*/ 4276413 w 4592622"/>
              <a:gd name="connsiteY7" fmla="*/ 169970 h 2827772"/>
              <a:gd name="connsiteX8" fmla="*/ 1761813 w 4592622"/>
              <a:gd name="connsiteY8" fmla="*/ 33702 h 2827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92622" h="2827772">
                <a:moveTo>
                  <a:pt x="1761813" y="33702"/>
                </a:moveTo>
                <a:cubicBezTo>
                  <a:pt x="1096333" y="47791"/>
                  <a:pt x="576021" y="15218"/>
                  <a:pt x="283533" y="254507"/>
                </a:cubicBezTo>
                <a:cubicBezTo>
                  <a:pt x="-8955" y="493796"/>
                  <a:pt x="-12849" y="1054526"/>
                  <a:pt x="6886" y="1469437"/>
                </a:cubicBezTo>
                <a:cubicBezTo>
                  <a:pt x="26621" y="1884348"/>
                  <a:pt x="-14226" y="2537163"/>
                  <a:pt x="401943" y="2743974"/>
                </a:cubicBezTo>
                <a:cubicBezTo>
                  <a:pt x="818112" y="2950785"/>
                  <a:pt x="1859521" y="2709607"/>
                  <a:pt x="2503899" y="2710302"/>
                </a:cubicBezTo>
                <a:cubicBezTo>
                  <a:pt x="3148277" y="2710997"/>
                  <a:pt x="3930882" y="2937631"/>
                  <a:pt x="4268211" y="2748145"/>
                </a:cubicBezTo>
                <a:cubicBezTo>
                  <a:pt x="4605540" y="2558659"/>
                  <a:pt x="4545653" y="1980523"/>
                  <a:pt x="4527873" y="1573383"/>
                </a:cubicBezTo>
                <a:cubicBezTo>
                  <a:pt x="4571053" y="1166244"/>
                  <a:pt x="4737423" y="426583"/>
                  <a:pt x="4276413" y="169970"/>
                </a:cubicBezTo>
                <a:cubicBezTo>
                  <a:pt x="3815403" y="-86643"/>
                  <a:pt x="2427293" y="19613"/>
                  <a:pt x="1761813" y="33702"/>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600"/>
          </a:p>
        </p:txBody>
      </p:sp>
      <p:sp>
        <p:nvSpPr>
          <p:cNvPr id="12" name="Frihandsfigur: Form 11">
            <a:extLst>
              <a:ext uri="{FF2B5EF4-FFF2-40B4-BE49-F238E27FC236}">
                <a16:creationId xmlns:a16="http://schemas.microsoft.com/office/drawing/2014/main" id="{714C76D9-E430-F99D-3C58-759737F6F6D1}"/>
              </a:ext>
            </a:extLst>
          </p:cNvPr>
          <p:cNvSpPr/>
          <p:nvPr/>
        </p:nvSpPr>
        <p:spPr>
          <a:xfrm>
            <a:off x="8346778" y="175418"/>
            <a:ext cx="3626201" cy="1796099"/>
          </a:xfrm>
          <a:custGeom>
            <a:avLst/>
            <a:gdLst>
              <a:gd name="connsiteX0" fmla="*/ 9231875 w 10383320"/>
              <a:gd name="connsiteY0" fmla="*/ 4401778 h 5695044"/>
              <a:gd name="connsiteX1" fmla="*/ 10363989 w 10383320"/>
              <a:gd name="connsiteY1" fmla="*/ 3255149 h 5695044"/>
              <a:gd name="connsiteX2" fmla="*/ 9725361 w 10383320"/>
              <a:gd name="connsiteY2" fmla="*/ 1411835 h 5695044"/>
              <a:gd name="connsiteX3" fmla="*/ 7083761 w 10383320"/>
              <a:gd name="connsiteY3" fmla="*/ 700635 h 5695044"/>
              <a:gd name="connsiteX4" fmla="*/ 5559761 w 10383320"/>
              <a:gd name="connsiteY4" fmla="*/ 1890806 h 5695044"/>
              <a:gd name="connsiteX5" fmla="*/ 3861589 w 10383320"/>
              <a:gd name="connsiteY5" fmla="*/ 221664 h 5695044"/>
              <a:gd name="connsiteX6" fmla="*/ 1394161 w 10383320"/>
              <a:gd name="connsiteY6" fmla="*/ 192635 h 5695044"/>
              <a:gd name="connsiteX7" fmla="*/ 15304 w 10383320"/>
              <a:gd name="connsiteY7" fmla="*/ 1832749 h 5695044"/>
              <a:gd name="connsiteX8" fmla="*/ 741018 w 10383320"/>
              <a:gd name="connsiteY8" fmla="*/ 3734121 h 5695044"/>
              <a:gd name="connsiteX9" fmla="*/ 2047304 w 10383320"/>
              <a:gd name="connsiteY9" fmla="*/ 3893778 h 5695044"/>
              <a:gd name="connsiteX10" fmla="*/ 1786046 w 10383320"/>
              <a:gd name="connsiteY10" fmla="*/ 4953321 h 5695044"/>
              <a:gd name="connsiteX11" fmla="*/ 2787532 w 10383320"/>
              <a:gd name="connsiteY11" fmla="*/ 5693549 h 5695044"/>
              <a:gd name="connsiteX12" fmla="*/ 5400104 w 10383320"/>
              <a:gd name="connsiteY12" fmla="*/ 4764635 h 5695044"/>
              <a:gd name="connsiteX13" fmla="*/ 7504675 w 10383320"/>
              <a:gd name="connsiteY13" fmla="*/ 5679035 h 5695044"/>
              <a:gd name="connsiteX14" fmla="*/ 9289932 w 10383320"/>
              <a:gd name="connsiteY14" fmla="*/ 4372749 h 5695044"/>
              <a:gd name="connsiteX15" fmla="*/ 9231875 w 10383320"/>
              <a:gd name="connsiteY15" fmla="*/ 4401778 h 5695044"/>
              <a:gd name="connsiteX0" fmla="*/ 9289932 w 10380163"/>
              <a:gd name="connsiteY0" fmla="*/ 4372749 h 5695044"/>
              <a:gd name="connsiteX1" fmla="*/ 10363989 w 10380163"/>
              <a:gd name="connsiteY1" fmla="*/ 3255149 h 5695044"/>
              <a:gd name="connsiteX2" fmla="*/ 9725361 w 10380163"/>
              <a:gd name="connsiteY2" fmla="*/ 1411835 h 5695044"/>
              <a:gd name="connsiteX3" fmla="*/ 7083761 w 10380163"/>
              <a:gd name="connsiteY3" fmla="*/ 700635 h 5695044"/>
              <a:gd name="connsiteX4" fmla="*/ 5559761 w 10380163"/>
              <a:gd name="connsiteY4" fmla="*/ 1890806 h 5695044"/>
              <a:gd name="connsiteX5" fmla="*/ 3861589 w 10380163"/>
              <a:gd name="connsiteY5" fmla="*/ 221664 h 5695044"/>
              <a:gd name="connsiteX6" fmla="*/ 1394161 w 10380163"/>
              <a:gd name="connsiteY6" fmla="*/ 192635 h 5695044"/>
              <a:gd name="connsiteX7" fmla="*/ 15304 w 10380163"/>
              <a:gd name="connsiteY7" fmla="*/ 1832749 h 5695044"/>
              <a:gd name="connsiteX8" fmla="*/ 741018 w 10380163"/>
              <a:gd name="connsiteY8" fmla="*/ 3734121 h 5695044"/>
              <a:gd name="connsiteX9" fmla="*/ 2047304 w 10380163"/>
              <a:gd name="connsiteY9" fmla="*/ 3893778 h 5695044"/>
              <a:gd name="connsiteX10" fmla="*/ 1786046 w 10380163"/>
              <a:gd name="connsiteY10" fmla="*/ 4953321 h 5695044"/>
              <a:gd name="connsiteX11" fmla="*/ 2787532 w 10380163"/>
              <a:gd name="connsiteY11" fmla="*/ 5693549 h 5695044"/>
              <a:gd name="connsiteX12" fmla="*/ 5400104 w 10380163"/>
              <a:gd name="connsiteY12" fmla="*/ 4764635 h 5695044"/>
              <a:gd name="connsiteX13" fmla="*/ 7504675 w 10380163"/>
              <a:gd name="connsiteY13" fmla="*/ 5679035 h 5695044"/>
              <a:gd name="connsiteX14" fmla="*/ 9289932 w 10380163"/>
              <a:gd name="connsiteY14" fmla="*/ 4372749 h 5695044"/>
              <a:gd name="connsiteX0" fmla="*/ 9289932 w 10380163"/>
              <a:gd name="connsiteY0" fmla="*/ 4315092 h 5637387"/>
              <a:gd name="connsiteX1" fmla="*/ 10363989 w 10380163"/>
              <a:gd name="connsiteY1" fmla="*/ 3197492 h 5637387"/>
              <a:gd name="connsiteX2" fmla="*/ 9725361 w 10380163"/>
              <a:gd name="connsiteY2" fmla="*/ 1354178 h 5637387"/>
              <a:gd name="connsiteX3" fmla="*/ 7083761 w 10380163"/>
              <a:gd name="connsiteY3" fmla="*/ 642978 h 5637387"/>
              <a:gd name="connsiteX4" fmla="*/ 5559761 w 10380163"/>
              <a:gd name="connsiteY4" fmla="*/ 730063 h 5637387"/>
              <a:gd name="connsiteX5" fmla="*/ 3861589 w 10380163"/>
              <a:gd name="connsiteY5" fmla="*/ 164007 h 5637387"/>
              <a:gd name="connsiteX6" fmla="*/ 1394161 w 10380163"/>
              <a:gd name="connsiteY6" fmla="*/ 134978 h 5637387"/>
              <a:gd name="connsiteX7" fmla="*/ 15304 w 10380163"/>
              <a:gd name="connsiteY7" fmla="*/ 1775092 h 5637387"/>
              <a:gd name="connsiteX8" fmla="*/ 741018 w 10380163"/>
              <a:gd name="connsiteY8" fmla="*/ 3676464 h 5637387"/>
              <a:gd name="connsiteX9" fmla="*/ 2047304 w 10380163"/>
              <a:gd name="connsiteY9" fmla="*/ 3836121 h 5637387"/>
              <a:gd name="connsiteX10" fmla="*/ 1786046 w 10380163"/>
              <a:gd name="connsiteY10" fmla="*/ 4895664 h 5637387"/>
              <a:gd name="connsiteX11" fmla="*/ 2787532 w 10380163"/>
              <a:gd name="connsiteY11" fmla="*/ 5635892 h 5637387"/>
              <a:gd name="connsiteX12" fmla="*/ 5400104 w 10380163"/>
              <a:gd name="connsiteY12" fmla="*/ 4706978 h 5637387"/>
              <a:gd name="connsiteX13" fmla="*/ 7504675 w 10380163"/>
              <a:gd name="connsiteY13" fmla="*/ 5621378 h 5637387"/>
              <a:gd name="connsiteX14" fmla="*/ 9289932 w 10380163"/>
              <a:gd name="connsiteY14" fmla="*/ 4315092 h 5637387"/>
              <a:gd name="connsiteX0" fmla="*/ 9289932 w 10374586"/>
              <a:gd name="connsiteY0" fmla="*/ 4315092 h 5637387"/>
              <a:gd name="connsiteX1" fmla="*/ 10363989 w 10374586"/>
              <a:gd name="connsiteY1" fmla="*/ 3197492 h 5637387"/>
              <a:gd name="connsiteX2" fmla="*/ 9725361 w 10374586"/>
              <a:gd name="connsiteY2" fmla="*/ 1354178 h 5637387"/>
              <a:gd name="connsiteX3" fmla="*/ 7954618 w 10374586"/>
              <a:gd name="connsiteY3" fmla="*/ 541378 h 5637387"/>
              <a:gd name="connsiteX4" fmla="*/ 5559761 w 10374586"/>
              <a:gd name="connsiteY4" fmla="*/ 730063 h 5637387"/>
              <a:gd name="connsiteX5" fmla="*/ 3861589 w 10374586"/>
              <a:gd name="connsiteY5" fmla="*/ 164007 h 5637387"/>
              <a:gd name="connsiteX6" fmla="*/ 1394161 w 10374586"/>
              <a:gd name="connsiteY6" fmla="*/ 134978 h 5637387"/>
              <a:gd name="connsiteX7" fmla="*/ 15304 w 10374586"/>
              <a:gd name="connsiteY7" fmla="*/ 1775092 h 5637387"/>
              <a:gd name="connsiteX8" fmla="*/ 741018 w 10374586"/>
              <a:gd name="connsiteY8" fmla="*/ 3676464 h 5637387"/>
              <a:gd name="connsiteX9" fmla="*/ 2047304 w 10374586"/>
              <a:gd name="connsiteY9" fmla="*/ 3836121 h 5637387"/>
              <a:gd name="connsiteX10" fmla="*/ 1786046 w 10374586"/>
              <a:gd name="connsiteY10" fmla="*/ 4895664 h 5637387"/>
              <a:gd name="connsiteX11" fmla="*/ 2787532 w 10374586"/>
              <a:gd name="connsiteY11" fmla="*/ 5635892 h 5637387"/>
              <a:gd name="connsiteX12" fmla="*/ 5400104 w 10374586"/>
              <a:gd name="connsiteY12" fmla="*/ 4706978 h 5637387"/>
              <a:gd name="connsiteX13" fmla="*/ 7504675 w 10374586"/>
              <a:gd name="connsiteY13" fmla="*/ 5621378 h 5637387"/>
              <a:gd name="connsiteX14" fmla="*/ 9289932 w 10374586"/>
              <a:gd name="connsiteY14" fmla="*/ 4315092 h 5637387"/>
              <a:gd name="connsiteX0" fmla="*/ 9289932 w 10374586"/>
              <a:gd name="connsiteY0" fmla="*/ 4443631 h 5765926"/>
              <a:gd name="connsiteX1" fmla="*/ 10363989 w 10374586"/>
              <a:gd name="connsiteY1" fmla="*/ 3326031 h 5765926"/>
              <a:gd name="connsiteX2" fmla="*/ 9725361 w 10374586"/>
              <a:gd name="connsiteY2" fmla="*/ 1482717 h 5765926"/>
              <a:gd name="connsiteX3" fmla="*/ 7954618 w 10374586"/>
              <a:gd name="connsiteY3" fmla="*/ 669917 h 5765926"/>
              <a:gd name="connsiteX4" fmla="*/ 5559761 w 10374586"/>
              <a:gd name="connsiteY4" fmla="*/ 858602 h 5765926"/>
              <a:gd name="connsiteX5" fmla="*/ 3164904 w 10374586"/>
              <a:gd name="connsiteY5" fmla="*/ 60317 h 5765926"/>
              <a:gd name="connsiteX6" fmla="*/ 1394161 w 10374586"/>
              <a:gd name="connsiteY6" fmla="*/ 263517 h 5765926"/>
              <a:gd name="connsiteX7" fmla="*/ 15304 w 10374586"/>
              <a:gd name="connsiteY7" fmla="*/ 1903631 h 5765926"/>
              <a:gd name="connsiteX8" fmla="*/ 741018 w 10374586"/>
              <a:gd name="connsiteY8" fmla="*/ 3805003 h 5765926"/>
              <a:gd name="connsiteX9" fmla="*/ 2047304 w 10374586"/>
              <a:gd name="connsiteY9" fmla="*/ 3964660 h 5765926"/>
              <a:gd name="connsiteX10" fmla="*/ 1786046 w 10374586"/>
              <a:gd name="connsiteY10" fmla="*/ 5024203 h 5765926"/>
              <a:gd name="connsiteX11" fmla="*/ 2787532 w 10374586"/>
              <a:gd name="connsiteY11" fmla="*/ 5764431 h 5765926"/>
              <a:gd name="connsiteX12" fmla="*/ 5400104 w 10374586"/>
              <a:gd name="connsiteY12" fmla="*/ 4835517 h 5765926"/>
              <a:gd name="connsiteX13" fmla="*/ 7504675 w 10374586"/>
              <a:gd name="connsiteY13" fmla="*/ 5749917 h 5765926"/>
              <a:gd name="connsiteX14" fmla="*/ 9289932 w 10374586"/>
              <a:gd name="connsiteY14" fmla="*/ 4443631 h 5765926"/>
              <a:gd name="connsiteX0" fmla="*/ 9289932 w 10374586"/>
              <a:gd name="connsiteY0" fmla="*/ 4417073 h 5739368"/>
              <a:gd name="connsiteX1" fmla="*/ 10363989 w 10374586"/>
              <a:gd name="connsiteY1" fmla="*/ 3299473 h 5739368"/>
              <a:gd name="connsiteX2" fmla="*/ 9725361 w 10374586"/>
              <a:gd name="connsiteY2" fmla="*/ 1456159 h 5739368"/>
              <a:gd name="connsiteX3" fmla="*/ 7954618 w 10374586"/>
              <a:gd name="connsiteY3" fmla="*/ 643359 h 5739368"/>
              <a:gd name="connsiteX4" fmla="*/ 5545246 w 10374586"/>
              <a:gd name="connsiteY4" fmla="*/ 469187 h 5739368"/>
              <a:gd name="connsiteX5" fmla="*/ 3164904 w 10374586"/>
              <a:gd name="connsiteY5" fmla="*/ 33759 h 5739368"/>
              <a:gd name="connsiteX6" fmla="*/ 1394161 w 10374586"/>
              <a:gd name="connsiteY6" fmla="*/ 236959 h 5739368"/>
              <a:gd name="connsiteX7" fmla="*/ 15304 w 10374586"/>
              <a:gd name="connsiteY7" fmla="*/ 1877073 h 5739368"/>
              <a:gd name="connsiteX8" fmla="*/ 741018 w 10374586"/>
              <a:gd name="connsiteY8" fmla="*/ 3778445 h 5739368"/>
              <a:gd name="connsiteX9" fmla="*/ 2047304 w 10374586"/>
              <a:gd name="connsiteY9" fmla="*/ 3938102 h 5739368"/>
              <a:gd name="connsiteX10" fmla="*/ 1786046 w 10374586"/>
              <a:gd name="connsiteY10" fmla="*/ 4997645 h 5739368"/>
              <a:gd name="connsiteX11" fmla="*/ 2787532 w 10374586"/>
              <a:gd name="connsiteY11" fmla="*/ 5737873 h 5739368"/>
              <a:gd name="connsiteX12" fmla="*/ 5400104 w 10374586"/>
              <a:gd name="connsiteY12" fmla="*/ 4808959 h 5739368"/>
              <a:gd name="connsiteX13" fmla="*/ 7504675 w 10374586"/>
              <a:gd name="connsiteY13" fmla="*/ 5723359 h 5739368"/>
              <a:gd name="connsiteX14" fmla="*/ 9289932 w 10374586"/>
              <a:gd name="connsiteY14" fmla="*/ 4417073 h 5739368"/>
              <a:gd name="connsiteX0" fmla="*/ 9289241 w 10373895"/>
              <a:gd name="connsiteY0" fmla="*/ 4417073 h 5739313"/>
              <a:gd name="connsiteX1" fmla="*/ 10363298 w 10373895"/>
              <a:gd name="connsiteY1" fmla="*/ 3299473 h 5739313"/>
              <a:gd name="connsiteX2" fmla="*/ 9724670 w 10373895"/>
              <a:gd name="connsiteY2" fmla="*/ 1456159 h 5739313"/>
              <a:gd name="connsiteX3" fmla="*/ 7953927 w 10373895"/>
              <a:gd name="connsiteY3" fmla="*/ 643359 h 5739313"/>
              <a:gd name="connsiteX4" fmla="*/ 5544555 w 10373895"/>
              <a:gd name="connsiteY4" fmla="*/ 469187 h 5739313"/>
              <a:gd name="connsiteX5" fmla="*/ 3164213 w 10373895"/>
              <a:gd name="connsiteY5" fmla="*/ 33759 h 5739313"/>
              <a:gd name="connsiteX6" fmla="*/ 1393470 w 10373895"/>
              <a:gd name="connsiteY6" fmla="*/ 236959 h 5739313"/>
              <a:gd name="connsiteX7" fmla="*/ 14613 w 10373895"/>
              <a:gd name="connsiteY7" fmla="*/ 1877073 h 5739313"/>
              <a:gd name="connsiteX8" fmla="*/ 740327 w 10373895"/>
              <a:gd name="connsiteY8" fmla="*/ 3778445 h 5739313"/>
              <a:gd name="connsiteX9" fmla="*/ 1872441 w 10373895"/>
              <a:gd name="connsiteY9" fmla="*/ 4054217 h 5739313"/>
              <a:gd name="connsiteX10" fmla="*/ 1785355 w 10373895"/>
              <a:gd name="connsiteY10" fmla="*/ 4997645 h 5739313"/>
              <a:gd name="connsiteX11" fmla="*/ 2786841 w 10373895"/>
              <a:gd name="connsiteY11" fmla="*/ 5737873 h 5739313"/>
              <a:gd name="connsiteX12" fmla="*/ 5399413 w 10373895"/>
              <a:gd name="connsiteY12" fmla="*/ 4808959 h 5739313"/>
              <a:gd name="connsiteX13" fmla="*/ 7503984 w 10373895"/>
              <a:gd name="connsiteY13" fmla="*/ 5723359 h 5739313"/>
              <a:gd name="connsiteX14" fmla="*/ 9289241 w 10373895"/>
              <a:gd name="connsiteY14" fmla="*/ 4417073 h 5739313"/>
              <a:gd name="connsiteX0" fmla="*/ 9289241 w 10373895"/>
              <a:gd name="connsiteY0" fmla="*/ 4417073 h 5737882"/>
              <a:gd name="connsiteX1" fmla="*/ 10363298 w 10373895"/>
              <a:gd name="connsiteY1" fmla="*/ 3299473 h 5737882"/>
              <a:gd name="connsiteX2" fmla="*/ 9724670 w 10373895"/>
              <a:gd name="connsiteY2" fmla="*/ 1456159 h 5737882"/>
              <a:gd name="connsiteX3" fmla="*/ 7953927 w 10373895"/>
              <a:gd name="connsiteY3" fmla="*/ 643359 h 5737882"/>
              <a:gd name="connsiteX4" fmla="*/ 5544555 w 10373895"/>
              <a:gd name="connsiteY4" fmla="*/ 469187 h 5737882"/>
              <a:gd name="connsiteX5" fmla="*/ 3164213 w 10373895"/>
              <a:gd name="connsiteY5" fmla="*/ 33759 h 5737882"/>
              <a:gd name="connsiteX6" fmla="*/ 1393470 w 10373895"/>
              <a:gd name="connsiteY6" fmla="*/ 236959 h 5737882"/>
              <a:gd name="connsiteX7" fmla="*/ 14613 w 10373895"/>
              <a:gd name="connsiteY7" fmla="*/ 1877073 h 5737882"/>
              <a:gd name="connsiteX8" fmla="*/ 740327 w 10373895"/>
              <a:gd name="connsiteY8" fmla="*/ 3778445 h 5737882"/>
              <a:gd name="connsiteX9" fmla="*/ 1872441 w 10373895"/>
              <a:gd name="connsiteY9" fmla="*/ 4054217 h 5737882"/>
              <a:gd name="connsiteX10" fmla="*/ 1785355 w 10373895"/>
              <a:gd name="connsiteY10" fmla="*/ 4997645 h 5737882"/>
              <a:gd name="connsiteX11" fmla="*/ 2786841 w 10373895"/>
              <a:gd name="connsiteY11" fmla="*/ 5737873 h 5737882"/>
              <a:gd name="connsiteX12" fmla="*/ 5399413 w 10373895"/>
              <a:gd name="connsiteY12" fmla="*/ 4983131 h 5737882"/>
              <a:gd name="connsiteX13" fmla="*/ 7503984 w 10373895"/>
              <a:gd name="connsiteY13" fmla="*/ 5723359 h 5737882"/>
              <a:gd name="connsiteX14" fmla="*/ 9289241 w 10373895"/>
              <a:gd name="connsiteY14" fmla="*/ 4417073 h 5737882"/>
              <a:gd name="connsiteX0" fmla="*/ 9289241 w 10373895"/>
              <a:gd name="connsiteY0" fmla="*/ 4417073 h 5737882"/>
              <a:gd name="connsiteX1" fmla="*/ 10363298 w 10373895"/>
              <a:gd name="connsiteY1" fmla="*/ 3299473 h 5737882"/>
              <a:gd name="connsiteX2" fmla="*/ 9724670 w 10373895"/>
              <a:gd name="connsiteY2" fmla="*/ 1456159 h 5737882"/>
              <a:gd name="connsiteX3" fmla="*/ 7953927 w 10373895"/>
              <a:gd name="connsiteY3" fmla="*/ 643359 h 5737882"/>
              <a:gd name="connsiteX4" fmla="*/ 5544555 w 10373895"/>
              <a:gd name="connsiteY4" fmla="*/ 469187 h 5737882"/>
              <a:gd name="connsiteX5" fmla="*/ 3164213 w 10373895"/>
              <a:gd name="connsiteY5" fmla="*/ 33759 h 5737882"/>
              <a:gd name="connsiteX6" fmla="*/ 1393470 w 10373895"/>
              <a:gd name="connsiteY6" fmla="*/ 236959 h 5737882"/>
              <a:gd name="connsiteX7" fmla="*/ 14613 w 10373895"/>
              <a:gd name="connsiteY7" fmla="*/ 1877073 h 5737882"/>
              <a:gd name="connsiteX8" fmla="*/ 740327 w 10373895"/>
              <a:gd name="connsiteY8" fmla="*/ 3778445 h 5737882"/>
              <a:gd name="connsiteX9" fmla="*/ 1872441 w 10373895"/>
              <a:gd name="connsiteY9" fmla="*/ 4054217 h 5737882"/>
              <a:gd name="connsiteX10" fmla="*/ 1785355 w 10373895"/>
              <a:gd name="connsiteY10" fmla="*/ 4997645 h 5737882"/>
              <a:gd name="connsiteX11" fmla="*/ 3207755 w 10373895"/>
              <a:gd name="connsiteY11" fmla="*/ 5737873 h 5737882"/>
              <a:gd name="connsiteX12" fmla="*/ 5399413 w 10373895"/>
              <a:gd name="connsiteY12" fmla="*/ 4983131 h 5737882"/>
              <a:gd name="connsiteX13" fmla="*/ 7503984 w 10373895"/>
              <a:gd name="connsiteY13" fmla="*/ 5723359 h 5737882"/>
              <a:gd name="connsiteX14" fmla="*/ 9289241 w 10373895"/>
              <a:gd name="connsiteY14" fmla="*/ 4417073 h 5737882"/>
              <a:gd name="connsiteX0" fmla="*/ 9289241 w 10373895"/>
              <a:gd name="connsiteY0" fmla="*/ 4417073 h 5738588"/>
              <a:gd name="connsiteX1" fmla="*/ 10363298 w 10373895"/>
              <a:gd name="connsiteY1" fmla="*/ 3299473 h 5738588"/>
              <a:gd name="connsiteX2" fmla="*/ 9724670 w 10373895"/>
              <a:gd name="connsiteY2" fmla="*/ 1456159 h 5738588"/>
              <a:gd name="connsiteX3" fmla="*/ 7953927 w 10373895"/>
              <a:gd name="connsiteY3" fmla="*/ 643359 h 5738588"/>
              <a:gd name="connsiteX4" fmla="*/ 5544555 w 10373895"/>
              <a:gd name="connsiteY4" fmla="*/ 469187 h 5738588"/>
              <a:gd name="connsiteX5" fmla="*/ 3164213 w 10373895"/>
              <a:gd name="connsiteY5" fmla="*/ 33759 h 5738588"/>
              <a:gd name="connsiteX6" fmla="*/ 1393470 w 10373895"/>
              <a:gd name="connsiteY6" fmla="*/ 236959 h 5738588"/>
              <a:gd name="connsiteX7" fmla="*/ 14613 w 10373895"/>
              <a:gd name="connsiteY7" fmla="*/ 1877073 h 5738588"/>
              <a:gd name="connsiteX8" fmla="*/ 740327 w 10373895"/>
              <a:gd name="connsiteY8" fmla="*/ 3778445 h 5738588"/>
              <a:gd name="connsiteX9" fmla="*/ 1872441 w 10373895"/>
              <a:gd name="connsiteY9" fmla="*/ 4054217 h 5738588"/>
              <a:gd name="connsiteX10" fmla="*/ 2090155 w 10373895"/>
              <a:gd name="connsiteY10" fmla="*/ 5099245 h 5738588"/>
              <a:gd name="connsiteX11" fmla="*/ 3207755 w 10373895"/>
              <a:gd name="connsiteY11" fmla="*/ 5737873 h 5738588"/>
              <a:gd name="connsiteX12" fmla="*/ 5399413 w 10373895"/>
              <a:gd name="connsiteY12" fmla="*/ 4983131 h 5738588"/>
              <a:gd name="connsiteX13" fmla="*/ 7503984 w 10373895"/>
              <a:gd name="connsiteY13" fmla="*/ 5723359 h 5738588"/>
              <a:gd name="connsiteX14" fmla="*/ 9289241 w 10373895"/>
              <a:gd name="connsiteY14" fmla="*/ 4417073 h 5738588"/>
              <a:gd name="connsiteX0" fmla="*/ 9289241 w 10373895"/>
              <a:gd name="connsiteY0" fmla="*/ 4417073 h 5738787"/>
              <a:gd name="connsiteX1" fmla="*/ 10363298 w 10373895"/>
              <a:gd name="connsiteY1" fmla="*/ 3299473 h 5738787"/>
              <a:gd name="connsiteX2" fmla="*/ 9724670 w 10373895"/>
              <a:gd name="connsiteY2" fmla="*/ 1456159 h 5738787"/>
              <a:gd name="connsiteX3" fmla="*/ 7953927 w 10373895"/>
              <a:gd name="connsiteY3" fmla="*/ 643359 h 5738787"/>
              <a:gd name="connsiteX4" fmla="*/ 5544555 w 10373895"/>
              <a:gd name="connsiteY4" fmla="*/ 469187 h 5738787"/>
              <a:gd name="connsiteX5" fmla="*/ 3164213 w 10373895"/>
              <a:gd name="connsiteY5" fmla="*/ 33759 h 5738787"/>
              <a:gd name="connsiteX6" fmla="*/ 1393470 w 10373895"/>
              <a:gd name="connsiteY6" fmla="*/ 236959 h 5738787"/>
              <a:gd name="connsiteX7" fmla="*/ 14613 w 10373895"/>
              <a:gd name="connsiteY7" fmla="*/ 1877073 h 5738787"/>
              <a:gd name="connsiteX8" fmla="*/ 740327 w 10373895"/>
              <a:gd name="connsiteY8" fmla="*/ 3778445 h 5738787"/>
              <a:gd name="connsiteX9" fmla="*/ 1872441 w 10373895"/>
              <a:gd name="connsiteY9" fmla="*/ 4054217 h 5738787"/>
              <a:gd name="connsiteX10" fmla="*/ 2090155 w 10373895"/>
              <a:gd name="connsiteY10" fmla="*/ 5099245 h 5738787"/>
              <a:gd name="connsiteX11" fmla="*/ 3207755 w 10373895"/>
              <a:gd name="connsiteY11" fmla="*/ 5737873 h 5738787"/>
              <a:gd name="connsiteX12" fmla="*/ 5399413 w 10373895"/>
              <a:gd name="connsiteY12" fmla="*/ 4983131 h 5738787"/>
              <a:gd name="connsiteX13" fmla="*/ 7503984 w 10373895"/>
              <a:gd name="connsiteY13" fmla="*/ 5723359 h 5738787"/>
              <a:gd name="connsiteX14" fmla="*/ 9289241 w 10373895"/>
              <a:gd name="connsiteY14" fmla="*/ 4417073 h 5738787"/>
              <a:gd name="connsiteX0" fmla="*/ 9310819 w 10395473"/>
              <a:gd name="connsiteY0" fmla="*/ 4417073 h 5738787"/>
              <a:gd name="connsiteX1" fmla="*/ 10384876 w 10395473"/>
              <a:gd name="connsiteY1" fmla="*/ 3299473 h 5738787"/>
              <a:gd name="connsiteX2" fmla="*/ 9746248 w 10395473"/>
              <a:gd name="connsiteY2" fmla="*/ 1456159 h 5738787"/>
              <a:gd name="connsiteX3" fmla="*/ 7975505 w 10395473"/>
              <a:gd name="connsiteY3" fmla="*/ 643359 h 5738787"/>
              <a:gd name="connsiteX4" fmla="*/ 5566133 w 10395473"/>
              <a:gd name="connsiteY4" fmla="*/ 469187 h 5738787"/>
              <a:gd name="connsiteX5" fmla="*/ 3185791 w 10395473"/>
              <a:gd name="connsiteY5" fmla="*/ 33759 h 5738787"/>
              <a:gd name="connsiteX6" fmla="*/ 1415048 w 10395473"/>
              <a:gd name="connsiteY6" fmla="*/ 236959 h 5738787"/>
              <a:gd name="connsiteX7" fmla="*/ 36191 w 10395473"/>
              <a:gd name="connsiteY7" fmla="*/ 1877073 h 5738787"/>
              <a:gd name="connsiteX8" fmla="*/ 529676 w 10395473"/>
              <a:gd name="connsiteY8" fmla="*/ 3531702 h 5738787"/>
              <a:gd name="connsiteX9" fmla="*/ 1894019 w 10395473"/>
              <a:gd name="connsiteY9" fmla="*/ 4054217 h 5738787"/>
              <a:gd name="connsiteX10" fmla="*/ 2111733 w 10395473"/>
              <a:gd name="connsiteY10" fmla="*/ 5099245 h 5738787"/>
              <a:gd name="connsiteX11" fmla="*/ 3229333 w 10395473"/>
              <a:gd name="connsiteY11" fmla="*/ 5737873 h 5738787"/>
              <a:gd name="connsiteX12" fmla="*/ 5420991 w 10395473"/>
              <a:gd name="connsiteY12" fmla="*/ 4983131 h 5738787"/>
              <a:gd name="connsiteX13" fmla="*/ 7525562 w 10395473"/>
              <a:gd name="connsiteY13" fmla="*/ 5723359 h 5738787"/>
              <a:gd name="connsiteX14" fmla="*/ 9310819 w 10395473"/>
              <a:gd name="connsiteY14" fmla="*/ 4417073 h 5738787"/>
              <a:gd name="connsiteX0" fmla="*/ 9310819 w 10395285"/>
              <a:gd name="connsiteY0" fmla="*/ 4417073 h 5738787"/>
              <a:gd name="connsiteX1" fmla="*/ 10384876 w 10395285"/>
              <a:gd name="connsiteY1" fmla="*/ 3299473 h 5738787"/>
              <a:gd name="connsiteX2" fmla="*/ 9746248 w 10395285"/>
              <a:gd name="connsiteY2" fmla="*/ 1456159 h 5738787"/>
              <a:gd name="connsiteX3" fmla="*/ 8019048 w 10395285"/>
              <a:gd name="connsiteY3" fmla="*/ 353073 h 5738787"/>
              <a:gd name="connsiteX4" fmla="*/ 5566133 w 10395285"/>
              <a:gd name="connsiteY4" fmla="*/ 469187 h 5738787"/>
              <a:gd name="connsiteX5" fmla="*/ 3185791 w 10395285"/>
              <a:gd name="connsiteY5" fmla="*/ 33759 h 5738787"/>
              <a:gd name="connsiteX6" fmla="*/ 1415048 w 10395285"/>
              <a:gd name="connsiteY6" fmla="*/ 236959 h 5738787"/>
              <a:gd name="connsiteX7" fmla="*/ 36191 w 10395285"/>
              <a:gd name="connsiteY7" fmla="*/ 1877073 h 5738787"/>
              <a:gd name="connsiteX8" fmla="*/ 529676 w 10395285"/>
              <a:gd name="connsiteY8" fmla="*/ 3531702 h 5738787"/>
              <a:gd name="connsiteX9" fmla="*/ 1894019 w 10395285"/>
              <a:gd name="connsiteY9" fmla="*/ 4054217 h 5738787"/>
              <a:gd name="connsiteX10" fmla="*/ 2111733 w 10395285"/>
              <a:gd name="connsiteY10" fmla="*/ 5099245 h 5738787"/>
              <a:gd name="connsiteX11" fmla="*/ 3229333 w 10395285"/>
              <a:gd name="connsiteY11" fmla="*/ 5737873 h 5738787"/>
              <a:gd name="connsiteX12" fmla="*/ 5420991 w 10395285"/>
              <a:gd name="connsiteY12" fmla="*/ 4983131 h 5738787"/>
              <a:gd name="connsiteX13" fmla="*/ 7525562 w 10395285"/>
              <a:gd name="connsiteY13" fmla="*/ 5723359 h 5738787"/>
              <a:gd name="connsiteX14" fmla="*/ 9310819 w 10395285"/>
              <a:gd name="connsiteY14" fmla="*/ 4417073 h 5738787"/>
              <a:gd name="connsiteX0" fmla="*/ 8889905 w 10415138"/>
              <a:gd name="connsiteY0" fmla="*/ 4489644 h 5738787"/>
              <a:gd name="connsiteX1" fmla="*/ 10384876 w 10415138"/>
              <a:gd name="connsiteY1" fmla="*/ 3299473 h 5738787"/>
              <a:gd name="connsiteX2" fmla="*/ 9746248 w 10415138"/>
              <a:gd name="connsiteY2" fmla="*/ 1456159 h 5738787"/>
              <a:gd name="connsiteX3" fmla="*/ 8019048 w 10415138"/>
              <a:gd name="connsiteY3" fmla="*/ 353073 h 5738787"/>
              <a:gd name="connsiteX4" fmla="*/ 5566133 w 10415138"/>
              <a:gd name="connsiteY4" fmla="*/ 469187 h 5738787"/>
              <a:gd name="connsiteX5" fmla="*/ 3185791 w 10415138"/>
              <a:gd name="connsiteY5" fmla="*/ 33759 h 5738787"/>
              <a:gd name="connsiteX6" fmla="*/ 1415048 w 10415138"/>
              <a:gd name="connsiteY6" fmla="*/ 236959 h 5738787"/>
              <a:gd name="connsiteX7" fmla="*/ 36191 w 10415138"/>
              <a:gd name="connsiteY7" fmla="*/ 1877073 h 5738787"/>
              <a:gd name="connsiteX8" fmla="*/ 529676 w 10415138"/>
              <a:gd name="connsiteY8" fmla="*/ 3531702 h 5738787"/>
              <a:gd name="connsiteX9" fmla="*/ 1894019 w 10415138"/>
              <a:gd name="connsiteY9" fmla="*/ 4054217 h 5738787"/>
              <a:gd name="connsiteX10" fmla="*/ 2111733 w 10415138"/>
              <a:gd name="connsiteY10" fmla="*/ 5099245 h 5738787"/>
              <a:gd name="connsiteX11" fmla="*/ 3229333 w 10415138"/>
              <a:gd name="connsiteY11" fmla="*/ 5737873 h 5738787"/>
              <a:gd name="connsiteX12" fmla="*/ 5420991 w 10415138"/>
              <a:gd name="connsiteY12" fmla="*/ 4983131 h 5738787"/>
              <a:gd name="connsiteX13" fmla="*/ 7525562 w 10415138"/>
              <a:gd name="connsiteY13" fmla="*/ 5723359 h 5738787"/>
              <a:gd name="connsiteX14" fmla="*/ 8889905 w 10415138"/>
              <a:gd name="connsiteY14" fmla="*/ 4489644 h 5738787"/>
              <a:gd name="connsiteX0" fmla="*/ 8889905 w 10415138"/>
              <a:gd name="connsiteY0" fmla="*/ 4489644 h 5738507"/>
              <a:gd name="connsiteX1" fmla="*/ 10384876 w 10415138"/>
              <a:gd name="connsiteY1" fmla="*/ 3299473 h 5738507"/>
              <a:gd name="connsiteX2" fmla="*/ 9746248 w 10415138"/>
              <a:gd name="connsiteY2" fmla="*/ 1456159 h 5738507"/>
              <a:gd name="connsiteX3" fmla="*/ 8019048 w 10415138"/>
              <a:gd name="connsiteY3" fmla="*/ 353073 h 5738507"/>
              <a:gd name="connsiteX4" fmla="*/ 5566133 w 10415138"/>
              <a:gd name="connsiteY4" fmla="*/ 469187 h 5738507"/>
              <a:gd name="connsiteX5" fmla="*/ 3185791 w 10415138"/>
              <a:gd name="connsiteY5" fmla="*/ 33759 h 5738507"/>
              <a:gd name="connsiteX6" fmla="*/ 1415048 w 10415138"/>
              <a:gd name="connsiteY6" fmla="*/ 236959 h 5738507"/>
              <a:gd name="connsiteX7" fmla="*/ 36191 w 10415138"/>
              <a:gd name="connsiteY7" fmla="*/ 1877073 h 5738507"/>
              <a:gd name="connsiteX8" fmla="*/ 529676 w 10415138"/>
              <a:gd name="connsiteY8" fmla="*/ 3531702 h 5738507"/>
              <a:gd name="connsiteX9" fmla="*/ 1894019 w 10415138"/>
              <a:gd name="connsiteY9" fmla="*/ 4359017 h 5738507"/>
              <a:gd name="connsiteX10" fmla="*/ 2111733 w 10415138"/>
              <a:gd name="connsiteY10" fmla="*/ 5099245 h 5738507"/>
              <a:gd name="connsiteX11" fmla="*/ 3229333 w 10415138"/>
              <a:gd name="connsiteY11" fmla="*/ 5737873 h 5738507"/>
              <a:gd name="connsiteX12" fmla="*/ 5420991 w 10415138"/>
              <a:gd name="connsiteY12" fmla="*/ 4983131 h 5738507"/>
              <a:gd name="connsiteX13" fmla="*/ 7525562 w 10415138"/>
              <a:gd name="connsiteY13" fmla="*/ 5723359 h 5738507"/>
              <a:gd name="connsiteX14" fmla="*/ 8889905 w 10415138"/>
              <a:gd name="connsiteY14" fmla="*/ 4489644 h 5738507"/>
              <a:gd name="connsiteX0" fmla="*/ 8889905 w 10415138"/>
              <a:gd name="connsiteY0" fmla="*/ 4489644 h 5746824"/>
              <a:gd name="connsiteX1" fmla="*/ 10384876 w 10415138"/>
              <a:gd name="connsiteY1" fmla="*/ 3299473 h 5746824"/>
              <a:gd name="connsiteX2" fmla="*/ 9746248 w 10415138"/>
              <a:gd name="connsiteY2" fmla="*/ 1456159 h 5746824"/>
              <a:gd name="connsiteX3" fmla="*/ 8019048 w 10415138"/>
              <a:gd name="connsiteY3" fmla="*/ 353073 h 5746824"/>
              <a:gd name="connsiteX4" fmla="*/ 5566133 w 10415138"/>
              <a:gd name="connsiteY4" fmla="*/ 469187 h 5746824"/>
              <a:gd name="connsiteX5" fmla="*/ 3185791 w 10415138"/>
              <a:gd name="connsiteY5" fmla="*/ 33759 h 5746824"/>
              <a:gd name="connsiteX6" fmla="*/ 1415048 w 10415138"/>
              <a:gd name="connsiteY6" fmla="*/ 236959 h 5746824"/>
              <a:gd name="connsiteX7" fmla="*/ 36191 w 10415138"/>
              <a:gd name="connsiteY7" fmla="*/ 1877073 h 5746824"/>
              <a:gd name="connsiteX8" fmla="*/ 529676 w 10415138"/>
              <a:gd name="connsiteY8" fmla="*/ 3531702 h 5746824"/>
              <a:gd name="connsiteX9" fmla="*/ 1894019 w 10415138"/>
              <a:gd name="connsiteY9" fmla="*/ 4359017 h 5746824"/>
              <a:gd name="connsiteX10" fmla="*/ 2213333 w 10415138"/>
              <a:gd name="connsiteY10" fmla="*/ 5331474 h 5746824"/>
              <a:gd name="connsiteX11" fmla="*/ 3229333 w 10415138"/>
              <a:gd name="connsiteY11" fmla="*/ 5737873 h 5746824"/>
              <a:gd name="connsiteX12" fmla="*/ 5420991 w 10415138"/>
              <a:gd name="connsiteY12" fmla="*/ 4983131 h 5746824"/>
              <a:gd name="connsiteX13" fmla="*/ 7525562 w 10415138"/>
              <a:gd name="connsiteY13" fmla="*/ 5723359 h 5746824"/>
              <a:gd name="connsiteX14" fmla="*/ 8889905 w 10415138"/>
              <a:gd name="connsiteY14" fmla="*/ 4489644 h 5746824"/>
              <a:gd name="connsiteX0" fmla="*/ 8889905 w 10415138"/>
              <a:gd name="connsiteY0" fmla="*/ 4489644 h 5738694"/>
              <a:gd name="connsiteX1" fmla="*/ 10384876 w 10415138"/>
              <a:gd name="connsiteY1" fmla="*/ 3299473 h 5738694"/>
              <a:gd name="connsiteX2" fmla="*/ 9746248 w 10415138"/>
              <a:gd name="connsiteY2" fmla="*/ 1456159 h 5738694"/>
              <a:gd name="connsiteX3" fmla="*/ 8019048 w 10415138"/>
              <a:gd name="connsiteY3" fmla="*/ 353073 h 5738694"/>
              <a:gd name="connsiteX4" fmla="*/ 5566133 w 10415138"/>
              <a:gd name="connsiteY4" fmla="*/ 469187 h 5738694"/>
              <a:gd name="connsiteX5" fmla="*/ 3185791 w 10415138"/>
              <a:gd name="connsiteY5" fmla="*/ 33759 h 5738694"/>
              <a:gd name="connsiteX6" fmla="*/ 1415048 w 10415138"/>
              <a:gd name="connsiteY6" fmla="*/ 236959 h 5738694"/>
              <a:gd name="connsiteX7" fmla="*/ 36191 w 10415138"/>
              <a:gd name="connsiteY7" fmla="*/ 1877073 h 5738694"/>
              <a:gd name="connsiteX8" fmla="*/ 529676 w 10415138"/>
              <a:gd name="connsiteY8" fmla="*/ 3531702 h 5738694"/>
              <a:gd name="connsiteX9" fmla="*/ 1894019 w 10415138"/>
              <a:gd name="connsiteY9" fmla="*/ 4359017 h 5738694"/>
              <a:gd name="connsiteX10" fmla="*/ 2343962 w 10415138"/>
              <a:gd name="connsiteY10" fmla="*/ 5113760 h 5738694"/>
              <a:gd name="connsiteX11" fmla="*/ 3229333 w 10415138"/>
              <a:gd name="connsiteY11" fmla="*/ 5737873 h 5738694"/>
              <a:gd name="connsiteX12" fmla="*/ 5420991 w 10415138"/>
              <a:gd name="connsiteY12" fmla="*/ 4983131 h 5738694"/>
              <a:gd name="connsiteX13" fmla="*/ 7525562 w 10415138"/>
              <a:gd name="connsiteY13" fmla="*/ 5723359 h 5738694"/>
              <a:gd name="connsiteX14" fmla="*/ 8889905 w 10415138"/>
              <a:gd name="connsiteY14" fmla="*/ 4489644 h 5738694"/>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343962 w 10415138"/>
              <a:gd name="connsiteY10" fmla="*/ 5113760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184305 w 10415138"/>
              <a:gd name="connsiteY10" fmla="*/ 5113760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169790 w 10415138"/>
              <a:gd name="connsiteY10" fmla="*/ 5244389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9368877 w 10393074"/>
              <a:gd name="connsiteY0" fmla="*/ 4779930 h 5727338"/>
              <a:gd name="connsiteX1" fmla="*/ 10384876 w 10393074"/>
              <a:gd name="connsiteY1" fmla="*/ 3299473 h 5727338"/>
              <a:gd name="connsiteX2" fmla="*/ 9746248 w 10393074"/>
              <a:gd name="connsiteY2" fmla="*/ 1456159 h 5727338"/>
              <a:gd name="connsiteX3" fmla="*/ 8019048 w 10393074"/>
              <a:gd name="connsiteY3" fmla="*/ 353073 h 5727338"/>
              <a:gd name="connsiteX4" fmla="*/ 5566133 w 10393074"/>
              <a:gd name="connsiteY4" fmla="*/ 469187 h 5727338"/>
              <a:gd name="connsiteX5" fmla="*/ 3185791 w 10393074"/>
              <a:gd name="connsiteY5" fmla="*/ 33759 h 5727338"/>
              <a:gd name="connsiteX6" fmla="*/ 1415048 w 10393074"/>
              <a:gd name="connsiteY6" fmla="*/ 236959 h 5727338"/>
              <a:gd name="connsiteX7" fmla="*/ 36191 w 10393074"/>
              <a:gd name="connsiteY7" fmla="*/ 1877073 h 5727338"/>
              <a:gd name="connsiteX8" fmla="*/ 529676 w 10393074"/>
              <a:gd name="connsiteY8" fmla="*/ 3531702 h 5727338"/>
              <a:gd name="connsiteX9" fmla="*/ 1894019 w 10393074"/>
              <a:gd name="connsiteY9" fmla="*/ 4359017 h 5727338"/>
              <a:gd name="connsiteX10" fmla="*/ 2169790 w 10393074"/>
              <a:gd name="connsiteY10" fmla="*/ 5244389 h 5727338"/>
              <a:gd name="connsiteX11" fmla="*/ 3243847 w 10393074"/>
              <a:gd name="connsiteY11" fmla="*/ 5447587 h 5727338"/>
              <a:gd name="connsiteX12" fmla="*/ 5420991 w 10393074"/>
              <a:gd name="connsiteY12" fmla="*/ 4983131 h 5727338"/>
              <a:gd name="connsiteX13" fmla="*/ 7525562 w 10393074"/>
              <a:gd name="connsiteY13" fmla="*/ 5723359 h 5727338"/>
              <a:gd name="connsiteX14" fmla="*/ 9368877 w 10393074"/>
              <a:gd name="connsiteY14" fmla="*/ 4779930 h 5727338"/>
              <a:gd name="connsiteX0" fmla="*/ 9368877 w 10251774"/>
              <a:gd name="connsiteY0" fmla="*/ 4779930 h 5727338"/>
              <a:gd name="connsiteX1" fmla="*/ 10239733 w 10251774"/>
              <a:gd name="connsiteY1" fmla="*/ 3299473 h 5727338"/>
              <a:gd name="connsiteX2" fmla="*/ 9746248 w 10251774"/>
              <a:gd name="connsiteY2" fmla="*/ 1456159 h 5727338"/>
              <a:gd name="connsiteX3" fmla="*/ 8019048 w 10251774"/>
              <a:gd name="connsiteY3" fmla="*/ 353073 h 5727338"/>
              <a:gd name="connsiteX4" fmla="*/ 5566133 w 10251774"/>
              <a:gd name="connsiteY4" fmla="*/ 469187 h 5727338"/>
              <a:gd name="connsiteX5" fmla="*/ 3185791 w 10251774"/>
              <a:gd name="connsiteY5" fmla="*/ 33759 h 5727338"/>
              <a:gd name="connsiteX6" fmla="*/ 1415048 w 10251774"/>
              <a:gd name="connsiteY6" fmla="*/ 236959 h 5727338"/>
              <a:gd name="connsiteX7" fmla="*/ 36191 w 10251774"/>
              <a:gd name="connsiteY7" fmla="*/ 1877073 h 5727338"/>
              <a:gd name="connsiteX8" fmla="*/ 529676 w 10251774"/>
              <a:gd name="connsiteY8" fmla="*/ 3531702 h 5727338"/>
              <a:gd name="connsiteX9" fmla="*/ 1894019 w 10251774"/>
              <a:gd name="connsiteY9" fmla="*/ 4359017 h 5727338"/>
              <a:gd name="connsiteX10" fmla="*/ 2169790 w 10251774"/>
              <a:gd name="connsiteY10" fmla="*/ 5244389 h 5727338"/>
              <a:gd name="connsiteX11" fmla="*/ 3243847 w 10251774"/>
              <a:gd name="connsiteY11" fmla="*/ 5447587 h 5727338"/>
              <a:gd name="connsiteX12" fmla="*/ 5420991 w 10251774"/>
              <a:gd name="connsiteY12" fmla="*/ 4983131 h 5727338"/>
              <a:gd name="connsiteX13" fmla="*/ 7525562 w 10251774"/>
              <a:gd name="connsiteY13" fmla="*/ 5723359 h 5727338"/>
              <a:gd name="connsiteX14" fmla="*/ 9368877 w 10251774"/>
              <a:gd name="connsiteY14" fmla="*/ 4779930 h 5727338"/>
              <a:gd name="connsiteX0" fmla="*/ 9368877 w 10251774"/>
              <a:gd name="connsiteY0" fmla="*/ 4779930 h 5727246"/>
              <a:gd name="connsiteX1" fmla="*/ 10239733 w 10251774"/>
              <a:gd name="connsiteY1" fmla="*/ 3299473 h 5727246"/>
              <a:gd name="connsiteX2" fmla="*/ 9746248 w 10251774"/>
              <a:gd name="connsiteY2" fmla="*/ 1456159 h 5727246"/>
              <a:gd name="connsiteX3" fmla="*/ 8019048 w 10251774"/>
              <a:gd name="connsiteY3" fmla="*/ 353073 h 5727246"/>
              <a:gd name="connsiteX4" fmla="*/ 5566133 w 10251774"/>
              <a:gd name="connsiteY4" fmla="*/ 469187 h 5727246"/>
              <a:gd name="connsiteX5" fmla="*/ 3185791 w 10251774"/>
              <a:gd name="connsiteY5" fmla="*/ 33759 h 5727246"/>
              <a:gd name="connsiteX6" fmla="*/ 1415048 w 10251774"/>
              <a:gd name="connsiteY6" fmla="*/ 236959 h 5727246"/>
              <a:gd name="connsiteX7" fmla="*/ 36191 w 10251774"/>
              <a:gd name="connsiteY7" fmla="*/ 1877073 h 5727246"/>
              <a:gd name="connsiteX8" fmla="*/ 529676 w 10251774"/>
              <a:gd name="connsiteY8" fmla="*/ 3531702 h 5727246"/>
              <a:gd name="connsiteX9" fmla="*/ 1894019 w 10251774"/>
              <a:gd name="connsiteY9" fmla="*/ 4359017 h 5727246"/>
              <a:gd name="connsiteX10" fmla="*/ 2169790 w 10251774"/>
              <a:gd name="connsiteY10" fmla="*/ 5244389 h 5727246"/>
              <a:gd name="connsiteX11" fmla="*/ 3243847 w 10251774"/>
              <a:gd name="connsiteY11" fmla="*/ 5563702 h 5727246"/>
              <a:gd name="connsiteX12" fmla="*/ 5420991 w 10251774"/>
              <a:gd name="connsiteY12" fmla="*/ 4983131 h 5727246"/>
              <a:gd name="connsiteX13" fmla="*/ 7525562 w 10251774"/>
              <a:gd name="connsiteY13" fmla="*/ 5723359 h 5727246"/>
              <a:gd name="connsiteX14" fmla="*/ 9368877 w 10251774"/>
              <a:gd name="connsiteY14" fmla="*/ 4779930 h 5727246"/>
              <a:gd name="connsiteX0" fmla="*/ 9372421 w 10255318"/>
              <a:gd name="connsiteY0" fmla="*/ 4779930 h 5727246"/>
              <a:gd name="connsiteX1" fmla="*/ 10243277 w 10255318"/>
              <a:gd name="connsiteY1" fmla="*/ 3299473 h 5727246"/>
              <a:gd name="connsiteX2" fmla="*/ 9749792 w 10255318"/>
              <a:gd name="connsiteY2" fmla="*/ 1456159 h 5727246"/>
              <a:gd name="connsiteX3" fmla="*/ 8022592 w 10255318"/>
              <a:gd name="connsiteY3" fmla="*/ 353073 h 5727246"/>
              <a:gd name="connsiteX4" fmla="*/ 5569677 w 10255318"/>
              <a:gd name="connsiteY4" fmla="*/ 469187 h 5727246"/>
              <a:gd name="connsiteX5" fmla="*/ 3189335 w 10255318"/>
              <a:gd name="connsiteY5" fmla="*/ 33759 h 5727246"/>
              <a:gd name="connsiteX6" fmla="*/ 1418592 w 10255318"/>
              <a:gd name="connsiteY6" fmla="*/ 236959 h 5727246"/>
              <a:gd name="connsiteX7" fmla="*/ 39735 w 10255318"/>
              <a:gd name="connsiteY7" fmla="*/ 1877073 h 5727246"/>
              <a:gd name="connsiteX8" fmla="*/ 533220 w 10255318"/>
              <a:gd name="connsiteY8" fmla="*/ 3531702 h 5727246"/>
              <a:gd name="connsiteX9" fmla="*/ 2173335 w 10255318"/>
              <a:gd name="connsiteY9" fmla="*/ 4329989 h 5727246"/>
              <a:gd name="connsiteX10" fmla="*/ 2173334 w 10255318"/>
              <a:gd name="connsiteY10" fmla="*/ 5244389 h 5727246"/>
              <a:gd name="connsiteX11" fmla="*/ 3247391 w 10255318"/>
              <a:gd name="connsiteY11" fmla="*/ 5563702 h 5727246"/>
              <a:gd name="connsiteX12" fmla="*/ 5424535 w 10255318"/>
              <a:gd name="connsiteY12" fmla="*/ 4983131 h 5727246"/>
              <a:gd name="connsiteX13" fmla="*/ 7529106 w 10255318"/>
              <a:gd name="connsiteY13" fmla="*/ 5723359 h 5727246"/>
              <a:gd name="connsiteX14" fmla="*/ 9372421 w 10255318"/>
              <a:gd name="connsiteY14" fmla="*/ 4779930 h 5727246"/>
              <a:gd name="connsiteX0" fmla="*/ 9371050 w 10253947"/>
              <a:gd name="connsiteY0" fmla="*/ 4779930 h 5727246"/>
              <a:gd name="connsiteX1" fmla="*/ 10241906 w 10253947"/>
              <a:gd name="connsiteY1" fmla="*/ 3299473 h 5727246"/>
              <a:gd name="connsiteX2" fmla="*/ 9748421 w 10253947"/>
              <a:gd name="connsiteY2" fmla="*/ 1456159 h 5727246"/>
              <a:gd name="connsiteX3" fmla="*/ 8021221 w 10253947"/>
              <a:gd name="connsiteY3" fmla="*/ 353073 h 5727246"/>
              <a:gd name="connsiteX4" fmla="*/ 5568306 w 10253947"/>
              <a:gd name="connsiteY4" fmla="*/ 469187 h 5727246"/>
              <a:gd name="connsiteX5" fmla="*/ 3187964 w 10253947"/>
              <a:gd name="connsiteY5" fmla="*/ 33759 h 5727246"/>
              <a:gd name="connsiteX6" fmla="*/ 1417221 w 10253947"/>
              <a:gd name="connsiteY6" fmla="*/ 236959 h 5727246"/>
              <a:gd name="connsiteX7" fmla="*/ 38364 w 10253947"/>
              <a:gd name="connsiteY7" fmla="*/ 1877073 h 5727246"/>
              <a:gd name="connsiteX8" fmla="*/ 531849 w 10253947"/>
              <a:gd name="connsiteY8" fmla="*/ 3531702 h 5727246"/>
              <a:gd name="connsiteX9" fmla="*/ 2070364 w 10253947"/>
              <a:gd name="connsiteY9" fmla="*/ 4329989 h 5727246"/>
              <a:gd name="connsiteX10" fmla="*/ 2171963 w 10253947"/>
              <a:gd name="connsiteY10" fmla="*/ 5244389 h 5727246"/>
              <a:gd name="connsiteX11" fmla="*/ 3246020 w 10253947"/>
              <a:gd name="connsiteY11" fmla="*/ 5563702 h 5727246"/>
              <a:gd name="connsiteX12" fmla="*/ 5423164 w 10253947"/>
              <a:gd name="connsiteY12" fmla="*/ 4983131 h 5727246"/>
              <a:gd name="connsiteX13" fmla="*/ 7527735 w 10253947"/>
              <a:gd name="connsiteY13" fmla="*/ 5723359 h 5727246"/>
              <a:gd name="connsiteX14" fmla="*/ 9371050 w 10253947"/>
              <a:gd name="connsiteY14" fmla="*/ 4779930 h 5727246"/>
              <a:gd name="connsiteX0" fmla="*/ 9391809 w 10274706"/>
              <a:gd name="connsiteY0" fmla="*/ 4779930 h 5727246"/>
              <a:gd name="connsiteX1" fmla="*/ 10262665 w 10274706"/>
              <a:gd name="connsiteY1" fmla="*/ 3299473 h 5727246"/>
              <a:gd name="connsiteX2" fmla="*/ 9769180 w 10274706"/>
              <a:gd name="connsiteY2" fmla="*/ 1456159 h 5727246"/>
              <a:gd name="connsiteX3" fmla="*/ 8041980 w 10274706"/>
              <a:gd name="connsiteY3" fmla="*/ 353073 h 5727246"/>
              <a:gd name="connsiteX4" fmla="*/ 5589065 w 10274706"/>
              <a:gd name="connsiteY4" fmla="*/ 469187 h 5727246"/>
              <a:gd name="connsiteX5" fmla="*/ 3208723 w 10274706"/>
              <a:gd name="connsiteY5" fmla="*/ 33759 h 5727246"/>
              <a:gd name="connsiteX6" fmla="*/ 1437980 w 10274706"/>
              <a:gd name="connsiteY6" fmla="*/ 236959 h 5727246"/>
              <a:gd name="connsiteX7" fmla="*/ 59123 w 10274706"/>
              <a:gd name="connsiteY7" fmla="*/ 1877073 h 5727246"/>
              <a:gd name="connsiteX8" fmla="*/ 436494 w 10274706"/>
              <a:gd name="connsiteY8" fmla="*/ 3778445 h 5727246"/>
              <a:gd name="connsiteX9" fmla="*/ 2091123 w 10274706"/>
              <a:gd name="connsiteY9" fmla="*/ 4329989 h 5727246"/>
              <a:gd name="connsiteX10" fmla="*/ 2192722 w 10274706"/>
              <a:gd name="connsiteY10" fmla="*/ 5244389 h 5727246"/>
              <a:gd name="connsiteX11" fmla="*/ 3266779 w 10274706"/>
              <a:gd name="connsiteY11" fmla="*/ 5563702 h 5727246"/>
              <a:gd name="connsiteX12" fmla="*/ 5443923 w 10274706"/>
              <a:gd name="connsiteY12" fmla="*/ 4983131 h 5727246"/>
              <a:gd name="connsiteX13" fmla="*/ 7548494 w 10274706"/>
              <a:gd name="connsiteY13" fmla="*/ 5723359 h 5727246"/>
              <a:gd name="connsiteX14" fmla="*/ 9391809 w 10274706"/>
              <a:gd name="connsiteY14" fmla="*/ 4779930 h 5727246"/>
              <a:gd name="connsiteX0" fmla="*/ 9423023 w 10305920"/>
              <a:gd name="connsiteY0" fmla="*/ 4779930 h 5727246"/>
              <a:gd name="connsiteX1" fmla="*/ 10293879 w 10305920"/>
              <a:gd name="connsiteY1" fmla="*/ 3299473 h 5727246"/>
              <a:gd name="connsiteX2" fmla="*/ 9800394 w 10305920"/>
              <a:gd name="connsiteY2" fmla="*/ 1456159 h 5727246"/>
              <a:gd name="connsiteX3" fmla="*/ 8073194 w 10305920"/>
              <a:gd name="connsiteY3" fmla="*/ 353073 h 5727246"/>
              <a:gd name="connsiteX4" fmla="*/ 5620279 w 10305920"/>
              <a:gd name="connsiteY4" fmla="*/ 469187 h 5727246"/>
              <a:gd name="connsiteX5" fmla="*/ 3239937 w 10305920"/>
              <a:gd name="connsiteY5" fmla="*/ 33759 h 5727246"/>
              <a:gd name="connsiteX6" fmla="*/ 1469194 w 10305920"/>
              <a:gd name="connsiteY6" fmla="*/ 236959 h 5727246"/>
              <a:gd name="connsiteX7" fmla="*/ 90337 w 10305920"/>
              <a:gd name="connsiteY7" fmla="*/ 1877073 h 5727246"/>
              <a:gd name="connsiteX8" fmla="*/ 467708 w 10305920"/>
              <a:gd name="connsiteY8" fmla="*/ 3778445 h 5727246"/>
              <a:gd name="connsiteX9" fmla="*/ 2122337 w 10305920"/>
              <a:gd name="connsiteY9" fmla="*/ 4329989 h 5727246"/>
              <a:gd name="connsiteX10" fmla="*/ 2223936 w 10305920"/>
              <a:gd name="connsiteY10" fmla="*/ 5244389 h 5727246"/>
              <a:gd name="connsiteX11" fmla="*/ 3297993 w 10305920"/>
              <a:gd name="connsiteY11" fmla="*/ 5563702 h 5727246"/>
              <a:gd name="connsiteX12" fmla="*/ 5475137 w 10305920"/>
              <a:gd name="connsiteY12" fmla="*/ 4983131 h 5727246"/>
              <a:gd name="connsiteX13" fmla="*/ 7579708 w 10305920"/>
              <a:gd name="connsiteY13" fmla="*/ 5723359 h 5727246"/>
              <a:gd name="connsiteX14" fmla="*/ 9423023 w 10305920"/>
              <a:gd name="connsiteY14" fmla="*/ 4779930 h 5727246"/>
              <a:gd name="connsiteX0" fmla="*/ 9423023 w 10305920"/>
              <a:gd name="connsiteY0" fmla="*/ 4779930 h 5727246"/>
              <a:gd name="connsiteX1" fmla="*/ 10293879 w 10305920"/>
              <a:gd name="connsiteY1" fmla="*/ 3299473 h 5727246"/>
              <a:gd name="connsiteX2" fmla="*/ 9800394 w 10305920"/>
              <a:gd name="connsiteY2" fmla="*/ 1456159 h 5727246"/>
              <a:gd name="connsiteX3" fmla="*/ 8073194 w 10305920"/>
              <a:gd name="connsiteY3" fmla="*/ 353073 h 5727246"/>
              <a:gd name="connsiteX4" fmla="*/ 5620279 w 10305920"/>
              <a:gd name="connsiteY4" fmla="*/ 469187 h 5727246"/>
              <a:gd name="connsiteX5" fmla="*/ 3239937 w 10305920"/>
              <a:gd name="connsiteY5" fmla="*/ 33759 h 5727246"/>
              <a:gd name="connsiteX6" fmla="*/ 1469194 w 10305920"/>
              <a:gd name="connsiteY6" fmla="*/ 236959 h 5727246"/>
              <a:gd name="connsiteX7" fmla="*/ 90337 w 10305920"/>
              <a:gd name="connsiteY7" fmla="*/ 1877073 h 5727246"/>
              <a:gd name="connsiteX8" fmla="*/ 467708 w 10305920"/>
              <a:gd name="connsiteY8" fmla="*/ 3778445 h 5727246"/>
              <a:gd name="connsiteX9" fmla="*/ 2122337 w 10305920"/>
              <a:gd name="connsiteY9" fmla="*/ 4329989 h 5727246"/>
              <a:gd name="connsiteX10" fmla="*/ 2223936 w 10305920"/>
              <a:gd name="connsiteY10" fmla="*/ 5244389 h 5727246"/>
              <a:gd name="connsiteX11" fmla="*/ 3297993 w 10305920"/>
              <a:gd name="connsiteY11" fmla="*/ 5563702 h 5727246"/>
              <a:gd name="connsiteX12" fmla="*/ 5475137 w 10305920"/>
              <a:gd name="connsiteY12" fmla="*/ 4983131 h 5727246"/>
              <a:gd name="connsiteX13" fmla="*/ 6853993 w 10305920"/>
              <a:gd name="connsiteY13" fmla="*/ 5723359 h 5727246"/>
              <a:gd name="connsiteX14" fmla="*/ 9423023 w 10305920"/>
              <a:gd name="connsiteY14" fmla="*/ 4779930 h 5727246"/>
              <a:gd name="connsiteX0" fmla="*/ 9423023 w 10305920"/>
              <a:gd name="connsiteY0" fmla="*/ 4779930 h 5727793"/>
              <a:gd name="connsiteX1" fmla="*/ 10293879 w 10305920"/>
              <a:gd name="connsiteY1" fmla="*/ 3299473 h 5727793"/>
              <a:gd name="connsiteX2" fmla="*/ 9800394 w 10305920"/>
              <a:gd name="connsiteY2" fmla="*/ 1456159 h 5727793"/>
              <a:gd name="connsiteX3" fmla="*/ 8073194 w 10305920"/>
              <a:gd name="connsiteY3" fmla="*/ 353073 h 5727793"/>
              <a:gd name="connsiteX4" fmla="*/ 5620279 w 10305920"/>
              <a:gd name="connsiteY4" fmla="*/ 469187 h 5727793"/>
              <a:gd name="connsiteX5" fmla="*/ 3239937 w 10305920"/>
              <a:gd name="connsiteY5" fmla="*/ 33759 h 5727793"/>
              <a:gd name="connsiteX6" fmla="*/ 1469194 w 10305920"/>
              <a:gd name="connsiteY6" fmla="*/ 236959 h 5727793"/>
              <a:gd name="connsiteX7" fmla="*/ 90337 w 10305920"/>
              <a:gd name="connsiteY7" fmla="*/ 1877073 h 5727793"/>
              <a:gd name="connsiteX8" fmla="*/ 467708 w 10305920"/>
              <a:gd name="connsiteY8" fmla="*/ 3778445 h 5727793"/>
              <a:gd name="connsiteX9" fmla="*/ 2122337 w 10305920"/>
              <a:gd name="connsiteY9" fmla="*/ 4329989 h 5727793"/>
              <a:gd name="connsiteX10" fmla="*/ 2223936 w 10305920"/>
              <a:gd name="connsiteY10" fmla="*/ 5244389 h 5727793"/>
              <a:gd name="connsiteX11" fmla="*/ 3297993 w 10305920"/>
              <a:gd name="connsiteY11" fmla="*/ 5563702 h 5727793"/>
              <a:gd name="connsiteX12" fmla="*/ 4821994 w 10305920"/>
              <a:gd name="connsiteY12" fmla="*/ 5084731 h 5727793"/>
              <a:gd name="connsiteX13" fmla="*/ 6853993 w 10305920"/>
              <a:gd name="connsiteY13" fmla="*/ 5723359 h 5727793"/>
              <a:gd name="connsiteX14" fmla="*/ 9423023 w 10305920"/>
              <a:gd name="connsiteY14" fmla="*/ 4779930 h 5727793"/>
              <a:gd name="connsiteX0" fmla="*/ 9388398 w 10271295"/>
              <a:gd name="connsiteY0" fmla="*/ 4779930 h 5727793"/>
              <a:gd name="connsiteX1" fmla="*/ 10259254 w 10271295"/>
              <a:gd name="connsiteY1" fmla="*/ 3299473 h 5727793"/>
              <a:gd name="connsiteX2" fmla="*/ 9765769 w 10271295"/>
              <a:gd name="connsiteY2" fmla="*/ 1456159 h 5727793"/>
              <a:gd name="connsiteX3" fmla="*/ 8038569 w 10271295"/>
              <a:gd name="connsiteY3" fmla="*/ 353073 h 5727793"/>
              <a:gd name="connsiteX4" fmla="*/ 5585654 w 10271295"/>
              <a:gd name="connsiteY4" fmla="*/ 469187 h 5727793"/>
              <a:gd name="connsiteX5" fmla="*/ 3205312 w 10271295"/>
              <a:gd name="connsiteY5" fmla="*/ 33759 h 5727793"/>
              <a:gd name="connsiteX6" fmla="*/ 1434569 w 10271295"/>
              <a:gd name="connsiteY6" fmla="*/ 236959 h 5727793"/>
              <a:gd name="connsiteX7" fmla="*/ 55712 w 10271295"/>
              <a:gd name="connsiteY7" fmla="*/ 1877073 h 5727793"/>
              <a:gd name="connsiteX8" fmla="*/ 433083 w 10271295"/>
              <a:gd name="connsiteY8" fmla="*/ 3778445 h 5727793"/>
              <a:gd name="connsiteX9" fmla="*/ 1928055 w 10271295"/>
              <a:gd name="connsiteY9" fmla="*/ 4228389 h 5727793"/>
              <a:gd name="connsiteX10" fmla="*/ 2189311 w 10271295"/>
              <a:gd name="connsiteY10" fmla="*/ 5244389 h 5727793"/>
              <a:gd name="connsiteX11" fmla="*/ 3263368 w 10271295"/>
              <a:gd name="connsiteY11" fmla="*/ 5563702 h 5727793"/>
              <a:gd name="connsiteX12" fmla="*/ 4787369 w 10271295"/>
              <a:gd name="connsiteY12" fmla="*/ 5084731 h 5727793"/>
              <a:gd name="connsiteX13" fmla="*/ 6819368 w 10271295"/>
              <a:gd name="connsiteY13" fmla="*/ 5723359 h 5727793"/>
              <a:gd name="connsiteX14" fmla="*/ 9388398 w 10271295"/>
              <a:gd name="connsiteY14" fmla="*/ 4779930 h 5727793"/>
              <a:gd name="connsiteX0" fmla="*/ 9381507 w 10264404"/>
              <a:gd name="connsiteY0" fmla="*/ 4869557 h 5817420"/>
              <a:gd name="connsiteX1" fmla="*/ 10252363 w 10264404"/>
              <a:gd name="connsiteY1" fmla="*/ 3389100 h 5817420"/>
              <a:gd name="connsiteX2" fmla="*/ 9758878 w 10264404"/>
              <a:gd name="connsiteY2" fmla="*/ 1545786 h 5817420"/>
              <a:gd name="connsiteX3" fmla="*/ 8031678 w 10264404"/>
              <a:gd name="connsiteY3" fmla="*/ 442700 h 5817420"/>
              <a:gd name="connsiteX4" fmla="*/ 5578763 w 10264404"/>
              <a:gd name="connsiteY4" fmla="*/ 558814 h 5817420"/>
              <a:gd name="connsiteX5" fmla="*/ 3198421 w 10264404"/>
              <a:gd name="connsiteY5" fmla="*/ 123386 h 5817420"/>
              <a:gd name="connsiteX6" fmla="*/ 1326078 w 10264404"/>
              <a:gd name="connsiteY6" fmla="*/ 166929 h 5817420"/>
              <a:gd name="connsiteX7" fmla="*/ 48821 w 10264404"/>
              <a:gd name="connsiteY7" fmla="*/ 1966700 h 5817420"/>
              <a:gd name="connsiteX8" fmla="*/ 426192 w 10264404"/>
              <a:gd name="connsiteY8" fmla="*/ 3868072 h 5817420"/>
              <a:gd name="connsiteX9" fmla="*/ 1921164 w 10264404"/>
              <a:gd name="connsiteY9" fmla="*/ 4318016 h 5817420"/>
              <a:gd name="connsiteX10" fmla="*/ 2182420 w 10264404"/>
              <a:gd name="connsiteY10" fmla="*/ 5334016 h 5817420"/>
              <a:gd name="connsiteX11" fmla="*/ 3256477 w 10264404"/>
              <a:gd name="connsiteY11" fmla="*/ 5653329 h 5817420"/>
              <a:gd name="connsiteX12" fmla="*/ 4780478 w 10264404"/>
              <a:gd name="connsiteY12" fmla="*/ 5174358 h 5817420"/>
              <a:gd name="connsiteX13" fmla="*/ 6812477 w 10264404"/>
              <a:gd name="connsiteY13" fmla="*/ 5812986 h 5817420"/>
              <a:gd name="connsiteX14" fmla="*/ 9381507 w 10264404"/>
              <a:gd name="connsiteY14" fmla="*/ 4869557 h 5817420"/>
              <a:gd name="connsiteX0" fmla="*/ 9381507 w 10264404"/>
              <a:gd name="connsiteY0" fmla="*/ 4921491 h 5869354"/>
              <a:gd name="connsiteX1" fmla="*/ 10252363 w 10264404"/>
              <a:gd name="connsiteY1" fmla="*/ 3441034 h 5869354"/>
              <a:gd name="connsiteX2" fmla="*/ 9758878 w 10264404"/>
              <a:gd name="connsiteY2" fmla="*/ 1597720 h 5869354"/>
              <a:gd name="connsiteX3" fmla="*/ 8031678 w 10264404"/>
              <a:gd name="connsiteY3" fmla="*/ 494634 h 5869354"/>
              <a:gd name="connsiteX4" fmla="*/ 5578763 w 10264404"/>
              <a:gd name="connsiteY4" fmla="*/ 610748 h 5869354"/>
              <a:gd name="connsiteX5" fmla="*/ 3256478 w 10264404"/>
              <a:gd name="connsiteY5" fmla="*/ 73720 h 5869354"/>
              <a:gd name="connsiteX6" fmla="*/ 1326078 w 10264404"/>
              <a:gd name="connsiteY6" fmla="*/ 218863 h 5869354"/>
              <a:gd name="connsiteX7" fmla="*/ 48821 w 10264404"/>
              <a:gd name="connsiteY7" fmla="*/ 2018634 h 5869354"/>
              <a:gd name="connsiteX8" fmla="*/ 426192 w 10264404"/>
              <a:gd name="connsiteY8" fmla="*/ 3920006 h 5869354"/>
              <a:gd name="connsiteX9" fmla="*/ 1921164 w 10264404"/>
              <a:gd name="connsiteY9" fmla="*/ 4369950 h 5869354"/>
              <a:gd name="connsiteX10" fmla="*/ 2182420 w 10264404"/>
              <a:gd name="connsiteY10" fmla="*/ 5385950 h 5869354"/>
              <a:gd name="connsiteX11" fmla="*/ 3256477 w 10264404"/>
              <a:gd name="connsiteY11" fmla="*/ 5705263 h 5869354"/>
              <a:gd name="connsiteX12" fmla="*/ 4780478 w 10264404"/>
              <a:gd name="connsiteY12" fmla="*/ 5226292 h 5869354"/>
              <a:gd name="connsiteX13" fmla="*/ 6812477 w 10264404"/>
              <a:gd name="connsiteY13" fmla="*/ 5864920 h 5869354"/>
              <a:gd name="connsiteX14" fmla="*/ 9381507 w 10264404"/>
              <a:gd name="connsiteY14" fmla="*/ 4921491 h 5869354"/>
              <a:gd name="connsiteX0" fmla="*/ 9381507 w 10264404"/>
              <a:gd name="connsiteY0" fmla="*/ 4921491 h 5869354"/>
              <a:gd name="connsiteX1" fmla="*/ 10252363 w 10264404"/>
              <a:gd name="connsiteY1" fmla="*/ 3441034 h 5869354"/>
              <a:gd name="connsiteX2" fmla="*/ 9758878 w 10264404"/>
              <a:gd name="connsiteY2" fmla="*/ 1597720 h 5869354"/>
              <a:gd name="connsiteX3" fmla="*/ 8031678 w 10264404"/>
              <a:gd name="connsiteY3" fmla="*/ 494634 h 5869354"/>
              <a:gd name="connsiteX4" fmla="*/ 5578763 w 10264404"/>
              <a:gd name="connsiteY4" fmla="*/ 610748 h 5869354"/>
              <a:gd name="connsiteX5" fmla="*/ 3256478 w 10264404"/>
              <a:gd name="connsiteY5" fmla="*/ 73720 h 5869354"/>
              <a:gd name="connsiteX6" fmla="*/ 1326078 w 10264404"/>
              <a:gd name="connsiteY6" fmla="*/ 218863 h 5869354"/>
              <a:gd name="connsiteX7" fmla="*/ 48821 w 10264404"/>
              <a:gd name="connsiteY7" fmla="*/ 2018634 h 5869354"/>
              <a:gd name="connsiteX8" fmla="*/ 426192 w 10264404"/>
              <a:gd name="connsiteY8" fmla="*/ 3920006 h 5869354"/>
              <a:gd name="connsiteX9" fmla="*/ 1921164 w 10264404"/>
              <a:gd name="connsiteY9" fmla="*/ 4369950 h 5869354"/>
              <a:gd name="connsiteX10" fmla="*/ 2182420 w 10264404"/>
              <a:gd name="connsiteY10" fmla="*/ 5385950 h 5869354"/>
              <a:gd name="connsiteX11" fmla="*/ 3256477 w 10264404"/>
              <a:gd name="connsiteY11" fmla="*/ 5705263 h 5869354"/>
              <a:gd name="connsiteX12" fmla="*/ 4780478 w 10264404"/>
              <a:gd name="connsiteY12" fmla="*/ 5226292 h 5869354"/>
              <a:gd name="connsiteX13" fmla="*/ 6812477 w 10264404"/>
              <a:gd name="connsiteY13" fmla="*/ 5864920 h 5869354"/>
              <a:gd name="connsiteX14" fmla="*/ 9381507 w 10264404"/>
              <a:gd name="connsiteY14" fmla="*/ 4921491 h 5869354"/>
              <a:gd name="connsiteX0" fmla="*/ 9381507 w 10264404"/>
              <a:gd name="connsiteY0" fmla="*/ 4932973 h 5880836"/>
              <a:gd name="connsiteX1" fmla="*/ 10252363 w 10264404"/>
              <a:gd name="connsiteY1" fmla="*/ 3452516 h 5880836"/>
              <a:gd name="connsiteX2" fmla="*/ 9758878 w 10264404"/>
              <a:gd name="connsiteY2" fmla="*/ 1609202 h 5880836"/>
              <a:gd name="connsiteX3" fmla="*/ 8031678 w 10264404"/>
              <a:gd name="connsiteY3" fmla="*/ 506116 h 5880836"/>
              <a:gd name="connsiteX4" fmla="*/ 5578763 w 10264404"/>
              <a:gd name="connsiteY4" fmla="*/ 622230 h 5880836"/>
              <a:gd name="connsiteX5" fmla="*/ 3256478 w 10264404"/>
              <a:gd name="connsiteY5" fmla="*/ 85202 h 5880836"/>
              <a:gd name="connsiteX6" fmla="*/ 1326078 w 10264404"/>
              <a:gd name="connsiteY6" fmla="*/ 230345 h 5880836"/>
              <a:gd name="connsiteX7" fmla="*/ 48821 w 10264404"/>
              <a:gd name="connsiteY7" fmla="*/ 2030116 h 5880836"/>
              <a:gd name="connsiteX8" fmla="*/ 426192 w 10264404"/>
              <a:gd name="connsiteY8" fmla="*/ 3931488 h 5880836"/>
              <a:gd name="connsiteX9" fmla="*/ 1921164 w 10264404"/>
              <a:gd name="connsiteY9" fmla="*/ 4381432 h 5880836"/>
              <a:gd name="connsiteX10" fmla="*/ 2182420 w 10264404"/>
              <a:gd name="connsiteY10" fmla="*/ 5397432 h 5880836"/>
              <a:gd name="connsiteX11" fmla="*/ 3256477 w 10264404"/>
              <a:gd name="connsiteY11" fmla="*/ 5716745 h 5880836"/>
              <a:gd name="connsiteX12" fmla="*/ 4780478 w 10264404"/>
              <a:gd name="connsiteY12" fmla="*/ 5237774 h 5880836"/>
              <a:gd name="connsiteX13" fmla="*/ 6812477 w 10264404"/>
              <a:gd name="connsiteY13" fmla="*/ 5876402 h 5880836"/>
              <a:gd name="connsiteX14" fmla="*/ 9381507 w 10264404"/>
              <a:gd name="connsiteY14" fmla="*/ 4932973 h 5880836"/>
              <a:gd name="connsiteX0" fmla="*/ 9381507 w 10264000"/>
              <a:gd name="connsiteY0" fmla="*/ 4932973 h 5880836"/>
              <a:gd name="connsiteX1" fmla="*/ 10252363 w 10264000"/>
              <a:gd name="connsiteY1" fmla="*/ 3452516 h 5880836"/>
              <a:gd name="connsiteX2" fmla="*/ 9758878 w 10264000"/>
              <a:gd name="connsiteY2" fmla="*/ 1609202 h 5880836"/>
              <a:gd name="connsiteX3" fmla="*/ 8089736 w 10264000"/>
              <a:gd name="connsiteY3" fmla="*/ 622230 h 5880836"/>
              <a:gd name="connsiteX4" fmla="*/ 5578763 w 10264000"/>
              <a:gd name="connsiteY4" fmla="*/ 622230 h 5880836"/>
              <a:gd name="connsiteX5" fmla="*/ 3256478 w 10264000"/>
              <a:gd name="connsiteY5" fmla="*/ 85202 h 5880836"/>
              <a:gd name="connsiteX6" fmla="*/ 1326078 w 10264000"/>
              <a:gd name="connsiteY6" fmla="*/ 230345 h 5880836"/>
              <a:gd name="connsiteX7" fmla="*/ 48821 w 10264000"/>
              <a:gd name="connsiteY7" fmla="*/ 2030116 h 5880836"/>
              <a:gd name="connsiteX8" fmla="*/ 426192 w 10264000"/>
              <a:gd name="connsiteY8" fmla="*/ 3931488 h 5880836"/>
              <a:gd name="connsiteX9" fmla="*/ 1921164 w 10264000"/>
              <a:gd name="connsiteY9" fmla="*/ 4381432 h 5880836"/>
              <a:gd name="connsiteX10" fmla="*/ 2182420 w 10264000"/>
              <a:gd name="connsiteY10" fmla="*/ 5397432 h 5880836"/>
              <a:gd name="connsiteX11" fmla="*/ 3256477 w 10264000"/>
              <a:gd name="connsiteY11" fmla="*/ 5716745 h 5880836"/>
              <a:gd name="connsiteX12" fmla="*/ 4780478 w 10264000"/>
              <a:gd name="connsiteY12" fmla="*/ 5237774 h 5880836"/>
              <a:gd name="connsiteX13" fmla="*/ 6812477 w 10264000"/>
              <a:gd name="connsiteY13" fmla="*/ 5876402 h 5880836"/>
              <a:gd name="connsiteX14" fmla="*/ 9381507 w 10264000"/>
              <a:gd name="connsiteY14" fmla="*/ 4932973 h 5880836"/>
              <a:gd name="connsiteX0" fmla="*/ 9381507 w 10274492"/>
              <a:gd name="connsiteY0" fmla="*/ 4932973 h 5880836"/>
              <a:gd name="connsiteX1" fmla="*/ 10252363 w 10274492"/>
              <a:gd name="connsiteY1" fmla="*/ 3452516 h 5880836"/>
              <a:gd name="connsiteX2" fmla="*/ 9845964 w 10274492"/>
              <a:gd name="connsiteY2" fmla="*/ 1536631 h 5880836"/>
              <a:gd name="connsiteX3" fmla="*/ 8089736 w 10274492"/>
              <a:gd name="connsiteY3" fmla="*/ 622230 h 5880836"/>
              <a:gd name="connsiteX4" fmla="*/ 5578763 w 10274492"/>
              <a:gd name="connsiteY4" fmla="*/ 622230 h 5880836"/>
              <a:gd name="connsiteX5" fmla="*/ 3256478 w 10274492"/>
              <a:gd name="connsiteY5" fmla="*/ 85202 h 5880836"/>
              <a:gd name="connsiteX6" fmla="*/ 1326078 w 10274492"/>
              <a:gd name="connsiteY6" fmla="*/ 230345 h 5880836"/>
              <a:gd name="connsiteX7" fmla="*/ 48821 w 10274492"/>
              <a:gd name="connsiteY7" fmla="*/ 2030116 h 5880836"/>
              <a:gd name="connsiteX8" fmla="*/ 426192 w 10274492"/>
              <a:gd name="connsiteY8" fmla="*/ 3931488 h 5880836"/>
              <a:gd name="connsiteX9" fmla="*/ 1921164 w 10274492"/>
              <a:gd name="connsiteY9" fmla="*/ 4381432 h 5880836"/>
              <a:gd name="connsiteX10" fmla="*/ 2182420 w 10274492"/>
              <a:gd name="connsiteY10" fmla="*/ 5397432 h 5880836"/>
              <a:gd name="connsiteX11" fmla="*/ 3256477 w 10274492"/>
              <a:gd name="connsiteY11" fmla="*/ 5716745 h 5880836"/>
              <a:gd name="connsiteX12" fmla="*/ 4780478 w 10274492"/>
              <a:gd name="connsiteY12" fmla="*/ 5237774 h 5880836"/>
              <a:gd name="connsiteX13" fmla="*/ 6812477 w 10274492"/>
              <a:gd name="connsiteY13" fmla="*/ 5876402 h 5880836"/>
              <a:gd name="connsiteX14" fmla="*/ 9381507 w 10274492"/>
              <a:gd name="connsiteY14" fmla="*/ 4932973 h 5880836"/>
              <a:gd name="connsiteX0" fmla="*/ 9409984 w 10302969"/>
              <a:gd name="connsiteY0" fmla="*/ 4932973 h 5880836"/>
              <a:gd name="connsiteX1" fmla="*/ 10280840 w 10302969"/>
              <a:gd name="connsiteY1" fmla="*/ 3452516 h 5880836"/>
              <a:gd name="connsiteX2" fmla="*/ 9874441 w 10302969"/>
              <a:gd name="connsiteY2" fmla="*/ 1536631 h 5880836"/>
              <a:gd name="connsiteX3" fmla="*/ 8118213 w 10302969"/>
              <a:gd name="connsiteY3" fmla="*/ 622230 h 5880836"/>
              <a:gd name="connsiteX4" fmla="*/ 5607240 w 10302969"/>
              <a:gd name="connsiteY4" fmla="*/ 622230 h 5880836"/>
              <a:gd name="connsiteX5" fmla="*/ 3284955 w 10302969"/>
              <a:gd name="connsiteY5" fmla="*/ 85202 h 5880836"/>
              <a:gd name="connsiteX6" fmla="*/ 1354555 w 10302969"/>
              <a:gd name="connsiteY6" fmla="*/ 230345 h 5880836"/>
              <a:gd name="connsiteX7" fmla="*/ 77298 w 10302969"/>
              <a:gd name="connsiteY7" fmla="*/ 2030116 h 5880836"/>
              <a:gd name="connsiteX8" fmla="*/ 338555 w 10302969"/>
              <a:gd name="connsiteY8" fmla="*/ 3815374 h 5880836"/>
              <a:gd name="connsiteX9" fmla="*/ 1949641 w 10302969"/>
              <a:gd name="connsiteY9" fmla="*/ 4381432 h 5880836"/>
              <a:gd name="connsiteX10" fmla="*/ 2210897 w 10302969"/>
              <a:gd name="connsiteY10" fmla="*/ 5397432 h 5880836"/>
              <a:gd name="connsiteX11" fmla="*/ 3284954 w 10302969"/>
              <a:gd name="connsiteY11" fmla="*/ 5716745 h 5880836"/>
              <a:gd name="connsiteX12" fmla="*/ 4808955 w 10302969"/>
              <a:gd name="connsiteY12" fmla="*/ 5237774 h 5880836"/>
              <a:gd name="connsiteX13" fmla="*/ 6840954 w 10302969"/>
              <a:gd name="connsiteY13" fmla="*/ 5876402 h 5880836"/>
              <a:gd name="connsiteX14" fmla="*/ 9409984 w 10302969"/>
              <a:gd name="connsiteY14" fmla="*/ 4932973 h 5880836"/>
              <a:gd name="connsiteX0" fmla="*/ 9405702 w 10298687"/>
              <a:gd name="connsiteY0" fmla="*/ 5035095 h 5982958"/>
              <a:gd name="connsiteX1" fmla="*/ 10276558 w 10298687"/>
              <a:gd name="connsiteY1" fmla="*/ 3554638 h 5982958"/>
              <a:gd name="connsiteX2" fmla="*/ 9870159 w 10298687"/>
              <a:gd name="connsiteY2" fmla="*/ 1638753 h 5982958"/>
              <a:gd name="connsiteX3" fmla="*/ 8113931 w 10298687"/>
              <a:gd name="connsiteY3" fmla="*/ 724352 h 5982958"/>
              <a:gd name="connsiteX4" fmla="*/ 5602958 w 10298687"/>
              <a:gd name="connsiteY4" fmla="*/ 724352 h 5982958"/>
              <a:gd name="connsiteX5" fmla="*/ 3280673 w 10298687"/>
              <a:gd name="connsiteY5" fmla="*/ 187324 h 5982958"/>
              <a:gd name="connsiteX6" fmla="*/ 1292216 w 10298687"/>
              <a:gd name="connsiteY6" fmla="*/ 158296 h 5982958"/>
              <a:gd name="connsiteX7" fmla="*/ 73016 w 10298687"/>
              <a:gd name="connsiteY7" fmla="*/ 2132238 h 5982958"/>
              <a:gd name="connsiteX8" fmla="*/ 334273 w 10298687"/>
              <a:gd name="connsiteY8" fmla="*/ 3917496 h 5982958"/>
              <a:gd name="connsiteX9" fmla="*/ 1945359 w 10298687"/>
              <a:gd name="connsiteY9" fmla="*/ 4483554 h 5982958"/>
              <a:gd name="connsiteX10" fmla="*/ 2206615 w 10298687"/>
              <a:gd name="connsiteY10" fmla="*/ 5499554 h 5982958"/>
              <a:gd name="connsiteX11" fmla="*/ 3280672 w 10298687"/>
              <a:gd name="connsiteY11" fmla="*/ 5818867 h 5982958"/>
              <a:gd name="connsiteX12" fmla="*/ 4804673 w 10298687"/>
              <a:gd name="connsiteY12" fmla="*/ 5339896 h 5982958"/>
              <a:gd name="connsiteX13" fmla="*/ 6836672 w 10298687"/>
              <a:gd name="connsiteY13" fmla="*/ 5978524 h 5982958"/>
              <a:gd name="connsiteX14" fmla="*/ 9405702 w 10298687"/>
              <a:gd name="connsiteY14" fmla="*/ 5035095 h 5982958"/>
              <a:gd name="connsiteX0" fmla="*/ 9405702 w 10298687"/>
              <a:gd name="connsiteY0" fmla="*/ 5093186 h 6041049"/>
              <a:gd name="connsiteX1" fmla="*/ 10276558 w 10298687"/>
              <a:gd name="connsiteY1" fmla="*/ 3612729 h 6041049"/>
              <a:gd name="connsiteX2" fmla="*/ 9870159 w 10298687"/>
              <a:gd name="connsiteY2" fmla="*/ 1696844 h 6041049"/>
              <a:gd name="connsiteX3" fmla="*/ 8113931 w 10298687"/>
              <a:gd name="connsiteY3" fmla="*/ 782443 h 6041049"/>
              <a:gd name="connsiteX4" fmla="*/ 5602958 w 10298687"/>
              <a:gd name="connsiteY4" fmla="*/ 782443 h 6041049"/>
              <a:gd name="connsiteX5" fmla="*/ 3512902 w 10298687"/>
              <a:gd name="connsiteY5" fmla="*/ 114787 h 6041049"/>
              <a:gd name="connsiteX6" fmla="*/ 1292216 w 10298687"/>
              <a:gd name="connsiteY6" fmla="*/ 216387 h 6041049"/>
              <a:gd name="connsiteX7" fmla="*/ 73016 w 10298687"/>
              <a:gd name="connsiteY7" fmla="*/ 2190329 h 6041049"/>
              <a:gd name="connsiteX8" fmla="*/ 334273 w 10298687"/>
              <a:gd name="connsiteY8" fmla="*/ 3975587 h 6041049"/>
              <a:gd name="connsiteX9" fmla="*/ 1945359 w 10298687"/>
              <a:gd name="connsiteY9" fmla="*/ 4541645 h 6041049"/>
              <a:gd name="connsiteX10" fmla="*/ 2206615 w 10298687"/>
              <a:gd name="connsiteY10" fmla="*/ 5557645 h 6041049"/>
              <a:gd name="connsiteX11" fmla="*/ 3280672 w 10298687"/>
              <a:gd name="connsiteY11" fmla="*/ 5876958 h 6041049"/>
              <a:gd name="connsiteX12" fmla="*/ 4804673 w 10298687"/>
              <a:gd name="connsiteY12" fmla="*/ 5397987 h 6041049"/>
              <a:gd name="connsiteX13" fmla="*/ 6836672 w 10298687"/>
              <a:gd name="connsiteY13" fmla="*/ 6036615 h 6041049"/>
              <a:gd name="connsiteX14" fmla="*/ 9405702 w 10298687"/>
              <a:gd name="connsiteY14" fmla="*/ 5093186 h 6041049"/>
              <a:gd name="connsiteX0" fmla="*/ 9405702 w 10298687"/>
              <a:gd name="connsiteY0" fmla="*/ 5093186 h 6041049"/>
              <a:gd name="connsiteX1" fmla="*/ 10276558 w 10298687"/>
              <a:gd name="connsiteY1" fmla="*/ 3612729 h 6041049"/>
              <a:gd name="connsiteX2" fmla="*/ 9870159 w 10298687"/>
              <a:gd name="connsiteY2" fmla="*/ 1696844 h 6041049"/>
              <a:gd name="connsiteX3" fmla="*/ 8113931 w 10298687"/>
              <a:gd name="connsiteY3" fmla="*/ 651814 h 6041049"/>
              <a:gd name="connsiteX4" fmla="*/ 5602958 w 10298687"/>
              <a:gd name="connsiteY4" fmla="*/ 782443 h 6041049"/>
              <a:gd name="connsiteX5" fmla="*/ 3512902 w 10298687"/>
              <a:gd name="connsiteY5" fmla="*/ 114787 h 6041049"/>
              <a:gd name="connsiteX6" fmla="*/ 1292216 w 10298687"/>
              <a:gd name="connsiteY6" fmla="*/ 216387 h 6041049"/>
              <a:gd name="connsiteX7" fmla="*/ 73016 w 10298687"/>
              <a:gd name="connsiteY7" fmla="*/ 2190329 h 6041049"/>
              <a:gd name="connsiteX8" fmla="*/ 334273 w 10298687"/>
              <a:gd name="connsiteY8" fmla="*/ 3975587 h 6041049"/>
              <a:gd name="connsiteX9" fmla="*/ 1945359 w 10298687"/>
              <a:gd name="connsiteY9" fmla="*/ 4541645 h 6041049"/>
              <a:gd name="connsiteX10" fmla="*/ 2206615 w 10298687"/>
              <a:gd name="connsiteY10" fmla="*/ 5557645 h 6041049"/>
              <a:gd name="connsiteX11" fmla="*/ 3280672 w 10298687"/>
              <a:gd name="connsiteY11" fmla="*/ 5876958 h 6041049"/>
              <a:gd name="connsiteX12" fmla="*/ 4804673 w 10298687"/>
              <a:gd name="connsiteY12" fmla="*/ 5397987 h 6041049"/>
              <a:gd name="connsiteX13" fmla="*/ 6836672 w 10298687"/>
              <a:gd name="connsiteY13" fmla="*/ 6036615 h 6041049"/>
              <a:gd name="connsiteX14" fmla="*/ 9405702 w 10298687"/>
              <a:gd name="connsiteY14" fmla="*/ 5093186 h 6041049"/>
              <a:gd name="connsiteX0" fmla="*/ 9405702 w 10298687"/>
              <a:gd name="connsiteY0" fmla="*/ 5094044 h 6041907"/>
              <a:gd name="connsiteX1" fmla="*/ 10276558 w 10298687"/>
              <a:gd name="connsiteY1" fmla="*/ 3613587 h 6041907"/>
              <a:gd name="connsiteX2" fmla="*/ 9870159 w 10298687"/>
              <a:gd name="connsiteY2" fmla="*/ 1697702 h 6041907"/>
              <a:gd name="connsiteX3" fmla="*/ 8113931 w 10298687"/>
              <a:gd name="connsiteY3" fmla="*/ 652672 h 6041907"/>
              <a:gd name="connsiteX4" fmla="*/ 5922272 w 10298687"/>
              <a:gd name="connsiteY4" fmla="*/ 797815 h 6041907"/>
              <a:gd name="connsiteX5" fmla="*/ 3512902 w 10298687"/>
              <a:gd name="connsiteY5" fmla="*/ 115645 h 6041907"/>
              <a:gd name="connsiteX6" fmla="*/ 1292216 w 10298687"/>
              <a:gd name="connsiteY6" fmla="*/ 217245 h 6041907"/>
              <a:gd name="connsiteX7" fmla="*/ 73016 w 10298687"/>
              <a:gd name="connsiteY7" fmla="*/ 2191187 h 6041907"/>
              <a:gd name="connsiteX8" fmla="*/ 334273 w 10298687"/>
              <a:gd name="connsiteY8" fmla="*/ 3976445 h 6041907"/>
              <a:gd name="connsiteX9" fmla="*/ 1945359 w 10298687"/>
              <a:gd name="connsiteY9" fmla="*/ 4542503 h 6041907"/>
              <a:gd name="connsiteX10" fmla="*/ 2206615 w 10298687"/>
              <a:gd name="connsiteY10" fmla="*/ 5558503 h 6041907"/>
              <a:gd name="connsiteX11" fmla="*/ 3280672 w 10298687"/>
              <a:gd name="connsiteY11" fmla="*/ 5877816 h 6041907"/>
              <a:gd name="connsiteX12" fmla="*/ 4804673 w 10298687"/>
              <a:gd name="connsiteY12" fmla="*/ 5398845 h 6041907"/>
              <a:gd name="connsiteX13" fmla="*/ 6836672 w 10298687"/>
              <a:gd name="connsiteY13" fmla="*/ 6037473 h 6041907"/>
              <a:gd name="connsiteX14" fmla="*/ 9405702 w 10298687"/>
              <a:gd name="connsiteY14" fmla="*/ 5094044 h 6041907"/>
              <a:gd name="connsiteX0" fmla="*/ 9405702 w 10298687"/>
              <a:gd name="connsiteY0" fmla="*/ 5127039 h 6074902"/>
              <a:gd name="connsiteX1" fmla="*/ 10276558 w 10298687"/>
              <a:gd name="connsiteY1" fmla="*/ 3646582 h 6074902"/>
              <a:gd name="connsiteX2" fmla="*/ 9870159 w 10298687"/>
              <a:gd name="connsiteY2" fmla="*/ 1730697 h 6074902"/>
              <a:gd name="connsiteX3" fmla="*/ 8113931 w 10298687"/>
              <a:gd name="connsiteY3" fmla="*/ 685667 h 6074902"/>
              <a:gd name="connsiteX4" fmla="*/ 5922272 w 10298687"/>
              <a:gd name="connsiteY4" fmla="*/ 830810 h 6074902"/>
              <a:gd name="connsiteX5" fmla="*/ 3324216 w 10298687"/>
              <a:gd name="connsiteY5" fmla="*/ 90583 h 6074902"/>
              <a:gd name="connsiteX6" fmla="*/ 1292216 w 10298687"/>
              <a:gd name="connsiteY6" fmla="*/ 250240 h 6074902"/>
              <a:gd name="connsiteX7" fmla="*/ 73016 w 10298687"/>
              <a:gd name="connsiteY7" fmla="*/ 2224182 h 6074902"/>
              <a:gd name="connsiteX8" fmla="*/ 334273 w 10298687"/>
              <a:gd name="connsiteY8" fmla="*/ 4009440 h 6074902"/>
              <a:gd name="connsiteX9" fmla="*/ 1945359 w 10298687"/>
              <a:gd name="connsiteY9" fmla="*/ 4575498 h 6074902"/>
              <a:gd name="connsiteX10" fmla="*/ 2206615 w 10298687"/>
              <a:gd name="connsiteY10" fmla="*/ 5591498 h 6074902"/>
              <a:gd name="connsiteX11" fmla="*/ 3280672 w 10298687"/>
              <a:gd name="connsiteY11" fmla="*/ 5910811 h 6074902"/>
              <a:gd name="connsiteX12" fmla="*/ 4804673 w 10298687"/>
              <a:gd name="connsiteY12" fmla="*/ 5431840 h 6074902"/>
              <a:gd name="connsiteX13" fmla="*/ 6836672 w 10298687"/>
              <a:gd name="connsiteY13" fmla="*/ 6070468 h 6074902"/>
              <a:gd name="connsiteX14" fmla="*/ 9405702 w 10298687"/>
              <a:gd name="connsiteY14" fmla="*/ 5127039 h 6074902"/>
              <a:gd name="connsiteX0" fmla="*/ 9405702 w 10294714"/>
              <a:gd name="connsiteY0" fmla="*/ 5127039 h 6074902"/>
              <a:gd name="connsiteX1" fmla="*/ 10276558 w 10294714"/>
              <a:gd name="connsiteY1" fmla="*/ 3646582 h 6074902"/>
              <a:gd name="connsiteX2" fmla="*/ 9870159 w 10294714"/>
              <a:gd name="connsiteY2" fmla="*/ 1730697 h 6074902"/>
              <a:gd name="connsiteX3" fmla="*/ 8433245 w 10294714"/>
              <a:gd name="connsiteY3" fmla="*/ 569553 h 6074902"/>
              <a:gd name="connsiteX4" fmla="*/ 5922272 w 10294714"/>
              <a:gd name="connsiteY4" fmla="*/ 830810 h 6074902"/>
              <a:gd name="connsiteX5" fmla="*/ 3324216 w 10294714"/>
              <a:gd name="connsiteY5" fmla="*/ 90583 h 6074902"/>
              <a:gd name="connsiteX6" fmla="*/ 1292216 w 10294714"/>
              <a:gd name="connsiteY6" fmla="*/ 250240 h 6074902"/>
              <a:gd name="connsiteX7" fmla="*/ 73016 w 10294714"/>
              <a:gd name="connsiteY7" fmla="*/ 2224182 h 6074902"/>
              <a:gd name="connsiteX8" fmla="*/ 334273 w 10294714"/>
              <a:gd name="connsiteY8" fmla="*/ 4009440 h 6074902"/>
              <a:gd name="connsiteX9" fmla="*/ 1945359 w 10294714"/>
              <a:gd name="connsiteY9" fmla="*/ 4575498 h 6074902"/>
              <a:gd name="connsiteX10" fmla="*/ 2206615 w 10294714"/>
              <a:gd name="connsiteY10" fmla="*/ 5591498 h 6074902"/>
              <a:gd name="connsiteX11" fmla="*/ 3280672 w 10294714"/>
              <a:gd name="connsiteY11" fmla="*/ 5910811 h 6074902"/>
              <a:gd name="connsiteX12" fmla="*/ 4804673 w 10294714"/>
              <a:gd name="connsiteY12" fmla="*/ 5431840 h 6074902"/>
              <a:gd name="connsiteX13" fmla="*/ 6836672 w 10294714"/>
              <a:gd name="connsiteY13" fmla="*/ 6070468 h 6074902"/>
              <a:gd name="connsiteX14" fmla="*/ 9405702 w 10294714"/>
              <a:gd name="connsiteY14" fmla="*/ 5127039 h 6074902"/>
              <a:gd name="connsiteX0" fmla="*/ 9405702 w 10294714"/>
              <a:gd name="connsiteY0" fmla="*/ 5127039 h 6074040"/>
              <a:gd name="connsiteX1" fmla="*/ 10276558 w 10294714"/>
              <a:gd name="connsiteY1" fmla="*/ 3646582 h 6074040"/>
              <a:gd name="connsiteX2" fmla="*/ 9870159 w 10294714"/>
              <a:gd name="connsiteY2" fmla="*/ 1730697 h 6074040"/>
              <a:gd name="connsiteX3" fmla="*/ 8433245 w 10294714"/>
              <a:gd name="connsiteY3" fmla="*/ 569553 h 6074040"/>
              <a:gd name="connsiteX4" fmla="*/ 5922272 w 10294714"/>
              <a:gd name="connsiteY4" fmla="*/ 830810 h 6074040"/>
              <a:gd name="connsiteX5" fmla="*/ 3324216 w 10294714"/>
              <a:gd name="connsiteY5" fmla="*/ 90583 h 6074040"/>
              <a:gd name="connsiteX6" fmla="*/ 1292216 w 10294714"/>
              <a:gd name="connsiteY6" fmla="*/ 250240 h 6074040"/>
              <a:gd name="connsiteX7" fmla="*/ 73016 w 10294714"/>
              <a:gd name="connsiteY7" fmla="*/ 2224182 h 6074040"/>
              <a:gd name="connsiteX8" fmla="*/ 334273 w 10294714"/>
              <a:gd name="connsiteY8" fmla="*/ 4009440 h 6074040"/>
              <a:gd name="connsiteX9" fmla="*/ 1945359 w 10294714"/>
              <a:gd name="connsiteY9" fmla="*/ 4575498 h 6074040"/>
              <a:gd name="connsiteX10" fmla="*/ 2206615 w 10294714"/>
              <a:gd name="connsiteY10" fmla="*/ 5591498 h 6074040"/>
              <a:gd name="connsiteX11" fmla="*/ 3280672 w 10294714"/>
              <a:gd name="connsiteY11" fmla="*/ 5910811 h 6074040"/>
              <a:gd name="connsiteX12" fmla="*/ 4993358 w 10294714"/>
              <a:gd name="connsiteY12" fmla="*/ 5257669 h 6074040"/>
              <a:gd name="connsiteX13" fmla="*/ 6836672 w 10294714"/>
              <a:gd name="connsiteY13" fmla="*/ 6070468 h 6074040"/>
              <a:gd name="connsiteX14" fmla="*/ 9405702 w 10294714"/>
              <a:gd name="connsiteY14" fmla="*/ 5127039 h 6074040"/>
              <a:gd name="connsiteX0" fmla="*/ 9405702 w 10294714"/>
              <a:gd name="connsiteY0" fmla="*/ 5127039 h 6074099"/>
              <a:gd name="connsiteX1" fmla="*/ 10276558 w 10294714"/>
              <a:gd name="connsiteY1" fmla="*/ 3646582 h 6074099"/>
              <a:gd name="connsiteX2" fmla="*/ 9870159 w 10294714"/>
              <a:gd name="connsiteY2" fmla="*/ 1730697 h 6074099"/>
              <a:gd name="connsiteX3" fmla="*/ 8433245 w 10294714"/>
              <a:gd name="connsiteY3" fmla="*/ 569553 h 6074099"/>
              <a:gd name="connsiteX4" fmla="*/ 5922272 w 10294714"/>
              <a:gd name="connsiteY4" fmla="*/ 830810 h 6074099"/>
              <a:gd name="connsiteX5" fmla="*/ 3324216 w 10294714"/>
              <a:gd name="connsiteY5" fmla="*/ 90583 h 6074099"/>
              <a:gd name="connsiteX6" fmla="*/ 1292216 w 10294714"/>
              <a:gd name="connsiteY6" fmla="*/ 250240 h 6074099"/>
              <a:gd name="connsiteX7" fmla="*/ 73016 w 10294714"/>
              <a:gd name="connsiteY7" fmla="*/ 2224182 h 6074099"/>
              <a:gd name="connsiteX8" fmla="*/ 334273 w 10294714"/>
              <a:gd name="connsiteY8" fmla="*/ 4009440 h 6074099"/>
              <a:gd name="connsiteX9" fmla="*/ 1945359 w 10294714"/>
              <a:gd name="connsiteY9" fmla="*/ 4575498 h 6074099"/>
              <a:gd name="connsiteX10" fmla="*/ 2206615 w 10294714"/>
              <a:gd name="connsiteY10" fmla="*/ 5591498 h 6074099"/>
              <a:gd name="connsiteX11" fmla="*/ 3280672 w 10294714"/>
              <a:gd name="connsiteY11" fmla="*/ 5910811 h 6074099"/>
              <a:gd name="connsiteX12" fmla="*/ 5225587 w 10294714"/>
              <a:gd name="connsiteY12" fmla="*/ 5272184 h 6074099"/>
              <a:gd name="connsiteX13" fmla="*/ 6836672 w 10294714"/>
              <a:gd name="connsiteY13" fmla="*/ 6070468 h 6074099"/>
              <a:gd name="connsiteX14" fmla="*/ 9405702 w 10294714"/>
              <a:gd name="connsiteY14" fmla="*/ 5127039 h 6074099"/>
              <a:gd name="connsiteX0" fmla="*/ 9405702 w 10294714"/>
              <a:gd name="connsiteY0" fmla="*/ 5127039 h 6074650"/>
              <a:gd name="connsiteX1" fmla="*/ 10276558 w 10294714"/>
              <a:gd name="connsiteY1" fmla="*/ 3646582 h 6074650"/>
              <a:gd name="connsiteX2" fmla="*/ 9870159 w 10294714"/>
              <a:gd name="connsiteY2" fmla="*/ 1730697 h 6074650"/>
              <a:gd name="connsiteX3" fmla="*/ 8433245 w 10294714"/>
              <a:gd name="connsiteY3" fmla="*/ 569553 h 6074650"/>
              <a:gd name="connsiteX4" fmla="*/ 5922272 w 10294714"/>
              <a:gd name="connsiteY4" fmla="*/ 830810 h 6074650"/>
              <a:gd name="connsiteX5" fmla="*/ 3324216 w 10294714"/>
              <a:gd name="connsiteY5" fmla="*/ 90583 h 6074650"/>
              <a:gd name="connsiteX6" fmla="*/ 1292216 w 10294714"/>
              <a:gd name="connsiteY6" fmla="*/ 250240 h 6074650"/>
              <a:gd name="connsiteX7" fmla="*/ 73016 w 10294714"/>
              <a:gd name="connsiteY7" fmla="*/ 2224182 h 6074650"/>
              <a:gd name="connsiteX8" fmla="*/ 334273 w 10294714"/>
              <a:gd name="connsiteY8" fmla="*/ 4009440 h 6074650"/>
              <a:gd name="connsiteX9" fmla="*/ 1945359 w 10294714"/>
              <a:gd name="connsiteY9" fmla="*/ 4575498 h 6074650"/>
              <a:gd name="connsiteX10" fmla="*/ 2206615 w 10294714"/>
              <a:gd name="connsiteY10" fmla="*/ 5591498 h 6074650"/>
              <a:gd name="connsiteX11" fmla="*/ 3280672 w 10294714"/>
              <a:gd name="connsiteY11" fmla="*/ 5910811 h 6074650"/>
              <a:gd name="connsiteX12" fmla="*/ 5225587 w 10294714"/>
              <a:gd name="connsiteY12" fmla="*/ 5388298 h 6074650"/>
              <a:gd name="connsiteX13" fmla="*/ 6836672 w 10294714"/>
              <a:gd name="connsiteY13" fmla="*/ 6070468 h 6074650"/>
              <a:gd name="connsiteX14" fmla="*/ 9405702 w 10294714"/>
              <a:gd name="connsiteY14" fmla="*/ 5127039 h 6074650"/>
              <a:gd name="connsiteX0" fmla="*/ 9405702 w 10294714"/>
              <a:gd name="connsiteY0" fmla="*/ 5127039 h 6074676"/>
              <a:gd name="connsiteX1" fmla="*/ 10276558 w 10294714"/>
              <a:gd name="connsiteY1" fmla="*/ 3646582 h 6074676"/>
              <a:gd name="connsiteX2" fmla="*/ 9870159 w 10294714"/>
              <a:gd name="connsiteY2" fmla="*/ 1730697 h 6074676"/>
              <a:gd name="connsiteX3" fmla="*/ 8433245 w 10294714"/>
              <a:gd name="connsiteY3" fmla="*/ 569553 h 6074676"/>
              <a:gd name="connsiteX4" fmla="*/ 5922272 w 10294714"/>
              <a:gd name="connsiteY4" fmla="*/ 830810 h 6074676"/>
              <a:gd name="connsiteX5" fmla="*/ 3324216 w 10294714"/>
              <a:gd name="connsiteY5" fmla="*/ 90583 h 6074676"/>
              <a:gd name="connsiteX6" fmla="*/ 1292216 w 10294714"/>
              <a:gd name="connsiteY6" fmla="*/ 250240 h 6074676"/>
              <a:gd name="connsiteX7" fmla="*/ 73016 w 10294714"/>
              <a:gd name="connsiteY7" fmla="*/ 2224182 h 6074676"/>
              <a:gd name="connsiteX8" fmla="*/ 334273 w 10294714"/>
              <a:gd name="connsiteY8" fmla="*/ 4009440 h 6074676"/>
              <a:gd name="connsiteX9" fmla="*/ 1945359 w 10294714"/>
              <a:gd name="connsiteY9" fmla="*/ 4575498 h 6074676"/>
              <a:gd name="connsiteX10" fmla="*/ 2206615 w 10294714"/>
              <a:gd name="connsiteY10" fmla="*/ 5591498 h 6074676"/>
              <a:gd name="connsiteX11" fmla="*/ 3716101 w 10294714"/>
              <a:gd name="connsiteY11" fmla="*/ 5881782 h 6074676"/>
              <a:gd name="connsiteX12" fmla="*/ 5225587 w 10294714"/>
              <a:gd name="connsiteY12" fmla="*/ 5388298 h 6074676"/>
              <a:gd name="connsiteX13" fmla="*/ 6836672 w 10294714"/>
              <a:gd name="connsiteY13" fmla="*/ 6070468 h 6074676"/>
              <a:gd name="connsiteX14" fmla="*/ 9405702 w 10294714"/>
              <a:gd name="connsiteY14" fmla="*/ 5127039 h 6074676"/>
              <a:gd name="connsiteX0" fmla="*/ 9405702 w 10294714"/>
              <a:gd name="connsiteY0" fmla="*/ 5127039 h 6074676"/>
              <a:gd name="connsiteX1" fmla="*/ 10276558 w 10294714"/>
              <a:gd name="connsiteY1" fmla="*/ 3646582 h 6074676"/>
              <a:gd name="connsiteX2" fmla="*/ 9870159 w 10294714"/>
              <a:gd name="connsiteY2" fmla="*/ 1730697 h 6074676"/>
              <a:gd name="connsiteX3" fmla="*/ 8433245 w 10294714"/>
              <a:gd name="connsiteY3" fmla="*/ 569553 h 6074676"/>
              <a:gd name="connsiteX4" fmla="*/ 5922272 w 10294714"/>
              <a:gd name="connsiteY4" fmla="*/ 830810 h 6074676"/>
              <a:gd name="connsiteX5" fmla="*/ 3324216 w 10294714"/>
              <a:gd name="connsiteY5" fmla="*/ 90583 h 6074676"/>
              <a:gd name="connsiteX6" fmla="*/ 1292216 w 10294714"/>
              <a:gd name="connsiteY6" fmla="*/ 250240 h 6074676"/>
              <a:gd name="connsiteX7" fmla="*/ 73016 w 10294714"/>
              <a:gd name="connsiteY7" fmla="*/ 2224182 h 6074676"/>
              <a:gd name="connsiteX8" fmla="*/ 334273 w 10294714"/>
              <a:gd name="connsiteY8" fmla="*/ 4009440 h 6074676"/>
              <a:gd name="connsiteX9" fmla="*/ 1945359 w 10294714"/>
              <a:gd name="connsiteY9" fmla="*/ 4575498 h 6074676"/>
              <a:gd name="connsiteX10" fmla="*/ 2351758 w 10294714"/>
              <a:gd name="connsiteY10" fmla="*/ 5649555 h 6074676"/>
              <a:gd name="connsiteX11" fmla="*/ 3716101 w 10294714"/>
              <a:gd name="connsiteY11" fmla="*/ 5881782 h 6074676"/>
              <a:gd name="connsiteX12" fmla="*/ 5225587 w 10294714"/>
              <a:gd name="connsiteY12" fmla="*/ 5388298 h 6074676"/>
              <a:gd name="connsiteX13" fmla="*/ 6836672 w 10294714"/>
              <a:gd name="connsiteY13" fmla="*/ 6070468 h 6074676"/>
              <a:gd name="connsiteX14" fmla="*/ 9405702 w 10294714"/>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353702 w 10296658"/>
              <a:gd name="connsiteY10" fmla="*/ 5649555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55302 w 10296658"/>
              <a:gd name="connsiteY10" fmla="*/ 57221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125554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5903232"/>
              <a:gd name="connsiteX1" fmla="*/ 10278502 w 10296658"/>
              <a:gd name="connsiteY1" fmla="*/ 3646582 h 5903232"/>
              <a:gd name="connsiteX2" fmla="*/ 9872103 w 10296658"/>
              <a:gd name="connsiteY2" fmla="*/ 1730697 h 5903232"/>
              <a:gd name="connsiteX3" fmla="*/ 8435189 w 10296658"/>
              <a:gd name="connsiteY3" fmla="*/ 569553 h 5903232"/>
              <a:gd name="connsiteX4" fmla="*/ 5924216 w 10296658"/>
              <a:gd name="connsiteY4" fmla="*/ 830810 h 5903232"/>
              <a:gd name="connsiteX5" fmla="*/ 3326160 w 10296658"/>
              <a:gd name="connsiteY5" fmla="*/ 90583 h 5903232"/>
              <a:gd name="connsiteX6" fmla="*/ 1294160 w 10296658"/>
              <a:gd name="connsiteY6" fmla="*/ 250240 h 5903232"/>
              <a:gd name="connsiteX7" fmla="*/ 74960 w 10296658"/>
              <a:gd name="connsiteY7" fmla="*/ 2224182 h 5903232"/>
              <a:gd name="connsiteX8" fmla="*/ 336217 w 10296658"/>
              <a:gd name="connsiteY8" fmla="*/ 4125554 h 5903232"/>
              <a:gd name="connsiteX9" fmla="*/ 2005360 w 10296658"/>
              <a:gd name="connsiteY9" fmla="*/ 4822241 h 5903232"/>
              <a:gd name="connsiteX10" fmla="*/ 2440788 w 10296658"/>
              <a:gd name="connsiteY10" fmla="*/ 5620527 h 5903232"/>
              <a:gd name="connsiteX11" fmla="*/ 3718045 w 10296658"/>
              <a:gd name="connsiteY11" fmla="*/ 5881782 h 5903232"/>
              <a:gd name="connsiteX12" fmla="*/ 5227531 w 10296658"/>
              <a:gd name="connsiteY12" fmla="*/ 5388298 h 5903232"/>
              <a:gd name="connsiteX13" fmla="*/ 7085358 w 10296658"/>
              <a:gd name="connsiteY13" fmla="*/ 5780182 h 5903232"/>
              <a:gd name="connsiteX14" fmla="*/ 9407646 w 10296658"/>
              <a:gd name="connsiteY14" fmla="*/ 5127039 h 5903232"/>
              <a:gd name="connsiteX0" fmla="*/ 9175417 w 10310441"/>
              <a:gd name="connsiteY0" fmla="*/ 4938353 h 5903232"/>
              <a:gd name="connsiteX1" fmla="*/ 10278502 w 10310441"/>
              <a:gd name="connsiteY1" fmla="*/ 3646582 h 5903232"/>
              <a:gd name="connsiteX2" fmla="*/ 9872103 w 10310441"/>
              <a:gd name="connsiteY2" fmla="*/ 1730697 h 5903232"/>
              <a:gd name="connsiteX3" fmla="*/ 8435189 w 10310441"/>
              <a:gd name="connsiteY3" fmla="*/ 569553 h 5903232"/>
              <a:gd name="connsiteX4" fmla="*/ 5924216 w 10310441"/>
              <a:gd name="connsiteY4" fmla="*/ 830810 h 5903232"/>
              <a:gd name="connsiteX5" fmla="*/ 3326160 w 10310441"/>
              <a:gd name="connsiteY5" fmla="*/ 90583 h 5903232"/>
              <a:gd name="connsiteX6" fmla="*/ 1294160 w 10310441"/>
              <a:gd name="connsiteY6" fmla="*/ 250240 h 5903232"/>
              <a:gd name="connsiteX7" fmla="*/ 74960 w 10310441"/>
              <a:gd name="connsiteY7" fmla="*/ 2224182 h 5903232"/>
              <a:gd name="connsiteX8" fmla="*/ 336217 w 10310441"/>
              <a:gd name="connsiteY8" fmla="*/ 4125554 h 5903232"/>
              <a:gd name="connsiteX9" fmla="*/ 2005360 w 10310441"/>
              <a:gd name="connsiteY9" fmla="*/ 4822241 h 5903232"/>
              <a:gd name="connsiteX10" fmla="*/ 2440788 w 10310441"/>
              <a:gd name="connsiteY10" fmla="*/ 5620527 h 5903232"/>
              <a:gd name="connsiteX11" fmla="*/ 3718045 w 10310441"/>
              <a:gd name="connsiteY11" fmla="*/ 5881782 h 5903232"/>
              <a:gd name="connsiteX12" fmla="*/ 5227531 w 10310441"/>
              <a:gd name="connsiteY12" fmla="*/ 5388298 h 5903232"/>
              <a:gd name="connsiteX13" fmla="*/ 7085358 w 10310441"/>
              <a:gd name="connsiteY13" fmla="*/ 5780182 h 5903232"/>
              <a:gd name="connsiteX14" fmla="*/ 9175417 w 10310441"/>
              <a:gd name="connsiteY14" fmla="*/ 4938353 h 5903232"/>
              <a:gd name="connsiteX0" fmla="*/ 9175417 w 10169821"/>
              <a:gd name="connsiteY0" fmla="*/ 4938353 h 5903232"/>
              <a:gd name="connsiteX1" fmla="*/ 10118845 w 10169821"/>
              <a:gd name="connsiteY1" fmla="*/ 3617554 h 5903232"/>
              <a:gd name="connsiteX2" fmla="*/ 9872103 w 10169821"/>
              <a:gd name="connsiteY2" fmla="*/ 1730697 h 5903232"/>
              <a:gd name="connsiteX3" fmla="*/ 8435189 w 10169821"/>
              <a:gd name="connsiteY3" fmla="*/ 569553 h 5903232"/>
              <a:gd name="connsiteX4" fmla="*/ 5924216 w 10169821"/>
              <a:gd name="connsiteY4" fmla="*/ 830810 h 5903232"/>
              <a:gd name="connsiteX5" fmla="*/ 3326160 w 10169821"/>
              <a:gd name="connsiteY5" fmla="*/ 90583 h 5903232"/>
              <a:gd name="connsiteX6" fmla="*/ 1294160 w 10169821"/>
              <a:gd name="connsiteY6" fmla="*/ 250240 h 5903232"/>
              <a:gd name="connsiteX7" fmla="*/ 74960 w 10169821"/>
              <a:gd name="connsiteY7" fmla="*/ 2224182 h 5903232"/>
              <a:gd name="connsiteX8" fmla="*/ 336217 w 10169821"/>
              <a:gd name="connsiteY8" fmla="*/ 4125554 h 5903232"/>
              <a:gd name="connsiteX9" fmla="*/ 2005360 w 10169821"/>
              <a:gd name="connsiteY9" fmla="*/ 4822241 h 5903232"/>
              <a:gd name="connsiteX10" fmla="*/ 2440788 w 10169821"/>
              <a:gd name="connsiteY10" fmla="*/ 5620527 h 5903232"/>
              <a:gd name="connsiteX11" fmla="*/ 3718045 w 10169821"/>
              <a:gd name="connsiteY11" fmla="*/ 5881782 h 5903232"/>
              <a:gd name="connsiteX12" fmla="*/ 5227531 w 10169821"/>
              <a:gd name="connsiteY12" fmla="*/ 5388298 h 5903232"/>
              <a:gd name="connsiteX13" fmla="*/ 7085358 w 10169821"/>
              <a:gd name="connsiteY13" fmla="*/ 5780182 h 5903232"/>
              <a:gd name="connsiteX14" fmla="*/ 9175417 w 10169821"/>
              <a:gd name="connsiteY14" fmla="*/ 4938353 h 5903232"/>
              <a:gd name="connsiteX0" fmla="*/ 9175417 w 10199917"/>
              <a:gd name="connsiteY0" fmla="*/ 4938353 h 5903232"/>
              <a:gd name="connsiteX1" fmla="*/ 10118845 w 10199917"/>
              <a:gd name="connsiteY1" fmla="*/ 3617554 h 5903232"/>
              <a:gd name="connsiteX2" fmla="*/ 9959189 w 10199917"/>
              <a:gd name="connsiteY2" fmla="*/ 1701669 h 5903232"/>
              <a:gd name="connsiteX3" fmla="*/ 8435189 w 10199917"/>
              <a:gd name="connsiteY3" fmla="*/ 569553 h 5903232"/>
              <a:gd name="connsiteX4" fmla="*/ 5924216 w 10199917"/>
              <a:gd name="connsiteY4" fmla="*/ 830810 h 5903232"/>
              <a:gd name="connsiteX5" fmla="*/ 3326160 w 10199917"/>
              <a:gd name="connsiteY5" fmla="*/ 90583 h 5903232"/>
              <a:gd name="connsiteX6" fmla="*/ 1294160 w 10199917"/>
              <a:gd name="connsiteY6" fmla="*/ 250240 h 5903232"/>
              <a:gd name="connsiteX7" fmla="*/ 74960 w 10199917"/>
              <a:gd name="connsiteY7" fmla="*/ 2224182 h 5903232"/>
              <a:gd name="connsiteX8" fmla="*/ 336217 w 10199917"/>
              <a:gd name="connsiteY8" fmla="*/ 4125554 h 5903232"/>
              <a:gd name="connsiteX9" fmla="*/ 2005360 w 10199917"/>
              <a:gd name="connsiteY9" fmla="*/ 4822241 h 5903232"/>
              <a:gd name="connsiteX10" fmla="*/ 2440788 w 10199917"/>
              <a:gd name="connsiteY10" fmla="*/ 5620527 h 5903232"/>
              <a:gd name="connsiteX11" fmla="*/ 3718045 w 10199917"/>
              <a:gd name="connsiteY11" fmla="*/ 5881782 h 5903232"/>
              <a:gd name="connsiteX12" fmla="*/ 5227531 w 10199917"/>
              <a:gd name="connsiteY12" fmla="*/ 5388298 h 5903232"/>
              <a:gd name="connsiteX13" fmla="*/ 7085358 w 10199917"/>
              <a:gd name="connsiteY13" fmla="*/ 5780182 h 5903232"/>
              <a:gd name="connsiteX14" fmla="*/ 9175417 w 10199917"/>
              <a:gd name="connsiteY14" fmla="*/ 4938353 h 5903232"/>
              <a:gd name="connsiteX0" fmla="*/ 9192013 w 10216513"/>
              <a:gd name="connsiteY0" fmla="*/ 4938353 h 5898455"/>
              <a:gd name="connsiteX1" fmla="*/ 10135441 w 10216513"/>
              <a:gd name="connsiteY1" fmla="*/ 3617554 h 5898455"/>
              <a:gd name="connsiteX2" fmla="*/ 9975785 w 10216513"/>
              <a:gd name="connsiteY2" fmla="*/ 1701669 h 5898455"/>
              <a:gd name="connsiteX3" fmla="*/ 8451785 w 10216513"/>
              <a:gd name="connsiteY3" fmla="*/ 569553 h 5898455"/>
              <a:gd name="connsiteX4" fmla="*/ 5940812 w 10216513"/>
              <a:gd name="connsiteY4" fmla="*/ 830810 h 5898455"/>
              <a:gd name="connsiteX5" fmla="*/ 3342756 w 10216513"/>
              <a:gd name="connsiteY5" fmla="*/ 90583 h 5898455"/>
              <a:gd name="connsiteX6" fmla="*/ 1310756 w 10216513"/>
              <a:gd name="connsiteY6" fmla="*/ 250240 h 5898455"/>
              <a:gd name="connsiteX7" fmla="*/ 91556 w 10216513"/>
              <a:gd name="connsiteY7" fmla="*/ 2224182 h 5898455"/>
              <a:gd name="connsiteX8" fmla="*/ 352813 w 10216513"/>
              <a:gd name="connsiteY8" fmla="*/ 4125554 h 5898455"/>
              <a:gd name="connsiteX9" fmla="*/ 2457384 w 10216513"/>
              <a:gd name="connsiteY9" fmla="*/ 5620527 h 5898455"/>
              <a:gd name="connsiteX10" fmla="*/ 3734641 w 10216513"/>
              <a:gd name="connsiteY10" fmla="*/ 5881782 h 5898455"/>
              <a:gd name="connsiteX11" fmla="*/ 5244127 w 10216513"/>
              <a:gd name="connsiteY11" fmla="*/ 5388298 h 5898455"/>
              <a:gd name="connsiteX12" fmla="*/ 7101954 w 10216513"/>
              <a:gd name="connsiteY12" fmla="*/ 5780182 h 5898455"/>
              <a:gd name="connsiteX13" fmla="*/ 9192013 w 10216513"/>
              <a:gd name="connsiteY13" fmla="*/ 4938353 h 5898455"/>
              <a:gd name="connsiteX0" fmla="*/ 8987078 w 10011578"/>
              <a:gd name="connsiteY0" fmla="*/ 4914257 h 5874359"/>
              <a:gd name="connsiteX1" fmla="*/ 9930506 w 10011578"/>
              <a:gd name="connsiteY1" fmla="*/ 3593458 h 5874359"/>
              <a:gd name="connsiteX2" fmla="*/ 9770850 w 10011578"/>
              <a:gd name="connsiteY2" fmla="*/ 1677573 h 5874359"/>
              <a:gd name="connsiteX3" fmla="*/ 8246850 w 10011578"/>
              <a:gd name="connsiteY3" fmla="*/ 545457 h 5874359"/>
              <a:gd name="connsiteX4" fmla="*/ 5735877 w 10011578"/>
              <a:gd name="connsiteY4" fmla="*/ 806714 h 5874359"/>
              <a:gd name="connsiteX5" fmla="*/ 3137821 w 10011578"/>
              <a:gd name="connsiteY5" fmla="*/ 66487 h 5874359"/>
              <a:gd name="connsiteX6" fmla="*/ 1105821 w 10011578"/>
              <a:gd name="connsiteY6" fmla="*/ 226144 h 5874359"/>
              <a:gd name="connsiteX7" fmla="*/ 278507 w 10011578"/>
              <a:gd name="connsiteY7" fmla="*/ 1751345 h 5874359"/>
              <a:gd name="connsiteX8" fmla="*/ 147878 w 10011578"/>
              <a:gd name="connsiteY8" fmla="*/ 4101458 h 5874359"/>
              <a:gd name="connsiteX9" fmla="*/ 2252449 w 10011578"/>
              <a:gd name="connsiteY9" fmla="*/ 5596431 h 5874359"/>
              <a:gd name="connsiteX10" fmla="*/ 3529706 w 10011578"/>
              <a:gd name="connsiteY10" fmla="*/ 5857686 h 5874359"/>
              <a:gd name="connsiteX11" fmla="*/ 5039192 w 10011578"/>
              <a:gd name="connsiteY11" fmla="*/ 5364202 h 5874359"/>
              <a:gd name="connsiteX12" fmla="*/ 6897019 w 10011578"/>
              <a:gd name="connsiteY12" fmla="*/ 5756086 h 5874359"/>
              <a:gd name="connsiteX13" fmla="*/ 8987078 w 10011578"/>
              <a:gd name="connsiteY13" fmla="*/ 4914257 h 5874359"/>
              <a:gd name="connsiteX0" fmla="*/ 8873361 w 9897861"/>
              <a:gd name="connsiteY0" fmla="*/ 5063757 h 6023859"/>
              <a:gd name="connsiteX1" fmla="*/ 9816789 w 9897861"/>
              <a:gd name="connsiteY1" fmla="*/ 3742958 h 6023859"/>
              <a:gd name="connsiteX2" fmla="*/ 9657133 w 9897861"/>
              <a:gd name="connsiteY2" fmla="*/ 1827073 h 6023859"/>
              <a:gd name="connsiteX3" fmla="*/ 8133133 w 9897861"/>
              <a:gd name="connsiteY3" fmla="*/ 694957 h 6023859"/>
              <a:gd name="connsiteX4" fmla="*/ 5622160 w 9897861"/>
              <a:gd name="connsiteY4" fmla="*/ 956214 h 6023859"/>
              <a:gd name="connsiteX5" fmla="*/ 3024104 w 9897861"/>
              <a:gd name="connsiteY5" fmla="*/ 215987 h 6023859"/>
              <a:gd name="connsiteX6" fmla="*/ 992104 w 9897861"/>
              <a:gd name="connsiteY6" fmla="*/ 375644 h 6023859"/>
              <a:gd name="connsiteX7" fmla="*/ 34161 w 9897861"/>
              <a:gd name="connsiteY7" fmla="*/ 4250958 h 6023859"/>
              <a:gd name="connsiteX8" fmla="*/ 2138732 w 9897861"/>
              <a:gd name="connsiteY8" fmla="*/ 5745931 h 6023859"/>
              <a:gd name="connsiteX9" fmla="*/ 3415989 w 9897861"/>
              <a:gd name="connsiteY9" fmla="*/ 6007186 h 6023859"/>
              <a:gd name="connsiteX10" fmla="*/ 4925475 w 9897861"/>
              <a:gd name="connsiteY10" fmla="*/ 5513702 h 6023859"/>
              <a:gd name="connsiteX11" fmla="*/ 6783302 w 9897861"/>
              <a:gd name="connsiteY11" fmla="*/ 5905586 h 6023859"/>
              <a:gd name="connsiteX12" fmla="*/ 8873361 w 9897861"/>
              <a:gd name="connsiteY12" fmla="*/ 5063757 h 6023859"/>
              <a:gd name="connsiteX0" fmla="*/ 7897590 w 8922090"/>
              <a:gd name="connsiteY0" fmla="*/ 5170344 h 6361783"/>
              <a:gd name="connsiteX1" fmla="*/ 8841018 w 8922090"/>
              <a:gd name="connsiteY1" fmla="*/ 3849545 h 6361783"/>
              <a:gd name="connsiteX2" fmla="*/ 8681362 w 8922090"/>
              <a:gd name="connsiteY2" fmla="*/ 1933660 h 6361783"/>
              <a:gd name="connsiteX3" fmla="*/ 7157362 w 8922090"/>
              <a:gd name="connsiteY3" fmla="*/ 801544 h 6361783"/>
              <a:gd name="connsiteX4" fmla="*/ 4646389 w 8922090"/>
              <a:gd name="connsiteY4" fmla="*/ 1062801 h 6361783"/>
              <a:gd name="connsiteX5" fmla="*/ 2048333 w 8922090"/>
              <a:gd name="connsiteY5" fmla="*/ 322574 h 6361783"/>
              <a:gd name="connsiteX6" fmla="*/ 16333 w 8922090"/>
              <a:gd name="connsiteY6" fmla="*/ 482231 h 6361783"/>
              <a:gd name="connsiteX7" fmla="*/ 1162961 w 8922090"/>
              <a:gd name="connsiteY7" fmla="*/ 5852518 h 6361783"/>
              <a:gd name="connsiteX8" fmla="*/ 2440218 w 8922090"/>
              <a:gd name="connsiteY8" fmla="*/ 6113773 h 6361783"/>
              <a:gd name="connsiteX9" fmla="*/ 3949704 w 8922090"/>
              <a:gd name="connsiteY9" fmla="*/ 5620289 h 6361783"/>
              <a:gd name="connsiteX10" fmla="*/ 5807531 w 8922090"/>
              <a:gd name="connsiteY10" fmla="*/ 6012173 h 6361783"/>
              <a:gd name="connsiteX11" fmla="*/ 7897590 w 8922090"/>
              <a:gd name="connsiteY11" fmla="*/ 5170344 h 6361783"/>
              <a:gd name="connsiteX0" fmla="*/ 8070208 w 9094708"/>
              <a:gd name="connsiteY0" fmla="*/ 5150151 h 6173660"/>
              <a:gd name="connsiteX1" fmla="*/ 9013636 w 9094708"/>
              <a:gd name="connsiteY1" fmla="*/ 3829352 h 6173660"/>
              <a:gd name="connsiteX2" fmla="*/ 8853980 w 9094708"/>
              <a:gd name="connsiteY2" fmla="*/ 1913467 h 6173660"/>
              <a:gd name="connsiteX3" fmla="*/ 7329980 w 9094708"/>
              <a:gd name="connsiteY3" fmla="*/ 781351 h 6173660"/>
              <a:gd name="connsiteX4" fmla="*/ 4819007 w 9094708"/>
              <a:gd name="connsiteY4" fmla="*/ 1042608 h 6173660"/>
              <a:gd name="connsiteX5" fmla="*/ 2220951 w 9094708"/>
              <a:gd name="connsiteY5" fmla="*/ 302381 h 6173660"/>
              <a:gd name="connsiteX6" fmla="*/ 188951 w 9094708"/>
              <a:gd name="connsiteY6" fmla="*/ 462038 h 6173660"/>
              <a:gd name="connsiteX7" fmla="*/ 363122 w 9094708"/>
              <a:gd name="connsiteY7" fmla="*/ 5551862 h 6173660"/>
              <a:gd name="connsiteX8" fmla="*/ 2612836 w 9094708"/>
              <a:gd name="connsiteY8" fmla="*/ 6093580 h 6173660"/>
              <a:gd name="connsiteX9" fmla="*/ 4122322 w 9094708"/>
              <a:gd name="connsiteY9" fmla="*/ 5600096 h 6173660"/>
              <a:gd name="connsiteX10" fmla="*/ 5980149 w 9094708"/>
              <a:gd name="connsiteY10" fmla="*/ 5991980 h 6173660"/>
              <a:gd name="connsiteX11" fmla="*/ 8070208 w 9094708"/>
              <a:gd name="connsiteY11" fmla="*/ 5150151 h 6173660"/>
              <a:gd name="connsiteX0" fmla="*/ 8186847 w 9211347"/>
              <a:gd name="connsiteY0" fmla="*/ 5150151 h 6173660"/>
              <a:gd name="connsiteX1" fmla="*/ 9130275 w 9211347"/>
              <a:gd name="connsiteY1" fmla="*/ 3829352 h 6173660"/>
              <a:gd name="connsiteX2" fmla="*/ 8970619 w 9211347"/>
              <a:gd name="connsiteY2" fmla="*/ 1913467 h 6173660"/>
              <a:gd name="connsiteX3" fmla="*/ 7446619 w 9211347"/>
              <a:gd name="connsiteY3" fmla="*/ 781351 h 6173660"/>
              <a:gd name="connsiteX4" fmla="*/ 4935646 w 9211347"/>
              <a:gd name="connsiteY4" fmla="*/ 1042608 h 6173660"/>
              <a:gd name="connsiteX5" fmla="*/ 2337590 w 9211347"/>
              <a:gd name="connsiteY5" fmla="*/ 302381 h 6173660"/>
              <a:gd name="connsiteX6" fmla="*/ 305590 w 9211347"/>
              <a:gd name="connsiteY6" fmla="*/ 462038 h 6173660"/>
              <a:gd name="connsiteX7" fmla="*/ 262047 w 9211347"/>
              <a:gd name="connsiteY7" fmla="*/ 5551862 h 6173660"/>
              <a:gd name="connsiteX8" fmla="*/ 2729475 w 9211347"/>
              <a:gd name="connsiteY8" fmla="*/ 6093580 h 6173660"/>
              <a:gd name="connsiteX9" fmla="*/ 4238961 w 9211347"/>
              <a:gd name="connsiteY9" fmla="*/ 5600096 h 6173660"/>
              <a:gd name="connsiteX10" fmla="*/ 6096788 w 9211347"/>
              <a:gd name="connsiteY10" fmla="*/ 5991980 h 6173660"/>
              <a:gd name="connsiteX11" fmla="*/ 8186847 w 9211347"/>
              <a:gd name="connsiteY11" fmla="*/ 5150151 h 6173660"/>
              <a:gd name="connsiteX0" fmla="*/ 8179727 w 9204227"/>
              <a:gd name="connsiteY0" fmla="*/ 4875576 h 5871472"/>
              <a:gd name="connsiteX1" fmla="*/ 9123155 w 9204227"/>
              <a:gd name="connsiteY1" fmla="*/ 3554777 h 5871472"/>
              <a:gd name="connsiteX2" fmla="*/ 8963499 w 9204227"/>
              <a:gd name="connsiteY2" fmla="*/ 1638892 h 5871472"/>
              <a:gd name="connsiteX3" fmla="*/ 7439499 w 9204227"/>
              <a:gd name="connsiteY3" fmla="*/ 506776 h 5871472"/>
              <a:gd name="connsiteX4" fmla="*/ 4928526 w 9204227"/>
              <a:gd name="connsiteY4" fmla="*/ 768033 h 5871472"/>
              <a:gd name="connsiteX5" fmla="*/ 2330470 w 9204227"/>
              <a:gd name="connsiteY5" fmla="*/ 27806 h 5871472"/>
              <a:gd name="connsiteX6" fmla="*/ 312984 w 9204227"/>
              <a:gd name="connsiteY6" fmla="*/ 692297 h 5871472"/>
              <a:gd name="connsiteX7" fmla="*/ 254927 w 9204227"/>
              <a:gd name="connsiteY7" fmla="*/ 5277287 h 5871472"/>
              <a:gd name="connsiteX8" fmla="*/ 2722355 w 9204227"/>
              <a:gd name="connsiteY8" fmla="*/ 5819005 h 5871472"/>
              <a:gd name="connsiteX9" fmla="*/ 4231841 w 9204227"/>
              <a:gd name="connsiteY9" fmla="*/ 5325521 h 5871472"/>
              <a:gd name="connsiteX10" fmla="*/ 6089668 w 9204227"/>
              <a:gd name="connsiteY10" fmla="*/ 5717405 h 5871472"/>
              <a:gd name="connsiteX11" fmla="*/ 8179727 w 9204227"/>
              <a:gd name="connsiteY11" fmla="*/ 4875576 h 5871472"/>
              <a:gd name="connsiteX0" fmla="*/ 8179727 w 9204227"/>
              <a:gd name="connsiteY0" fmla="*/ 5745461 h 6741357"/>
              <a:gd name="connsiteX1" fmla="*/ 9123155 w 9204227"/>
              <a:gd name="connsiteY1" fmla="*/ 4424662 h 6741357"/>
              <a:gd name="connsiteX2" fmla="*/ 8963499 w 9204227"/>
              <a:gd name="connsiteY2" fmla="*/ 2508777 h 6741357"/>
              <a:gd name="connsiteX3" fmla="*/ 7439499 w 9204227"/>
              <a:gd name="connsiteY3" fmla="*/ 1376661 h 6741357"/>
              <a:gd name="connsiteX4" fmla="*/ 4928526 w 9204227"/>
              <a:gd name="connsiteY4" fmla="*/ 1637918 h 6741357"/>
              <a:gd name="connsiteX5" fmla="*/ 2330470 w 9204227"/>
              <a:gd name="connsiteY5" fmla="*/ 213 h 6741357"/>
              <a:gd name="connsiteX6" fmla="*/ 312984 w 9204227"/>
              <a:gd name="connsiteY6" fmla="*/ 1562182 h 6741357"/>
              <a:gd name="connsiteX7" fmla="*/ 254927 w 9204227"/>
              <a:gd name="connsiteY7" fmla="*/ 6147172 h 6741357"/>
              <a:gd name="connsiteX8" fmla="*/ 2722355 w 9204227"/>
              <a:gd name="connsiteY8" fmla="*/ 6688890 h 6741357"/>
              <a:gd name="connsiteX9" fmla="*/ 4231841 w 9204227"/>
              <a:gd name="connsiteY9" fmla="*/ 6195406 h 6741357"/>
              <a:gd name="connsiteX10" fmla="*/ 6089668 w 9204227"/>
              <a:gd name="connsiteY10" fmla="*/ 6587290 h 6741357"/>
              <a:gd name="connsiteX11" fmla="*/ 8179727 w 9204227"/>
              <a:gd name="connsiteY11" fmla="*/ 5745461 h 6741357"/>
              <a:gd name="connsiteX0" fmla="*/ 8179727 w 9204227"/>
              <a:gd name="connsiteY0" fmla="*/ 5747258 h 6743154"/>
              <a:gd name="connsiteX1" fmla="*/ 9123155 w 9204227"/>
              <a:gd name="connsiteY1" fmla="*/ 4426459 h 6743154"/>
              <a:gd name="connsiteX2" fmla="*/ 8963499 w 9204227"/>
              <a:gd name="connsiteY2" fmla="*/ 2510574 h 6743154"/>
              <a:gd name="connsiteX3" fmla="*/ 7439499 w 9204227"/>
              <a:gd name="connsiteY3" fmla="*/ 1378458 h 6743154"/>
              <a:gd name="connsiteX4" fmla="*/ 6002583 w 9204227"/>
              <a:gd name="connsiteY4" fmla="*/ 1807992 h 6743154"/>
              <a:gd name="connsiteX5" fmla="*/ 2330470 w 9204227"/>
              <a:gd name="connsiteY5" fmla="*/ 2010 h 6743154"/>
              <a:gd name="connsiteX6" fmla="*/ 312984 w 9204227"/>
              <a:gd name="connsiteY6" fmla="*/ 1563979 h 6743154"/>
              <a:gd name="connsiteX7" fmla="*/ 254927 w 9204227"/>
              <a:gd name="connsiteY7" fmla="*/ 6148969 h 6743154"/>
              <a:gd name="connsiteX8" fmla="*/ 2722355 w 9204227"/>
              <a:gd name="connsiteY8" fmla="*/ 6690687 h 6743154"/>
              <a:gd name="connsiteX9" fmla="*/ 4231841 w 9204227"/>
              <a:gd name="connsiteY9" fmla="*/ 6197203 h 6743154"/>
              <a:gd name="connsiteX10" fmla="*/ 6089668 w 9204227"/>
              <a:gd name="connsiteY10" fmla="*/ 6589087 h 6743154"/>
              <a:gd name="connsiteX11" fmla="*/ 8179727 w 9204227"/>
              <a:gd name="connsiteY11" fmla="*/ 5747258 h 6743154"/>
              <a:gd name="connsiteX0" fmla="*/ 8137741 w 9162241"/>
              <a:gd name="connsiteY0" fmla="*/ 5747258 h 7083390"/>
              <a:gd name="connsiteX1" fmla="*/ 9081169 w 9162241"/>
              <a:gd name="connsiteY1" fmla="*/ 4426459 h 7083390"/>
              <a:gd name="connsiteX2" fmla="*/ 8921513 w 9162241"/>
              <a:gd name="connsiteY2" fmla="*/ 2510574 h 7083390"/>
              <a:gd name="connsiteX3" fmla="*/ 7397513 w 9162241"/>
              <a:gd name="connsiteY3" fmla="*/ 1378458 h 7083390"/>
              <a:gd name="connsiteX4" fmla="*/ 5960597 w 9162241"/>
              <a:gd name="connsiteY4" fmla="*/ 1807992 h 7083390"/>
              <a:gd name="connsiteX5" fmla="*/ 2288484 w 9162241"/>
              <a:gd name="connsiteY5" fmla="*/ 2010 h 7083390"/>
              <a:gd name="connsiteX6" fmla="*/ 270998 w 9162241"/>
              <a:gd name="connsiteY6" fmla="*/ 1563979 h 7083390"/>
              <a:gd name="connsiteX7" fmla="*/ 212941 w 9162241"/>
              <a:gd name="connsiteY7" fmla="*/ 6148969 h 7083390"/>
              <a:gd name="connsiteX8" fmla="*/ 2056255 w 9162241"/>
              <a:gd name="connsiteY8" fmla="*/ 7083335 h 7083390"/>
              <a:gd name="connsiteX9" fmla="*/ 4189855 w 9162241"/>
              <a:gd name="connsiteY9" fmla="*/ 6197203 h 7083390"/>
              <a:gd name="connsiteX10" fmla="*/ 6047682 w 9162241"/>
              <a:gd name="connsiteY10" fmla="*/ 6589087 h 7083390"/>
              <a:gd name="connsiteX11" fmla="*/ 8137741 w 9162241"/>
              <a:gd name="connsiteY11" fmla="*/ 5747258 h 7083390"/>
              <a:gd name="connsiteX0" fmla="*/ 8137741 w 9145680"/>
              <a:gd name="connsiteY0" fmla="*/ 5747258 h 7083390"/>
              <a:gd name="connsiteX1" fmla="*/ 9081169 w 9145680"/>
              <a:gd name="connsiteY1" fmla="*/ 4426459 h 7083390"/>
              <a:gd name="connsiteX2" fmla="*/ 8921513 w 9145680"/>
              <a:gd name="connsiteY2" fmla="*/ 2510574 h 7083390"/>
              <a:gd name="connsiteX3" fmla="*/ 7789399 w 9145680"/>
              <a:gd name="connsiteY3" fmla="*/ 1210178 h 7083390"/>
              <a:gd name="connsiteX4" fmla="*/ 5960597 w 9145680"/>
              <a:gd name="connsiteY4" fmla="*/ 1807992 h 7083390"/>
              <a:gd name="connsiteX5" fmla="*/ 2288484 w 9145680"/>
              <a:gd name="connsiteY5" fmla="*/ 2010 h 7083390"/>
              <a:gd name="connsiteX6" fmla="*/ 270998 w 9145680"/>
              <a:gd name="connsiteY6" fmla="*/ 1563979 h 7083390"/>
              <a:gd name="connsiteX7" fmla="*/ 212941 w 9145680"/>
              <a:gd name="connsiteY7" fmla="*/ 6148969 h 7083390"/>
              <a:gd name="connsiteX8" fmla="*/ 2056255 w 9145680"/>
              <a:gd name="connsiteY8" fmla="*/ 7083335 h 7083390"/>
              <a:gd name="connsiteX9" fmla="*/ 4189855 w 9145680"/>
              <a:gd name="connsiteY9" fmla="*/ 6197203 h 7083390"/>
              <a:gd name="connsiteX10" fmla="*/ 6047682 w 9145680"/>
              <a:gd name="connsiteY10" fmla="*/ 6589087 h 7083390"/>
              <a:gd name="connsiteX11" fmla="*/ 8137741 w 9145680"/>
              <a:gd name="connsiteY11" fmla="*/ 5747258 h 7083390"/>
              <a:gd name="connsiteX0" fmla="*/ 8137741 w 9145680"/>
              <a:gd name="connsiteY0" fmla="*/ 5745268 h 7081400"/>
              <a:gd name="connsiteX1" fmla="*/ 9081169 w 9145680"/>
              <a:gd name="connsiteY1" fmla="*/ 4424469 h 7081400"/>
              <a:gd name="connsiteX2" fmla="*/ 8921513 w 9145680"/>
              <a:gd name="connsiteY2" fmla="*/ 2508584 h 7081400"/>
              <a:gd name="connsiteX3" fmla="*/ 7789399 w 9145680"/>
              <a:gd name="connsiteY3" fmla="*/ 1208188 h 7081400"/>
              <a:gd name="connsiteX4" fmla="*/ 5452597 w 9145680"/>
              <a:gd name="connsiteY4" fmla="*/ 1525538 h 7081400"/>
              <a:gd name="connsiteX5" fmla="*/ 2288484 w 9145680"/>
              <a:gd name="connsiteY5" fmla="*/ 20 h 7081400"/>
              <a:gd name="connsiteX6" fmla="*/ 270998 w 9145680"/>
              <a:gd name="connsiteY6" fmla="*/ 1561989 h 7081400"/>
              <a:gd name="connsiteX7" fmla="*/ 212941 w 9145680"/>
              <a:gd name="connsiteY7" fmla="*/ 6146979 h 7081400"/>
              <a:gd name="connsiteX8" fmla="*/ 2056255 w 9145680"/>
              <a:gd name="connsiteY8" fmla="*/ 7081345 h 7081400"/>
              <a:gd name="connsiteX9" fmla="*/ 4189855 w 9145680"/>
              <a:gd name="connsiteY9" fmla="*/ 6195213 h 7081400"/>
              <a:gd name="connsiteX10" fmla="*/ 6047682 w 9145680"/>
              <a:gd name="connsiteY10" fmla="*/ 6587097 h 7081400"/>
              <a:gd name="connsiteX11" fmla="*/ 8137741 w 9145680"/>
              <a:gd name="connsiteY11" fmla="*/ 5745268 h 7081400"/>
              <a:gd name="connsiteX0" fmla="*/ 8137741 w 9145680"/>
              <a:gd name="connsiteY0" fmla="*/ 5745268 h 7102366"/>
              <a:gd name="connsiteX1" fmla="*/ 9081169 w 9145680"/>
              <a:gd name="connsiteY1" fmla="*/ 4424469 h 7102366"/>
              <a:gd name="connsiteX2" fmla="*/ 8921513 w 9145680"/>
              <a:gd name="connsiteY2" fmla="*/ 2508584 h 7102366"/>
              <a:gd name="connsiteX3" fmla="*/ 7789399 w 9145680"/>
              <a:gd name="connsiteY3" fmla="*/ 1208188 h 7102366"/>
              <a:gd name="connsiteX4" fmla="*/ 5452597 w 9145680"/>
              <a:gd name="connsiteY4" fmla="*/ 1525538 h 7102366"/>
              <a:gd name="connsiteX5" fmla="*/ 2288484 w 9145680"/>
              <a:gd name="connsiteY5" fmla="*/ 20 h 7102366"/>
              <a:gd name="connsiteX6" fmla="*/ 270998 w 9145680"/>
              <a:gd name="connsiteY6" fmla="*/ 1561989 h 7102366"/>
              <a:gd name="connsiteX7" fmla="*/ 212941 w 9145680"/>
              <a:gd name="connsiteY7" fmla="*/ 6146979 h 7102366"/>
              <a:gd name="connsiteX8" fmla="*/ 2056255 w 9145680"/>
              <a:gd name="connsiteY8" fmla="*/ 7081345 h 7102366"/>
              <a:gd name="connsiteX9" fmla="*/ 4030198 w 9145680"/>
              <a:gd name="connsiteY9" fmla="*/ 6812231 h 7102366"/>
              <a:gd name="connsiteX10" fmla="*/ 6047682 w 9145680"/>
              <a:gd name="connsiteY10" fmla="*/ 6587097 h 7102366"/>
              <a:gd name="connsiteX11" fmla="*/ 8137741 w 9145680"/>
              <a:gd name="connsiteY11" fmla="*/ 5745268 h 7102366"/>
              <a:gd name="connsiteX0" fmla="*/ 8137741 w 9145680"/>
              <a:gd name="connsiteY0" fmla="*/ 5745268 h 7147841"/>
              <a:gd name="connsiteX1" fmla="*/ 9081169 w 9145680"/>
              <a:gd name="connsiteY1" fmla="*/ 4424469 h 7147841"/>
              <a:gd name="connsiteX2" fmla="*/ 8921513 w 9145680"/>
              <a:gd name="connsiteY2" fmla="*/ 2508584 h 7147841"/>
              <a:gd name="connsiteX3" fmla="*/ 7789399 w 9145680"/>
              <a:gd name="connsiteY3" fmla="*/ 1208188 h 7147841"/>
              <a:gd name="connsiteX4" fmla="*/ 5452597 w 9145680"/>
              <a:gd name="connsiteY4" fmla="*/ 1525538 h 7147841"/>
              <a:gd name="connsiteX5" fmla="*/ 2288484 w 9145680"/>
              <a:gd name="connsiteY5" fmla="*/ 20 h 7147841"/>
              <a:gd name="connsiteX6" fmla="*/ 270998 w 9145680"/>
              <a:gd name="connsiteY6" fmla="*/ 1561989 h 7147841"/>
              <a:gd name="connsiteX7" fmla="*/ 212941 w 9145680"/>
              <a:gd name="connsiteY7" fmla="*/ 5361684 h 7147841"/>
              <a:gd name="connsiteX8" fmla="*/ 2056255 w 9145680"/>
              <a:gd name="connsiteY8" fmla="*/ 7081345 h 7147841"/>
              <a:gd name="connsiteX9" fmla="*/ 4030198 w 9145680"/>
              <a:gd name="connsiteY9" fmla="*/ 6812231 h 7147841"/>
              <a:gd name="connsiteX10" fmla="*/ 6047682 w 9145680"/>
              <a:gd name="connsiteY10" fmla="*/ 6587097 h 7147841"/>
              <a:gd name="connsiteX11" fmla="*/ 8137741 w 9145680"/>
              <a:gd name="connsiteY11" fmla="*/ 5745268 h 7147841"/>
              <a:gd name="connsiteX0" fmla="*/ 8137741 w 9145680"/>
              <a:gd name="connsiteY0" fmla="*/ 5745268 h 6812745"/>
              <a:gd name="connsiteX1" fmla="*/ 9081169 w 9145680"/>
              <a:gd name="connsiteY1" fmla="*/ 4424469 h 6812745"/>
              <a:gd name="connsiteX2" fmla="*/ 8921513 w 9145680"/>
              <a:gd name="connsiteY2" fmla="*/ 2508584 h 6812745"/>
              <a:gd name="connsiteX3" fmla="*/ 7789399 w 9145680"/>
              <a:gd name="connsiteY3" fmla="*/ 1208188 h 6812745"/>
              <a:gd name="connsiteX4" fmla="*/ 5452597 w 9145680"/>
              <a:gd name="connsiteY4" fmla="*/ 1525538 h 6812745"/>
              <a:gd name="connsiteX5" fmla="*/ 2288484 w 9145680"/>
              <a:gd name="connsiteY5" fmla="*/ 20 h 6812745"/>
              <a:gd name="connsiteX6" fmla="*/ 270998 w 9145680"/>
              <a:gd name="connsiteY6" fmla="*/ 1561989 h 6812745"/>
              <a:gd name="connsiteX7" fmla="*/ 212941 w 9145680"/>
              <a:gd name="connsiteY7" fmla="*/ 5361684 h 6812745"/>
              <a:gd name="connsiteX8" fmla="*/ 2056255 w 9145680"/>
              <a:gd name="connsiteY8" fmla="*/ 6183863 h 6812745"/>
              <a:gd name="connsiteX9" fmla="*/ 4030198 w 9145680"/>
              <a:gd name="connsiteY9" fmla="*/ 6812231 h 6812745"/>
              <a:gd name="connsiteX10" fmla="*/ 6047682 w 9145680"/>
              <a:gd name="connsiteY10" fmla="*/ 6587097 h 6812745"/>
              <a:gd name="connsiteX11" fmla="*/ 8137741 w 9145680"/>
              <a:gd name="connsiteY11" fmla="*/ 5745268 h 6812745"/>
              <a:gd name="connsiteX0" fmla="*/ 8137741 w 9145680"/>
              <a:gd name="connsiteY0" fmla="*/ 5745268 h 6590965"/>
              <a:gd name="connsiteX1" fmla="*/ 9081169 w 9145680"/>
              <a:gd name="connsiteY1" fmla="*/ 4424469 h 6590965"/>
              <a:gd name="connsiteX2" fmla="*/ 8921513 w 9145680"/>
              <a:gd name="connsiteY2" fmla="*/ 2508584 h 6590965"/>
              <a:gd name="connsiteX3" fmla="*/ 7789399 w 9145680"/>
              <a:gd name="connsiteY3" fmla="*/ 1208188 h 6590965"/>
              <a:gd name="connsiteX4" fmla="*/ 5452597 w 9145680"/>
              <a:gd name="connsiteY4" fmla="*/ 1525538 h 6590965"/>
              <a:gd name="connsiteX5" fmla="*/ 2288484 w 9145680"/>
              <a:gd name="connsiteY5" fmla="*/ 20 h 6590965"/>
              <a:gd name="connsiteX6" fmla="*/ 270998 w 9145680"/>
              <a:gd name="connsiteY6" fmla="*/ 1561989 h 6590965"/>
              <a:gd name="connsiteX7" fmla="*/ 212941 w 9145680"/>
              <a:gd name="connsiteY7" fmla="*/ 5361684 h 6590965"/>
              <a:gd name="connsiteX8" fmla="*/ 2056255 w 9145680"/>
              <a:gd name="connsiteY8" fmla="*/ 6183863 h 6590965"/>
              <a:gd name="connsiteX9" fmla="*/ 4030198 w 9145680"/>
              <a:gd name="connsiteY9" fmla="*/ 6083027 h 6590965"/>
              <a:gd name="connsiteX10" fmla="*/ 6047682 w 9145680"/>
              <a:gd name="connsiteY10" fmla="*/ 6587097 h 6590965"/>
              <a:gd name="connsiteX11" fmla="*/ 8137741 w 9145680"/>
              <a:gd name="connsiteY11" fmla="*/ 5745268 h 6590965"/>
              <a:gd name="connsiteX0" fmla="*/ 8137741 w 9145680"/>
              <a:gd name="connsiteY0" fmla="*/ 5745268 h 6221578"/>
              <a:gd name="connsiteX1" fmla="*/ 9081169 w 9145680"/>
              <a:gd name="connsiteY1" fmla="*/ 4424469 h 6221578"/>
              <a:gd name="connsiteX2" fmla="*/ 8921513 w 9145680"/>
              <a:gd name="connsiteY2" fmla="*/ 2508584 h 6221578"/>
              <a:gd name="connsiteX3" fmla="*/ 7789399 w 9145680"/>
              <a:gd name="connsiteY3" fmla="*/ 1208188 h 6221578"/>
              <a:gd name="connsiteX4" fmla="*/ 5452597 w 9145680"/>
              <a:gd name="connsiteY4" fmla="*/ 1525538 h 6221578"/>
              <a:gd name="connsiteX5" fmla="*/ 2288484 w 9145680"/>
              <a:gd name="connsiteY5" fmla="*/ 20 h 6221578"/>
              <a:gd name="connsiteX6" fmla="*/ 270998 w 9145680"/>
              <a:gd name="connsiteY6" fmla="*/ 1561989 h 6221578"/>
              <a:gd name="connsiteX7" fmla="*/ 212941 w 9145680"/>
              <a:gd name="connsiteY7" fmla="*/ 5361684 h 6221578"/>
              <a:gd name="connsiteX8" fmla="*/ 2056255 w 9145680"/>
              <a:gd name="connsiteY8" fmla="*/ 6183863 h 6221578"/>
              <a:gd name="connsiteX9" fmla="*/ 4030198 w 9145680"/>
              <a:gd name="connsiteY9" fmla="*/ 6083027 h 6221578"/>
              <a:gd name="connsiteX10" fmla="*/ 6047682 w 9145680"/>
              <a:gd name="connsiteY10" fmla="*/ 6194449 h 6221578"/>
              <a:gd name="connsiteX11" fmla="*/ 8137741 w 9145680"/>
              <a:gd name="connsiteY11" fmla="*/ 5745268 h 6221578"/>
              <a:gd name="connsiteX0" fmla="*/ 8253855 w 9137079"/>
              <a:gd name="connsiteY0" fmla="*/ 6025733 h 6221582"/>
              <a:gd name="connsiteX1" fmla="*/ 9081169 w 9137079"/>
              <a:gd name="connsiteY1" fmla="*/ 4424469 h 6221582"/>
              <a:gd name="connsiteX2" fmla="*/ 8921513 w 9137079"/>
              <a:gd name="connsiteY2" fmla="*/ 2508584 h 6221582"/>
              <a:gd name="connsiteX3" fmla="*/ 7789399 w 9137079"/>
              <a:gd name="connsiteY3" fmla="*/ 1208188 h 6221582"/>
              <a:gd name="connsiteX4" fmla="*/ 5452597 w 9137079"/>
              <a:gd name="connsiteY4" fmla="*/ 1525538 h 6221582"/>
              <a:gd name="connsiteX5" fmla="*/ 2288484 w 9137079"/>
              <a:gd name="connsiteY5" fmla="*/ 20 h 6221582"/>
              <a:gd name="connsiteX6" fmla="*/ 270998 w 9137079"/>
              <a:gd name="connsiteY6" fmla="*/ 1561989 h 6221582"/>
              <a:gd name="connsiteX7" fmla="*/ 212941 w 9137079"/>
              <a:gd name="connsiteY7" fmla="*/ 5361684 h 6221582"/>
              <a:gd name="connsiteX8" fmla="*/ 2056255 w 9137079"/>
              <a:gd name="connsiteY8" fmla="*/ 6183863 h 6221582"/>
              <a:gd name="connsiteX9" fmla="*/ 4030198 w 9137079"/>
              <a:gd name="connsiteY9" fmla="*/ 6083027 h 6221582"/>
              <a:gd name="connsiteX10" fmla="*/ 6047682 w 9137079"/>
              <a:gd name="connsiteY10" fmla="*/ 6194449 h 6221582"/>
              <a:gd name="connsiteX11" fmla="*/ 8253855 w 9137079"/>
              <a:gd name="connsiteY11" fmla="*/ 6025733 h 6221582"/>
              <a:gd name="connsiteX0" fmla="*/ 8262641 w 9145865"/>
              <a:gd name="connsiteY0" fmla="*/ 6025733 h 6217505"/>
              <a:gd name="connsiteX1" fmla="*/ 9089955 w 9145865"/>
              <a:gd name="connsiteY1" fmla="*/ 4424469 h 6217505"/>
              <a:gd name="connsiteX2" fmla="*/ 8930299 w 9145865"/>
              <a:gd name="connsiteY2" fmla="*/ 2508584 h 6217505"/>
              <a:gd name="connsiteX3" fmla="*/ 7798185 w 9145865"/>
              <a:gd name="connsiteY3" fmla="*/ 1208188 h 6217505"/>
              <a:gd name="connsiteX4" fmla="*/ 5461383 w 9145865"/>
              <a:gd name="connsiteY4" fmla="*/ 1525538 h 6217505"/>
              <a:gd name="connsiteX5" fmla="*/ 2297270 w 9145865"/>
              <a:gd name="connsiteY5" fmla="*/ 20 h 6217505"/>
              <a:gd name="connsiteX6" fmla="*/ 279784 w 9145865"/>
              <a:gd name="connsiteY6" fmla="*/ 1561989 h 6217505"/>
              <a:gd name="connsiteX7" fmla="*/ 207213 w 9145865"/>
              <a:gd name="connsiteY7" fmla="*/ 5698240 h 6217505"/>
              <a:gd name="connsiteX8" fmla="*/ 2065041 w 9145865"/>
              <a:gd name="connsiteY8" fmla="*/ 6183863 h 6217505"/>
              <a:gd name="connsiteX9" fmla="*/ 4038984 w 9145865"/>
              <a:gd name="connsiteY9" fmla="*/ 6083027 h 6217505"/>
              <a:gd name="connsiteX10" fmla="*/ 6056468 w 9145865"/>
              <a:gd name="connsiteY10" fmla="*/ 6194449 h 6217505"/>
              <a:gd name="connsiteX11" fmla="*/ 8262641 w 9145865"/>
              <a:gd name="connsiteY11" fmla="*/ 6025733 h 6217505"/>
              <a:gd name="connsiteX0" fmla="*/ 8262641 w 9145865"/>
              <a:gd name="connsiteY0" fmla="*/ 6025733 h 6231048"/>
              <a:gd name="connsiteX1" fmla="*/ 9089955 w 9145865"/>
              <a:gd name="connsiteY1" fmla="*/ 4424469 h 6231048"/>
              <a:gd name="connsiteX2" fmla="*/ 8930299 w 9145865"/>
              <a:gd name="connsiteY2" fmla="*/ 2508584 h 6231048"/>
              <a:gd name="connsiteX3" fmla="*/ 7798185 w 9145865"/>
              <a:gd name="connsiteY3" fmla="*/ 1208188 h 6231048"/>
              <a:gd name="connsiteX4" fmla="*/ 5461383 w 9145865"/>
              <a:gd name="connsiteY4" fmla="*/ 1525538 h 6231048"/>
              <a:gd name="connsiteX5" fmla="*/ 2297270 w 9145865"/>
              <a:gd name="connsiteY5" fmla="*/ 20 h 6231048"/>
              <a:gd name="connsiteX6" fmla="*/ 279784 w 9145865"/>
              <a:gd name="connsiteY6" fmla="*/ 1561989 h 6231048"/>
              <a:gd name="connsiteX7" fmla="*/ 207213 w 9145865"/>
              <a:gd name="connsiteY7" fmla="*/ 5698240 h 6231048"/>
              <a:gd name="connsiteX8" fmla="*/ 2065041 w 9145865"/>
              <a:gd name="connsiteY8" fmla="*/ 6183863 h 6231048"/>
              <a:gd name="connsiteX9" fmla="*/ 6056468 w 9145865"/>
              <a:gd name="connsiteY9" fmla="*/ 6194449 h 6231048"/>
              <a:gd name="connsiteX10" fmla="*/ 8262641 w 9145865"/>
              <a:gd name="connsiteY10" fmla="*/ 6025733 h 6231048"/>
              <a:gd name="connsiteX0" fmla="*/ 8262641 w 9146346"/>
              <a:gd name="connsiteY0" fmla="*/ 6120178 h 6325493"/>
              <a:gd name="connsiteX1" fmla="*/ 9089955 w 9146346"/>
              <a:gd name="connsiteY1" fmla="*/ 4518914 h 6325493"/>
              <a:gd name="connsiteX2" fmla="*/ 8930299 w 9146346"/>
              <a:gd name="connsiteY2" fmla="*/ 2603029 h 6325493"/>
              <a:gd name="connsiteX3" fmla="*/ 7785381 w 9146346"/>
              <a:gd name="connsiteY3" fmla="*/ 10772 h 6325493"/>
              <a:gd name="connsiteX4" fmla="*/ 5461383 w 9146346"/>
              <a:gd name="connsiteY4" fmla="*/ 1619983 h 6325493"/>
              <a:gd name="connsiteX5" fmla="*/ 2297270 w 9146346"/>
              <a:gd name="connsiteY5" fmla="*/ 94465 h 6325493"/>
              <a:gd name="connsiteX6" fmla="*/ 279784 w 9146346"/>
              <a:gd name="connsiteY6" fmla="*/ 1656434 h 6325493"/>
              <a:gd name="connsiteX7" fmla="*/ 207213 w 9146346"/>
              <a:gd name="connsiteY7" fmla="*/ 5792685 h 6325493"/>
              <a:gd name="connsiteX8" fmla="*/ 2065041 w 9146346"/>
              <a:gd name="connsiteY8" fmla="*/ 6278308 h 6325493"/>
              <a:gd name="connsiteX9" fmla="*/ 6056468 w 9146346"/>
              <a:gd name="connsiteY9" fmla="*/ 6288894 h 6325493"/>
              <a:gd name="connsiteX10" fmla="*/ 8262641 w 9146346"/>
              <a:gd name="connsiteY10" fmla="*/ 6120178 h 6325493"/>
              <a:gd name="connsiteX0" fmla="*/ 8262641 w 9146346"/>
              <a:gd name="connsiteY0" fmla="*/ 6273162 h 6478477"/>
              <a:gd name="connsiteX1" fmla="*/ 9089955 w 9146346"/>
              <a:gd name="connsiteY1" fmla="*/ 4671898 h 6478477"/>
              <a:gd name="connsiteX2" fmla="*/ 8930299 w 9146346"/>
              <a:gd name="connsiteY2" fmla="*/ 2756013 h 6478477"/>
              <a:gd name="connsiteX3" fmla="*/ 7785381 w 9146346"/>
              <a:gd name="connsiteY3" fmla="*/ 163756 h 6478477"/>
              <a:gd name="connsiteX4" fmla="*/ 5512600 w 9146346"/>
              <a:gd name="connsiteY4" fmla="*/ 265796 h 6478477"/>
              <a:gd name="connsiteX5" fmla="*/ 2297270 w 9146346"/>
              <a:gd name="connsiteY5" fmla="*/ 247449 h 6478477"/>
              <a:gd name="connsiteX6" fmla="*/ 279784 w 9146346"/>
              <a:gd name="connsiteY6" fmla="*/ 1809418 h 6478477"/>
              <a:gd name="connsiteX7" fmla="*/ 207213 w 9146346"/>
              <a:gd name="connsiteY7" fmla="*/ 5945669 h 6478477"/>
              <a:gd name="connsiteX8" fmla="*/ 2065041 w 9146346"/>
              <a:gd name="connsiteY8" fmla="*/ 6431292 h 6478477"/>
              <a:gd name="connsiteX9" fmla="*/ 6056468 w 9146346"/>
              <a:gd name="connsiteY9" fmla="*/ 6441878 h 6478477"/>
              <a:gd name="connsiteX10" fmla="*/ 8262641 w 9146346"/>
              <a:gd name="connsiteY10" fmla="*/ 6273162 h 6478477"/>
              <a:gd name="connsiteX0" fmla="*/ 8064962 w 8948667"/>
              <a:gd name="connsiteY0" fmla="*/ 6664393 h 6955019"/>
              <a:gd name="connsiteX1" fmla="*/ 8892276 w 8948667"/>
              <a:gd name="connsiteY1" fmla="*/ 5063129 h 6955019"/>
              <a:gd name="connsiteX2" fmla="*/ 8732620 w 8948667"/>
              <a:gd name="connsiteY2" fmla="*/ 3147244 h 6955019"/>
              <a:gd name="connsiteX3" fmla="*/ 7587702 w 8948667"/>
              <a:gd name="connsiteY3" fmla="*/ 554987 h 6955019"/>
              <a:gd name="connsiteX4" fmla="*/ 5314921 w 8948667"/>
              <a:gd name="connsiteY4" fmla="*/ 657027 h 6955019"/>
              <a:gd name="connsiteX5" fmla="*/ 2099591 w 8948667"/>
              <a:gd name="connsiteY5" fmla="*/ 638680 h 6955019"/>
              <a:gd name="connsiteX6" fmla="*/ 1183267 w 8948667"/>
              <a:gd name="connsiteY6" fmla="*/ 370519 h 6955019"/>
              <a:gd name="connsiteX7" fmla="*/ 9534 w 8948667"/>
              <a:gd name="connsiteY7" fmla="*/ 6336900 h 6955019"/>
              <a:gd name="connsiteX8" fmla="*/ 1867362 w 8948667"/>
              <a:gd name="connsiteY8" fmla="*/ 6822523 h 6955019"/>
              <a:gd name="connsiteX9" fmla="*/ 5858789 w 8948667"/>
              <a:gd name="connsiteY9" fmla="*/ 6833109 h 6955019"/>
              <a:gd name="connsiteX10" fmla="*/ 8064962 w 8948667"/>
              <a:gd name="connsiteY10" fmla="*/ 6664393 h 6955019"/>
              <a:gd name="connsiteX0" fmla="*/ 7008909 w 7892614"/>
              <a:gd name="connsiteY0" fmla="*/ 6750983 h 7943741"/>
              <a:gd name="connsiteX1" fmla="*/ 7836223 w 7892614"/>
              <a:gd name="connsiteY1" fmla="*/ 5149719 h 7943741"/>
              <a:gd name="connsiteX2" fmla="*/ 7676567 w 7892614"/>
              <a:gd name="connsiteY2" fmla="*/ 3233834 h 7943741"/>
              <a:gd name="connsiteX3" fmla="*/ 6531649 w 7892614"/>
              <a:gd name="connsiteY3" fmla="*/ 641577 h 7943741"/>
              <a:gd name="connsiteX4" fmla="*/ 4258868 w 7892614"/>
              <a:gd name="connsiteY4" fmla="*/ 743617 h 7943741"/>
              <a:gd name="connsiteX5" fmla="*/ 1043538 w 7892614"/>
              <a:gd name="connsiteY5" fmla="*/ 725270 h 7943741"/>
              <a:gd name="connsiteX6" fmla="*/ 127214 w 7892614"/>
              <a:gd name="connsiteY6" fmla="*/ 457109 h 7943741"/>
              <a:gd name="connsiteX7" fmla="*/ 80252 w 7892614"/>
              <a:gd name="connsiteY7" fmla="*/ 7607694 h 7943741"/>
              <a:gd name="connsiteX8" fmla="*/ 811309 w 7892614"/>
              <a:gd name="connsiteY8" fmla="*/ 6909113 h 7943741"/>
              <a:gd name="connsiteX9" fmla="*/ 4802736 w 7892614"/>
              <a:gd name="connsiteY9" fmla="*/ 6919699 h 7943741"/>
              <a:gd name="connsiteX10" fmla="*/ 7008909 w 7892614"/>
              <a:gd name="connsiteY10" fmla="*/ 6750983 h 7943741"/>
              <a:gd name="connsiteX0" fmla="*/ 7103683 w 7987388"/>
              <a:gd name="connsiteY0" fmla="*/ 6625181 h 6830495"/>
              <a:gd name="connsiteX1" fmla="*/ 7930997 w 7987388"/>
              <a:gd name="connsiteY1" fmla="*/ 5023917 h 6830495"/>
              <a:gd name="connsiteX2" fmla="*/ 7771341 w 7987388"/>
              <a:gd name="connsiteY2" fmla="*/ 3108032 h 6830495"/>
              <a:gd name="connsiteX3" fmla="*/ 6626423 w 7987388"/>
              <a:gd name="connsiteY3" fmla="*/ 515775 h 6830495"/>
              <a:gd name="connsiteX4" fmla="*/ 4353642 w 7987388"/>
              <a:gd name="connsiteY4" fmla="*/ 617815 h 6830495"/>
              <a:gd name="connsiteX5" fmla="*/ 1138312 w 7987388"/>
              <a:gd name="connsiteY5" fmla="*/ 599468 h 6830495"/>
              <a:gd name="connsiteX6" fmla="*/ 221988 w 7987388"/>
              <a:gd name="connsiteY6" fmla="*/ 331307 h 6830495"/>
              <a:gd name="connsiteX7" fmla="*/ 46984 w 7987388"/>
              <a:gd name="connsiteY7" fmla="*/ 5759414 h 6830495"/>
              <a:gd name="connsiteX8" fmla="*/ 906083 w 7987388"/>
              <a:gd name="connsiteY8" fmla="*/ 6783311 h 6830495"/>
              <a:gd name="connsiteX9" fmla="*/ 4897510 w 7987388"/>
              <a:gd name="connsiteY9" fmla="*/ 6793897 h 6830495"/>
              <a:gd name="connsiteX10" fmla="*/ 7103683 w 7987388"/>
              <a:gd name="connsiteY10" fmla="*/ 6625181 h 6830495"/>
              <a:gd name="connsiteX0" fmla="*/ 7103683 w 7820179"/>
              <a:gd name="connsiteY0" fmla="*/ 6625181 h 6845237"/>
              <a:gd name="connsiteX1" fmla="*/ 7559675 w 7820179"/>
              <a:gd name="connsiteY1" fmla="*/ 4485640 h 6845237"/>
              <a:gd name="connsiteX2" fmla="*/ 7771341 w 7820179"/>
              <a:gd name="connsiteY2" fmla="*/ 3108032 h 6845237"/>
              <a:gd name="connsiteX3" fmla="*/ 6626423 w 7820179"/>
              <a:gd name="connsiteY3" fmla="*/ 515775 h 6845237"/>
              <a:gd name="connsiteX4" fmla="*/ 4353642 w 7820179"/>
              <a:gd name="connsiteY4" fmla="*/ 617815 h 6845237"/>
              <a:gd name="connsiteX5" fmla="*/ 1138312 w 7820179"/>
              <a:gd name="connsiteY5" fmla="*/ 599468 h 6845237"/>
              <a:gd name="connsiteX6" fmla="*/ 221988 w 7820179"/>
              <a:gd name="connsiteY6" fmla="*/ 331307 h 6845237"/>
              <a:gd name="connsiteX7" fmla="*/ 46984 w 7820179"/>
              <a:gd name="connsiteY7" fmla="*/ 5759414 h 6845237"/>
              <a:gd name="connsiteX8" fmla="*/ 906083 w 7820179"/>
              <a:gd name="connsiteY8" fmla="*/ 6783311 h 6845237"/>
              <a:gd name="connsiteX9" fmla="*/ 4897510 w 7820179"/>
              <a:gd name="connsiteY9" fmla="*/ 6793897 h 6845237"/>
              <a:gd name="connsiteX10" fmla="*/ 7103683 w 7820179"/>
              <a:gd name="connsiteY10" fmla="*/ 6625181 h 6845237"/>
              <a:gd name="connsiteX0" fmla="*/ 7103683 w 7583792"/>
              <a:gd name="connsiteY0" fmla="*/ 6625181 h 6845237"/>
              <a:gd name="connsiteX1" fmla="*/ 7559675 w 7583792"/>
              <a:gd name="connsiteY1" fmla="*/ 4485640 h 6845237"/>
              <a:gd name="connsiteX2" fmla="*/ 7425627 w 7583792"/>
              <a:gd name="connsiteY2" fmla="*/ 954935 h 6845237"/>
              <a:gd name="connsiteX3" fmla="*/ 6626423 w 7583792"/>
              <a:gd name="connsiteY3" fmla="*/ 515775 h 6845237"/>
              <a:gd name="connsiteX4" fmla="*/ 4353642 w 7583792"/>
              <a:gd name="connsiteY4" fmla="*/ 617815 h 6845237"/>
              <a:gd name="connsiteX5" fmla="*/ 1138312 w 7583792"/>
              <a:gd name="connsiteY5" fmla="*/ 599468 h 6845237"/>
              <a:gd name="connsiteX6" fmla="*/ 221988 w 7583792"/>
              <a:gd name="connsiteY6" fmla="*/ 331307 h 6845237"/>
              <a:gd name="connsiteX7" fmla="*/ 46984 w 7583792"/>
              <a:gd name="connsiteY7" fmla="*/ 5759414 h 6845237"/>
              <a:gd name="connsiteX8" fmla="*/ 906083 w 7583792"/>
              <a:gd name="connsiteY8" fmla="*/ 6783311 h 6845237"/>
              <a:gd name="connsiteX9" fmla="*/ 4897510 w 7583792"/>
              <a:gd name="connsiteY9" fmla="*/ 6793897 h 6845237"/>
              <a:gd name="connsiteX10" fmla="*/ 7103683 w 7583792"/>
              <a:gd name="connsiteY10" fmla="*/ 6625181 h 6845237"/>
              <a:gd name="connsiteX0" fmla="*/ 7109285 w 7589394"/>
              <a:gd name="connsiteY0" fmla="*/ 6625181 h 6898683"/>
              <a:gd name="connsiteX1" fmla="*/ 7565277 w 7589394"/>
              <a:gd name="connsiteY1" fmla="*/ 4485640 h 6898683"/>
              <a:gd name="connsiteX2" fmla="*/ 7431229 w 7589394"/>
              <a:gd name="connsiteY2" fmla="*/ 954935 h 6898683"/>
              <a:gd name="connsiteX3" fmla="*/ 6632025 w 7589394"/>
              <a:gd name="connsiteY3" fmla="*/ 515775 h 6898683"/>
              <a:gd name="connsiteX4" fmla="*/ 4359244 w 7589394"/>
              <a:gd name="connsiteY4" fmla="*/ 617815 h 6898683"/>
              <a:gd name="connsiteX5" fmla="*/ 1143914 w 7589394"/>
              <a:gd name="connsiteY5" fmla="*/ 599468 h 6898683"/>
              <a:gd name="connsiteX6" fmla="*/ 227590 w 7589394"/>
              <a:gd name="connsiteY6" fmla="*/ 331307 h 6898683"/>
              <a:gd name="connsiteX7" fmla="*/ 52586 w 7589394"/>
              <a:gd name="connsiteY7" fmla="*/ 5759414 h 6898683"/>
              <a:gd name="connsiteX8" fmla="*/ 988510 w 7589394"/>
              <a:gd name="connsiteY8" fmla="*/ 5922076 h 6898683"/>
              <a:gd name="connsiteX9" fmla="*/ 4903112 w 7589394"/>
              <a:gd name="connsiteY9" fmla="*/ 6793897 h 6898683"/>
              <a:gd name="connsiteX10" fmla="*/ 7109285 w 7589394"/>
              <a:gd name="connsiteY10" fmla="*/ 6625181 h 6898683"/>
              <a:gd name="connsiteX0" fmla="*/ 7014123 w 7494232"/>
              <a:gd name="connsiteY0" fmla="*/ 6703704 h 7169431"/>
              <a:gd name="connsiteX1" fmla="*/ 7470115 w 7494232"/>
              <a:gd name="connsiteY1" fmla="*/ 4564163 h 7169431"/>
              <a:gd name="connsiteX2" fmla="*/ 7336067 w 7494232"/>
              <a:gd name="connsiteY2" fmla="*/ 1033458 h 7169431"/>
              <a:gd name="connsiteX3" fmla="*/ 6536863 w 7494232"/>
              <a:gd name="connsiteY3" fmla="*/ 594298 h 7169431"/>
              <a:gd name="connsiteX4" fmla="*/ 4264082 w 7494232"/>
              <a:gd name="connsiteY4" fmla="*/ 696338 h 7169431"/>
              <a:gd name="connsiteX5" fmla="*/ 1048752 w 7494232"/>
              <a:gd name="connsiteY5" fmla="*/ 677991 h 7169431"/>
              <a:gd name="connsiteX6" fmla="*/ 132428 w 7494232"/>
              <a:gd name="connsiteY6" fmla="*/ 409830 h 7169431"/>
              <a:gd name="connsiteX7" fmla="*/ 85466 w 7494232"/>
              <a:gd name="connsiteY7" fmla="*/ 6914485 h 7169431"/>
              <a:gd name="connsiteX8" fmla="*/ 893348 w 7494232"/>
              <a:gd name="connsiteY8" fmla="*/ 6000599 h 7169431"/>
              <a:gd name="connsiteX9" fmla="*/ 4807950 w 7494232"/>
              <a:gd name="connsiteY9" fmla="*/ 6872420 h 7169431"/>
              <a:gd name="connsiteX10" fmla="*/ 7014123 w 7494232"/>
              <a:gd name="connsiteY10" fmla="*/ 6703704 h 7169431"/>
              <a:gd name="connsiteX0" fmla="*/ 7158207 w 7638316"/>
              <a:gd name="connsiteY0" fmla="*/ 6703704 h 7339122"/>
              <a:gd name="connsiteX1" fmla="*/ 7614199 w 7638316"/>
              <a:gd name="connsiteY1" fmla="*/ 4564163 h 7339122"/>
              <a:gd name="connsiteX2" fmla="*/ 7480151 w 7638316"/>
              <a:gd name="connsiteY2" fmla="*/ 1033458 h 7339122"/>
              <a:gd name="connsiteX3" fmla="*/ 6680947 w 7638316"/>
              <a:gd name="connsiteY3" fmla="*/ 594298 h 7339122"/>
              <a:gd name="connsiteX4" fmla="*/ 4408166 w 7638316"/>
              <a:gd name="connsiteY4" fmla="*/ 696338 h 7339122"/>
              <a:gd name="connsiteX5" fmla="*/ 1192836 w 7638316"/>
              <a:gd name="connsiteY5" fmla="*/ 677991 h 7339122"/>
              <a:gd name="connsiteX6" fmla="*/ 276512 w 7638316"/>
              <a:gd name="connsiteY6" fmla="*/ 409830 h 7339122"/>
              <a:gd name="connsiteX7" fmla="*/ 229550 w 7638316"/>
              <a:gd name="connsiteY7" fmla="*/ 6914485 h 7339122"/>
              <a:gd name="connsiteX8" fmla="*/ 1037432 w 7638316"/>
              <a:gd name="connsiteY8" fmla="*/ 6000599 h 7339122"/>
              <a:gd name="connsiteX9" fmla="*/ 4952034 w 7638316"/>
              <a:gd name="connsiteY9" fmla="*/ 6872420 h 7339122"/>
              <a:gd name="connsiteX10" fmla="*/ 7158207 w 7638316"/>
              <a:gd name="connsiteY10" fmla="*/ 6703704 h 7339122"/>
              <a:gd name="connsiteX0" fmla="*/ 7158207 w 7638316"/>
              <a:gd name="connsiteY0" fmla="*/ 6703704 h 7528528"/>
              <a:gd name="connsiteX1" fmla="*/ 7614199 w 7638316"/>
              <a:gd name="connsiteY1" fmla="*/ 4564163 h 7528528"/>
              <a:gd name="connsiteX2" fmla="*/ 7480151 w 7638316"/>
              <a:gd name="connsiteY2" fmla="*/ 1033458 h 7528528"/>
              <a:gd name="connsiteX3" fmla="*/ 6680947 w 7638316"/>
              <a:gd name="connsiteY3" fmla="*/ 594298 h 7528528"/>
              <a:gd name="connsiteX4" fmla="*/ 4408166 w 7638316"/>
              <a:gd name="connsiteY4" fmla="*/ 696338 h 7528528"/>
              <a:gd name="connsiteX5" fmla="*/ 1192836 w 7638316"/>
              <a:gd name="connsiteY5" fmla="*/ 677991 h 7528528"/>
              <a:gd name="connsiteX6" fmla="*/ 276512 w 7638316"/>
              <a:gd name="connsiteY6" fmla="*/ 409830 h 7528528"/>
              <a:gd name="connsiteX7" fmla="*/ 229550 w 7638316"/>
              <a:gd name="connsiteY7" fmla="*/ 6914485 h 7528528"/>
              <a:gd name="connsiteX8" fmla="*/ 1037432 w 7638316"/>
              <a:gd name="connsiteY8" fmla="*/ 6000599 h 7528528"/>
              <a:gd name="connsiteX9" fmla="*/ 4952034 w 7638316"/>
              <a:gd name="connsiteY9" fmla="*/ 6872420 h 7528528"/>
              <a:gd name="connsiteX10" fmla="*/ 7158207 w 7638316"/>
              <a:gd name="connsiteY10" fmla="*/ 6703704 h 7528528"/>
              <a:gd name="connsiteX0" fmla="*/ 7158207 w 7638316"/>
              <a:gd name="connsiteY0" fmla="*/ 6680110 h 7270354"/>
              <a:gd name="connsiteX1" fmla="*/ 7614199 w 7638316"/>
              <a:gd name="connsiteY1" fmla="*/ 4540569 h 7270354"/>
              <a:gd name="connsiteX2" fmla="*/ 7480151 w 7638316"/>
              <a:gd name="connsiteY2" fmla="*/ 1009864 h 7270354"/>
              <a:gd name="connsiteX3" fmla="*/ 6680947 w 7638316"/>
              <a:gd name="connsiteY3" fmla="*/ 570704 h 7270354"/>
              <a:gd name="connsiteX4" fmla="*/ 4408166 w 7638316"/>
              <a:gd name="connsiteY4" fmla="*/ 672744 h 7270354"/>
              <a:gd name="connsiteX5" fmla="*/ 1192836 w 7638316"/>
              <a:gd name="connsiteY5" fmla="*/ 654397 h 7270354"/>
              <a:gd name="connsiteX6" fmla="*/ 276512 w 7638316"/>
              <a:gd name="connsiteY6" fmla="*/ 386236 h 7270354"/>
              <a:gd name="connsiteX7" fmla="*/ 229550 w 7638316"/>
              <a:gd name="connsiteY7" fmla="*/ 6567927 h 7270354"/>
              <a:gd name="connsiteX8" fmla="*/ 1037432 w 7638316"/>
              <a:gd name="connsiteY8" fmla="*/ 5977005 h 7270354"/>
              <a:gd name="connsiteX9" fmla="*/ 4952034 w 7638316"/>
              <a:gd name="connsiteY9" fmla="*/ 6848826 h 7270354"/>
              <a:gd name="connsiteX10" fmla="*/ 7158207 w 7638316"/>
              <a:gd name="connsiteY10" fmla="*/ 6680110 h 7270354"/>
              <a:gd name="connsiteX0" fmla="*/ 7158207 w 7638316"/>
              <a:gd name="connsiteY0" fmla="*/ 6680110 h 6953613"/>
              <a:gd name="connsiteX1" fmla="*/ 7614199 w 7638316"/>
              <a:gd name="connsiteY1" fmla="*/ 4540569 h 6953613"/>
              <a:gd name="connsiteX2" fmla="*/ 7480151 w 7638316"/>
              <a:gd name="connsiteY2" fmla="*/ 1009864 h 6953613"/>
              <a:gd name="connsiteX3" fmla="*/ 6680947 w 7638316"/>
              <a:gd name="connsiteY3" fmla="*/ 570704 h 6953613"/>
              <a:gd name="connsiteX4" fmla="*/ 4408166 w 7638316"/>
              <a:gd name="connsiteY4" fmla="*/ 672744 h 6953613"/>
              <a:gd name="connsiteX5" fmla="*/ 1192836 w 7638316"/>
              <a:gd name="connsiteY5" fmla="*/ 654397 h 6953613"/>
              <a:gd name="connsiteX6" fmla="*/ 276512 w 7638316"/>
              <a:gd name="connsiteY6" fmla="*/ 386236 h 6953613"/>
              <a:gd name="connsiteX7" fmla="*/ 229550 w 7638316"/>
              <a:gd name="connsiteY7" fmla="*/ 6567927 h 6953613"/>
              <a:gd name="connsiteX8" fmla="*/ 1037432 w 7638316"/>
              <a:gd name="connsiteY8" fmla="*/ 5977005 h 6953613"/>
              <a:gd name="connsiteX9" fmla="*/ 4952034 w 7638316"/>
              <a:gd name="connsiteY9" fmla="*/ 6848826 h 6953613"/>
              <a:gd name="connsiteX10" fmla="*/ 7158207 w 7638316"/>
              <a:gd name="connsiteY10" fmla="*/ 6680110 h 6953613"/>
              <a:gd name="connsiteX0" fmla="*/ 7074028 w 7554137"/>
              <a:gd name="connsiteY0" fmla="*/ 6680110 h 6953613"/>
              <a:gd name="connsiteX1" fmla="*/ 7530020 w 7554137"/>
              <a:gd name="connsiteY1" fmla="*/ 4540569 h 6953613"/>
              <a:gd name="connsiteX2" fmla="*/ 7395972 w 7554137"/>
              <a:gd name="connsiteY2" fmla="*/ 1009864 h 6953613"/>
              <a:gd name="connsiteX3" fmla="*/ 6596768 w 7554137"/>
              <a:gd name="connsiteY3" fmla="*/ 570704 h 6953613"/>
              <a:gd name="connsiteX4" fmla="*/ 4323987 w 7554137"/>
              <a:gd name="connsiteY4" fmla="*/ 672744 h 6953613"/>
              <a:gd name="connsiteX5" fmla="*/ 1108657 w 7554137"/>
              <a:gd name="connsiteY5" fmla="*/ 654397 h 6953613"/>
              <a:gd name="connsiteX6" fmla="*/ 192333 w 7554137"/>
              <a:gd name="connsiteY6" fmla="*/ 386236 h 6953613"/>
              <a:gd name="connsiteX7" fmla="*/ 145371 w 7554137"/>
              <a:gd name="connsiteY7" fmla="*/ 6567927 h 6953613"/>
              <a:gd name="connsiteX8" fmla="*/ 953253 w 7554137"/>
              <a:gd name="connsiteY8" fmla="*/ 5977005 h 6953613"/>
              <a:gd name="connsiteX9" fmla="*/ 4867855 w 7554137"/>
              <a:gd name="connsiteY9" fmla="*/ 6848826 h 6953613"/>
              <a:gd name="connsiteX10" fmla="*/ 7074028 w 7554137"/>
              <a:gd name="connsiteY10" fmla="*/ 6680110 h 6953613"/>
              <a:gd name="connsiteX0" fmla="*/ 7064779 w 7544888"/>
              <a:gd name="connsiteY0" fmla="*/ 6680110 h 7080962"/>
              <a:gd name="connsiteX1" fmla="*/ 7520771 w 7544888"/>
              <a:gd name="connsiteY1" fmla="*/ 4540569 h 7080962"/>
              <a:gd name="connsiteX2" fmla="*/ 7386723 w 7544888"/>
              <a:gd name="connsiteY2" fmla="*/ 1009864 h 7080962"/>
              <a:gd name="connsiteX3" fmla="*/ 6587519 w 7544888"/>
              <a:gd name="connsiteY3" fmla="*/ 570704 h 7080962"/>
              <a:gd name="connsiteX4" fmla="*/ 4314738 w 7544888"/>
              <a:gd name="connsiteY4" fmla="*/ 672744 h 7080962"/>
              <a:gd name="connsiteX5" fmla="*/ 1099408 w 7544888"/>
              <a:gd name="connsiteY5" fmla="*/ 654397 h 7080962"/>
              <a:gd name="connsiteX6" fmla="*/ 183084 w 7544888"/>
              <a:gd name="connsiteY6" fmla="*/ 386236 h 7080962"/>
              <a:gd name="connsiteX7" fmla="*/ 136122 w 7544888"/>
              <a:gd name="connsiteY7" fmla="*/ 6567927 h 7080962"/>
              <a:gd name="connsiteX8" fmla="*/ 1661040 w 7544888"/>
              <a:gd name="connsiteY8" fmla="*/ 5977006 h 7080962"/>
              <a:gd name="connsiteX9" fmla="*/ 4858606 w 7544888"/>
              <a:gd name="connsiteY9" fmla="*/ 6848826 h 7080962"/>
              <a:gd name="connsiteX10" fmla="*/ 7064779 w 7544888"/>
              <a:gd name="connsiteY10" fmla="*/ 6680110 h 7080962"/>
              <a:gd name="connsiteX0" fmla="*/ 7064779 w 7544888"/>
              <a:gd name="connsiteY0" fmla="*/ 6122339 h 6444774"/>
              <a:gd name="connsiteX1" fmla="*/ 7520771 w 7544888"/>
              <a:gd name="connsiteY1" fmla="*/ 3982798 h 6444774"/>
              <a:gd name="connsiteX2" fmla="*/ 7386723 w 7544888"/>
              <a:gd name="connsiteY2" fmla="*/ 452093 h 6444774"/>
              <a:gd name="connsiteX3" fmla="*/ 6587519 w 7544888"/>
              <a:gd name="connsiteY3" fmla="*/ 12933 h 6444774"/>
              <a:gd name="connsiteX4" fmla="*/ 4314738 w 7544888"/>
              <a:gd name="connsiteY4" fmla="*/ 114973 h 6444774"/>
              <a:gd name="connsiteX5" fmla="*/ 1099408 w 7544888"/>
              <a:gd name="connsiteY5" fmla="*/ 96626 h 6444774"/>
              <a:gd name="connsiteX6" fmla="*/ 183084 w 7544888"/>
              <a:gd name="connsiteY6" fmla="*/ 905014 h 6444774"/>
              <a:gd name="connsiteX7" fmla="*/ 136122 w 7544888"/>
              <a:gd name="connsiteY7" fmla="*/ 6010156 h 6444774"/>
              <a:gd name="connsiteX8" fmla="*/ 1661040 w 7544888"/>
              <a:gd name="connsiteY8" fmla="*/ 5419235 h 6444774"/>
              <a:gd name="connsiteX9" fmla="*/ 4858606 w 7544888"/>
              <a:gd name="connsiteY9" fmla="*/ 6291055 h 6444774"/>
              <a:gd name="connsiteX10" fmla="*/ 7064779 w 7544888"/>
              <a:gd name="connsiteY10" fmla="*/ 6122339 h 6444774"/>
              <a:gd name="connsiteX0" fmla="*/ 7072174 w 7552283"/>
              <a:gd name="connsiteY0" fmla="*/ 6122339 h 6444774"/>
              <a:gd name="connsiteX1" fmla="*/ 7528166 w 7552283"/>
              <a:gd name="connsiteY1" fmla="*/ 3982798 h 6444774"/>
              <a:gd name="connsiteX2" fmla="*/ 7394118 w 7552283"/>
              <a:gd name="connsiteY2" fmla="*/ 452093 h 6444774"/>
              <a:gd name="connsiteX3" fmla="*/ 6594914 w 7552283"/>
              <a:gd name="connsiteY3" fmla="*/ 12933 h 6444774"/>
              <a:gd name="connsiteX4" fmla="*/ 4322133 w 7552283"/>
              <a:gd name="connsiteY4" fmla="*/ 114973 h 6444774"/>
              <a:gd name="connsiteX5" fmla="*/ 1106803 w 7552283"/>
              <a:gd name="connsiteY5" fmla="*/ 96626 h 6444774"/>
              <a:gd name="connsiteX6" fmla="*/ 190479 w 7552283"/>
              <a:gd name="connsiteY6" fmla="*/ 905014 h 6444774"/>
              <a:gd name="connsiteX7" fmla="*/ 143517 w 7552283"/>
              <a:gd name="connsiteY7" fmla="*/ 6010156 h 6444774"/>
              <a:gd name="connsiteX8" fmla="*/ 1770868 w 7552283"/>
              <a:gd name="connsiteY8" fmla="*/ 5419234 h 6444774"/>
              <a:gd name="connsiteX9" fmla="*/ 4866001 w 7552283"/>
              <a:gd name="connsiteY9" fmla="*/ 6291055 h 6444774"/>
              <a:gd name="connsiteX10" fmla="*/ 7072174 w 7552283"/>
              <a:gd name="connsiteY10" fmla="*/ 6122339 h 6444774"/>
              <a:gd name="connsiteX0" fmla="*/ 7072174 w 7552283"/>
              <a:gd name="connsiteY0" fmla="*/ 6122339 h 6395842"/>
              <a:gd name="connsiteX1" fmla="*/ 7528166 w 7552283"/>
              <a:gd name="connsiteY1" fmla="*/ 3982798 h 6395842"/>
              <a:gd name="connsiteX2" fmla="*/ 7394118 w 7552283"/>
              <a:gd name="connsiteY2" fmla="*/ 452093 h 6395842"/>
              <a:gd name="connsiteX3" fmla="*/ 6594914 w 7552283"/>
              <a:gd name="connsiteY3" fmla="*/ 12933 h 6395842"/>
              <a:gd name="connsiteX4" fmla="*/ 4322133 w 7552283"/>
              <a:gd name="connsiteY4" fmla="*/ 114973 h 6395842"/>
              <a:gd name="connsiteX5" fmla="*/ 1106803 w 7552283"/>
              <a:gd name="connsiteY5" fmla="*/ 96626 h 6395842"/>
              <a:gd name="connsiteX6" fmla="*/ 190479 w 7552283"/>
              <a:gd name="connsiteY6" fmla="*/ 905014 h 6395842"/>
              <a:gd name="connsiteX7" fmla="*/ 143517 w 7552283"/>
              <a:gd name="connsiteY7" fmla="*/ 6010156 h 6395842"/>
              <a:gd name="connsiteX8" fmla="*/ 1770868 w 7552283"/>
              <a:gd name="connsiteY8" fmla="*/ 5419234 h 6395842"/>
              <a:gd name="connsiteX9" fmla="*/ 4866001 w 7552283"/>
              <a:gd name="connsiteY9" fmla="*/ 6291055 h 6395842"/>
              <a:gd name="connsiteX10" fmla="*/ 7072174 w 7552283"/>
              <a:gd name="connsiteY10" fmla="*/ 6122339 h 6395842"/>
              <a:gd name="connsiteX0" fmla="*/ 7072174 w 7552283"/>
              <a:gd name="connsiteY0" fmla="*/ 6122339 h 6395842"/>
              <a:gd name="connsiteX1" fmla="*/ 7528166 w 7552283"/>
              <a:gd name="connsiteY1" fmla="*/ 3982798 h 6395842"/>
              <a:gd name="connsiteX2" fmla="*/ 7394118 w 7552283"/>
              <a:gd name="connsiteY2" fmla="*/ 452093 h 6395842"/>
              <a:gd name="connsiteX3" fmla="*/ 6594914 w 7552283"/>
              <a:gd name="connsiteY3" fmla="*/ 12933 h 6395842"/>
              <a:gd name="connsiteX4" fmla="*/ 4322133 w 7552283"/>
              <a:gd name="connsiteY4" fmla="*/ 114973 h 6395842"/>
              <a:gd name="connsiteX5" fmla="*/ 1106803 w 7552283"/>
              <a:gd name="connsiteY5" fmla="*/ 96626 h 6395842"/>
              <a:gd name="connsiteX6" fmla="*/ 190479 w 7552283"/>
              <a:gd name="connsiteY6" fmla="*/ 905014 h 6395842"/>
              <a:gd name="connsiteX7" fmla="*/ 143517 w 7552283"/>
              <a:gd name="connsiteY7" fmla="*/ 6010156 h 6395842"/>
              <a:gd name="connsiteX8" fmla="*/ 1770868 w 7552283"/>
              <a:gd name="connsiteY8" fmla="*/ 5419234 h 6395842"/>
              <a:gd name="connsiteX9" fmla="*/ 4866001 w 7552283"/>
              <a:gd name="connsiteY9" fmla="*/ 6291055 h 6395842"/>
              <a:gd name="connsiteX10" fmla="*/ 7072174 w 7552283"/>
              <a:gd name="connsiteY10" fmla="*/ 6122339 h 6395842"/>
              <a:gd name="connsiteX0" fmla="*/ 7299517 w 7779626"/>
              <a:gd name="connsiteY0" fmla="*/ 6122339 h 6491961"/>
              <a:gd name="connsiteX1" fmla="*/ 7755509 w 7779626"/>
              <a:gd name="connsiteY1" fmla="*/ 3982798 h 6491961"/>
              <a:gd name="connsiteX2" fmla="*/ 7621461 w 7779626"/>
              <a:gd name="connsiteY2" fmla="*/ 452093 h 6491961"/>
              <a:gd name="connsiteX3" fmla="*/ 6822257 w 7779626"/>
              <a:gd name="connsiteY3" fmla="*/ 12933 h 6491961"/>
              <a:gd name="connsiteX4" fmla="*/ 4549476 w 7779626"/>
              <a:gd name="connsiteY4" fmla="*/ 114973 h 6491961"/>
              <a:gd name="connsiteX5" fmla="*/ 1334146 w 7779626"/>
              <a:gd name="connsiteY5" fmla="*/ 96626 h 6491961"/>
              <a:gd name="connsiteX6" fmla="*/ 417822 w 7779626"/>
              <a:gd name="connsiteY6" fmla="*/ 905014 h 6491961"/>
              <a:gd name="connsiteX7" fmla="*/ 370860 w 7779626"/>
              <a:gd name="connsiteY7" fmla="*/ 6010156 h 6491961"/>
              <a:gd name="connsiteX8" fmla="*/ 5093344 w 7779626"/>
              <a:gd name="connsiteY8" fmla="*/ 6291055 h 6491961"/>
              <a:gd name="connsiteX9" fmla="*/ 7299517 w 7779626"/>
              <a:gd name="connsiteY9" fmla="*/ 6122339 h 6491961"/>
              <a:gd name="connsiteX0" fmla="*/ 7299517 w 7779626"/>
              <a:gd name="connsiteY0" fmla="*/ 6122339 h 6479811"/>
              <a:gd name="connsiteX1" fmla="*/ 7755509 w 7779626"/>
              <a:gd name="connsiteY1" fmla="*/ 3982798 h 6479811"/>
              <a:gd name="connsiteX2" fmla="*/ 7621461 w 7779626"/>
              <a:gd name="connsiteY2" fmla="*/ 452093 h 6479811"/>
              <a:gd name="connsiteX3" fmla="*/ 6822257 w 7779626"/>
              <a:gd name="connsiteY3" fmla="*/ 12933 h 6479811"/>
              <a:gd name="connsiteX4" fmla="*/ 4549476 w 7779626"/>
              <a:gd name="connsiteY4" fmla="*/ 114973 h 6479811"/>
              <a:gd name="connsiteX5" fmla="*/ 1334146 w 7779626"/>
              <a:gd name="connsiteY5" fmla="*/ 96626 h 6479811"/>
              <a:gd name="connsiteX6" fmla="*/ 417822 w 7779626"/>
              <a:gd name="connsiteY6" fmla="*/ 905014 h 6479811"/>
              <a:gd name="connsiteX7" fmla="*/ 370860 w 7779626"/>
              <a:gd name="connsiteY7" fmla="*/ 6010156 h 6479811"/>
              <a:gd name="connsiteX8" fmla="*/ 5093344 w 7779626"/>
              <a:gd name="connsiteY8" fmla="*/ 6291055 h 6479811"/>
              <a:gd name="connsiteX9" fmla="*/ 5906640 w 7779626"/>
              <a:gd name="connsiteY9" fmla="*/ 6366201 h 6479811"/>
              <a:gd name="connsiteX10" fmla="*/ 7299517 w 7779626"/>
              <a:gd name="connsiteY10" fmla="*/ 6122339 h 6479811"/>
              <a:gd name="connsiteX0" fmla="*/ 7299517 w 7779626"/>
              <a:gd name="connsiteY0" fmla="*/ 6122339 h 10780205"/>
              <a:gd name="connsiteX1" fmla="*/ 7755509 w 7779626"/>
              <a:gd name="connsiteY1" fmla="*/ 3982798 h 10780205"/>
              <a:gd name="connsiteX2" fmla="*/ 7621461 w 7779626"/>
              <a:gd name="connsiteY2" fmla="*/ 452093 h 10780205"/>
              <a:gd name="connsiteX3" fmla="*/ 6822257 w 7779626"/>
              <a:gd name="connsiteY3" fmla="*/ 12933 h 10780205"/>
              <a:gd name="connsiteX4" fmla="*/ 4549476 w 7779626"/>
              <a:gd name="connsiteY4" fmla="*/ 114973 h 10780205"/>
              <a:gd name="connsiteX5" fmla="*/ 1334146 w 7779626"/>
              <a:gd name="connsiteY5" fmla="*/ 96626 h 10780205"/>
              <a:gd name="connsiteX6" fmla="*/ 417822 w 7779626"/>
              <a:gd name="connsiteY6" fmla="*/ 905014 h 10780205"/>
              <a:gd name="connsiteX7" fmla="*/ 370860 w 7779626"/>
              <a:gd name="connsiteY7" fmla="*/ 6010156 h 10780205"/>
              <a:gd name="connsiteX8" fmla="*/ 5093344 w 7779626"/>
              <a:gd name="connsiteY8" fmla="*/ 6291055 h 10780205"/>
              <a:gd name="connsiteX9" fmla="*/ 5945053 w 7779626"/>
              <a:gd name="connsiteY9" fmla="*/ 10780050 h 10780205"/>
              <a:gd name="connsiteX10" fmla="*/ 7299517 w 7779626"/>
              <a:gd name="connsiteY10" fmla="*/ 6122339 h 10780205"/>
              <a:gd name="connsiteX0" fmla="*/ 7244699 w 7724808"/>
              <a:gd name="connsiteY0" fmla="*/ 6122339 h 10780996"/>
              <a:gd name="connsiteX1" fmla="*/ 7700691 w 7724808"/>
              <a:gd name="connsiteY1" fmla="*/ 3982798 h 10780996"/>
              <a:gd name="connsiteX2" fmla="*/ 7566643 w 7724808"/>
              <a:gd name="connsiteY2" fmla="*/ 452093 h 10780996"/>
              <a:gd name="connsiteX3" fmla="*/ 6767439 w 7724808"/>
              <a:gd name="connsiteY3" fmla="*/ 12933 h 10780996"/>
              <a:gd name="connsiteX4" fmla="*/ 4494658 w 7724808"/>
              <a:gd name="connsiteY4" fmla="*/ 114973 h 10780996"/>
              <a:gd name="connsiteX5" fmla="*/ 1279328 w 7724808"/>
              <a:gd name="connsiteY5" fmla="*/ 96626 h 10780996"/>
              <a:gd name="connsiteX6" fmla="*/ 363004 w 7724808"/>
              <a:gd name="connsiteY6" fmla="*/ 905014 h 10780996"/>
              <a:gd name="connsiteX7" fmla="*/ 316042 w 7724808"/>
              <a:gd name="connsiteY7" fmla="*/ 6010156 h 10780996"/>
              <a:gd name="connsiteX8" fmla="*/ 4295882 w 7724808"/>
              <a:gd name="connsiteY8" fmla="*/ 9413045 h 10780996"/>
              <a:gd name="connsiteX9" fmla="*/ 5890235 w 7724808"/>
              <a:gd name="connsiteY9" fmla="*/ 10780050 h 10780996"/>
              <a:gd name="connsiteX10" fmla="*/ 7244699 w 7724808"/>
              <a:gd name="connsiteY10" fmla="*/ 6122339 h 10780996"/>
              <a:gd name="connsiteX0" fmla="*/ 7124630 w 7604739"/>
              <a:gd name="connsiteY0" fmla="*/ 6122339 h 10780650"/>
              <a:gd name="connsiteX1" fmla="*/ 7580622 w 7604739"/>
              <a:gd name="connsiteY1" fmla="*/ 3982798 h 10780650"/>
              <a:gd name="connsiteX2" fmla="*/ 7446574 w 7604739"/>
              <a:gd name="connsiteY2" fmla="*/ 452093 h 10780650"/>
              <a:gd name="connsiteX3" fmla="*/ 6647370 w 7604739"/>
              <a:gd name="connsiteY3" fmla="*/ 12933 h 10780650"/>
              <a:gd name="connsiteX4" fmla="*/ 4374589 w 7604739"/>
              <a:gd name="connsiteY4" fmla="*/ 114973 h 10780650"/>
              <a:gd name="connsiteX5" fmla="*/ 1159259 w 7604739"/>
              <a:gd name="connsiteY5" fmla="*/ 96626 h 10780650"/>
              <a:gd name="connsiteX6" fmla="*/ 242935 w 7604739"/>
              <a:gd name="connsiteY6" fmla="*/ 905014 h 10780650"/>
              <a:gd name="connsiteX7" fmla="*/ 195973 w 7604739"/>
              <a:gd name="connsiteY7" fmla="*/ 6010156 h 10780650"/>
              <a:gd name="connsiteX8" fmla="*/ 2543505 w 7604739"/>
              <a:gd name="connsiteY8" fmla="*/ 8196326 h 10780650"/>
              <a:gd name="connsiteX9" fmla="*/ 4175813 w 7604739"/>
              <a:gd name="connsiteY9" fmla="*/ 9413045 h 10780650"/>
              <a:gd name="connsiteX10" fmla="*/ 5770166 w 7604739"/>
              <a:gd name="connsiteY10" fmla="*/ 10780050 h 10780650"/>
              <a:gd name="connsiteX11" fmla="*/ 7124630 w 7604739"/>
              <a:gd name="connsiteY11" fmla="*/ 6122339 h 10780650"/>
              <a:gd name="connsiteX0" fmla="*/ 7124630 w 7604739"/>
              <a:gd name="connsiteY0" fmla="*/ 6122339 h 10780940"/>
              <a:gd name="connsiteX1" fmla="*/ 7580622 w 7604739"/>
              <a:gd name="connsiteY1" fmla="*/ 3982798 h 10780940"/>
              <a:gd name="connsiteX2" fmla="*/ 7446574 w 7604739"/>
              <a:gd name="connsiteY2" fmla="*/ 452093 h 10780940"/>
              <a:gd name="connsiteX3" fmla="*/ 6647370 w 7604739"/>
              <a:gd name="connsiteY3" fmla="*/ 12933 h 10780940"/>
              <a:gd name="connsiteX4" fmla="*/ 4374589 w 7604739"/>
              <a:gd name="connsiteY4" fmla="*/ 114973 h 10780940"/>
              <a:gd name="connsiteX5" fmla="*/ 1159259 w 7604739"/>
              <a:gd name="connsiteY5" fmla="*/ 96626 h 10780940"/>
              <a:gd name="connsiteX6" fmla="*/ 242935 w 7604739"/>
              <a:gd name="connsiteY6" fmla="*/ 905014 h 10780940"/>
              <a:gd name="connsiteX7" fmla="*/ 195973 w 7604739"/>
              <a:gd name="connsiteY7" fmla="*/ 6010156 h 10780940"/>
              <a:gd name="connsiteX8" fmla="*/ 2543505 w 7604739"/>
              <a:gd name="connsiteY8" fmla="*/ 6258539 h 10780940"/>
              <a:gd name="connsiteX9" fmla="*/ 4175813 w 7604739"/>
              <a:gd name="connsiteY9" fmla="*/ 9413045 h 10780940"/>
              <a:gd name="connsiteX10" fmla="*/ 5770166 w 7604739"/>
              <a:gd name="connsiteY10" fmla="*/ 10780050 h 10780940"/>
              <a:gd name="connsiteX11" fmla="*/ 7124630 w 7604739"/>
              <a:gd name="connsiteY11" fmla="*/ 6122339 h 10780940"/>
              <a:gd name="connsiteX0" fmla="*/ 7124630 w 7604739"/>
              <a:gd name="connsiteY0" fmla="*/ 6122339 h 10782473"/>
              <a:gd name="connsiteX1" fmla="*/ 7580622 w 7604739"/>
              <a:gd name="connsiteY1" fmla="*/ 3982798 h 10782473"/>
              <a:gd name="connsiteX2" fmla="*/ 7446574 w 7604739"/>
              <a:gd name="connsiteY2" fmla="*/ 452093 h 10782473"/>
              <a:gd name="connsiteX3" fmla="*/ 6647370 w 7604739"/>
              <a:gd name="connsiteY3" fmla="*/ 12933 h 10782473"/>
              <a:gd name="connsiteX4" fmla="*/ 4374589 w 7604739"/>
              <a:gd name="connsiteY4" fmla="*/ 114973 h 10782473"/>
              <a:gd name="connsiteX5" fmla="*/ 1159259 w 7604739"/>
              <a:gd name="connsiteY5" fmla="*/ 96626 h 10782473"/>
              <a:gd name="connsiteX6" fmla="*/ 242935 w 7604739"/>
              <a:gd name="connsiteY6" fmla="*/ 905014 h 10782473"/>
              <a:gd name="connsiteX7" fmla="*/ 195973 w 7604739"/>
              <a:gd name="connsiteY7" fmla="*/ 6010156 h 10782473"/>
              <a:gd name="connsiteX8" fmla="*/ 2543505 w 7604739"/>
              <a:gd name="connsiteY8" fmla="*/ 6258539 h 10782473"/>
              <a:gd name="connsiteX9" fmla="*/ 3125868 w 7604739"/>
              <a:gd name="connsiteY9" fmla="*/ 9843665 h 10782473"/>
              <a:gd name="connsiteX10" fmla="*/ 5770166 w 7604739"/>
              <a:gd name="connsiteY10" fmla="*/ 10780050 h 10782473"/>
              <a:gd name="connsiteX11" fmla="*/ 7124630 w 7604739"/>
              <a:gd name="connsiteY11" fmla="*/ 6122339 h 10782473"/>
              <a:gd name="connsiteX0" fmla="*/ 7047805 w 7610375"/>
              <a:gd name="connsiteY0" fmla="*/ 9567294 h 10782473"/>
              <a:gd name="connsiteX1" fmla="*/ 7580622 w 7610375"/>
              <a:gd name="connsiteY1" fmla="*/ 3982798 h 10782473"/>
              <a:gd name="connsiteX2" fmla="*/ 7446574 w 7610375"/>
              <a:gd name="connsiteY2" fmla="*/ 452093 h 10782473"/>
              <a:gd name="connsiteX3" fmla="*/ 6647370 w 7610375"/>
              <a:gd name="connsiteY3" fmla="*/ 12933 h 10782473"/>
              <a:gd name="connsiteX4" fmla="*/ 4374589 w 7610375"/>
              <a:gd name="connsiteY4" fmla="*/ 114973 h 10782473"/>
              <a:gd name="connsiteX5" fmla="*/ 1159259 w 7610375"/>
              <a:gd name="connsiteY5" fmla="*/ 96626 h 10782473"/>
              <a:gd name="connsiteX6" fmla="*/ 242935 w 7610375"/>
              <a:gd name="connsiteY6" fmla="*/ 905014 h 10782473"/>
              <a:gd name="connsiteX7" fmla="*/ 195973 w 7610375"/>
              <a:gd name="connsiteY7" fmla="*/ 6010156 h 10782473"/>
              <a:gd name="connsiteX8" fmla="*/ 2543505 w 7610375"/>
              <a:gd name="connsiteY8" fmla="*/ 6258539 h 10782473"/>
              <a:gd name="connsiteX9" fmla="*/ 3125868 w 7610375"/>
              <a:gd name="connsiteY9" fmla="*/ 9843665 h 10782473"/>
              <a:gd name="connsiteX10" fmla="*/ 5770166 w 7610375"/>
              <a:gd name="connsiteY10" fmla="*/ 10780050 h 10782473"/>
              <a:gd name="connsiteX11" fmla="*/ 7047805 w 7610375"/>
              <a:gd name="connsiteY11" fmla="*/ 9567294 h 10782473"/>
              <a:gd name="connsiteX0" fmla="*/ 6865154 w 7427724"/>
              <a:gd name="connsiteY0" fmla="*/ 9567294 h 10782473"/>
              <a:gd name="connsiteX1" fmla="*/ 7397971 w 7427724"/>
              <a:gd name="connsiteY1" fmla="*/ 3982798 h 10782473"/>
              <a:gd name="connsiteX2" fmla="*/ 7263923 w 7427724"/>
              <a:gd name="connsiteY2" fmla="*/ 452093 h 10782473"/>
              <a:gd name="connsiteX3" fmla="*/ 6464719 w 7427724"/>
              <a:gd name="connsiteY3" fmla="*/ 12933 h 10782473"/>
              <a:gd name="connsiteX4" fmla="*/ 4191938 w 7427724"/>
              <a:gd name="connsiteY4" fmla="*/ 114973 h 10782473"/>
              <a:gd name="connsiteX5" fmla="*/ 976608 w 7427724"/>
              <a:gd name="connsiteY5" fmla="*/ 96626 h 10782473"/>
              <a:gd name="connsiteX6" fmla="*/ 60284 w 7427724"/>
              <a:gd name="connsiteY6" fmla="*/ 905014 h 10782473"/>
              <a:gd name="connsiteX7" fmla="*/ 2360854 w 7427724"/>
              <a:gd name="connsiteY7" fmla="*/ 6258539 h 10782473"/>
              <a:gd name="connsiteX8" fmla="*/ 2943217 w 7427724"/>
              <a:gd name="connsiteY8" fmla="*/ 9843665 h 10782473"/>
              <a:gd name="connsiteX9" fmla="*/ 5587515 w 7427724"/>
              <a:gd name="connsiteY9" fmla="*/ 10780050 h 10782473"/>
              <a:gd name="connsiteX10" fmla="*/ 6865154 w 7427724"/>
              <a:gd name="connsiteY10" fmla="*/ 9567294 h 10782473"/>
              <a:gd name="connsiteX0" fmla="*/ 5932797 w 6495367"/>
              <a:gd name="connsiteY0" fmla="*/ 9922378 h 11137557"/>
              <a:gd name="connsiteX1" fmla="*/ 6465614 w 6495367"/>
              <a:gd name="connsiteY1" fmla="*/ 4337882 h 11137557"/>
              <a:gd name="connsiteX2" fmla="*/ 6331566 w 6495367"/>
              <a:gd name="connsiteY2" fmla="*/ 807177 h 11137557"/>
              <a:gd name="connsiteX3" fmla="*/ 5532362 w 6495367"/>
              <a:gd name="connsiteY3" fmla="*/ 368017 h 11137557"/>
              <a:gd name="connsiteX4" fmla="*/ 3259581 w 6495367"/>
              <a:gd name="connsiteY4" fmla="*/ 470057 h 11137557"/>
              <a:gd name="connsiteX5" fmla="*/ 44251 w 6495367"/>
              <a:gd name="connsiteY5" fmla="*/ 451710 h 11137557"/>
              <a:gd name="connsiteX6" fmla="*/ 1428497 w 6495367"/>
              <a:gd name="connsiteY6" fmla="*/ 6613623 h 11137557"/>
              <a:gd name="connsiteX7" fmla="*/ 2010860 w 6495367"/>
              <a:gd name="connsiteY7" fmla="*/ 10198749 h 11137557"/>
              <a:gd name="connsiteX8" fmla="*/ 4655158 w 6495367"/>
              <a:gd name="connsiteY8" fmla="*/ 11135134 h 11137557"/>
              <a:gd name="connsiteX9" fmla="*/ 5932797 w 6495367"/>
              <a:gd name="connsiteY9" fmla="*/ 9922378 h 11137557"/>
              <a:gd name="connsiteX0" fmla="*/ 4504300 w 5066870"/>
              <a:gd name="connsiteY0" fmla="*/ 9567294 h 10782473"/>
              <a:gd name="connsiteX1" fmla="*/ 5037117 w 5066870"/>
              <a:gd name="connsiteY1" fmla="*/ 3982798 h 10782473"/>
              <a:gd name="connsiteX2" fmla="*/ 4903069 w 5066870"/>
              <a:gd name="connsiteY2" fmla="*/ 452093 h 10782473"/>
              <a:gd name="connsiteX3" fmla="*/ 4103865 w 5066870"/>
              <a:gd name="connsiteY3" fmla="*/ 12933 h 10782473"/>
              <a:gd name="connsiteX4" fmla="*/ 1831084 w 5066870"/>
              <a:gd name="connsiteY4" fmla="*/ 114973 h 10782473"/>
              <a:gd name="connsiteX5" fmla="*/ 0 w 5066870"/>
              <a:gd name="connsiteY5" fmla="*/ 6258539 h 10782473"/>
              <a:gd name="connsiteX6" fmla="*/ 582363 w 5066870"/>
              <a:gd name="connsiteY6" fmla="*/ 9843665 h 10782473"/>
              <a:gd name="connsiteX7" fmla="*/ 3226661 w 5066870"/>
              <a:gd name="connsiteY7" fmla="*/ 10780050 h 10782473"/>
              <a:gd name="connsiteX8" fmla="*/ 4504300 w 5066870"/>
              <a:gd name="connsiteY8" fmla="*/ 9567294 h 10782473"/>
              <a:gd name="connsiteX0" fmla="*/ 4504300 w 5066870"/>
              <a:gd name="connsiteY0" fmla="*/ 9683539 h 10976909"/>
              <a:gd name="connsiteX1" fmla="*/ 5037117 w 5066870"/>
              <a:gd name="connsiteY1" fmla="*/ 4099043 h 10976909"/>
              <a:gd name="connsiteX2" fmla="*/ 4903069 w 5066870"/>
              <a:gd name="connsiteY2" fmla="*/ 568338 h 10976909"/>
              <a:gd name="connsiteX3" fmla="*/ 4103865 w 5066870"/>
              <a:gd name="connsiteY3" fmla="*/ 129178 h 10976909"/>
              <a:gd name="connsiteX4" fmla="*/ 1831084 w 5066870"/>
              <a:gd name="connsiteY4" fmla="*/ 231218 h 10976909"/>
              <a:gd name="connsiteX5" fmla="*/ 0 w 5066870"/>
              <a:gd name="connsiteY5" fmla="*/ 2606865 h 10976909"/>
              <a:gd name="connsiteX6" fmla="*/ 582363 w 5066870"/>
              <a:gd name="connsiteY6" fmla="*/ 9959910 h 10976909"/>
              <a:gd name="connsiteX7" fmla="*/ 3226661 w 5066870"/>
              <a:gd name="connsiteY7" fmla="*/ 10896295 h 10976909"/>
              <a:gd name="connsiteX8" fmla="*/ 4504300 w 5066870"/>
              <a:gd name="connsiteY8" fmla="*/ 9683539 h 10976909"/>
              <a:gd name="connsiteX0" fmla="*/ 3959697 w 4522267"/>
              <a:gd name="connsiteY0" fmla="*/ 10221418 h 11643903"/>
              <a:gd name="connsiteX1" fmla="*/ 4492514 w 4522267"/>
              <a:gd name="connsiteY1" fmla="*/ 4636922 h 11643903"/>
              <a:gd name="connsiteX2" fmla="*/ 4358466 w 4522267"/>
              <a:gd name="connsiteY2" fmla="*/ 1106217 h 11643903"/>
              <a:gd name="connsiteX3" fmla="*/ 3559262 w 4522267"/>
              <a:gd name="connsiteY3" fmla="*/ 667057 h 11643903"/>
              <a:gd name="connsiteX4" fmla="*/ 1286481 w 4522267"/>
              <a:gd name="connsiteY4" fmla="*/ 769097 h 11643903"/>
              <a:gd name="connsiteX5" fmla="*/ 37760 w 4522267"/>
              <a:gd name="connsiteY5" fmla="*/ 10497789 h 11643903"/>
              <a:gd name="connsiteX6" fmla="*/ 2682058 w 4522267"/>
              <a:gd name="connsiteY6" fmla="*/ 11434174 h 11643903"/>
              <a:gd name="connsiteX7" fmla="*/ 3959697 w 4522267"/>
              <a:gd name="connsiteY7" fmla="*/ 10221418 h 11643903"/>
              <a:gd name="connsiteX0" fmla="*/ 4267536 w 4830106"/>
              <a:gd name="connsiteY0" fmla="*/ 10303424 h 11732407"/>
              <a:gd name="connsiteX1" fmla="*/ 4800353 w 4830106"/>
              <a:gd name="connsiteY1" fmla="*/ 4718928 h 11732407"/>
              <a:gd name="connsiteX2" fmla="*/ 4666305 w 4830106"/>
              <a:gd name="connsiteY2" fmla="*/ 1188223 h 11732407"/>
              <a:gd name="connsiteX3" fmla="*/ 3867101 w 4830106"/>
              <a:gd name="connsiteY3" fmla="*/ 749063 h 11732407"/>
              <a:gd name="connsiteX4" fmla="*/ 416333 w 4830106"/>
              <a:gd name="connsiteY4" fmla="*/ 743448 h 11732407"/>
              <a:gd name="connsiteX5" fmla="*/ 345599 w 4830106"/>
              <a:gd name="connsiteY5" fmla="*/ 10579795 h 11732407"/>
              <a:gd name="connsiteX6" fmla="*/ 2989897 w 4830106"/>
              <a:gd name="connsiteY6" fmla="*/ 11516180 h 11732407"/>
              <a:gd name="connsiteX7" fmla="*/ 4267536 w 4830106"/>
              <a:gd name="connsiteY7" fmla="*/ 10303424 h 11732407"/>
              <a:gd name="connsiteX0" fmla="*/ 4267536 w 4802643"/>
              <a:gd name="connsiteY0" fmla="*/ 10278967 h 11707950"/>
              <a:gd name="connsiteX1" fmla="*/ 4800353 w 4802643"/>
              <a:gd name="connsiteY1" fmla="*/ 4694471 h 11707950"/>
              <a:gd name="connsiteX2" fmla="*/ 4436139 w 4802643"/>
              <a:gd name="connsiteY2" fmla="*/ 212148 h 11707950"/>
              <a:gd name="connsiteX3" fmla="*/ 3867101 w 4802643"/>
              <a:gd name="connsiteY3" fmla="*/ 724606 h 11707950"/>
              <a:gd name="connsiteX4" fmla="*/ 416333 w 4802643"/>
              <a:gd name="connsiteY4" fmla="*/ 718991 h 11707950"/>
              <a:gd name="connsiteX5" fmla="*/ 345599 w 4802643"/>
              <a:gd name="connsiteY5" fmla="*/ 10555338 h 11707950"/>
              <a:gd name="connsiteX6" fmla="*/ 2989897 w 4802643"/>
              <a:gd name="connsiteY6" fmla="*/ 11491723 h 11707950"/>
              <a:gd name="connsiteX7" fmla="*/ 4267536 w 4802643"/>
              <a:gd name="connsiteY7" fmla="*/ 10278967 h 11707950"/>
              <a:gd name="connsiteX0" fmla="*/ 4267536 w 4588440"/>
              <a:gd name="connsiteY0" fmla="*/ 10479522 h 11908505"/>
              <a:gd name="connsiteX1" fmla="*/ 4581147 w 4588440"/>
              <a:gd name="connsiteY1" fmla="*/ 7749893 h 11908505"/>
              <a:gd name="connsiteX2" fmla="*/ 4436139 w 4588440"/>
              <a:gd name="connsiteY2" fmla="*/ 412703 h 11908505"/>
              <a:gd name="connsiteX3" fmla="*/ 3867101 w 4588440"/>
              <a:gd name="connsiteY3" fmla="*/ 925161 h 11908505"/>
              <a:gd name="connsiteX4" fmla="*/ 416333 w 4588440"/>
              <a:gd name="connsiteY4" fmla="*/ 919546 h 11908505"/>
              <a:gd name="connsiteX5" fmla="*/ 345599 w 4588440"/>
              <a:gd name="connsiteY5" fmla="*/ 10755893 h 11908505"/>
              <a:gd name="connsiteX6" fmla="*/ 2989897 w 4588440"/>
              <a:gd name="connsiteY6" fmla="*/ 11692278 h 11908505"/>
              <a:gd name="connsiteX7" fmla="*/ 4267536 w 4588440"/>
              <a:gd name="connsiteY7" fmla="*/ 10479522 h 11908505"/>
              <a:gd name="connsiteX0" fmla="*/ 4267536 w 4599715"/>
              <a:gd name="connsiteY0" fmla="*/ 10607165 h 12036148"/>
              <a:gd name="connsiteX1" fmla="*/ 4581147 w 4599715"/>
              <a:gd name="connsiteY1" fmla="*/ 7877536 h 12036148"/>
              <a:gd name="connsiteX2" fmla="*/ 3867101 w 4599715"/>
              <a:gd name="connsiteY2" fmla="*/ 1052804 h 12036148"/>
              <a:gd name="connsiteX3" fmla="*/ 416333 w 4599715"/>
              <a:gd name="connsiteY3" fmla="*/ 1047189 h 12036148"/>
              <a:gd name="connsiteX4" fmla="*/ 345599 w 4599715"/>
              <a:gd name="connsiteY4" fmla="*/ 10883536 h 12036148"/>
              <a:gd name="connsiteX5" fmla="*/ 2989897 w 4599715"/>
              <a:gd name="connsiteY5" fmla="*/ 11819921 h 12036148"/>
              <a:gd name="connsiteX6" fmla="*/ 4267536 w 4599715"/>
              <a:gd name="connsiteY6" fmla="*/ 10607165 h 12036148"/>
              <a:gd name="connsiteX0" fmla="*/ 4267536 w 4521766"/>
              <a:gd name="connsiteY0" fmla="*/ 10496257 h 11925240"/>
              <a:gd name="connsiteX1" fmla="*/ 4493465 w 4521766"/>
              <a:gd name="connsiteY1" fmla="*/ 5704780 h 11925240"/>
              <a:gd name="connsiteX2" fmla="*/ 3867101 w 4521766"/>
              <a:gd name="connsiteY2" fmla="*/ 941896 h 11925240"/>
              <a:gd name="connsiteX3" fmla="*/ 416333 w 4521766"/>
              <a:gd name="connsiteY3" fmla="*/ 936281 h 11925240"/>
              <a:gd name="connsiteX4" fmla="*/ 345599 w 4521766"/>
              <a:gd name="connsiteY4" fmla="*/ 10772628 h 11925240"/>
              <a:gd name="connsiteX5" fmla="*/ 2989897 w 4521766"/>
              <a:gd name="connsiteY5" fmla="*/ 11709013 h 11925240"/>
              <a:gd name="connsiteX6" fmla="*/ 4267536 w 4521766"/>
              <a:gd name="connsiteY6" fmla="*/ 10496257 h 11925240"/>
              <a:gd name="connsiteX0" fmla="*/ 4267536 w 4374643"/>
              <a:gd name="connsiteY0" fmla="*/ 10769182 h 12198165"/>
              <a:gd name="connsiteX1" fmla="*/ 3867101 w 4374643"/>
              <a:gd name="connsiteY1" fmla="*/ 1214821 h 12198165"/>
              <a:gd name="connsiteX2" fmla="*/ 416333 w 4374643"/>
              <a:gd name="connsiteY2" fmla="*/ 1209206 h 12198165"/>
              <a:gd name="connsiteX3" fmla="*/ 345599 w 4374643"/>
              <a:gd name="connsiteY3" fmla="*/ 11045553 h 12198165"/>
              <a:gd name="connsiteX4" fmla="*/ 2989897 w 4374643"/>
              <a:gd name="connsiteY4" fmla="*/ 11981938 h 12198165"/>
              <a:gd name="connsiteX5" fmla="*/ 4267536 w 4374643"/>
              <a:gd name="connsiteY5" fmla="*/ 10769182 h 12198165"/>
              <a:gd name="connsiteX0" fmla="*/ 4286183 w 4393290"/>
              <a:gd name="connsiteY0" fmla="*/ 10769182 h 12205107"/>
              <a:gd name="connsiteX1" fmla="*/ 3885748 w 4393290"/>
              <a:gd name="connsiteY1" fmla="*/ 1214821 h 12205107"/>
              <a:gd name="connsiteX2" fmla="*/ 434980 w 4393290"/>
              <a:gd name="connsiteY2" fmla="*/ 1209206 h 12205107"/>
              <a:gd name="connsiteX3" fmla="*/ 331365 w 4393290"/>
              <a:gd name="connsiteY3" fmla="*/ 11045551 h 12205107"/>
              <a:gd name="connsiteX4" fmla="*/ 3008544 w 4393290"/>
              <a:gd name="connsiteY4" fmla="*/ 11981938 h 12205107"/>
              <a:gd name="connsiteX5" fmla="*/ 4286183 w 4393290"/>
              <a:gd name="connsiteY5" fmla="*/ 10769182 h 12205107"/>
              <a:gd name="connsiteX0" fmla="*/ 4229743 w 4336850"/>
              <a:gd name="connsiteY0" fmla="*/ 10769182 h 12205107"/>
              <a:gd name="connsiteX1" fmla="*/ 3829308 w 4336850"/>
              <a:gd name="connsiteY1" fmla="*/ 1214821 h 12205107"/>
              <a:gd name="connsiteX2" fmla="*/ 378540 w 4336850"/>
              <a:gd name="connsiteY2" fmla="*/ 1209206 h 12205107"/>
              <a:gd name="connsiteX3" fmla="*/ 274925 w 4336850"/>
              <a:gd name="connsiteY3" fmla="*/ 11045551 h 12205107"/>
              <a:gd name="connsiteX4" fmla="*/ 2952104 w 4336850"/>
              <a:gd name="connsiteY4" fmla="*/ 11981938 h 12205107"/>
              <a:gd name="connsiteX5" fmla="*/ 4229743 w 4336850"/>
              <a:gd name="connsiteY5" fmla="*/ 10769182 h 12205107"/>
              <a:gd name="connsiteX0" fmla="*/ 4276366 w 4383473"/>
              <a:gd name="connsiteY0" fmla="*/ 10480082 h 11916007"/>
              <a:gd name="connsiteX1" fmla="*/ 3875931 w 4383473"/>
              <a:gd name="connsiteY1" fmla="*/ 925721 h 11916007"/>
              <a:gd name="connsiteX2" fmla="*/ 425163 w 4383473"/>
              <a:gd name="connsiteY2" fmla="*/ 920106 h 11916007"/>
              <a:gd name="connsiteX3" fmla="*/ 59765 w 4383473"/>
              <a:gd name="connsiteY3" fmla="*/ 5776026 h 11916007"/>
              <a:gd name="connsiteX4" fmla="*/ 321548 w 4383473"/>
              <a:gd name="connsiteY4" fmla="*/ 10756451 h 11916007"/>
              <a:gd name="connsiteX5" fmla="*/ 2998727 w 4383473"/>
              <a:gd name="connsiteY5" fmla="*/ 11692838 h 11916007"/>
              <a:gd name="connsiteX6" fmla="*/ 4276366 w 4383473"/>
              <a:gd name="connsiteY6" fmla="*/ 10480082 h 11916007"/>
              <a:gd name="connsiteX0" fmla="*/ 4328588 w 4441336"/>
              <a:gd name="connsiteY0" fmla="*/ 10640833 h 12076758"/>
              <a:gd name="connsiteX1" fmla="*/ 3928153 w 4441336"/>
              <a:gd name="connsiteY1" fmla="*/ 1086472 h 12076758"/>
              <a:gd name="connsiteX2" fmla="*/ 359107 w 4441336"/>
              <a:gd name="connsiteY2" fmla="*/ 757698 h 12076758"/>
              <a:gd name="connsiteX3" fmla="*/ 111987 w 4441336"/>
              <a:gd name="connsiteY3" fmla="*/ 5936777 h 12076758"/>
              <a:gd name="connsiteX4" fmla="*/ 373770 w 4441336"/>
              <a:gd name="connsiteY4" fmla="*/ 10917202 h 12076758"/>
              <a:gd name="connsiteX5" fmla="*/ 3050949 w 4441336"/>
              <a:gd name="connsiteY5" fmla="*/ 11853589 h 12076758"/>
              <a:gd name="connsiteX6" fmla="*/ 4328588 w 4441336"/>
              <a:gd name="connsiteY6" fmla="*/ 10640833 h 12076758"/>
              <a:gd name="connsiteX0" fmla="*/ 4328588 w 4441337"/>
              <a:gd name="connsiteY0" fmla="*/ 10640833 h 12267849"/>
              <a:gd name="connsiteX1" fmla="*/ 3928153 w 4441337"/>
              <a:gd name="connsiteY1" fmla="*/ 1086472 h 12267849"/>
              <a:gd name="connsiteX2" fmla="*/ 359107 w 4441337"/>
              <a:gd name="connsiteY2" fmla="*/ 757698 h 12267849"/>
              <a:gd name="connsiteX3" fmla="*/ 111987 w 4441337"/>
              <a:gd name="connsiteY3" fmla="*/ 5936777 h 12267849"/>
              <a:gd name="connsiteX4" fmla="*/ 294919 w 4441337"/>
              <a:gd name="connsiteY4" fmla="*/ 11240361 h 12267849"/>
              <a:gd name="connsiteX5" fmla="*/ 3050949 w 4441337"/>
              <a:gd name="connsiteY5" fmla="*/ 11853589 h 12267849"/>
              <a:gd name="connsiteX6" fmla="*/ 4328588 w 4441337"/>
              <a:gd name="connsiteY6" fmla="*/ 10640833 h 12267849"/>
              <a:gd name="connsiteX0" fmla="*/ 4348328 w 4461077"/>
              <a:gd name="connsiteY0" fmla="*/ 10640833 h 12267849"/>
              <a:gd name="connsiteX1" fmla="*/ 3947893 w 4461077"/>
              <a:gd name="connsiteY1" fmla="*/ 1086472 h 12267849"/>
              <a:gd name="connsiteX2" fmla="*/ 378847 w 4461077"/>
              <a:gd name="connsiteY2" fmla="*/ 757698 h 12267849"/>
              <a:gd name="connsiteX3" fmla="*/ 92302 w 4461077"/>
              <a:gd name="connsiteY3" fmla="*/ 5936778 h 12267849"/>
              <a:gd name="connsiteX4" fmla="*/ 314659 w 4461077"/>
              <a:gd name="connsiteY4" fmla="*/ 11240361 h 12267849"/>
              <a:gd name="connsiteX5" fmla="*/ 3070689 w 4461077"/>
              <a:gd name="connsiteY5" fmla="*/ 11853589 h 12267849"/>
              <a:gd name="connsiteX6" fmla="*/ 4348328 w 4461077"/>
              <a:gd name="connsiteY6" fmla="*/ 10640833 h 12267849"/>
              <a:gd name="connsiteX0" fmla="*/ 4369460 w 4482209"/>
              <a:gd name="connsiteY0" fmla="*/ 10645694 h 12272710"/>
              <a:gd name="connsiteX1" fmla="*/ 3969025 w 4482209"/>
              <a:gd name="connsiteY1" fmla="*/ 1091333 h 12272710"/>
              <a:gd name="connsiteX2" fmla="*/ 399979 w 4482209"/>
              <a:gd name="connsiteY2" fmla="*/ 762559 h 12272710"/>
              <a:gd name="connsiteX3" fmla="*/ 74008 w 4482209"/>
              <a:gd name="connsiteY3" fmla="*/ 6022430 h 12272710"/>
              <a:gd name="connsiteX4" fmla="*/ 335791 w 4482209"/>
              <a:gd name="connsiteY4" fmla="*/ 11245222 h 12272710"/>
              <a:gd name="connsiteX5" fmla="*/ 3091821 w 4482209"/>
              <a:gd name="connsiteY5" fmla="*/ 11858450 h 12272710"/>
              <a:gd name="connsiteX6" fmla="*/ 4369460 w 4482209"/>
              <a:gd name="connsiteY6" fmla="*/ 10645694 h 12272710"/>
              <a:gd name="connsiteX0" fmla="*/ 4355218 w 4463563"/>
              <a:gd name="connsiteY0" fmla="*/ 10936813 h 12563829"/>
              <a:gd name="connsiteX1" fmla="*/ 3954783 w 4463563"/>
              <a:gd name="connsiteY1" fmla="*/ 1382452 h 12563829"/>
              <a:gd name="connsiteX2" fmla="*/ 477730 w 4463563"/>
              <a:gd name="connsiteY2" fmla="*/ 568938 h 12563829"/>
              <a:gd name="connsiteX3" fmla="*/ 59766 w 4463563"/>
              <a:gd name="connsiteY3" fmla="*/ 6313549 h 12563829"/>
              <a:gd name="connsiteX4" fmla="*/ 321549 w 4463563"/>
              <a:gd name="connsiteY4" fmla="*/ 11536341 h 12563829"/>
              <a:gd name="connsiteX5" fmla="*/ 3077579 w 4463563"/>
              <a:gd name="connsiteY5" fmla="*/ 12149569 h 12563829"/>
              <a:gd name="connsiteX6" fmla="*/ 4355218 w 4463563"/>
              <a:gd name="connsiteY6" fmla="*/ 10936813 h 12563829"/>
              <a:gd name="connsiteX0" fmla="*/ 4328134 w 4436479"/>
              <a:gd name="connsiteY0" fmla="*/ 10936813 h 12898601"/>
              <a:gd name="connsiteX1" fmla="*/ 3927699 w 4436479"/>
              <a:gd name="connsiteY1" fmla="*/ 1382452 h 12898601"/>
              <a:gd name="connsiteX2" fmla="*/ 450646 w 4436479"/>
              <a:gd name="connsiteY2" fmla="*/ 568938 h 12898601"/>
              <a:gd name="connsiteX3" fmla="*/ 32682 w 4436479"/>
              <a:gd name="connsiteY3" fmla="*/ 6313549 h 12898601"/>
              <a:gd name="connsiteX4" fmla="*/ 373317 w 4436479"/>
              <a:gd name="connsiteY4" fmla="*/ 12021074 h 12898601"/>
              <a:gd name="connsiteX5" fmla="*/ 3050495 w 4436479"/>
              <a:gd name="connsiteY5" fmla="*/ 12149569 h 12898601"/>
              <a:gd name="connsiteX6" fmla="*/ 4328134 w 4436479"/>
              <a:gd name="connsiteY6" fmla="*/ 10936813 h 12898601"/>
              <a:gd name="connsiteX0" fmla="*/ 4328134 w 4436479"/>
              <a:gd name="connsiteY0" fmla="*/ 10936813 h 12898601"/>
              <a:gd name="connsiteX1" fmla="*/ 3927699 w 4436479"/>
              <a:gd name="connsiteY1" fmla="*/ 1382452 h 12898601"/>
              <a:gd name="connsiteX2" fmla="*/ 450646 w 4436479"/>
              <a:gd name="connsiteY2" fmla="*/ 568938 h 12898601"/>
              <a:gd name="connsiteX3" fmla="*/ 32682 w 4436479"/>
              <a:gd name="connsiteY3" fmla="*/ 6313549 h 12898601"/>
              <a:gd name="connsiteX4" fmla="*/ 373317 w 4436479"/>
              <a:gd name="connsiteY4" fmla="*/ 12021074 h 12898601"/>
              <a:gd name="connsiteX5" fmla="*/ 3050495 w 4436479"/>
              <a:gd name="connsiteY5" fmla="*/ 12149569 h 12898601"/>
              <a:gd name="connsiteX6" fmla="*/ 4328134 w 4436479"/>
              <a:gd name="connsiteY6" fmla="*/ 10936813 h 12898601"/>
              <a:gd name="connsiteX0" fmla="*/ 4328134 w 4436479"/>
              <a:gd name="connsiteY0" fmla="*/ 10936813 h 12756396"/>
              <a:gd name="connsiteX1" fmla="*/ 3927699 w 4436479"/>
              <a:gd name="connsiteY1" fmla="*/ 1382452 h 12756396"/>
              <a:gd name="connsiteX2" fmla="*/ 450646 w 4436479"/>
              <a:gd name="connsiteY2" fmla="*/ 568938 h 12756396"/>
              <a:gd name="connsiteX3" fmla="*/ 32682 w 4436479"/>
              <a:gd name="connsiteY3" fmla="*/ 6313549 h 12756396"/>
              <a:gd name="connsiteX4" fmla="*/ 373317 w 4436479"/>
              <a:gd name="connsiteY4" fmla="*/ 12021074 h 12756396"/>
              <a:gd name="connsiteX5" fmla="*/ 3050495 w 4436479"/>
              <a:gd name="connsiteY5" fmla="*/ 12149569 h 12756396"/>
              <a:gd name="connsiteX6" fmla="*/ 4328134 w 4436479"/>
              <a:gd name="connsiteY6" fmla="*/ 10936813 h 12756396"/>
              <a:gd name="connsiteX0" fmla="*/ 4328134 w 4436479"/>
              <a:gd name="connsiteY0" fmla="*/ 10936813 h 12559813"/>
              <a:gd name="connsiteX1" fmla="*/ 3927699 w 4436479"/>
              <a:gd name="connsiteY1" fmla="*/ 1382452 h 12559813"/>
              <a:gd name="connsiteX2" fmla="*/ 450646 w 4436479"/>
              <a:gd name="connsiteY2" fmla="*/ 568938 h 12559813"/>
              <a:gd name="connsiteX3" fmla="*/ 32682 w 4436479"/>
              <a:gd name="connsiteY3" fmla="*/ 6313549 h 12559813"/>
              <a:gd name="connsiteX4" fmla="*/ 373317 w 4436479"/>
              <a:gd name="connsiteY4" fmla="*/ 12021074 h 12559813"/>
              <a:gd name="connsiteX5" fmla="*/ 2437661 w 4436479"/>
              <a:gd name="connsiteY5" fmla="*/ 12372738 h 12559813"/>
              <a:gd name="connsiteX6" fmla="*/ 3050495 w 4436479"/>
              <a:gd name="connsiteY6" fmla="*/ 12149569 h 12559813"/>
              <a:gd name="connsiteX7" fmla="*/ 4328134 w 4436479"/>
              <a:gd name="connsiteY7" fmla="*/ 10936813 h 12559813"/>
              <a:gd name="connsiteX0" fmla="*/ 4183572 w 4343926"/>
              <a:gd name="connsiteY0" fmla="*/ 12726375 h 13079256"/>
              <a:gd name="connsiteX1" fmla="*/ 3927699 w 4343926"/>
              <a:gd name="connsiteY1" fmla="*/ 1475444 h 13079256"/>
              <a:gd name="connsiteX2" fmla="*/ 450646 w 4343926"/>
              <a:gd name="connsiteY2" fmla="*/ 661930 h 13079256"/>
              <a:gd name="connsiteX3" fmla="*/ 32682 w 4343926"/>
              <a:gd name="connsiteY3" fmla="*/ 6406541 h 13079256"/>
              <a:gd name="connsiteX4" fmla="*/ 373317 w 4343926"/>
              <a:gd name="connsiteY4" fmla="*/ 12114066 h 13079256"/>
              <a:gd name="connsiteX5" fmla="*/ 2437661 w 4343926"/>
              <a:gd name="connsiteY5" fmla="*/ 12465730 h 13079256"/>
              <a:gd name="connsiteX6" fmla="*/ 3050495 w 4343926"/>
              <a:gd name="connsiteY6" fmla="*/ 12242561 h 13079256"/>
              <a:gd name="connsiteX7" fmla="*/ 4183572 w 4343926"/>
              <a:gd name="connsiteY7" fmla="*/ 12726375 h 13079256"/>
              <a:gd name="connsiteX0" fmla="*/ 4183572 w 4343926"/>
              <a:gd name="connsiteY0" fmla="*/ 12726382 h 13107859"/>
              <a:gd name="connsiteX1" fmla="*/ 3927699 w 4343926"/>
              <a:gd name="connsiteY1" fmla="*/ 1475451 h 13107859"/>
              <a:gd name="connsiteX2" fmla="*/ 450646 w 4343926"/>
              <a:gd name="connsiteY2" fmla="*/ 661937 h 13107859"/>
              <a:gd name="connsiteX3" fmla="*/ 32682 w 4343926"/>
              <a:gd name="connsiteY3" fmla="*/ 6406548 h 13107859"/>
              <a:gd name="connsiteX4" fmla="*/ 373317 w 4343926"/>
              <a:gd name="connsiteY4" fmla="*/ 12114073 h 13107859"/>
              <a:gd name="connsiteX5" fmla="*/ 2437661 w 4343926"/>
              <a:gd name="connsiteY5" fmla="*/ 12465737 h 13107859"/>
              <a:gd name="connsiteX6" fmla="*/ 2958501 w 4343926"/>
              <a:gd name="connsiteY6" fmla="*/ 12404145 h 13107859"/>
              <a:gd name="connsiteX7" fmla="*/ 4183572 w 4343926"/>
              <a:gd name="connsiteY7" fmla="*/ 12726382 h 13107859"/>
              <a:gd name="connsiteX0" fmla="*/ 4183572 w 4384159"/>
              <a:gd name="connsiteY0" fmla="*/ 12726382 h 13498145"/>
              <a:gd name="connsiteX1" fmla="*/ 3927699 w 4384159"/>
              <a:gd name="connsiteY1" fmla="*/ 1475451 h 13498145"/>
              <a:gd name="connsiteX2" fmla="*/ 450646 w 4384159"/>
              <a:gd name="connsiteY2" fmla="*/ 661937 h 13498145"/>
              <a:gd name="connsiteX3" fmla="*/ 32682 w 4384159"/>
              <a:gd name="connsiteY3" fmla="*/ 6406548 h 13498145"/>
              <a:gd name="connsiteX4" fmla="*/ 373317 w 4384159"/>
              <a:gd name="connsiteY4" fmla="*/ 12114073 h 13498145"/>
              <a:gd name="connsiteX5" fmla="*/ 2437661 w 4384159"/>
              <a:gd name="connsiteY5" fmla="*/ 12465737 h 13498145"/>
              <a:gd name="connsiteX6" fmla="*/ 4183572 w 4384159"/>
              <a:gd name="connsiteY6" fmla="*/ 12726382 h 13498145"/>
              <a:gd name="connsiteX0" fmla="*/ 4183572 w 4384159"/>
              <a:gd name="connsiteY0" fmla="*/ 12726382 h 13479829"/>
              <a:gd name="connsiteX1" fmla="*/ 3927699 w 4384159"/>
              <a:gd name="connsiteY1" fmla="*/ 1475451 h 13479829"/>
              <a:gd name="connsiteX2" fmla="*/ 450646 w 4384159"/>
              <a:gd name="connsiteY2" fmla="*/ 661937 h 13479829"/>
              <a:gd name="connsiteX3" fmla="*/ 32682 w 4384159"/>
              <a:gd name="connsiteY3" fmla="*/ 6406548 h 13479829"/>
              <a:gd name="connsiteX4" fmla="*/ 373317 w 4384159"/>
              <a:gd name="connsiteY4" fmla="*/ 12114073 h 13479829"/>
              <a:gd name="connsiteX5" fmla="*/ 2595363 w 4384159"/>
              <a:gd name="connsiteY5" fmla="*/ 12384946 h 13479829"/>
              <a:gd name="connsiteX6" fmla="*/ 4183572 w 4384159"/>
              <a:gd name="connsiteY6" fmla="*/ 12726382 h 13479829"/>
              <a:gd name="connsiteX0" fmla="*/ 4183572 w 4384159"/>
              <a:gd name="connsiteY0" fmla="*/ 12726382 h 13414334"/>
              <a:gd name="connsiteX1" fmla="*/ 3927699 w 4384159"/>
              <a:gd name="connsiteY1" fmla="*/ 1475451 h 13414334"/>
              <a:gd name="connsiteX2" fmla="*/ 450646 w 4384159"/>
              <a:gd name="connsiteY2" fmla="*/ 661937 h 13414334"/>
              <a:gd name="connsiteX3" fmla="*/ 32682 w 4384159"/>
              <a:gd name="connsiteY3" fmla="*/ 6406548 h 13414334"/>
              <a:gd name="connsiteX4" fmla="*/ 373317 w 4384159"/>
              <a:gd name="connsiteY4" fmla="*/ 12114073 h 13414334"/>
              <a:gd name="connsiteX5" fmla="*/ 2687357 w 4384159"/>
              <a:gd name="connsiteY5" fmla="*/ 12061789 h 13414334"/>
              <a:gd name="connsiteX6" fmla="*/ 4183572 w 4384159"/>
              <a:gd name="connsiteY6" fmla="*/ 12726382 h 13414334"/>
              <a:gd name="connsiteX0" fmla="*/ 4205038 w 4405625"/>
              <a:gd name="connsiteY0" fmla="*/ 12422914 h 13110866"/>
              <a:gd name="connsiteX1" fmla="*/ 3949165 w 4405625"/>
              <a:gd name="connsiteY1" fmla="*/ 1171983 h 13110866"/>
              <a:gd name="connsiteX2" fmla="*/ 472112 w 4405625"/>
              <a:gd name="connsiteY2" fmla="*/ 358469 h 13110866"/>
              <a:gd name="connsiteX3" fmla="*/ 54148 w 4405625"/>
              <a:gd name="connsiteY3" fmla="*/ 6103080 h 13110866"/>
              <a:gd name="connsiteX4" fmla="*/ 394783 w 4405625"/>
              <a:gd name="connsiteY4" fmla="*/ 11810605 h 13110866"/>
              <a:gd name="connsiteX5" fmla="*/ 2708823 w 4405625"/>
              <a:gd name="connsiteY5" fmla="*/ 11758321 h 13110866"/>
              <a:gd name="connsiteX6" fmla="*/ 4205038 w 4405625"/>
              <a:gd name="connsiteY6" fmla="*/ 12422914 h 13110866"/>
              <a:gd name="connsiteX0" fmla="*/ 4205038 w 4405625"/>
              <a:gd name="connsiteY0" fmla="*/ 12091704 h 12779656"/>
              <a:gd name="connsiteX1" fmla="*/ 3949165 w 4405625"/>
              <a:gd name="connsiteY1" fmla="*/ 840773 h 12779656"/>
              <a:gd name="connsiteX2" fmla="*/ 472112 w 4405625"/>
              <a:gd name="connsiteY2" fmla="*/ 27259 h 12779656"/>
              <a:gd name="connsiteX3" fmla="*/ 54148 w 4405625"/>
              <a:gd name="connsiteY3" fmla="*/ 5771870 h 12779656"/>
              <a:gd name="connsiteX4" fmla="*/ 394783 w 4405625"/>
              <a:gd name="connsiteY4" fmla="*/ 11479395 h 12779656"/>
              <a:gd name="connsiteX5" fmla="*/ 2708823 w 4405625"/>
              <a:gd name="connsiteY5" fmla="*/ 11427111 h 12779656"/>
              <a:gd name="connsiteX6" fmla="*/ 4205038 w 4405625"/>
              <a:gd name="connsiteY6" fmla="*/ 12091704 h 12779656"/>
              <a:gd name="connsiteX0" fmla="*/ 4196189 w 4396776"/>
              <a:gd name="connsiteY0" fmla="*/ 12378548 h 13066500"/>
              <a:gd name="connsiteX1" fmla="*/ 3940316 w 4396776"/>
              <a:gd name="connsiteY1" fmla="*/ 1127617 h 13066500"/>
              <a:gd name="connsiteX2" fmla="*/ 463263 w 4396776"/>
              <a:gd name="connsiteY2" fmla="*/ 314103 h 13066500"/>
              <a:gd name="connsiteX3" fmla="*/ 45299 w 4396776"/>
              <a:gd name="connsiteY3" fmla="*/ 6058714 h 13066500"/>
              <a:gd name="connsiteX4" fmla="*/ 385934 w 4396776"/>
              <a:gd name="connsiteY4" fmla="*/ 11766239 h 13066500"/>
              <a:gd name="connsiteX5" fmla="*/ 2699974 w 4396776"/>
              <a:gd name="connsiteY5" fmla="*/ 11713955 h 13066500"/>
              <a:gd name="connsiteX6" fmla="*/ 4196189 w 4396776"/>
              <a:gd name="connsiteY6" fmla="*/ 12378548 h 13066500"/>
              <a:gd name="connsiteX0" fmla="*/ 4182898 w 4377793"/>
              <a:gd name="connsiteY0" fmla="*/ 12641932 h 13329884"/>
              <a:gd name="connsiteX1" fmla="*/ 3913882 w 4377793"/>
              <a:gd name="connsiteY1" fmla="*/ 906271 h 13329884"/>
              <a:gd name="connsiteX2" fmla="*/ 449972 w 4377793"/>
              <a:gd name="connsiteY2" fmla="*/ 577487 h 13329884"/>
              <a:gd name="connsiteX3" fmla="*/ 32008 w 4377793"/>
              <a:gd name="connsiteY3" fmla="*/ 6322098 h 13329884"/>
              <a:gd name="connsiteX4" fmla="*/ 372643 w 4377793"/>
              <a:gd name="connsiteY4" fmla="*/ 12029623 h 13329884"/>
              <a:gd name="connsiteX5" fmla="*/ 2686683 w 4377793"/>
              <a:gd name="connsiteY5" fmla="*/ 11977339 h 13329884"/>
              <a:gd name="connsiteX6" fmla="*/ 4182898 w 4377793"/>
              <a:gd name="connsiteY6" fmla="*/ 12641932 h 13329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77793" h="13329884">
                <a:moveTo>
                  <a:pt x="4182898" y="12641932"/>
                </a:moveTo>
                <a:cubicBezTo>
                  <a:pt x="4431238" y="10810218"/>
                  <a:pt x="4536036" y="1947543"/>
                  <a:pt x="3913882" y="906271"/>
                </a:cubicBezTo>
                <a:cubicBezTo>
                  <a:pt x="3291728" y="-135001"/>
                  <a:pt x="1096951" y="-325151"/>
                  <a:pt x="449972" y="577487"/>
                </a:cubicBezTo>
                <a:cubicBezTo>
                  <a:pt x="-197007" y="1480125"/>
                  <a:pt x="49277" y="4682707"/>
                  <a:pt x="32008" y="6322098"/>
                </a:cubicBezTo>
                <a:cubicBezTo>
                  <a:pt x="14739" y="7961489"/>
                  <a:pt x="-69803" y="11087083"/>
                  <a:pt x="372643" y="12029623"/>
                </a:cubicBezTo>
                <a:cubicBezTo>
                  <a:pt x="815089" y="12972163"/>
                  <a:pt x="2240487" y="11955923"/>
                  <a:pt x="2686683" y="11977339"/>
                </a:cubicBezTo>
                <a:cubicBezTo>
                  <a:pt x="3321725" y="12079390"/>
                  <a:pt x="3934558" y="14473646"/>
                  <a:pt x="4182898" y="12641932"/>
                </a:cubicBezTo>
                <a:close/>
              </a:path>
            </a:pathLst>
          </a:custGeom>
          <a:solidFill>
            <a:srgbClr val="F3F3F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2400" b="1">
                <a:solidFill>
                  <a:schemeClr val="tx1"/>
                </a:solidFill>
                <a:latin typeface="+mj-lt"/>
              </a:rPr>
              <a:t>Elin Flodin</a:t>
            </a:r>
            <a:br>
              <a:rPr lang="sv-SE" sz="3600" b="1">
                <a:latin typeface="+mj-lt"/>
              </a:rPr>
            </a:br>
            <a:r>
              <a:rPr lang="sv-SE" sz="400">
                <a:solidFill>
                  <a:schemeClr val="tx1"/>
                </a:solidFill>
              </a:rPr>
              <a:t> </a:t>
            </a:r>
          </a:p>
          <a:p>
            <a:pPr algn="ctr"/>
            <a:r>
              <a:rPr lang="sv-SE" sz="1600">
                <a:solidFill>
                  <a:schemeClr val="tx1"/>
                </a:solidFill>
              </a:rPr>
              <a:t>Programkoordinator</a:t>
            </a:r>
            <a:br>
              <a:rPr lang="sv-SE" sz="1600"/>
            </a:br>
            <a:r>
              <a:rPr lang="sv-SE" sz="1600">
                <a:solidFill>
                  <a:schemeClr val="tx1"/>
                </a:solidFill>
              </a:rPr>
              <a:t>RISE Research </a:t>
            </a:r>
            <a:r>
              <a:rPr lang="sv-SE" sz="1600" err="1">
                <a:solidFill>
                  <a:schemeClr val="tx1"/>
                </a:solidFill>
              </a:rPr>
              <a:t>Institutes</a:t>
            </a:r>
            <a:r>
              <a:rPr lang="sv-SE" sz="1600">
                <a:solidFill>
                  <a:schemeClr val="tx1"/>
                </a:solidFill>
              </a:rPr>
              <a:t> </a:t>
            </a:r>
            <a:r>
              <a:rPr lang="sv-SE" sz="1600" err="1">
                <a:solidFill>
                  <a:schemeClr val="tx1"/>
                </a:solidFill>
              </a:rPr>
              <a:t>of</a:t>
            </a:r>
            <a:r>
              <a:rPr lang="sv-SE" sz="1600">
                <a:solidFill>
                  <a:schemeClr val="tx1"/>
                </a:solidFill>
              </a:rPr>
              <a:t> Sweden</a:t>
            </a:r>
            <a:br>
              <a:rPr lang="sv-SE" sz="1600"/>
            </a:br>
            <a:r>
              <a:rPr lang="sv-SE" sz="1600">
                <a:solidFill>
                  <a:schemeClr val="tx1"/>
                </a:solidFill>
              </a:rPr>
              <a:t>elin.flodin@ri.se</a:t>
            </a:r>
            <a:endParaRPr lang="sv-SE" sz="1600">
              <a:solidFill>
                <a:schemeClr val="tx1"/>
              </a:solidFill>
              <a:ea typeface="Open Sans Light"/>
              <a:cs typeface="Open Sans Light"/>
            </a:endParaRPr>
          </a:p>
        </p:txBody>
      </p:sp>
      <p:sp>
        <p:nvSpPr>
          <p:cNvPr id="13" name="Frihandsfigur: Form 12">
            <a:extLst>
              <a:ext uri="{FF2B5EF4-FFF2-40B4-BE49-F238E27FC236}">
                <a16:creationId xmlns:a16="http://schemas.microsoft.com/office/drawing/2014/main" id="{C6ADEE4D-C922-70B7-E7A8-E38E72E2A426}"/>
              </a:ext>
            </a:extLst>
          </p:cNvPr>
          <p:cNvSpPr/>
          <p:nvPr/>
        </p:nvSpPr>
        <p:spPr>
          <a:xfrm>
            <a:off x="238386" y="207943"/>
            <a:ext cx="3851736" cy="1991518"/>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22302 h 2660219"/>
              <a:gd name="connsiteX1" fmla="*/ 487794 w 4796883"/>
              <a:gd name="connsiteY1" fmla="*/ 243107 h 2660219"/>
              <a:gd name="connsiteX2" fmla="*/ 114 w 4796883"/>
              <a:gd name="connsiteY2" fmla="*/ 1593377 h 2660219"/>
              <a:gd name="connsiteX3" fmla="*/ 518274 w 4796883"/>
              <a:gd name="connsiteY3" fmla="*/ 2495728 h 2660219"/>
              <a:gd name="connsiteX4" fmla="*/ 2514714 w 4796883"/>
              <a:gd name="connsiteY4" fmla="*/ 2462057 h 2660219"/>
              <a:gd name="connsiteX5" fmla="*/ 4419714 w 4796883"/>
              <a:gd name="connsiteY5" fmla="*/ 2601404 h 2660219"/>
              <a:gd name="connsiteX6" fmla="*/ 4732134 w 4796883"/>
              <a:gd name="connsiteY6" fmla="*/ 1356420 h 2660219"/>
              <a:gd name="connsiteX7" fmla="*/ 4480674 w 4796883"/>
              <a:gd name="connsiteY7" fmla="*/ 158570 h 2660219"/>
              <a:gd name="connsiteX8" fmla="*/ 1966074 w 4796883"/>
              <a:gd name="connsiteY8" fmla="*/ 22302 h 2660219"/>
              <a:gd name="connsiteX0" fmla="*/ 1966074 w 4780987"/>
              <a:gd name="connsiteY0" fmla="*/ 22302 h 2660219"/>
              <a:gd name="connsiteX1" fmla="*/ 487794 w 4780987"/>
              <a:gd name="connsiteY1" fmla="*/ 243107 h 2660219"/>
              <a:gd name="connsiteX2" fmla="*/ 114 w 4780987"/>
              <a:gd name="connsiteY2" fmla="*/ 1593377 h 2660219"/>
              <a:gd name="connsiteX3" fmla="*/ 518274 w 4780987"/>
              <a:gd name="connsiteY3" fmla="*/ 2495728 h 2660219"/>
              <a:gd name="connsiteX4" fmla="*/ 2514714 w 4780987"/>
              <a:gd name="connsiteY4" fmla="*/ 2462057 h 2660219"/>
              <a:gd name="connsiteX5" fmla="*/ 4460251 w 4780987"/>
              <a:gd name="connsiteY5" fmla="*/ 2601404 h 2660219"/>
              <a:gd name="connsiteX6" fmla="*/ 4732134 w 4780987"/>
              <a:gd name="connsiteY6" fmla="*/ 1356420 h 2660219"/>
              <a:gd name="connsiteX7" fmla="*/ 4480674 w 4780987"/>
              <a:gd name="connsiteY7" fmla="*/ 158570 h 2660219"/>
              <a:gd name="connsiteX8" fmla="*/ 1966074 w 4780987"/>
              <a:gd name="connsiteY8" fmla="*/ 22302 h 2660219"/>
              <a:gd name="connsiteX0" fmla="*/ 1966074 w 4780987"/>
              <a:gd name="connsiteY0" fmla="*/ 2160 h 2786908"/>
              <a:gd name="connsiteX1" fmla="*/ 487794 w 4780987"/>
              <a:gd name="connsiteY1" fmla="*/ 369796 h 2786908"/>
              <a:gd name="connsiteX2" fmla="*/ 114 w 4780987"/>
              <a:gd name="connsiteY2" fmla="*/ 1720066 h 2786908"/>
              <a:gd name="connsiteX3" fmla="*/ 518274 w 4780987"/>
              <a:gd name="connsiteY3" fmla="*/ 2622417 h 2786908"/>
              <a:gd name="connsiteX4" fmla="*/ 2514714 w 4780987"/>
              <a:gd name="connsiteY4" fmla="*/ 2588746 h 2786908"/>
              <a:gd name="connsiteX5" fmla="*/ 4460251 w 4780987"/>
              <a:gd name="connsiteY5" fmla="*/ 2728093 h 2786908"/>
              <a:gd name="connsiteX6" fmla="*/ 4732134 w 4780987"/>
              <a:gd name="connsiteY6" fmla="*/ 1483109 h 2786908"/>
              <a:gd name="connsiteX7" fmla="*/ 4480674 w 4780987"/>
              <a:gd name="connsiteY7" fmla="*/ 285259 h 2786908"/>
              <a:gd name="connsiteX8" fmla="*/ 1966074 w 4780987"/>
              <a:gd name="connsiteY8" fmla="*/ 2160 h 2786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0987" h="2786908">
                <a:moveTo>
                  <a:pt x="1966074" y="2160"/>
                </a:moveTo>
                <a:cubicBezTo>
                  <a:pt x="1300594" y="16249"/>
                  <a:pt x="815454" y="83478"/>
                  <a:pt x="487794" y="369796"/>
                </a:cubicBezTo>
                <a:cubicBezTo>
                  <a:pt x="160134" y="656114"/>
                  <a:pt x="-4966" y="1344629"/>
                  <a:pt x="114" y="1720066"/>
                </a:cubicBezTo>
                <a:cubicBezTo>
                  <a:pt x="5194" y="2095503"/>
                  <a:pt x="99174" y="2477637"/>
                  <a:pt x="518274" y="2622417"/>
                </a:cubicBezTo>
                <a:cubicBezTo>
                  <a:pt x="937374" y="2767197"/>
                  <a:pt x="1857718" y="2571133"/>
                  <a:pt x="2514714" y="2588746"/>
                </a:cubicBezTo>
                <a:cubicBezTo>
                  <a:pt x="3171710" y="2606359"/>
                  <a:pt x="4090681" y="2912366"/>
                  <a:pt x="4460251" y="2728093"/>
                </a:cubicBezTo>
                <a:cubicBezTo>
                  <a:pt x="4829821" y="2543820"/>
                  <a:pt x="4728730" y="1890248"/>
                  <a:pt x="4732134" y="1483109"/>
                </a:cubicBezTo>
                <a:cubicBezTo>
                  <a:pt x="4735538" y="1075970"/>
                  <a:pt x="4941684" y="532084"/>
                  <a:pt x="4480674" y="285259"/>
                </a:cubicBezTo>
                <a:cubicBezTo>
                  <a:pt x="4019664" y="38434"/>
                  <a:pt x="2631554" y="-11929"/>
                  <a:pt x="1966074" y="2160"/>
                </a:cubicBezTo>
                <a:close/>
              </a:path>
            </a:pathLst>
          </a:custGeom>
          <a:solidFill>
            <a:srgbClr val="F3F3F3"/>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2400" b="1">
                <a:solidFill>
                  <a:schemeClr val="tx1"/>
                </a:solidFill>
                <a:latin typeface="+mj-lt"/>
              </a:rPr>
              <a:t>Magnus Arnell</a:t>
            </a:r>
            <a:br>
              <a:rPr lang="sv-SE" sz="2000"/>
            </a:br>
            <a:r>
              <a:rPr lang="sv-SE" sz="500">
                <a:solidFill>
                  <a:schemeClr val="tx1"/>
                </a:solidFill>
              </a:rPr>
              <a:t>  </a:t>
            </a:r>
            <a:endParaRPr lang="sv-SE" sz="800">
              <a:solidFill>
                <a:schemeClr val="tx1"/>
              </a:solidFill>
            </a:endParaRPr>
          </a:p>
          <a:p>
            <a:pPr algn="ctr"/>
            <a:r>
              <a:rPr lang="sv-SE" sz="1600">
                <a:solidFill>
                  <a:schemeClr val="tx1"/>
                </a:solidFill>
              </a:rPr>
              <a:t>Programchef</a:t>
            </a:r>
            <a:br>
              <a:rPr lang="sv-SE" sz="1600"/>
            </a:br>
            <a:r>
              <a:rPr lang="sv-SE" sz="1600">
                <a:solidFill>
                  <a:schemeClr val="tx1"/>
                </a:solidFill>
              </a:rPr>
              <a:t>RISE Research </a:t>
            </a:r>
            <a:r>
              <a:rPr lang="sv-SE" sz="1600" err="1">
                <a:solidFill>
                  <a:schemeClr val="tx1"/>
                </a:solidFill>
              </a:rPr>
              <a:t>Institutes</a:t>
            </a:r>
            <a:r>
              <a:rPr lang="sv-SE" sz="1600">
                <a:solidFill>
                  <a:schemeClr val="tx1"/>
                </a:solidFill>
              </a:rPr>
              <a:t> </a:t>
            </a:r>
            <a:r>
              <a:rPr lang="sv-SE" sz="1600" err="1">
                <a:solidFill>
                  <a:schemeClr val="tx1"/>
                </a:solidFill>
              </a:rPr>
              <a:t>of</a:t>
            </a:r>
            <a:r>
              <a:rPr lang="sv-SE" sz="1600">
                <a:solidFill>
                  <a:schemeClr val="tx1"/>
                </a:solidFill>
              </a:rPr>
              <a:t> Sweden</a:t>
            </a:r>
            <a:br>
              <a:rPr lang="sv-SE" sz="1600"/>
            </a:br>
            <a:r>
              <a:rPr lang="sv-SE" sz="1600">
                <a:solidFill>
                  <a:schemeClr val="tx1"/>
                </a:solidFill>
              </a:rPr>
              <a:t>magnus.arnell@ri.se</a:t>
            </a:r>
            <a:endParaRPr lang="sv-SE" sz="1600">
              <a:solidFill>
                <a:schemeClr val="tx1"/>
              </a:solidFill>
              <a:ea typeface="Open Sans Light"/>
              <a:cs typeface="Open Sans Light"/>
            </a:endParaRPr>
          </a:p>
          <a:p>
            <a:pPr algn="ctr"/>
            <a:endParaRPr lang="sv-SE" sz="1600"/>
          </a:p>
        </p:txBody>
      </p:sp>
      <p:sp>
        <p:nvSpPr>
          <p:cNvPr id="14" name="Frihandsfigur: Form 13">
            <a:extLst>
              <a:ext uri="{FF2B5EF4-FFF2-40B4-BE49-F238E27FC236}">
                <a16:creationId xmlns:a16="http://schemas.microsoft.com/office/drawing/2014/main" id="{37A7B17C-FF44-5408-B475-0F6AFEA7B8EF}"/>
              </a:ext>
            </a:extLst>
          </p:cNvPr>
          <p:cNvSpPr/>
          <p:nvPr/>
        </p:nvSpPr>
        <p:spPr>
          <a:xfrm>
            <a:off x="4358886" y="199496"/>
            <a:ext cx="3731377" cy="1669413"/>
          </a:xfrm>
          <a:custGeom>
            <a:avLst/>
            <a:gdLst>
              <a:gd name="connsiteX0" fmla="*/ 48550 w 6877669"/>
              <a:gd name="connsiteY0" fmla="*/ 1515472 h 1790840"/>
              <a:gd name="connsiteX1" fmla="*/ 200950 w 6877669"/>
              <a:gd name="connsiteY1" fmla="*/ 524872 h 1790840"/>
              <a:gd name="connsiteX2" fmla="*/ 1176310 w 6877669"/>
              <a:gd name="connsiteY2" fmla="*/ 341992 h 1790840"/>
              <a:gd name="connsiteX3" fmla="*/ 2730790 w 6877669"/>
              <a:gd name="connsiteY3" fmla="*/ 524872 h 1790840"/>
              <a:gd name="connsiteX4" fmla="*/ 4498630 w 6877669"/>
              <a:gd name="connsiteY4" fmla="*/ 448672 h 1790840"/>
              <a:gd name="connsiteX5" fmla="*/ 5489230 w 6877669"/>
              <a:gd name="connsiteY5" fmla="*/ 296272 h 1790840"/>
              <a:gd name="connsiteX6" fmla="*/ 5992150 w 6877669"/>
              <a:gd name="connsiteY6" fmla="*/ 37192 h 1790840"/>
              <a:gd name="connsiteX7" fmla="*/ 6495070 w 6877669"/>
              <a:gd name="connsiteY7" fmla="*/ 52432 h 1790840"/>
              <a:gd name="connsiteX8" fmla="*/ 6738910 w 6877669"/>
              <a:gd name="connsiteY8" fmla="*/ 509632 h 1790840"/>
              <a:gd name="connsiteX9" fmla="*/ 6281710 w 6877669"/>
              <a:gd name="connsiteY9" fmla="*/ 1576432 h 1790840"/>
              <a:gd name="connsiteX10" fmla="*/ 673390 w 6877669"/>
              <a:gd name="connsiteY10" fmla="*/ 1789792 h 1790840"/>
              <a:gd name="connsiteX11" fmla="*/ 48550 w 6877669"/>
              <a:gd name="connsiteY11" fmla="*/ 1515472 h 1790840"/>
              <a:gd name="connsiteX0" fmla="*/ 50920 w 6880039"/>
              <a:gd name="connsiteY0" fmla="*/ 1515472 h 1797136"/>
              <a:gd name="connsiteX1" fmla="*/ 203320 w 6880039"/>
              <a:gd name="connsiteY1" fmla="*/ 524872 h 1797136"/>
              <a:gd name="connsiteX2" fmla="*/ 1178680 w 6880039"/>
              <a:gd name="connsiteY2" fmla="*/ 341992 h 1797136"/>
              <a:gd name="connsiteX3" fmla="*/ 2733160 w 6880039"/>
              <a:gd name="connsiteY3" fmla="*/ 524872 h 1797136"/>
              <a:gd name="connsiteX4" fmla="*/ 4501000 w 6880039"/>
              <a:gd name="connsiteY4" fmla="*/ 448672 h 1797136"/>
              <a:gd name="connsiteX5" fmla="*/ 5491600 w 6880039"/>
              <a:gd name="connsiteY5" fmla="*/ 296272 h 1797136"/>
              <a:gd name="connsiteX6" fmla="*/ 5994520 w 6880039"/>
              <a:gd name="connsiteY6" fmla="*/ 37192 h 1797136"/>
              <a:gd name="connsiteX7" fmla="*/ 6497440 w 6880039"/>
              <a:gd name="connsiteY7" fmla="*/ 52432 h 1797136"/>
              <a:gd name="connsiteX8" fmla="*/ 6741280 w 6880039"/>
              <a:gd name="connsiteY8" fmla="*/ 509632 h 1797136"/>
              <a:gd name="connsiteX9" fmla="*/ 6284080 w 6880039"/>
              <a:gd name="connsiteY9" fmla="*/ 1576432 h 1797136"/>
              <a:gd name="connsiteX10" fmla="*/ 675760 w 6880039"/>
              <a:gd name="connsiteY10" fmla="*/ 1789792 h 1797136"/>
              <a:gd name="connsiteX11" fmla="*/ 50920 w 6880039"/>
              <a:gd name="connsiteY11" fmla="*/ 1515472 h 1797136"/>
              <a:gd name="connsiteX0" fmla="*/ 50920 w 6880039"/>
              <a:gd name="connsiteY0" fmla="*/ 1515472 h 1820765"/>
              <a:gd name="connsiteX1" fmla="*/ 203320 w 6880039"/>
              <a:gd name="connsiteY1" fmla="*/ 524872 h 1820765"/>
              <a:gd name="connsiteX2" fmla="*/ 1178680 w 6880039"/>
              <a:gd name="connsiteY2" fmla="*/ 341992 h 1820765"/>
              <a:gd name="connsiteX3" fmla="*/ 2733160 w 6880039"/>
              <a:gd name="connsiteY3" fmla="*/ 524872 h 1820765"/>
              <a:gd name="connsiteX4" fmla="*/ 4501000 w 6880039"/>
              <a:gd name="connsiteY4" fmla="*/ 448672 h 1820765"/>
              <a:gd name="connsiteX5" fmla="*/ 5491600 w 6880039"/>
              <a:gd name="connsiteY5" fmla="*/ 296272 h 1820765"/>
              <a:gd name="connsiteX6" fmla="*/ 5994520 w 6880039"/>
              <a:gd name="connsiteY6" fmla="*/ 37192 h 1820765"/>
              <a:gd name="connsiteX7" fmla="*/ 6497440 w 6880039"/>
              <a:gd name="connsiteY7" fmla="*/ 52432 h 1820765"/>
              <a:gd name="connsiteX8" fmla="*/ 6741280 w 6880039"/>
              <a:gd name="connsiteY8" fmla="*/ 509632 h 1820765"/>
              <a:gd name="connsiteX9" fmla="*/ 6284080 w 6880039"/>
              <a:gd name="connsiteY9" fmla="*/ 1576432 h 1820765"/>
              <a:gd name="connsiteX10" fmla="*/ 675760 w 6880039"/>
              <a:gd name="connsiteY10" fmla="*/ 1789792 h 1820765"/>
              <a:gd name="connsiteX11" fmla="*/ 50920 w 6880039"/>
              <a:gd name="connsiteY11" fmla="*/ 1515472 h 1820765"/>
              <a:gd name="connsiteX0" fmla="*/ 50920 w 6908281"/>
              <a:gd name="connsiteY0" fmla="*/ 1515472 h 1819666"/>
              <a:gd name="connsiteX1" fmla="*/ 203320 w 6908281"/>
              <a:gd name="connsiteY1" fmla="*/ 524872 h 1819666"/>
              <a:gd name="connsiteX2" fmla="*/ 1178680 w 6908281"/>
              <a:gd name="connsiteY2" fmla="*/ 341992 h 1819666"/>
              <a:gd name="connsiteX3" fmla="*/ 2733160 w 6908281"/>
              <a:gd name="connsiteY3" fmla="*/ 524872 h 1819666"/>
              <a:gd name="connsiteX4" fmla="*/ 4501000 w 6908281"/>
              <a:gd name="connsiteY4" fmla="*/ 448672 h 1819666"/>
              <a:gd name="connsiteX5" fmla="*/ 5491600 w 6908281"/>
              <a:gd name="connsiteY5" fmla="*/ 296272 h 1819666"/>
              <a:gd name="connsiteX6" fmla="*/ 5994520 w 6908281"/>
              <a:gd name="connsiteY6" fmla="*/ 37192 h 1819666"/>
              <a:gd name="connsiteX7" fmla="*/ 6497440 w 6908281"/>
              <a:gd name="connsiteY7" fmla="*/ 52432 h 1819666"/>
              <a:gd name="connsiteX8" fmla="*/ 6741280 w 6908281"/>
              <a:gd name="connsiteY8" fmla="*/ 509632 h 1819666"/>
              <a:gd name="connsiteX9" fmla="*/ 6329800 w 6908281"/>
              <a:gd name="connsiteY9" fmla="*/ 1667872 h 1819666"/>
              <a:gd name="connsiteX10" fmla="*/ 675760 w 6908281"/>
              <a:gd name="connsiteY10" fmla="*/ 1789792 h 1819666"/>
              <a:gd name="connsiteX11" fmla="*/ 50920 w 6908281"/>
              <a:gd name="connsiteY11" fmla="*/ 1515472 h 1819666"/>
              <a:gd name="connsiteX0" fmla="*/ 50920 w 6908281"/>
              <a:gd name="connsiteY0" fmla="*/ 1515472 h 1806757"/>
              <a:gd name="connsiteX1" fmla="*/ 203320 w 6908281"/>
              <a:gd name="connsiteY1" fmla="*/ 524872 h 1806757"/>
              <a:gd name="connsiteX2" fmla="*/ 1178680 w 6908281"/>
              <a:gd name="connsiteY2" fmla="*/ 341992 h 1806757"/>
              <a:gd name="connsiteX3" fmla="*/ 2733160 w 6908281"/>
              <a:gd name="connsiteY3" fmla="*/ 524872 h 1806757"/>
              <a:gd name="connsiteX4" fmla="*/ 4501000 w 6908281"/>
              <a:gd name="connsiteY4" fmla="*/ 448672 h 1806757"/>
              <a:gd name="connsiteX5" fmla="*/ 5491600 w 6908281"/>
              <a:gd name="connsiteY5" fmla="*/ 296272 h 1806757"/>
              <a:gd name="connsiteX6" fmla="*/ 5994520 w 6908281"/>
              <a:gd name="connsiteY6" fmla="*/ 37192 h 1806757"/>
              <a:gd name="connsiteX7" fmla="*/ 6497440 w 6908281"/>
              <a:gd name="connsiteY7" fmla="*/ 52432 h 1806757"/>
              <a:gd name="connsiteX8" fmla="*/ 6741280 w 6908281"/>
              <a:gd name="connsiteY8" fmla="*/ 509632 h 1806757"/>
              <a:gd name="connsiteX9" fmla="*/ 6329800 w 6908281"/>
              <a:gd name="connsiteY9" fmla="*/ 1667872 h 1806757"/>
              <a:gd name="connsiteX10" fmla="*/ 675760 w 6908281"/>
              <a:gd name="connsiteY10" fmla="*/ 1789792 h 1806757"/>
              <a:gd name="connsiteX11" fmla="*/ 50920 w 6908281"/>
              <a:gd name="connsiteY11" fmla="*/ 1515472 h 1806757"/>
              <a:gd name="connsiteX0" fmla="*/ 50920 w 6752848"/>
              <a:gd name="connsiteY0" fmla="*/ 1515472 h 1806757"/>
              <a:gd name="connsiteX1" fmla="*/ 203320 w 6752848"/>
              <a:gd name="connsiteY1" fmla="*/ 524872 h 1806757"/>
              <a:gd name="connsiteX2" fmla="*/ 1178680 w 6752848"/>
              <a:gd name="connsiteY2" fmla="*/ 341992 h 1806757"/>
              <a:gd name="connsiteX3" fmla="*/ 2733160 w 6752848"/>
              <a:gd name="connsiteY3" fmla="*/ 524872 h 1806757"/>
              <a:gd name="connsiteX4" fmla="*/ 4501000 w 6752848"/>
              <a:gd name="connsiteY4" fmla="*/ 448672 h 1806757"/>
              <a:gd name="connsiteX5" fmla="*/ 5491600 w 6752848"/>
              <a:gd name="connsiteY5" fmla="*/ 296272 h 1806757"/>
              <a:gd name="connsiteX6" fmla="*/ 5994520 w 6752848"/>
              <a:gd name="connsiteY6" fmla="*/ 37192 h 1806757"/>
              <a:gd name="connsiteX7" fmla="*/ 6497440 w 6752848"/>
              <a:gd name="connsiteY7" fmla="*/ 52432 h 1806757"/>
              <a:gd name="connsiteX8" fmla="*/ 6741280 w 6752848"/>
              <a:gd name="connsiteY8" fmla="*/ 509632 h 1806757"/>
              <a:gd name="connsiteX9" fmla="*/ 6329800 w 6752848"/>
              <a:gd name="connsiteY9" fmla="*/ 1667872 h 1806757"/>
              <a:gd name="connsiteX10" fmla="*/ 675760 w 6752848"/>
              <a:gd name="connsiteY10" fmla="*/ 1789792 h 1806757"/>
              <a:gd name="connsiteX11" fmla="*/ 50920 w 6752848"/>
              <a:gd name="connsiteY11" fmla="*/ 1515472 h 1806757"/>
              <a:gd name="connsiteX0" fmla="*/ 50920 w 6756193"/>
              <a:gd name="connsiteY0" fmla="*/ 1479077 h 1770362"/>
              <a:gd name="connsiteX1" fmla="*/ 203320 w 6756193"/>
              <a:gd name="connsiteY1" fmla="*/ 488477 h 1770362"/>
              <a:gd name="connsiteX2" fmla="*/ 1178680 w 6756193"/>
              <a:gd name="connsiteY2" fmla="*/ 305597 h 1770362"/>
              <a:gd name="connsiteX3" fmla="*/ 2733160 w 6756193"/>
              <a:gd name="connsiteY3" fmla="*/ 488477 h 1770362"/>
              <a:gd name="connsiteX4" fmla="*/ 4501000 w 6756193"/>
              <a:gd name="connsiteY4" fmla="*/ 412277 h 1770362"/>
              <a:gd name="connsiteX5" fmla="*/ 5491600 w 6756193"/>
              <a:gd name="connsiteY5" fmla="*/ 259877 h 1770362"/>
              <a:gd name="connsiteX6" fmla="*/ 5994520 w 6756193"/>
              <a:gd name="connsiteY6" fmla="*/ 797 h 1770362"/>
              <a:gd name="connsiteX7" fmla="*/ 6451720 w 6756193"/>
              <a:gd name="connsiteY7" fmla="*/ 350912 h 1770362"/>
              <a:gd name="connsiteX8" fmla="*/ 6741280 w 6756193"/>
              <a:gd name="connsiteY8" fmla="*/ 473237 h 1770362"/>
              <a:gd name="connsiteX9" fmla="*/ 6329800 w 6756193"/>
              <a:gd name="connsiteY9" fmla="*/ 1631477 h 1770362"/>
              <a:gd name="connsiteX10" fmla="*/ 675760 w 6756193"/>
              <a:gd name="connsiteY10" fmla="*/ 1753397 h 1770362"/>
              <a:gd name="connsiteX11" fmla="*/ 50920 w 6756193"/>
              <a:gd name="connsiteY11" fmla="*/ 1479077 h 1770362"/>
              <a:gd name="connsiteX0" fmla="*/ 50920 w 6756193"/>
              <a:gd name="connsiteY0" fmla="*/ 1220269 h 1511554"/>
              <a:gd name="connsiteX1" fmla="*/ 203320 w 6756193"/>
              <a:gd name="connsiteY1" fmla="*/ 229669 h 1511554"/>
              <a:gd name="connsiteX2" fmla="*/ 1178680 w 6756193"/>
              <a:gd name="connsiteY2" fmla="*/ 46789 h 1511554"/>
              <a:gd name="connsiteX3" fmla="*/ 2733160 w 6756193"/>
              <a:gd name="connsiteY3" fmla="*/ 229669 h 1511554"/>
              <a:gd name="connsiteX4" fmla="*/ 4501000 w 6756193"/>
              <a:gd name="connsiteY4" fmla="*/ 153469 h 1511554"/>
              <a:gd name="connsiteX5" fmla="*/ 5491600 w 6756193"/>
              <a:gd name="connsiteY5" fmla="*/ 1069 h 1511554"/>
              <a:gd name="connsiteX6" fmla="*/ 6451720 w 6756193"/>
              <a:gd name="connsiteY6" fmla="*/ 92104 h 1511554"/>
              <a:gd name="connsiteX7" fmla="*/ 6741280 w 6756193"/>
              <a:gd name="connsiteY7" fmla="*/ 214429 h 1511554"/>
              <a:gd name="connsiteX8" fmla="*/ 6329800 w 6756193"/>
              <a:gd name="connsiteY8" fmla="*/ 1372669 h 1511554"/>
              <a:gd name="connsiteX9" fmla="*/ 675760 w 6756193"/>
              <a:gd name="connsiteY9" fmla="*/ 1494589 h 1511554"/>
              <a:gd name="connsiteX10" fmla="*/ 50920 w 6756193"/>
              <a:gd name="connsiteY10" fmla="*/ 1220269 h 1511554"/>
              <a:gd name="connsiteX0" fmla="*/ 50920 w 6756193"/>
              <a:gd name="connsiteY0" fmla="*/ 1219788 h 1511073"/>
              <a:gd name="connsiteX1" fmla="*/ 203320 w 6756193"/>
              <a:gd name="connsiteY1" fmla="*/ 229188 h 1511073"/>
              <a:gd name="connsiteX2" fmla="*/ 1178680 w 6756193"/>
              <a:gd name="connsiteY2" fmla="*/ 46308 h 1511073"/>
              <a:gd name="connsiteX3" fmla="*/ 2733160 w 6756193"/>
              <a:gd name="connsiteY3" fmla="*/ 229188 h 1511073"/>
              <a:gd name="connsiteX4" fmla="*/ 4501000 w 6756193"/>
              <a:gd name="connsiteY4" fmla="*/ 152988 h 1511073"/>
              <a:gd name="connsiteX5" fmla="*/ 5491600 w 6756193"/>
              <a:gd name="connsiteY5" fmla="*/ 588 h 1511073"/>
              <a:gd name="connsiteX6" fmla="*/ 6741280 w 6756193"/>
              <a:gd name="connsiteY6" fmla="*/ 213948 h 1511073"/>
              <a:gd name="connsiteX7" fmla="*/ 6329800 w 6756193"/>
              <a:gd name="connsiteY7" fmla="*/ 1372188 h 1511073"/>
              <a:gd name="connsiteX8" fmla="*/ 675760 w 6756193"/>
              <a:gd name="connsiteY8" fmla="*/ 1494108 h 1511073"/>
              <a:gd name="connsiteX9" fmla="*/ 50920 w 6756193"/>
              <a:gd name="connsiteY9" fmla="*/ 1219788 h 1511073"/>
              <a:gd name="connsiteX0" fmla="*/ 50920 w 6671970"/>
              <a:gd name="connsiteY0" fmla="*/ 1222870 h 1514155"/>
              <a:gd name="connsiteX1" fmla="*/ 203320 w 6671970"/>
              <a:gd name="connsiteY1" fmla="*/ 232270 h 1514155"/>
              <a:gd name="connsiteX2" fmla="*/ 1178680 w 6671970"/>
              <a:gd name="connsiteY2" fmla="*/ 49390 h 1514155"/>
              <a:gd name="connsiteX3" fmla="*/ 2733160 w 6671970"/>
              <a:gd name="connsiteY3" fmla="*/ 232270 h 1514155"/>
              <a:gd name="connsiteX4" fmla="*/ 4501000 w 6671970"/>
              <a:gd name="connsiteY4" fmla="*/ 156070 h 1514155"/>
              <a:gd name="connsiteX5" fmla="*/ 5491600 w 6671970"/>
              <a:gd name="connsiteY5" fmla="*/ 3670 h 1514155"/>
              <a:gd name="connsiteX6" fmla="*/ 6588880 w 6671970"/>
              <a:gd name="connsiteY6" fmla="*/ 325372 h 1514155"/>
              <a:gd name="connsiteX7" fmla="*/ 6329800 w 6671970"/>
              <a:gd name="connsiteY7" fmla="*/ 1375270 h 1514155"/>
              <a:gd name="connsiteX8" fmla="*/ 675760 w 6671970"/>
              <a:gd name="connsiteY8" fmla="*/ 1497190 h 1514155"/>
              <a:gd name="connsiteX9" fmla="*/ 50920 w 6671970"/>
              <a:gd name="connsiteY9" fmla="*/ 1222870 h 1514155"/>
              <a:gd name="connsiteX0" fmla="*/ 50920 w 6780853"/>
              <a:gd name="connsiteY0" fmla="*/ 1222870 h 1514155"/>
              <a:gd name="connsiteX1" fmla="*/ 203320 w 6780853"/>
              <a:gd name="connsiteY1" fmla="*/ 232270 h 1514155"/>
              <a:gd name="connsiteX2" fmla="*/ 1178680 w 6780853"/>
              <a:gd name="connsiteY2" fmla="*/ 49390 h 1514155"/>
              <a:gd name="connsiteX3" fmla="*/ 2733160 w 6780853"/>
              <a:gd name="connsiteY3" fmla="*/ 232270 h 1514155"/>
              <a:gd name="connsiteX4" fmla="*/ 4501000 w 6780853"/>
              <a:gd name="connsiteY4" fmla="*/ 156070 h 1514155"/>
              <a:gd name="connsiteX5" fmla="*/ 5491600 w 6780853"/>
              <a:gd name="connsiteY5" fmla="*/ 3670 h 1514155"/>
              <a:gd name="connsiteX6" fmla="*/ 6588880 w 6780853"/>
              <a:gd name="connsiteY6" fmla="*/ 325372 h 1514155"/>
              <a:gd name="connsiteX7" fmla="*/ 6329800 w 6780853"/>
              <a:gd name="connsiteY7" fmla="*/ 1375270 h 1514155"/>
              <a:gd name="connsiteX8" fmla="*/ 675760 w 6780853"/>
              <a:gd name="connsiteY8" fmla="*/ 1497190 h 1514155"/>
              <a:gd name="connsiteX9" fmla="*/ 50920 w 6780853"/>
              <a:gd name="connsiteY9" fmla="*/ 1222870 h 1514155"/>
              <a:gd name="connsiteX0" fmla="*/ 50920 w 6780853"/>
              <a:gd name="connsiteY0" fmla="*/ 1222669 h 1513954"/>
              <a:gd name="connsiteX1" fmla="*/ 203320 w 6780853"/>
              <a:gd name="connsiteY1" fmla="*/ 232069 h 1513954"/>
              <a:gd name="connsiteX2" fmla="*/ 1178680 w 6780853"/>
              <a:gd name="connsiteY2" fmla="*/ 49189 h 1513954"/>
              <a:gd name="connsiteX3" fmla="*/ 2733160 w 6780853"/>
              <a:gd name="connsiteY3" fmla="*/ 172973 h 1513954"/>
              <a:gd name="connsiteX4" fmla="*/ 4501000 w 6780853"/>
              <a:gd name="connsiteY4" fmla="*/ 155869 h 1513954"/>
              <a:gd name="connsiteX5" fmla="*/ 5491600 w 6780853"/>
              <a:gd name="connsiteY5" fmla="*/ 3469 h 1513954"/>
              <a:gd name="connsiteX6" fmla="*/ 6588880 w 6780853"/>
              <a:gd name="connsiteY6" fmla="*/ 325171 h 1513954"/>
              <a:gd name="connsiteX7" fmla="*/ 6329800 w 6780853"/>
              <a:gd name="connsiteY7" fmla="*/ 1375069 h 1513954"/>
              <a:gd name="connsiteX8" fmla="*/ 675760 w 6780853"/>
              <a:gd name="connsiteY8" fmla="*/ 1496989 h 1513954"/>
              <a:gd name="connsiteX9" fmla="*/ 50920 w 6780853"/>
              <a:gd name="connsiteY9" fmla="*/ 1222669 h 1513954"/>
              <a:gd name="connsiteX0" fmla="*/ 50920 w 6780853"/>
              <a:gd name="connsiteY0" fmla="*/ 1223248 h 1514533"/>
              <a:gd name="connsiteX1" fmla="*/ 203320 w 6780853"/>
              <a:gd name="connsiteY1" fmla="*/ 232648 h 1514533"/>
              <a:gd name="connsiteX2" fmla="*/ 1178680 w 6780853"/>
              <a:gd name="connsiteY2" fmla="*/ 49768 h 1514533"/>
              <a:gd name="connsiteX3" fmla="*/ 2733160 w 6780853"/>
              <a:gd name="connsiteY3" fmla="*/ 173552 h 1514533"/>
              <a:gd name="connsiteX4" fmla="*/ 4180960 w 6780853"/>
              <a:gd name="connsiteY4" fmla="*/ 146598 h 1514533"/>
              <a:gd name="connsiteX5" fmla="*/ 5491600 w 6780853"/>
              <a:gd name="connsiteY5" fmla="*/ 4048 h 1514533"/>
              <a:gd name="connsiteX6" fmla="*/ 6588880 w 6780853"/>
              <a:gd name="connsiteY6" fmla="*/ 325750 h 1514533"/>
              <a:gd name="connsiteX7" fmla="*/ 6329800 w 6780853"/>
              <a:gd name="connsiteY7" fmla="*/ 1375648 h 1514533"/>
              <a:gd name="connsiteX8" fmla="*/ 675760 w 6780853"/>
              <a:gd name="connsiteY8" fmla="*/ 1497568 h 1514533"/>
              <a:gd name="connsiteX9" fmla="*/ 50920 w 6780853"/>
              <a:gd name="connsiteY9" fmla="*/ 1223248 h 1514533"/>
              <a:gd name="connsiteX0" fmla="*/ 213396 w 6943329"/>
              <a:gd name="connsiteY0" fmla="*/ 1223248 h 1514533"/>
              <a:gd name="connsiteX1" fmla="*/ 365796 w 6943329"/>
              <a:gd name="connsiteY1" fmla="*/ 232648 h 1514533"/>
              <a:gd name="connsiteX2" fmla="*/ 1341156 w 6943329"/>
              <a:gd name="connsiteY2" fmla="*/ 49768 h 1514533"/>
              <a:gd name="connsiteX3" fmla="*/ 2895636 w 6943329"/>
              <a:gd name="connsiteY3" fmla="*/ 173552 h 1514533"/>
              <a:gd name="connsiteX4" fmla="*/ 4343436 w 6943329"/>
              <a:gd name="connsiteY4" fmla="*/ 146598 h 1514533"/>
              <a:gd name="connsiteX5" fmla="*/ 5654076 w 6943329"/>
              <a:gd name="connsiteY5" fmla="*/ 4048 h 1514533"/>
              <a:gd name="connsiteX6" fmla="*/ 6751356 w 6943329"/>
              <a:gd name="connsiteY6" fmla="*/ 325750 h 1514533"/>
              <a:gd name="connsiteX7" fmla="*/ 6492276 w 6943329"/>
              <a:gd name="connsiteY7" fmla="*/ 1375648 h 1514533"/>
              <a:gd name="connsiteX8" fmla="*/ 838236 w 6943329"/>
              <a:gd name="connsiteY8" fmla="*/ 1497568 h 1514533"/>
              <a:gd name="connsiteX9" fmla="*/ 213396 w 6943329"/>
              <a:gd name="connsiteY9" fmla="*/ 1223248 h 1514533"/>
              <a:gd name="connsiteX0" fmla="*/ 650563 w 6755656"/>
              <a:gd name="connsiteY0" fmla="*/ 1497568 h 1587888"/>
              <a:gd name="connsiteX1" fmla="*/ 178123 w 6755656"/>
              <a:gd name="connsiteY1" fmla="*/ 232648 h 1587888"/>
              <a:gd name="connsiteX2" fmla="*/ 1153483 w 6755656"/>
              <a:gd name="connsiteY2" fmla="*/ 49768 h 1587888"/>
              <a:gd name="connsiteX3" fmla="*/ 2707963 w 6755656"/>
              <a:gd name="connsiteY3" fmla="*/ 173552 h 1587888"/>
              <a:gd name="connsiteX4" fmla="*/ 4155763 w 6755656"/>
              <a:gd name="connsiteY4" fmla="*/ 146598 h 1587888"/>
              <a:gd name="connsiteX5" fmla="*/ 5466403 w 6755656"/>
              <a:gd name="connsiteY5" fmla="*/ 4048 h 1587888"/>
              <a:gd name="connsiteX6" fmla="*/ 6563683 w 6755656"/>
              <a:gd name="connsiteY6" fmla="*/ 325750 h 1587888"/>
              <a:gd name="connsiteX7" fmla="*/ 6304603 w 6755656"/>
              <a:gd name="connsiteY7" fmla="*/ 1375648 h 1587888"/>
              <a:gd name="connsiteX8" fmla="*/ 650563 w 6755656"/>
              <a:gd name="connsiteY8" fmla="*/ 1497568 h 1587888"/>
              <a:gd name="connsiteX0" fmla="*/ 650563 w 6755656"/>
              <a:gd name="connsiteY0" fmla="*/ 1497568 h 1583511"/>
              <a:gd name="connsiteX1" fmla="*/ 178123 w 6755656"/>
              <a:gd name="connsiteY1" fmla="*/ 291744 h 1583511"/>
              <a:gd name="connsiteX2" fmla="*/ 1153483 w 6755656"/>
              <a:gd name="connsiteY2" fmla="*/ 49768 h 1583511"/>
              <a:gd name="connsiteX3" fmla="*/ 2707963 w 6755656"/>
              <a:gd name="connsiteY3" fmla="*/ 173552 h 1583511"/>
              <a:gd name="connsiteX4" fmla="*/ 4155763 w 6755656"/>
              <a:gd name="connsiteY4" fmla="*/ 146598 h 1583511"/>
              <a:gd name="connsiteX5" fmla="*/ 5466403 w 6755656"/>
              <a:gd name="connsiteY5" fmla="*/ 4048 h 1583511"/>
              <a:gd name="connsiteX6" fmla="*/ 6563683 w 6755656"/>
              <a:gd name="connsiteY6" fmla="*/ 325750 h 1583511"/>
              <a:gd name="connsiteX7" fmla="*/ 6304603 w 6755656"/>
              <a:gd name="connsiteY7" fmla="*/ 1375648 h 1583511"/>
              <a:gd name="connsiteX8" fmla="*/ 650563 w 6755656"/>
              <a:gd name="connsiteY8" fmla="*/ 1497568 h 1583511"/>
              <a:gd name="connsiteX0" fmla="*/ 685631 w 6790724"/>
              <a:gd name="connsiteY0" fmla="*/ 1497568 h 1583511"/>
              <a:gd name="connsiteX1" fmla="*/ 213191 w 6790724"/>
              <a:gd name="connsiteY1" fmla="*/ 291744 h 1583511"/>
              <a:gd name="connsiteX2" fmla="*/ 1188551 w 6790724"/>
              <a:gd name="connsiteY2" fmla="*/ 49768 h 1583511"/>
              <a:gd name="connsiteX3" fmla="*/ 2743031 w 6790724"/>
              <a:gd name="connsiteY3" fmla="*/ 173552 h 1583511"/>
              <a:gd name="connsiteX4" fmla="*/ 4190831 w 6790724"/>
              <a:gd name="connsiteY4" fmla="*/ 146598 h 1583511"/>
              <a:gd name="connsiteX5" fmla="*/ 5501471 w 6790724"/>
              <a:gd name="connsiteY5" fmla="*/ 4048 h 1583511"/>
              <a:gd name="connsiteX6" fmla="*/ 6598751 w 6790724"/>
              <a:gd name="connsiteY6" fmla="*/ 325750 h 1583511"/>
              <a:gd name="connsiteX7" fmla="*/ 6339671 w 6790724"/>
              <a:gd name="connsiteY7" fmla="*/ 1375648 h 1583511"/>
              <a:gd name="connsiteX8" fmla="*/ 685631 w 6790724"/>
              <a:gd name="connsiteY8" fmla="*/ 1497568 h 1583511"/>
              <a:gd name="connsiteX0" fmla="*/ 650563 w 6755656"/>
              <a:gd name="connsiteY0" fmla="*/ 1497568 h 1583511"/>
              <a:gd name="connsiteX1" fmla="*/ 178123 w 6755656"/>
              <a:gd name="connsiteY1" fmla="*/ 291744 h 1583511"/>
              <a:gd name="connsiteX2" fmla="*/ 1153483 w 6755656"/>
              <a:gd name="connsiteY2" fmla="*/ 138411 h 1583511"/>
              <a:gd name="connsiteX3" fmla="*/ 2707963 w 6755656"/>
              <a:gd name="connsiteY3" fmla="*/ 173552 h 1583511"/>
              <a:gd name="connsiteX4" fmla="*/ 4155763 w 6755656"/>
              <a:gd name="connsiteY4" fmla="*/ 146598 h 1583511"/>
              <a:gd name="connsiteX5" fmla="*/ 5466403 w 6755656"/>
              <a:gd name="connsiteY5" fmla="*/ 4048 h 1583511"/>
              <a:gd name="connsiteX6" fmla="*/ 6563683 w 6755656"/>
              <a:gd name="connsiteY6" fmla="*/ 325750 h 1583511"/>
              <a:gd name="connsiteX7" fmla="*/ 6304603 w 6755656"/>
              <a:gd name="connsiteY7" fmla="*/ 1375648 h 1583511"/>
              <a:gd name="connsiteX8" fmla="*/ 650563 w 6755656"/>
              <a:gd name="connsiteY8" fmla="*/ 1497568 h 1583511"/>
              <a:gd name="connsiteX0" fmla="*/ 650563 w 6755656"/>
              <a:gd name="connsiteY0" fmla="*/ 1497568 h 1583511"/>
              <a:gd name="connsiteX1" fmla="*/ 178123 w 6755656"/>
              <a:gd name="connsiteY1" fmla="*/ 291744 h 1583511"/>
              <a:gd name="connsiteX2" fmla="*/ 1153483 w 6755656"/>
              <a:gd name="connsiteY2" fmla="*/ 138411 h 1583511"/>
              <a:gd name="connsiteX3" fmla="*/ 2707963 w 6755656"/>
              <a:gd name="connsiteY3" fmla="*/ 173552 h 1583511"/>
              <a:gd name="connsiteX4" fmla="*/ 4155763 w 6755656"/>
              <a:gd name="connsiteY4" fmla="*/ 146598 h 1583511"/>
              <a:gd name="connsiteX5" fmla="*/ 5466403 w 6755656"/>
              <a:gd name="connsiteY5" fmla="*/ 4048 h 1583511"/>
              <a:gd name="connsiteX6" fmla="*/ 6563683 w 6755656"/>
              <a:gd name="connsiteY6" fmla="*/ 325750 h 1583511"/>
              <a:gd name="connsiteX7" fmla="*/ 6304603 w 6755656"/>
              <a:gd name="connsiteY7" fmla="*/ 1375648 h 1583511"/>
              <a:gd name="connsiteX8" fmla="*/ 650563 w 6755656"/>
              <a:gd name="connsiteY8" fmla="*/ 1497568 h 1583511"/>
              <a:gd name="connsiteX0" fmla="*/ 650563 w 6699359"/>
              <a:gd name="connsiteY0" fmla="*/ 1387687 h 1473630"/>
              <a:gd name="connsiteX1" fmla="*/ 178123 w 6699359"/>
              <a:gd name="connsiteY1" fmla="*/ 181863 h 1473630"/>
              <a:gd name="connsiteX2" fmla="*/ 1153483 w 6699359"/>
              <a:gd name="connsiteY2" fmla="*/ 28530 h 1473630"/>
              <a:gd name="connsiteX3" fmla="*/ 2707963 w 6699359"/>
              <a:gd name="connsiteY3" fmla="*/ 63671 h 1473630"/>
              <a:gd name="connsiteX4" fmla="*/ 4155763 w 6699359"/>
              <a:gd name="connsiteY4" fmla="*/ 36717 h 1473630"/>
              <a:gd name="connsiteX5" fmla="*/ 5573083 w 6699359"/>
              <a:gd name="connsiteY5" fmla="*/ 91153 h 1473630"/>
              <a:gd name="connsiteX6" fmla="*/ 6563683 w 6699359"/>
              <a:gd name="connsiteY6" fmla="*/ 215869 h 1473630"/>
              <a:gd name="connsiteX7" fmla="*/ 6304603 w 6699359"/>
              <a:gd name="connsiteY7" fmla="*/ 1265767 h 1473630"/>
              <a:gd name="connsiteX8" fmla="*/ 650563 w 6699359"/>
              <a:gd name="connsiteY8" fmla="*/ 1387687 h 1473630"/>
              <a:gd name="connsiteX0" fmla="*/ 650563 w 6699359"/>
              <a:gd name="connsiteY0" fmla="*/ 1387687 h 1473630"/>
              <a:gd name="connsiteX1" fmla="*/ 178123 w 6699359"/>
              <a:gd name="connsiteY1" fmla="*/ 181863 h 1473630"/>
              <a:gd name="connsiteX2" fmla="*/ 1153483 w 6699359"/>
              <a:gd name="connsiteY2" fmla="*/ 28530 h 1473630"/>
              <a:gd name="connsiteX3" fmla="*/ 2707963 w 6699359"/>
              <a:gd name="connsiteY3" fmla="*/ 63671 h 1473630"/>
              <a:gd name="connsiteX4" fmla="*/ 4155763 w 6699359"/>
              <a:gd name="connsiteY4" fmla="*/ 36717 h 1473630"/>
              <a:gd name="connsiteX5" fmla="*/ 5573083 w 6699359"/>
              <a:gd name="connsiteY5" fmla="*/ 91153 h 1473630"/>
              <a:gd name="connsiteX6" fmla="*/ 6563683 w 6699359"/>
              <a:gd name="connsiteY6" fmla="*/ 215869 h 1473630"/>
              <a:gd name="connsiteX7" fmla="*/ 6304603 w 6699359"/>
              <a:gd name="connsiteY7" fmla="*/ 1265767 h 1473630"/>
              <a:gd name="connsiteX8" fmla="*/ 650563 w 6699359"/>
              <a:gd name="connsiteY8" fmla="*/ 1387687 h 1473630"/>
              <a:gd name="connsiteX0" fmla="*/ 650563 w 6699359"/>
              <a:gd name="connsiteY0" fmla="*/ 1387687 h 1473630"/>
              <a:gd name="connsiteX1" fmla="*/ 178123 w 6699359"/>
              <a:gd name="connsiteY1" fmla="*/ 181863 h 1473630"/>
              <a:gd name="connsiteX2" fmla="*/ 1153483 w 6699359"/>
              <a:gd name="connsiteY2" fmla="*/ 28530 h 1473630"/>
              <a:gd name="connsiteX3" fmla="*/ 2707963 w 6699359"/>
              <a:gd name="connsiteY3" fmla="*/ 63671 h 1473630"/>
              <a:gd name="connsiteX4" fmla="*/ 4155763 w 6699359"/>
              <a:gd name="connsiteY4" fmla="*/ 36717 h 1473630"/>
              <a:gd name="connsiteX5" fmla="*/ 6563683 w 6699359"/>
              <a:gd name="connsiteY5" fmla="*/ 215869 h 1473630"/>
              <a:gd name="connsiteX6" fmla="*/ 6304603 w 6699359"/>
              <a:gd name="connsiteY6" fmla="*/ 1265767 h 1473630"/>
              <a:gd name="connsiteX7" fmla="*/ 650563 w 6699359"/>
              <a:gd name="connsiteY7" fmla="*/ 1387687 h 1473630"/>
              <a:gd name="connsiteX0" fmla="*/ 650563 w 6618960"/>
              <a:gd name="connsiteY0" fmla="*/ 1387687 h 1473630"/>
              <a:gd name="connsiteX1" fmla="*/ 178123 w 6618960"/>
              <a:gd name="connsiteY1" fmla="*/ 181863 h 1473630"/>
              <a:gd name="connsiteX2" fmla="*/ 1153483 w 6618960"/>
              <a:gd name="connsiteY2" fmla="*/ 28530 h 1473630"/>
              <a:gd name="connsiteX3" fmla="*/ 2707963 w 6618960"/>
              <a:gd name="connsiteY3" fmla="*/ 63671 h 1473630"/>
              <a:gd name="connsiteX4" fmla="*/ 4155763 w 6618960"/>
              <a:gd name="connsiteY4" fmla="*/ 36717 h 1473630"/>
              <a:gd name="connsiteX5" fmla="*/ 6380803 w 6618960"/>
              <a:gd name="connsiteY5" fmla="*/ 137075 h 1473630"/>
              <a:gd name="connsiteX6" fmla="*/ 6304603 w 6618960"/>
              <a:gd name="connsiteY6" fmla="*/ 1265767 h 1473630"/>
              <a:gd name="connsiteX7" fmla="*/ 650563 w 6618960"/>
              <a:gd name="connsiteY7" fmla="*/ 1387687 h 1473630"/>
              <a:gd name="connsiteX0" fmla="*/ 650563 w 6696616"/>
              <a:gd name="connsiteY0" fmla="*/ 1387687 h 1473630"/>
              <a:gd name="connsiteX1" fmla="*/ 178123 w 6696616"/>
              <a:gd name="connsiteY1" fmla="*/ 181863 h 1473630"/>
              <a:gd name="connsiteX2" fmla="*/ 1153483 w 6696616"/>
              <a:gd name="connsiteY2" fmla="*/ 28530 h 1473630"/>
              <a:gd name="connsiteX3" fmla="*/ 2707963 w 6696616"/>
              <a:gd name="connsiteY3" fmla="*/ 63671 h 1473630"/>
              <a:gd name="connsiteX4" fmla="*/ 4155763 w 6696616"/>
              <a:gd name="connsiteY4" fmla="*/ 66265 h 1473630"/>
              <a:gd name="connsiteX5" fmla="*/ 6380803 w 6696616"/>
              <a:gd name="connsiteY5" fmla="*/ 137075 h 1473630"/>
              <a:gd name="connsiteX6" fmla="*/ 6304603 w 6696616"/>
              <a:gd name="connsiteY6" fmla="*/ 1265767 h 1473630"/>
              <a:gd name="connsiteX7" fmla="*/ 650563 w 6696616"/>
              <a:gd name="connsiteY7" fmla="*/ 1387687 h 1473630"/>
              <a:gd name="connsiteX0" fmla="*/ 650563 w 6696616"/>
              <a:gd name="connsiteY0" fmla="*/ 1387687 h 1473630"/>
              <a:gd name="connsiteX1" fmla="*/ 178123 w 6696616"/>
              <a:gd name="connsiteY1" fmla="*/ 181863 h 1473630"/>
              <a:gd name="connsiteX2" fmla="*/ 1153483 w 6696616"/>
              <a:gd name="connsiteY2" fmla="*/ 28530 h 1473630"/>
              <a:gd name="connsiteX3" fmla="*/ 2707963 w 6696616"/>
              <a:gd name="connsiteY3" fmla="*/ 63671 h 1473630"/>
              <a:gd name="connsiteX4" fmla="*/ 4155763 w 6696616"/>
              <a:gd name="connsiteY4" fmla="*/ 66265 h 1473630"/>
              <a:gd name="connsiteX5" fmla="*/ 6380803 w 6696616"/>
              <a:gd name="connsiteY5" fmla="*/ 137075 h 1473630"/>
              <a:gd name="connsiteX6" fmla="*/ 6304603 w 6696616"/>
              <a:gd name="connsiteY6" fmla="*/ 1265767 h 1473630"/>
              <a:gd name="connsiteX7" fmla="*/ 650563 w 6696616"/>
              <a:gd name="connsiteY7" fmla="*/ 1387687 h 1473630"/>
              <a:gd name="connsiteX0" fmla="*/ 921288 w 6525381"/>
              <a:gd name="connsiteY0" fmla="*/ 1356875 h 1451258"/>
              <a:gd name="connsiteX1" fmla="*/ 6888 w 6525381"/>
              <a:gd name="connsiteY1" fmla="*/ 180599 h 1451258"/>
              <a:gd name="connsiteX2" fmla="*/ 982248 w 6525381"/>
              <a:gd name="connsiteY2" fmla="*/ 27266 h 1451258"/>
              <a:gd name="connsiteX3" fmla="*/ 2536728 w 6525381"/>
              <a:gd name="connsiteY3" fmla="*/ 62407 h 1451258"/>
              <a:gd name="connsiteX4" fmla="*/ 3984528 w 6525381"/>
              <a:gd name="connsiteY4" fmla="*/ 65001 h 1451258"/>
              <a:gd name="connsiteX5" fmla="*/ 6209568 w 6525381"/>
              <a:gd name="connsiteY5" fmla="*/ 135811 h 1451258"/>
              <a:gd name="connsiteX6" fmla="*/ 6133368 w 6525381"/>
              <a:gd name="connsiteY6" fmla="*/ 1264503 h 1451258"/>
              <a:gd name="connsiteX7" fmla="*/ 921288 w 6525381"/>
              <a:gd name="connsiteY7" fmla="*/ 1356875 h 1451258"/>
              <a:gd name="connsiteX0" fmla="*/ 949694 w 6553787"/>
              <a:gd name="connsiteY0" fmla="*/ 1353411 h 1426861"/>
              <a:gd name="connsiteX1" fmla="*/ 4814 w 6553787"/>
              <a:gd name="connsiteY1" fmla="*/ 462764 h 1426861"/>
              <a:gd name="connsiteX2" fmla="*/ 1010654 w 6553787"/>
              <a:gd name="connsiteY2" fmla="*/ 23802 h 1426861"/>
              <a:gd name="connsiteX3" fmla="*/ 2565134 w 6553787"/>
              <a:gd name="connsiteY3" fmla="*/ 58943 h 1426861"/>
              <a:gd name="connsiteX4" fmla="*/ 4012934 w 6553787"/>
              <a:gd name="connsiteY4" fmla="*/ 61537 h 1426861"/>
              <a:gd name="connsiteX5" fmla="*/ 6237974 w 6553787"/>
              <a:gd name="connsiteY5" fmla="*/ 132347 h 1426861"/>
              <a:gd name="connsiteX6" fmla="*/ 6161774 w 6553787"/>
              <a:gd name="connsiteY6" fmla="*/ 1261039 h 1426861"/>
              <a:gd name="connsiteX7" fmla="*/ 949694 w 6553787"/>
              <a:gd name="connsiteY7" fmla="*/ 1353411 h 1426861"/>
              <a:gd name="connsiteX0" fmla="*/ 949694 w 6553787"/>
              <a:gd name="connsiteY0" fmla="*/ 1332123 h 1405573"/>
              <a:gd name="connsiteX1" fmla="*/ 4814 w 6553787"/>
              <a:gd name="connsiteY1" fmla="*/ 441476 h 1405573"/>
              <a:gd name="connsiteX2" fmla="*/ 1010654 w 6553787"/>
              <a:gd name="connsiteY2" fmla="*/ 71459 h 1405573"/>
              <a:gd name="connsiteX3" fmla="*/ 2565134 w 6553787"/>
              <a:gd name="connsiteY3" fmla="*/ 37655 h 1405573"/>
              <a:gd name="connsiteX4" fmla="*/ 4012934 w 6553787"/>
              <a:gd name="connsiteY4" fmla="*/ 40249 h 1405573"/>
              <a:gd name="connsiteX5" fmla="*/ 6237974 w 6553787"/>
              <a:gd name="connsiteY5" fmla="*/ 111059 h 1405573"/>
              <a:gd name="connsiteX6" fmla="*/ 6161774 w 6553787"/>
              <a:gd name="connsiteY6" fmla="*/ 1239751 h 1405573"/>
              <a:gd name="connsiteX7" fmla="*/ 949694 w 6553787"/>
              <a:gd name="connsiteY7" fmla="*/ 1332123 h 1405573"/>
              <a:gd name="connsiteX0" fmla="*/ 949694 w 6485106"/>
              <a:gd name="connsiteY0" fmla="*/ 1304691 h 1378141"/>
              <a:gd name="connsiteX1" fmla="*/ 4814 w 6485106"/>
              <a:gd name="connsiteY1" fmla="*/ 414044 h 1378141"/>
              <a:gd name="connsiteX2" fmla="*/ 1010654 w 6485106"/>
              <a:gd name="connsiteY2" fmla="*/ 44027 h 1378141"/>
              <a:gd name="connsiteX3" fmla="*/ 2565134 w 6485106"/>
              <a:gd name="connsiteY3" fmla="*/ 10223 h 1378141"/>
              <a:gd name="connsiteX4" fmla="*/ 4012934 w 6485106"/>
              <a:gd name="connsiteY4" fmla="*/ 12817 h 1378141"/>
              <a:gd name="connsiteX5" fmla="*/ 6070334 w 6485106"/>
              <a:gd name="connsiteY5" fmla="*/ 123024 h 1378141"/>
              <a:gd name="connsiteX6" fmla="*/ 6161774 w 6485106"/>
              <a:gd name="connsiteY6" fmla="*/ 1212319 h 1378141"/>
              <a:gd name="connsiteX7" fmla="*/ 949694 w 6485106"/>
              <a:gd name="connsiteY7" fmla="*/ 1304691 h 1378141"/>
              <a:gd name="connsiteX0" fmla="*/ 840345 w 6375757"/>
              <a:gd name="connsiteY0" fmla="*/ 1304691 h 1376702"/>
              <a:gd name="connsiteX1" fmla="*/ 17385 w 6375757"/>
              <a:gd name="connsiteY1" fmla="*/ 433742 h 1376702"/>
              <a:gd name="connsiteX2" fmla="*/ 901305 w 6375757"/>
              <a:gd name="connsiteY2" fmla="*/ 44027 h 1376702"/>
              <a:gd name="connsiteX3" fmla="*/ 2455785 w 6375757"/>
              <a:gd name="connsiteY3" fmla="*/ 10223 h 1376702"/>
              <a:gd name="connsiteX4" fmla="*/ 3903585 w 6375757"/>
              <a:gd name="connsiteY4" fmla="*/ 12817 h 1376702"/>
              <a:gd name="connsiteX5" fmla="*/ 5960985 w 6375757"/>
              <a:gd name="connsiteY5" fmla="*/ 123024 h 1376702"/>
              <a:gd name="connsiteX6" fmla="*/ 6052425 w 6375757"/>
              <a:gd name="connsiteY6" fmla="*/ 1212319 h 1376702"/>
              <a:gd name="connsiteX7" fmla="*/ 840345 w 6375757"/>
              <a:gd name="connsiteY7" fmla="*/ 1304691 h 1376702"/>
              <a:gd name="connsiteX0" fmla="*/ 900294 w 6435706"/>
              <a:gd name="connsiteY0" fmla="*/ 1304691 h 1376702"/>
              <a:gd name="connsiteX1" fmla="*/ 77334 w 6435706"/>
              <a:gd name="connsiteY1" fmla="*/ 433742 h 1376702"/>
              <a:gd name="connsiteX2" fmla="*/ 961254 w 6435706"/>
              <a:gd name="connsiteY2" fmla="*/ 44027 h 1376702"/>
              <a:gd name="connsiteX3" fmla="*/ 2515734 w 6435706"/>
              <a:gd name="connsiteY3" fmla="*/ 10223 h 1376702"/>
              <a:gd name="connsiteX4" fmla="*/ 3963534 w 6435706"/>
              <a:gd name="connsiteY4" fmla="*/ 12817 h 1376702"/>
              <a:gd name="connsiteX5" fmla="*/ 6020934 w 6435706"/>
              <a:gd name="connsiteY5" fmla="*/ 123024 h 1376702"/>
              <a:gd name="connsiteX6" fmla="*/ 6112374 w 6435706"/>
              <a:gd name="connsiteY6" fmla="*/ 1212319 h 1376702"/>
              <a:gd name="connsiteX7" fmla="*/ 900294 w 6435706"/>
              <a:gd name="connsiteY7" fmla="*/ 1304691 h 1376702"/>
              <a:gd name="connsiteX0" fmla="*/ 1145520 w 6360892"/>
              <a:gd name="connsiteY0" fmla="*/ 1363787 h 1419981"/>
              <a:gd name="connsiteX1" fmla="*/ 2520 w 6360892"/>
              <a:gd name="connsiteY1" fmla="*/ 433742 h 1419981"/>
              <a:gd name="connsiteX2" fmla="*/ 886440 w 6360892"/>
              <a:gd name="connsiteY2" fmla="*/ 44027 h 1419981"/>
              <a:gd name="connsiteX3" fmla="*/ 2440920 w 6360892"/>
              <a:gd name="connsiteY3" fmla="*/ 10223 h 1419981"/>
              <a:gd name="connsiteX4" fmla="*/ 3888720 w 6360892"/>
              <a:gd name="connsiteY4" fmla="*/ 12817 h 1419981"/>
              <a:gd name="connsiteX5" fmla="*/ 5946120 w 6360892"/>
              <a:gd name="connsiteY5" fmla="*/ 123024 h 1419981"/>
              <a:gd name="connsiteX6" fmla="*/ 6037560 w 6360892"/>
              <a:gd name="connsiteY6" fmla="*/ 1212319 h 1419981"/>
              <a:gd name="connsiteX7" fmla="*/ 1145520 w 6360892"/>
              <a:gd name="connsiteY7" fmla="*/ 1363787 h 1419981"/>
              <a:gd name="connsiteX0" fmla="*/ 1182360 w 6397732"/>
              <a:gd name="connsiteY0" fmla="*/ 1363787 h 1419981"/>
              <a:gd name="connsiteX1" fmla="*/ 39360 w 6397732"/>
              <a:gd name="connsiteY1" fmla="*/ 433742 h 1419981"/>
              <a:gd name="connsiteX2" fmla="*/ 324959 w 6397732"/>
              <a:gd name="connsiteY2" fmla="*/ 151506 h 1419981"/>
              <a:gd name="connsiteX3" fmla="*/ 923280 w 6397732"/>
              <a:gd name="connsiteY3" fmla="*/ 44027 h 1419981"/>
              <a:gd name="connsiteX4" fmla="*/ 2477760 w 6397732"/>
              <a:gd name="connsiteY4" fmla="*/ 10223 h 1419981"/>
              <a:gd name="connsiteX5" fmla="*/ 3925560 w 6397732"/>
              <a:gd name="connsiteY5" fmla="*/ 12817 h 1419981"/>
              <a:gd name="connsiteX6" fmla="*/ 5982960 w 6397732"/>
              <a:gd name="connsiteY6" fmla="*/ 123024 h 1419981"/>
              <a:gd name="connsiteX7" fmla="*/ 6074400 w 6397732"/>
              <a:gd name="connsiteY7" fmla="*/ 1212319 h 1419981"/>
              <a:gd name="connsiteX8" fmla="*/ 1182360 w 6397732"/>
              <a:gd name="connsiteY8" fmla="*/ 1363787 h 1419981"/>
              <a:gd name="connsiteX0" fmla="*/ 1182360 w 6397732"/>
              <a:gd name="connsiteY0" fmla="*/ 1363787 h 1400462"/>
              <a:gd name="connsiteX1" fmla="*/ 39360 w 6397732"/>
              <a:gd name="connsiteY1" fmla="*/ 699672 h 1400462"/>
              <a:gd name="connsiteX2" fmla="*/ 324959 w 6397732"/>
              <a:gd name="connsiteY2" fmla="*/ 151506 h 1400462"/>
              <a:gd name="connsiteX3" fmla="*/ 923280 w 6397732"/>
              <a:gd name="connsiteY3" fmla="*/ 44027 h 1400462"/>
              <a:gd name="connsiteX4" fmla="*/ 2477760 w 6397732"/>
              <a:gd name="connsiteY4" fmla="*/ 10223 h 1400462"/>
              <a:gd name="connsiteX5" fmla="*/ 3925560 w 6397732"/>
              <a:gd name="connsiteY5" fmla="*/ 12817 h 1400462"/>
              <a:gd name="connsiteX6" fmla="*/ 5982960 w 6397732"/>
              <a:gd name="connsiteY6" fmla="*/ 123024 h 1400462"/>
              <a:gd name="connsiteX7" fmla="*/ 6074400 w 6397732"/>
              <a:gd name="connsiteY7" fmla="*/ 1212319 h 1400462"/>
              <a:gd name="connsiteX8" fmla="*/ 1182360 w 6397732"/>
              <a:gd name="connsiteY8" fmla="*/ 1363787 h 1400462"/>
              <a:gd name="connsiteX0" fmla="*/ 1144872 w 6360244"/>
              <a:gd name="connsiteY0" fmla="*/ 1363787 h 1400462"/>
              <a:gd name="connsiteX1" fmla="*/ 1872 w 6360244"/>
              <a:gd name="connsiteY1" fmla="*/ 699672 h 1400462"/>
              <a:gd name="connsiteX2" fmla="*/ 287471 w 6360244"/>
              <a:gd name="connsiteY2" fmla="*/ 151506 h 1400462"/>
              <a:gd name="connsiteX3" fmla="*/ 885792 w 6360244"/>
              <a:gd name="connsiteY3" fmla="*/ 44027 h 1400462"/>
              <a:gd name="connsiteX4" fmla="*/ 2440272 w 6360244"/>
              <a:gd name="connsiteY4" fmla="*/ 10223 h 1400462"/>
              <a:gd name="connsiteX5" fmla="*/ 3888072 w 6360244"/>
              <a:gd name="connsiteY5" fmla="*/ 12817 h 1400462"/>
              <a:gd name="connsiteX6" fmla="*/ 5945472 w 6360244"/>
              <a:gd name="connsiteY6" fmla="*/ 123024 h 1400462"/>
              <a:gd name="connsiteX7" fmla="*/ 6036912 w 6360244"/>
              <a:gd name="connsiteY7" fmla="*/ 1212319 h 1400462"/>
              <a:gd name="connsiteX8" fmla="*/ 1144872 w 6360244"/>
              <a:gd name="connsiteY8" fmla="*/ 1363787 h 1400462"/>
              <a:gd name="connsiteX0" fmla="*/ 1145295 w 6360667"/>
              <a:gd name="connsiteY0" fmla="*/ 1363787 h 1400462"/>
              <a:gd name="connsiteX1" fmla="*/ 2295 w 6360667"/>
              <a:gd name="connsiteY1" fmla="*/ 699672 h 1400462"/>
              <a:gd name="connsiteX2" fmla="*/ 287894 w 6360667"/>
              <a:gd name="connsiteY2" fmla="*/ 151506 h 1400462"/>
              <a:gd name="connsiteX3" fmla="*/ 886215 w 6360667"/>
              <a:gd name="connsiteY3" fmla="*/ 44027 h 1400462"/>
              <a:gd name="connsiteX4" fmla="*/ 2440695 w 6360667"/>
              <a:gd name="connsiteY4" fmla="*/ 10223 h 1400462"/>
              <a:gd name="connsiteX5" fmla="*/ 3888495 w 6360667"/>
              <a:gd name="connsiteY5" fmla="*/ 12817 h 1400462"/>
              <a:gd name="connsiteX6" fmla="*/ 5945895 w 6360667"/>
              <a:gd name="connsiteY6" fmla="*/ 123024 h 1400462"/>
              <a:gd name="connsiteX7" fmla="*/ 6037335 w 6360667"/>
              <a:gd name="connsiteY7" fmla="*/ 1212319 h 1400462"/>
              <a:gd name="connsiteX8" fmla="*/ 1145295 w 6360667"/>
              <a:gd name="connsiteY8" fmla="*/ 1363787 h 1400462"/>
              <a:gd name="connsiteX0" fmla="*/ 1344497 w 6407469"/>
              <a:gd name="connsiteY0" fmla="*/ 1353938 h 1392730"/>
              <a:gd name="connsiteX1" fmla="*/ 49097 w 6407469"/>
              <a:gd name="connsiteY1" fmla="*/ 699672 h 1392730"/>
              <a:gd name="connsiteX2" fmla="*/ 334696 w 6407469"/>
              <a:gd name="connsiteY2" fmla="*/ 151506 h 1392730"/>
              <a:gd name="connsiteX3" fmla="*/ 933017 w 6407469"/>
              <a:gd name="connsiteY3" fmla="*/ 44027 h 1392730"/>
              <a:gd name="connsiteX4" fmla="*/ 2487497 w 6407469"/>
              <a:gd name="connsiteY4" fmla="*/ 10223 h 1392730"/>
              <a:gd name="connsiteX5" fmla="*/ 3935297 w 6407469"/>
              <a:gd name="connsiteY5" fmla="*/ 12817 h 1392730"/>
              <a:gd name="connsiteX6" fmla="*/ 5992697 w 6407469"/>
              <a:gd name="connsiteY6" fmla="*/ 123024 h 1392730"/>
              <a:gd name="connsiteX7" fmla="*/ 6084137 w 6407469"/>
              <a:gd name="connsiteY7" fmla="*/ 1212319 h 1392730"/>
              <a:gd name="connsiteX8" fmla="*/ 1344497 w 6407469"/>
              <a:gd name="connsiteY8" fmla="*/ 1353938 h 1392730"/>
              <a:gd name="connsiteX0" fmla="*/ 1387313 w 6450285"/>
              <a:gd name="connsiteY0" fmla="*/ 1353938 h 1392730"/>
              <a:gd name="connsiteX1" fmla="*/ 91913 w 6450285"/>
              <a:gd name="connsiteY1" fmla="*/ 699672 h 1392730"/>
              <a:gd name="connsiteX2" fmla="*/ 202252 w 6450285"/>
              <a:gd name="connsiteY2" fmla="*/ 87485 h 1392730"/>
              <a:gd name="connsiteX3" fmla="*/ 975833 w 6450285"/>
              <a:gd name="connsiteY3" fmla="*/ 44027 h 1392730"/>
              <a:gd name="connsiteX4" fmla="*/ 2530313 w 6450285"/>
              <a:gd name="connsiteY4" fmla="*/ 10223 h 1392730"/>
              <a:gd name="connsiteX5" fmla="*/ 3978113 w 6450285"/>
              <a:gd name="connsiteY5" fmla="*/ 12817 h 1392730"/>
              <a:gd name="connsiteX6" fmla="*/ 6035513 w 6450285"/>
              <a:gd name="connsiteY6" fmla="*/ 123024 h 1392730"/>
              <a:gd name="connsiteX7" fmla="*/ 6126953 w 6450285"/>
              <a:gd name="connsiteY7" fmla="*/ 1212319 h 1392730"/>
              <a:gd name="connsiteX8" fmla="*/ 1387313 w 6450285"/>
              <a:gd name="connsiteY8" fmla="*/ 1353938 h 1392730"/>
              <a:gd name="connsiteX0" fmla="*/ 1387313 w 6450285"/>
              <a:gd name="connsiteY0" fmla="*/ 1353938 h 1392730"/>
              <a:gd name="connsiteX1" fmla="*/ 91913 w 6450285"/>
              <a:gd name="connsiteY1" fmla="*/ 699672 h 1392730"/>
              <a:gd name="connsiteX2" fmla="*/ 202252 w 6450285"/>
              <a:gd name="connsiteY2" fmla="*/ 87485 h 1392730"/>
              <a:gd name="connsiteX3" fmla="*/ 975833 w 6450285"/>
              <a:gd name="connsiteY3" fmla="*/ 44027 h 1392730"/>
              <a:gd name="connsiteX4" fmla="*/ 2530313 w 6450285"/>
              <a:gd name="connsiteY4" fmla="*/ 10223 h 1392730"/>
              <a:gd name="connsiteX5" fmla="*/ 3978113 w 6450285"/>
              <a:gd name="connsiteY5" fmla="*/ 12817 h 1392730"/>
              <a:gd name="connsiteX6" fmla="*/ 6035513 w 6450285"/>
              <a:gd name="connsiteY6" fmla="*/ 123024 h 1392730"/>
              <a:gd name="connsiteX7" fmla="*/ 6126953 w 6450285"/>
              <a:gd name="connsiteY7" fmla="*/ 1212319 h 1392730"/>
              <a:gd name="connsiteX8" fmla="*/ 1387313 w 6450285"/>
              <a:gd name="connsiteY8" fmla="*/ 1353938 h 1392730"/>
              <a:gd name="connsiteX0" fmla="*/ 1404256 w 6467228"/>
              <a:gd name="connsiteY0" fmla="*/ 1353938 h 1392730"/>
              <a:gd name="connsiteX1" fmla="*/ 108856 w 6467228"/>
              <a:gd name="connsiteY1" fmla="*/ 699672 h 1392730"/>
              <a:gd name="connsiteX2" fmla="*/ 219195 w 6467228"/>
              <a:gd name="connsiteY2" fmla="*/ 87485 h 1392730"/>
              <a:gd name="connsiteX3" fmla="*/ 992776 w 6467228"/>
              <a:gd name="connsiteY3" fmla="*/ 44027 h 1392730"/>
              <a:gd name="connsiteX4" fmla="*/ 2547256 w 6467228"/>
              <a:gd name="connsiteY4" fmla="*/ 10223 h 1392730"/>
              <a:gd name="connsiteX5" fmla="*/ 3995056 w 6467228"/>
              <a:gd name="connsiteY5" fmla="*/ 12817 h 1392730"/>
              <a:gd name="connsiteX6" fmla="*/ 6052456 w 6467228"/>
              <a:gd name="connsiteY6" fmla="*/ 123024 h 1392730"/>
              <a:gd name="connsiteX7" fmla="*/ 6143896 w 6467228"/>
              <a:gd name="connsiteY7" fmla="*/ 1212319 h 1392730"/>
              <a:gd name="connsiteX8" fmla="*/ 1404256 w 6467228"/>
              <a:gd name="connsiteY8" fmla="*/ 1353938 h 1392730"/>
              <a:gd name="connsiteX0" fmla="*/ 1466718 w 6529690"/>
              <a:gd name="connsiteY0" fmla="*/ 1353938 h 1392730"/>
              <a:gd name="connsiteX1" fmla="*/ 171318 w 6529690"/>
              <a:gd name="connsiteY1" fmla="*/ 699672 h 1392730"/>
              <a:gd name="connsiteX2" fmla="*/ 281657 w 6529690"/>
              <a:gd name="connsiteY2" fmla="*/ 87485 h 1392730"/>
              <a:gd name="connsiteX3" fmla="*/ 1055238 w 6529690"/>
              <a:gd name="connsiteY3" fmla="*/ 44027 h 1392730"/>
              <a:gd name="connsiteX4" fmla="*/ 2609718 w 6529690"/>
              <a:gd name="connsiteY4" fmla="*/ 10223 h 1392730"/>
              <a:gd name="connsiteX5" fmla="*/ 4057518 w 6529690"/>
              <a:gd name="connsiteY5" fmla="*/ 12817 h 1392730"/>
              <a:gd name="connsiteX6" fmla="*/ 6114918 w 6529690"/>
              <a:gd name="connsiteY6" fmla="*/ 123024 h 1392730"/>
              <a:gd name="connsiteX7" fmla="*/ 6206358 w 6529690"/>
              <a:gd name="connsiteY7" fmla="*/ 1212319 h 1392730"/>
              <a:gd name="connsiteX8" fmla="*/ 1466718 w 6529690"/>
              <a:gd name="connsiteY8" fmla="*/ 1353938 h 1392730"/>
              <a:gd name="connsiteX0" fmla="*/ 1488639 w 6551611"/>
              <a:gd name="connsiteY0" fmla="*/ 1353938 h 1392730"/>
              <a:gd name="connsiteX1" fmla="*/ 193239 w 6551611"/>
              <a:gd name="connsiteY1" fmla="*/ 699672 h 1392730"/>
              <a:gd name="connsiteX2" fmla="*/ 265478 w 6551611"/>
              <a:gd name="connsiteY2" fmla="*/ 200751 h 1392730"/>
              <a:gd name="connsiteX3" fmla="*/ 1077159 w 6551611"/>
              <a:gd name="connsiteY3" fmla="*/ 44027 h 1392730"/>
              <a:gd name="connsiteX4" fmla="*/ 2631639 w 6551611"/>
              <a:gd name="connsiteY4" fmla="*/ 10223 h 1392730"/>
              <a:gd name="connsiteX5" fmla="*/ 4079439 w 6551611"/>
              <a:gd name="connsiteY5" fmla="*/ 12817 h 1392730"/>
              <a:gd name="connsiteX6" fmla="*/ 6136839 w 6551611"/>
              <a:gd name="connsiteY6" fmla="*/ 123024 h 1392730"/>
              <a:gd name="connsiteX7" fmla="*/ 6228279 w 6551611"/>
              <a:gd name="connsiteY7" fmla="*/ 1212319 h 1392730"/>
              <a:gd name="connsiteX8" fmla="*/ 1488639 w 6551611"/>
              <a:gd name="connsiteY8" fmla="*/ 1353938 h 1392730"/>
              <a:gd name="connsiteX0" fmla="*/ 1420557 w 6483529"/>
              <a:gd name="connsiteY0" fmla="*/ 1353938 h 1392730"/>
              <a:gd name="connsiteX1" fmla="*/ 125157 w 6483529"/>
              <a:gd name="connsiteY1" fmla="*/ 699672 h 1392730"/>
              <a:gd name="connsiteX2" fmla="*/ 197396 w 6483529"/>
              <a:gd name="connsiteY2" fmla="*/ 200751 h 1392730"/>
              <a:gd name="connsiteX3" fmla="*/ 1009077 w 6483529"/>
              <a:gd name="connsiteY3" fmla="*/ 44027 h 1392730"/>
              <a:gd name="connsiteX4" fmla="*/ 2563557 w 6483529"/>
              <a:gd name="connsiteY4" fmla="*/ 10223 h 1392730"/>
              <a:gd name="connsiteX5" fmla="*/ 4011357 w 6483529"/>
              <a:gd name="connsiteY5" fmla="*/ 12817 h 1392730"/>
              <a:gd name="connsiteX6" fmla="*/ 6068757 w 6483529"/>
              <a:gd name="connsiteY6" fmla="*/ 123024 h 1392730"/>
              <a:gd name="connsiteX7" fmla="*/ 6160197 w 6483529"/>
              <a:gd name="connsiteY7" fmla="*/ 1212319 h 1392730"/>
              <a:gd name="connsiteX8" fmla="*/ 1420557 w 6483529"/>
              <a:gd name="connsiteY8" fmla="*/ 1353938 h 1392730"/>
              <a:gd name="connsiteX0" fmla="*/ 1412267 w 6475239"/>
              <a:gd name="connsiteY0" fmla="*/ 1353938 h 1388738"/>
              <a:gd name="connsiteX1" fmla="*/ 101627 w 6475239"/>
              <a:gd name="connsiteY1" fmla="*/ 753843 h 1388738"/>
              <a:gd name="connsiteX2" fmla="*/ 189106 w 6475239"/>
              <a:gd name="connsiteY2" fmla="*/ 200751 h 1388738"/>
              <a:gd name="connsiteX3" fmla="*/ 1000787 w 6475239"/>
              <a:gd name="connsiteY3" fmla="*/ 44027 h 1388738"/>
              <a:gd name="connsiteX4" fmla="*/ 2555267 w 6475239"/>
              <a:gd name="connsiteY4" fmla="*/ 10223 h 1388738"/>
              <a:gd name="connsiteX5" fmla="*/ 4003067 w 6475239"/>
              <a:gd name="connsiteY5" fmla="*/ 12817 h 1388738"/>
              <a:gd name="connsiteX6" fmla="*/ 6060467 w 6475239"/>
              <a:gd name="connsiteY6" fmla="*/ 123024 h 1388738"/>
              <a:gd name="connsiteX7" fmla="*/ 6151907 w 6475239"/>
              <a:gd name="connsiteY7" fmla="*/ 1212319 h 1388738"/>
              <a:gd name="connsiteX8" fmla="*/ 1412267 w 6475239"/>
              <a:gd name="connsiteY8" fmla="*/ 1353938 h 1388738"/>
              <a:gd name="connsiteX0" fmla="*/ 1398780 w 6461752"/>
              <a:gd name="connsiteY0" fmla="*/ 1353938 h 1388738"/>
              <a:gd name="connsiteX1" fmla="*/ 88140 w 6461752"/>
              <a:gd name="connsiteY1" fmla="*/ 753843 h 1388738"/>
              <a:gd name="connsiteX2" fmla="*/ 175619 w 6461752"/>
              <a:gd name="connsiteY2" fmla="*/ 200751 h 1388738"/>
              <a:gd name="connsiteX3" fmla="*/ 987300 w 6461752"/>
              <a:gd name="connsiteY3" fmla="*/ 44027 h 1388738"/>
              <a:gd name="connsiteX4" fmla="*/ 2541780 w 6461752"/>
              <a:gd name="connsiteY4" fmla="*/ 10223 h 1388738"/>
              <a:gd name="connsiteX5" fmla="*/ 3989580 w 6461752"/>
              <a:gd name="connsiteY5" fmla="*/ 12817 h 1388738"/>
              <a:gd name="connsiteX6" fmla="*/ 6046980 w 6461752"/>
              <a:gd name="connsiteY6" fmla="*/ 123024 h 1388738"/>
              <a:gd name="connsiteX7" fmla="*/ 6138420 w 6461752"/>
              <a:gd name="connsiteY7" fmla="*/ 1212319 h 1388738"/>
              <a:gd name="connsiteX8" fmla="*/ 1398780 w 6461752"/>
              <a:gd name="connsiteY8" fmla="*/ 1353938 h 1388738"/>
              <a:gd name="connsiteX0" fmla="*/ 1394171 w 6457143"/>
              <a:gd name="connsiteY0" fmla="*/ 1353938 h 1388738"/>
              <a:gd name="connsiteX1" fmla="*/ 83531 w 6457143"/>
              <a:gd name="connsiteY1" fmla="*/ 753843 h 1388738"/>
              <a:gd name="connsiteX2" fmla="*/ 171010 w 6457143"/>
              <a:gd name="connsiteY2" fmla="*/ 200751 h 1388738"/>
              <a:gd name="connsiteX3" fmla="*/ 868391 w 6457143"/>
              <a:gd name="connsiteY3" fmla="*/ 19404 h 1388738"/>
              <a:gd name="connsiteX4" fmla="*/ 2537171 w 6457143"/>
              <a:gd name="connsiteY4" fmla="*/ 10223 h 1388738"/>
              <a:gd name="connsiteX5" fmla="*/ 3984971 w 6457143"/>
              <a:gd name="connsiteY5" fmla="*/ 12817 h 1388738"/>
              <a:gd name="connsiteX6" fmla="*/ 6042371 w 6457143"/>
              <a:gd name="connsiteY6" fmla="*/ 123024 h 1388738"/>
              <a:gd name="connsiteX7" fmla="*/ 6133811 w 6457143"/>
              <a:gd name="connsiteY7" fmla="*/ 1212319 h 1388738"/>
              <a:gd name="connsiteX8" fmla="*/ 1394171 w 6457143"/>
              <a:gd name="connsiteY8" fmla="*/ 1353938 h 1388738"/>
              <a:gd name="connsiteX0" fmla="*/ 1394171 w 6457143"/>
              <a:gd name="connsiteY0" fmla="*/ 1356050 h 1390850"/>
              <a:gd name="connsiteX1" fmla="*/ 83531 w 6457143"/>
              <a:gd name="connsiteY1" fmla="*/ 755955 h 1390850"/>
              <a:gd name="connsiteX2" fmla="*/ 171010 w 6457143"/>
              <a:gd name="connsiteY2" fmla="*/ 202863 h 1390850"/>
              <a:gd name="connsiteX3" fmla="*/ 868391 w 6457143"/>
              <a:gd name="connsiteY3" fmla="*/ 21516 h 1390850"/>
              <a:gd name="connsiteX4" fmla="*/ 3984971 w 6457143"/>
              <a:gd name="connsiteY4" fmla="*/ 14929 h 1390850"/>
              <a:gd name="connsiteX5" fmla="*/ 6042371 w 6457143"/>
              <a:gd name="connsiteY5" fmla="*/ 125136 h 1390850"/>
              <a:gd name="connsiteX6" fmla="*/ 6133811 w 6457143"/>
              <a:gd name="connsiteY6" fmla="*/ 1214431 h 1390850"/>
              <a:gd name="connsiteX7" fmla="*/ 1394171 w 6457143"/>
              <a:gd name="connsiteY7" fmla="*/ 1356050 h 1390850"/>
              <a:gd name="connsiteX0" fmla="*/ 1405743 w 6468715"/>
              <a:gd name="connsiteY0" fmla="*/ 1356050 h 1390850"/>
              <a:gd name="connsiteX1" fmla="*/ 95103 w 6468715"/>
              <a:gd name="connsiteY1" fmla="*/ 755955 h 1390850"/>
              <a:gd name="connsiteX2" fmla="*/ 182582 w 6468715"/>
              <a:gd name="connsiteY2" fmla="*/ 202863 h 1390850"/>
              <a:gd name="connsiteX3" fmla="*/ 879963 w 6468715"/>
              <a:gd name="connsiteY3" fmla="*/ 21516 h 1390850"/>
              <a:gd name="connsiteX4" fmla="*/ 3996543 w 6468715"/>
              <a:gd name="connsiteY4" fmla="*/ 14929 h 1390850"/>
              <a:gd name="connsiteX5" fmla="*/ 6053943 w 6468715"/>
              <a:gd name="connsiteY5" fmla="*/ 125136 h 1390850"/>
              <a:gd name="connsiteX6" fmla="*/ 6145383 w 6468715"/>
              <a:gd name="connsiteY6" fmla="*/ 1214431 h 1390850"/>
              <a:gd name="connsiteX7" fmla="*/ 1405743 w 6468715"/>
              <a:gd name="connsiteY7" fmla="*/ 1356050 h 1390850"/>
              <a:gd name="connsiteX0" fmla="*/ 1405743 w 6468715"/>
              <a:gd name="connsiteY0" fmla="*/ 1356050 h 1390850"/>
              <a:gd name="connsiteX1" fmla="*/ 95103 w 6468715"/>
              <a:gd name="connsiteY1" fmla="*/ 755955 h 1390850"/>
              <a:gd name="connsiteX2" fmla="*/ 182582 w 6468715"/>
              <a:gd name="connsiteY2" fmla="*/ 202863 h 1390850"/>
              <a:gd name="connsiteX3" fmla="*/ 879963 w 6468715"/>
              <a:gd name="connsiteY3" fmla="*/ 21516 h 1390850"/>
              <a:gd name="connsiteX4" fmla="*/ 3996543 w 6468715"/>
              <a:gd name="connsiteY4" fmla="*/ 14929 h 1390850"/>
              <a:gd name="connsiteX5" fmla="*/ 6053943 w 6468715"/>
              <a:gd name="connsiteY5" fmla="*/ 125136 h 1390850"/>
              <a:gd name="connsiteX6" fmla="*/ 6145383 w 6468715"/>
              <a:gd name="connsiteY6" fmla="*/ 1214431 h 1390850"/>
              <a:gd name="connsiteX7" fmla="*/ 1405743 w 6468715"/>
              <a:gd name="connsiteY7" fmla="*/ 1356050 h 1390850"/>
              <a:gd name="connsiteX0" fmla="*/ 1405743 w 6468715"/>
              <a:gd name="connsiteY0" fmla="*/ 1356050 h 1390850"/>
              <a:gd name="connsiteX1" fmla="*/ 95103 w 6468715"/>
              <a:gd name="connsiteY1" fmla="*/ 755955 h 1390850"/>
              <a:gd name="connsiteX2" fmla="*/ 182582 w 6468715"/>
              <a:gd name="connsiteY2" fmla="*/ 202863 h 1390850"/>
              <a:gd name="connsiteX3" fmla="*/ 879963 w 6468715"/>
              <a:gd name="connsiteY3" fmla="*/ 21516 h 1390850"/>
              <a:gd name="connsiteX4" fmla="*/ 3996543 w 6468715"/>
              <a:gd name="connsiteY4" fmla="*/ 14929 h 1390850"/>
              <a:gd name="connsiteX5" fmla="*/ 6053943 w 6468715"/>
              <a:gd name="connsiteY5" fmla="*/ 125136 h 1390850"/>
              <a:gd name="connsiteX6" fmla="*/ 6145383 w 6468715"/>
              <a:gd name="connsiteY6" fmla="*/ 1214431 h 1390850"/>
              <a:gd name="connsiteX7" fmla="*/ 1405743 w 6468715"/>
              <a:gd name="connsiteY7" fmla="*/ 1356050 h 1390850"/>
              <a:gd name="connsiteX0" fmla="*/ 1405743 w 6468715"/>
              <a:gd name="connsiteY0" fmla="*/ 1359922 h 1394722"/>
              <a:gd name="connsiteX1" fmla="*/ 95103 w 6468715"/>
              <a:gd name="connsiteY1" fmla="*/ 759827 h 1394722"/>
              <a:gd name="connsiteX2" fmla="*/ 182582 w 6468715"/>
              <a:gd name="connsiteY2" fmla="*/ 206735 h 1394722"/>
              <a:gd name="connsiteX3" fmla="*/ 879963 w 6468715"/>
              <a:gd name="connsiteY3" fmla="*/ 25388 h 1394722"/>
              <a:gd name="connsiteX4" fmla="*/ 3996543 w 6468715"/>
              <a:gd name="connsiteY4" fmla="*/ 18801 h 1394722"/>
              <a:gd name="connsiteX5" fmla="*/ 6053943 w 6468715"/>
              <a:gd name="connsiteY5" fmla="*/ 129008 h 1394722"/>
              <a:gd name="connsiteX6" fmla="*/ 6145383 w 6468715"/>
              <a:gd name="connsiteY6" fmla="*/ 1218303 h 1394722"/>
              <a:gd name="connsiteX7" fmla="*/ 1405743 w 6468715"/>
              <a:gd name="connsiteY7" fmla="*/ 1359922 h 1394722"/>
              <a:gd name="connsiteX0" fmla="*/ 1350802 w 6413774"/>
              <a:gd name="connsiteY0" fmla="*/ 1359922 h 1394722"/>
              <a:gd name="connsiteX1" fmla="*/ 397652 w 6413774"/>
              <a:gd name="connsiteY1" fmla="*/ 1137007 h 1394722"/>
              <a:gd name="connsiteX2" fmla="*/ 40162 w 6413774"/>
              <a:gd name="connsiteY2" fmla="*/ 759827 h 1394722"/>
              <a:gd name="connsiteX3" fmla="*/ 127641 w 6413774"/>
              <a:gd name="connsiteY3" fmla="*/ 206735 h 1394722"/>
              <a:gd name="connsiteX4" fmla="*/ 825022 w 6413774"/>
              <a:gd name="connsiteY4" fmla="*/ 25388 h 1394722"/>
              <a:gd name="connsiteX5" fmla="*/ 3941602 w 6413774"/>
              <a:gd name="connsiteY5" fmla="*/ 18801 h 1394722"/>
              <a:gd name="connsiteX6" fmla="*/ 5999002 w 6413774"/>
              <a:gd name="connsiteY6" fmla="*/ 129008 h 1394722"/>
              <a:gd name="connsiteX7" fmla="*/ 6090442 w 6413774"/>
              <a:gd name="connsiteY7" fmla="*/ 1218303 h 1394722"/>
              <a:gd name="connsiteX8" fmla="*/ 1350802 w 6413774"/>
              <a:gd name="connsiteY8" fmla="*/ 1359922 h 1394722"/>
              <a:gd name="connsiteX0" fmla="*/ 1347421 w 6410393"/>
              <a:gd name="connsiteY0" fmla="*/ 1359922 h 1361478"/>
              <a:gd name="connsiteX1" fmla="*/ 127735 w 6410393"/>
              <a:gd name="connsiteY1" fmla="*/ 1216908 h 1361478"/>
              <a:gd name="connsiteX2" fmla="*/ 36781 w 6410393"/>
              <a:gd name="connsiteY2" fmla="*/ 759827 h 1361478"/>
              <a:gd name="connsiteX3" fmla="*/ 124260 w 6410393"/>
              <a:gd name="connsiteY3" fmla="*/ 206735 h 1361478"/>
              <a:gd name="connsiteX4" fmla="*/ 821641 w 6410393"/>
              <a:gd name="connsiteY4" fmla="*/ 25388 h 1361478"/>
              <a:gd name="connsiteX5" fmla="*/ 3938221 w 6410393"/>
              <a:gd name="connsiteY5" fmla="*/ 18801 h 1361478"/>
              <a:gd name="connsiteX6" fmla="*/ 5995621 w 6410393"/>
              <a:gd name="connsiteY6" fmla="*/ 129008 h 1361478"/>
              <a:gd name="connsiteX7" fmla="*/ 6087061 w 6410393"/>
              <a:gd name="connsiteY7" fmla="*/ 1218303 h 1361478"/>
              <a:gd name="connsiteX8" fmla="*/ 1347421 w 6410393"/>
              <a:gd name="connsiteY8" fmla="*/ 1359922 h 1361478"/>
              <a:gd name="connsiteX0" fmla="*/ 1462947 w 6525919"/>
              <a:gd name="connsiteY0" fmla="*/ 1359922 h 1361478"/>
              <a:gd name="connsiteX1" fmla="*/ 243261 w 6525919"/>
              <a:gd name="connsiteY1" fmla="*/ 1216908 h 1361478"/>
              <a:gd name="connsiteX2" fmla="*/ 2 w 6525919"/>
              <a:gd name="connsiteY2" fmla="*/ 759827 h 1361478"/>
              <a:gd name="connsiteX3" fmla="*/ 239786 w 6525919"/>
              <a:gd name="connsiteY3" fmla="*/ 206735 h 1361478"/>
              <a:gd name="connsiteX4" fmla="*/ 937167 w 6525919"/>
              <a:gd name="connsiteY4" fmla="*/ 25388 h 1361478"/>
              <a:gd name="connsiteX5" fmla="*/ 4053747 w 6525919"/>
              <a:gd name="connsiteY5" fmla="*/ 18801 h 1361478"/>
              <a:gd name="connsiteX6" fmla="*/ 6111147 w 6525919"/>
              <a:gd name="connsiteY6" fmla="*/ 129008 h 1361478"/>
              <a:gd name="connsiteX7" fmla="*/ 6202587 w 6525919"/>
              <a:gd name="connsiteY7" fmla="*/ 1218303 h 1361478"/>
              <a:gd name="connsiteX8" fmla="*/ 1462947 w 6525919"/>
              <a:gd name="connsiteY8" fmla="*/ 1359922 h 1361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25919" h="1361478">
                <a:moveTo>
                  <a:pt x="1462947" y="1359922"/>
                </a:moveTo>
                <a:cubicBezTo>
                  <a:pt x="469726" y="1359690"/>
                  <a:pt x="461701" y="1316924"/>
                  <a:pt x="243261" y="1216908"/>
                </a:cubicBezTo>
                <a:cubicBezTo>
                  <a:pt x="24821" y="1116892"/>
                  <a:pt x="581" y="928189"/>
                  <a:pt x="2" y="759827"/>
                </a:cubicBezTo>
                <a:cubicBezTo>
                  <a:pt x="-577" y="591465"/>
                  <a:pt x="83592" y="329141"/>
                  <a:pt x="239786" y="206735"/>
                </a:cubicBezTo>
                <a:cubicBezTo>
                  <a:pt x="395980" y="84329"/>
                  <a:pt x="484387" y="66559"/>
                  <a:pt x="937167" y="25388"/>
                </a:cubicBezTo>
                <a:cubicBezTo>
                  <a:pt x="1389947" y="-15783"/>
                  <a:pt x="3191417" y="1531"/>
                  <a:pt x="4053747" y="18801"/>
                </a:cubicBezTo>
                <a:cubicBezTo>
                  <a:pt x="4637947" y="37601"/>
                  <a:pt x="5753007" y="-70909"/>
                  <a:pt x="6111147" y="129008"/>
                </a:cubicBezTo>
                <a:cubicBezTo>
                  <a:pt x="6469287" y="328925"/>
                  <a:pt x="6786787" y="1004943"/>
                  <a:pt x="6202587" y="1218303"/>
                </a:cubicBezTo>
                <a:cubicBezTo>
                  <a:pt x="5191667" y="1385943"/>
                  <a:pt x="2456168" y="1360155"/>
                  <a:pt x="1462947" y="1359922"/>
                </a:cubicBezTo>
                <a:close/>
              </a:path>
            </a:pathLst>
          </a:custGeom>
          <a:solidFill>
            <a:srgbClr val="F3F3F3"/>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2400" b="1">
                <a:solidFill>
                  <a:schemeClr val="tx1"/>
                </a:solidFill>
                <a:latin typeface="+mj-lt"/>
              </a:rPr>
              <a:t>Anna Maria Sundin</a:t>
            </a:r>
            <a:br>
              <a:rPr lang="sv-SE" sz="2400" b="1">
                <a:latin typeface="+mj-lt"/>
              </a:rPr>
            </a:br>
            <a:r>
              <a:rPr lang="sv-SE" sz="100">
                <a:solidFill>
                  <a:schemeClr val="tx1"/>
                </a:solidFill>
              </a:rPr>
              <a:t> </a:t>
            </a:r>
          </a:p>
          <a:p>
            <a:pPr algn="ctr"/>
            <a:r>
              <a:rPr lang="sv-SE" sz="1600">
                <a:solidFill>
                  <a:schemeClr val="tx1"/>
                </a:solidFill>
              </a:rPr>
              <a:t>Biträdande programchef</a:t>
            </a:r>
            <a:br>
              <a:rPr lang="sv-SE" sz="1600"/>
            </a:br>
            <a:r>
              <a:rPr lang="sv-SE" sz="1600">
                <a:solidFill>
                  <a:schemeClr val="tx1"/>
                </a:solidFill>
              </a:rPr>
              <a:t>RISE Research Institutes </a:t>
            </a:r>
            <a:r>
              <a:rPr lang="sv-SE" sz="1600" err="1">
                <a:solidFill>
                  <a:schemeClr val="tx1"/>
                </a:solidFill>
              </a:rPr>
              <a:t>of</a:t>
            </a:r>
            <a:r>
              <a:rPr lang="sv-SE" sz="1600">
                <a:solidFill>
                  <a:schemeClr val="tx1"/>
                </a:solidFill>
              </a:rPr>
              <a:t> Sweden</a:t>
            </a:r>
            <a:br>
              <a:rPr lang="sv-SE" sz="1600"/>
            </a:br>
            <a:r>
              <a:rPr lang="sv-SE" sz="1600">
                <a:solidFill>
                  <a:schemeClr val="tx1"/>
                </a:solidFill>
              </a:rPr>
              <a:t>anna.maria.sundin@ri.se</a:t>
            </a:r>
            <a:endParaRPr lang="sv-SE" sz="4000">
              <a:solidFill>
                <a:schemeClr val="tx1"/>
              </a:solidFill>
            </a:endParaRPr>
          </a:p>
        </p:txBody>
      </p:sp>
      <p:sp>
        <p:nvSpPr>
          <p:cNvPr id="15" name="Frihandsfigur: Form 14">
            <a:extLst>
              <a:ext uri="{FF2B5EF4-FFF2-40B4-BE49-F238E27FC236}">
                <a16:creationId xmlns:a16="http://schemas.microsoft.com/office/drawing/2014/main" id="{F1D2FCDE-A0D6-0A99-600E-7736841180ED}"/>
              </a:ext>
            </a:extLst>
          </p:cNvPr>
          <p:cNvSpPr/>
          <p:nvPr/>
        </p:nvSpPr>
        <p:spPr>
          <a:xfrm>
            <a:off x="147222" y="2428730"/>
            <a:ext cx="3821691" cy="1974873"/>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915376"/>
              <a:gd name="connsiteX1" fmla="*/ 487794 w 4796883"/>
              <a:gd name="connsiteY1" fmla="*/ 254507 h 2915376"/>
              <a:gd name="connsiteX2" fmla="*/ 114 w 4796883"/>
              <a:gd name="connsiteY2" fmla="*/ 1604777 h 2915376"/>
              <a:gd name="connsiteX3" fmla="*/ 518274 w 4796883"/>
              <a:gd name="connsiteY3" fmla="*/ 2507128 h 2915376"/>
              <a:gd name="connsiteX4" fmla="*/ 2379594 w 4796883"/>
              <a:gd name="connsiteY4" fmla="*/ 2913314 h 2915376"/>
              <a:gd name="connsiteX5" fmla="*/ 4419714 w 4796883"/>
              <a:gd name="connsiteY5" fmla="*/ 2612804 h 2915376"/>
              <a:gd name="connsiteX6" fmla="*/ 4732134 w 4796883"/>
              <a:gd name="connsiteY6" fmla="*/ 1573383 h 2915376"/>
              <a:gd name="connsiteX7" fmla="*/ 4480674 w 4796883"/>
              <a:gd name="connsiteY7" fmla="*/ 169970 h 2915376"/>
              <a:gd name="connsiteX8" fmla="*/ 1966074 w 4796883"/>
              <a:gd name="connsiteY8" fmla="*/ 33702 h 2915376"/>
              <a:gd name="connsiteX0" fmla="*/ 1966074 w 4796883"/>
              <a:gd name="connsiteY0" fmla="*/ 33702 h 2913537"/>
              <a:gd name="connsiteX1" fmla="*/ 487794 w 4796883"/>
              <a:gd name="connsiteY1" fmla="*/ 254507 h 2913537"/>
              <a:gd name="connsiteX2" fmla="*/ 114 w 4796883"/>
              <a:gd name="connsiteY2" fmla="*/ 1604777 h 2913537"/>
              <a:gd name="connsiteX3" fmla="*/ 518274 w 4796883"/>
              <a:gd name="connsiteY3" fmla="*/ 2507128 h 2913537"/>
              <a:gd name="connsiteX4" fmla="*/ 2379594 w 4796883"/>
              <a:gd name="connsiteY4" fmla="*/ 2913314 h 2913537"/>
              <a:gd name="connsiteX5" fmla="*/ 4054890 w 4796883"/>
              <a:gd name="connsiteY5" fmla="*/ 2460547 h 2913537"/>
              <a:gd name="connsiteX6" fmla="*/ 4732134 w 4796883"/>
              <a:gd name="connsiteY6" fmla="*/ 1573383 h 2913537"/>
              <a:gd name="connsiteX7" fmla="*/ 4480674 w 4796883"/>
              <a:gd name="connsiteY7" fmla="*/ 169970 h 2913537"/>
              <a:gd name="connsiteX8" fmla="*/ 1966074 w 4796883"/>
              <a:gd name="connsiteY8" fmla="*/ 33702 h 2913537"/>
              <a:gd name="connsiteX0" fmla="*/ 1966074 w 4796883"/>
              <a:gd name="connsiteY0" fmla="*/ 33702 h 2913537"/>
              <a:gd name="connsiteX1" fmla="*/ 487794 w 4796883"/>
              <a:gd name="connsiteY1" fmla="*/ 254507 h 2913537"/>
              <a:gd name="connsiteX2" fmla="*/ 114 w 4796883"/>
              <a:gd name="connsiteY2" fmla="*/ 1604777 h 2913537"/>
              <a:gd name="connsiteX3" fmla="*/ 518274 w 4796883"/>
              <a:gd name="connsiteY3" fmla="*/ 2507128 h 2913537"/>
              <a:gd name="connsiteX4" fmla="*/ 2379594 w 4796883"/>
              <a:gd name="connsiteY4" fmla="*/ 2913314 h 2913537"/>
              <a:gd name="connsiteX5" fmla="*/ 4054890 w 4796883"/>
              <a:gd name="connsiteY5" fmla="*/ 2460547 h 2913537"/>
              <a:gd name="connsiteX6" fmla="*/ 4732134 w 4796883"/>
              <a:gd name="connsiteY6" fmla="*/ 1573383 h 2913537"/>
              <a:gd name="connsiteX7" fmla="*/ 4480674 w 4796883"/>
              <a:gd name="connsiteY7" fmla="*/ 169970 h 2913537"/>
              <a:gd name="connsiteX8" fmla="*/ 1966074 w 4796883"/>
              <a:gd name="connsiteY8" fmla="*/ 33702 h 2913537"/>
              <a:gd name="connsiteX0" fmla="*/ 1966074 w 4796883"/>
              <a:gd name="connsiteY0" fmla="*/ 33702 h 2921026"/>
              <a:gd name="connsiteX1" fmla="*/ 487794 w 4796883"/>
              <a:gd name="connsiteY1" fmla="*/ 254507 h 2921026"/>
              <a:gd name="connsiteX2" fmla="*/ 114 w 4796883"/>
              <a:gd name="connsiteY2" fmla="*/ 1604777 h 2921026"/>
              <a:gd name="connsiteX3" fmla="*/ 518274 w 4796883"/>
              <a:gd name="connsiteY3" fmla="*/ 2507128 h 2921026"/>
              <a:gd name="connsiteX4" fmla="*/ 2379594 w 4796883"/>
              <a:gd name="connsiteY4" fmla="*/ 2913314 h 2921026"/>
              <a:gd name="connsiteX5" fmla="*/ 3406755 w 4796883"/>
              <a:gd name="connsiteY5" fmla="*/ 2749969 h 2921026"/>
              <a:gd name="connsiteX6" fmla="*/ 4054890 w 4796883"/>
              <a:gd name="connsiteY6" fmla="*/ 2460547 h 2921026"/>
              <a:gd name="connsiteX7" fmla="*/ 4732134 w 4796883"/>
              <a:gd name="connsiteY7" fmla="*/ 1573383 h 2921026"/>
              <a:gd name="connsiteX8" fmla="*/ 4480674 w 4796883"/>
              <a:gd name="connsiteY8" fmla="*/ 169970 h 2921026"/>
              <a:gd name="connsiteX9" fmla="*/ 1966074 w 4796883"/>
              <a:gd name="connsiteY9" fmla="*/ 33702 h 2921026"/>
              <a:gd name="connsiteX0" fmla="*/ 1966074 w 4796883"/>
              <a:gd name="connsiteY0" fmla="*/ 33702 h 3033316"/>
              <a:gd name="connsiteX1" fmla="*/ 487794 w 4796883"/>
              <a:gd name="connsiteY1" fmla="*/ 254507 h 3033316"/>
              <a:gd name="connsiteX2" fmla="*/ 114 w 4796883"/>
              <a:gd name="connsiteY2" fmla="*/ 1604777 h 3033316"/>
              <a:gd name="connsiteX3" fmla="*/ 518274 w 4796883"/>
              <a:gd name="connsiteY3" fmla="*/ 2507128 h 3033316"/>
              <a:gd name="connsiteX4" fmla="*/ 2379594 w 4796883"/>
              <a:gd name="connsiteY4" fmla="*/ 2913314 h 3033316"/>
              <a:gd name="connsiteX5" fmla="*/ 3798602 w 4796883"/>
              <a:gd name="connsiteY5" fmla="*/ 3003732 h 3033316"/>
              <a:gd name="connsiteX6" fmla="*/ 4054890 w 4796883"/>
              <a:gd name="connsiteY6" fmla="*/ 2460547 h 3033316"/>
              <a:gd name="connsiteX7" fmla="*/ 4732134 w 4796883"/>
              <a:gd name="connsiteY7" fmla="*/ 1573383 h 3033316"/>
              <a:gd name="connsiteX8" fmla="*/ 4480674 w 4796883"/>
              <a:gd name="connsiteY8" fmla="*/ 169970 h 3033316"/>
              <a:gd name="connsiteX9" fmla="*/ 1966074 w 4796883"/>
              <a:gd name="connsiteY9" fmla="*/ 33702 h 3033316"/>
              <a:gd name="connsiteX0" fmla="*/ 1966074 w 4796883"/>
              <a:gd name="connsiteY0" fmla="*/ 33702 h 3033316"/>
              <a:gd name="connsiteX1" fmla="*/ 487794 w 4796883"/>
              <a:gd name="connsiteY1" fmla="*/ 254507 h 3033316"/>
              <a:gd name="connsiteX2" fmla="*/ 114 w 4796883"/>
              <a:gd name="connsiteY2" fmla="*/ 1604777 h 3033316"/>
              <a:gd name="connsiteX3" fmla="*/ 518274 w 4796883"/>
              <a:gd name="connsiteY3" fmla="*/ 2507128 h 3033316"/>
              <a:gd name="connsiteX4" fmla="*/ 2379594 w 4796883"/>
              <a:gd name="connsiteY4" fmla="*/ 2913314 h 3033316"/>
              <a:gd name="connsiteX5" fmla="*/ 3798602 w 4796883"/>
              <a:gd name="connsiteY5" fmla="*/ 3003732 h 3033316"/>
              <a:gd name="connsiteX6" fmla="*/ 4271081 w 4796883"/>
              <a:gd name="connsiteY6" fmla="*/ 2342125 h 3033316"/>
              <a:gd name="connsiteX7" fmla="*/ 4732134 w 4796883"/>
              <a:gd name="connsiteY7" fmla="*/ 1573383 h 3033316"/>
              <a:gd name="connsiteX8" fmla="*/ 4480674 w 4796883"/>
              <a:gd name="connsiteY8" fmla="*/ 169970 h 3033316"/>
              <a:gd name="connsiteX9" fmla="*/ 1966074 w 4796883"/>
              <a:gd name="connsiteY9" fmla="*/ 33702 h 3033316"/>
              <a:gd name="connsiteX0" fmla="*/ 1966752 w 4797561"/>
              <a:gd name="connsiteY0" fmla="*/ 33702 h 3025870"/>
              <a:gd name="connsiteX1" fmla="*/ 488472 w 4797561"/>
              <a:gd name="connsiteY1" fmla="*/ 254507 h 3025870"/>
              <a:gd name="connsiteX2" fmla="*/ 792 w 4797561"/>
              <a:gd name="connsiteY2" fmla="*/ 1604777 h 3025870"/>
              <a:gd name="connsiteX3" fmla="*/ 573000 w 4797561"/>
              <a:gd name="connsiteY3" fmla="*/ 2845478 h 3025870"/>
              <a:gd name="connsiteX4" fmla="*/ 2380272 w 4797561"/>
              <a:gd name="connsiteY4" fmla="*/ 2913314 h 3025870"/>
              <a:gd name="connsiteX5" fmla="*/ 3799280 w 4797561"/>
              <a:gd name="connsiteY5" fmla="*/ 3003732 h 3025870"/>
              <a:gd name="connsiteX6" fmla="*/ 4271759 w 4797561"/>
              <a:gd name="connsiteY6" fmla="*/ 2342125 h 3025870"/>
              <a:gd name="connsiteX7" fmla="*/ 4732812 w 4797561"/>
              <a:gd name="connsiteY7" fmla="*/ 1573383 h 3025870"/>
              <a:gd name="connsiteX8" fmla="*/ 4481352 w 4797561"/>
              <a:gd name="connsiteY8" fmla="*/ 169970 h 3025870"/>
              <a:gd name="connsiteX9" fmla="*/ 1966752 w 4797561"/>
              <a:gd name="connsiteY9" fmla="*/ 33702 h 3025870"/>
              <a:gd name="connsiteX0" fmla="*/ 1966752 w 4797561"/>
              <a:gd name="connsiteY0" fmla="*/ 33702 h 3025872"/>
              <a:gd name="connsiteX1" fmla="*/ 488472 w 4797561"/>
              <a:gd name="connsiteY1" fmla="*/ 254507 h 3025872"/>
              <a:gd name="connsiteX2" fmla="*/ 792 w 4797561"/>
              <a:gd name="connsiteY2" fmla="*/ 1604777 h 3025872"/>
              <a:gd name="connsiteX3" fmla="*/ 573000 w 4797561"/>
              <a:gd name="connsiteY3" fmla="*/ 2845478 h 3025872"/>
              <a:gd name="connsiteX4" fmla="*/ 2380272 w 4797561"/>
              <a:gd name="connsiteY4" fmla="*/ 2913314 h 3025872"/>
              <a:gd name="connsiteX5" fmla="*/ 3799280 w 4797561"/>
              <a:gd name="connsiteY5" fmla="*/ 3003732 h 3025872"/>
              <a:gd name="connsiteX6" fmla="*/ 4325807 w 4797561"/>
              <a:gd name="connsiteY6" fmla="*/ 2443630 h 3025872"/>
              <a:gd name="connsiteX7" fmla="*/ 4732812 w 4797561"/>
              <a:gd name="connsiteY7" fmla="*/ 1573383 h 3025872"/>
              <a:gd name="connsiteX8" fmla="*/ 4481352 w 4797561"/>
              <a:gd name="connsiteY8" fmla="*/ 169970 h 3025872"/>
              <a:gd name="connsiteX9" fmla="*/ 1966752 w 4797561"/>
              <a:gd name="connsiteY9" fmla="*/ 33702 h 3025872"/>
              <a:gd name="connsiteX0" fmla="*/ 1966752 w 4739644"/>
              <a:gd name="connsiteY0" fmla="*/ 33702 h 3025870"/>
              <a:gd name="connsiteX1" fmla="*/ 488472 w 4739644"/>
              <a:gd name="connsiteY1" fmla="*/ 254507 h 3025870"/>
              <a:gd name="connsiteX2" fmla="*/ 792 w 4739644"/>
              <a:gd name="connsiteY2" fmla="*/ 1604777 h 3025870"/>
              <a:gd name="connsiteX3" fmla="*/ 573000 w 4739644"/>
              <a:gd name="connsiteY3" fmla="*/ 2845478 h 3025870"/>
              <a:gd name="connsiteX4" fmla="*/ 2380272 w 4739644"/>
              <a:gd name="connsiteY4" fmla="*/ 2913314 h 3025870"/>
              <a:gd name="connsiteX5" fmla="*/ 3799280 w 4739644"/>
              <a:gd name="connsiteY5" fmla="*/ 3003732 h 3025870"/>
              <a:gd name="connsiteX6" fmla="*/ 4325807 w 4739644"/>
              <a:gd name="connsiteY6" fmla="*/ 2443630 h 3025870"/>
              <a:gd name="connsiteX7" fmla="*/ 4732812 w 4739644"/>
              <a:gd name="connsiteY7" fmla="*/ 1573383 h 3025870"/>
              <a:gd name="connsiteX8" fmla="*/ 4157066 w 4739644"/>
              <a:gd name="connsiteY8" fmla="*/ 169969 h 3025870"/>
              <a:gd name="connsiteX9" fmla="*/ 1966752 w 4739644"/>
              <a:gd name="connsiteY9" fmla="*/ 33702 h 3025870"/>
              <a:gd name="connsiteX0" fmla="*/ 1966752 w 4744103"/>
              <a:gd name="connsiteY0" fmla="*/ 33702 h 3088160"/>
              <a:gd name="connsiteX1" fmla="*/ 488472 w 4744103"/>
              <a:gd name="connsiteY1" fmla="*/ 254507 h 3088160"/>
              <a:gd name="connsiteX2" fmla="*/ 792 w 4744103"/>
              <a:gd name="connsiteY2" fmla="*/ 1604777 h 3088160"/>
              <a:gd name="connsiteX3" fmla="*/ 573000 w 4744103"/>
              <a:gd name="connsiteY3" fmla="*/ 2845478 h 3088160"/>
              <a:gd name="connsiteX4" fmla="*/ 2380272 w 4744103"/>
              <a:gd name="connsiteY4" fmla="*/ 2913314 h 3088160"/>
              <a:gd name="connsiteX5" fmla="*/ 3799280 w 4744103"/>
              <a:gd name="connsiteY5" fmla="*/ 3003732 h 3088160"/>
              <a:gd name="connsiteX6" fmla="*/ 4732812 w 4744103"/>
              <a:gd name="connsiteY6" fmla="*/ 1573383 h 3088160"/>
              <a:gd name="connsiteX7" fmla="*/ 4157066 w 4744103"/>
              <a:gd name="connsiteY7" fmla="*/ 169969 h 3088160"/>
              <a:gd name="connsiteX8" fmla="*/ 1966752 w 4744103"/>
              <a:gd name="connsiteY8" fmla="*/ 33702 h 3088160"/>
              <a:gd name="connsiteX0" fmla="*/ 1966752 w 4744102"/>
              <a:gd name="connsiteY0" fmla="*/ 33702 h 3088160"/>
              <a:gd name="connsiteX1" fmla="*/ 488472 w 4744102"/>
              <a:gd name="connsiteY1" fmla="*/ 254507 h 3088160"/>
              <a:gd name="connsiteX2" fmla="*/ 792 w 4744102"/>
              <a:gd name="connsiteY2" fmla="*/ 1604777 h 3088160"/>
              <a:gd name="connsiteX3" fmla="*/ 573000 w 4744102"/>
              <a:gd name="connsiteY3" fmla="*/ 2845478 h 3088160"/>
              <a:gd name="connsiteX4" fmla="*/ 1907354 w 4744102"/>
              <a:gd name="connsiteY4" fmla="*/ 2913314 h 3088160"/>
              <a:gd name="connsiteX5" fmla="*/ 3799280 w 4744102"/>
              <a:gd name="connsiteY5" fmla="*/ 3003732 h 3088160"/>
              <a:gd name="connsiteX6" fmla="*/ 4732812 w 4744102"/>
              <a:gd name="connsiteY6" fmla="*/ 1573383 h 3088160"/>
              <a:gd name="connsiteX7" fmla="*/ 4157066 w 4744102"/>
              <a:gd name="connsiteY7" fmla="*/ 169969 h 3088160"/>
              <a:gd name="connsiteX8" fmla="*/ 1966752 w 4744102"/>
              <a:gd name="connsiteY8" fmla="*/ 33702 h 3088160"/>
              <a:gd name="connsiteX0" fmla="*/ 1966345 w 4743695"/>
              <a:gd name="connsiteY0" fmla="*/ 33702 h 3084551"/>
              <a:gd name="connsiteX1" fmla="*/ 488065 w 4743695"/>
              <a:gd name="connsiteY1" fmla="*/ 254507 h 3084551"/>
              <a:gd name="connsiteX2" fmla="*/ 385 w 4743695"/>
              <a:gd name="connsiteY2" fmla="*/ 1604777 h 3084551"/>
              <a:gd name="connsiteX3" fmla="*/ 545569 w 4743695"/>
              <a:gd name="connsiteY3" fmla="*/ 2980818 h 3084551"/>
              <a:gd name="connsiteX4" fmla="*/ 1906947 w 4743695"/>
              <a:gd name="connsiteY4" fmla="*/ 2913314 h 3084551"/>
              <a:gd name="connsiteX5" fmla="*/ 3798873 w 4743695"/>
              <a:gd name="connsiteY5" fmla="*/ 3003732 h 3084551"/>
              <a:gd name="connsiteX6" fmla="*/ 4732405 w 4743695"/>
              <a:gd name="connsiteY6" fmla="*/ 1573383 h 3084551"/>
              <a:gd name="connsiteX7" fmla="*/ 4156659 w 4743695"/>
              <a:gd name="connsiteY7" fmla="*/ 169969 h 3084551"/>
              <a:gd name="connsiteX8" fmla="*/ 1966345 w 4743695"/>
              <a:gd name="connsiteY8" fmla="*/ 33702 h 3084551"/>
              <a:gd name="connsiteX0" fmla="*/ 1966345 w 4743695"/>
              <a:gd name="connsiteY0" fmla="*/ 33702 h 3062254"/>
              <a:gd name="connsiteX1" fmla="*/ 488065 w 4743695"/>
              <a:gd name="connsiteY1" fmla="*/ 254507 h 3062254"/>
              <a:gd name="connsiteX2" fmla="*/ 385 w 4743695"/>
              <a:gd name="connsiteY2" fmla="*/ 1604777 h 3062254"/>
              <a:gd name="connsiteX3" fmla="*/ 545569 w 4743695"/>
              <a:gd name="connsiteY3" fmla="*/ 2980818 h 3062254"/>
              <a:gd name="connsiteX4" fmla="*/ 1906947 w 4743695"/>
              <a:gd name="connsiteY4" fmla="*/ 2913314 h 3062254"/>
              <a:gd name="connsiteX5" fmla="*/ 3798873 w 4743695"/>
              <a:gd name="connsiteY5" fmla="*/ 3003732 h 3062254"/>
              <a:gd name="connsiteX6" fmla="*/ 4732405 w 4743695"/>
              <a:gd name="connsiteY6" fmla="*/ 1573383 h 3062254"/>
              <a:gd name="connsiteX7" fmla="*/ 4156659 w 4743695"/>
              <a:gd name="connsiteY7" fmla="*/ 169969 h 3062254"/>
              <a:gd name="connsiteX8" fmla="*/ 1966345 w 4743695"/>
              <a:gd name="connsiteY8" fmla="*/ 33702 h 3062254"/>
              <a:gd name="connsiteX0" fmla="*/ 1966345 w 4743695"/>
              <a:gd name="connsiteY0" fmla="*/ 33702 h 3062256"/>
              <a:gd name="connsiteX1" fmla="*/ 488065 w 4743695"/>
              <a:gd name="connsiteY1" fmla="*/ 254507 h 3062256"/>
              <a:gd name="connsiteX2" fmla="*/ 385 w 4743695"/>
              <a:gd name="connsiteY2" fmla="*/ 1604777 h 3062256"/>
              <a:gd name="connsiteX3" fmla="*/ 545569 w 4743695"/>
              <a:gd name="connsiteY3" fmla="*/ 2980818 h 3062256"/>
              <a:gd name="connsiteX4" fmla="*/ 1906947 w 4743695"/>
              <a:gd name="connsiteY4" fmla="*/ 2913314 h 3062256"/>
              <a:gd name="connsiteX5" fmla="*/ 3798873 w 4743695"/>
              <a:gd name="connsiteY5" fmla="*/ 3003732 h 3062256"/>
              <a:gd name="connsiteX6" fmla="*/ 4732405 w 4743695"/>
              <a:gd name="connsiteY6" fmla="*/ 1573383 h 3062256"/>
              <a:gd name="connsiteX7" fmla="*/ 4156659 w 4743695"/>
              <a:gd name="connsiteY7" fmla="*/ 169969 h 3062256"/>
              <a:gd name="connsiteX8" fmla="*/ 1966345 w 4743695"/>
              <a:gd name="connsiteY8" fmla="*/ 33702 h 3062256"/>
              <a:gd name="connsiteX0" fmla="*/ 1966345 w 4743695"/>
              <a:gd name="connsiteY0" fmla="*/ 33702 h 3158150"/>
              <a:gd name="connsiteX1" fmla="*/ 488065 w 4743695"/>
              <a:gd name="connsiteY1" fmla="*/ 254507 h 3158150"/>
              <a:gd name="connsiteX2" fmla="*/ 385 w 4743695"/>
              <a:gd name="connsiteY2" fmla="*/ 1604777 h 3158150"/>
              <a:gd name="connsiteX3" fmla="*/ 545569 w 4743695"/>
              <a:gd name="connsiteY3" fmla="*/ 2980818 h 3158150"/>
              <a:gd name="connsiteX4" fmla="*/ 1906947 w 4743695"/>
              <a:gd name="connsiteY4" fmla="*/ 2913314 h 3158150"/>
              <a:gd name="connsiteX5" fmla="*/ 3798873 w 4743695"/>
              <a:gd name="connsiteY5" fmla="*/ 3003732 h 3158150"/>
              <a:gd name="connsiteX6" fmla="*/ 4732405 w 4743695"/>
              <a:gd name="connsiteY6" fmla="*/ 1573383 h 3158150"/>
              <a:gd name="connsiteX7" fmla="*/ 4156659 w 4743695"/>
              <a:gd name="connsiteY7" fmla="*/ 169969 h 3158150"/>
              <a:gd name="connsiteX8" fmla="*/ 1966345 w 4743695"/>
              <a:gd name="connsiteY8" fmla="*/ 33702 h 3158150"/>
              <a:gd name="connsiteX0" fmla="*/ 1966345 w 4743695"/>
              <a:gd name="connsiteY0" fmla="*/ 33702 h 3069157"/>
              <a:gd name="connsiteX1" fmla="*/ 488065 w 4743695"/>
              <a:gd name="connsiteY1" fmla="*/ 254507 h 3069157"/>
              <a:gd name="connsiteX2" fmla="*/ 385 w 4743695"/>
              <a:gd name="connsiteY2" fmla="*/ 1604777 h 3069157"/>
              <a:gd name="connsiteX3" fmla="*/ 545569 w 4743695"/>
              <a:gd name="connsiteY3" fmla="*/ 2980818 h 3069157"/>
              <a:gd name="connsiteX4" fmla="*/ 1906947 w 4743695"/>
              <a:gd name="connsiteY4" fmla="*/ 2913314 h 3069157"/>
              <a:gd name="connsiteX5" fmla="*/ 3961016 w 4743695"/>
              <a:gd name="connsiteY5" fmla="*/ 2766887 h 3069157"/>
              <a:gd name="connsiteX6" fmla="*/ 4732405 w 4743695"/>
              <a:gd name="connsiteY6" fmla="*/ 1573383 h 3069157"/>
              <a:gd name="connsiteX7" fmla="*/ 4156659 w 4743695"/>
              <a:gd name="connsiteY7" fmla="*/ 169969 h 3069157"/>
              <a:gd name="connsiteX8" fmla="*/ 1966345 w 4743695"/>
              <a:gd name="connsiteY8" fmla="*/ 33702 h 3069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43695" h="3069157">
                <a:moveTo>
                  <a:pt x="1966345" y="33702"/>
                </a:moveTo>
                <a:cubicBezTo>
                  <a:pt x="1354913" y="47792"/>
                  <a:pt x="815725" y="-7339"/>
                  <a:pt x="488065" y="254507"/>
                </a:cubicBezTo>
                <a:cubicBezTo>
                  <a:pt x="160405" y="516353"/>
                  <a:pt x="-9199" y="1150392"/>
                  <a:pt x="385" y="1604777"/>
                </a:cubicBezTo>
                <a:cubicBezTo>
                  <a:pt x="9969" y="2059162"/>
                  <a:pt x="227809" y="2762729"/>
                  <a:pt x="545569" y="2980818"/>
                </a:cubicBezTo>
                <a:cubicBezTo>
                  <a:pt x="863329" y="3198907"/>
                  <a:pt x="1337706" y="2948969"/>
                  <a:pt x="1906947" y="2913314"/>
                </a:cubicBezTo>
                <a:cubicBezTo>
                  <a:pt x="2476188" y="2877659"/>
                  <a:pt x="3406784" y="3159386"/>
                  <a:pt x="3961016" y="2766887"/>
                </a:cubicBezTo>
                <a:cubicBezTo>
                  <a:pt x="4515248" y="2374388"/>
                  <a:pt x="4672774" y="2045677"/>
                  <a:pt x="4732405" y="1573383"/>
                </a:cubicBezTo>
                <a:cubicBezTo>
                  <a:pt x="4792036" y="1101089"/>
                  <a:pt x="4617669" y="426582"/>
                  <a:pt x="4156659" y="169969"/>
                </a:cubicBezTo>
                <a:cubicBezTo>
                  <a:pt x="3695649" y="-86644"/>
                  <a:pt x="2577777" y="19612"/>
                  <a:pt x="1966345" y="33702"/>
                </a:cubicBezTo>
                <a:close/>
              </a:path>
            </a:pathLst>
          </a:custGeom>
          <a:solidFill>
            <a:srgbClr val="F3F3F3"/>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2400" b="1">
                <a:solidFill>
                  <a:schemeClr val="tx1"/>
                </a:solidFill>
                <a:latin typeface="+mj-lt"/>
              </a:rPr>
              <a:t>Fredric </a:t>
            </a:r>
            <a:r>
              <a:rPr lang="sv-SE" sz="2400" b="1" err="1">
                <a:solidFill>
                  <a:schemeClr val="tx1"/>
                </a:solidFill>
                <a:latin typeface="+mj-lt"/>
              </a:rPr>
              <a:t>Norefjäll</a:t>
            </a:r>
            <a:br>
              <a:rPr lang="sv-SE" sz="2000"/>
            </a:br>
            <a:r>
              <a:rPr lang="sv-SE" sz="500">
                <a:solidFill>
                  <a:schemeClr val="tx1"/>
                </a:solidFill>
              </a:rPr>
              <a:t>  </a:t>
            </a:r>
            <a:endParaRPr lang="sv-SE" sz="800">
              <a:solidFill>
                <a:schemeClr val="tx1"/>
              </a:solidFill>
            </a:endParaRPr>
          </a:p>
          <a:p>
            <a:pPr algn="ctr"/>
            <a:r>
              <a:rPr lang="sv-SE" sz="1600">
                <a:solidFill>
                  <a:schemeClr val="tx1"/>
                </a:solidFill>
              </a:rPr>
              <a:t>Omställningsledning</a:t>
            </a:r>
            <a:br>
              <a:rPr lang="sv-SE" sz="1600"/>
            </a:br>
            <a:r>
              <a:rPr lang="sv-SE" sz="1600">
                <a:solidFill>
                  <a:schemeClr val="tx1"/>
                </a:solidFill>
              </a:rPr>
              <a:t>RISE Research Institutes </a:t>
            </a:r>
            <a:r>
              <a:rPr lang="sv-SE" sz="1600" err="1">
                <a:solidFill>
                  <a:schemeClr val="tx1"/>
                </a:solidFill>
              </a:rPr>
              <a:t>of</a:t>
            </a:r>
            <a:r>
              <a:rPr lang="sv-SE" sz="1600">
                <a:solidFill>
                  <a:schemeClr val="tx1"/>
                </a:solidFill>
              </a:rPr>
              <a:t> Sweden</a:t>
            </a:r>
            <a:br>
              <a:rPr lang="sv-SE" sz="1600"/>
            </a:br>
            <a:r>
              <a:rPr lang="sv-SE" sz="1600">
                <a:solidFill>
                  <a:schemeClr val="tx1"/>
                </a:solidFill>
              </a:rPr>
              <a:t>fredric.norefjall@ri.se</a:t>
            </a:r>
            <a:endParaRPr lang="sv-SE" sz="1600">
              <a:solidFill>
                <a:schemeClr val="tx1"/>
              </a:solidFill>
              <a:ea typeface="Open Sans Light"/>
              <a:cs typeface="Open Sans Light"/>
            </a:endParaRPr>
          </a:p>
        </p:txBody>
      </p:sp>
      <p:sp>
        <p:nvSpPr>
          <p:cNvPr id="16" name="Frihandsfigur: Form 15">
            <a:extLst>
              <a:ext uri="{FF2B5EF4-FFF2-40B4-BE49-F238E27FC236}">
                <a16:creationId xmlns:a16="http://schemas.microsoft.com/office/drawing/2014/main" id="{4FA45B17-5D5B-350D-B714-580971729CCF}"/>
              </a:ext>
            </a:extLst>
          </p:cNvPr>
          <p:cNvSpPr/>
          <p:nvPr/>
        </p:nvSpPr>
        <p:spPr>
          <a:xfrm>
            <a:off x="5897795" y="4750046"/>
            <a:ext cx="3137675" cy="1851307"/>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579410"/>
              <a:gd name="connsiteY0" fmla="*/ 17423 h 2662119"/>
              <a:gd name="connsiteX1" fmla="*/ 487794 w 4579410"/>
              <a:gd name="connsiteY1" fmla="*/ 238228 h 2662119"/>
              <a:gd name="connsiteX2" fmla="*/ 114 w 4579410"/>
              <a:gd name="connsiteY2" fmla="*/ 1588498 h 2662119"/>
              <a:gd name="connsiteX3" fmla="*/ 518274 w 4579410"/>
              <a:gd name="connsiteY3" fmla="*/ 2490849 h 2662119"/>
              <a:gd name="connsiteX4" fmla="*/ 2514714 w 4579410"/>
              <a:gd name="connsiteY4" fmla="*/ 2457178 h 2662119"/>
              <a:gd name="connsiteX5" fmla="*/ 4419714 w 4579410"/>
              <a:gd name="connsiteY5" fmla="*/ 2596525 h 2662119"/>
              <a:gd name="connsiteX6" fmla="*/ 4085769 w 4579410"/>
              <a:gd name="connsiteY6" fmla="*/ 1252588 h 2662119"/>
              <a:gd name="connsiteX7" fmla="*/ 4480674 w 4579410"/>
              <a:gd name="connsiteY7" fmla="*/ 153691 h 2662119"/>
              <a:gd name="connsiteX8" fmla="*/ 1966074 w 4579410"/>
              <a:gd name="connsiteY8" fmla="*/ 17423 h 2662119"/>
              <a:gd name="connsiteX0" fmla="*/ 1966074 w 5202350"/>
              <a:gd name="connsiteY0" fmla="*/ 17423 h 2549958"/>
              <a:gd name="connsiteX1" fmla="*/ 487794 w 5202350"/>
              <a:gd name="connsiteY1" fmla="*/ 238228 h 2549958"/>
              <a:gd name="connsiteX2" fmla="*/ 114 w 5202350"/>
              <a:gd name="connsiteY2" fmla="*/ 1588498 h 2549958"/>
              <a:gd name="connsiteX3" fmla="*/ 518274 w 5202350"/>
              <a:gd name="connsiteY3" fmla="*/ 2490849 h 2549958"/>
              <a:gd name="connsiteX4" fmla="*/ 2514714 w 5202350"/>
              <a:gd name="connsiteY4" fmla="*/ 2457178 h 2549958"/>
              <a:gd name="connsiteX5" fmla="*/ 5168137 w 5202350"/>
              <a:gd name="connsiteY5" fmla="*/ 2410432 h 2549958"/>
              <a:gd name="connsiteX6" fmla="*/ 4085769 w 5202350"/>
              <a:gd name="connsiteY6" fmla="*/ 1252588 h 2549958"/>
              <a:gd name="connsiteX7" fmla="*/ 4480674 w 5202350"/>
              <a:gd name="connsiteY7" fmla="*/ 153691 h 2549958"/>
              <a:gd name="connsiteX8" fmla="*/ 1966074 w 5202350"/>
              <a:gd name="connsiteY8" fmla="*/ 17423 h 2549958"/>
              <a:gd name="connsiteX0" fmla="*/ 1966074 w 5228695"/>
              <a:gd name="connsiteY0" fmla="*/ 17423 h 2549956"/>
              <a:gd name="connsiteX1" fmla="*/ 487794 w 5228695"/>
              <a:gd name="connsiteY1" fmla="*/ 238228 h 2549956"/>
              <a:gd name="connsiteX2" fmla="*/ 114 w 5228695"/>
              <a:gd name="connsiteY2" fmla="*/ 1588498 h 2549956"/>
              <a:gd name="connsiteX3" fmla="*/ 518274 w 5228695"/>
              <a:gd name="connsiteY3" fmla="*/ 2490849 h 2549956"/>
              <a:gd name="connsiteX4" fmla="*/ 2514714 w 5228695"/>
              <a:gd name="connsiteY4" fmla="*/ 2457178 h 2549956"/>
              <a:gd name="connsiteX5" fmla="*/ 5168137 w 5228695"/>
              <a:gd name="connsiteY5" fmla="*/ 2410432 h 2549956"/>
              <a:gd name="connsiteX6" fmla="*/ 4350204 w 5228695"/>
              <a:gd name="connsiteY6" fmla="*/ 1601371 h 2549956"/>
              <a:gd name="connsiteX7" fmla="*/ 4085769 w 5228695"/>
              <a:gd name="connsiteY7" fmla="*/ 1252588 h 2549956"/>
              <a:gd name="connsiteX8" fmla="*/ 4480674 w 5228695"/>
              <a:gd name="connsiteY8" fmla="*/ 153691 h 2549956"/>
              <a:gd name="connsiteX9" fmla="*/ 1966074 w 5228695"/>
              <a:gd name="connsiteY9" fmla="*/ 17423 h 2549956"/>
              <a:gd name="connsiteX0" fmla="*/ 1966074 w 5450324"/>
              <a:gd name="connsiteY0" fmla="*/ 17423 h 2549958"/>
              <a:gd name="connsiteX1" fmla="*/ 487794 w 5450324"/>
              <a:gd name="connsiteY1" fmla="*/ 238228 h 2549958"/>
              <a:gd name="connsiteX2" fmla="*/ 114 w 5450324"/>
              <a:gd name="connsiteY2" fmla="*/ 1588498 h 2549958"/>
              <a:gd name="connsiteX3" fmla="*/ 518274 w 5450324"/>
              <a:gd name="connsiteY3" fmla="*/ 2490849 h 2549958"/>
              <a:gd name="connsiteX4" fmla="*/ 2514714 w 5450324"/>
              <a:gd name="connsiteY4" fmla="*/ 2457178 h 2549958"/>
              <a:gd name="connsiteX5" fmla="*/ 5168137 w 5450324"/>
              <a:gd name="connsiteY5" fmla="*/ 2410432 h 2549958"/>
              <a:gd name="connsiteX6" fmla="*/ 5251713 w 5450324"/>
              <a:gd name="connsiteY6" fmla="*/ 1635205 h 2549958"/>
              <a:gd name="connsiteX7" fmla="*/ 4085769 w 5450324"/>
              <a:gd name="connsiteY7" fmla="*/ 1252588 h 2549958"/>
              <a:gd name="connsiteX8" fmla="*/ 4480674 w 5450324"/>
              <a:gd name="connsiteY8" fmla="*/ 153691 h 2549958"/>
              <a:gd name="connsiteX9" fmla="*/ 1966074 w 5450324"/>
              <a:gd name="connsiteY9" fmla="*/ 17423 h 2549958"/>
              <a:gd name="connsiteX0" fmla="*/ 1966074 w 5450324"/>
              <a:gd name="connsiteY0" fmla="*/ 24970 h 2557503"/>
              <a:gd name="connsiteX1" fmla="*/ 487794 w 5450324"/>
              <a:gd name="connsiteY1" fmla="*/ 245775 h 2557503"/>
              <a:gd name="connsiteX2" fmla="*/ 114 w 5450324"/>
              <a:gd name="connsiteY2" fmla="*/ 1596045 h 2557503"/>
              <a:gd name="connsiteX3" fmla="*/ 518274 w 5450324"/>
              <a:gd name="connsiteY3" fmla="*/ 2498396 h 2557503"/>
              <a:gd name="connsiteX4" fmla="*/ 2514714 w 5450324"/>
              <a:gd name="connsiteY4" fmla="*/ 2464725 h 2557503"/>
              <a:gd name="connsiteX5" fmla="*/ 5168137 w 5450324"/>
              <a:gd name="connsiteY5" fmla="*/ 2417979 h 2557503"/>
              <a:gd name="connsiteX6" fmla="*/ 5251713 w 5450324"/>
              <a:gd name="connsiteY6" fmla="*/ 1642752 h 2557503"/>
              <a:gd name="connsiteX7" fmla="*/ 4085769 w 5450324"/>
              <a:gd name="connsiteY7" fmla="*/ 1260135 h 2557503"/>
              <a:gd name="connsiteX8" fmla="*/ 3698233 w 5450324"/>
              <a:gd name="connsiteY8" fmla="*/ 144321 h 2557503"/>
              <a:gd name="connsiteX9" fmla="*/ 1966074 w 5450324"/>
              <a:gd name="connsiteY9" fmla="*/ 24970 h 2557503"/>
              <a:gd name="connsiteX0" fmla="*/ 2022164 w 5506414"/>
              <a:gd name="connsiteY0" fmla="*/ 24970 h 2557505"/>
              <a:gd name="connsiteX1" fmla="*/ 543884 w 5506414"/>
              <a:gd name="connsiteY1" fmla="*/ 245775 h 2557505"/>
              <a:gd name="connsiteX2" fmla="*/ 68845 w 5506414"/>
              <a:gd name="connsiteY2" fmla="*/ 1101391 h 2557505"/>
              <a:gd name="connsiteX3" fmla="*/ 56204 w 5506414"/>
              <a:gd name="connsiteY3" fmla="*/ 1596045 h 2557505"/>
              <a:gd name="connsiteX4" fmla="*/ 574364 w 5506414"/>
              <a:gd name="connsiteY4" fmla="*/ 2498396 h 2557505"/>
              <a:gd name="connsiteX5" fmla="*/ 2570804 w 5506414"/>
              <a:gd name="connsiteY5" fmla="*/ 2464725 h 2557505"/>
              <a:gd name="connsiteX6" fmla="*/ 5224227 w 5506414"/>
              <a:gd name="connsiteY6" fmla="*/ 2417979 h 2557505"/>
              <a:gd name="connsiteX7" fmla="*/ 5307803 w 5506414"/>
              <a:gd name="connsiteY7" fmla="*/ 1642752 h 2557505"/>
              <a:gd name="connsiteX8" fmla="*/ 4141859 w 5506414"/>
              <a:gd name="connsiteY8" fmla="*/ 1260135 h 2557505"/>
              <a:gd name="connsiteX9" fmla="*/ 3754323 w 5506414"/>
              <a:gd name="connsiteY9" fmla="*/ 144321 h 2557505"/>
              <a:gd name="connsiteX10" fmla="*/ 2022164 w 5506414"/>
              <a:gd name="connsiteY10" fmla="*/ 24970 h 2557505"/>
              <a:gd name="connsiteX0" fmla="*/ 2013229 w 5497479"/>
              <a:gd name="connsiteY0" fmla="*/ 24970 h 2530258"/>
              <a:gd name="connsiteX1" fmla="*/ 534949 w 5497479"/>
              <a:gd name="connsiteY1" fmla="*/ 245775 h 2530258"/>
              <a:gd name="connsiteX2" fmla="*/ 59910 w 5497479"/>
              <a:gd name="connsiteY2" fmla="*/ 1101391 h 2530258"/>
              <a:gd name="connsiteX3" fmla="*/ 64279 w 5497479"/>
              <a:gd name="connsiteY3" fmla="*/ 1968232 h 2530258"/>
              <a:gd name="connsiteX4" fmla="*/ 565429 w 5497479"/>
              <a:gd name="connsiteY4" fmla="*/ 2498396 h 2530258"/>
              <a:gd name="connsiteX5" fmla="*/ 2561869 w 5497479"/>
              <a:gd name="connsiteY5" fmla="*/ 2464725 h 2530258"/>
              <a:gd name="connsiteX6" fmla="*/ 5215292 w 5497479"/>
              <a:gd name="connsiteY6" fmla="*/ 2417979 h 2530258"/>
              <a:gd name="connsiteX7" fmla="*/ 5298868 w 5497479"/>
              <a:gd name="connsiteY7" fmla="*/ 1642752 h 2530258"/>
              <a:gd name="connsiteX8" fmla="*/ 4132924 w 5497479"/>
              <a:gd name="connsiteY8" fmla="*/ 1260135 h 2530258"/>
              <a:gd name="connsiteX9" fmla="*/ 3745388 w 5497479"/>
              <a:gd name="connsiteY9" fmla="*/ 144321 h 2530258"/>
              <a:gd name="connsiteX10" fmla="*/ 2013229 w 5497479"/>
              <a:gd name="connsiteY10" fmla="*/ 24970 h 2530258"/>
              <a:gd name="connsiteX0" fmla="*/ 1972537 w 5456787"/>
              <a:gd name="connsiteY0" fmla="*/ 24970 h 2530258"/>
              <a:gd name="connsiteX1" fmla="*/ 494257 w 5456787"/>
              <a:gd name="connsiteY1" fmla="*/ 245775 h 2530258"/>
              <a:gd name="connsiteX2" fmla="*/ 1073813 w 5456787"/>
              <a:gd name="connsiteY2" fmla="*/ 1118307 h 2530258"/>
              <a:gd name="connsiteX3" fmla="*/ 23587 w 5456787"/>
              <a:gd name="connsiteY3" fmla="*/ 1968232 h 2530258"/>
              <a:gd name="connsiteX4" fmla="*/ 524737 w 5456787"/>
              <a:gd name="connsiteY4" fmla="*/ 2498396 h 2530258"/>
              <a:gd name="connsiteX5" fmla="*/ 2521177 w 5456787"/>
              <a:gd name="connsiteY5" fmla="*/ 2464725 h 2530258"/>
              <a:gd name="connsiteX6" fmla="*/ 5174600 w 5456787"/>
              <a:gd name="connsiteY6" fmla="*/ 2417979 h 2530258"/>
              <a:gd name="connsiteX7" fmla="*/ 5258176 w 5456787"/>
              <a:gd name="connsiteY7" fmla="*/ 1642752 h 2530258"/>
              <a:gd name="connsiteX8" fmla="*/ 4092232 w 5456787"/>
              <a:gd name="connsiteY8" fmla="*/ 1260135 h 2530258"/>
              <a:gd name="connsiteX9" fmla="*/ 3704696 w 5456787"/>
              <a:gd name="connsiteY9" fmla="*/ 144321 h 2530258"/>
              <a:gd name="connsiteX10" fmla="*/ 1972537 w 5456787"/>
              <a:gd name="connsiteY10" fmla="*/ 24970 h 2530258"/>
              <a:gd name="connsiteX0" fmla="*/ 1972535 w 5456785"/>
              <a:gd name="connsiteY0" fmla="*/ 18544 h 2523832"/>
              <a:gd name="connsiteX1" fmla="*/ 1344734 w 5456785"/>
              <a:gd name="connsiteY1" fmla="*/ 120927 h 2523832"/>
              <a:gd name="connsiteX2" fmla="*/ 1073811 w 5456785"/>
              <a:gd name="connsiteY2" fmla="*/ 1111881 h 2523832"/>
              <a:gd name="connsiteX3" fmla="*/ 23585 w 5456785"/>
              <a:gd name="connsiteY3" fmla="*/ 1961806 h 2523832"/>
              <a:gd name="connsiteX4" fmla="*/ 524735 w 5456785"/>
              <a:gd name="connsiteY4" fmla="*/ 2491970 h 2523832"/>
              <a:gd name="connsiteX5" fmla="*/ 2521175 w 5456785"/>
              <a:gd name="connsiteY5" fmla="*/ 2458299 h 2523832"/>
              <a:gd name="connsiteX6" fmla="*/ 5174598 w 5456785"/>
              <a:gd name="connsiteY6" fmla="*/ 2411553 h 2523832"/>
              <a:gd name="connsiteX7" fmla="*/ 5258174 w 5456785"/>
              <a:gd name="connsiteY7" fmla="*/ 1636326 h 2523832"/>
              <a:gd name="connsiteX8" fmla="*/ 4092230 w 5456785"/>
              <a:gd name="connsiteY8" fmla="*/ 1253709 h 2523832"/>
              <a:gd name="connsiteX9" fmla="*/ 3704694 w 5456785"/>
              <a:gd name="connsiteY9" fmla="*/ 137895 h 2523832"/>
              <a:gd name="connsiteX10" fmla="*/ 1972535 w 5456785"/>
              <a:gd name="connsiteY10" fmla="*/ 18544 h 2523832"/>
              <a:gd name="connsiteX0" fmla="*/ 1956148 w 5440398"/>
              <a:gd name="connsiteY0" fmla="*/ 18544 h 2523832"/>
              <a:gd name="connsiteX1" fmla="*/ 1328347 w 5440398"/>
              <a:gd name="connsiteY1" fmla="*/ 120927 h 2523832"/>
              <a:gd name="connsiteX2" fmla="*/ 751253 w 5440398"/>
              <a:gd name="connsiteY2" fmla="*/ 1111881 h 2523832"/>
              <a:gd name="connsiteX3" fmla="*/ 7198 w 5440398"/>
              <a:gd name="connsiteY3" fmla="*/ 1961806 h 2523832"/>
              <a:gd name="connsiteX4" fmla="*/ 508348 w 5440398"/>
              <a:gd name="connsiteY4" fmla="*/ 2491970 h 2523832"/>
              <a:gd name="connsiteX5" fmla="*/ 2504788 w 5440398"/>
              <a:gd name="connsiteY5" fmla="*/ 2458299 h 2523832"/>
              <a:gd name="connsiteX6" fmla="*/ 5158211 w 5440398"/>
              <a:gd name="connsiteY6" fmla="*/ 2411553 h 2523832"/>
              <a:gd name="connsiteX7" fmla="*/ 5241787 w 5440398"/>
              <a:gd name="connsiteY7" fmla="*/ 1636326 h 2523832"/>
              <a:gd name="connsiteX8" fmla="*/ 4075843 w 5440398"/>
              <a:gd name="connsiteY8" fmla="*/ 1253709 h 2523832"/>
              <a:gd name="connsiteX9" fmla="*/ 3688307 w 5440398"/>
              <a:gd name="connsiteY9" fmla="*/ 137895 h 2523832"/>
              <a:gd name="connsiteX10" fmla="*/ 1956148 w 5440398"/>
              <a:gd name="connsiteY10" fmla="*/ 18544 h 2523832"/>
              <a:gd name="connsiteX0" fmla="*/ 1956148 w 5440398"/>
              <a:gd name="connsiteY0" fmla="*/ 35634 h 2540922"/>
              <a:gd name="connsiteX1" fmla="*/ 1107222 w 5440398"/>
              <a:gd name="connsiteY1" fmla="*/ 408696 h 2540922"/>
              <a:gd name="connsiteX2" fmla="*/ 751253 w 5440398"/>
              <a:gd name="connsiteY2" fmla="*/ 1128971 h 2540922"/>
              <a:gd name="connsiteX3" fmla="*/ 7198 w 5440398"/>
              <a:gd name="connsiteY3" fmla="*/ 1978896 h 2540922"/>
              <a:gd name="connsiteX4" fmla="*/ 508348 w 5440398"/>
              <a:gd name="connsiteY4" fmla="*/ 2509060 h 2540922"/>
              <a:gd name="connsiteX5" fmla="*/ 2504788 w 5440398"/>
              <a:gd name="connsiteY5" fmla="*/ 2475389 h 2540922"/>
              <a:gd name="connsiteX6" fmla="*/ 5158211 w 5440398"/>
              <a:gd name="connsiteY6" fmla="*/ 2428643 h 2540922"/>
              <a:gd name="connsiteX7" fmla="*/ 5241787 w 5440398"/>
              <a:gd name="connsiteY7" fmla="*/ 1653416 h 2540922"/>
              <a:gd name="connsiteX8" fmla="*/ 4075843 w 5440398"/>
              <a:gd name="connsiteY8" fmla="*/ 1270799 h 2540922"/>
              <a:gd name="connsiteX9" fmla="*/ 3688307 w 5440398"/>
              <a:gd name="connsiteY9" fmla="*/ 154985 h 2540922"/>
              <a:gd name="connsiteX10" fmla="*/ 1956148 w 5440398"/>
              <a:gd name="connsiteY10" fmla="*/ 35634 h 2540922"/>
              <a:gd name="connsiteX0" fmla="*/ 1956148 w 5440398"/>
              <a:gd name="connsiteY0" fmla="*/ 35636 h 2558229"/>
              <a:gd name="connsiteX1" fmla="*/ 1107222 w 5440398"/>
              <a:gd name="connsiteY1" fmla="*/ 408698 h 2558229"/>
              <a:gd name="connsiteX2" fmla="*/ 751253 w 5440398"/>
              <a:gd name="connsiteY2" fmla="*/ 1128973 h 2558229"/>
              <a:gd name="connsiteX3" fmla="*/ 7199 w 5440398"/>
              <a:gd name="connsiteY3" fmla="*/ 1742052 h 2558229"/>
              <a:gd name="connsiteX4" fmla="*/ 508348 w 5440398"/>
              <a:gd name="connsiteY4" fmla="*/ 2509062 h 2558229"/>
              <a:gd name="connsiteX5" fmla="*/ 2504788 w 5440398"/>
              <a:gd name="connsiteY5" fmla="*/ 2475391 h 2558229"/>
              <a:gd name="connsiteX6" fmla="*/ 5158211 w 5440398"/>
              <a:gd name="connsiteY6" fmla="*/ 2428645 h 2558229"/>
              <a:gd name="connsiteX7" fmla="*/ 5241787 w 5440398"/>
              <a:gd name="connsiteY7" fmla="*/ 1653418 h 2558229"/>
              <a:gd name="connsiteX8" fmla="*/ 4075843 w 5440398"/>
              <a:gd name="connsiteY8" fmla="*/ 1270801 h 2558229"/>
              <a:gd name="connsiteX9" fmla="*/ 3688307 w 5440398"/>
              <a:gd name="connsiteY9" fmla="*/ 154987 h 2558229"/>
              <a:gd name="connsiteX10" fmla="*/ 1956148 w 5440398"/>
              <a:gd name="connsiteY10" fmla="*/ 35636 h 2558229"/>
              <a:gd name="connsiteX0" fmla="*/ 1956148 w 5440398"/>
              <a:gd name="connsiteY0" fmla="*/ 28510 h 2551103"/>
              <a:gd name="connsiteX1" fmla="*/ 1107222 w 5440398"/>
              <a:gd name="connsiteY1" fmla="*/ 401572 h 2551103"/>
              <a:gd name="connsiteX2" fmla="*/ 751253 w 5440398"/>
              <a:gd name="connsiteY2" fmla="*/ 1121847 h 2551103"/>
              <a:gd name="connsiteX3" fmla="*/ 7199 w 5440398"/>
              <a:gd name="connsiteY3" fmla="*/ 1734926 h 2551103"/>
              <a:gd name="connsiteX4" fmla="*/ 508348 w 5440398"/>
              <a:gd name="connsiteY4" fmla="*/ 2501936 h 2551103"/>
              <a:gd name="connsiteX5" fmla="*/ 2504788 w 5440398"/>
              <a:gd name="connsiteY5" fmla="*/ 2468265 h 2551103"/>
              <a:gd name="connsiteX6" fmla="*/ 5158211 w 5440398"/>
              <a:gd name="connsiteY6" fmla="*/ 2421519 h 2551103"/>
              <a:gd name="connsiteX7" fmla="*/ 5241787 w 5440398"/>
              <a:gd name="connsiteY7" fmla="*/ 1646292 h 2551103"/>
              <a:gd name="connsiteX8" fmla="*/ 4075843 w 5440398"/>
              <a:gd name="connsiteY8" fmla="*/ 1263675 h 2551103"/>
              <a:gd name="connsiteX9" fmla="*/ 3960460 w 5440398"/>
              <a:gd name="connsiteY9" fmla="*/ 164778 h 2551103"/>
              <a:gd name="connsiteX10" fmla="*/ 1956148 w 5440398"/>
              <a:gd name="connsiteY10" fmla="*/ 28510 h 2551103"/>
              <a:gd name="connsiteX0" fmla="*/ 1956148 w 5440398"/>
              <a:gd name="connsiteY0" fmla="*/ 29268 h 2551861"/>
              <a:gd name="connsiteX1" fmla="*/ 1107222 w 5440398"/>
              <a:gd name="connsiteY1" fmla="*/ 402330 h 2551861"/>
              <a:gd name="connsiteX2" fmla="*/ 751253 w 5440398"/>
              <a:gd name="connsiteY2" fmla="*/ 1122605 h 2551861"/>
              <a:gd name="connsiteX3" fmla="*/ 7199 w 5440398"/>
              <a:gd name="connsiteY3" fmla="*/ 1735684 h 2551861"/>
              <a:gd name="connsiteX4" fmla="*/ 508348 w 5440398"/>
              <a:gd name="connsiteY4" fmla="*/ 2502694 h 2551861"/>
              <a:gd name="connsiteX5" fmla="*/ 2504788 w 5440398"/>
              <a:gd name="connsiteY5" fmla="*/ 2469023 h 2551861"/>
              <a:gd name="connsiteX6" fmla="*/ 5158211 w 5440398"/>
              <a:gd name="connsiteY6" fmla="*/ 2422277 h 2551861"/>
              <a:gd name="connsiteX7" fmla="*/ 5241787 w 5440398"/>
              <a:gd name="connsiteY7" fmla="*/ 1647050 h 2551861"/>
              <a:gd name="connsiteX8" fmla="*/ 4262948 w 5440398"/>
              <a:gd name="connsiteY8" fmla="*/ 1281351 h 2551861"/>
              <a:gd name="connsiteX9" fmla="*/ 3960460 w 5440398"/>
              <a:gd name="connsiteY9" fmla="*/ 165536 h 2551861"/>
              <a:gd name="connsiteX10" fmla="*/ 1956148 w 5440398"/>
              <a:gd name="connsiteY10" fmla="*/ 29268 h 2551861"/>
              <a:gd name="connsiteX0" fmla="*/ 1950851 w 5435101"/>
              <a:gd name="connsiteY0" fmla="*/ 29268 h 2551861"/>
              <a:gd name="connsiteX1" fmla="*/ 1101925 w 5435101"/>
              <a:gd name="connsiteY1" fmla="*/ 402330 h 2551861"/>
              <a:gd name="connsiteX2" fmla="*/ 609880 w 5435101"/>
              <a:gd name="connsiteY2" fmla="*/ 1122606 h 2551861"/>
              <a:gd name="connsiteX3" fmla="*/ 1902 w 5435101"/>
              <a:gd name="connsiteY3" fmla="*/ 1735684 h 2551861"/>
              <a:gd name="connsiteX4" fmla="*/ 503051 w 5435101"/>
              <a:gd name="connsiteY4" fmla="*/ 2502694 h 2551861"/>
              <a:gd name="connsiteX5" fmla="*/ 2499491 w 5435101"/>
              <a:gd name="connsiteY5" fmla="*/ 2469023 h 2551861"/>
              <a:gd name="connsiteX6" fmla="*/ 5152914 w 5435101"/>
              <a:gd name="connsiteY6" fmla="*/ 2422277 h 2551861"/>
              <a:gd name="connsiteX7" fmla="*/ 5236490 w 5435101"/>
              <a:gd name="connsiteY7" fmla="*/ 1647050 h 2551861"/>
              <a:gd name="connsiteX8" fmla="*/ 4257651 w 5435101"/>
              <a:gd name="connsiteY8" fmla="*/ 1281351 h 2551861"/>
              <a:gd name="connsiteX9" fmla="*/ 3955163 w 5435101"/>
              <a:gd name="connsiteY9" fmla="*/ 165536 h 2551861"/>
              <a:gd name="connsiteX10" fmla="*/ 1950851 w 5435101"/>
              <a:gd name="connsiteY10" fmla="*/ 29268 h 2551861"/>
              <a:gd name="connsiteX0" fmla="*/ 1747480 w 5231730"/>
              <a:gd name="connsiteY0" fmla="*/ 29268 h 2546902"/>
              <a:gd name="connsiteX1" fmla="*/ 898554 w 5231730"/>
              <a:gd name="connsiteY1" fmla="*/ 402330 h 2546902"/>
              <a:gd name="connsiteX2" fmla="*/ 406509 w 5231730"/>
              <a:gd name="connsiteY2" fmla="*/ 1122606 h 2546902"/>
              <a:gd name="connsiteX3" fmla="*/ 19655 w 5231730"/>
              <a:gd name="connsiteY3" fmla="*/ 1803355 h 2546902"/>
              <a:gd name="connsiteX4" fmla="*/ 299680 w 5231730"/>
              <a:gd name="connsiteY4" fmla="*/ 2502694 h 2546902"/>
              <a:gd name="connsiteX5" fmla="*/ 2296120 w 5231730"/>
              <a:gd name="connsiteY5" fmla="*/ 2469023 h 2546902"/>
              <a:gd name="connsiteX6" fmla="*/ 4949543 w 5231730"/>
              <a:gd name="connsiteY6" fmla="*/ 2422277 h 2546902"/>
              <a:gd name="connsiteX7" fmla="*/ 5033119 w 5231730"/>
              <a:gd name="connsiteY7" fmla="*/ 1647050 h 2546902"/>
              <a:gd name="connsiteX8" fmla="*/ 4054280 w 5231730"/>
              <a:gd name="connsiteY8" fmla="*/ 1281351 h 2546902"/>
              <a:gd name="connsiteX9" fmla="*/ 3751792 w 5231730"/>
              <a:gd name="connsiteY9" fmla="*/ 165536 h 2546902"/>
              <a:gd name="connsiteX10" fmla="*/ 1747480 w 5231730"/>
              <a:gd name="connsiteY10" fmla="*/ 29268 h 2546902"/>
              <a:gd name="connsiteX0" fmla="*/ 1751257 w 5235507"/>
              <a:gd name="connsiteY0" fmla="*/ 29268 h 2546902"/>
              <a:gd name="connsiteX1" fmla="*/ 902331 w 5235507"/>
              <a:gd name="connsiteY1" fmla="*/ 402330 h 2546902"/>
              <a:gd name="connsiteX2" fmla="*/ 461314 w 5235507"/>
              <a:gd name="connsiteY2" fmla="*/ 1122606 h 2546902"/>
              <a:gd name="connsiteX3" fmla="*/ 23432 w 5235507"/>
              <a:gd name="connsiteY3" fmla="*/ 1803355 h 2546902"/>
              <a:gd name="connsiteX4" fmla="*/ 303457 w 5235507"/>
              <a:gd name="connsiteY4" fmla="*/ 2502694 h 2546902"/>
              <a:gd name="connsiteX5" fmla="*/ 2299897 w 5235507"/>
              <a:gd name="connsiteY5" fmla="*/ 2469023 h 2546902"/>
              <a:gd name="connsiteX6" fmla="*/ 4953320 w 5235507"/>
              <a:gd name="connsiteY6" fmla="*/ 2422277 h 2546902"/>
              <a:gd name="connsiteX7" fmla="*/ 5036896 w 5235507"/>
              <a:gd name="connsiteY7" fmla="*/ 1647050 h 2546902"/>
              <a:gd name="connsiteX8" fmla="*/ 4058057 w 5235507"/>
              <a:gd name="connsiteY8" fmla="*/ 1281351 h 2546902"/>
              <a:gd name="connsiteX9" fmla="*/ 3755569 w 5235507"/>
              <a:gd name="connsiteY9" fmla="*/ 165536 h 2546902"/>
              <a:gd name="connsiteX10" fmla="*/ 1751257 w 5235507"/>
              <a:gd name="connsiteY10" fmla="*/ 29268 h 2546902"/>
              <a:gd name="connsiteX0" fmla="*/ 3755569 w 5235507"/>
              <a:gd name="connsiteY0" fmla="*/ 47612 h 2428978"/>
              <a:gd name="connsiteX1" fmla="*/ 902331 w 5235507"/>
              <a:gd name="connsiteY1" fmla="*/ 284406 h 2428978"/>
              <a:gd name="connsiteX2" fmla="*/ 461314 w 5235507"/>
              <a:gd name="connsiteY2" fmla="*/ 1004682 h 2428978"/>
              <a:gd name="connsiteX3" fmla="*/ 23432 w 5235507"/>
              <a:gd name="connsiteY3" fmla="*/ 1685431 h 2428978"/>
              <a:gd name="connsiteX4" fmla="*/ 303457 w 5235507"/>
              <a:gd name="connsiteY4" fmla="*/ 2384770 h 2428978"/>
              <a:gd name="connsiteX5" fmla="*/ 2299897 w 5235507"/>
              <a:gd name="connsiteY5" fmla="*/ 2351099 h 2428978"/>
              <a:gd name="connsiteX6" fmla="*/ 4953320 w 5235507"/>
              <a:gd name="connsiteY6" fmla="*/ 2304353 h 2428978"/>
              <a:gd name="connsiteX7" fmla="*/ 5036896 w 5235507"/>
              <a:gd name="connsiteY7" fmla="*/ 1529126 h 2428978"/>
              <a:gd name="connsiteX8" fmla="*/ 4058057 w 5235507"/>
              <a:gd name="connsiteY8" fmla="*/ 1163427 h 2428978"/>
              <a:gd name="connsiteX9" fmla="*/ 3755569 w 5235507"/>
              <a:gd name="connsiteY9" fmla="*/ 47612 h 2428978"/>
              <a:gd name="connsiteX0" fmla="*/ 3602483 w 5235507"/>
              <a:gd name="connsiteY0" fmla="*/ 33874 h 2584416"/>
              <a:gd name="connsiteX1" fmla="*/ 902331 w 5235507"/>
              <a:gd name="connsiteY1" fmla="*/ 439844 h 2584416"/>
              <a:gd name="connsiteX2" fmla="*/ 461314 w 5235507"/>
              <a:gd name="connsiteY2" fmla="*/ 1160120 h 2584416"/>
              <a:gd name="connsiteX3" fmla="*/ 23432 w 5235507"/>
              <a:gd name="connsiteY3" fmla="*/ 1840869 h 2584416"/>
              <a:gd name="connsiteX4" fmla="*/ 303457 w 5235507"/>
              <a:gd name="connsiteY4" fmla="*/ 2540208 h 2584416"/>
              <a:gd name="connsiteX5" fmla="*/ 2299897 w 5235507"/>
              <a:gd name="connsiteY5" fmla="*/ 2506537 h 2584416"/>
              <a:gd name="connsiteX6" fmla="*/ 4953320 w 5235507"/>
              <a:gd name="connsiteY6" fmla="*/ 2459791 h 2584416"/>
              <a:gd name="connsiteX7" fmla="*/ 5036896 w 5235507"/>
              <a:gd name="connsiteY7" fmla="*/ 1684564 h 2584416"/>
              <a:gd name="connsiteX8" fmla="*/ 4058057 w 5235507"/>
              <a:gd name="connsiteY8" fmla="*/ 1318865 h 2584416"/>
              <a:gd name="connsiteX9" fmla="*/ 3602483 w 5235507"/>
              <a:gd name="connsiteY9" fmla="*/ 33874 h 2584416"/>
              <a:gd name="connsiteX0" fmla="*/ 3602483 w 5235507"/>
              <a:gd name="connsiteY0" fmla="*/ 33876 h 2584418"/>
              <a:gd name="connsiteX1" fmla="*/ 902331 w 5235507"/>
              <a:gd name="connsiteY1" fmla="*/ 439846 h 2584418"/>
              <a:gd name="connsiteX2" fmla="*/ 461314 w 5235507"/>
              <a:gd name="connsiteY2" fmla="*/ 1160122 h 2584418"/>
              <a:gd name="connsiteX3" fmla="*/ 23432 w 5235507"/>
              <a:gd name="connsiteY3" fmla="*/ 1840871 h 2584418"/>
              <a:gd name="connsiteX4" fmla="*/ 303457 w 5235507"/>
              <a:gd name="connsiteY4" fmla="*/ 2540210 h 2584418"/>
              <a:gd name="connsiteX5" fmla="*/ 2299897 w 5235507"/>
              <a:gd name="connsiteY5" fmla="*/ 2506539 h 2584418"/>
              <a:gd name="connsiteX6" fmla="*/ 4953320 w 5235507"/>
              <a:gd name="connsiteY6" fmla="*/ 2459793 h 2584418"/>
              <a:gd name="connsiteX7" fmla="*/ 5036896 w 5235507"/>
              <a:gd name="connsiteY7" fmla="*/ 1684566 h 2584418"/>
              <a:gd name="connsiteX8" fmla="*/ 4211143 w 5235507"/>
              <a:gd name="connsiteY8" fmla="*/ 1318868 h 2584418"/>
              <a:gd name="connsiteX9" fmla="*/ 3602483 w 5235507"/>
              <a:gd name="connsiteY9" fmla="*/ 33876 h 2584418"/>
              <a:gd name="connsiteX0" fmla="*/ 3602483 w 5235507"/>
              <a:gd name="connsiteY0" fmla="*/ 33876 h 2584418"/>
              <a:gd name="connsiteX1" fmla="*/ 902331 w 5235507"/>
              <a:gd name="connsiteY1" fmla="*/ 439846 h 2584418"/>
              <a:gd name="connsiteX2" fmla="*/ 461314 w 5235507"/>
              <a:gd name="connsiteY2" fmla="*/ 1160122 h 2584418"/>
              <a:gd name="connsiteX3" fmla="*/ 23432 w 5235507"/>
              <a:gd name="connsiteY3" fmla="*/ 1840871 h 2584418"/>
              <a:gd name="connsiteX4" fmla="*/ 303457 w 5235507"/>
              <a:gd name="connsiteY4" fmla="*/ 2540210 h 2584418"/>
              <a:gd name="connsiteX5" fmla="*/ 2299897 w 5235507"/>
              <a:gd name="connsiteY5" fmla="*/ 2506539 h 2584418"/>
              <a:gd name="connsiteX6" fmla="*/ 4953320 w 5235507"/>
              <a:gd name="connsiteY6" fmla="*/ 2459793 h 2584418"/>
              <a:gd name="connsiteX7" fmla="*/ 5036896 w 5235507"/>
              <a:gd name="connsiteY7" fmla="*/ 1684566 h 2584418"/>
              <a:gd name="connsiteX8" fmla="*/ 4211143 w 5235507"/>
              <a:gd name="connsiteY8" fmla="*/ 1318868 h 2584418"/>
              <a:gd name="connsiteX9" fmla="*/ 3602483 w 5235507"/>
              <a:gd name="connsiteY9" fmla="*/ 33876 h 2584418"/>
              <a:gd name="connsiteX0" fmla="*/ 3602483 w 5235507"/>
              <a:gd name="connsiteY0" fmla="*/ 33876 h 2584418"/>
              <a:gd name="connsiteX1" fmla="*/ 902331 w 5235507"/>
              <a:gd name="connsiteY1" fmla="*/ 439846 h 2584418"/>
              <a:gd name="connsiteX2" fmla="*/ 461314 w 5235507"/>
              <a:gd name="connsiteY2" fmla="*/ 1160122 h 2584418"/>
              <a:gd name="connsiteX3" fmla="*/ 23432 w 5235507"/>
              <a:gd name="connsiteY3" fmla="*/ 1840871 h 2584418"/>
              <a:gd name="connsiteX4" fmla="*/ 303457 w 5235507"/>
              <a:gd name="connsiteY4" fmla="*/ 2540210 h 2584418"/>
              <a:gd name="connsiteX5" fmla="*/ 2299897 w 5235507"/>
              <a:gd name="connsiteY5" fmla="*/ 2506539 h 2584418"/>
              <a:gd name="connsiteX6" fmla="*/ 4953320 w 5235507"/>
              <a:gd name="connsiteY6" fmla="*/ 2459793 h 2584418"/>
              <a:gd name="connsiteX7" fmla="*/ 5036896 w 5235507"/>
              <a:gd name="connsiteY7" fmla="*/ 1684566 h 2584418"/>
              <a:gd name="connsiteX8" fmla="*/ 4211143 w 5235507"/>
              <a:gd name="connsiteY8" fmla="*/ 1318868 h 2584418"/>
              <a:gd name="connsiteX9" fmla="*/ 3602483 w 5235507"/>
              <a:gd name="connsiteY9" fmla="*/ 33876 h 2584418"/>
              <a:gd name="connsiteX0" fmla="*/ 3602483 w 5235507"/>
              <a:gd name="connsiteY0" fmla="*/ 110807 h 2661349"/>
              <a:gd name="connsiteX1" fmla="*/ 1259533 w 5235507"/>
              <a:gd name="connsiteY1" fmla="*/ 195343 h 2661349"/>
              <a:gd name="connsiteX2" fmla="*/ 461314 w 5235507"/>
              <a:gd name="connsiteY2" fmla="*/ 1237053 h 2661349"/>
              <a:gd name="connsiteX3" fmla="*/ 23432 w 5235507"/>
              <a:gd name="connsiteY3" fmla="*/ 1917802 h 2661349"/>
              <a:gd name="connsiteX4" fmla="*/ 303457 w 5235507"/>
              <a:gd name="connsiteY4" fmla="*/ 2617141 h 2661349"/>
              <a:gd name="connsiteX5" fmla="*/ 2299897 w 5235507"/>
              <a:gd name="connsiteY5" fmla="*/ 2583470 h 2661349"/>
              <a:gd name="connsiteX6" fmla="*/ 4953320 w 5235507"/>
              <a:gd name="connsiteY6" fmla="*/ 2536724 h 2661349"/>
              <a:gd name="connsiteX7" fmla="*/ 5036896 w 5235507"/>
              <a:gd name="connsiteY7" fmla="*/ 1761497 h 2661349"/>
              <a:gd name="connsiteX8" fmla="*/ 4211143 w 5235507"/>
              <a:gd name="connsiteY8" fmla="*/ 1395799 h 2661349"/>
              <a:gd name="connsiteX9" fmla="*/ 3602483 w 5235507"/>
              <a:gd name="connsiteY9" fmla="*/ 110807 h 2661349"/>
              <a:gd name="connsiteX0" fmla="*/ 3625156 w 5258180"/>
              <a:gd name="connsiteY0" fmla="*/ 110807 h 2661349"/>
              <a:gd name="connsiteX1" fmla="*/ 1282206 w 5258180"/>
              <a:gd name="connsiteY1" fmla="*/ 195343 h 2661349"/>
              <a:gd name="connsiteX2" fmla="*/ 790160 w 5258180"/>
              <a:gd name="connsiteY2" fmla="*/ 1237053 h 2661349"/>
              <a:gd name="connsiteX3" fmla="*/ 46105 w 5258180"/>
              <a:gd name="connsiteY3" fmla="*/ 1917802 h 2661349"/>
              <a:gd name="connsiteX4" fmla="*/ 326130 w 5258180"/>
              <a:gd name="connsiteY4" fmla="*/ 2617141 h 2661349"/>
              <a:gd name="connsiteX5" fmla="*/ 2322570 w 5258180"/>
              <a:gd name="connsiteY5" fmla="*/ 2583470 h 2661349"/>
              <a:gd name="connsiteX6" fmla="*/ 4975993 w 5258180"/>
              <a:gd name="connsiteY6" fmla="*/ 2536724 h 2661349"/>
              <a:gd name="connsiteX7" fmla="*/ 5059569 w 5258180"/>
              <a:gd name="connsiteY7" fmla="*/ 1761497 h 2661349"/>
              <a:gd name="connsiteX8" fmla="*/ 4233816 w 5258180"/>
              <a:gd name="connsiteY8" fmla="*/ 1395799 h 2661349"/>
              <a:gd name="connsiteX9" fmla="*/ 3625156 w 5258180"/>
              <a:gd name="connsiteY9" fmla="*/ 110807 h 2661349"/>
              <a:gd name="connsiteX0" fmla="*/ 3829272 w 5258180"/>
              <a:gd name="connsiteY0" fmla="*/ 110808 h 2661349"/>
              <a:gd name="connsiteX1" fmla="*/ 1282206 w 5258180"/>
              <a:gd name="connsiteY1" fmla="*/ 195343 h 2661349"/>
              <a:gd name="connsiteX2" fmla="*/ 790160 w 5258180"/>
              <a:gd name="connsiteY2" fmla="*/ 1237053 h 2661349"/>
              <a:gd name="connsiteX3" fmla="*/ 46105 w 5258180"/>
              <a:gd name="connsiteY3" fmla="*/ 1917802 h 2661349"/>
              <a:gd name="connsiteX4" fmla="*/ 326130 w 5258180"/>
              <a:gd name="connsiteY4" fmla="*/ 2617141 h 2661349"/>
              <a:gd name="connsiteX5" fmla="*/ 2322570 w 5258180"/>
              <a:gd name="connsiteY5" fmla="*/ 2583470 h 2661349"/>
              <a:gd name="connsiteX6" fmla="*/ 4975993 w 5258180"/>
              <a:gd name="connsiteY6" fmla="*/ 2536724 h 2661349"/>
              <a:gd name="connsiteX7" fmla="*/ 5059569 w 5258180"/>
              <a:gd name="connsiteY7" fmla="*/ 1761497 h 2661349"/>
              <a:gd name="connsiteX8" fmla="*/ 4233816 w 5258180"/>
              <a:gd name="connsiteY8" fmla="*/ 1395799 h 2661349"/>
              <a:gd name="connsiteX9" fmla="*/ 3829272 w 5258180"/>
              <a:gd name="connsiteY9" fmla="*/ 110808 h 2661349"/>
              <a:gd name="connsiteX0" fmla="*/ 3829272 w 5258180"/>
              <a:gd name="connsiteY0" fmla="*/ 110808 h 2661349"/>
              <a:gd name="connsiteX1" fmla="*/ 1282206 w 5258180"/>
              <a:gd name="connsiteY1" fmla="*/ 195343 h 2661349"/>
              <a:gd name="connsiteX2" fmla="*/ 790160 w 5258180"/>
              <a:gd name="connsiteY2" fmla="*/ 1237053 h 2661349"/>
              <a:gd name="connsiteX3" fmla="*/ 46105 w 5258180"/>
              <a:gd name="connsiteY3" fmla="*/ 1917802 h 2661349"/>
              <a:gd name="connsiteX4" fmla="*/ 326130 w 5258180"/>
              <a:gd name="connsiteY4" fmla="*/ 2617141 h 2661349"/>
              <a:gd name="connsiteX5" fmla="*/ 2322570 w 5258180"/>
              <a:gd name="connsiteY5" fmla="*/ 2583470 h 2661349"/>
              <a:gd name="connsiteX6" fmla="*/ 4975993 w 5258180"/>
              <a:gd name="connsiteY6" fmla="*/ 2536724 h 2661349"/>
              <a:gd name="connsiteX7" fmla="*/ 5059569 w 5258180"/>
              <a:gd name="connsiteY7" fmla="*/ 1761497 h 2661349"/>
              <a:gd name="connsiteX8" fmla="*/ 4335873 w 5258180"/>
              <a:gd name="connsiteY8" fmla="*/ 1395798 h 2661349"/>
              <a:gd name="connsiteX9" fmla="*/ 3829272 w 5258180"/>
              <a:gd name="connsiteY9" fmla="*/ 110808 h 2661349"/>
              <a:gd name="connsiteX0" fmla="*/ 3829272 w 5258180"/>
              <a:gd name="connsiteY0" fmla="*/ 110808 h 2661349"/>
              <a:gd name="connsiteX1" fmla="*/ 1282206 w 5258180"/>
              <a:gd name="connsiteY1" fmla="*/ 195343 h 2661349"/>
              <a:gd name="connsiteX2" fmla="*/ 790160 w 5258180"/>
              <a:gd name="connsiteY2" fmla="*/ 1237053 h 2661349"/>
              <a:gd name="connsiteX3" fmla="*/ 46105 w 5258180"/>
              <a:gd name="connsiteY3" fmla="*/ 1917802 h 2661349"/>
              <a:gd name="connsiteX4" fmla="*/ 326130 w 5258180"/>
              <a:gd name="connsiteY4" fmla="*/ 2617141 h 2661349"/>
              <a:gd name="connsiteX5" fmla="*/ 2322570 w 5258180"/>
              <a:gd name="connsiteY5" fmla="*/ 2583470 h 2661349"/>
              <a:gd name="connsiteX6" fmla="*/ 4975993 w 5258180"/>
              <a:gd name="connsiteY6" fmla="*/ 2536724 h 2661349"/>
              <a:gd name="connsiteX7" fmla="*/ 5059569 w 5258180"/>
              <a:gd name="connsiteY7" fmla="*/ 1761497 h 2661349"/>
              <a:gd name="connsiteX8" fmla="*/ 4403912 w 5258180"/>
              <a:gd name="connsiteY8" fmla="*/ 1395798 h 2661349"/>
              <a:gd name="connsiteX9" fmla="*/ 3829272 w 5258180"/>
              <a:gd name="connsiteY9" fmla="*/ 110808 h 2661349"/>
              <a:gd name="connsiteX0" fmla="*/ 3829272 w 5258180"/>
              <a:gd name="connsiteY0" fmla="*/ 110808 h 2661349"/>
              <a:gd name="connsiteX1" fmla="*/ 1282206 w 5258180"/>
              <a:gd name="connsiteY1" fmla="*/ 195343 h 2661349"/>
              <a:gd name="connsiteX2" fmla="*/ 790160 w 5258180"/>
              <a:gd name="connsiteY2" fmla="*/ 1237053 h 2661349"/>
              <a:gd name="connsiteX3" fmla="*/ 46105 w 5258180"/>
              <a:gd name="connsiteY3" fmla="*/ 1917802 h 2661349"/>
              <a:gd name="connsiteX4" fmla="*/ 326130 w 5258180"/>
              <a:gd name="connsiteY4" fmla="*/ 2617141 h 2661349"/>
              <a:gd name="connsiteX5" fmla="*/ 2322570 w 5258180"/>
              <a:gd name="connsiteY5" fmla="*/ 2583470 h 2661349"/>
              <a:gd name="connsiteX6" fmla="*/ 4975993 w 5258180"/>
              <a:gd name="connsiteY6" fmla="*/ 2536724 h 2661349"/>
              <a:gd name="connsiteX7" fmla="*/ 5059569 w 5258180"/>
              <a:gd name="connsiteY7" fmla="*/ 1761497 h 2661349"/>
              <a:gd name="connsiteX8" fmla="*/ 4403912 w 5258180"/>
              <a:gd name="connsiteY8" fmla="*/ 1395798 h 2661349"/>
              <a:gd name="connsiteX9" fmla="*/ 3829272 w 5258180"/>
              <a:gd name="connsiteY9" fmla="*/ 110808 h 2661349"/>
              <a:gd name="connsiteX0" fmla="*/ 3829272 w 5258180"/>
              <a:gd name="connsiteY0" fmla="*/ 237461 h 2788002"/>
              <a:gd name="connsiteX1" fmla="*/ 1333236 w 5258180"/>
              <a:gd name="connsiteY1" fmla="*/ 102069 h 2788002"/>
              <a:gd name="connsiteX2" fmla="*/ 790160 w 5258180"/>
              <a:gd name="connsiteY2" fmla="*/ 1363706 h 2788002"/>
              <a:gd name="connsiteX3" fmla="*/ 46105 w 5258180"/>
              <a:gd name="connsiteY3" fmla="*/ 2044455 h 2788002"/>
              <a:gd name="connsiteX4" fmla="*/ 326130 w 5258180"/>
              <a:gd name="connsiteY4" fmla="*/ 2743794 h 2788002"/>
              <a:gd name="connsiteX5" fmla="*/ 2322570 w 5258180"/>
              <a:gd name="connsiteY5" fmla="*/ 2710123 h 2788002"/>
              <a:gd name="connsiteX6" fmla="*/ 4975993 w 5258180"/>
              <a:gd name="connsiteY6" fmla="*/ 2663377 h 2788002"/>
              <a:gd name="connsiteX7" fmla="*/ 5059569 w 5258180"/>
              <a:gd name="connsiteY7" fmla="*/ 1888150 h 2788002"/>
              <a:gd name="connsiteX8" fmla="*/ 4403912 w 5258180"/>
              <a:gd name="connsiteY8" fmla="*/ 1522451 h 2788002"/>
              <a:gd name="connsiteX9" fmla="*/ 3829272 w 5258180"/>
              <a:gd name="connsiteY9" fmla="*/ 237461 h 2788002"/>
              <a:gd name="connsiteX0" fmla="*/ 3846282 w 5258180"/>
              <a:gd name="connsiteY0" fmla="*/ 132039 h 2919426"/>
              <a:gd name="connsiteX1" fmla="*/ 1333236 w 5258180"/>
              <a:gd name="connsiteY1" fmla="*/ 233493 h 2919426"/>
              <a:gd name="connsiteX2" fmla="*/ 790160 w 5258180"/>
              <a:gd name="connsiteY2" fmla="*/ 1495130 h 2919426"/>
              <a:gd name="connsiteX3" fmla="*/ 46105 w 5258180"/>
              <a:gd name="connsiteY3" fmla="*/ 2175879 h 2919426"/>
              <a:gd name="connsiteX4" fmla="*/ 326130 w 5258180"/>
              <a:gd name="connsiteY4" fmla="*/ 2875218 h 2919426"/>
              <a:gd name="connsiteX5" fmla="*/ 2322570 w 5258180"/>
              <a:gd name="connsiteY5" fmla="*/ 2841547 h 2919426"/>
              <a:gd name="connsiteX6" fmla="*/ 4975993 w 5258180"/>
              <a:gd name="connsiteY6" fmla="*/ 2794801 h 2919426"/>
              <a:gd name="connsiteX7" fmla="*/ 5059569 w 5258180"/>
              <a:gd name="connsiteY7" fmla="*/ 2019574 h 2919426"/>
              <a:gd name="connsiteX8" fmla="*/ 4403912 w 5258180"/>
              <a:gd name="connsiteY8" fmla="*/ 1653875 h 2919426"/>
              <a:gd name="connsiteX9" fmla="*/ 3846282 w 5258180"/>
              <a:gd name="connsiteY9" fmla="*/ 132039 h 2919426"/>
              <a:gd name="connsiteX0" fmla="*/ 3846282 w 5258180"/>
              <a:gd name="connsiteY0" fmla="*/ 132041 h 2919428"/>
              <a:gd name="connsiteX1" fmla="*/ 1333236 w 5258180"/>
              <a:gd name="connsiteY1" fmla="*/ 233495 h 2919428"/>
              <a:gd name="connsiteX2" fmla="*/ 790160 w 5258180"/>
              <a:gd name="connsiteY2" fmla="*/ 1495132 h 2919428"/>
              <a:gd name="connsiteX3" fmla="*/ 46105 w 5258180"/>
              <a:gd name="connsiteY3" fmla="*/ 2175881 h 2919428"/>
              <a:gd name="connsiteX4" fmla="*/ 326130 w 5258180"/>
              <a:gd name="connsiteY4" fmla="*/ 2875220 h 2919428"/>
              <a:gd name="connsiteX5" fmla="*/ 2322570 w 5258180"/>
              <a:gd name="connsiteY5" fmla="*/ 2841549 h 2919428"/>
              <a:gd name="connsiteX6" fmla="*/ 4975993 w 5258180"/>
              <a:gd name="connsiteY6" fmla="*/ 2794803 h 2919428"/>
              <a:gd name="connsiteX7" fmla="*/ 5059569 w 5258180"/>
              <a:gd name="connsiteY7" fmla="*/ 2019576 h 2919428"/>
              <a:gd name="connsiteX8" fmla="*/ 4403912 w 5258180"/>
              <a:gd name="connsiteY8" fmla="*/ 1653877 h 2919428"/>
              <a:gd name="connsiteX9" fmla="*/ 3846282 w 5258180"/>
              <a:gd name="connsiteY9" fmla="*/ 132041 h 2919428"/>
              <a:gd name="connsiteX0" fmla="*/ 3846282 w 5258180"/>
              <a:gd name="connsiteY0" fmla="*/ 132041 h 2919428"/>
              <a:gd name="connsiteX1" fmla="*/ 1333236 w 5258180"/>
              <a:gd name="connsiteY1" fmla="*/ 233495 h 2919428"/>
              <a:gd name="connsiteX2" fmla="*/ 790160 w 5258180"/>
              <a:gd name="connsiteY2" fmla="*/ 1495132 h 2919428"/>
              <a:gd name="connsiteX3" fmla="*/ 46105 w 5258180"/>
              <a:gd name="connsiteY3" fmla="*/ 2175881 h 2919428"/>
              <a:gd name="connsiteX4" fmla="*/ 326130 w 5258180"/>
              <a:gd name="connsiteY4" fmla="*/ 2875220 h 2919428"/>
              <a:gd name="connsiteX5" fmla="*/ 2322570 w 5258180"/>
              <a:gd name="connsiteY5" fmla="*/ 2841549 h 2919428"/>
              <a:gd name="connsiteX6" fmla="*/ 4975993 w 5258180"/>
              <a:gd name="connsiteY6" fmla="*/ 2794803 h 2919428"/>
              <a:gd name="connsiteX7" fmla="*/ 5059569 w 5258180"/>
              <a:gd name="connsiteY7" fmla="*/ 2019576 h 2919428"/>
              <a:gd name="connsiteX8" fmla="*/ 4403912 w 5258180"/>
              <a:gd name="connsiteY8" fmla="*/ 1653877 h 2919428"/>
              <a:gd name="connsiteX9" fmla="*/ 3846282 w 5258180"/>
              <a:gd name="connsiteY9" fmla="*/ 132041 h 2919428"/>
              <a:gd name="connsiteX0" fmla="*/ 3846282 w 5258180"/>
              <a:gd name="connsiteY0" fmla="*/ 132041 h 2919428"/>
              <a:gd name="connsiteX1" fmla="*/ 1333236 w 5258180"/>
              <a:gd name="connsiteY1" fmla="*/ 233495 h 2919428"/>
              <a:gd name="connsiteX2" fmla="*/ 790160 w 5258180"/>
              <a:gd name="connsiteY2" fmla="*/ 1495132 h 2919428"/>
              <a:gd name="connsiteX3" fmla="*/ 46105 w 5258180"/>
              <a:gd name="connsiteY3" fmla="*/ 2175881 h 2919428"/>
              <a:gd name="connsiteX4" fmla="*/ 326130 w 5258180"/>
              <a:gd name="connsiteY4" fmla="*/ 2875220 h 2919428"/>
              <a:gd name="connsiteX5" fmla="*/ 2322570 w 5258180"/>
              <a:gd name="connsiteY5" fmla="*/ 2841549 h 2919428"/>
              <a:gd name="connsiteX6" fmla="*/ 4975993 w 5258180"/>
              <a:gd name="connsiteY6" fmla="*/ 2794803 h 2919428"/>
              <a:gd name="connsiteX7" fmla="*/ 5059569 w 5258180"/>
              <a:gd name="connsiteY7" fmla="*/ 2019576 h 2919428"/>
              <a:gd name="connsiteX8" fmla="*/ 4403912 w 5258180"/>
              <a:gd name="connsiteY8" fmla="*/ 1653877 h 2919428"/>
              <a:gd name="connsiteX9" fmla="*/ 3846282 w 5258180"/>
              <a:gd name="connsiteY9" fmla="*/ 132041 h 2919428"/>
              <a:gd name="connsiteX0" fmla="*/ 3864383 w 5276281"/>
              <a:gd name="connsiteY0" fmla="*/ 133796 h 2921183"/>
              <a:gd name="connsiteX1" fmla="*/ 1351337 w 5276281"/>
              <a:gd name="connsiteY1" fmla="*/ 235250 h 2921183"/>
              <a:gd name="connsiteX2" fmla="*/ 1052662 w 5276281"/>
              <a:gd name="connsiteY2" fmla="*/ 1534283 h 2921183"/>
              <a:gd name="connsiteX3" fmla="*/ 64206 w 5276281"/>
              <a:gd name="connsiteY3" fmla="*/ 2177636 h 2921183"/>
              <a:gd name="connsiteX4" fmla="*/ 344231 w 5276281"/>
              <a:gd name="connsiteY4" fmla="*/ 2876975 h 2921183"/>
              <a:gd name="connsiteX5" fmla="*/ 2340671 w 5276281"/>
              <a:gd name="connsiteY5" fmla="*/ 2843304 h 2921183"/>
              <a:gd name="connsiteX6" fmla="*/ 4994094 w 5276281"/>
              <a:gd name="connsiteY6" fmla="*/ 2796558 h 2921183"/>
              <a:gd name="connsiteX7" fmla="*/ 5077670 w 5276281"/>
              <a:gd name="connsiteY7" fmla="*/ 2021331 h 2921183"/>
              <a:gd name="connsiteX8" fmla="*/ 4422013 w 5276281"/>
              <a:gd name="connsiteY8" fmla="*/ 1655632 h 2921183"/>
              <a:gd name="connsiteX9" fmla="*/ 3864383 w 5276281"/>
              <a:gd name="connsiteY9" fmla="*/ 133796 h 2921183"/>
              <a:gd name="connsiteX0" fmla="*/ 3864383 w 5276281"/>
              <a:gd name="connsiteY0" fmla="*/ 133796 h 2925294"/>
              <a:gd name="connsiteX1" fmla="*/ 1351337 w 5276281"/>
              <a:gd name="connsiteY1" fmla="*/ 235250 h 2925294"/>
              <a:gd name="connsiteX2" fmla="*/ 1052662 w 5276281"/>
              <a:gd name="connsiteY2" fmla="*/ 1534283 h 2925294"/>
              <a:gd name="connsiteX3" fmla="*/ 64206 w 5276281"/>
              <a:gd name="connsiteY3" fmla="*/ 2121540 h 2925294"/>
              <a:gd name="connsiteX4" fmla="*/ 344231 w 5276281"/>
              <a:gd name="connsiteY4" fmla="*/ 2876975 h 2925294"/>
              <a:gd name="connsiteX5" fmla="*/ 2340671 w 5276281"/>
              <a:gd name="connsiteY5" fmla="*/ 2843304 h 2925294"/>
              <a:gd name="connsiteX6" fmla="*/ 4994094 w 5276281"/>
              <a:gd name="connsiteY6" fmla="*/ 2796558 h 2925294"/>
              <a:gd name="connsiteX7" fmla="*/ 5077670 w 5276281"/>
              <a:gd name="connsiteY7" fmla="*/ 2021331 h 2925294"/>
              <a:gd name="connsiteX8" fmla="*/ 4422013 w 5276281"/>
              <a:gd name="connsiteY8" fmla="*/ 1655632 h 2925294"/>
              <a:gd name="connsiteX9" fmla="*/ 3864383 w 5276281"/>
              <a:gd name="connsiteY9" fmla="*/ 133796 h 2925294"/>
              <a:gd name="connsiteX0" fmla="*/ 3862991 w 5274889"/>
              <a:gd name="connsiteY0" fmla="*/ 126919 h 2918416"/>
              <a:gd name="connsiteX1" fmla="*/ 1349945 w 5274889"/>
              <a:gd name="connsiteY1" fmla="*/ 228373 h 2918416"/>
              <a:gd name="connsiteX2" fmla="*/ 1032469 w 5274889"/>
              <a:gd name="connsiteY2" fmla="*/ 1377819 h 2918416"/>
              <a:gd name="connsiteX3" fmla="*/ 62814 w 5274889"/>
              <a:gd name="connsiteY3" fmla="*/ 2114663 h 2918416"/>
              <a:gd name="connsiteX4" fmla="*/ 342839 w 5274889"/>
              <a:gd name="connsiteY4" fmla="*/ 2870098 h 2918416"/>
              <a:gd name="connsiteX5" fmla="*/ 2339279 w 5274889"/>
              <a:gd name="connsiteY5" fmla="*/ 2836427 h 2918416"/>
              <a:gd name="connsiteX6" fmla="*/ 4992702 w 5274889"/>
              <a:gd name="connsiteY6" fmla="*/ 2789681 h 2918416"/>
              <a:gd name="connsiteX7" fmla="*/ 5076278 w 5274889"/>
              <a:gd name="connsiteY7" fmla="*/ 2014454 h 2918416"/>
              <a:gd name="connsiteX8" fmla="*/ 4420621 w 5274889"/>
              <a:gd name="connsiteY8" fmla="*/ 1648755 h 2918416"/>
              <a:gd name="connsiteX9" fmla="*/ 3862991 w 5274889"/>
              <a:gd name="connsiteY9" fmla="*/ 126919 h 2918416"/>
              <a:gd name="connsiteX0" fmla="*/ 3862989 w 5274887"/>
              <a:gd name="connsiteY0" fmla="*/ 142595 h 2934092"/>
              <a:gd name="connsiteX1" fmla="*/ 1481544 w 5274887"/>
              <a:gd name="connsiteY1" fmla="*/ 206652 h 2934092"/>
              <a:gd name="connsiteX2" fmla="*/ 1032467 w 5274887"/>
              <a:gd name="connsiteY2" fmla="*/ 1393495 h 2934092"/>
              <a:gd name="connsiteX3" fmla="*/ 62812 w 5274887"/>
              <a:gd name="connsiteY3" fmla="*/ 2130339 h 2934092"/>
              <a:gd name="connsiteX4" fmla="*/ 342837 w 5274887"/>
              <a:gd name="connsiteY4" fmla="*/ 2885774 h 2934092"/>
              <a:gd name="connsiteX5" fmla="*/ 2339277 w 5274887"/>
              <a:gd name="connsiteY5" fmla="*/ 2852103 h 2934092"/>
              <a:gd name="connsiteX6" fmla="*/ 4992700 w 5274887"/>
              <a:gd name="connsiteY6" fmla="*/ 2805357 h 2934092"/>
              <a:gd name="connsiteX7" fmla="*/ 5076276 w 5274887"/>
              <a:gd name="connsiteY7" fmla="*/ 2030130 h 2934092"/>
              <a:gd name="connsiteX8" fmla="*/ 4420619 w 5274887"/>
              <a:gd name="connsiteY8" fmla="*/ 1664431 h 2934092"/>
              <a:gd name="connsiteX9" fmla="*/ 3862989 w 5274887"/>
              <a:gd name="connsiteY9" fmla="*/ 142595 h 2934092"/>
              <a:gd name="connsiteX0" fmla="*/ 3862989 w 5072409"/>
              <a:gd name="connsiteY0" fmla="*/ 142595 h 2934092"/>
              <a:gd name="connsiteX1" fmla="*/ 1481544 w 5072409"/>
              <a:gd name="connsiteY1" fmla="*/ 206652 h 2934092"/>
              <a:gd name="connsiteX2" fmla="*/ 1032467 w 5072409"/>
              <a:gd name="connsiteY2" fmla="*/ 1393495 h 2934092"/>
              <a:gd name="connsiteX3" fmla="*/ 62812 w 5072409"/>
              <a:gd name="connsiteY3" fmla="*/ 2130339 h 2934092"/>
              <a:gd name="connsiteX4" fmla="*/ 342837 w 5072409"/>
              <a:gd name="connsiteY4" fmla="*/ 2885774 h 2934092"/>
              <a:gd name="connsiteX5" fmla="*/ 2339277 w 5072409"/>
              <a:gd name="connsiteY5" fmla="*/ 2852103 h 2934092"/>
              <a:gd name="connsiteX6" fmla="*/ 4992700 w 5072409"/>
              <a:gd name="connsiteY6" fmla="*/ 2805357 h 2934092"/>
              <a:gd name="connsiteX7" fmla="*/ 4338059 w 5072409"/>
              <a:gd name="connsiteY7" fmla="*/ 2266976 h 2934092"/>
              <a:gd name="connsiteX8" fmla="*/ 4420619 w 5072409"/>
              <a:gd name="connsiteY8" fmla="*/ 1664431 h 2934092"/>
              <a:gd name="connsiteX9" fmla="*/ 3862989 w 5072409"/>
              <a:gd name="connsiteY9" fmla="*/ 142595 h 2934092"/>
              <a:gd name="connsiteX0" fmla="*/ 3862989 w 5084853"/>
              <a:gd name="connsiteY0" fmla="*/ 142595 h 2934092"/>
              <a:gd name="connsiteX1" fmla="*/ 1481544 w 5084853"/>
              <a:gd name="connsiteY1" fmla="*/ 206652 h 2934092"/>
              <a:gd name="connsiteX2" fmla="*/ 1032467 w 5084853"/>
              <a:gd name="connsiteY2" fmla="*/ 1393495 h 2934092"/>
              <a:gd name="connsiteX3" fmla="*/ 62812 w 5084853"/>
              <a:gd name="connsiteY3" fmla="*/ 2130339 h 2934092"/>
              <a:gd name="connsiteX4" fmla="*/ 342837 w 5084853"/>
              <a:gd name="connsiteY4" fmla="*/ 2885774 h 2934092"/>
              <a:gd name="connsiteX5" fmla="*/ 2339277 w 5084853"/>
              <a:gd name="connsiteY5" fmla="*/ 2852103 h 2934092"/>
              <a:gd name="connsiteX6" fmla="*/ 4992700 w 5084853"/>
              <a:gd name="connsiteY6" fmla="*/ 2805357 h 2934092"/>
              <a:gd name="connsiteX7" fmla="*/ 4420619 w 5084853"/>
              <a:gd name="connsiteY7" fmla="*/ 1664431 h 2934092"/>
              <a:gd name="connsiteX8" fmla="*/ 3862989 w 5084853"/>
              <a:gd name="connsiteY8" fmla="*/ 142595 h 2934092"/>
              <a:gd name="connsiteX0" fmla="*/ 3862989 w 4457380"/>
              <a:gd name="connsiteY0" fmla="*/ 142595 h 2931982"/>
              <a:gd name="connsiteX1" fmla="*/ 1481544 w 4457380"/>
              <a:gd name="connsiteY1" fmla="*/ 206652 h 2931982"/>
              <a:gd name="connsiteX2" fmla="*/ 1032467 w 4457380"/>
              <a:gd name="connsiteY2" fmla="*/ 1393495 h 2931982"/>
              <a:gd name="connsiteX3" fmla="*/ 62812 w 4457380"/>
              <a:gd name="connsiteY3" fmla="*/ 2130339 h 2931982"/>
              <a:gd name="connsiteX4" fmla="*/ 342837 w 4457380"/>
              <a:gd name="connsiteY4" fmla="*/ 2885774 h 2931982"/>
              <a:gd name="connsiteX5" fmla="*/ 2339277 w 4457380"/>
              <a:gd name="connsiteY5" fmla="*/ 2852103 h 2931982"/>
              <a:gd name="connsiteX6" fmla="*/ 3682962 w 4457380"/>
              <a:gd name="connsiteY6" fmla="*/ 2876411 h 2931982"/>
              <a:gd name="connsiteX7" fmla="*/ 4420619 w 4457380"/>
              <a:gd name="connsiteY7" fmla="*/ 1664431 h 2931982"/>
              <a:gd name="connsiteX8" fmla="*/ 3862989 w 4457380"/>
              <a:gd name="connsiteY8" fmla="*/ 142595 h 2931982"/>
              <a:gd name="connsiteX0" fmla="*/ 3862989 w 4247571"/>
              <a:gd name="connsiteY0" fmla="*/ 149344 h 2957960"/>
              <a:gd name="connsiteX1" fmla="*/ 1481544 w 4247571"/>
              <a:gd name="connsiteY1" fmla="*/ 213401 h 2957960"/>
              <a:gd name="connsiteX2" fmla="*/ 1032467 w 4247571"/>
              <a:gd name="connsiteY2" fmla="*/ 1400244 h 2957960"/>
              <a:gd name="connsiteX3" fmla="*/ 62812 w 4247571"/>
              <a:gd name="connsiteY3" fmla="*/ 2137088 h 2957960"/>
              <a:gd name="connsiteX4" fmla="*/ 342837 w 4247571"/>
              <a:gd name="connsiteY4" fmla="*/ 2892523 h 2957960"/>
              <a:gd name="connsiteX5" fmla="*/ 2339277 w 4247571"/>
              <a:gd name="connsiteY5" fmla="*/ 2858852 h 2957960"/>
              <a:gd name="connsiteX6" fmla="*/ 3682962 w 4247571"/>
              <a:gd name="connsiteY6" fmla="*/ 2883160 h 2957960"/>
              <a:gd name="connsiteX7" fmla="*/ 4198613 w 4247571"/>
              <a:gd name="connsiteY7" fmla="*/ 1765918 h 2957960"/>
              <a:gd name="connsiteX8" fmla="*/ 3862989 w 4247571"/>
              <a:gd name="connsiteY8" fmla="*/ 149344 h 2957960"/>
              <a:gd name="connsiteX0" fmla="*/ 3862989 w 4035855"/>
              <a:gd name="connsiteY0" fmla="*/ 230265 h 3038881"/>
              <a:gd name="connsiteX1" fmla="*/ 1481544 w 4035855"/>
              <a:gd name="connsiteY1" fmla="*/ 294322 h 3038881"/>
              <a:gd name="connsiteX2" fmla="*/ 1032467 w 4035855"/>
              <a:gd name="connsiteY2" fmla="*/ 1481165 h 3038881"/>
              <a:gd name="connsiteX3" fmla="*/ 62812 w 4035855"/>
              <a:gd name="connsiteY3" fmla="*/ 2218009 h 3038881"/>
              <a:gd name="connsiteX4" fmla="*/ 342837 w 4035855"/>
              <a:gd name="connsiteY4" fmla="*/ 2973444 h 3038881"/>
              <a:gd name="connsiteX5" fmla="*/ 2339277 w 4035855"/>
              <a:gd name="connsiteY5" fmla="*/ 2939773 h 3038881"/>
              <a:gd name="connsiteX6" fmla="*/ 3682962 w 4035855"/>
              <a:gd name="connsiteY6" fmla="*/ 2964081 h 3038881"/>
              <a:gd name="connsiteX7" fmla="*/ 3862989 w 4035855"/>
              <a:gd name="connsiteY7" fmla="*/ 230265 h 3038881"/>
              <a:gd name="connsiteX0" fmla="*/ 3862989 w 4155685"/>
              <a:gd name="connsiteY0" fmla="*/ 219888 h 3013650"/>
              <a:gd name="connsiteX1" fmla="*/ 1481544 w 4155685"/>
              <a:gd name="connsiteY1" fmla="*/ 283945 h 3013650"/>
              <a:gd name="connsiteX2" fmla="*/ 1032467 w 4155685"/>
              <a:gd name="connsiteY2" fmla="*/ 1470788 h 3013650"/>
              <a:gd name="connsiteX3" fmla="*/ 62812 w 4155685"/>
              <a:gd name="connsiteY3" fmla="*/ 2207632 h 3013650"/>
              <a:gd name="connsiteX4" fmla="*/ 342837 w 4155685"/>
              <a:gd name="connsiteY4" fmla="*/ 2963067 h 3013650"/>
              <a:gd name="connsiteX5" fmla="*/ 2339277 w 4155685"/>
              <a:gd name="connsiteY5" fmla="*/ 2929396 h 3013650"/>
              <a:gd name="connsiteX6" fmla="*/ 3949370 w 4155685"/>
              <a:gd name="connsiteY6" fmla="*/ 2811596 h 3013650"/>
              <a:gd name="connsiteX7" fmla="*/ 3862989 w 4155685"/>
              <a:gd name="connsiteY7" fmla="*/ 219888 h 3013650"/>
              <a:gd name="connsiteX0" fmla="*/ 3862989 w 4180362"/>
              <a:gd name="connsiteY0" fmla="*/ 212982 h 3010023"/>
              <a:gd name="connsiteX1" fmla="*/ 1481544 w 4180362"/>
              <a:gd name="connsiteY1" fmla="*/ 277039 h 3010023"/>
              <a:gd name="connsiteX2" fmla="*/ 1032467 w 4180362"/>
              <a:gd name="connsiteY2" fmla="*/ 1463882 h 3010023"/>
              <a:gd name="connsiteX3" fmla="*/ 62812 w 4180362"/>
              <a:gd name="connsiteY3" fmla="*/ 2200726 h 3010023"/>
              <a:gd name="connsiteX4" fmla="*/ 342837 w 4180362"/>
              <a:gd name="connsiteY4" fmla="*/ 2956161 h 3010023"/>
              <a:gd name="connsiteX5" fmla="*/ 2339277 w 4180362"/>
              <a:gd name="connsiteY5" fmla="*/ 2922490 h 3010023"/>
              <a:gd name="connsiteX6" fmla="*/ 3991183 w 4180362"/>
              <a:gd name="connsiteY6" fmla="*/ 2709952 h 3010023"/>
              <a:gd name="connsiteX7" fmla="*/ 3862989 w 4180362"/>
              <a:gd name="connsiteY7" fmla="*/ 212982 h 3010023"/>
              <a:gd name="connsiteX0" fmla="*/ 3856196 w 4173569"/>
              <a:gd name="connsiteY0" fmla="*/ 212980 h 2929781"/>
              <a:gd name="connsiteX1" fmla="*/ 1474751 w 4173569"/>
              <a:gd name="connsiteY1" fmla="*/ 277037 h 2929781"/>
              <a:gd name="connsiteX2" fmla="*/ 1025674 w 4173569"/>
              <a:gd name="connsiteY2" fmla="*/ 1463880 h 2929781"/>
              <a:gd name="connsiteX3" fmla="*/ 56019 w 4173569"/>
              <a:gd name="connsiteY3" fmla="*/ 2200724 h 2929781"/>
              <a:gd name="connsiteX4" fmla="*/ 356950 w 4173569"/>
              <a:gd name="connsiteY4" fmla="*/ 2814051 h 2929781"/>
              <a:gd name="connsiteX5" fmla="*/ 2332484 w 4173569"/>
              <a:gd name="connsiteY5" fmla="*/ 2922488 h 2929781"/>
              <a:gd name="connsiteX6" fmla="*/ 3984390 w 4173569"/>
              <a:gd name="connsiteY6" fmla="*/ 2709950 h 2929781"/>
              <a:gd name="connsiteX7" fmla="*/ 3856196 w 4173569"/>
              <a:gd name="connsiteY7" fmla="*/ 212980 h 2929781"/>
              <a:gd name="connsiteX0" fmla="*/ 3865469 w 4182842"/>
              <a:gd name="connsiteY0" fmla="*/ 212980 h 2929781"/>
              <a:gd name="connsiteX1" fmla="*/ 1484024 w 4182842"/>
              <a:gd name="connsiteY1" fmla="*/ 277037 h 2929781"/>
              <a:gd name="connsiteX2" fmla="*/ 1160384 w 4182842"/>
              <a:gd name="connsiteY2" fmla="*/ 1463880 h 2929781"/>
              <a:gd name="connsiteX3" fmla="*/ 65292 w 4182842"/>
              <a:gd name="connsiteY3" fmla="*/ 2200724 h 2929781"/>
              <a:gd name="connsiteX4" fmla="*/ 366223 w 4182842"/>
              <a:gd name="connsiteY4" fmla="*/ 2814051 h 2929781"/>
              <a:gd name="connsiteX5" fmla="*/ 2341757 w 4182842"/>
              <a:gd name="connsiteY5" fmla="*/ 2922488 h 2929781"/>
              <a:gd name="connsiteX6" fmla="*/ 3993663 w 4182842"/>
              <a:gd name="connsiteY6" fmla="*/ 2709950 h 2929781"/>
              <a:gd name="connsiteX7" fmla="*/ 3865469 w 4182842"/>
              <a:gd name="connsiteY7" fmla="*/ 212980 h 2929781"/>
              <a:gd name="connsiteX0" fmla="*/ 3865469 w 4176847"/>
              <a:gd name="connsiteY0" fmla="*/ 222713 h 2939514"/>
              <a:gd name="connsiteX1" fmla="*/ 1588555 w 4176847"/>
              <a:gd name="connsiteY1" fmla="*/ 263085 h 2939514"/>
              <a:gd name="connsiteX2" fmla="*/ 1160384 w 4176847"/>
              <a:gd name="connsiteY2" fmla="*/ 1473613 h 2939514"/>
              <a:gd name="connsiteX3" fmla="*/ 65292 w 4176847"/>
              <a:gd name="connsiteY3" fmla="*/ 2210457 h 2939514"/>
              <a:gd name="connsiteX4" fmla="*/ 366223 w 4176847"/>
              <a:gd name="connsiteY4" fmla="*/ 2823784 h 2939514"/>
              <a:gd name="connsiteX5" fmla="*/ 2341757 w 4176847"/>
              <a:gd name="connsiteY5" fmla="*/ 2932221 h 2939514"/>
              <a:gd name="connsiteX6" fmla="*/ 3993663 w 4176847"/>
              <a:gd name="connsiteY6" fmla="*/ 2719683 h 2939514"/>
              <a:gd name="connsiteX7" fmla="*/ 3865469 w 4176847"/>
              <a:gd name="connsiteY7" fmla="*/ 222713 h 2939514"/>
              <a:gd name="connsiteX0" fmla="*/ 3865469 w 4214593"/>
              <a:gd name="connsiteY0" fmla="*/ 222713 h 2939514"/>
              <a:gd name="connsiteX1" fmla="*/ 1588555 w 4214593"/>
              <a:gd name="connsiteY1" fmla="*/ 263085 h 2939514"/>
              <a:gd name="connsiteX2" fmla="*/ 1160384 w 4214593"/>
              <a:gd name="connsiteY2" fmla="*/ 1473613 h 2939514"/>
              <a:gd name="connsiteX3" fmla="*/ 65292 w 4214593"/>
              <a:gd name="connsiteY3" fmla="*/ 2210457 h 2939514"/>
              <a:gd name="connsiteX4" fmla="*/ 366223 w 4214593"/>
              <a:gd name="connsiteY4" fmla="*/ 2823784 h 2939514"/>
              <a:gd name="connsiteX5" fmla="*/ 2341757 w 4214593"/>
              <a:gd name="connsiteY5" fmla="*/ 2932221 h 2939514"/>
              <a:gd name="connsiteX6" fmla="*/ 3993663 w 4214593"/>
              <a:gd name="connsiteY6" fmla="*/ 2719683 h 2939514"/>
              <a:gd name="connsiteX7" fmla="*/ 4183729 w 4214593"/>
              <a:gd name="connsiteY7" fmla="*/ 1464896 h 2939514"/>
              <a:gd name="connsiteX8" fmla="*/ 3865469 w 4214593"/>
              <a:gd name="connsiteY8" fmla="*/ 222713 h 2939514"/>
              <a:gd name="connsiteX0" fmla="*/ 3865469 w 4160288"/>
              <a:gd name="connsiteY0" fmla="*/ 134312 h 2851113"/>
              <a:gd name="connsiteX1" fmla="*/ 1588555 w 4160288"/>
              <a:gd name="connsiteY1" fmla="*/ 174684 h 2851113"/>
              <a:gd name="connsiteX2" fmla="*/ 1160384 w 4160288"/>
              <a:gd name="connsiteY2" fmla="*/ 1385212 h 2851113"/>
              <a:gd name="connsiteX3" fmla="*/ 65292 w 4160288"/>
              <a:gd name="connsiteY3" fmla="*/ 2122056 h 2851113"/>
              <a:gd name="connsiteX4" fmla="*/ 366223 w 4160288"/>
              <a:gd name="connsiteY4" fmla="*/ 2735383 h 2851113"/>
              <a:gd name="connsiteX5" fmla="*/ 2341757 w 4160288"/>
              <a:gd name="connsiteY5" fmla="*/ 2843820 h 2851113"/>
              <a:gd name="connsiteX6" fmla="*/ 3993663 w 4160288"/>
              <a:gd name="connsiteY6" fmla="*/ 2631282 h 2851113"/>
              <a:gd name="connsiteX7" fmla="*/ 4072229 w 4160288"/>
              <a:gd name="connsiteY7" fmla="*/ 1376495 h 2851113"/>
              <a:gd name="connsiteX8" fmla="*/ 3865469 w 4160288"/>
              <a:gd name="connsiteY8" fmla="*/ 134312 h 2851113"/>
              <a:gd name="connsiteX0" fmla="*/ 3876808 w 4171626"/>
              <a:gd name="connsiteY0" fmla="*/ 134312 h 2851113"/>
              <a:gd name="connsiteX1" fmla="*/ 1599894 w 4171626"/>
              <a:gd name="connsiteY1" fmla="*/ 174684 h 2851113"/>
              <a:gd name="connsiteX2" fmla="*/ 1325036 w 4171626"/>
              <a:gd name="connsiteY2" fmla="*/ 1385212 h 2851113"/>
              <a:gd name="connsiteX3" fmla="*/ 76631 w 4171626"/>
              <a:gd name="connsiteY3" fmla="*/ 2122056 h 2851113"/>
              <a:gd name="connsiteX4" fmla="*/ 377562 w 4171626"/>
              <a:gd name="connsiteY4" fmla="*/ 2735383 h 2851113"/>
              <a:gd name="connsiteX5" fmla="*/ 2353096 w 4171626"/>
              <a:gd name="connsiteY5" fmla="*/ 2843820 h 2851113"/>
              <a:gd name="connsiteX6" fmla="*/ 4005002 w 4171626"/>
              <a:gd name="connsiteY6" fmla="*/ 2631282 h 2851113"/>
              <a:gd name="connsiteX7" fmla="*/ 4083568 w 4171626"/>
              <a:gd name="connsiteY7" fmla="*/ 1376495 h 2851113"/>
              <a:gd name="connsiteX8" fmla="*/ 3876808 w 4171626"/>
              <a:gd name="connsiteY8" fmla="*/ 134312 h 2851113"/>
              <a:gd name="connsiteX0" fmla="*/ 3876808 w 4171626"/>
              <a:gd name="connsiteY0" fmla="*/ 150921 h 2867722"/>
              <a:gd name="connsiteX1" fmla="*/ 1711394 w 4171626"/>
              <a:gd name="connsiteY1" fmla="*/ 159714 h 2867722"/>
              <a:gd name="connsiteX2" fmla="*/ 1325036 w 4171626"/>
              <a:gd name="connsiteY2" fmla="*/ 1401821 h 2867722"/>
              <a:gd name="connsiteX3" fmla="*/ 76631 w 4171626"/>
              <a:gd name="connsiteY3" fmla="*/ 2138665 h 2867722"/>
              <a:gd name="connsiteX4" fmla="*/ 377562 w 4171626"/>
              <a:gd name="connsiteY4" fmla="*/ 2751992 h 2867722"/>
              <a:gd name="connsiteX5" fmla="*/ 2353096 w 4171626"/>
              <a:gd name="connsiteY5" fmla="*/ 2860429 h 2867722"/>
              <a:gd name="connsiteX6" fmla="*/ 4005002 w 4171626"/>
              <a:gd name="connsiteY6" fmla="*/ 2647891 h 2867722"/>
              <a:gd name="connsiteX7" fmla="*/ 4083568 w 4171626"/>
              <a:gd name="connsiteY7" fmla="*/ 1393104 h 2867722"/>
              <a:gd name="connsiteX8" fmla="*/ 3876808 w 4171626"/>
              <a:gd name="connsiteY8" fmla="*/ 150921 h 2867722"/>
              <a:gd name="connsiteX0" fmla="*/ 3874748 w 4169566"/>
              <a:gd name="connsiteY0" fmla="*/ 141408 h 2858209"/>
              <a:gd name="connsiteX1" fmla="*/ 1709334 w 4169566"/>
              <a:gd name="connsiteY1" fmla="*/ 150201 h 2858209"/>
              <a:gd name="connsiteX2" fmla="*/ 1295101 w 4169566"/>
              <a:gd name="connsiteY2" fmla="*/ 1234411 h 2858209"/>
              <a:gd name="connsiteX3" fmla="*/ 74571 w 4169566"/>
              <a:gd name="connsiteY3" fmla="*/ 2129152 h 2858209"/>
              <a:gd name="connsiteX4" fmla="*/ 375502 w 4169566"/>
              <a:gd name="connsiteY4" fmla="*/ 2742479 h 2858209"/>
              <a:gd name="connsiteX5" fmla="*/ 2351036 w 4169566"/>
              <a:gd name="connsiteY5" fmla="*/ 2850916 h 2858209"/>
              <a:gd name="connsiteX6" fmla="*/ 4002942 w 4169566"/>
              <a:gd name="connsiteY6" fmla="*/ 2638378 h 2858209"/>
              <a:gd name="connsiteX7" fmla="*/ 4081508 w 4169566"/>
              <a:gd name="connsiteY7" fmla="*/ 1383591 h 2858209"/>
              <a:gd name="connsiteX8" fmla="*/ 3874748 w 4169566"/>
              <a:gd name="connsiteY8" fmla="*/ 141408 h 2858209"/>
              <a:gd name="connsiteX0" fmla="*/ 3955797 w 4250615"/>
              <a:gd name="connsiteY0" fmla="*/ 141408 h 2863711"/>
              <a:gd name="connsiteX1" fmla="*/ 1790383 w 4250615"/>
              <a:gd name="connsiteY1" fmla="*/ 150201 h 2863711"/>
              <a:gd name="connsiteX2" fmla="*/ 1376150 w 4250615"/>
              <a:gd name="connsiteY2" fmla="*/ 1234411 h 2863711"/>
              <a:gd name="connsiteX3" fmla="*/ 58058 w 4250615"/>
              <a:gd name="connsiteY3" fmla="*/ 1955466 h 2863711"/>
              <a:gd name="connsiteX4" fmla="*/ 456551 w 4250615"/>
              <a:gd name="connsiteY4" fmla="*/ 2742479 h 2863711"/>
              <a:gd name="connsiteX5" fmla="*/ 2432085 w 4250615"/>
              <a:gd name="connsiteY5" fmla="*/ 2850916 h 2863711"/>
              <a:gd name="connsiteX6" fmla="*/ 4083991 w 4250615"/>
              <a:gd name="connsiteY6" fmla="*/ 2638378 h 2863711"/>
              <a:gd name="connsiteX7" fmla="*/ 4162557 w 4250615"/>
              <a:gd name="connsiteY7" fmla="*/ 1383591 h 2863711"/>
              <a:gd name="connsiteX8" fmla="*/ 3955797 w 4250615"/>
              <a:gd name="connsiteY8" fmla="*/ 141408 h 2863711"/>
              <a:gd name="connsiteX0" fmla="*/ 3950876 w 4245694"/>
              <a:gd name="connsiteY0" fmla="*/ 150921 h 2873224"/>
              <a:gd name="connsiteX1" fmla="*/ 1785462 w 4245694"/>
              <a:gd name="connsiteY1" fmla="*/ 159714 h 2873224"/>
              <a:gd name="connsiteX2" fmla="*/ 1301541 w 4245694"/>
              <a:gd name="connsiteY2" fmla="*/ 1401821 h 2873224"/>
              <a:gd name="connsiteX3" fmla="*/ 53137 w 4245694"/>
              <a:gd name="connsiteY3" fmla="*/ 1964979 h 2873224"/>
              <a:gd name="connsiteX4" fmla="*/ 451630 w 4245694"/>
              <a:gd name="connsiteY4" fmla="*/ 2751992 h 2873224"/>
              <a:gd name="connsiteX5" fmla="*/ 2427164 w 4245694"/>
              <a:gd name="connsiteY5" fmla="*/ 2860429 h 2873224"/>
              <a:gd name="connsiteX6" fmla="*/ 4079070 w 4245694"/>
              <a:gd name="connsiteY6" fmla="*/ 2647891 h 2873224"/>
              <a:gd name="connsiteX7" fmla="*/ 4157636 w 4245694"/>
              <a:gd name="connsiteY7" fmla="*/ 1393104 h 2873224"/>
              <a:gd name="connsiteX8" fmla="*/ 3950876 w 4245694"/>
              <a:gd name="connsiteY8" fmla="*/ 150921 h 2873224"/>
              <a:gd name="connsiteX0" fmla="*/ 3950876 w 4245694"/>
              <a:gd name="connsiteY0" fmla="*/ 154822 h 2877125"/>
              <a:gd name="connsiteX1" fmla="*/ 1785462 w 4245694"/>
              <a:gd name="connsiteY1" fmla="*/ 163615 h 2877125"/>
              <a:gd name="connsiteX2" fmla="*/ 1301541 w 4245694"/>
              <a:gd name="connsiteY2" fmla="*/ 1468881 h 2877125"/>
              <a:gd name="connsiteX3" fmla="*/ 53137 w 4245694"/>
              <a:gd name="connsiteY3" fmla="*/ 1968880 h 2877125"/>
              <a:gd name="connsiteX4" fmla="*/ 451630 w 4245694"/>
              <a:gd name="connsiteY4" fmla="*/ 2755893 h 2877125"/>
              <a:gd name="connsiteX5" fmla="*/ 2427164 w 4245694"/>
              <a:gd name="connsiteY5" fmla="*/ 2864330 h 2877125"/>
              <a:gd name="connsiteX6" fmla="*/ 4079070 w 4245694"/>
              <a:gd name="connsiteY6" fmla="*/ 2651792 h 2877125"/>
              <a:gd name="connsiteX7" fmla="*/ 4157636 w 4245694"/>
              <a:gd name="connsiteY7" fmla="*/ 1397005 h 2877125"/>
              <a:gd name="connsiteX8" fmla="*/ 3950876 w 4245694"/>
              <a:gd name="connsiteY8" fmla="*/ 154822 h 2877125"/>
              <a:gd name="connsiteX0" fmla="*/ 4009448 w 4304266"/>
              <a:gd name="connsiteY0" fmla="*/ 154822 h 2877125"/>
              <a:gd name="connsiteX1" fmla="*/ 1844034 w 4304266"/>
              <a:gd name="connsiteY1" fmla="*/ 163615 h 2877125"/>
              <a:gd name="connsiteX2" fmla="*/ 1360113 w 4304266"/>
              <a:gd name="connsiteY2" fmla="*/ 1468881 h 2877125"/>
              <a:gd name="connsiteX3" fmla="*/ 111709 w 4304266"/>
              <a:gd name="connsiteY3" fmla="*/ 1968880 h 2877125"/>
              <a:gd name="connsiteX4" fmla="*/ 329014 w 4304266"/>
              <a:gd name="connsiteY4" fmla="*/ 2755892 h 2877125"/>
              <a:gd name="connsiteX5" fmla="*/ 2485736 w 4304266"/>
              <a:gd name="connsiteY5" fmla="*/ 2864330 h 2877125"/>
              <a:gd name="connsiteX6" fmla="*/ 4137642 w 4304266"/>
              <a:gd name="connsiteY6" fmla="*/ 2651792 h 2877125"/>
              <a:gd name="connsiteX7" fmla="*/ 4216208 w 4304266"/>
              <a:gd name="connsiteY7" fmla="*/ 1397005 h 2877125"/>
              <a:gd name="connsiteX8" fmla="*/ 4009448 w 4304266"/>
              <a:gd name="connsiteY8" fmla="*/ 154822 h 2877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04266" h="2877125">
                <a:moveTo>
                  <a:pt x="4009448" y="154822"/>
                </a:moveTo>
                <a:cubicBezTo>
                  <a:pt x="3614086" y="-50743"/>
                  <a:pt x="2285590" y="-55395"/>
                  <a:pt x="1844034" y="163615"/>
                </a:cubicBezTo>
                <a:cubicBezTo>
                  <a:pt x="1402478" y="382625"/>
                  <a:pt x="1648834" y="1168004"/>
                  <a:pt x="1360113" y="1468881"/>
                </a:cubicBezTo>
                <a:cubicBezTo>
                  <a:pt x="1071392" y="1769758"/>
                  <a:pt x="283559" y="1754378"/>
                  <a:pt x="111709" y="1968880"/>
                </a:cubicBezTo>
                <a:cubicBezTo>
                  <a:pt x="-60141" y="2183382"/>
                  <a:pt x="-66657" y="2606650"/>
                  <a:pt x="329014" y="2755892"/>
                </a:cubicBezTo>
                <a:cubicBezTo>
                  <a:pt x="724685" y="2905134"/>
                  <a:pt x="1881163" y="2881680"/>
                  <a:pt x="2485736" y="2864330"/>
                </a:cubicBezTo>
                <a:cubicBezTo>
                  <a:pt x="3090309" y="2846980"/>
                  <a:pt x="3830647" y="2896346"/>
                  <a:pt x="4137642" y="2651792"/>
                </a:cubicBezTo>
                <a:cubicBezTo>
                  <a:pt x="4444637" y="2407238"/>
                  <a:pt x="4237574" y="1813167"/>
                  <a:pt x="4216208" y="1397005"/>
                </a:cubicBezTo>
                <a:cubicBezTo>
                  <a:pt x="4194842" y="980843"/>
                  <a:pt x="4404810" y="360387"/>
                  <a:pt x="4009448" y="154822"/>
                </a:cubicBezTo>
                <a:close/>
              </a:path>
            </a:pathLst>
          </a:custGeom>
          <a:solidFill>
            <a:srgbClr val="F3F3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600" b="1">
                <a:solidFill>
                  <a:schemeClr val="tx1"/>
                </a:solidFill>
                <a:latin typeface="+mj-lt"/>
              </a:rPr>
              <a:t>	</a:t>
            </a:r>
            <a:r>
              <a:rPr lang="sv-SE" sz="2400" b="1">
                <a:solidFill>
                  <a:schemeClr val="tx1"/>
                </a:solidFill>
                <a:latin typeface="+mj-lt"/>
              </a:rPr>
              <a:t>Pyry Niemi</a:t>
            </a:r>
            <a:br>
              <a:rPr lang="sv-SE" sz="2000">
                <a:solidFill>
                  <a:schemeClr val="tx1"/>
                </a:solidFill>
              </a:rPr>
            </a:br>
            <a:r>
              <a:rPr lang="sv-SE" sz="500">
                <a:solidFill>
                  <a:schemeClr val="tx1"/>
                </a:solidFill>
              </a:rPr>
              <a:t>  </a:t>
            </a:r>
            <a:endParaRPr lang="sv-SE" sz="800">
              <a:solidFill>
                <a:schemeClr val="tx1"/>
              </a:solidFill>
            </a:endParaRPr>
          </a:p>
          <a:p>
            <a:pPr algn="ctr"/>
            <a:r>
              <a:rPr lang="sv-SE" sz="1600">
                <a:solidFill>
                  <a:schemeClr val="tx1"/>
                </a:solidFill>
              </a:rPr>
              <a:t>	Policyutveckling</a:t>
            </a:r>
            <a:br>
              <a:rPr lang="sv-SE" sz="1600">
                <a:solidFill>
                  <a:schemeClr val="tx1"/>
                </a:solidFill>
              </a:rPr>
            </a:br>
            <a:r>
              <a:rPr lang="sv-SE" sz="1600">
                <a:solidFill>
                  <a:schemeClr val="tx1"/>
                </a:solidFill>
              </a:rPr>
              <a:t>                 Svenskt Vatten</a:t>
            </a:r>
            <a:br>
              <a:rPr lang="sv-SE" sz="1600">
                <a:solidFill>
                  <a:schemeClr val="tx1"/>
                </a:solidFill>
              </a:rPr>
            </a:br>
            <a:r>
              <a:rPr lang="sv-SE" sz="1600">
                <a:solidFill>
                  <a:schemeClr val="tx1"/>
                </a:solidFill>
              </a:rPr>
              <a:t>pyry.niemi@svensktvatten.se</a:t>
            </a:r>
            <a:endParaRPr lang="sv-SE" sz="1600"/>
          </a:p>
        </p:txBody>
      </p:sp>
      <p:sp>
        <p:nvSpPr>
          <p:cNvPr id="17" name="Frihandsfigur: Form 16">
            <a:extLst>
              <a:ext uri="{FF2B5EF4-FFF2-40B4-BE49-F238E27FC236}">
                <a16:creationId xmlns:a16="http://schemas.microsoft.com/office/drawing/2014/main" id="{7A388FB5-3047-1385-78C8-51459A6FEEB3}"/>
              </a:ext>
            </a:extLst>
          </p:cNvPr>
          <p:cNvSpPr/>
          <p:nvPr/>
        </p:nvSpPr>
        <p:spPr>
          <a:xfrm>
            <a:off x="7903801" y="2083433"/>
            <a:ext cx="4021448" cy="1875142"/>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42813"/>
              <a:gd name="connsiteY0" fmla="*/ 52749 h 2676838"/>
              <a:gd name="connsiteX1" fmla="*/ 487794 w 4742813"/>
              <a:gd name="connsiteY1" fmla="*/ 273554 h 2676838"/>
              <a:gd name="connsiteX2" fmla="*/ 114 w 4742813"/>
              <a:gd name="connsiteY2" fmla="*/ 1623824 h 2676838"/>
              <a:gd name="connsiteX3" fmla="*/ 518274 w 4742813"/>
              <a:gd name="connsiteY3" fmla="*/ 2526175 h 2676838"/>
              <a:gd name="connsiteX4" fmla="*/ 2514714 w 4742813"/>
              <a:gd name="connsiteY4" fmla="*/ 2492504 h 2676838"/>
              <a:gd name="connsiteX5" fmla="*/ 4419714 w 4742813"/>
              <a:gd name="connsiteY5" fmla="*/ 2631851 h 2676838"/>
              <a:gd name="connsiteX6" fmla="*/ 4732134 w 4742813"/>
              <a:gd name="connsiteY6" fmla="*/ 1592430 h 2676838"/>
              <a:gd name="connsiteX7" fmla="*/ 3967221 w 4742813"/>
              <a:gd name="connsiteY7" fmla="*/ 155180 h 2676838"/>
              <a:gd name="connsiteX8" fmla="*/ 1966074 w 4742813"/>
              <a:gd name="connsiteY8" fmla="*/ 52749 h 2676838"/>
              <a:gd name="connsiteX0" fmla="*/ 1966074 w 4565430"/>
              <a:gd name="connsiteY0" fmla="*/ 21271 h 2681247"/>
              <a:gd name="connsiteX1" fmla="*/ 487794 w 4565430"/>
              <a:gd name="connsiteY1" fmla="*/ 242076 h 2681247"/>
              <a:gd name="connsiteX2" fmla="*/ 114 w 4565430"/>
              <a:gd name="connsiteY2" fmla="*/ 1592346 h 2681247"/>
              <a:gd name="connsiteX3" fmla="*/ 518274 w 4565430"/>
              <a:gd name="connsiteY3" fmla="*/ 2494697 h 2681247"/>
              <a:gd name="connsiteX4" fmla="*/ 2514714 w 4565430"/>
              <a:gd name="connsiteY4" fmla="*/ 2461026 h 2681247"/>
              <a:gd name="connsiteX5" fmla="*/ 4419714 w 4565430"/>
              <a:gd name="connsiteY5" fmla="*/ 2600373 h 2681247"/>
              <a:gd name="connsiteX6" fmla="*/ 4421360 w 4565430"/>
              <a:gd name="connsiteY6" fmla="*/ 1036507 h 2681247"/>
              <a:gd name="connsiteX7" fmla="*/ 3967221 w 4565430"/>
              <a:gd name="connsiteY7" fmla="*/ 123702 h 2681247"/>
              <a:gd name="connsiteX8" fmla="*/ 1966074 w 4565430"/>
              <a:gd name="connsiteY8" fmla="*/ 21271 h 2681247"/>
              <a:gd name="connsiteX0" fmla="*/ 1966074 w 4565430"/>
              <a:gd name="connsiteY0" fmla="*/ 21271 h 2681249"/>
              <a:gd name="connsiteX1" fmla="*/ 487794 w 4565430"/>
              <a:gd name="connsiteY1" fmla="*/ 242076 h 2681249"/>
              <a:gd name="connsiteX2" fmla="*/ 114 w 4565430"/>
              <a:gd name="connsiteY2" fmla="*/ 1592346 h 2681249"/>
              <a:gd name="connsiteX3" fmla="*/ 518274 w 4565430"/>
              <a:gd name="connsiteY3" fmla="*/ 2494697 h 2681249"/>
              <a:gd name="connsiteX4" fmla="*/ 2514714 w 4565430"/>
              <a:gd name="connsiteY4" fmla="*/ 2461026 h 2681249"/>
              <a:gd name="connsiteX5" fmla="*/ 4419714 w 4565430"/>
              <a:gd name="connsiteY5" fmla="*/ 2600373 h 2681249"/>
              <a:gd name="connsiteX6" fmla="*/ 4421360 w 4565430"/>
              <a:gd name="connsiteY6" fmla="*/ 1036507 h 2681249"/>
              <a:gd name="connsiteX7" fmla="*/ 3967221 w 4565430"/>
              <a:gd name="connsiteY7" fmla="*/ 123702 h 2681249"/>
              <a:gd name="connsiteX8" fmla="*/ 1966074 w 4565430"/>
              <a:gd name="connsiteY8" fmla="*/ 21271 h 2681249"/>
              <a:gd name="connsiteX0" fmla="*/ 1966074 w 4640401"/>
              <a:gd name="connsiteY0" fmla="*/ 21271 h 2681247"/>
              <a:gd name="connsiteX1" fmla="*/ 487794 w 4640401"/>
              <a:gd name="connsiteY1" fmla="*/ 242076 h 2681247"/>
              <a:gd name="connsiteX2" fmla="*/ 114 w 4640401"/>
              <a:gd name="connsiteY2" fmla="*/ 1592346 h 2681247"/>
              <a:gd name="connsiteX3" fmla="*/ 518274 w 4640401"/>
              <a:gd name="connsiteY3" fmla="*/ 2494697 h 2681247"/>
              <a:gd name="connsiteX4" fmla="*/ 2514714 w 4640401"/>
              <a:gd name="connsiteY4" fmla="*/ 2461026 h 2681247"/>
              <a:gd name="connsiteX5" fmla="*/ 4419714 w 4640401"/>
              <a:gd name="connsiteY5" fmla="*/ 2600373 h 2681247"/>
              <a:gd name="connsiteX6" fmla="*/ 4421360 w 4640401"/>
              <a:gd name="connsiteY6" fmla="*/ 1036507 h 2681247"/>
              <a:gd name="connsiteX7" fmla="*/ 3967221 w 4640401"/>
              <a:gd name="connsiteY7" fmla="*/ 123702 h 2681247"/>
              <a:gd name="connsiteX8" fmla="*/ 1966074 w 4640401"/>
              <a:gd name="connsiteY8" fmla="*/ 21271 h 2681247"/>
              <a:gd name="connsiteX0" fmla="*/ 1966074 w 4621548"/>
              <a:gd name="connsiteY0" fmla="*/ 21271 h 2681249"/>
              <a:gd name="connsiteX1" fmla="*/ 487794 w 4621548"/>
              <a:gd name="connsiteY1" fmla="*/ 242076 h 2681249"/>
              <a:gd name="connsiteX2" fmla="*/ 114 w 4621548"/>
              <a:gd name="connsiteY2" fmla="*/ 1592346 h 2681249"/>
              <a:gd name="connsiteX3" fmla="*/ 518274 w 4621548"/>
              <a:gd name="connsiteY3" fmla="*/ 2494697 h 2681249"/>
              <a:gd name="connsiteX4" fmla="*/ 2514714 w 4621548"/>
              <a:gd name="connsiteY4" fmla="*/ 2461026 h 2681249"/>
              <a:gd name="connsiteX5" fmla="*/ 4419714 w 4621548"/>
              <a:gd name="connsiteY5" fmla="*/ 2600373 h 2681249"/>
              <a:gd name="connsiteX6" fmla="*/ 4421360 w 4621548"/>
              <a:gd name="connsiteY6" fmla="*/ 1036507 h 2681249"/>
              <a:gd name="connsiteX7" fmla="*/ 3967221 w 4621548"/>
              <a:gd name="connsiteY7" fmla="*/ 123702 h 2681249"/>
              <a:gd name="connsiteX8" fmla="*/ 1966074 w 4621548"/>
              <a:gd name="connsiteY8" fmla="*/ 21271 h 2681249"/>
              <a:gd name="connsiteX0" fmla="*/ 1966074 w 4599620"/>
              <a:gd name="connsiteY0" fmla="*/ 95978 h 2755955"/>
              <a:gd name="connsiteX1" fmla="*/ 487794 w 4599620"/>
              <a:gd name="connsiteY1" fmla="*/ 316783 h 2755955"/>
              <a:gd name="connsiteX2" fmla="*/ 114 w 4599620"/>
              <a:gd name="connsiteY2" fmla="*/ 1667053 h 2755955"/>
              <a:gd name="connsiteX3" fmla="*/ 518274 w 4599620"/>
              <a:gd name="connsiteY3" fmla="*/ 2569404 h 2755955"/>
              <a:gd name="connsiteX4" fmla="*/ 2514714 w 4599620"/>
              <a:gd name="connsiteY4" fmla="*/ 2535733 h 2755955"/>
              <a:gd name="connsiteX5" fmla="*/ 4419714 w 4599620"/>
              <a:gd name="connsiteY5" fmla="*/ 2675080 h 2755955"/>
              <a:gd name="connsiteX6" fmla="*/ 4421360 w 4599620"/>
              <a:gd name="connsiteY6" fmla="*/ 1111214 h 2755955"/>
              <a:gd name="connsiteX7" fmla="*/ 3548351 w 4599620"/>
              <a:gd name="connsiteY7" fmla="*/ 79986 h 2755955"/>
              <a:gd name="connsiteX8" fmla="*/ 1966074 w 4599620"/>
              <a:gd name="connsiteY8" fmla="*/ 95978 h 2755955"/>
              <a:gd name="connsiteX0" fmla="*/ 1966074 w 4536852"/>
              <a:gd name="connsiteY0" fmla="*/ 99730 h 2756159"/>
              <a:gd name="connsiteX1" fmla="*/ 487794 w 4536852"/>
              <a:gd name="connsiteY1" fmla="*/ 320535 h 2756159"/>
              <a:gd name="connsiteX2" fmla="*/ 114 w 4536852"/>
              <a:gd name="connsiteY2" fmla="*/ 1670805 h 2756159"/>
              <a:gd name="connsiteX3" fmla="*/ 518274 w 4536852"/>
              <a:gd name="connsiteY3" fmla="*/ 2573156 h 2756159"/>
              <a:gd name="connsiteX4" fmla="*/ 2514714 w 4536852"/>
              <a:gd name="connsiteY4" fmla="*/ 2539485 h 2756159"/>
              <a:gd name="connsiteX5" fmla="*/ 4419714 w 4536852"/>
              <a:gd name="connsiteY5" fmla="*/ 2678832 h 2756159"/>
              <a:gd name="connsiteX6" fmla="*/ 4245705 w 4536852"/>
              <a:gd name="connsiteY6" fmla="*/ 1165719 h 2756159"/>
              <a:gd name="connsiteX7" fmla="*/ 3548351 w 4536852"/>
              <a:gd name="connsiteY7" fmla="*/ 83738 h 2756159"/>
              <a:gd name="connsiteX8" fmla="*/ 1966074 w 4536852"/>
              <a:gd name="connsiteY8" fmla="*/ 99730 h 2756159"/>
              <a:gd name="connsiteX0" fmla="*/ 1966074 w 4675770"/>
              <a:gd name="connsiteY0" fmla="*/ 99730 h 2634471"/>
              <a:gd name="connsiteX1" fmla="*/ 487794 w 4675770"/>
              <a:gd name="connsiteY1" fmla="*/ 320535 h 2634471"/>
              <a:gd name="connsiteX2" fmla="*/ 114 w 4675770"/>
              <a:gd name="connsiteY2" fmla="*/ 1670805 h 2634471"/>
              <a:gd name="connsiteX3" fmla="*/ 518274 w 4675770"/>
              <a:gd name="connsiteY3" fmla="*/ 2573156 h 2634471"/>
              <a:gd name="connsiteX4" fmla="*/ 2514714 w 4675770"/>
              <a:gd name="connsiteY4" fmla="*/ 2539485 h 2634471"/>
              <a:gd name="connsiteX5" fmla="*/ 4581859 w 4675770"/>
              <a:gd name="connsiteY5" fmla="*/ 2425068 h 2634471"/>
              <a:gd name="connsiteX6" fmla="*/ 4245705 w 4675770"/>
              <a:gd name="connsiteY6" fmla="*/ 1165719 h 2634471"/>
              <a:gd name="connsiteX7" fmla="*/ 3548351 w 4675770"/>
              <a:gd name="connsiteY7" fmla="*/ 83738 h 2634471"/>
              <a:gd name="connsiteX8" fmla="*/ 1966074 w 4675770"/>
              <a:gd name="connsiteY8" fmla="*/ 99730 h 2634471"/>
              <a:gd name="connsiteX0" fmla="*/ 2047112 w 4756807"/>
              <a:gd name="connsiteY0" fmla="*/ 99730 h 2604556"/>
              <a:gd name="connsiteX1" fmla="*/ 568832 w 4756807"/>
              <a:gd name="connsiteY1" fmla="*/ 320535 h 2604556"/>
              <a:gd name="connsiteX2" fmla="*/ 81 w 4756807"/>
              <a:gd name="connsiteY2" fmla="*/ 2076825 h 2604556"/>
              <a:gd name="connsiteX3" fmla="*/ 599312 w 4756807"/>
              <a:gd name="connsiteY3" fmla="*/ 2573156 h 2604556"/>
              <a:gd name="connsiteX4" fmla="*/ 2595752 w 4756807"/>
              <a:gd name="connsiteY4" fmla="*/ 2539485 h 2604556"/>
              <a:gd name="connsiteX5" fmla="*/ 4662897 w 4756807"/>
              <a:gd name="connsiteY5" fmla="*/ 2425068 h 2604556"/>
              <a:gd name="connsiteX6" fmla="*/ 4326743 w 4756807"/>
              <a:gd name="connsiteY6" fmla="*/ 1165719 h 2604556"/>
              <a:gd name="connsiteX7" fmla="*/ 3629389 w 4756807"/>
              <a:gd name="connsiteY7" fmla="*/ 83738 h 2604556"/>
              <a:gd name="connsiteX8" fmla="*/ 2047112 w 4756807"/>
              <a:gd name="connsiteY8" fmla="*/ 99730 h 2604556"/>
              <a:gd name="connsiteX0" fmla="*/ 2061345 w 4771040"/>
              <a:gd name="connsiteY0" fmla="*/ 99730 h 2604556"/>
              <a:gd name="connsiteX1" fmla="*/ 583065 w 4771040"/>
              <a:gd name="connsiteY1" fmla="*/ 320535 h 2604556"/>
              <a:gd name="connsiteX2" fmla="*/ 219602 w 4771040"/>
              <a:gd name="connsiteY2" fmla="*/ 1070951 h 2604556"/>
              <a:gd name="connsiteX3" fmla="*/ 14314 w 4771040"/>
              <a:gd name="connsiteY3" fmla="*/ 2076825 h 2604556"/>
              <a:gd name="connsiteX4" fmla="*/ 613545 w 4771040"/>
              <a:gd name="connsiteY4" fmla="*/ 2573156 h 2604556"/>
              <a:gd name="connsiteX5" fmla="*/ 2609985 w 4771040"/>
              <a:gd name="connsiteY5" fmla="*/ 2539485 h 2604556"/>
              <a:gd name="connsiteX6" fmla="*/ 4677130 w 4771040"/>
              <a:gd name="connsiteY6" fmla="*/ 2425068 h 2604556"/>
              <a:gd name="connsiteX7" fmla="*/ 4340976 w 4771040"/>
              <a:gd name="connsiteY7" fmla="*/ 1165719 h 2604556"/>
              <a:gd name="connsiteX8" fmla="*/ 3643622 w 4771040"/>
              <a:gd name="connsiteY8" fmla="*/ 83738 h 2604556"/>
              <a:gd name="connsiteX9" fmla="*/ 2061345 w 4771040"/>
              <a:gd name="connsiteY9" fmla="*/ 99730 h 2604556"/>
              <a:gd name="connsiteX0" fmla="*/ 2053438 w 4763133"/>
              <a:gd name="connsiteY0" fmla="*/ 99730 h 2604556"/>
              <a:gd name="connsiteX1" fmla="*/ 575158 w 4763133"/>
              <a:gd name="connsiteY1" fmla="*/ 320535 h 2604556"/>
              <a:gd name="connsiteX2" fmla="*/ 306278 w 4763133"/>
              <a:gd name="connsiteY2" fmla="*/ 1104785 h 2604556"/>
              <a:gd name="connsiteX3" fmla="*/ 6407 w 4763133"/>
              <a:gd name="connsiteY3" fmla="*/ 2076825 h 2604556"/>
              <a:gd name="connsiteX4" fmla="*/ 605638 w 4763133"/>
              <a:gd name="connsiteY4" fmla="*/ 2573156 h 2604556"/>
              <a:gd name="connsiteX5" fmla="*/ 2602078 w 4763133"/>
              <a:gd name="connsiteY5" fmla="*/ 2539485 h 2604556"/>
              <a:gd name="connsiteX6" fmla="*/ 4669223 w 4763133"/>
              <a:gd name="connsiteY6" fmla="*/ 2425068 h 2604556"/>
              <a:gd name="connsiteX7" fmla="*/ 4333069 w 4763133"/>
              <a:gd name="connsiteY7" fmla="*/ 1165719 h 2604556"/>
              <a:gd name="connsiteX8" fmla="*/ 3635715 w 4763133"/>
              <a:gd name="connsiteY8" fmla="*/ 83738 h 2604556"/>
              <a:gd name="connsiteX9" fmla="*/ 2053438 w 4763133"/>
              <a:gd name="connsiteY9" fmla="*/ 99730 h 2604556"/>
              <a:gd name="connsiteX0" fmla="*/ 2013920 w 4723615"/>
              <a:gd name="connsiteY0" fmla="*/ 99730 h 2584881"/>
              <a:gd name="connsiteX1" fmla="*/ 535640 w 4723615"/>
              <a:gd name="connsiteY1" fmla="*/ 320535 h 2584881"/>
              <a:gd name="connsiteX2" fmla="*/ 266760 w 4723615"/>
              <a:gd name="connsiteY2" fmla="*/ 1104785 h 2584881"/>
              <a:gd name="connsiteX3" fmla="*/ 7425 w 4723615"/>
              <a:gd name="connsiteY3" fmla="*/ 2347505 h 2584881"/>
              <a:gd name="connsiteX4" fmla="*/ 566120 w 4723615"/>
              <a:gd name="connsiteY4" fmla="*/ 2573156 h 2584881"/>
              <a:gd name="connsiteX5" fmla="*/ 2562560 w 4723615"/>
              <a:gd name="connsiteY5" fmla="*/ 2539485 h 2584881"/>
              <a:gd name="connsiteX6" fmla="*/ 4629705 w 4723615"/>
              <a:gd name="connsiteY6" fmla="*/ 2425068 h 2584881"/>
              <a:gd name="connsiteX7" fmla="*/ 4293551 w 4723615"/>
              <a:gd name="connsiteY7" fmla="*/ 1165719 h 2584881"/>
              <a:gd name="connsiteX8" fmla="*/ 3596197 w 4723615"/>
              <a:gd name="connsiteY8" fmla="*/ 83738 h 2584881"/>
              <a:gd name="connsiteX9" fmla="*/ 2013920 w 4723615"/>
              <a:gd name="connsiteY9" fmla="*/ 99730 h 2584881"/>
              <a:gd name="connsiteX0" fmla="*/ 2018737 w 4728432"/>
              <a:gd name="connsiteY0" fmla="*/ 99730 h 2896906"/>
              <a:gd name="connsiteX1" fmla="*/ 540457 w 4728432"/>
              <a:gd name="connsiteY1" fmla="*/ 320535 h 2896906"/>
              <a:gd name="connsiteX2" fmla="*/ 271577 w 4728432"/>
              <a:gd name="connsiteY2" fmla="*/ 1104785 h 2896906"/>
              <a:gd name="connsiteX3" fmla="*/ 12242 w 4728432"/>
              <a:gd name="connsiteY3" fmla="*/ 2347505 h 2896906"/>
              <a:gd name="connsiteX4" fmla="*/ 679032 w 4728432"/>
              <a:gd name="connsiteY4" fmla="*/ 2894591 h 2896906"/>
              <a:gd name="connsiteX5" fmla="*/ 2567377 w 4728432"/>
              <a:gd name="connsiteY5" fmla="*/ 2539485 h 2896906"/>
              <a:gd name="connsiteX6" fmla="*/ 4634522 w 4728432"/>
              <a:gd name="connsiteY6" fmla="*/ 2425068 h 2896906"/>
              <a:gd name="connsiteX7" fmla="*/ 4298368 w 4728432"/>
              <a:gd name="connsiteY7" fmla="*/ 1165719 h 2896906"/>
              <a:gd name="connsiteX8" fmla="*/ 3601014 w 4728432"/>
              <a:gd name="connsiteY8" fmla="*/ 83738 h 2896906"/>
              <a:gd name="connsiteX9" fmla="*/ 2018737 w 4728432"/>
              <a:gd name="connsiteY9" fmla="*/ 99730 h 2896906"/>
              <a:gd name="connsiteX0" fmla="*/ 2018737 w 4728432"/>
              <a:gd name="connsiteY0" fmla="*/ 99730 h 2909754"/>
              <a:gd name="connsiteX1" fmla="*/ 540457 w 4728432"/>
              <a:gd name="connsiteY1" fmla="*/ 320535 h 2909754"/>
              <a:gd name="connsiteX2" fmla="*/ 271577 w 4728432"/>
              <a:gd name="connsiteY2" fmla="*/ 1104785 h 2909754"/>
              <a:gd name="connsiteX3" fmla="*/ 12243 w 4728432"/>
              <a:gd name="connsiteY3" fmla="*/ 1975319 h 2909754"/>
              <a:gd name="connsiteX4" fmla="*/ 679032 w 4728432"/>
              <a:gd name="connsiteY4" fmla="*/ 2894591 h 2909754"/>
              <a:gd name="connsiteX5" fmla="*/ 2567377 w 4728432"/>
              <a:gd name="connsiteY5" fmla="*/ 2539485 h 2909754"/>
              <a:gd name="connsiteX6" fmla="*/ 4634522 w 4728432"/>
              <a:gd name="connsiteY6" fmla="*/ 2425068 h 2909754"/>
              <a:gd name="connsiteX7" fmla="*/ 4298368 w 4728432"/>
              <a:gd name="connsiteY7" fmla="*/ 1165719 h 2909754"/>
              <a:gd name="connsiteX8" fmla="*/ 3601014 w 4728432"/>
              <a:gd name="connsiteY8" fmla="*/ 83738 h 2909754"/>
              <a:gd name="connsiteX9" fmla="*/ 2018737 w 4728432"/>
              <a:gd name="connsiteY9" fmla="*/ 99730 h 2909754"/>
              <a:gd name="connsiteX0" fmla="*/ 2018737 w 4728432"/>
              <a:gd name="connsiteY0" fmla="*/ 99730 h 2909754"/>
              <a:gd name="connsiteX1" fmla="*/ 540457 w 4728432"/>
              <a:gd name="connsiteY1" fmla="*/ 320535 h 2909754"/>
              <a:gd name="connsiteX2" fmla="*/ 271577 w 4728432"/>
              <a:gd name="connsiteY2" fmla="*/ 1104785 h 2909754"/>
              <a:gd name="connsiteX3" fmla="*/ 12243 w 4728432"/>
              <a:gd name="connsiteY3" fmla="*/ 1975319 h 2909754"/>
              <a:gd name="connsiteX4" fmla="*/ 679032 w 4728432"/>
              <a:gd name="connsiteY4" fmla="*/ 2894591 h 2909754"/>
              <a:gd name="connsiteX5" fmla="*/ 2567377 w 4728432"/>
              <a:gd name="connsiteY5" fmla="*/ 2539485 h 2909754"/>
              <a:gd name="connsiteX6" fmla="*/ 4634522 w 4728432"/>
              <a:gd name="connsiteY6" fmla="*/ 2425068 h 2909754"/>
              <a:gd name="connsiteX7" fmla="*/ 4298368 w 4728432"/>
              <a:gd name="connsiteY7" fmla="*/ 1165719 h 2909754"/>
              <a:gd name="connsiteX8" fmla="*/ 3601014 w 4728432"/>
              <a:gd name="connsiteY8" fmla="*/ 83738 h 2909754"/>
              <a:gd name="connsiteX9" fmla="*/ 2018737 w 4728432"/>
              <a:gd name="connsiteY9" fmla="*/ 99730 h 2909754"/>
              <a:gd name="connsiteX0" fmla="*/ 2018737 w 4716507"/>
              <a:gd name="connsiteY0" fmla="*/ 99730 h 2909215"/>
              <a:gd name="connsiteX1" fmla="*/ 540457 w 4716507"/>
              <a:gd name="connsiteY1" fmla="*/ 320535 h 2909215"/>
              <a:gd name="connsiteX2" fmla="*/ 271577 w 4716507"/>
              <a:gd name="connsiteY2" fmla="*/ 1104785 h 2909215"/>
              <a:gd name="connsiteX3" fmla="*/ 12243 w 4716507"/>
              <a:gd name="connsiteY3" fmla="*/ 1975319 h 2909215"/>
              <a:gd name="connsiteX4" fmla="*/ 679032 w 4716507"/>
              <a:gd name="connsiteY4" fmla="*/ 2894591 h 2909215"/>
              <a:gd name="connsiteX5" fmla="*/ 2567377 w 4716507"/>
              <a:gd name="connsiteY5" fmla="*/ 2539485 h 2909215"/>
              <a:gd name="connsiteX6" fmla="*/ 4621010 w 4716507"/>
              <a:gd name="connsiteY6" fmla="*/ 2526572 h 2909215"/>
              <a:gd name="connsiteX7" fmla="*/ 4298368 w 4716507"/>
              <a:gd name="connsiteY7" fmla="*/ 1165719 h 2909215"/>
              <a:gd name="connsiteX8" fmla="*/ 3601014 w 4716507"/>
              <a:gd name="connsiteY8" fmla="*/ 83738 h 2909215"/>
              <a:gd name="connsiteX9" fmla="*/ 2018737 w 4716507"/>
              <a:gd name="connsiteY9" fmla="*/ 99730 h 2909215"/>
              <a:gd name="connsiteX0" fmla="*/ 2018737 w 4714563"/>
              <a:gd name="connsiteY0" fmla="*/ 99730 h 2908474"/>
              <a:gd name="connsiteX1" fmla="*/ 540457 w 4714563"/>
              <a:gd name="connsiteY1" fmla="*/ 320535 h 2908474"/>
              <a:gd name="connsiteX2" fmla="*/ 271577 w 4714563"/>
              <a:gd name="connsiteY2" fmla="*/ 1104785 h 2908474"/>
              <a:gd name="connsiteX3" fmla="*/ 12243 w 4714563"/>
              <a:gd name="connsiteY3" fmla="*/ 1975319 h 2908474"/>
              <a:gd name="connsiteX4" fmla="*/ 679032 w 4714563"/>
              <a:gd name="connsiteY4" fmla="*/ 2894591 h 2908474"/>
              <a:gd name="connsiteX5" fmla="*/ 2567377 w 4714563"/>
              <a:gd name="connsiteY5" fmla="*/ 2539485 h 2908474"/>
              <a:gd name="connsiteX6" fmla="*/ 2595636 w 4714563"/>
              <a:gd name="connsiteY6" fmla="*/ 2678118 h 2908474"/>
              <a:gd name="connsiteX7" fmla="*/ 4621010 w 4714563"/>
              <a:gd name="connsiteY7" fmla="*/ 2526572 h 2908474"/>
              <a:gd name="connsiteX8" fmla="*/ 4298368 w 4714563"/>
              <a:gd name="connsiteY8" fmla="*/ 1165719 h 2908474"/>
              <a:gd name="connsiteX9" fmla="*/ 3601014 w 4714563"/>
              <a:gd name="connsiteY9" fmla="*/ 83738 h 2908474"/>
              <a:gd name="connsiteX10" fmla="*/ 2018737 w 4714563"/>
              <a:gd name="connsiteY10" fmla="*/ 99730 h 2908474"/>
              <a:gd name="connsiteX0" fmla="*/ 2018737 w 4714563"/>
              <a:gd name="connsiteY0" fmla="*/ 99730 h 2923529"/>
              <a:gd name="connsiteX1" fmla="*/ 540457 w 4714563"/>
              <a:gd name="connsiteY1" fmla="*/ 320535 h 2923529"/>
              <a:gd name="connsiteX2" fmla="*/ 271577 w 4714563"/>
              <a:gd name="connsiteY2" fmla="*/ 1104785 h 2923529"/>
              <a:gd name="connsiteX3" fmla="*/ 12243 w 4714563"/>
              <a:gd name="connsiteY3" fmla="*/ 1975319 h 2923529"/>
              <a:gd name="connsiteX4" fmla="*/ 679032 w 4714563"/>
              <a:gd name="connsiteY4" fmla="*/ 2894591 h 2923529"/>
              <a:gd name="connsiteX5" fmla="*/ 2595636 w 4714563"/>
              <a:gd name="connsiteY5" fmla="*/ 2678118 h 2923529"/>
              <a:gd name="connsiteX6" fmla="*/ 4621010 w 4714563"/>
              <a:gd name="connsiteY6" fmla="*/ 2526572 h 2923529"/>
              <a:gd name="connsiteX7" fmla="*/ 4298368 w 4714563"/>
              <a:gd name="connsiteY7" fmla="*/ 1165719 h 2923529"/>
              <a:gd name="connsiteX8" fmla="*/ 3601014 w 4714563"/>
              <a:gd name="connsiteY8" fmla="*/ 83738 h 2923529"/>
              <a:gd name="connsiteX9" fmla="*/ 2018737 w 4714563"/>
              <a:gd name="connsiteY9" fmla="*/ 99730 h 2923529"/>
              <a:gd name="connsiteX0" fmla="*/ 2018737 w 4776168"/>
              <a:gd name="connsiteY0" fmla="*/ 99730 h 2919170"/>
              <a:gd name="connsiteX1" fmla="*/ 540457 w 4776168"/>
              <a:gd name="connsiteY1" fmla="*/ 320535 h 2919170"/>
              <a:gd name="connsiteX2" fmla="*/ 271577 w 4776168"/>
              <a:gd name="connsiteY2" fmla="*/ 1104785 h 2919170"/>
              <a:gd name="connsiteX3" fmla="*/ 12243 w 4776168"/>
              <a:gd name="connsiteY3" fmla="*/ 1975319 h 2919170"/>
              <a:gd name="connsiteX4" fmla="*/ 679032 w 4776168"/>
              <a:gd name="connsiteY4" fmla="*/ 2894591 h 2919170"/>
              <a:gd name="connsiteX5" fmla="*/ 1717360 w 4776168"/>
              <a:gd name="connsiteY5" fmla="*/ 2644283 h 2919170"/>
              <a:gd name="connsiteX6" fmla="*/ 4621010 w 4776168"/>
              <a:gd name="connsiteY6" fmla="*/ 2526572 h 2919170"/>
              <a:gd name="connsiteX7" fmla="*/ 4298368 w 4776168"/>
              <a:gd name="connsiteY7" fmla="*/ 1165719 h 2919170"/>
              <a:gd name="connsiteX8" fmla="*/ 3601014 w 4776168"/>
              <a:gd name="connsiteY8" fmla="*/ 83738 h 2919170"/>
              <a:gd name="connsiteX9" fmla="*/ 2018737 w 4776168"/>
              <a:gd name="connsiteY9" fmla="*/ 99730 h 2919170"/>
              <a:gd name="connsiteX0" fmla="*/ 2018737 w 4799433"/>
              <a:gd name="connsiteY0" fmla="*/ 99730 h 2919168"/>
              <a:gd name="connsiteX1" fmla="*/ 540457 w 4799433"/>
              <a:gd name="connsiteY1" fmla="*/ 320535 h 2919168"/>
              <a:gd name="connsiteX2" fmla="*/ 271577 w 4799433"/>
              <a:gd name="connsiteY2" fmla="*/ 1104785 h 2919168"/>
              <a:gd name="connsiteX3" fmla="*/ 12243 w 4799433"/>
              <a:gd name="connsiteY3" fmla="*/ 1975319 h 2919168"/>
              <a:gd name="connsiteX4" fmla="*/ 679032 w 4799433"/>
              <a:gd name="connsiteY4" fmla="*/ 2894591 h 2919168"/>
              <a:gd name="connsiteX5" fmla="*/ 1717360 w 4799433"/>
              <a:gd name="connsiteY5" fmla="*/ 2644283 h 2919168"/>
              <a:gd name="connsiteX6" fmla="*/ 4648034 w 4799433"/>
              <a:gd name="connsiteY6" fmla="*/ 2526572 h 2919168"/>
              <a:gd name="connsiteX7" fmla="*/ 4298368 w 4799433"/>
              <a:gd name="connsiteY7" fmla="*/ 1165719 h 2919168"/>
              <a:gd name="connsiteX8" fmla="*/ 3601014 w 4799433"/>
              <a:gd name="connsiteY8" fmla="*/ 83738 h 2919168"/>
              <a:gd name="connsiteX9" fmla="*/ 2018737 w 4799433"/>
              <a:gd name="connsiteY9" fmla="*/ 99730 h 2919168"/>
              <a:gd name="connsiteX0" fmla="*/ 2018737 w 4754177"/>
              <a:gd name="connsiteY0" fmla="*/ 99730 h 2919170"/>
              <a:gd name="connsiteX1" fmla="*/ 540457 w 4754177"/>
              <a:gd name="connsiteY1" fmla="*/ 320535 h 2919170"/>
              <a:gd name="connsiteX2" fmla="*/ 271577 w 4754177"/>
              <a:gd name="connsiteY2" fmla="*/ 1104785 h 2919170"/>
              <a:gd name="connsiteX3" fmla="*/ 12243 w 4754177"/>
              <a:gd name="connsiteY3" fmla="*/ 1975319 h 2919170"/>
              <a:gd name="connsiteX4" fmla="*/ 679032 w 4754177"/>
              <a:gd name="connsiteY4" fmla="*/ 2894591 h 2919170"/>
              <a:gd name="connsiteX5" fmla="*/ 1717360 w 4754177"/>
              <a:gd name="connsiteY5" fmla="*/ 2644283 h 2919170"/>
              <a:gd name="connsiteX6" fmla="*/ 4648034 w 4754177"/>
              <a:gd name="connsiteY6" fmla="*/ 2526572 h 2919170"/>
              <a:gd name="connsiteX7" fmla="*/ 4298368 w 4754177"/>
              <a:gd name="connsiteY7" fmla="*/ 1165719 h 2919170"/>
              <a:gd name="connsiteX8" fmla="*/ 3601014 w 4754177"/>
              <a:gd name="connsiteY8" fmla="*/ 83738 h 2919170"/>
              <a:gd name="connsiteX9" fmla="*/ 2018737 w 4754177"/>
              <a:gd name="connsiteY9" fmla="*/ 99730 h 2919170"/>
              <a:gd name="connsiteX0" fmla="*/ 2018737 w 4850649"/>
              <a:gd name="connsiteY0" fmla="*/ 94729 h 2914167"/>
              <a:gd name="connsiteX1" fmla="*/ 540457 w 4850649"/>
              <a:gd name="connsiteY1" fmla="*/ 315534 h 2914167"/>
              <a:gd name="connsiteX2" fmla="*/ 271577 w 4850649"/>
              <a:gd name="connsiteY2" fmla="*/ 1099784 h 2914167"/>
              <a:gd name="connsiteX3" fmla="*/ 12243 w 4850649"/>
              <a:gd name="connsiteY3" fmla="*/ 1970318 h 2914167"/>
              <a:gd name="connsiteX4" fmla="*/ 679032 w 4850649"/>
              <a:gd name="connsiteY4" fmla="*/ 2889590 h 2914167"/>
              <a:gd name="connsiteX5" fmla="*/ 1717360 w 4850649"/>
              <a:gd name="connsiteY5" fmla="*/ 2639282 h 2914167"/>
              <a:gd name="connsiteX6" fmla="*/ 4648034 w 4850649"/>
              <a:gd name="connsiteY6" fmla="*/ 2521571 h 2914167"/>
              <a:gd name="connsiteX7" fmla="*/ 4487535 w 4850649"/>
              <a:gd name="connsiteY7" fmla="*/ 1093048 h 2914167"/>
              <a:gd name="connsiteX8" fmla="*/ 3601014 w 4850649"/>
              <a:gd name="connsiteY8" fmla="*/ 78737 h 2914167"/>
              <a:gd name="connsiteX9" fmla="*/ 2018737 w 4850649"/>
              <a:gd name="connsiteY9" fmla="*/ 94729 h 2914167"/>
              <a:gd name="connsiteX0" fmla="*/ 2018737 w 4814124"/>
              <a:gd name="connsiteY0" fmla="*/ 94729 h 2914169"/>
              <a:gd name="connsiteX1" fmla="*/ 540457 w 4814124"/>
              <a:gd name="connsiteY1" fmla="*/ 315534 h 2914169"/>
              <a:gd name="connsiteX2" fmla="*/ 271577 w 4814124"/>
              <a:gd name="connsiteY2" fmla="*/ 1099784 h 2914169"/>
              <a:gd name="connsiteX3" fmla="*/ 12243 w 4814124"/>
              <a:gd name="connsiteY3" fmla="*/ 1970318 h 2914169"/>
              <a:gd name="connsiteX4" fmla="*/ 679032 w 4814124"/>
              <a:gd name="connsiteY4" fmla="*/ 2889590 h 2914169"/>
              <a:gd name="connsiteX5" fmla="*/ 1717360 w 4814124"/>
              <a:gd name="connsiteY5" fmla="*/ 2639282 h 2914169"/>
              <a:gd name="connsiteX6" fmla="*/ 4648034 w 4814124"/>
              <a:gd name="connsiteY6" fmla="*/ 2521571 h 2914169"/>
              <a:gd name="connsiteX7" fmla="*/ 4487535 w 4814124"/>
              <a:gd name="connsiteY7" fmla="*/ 1093048 h 2914169"/>
              <a:gd name="connsiteX8" fmla="*/ 3601014 w 4814124"/>
              <a:gd name="connsiteY8" fmla="*/ 78737 h 2914169"/>
              <a:gd name="connsiteX9" fmla="*/ 2018737 w 4814124"/>
              <a:gd name="connsiteY9" fmla="*/ 94729 h 2914169"/>
              <a:gd name="connsiteX0" fmla="*/ 2018737 w 4814124"/>
              <a:gd name="connsiteY0" fmla="*/ 94729 h 2914167"/>
              <a:gd name="connsiteX1" fmla="*/ 540457 w 4814124"/>
              <a:gd name="connsiteY1" fmla="*/ 315534 h 2914167"/>
              <a:gd name="connsiteX2" fmla="*/ 271577 w 4814124"/>
              <a:gd name="connsiteY2" fmla="*/ 1099784 h 2914167"/>
              <a:gd name="connsiteX3" fmla="*/ 12243 w 4814124"/>
              <a:gd name="connsiteY3" fmla="*/ 1970318 h 2914167"/>
              <a:gd name="connsiteX4" fmla="*/ 679032 w 4814124"/>
              <a:gd name="connsiteY4" fmla="*/ 2889590 h 2914167"/>
              <a:gd name="connsiteX5" fmla="*/ 1717360 w 4814124"/>
              <a:gd name="connsiteY5" fmla="*/ 2639282 h 2914167"/>
              <a:gd name="connsiteX6" fmla="*/ 4648034 w 4814124"/>
              <a:gd name="connsiteY6" fmla="*/ 2521571 h 2914167"/>
              <a:gd name="connsiteX7" fmla="*/ 4487535 w 4814124"/>
              <a:gd name="connsiteY7" fmla="*/ 1093048 h 2914167"/>
              <a:gd name="connsiteX8" fmla="*/ 3601014 w 4814124"/>
              <a:gd name="connsiteY8" fmla="*/ 78737 h 2914167"/>
              <a:gd name="connsiteX9" fmla="*/ 2018737 w 4814124"/>
              <a:gd name="connsiteY9" fmla="*/ 94729 h 2914167"/>
              <a:gd name="connsiteX0" fmla="*/ 2018737 w 4734517"/>
              <a:gd name="connsiteY0" fmla="*/ 94729 h 2914169"/>
              <a:gd name="connsiteX1" fmla="*/ 540457 w 4734517"/>
              <a:gd name="connsiteY1" fmla="*/ 315534 h 2914169"/>
              <a:gd name="connsiteX2" fmla="*/ 271577 w 4734517"/>
              <a:gd name="connsiteY2" fmla="*/ 1099784 h 2914169"/>
              <a:gd name="connsiteX3" fmla="*/ 12243 w 4734517"/>
              <a:gd name="connsiteY3" fmla="*/ 1970318 h 2914169"/>
              <a:gd name="connsiteX4" fmla="*/ 679032 w 4734517"/>
              <a:gd name="connsiteY4" fmla="*/ 2889590 h 2914169"/>
              <a:gd name="connsiteX5" fmla="*/ 1717360 w 4734517"/>
              <a:gd name="connsiteY5" fmla="*/ 2639282 h 2914169"/>
              <a:gd name="connsiteX6" fmla="*/ 4648034 w 4734517"/>
              <a:gd name="connsiteY6" fmla="*/ 2521571 h 2914169"/>
              <a:gd name="connsiteX7" fmla="*/ 4487535 w 4734517"/>
              <a:gd name="connsiteY7" fmla="*/ 1093048 h 2914169"/>
              <a:gd name="connsiteX8" fmla="*/ 3601014 w 4734517"/>
              <a:gd name="connsiteY8" fmla="*/ 78737 h 2914169"/>
              <a:gd name="connsiteX9" fmla="*/ 2018737 w 4734517"/>
              <a:gd name="connsiteY9" fmla="*/ 94729 h 2914169"/>
              <a:gd name="connsiteX0" fmla="*/ 2006598 w 4722378"/>
              <a:gd name="connsiteY0" fmla="*/ 94729 h 2914167"/>
              <a:gd name="connsiteX1" fmla="*/ 528318 w 4722378"/>
              <a:gd name="connsiteY1" fmla="*/ 315534 h 2914167"/>
              <a:gd name="connsiteX2" fmla="*/ 259438 w 4722378"/>
              <a:gd name="connsiteY2" fmla="*/ 1099784 h 2914167"/>
              <a:gd name="connsiteX3" fmla="*/ 104 w 4722378"/>
              <a:gd name="connsiteY3" fmla="*/ 1970318 h 2914167"/>
              <a:gd name="connsiteX4" fmla="*/ 666893 w 4722378"/>
              <a:gd name="connsiteY4" fmla="*/ 2889590 h 2914167"/>
              <a:gd name="connsiteX5" fmla="*/ 1705221 w 4722378"/>
              <a:gd name="connsiteY5" fmla="*/ 2639282 h 2914167"/>
              <a:gd name="connsiteX6" fmla="*/ 4635895 w 4722378"/>
              <a:gd name="connsiteY6" fmla="*/ 2521571 h 2914167"/>
              <a:gd name="connsiteX7" fmla="*/ 4475396 w 4722378"/>
              <a:gd name="connsiteY7" fmla="*/ 1093048 h 2914167"/>
              <a:gd name="connsiteX8" fmla="*/ 3588875 w 4722378"/>
              <a:gd name="connsiteY8" fmla="*/ 78737 h 2914167"/>
              <a:gd name="connsiteX9" fmla="*/ 2006598 w 4722378"/>
              <a:gd name="connsiteY9" fmla="*/ 94729 h 2914167"/>
              <a:gd name="connsiteX0" fmla="*/ 2008903 w 4724683"/>
              <a:gd name="connsiteY0" fmla="*/ 94729 h 2914169"/>
              <a:gd name="connsiteX1" fmla="*/ 530623 w 4724683"/>
              <a:gd name="connsiteY1" fmla="*/ 315534 h 2914169"/>
              <a:gd name="connsiteX2" fmla="*/ 261743 w 4724683"/>
              <a:gd name="connsiteY2" fmla="*/ 1099784 h 2914169"/>
              <a:gd name="connsiteX3" fmla="*/ 2409 w 4724683"/>
              <a:gd name="connsiteY3" fmla="*/ 1970318 h 2914169"/>
              <a:gd name="connsiteX4" fmla="*/ 669198 w 4724683"/>
              <a:gd name="connsiteY4" fmla="*/ 2889590 h 2914169"/>
              <a:gd name="connsiteX5" fmla="*/ 1707526 w 4724683"/>
              <a:gd name="connsiteY5" fmla="*/ 2639282 h 2914169"/>
              <a:gd name="connsiteX6" fmla="*/ 4638200 w 4724683"/>
              <a:gd name="connsiteY6" fmla="*/ 2521571 h 2914169"/>
              <a:gd name="connsiteX7" fmla="*/ 4477701 w 4724683"/>
              <a:gd name="connsiteY7" fmla="*/ 1093048 h 2914169"/>
              <a:gd name="connsiteX8" fmla="*/ 3591180 w 4724683"/>
              <a:gd name="connsiteY8" fmla="*/ 78737 h 2914169"/>
              <a:gd name="connsiteX9" fmla="*/ 2008903 w 4724683"/>
              <a:gd name="connsiteY9" fmla="*/ 94729 h 2914169"/>
              <a:gd name="connsiteX0" fmla="*/ 2008903 w 4724683"/>
              <a:gd name="connsiteY0" fmla="*/ 94729 h 2914167"/>
              <a:gd name="connsiteX1" fmla="*/ 530623 w 4724683"/>
              <a:gd name="connsiteY1" fmla="*/ 315534 h 2914167"/>
              <a:gd name="connsiteX2" fmla="*/ 261743 w 4724683"/>
              <a:gd name="connsiteY2" fmla="*/ 1099784 h 2914167"/>
              <a:gd name="connsiteX3" fmla="*/ 2409 w 4724683"/>
              <a:gd name="connsiteY3" fmla="*/ 1970318 h 2914167"/>
              <a:gd name="connsiteX4" fmla="*/ 669198 w 4724683"/>
              <a:gd name="connsiteY4" fmla="*/ 2889590 h 2914167"/>
              <a:gd name="connsiteX5" fmla="*/ 1707526 w 4724683"/>
              <a:gd name="connsiteY5" fmla="*/ 2639282 h 2914167"/>
              <a:gd name="connsiteX6" fmla="*/ 4638200 w 4724683"/>
              <a:gd name="connsiteY6" fmla="*/ 2521571 h 2914167"/>
              <a:gd name="connsiteX7" fmla="*/ 4477701 w 4724683"/>
              <a:gd name="connsiteY7" fmla="*/ 1093048 h 2914167"/>
              <a:gd name="connsiteX8" fmla="*/ 3591180 w 4724683"/>
              <a:gd name="connsiteY8" fmla="*/ 78737 h 2914167"/>
              <a:gd name="connsiteX9" fmla="*/ 2008903 w 4724683"/>
              <a:gd name="connsiteY9" fmla="*/ 94729 h 2914167"/>
              <a:gd name="connsiteX0" fmla="*/ 2017505 w 4733285"/>
              <a:gd name="connsiteY0" fmla="*/ 94729 h 2914169"/>
              <a:gd name="connsiteX1" fmla="*/ 539225 w 4733285"/>
              <a:gd name="connsiteY1" fmla="*/ 315534 h 2914169"/>
              <a:gd name="connsiteX2" fmla="*/ 270345 w 4733285"/>
              <a:gd name="connsiteY2" fmla="*/ 1099784 h 2914169"/>
              <a:gd name="connsiteX3" fmla="*/ 11011 w 4733285"/>
              <a:gd name="connsiteY3" fmla="*/ 1970318 h 2914169"/>
              <a:gd name="connsiteX4" fmla="*/ 677800 w 4733285"/>
              <a:gd name="connsiteY4" fmla="*/ 2889590 h 2914169"/>
              <a:gd name="connsiteX5" fmla="*/ 1716128 w 4733285"/>
              <a:gd name="connsiteY5" fmla="*/ 2639282 h 2914169"/>
              <a:gd name="connsiteX6" fmla="*/ 4646802 w 4733285"/>
              <a:gd name="connsiteY6" fmla="*/ 2521571 h 2914169"/>
              <a:gd name="connsiteX7" fmla="*/ 4486303 w 4733285"/>
              <a:gd name="connsiteY7" fmla="*/ 1093048 h 2914169"/>
              <a:gd name="connsiteX8" fmla="*/ 3599782 w 4733285"/>
              <a:gd name="connsiteY8" fmla="*/ 78737 h 2914169"/>
              <a:gd name="connsiteX9" fmla="*/ 2017505 w 4733285"/>
              <a:gd name="connsiteY9" fmla="*/ 94729 h 2914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33285" h="2914169">
                <a:moveTo>
                  <a:pt x="2017505" y="94729"/>
                </a:moveTo>
                <a:cubicBezTo>
                  <a:pt x="1507412" y="134195"/>
                  <a:pt x="830418" y="148025"/>
                  <a:pt x="539225" y="315534"/>
                </a:cubicBezTo>
                <a:cubicBezTo>
                  <a:pt x="248032" y="483043"/>
                  <a:pt x="365137" y="807069"/>
                  <a:pt x="270345" y="1099784"/>
                </a:cubicBezTo>
                <a:cubicBezTo>
                  <a:pt x="128262" y="1619476"/>
                  <a:pt x="77094" y="1333667"/>
                  <a:pt x="11011" y="1970318"/>
                </a:cubicBezTo>
                <a:cubicBezTo>
                  <a:pt x="-55072" y="2606969"/>
                  <a:pt x="177422" y="2778096"/>
                  <a:pt x="677800" y="2889590"/>
                </a:cubicBezTo>
                <a:cubicBezTo>
                  <a:pt x="1178178" y="3001084"/>
                  <a:pt x="1059132" y="2700618"/>
                  <a:pt x="1716128" y="2639282"/>
                </a:cubicBezTo>
                <a:cubicBezTo>
                  <a:pt x="2373124" y="2577946"/>
                  <a:pt x="4374273" y="2880781"/>
                  <a:pt x="4646802" y="2521571"/>
                </a:cubicBezTo>
                <a:cubicBezTo>
                  <a:pt x="4919331" y="2162361"/>
                  <a:pt x="4458126" y="1635528"/>
                  <a:pt x="4486303" y="1093048"/>
                </a:cubicBezTo>
                <a:cubicBezTo>
                  <a:pt x="4514480" y="550568"/>
                  <a:pt x="4011248" y="245124"/>
                  <a:pt x="3599782" y="78737"/>
                </a:cubicBezTo>
                <a:cubicBezTo>
                  <a:pt x="3188316" y="-87650"/>
                  <a:pt x="2527598" y="55263"/>
                  <a:pt x="2017505" y="94729"/>
                </a:cubicBezTo>
                <a:close/>
              </a:path>
            </a:pathLst>
          </a:custGeom>
          <a:solidFill>
            <a:srgbClr val="F3F3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2400" b="1">
                <a:solidFill>
                  <a:schemeClr val="tx1"/>
                </a:solidFill>
                <a:latin typeface="+mj-lt"/>
              </a:rPr>
              <a:t>Fredrik Larsson</a:t>
            </a:r>
            <a:br>
              <a:rPr lang="sv-SE" sz="2000">
                <a:solidFill>
                  <a:schemeClr val="tx1"/>
                </a:solidFill>
              </a:rPr>
            </a:br>
            <a:r>
              <a:rPr lang="sv-SE" sz="400">
                <a:solidFill>
                  <a:schemeClr val="tx1"/>
                </a:solidFill>
              </a:rPr>
              <a:t>  </a:t>
            </a:r>
            <a:endParaRPr lang="sv-SE" sz="800">
              <a:solidFill>
                <a:schemeClr val="tx1"/>
              </a:solidFill>
            </a:endParaRPr>
          </a:p>
          <a:p>
            <a:pPr algn="ctr"/>
            <a:r>
              <a:rPr lang="sv-SE" sz="1600">
                <a:solidFill>
                  <a:schemeClr val="tx1"/>
                </a:solidFill>
              </a:rPr>
              <a:t>Kommunikation</a:t>
            </a:r>
            <a:br>
              <a:rPr lang="sv-SE" sz="1600">
                <a:solidFill>
                  <a:schemeClr val="tx1"/>
                </a:solidFill>
              </a:rPr>
            </a:br>
            <a:r>
              <a:rPr lang="sv-SE" sz="1600">
                <a:solidFill>
                  <a:schemeClr val="tx1"/>
                </a:solidFill>
              </a:rPr>
              <a:t>Linköping Science Park</a:t>
            </a:r>
            <a:br>
              <a:rPr lang="sv-SE" sz="1600">
                <a:solidFill>
                  <a:schemeClr val="tx1"/>
                </a:solidFill>
              </a:rPr>
            </a:br>
            <a:r>
              <a:rPr lang="sv-SE" sz="1600">
                <a:solidFill>
                  <a:schemeClr val="tx1"/>
                </a:solidFill>
              </a:rPr>
              <a:t>fredrik.larsson@linkopingsciencepark.se</a:t>
            </a:r>
            <a:endParaRPr lang="sv-SE" sz="1600"/>
          </a:p>
        </p:txBody>
      </p:sp>
      <p:sp>
        <p:nvSpPr>
          <p:cNvPr id="18" name="Frihandsfigur: Form 17">
            <a:extLst>
              <a:ext uri="{FF2B5EF4-FFF2-40B4-BE49-F238E27FC236}">
                <a16:creationId xmlns:a16="http://schemas.microsoft.com/office/drawing/2014/main" id="{C4AFBBB7-EBDF-2A9B-120B-58A8B8BFDCCD}"/>
              </a:ext>
            </a:extLst>
          </p:cNvPr>
          <p:cNvSpPr/>
          <p:nvPr/>
        </p:nvSpPr>
        <p:spPr>
          <a:xfrm>
            <a:off x="4031941" y="2070551"/>
            <a:ext cx="3895924" cy="1991518"/>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70947 w 4801756"/>
              <a:gd name="connsiteY0" fmla="*/ 95810 h 2719899"/>
              <a:gd name="connsiteX1" fmla="*/ 371058 w 4801756"/>
              <a:gd name="connsiteY1" fmla="*/ 130521 h 2719899"/>
              <a:gd name="connsiteX2" fmla="*/ 4987 w 4801756"/>
              <a:gd name="connsiteY2" fmla="*/ 1666885 h 2719899"/>
              <a:gd name="connsiteX3" fmla="*/ 523147 w 4801756"/>
              <a:gd name="connsiteY3" fmla="*/ 2569236 h 2719899"/>
              <a:gd name="connsiteX4" fmla="*/ 2519587 w 4801756"/>
              <a:gd name="connsiteY4" fmla="*/ 2535565 h 2719899"/>
              <a:gd name="connsiteX5" fmla="*/ 4424587 w 4801756"/>
              <a:gd name="connsiteY5" fmla="*/ 2674912 h 2719899"/>
              <a:gd name="connsiteX6" fmla="*/ 4737007 w 4801756"/>
              <a:gd name="connsiteY6" fmla="*/ 1635491 h 2719899"/>
              <a:gd name="connsiteX7" fmla="*/ 4485547 w 4801756"/>
              <a:gd name="connsiteY7" fmla="*/ 232078 h 2719899"/>
              <a:gd name="connsiteX8" fmla="*/ 1970947 w 4801756"/>
              <a:gd name="connsiteY8" fmla="*/ 95810 h 2719899"/>
              <a:gd name="connsiteX0" fmla="*/ 1970947 w 4865408"/>
              <a:gd name="connsiteY0" fmla="*/ 127825 h 2751914"/>
              <a:gd name="connsiteX1" fmla="*/ 371058 w 4865408"/>
              <a:gd name="connsiteY1" fmla="*/ 162536 h 2751914"/>
              <a:gd name="connsiteX2" fmla="*/ 4987 w 4865408"/>
              <a:gd name="connsiteY2" fmla="*/ 1698900 h 2751914"/>
              <a:gd name="connsiteX3" fmla="*/ 523147 w 4865408"/>
              <a:gd name="connsiteY3" fmla="*/ 2601251 h 2751914"/>
              <a:gd name="connsiteX4" fmla="*/ 2519587 w 4865408"/>
              <a:gd name="connsiteY4" fmla="*/ 2567580 h 2751914"/>
              <a:gd name="connsiteX5" fmla="*/ 4424587 w 4865408"/>
              <a:gd name="connsiteY5" fmla="*/ 2706927 h 2751914"/>
              <a:gd name="connsiteX6" fmla="*/ 4737007 w 4865408"/>
              <a:gd name="connsiteY6" fmla="*/ 1667506 h 2751914"/>
              <a:gd name="connsiteX7" fmla="*/ 4607156 w 4865408"/>
              <a:gd name="connsiteY7" fmla="*/ 111834 h 2751914"/>
              <a:gd name="connsiteX8" fmla="*/ 1970947 w 4865408"/>
              <a:gd name="connsiteY8" fmla="*/ 127825 h 2751914"/>
              <a:gd name="connsiteX0" fmla="*/ 1970947 w 4865408"/>
              <a:gd name="connsiteY0" fmla="*/ 127825 h 2770921"/>
              <a:gd name="connsiteX1" fmla="*/ 371058 w 4865408"/>
              <a:gd name="connsiteY1" fmla="*/ 162536 h 2770921"/>
              <a:gd name="connsiteX2" fmla="*/ 4987 w 4865408"/>
              <a:gd name="connsiteY2" fmla="*/ 1698900 h 2770921"/>
              <a:gd name="connsiteX3" fmla="*/ 523147 w 4865408"/>
              <a:gd name="connsiteY3" fmla="*/ 2601251 h 2770921"/>
              <a:gd name="connsiteX4" fmla="*/ 2533099 w 4865408"/>
              <a:gd name="connsiteY4" fmla="*/ 2652167 h 2770921"/>
              <a:gd name="connsiteX5" fmla="*/ 4424587 w 4865408"/>
              <a:gd name="connsiteY5" fmla="*/ 2706927 h 2770921"/>
              <a:gd name="connsiteX6" fmla="*/ 4737007 w 4865408"/>
              <a:gd name="connsiteY6" fmla="*/ 1667506 h 2770921"/>
              <a:gd name="connsiteX7" fmla="*/ 4607156 w 4865408"/>
              <a:gd name="connsiteY7" fmla="*/ 111834 h 2770921"/>
              <a:gd name="connsiteX8" fmla="*/ 1970947 w 4865408"/>
              <a:gd name="connsiteY8" fmla="*/ 127825 h 2770921"/>
              <a:gd name="connsiteX0" fmla="*/ 1970947 w 4865408"/>
              <a:gd name="connsiteY0" fmla="*/ 127825 h 3079061"/>
              <a:gd name="connsiteX1" fmla="*/ 371058 w 4865408"/>
              <a:gd name="connsiteY1" fmla="*/ 162536 h 3079061"/>
              <a:gd name="connsiteX2" fmla="*/ 4987 w 4865408"/>
              <a:gd name="connsiteY2" fmla="*/ 1698900 h 3079061"/>
              <a:gd name="connsiteX3" fmla="*/ 523147 w 4865408"/>
              <a:gd name="connsiteY3" fmla="*/ 2601251 h 3079061"/>
              <a:gd name="connsiteX4" fmla="*/ 2533099 w 4865408"/>
              <a:gd name="connsiteY4" fmla="*/ 2652167 h 3079061"/>
              <a:gd name="connsiteX5" fmla="*/ 4181372 w 4865408"/>
              <a:gd name="connsiteY5" fmla="*/ 3045280 h 3079061"/>
              <a:gd name="connsiteX6" fmla="*/ 4737007 w 4865408"/>
              <a:gd name="connsiteY6" fmla="*/ 1667506 h 3079061"/>
              <a:gd name="connsiteX7" fmla="*/ 4607156 w 4865408"/>
              <a:gd name="connsiteY7" fmla="*/ 111834 h 3079061"/>
              <a:gd name="connsiteX8" fmla="*/ 1970947 w 4865408"/>
              <a:gd name="connsiteY8" fmla="*/ 127825 h 3079061"/>
              <a:gd name="connsiteX0" fmla="*/ 1970947 w 4865408"/>
              <a:gd name="connsiteY0" fmla="*/ 127825 h 3094546"/>
              <a:gd name="connsiteX1" fmla="*/ 371058 w 4865408"/>
              <a:gd name="connsiteY1" fmla="*/ 162536 h 3094546"/>
              <a:gd name="connsiteX2" fmla="*/ 4987 w 4865408"/>
              <a:gd name="connsiteY2" fmla="*/ 1698900 h 3094546"/>
              <a:gd name="connsiteX3" fmla="*/ 523147 w 4865408"/>
              <a:gd name="connsiteY3" fmla="*/ 2601251 h 3094546"/>
              <a:gd name="connsiteX4" fmla="*/ 2533099 w 4865408"/>
              <a:gd name="connsiteY4" fmla="*/ 2770590 h 3094546"/>
              <a:gd name="connsiteX5" fmla="*/ 4181372 w 4865408"/>
              <a:gd name="connsiteY5" fmla="*/ 3045280 h 3094546"/>
              <a:gd name="connsiteX6" fmla="*/ 4737007 w 4865408"/>
              <a:gd name="connsiteY6" fmla="*/ 1667506 h 3094546"/>
              <a:gd name="connsiteX7" fmla="*/ 4607156 w 4865408"/>
              <a:gd name="connsiteY7" fmla="*/ 111834 h 3094546"/>
              <a:gd name="connsiteX8" fmla="*/ 1970947 w 4865408"/>
              <a:gd name="connsiteY8" fmla="*/ 127825 h 3094546"/>
              <a:gd name="connsiteX0" fmla="*/ 1970947 w 4788276"/>
              <a:gd name="connsiteY0" fmla="*/ 127825 h 3094546"/>
              <a:gd name="connsiteX1" fmla="*/ 371058 w 4788276"/>
              <a:gd name="connsiteY1" fmla="*/ 162536 h 3094546"/>
              <a:gd name="connsiteX2" fmla="*/ 4987 w 4788276"/>
              <a:gd name="connsiteY2" fmla="*/ 1698900 h 3094546"/>
              <a:gd name="connsiteX3" fmla="*/ 523147 w 4788276"/>
              <a:gd name="connsiteY3" fmla="*/ 2601251 h 3094546"/>
              <a:gd name="connsiteX4" fmla="*/ 2533099 w 4788276"/>
              <a:gd name="connsiteY4" fmla="*/ 2770590 h 3094546"/>
              <a:gd name="connsiteX5" fmla="*/ 4181372 w 4788276"/>
              <a:gd name="connsiteY5" fmla="*/ 3045280 h 3094546"/>
              <a:gd name="connsiteX6" fmla="*/ 4534329 w 4788276"/>
              <a:gd name="connsiteY6" fmla="*/ 1667506 h 3094546"/>
              <a:gd name="connsiteX7" fmla="*/ 4607156 w 4788276"/>
              <a:gd name="connsiteY7" fmla="*/ 111834 h 3094546"/>
              <a:gd name="connsiteX8" fmla="*/ 1970947 w 4788276"/>
              <a:gd name="connsiteY8" fmla="*/ 127825 h 3094546"/>
              <a:gd name="connsiteX0" fmla="*/ 1972986 w 4790317"/>
              <a:gd name="connsiteY0" fmla="*/ 127825 h 3092874"/>
              <a:gd name="connsiteX1" fmla="*/ 373097 w 4790317"/>
              <a:gd name="connsiteY1" fmla="*/ 162536 h 3092874"/>
              <a:gd name="connsiteX2" fmla="*/ 7026 w 4790317"/>
              <a:gd name="connsiteY2" fmla="*/ 1698900 h 3092874"/>
              <a:gd name="connsiteX3" fmla="*/ 565722 w 4790317"/>
              <a:gd name="connsiteY3" fmla="*/ 2719674 h 3092874"/>
              <a:gd name="connsiteX4" fmla="*/ 2535138 w 4790317"/>
              <a:gd name="connsiteY4" fmla="*/ 2770590 h 3092874"/>
              <a:gd name="connsiteX5" fmla="*/ 4183411 w 4790317"/>
              <a:gd name="connsiteY5" fmla="*/ 3045280 h 3092874"/>
              <a:gd name="connsiteX6" fmla="*/ 4536368 w 4790317"/>
              <a:gd name="connsiteY6" fmla="*/ 1667506 h 3092874"/>
              <a:gd name="connsiteX7" fmla="*/ 4609195 w 4790317"/>
              <a:gd name="connsiteY7" fmla="*/ 111834 h 3092874"/>
              <a:gd name="connsiteX8" fmla="*/ 1972986 w 4790317"/>
              <a:gd name="connsiteY8" fmla="*/ 127825 h 3092874"/>
              <a:gd name="connsiteX0" fmla="*/ 2033966 w 4851296"/>
              <a:gd name="connsiteY0" fmla="*/ 127825 h 3092874"/>
              <a:gd name="connsiteX1" fmla="*/ 434077 w 4851296"/>
              <a:gd name="connsiteY1" fmla="*/ 162536 h 3092874"/>
              <a:gd name="connsiteX2" fmla="*/ 49858 w 4851296"/>
              <a:gd name="connsiteY2" fmla="*/ 1195688 h 3092874"/>
              <a:gd name="connsiteX3" fmla="*/ 68006 w 4851296"/>
              <a:gd name="connsiteY3" fmla="*/ 1698900 h 3092874"/>
              <a:gd name="connsiteX4" fmla="*/ 626702 w 4851296"/>
              <a:gd name="connsiteY4" fmla="*/ 2719674 h 3092874"/>
              <a:gd name="connsiteX5" fmla="*/ 2596118 w 4851296"/>
              <a:gd name="connsiteY5" fmla="*/ 2770590 h 3092874"/>
              <a:gd name="connsiteX6" fmla="*/ 4244391 w 4851296"/>
              <a:gd name="connsiteY6" fmla="*/ 3045280 h 3092874"/>
              <a:gd name="connsiteX7" fmla="*/ 4597348 w 4851296"/>
              <a:gd name="connsiteY7" fmla="*/ 1667506 h 3092874"/>
              <a:gd name="connsiteX8" fmla="*/ 4670175 w 4851296"/>
              <a:gd name="connsiteY8" fmla="*/ 111834 h 3092874"/>
              <a:gd name="connsiteX9" fmla="*/ 2033966 w 4851296"/>
              <a:gd name="connsiteY9" fmla="*/ 127825 h 3092874"/>
              <a:gd name="connsiteX0" fmla="*/ 1992055 w 4809385"/>
              <a:gd name="connsiteY0" fmla="*/ 127825 h 3092874"/>
              <a:gd name="connsiteX1" fmla="*/ 392166 w 4809385"/>
              <a:gd name="connsiteY1" fmla="*/ 162536 h 3092874"/>
              <a:gd name="connsiteX2" fmla="*/ 7947 w 4809385"/>
              <a:gd name="connsiteY2" fmla="*/ 1195688 h 3092874"/>
              <a:gd name="connsiteX3" fmla="*/ 350382 w 4809385"/>
              <a:gd name="connsiteY3" fmla="*/ 1817322 h 3092874"/>
              <a:gd name="connsiteX4" fmla="*/ 584791 w 4809385"/>
              <a:gd name="connsiteY4" fmla="*/ 2719674 h 3092874"/>
              <a:gd name="connsiteX5" fmla="*/ 2554207 w 4809385"/>
              <a:gd name="connsiteY5" fmla="*/ 2770590 h 3092874"/>
              <a:gd name="connsiteX6" fmla="*/ 4202480 w 4809385"/>
              <a:gd name="connsiteY6" fmla="*/ 3045280 h 3092874"/>
              <a:gd name="connsiteX7" fmla="*/ 4555437 w 4809385"/>
              <a:gd name="connsiteY7" fmla="*/ 1667506 h 3092874"/>
              <a:gd name="connsiteX8" fmla="*/ 4628264 w 4809385"/>
              <a:gd name="connsiteY8" fmla="*/ 111834 h 3092874"/>
              <a:gd name="connsiteX9" fmla="*/ 1992055 w 4809385"/>
              <a:gd name="connsiteY9" fmla="*/ 127825 h 3092874"/>
              <a:gd name="connsiteX0" fmla="*/ 1992055 w 4809385"/>
              <a:gd name="connsiteY0" fmla="*/ 127825 h 3092874"/>
              <a:gd name="connsiteX1" fmla="*/ 392166 w 4809385"/>
              <a:gd name="connsiteY1" fmla="*/ 162536 h 3092874"/>
              <a:gd name="connsiteX2" fmla="*/ 7947 w 4809385"/>
              <a:gd name="connsiteY2" fmla="*/ 789667 h 3092874"/>
              <a:gd name="connsiteX3" fmla="*/ 350382 w 4809385"/>
              <a:gd name="connsiteY3" fmla="*/ 1817322 h 3092874"/>
              <a:gd name="connsiteX4" fmla="*/ 584791 w 4809385"/>
              <a:gd name="connsiteY4" fmla="*/ 2719674 h 3092874"/>
              <a:gd name="connsiteX5" fmla="*/ 2554207 w 4809385"/>
              <a:gd name="connsiteY5" fmla="*/ 2770590 h 3092874"/>
              <a:gd name="connsiteX6" fmla="*/ 4202480 w 4809385"/>
              <a:gd name="connsiteY6" fmla="*/ 3045280 h 3092874"/>
              <a:gd name="connsiteX7" fmla="*/ 4555437 w 4809385"/>
              <a:gd name="connsiteY7" fmla="*/ 1667506 h 3092874"/>
              <a:gd name="connsiteX8" fmla="*/ 4628264 w 4809385"/>
              <a:gd name="connsiteY8" fmla="*/ 111834 h 3092874"/>
              <a:gd name="connsiteX9" fmla="*/ 1992055 w 4809385"/>
              <a:gd name="connsiteY9" fmla="*/ 127825 h 3092874"/>
              <a:gd name="connsiteX0" fmla="*/ 1996157 w 4813487"/>
              <a:gd name="connsiteY0" fmla="*/ 127825 h 3092874"/>
              <a:gd name="connsiteX1" fmla="*/ 396268 w 4813487"/>
              <a:gd name="connsiteY1" fmla="*/ 162536 h 3092874"/>
              <a:gd name="connsiteX2" fmla="*/ 12049 w 4813487"/>
              <a:gd name="connsiteY2" fmla="*/ 789667 h 3092874"/>
              <a:gd name="connsiteX3" fmla="*/ 232877 w 4813487"/>
              <a:gd name="connsiteY3" fmla="*/ 1817322 h 3092874"/>
              <a:gd name="connsiteX4" fmla="*/ 588893 w 4813487"/>
              <a:gd name="connsiteY4" fmla="*/ 2719674 h 3092874"/>
              <a:gd name="connsiteX5" fmla="*/ 2558309 w 4813487"/>
              <a:gd name="connsiteY5" fmla="*/ 2770590 h 3092874"/>
              <a:gd name="connsiteX6" fmla="*/ 4206582 w 4813487"/>
              <a:gd name="connsiteY6" fmla="*/ 3045280 h 3092874"/>
              <a:gd name="connsiteX7" fmla="*/ 4559539 w 4813487"/>
              <a:gd name="connsiteY7" fmla="*/ 1667506 h 3092874"/>
              <a:gd name="connsiteX8" fmla="*/ 4632366 w 4813487"/>
              <a:gd name="connsiteY8" fmla="*/ 111834 h 3092874"/>
              <a:gd name="connsiteX9" fmla="*/ 1996157 w 4813487"/>
              <a:gd name="connsiteY9" fmla="*/ 127825 h 3092874"/>
              <a:gd name="connsiteX0" fmla="*/ 1994461 w 4811791"/>
              <a:gd name="connsiteY0" fmla="*/ 127825 h 3093817"/>
              <a:gd name="connsiteX1" fmla="*/ 394572 w 4811791"/>
              <a:gd name="connsiteY1" fmla="*/ 162536 h 3093817"/>
              <a:gd name="connsiteX2" fmla="*/ 10353 w 4811791"/>
              <a:gd name="connsiteY2" fmla="*/ 789667 h 3093817"/>
              <a:gd name="connsiteX3" fmla="*/ 231181 w 4811791"/>
              <a:gd name="connsiteY3" fmla="*/ 1817322 h 3093817"/>
              <a:gd name="connsiteX4" fmla="*/ 343981 w 4811791"/>
              <a:gd name="connsiteY4" fmla="*/ 2652004 h 3093817"/>
              <a:gd name="connsiteX5" fmla="*/ 2556613 w 4811791"/>
              <a:gd name="connsiteY5" fmla="*/ 2770590 h 3093817"/>
              <a:gd name="connsiteX6" fmla="*/ 4204886 w 4811791"/>
              <a:gd name="connsiteY6" fmla="*/ 3045280 h 3093817"/>
              <a:gd name="connsiteX7" fmla="*/ 4557843 w 4811791"/>
              <a:gd name="connsiteY7" fmla="*/ 1667506 h 3093817"/>
              <a:gd name="connsiteX8" fmla="*/ 4630670 w 4811791"/>
              <a:gd name="connsiteY8" fmla="*/ 111834 h 3093817"/>
              <a:gd name="connsiteX9" fmla="*/ 1994461 w 4811791"/>
              <a:gd name="connsiteY9" fmla="*/ 127825 h 3093817"/>
              <a:gd name="connsiteX0" fmla="*/ 1997007 w 4814337"/>
              <a:gd name="connsiteY0" fmla="*/ 127825 h 3093817"/>
              <a:gd name="connsiteX1" fmla="*/ 397118 w 4814337"/>
              <a:gd name="connsiteY1" fmla="*/ 162536 h 3093817"/>
              <a:gd name="connsiteX2" fmla="*/ 12899 w 4814337"/>
              <a:gd name="connsiteY2" fmla="*/ 789667 h 3093817"/>
              <a:gd name="connsiteX3" fmla="*/ 179679 w 4814337"/>
              <a:gd name="connsiteY3" fmla="*/ 1732735 h 3093817"/>
              <a:gd name="connsiteX4" fmla="*/ 346527 w 4814337"/>
              <a:gd name="connsiteY4" fmla="*/ 2652004 h 3093817"/>
              <a:gd name="connsiteX5" fmla="*/ 2559159 w 4814337"/>
              <a:gd name="connsiteY5" fmla="*/ 2770590 h 3093817"/>
              <a:gd name="connsiteX6" fmla="*/ 4207432 w 4814337"/>
              <a:gd name="connsiteY6" fmla="*/ 3045280 h 3093817"/>
              <a:gd name="connsiteX7" fmla="*/ 4560389 w 4814337"/>
              <a:gd name="connsiteY7" fmla="*/ 1667506 h 3093817"/>
              <a:gd name="connsiteX8" fmla="*/ 4633216 w 4814337"/>
              <a:gd name="connsiteY8" fmla="*/ 111834 h 3093817"/>
              <a:gd name="connsiteX9" fmla="*/ 1997007 w 4814337"/>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35836"/>
              <a:gd name="connsiteY0" fmla="*/ 134747 h 3095028"/>
              <a:gd name="connsiteX1" fmla="*/ 462027 w 4835836"/>
              <a:gd name="connsiteY1" fmla="*/ 169458 h 3095028"/>
              <a:gd name="connsiteX2" fmla="*/ 10249 w 4835836"/>
              <a:gd name="connsiteY2" fmla="*/ 728919 h 3095028"/>
              <a:gd name="connsiteX3" fmla="*/ 244588 w 4835836"/>
              <a:gd name="connsiteY3" fmla="*/ 1739657 h 3095028"/>
              <a:gd name="connsiteX4" fmla="*/ 411436 w 4835836"/>
              <a:gd name="connsiteY4" fmla="*/ 2658926 h 3095028"/>
              <a:gd name="connsiteX5" fmla="*/ 2624068 w 4835836"/>
              <a:gd name="connsiteY5" fmla="*/ 2777512 h 3095028"/>
              <a:gd name="connsiteX6" fmla="*/ 4272341 w 4835836"/>
              <a:gd name="connsiteY6" fmla="*/ 3052202 h 3095028"/>
              <a:gd name="connsiteX7" fmla="*/ 4461020 w 4835836"/>
              <a:gd name="connsiteY7" fmla="*/ 1767920 h 3095028"/>
              <a:gd name="connsiteX8" fmla="*/ 4698125 w 4835836"/>
              <a:gd name="connsiteY8" fmla="*/ 118756 h 3095028"/>
              <a:gd name="connsiteX9" fmla="*/ 2061916 w 4835836"/>
              <a:gd name="connsiteY9" fmla="*/ 134747 h 3095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35836" h="3095028">
                <a:moveTo>
                  <a:pt x="2061916" y="134747"/>
                </a:moveTo>
                <a:cubicBezTo>
                  <a:pt x="1355900" y="143197"/>
                  <a:pt x="803971" y="70429"/>
                  <a:pt x="462027" y="169458"/>
                </a:cubicBezTo>
                <a:cubicBezTo>
                  <a:pt x="120083" y="268487"/>
                  <a:pt x="71261" y="472858"/>
                  <a:pt x="10249" y="728919"/>
                </a:cubicBezTo>
                <a:cubicBezTo>
                  <a:pt x="-50763" y="984980"/>
                  <a:pt x="177724" y="1417989"/>
                  <a:pt x="244588" y="1739657"/>
                </a:cubicBezTo>
                <a:cubicBezTo>
                  <a:pt x="311452" y="2061325"/>
                  <a:pt x="-12167" y="2350609"/>
                  <a:pt x="411436" y="2658926"/>
                </a:cubicBezTo>
                <a:cubicBezTo>
                  <a:pt x="835039" y="2967243"/>
                  <a:pt x="1980584" y="2711966"/>
                  <a:pt x="2624068" y="2777512"/>
                </a:cubicBezTo>
                <a:cubicBezTo>
                  <a:pt x="3267552" y="2843058"/>
                  <a:pt x="3966182" y="3220467"/>
                  <a:pt x="4272341" y="3052202"/>
                </a:cubicBezTo>
                <a:cubicBezTo>
                  <a:pt x="4578500" y="2883937"/>
                  <a:pt x="4417840" y="2175059"/>
                  <a:pt x="4461020" y="1767920"/>
                </a:cubicBezTo>
                <a:cubicBezTo>
                  <a:pt x="4504200" y="1360781"/>
                  <a:pt x="5097976" y="390951"/>
                  <a:pt x="4698125" y="118756"/>
                </a:cubicBezTo>
                <a:cubicBezTo>
                  <a:pt x="4298274" y="-153439"/>
                  <a:pt x="2767932" y="126297"/>
                  <a:pt x="2061916" y="134747"/>
                </a:cubicBezTo>
                <a:close/>
              </a:path>
            </a:pathLst>
          </a:custGeom>
          <a:solidFill>
            <a:srgbClr val="F3F3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2400" b="1">
                <a:solidFill>
                  <a:schemeClr val="tx1"/>
                </a:solidFill>
                <a:latin typeface="+mj-lt"/>
              </a:rPr>
              <a:t>Gina Aspelin Hedbring</a:t>
            </a:r>
            <a:br>
              <a:rPr lang="sv-SE" sz="2000">
                <a:solidFill>
                  <a:schemeClr val="tx1"/>
                </a:solidFill>
              </a:rPr>
            </a:br>
            <a:r>
              <a:rPr lang="sv-SE" sz="500">
                <a:solidFill>
                  <a:schemeClr val="tx1"/>
                </a:solidFill>
              </a:rPr>
              <a:t>  </a:t>
            </a:r>
            <a:endParaRPr lang="sv-SE" sz="800">
              <a:solidFill>
                <a:schemeClr val="tx1"/>
              </a:solidFill>
            </a:endParaRPr>
          </a:p>
          <a:p>
            <a:pPr algn="ctr"/>
            <a:r>
              <a:rPr lang="sv-SE" sz="1600">
                <a:solidFill>
                  <a:schemeClr val="tx1"/>
                </a:solidFill>
              </a:rPr>
              <a:t>Internationalisering</a:t>
            </a:r>
            <a:br>
              <a:rPr lang="sv-SE" sz="1600">
                <a:solidFill>
                  <a:schemeClr val="tx1"/>
                </a:solidFill>
              </a:rPr>
            </a:br>
            <a:r>
              <a:rPr lang="sv-SE" sz="1600">
                <a:solidFill>
                  <a:schemeClr val="tx1"/>
                </a:solidFill>
              </a:rPr>
              <a:t>IVL Svenska Miljöinstitutet</a:t>
            </a:r>
            <a:br>
              <a:rPr lang="sv-SE" sz="1600">
                <a:solidFill>
                  <a:schemeClr val="tx1"/>
                </a:solidFill>
              </a:rPr>
            </a:br>
            <a:r>
              <a:rPr lang="sv-SE" sz="1600">
                <a:solidFill>
                  <a:schemeClr val="tx1"/>
                </a:solidFill>
              </a:rPr>
              <a:t>gina.aspelin.hedbring@ivl.se</a:t>
            </a:r>
            <a:endParaRPr lang="sv-SE" sz="1600"/>
          </a:p>
        </p:txBody>
      </p:sp>
      <p:sp>
        <p:nvSpPr>
          <p:cNvPr id="19" name="Frihandsfigur: Form 18">
            <a:extLst>
              <a:ext uri="{FF2B5EF4-FFF2-40B4-BE49-F238E27FC236}">
                <a16:creationId xmlns:a16="http://schemas.microsoft.com/office/drawing/2014/main" id="{6038A25F-2E04-4869-7ECF-38DABC69EE25}"/>
              </a:ext>
            </a:extLst>
          </p:cNvPr>
          <p:cNvSpPr/>
          <p:nvPr/>
        </p:nvSpPr>
        <p:spPr>
          <a:xfrm>
            <a:off x="3226488" y="4093640"/>
            <a:ext cx="3608790" cy="1768062"/>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12798"/>
              <a:gd name="connsiteX1" fmla="*/ 487794 w 4796883"/>
              <a:gd name="connsiteY1" fmla="*/ 254507 h 2612798"/>
              <a:gd name="connsiteX2" fmla="*/ 114 w 4796883"/>
              <a:gd name="connsiteY2" fmla="*/ 1604777 h 2612798"/>
              <a:gd name="connsiteX3" fmla="*/ 518274 w 4796883"/>
              <a:gd name="connsiteY3" fmla="*/ 2507128 h 2612798"/>
              <a:gd name="connsiteX4" fmla="*/ 2514714 w 4796883"/>
              <a:gd name="connsiteY4" fmla="*/ 2473457 h 2612798"/>
              <a:gd name="connsiteX5" fmla="*/ 3965283 w 4796883"/>
              <a:gd name="connsiteY5" fmla="*/ 2562052 h 2612798"/>
              <a:gd name="connsiteX6" fmla="*/ 4732134 w 4796883"/>
              <a:gd name="connsiteY6" fmla="*/ 1573383 h 2612798"/>
              <a:gd name="connsiteX7" fmla="*/ 4480674 w 4796883"/>
              <a:gd name="connsiteY7" fmla="*/ 169970 h 2612798"/>
              <a:gd name="connsiteX8" fmla="*/ 1966074 w 4796883"/>
              <a:gd name="connsiteY8" fmla="*/ 33702 h 2612798"/>
              <a:gd name="connsiteX0" fmla="*/ 1966074 w 5016139"/>
              <a:gd name="connsiteY0" fmla="*/ 28841 h 2613869"/>
              <a:gd name="connsiteX1" fmla="*/ 487794 w 5016139"/>
              <a:gd name="connsiteY1" fmla="*/ 249646 h 2613869"/>
              <a:gd name="connsiteX2" fmla="*/ 114 w 5016139"/>
              <a:gd name="connsiteY2" fmla="*/ 1599916 h 2613869"/>
              <a:gd name="connsiteX3" fmla="*/ 518274 w 5016139"/>
              <a:gd name="connsiteY3" fmla="*/ 2502267 h 2613869"/>
              <a:gd name="connsiteX4" fmla="*/ 2514714 w 5016139"/>
              <a:gd name="connsiteY4" fmla="*/ 2468596 h 2613869"/>
              <a:gd name="connsiteX5" fmla="*/ 3965283 w 5016139"/>
              <a:gd name="connsiteY5" fmla="*/ 2557191 h 2613869"/>
              <a:gd name="connsiteX6" fmla="*/ 5004794 w 5016139"/>
              <a:gd name="connsiteY6" fmla="*/ 1483934 h 2613869"/>
              <a:gd name="connsiteX7" fmla="*/ 4480674 w 5016139"/>
              <a:gd name="connsiteY7" fmla="*/ 165109 h 2613869"/>
              <a:gd name="connsiteX8" fmla="*/ 1966074 w 5016139"/>
              <a:gd name="connsiteY8" fmla="*/ 28841 h 2613869"/>
              <a:gd name="connsiteX0" fmla="*/ 1966074 w 5016137"/>
              <a:gd name="connsiteY0" fmla="*/ 28841 h 3010248"/>
              <a:gd name="connsiteX1" fmla="*/ 487794 w 5016137"/>
              <a:gd name="connsiteY1" fmla="*/ 249646 h 3010248"/>
              <a:gd name="connsiteX2" fmla="*/ 114 w 5016137"/>
              <a:gd name="connsiteY2" fmla="*/ 1599916 h 3010248"/>
              <a:gd name="connsiteX3" fmla="*/ 518274 w 5016137"/>
              <a:gd name="connsiteY3" fmla="*/ 2502267 h 3010248"/>
              <a:gd name="connsiteX4" fmla="*/ 2714664 w 5016137"/>
              <a:gd name="connsiteY4" fmla="*/ 3009957 h 3010248"/>
              <a:gd name="connsiteX5" fmla="*/ 3965283 w 5016137"/>
              <a:gd name="connsiteY5" fmla="*/ 2557191 h 3010248"/>
              <a:gd name="connsiteX6" fmla="*/ 5004794 w 5016137"/>
              <a:gd name="connsiteY6" fmla="*/ 1483934 h 3010248"/>
              <a:gd name="connsiteX7" fmla="*/ 4480674 w 5016137"/>
              <a:gd name="connsiteY7" fmla="*/ 165109 h 3010248"/>
              <a:gd name="connsiteX8" fmla="*/ 1966074 w 5016137"/>
              <a:gd name="connsiteY8" fmla="*/ 28841 h 3010248"/>
              <a:gd name="connsiteX0" fmla="*/ 1966074 w 5016139"/>
              <a:gd name="connsiteY0" fmla="*/ 28841 h 3015955"/>
              <a:gd name="connsiteX1" fmla="*/ 487794 w 5016139"/>
              <a:gd name="connsiteY1" fmla="*/ 249646 h 3015955"/>
              <a:gd name="connsiteX2" fmla="*/ 114 w 5016139"/>
              <a:gd name="connsiteY2" fmla="*/ 1599916 h 3015955"/>
              <a:gd name="connsiteX3" fmla="*/ 518274 w 5016139"/>
              <a:gd name="connsiteY3" fmla="*/ 2502267 h 3015955"/>
              <a:gd name="connsiteX4" fmla="*/ 1441290 w 5016139"/>
              <a:gd name="connsiteY4" fmla="*/ 2796406 h 3015955"/>
              <a:gd name="connsiteX5" fmla="*/ 2714664 w 5016139"/>
              <a:gd name="connsiteY5" fmla="*/ 3009957 h 3015955"/>
              <a:gd name="connsiteX6" fmla="*/ 3965283 w 5016139"/>
              <a:gd name="connsiteY6" fmla="*/ 2557191 h 3015955"/>
              <a:gd name="connsiteX7" fmla="*/ 5004794 w 5016139"/>
              <a:gd name="connsiteY7" fmla="*/ 1483934 h 3015955"/>
              <a:gd name="connsiteX8" fmla="*/ 4480674 w 5016139"/>
              <a:gd name="connsiteY8" fmla="*/ 165109 h 3015955"/>
              <a:gd name="connsiteX9" fmla="*/ 1966074 w 5016139"/>
              <a:gd name="connsiteY9" fmla="*/ 28841 h 3015955"/>
              <a:gd name="connsiteX0" fmla="*/ 1966074 w 5016137"/>
              <a:gd name="connsiteY0" fmla="*/ 28841 h 3073824"/>
              <a:gd name="connsiteX1" fmla="*/ 487794 w 5016137"/>
              <a:gd name="connsiteY1" fmla="*/ 249646 h 3073824"/>
              <a:gd name="connsiteX2" fmla="*/ 114 w 5016137"/>
              <a:gd name="connsiteY2" fmla="*/ 1599916 h 3073824"/>
              <a:gd name="connsiteX3" fmla="*/ 518274 w 5016137"/>
              <a:gd name="connsiteY3" fmla="*/ 2502267 h 3073824"/>
              <a:gd name="connsiteX4" fmla="*/ 1295873 w 5016137"/>
              <a:gd name="connsiteY4" fmla="*/ 3016334 h 3073824"/>
              <a:gd name="connsiteX5" fmla="*/ 2714664 w 5016137"/>
              <a:gd name="connsiteY5" fmla="*/ 3009957 h 3073824"/>
              <a:gd name="connsiteX6" fmla="*/ 3965283 w 5016137"/>
              <a:gd name="connsiteY6" fmla="*/ 2557191 h 3073824"/>
              <a:gd name="connsiteX7" fmla="*/ 5004794 w 5016137"/>
              <a:gd name="connsiteY7" fmla="*/ 1483934 h 3073824"/>
              <a:gd name="connsiteX8" fmla="*/ 4480674 w 5016137"/>
              <a:gd name="connsiteY8" fmla="*/ 165109 h 3073824"/>
              <a:gd name="connsiteX9" fmla="*/ 1966074 w 5016137"/>
              <a:gd name="connsiteY9" fmla="*/ 28841 h 3073824"/>
              <a:gd name="connsiteX0" fmla="*/ 1966074 w 5016139"/>
              <a:gd name="connsiteY0" fmla="*/ 28841 h 3063766"/>
              <a:gd name="connsiteX1" fmla="*/ 487794 w 5016139"/>
              <a:gd name="connsiteY1" fmla="*/ 249646 h 3063766"/>
              <a:gd name="connsiteX2" fmla="*/ 114 w 5016139"/>
              <a:gd name="connsiteY2" fmla="*/ 1599916 h 3063766"/>
              <a:gd name="connsiteX3" fmla="*/ 518274 w 5016139"/>
              <a:gd name="connsiteY3" fmla="*/ 2502267 h 3063766"/>
              <a:gd name="connsiteX4" fmla="*/ 1295873 w 5016139"/>
              <a:gd name="connsiteY4" fmla="*/ 3016334 h 3063766"/>
              <a:gd name="connsiteX5" fmla="*/ 2714664 w 5016139"/>
              <a:gd name="connsiteY5" fmla="*/ 3009957 h 3063766"/>
              <a:gd name="connsiteX6" fmla="*/ 4128880 w 5016139"/>
              <a:gd name="connsiteY6" fmla="*/ 2743285 h 3063766"/>
              <a:gd name="connsiteX7" fmla="*/ 5004794 w 5016139"/>
              <a:gd name="connsiteY7" fmla="*/ 1483934 h 3063766"/>
              <a:gd name="connsiteX8" fmla="*/ 4480674 w 5016139"/>
              <a:gd name="connsiteY8" fmla="*/ 165109 h 3063766"/>
              <a:gd name="connsiteX9" fmla="*/ 1966074 w 5016139"/>
              <a:gd name="connsiteY9" fmla="*/ 28841 h 3063766"/>
              <a:gd name="connsiteX0" fmla="*/ 1966074 w 5016137"/>
              <a:gd name="connsiteY0" fmla="*/ 28841 h 3127699"/>
              <a:gd name="connsiteX1" fmla="*/ 487794 w 5016137"/>
              <a:gd name="connsiteY1" fmla="*/ 249646 h 3127699"/>
              <a:gd name="connsiteX2" fmla="*/ 114 w 5016137"/>
              <a:gd name="connsiteY2" fmla="*/ 1599916 h 3127699"/>
              <a:gd name="connsiteX3" fmla="*/ 518274 w 5016137"/>
              <a:gd name="connsiteY3" fmla="*/ 2502267 h 3127699"/>
              <a:gd name="connsiteX4" fmla="*/ 1295873 w 5016137"/>
              <a:gd name="connsiteY4" fmla="*/ 3016334 h 3127699"/>
              <a:gd name="connsiteX5" fmla="*/ 3005501 w 5016137"/>
              <a:gd name="connsiteY5" fmla="*/ 3111461 h 3127699"/>
              <a:gd name="connsiteX6" fmla="*/ 4128880 w 5016137"/>
              <a:gd name="connsiteY6" fmla="*/ 2743285 h 3127699"/>
              <a:gd name="connsiteX7" fmla="*/ 5004794 w 5016137"/>
              <a:gd name="connsiteY7" fmla="*/ 1483934 h 3127699"/>
              <a:gd name="connsiteX8" fmla="*/ 4480674 w 5016137"/>
              <a:gd name="connsiteY8" fmla="*/ 165109 h 3127699"/>
              <a:gd name="connsiteX9" fmla="*/ 1966074 w 5016137"/>
              <a:gd name="connsiteY9" fmla="*/ 28841 h 3127699"/>
              <a:gd name="connsiteX0" fmla="*/ 1966074 w 5016139"/>
              <a:gd name="connsiteY0" fmla="*/ 28841 h 3118663"/>
              <a:gd name="connsiteX1" fmla="*/ 487794 w 5016139"/>
              <a:gd name="connsiteY1" fmla="*/ 249646 h 3118663"/>
              <a:gd name="connsiteX2" fmla="*/ 114 w 5016139"/>
              <a:gd name="connsiteY2" fmla="*/ 1599916 h 3118663"/>
              <a:gd name="connsiteX3" fmla="*/ 518274 w 5016139"/>
              <a:gd name="connsiteY3" fmla="*/ 2502267 h 3118663"/>
              <a:gd name="connsiteX4" fmla="*/ 1295873 w 5016139"/>
              <a:gd name="connsiteY4" fmla="*/ 3016334 h 3118663"/>
              <a:gd name="connsiteX5" fmla="*/ 3005501 w 5016139"/>
              <a:gd name="connsiteY5" fmla="*/ 3111461 h 3118663"/>
              <a:gd name="connsiteX6" fmla="*/ 3080027 w 5016139"/>
              <a:gd name="connsiteY6" fmla="*/ 2876239 h 3118663"/>
              <a:gd name="connsiteX7" fmla="*/ 4128880 w 5016139"/>
              <a:gd name="connsiteY7" fmla="*/ 2743285 h 3118663"/>
              <a:gd name="connsiteX8" fmla="*/ 5004794 w 5016139"/>
              <a:gd name="connsiteY8" fmla="*/ 1483934 h 3118663"/>
              <a:gd name="connsiteX9" fmla="*/ 4480674 w 5016139"/>
              <a:gd name="connsiteY9" fmla="*/ 165109 h 3118663"/>
              <a:gd name="connsiteX10" fmla="*/ 1966074 w 5016139"/>
              <a:gd name="connsiteY10" fmla="*/ 28841 h 3118663"/>
              <a:gd name="connsiteX0" fmla="*/ 1966074 w 5016137"/>
              <a:gd name="connsiteY0" fmla="*/ 28841 h 3030771"/>
              <a:gd name="connsiteX1" fmla="*/ 487794 w 5016137"/>
              <a:gd name="connsiteY1" fmla="*/ 249646 h 3030771"/>
              <a:gd name="connsiteX2" fmla="*/ 114 w 5016137"/>
              <a:gd name="connsiteY2" fmla="*/ 1599916 h 3030771"/>
              <a:gd name="connsiteX3" fmla="*/ 518274 w 5016137"/>
              <a:gd name="connsiteY3" fmla="*/ 2502267 h 3030771"/>
              <a:gd name="connsiteX4" fmla="*/ 1295873 w 5016137"/>
              <a:gd name="connsiteY4" fmla="*/ 3016334 h 3030771"/>
              <a:gd name="connsiteX5" fmla="*/ 3080027 w 5016137"/>
              <a:gd name="connsiteY5" fmla="*/ 2876239 h 3030771"/>
              <a:gd name="connsiteX6" fmla="*/ 4128880 w 5016137"/>
              <a:gd name="connsiteY6" fmla="*/ 2743285 h 3030771"/>
              <a:gd name="connsiteX7" fmla="*/ 5004794 w 5016137"/>
              <a:gd name="connsiteY7" fmla="*/ 1483934 h 3030771"/>
              <a:gd name="connsiteX8" fmla="*/ 4480674 w 5016137"/>
              <a:gd name="connsiteY8" fmla="*/ 165109 h 3030771"/>
              <a:gd name="connsiteX9" fmla="*/ 1966074 w 5016137"/>
              <a:gd name="connsiteY9" fmla="*/ 28841 h 3030771"/>
              <a:gd name="connsiteX0" fmla="*/ 1966074 w 5016139"/>
              <a:gd name="connsiteY0" fmla="*/ 28841 h 2919645"/>
              <a:gd name="connsiteX1" fmla="*/ 487794 w 5016139"/>
              <a:gd name="connsiteY1" fmla="*/ 249646 h 2919645"/>
              <a:gd name="connsiteX2" fmla="*/ 114 w 5016139"/>
              <a:gd name="connsiteY2" fmla="*/ 1599916 h 2919645"/>
              <a:gd name="connsiteX3" fmla="*/ 518274 w 5016139"/>
              <a:gd name="connsiteY3" fmla="*/ 2502267 h 2919645"/>
              <a:gd name="connsiteX4" fmla="*/ 1295873 w 5016139"/>
              <a:gd name="connsiteY4" fmla="*/ 2880993 h 2919645"/>
              <a:gd name="connsiteX5" fmla="*/ 3080027 w 5016139"/>
              <a:gd name="connsiteY5" fmla="*/ 2876239 h 2919645"/>
              <a:gd name="connsiteX6" fmla="*/ 4128880 w 5016139"/>
              <a:gd name="connsiteY6" fmla="*/ 2743285 h 2919645"/>
              <a:gd name="connsiteX7" fmla="*/ 5004794 w 5016139"/>
              <a:gd name="connsiteY7" fmla="*/ 1483934 h 2919645"/>
              <a:gd name="connsiteX8" fmla="*/ 4480674 w 5016139"/>
              <a:gd name="connsiteY8" fmla="*/ 165109 h 2919645"/>
              <a:gd name="connsiteX9" fmla="*/ 1966074 w 5016139"/>
              <a:gd name="connsiteY9" fmla="*/ 28841 h 2919645"/>
              <a:gd name="connsiteX0" fmla="*/ 1966074 w 5016137"/>
              <a:gd name="connsiteY0" fmla="*/ 28841 h 2919643"/>
              <a:gd name="connsiteX1" fmla="*/ 487794 w 5016137"/>
              <a:gd name="connsiteY1" fmla="*/ 249646 h 2919643"/>
              <a:gd name="connsiteX2" fmla="*/ 114 w 5016137"/>
              <a:gd name="connsiteY2" fmla="*/ 1599916 h 2919643"/>
              <a:gd name="connsiteX3" fmla="*/ 518274 w 5016137"/>
              <a:gd name="connsiteY3" fmla="*/ 2502267 h 2919643"/>
              <a:gd name="connsiteX4" fmla="*/ 1295873 w 5016137"/>
              <a:gd name="connsiteY4" fmla="*/ 2880993 h 2919643"/>
              <a:gd name="connsiteX5" fmla="*/ 3080027 w 5016137"/>
              <a:gd name="connsiteY5" fmla="*/ 2876239 h 2919643"/>
              <a:gd name="connsiteX6" fmla="*/ 4528782 w 5016137"/>
              <a:gd name="connsiteY6" fmla="*/ 2523357 h 2919643"/>
              <a:gd name="connsiteX7" fmla="*/ 5004794 w 5016137"/>
              <a:gd name="connsiteY7" fmla="*/ 1483934 h 2919643"/>
              <a:gd name="connsiteX8" fmla="*/ 4480674 w 5016137"/>
              <a:gd name="connsiteY8" fmla="*/ 165109 h 2919643"/>
              <a:gd name="connsiteX9" fmla="*/ 1966074 w 5016137"/>
              <a:gd name="connsiteY9" fmla="*/ 28841 h 2919643"/>
              <a:gd name="connsiteX0" fmla="*/ 1966074 w 5016139"/>
              <a:gd name="connsiteY0" fmla="*/ 28841 h 2919645"/>
              <a:gd name="connsiteX1" fmla="*/ 487794 w 5016139"/>
              <a:gd name="connsiteY1" fmla="*/ 249646 h 2919645"/>
              <a:gd name="connsiteX2" fmla="*/ 114 w 5016139"/>
              <a:gd name="connsiteY2" fmla="*/ 1599916 h 2919645"/>
              <a:gd name="connsiteX3" fmla="*/ 518274 w 5016139"/>
              <a:gd name="connsiteY3" fmla="*/ 2502267 h 2919645"/>
              <a:gd name="connsiteX4" fmla="*/ 1295873 w 5016139"/>
              <a:gd name="connsiteY4" fmla="*/ 2880993 h 2919645"/>
              <a:gd name="connsiteX5" fmla="*/ 3080027 w 5016139"/>
              <a:gd name="connsiteY5" fmla="*/ 2876239 h 2919645"/>
              <a:gd name="connsiteX6" fmla="*/ 4528782 w 5016139"/>
              <a:gd name="connsiteY6" fmla="*/ 2523357 h 2919645"/>
              <a:gd name="connsiteX7" fmla="*/ 5004794 w 5016139"/>
              <a:gd name="connsiteY7" fmla="*/ 1483934 h 2919645"/>
              <a:gd name="connsiteX8" fmla="*/ 4480674 w 5016139"/>
              <a:gd name="connsiteY8" fmla="*/ 165109 h 2919645"/>
              <a:gd name="connsiteX9" fmla="*/ 1966074 w 5016139"/>
              <a:gd name="connsiteY9" fmla="*/ 28841 h 2919645"/>
              <a:gd name="connsiteX0" fmla="*/ 1966074 w 5016137"/>
              <a:gd name="connsiteY0" fmla="*/ 28841 h 2913690"/>
              <a:gd name="connsiteX1" fmla="*/ 487794 w 5016137"/>
              <a:gd name="connsiteY1" fmla="*/ 249646 h 2913690"/>
              <a:gd name="connsiteX2" fmla="*/ 114 w 5016137"/>
              <a:gd name="connsiteY2" fmla="*/ 1599916 h 2913690"/>
              <a:gd name="connsiteX3" fmla="*/ 518274 w 5016137"/>
              <a:gd name="connsiteY3" fmla="*/ 2502267 h 2913690"/>
              <a:gd name="connsiteX4" fmla="*/ 1295873 w 5016137"/>
              <a:gd name="connsiteY4" fmla="*/ 2880993 h 2913690"/>
              <a:gd name="connsiteX5" fmla="*/ 1698550 w 5016137"/>
              <a:gd name="connsiteY5" fmla="*/ 2893157 h 2913690"/>
              <a:gd name="connsiteX6" fmla="*/ 3080027 w 5016137"/>
              <a:gd name="connsiteY6" fmla="*/ 2876239 h 2913690"/>
              <a:gd name="connsiteX7" fmla="*/ 4528782 w 5016137"/>
              <a:gd name="connsiteY7" fmla="*/ 2523357 h 2913690"/>
              <a:gd name="connsiteX8" fmla="*/ 5004794 w 5016137"/>
              <a:gd name="connsiteY8" fmla="*/ 1483934 h 2913690"/>
              <a:gd name="connsiteX9" fmla="*/ 4480674 w 5016137"/>
              <a:gd name="connsiteY9" fmla="*/ 165109 h 2913690"/>
              <a:gd name="connsiteX10" fmla="*/ 1966074 w 5016137"/>
              <a:gd name="connsiteY10" fmla="*/ 28841 h 2913690"/>
              <a:gd name="connsiteX0" fmla="*/ 1966074 w 5016139"/>
              <a:gd name="connsiteY0" fmla="*/ 28841 h 2932074"/>
              <a:gd name="connsiteX1" fmla="*/ 487794 w 5016139"/>
              <a:gd name="connsiteY1" fmla="*/ 249646 h 2932074"/>
              <a:gd name="connsiteX2" fmla="*/ 114 w 5016139"/>
              <a:gd name="connsiteY2" fmla="*/ 1599916 h 2932074"/>
              <a:gd name="connsiteX3" fmla="*/ 518274 w 5016139"/>
              <a:gd name="connsiteY3" fmla="*/ 2502267 h 2932074"/>
              <a:gd name="connsiteX4" fmla="*/ 1698550 w 5016139"/>
              <a:gd name="connsiteY4" fmla="*/ 2893157 h 2932074"/>
              <a:gd name="connsiteX5" fmla="*/ 3080027 w 5016139"/>
              <a:gd name="connsiteY5" fmla="*/ 2876239 h 2932074"/>
              <a:gd name="connsiteX6" fmla="*/ 4528782 w 5016139"/>
              <a:gd name="connsiteY6" fmla="*/ 2523357 h 2932074"/>
              <a:gd name="connsiteX7" fmla="*/ 5004794 w 5016139"/>
              <a:gd name="connsiteY7" fmla="*/ 1483934 h 2932074"/>
              <a:gd name="connsiteX8" fmla="*/ 4480674 w 5016139"/>
              <a:gd name="connsiteY8" fmla="*/ 165109 h 2932074"/>
              <a:gd name="connsiteX9" fmla="*/ 1966074 w 5016139"/>
              <a:gd name="connsiteY9" fmla="*/ 28841 h 2932074"/>
              <a:gd name="connsiteX0" fmla="*/ 1976398 w 5026462"/>
              <a:gd name="connsiteY0" fmla="*/ 28841 h 2942659"/>
              <a:gd name="connsiteX1" fmla="*/ 498118 w 5026462"/>
              <a:gd name="connsiteY1" fmla="*/ 249646 h 2942659"/>
              <a:gd name="connsiteX2" fmla="*/ 10438 w 5026462"/>
              <a:gd name="connsiteY2" fmla="*/ 1599916 h 2942659"/>
              <a:gd name="connsiteX3" fmla="*/ 295909 w 5026462"/>
              <a:gd name="connsiteY3" fmla="*/ 2352682 h 2942659"/>
              <a:gd name="connsiteX4" fmla="*/ 1708874 w 5026462"/>
              <a:gd name="connsiteY4" fmla="*/ 2893157 h 2942659"/>
              <a:gd name="connsiteX5" fmla="*/ 3090351 w 5026462"/>
              <a:gd name="connsiteY5" fmla="*/ 2876239 h 2942659"/>
              <a:gd name="connsiteX6" fmla="*/ 4539106 w 5026462"/>
              <a:gd name="connsiteY6" fmla="*/ 2523357 h 2942659"/>
              <a:gd name="connsiteX7" fmla="*/ 5015118 w 5026462"/>
              <a:gd name="connsiteY7" fmla="*/ 1483934 h 2942659"/>
              <a:gd name="connsiteX8" fmla="*/ 4490998 w 5026462"/>
              <a:gd name="connsiteY8" fmla="*/ 165109 h 2942659"/>
              <a:gd name="connsiteX9" fmla="*/ 1976398 w 5026462"/>
              <a:gd name="connsiteY9" fmla="*/ 28841 h 2942659"/>
              <a:gd name="connsiteX0" fmla="*/ 2113683 w 5163747"/>
              <a:gd name="connsiteY0" fmla="*/ 28841 h 2942659"/>
              <a:gd name="connsiteX1" fmla="*/ 635403 w 5163747"/>
              <a:gd name="connsiteY1" fmla="*/ 249646 h 2942659"/>
              <a:gd name="connsiteX2" fmla="*/ 4530 w 5163747"/>
              <a:gd name="connsiteY2" fmla="*/ 1263347 h 2942659"/>
              <a:gd name="connsiteX3" fmla="*/ 433194 w 5163747"/>
              <a:gd name="connsiteY3" fmla="*/ 2352682 h 2942659"/>
              <a:gd name="connsiteX4" fmla="*/ 1846159 w 5163747"/>
              <a:gd name="connsiteY4" fmla="*/ 2893157 h 2942659"/>
              <a:gd name="connsiteX5" fmla="*/ 3227636 w 5163747"/>
              <a:gd name="connsiteY5" fmla="*/ 2876239 h 2942659"/>
              <a:gd name="connsiteX6" fmla="*/ 4676391 w 5163747"/>
              <a:gd name="connsiteY6" fmla="*/ 2523357 h 2942659"/>
              <a:gd name="connsiteX7" fmla="*/ 5152403 w 5163747"/>
              <a:gd name="connsiteY7" fmla="*/ 1483934 h 2942659"/>
              <a:gd name="connsiteX8" fmla="*/ 4628283 w 5163747"/>
              <a:gd name="connsiteY8" fmla="*/ 165109 h 2942659"/>
              <a:gd name="connsiteX9" fmla="*/ 2113683 w 5163747"/>
              <a:gd name="connsiteY9" fmla="*/ 28841 h 2942659"/>
              <a:gd name="connsiteX0" fmla="*/ 2113683 w 5163747"/>
              <a:gd name="connsiteY0" fmla="*/ 28841 h 2942659"/>
              <a:gd name="connsiteX1" fmla="*/ 635403 w 5163747"/>
              <a:gd name="connsiteY1" fmla="*/ 249646 h 2942659"/>
              <a:gd name="connsiteX2" fmla="*/ 4530 w 5163747"/>
              <a:gd name="connsiteY2" fmla="*/ 1263347 h 2942659"/>
              <a:gd name="connsiteX3" fmla="*/ 433194 w 5163747"/>
              <a:gd name="connsiteY3" fmla="*/ 2352682 h 2942659"/>
              <a:gd name="connsiteX4" fmla="*/ 1846159 w 5163747"/>
              <a:gd name="connsiteY4" fmla="*/ 2893157 h 2942659"/>
              <a:gd name="connsiteX5" fmla="*/ 3227636 w 5163747"/>
              <a:gd name="connsiteY5" fmla="*/ 2876239 h 2942659"/>
              <a:gd name="connsiteX6" fmla="*/ 4829143 w 5163747"/>
              <a:gd name="connsiteY6" fmla="*/ 2523357 h 2942659"/>
              <a:gd name="connsiteX7" fmla="*/ 5152403 w 5163747"/>
              <a:gd name="connsiteY7" fmla="*/ 1483934 h 2942659"/>
              <a:gd name="connsiteX8" fmla="*/ 4628283 w 5163747"/>
              <a:gd name="connsiteY8" fmla="*/ 165109 h 2942659"/>
              <a:gd name="connsiteX9" fmla="*/ 2113683 w 5163747"/>
              <a:gd name="connsiteY9" fmla="*/ 28841 h 2942659"/>
              <a:gd name="connsiteX0" fmla="*/ 2113683 w 5086393"/>
              <a:gd name="connsiteY0" fmla="*/ 27795 h 2941613"/>
              <a:gd name="connsiteX1" fmla="*/ 635403 w 5086393"/>
              <a:gd name="connsiteY1" fmla="*/ 248600 h 2941613"/>
              <a:gd name="connsiteX2" fmla="*/ 4530 w 5086393"/>
              <a:gd name="connsiteY2" fmla="*/ 1262301 h 2941613"/>
              <a:gd name="connsiteX3" fmla="*/ 433194 w 5086393"/>
              <a:gd name="connsiteY3" fmla="*/ 2351636 h 2941613"/>
              <a:gd name="connsiteX4" fmla="*/ 1846159 w 5086393"/>
              <a:gd name="connsiteY4" fmla="*/ 2892111 h 2941613"/>
              <a:gd name="connsiteX5" fmla="*/ 3227636 w 5086393"/>
              <a:gd name="connsiteY5" fmla="*/ 2875193 h 2941613"/>
              <a:gd name="connsiteX6" fmla="*/ 4829143 w 5086393"/>
              <a:gd name="connsiteY6" fmla="*/ 2522311 h 2941613"/>
              <a:gd name="connsiteX7" fmla="*/ 5067541 w 5086393"/>
              <a:gd name="connsiteY7" fmla="*/ 1464188 h 2941613"/>
              <a:gd name="connsiteX8" fmla="*/ 4628283 w 5086393"/>
              <a:gd name="connsiteY8" fmla="*/ 164063 h 2941613"/>
              <a:gd name="connsiteX9" fmla="*/ 2113683 w 5086393"/>
              <a:gd name="connsiteY9" fmla="*/ 27795 h 2941613"/>
              <a:gd name="connsiteX0" fmla="*/ 2138622 w 5111332"/>
              <a:gd name="connsiteY0" fmla="*/ 27795 h 2941613"/>
              <a:gd name="connsiteX1" fmla="*/ 660342 w 5111332"/>
              <a:gd name="connsiteY1" fmla="*/ 248600 h 2941613"/>
              <a:gd name="connsiteX2" fmla="*/ 29469 w 5111332"/>
              <a:gd name="connsiteY2" fmla="*/ 1262301 h 2941613"/>
              <a:gd name="connsiteX3" fmla="*/ 288410 w 5111332"/>
              <a:gd name="connsiteY3" fmla="*/ 2351636 h 2941613"/>
              <a:gd name="connsiteX4" fmla="*/ 1871098 w 5111332"/>
              <a:gd name="connsiteY4" fmla="*/ 2892111 h 2941613"/>
              <a:gd name="connsiteX5" fmla="*/ 3252575 w 5111332"/>
              <a:gd name="connsiteY5" fmla="*/ 2875193 h 2941613"/>
              <a:gd name="connsiteX6" fmla="*/ 4854082 w 5111332"/>
              <a:gd name="connsiteY6" fmla="*/ 2522311 h 2941613"/>
              <a:gd name="connsiteX7" fmla="*/ 5092480 w 5111332"/>
              <a:gd name="connsiteY7" fmla="*/ 1464188 h 2941613"/>
              <a:gd name="connsiteX8" fmla="*/ 4653222 w 5111332"/>
              <a:gd name="connsiteY8" fmla="*/ 164063 h 2941613"/>
              <a:gd name="connsiteX9" fmla="*/ 2138622 w 5111332"/>
              <a:gd name="connsiteY9" fmla="*/ 27795 h 2941613"/>
              <a:gd name="connsiteX0" fmla="*/ 2138622 w 5111332"/>
              <a:gd name="connsiteY0" fmla="*/ 27795 h 2948439"/>
              <a:gd name="connsiteX1" fmla="*/ 660342 w 5111332"/>
              <a:gd name="connsiteY1" fmla="*/ 248600 h 2948439"/>
              <a:gd name="connsiteX2" fmla="*/ 29469 w 5111332"/>
              <a:gd name="connsiteY2" fmla="*/ 1262301 h 2948439"/>
              <a:gd name="connsiteX3" fmla="*/ 288410 w 5111332"/>
              <a:gd name="connsiteY3" fmla="*/ 2351636 h 2948439"/>
              <a:gd name="connsiteX4" fmla="*/ 1871098 w 5111332"/>
              <a:gd name="connsiteY4" fmla="*/ 2892111 h 2948439"/>
              <a:gd name="connsiteX5" fmla="*/ 3252575 w 5111332"/>
              <a:gd name="connsiteY5" fmla="*/ 2875193 h 2948439"/>
              <a:gd name="connsiteX6" fmla="*/ 4752249 w 5111332"/>
              <a:gd name="connsiteY6" fmla="*/ 2391422 h 2948439"/>
              <a:gd name="connsiteX7" fmla="*/ 5092480 w 5111332"/>
              <a:gd name="connsiteY7" fmla="*/ 1464188 h 2948439"/>
              <a:gd name="connsiteX8" fmla="*/ 4653222 w 5111332"/>
              <a:gd name="connsiteY8" fmla="*/ 164063 h 2948439"/>
              <a:gd name="connsiteX9" fmla="*/ 2138622 w 5111332"/>
              <a:gd name="connsiteY9" fmla="*/ 27795 h 2948439"/>
              <a:gd name="connsiteX0" fmla="*/ 2117660 w 5090370"/>
              <a:gd name="connsiteY0" fmla="*/ 27795 h 2952303"/>
              <a:gd name="connsiteX1" fmla="*/ 639380 w 5090370"/>
              <a:gd name="connsiteY1" fmla="*/ 248600 h 2952303"/>
              <a:gd name="connsiteX2" fmla="*/ 8507 w 5090370"/>
              <a:gd name="connsiteY2" fmla="*/ 1262301 h 2952303"/>
              <a:gd name="connsiteX3" fmla="*/ 386254 w 5090370"/>
              <a:gd name="connsiteY3" fmla="*/ 2295540 h 2952303"/>
              <a:gd name="connsiteX4" fmla="*/ 1850136 w 5090370"/>
              <a:gd name="connsiteY4" fmla="*/ 2892111 h 2952303"/>
              <a:gd name="connsiteX5" fmla="*/ 3231613 w 5090370"/>
              <a:gd name="connsiteY5" fmla="*/ 2875193 h 2952303"/>
              <a:gd name="connsiteX6" fmla="*/ 4731287 w 5090370"/>
              <a:gd name="connsiteY6" fmla="*/ 2391422 h 2952303"/>
              <a:gd name="connsiteX7" fmla="*/ 5071518 w 5090370"/>
              <a:gd name="connsiteY7" fmla="*/ 1464188 h 2952303"/>
              <a:gd name="connsiteX8" fmla="*/ 4632260 w 5090370"/>
              <a:gd name="connsiteY8" fmla="*/ 164063 h 2952303"/>
              <a:gd name="connsiteX9" fmla="*/ 2117660 w 5090370"/>
              <a:gd name="connsiteY9" fmla="*/ 27795 h 2952303"/>
              <a:gd name="connsiteX0" fmla="*/ 2117660 w 5090370"/>
              <a:gd name="connsiteY0" fmla="*/ 27795 h 2954337"/>
              <a:gd name="connsiteX1" fmla="*/ 639380 w 5090370"/>
              <a:gd name="connsiteY1" fmla="*/ 248600 h 2954337"/>
              <a:gd name="connsiteX2" fmla="*/ 8507 w 5090370"/>
              <a:gd name="connsiteY2" fmla="*/ 1262301 h 2954337"/>
              <a:gd name="connsiteX3" fmla="*/ 386254 w 5090370"/>
              <a:gd name="connsiteY3" fmla="*/ 2295540 h 2954337"/>
              <a:gd name="connsiteX4" fmla="*/ 1850136 w 5090370"/>
              <a:gd name="connsiteY4" fmla="*/ 2892111 h 2954337"/>
              <a:gd name="connsiteX5" fmla="*/ 3231613 w 5090370"/>
              <a:gd name="connsiteY5" fmla="*/ 2875193 h 2954337"/>
              <a:gd name="connsiteX6" fmla="*/ 4680369 w 5090370"/>
              <a:gd name="connsiteY6" fmla="*/ 2354025 h 2954337"/>
              <a:gd name="connsiteX7" fmla="*/ 5071518 w 5090370"/>
              <a:gd name="connsiteY7" fmla="*/ 1464188 h 2954337"/>
              <a:gd name="connsiteX8" fmla="*/ 4632260 w 5090370"/>
              <a:gd name="connsiteY8" fmla="*/ 164063 h 2954337"/>
              <a:gd name="connsiteX9" fmla="*/ 2117660 w 5090370"/>
              <a:gd name="connsiteY9" fmla="*/ 27795 h 2954337"/>
              <a:gd name="connsiteX0" fmla="*/ 2117660 w 5090370"/>
              <a:gd name="connsiteY0" fmla="*/ 24733 h 2951277"/>
              <a:gd name="connsiteX1" fmla="*/ 639380 w 5090370"/>
              <a:gd name="connsiteY1" fmla="*/ 245538 h 2951277"/>
              <a:gd name="connsiteX2" fmla="*/ 8507 w 5090370"/>
              <a:gd name="connsiteY2" fmla="*/ 1259239 h 2951277"/>
              <a:gd name="connsiteX3" fmla="*/ 386254 w 5090370"/>
              <a:gd name="connsiteY3" fmla="*/ 2292478 h 2951277"/>
              <a:gd name="connsiteX4" fmla="*/ 1850136 w 5090370"/>
              <a:gd name="connsiteY4" fmla="*/ 2889049 h 2951277"/>
              <a:gd name="connsiteX5" fmla="*/ 3231613 w 5090370"/>
              <a:gd name="connsiteY5" fmla="*/ 2872131 h 2951277"/>
              <a:gd name="connsiteX6" fmla="*/ 4680369 w 5090370"/>
              <a:gd name="connsiteY6" fmla="*/ 2350963 h 2951277"/>
              <a:gd name="connsiteX7" fmla="*/ 5071518 w 5090370"/>
              <a:gd name="connsiteY7" fmla="*/ 1405031 h 2951277"/>
              <a:gd name="connsiteX8" fmla="*/ 4632260 w 5090370"/>
              <a:gd name="connsiteY8" fmla="*/ 161001 h 2951277"/>
              <a:gd name="connsiteX9" fmla="*/ 2117660 w 5090370"/>
              <a:gd name="connsiteY9" fmla="*/ 24733 h 2951277"/>
              <a:gd name="connsiteX0" fmla="*/ 2117660 w 5090370"/>
              <a:gd name="connsiteY0" fmla="*/ 24733 h 2959459"/>
              <a:gd name="connsiteX1" fmla="*/ 639380 w 5090370"/>
              <a:gd name="connsiteY1" fmla="*/ 245538 h 2959459"/>
              <a:gd name="connsiteX2" fmla="*/ 8507 w 5090370"/>
              <a:gd name="connsiteY2" fmla="*/ 1259239 h 2959459"/>
              <a:gd name="connsiteX3" fmla="*/ 386254 w 5090370"/>
              <a:gd name="connsiteY3" fmla="*/ 2292478 h 2959459"/>
              <a:gd name="connsiteX4" fmla="*/ 1850136 w 5090370"/>
              <a:gd name="connsiteY4" fmla="*/ 2889049 h 2959459"/>
              <a:gd name="connsiteX5" fmla="*/ 3231613 w 5090370"/>
              <a:gd name="connsiteY5" fmla="*/ 2872131 h 2959459"/>
              <a:gd name="connsiteX6" fmla="*/ 4637373 w 5090370"/>
              <a:gd name="connsiteY6" fmla="*/ 2208856 h 2959459"/>
              <a:gd name="connsiteX7" fmla="*/ 5071518 w 5090370"/>
              <a:gd name="connsiteY7" fmla="*/ 1405031 h 2959459"/>
              <a:gd name="connsiteX8" fmla="*/ 4632260 w 5090370"/>
              <a:gd name="connsiteY8" fmla="*/ 161001 h 2959459"/>
              <a:gd name="connsiteX9" fmla="*/ 2117660 w 5090370"/>
              <a:gd name="connsiteY9" fmla="*/ 24733 h 2959459"/>
              <a:gd name="connsiteX0" fmla="*/ 2117660 w 5090370"/>
              <a:gd name="connsiteY0" fmla="*/ 16111 h 2950838"/>
              <a:gd name="connsiteX1" fmla="*/ 639380 w 5090370"/>
              <a:gd name="connsiteY1" fmla="*/ 236916 h 2950838"/>
              <a:gd name="connsiteX2" fmla="*/ 8507 w 5090370"/>
              <a:gd name="connsiteY2" fmla="*/ 1250617 h 2950838"/>
              <a:gd name="connsiteX3" fmla="*/ 386254 w 5090370"/>
              <a:gd name="connsiteY3" fmla="*/ 2283856 h 2950838"/>
              <a:gd name="connsiteX4" fmla="*/ 1850136 w 5090370"/>
              <a:gd name="connsiteY4" fmla="*/ 2880427 h 2950838"/>
              <a:gd name="connsiteX5" fmla="*/ 3231613 w 5090370"/>
              <a:gd name="connsiteY5" fmla="*/ 2863509 h 2950838"/>
              <a:gd name="connsiteX6" fmla="*/ 4637373 w 5090370"/>
              <a:gd name="connsiteY6" fmla="*/ 2200234 h 2950838"/>
              <a:gd name="connsiteX7" fmla="*/ 5071518 w 5090370"/>
              <a:gd name="connsiteY7" fmla="*/ 1222723 h 2950838"/>
              <a:gd name="connsiteX8" fmla="*/ 4632260 w 5090370"/>
              <a:gd name="connsiteY8" fmla="*/ 152379 h 2950838"/>
              <a:gd name="connsiteX9" fmla="*/ 2117660 w 5090370"/>
              <a:gd name="connsiteY9" fmla="*/ 16111 h 2950838"/>
              <a:gd name="connsiteX0" fmla="*/ 2117660 w 5090370"/>
              <a:gd name="connsiteY0" fmla="*/ 16111 h 2895605"/>
              <a:gd name="connsiteX1" fmla="*/ 639380 w 5090370"/>
              <a:gd name="connsiteY1" fmla="*/ 236916 h 2895605"/>
              <a:gd name="connsiteX2" fmla="*/ 8507 w 5090370"/>
              <a:gd name="connsiteY2" fmla="*/ 1250617 h 2895605"/>
              <a:gd name="connsiteX3" fmla="*/ 386254 w 5090370"/>
              <a:gd name="connsiteY3" fmla="*/ 2283856 h 2895605"/>
              <a:gd name="connsiteX4" fmla="*/ 1850136 w 5090370"/>
              <a:gd name="connsiteY4" fmla="*/ 2880427 h 2895605"/>
              <a:gd name="connsiteX5" fmla="*/ 3360603 w 5090370"/>
              <a:gd name="connsiteY5" fmla="*/ 2674033 h 2895605"/>
              <a:gd name="connsiteX6" fmla="*/ 4637373 w 5090370"/>
              <a:gd name="connsiteY6" fmla="*/ 2200234 h 2895605"/>
              <a:gd name="connsiteX7" fmla="*/ 5071518 w 5090370"/>
              <a:gd name="connsiteY7" fmla="*/ 1222723 h 2895605"/>
              <a:gd name="connsiteX8" fmla="*/ 4632260 w 5090370"/>
              <a:gd name="connsiteY8" fmla="*/ 152379 h 2895605"/>
              <a:gd name="connsiteX9" fmla="*/ 2117660 w 5090370"/>
              <a:gd name="connsiteY9" fmla="*/ 16111 h 2895605"/>
              <a:gd name="connsiteX0" fmla="*/ 2118004 w 5090714"/>
              <a:gd name="connsiteY0" fmla="*/ 16111 h 2747755"/>
              <a:gd name="connsiteX1" fmla="*/ 639724 w 5090714"/>
              <a:gd name="connsiteY1" fmla="*/ 236916 h 2747755"/>
              <a:gd name="connsiteX2" fmla="*/ 8851 w 5090714"/>
              <a:gd name="connsiteY2" fmla="*/ 1250617 h 2747755"/>
              <a:gd name="connsiteX3" fmla="*/ 386598 w 5090714"/>
              <a:gd name="connsiteY3" fmla="*/ 2283856 h 2747755"/>
              <a:gd name="connsiteX4" fmla="*/ 1893476 w 5090714"/>
              <a:gd name="connsiteY4" fmla="*/ 2706741 h 2747755"/>
              <a:gd name="connsiteX5" fmla="*/ 3360947 w 5090714"/>
              <a:gd name="connsiteY5" fmla="*/ 2674033 h 2747755"/>
              <a:gd name="connsiteX6" fmla="*/ 4637717 w 5090714"/>
              <a:gd name="connsiteY6" fmla="*/ 2200234 h 2747755"/>
              <a:gd name="connsiteX7" fmla="*/ 5071862 w 5090714"/>
              <a:gd name="connsiteY7" fmla="*/ 1222723 h 2747755"/>
              <a:gd name="connsiteX8" fmla="*/ 4632604 w 5090714"/>
              <a:gd name="connsiteY8" fmla="*/ 152379 h 2747755"/>
              <a:gd name="connsiteX9" fmla="*/ 2118004 w 5090714"/>
              <a:gd name="connsiteY9" fmla="*/ 16111 h 2747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90714" h="2747755">
                <a:moveTo>
                  <a:pt x="2118004" y="16111"/>
                </a:moveTo>
                <a:cubicBezTo>
                  <a:pt x="1452524" y="30200"/>
                  <a:pt x="991249" y="31165"/>
                  <a:pt x="639724" y="236916"/>
                </a:cubicBezTo>
                <a:cubicBezTo>
                  <a:pt x="288199" y="442667"/>
                  <a:pt x="51039" y="909460"/>
                  <a:pt x="8851" y="1250617"/>
                </a:cubicBezTo>
                <a:cubicBezTo>
                  <a:pt x="-33337" y="1591774"/>
                  <a:pt x="72494" y="2041169"/>
                  <a:pt x="386598" y="2283856"/>
                </a:cubicBezTo>
                <a:cubicBezTo>
                  <a:pt x="700702" y="2526543"/>
                  <a:pt x="1397751" y="2641712"/>
                  <a:pt x="1893476" y="2706741"/>
                </a:cubicBezTo>
                <a:cubicBezTo>
                  <a:pt x="2389201" y="2771770"/>
                  <a:pt x="2903574" y="2758451"/>
                  <a:pt x="3360947" y="2674033"/>
                </a:cubicBezTo>
                <a:cubicBezTo>
                  <a:pt x="3818320" y="2589615"/>
                  <a:pt x="4352565" y="2442119"/>
                  <a:pt x="4637717" y="2200234"/>
                </a:cubicBezTo>
                <a:cubicBezTo>
                  <a:pt x="4922869" y="1958349"/>
                  <a:pt x="5089642" y="1629863"/>
                  <a:pt x="5071862" y="1222723"/>
                </a:cubicBezTo>
                <a:cubicBezTo>
                  <a:pt x="5115042" y="815584"/>
                  <a:pt x="5124914" y="353481"/>
                  <a:pt x="4632604" y="152379"/>
                </a:cubicBezTo>
                <a:cubicBezTo>
                  <a:pt x="4140294" y="-48723"/>
                  <a:pt x="2783484" y="2022"/>
                  <a:pt x="2118004" y="16111"/>
                </a:cubicBezTo>
                <a:close/>
              </a:path>
            </a:pathLst>
          </a:custGeom>
          <a:solidFill>
            <a:srgbClr val="F3F3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100">
                <a:solidFill>
                  <a:schemeClr val="tx1"/>
                </a:solidFill>
              </a:rPr>
              <a:t>  </a:t>
            </a:r>
            <a:r>
              <a:rPr lang="sv-SE" sz="2400" b="1">
                <a:solidFill>
                  <a:schemeClr val="tx1"/>
                </a:solidFill>
                <a:latin typeface="+mj-lt"/>
              </a:rPr>
              <a:t>Karina Barquet</a:t>
            </a:r>
            <a:br>
              <a:rPr lang="sv-SE" sz="2000">
                <a:solidFill>
                  <a:schemeClr val="tx1"/>
                </a:solidFill>
              </a:rPr>
            </a:br>
            <a:r>
              <a:rPr lang="sv-SE" sz="500">
                <a:solidFill>
                  <a:schemeClr val="tx1"/>
                </a:solidFill>
              </a:rPr>
              <a:t>  </a:t>
            </a:r>
          </a:p>
          <a:p>
            <a:pPr algn="ctr"/>
            <a:r>
              <a:rPr lang="sv-SE" sz="1600">
                <a:solidFill>
                  <a:schemeClr val="tx1"/>
                </a:solidFill>
              </a:rPr>
              <a:t>Forskning</a:t>
            </a:r>
            <a:br>
              <a:rPr lang="sv-SE" sz="1600">
                <a:solidFill>
                  <a:schemeClr val="tx1"/>
                </a:solidFill>
              </a:rPr>
            </a:br>
            <a:r>
              <a:rPr lang="sv-SE" sz="1600">
                <a:solidFill>
                  <a:schemeClr val="tx1"/>
                </a:solidFill>
              </a:rPr>
              <a:t>Stockholm Environment Institute</a:t>
            </a:r>
            <a:br>
              <a:rPr lang="sv-SE" sz="1600">
                <a:solidFill>
                  <a:schemeClr val="tx1"/>
                </a:solidFill>
              </a:rPr>
            </a:br>
            <a:r>
              <a:rPr lang="sv-SE" sz="1600">
                <a:solidFill>
                  <a:schemeClr val="tx1"/>
                </a:solidFill>
              </a:rPr>
              <a:t>karina.barquet@sei.org</a:t>
            </a:r>
            <a:endParaRPr lang="sv-SE" sz="1600"/>
          </a:p>
          <a:p>
            <a:pPr algn="ctr"/>
            <a:endParaRPr lang="sv-SE" sz="500">
              <a:solidFill>
                <a:schemeClr val="tx1"/>
              </a:solidFill>
            </a:endParaRPr>
          </a:p>
        </p:txBody>
      </p:sp>
      <p:sp>
        <p:nvSpPr>
          <p:cNvPr id="20" name="Frihandsfigur: Form 19">
            <a:extLst>
              <a:ext uri="{FF2B5EF4-FFF2-40B4-BE49-F238E27FC236}">
                <a16:creationId xmlns:a16="http://schemas.microsoft.com/office/drawing/2014/main" id="{05936E98-EA7F-01EC-699E-7A5C151F1B36}"/>
              </a:ext>
            </a:extLst>
          </p:cNvPr>
          <p:cNvSpPr/>
          <p:nvPr/>
        </p:nvSpPr>
        <p:spPr>
          <a:xfrm>
            <a:off x="110576" y="4797570"/>
            <a:ext cx="3576836" cy="1800653"/>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5115164"/>
              <a:gd name="connsiteY0" fmla="*/ 52535 h 2657165"/>
              <a:gd name="connsiteX1" fmla="*/ 487794 w 5115164"/>
              <a:gd name="connsiteY1" fmla="*/ 273340 h 2657165"/>
              <a:gd name="connsiteX2" fmla="*/ 114 w 5115164"/>
              <a:gd name="connsiteY2" fmla="*/ 1623610 h 2657165"/>
              <a:gd name="connsiteX3" fmla="*/ 518274 w 5115164"/>
              <a:gd name="connsiteY3" fmla="*/ 2525961 h 2657165"/>
              <a:gd name="connsiteX4" fmla="*/ 2514714 w 5115164"/>
              <a:gd name="connsiteY4" fmla="*/ 2492290 h 2657165"/>
              <a:gd name="connsiteX5" fmla="*/ 4419714 w 5115164"/>
              <a:gd name="connsiteY5" fmla="*/ 2631637 h 2657165"/>
              <a:gd name="connsiteX6" fmla="*/ 5108061 w 5115164"/>
              <a:gd name="connsiteY6" fmla="*/ 1896731 h 2657165"/>
              <a:gd name="connsiteX7" fmla="*/ 4480674 w 5115164"/>
              <a:gd name="connsiteY7" fmla="*/ 188803 h 2657165"/>
              <a:gd name="connsiteX8" fmla="*/ 1966074 w 5115164"/>
              <a:gd name="connsiteY8" fmla="*/ 52535 h 2657165"/>
              <a:gd name="connsiteX0" fmla="*/ 1966074 w 5117856"/>
              <a:gd name="connsiteY0" fmla="*/ 46566 h 2651196"/>
              <a:gd name="connsiteX1" fmla="*/ 487794 w 5117856"/>
              <a:gd name="connsiteY1" fmla="*/ 267371 h 2651196"/>
              <a:gd name="connsiteX2" fmla="*/ 114 w 5117856"/>
              <a:gd name="connsiteY2" fmla="*/ 1617641 h 2651196"/>
              <a:gd name="connsiteX3" fmla="*/ 518274 w 5117856"/>
              <a:gd name="connsiteY3" fmla="*/ 2519992 h 2651196"/>
              <a:gd name="connsiteX4" fmla="*/ 2514714 w 5117856"/>
              <a:gd name="connsiteY4" fmla="*/ 2486321 h 2651196"/>
              <a:gd name="connsiteX5" fmla="*/ 4419714 w 5117856"/>
              <a:gd name="connsiteY5" fmla="*/ 2625668 h 2651196"/>
              <a:gd name="connsiteX6" fmla="*/ 5108061 w 5117856"/>
              <a:gd name="connsiteY6" fmla="*/ 1890762 h 2651196"/>
              <a:gd name="connsiteX7" fmla="*/ 4543328 w 5117856"/>
              <a:gd name="connsiteY7" fmla="*/ 876453 h 2651196"/>
              <a:gd name="connsiteX8" fmla="*/ 1966074 w 5117856"/>
              <a:gd name="connsiteY8" fmla="*/ 46566 h 2651196"/>
              <a:gd name="connsiteX0" fmla="*/ 3799073 w 5127408"/>
              <a:gd name="connsiteY0" fmla="*/ 30757 h 2753810"/>
              <a:gd name="connsiteX1" fmla="*/ 503812 w 5127408"/>
              <a:gd name="connsiteY1" fmla="*/ 369985 h 2753810"/>
              <a:gd name="connsiteX2" fmla="*/ 16132 w 5127408"/>
              <a:gd name="connsiteY2" fmla="*/ 1720255 h 2753810"/>
              <a:gd name="connsiteX3" fmla="*/ 534292 w 5127408"/>
              <a:gd name="connsiteY3" fmla="*/ 2622606 h 2753810"/>
              <a:gd name="connsiteX4" fmla="*/ 2530732 w 5127408"/>
              <a:gd name="connsiteY4" fmla="*/ 2588935 h 2753810"/>
              <a:gd name="connsiteX5" fmla="*/ 4435732 w 5127408"/>
              <a:gd name="connsiteY5" fmla="*/ 2728282 h 2753810"/>
              <a:gd name="connsiteX6" fmla="*/ 5124079 w 5127408"/>
              <a:gd name="connsiteY6" fmla="*/ 1993376 h 2753810"/>
              <a:gd name="connsiteX7" fmla="*/ 4559346 w 5127408"/>
              <a:gd name="connsiteY7" fmla="*/ 979067 h 2753810"/>
              <a:gd name="connsiteX8" fmla="*/ 3799073 w 5127408"/>
              <a:gd name="connsiteY8" fmla="*/ 30757 h 2753810"/>
              <a:gd name="connsiteX0" fmla="*/ 3837364 w 5165699"/>
              <a:gd name="connsiteY0" fmla="*/ 30759 h 2753812"/>
              <a:gd name="connsiteX1" fmla="*/ 542103 w 5165699"/>
              <a:gd name="connsiteY1" fmla="*/ 369987 h 2753812"/>
              <a:gd name="connsiteX2" fmla="*/ 70646 w 5165699"/>
              <a:gd name="connsiteY2" fmla="*/ 860737 h 2753812"/>
              <a:gd name="connsiteX3" fmla="*/ 54423 w 5165699"/>
              <a:gd name="connsiteY3" fmla="*/ 1720257 h 2753812"/>
              <a:gd name="connsiteX4" fmla="*/ 572583 w 5165699"/>
              <a:gd name="connsiteY4" fmla="*/ 2622608 h 2753812"/>
              <a:gd name="connsiteX5" fmla="*/ 2569023 w 5165699"/>
              <a:gd name="connsiteY5" fmla="*/ 2588937 h 2753812"/>
              <a:gd name="connsiteX6" fmla="*/ 4474023 w 5165699"/>
              <a:gd name="connsiteY6" fmla="*/ 2728284 h 2753812"/>
              <a:gd name="connsiteX7" fmla="*/ 5162370 w 5165699"/>
              <a:gd name="connsiteY7" fmla="*/ 1993378 h 2753812"/>
              <a:gd name="connsiteX8" fmla="*/ 4597637 w 5165699"/>
              <a:gd name="connsiteY8" fmla="*/ 979069 h 2753812"/>
              <a:gd name="connsiteX9" fmla="*/ 3837364 w 5165699"/>
              <a:gd name="connsiteY9" fmla="*/ 30759 h 2753812"/>
              <a:gd name="connsiteX0" fmla="*/ 3783324 w 5111659"/>
              <a:gd name="connsiteY0" fmla="*/ 20305 h 2743358"/>
              <a:gd name="connsiteX1" fmla="*/ 488063 w 5111659"/>
              <a:gd name="connsiteY1" fmla="*/ 359533 h 2743358"/>
              <a:gd name="connsiteX2" fmla="*/ 564833 w 5111659"/>
              <a:gd name="connsiteY2" fmla="*/ 833364 h 2743358"/>
              <a:gd name="connsiteX3" fmla="*/ 383 w 5111659"/>
              <a:gd name="connsiteY3" fmla="*/ 1709803 h 2743358"/>
              <a:gd name="connsiteX4" fmla="*/ 518543 w 5111659"/>
              <a:gd name="connsiteY4" fmla="*/ 2612154 h 2743358"/>
              <a:gd name="connsiteX5" fmla="*/ 2514983 w 5111659"/>
              <a:gd name="connsiteY5" fmla="*/ 2578483 h 2743358"/>
              <a:gd name="connsiteX6" fmla="*/ 4419983 w 5111659"/>
              <a:gd name="connsiteY6" fmla="*/ 2717830 h 2743358"/>
              <a:gd name="connsiteX7" fmla="*/ 5108330 w 5111659"/>
              <a:gd name="connsiteY7" fmla="*/ 1982924 h 2743358"/>
              <a:gd name="connsiteX8" fmla="*/ 4543597 w 5111659"/>
              <a:gd name="connsiteY8" fmla="*/ 968615 h 2743358"/>
              <a:gd name="connsiteX9" fmla="*/ 3783324 w 5111659"/>
              <a:gd name="connsiteY9" fmla="*/ 20305 h 2743358"/>
              <a:gd name="connsiteX0" fmla="*/ 3783324 w 5111659"/>
              <a:gd name="connsiteY0" fmla="*/ 60848 h 2783901"/>
              <a:gd name="connsiteX1" fmla="*/ 1145935 w 5111659"/>
              <a:gd name="connsiteY1" fmla="*/ 180148 h 2783901"/>
              <a:gd name="connsiteX2" fmla="*/ 564833 w 5111659"/>
              <a:gd name="connsiteY2" fmla="*/ 873907 h 2783901"/>
              <a:gd name="connsiteX3" fmla="*/ 383 w 5111659"/>
              <a:gd name="connsiteY3" fmla="*/ 1750346 h 2783901"/>
              <a:gd name="connsiteX4" fmla="*/ 518543 w 5111659"/>
              <a:gd name="connsiteY4" fmla="*/ 2652697 h 2783901"/>
              <a:gd name="connsiteX5" fmla="*/ 2514983 w 5111659"/>
              <a:gd name="connsiteY5" fmla="*/ 2619026 h 2783901"/>
              <a:gd name="connsiteX6" fmla="*/ 4419983 w 5111659"/>
              <a:gd name="connsiteY6" fmla="*/ 2758373 h 2783901"/>
              <a:gd name="connsiteX7" fmla="*/ 5108330 w 5111659"/>
              <a:gd name="connsiteY7" fmla="*/ 2023467 h 2783901"/>
              <a:gd name="connsiteX8" fmla="*/ 4543597 w 5111659"/>
              <a:gd name="connsiteY8" fmla="*/ 1009158 h 2783901"/>
              <a:gd name="connsiteX9" fmla="*/ 3783324 w 5111659"/>
              <a:gd name="connsiteY9" fmla="*/ 60848 h 2783901"/>
              <a:gd name="connsiteX0" fmla="*/ 3783324 w 5111191"/>
              <a:gd name="connsiteY0" fmla="*/ 71898 h 2794951"/>
              <a:gd name="connsiteX1" fmla="*/ 1145935 w 5111191"/>
              <a:gd name="connsiteY1" fmla="*/ 191198 h 2794951"/>
              <a:gd name="connsiteX2" fmla="*/ 564833 w 5111191"/>
              <a:gd name="connsiteY2" fmla="*/ 884957 h 2794951"/>
              <a:gd name="connsiteX3" fmla="*/ 383 w 5111191"/>
              <a:gd name="connsiteY3" fmla="*/ 1761396 h 2794951"/>
              <a:gd name="connsiteX4" fmla="*/ 518543 w 5111191"/>
              <a:gd name="connsiteY4" fmla="*/ 2663747 h 2794951"/>
              <a:gd name="connsiteX5" fmla="*/ 2514983 w 5111191"/>
              <a:gd name="connsiteY5" fmla="*/ 2630076 h 2794951"/>
              <a:gd name="connsiteX6" fmla="*/ 4419983 w 5111191"/>
              <a:gd name="connsiteY6" fmla="*/ 2769423 h 2794951"/>
              <a:gd name="connsiteX7" fmla="*/ 5108330 w 5111191"/>
              <a:gd name="connsiteY7" fmla="*/ 2034517 h 2794951"/>
              <a:gd name="connsiteX8" fmla="*/ 4474348 w 5111191"/>
              <a:gd name="connsiteY8" fmla="*/ 1169794 h 2794951"/>
              <a:gd name="connsiteX9" fmla="*/ 3783324 w 5111191"/>
              <a:gd name="connsiteY9" fmla="*/ 71898 h 2794951"/>
              <a:gd name="connsiteX0" fmla="*/ 3783324 w 5145657"/>
              <a:gd name="connsiteY0" fmla="*/ 71898 h 2798406"/>
              <a:gd name="connsiteX1" fmla="*/ 1145935 w 5145657"/>
              <a:gd name="connsiteY1" fmla="*/ 191198 h 2798406"/>
              <a:gd name="connsiteX2" fmla="*/ 564833 w 5145657"/>
              <a:gd name="connsiteY2" fmla="*/ 884957 h 2798406"/>
              <a:gd name="connsiteX3" fmla="*/ 383 w 5145657"/>
              <a:gd name="connsiteY3" fmla="*/ 1761396 h 2798406"/>
              <a:gd name="connsiteX4" fmla="*/ 518543 w 5145657"/>
              <a:gd name="connsiteY4" fmla="*/ 2663747 h 2798406"/>
              <a:gd name="connsiteX5" fmla="*/ 2514983 w 5145657"/>
              <a:gd name="connsiteY5" fmla="*/ 2630076 h 2798406"/>
              <a:gd name="connsiteX6" fmla="*/ 4419983 w 5145657"/>
              <a:gd name="connsiteY6" fmla="*/ 2769423 h 2798406"/>
              <a:gd name="connsiteX7" fmla="*/ 5142955 w 5145657"/>
              <a:gd name="connsiteY7" fmla="*/ 1978421 h 2798406"/>
              <a:gd name="connsiteX8" fmla="*/ 4474348 w 5145657"/>
              <a:gd name="connsiteY8" fmla="*/ 1169794 h 2798406"/>
              <a:gd name="connsiteX9" fmla="*/ 3783324 w 5145657"/>
              <a:gd name="connsiteY9" fmla="*/ 71898 h 2798406"/>
              <a:gd name="connsiteX0" fmla="*/ 3784431 w 5146764"/>
              <a:gd name="connsiteY0" fmla="*/ 71898 h 2798404"/>
              <a:gd name="connsiteX1" fmla="*/ 1147042 w 5146764"/>
              <a:gd name="connsiteY1" fmla="*/ 191198 h 2798404"/>
              <a:gd name="connsiteX2" fmla="*/ 565940 w 5146764"/>
              <a:gd name="connsiteY2" fmla="*/ 884957 h 2798404"/>
              <a:gd name="connsiteX3" fmla="*/ 1490 w 5146764"/>
              <a:gd name="connsiteY3" fmla="*/ 1761396 h 2798404"/>
              <a:gd name="connsiteX4" fmla="*/ 519650 w 5146764"/>
              <a:gd name="connsiteY4" fmla="*/ 2663747 h 2798404"/>
              <a:gd name="connsiteX5" fmla="*/ 2516090 w 5146764"/>
              <a:gd name="connsiteY5" fmla="*/ 2630076 h 2798404"/>
              <a:gd name="connsiteX6" fmla="*/ 4421090 w 5146764"/>
              <a:gd name="connsiteY6" fmla="*/ 2769423 h 2798404"/>
              <a:gd name="connsiteX7" fmla="*/ 5144062 w 5146764"/>
              <a:gd name="connsiteY7" fmla="*/ 1978421 h 2798404"/>
              <a:gd name="connsiteX8" fmla="*/ 4475455 w 5146764"/>
              <a:gd name="connsiteY8" fmla="*/ 1169794 h 2798404"/>
              <a:gd name="connsiteX9" fmla="*/ 3784431 w 5146764"/>
              <a:gd name="connsiteY9" fmla="*/ 71898 h 2798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46764" h="2798404">
                <a:moveTo>
                  <a:pt x="3784431" y="71898"/>
                </a:moveTo>
                <a:cubicBezTo>
                  <a:pt x="3229696" y="-91201"/>
                  <a:pt x="1683457" y="55688"/>
                  <a:pt x="1147042" y="191198"/>
                </a:cubicBezTo>
                <a:cubicBezTo>
                  <a:pt x="610627" y="326708"/>
                  <a:pt x="647220" y="659912"/>
                  <a:pt x="565940" y="884957"/>
                </a:cubicBezTo>
                <a:cubicBezTo>
                  <a:pt x="484660" y="1110002"/>
                  <a:pt x="9205" y="1464931"/>
                  <a:pt x="1490" y="1761396"/>
                </a:cubicBezTo>
                <a:cubicBezTo>
                  <a:pt x="-6225" y="2057861"/>
                  <a:pt x="-3325" y="2612458"/>
                  <a:pt x="519650" y="2663747"/>
                </a:cubicBezTo>
                <a:cubicBezTo>
                  <a:pt x="1042625" y="2715036"/>
                  <a:pt x="1865850" y="2612463"/>
                  <a:pt x="2516090" y="2630076"/>
                </a:cubicBezTo>
                <a:cubicBezTo>
                  <a:pt x="3166330" y="2647689"/>
                  <a:pt x="3983095" y="2878032"/>
                  <a:pt x="4421090" y="2769423"/>
                </a:cubicBezTo>
                <a:cubicBezTo>
                  <a:pt x="4859085" y="2660814"/>
                  <a:pt x="5161842" y="2385561"/>
                  <a:pt x="5144062" y="1978421"/>
                </a:cubicBezTo>
                <a:cubicBezTo>
                  <a:pt x="5187242" y="1571282"/>
                  <a:pt x="4702060" y="1487548"/>
                  <a:pt x="4475455" y="1169794"/>
                </a:cubicBezTo>
                <a:cubicBezTo>
                  <a:pt x="4248850" y="852040"/>
                  <a:pt x="4339167" y="234997"/>
                  <a:pt x="3784431" y="71898"/>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2400" b="1">
                <a:solidFill>
                  <a:schemeClr val="tx1"/>
                </a:solidFill>
                <a:latin typeface="+mj-lt"/>
              </a:rPr>
              <a:t>Staffan Filipsson</a:t>
            </a:r>
          </a:p>
          <a:p>
            <a:pPr algn="ctr"/>
            <a:endParaRPr lang="sv-SE" sz="500" b="1">
              <a:solidFill>
                <a:schemeClr val="tx1"/>
              </a:solidFill>
              <a:latin typeface="+mj-lt"/>
            </a:endParaRPr>
          </a:p>
          <a:p>
            <a:pPr algn="ctr"/>
            <a:r>
              <a:rPr lang="sv-SE" sz="1600">
                <a:solidFill>
                  <a:schemeClr val="tx1"/>
                </a:solidFill>
              </a:rPr>
              <a:t>Kapacitetsutveckling</a:t>
            </a:r>
          </a:p>
          <a:p>
            <a:pPr algn="ctr"/>
            <a:r>
              <a:rPr lang="sv-SE" sz="1600">
                <a:solidFill>
                  <a:schemeClr val="tx1"/>
                </a:solidFill>
              </a:rPr>
              <a:t>Svenskt Vatten staffan.filipsson@svensktvatten.se</a:t>
            </a:r>
          </a:p>
        </p:txBody>
      </p:sp>
      <p:sp>
        <p:nvSpPr>
          <p:cNvPr id="21" name="Frihandsfigur: Form 20">
            <a:extLst>
              <a:ext uri="{FF2B5EF4-FFF2-40B4-BE49-F238E27FC236}">
                <a16:creationId xmlns:a16="http://schemas.microsoft.com/office/drawing/2014/main" id="{D00A4522-C1C8-11A3-07BA-8C9C989F63EE}"/>
              </a:ext>
            </a:extLst>
          </p:cNvPr>
          <p:cNvSpPr/>
          <p:nvPr/>
        </p:nvSpPr>
        <p:spPr>
          <a:xfrm>
            <a:off x="9204960" y="3984479"/>
            <a:ext cx="2794185" cy="1819550"/>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76029 w 4806838"/>
              <a:gd name="connsiteY0" fmla="*/ 33702 h 2665540"/>
              <a:gd name="connsiteX1" fmla="*/ 497749 w 4806838"/>
              <a:gd name="connsiteY1" fmla="*/ 254507 h 2665540"/>
              <a:gd name="connsiteX2" fmla="*/ 10069 w 4806838"/>
              <a:gd name="connsiteY2" fmla="*/ 1604777 h 2665540"/>
              <a:gd name="connsiteX3" fmla="*/ 862363 w 4806838"/>
              <a:gd name="connsiteY3" fmla="*/ 2625551 h 2665540"/>
              <a:gd name="connsiteX4" fmla="*/ 2524669 w 4806838"/>
              <a:gd name="connsiteY4" fmla="*/ 2473457 h 2665540"/>
              <a:gd name="connsiteX5" fmla="*/ 4429669 w 4806838"/>
              <a:gd name="connsiteY5" fmla="*/ 2612804 h 2665540"/>
              <a:gd name="connsiteX6" fmla="*/ 4742089 w 4806838"/>
              <a:gd name="connsiteY6" fmla="*/ 1573383 h 2665540"/>
              <a:gd name="connsiteX7" fmla="*/ 4490629 w 4806838"/>
              <a:gd name="connsiteY7" fmla="*/ 169970 h 2665540"/>
              <a:gd name="connsiteX8" fmla="*/ 1976029 w 4806838"/>
              <a:gd name="connsiteY8" fmla="*/ 33702 h 2665540"/>
              <a:gd name="connsiteX0" fmla="*/ 1778474 w 4609283"/>
              <a:gd name="connsiteY0" fmla="*/ 33702 h 2674265"/>
              <a:gd name="connsiteX1" fmla="*/ 300194 w 4609283"/>
              <a:gd name="connsiteY1" fmla="*/ 254507 h 2674265"/>
              <a:gd name="connsiteX2" fmla="*/ 23547 w 4609283"/>
              <a:gd name="connsiteY2" fmla="*/ 1469437 h 2674265"/>
              <a:gd name="connsiteX3" fmla="*/ 664808 w 4609283"/>
              <a:gd name="connsiteY3" fmla="*/ 2625551 h 2674265"/>
              <a:gd name="connsiteX4" fmla="*/ 2327114 w 4609283"/>
              <a:gd name="connsiteY4" fmla="*/ 2473457 h 2674265"/>
              <a:gd name="connsiteX5" fmla="*/ 4232114 w 4609283"/>
              <a:gd name="connsiteY5" fmla="*/ 2612804 h 2674265"/>
              <a:gd name="connsiteX6" fmla="*/ 4544534 w 4609283"/>
              <a:gd name="connsiteY6" fmla="*/ 1573383 h 2674265"/>
              <a:gd name="connsiteX7" fmla="*/ 4293074 w 4609283"/>
              <a:gd name="connsiteY7" fmla="*/ 169970 h 2674265"/>
              <a:gd name="connsiteX8" fmla="*/ 1778474 w 4609283"/>
              <a:gd name="connsiteY8" fmla="*/ 33702 h 2674265"/>
              <a:gd name="connsiteX0" fmla="*/ 1761813 w 4592622"/>
              <a:gd name="connsiteY0" fmla="*/ 33702 h 2705083"/>
              <a:gd name="connsiteX1" fmla="*/ 283533 w 4592622"/>
              <a:gd name="connsiteY1" fmla="*/ 254507 h 2705083"/>
              <a:gd name="connsiteX2" fmla="*/ 6886 w 4592622"/>
              <a:gd name="connsiteY2" fmla="*/ 1469437 h 2705083"/>
              <a:gd name="connsiteX3" fmla="*/ 401943 w 4592622"/>
              <a:gd name="connsiteY3" fmla="*/ 2659386 h 2705083"/>
              <a:gd name="connsiteX4" fmla="*/ 2310453 w 4592622"/>
              <a:gd name="connsiteY4" fmla="*/ 2473457 h 2705083"/>
              <a:gd name="connsiteX5" fmla="*/ 4215453 w 4592622"/>
              <a:gd name="connsiteY5" fmla="*/ 2612804 h 2705083"/>
              <a:gd name="connsiteX6" fmla="*/ 4527873 w 4592622"/>
              <a:gd name="connsiteY6" fmla="*/ 1573383 h 2705083"/>
              <a:gd name="connsiteX7" fmla="*/ 4276413 w 4592622"/>
              <a:gd name="connsiteY7" fmla="*/ 169970 h 2705083"/>
              <a:gd name="connsiteX8" fmla="*/ 1761813 w 4592622"/>
              <a:gd name="connsiteY8" fmla="*/ 33702 h 2705083"/>
              <a:gd name="connsiteX0" fmla="*/ 1761813 w 4592622"/>
              <a:gd name="connsiteY0" fmla="*/ 33702 h 2783558"/>
              <a:gd name="connsiteX1" fmla="*/ 283533 w 4592622"/>
              <a:gd name="connsiteY1" fmla="*/ 254507 h 2783558"/>
              <a:gd name="connsiteX2" fmla="*/ 6886 w 4592622"/>
              <a:gd name="connsiteY2" fmla="*/ 1469437 h 2783558"/>
              <a:gd name="connsiteX3" fmla="*/ 401943 w 4592622"/>
              <a:gd name="connsiteY3" fmla="*/ 2743974 h 2783558"/>
              <a:gd name="connsiteX4" fmla="*/ 2310453 w 4592622"/>
              <a:gd name="connsiteY4" fmla="*/ 2473457 h 2783558"/>
              <a:gd name="connsiteX5" fmla="*/ 4215453 w 4592622"/>
              <a:gd name="connsiteY5" fmla="*/ 2612804 h 2783558"/>
              <a:gd name="connsiteX6" fmla="*/ 4527873 w 4592622"/>
              <a:gd name="connsiteY6" fmla="*/ 1573383 h 2783558"/>
              <a:gd name="connsiteX7" fmla="*/ 4276413 w 4592622"/>
              <a:gd name="connsiteY7" fmla="*/ 169970 h 2783558"/>
              <a:gd name="connsiteX8" fmla="*/ 1761813 w 4592622"/>
              <a:gd name="connsiteY8" fmla="*/ 33702 h 2783558"/>
              <a:gd name="connsiteX0" fmla="*/ 1761813 w 4592622"/>
              <a:gd name="connsiteY0" fmla="*/ 33702 h 2832217"/>
              <a:gd name="connsiteX1" fmla="*/ 283533 w 4592622"/>
              <a:gd name="connsiteY1" fmla="*/ 254507 h 2832217"/>
              <a:gd name="connsiteX2" fmla="*/ 6886 w 4592622"/>
              <a:gd name="connsiteY2" fmla="*/ 1469437 h 2832217"/>
              <a:gd name="connsiteX3" fmla="*/ 401943 w 4592622"/>
              <a:gd name="connsiteY3" fmla="*/ 2743974 h 2832217"/>
              <a:gd name="connsiteX4" fmla="*/ 2503899 w 4592622"/>
              <a:gd name="connsiteY4" fmla="*/ 2710302 h 2832217"/>
              <a:gd name="connsiteX5" fmla="*/ 4215453 w 4592622"/>
              <a:gd name="connsiteY5" fmla="*/ 2612804 h 2832217"/>
              <a:gd name="connsiteX6" fmla="*/ 4527873 w 4592622"/>
              <a:gd name="connsiteY6" fmla="*/ 1573383 h 2832217"/>
              <a:gd name="connsiteX7" fmla="*/ 4276413 w 4592622"/>
              <a:gd name="connsiteY7" fmla="*/ 169970 h 2832217"/>
              <a:gd name="connsiteX8" fmla="*/ 1761813 w 4592622"/>
              <a:gd name="connsiteY8" fmla="*/ 33702 h 2832217"/>
              <a:gd name="connsiteX0" fmla="*/ 1761813 w 4592622"/>
              <a:gd name="connsiteY0" fmla="*/ 33702 h 2827772"/>
              <a:gd name="connsiteX1" fmla="*/ 283533 w 4592622"/>
              <a:gd name="connsiteY1" fmla="*/ 254507 h 2827772"/>
              <a:gd name="connsiteX2" fmla="*/ 6886 w 4592622"/>
              <a:gd name="connsiteY2" fmla="*/ 1469437 h 2827772"/>
              <a:gd name="connsiteX3" fmla="*/ 401943 w 4592622"/>
              <a:gd name="connsiteY3" fmla="*/ 2743974 h 2827772"/>
              <a:gd name="connsiteX4" fmla="*/ 2503899 w 4592622"/>
              <a:gd name="connsiteY4" fmla="*/ 2710302 h 2827772"/>
              <a:gd name="connsiteX5" fmla="*/ 4268211 w 4592622"/>
              <a:gd name="connsiteY5" fmla="*/ 2748145 h 2827772"/>
              <a:gd name="connsiteX6" fmla="*/ 4527873 w 4592622"/>
              <a:gd name="connsiteY6" fmla="*/ 1573383 h 2827772"/>
              <a:gd name="connsiteX7" fmla="*/ 4276413 w 4592622"/>
              <a:gd name="connsiteY7" fmla="*/ 169970 h 2827772"/>
              <a:gd name="connsiteX8" fmla="*/ 1761813 w 4592622"/>
              <a:gd name="connsiteY8" fmla="*/ 33702 h 2827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92622" h="2827772">
                <a:moveTo>
                  <a:pt x="1761813" y="33702"/>
                </a:moveTo>
                <a:cubicBezTo>
                  <a:pt x="1096333" y="47791"/>
                  <a:pt x="576021" y="15218"/>
                  <a:pt x="283533" y="254507"/>
                </a:cubicBezTo>
                <a:cubicBezTo>
                  <a:pt x="-8955" y="493796"/>
                  <a:pt x="-12849" y="1054526"/>
                  <a:pt x="6886" y="1469437"/>
                </a:cubicBezTo>
                <a:cubicBezTo>
                  <a:pt x="26621" y="1884348"/>
                  <a:pt x="-14226" y="2537163"/>
                  <a:pt x="401943" y="2743974"/>
                </a:cubicBezTo>
                <a:cubicBezTo>
                  <a:pt x="818112" y="2950785"/>
                  <a:pt x="1859521" y="2709607"/>
                  <a:pt x="2503899" y="2710302"/>
                </a:cubicBezTo>
                <a:cubicBezTo>
                  <a:pt x="3148277" y="2710997"/>
                  <a:pt x="3930882" y="2937631"/>
                  <a:pt x="4268211" y="2748145"/>
                </a:cubicBezTo>
                <a:cubicBezTo>
                  <a:pt x="4605540" y="2558659"/>
                  <a:pt x="4545653" y="1980523"/>
                  <a:pt x="4527873" y="1573383"/>
                </a:cubicBezTo>
                <a:cubicBezTo>
                  <a:pt x="4571053" y="1166244"/>
                  <a:pt x="4737423" y="426583"/>
                  <a:pt x="4276413" y="169970"/>
                </a:cubicBezTo>
                <a:cubicBezTo>
                  <a:pt x="3815403" y="-86643"/>
                  <a:pt x="2427293" y="19613"/>
                  <a:pt x="1761813" y="33702"/>
                </a:cubicBezTo>
                <a:close/>
              </a:path>
            </a:pathLst>
          </a:custGeom>
          <a:solidFill>
            <a:srgbClr val="F3F3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2400" b="1">
                <a:solidFill>
                  <a:schemeClr val="tx1"/>
                </a:solidFill>
                <a:latin typeface="+mj-lt"/>
              </a:rPr>
              <a:t>Johan Strandberg</a:t>
            </a:r>
            <a:br>
              <a:rPr lang="sv-SE" sz="2000">
                <a:solidFill>
                  <a:schemeClr val="tx1"/>
                </a:solidFill>
              </a:rPr>
            </a:br>
            <a:r>
              <a:rPr lang="sv-SE" sz="500">
                <a:solidFill>
                  <a:schemeClr val="tx1"/>
                </a:solidFill>
              </a:rPr>
              <a:t>  </a:t>
            </a:r>
            <a:endParaRPr lang="sv-SE" sz="800">
              <a:solidFill>
                <a:schemeClr val="tx1"/>
              </a:solidFill>
            </a:endParaRPr>
          </a:p>
          <a:p>
            <a:pPr algn="ctr"/>
            <a:r>
              <a:rPr lang="sv-SE" sz="1600">
                <a:solidFill>
                  <a:schemeClr val="tx1"/>
                </a:solidFill>
              </a:rPr>
              <a:t>Innovation</a:t>
            </a:r>
            <a:br>
              <a:rPr lang="sv-SE" sz="1600">
                <a:solidFill>
                  <a:schemeClr val="tx1"/>
                </a:solidFill>
              </a:rPr>
            </a:br>
            <a:r>
              <a:rPr lang="sv-SE" sz="1600">
                <a:solidFill>
                  <a:schemeClr val="tx1"/>
                </a:solidFill>
              </a:rPr>
              <a:t>IVL Svenska Miljöinstitutet</a:t>
            </a:r>
            <a:br>
              <a:rPr lang="sv-SE" sz="1600">
                <a:solidFill>
                  <a:schemeClr val="tx1"/>
                </a:solidFill>
              </a:rPr>
            </a:br>
            <a:r>
              <a:rPr lang="sv-SE" sz="1600">
                <a:solidFill>
                  <a:schemeClr val="tx1"/>
                </a:solidFill>
              </a:rPr>
              <a:t>johan.strandberg@ivl.se</a:t>
            </a:r>
            <a:endParaRPr lang="sv-SE" sz="1600"/>
          </a:p>
        </p:txBody>
      </p:sp>
    </p:spTree>
    <p:extLst>
      <p:ext uri="{BB962C8B-B14F-4D97-AF65-F5344CB8AC3E}">
        <p14:creationId xmlns:p14="http://schemas.microsoft.com/office/powerpoint/2010/main" val="10401047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8" name="Rubrik 17">
            <a:extLst>
              <a:ext uri="{FF2B5EF4-FFF2-40B4-BE49-F238E27FC236}">
                <a16:creationId xmlns:a16="http://schemas.microsoft.com/office/drawing/2014/main" id="{F50192B7-24E8-5808-3036-77CF0BCEDE98}"/>
              </a:ext>
            </a:extLst>
          </p:cNvPr>
          <p:cNvSpPr>
            <a:spLocks noGrp="1"/>
          </p:cNvSpPr>
          <p:nvPr>
            <p:ph type="title"/>
          </p:nvPr>
        </p:nvSpPr>
        <p:spPr/>
        <p:txBody>
          <a:bodyPr/>
          <a:lstStyle/>
          <a:p>
            <a:r>
              <a:rPr lang="sv-SE" dirty="0"/>
              <a:t>Mission - Delmål - Uppdrag</a:t>
            </a:r>
          </a:p>
        </p:txBody>
      </p:sp>
      <p:pic>
        <p:nvPicPr>
          <p:cNvPr id="17" name="Bildobjekt 16">
            <a:extLst>
              <a:ext uri="{FF2B5EF4-FFF2-40B4-BE49-F238E27FC236}">
                <a16:creationId xmlns:a16="http://schemas.microsoft.com/office/drawing/2014/main" id="{2F19542B-503F-42CA-AF69-B1CA4C5518AF}"/>
              </a:ext>
            </a:extLst>
          </p:cNvPr>
          <p:cNvPicPr>
            <a:picLocks noChangeAspect="1"/>
          </p:cNvPicPr>
          <p:nvPr/>
        </p:nvPicPr>
        <p:blipFill>
          <a:blip r:embed="rId2"/>
          <a:srcRect l="289" r="289"/>
          <a:stretch/>
        </p:blipFill>
        <p:spPr>
          <a:xfrm>
            <a:off x="4618301" y="2824196"/>
            <a:ext cx="2219764" cy="3151134"/>
          </a:xfrm>
          <a:prstGeom prst="round2DiagRect">
            <a:avLst/>
          </a:prstGeom>
          <a:ln w="9525">
            <a:solidFill>
              <a:schemeClr val="accent1"/>
            </a:solidFill>
          </a:ln>
          <a:effectLst>
            <a:outerShdw blurRad="50800" dist="38100" dir="2700000" algn="tl" rotWithShape="0">
              <a:prstClr val="black">
                <a:alpha val="40000"/>
              </a:prstClr>
            </a:outerShdw>
          </a:effectLst>
        </p:spPr>
      </p:pic>
      <p:sp>
        <p:nvSpPr>
          <p:cNvPr id="2" name="Google Shape;84;p7">
            <a:extLst>
              <a:ext uri="{FF2B5EF4-FFF2-40B4-BE49-F238E27FC236}">
                <a16:creationId xmlns:a16="http://schemas.microsoft.com/office/drawing/2014/main" id="{97816AC0-A664-F6B5-E653-24B4B4E3ED6E}"/>
              </a:ext>
            </a:extLst>
          </p:cNvPr>
          <p:cNvSpPr txBox="1">
            <a:spLocks/>
          </p:cNvSpPr>
          <p:nvPr/>
        </p:nvSpPr>
        <p:spPr>
          <a:xfrm>
            <a:off x="7795207" y="5000143"/>
            <a:ext cx="3636231" cy="5212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140063" marR="0" lvl="0" indent="0" algn="ctr" rtl="0" eaLnBrk="1" hangingPunct="1">
              <a:lnSpc>
                <a:spcPct val="100000"/>
              </a:lnSpc>
              <a:spcBef>
                <a:spcPts val="0"/>
              </a:spcBef>
              <a:spcAft>
                <a:spcPts val="0"/>
              </a:spcAft>
              <a:buClr>
                <a:schemeClr val="accent1"/>
              </a:buClr>
              <a:buSzPts val="1400"/>
              <a:buFont typeface="Arial"/>
              <a:buNone/>
              <a:defRPr sz="1103" b="0" i="0" u="none" strike="noStrike" cap="none">
                <a:solidFill>
                  <a:schemeClr val="accent1"/>
                </a:solidFill>
                <a:latin typeface="Arial"/>
                <a:ea typeface="Arial"/>
                <a:cs typeface="Arial"/>
                <a:sym typeface="Arial"/>
              </a:defRPr>
            </a:lvl1pPr>
            <a:lvl2pPr marL="916777" marR="0" lvl="1" indent="-318326" algn="l" rtl="0" eaLnBrk="1" hangingPunct="1">
              <a:lnSpc>
                <a:spcPct val="100000"/>
              </a:lnSpc>
              <a:spcBef>
                <a:spcPts val="0"/>
              </a:spcBef>
              <a:spcAft>
                <a:spcPts val="0"/>
              </a:spcAft>
              <a:buClr>
                <a:schemeClr val="accent1"/>
              </a:buClr>
              <a:buSzPts val="1400"/>
              <a:buFont typeface="Arial"/>
              <a:buChar char="○"/>
              <a:defRPr sz="1404" b="0" i="0" u="none" strike="noStrike" cap="none">
                <a:solidFill>
                  <a:schemeClr val="accent1"/>
                </a:solidFill>
                <a:latin typeface="Arial"/>
                <a:ea typeface="Arial"/>
                <a:cs typeface="Arial"/>
                <a:sym typeface="Arial"/>
              </a:defRPr>
            </a:lvl2pPr>
            <a:lvl3pPr marL="1375166" marR="0" lvl="2" indent="-318326" algn="l" rtl="0" eaLnBrk="1" hangingPunct="1">
              <a:lnSpc>
                <a:spcPct val="100000"/>
              </a:lnSpc>
              <a:spcBef>
                <a:spcPts val="0"/>
              </a:spcBef>
              <a:spcAft>
                <a:spcPts val="0"/>
              </a:spcAft>
              <a:buClr>
                <a:schemeClr val="accent1"/>
              </a:buClr>
              <a:buSzPts val="1400"/>
              <a:buFont typeface="Arial"/>
              <a:buChar char="■"/>
              <a:defRPr sz="1404" b="0" i="0" u="none" strike="noStrike" cap="none">
                <a:solidFill>
                  <a:schemeClr val="accent1"/>
                </a:solidFill>
                <a:latin typeface="Arial"/>
                <a:ea typeface="Arial"/>
                <a:cs typeface="Arial"/>
                <a:sym typeface="Arial"/>
              </a:defRPr>
            </a:lvl3pPr>
            <a:lvl4pPr marL="1833555" marR="0" lvl="3" indent="-318326" algn="l" rtl="0" eaLnBrk="1" hangingPunct="1">
              <a:lnSpc>
                <a:spcPct val="100000"/>
              </a:lnSpc>
              <a:spcBef>
                <a:spcPts val="0"/>
              </a:spcBef>
              <a:spcAft>
                <a:spcPts val="0"/>
              </a:spcAft>
              <a:buClr>
                <a:schemeClr val="accent1"/>
              </a:buClr>
              <a:buSzPts val="1400"/>
              <a:buFont typeface="Arial"/>
              <a:buChar char="●"/>
              <a:defRPr sz="1404" b="0" i="0" u="none" strike="noStrike" cap="none">
                <a:solidFill>
                  <a:schemeClr val="accent1"/>
                </a:solidFill>
                <a:latin typeface="Arial"/>
                <a:ea typeface="Arial"/>
                <a:cs typeface="Arial"/>
                <a:sym typeface="Arial"/>
              </a:defRPr>
            </a:lvl4pPr>
            <a:lvl5pPr marL="2291944" marR="0" lvl="4" indent="-318326" algn="l" rtl="0" eaLnBrk="1" hangingPunct="1">
              <a:lnSpc>
                <a:spcPct val="100000"/>
              </a:lnSpc>
              <a:spcBef>
                <a:spcPts val="0"/>
              </a:spcBef>
              <a:spcAft>
                <a:spcPts val="0"/>
              </a:spcAft>
              <a:buClr>
                <a:schemeClr val="accent1"/>
              </a:buClr>
              <a:buSzPts val="1400"/>
              <a:buFont typeface="Arial"/>
              <a:buChar char="○"/>
              <a:defRPr sz="1404" b="0" i="0" u="none" strike="noStrike" cap="none">
                <a:solidFill>
                  <a:schemeClr val="accent1"/>
                </a:solidFill>
                <a:latin typeface="Arial"/>
                <a:ea typeface="Arial"/>
                <a:cs typeface="Arial"/>
                <a:sym typeface="Arial"/>
              </a:defRPr>
            </a:lvl5pPr>
            <a:lvl6pPr marL="2750332" marR="0" lvl="5" indent="-318326" algn="l" rtl="0" eaLnBrk="1" hangingPunct="1">
              <a:lnSpc>
                <a:spcPct val="100000"/>
              </a:lnSpc>
              <a:spcBef>
                <a:spcPts val="0"/>
              </a:spcBef>
              <a:spcAft>
                <a:spcPts val="0"/>
              </a:spcAft>
              <a:buClr>
                <a:schemeClr val="accent1"/>
              </a:buClr>
              <a:buSzPts val="1400"/>
              <a:buFont typeface="Arial"/>
              <a:buChar char="■"/>
              <a:defRPr sz="1404" b="0" i="0" u="none" strike="noStrike" cap="none">
                <a:solidFill>
                  <a:schemeClr val="accent1"/>
                </a:solidFill>
                <a:latin typeface="Arial"/>
                <a:ea typeface="Arial"/>
                <a:cs typeface="Arial"/>
                <a:sym typeface="Arial"/>
              </a:defRPr>
            </a:lvl6pPr>
            <a:lvl7pPr marL="3208721" marR="0" lvl="6" indent="-318326" algn="l" rtl="0" eaLnBrk="1" hangingPunct="1">
              <a:lnSpc>
                <a:spcPct val="100000"/>
              </a:lnSpc>
              <a:spcBef>
                <a:spcPts val="0"/>
              </a:spcBef>
              <a:spcAft>
                <a:spcPts val="0"/>
              </a:spcAft>
              <a:buClr>
                <a:schemeClr val="accent1"/>
              </a:buClr>
              <a:buSzPts val="1400"/>
              <a:buFont typeface="Arial"/>
              <a:buChar char="●"/>
              <a:defRPr sz="1404" b="0" i="0" u="none" strike="noStrike" cap="none">
                <a:solidFill>
                  <a:schemeClr val="accent1"/>
                </a:solidFill>
                <a:latin typeface="Arial"/>
                <a:ea typeface="Arial"/>
                <a:cs typeface="Arial"/>
                <a:sym typeface="Arial"/>
              </a:defRPr>
            </a:lvl7pPr>
            <a:lvl8pPr marL="3667110" marR="0" lvl="7" indent="-318326" algn="l" rtl="0" eaLnBrk="1" hangingPunct="1">
              <a:lnSpc>
                <a:spcPct val="100000"/>
              </a:lnSpc>
              <a:spcBef>
                <a:spcPts val="0"/>
              </a:spcBef>
              <a:spcAft>
                <a:spcPts val="0"/>
              </a:spcAft>
              <a:buClr>
                <a:schemeClr val="accent1"/>
              </a:buClr>
              <a:buSzPts val="1400"/>
              <a:buFont typeface="Arial"/>
              <a:buChar char="○"/>
              <a:defRPr sz="1404" b="0" i="0" u="none" strike="noStrike" cap="none">
                <a:solidFill>
                  <a:schemeClr val="accent1"/>
                </a:solidFill>
                <a:latin typeface="Arial"/>
                <a:ea typeface="Arial"/>
                <a:cs typeface="Arial"/>
                <a:sym typeface="Arial"/>
              </a:defRPr>
            </a:lvl8pPr>
            <a:lvl9pPr marL="4125498" marR="0" lvl="8" indent="-318326" algn="l" rtl="0" eaLnBrk="1" hangingPunct="1">
              <a:lnSpc>
                <a:spcPct val="100000"/>
              </a:lnSpc>
              <a:spcBef>
                <a:spcPts val="0"/>
              </a:spcBef>
              <a:spcAft>
                <a:spcPts val="0"/>
              </a:spcAft>
              <a:buClr>
                <a:schemeClr val="accent1"/>
              </a:buClr>
              <a:buSzPts val="1400"/>
              <a:buFont typeface="Arial"/>
              <a:buChar char="■"/>
              <a:defRPr sz="1404" b="0" i="0" u="none" strike="noStrike" cap="none">
                <a:solidFill>
                  <a:schemeClr val="accent1"/>
                </a:solidFill>
                <a:latin typeface="Arial"/>
                <a:ea typeface="Arial"/>
                <a:cs typeface="Arial"/>
                <a:sym typeface="Arial"/>
              </a:defRPr>
            </a:lvl9pPr>
          </a:lstStyle>
          <a:p>
            <a:r>
              <a:rPr lang="sv-SE" dirty="0">
                <a:latin typeface="+mj-lt"/>
              </a:rPr>
              <a:t>https://waterwisesocieties.se/delmal/</a:t>
            </a:r>
          </a:p>
        </p:txBody>
      </p:sp>
      <p:grpSp>
        <p:nvGrpSpPr>
          <p:cNvPr id="6" name="Grupp 5">
            <a:extLst>
              <a:ext uri="{FF2B5EF4-FFF2-40B4-BE49-F238E27FC236}">
                <a16:creationId xmlns:a16="http://schemas.microsoft.com/office/drawing/2014/main" id="{601EC9F8-441B-BA2F-3657-58CF5BA44E27}"/>
              </a:ext>
            </a:extLst>
          </p:cNvPr>
          <p:cNvGrpSpPr/>
          <p:nvPr/>
        </p:nvGrpSpPr>
        <p:grpSpPr>
          <a:xfrm>
            <a:off x="8148157" y="1639093"/>
            <a:ext cx="2930337" cy="2930337"/>
            <a:chOff x="5224447" y="1226422"/>
            <a:chExt cx="2908561" cy="2908561"/>
          </a:xfrm>
        </p:grpSpPr>
        <p:sp>
          <p:nvSpPr>
            <p:cNvPr id="7" name="Rektangel med rundade hörn diagonalt 15">
              <a:extLst>
                <a:ext uri="{FF2B5EF4-FFF2-40B4-BE49-F238E27FC236}">
                  <a16:creationId xmlns:a16="http://schemas.microsoft.com/office/drawing/2014/main" id="{CD9FDB42-F707-3AE6-DA65-06F16081018C}"/>
                </a:ext>
              </a:extLst>
            </p:cNvPr>
            <p:cNvSpPr/>
            <p:nvPr userDrawn="1"/>
          </p:nvSpPr>
          <p:spPr>
            <a:xfrm>
              <a:off x="5224447" y="1226422"/>
              <a:ext cx="2908561" cy="2908561"/>
            </a:xfrm>
            <a:prstGeom prst="round2Diag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1870"/>
            </a:p>
          </p:txBody>
        </p:sp>
        <p:pic>
          <p:nvPicPr>
            <p:cNvPr id="8" name="Bildobjekt 7" descr="En bild som visar Grafik, Teckensnitt, grafisk design, typografi&#10;&#10;Automatiskt genererad beskrivning">
              <a:extLst>
                <a:ext uri="{FF2B5EF4-FFF2-40B4-BE49-F238E27FC236}">
                  <a16:creationId xmlns:a16="http://schemas.microsoft.com/office/drawing/2014/main" id="{2C37356C-A310-FEAD-BB32-20E3758E2AE5}"/>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5392852" y="1394827"/>
              <a:ext cx="2571750" cy="2571750"/>
            </a:xfrm>
            <a:prstGeom prst="rect">
              <a:avLst/>
            </a:prstGeom>
          </p:spPr>
        </p:pic>
      </p:grpSp>
      <p:sp>
        <p:nvSpPr>
          <p:cNvPr id="9" name="Google Shape;84;p7">
            <a:extLst>
              <a:ext uri="{FF2B5EF4-FFF2-40B4-BE49-F238E27FC236}">
                <a16:creationId xmlns:a16="http://schemas.microsoft.com/office/drawing/2014/main" id="{272158D7-3938-7B2A-1C00-4A32C2014D44}"/>
              </a:ext>
            </a:extLst>
          </p:cNvPr>
          <p:cNvSpPr txBox="1">
            <a:spLocks/>
          </p:cNvSpPr>
          <p:nvPr/>
        </p:nvSpPr>
        <p:spPr>
          <a:xfrm>
            <a:off x="8036769" y="4697709"/>
            <a:ext cx="3153109" cy="521200"/>
          </a:xfrm>
          <a:prstGeom prst="rect">
            <a:avLst/>
          </a:prstGeom>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140063" marR="0" lvl="0" indent="0" algn="ctr" rtl="0" eaLnBrk="1" hangingPunct="1">
              <a:lnSpc>
                <a:spcPct val="100000"/>
              </a:lnSpc>
              <a:spcBef>
                <a:spcPts val="0"/>
              </a:spcBef>
              <a:spcAft>
                <a:spcPts val="0"/>
              </a:spcAft>
              <a:buClr>
                <a:schemeClr val="accent1"/>
              </a:buClr>
              <a:buSzPts val="1400"/>
              <a:buFont typeface="Arial"/>
              <a:buNone/>
              <a:defRPr sz="1404" b="0" i="0" u="none" strike="noStrike" cap="none">
                <a:solidFill>
                  <a:schemeClr val="accent1"/>
                </a:solidFill>
                <a:latin typeface="Arial"/>
                <a:ea typeface="Arial"/>
                <a:cs typeface="Arial"/>
                <a:sym typeface="Arial"/>
              </a:defRPr>
            </a:lvl1pPr>
            <a:lvl2pPr marL="916777" marR="0" lvl="1" indent="-318326" algn="l" rtl="0" eaLnBrk="1" hangingPunct="1">
              <a:lnSpc>
                <a:spcPct val="100000"/>
              </a:lnSpc>
              <a:spcBef>
                <a:spcPts val="0"/>
              </a:spcBef>
              <a:spcAft>
                <a:spcPts val="0"/>
              </a:spcAft>
              <a:buClr>
                <a:schemeClr val="accent1"/>
              </a:buClr>
              <a:buSzPts val="1400"/>
              <a:buFont typeface="Arial"/>
              <a:buChar char="○"/>
              <a:defRPr sz="1404" b="0" i="0" u="none" strike="noStrike" cap="none">
                <a:solidFill>
                  <a:schemeClr val="accent1"/>
                </a:solidFill>
                <a:latin typeface="Arial"/>
                <a:ea typeface="Arial"/>
                <a:cs typeface="Arial"/>
                <a:sym typeface="Arial"/>
              </a:defRPr>
            </a:lvl2pPr>
            <a:lvl3pPr marL="1375166" marR="0" lvl="2" indent="-318326" algn="l" rtl="0" eaLnBrk="1" hangingPunct="1">
              <a:lnSpc>
                <a:spcPct val="100000"/>
              </a:lnSpc>
              <a:spcBef>
                <a:spcPts val="0"/>
              </a:spcBef>
              <a:spcAft>
                <a:spcPts val="0"/>
              </a:spcAft>
              <a:buClr>
                <a:schemeClr val="accent1"/>
              </a:buClr>
              <a:buSzPts val="1400"/>
              <a:buFont typeface="Arial"/>
              <a:buChar char="■"/>
              <a:defRPr sz="1404" b="0" i="0" u="none" strike="noStrike" cap="none">
                <a:solidFill>
                  <a:schemeClr val="accent1"/>
                </a:solidFill>
                <a:latin typeface="Arial"/>
                <a:ea typeface="Arial"/>
                <a:cs typeface="Arial"/>
                <a:sym typeface="Arial"/>
              </a:defRPr>
            </a:lvl3pPr>
            <a:lvl4pPr marL="1833555" marR="0" lvl="3" indent="-318326" algn="l" rtl="0" eaLnBrk="1" hangingPunct="1">
              <a:lnSpc>
                <a:spcPct val="100000"/>
              </a:lnSpc>
              <a:spcBef>
                <a:spcPts val="0"/>
              </a:spcBef>
              <a:spcAft>
                <a:spcPts val="0"/>
              </a:spcAft>
              <a:buClr>
                <a:schemeClr val="accent1"/>
              </a:buClr>
              <a:buSzPts val="1400"/>
              <a:buFont typeface="Arial"/>
              <a:buChar char="●"/>
              <a:defRPr sz="1404" b="0" i="0" u="none" strike="noStrike" cap="none">
                <a:solidFill>
                  <a:schemeClr val="accent1"/>
                </a:solidFill>
                <a:latin typeface="Arial"/>
                <a:ea typeface="Arial"/>
                <a:cs typeface="Arial"/>
                <a:sym typeface="Arial"/>
              </a:defRPr>
            </a:lvl4pPr>
            <a:lvl5pPr marL="2291944" marR="0" lvl="4" indent="-318326" algn="l" rtl="0" eaLnBrk="1" hangingPunct="1">
              <a:lnSpc>
                <a:spcPct val="100000"/>
              </a:lnSpc>
              <a:spcBef>
                <a:spcPts val="0"/>
              </a:spcBef>
              <a:spcAft>
                <a:spcPts val="0"/>
              </a:spcAft>
              <a:buClr>
                <a:schemeClr val="accent1"/>
              </a:buClr>
              <a:buSzPts val="1400"/>
              <a:buFont typeface="Arial"/>
              <a:buChar char="○"/>
              <a:defRPr sz="1404" b="0" i="0" u="none" strike="noStrike" cap="none">
                <a:solidFill>
                  <a:schemeClr val="accent1"/>
                </a:solidFill>
                <a:latin typeface="Arial"/>
                <a:ea typeface="Arial"/>
                <a:cs typeface="Arial"/>
                <a:sym typeface="Arial"/>
              </a:defRPr>
            </a:lvl5pPr>
            <a:lvl6pPr marL="2750332" marR="0" lvl="5" indent="-318326" algn="l" rtl="0" eaLnBrk="1" hangingPunct="1">
              <a:lnSpc>
                <a:spcPct val="100000"/>
              </a:lnSpc>
              <a:spcBef>
                <a:spcPts val="0"/>
              </a:spcBef>
              <a:spcAft>
                <a:spcPts val="0"/>
              </a:spcAft>
              <a:buClr>
                <a:schemeClr val="accent1"/>
              </a:buClr>
              <a:buSzPts val="1400"/>
              <a:buFont typeface="Arial"/>
              <a:buChar char="■"/>
              <a:defRPr sz="1404" b="0" i="0" u="none" strike="noStrike" cap="none">
                <a:solidFill>
                  <a:schemeClr val="accent1"/>
                </a:solidFill>
                <a:latin typeface="Arial"/>
                <a:ea typeface="Arial"/>
                <a:cs typeface="Arial"/>
                <a:sym typeface="Arial"/>
              </a:defRPr>
            </a:lvl6pPr>
            <a:lvl7pPr marL="3208721" marR="0" lvl="6" indent="-318326" algn="l" rtl="0" eaLnBrk="1" hangingPunct="1">
              <a:lnSpc>
                <a:spcPct val="100000"/>
              </a:lnSpc>
              <a:spcBef>
                <a:spcPts val="0"/>
              </a:spcBef>
              <a:spcAft>
                <a:spcPts val="0"/>
              </a:spcAft>
              <a:buClr>
                <a:schemeClr val="accent1"/>
              </a:buClr>
              <a:buSzPts val="1400"/>
              <a:buFont typeface="Arial"/>
              <a:buChar char="●"/>
              <a:defRPr sz="1404" b="0" i="0" u="none" strike="noStrike" cap="none">
                <a:solidFill>
                  <a:schemeClr val="accent1"/>
                </a:solidFill>
                <a:latin typeface="Arial"/>
                <a:ea typeface="Arial"/>
                <a:cs typeface="Arial"/>
                <a:sym typeface="Arial"/>
              </a:defRPr>
            </a:lvl7pPr>
            <a:lvl8pPr marL="3667110" marR="0" lvl="7" indent="-318326" algn="l" rtl="0" eaLnBrk="1" hangingPunct="1">
              <a:lnSpc>
                <a:spcPct val="100000"/>
              </a:lnSpc>
              <a:spcBef>
                <a:spcPts val="0"/>
              </a:spcBef>
              <a:spcAft>
                <a:spcPts val="0"/>
              </a:spcAft>
              <a:buClr>
                <a:schemeClr val="accent1"/>
              </a:buClr>
              <a:buSzPts val="1400"/>
              <a:buFont typeface="Arial"/>
              <a:buChar char="○"/>
              <a:defRPr sz="1404" b="0" i="0" u="none" strike="noStrike" cap="none">
                <a:solidFill>
                  <a:schemeClr val="accent1"/>
                </a:solidFill>
                <a:latin typeface="Arial"/>
                <a:ea typeface="Arial"/>
                <a:cs typeface="Arial"/>
                <a:sym typeface="Arial"/>
              </a:defRPr>
            </a:lvl8pPr>
            <a:lvl9pPr marL="4125498" marR="0" lvl="8" indent="-318326" algn="l" rtl="0" eaLnBrk="1" hangingPunct="1">
              <a:lnSpc>
                <a:spcPct val="100000"/>
              </a:lnSpc>
              <a:spcBef>
                <a:spcPts val="0"/>
              </a:spcBef>
              <a:spcAft>
                <a:spcPts val="0"/>
              </a:spcAft>
              <a:buClr>
                <a:schemeClr val="accent1"/>
              </a:buClr>
              <a:buSzPts val="1400"/>
              <a:buFont typeface="Arial"/>
              <a:buChar char="■"/>
              <a:defRPr sz="1404" b="0" i="0" u="none" strike="noStrike" cap="none">
                <a:solidFill>
                  <a:schemeClr val="accent1"/>
                </a:solidFill>
                <a:latin typeface="Arial"/>
                <a:ea typeface="Arial"/>
                <a:cs typeface="Arial"/>
                <a:sym typeface="Arial"/>
              </a:defRPr>
            </a:lvl9pPr>
          </a:lstStyle>
          <a:p>
            <a:r>
              <a:rPr lang="sv-SE" dirty="0">
                <a:latin typeface="+mj-lt"/>
              </a:rPr>
              <a:t>Läs mer om våra uppdrag:</a:t>
            </a:r>
          </a:p>
        </p:txBody>
      </p:sp>
      <p:pic>
        <p:nvPicPr>
          <p:cNvPr id="14" name="Bildobjekt 13">
            <a:extLst>
              <a:ext uri="{FF2B5EF4-FFF2-40B4-BE49-F238E27FC236}">
                <a16:creationId xmlns:a16="http://schemas.microsoft.com/office/drawing/2014/main" id="{D077B9C3-512C-22E4-E48F-FC2B6CED631A}"/>
              </a:ext>
            </a:extLst>
          </p:cNvPr>
          <p:cNvPicPr>
            <a:picLocks noChangeAspect="1"/>
          </p:cNvPicPr>
          <p:nvPr/>
        </p:nvPicPr>
        <p:blipFill>
          <a:blip r:embed="rId4"/>
          <a:srcRect l="216" r="216"/>
          <a:stretch/>
        </p:blipFill>
        <p:spPr>
          <a:xfrm>
            <a:off x="3456862" y="2563596"/>
            <a:ext cx="2219764" cy="3151134"/>
          </a:xfrm>
          <a:prstGeom prst="round2DiagRect">
            <a:avLst/>
          </a:prstGeom>
          <a:ln w="9525">
            <a:solidFill>
              <a:schemeClr val="accent1"/>
            </a:solidFill>
          </a:ln>
          <a:effectLst>
            <a:outerShdw blurRad="50800" dist="38100" dir="2700000" algn="tl" rotWithShape="0">
              <a:prstClr val="black">
                <a:alpha val="40000"/>
              </a:prstClr>
            </a:outerShdw>
          </a:effectLst>
        </p:spPr>
      </p:pic>
      <p:pic>
        <p:nvPicPr>
          <p:cNvPr id="15" name="Bildobjekt 14">
            <a:extLst>
              <a:ext uri="{FF2B5EF4-FFF2-40B4-BE49-F238E27FC236}">
                <a16:creationId xmlns:a16="http://schemas.microsoft.com/office/drawing/2014/main" id="{1EF03E63-A486-DD08-6FAD-0757E55E0393}"/>
              </a:ext>
            </a:extLst>
          </p:cNvPr>
          <p:cNvPicPr>
            <a:picLocks noChangeAspect="1"/>
          </p:cNvPicPr>
          <p:nvPr/>
        </p:nvPicPr>
        <p:blipFill>
          <a:blip r:embed="rId5"/>
          <a:srcRect l="71" r="71"/>
          <a:stretch/>
        </p:blipFill>
        <p:spPr>
          <a:xfrm>
            <a:off x="2234970" y="2302996"/>
            <a:ext cx="2213556" cy="3151134"/>
          </a:xfrm>
          <a:prstGeom prst="round2DiagRect">
            <a:avLst/>
          </a:prstGeom>
          <a:ln w="9525">
            <a:solidFill>
              <a:schemeClr val="accent1"/>
            </a:solidFill>
          </a:ln>
          <a:effectLst>
            <a:outerShdw blurRad="50800" dist="38100" dir="2700000" algn="tl" rotWithShape="0">
              <a:prstClr val="black">
                <a:alpha val="40000"/>
              </a:prstClr>
            </a:outerShdw>
          </a:effectLst>
        </p:spPr>
      </p:pic>
      <p:pic>
        <p:nvPicPr>
          <p:cNvPr id="16" name="Bildobjekt 15">
            <a:extLst>
              <a:ext uri="{FF2B5EF4-FFF2-40B4-BE49-F238E27FC236}">
                <a16:creationId xmlns:a16="http://schemas.microsoft.com/office/drawing/2014/main" id="{8084BE42-45BD-B1D8-0987-5D93B489F0D8}"/>
              </a:ext>
            </a:extLst>
          </p:cNvPr>
          <p:cNvPicPr>
            <a:picLocks noChangeAspect="1"/>
          </p:cNvPicPr>
          <p:nvPr/>
        </p:nvPicPr>
        <p:blipFill>
          <a:blip r:embed="rId6"/>
          <a:srcRect l="116" r="116"/>
          <a:stretch/>
        </p:blipFill>
        <p:spPr>
          <a:xfrm>
            <a:off x="1002122" y="2042396"/>
            <a:ext cx="2218846" cy="3151134"/>
          </a:xfrm>
          <a:prstGeom prst="round2DiagRect">
            <a:avLst/>
          </a:prstGeom>
          <a:ln w="9525">
            <a:solidFill>
              <a:schemeClr val="accent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7211625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Bildobjekt 15" descr="En bild som visar text, skärmbild, Teckensnitt, Grafik&#10;&#10;AI-genererat innehåll kan vara felaktigt.">
            <a:extLst>
              <a:ext uri="{FF2B5EF4-FFF2-40B4-BE49-F238E27FC236}">
                <a16:creationId xmlns:a16="http://schemas.microsoft.com/office/drawing/2014/main" id="{CD6038C6-8799-6E7D-0959-DDB57DA7EB1E}"/>
              </a:ext>
            </a:extLst>
          </p:cNvPr>
          <p:cNvPicPr>
            <a:picLocks noChangeAspect="1"/>
          </p:cNvPicPr>
          <p:nvPr/>
        </p:nvPicPr>
        <p:blipFill>
          <a:blip r:embed="rId3"/>
          <a:srcRect r="4319"/>
          <a:stretch>
            <a:fillRect/>
          </a:stretch>
        </p:blipFill>
        <p:spPr>
          <a:xfrm>
            <a:off x="5512269" y="0"/>
            <a:ext cx="6677611" cy="6857065"/>
          </a:xfrm>
          <a:prstGeom prst="rect">
            <a:avLst/>
          </a:prstGeom>
        </p:spPr>
      </p:pic>
      <p:sp>
        <p:nvSpPr>
          <p:cNvPr id="11" name="Frihandsfigur: Form 10">
            <a:extLst>
              <a:ext uri="{FF2B5EF4-FFF2-40B4-BE49-F238E27FC236}">
                <a16:creationId xmlns:a16="http://schemas.microsoft.com/office/drawing/2014/main" id="{D9A4837E-F716-BEEC-45F2-E342C7C25BC9}"/>
              </a:ext>
            </a:extLst>
          </p:cNvPr>
          <p:cNvSpPr/>
          <p:nvPr/>
        </p:nvSpPr>
        <p:spPr>
          <a:xfrm>
            <a:off x="1928467" y="0"/>
            <a:ext cx="7128276" cy="6858000"/>
          </a:xfrm>
          <a:custGeom>
            <a:avLst/>
            <a:gdLst>
              <a:gd name="connsiteX0" fmla="*/ 0 w 7128276"/>
              <a:gd name="connsiteY0" fmla="*/ 0 h 6858000"/>
              <a:gd name="connsiteX1" fmla="*/ 7128276 w 7128276"/>
              <a:gd name="connsiteY1" fmla="*/ 0 h 6858000"/>
              <a:gd name="connsiteX2" fmla="*/ 7127690 w 7128276"/>
              <a:gd name="connsiteY2" fmla="*/ 64356 h 6858000"/>
              <a:gd name="connsiteX3" fmla="*/ 6946747 w 7128276"/>
              <a:gd name="connsiteY3" fmla="*/ 1749717 h 6858000"/>
              <a:gd name="connsiteX4" fmla="*/ 4958574 w 7128276"/>
              <a:gd name="connsiteY4" fmla="*/ 6133810 h 6858000"/>
              <a:gd name="connsiteX5" fmla="*/ 4912112 w 7128276"/>
              <a:gd name="connsiteY5" fmla="*/ 6701020 h 6858000"/>
              <a:gd name="connsiteX6" fmla="*/ 4910051 w 7128276"/>
              <a:gd name="connsiteY6" fmla="*/ 6858000 h 6858000"/>
              <a:gd name="connsiteX7" fmla="*/ 0 w 712827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28276" h="6858000">
                <a:moveTo>
                  <a:pt x="0" y="0"/>
                </a:moveTo>
                <a:lnTo>
                  <a:pt x="7128276" y="0"/>
                </a:lnTo>
                <a:lnTo>
                  <a:pt x="7127690" y="64356"/>
                </a:lnTo>
                <a:cubicBezTo>
                  <a:pt x="7116453" y="683032"/>
                  <a:pt x="7077658" y="1268738"/>
                  <a:pt x="6946747" y="1749717"/>
                </a:cubicBezTo>
                <a:cubicBezTo>
                  <a:pt x="6481288" y="3459863"/>
                  <a:pt x="5153873" y="4695296"/>
                  <a:pt x="4958574" y="6133810"/>
                </a:cubicBezTo>
                <a:cubicBezTo>
                  <a:pt x="4934163" y="6313631"/>
                  <a:pt x="4918907" y="6504073"/>
                  <a:pt x="4912112" y="6701020"/>
                </a:cubicBezTo>
                <a:lnTo>
                  <a:pt x="4910051" y="6858000"/>
                </a:lnTo>
                <a:lnTo>
                  <a:pt x="0" y="6858000"/>
                </a:lnTo>
                <a:close/>
              </a:path>
            </a:pathLst>
          </a:custGeom>
          <a:solidFill>
            <a:schemeClr val="accent2"/>
          </a:solidFill>
          <a:ln>
            <a:noFill/>
          </a:ln>
        </p:spPr>
        <p:style>
          <a:lnRef idx="0">
            <a:scrgbClr r="0" g="0" b="0"/>
          </a:lnRef>
          <a:fillRef idx="0">
            <a:scrgbClr r="0" g="0" b="0"/>
          </a:fillRef>
          <a:effectRef idx="0">
            <a:scrgbClr r="0" g="0" b="0"/>
          </a:effectRef>
          <a:fontRef idx="minor">
            <a:schemeClr val="lt1"/>
          </a:fontRef>
        </p:style>
        <p:txBody>
          <a:bodyPr spcFirstLastPara="1" wrap="square" lIns="91658" tIns="91658" rIns="91658" bIns="91658" anchor="ctr" anchorCtr="0">
            <a:noAutofit/>
          </a:bodyPr>
          <a:lstStyle/>
          <a:p>
            <a:pPr marL="0" lvl="0" indent="0" algn="ctr" rtl="0">
              <a:spcBef>
                <a:spcPts val="0"/>
              </a:spcBef>
              <a:spcAft>
                <a:spcPts val="0"/>
              </a:spcAft>
              <a:buNone/>
            </a:pPr>
            <a:endParaRPr sz="1870"/>
          </a:p>
        </p:txBody>
      </p:sp>
      <p:sp>
        <p:nvSpPr>
          <p:cNvPr id="12" name="Frihandsfigur: Form 11">
            <a:extLst>
              <a:ext uri="{FF2B5EF4-FFF2-40B4-BE49-F238E27FC236}">
                <a16:creationId xmlns:a16="http://schemas.microsoft.com/office/drawing/2014/main" id="{C839D14F-BB01-039F-7BF8-860785A7D639}"/>
              </a:ext>
            </a:extLst>
          </p:cNvPr>
          <p:cNvSpPr/>
          <p:nvPr/>
        </p:nvSpPr>
        <p:spPr>
          <a:xfrm>
            <a:off x="-13730" y="0"/>
            <a:ext cx="12203610" cy="6858000"/>
          </a:xfrm>
          <a:custGeom>
            <a:avLst/>
            <a:gdLst>
              <a:gd name="connsiteX0" fmla="*/ 0 w 12203610"/>
              <a:gd name="connsiteY0" fmla="*/ 0 h 6858000"/>
              <a:gd name="connsiteX1" fmla="*/ 8500729 w 12203610"/>
              <a:gd name="connsiteY1" fmla="*/ 0 h 6858000"/>
              <a:gd name="connsiteX2" fmla="*/ 8505840 w 12203610"/>
              <a:gd name="connsiteY2" fmla="*/ 151545 h 6858000"/>
              <a:gd name="connsiteX3" fmla="*/ 8336200 w 12203610"/>
              <a:gd name="connsiteY3" fmla="*/ 1805199 h 6858000"/>
              <a:gd name="connsiteX4" fmla="*/ 5832293 w 12203610"/>
              <a:gd name="connsiteY4" fmla="*/ 6195269 h 6858000"/>
              <a:gd name="connsiteX5" fmla="*/ 5794818 w 12203610"/>
              <a:gd name="connsiteY5" fmla="*/ 6750966 h 6858000"/>
              <a:gd name="connsiteX6" fmla="*/ 5797828 w 12203610"/>
              <a:gd name="connsiteY6" fmla="*/ 6857999 h 6858000"/>
              <a:gd name="connsiteX7" fmla="*/ 12203610 w 12203610"/>
              <a:gd name="connsiteY7" fmla="*/ 6857999 h 6858000"/>
              <a:gd name="connsiteX8" fmla="*/ 12203610 w 12203610"/>
              <a:gd name="connsiteY8" fmla="*/ 6858000 h 6858000"/>
              <a:gd name="connsiteX9" fmla="*/ 0 w 1220361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03610" h="6858000">
                <a:moveTo>
                  <a:pt x="0" y="0"/>
                </a:moveTo>
                <a:lnTo>
                  <a:pt x="8500729" y="0"/>
                </a:lnTo>
                <a:lnTo>
                  <a:pt x="8505840" y="151545"/>
                </a:lnTo>
                <a:cubicBezTo>
                  <a:pt x="8518576" y="755365"/>
                  <a:pt x="8492362" y="1328649"/>
                  <a:pt x="8336200" y="1805199"/>
                </a:cubicBezTo>
                <a:cubicBezTo>
                  <a:pt x="7780955" y="3499601"/>
                  <a:pt x="6032622" y="4781435"/>
                  <a:pt x="5832293" y="6195269"/>
                </a:cubicBezTo>
                <a:cubicBezTo>
                  <a:pt x="5807253" y="6372005"/>
                  <a:pt x="5795137" y="6558561"/>
                  <a:pt x="5794818" y="6750966"/>
                </a:cubicBezTo>
                <a:lnTo>
                  <a:pt x="5797828" y="6857999"/>
                </a:lnTo>
                <a:lnTo>
                  <a:pt x="12203610" y="6857999"/>
                </a:lnTo>
                <a:lnTo>
                  <a:pt x="12203610" y="6858000"/>
                </a:lnTo>
                <a:lnTo>
                  <a:pt x="0" y="685800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13" name="Rubrik 1">
            <a:extLst>
              <a:ext uri="{FF2B5EF4-FFF2-40B4-BE49-F238E27FC236}">
                <a16:creationId xmlns:a16="http://schemas.microsoft.com/office/drawing/2014/main" id="{E1753F93-BDFD-2656-7FE5-8845BD39F915}"/>
              </a:ext>
            </a:extLst>
          </p:cNvPr>
          <p:cNvSpPr txBox="1">
            <a:spLocks/>
          </p:cNvSpPr>
          <p:nvPr/>
        </p:nvSpPr>
        <p:spPr>
          <a:xfrm>
            <a:off x="589963" y="619553"/>
            <a:ext cx="6766192" cy="3354160"/>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lt1"/>
              </a:buClr>
              <a:buSzPts val="3200"/>
              <a:buFont typeface="Jost Medium"/>
              <a:buNone/>
              <a:defRPr sz="3200" b="0" i="0" u="none" strike="noStrike" cap="none">
                <a:solidFill>
                  <a:schemeClr val="lt1"/>
                </a:solidFill>
                <a:latin typeface="Jost Medium"/>
                <a:ea typeface="Jost Medium"/>
                <a:cs typeface="Jost Medium"/>
                <a:sym typeface="Jost Medium"/>
              </a:defRPr>
            </a:lvl1pPr>
            <a:lvl2pPr marR="0" lvl="1"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sv-SE" sz="4000" dirty="0"/>
              <a:t>Water Wise Societies </a:t>
            </a:r>
            <a:br>
              <a:rPr lang="sv-SE" sz="4000" dirty="0"/>
            </a:br>
            <a:r>
              <a:rPr lang="sv-SE" sz="4000" dirty="0"/>
              <a:t>är ett av fem nya strategiska</a:t>
            </a:r>
            <a:br>
              <a:rPr lang="sv-SE" sz="4000" dirty="0"/>
            </a:br>
            <a:r>
              <a:rPr lang="sv-SE" sz="4000" dirty="0"/>
              <a:t>innovationsprogram inom </a:t>
            </a:r>
            <a:br>
              <a:rPr lang="sv-SE" sz="4000" dirty="0"/>
            </a:br>
            <a:r>
              <a:rPr lang="sv-SE" sz="4000" dirty="0"/>
              <a:t>Impact Innovation</a:t>
            </a:r>
          </a:p>
        </p:txBody>
      </p:sp>
      <p:sp>
        <p:nvSpPr>
          <p:cNvPr id="14" name="Rubrik 1">
            <a:extLst>
              <a:ext uri="{FF2B5EF4-FFF2-40B4-BE49-F238E27FC236}">
                <a16:creationId xmlns:a16="http://schemas.microsoft.com/office/drawing/2014/main" id="{685208DA-50E9-01B4-9094-74D1D678B143}"/>
              </a:ext>
            </a:extLst>
          </p:cNvPr>
          <p:cNvSpPr txBox="1">
            <a:spLocks/>
          </p:cNvSpPr>
          <p:nvPr/>
        </p:nvSpPr>
        <p:spPr>
          <a:xfrm>
            <a:off x="588406" y="3429035"/>
            <a:ext cx="4512886" cy="2488946"/>
          </a:xfrm>
          <a:prstGeom prst="rect">
            <a:avLst/>
          </a:prstGeom>
          <a:noFill/>
          <a:ln>
            <a:noFill/>
          </a:ln>
        </p:spPr>
        <p:txBody>
          <a:bodyPr spcFirstLastPara="1" wrap="square" lIns="91425" tIns="91425" rIns="91425" bIns="91425" anchor="t" anchorCtr="0">
            <a:normAutofit fontScale="85000" lnSpcReduction="10000"/>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lt1"/>
              </a:buClr>
              <a:buSzPts val="3200"/>
              <a:buFont typeface="Jost Medium"/>
              <a:buNone/>
              <a:defRPr sz="3200" b="0" i="0" u="none" strike="noStrike" cap="none">
                <a:solidFill>
                  <a:schemeClr val="lt1"/>
                </a:solidFill>
                <a:latin typeface="Jost Medium"/>
                <a:ea typeface="Jost Medium"/>
                <a:cs typeface="Jost Medium"/>
                <a:sym typeface="Jost Medium"/>
              </a:defRPr>
            </a:lvl1pPr>
            <a:lvl2pPr marR="0" lvl="1"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nSpc>
                <a:spcPct val="120000"/>
              </a:lnSpc>
            </a:pPr>
            <a:r>
              <a:rPr lang="sv-SE" sz="2000">
                <a:solidFill>
                  <a:schemeClr val="bg1"/>
                </a:solidFill>
                <a:latin typeface="+mj-lt"/>
              </a:rPr>
              <a:t>Impact Innovation är en gemensam satsning av Vinnova, Formas och Energimyndigheten med syfte att accelerera hållbar omställning för global konkurrenskraft och samhällsnytta</a:t>
            </a:r>
          </a:p>
          <a:p>
            <a:pPr>
              <a:lnSpc>
                <a:spcPct val="120000"/>
              </a:lnSpc>
            </a:pPr>
            <a:endParaRPr lang="sv-SE" sz="2000">
              <a:solidFill>
                <a:schemeClr val="bg1"/>
              </a:solidFill>
              <a:latin typeface="+mj-lt"/>
            </a:endParaRPr>
          </a:p>
          <a:p>
            <a:pPr>
              <a:lnSpc>
                <a:spcPct val="120000"/>
              </a:lnSpc>
            </a:pPr>
            <a:r>
              <a:rPr lang="sv-SE" sz="2000">
                <a:solidFill>
                  <a:schemeClr val="bg1"/>
                </a:solidFill>
                <a:latin typeface="+mj-lt"/>
              </a:rPr>
              <a:t>Water Wise Societies är ett 10 år </a:t>
            </a:r>
            <a:br>
              <a:rPr lang="sv-SE" sz="2000">
                <a:solidFill>
                  <a:schemeClr val="bg1"/>
                </a:solidFill>
                <a:latin typeface="+mj-lt"/>
              </a:rPr>
            </a:br>
            <a:r>
              <a:rPr lang="sv-SE" sz="2000">
                <a:solidFill>
                  <a:schemeClr val="bg1"/>
                </a:solidFill>
                <a:latin typeface="+mj-lt"/>
              </a:rPr>
              <a:t>långt program med en budget på </a:t>
            </a:r>
            <a:br>
              <a:rPr lang="sv-SE" sz="2000">
                <a:solidFill>
                  <a:schemeClr val="bg1"/>
                </a:solidFill>
                <a:latin typeface="+mj-lt"/>
              </a:rPr>
            </a:br>
            <a:r>
              <a:rPr lang="sv-SE" sz="2000">
                <a:solidFill>
                  <a:schemeClr val="bg1"/>
                </a:solidFill>
                <a:latin typeface="+mj-lt"/>
              </a:rPr>
              <a:t>100 miljoner kr om året</a:t>
            </a:r>
          </a:p>
        </p:txBody>
      </p:sp>
    </p:spTree>
    <p:extLst>
      <p:ext uri="{BB962C8B-B14F-4D97-AF65-F5344CB8AC3E}">
        <p14:creationId xmlns:p14="http://schemas.microsoft.com/office/powerpoint/2010/main" val="41703839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Rubrik 13">
            <a:extLst>
              <a:ext uri="{FF2B5EF4-FFF2-40B4-BE49-F238E27FC236}">
                <a16:creationId xmlns:a16="http://schemas.microsoft.com/office/drawing/2014/main" id="{C3DD9269-3715-8E99-BCF8-4B8CE1C0685F}"/>
              </a:ext>
            </a:extLst>
          </p:cNvPr>
          <p:cNvSpPr>
            <a:spLocks noGrp="1"/>
          </p:cNvSpPr>
          <p:nvPr>
            <p:ph type="title"/>
          </p:nvPr>
        </p:nvSpPr>
        <p:spPr/>
        <p:txBody>
          <a:bodyPr/>
          <a:lstStyle/>
          <a:p>
            <a:r>
              <a:rPr lang="sv-SE" dirty="0"/>
              <a:t>Uppdragen sätter riktningen</a:t>
            </a:r>
          </a:p>
        </p:txBody>
      </p:sp>
      <p:sp>
        <p:nvSpPr>
          <p:cNvPr id="2" name="Frihandsfigur: Form 5">
            <a:extLst>
              <a:ext uri="{FF2B5EF4-FFF2-40B4-BE49-F238E27FC236}">
                <a16:creationId xmlns:a16="http://schemas.microsoft.com/office/drawing/2014/main" id="{E6D6BDF2-D89C-B128-7490-5971933D82D4}"/>
              </a:ext>
            </a:extLst>
          </p:cNvPr>
          <p:cNvSpPr/>
          <p:nvPr/>
        </p:nvSpPr>
        <p:spPr>
          <a:xfrm>
            <a:off x="7618036" y="2024572"/>
            <a:ext cx="3384411" cy="2385014"/>
          </a:xfrm>
          <a:custGeom>
            <a:avLst/>
            <a:gdLst>
              <a:gd name="connsiteX0" fmla="*/ 9231875 w 10383320"/>
              <a:gd name="connsiteY0" fmla="*/ 4401778 h 5695044"/>
              <a:gd name="connsiteX1" fmla="*/ 10363989 w 10383320"/>
              <a:gd name="connsiteY1" fmla="*/ 3255149 h 5695044"/>
              <a:gd name="connsiteX2" fmla="*/ 9725361 w 10383320"/>
              <a:gd name="connsiteY2" fmla="*/ 1411835 h 5695044"/>
              <a:gd name="connsiteX3" fmla="*/ 7083761 w 10383320"/>
              <a:gd name="connsiteY3" fmla="*/ 700635 h 5695044"/>
              <a:gd name="connsiteX4" fmla="*/ 5559761 w 10383320"/>
              <a:gd name="connsiteY4" fmla="*/ 1890806 h 5695044"/>
              <a:gd name="connsiteX5" fmla="*/ 3861589 w 10383320"/>
              <a:gd name="connsiteY5" fmla="*/ 221664 h 5695044"/>
              <a:gd name="connsiteX6" fmla="*/ 1394161 w 10383320"/>
              <a:gd name="connsiteY6" fmla="*/ 192635 h 5695044"/>
              <a:gd name="connsiteX7" fmla="*/ 15304 w 10383320"/>
              <a:gd name="connsiteY7" fmla="*/ 1832749 h 5695044"/>
              <a:gd name="connsiteX8" fmla="*/ 741018 w 10383320"/>
              <a:gd name="connsiteY8" fmla="*/ 3734121 h 5695044"/>
              <a:gd name="connsiteX9" fmla="*/ 2047304 w 10383320"/>
              <a:gd name="connsiteY9" fmla="*/ 3893778 h 5695044"/>
              <a:gd name="connsiteX10" fmla="*/ 1786046 w 10383320"/>
              <a:gd name="connsiteY10" fmla="*/ 4953321 h 5695044"/>
              <a:gd name="connsiteX11" fmla="*/ 2787532 w 10383320"/>
              <a:gd name="connsiteY11" fmla="*/ 5693549 h 5695044"/>
              <a:gd name="connsiteX12" fmla="*/ 5400104 w 10383320"/>
              <a:gd name="connsiteY12" fmla="*/ 4764635 h 5695044"/>
              <a:gd name="connsiteX13" fmla="*/ 7504675 w 10383320"/>
              <a:gd name="connsiteY13" fmla="*/ 5679035 h 5695044"/>
              <a:gd name="connsiteX14" fmla="*/ 9289932 w 10383320"/>
              <a:gd name="connsiteY14" fmla="*/ 4372749 h 5695044"/>
              <a:gd name="connsiteX15" fmla="*/ 9231875 w 10383320"/>
              <a:gd name="connsiteY15" fmla="*/ 4401778 h 5695044"/>
              <a:gd name="connsiteX0" fmla="*/ 9289932 w 10380163"/>
              <a:gd name="connsiteY0" fmla="*/ 4372749 h 5695044"/>
              <a:gd name="connsiteX1" fmla="*/ 10363989 w 10380163"/>
              <a:gd name="connsiteY1" fmla="*/ 3255149 h 5695044"/>
              <a:gd name="connsiteX2" fmla="*/ 9725361 w 10380163"/>
              <a:gd name="connsiteY2" fmla="*/ 1411835 h 5695044"/>
              <a:gd name="connsiteX3" fmla="*/ 7083761 w 10380163"/>
              <a:gd name="connsiteY3" fmla="*/ 700635 h 5695044"/>
              <a:gd name="connsiteX4" fmla="*/ 5559761 w 10380163"/>
              <a:gd name="connsiteY4" fmla="*/ 1890806 h 5695044"/>
              <a:gd name="connsiteX5" fmla="*/ 3861589 w 10380163"/>
              <a:gd name="connsiteY5" fmla="*/ 221664 h 5695044"/>
              <a:gd name="connsiteX6" fmla="*/ 1394161 w 10380163"/>
              <a:gd name="connsiteY6" fmla="*/ 192635 h 5695044"/>
              <a:gd name="connsiteX7" fmla="*/ 15304 w 10380163"/>
              <a:gd name="connsiteY7" fmla="*/ 1832749 h 5695044"/>
              <a:gd name="connsiteX8" fmla="*/ 741018 w 10380163"/>
              <a:gd name="connsiteY8" fmla="*/ 3734121 h 5695044"/>
              <a:gd name="connsiteX9" fmla="*/ 2047304 w 10380163"/>
              <a:gd name="connsiteY9" fmla="*/ 3893778 h 5695044"/>
              <a:gd name="connsiteX10" fmla="*/ 1786046 w 10380163"/>
              <a:gd name="connsiteY10" fmla="*/ 4953321 h 5695044"/>
              <a:gd name="connsiteX11" fmla="*/ 2787532 w 10380163"/>
              <a:gd name="connsiteY11" fmla="*/ 5693549 h 5695044"/>
              <a:gd name="connsiteX12" fmla="*/ 5400104 w 10380163"/>
              <a:gd name="connsiteY12" fmla="*/ 4764635 h 5695044"/>
              <a:gd name="connsiteX13" fmla="*/ 7504675 w 10380163"/>
              <a:gd name="connsiteY13" fmla="*/ 5679035 h 5695044"/>
              <a:gd name="connsiteX14" fmla="*/ 9289932 w 10380163"/>
              <a:gd name="connsiteY14" fmla="*/ 4372749 h 5695044"/>
              <a:gd name="connsiteX0" fmla="*/ 9289932 w 10380163"/>
              <a:gd name="connsiteY0" fmla="*/ 4315092 h 5637387"/>
              <a:gd name="connsiteX1" fmla="*/ 10363989 w 10380163"/>
              <a:gd name="connsiteY1" fmla="*/ 3197492 h 5637387"/>
              <a:gd name="connsiteX2" fmla="*/ 9725361 w 10380163"/>
              <a:gd name="connsiteY2" fmla="*/ 1354178 h 5637387"/>
              <a:gd name="connsiteX3" fmla="*/ 7083761 w 10380163"/>
              <a:gd name="connsiteY3" fmla="*/ 642978 h 5637387"/>
              <a:gd name="connsiteX4" fmla="*/ 5559761 w 10380163"/>
              <a:gd name="connsiteY4" fmla="*/ 730063 h 5637387"/>
              <a:gd name="connsiteX5" fmla="*/ 3861589 w 10380163"/>
              <a:gd name="connsiteY5" fmla="*/ 164007 h 5637387"/>
              <a:gd name="connsiteX6" fmla="*/ 1394161 w 10380163"/>
              <a:gd name="connsiteY6" fmla="*/ 134978 h 5637387"/>
              <a:gd name="connsiteX7" fmla="*/ 15304 w 10380163"/>
              <a:gd name="connsiteY7" fmla="*/ 1775092 h 5637387"/>
              <a:gd name="connsiteX8" fmla="*/ 741018 w 10380163"/>
              <a:gd name="connsiteY8" fmla="*/ 3676464 h 5637387"/>
              <a:gd name="connsiteX9" fmla="*/ 2047304 w 10380163"/>
              <a:gd name="connsiteY9" fmla="*/ 3836121 h 5637387"/>
              <a:gd name="connsiteX10" fmla="*/ 1786046 w 10380163"/>
              <a:gd name="connsiteY10" fmla="*/ 4895664 h 5637387"/>
              <a:gd name="connsiteX11" fmla="*/ 2787532 w 10380163"/>
              <a:gd name="connsiteY11" fmla="*/ 5635892 h 5637387"/>
              <a:gd name="connsiteX12" fmla="*/ 5400104 w 10380163"/>
              <a:gd name="connsiteY12" fmla="*/ 4706978 h 5637387"/>
              <a:gd name="connsiteX13" fmla="*/ 7504675 w 10380163"/>
              <a:gd name="connsiteY13" fmla="*/ 5621378 h 5637387"/>
              <a:gd name="connsiteX14" fmla="*/ 9289932 w 10380163"/>
              <a:gd name="connsiteY14" fmla="*/ 4315092 h 5637387"/>
              <a:gd name="connsiteX0" fmla="*/ 9289932 w 10374586"/>
              <a:gd name="connsiteY0" fmla="*/ 4315092 h 5637387"/>
              <a:gd name="connsiteX1" fmla="*/ 10363989 w 10374586"/>
              <a:gd name="connsiteY1" fmla="*/ 3197492 h 5637387"/>
              <a:gd name="connsiteX2" fmla="*/ 9725361 w 10374586"/>
              <a:gd name="connsiteY2" fmla="*/ 1354178 h 5637387"/>
              <a:gd name="connsiteX3" fmla="*/ 7954618 w 10374586"/>
              <a:gd name="connsiteY3" fmla="*/ 541378 h 5637387"/>
              <a:gd name="connsiteX4" fmla="*/ 5559761 w 10374586"/>
              <a:gd name="connsiteY4" fmla="*/ 730063 h 5637387"/>
              <a:gd name="connsiteX5" fmla="*/ 3861589 w 10374586"/>
              <a:gd name="connsiteY5" fmla="*/ 164007 h 5637387"/>
              <a:gd name="connsiteX6" fmla="*/ 1394161 w 10374586"/>
              <a:gd name="connsiteY6" fmla="*/ 134978 h 5637387"/>
              <a:gd name="connsiteX7" fmla="*/ 15304 w 10374586"/>
              <a:gd name="connsiteY7" fmla="*/ 1775092 h 5637387"/>
              <a:gd name="connsiteX8" fmla="*/ 741018 w 10374586"/>
              <a:gd name="connsiteY8" fmla="*/ 3676464 h 5637387"/>
              <a:gd name="connsiteX9" fmla="*/ 2047304 w 10374586"/>
              <a:gd name="connsiteY9" fmla="*/ 3836121 h 5637387"/>
              <a:gd name="connsiteX10" fmla="*/ 1786046 w 10374586"/>
              <a:gd name="connsiteY10" fmla="*/ 4895664 h 5637387"/>
              <a:gd name="connsiteX11" fmla="*/ 2787532 w 10374586"/>
              <a:gd name="connsiteY11" fmla="*/ 5635892 h 5637387"/>
              <a:gd name="connsiteX12" fmla="*/ 5400104 w 10374586"/>
              <a:gd name="connsiteY12" fmla="*/ 4706978 h 5637387"/>
              <a:gd name="connsiteX13" fmla="*/ 7504675 w 10374586"/>
              <a:gd name="connsiteY13" fmla="*/ 5621378 h 5637387"/>
              <a:gd name="connsiteX14" fmla="*/ 9289932 w 10374586"/>
              <a:gd name="connsiteY14" fmla="*/ 4315092 h 5637387"/>
              <a:gd name="connsiteX0" fmla="*/ 9289932 w 10374586"/>
              <a:gd name="connsiteY0" fmla="*/ 4443631 h 5765926"/>
              <a:gd name="connsiteX1" fmla="*/ 10363989 w 10374586"/>
              <a:gd name="connsiteY1" fmla="*/ 3326031 h 5765926"/>
              <a:gd name="connsiteX2" fmla="*/ 9725361 w 10374586"/>
              <a:gd name="connsiteY2" fmla="*/ 1482717 h 5765926"/>
              <a:gd name="connsiteX3" fmla="*/ 7954618 w 10374586"/>
              <a:gd name="connsiteY3" fmla="*/ 669917 h 5765926"/>
              <a:gd name="connsiteX4" fmla="*/ 5559761 w 10374586"/>
              <a:gd name="connsiteY4" fmla="*/ 858602 h 5765926"/>
              <a:gd name="connsiteX5" fmla="*/ 3164904 w 10374586"/>
              <a:gd name="connsiteY5" fmla="*/ 60317 h 5765926"/>
              <a:gd name="connsiteX6" fmla="*/ 1394161 w 10374586"/>
              <a:gd name="connsiteY6" fmla="*/ 263517 h 5765926"/>
              <a:gd name="connsiteX7" fmla="*/ 15304 w 10374586"/>
              <a:gd name="connsiteY7" fmla="*/ 1903631 h 5765926"/>
              <a:gd name="connsiteX8" fmla="*/ 741018 w 10374586"/>
              <a:gd name="connsiteY8" fmla="*/ 3805003 h 5765926"/>
              <a:gd name="connsiteX9" fmla="*/ 2047304 w 10374586"/>
              <a:gd name="connsiteY9" fmla="*/ 3964660 h 5765926"/>
              <a:gd name="connsiteX10" fmla="*/ 1786046 w 10374586"/>
              <a:gd name="connsiteY10" fmla="*/ 5024203 h 5765926"/>
              <a:gd name="connsiteX11" fmla="*/ 2787532 w 10374586"/>
              <a:gd name="connsiteY11" fmla="*/ 5764431 h 5765926"/>
              <a:gd name="connsiteX12" fmla="*/ 5400104 w 10374586"/>
              <a:gd name="connsiteY12" fmla="*/ 4835517 h 5765926"/>
              <a:gd name="connsiteX13" fmla="*/ 7504675 w 10374586"/>
              <a:gd name="connsiteY13" fmla="*/ 5749917 h 5765926"/>
              <a:gd name="connsiteX14" fmla="*/ 9289932 w 10374586"/>
              <a:gd name="connsiteY14" fmla="*/ 4443631 h 5765926"/>
              <a:gd name="connsiteX0" fmla="*/ 9289932 w 10374586"/>
              <a:gd name="connsiteY0" fmla="*/ 4417073 h 5739368"/>
              <a:gd name="connsiteX1" fmla="*/ 10363989 w 10374586"/>
              <a:gd name="connsiteY1" fmla="*/ 3299473 h 5739368"/>
              <a:gd name="connsiteX2" fmla="*/ 9725361 w 10374586"/>
              <a:gd name="connsiteY2" fmla="*/ 1456159 h 5739368"/>
              <a:gd name="connsiteX3" fmla="*/ 7954618 w 10374586"/>
              <a:gd name="connsiteY3" fmla="*/ 643359 h 5739368"/>
              <a:gd name="connsiteX4" fmla="*/ 5545246 w 10374586"/>
              <a:gd name="connsiteY4" fmla="*/ 469187 h 5739368"/>
              <a:gd name="connsiteX5" fmla="*/ 3164904 w 10374586"/>
              <a:gd name="connsiteY5" fmla="*/ 33759 h 5739368"/>
              <a:gd name="connsiteX6" fmla="*/ 1394161 w 10374586"/>
              <a:gd name="connsiteY6" fmla="*/ 236959 h 5739368"/>
              <a:gd name="connsiteX7" fmla="*/ 15304 w 10374586"/>
              <a:gd name="connsiteY7" fmla="*/ 1877073 h 5739368"/>
              <a:gd name="connsiteX8" fmla="*/ 741018 w 10374586"/>
              <a:gd name="connsiteY8" fmla="*/ 3778445 h 5739368"/>
              <a:gd name="connsiteX9" fmla="*/ 2047304 w 10374586"/>
              <a:gd name="connsiteY9" fmla="*/ 3938102 h 5739368"/>
              <a:gd name="connsiteX10" fmla="*/ 1786046 w 10374586"/>
              <a:gd name="connsiteY10" fmla="*/ 4997645 h 5739368"/>
              <a:gd name="connsiteX11" fmla="*/ 2787532 w 10374586"/>
              <a:gd name="connsiteY11" fmla="*/ 5737873 h 5739368"/>
              <a:gd name="connsiteX12" fmla="*/ 5400104 w 10374586"/>
              <a:gd name="connsiteY12" fmla="*/ 4808959 h 5739368"/>
              <a:gd name="connsiteX13" fmla="*/ 7504675 w 10374586"/>
              <a:gd name="connsiteY13" fmla="*/ 5723359 h 5739368"/>
              <a:gd name="connsiteX14" fmla="*/ 9289932 w 10374586"/>
              <a:gd name="connsiteY14" fmla="*/ 4417073 h 5739368"/>
              <a:gd name="connsiteX0" fmla="*/ 9289241 w 10373895"/>
              <a:gd name="connsiteY0" fmla="*/ 4417073 h 5739313"/>
              <a:gd name="connsiteX1" fmla="*/ 10363298 w 10373895"/>
              <a:gd name="connsiteY1" fmla="*/ 3299473 h 5739313"/>
              <a:gd name="connsiteX2" fmla="*/ 9724670 w 10373895"/>
              <a:gd name="connsiteY2" fmla="*/ 1456159 h 5739313"/>
              <a:gd name="connsiteX3" fmla="*/ 7953927 w 10373895"/>
              <a:gd name="connsiteY3" fmla="*/ 643359 h 5739313"/>
              <a:gd name="connsiteX4" fmla="*/ 5544555 w 10373895"/>
              <a:gd name="connsiteY4" fmla="*/ 469187 h 5739313"/>
              <a:gd name="connsiteX5" fmla="*/ 3164213 w 10373895"/>
              <a:gd name="connsiteY5" fmla="*/ 33759 h 5739313"/>
              <a:gd name="connsiteX6" fmla="*/ 1393470 w 10373895"/>
              <a:gd name="connsiteY6" fmla="*/ 236959 h 5739313"/>
              <a:gd name="connsiteX7" fmla="*/ 14613 w 10373895"/>
              <a:gd name="connsiteY7" fmla="*/ 1877073 h 5739313"/>
              <a:gd name="connsiteX8" fmla="*/ 740327 w 10373895"/>
              <a:gd name="connsiteY8" fmla="*/ 3778445 h 5739313"/>
              <a:gd name="connsiteX9" fmla="*/ 1872441 w 10373895"/>
              <a:gd name="connsiteY9" fmla="*/ 4054217 h 5739313"/>
              <a:gd name="connsiteX10" fmla="*/ 1785355 w 10373895"/>
              <a:gd name="connsiteY10" fmla="*/ 4997645 h 5739313"/>
              <a:gd name="connsiteX11" fmla="*/ 2786841 w 10373895"/>
              <a:gd name="connsiteY11" fmla="*/ 5737873 h 5739313"/>
              <a:gd name="connsiteX12" fmla="*/ 5399413 w 10373895"/>
              <a:gd name="connsiteY12" fmla="*/ 4808959 h 5739313"/>
              <a:gd name="connsiteX13" fmla="*/ 7503984 w 10373895"/>
              <a:gd name="connsiteY13" fmla="*/ 5723359 h 5739313"/>
              <a:gd name="connsiteX14" fmla="*/ 9289241 w 10373895"/>
              <a:gd name="connsiteY14" fmla="*/ 4417073 h 5739313"/>
              <a:gd name="connsiteX0" fmla="*/ 9289241 w 10373895"/>
              <a:gd name="connsiteY0" fmla="*/ 4417073 h 5737882"/>
              <a:gd name="connsiteX1" fmla="*/ 10363298 w 10373895"/>
              <a:gd name="connsiteY1" fmla="*/ 3299473 h 5737882"/>
              <a:gd name="connsiteX2" fmla="*/ 9724670 w 10373895"/>
              <a:gd name="connsiteY2" fmla="*/ 1456159 h 5737882"/>
              <a:gd name="connsiteX3" fmla="*/ 7953927 w 10373895"/>
              <a:gd name="connsiteY3" fmla="*/ 643359 h 5737882"/>
              <a:gd name="connsiteX4" fmla="*/ 5544555 w 10373895"/>
              <a:gd name="connsiteY4" fmla="*/ 469187 h 5737882"/>
              <a:gd name="connsiteX5" fmla="*/ 3164213 w 10373895"/>
              <a:gd name="connsiteY5" fmla="*/ 33759 h 5737882"/>
              <a:gd name="connsiteX6" fmla="*/ 1393470 w 10373895"/>
              <a:gd name="connsiteY6" fmla="*/ 236959 h 5737882"/>
              <a:gd name="connsiteX7" fmla="*/ 14613 w 10373895"/>
              <a:gd name="connsiteY7" fmla="*/ 1877073 h 5737882"/>
              <a:gd name="connsiteX8" fmla="*/ 740327 w 10373895"/>
              <a:gd name="connsiteY8" fmla="*/ 3778445 h 5737882"/>
              <a:gd name="connsiteX9" fmla="*/ 1872441 w 10373895"/>
              <a:gd name="connsiteY9" fmla="*/ 4054217 h 5737882"/>
              <a:gd name="connsiteX10" fmla="*/ 1785355 w 10373895"/>
              <a:gd name="connsiteY10" fmla="*/ 4997645 h 5737882"/>
              <a:gd name="connsiteX11" fmla="*/ 2786841 w 10373895"/>
              <a:gd name="connsiteY11" fmla="*/ 5737873 h 5737882"/>
              <a:gd name="connsiteX12" fmla="*/ 5399413 w 10373895"/>
              <a:gd name="connsiteY12" fmla="*/ 4983131 h 5737882"/>
              <a:gd name="connsiteX13" fmla="*/ 7503984 w 10373895"/>
              <a:gd name="connsiteY13" fmla="*/ 5723359 h 5737882"/>
              <a:gd name="connsiteX14" fmla="*/ 9289241 w 10373895"/>
              <a:gd name="connsiteY14" fmla="*/ 4417073 h 5737882"/>
              <a:gd name="connsiteX0" fmla="*/ 9289241 w 10373895"/>
              <a:gd name="connsiteY0" fmla="*/ 4417073 h 5737882"/>
              <a:gd name="connsiteX1" fmla="*/ 10363298 w 10373895"/>
              <a:gd name="connsiteY1" fmla="*/ 3299473 h 5737882"/>
              <a:gd name="connsiteX2" fmla="*/ 9724670 w 10373895"/>
              <a:gd name="connsiteY2" fmla="*/ 1456159 h 5737882"/>
              <a:gd name="connsiteX3" fmla="*/ 7953927 w 10373895"/>
              <a:gd name="connsiteY3" fmla="*/ 643359 h 5737882"/>
              <a:gd name="connsiteX4" fmla="*/ 5544555 w 10373895"/>
              <a:gd name="connsiteY4" fmla="*/ 469187 h 5737882"/>
              <a:gd name="connsiteX5" fmla="*/ 3164213 w 10373895"/>
              <a:gd name="connsiteY5" fmla="*/ 33759 h 5737882"/>
              <a:gd name="connsiteX6" fmla="*/ 1393470 w 10373895"/>
              <a:gd name="connsiteY6" fmla="*/ 236959 h 5737882"/>
              <a:gd name="connsiteX7" fmla="*/ 14613 w 10373895"/>
              <a:gd name="connsiteY7" fmla="*/ 1877073 h 5737882"/>
              <a:gd name="connsiteX8" fmla="*/ 740327 w 10373895"/>
              <a:gd name="connsiteY8" fmla="*/ 3778445 h 5737882"/>
              <a:gd name="connsiteX9" fmla="*/ 1872441 w 10373895"/>
              <a:gd name="connsiteY9" fmla="*/ 4054217 h 5737882"/>
              <a:gd name="connsiteX10" fmla="*/ 1785355 w 10373895"/>
              <a:gd name="connsiteY10" fmla="*/ 4997645 h 5737882"/>
              <a:gd name="connsiteX11" fmla="*/ 3207755 w 10373895"/>
              <a:gd name="connsiteY11" fmla="*/ 5737873 h 5737882"/>
              <a:gd name="connsiteX12" fmla="*/ 5399413 w 10373895"/>
              <a:gd name="connsiteY12" fmla="*/ 4983131 h 5737882"/>
              <a:gd name="connsiteX13" fmla="*/ 7503984 w 10373895"/>
              <a:gd name="connsiteY13" fmla="*/ 5723359 h 5737882"/>
              <a:gd name="connsiteX14" fmla="*/ 9289241 w 10373895"/>
              <a:gd name="connsiteY14" fmla="*/ 4417073 h 5737882"/>
              <a:gd name="connsiteX0" fmla="*/ 9289241 w 10373895"/>
              <a:gd name="connsiteY0" fmla="*/ 4417073 h 5738588"/>
              <a:gd name="connsiteX1" fmla="*/ 10363298 w 10373895"/>
              <a:gd name="connsiteY1" fmla="*/ 3299473 h 5738588"/>
              <a:gd name="connsiteX2" fmla="*/ 9724670 w 10373895"/>
              <a:gd name="connsiteY2" fmla="*/ 1456159 h 5738588"/>
              <a:gd name="connsiteX3" fmla="*/ 7953927 w 10373895"/>
              <a:gd name="connsiteY3" fmla="*/ 643359 h 5738588"/>
              <a:gd name="connsiteX4" fmla="*/ 5544555 w 10373895"/>
              <a:gd name="connsiteY4" fmla="*/ 469187 h 5738588"/>
              <a:gd name="connsiteX5" fmla="*/ 3164213 w 10373895"/>
              <a:gd name="connsiteY5" fmla="*/ 33759 h 5738588"/>
              <a:gd name="connsiteX6" fmla="*/ 1393470 w 10373895"/>
              <a:gd name="connsiteY6" fmla="*/ 236959 h 5738588"/>
              <a:gd name="connsiteX7" fmla="*/ 14613 w 10373895"/>
              <a:gd name="connsiteY7" fmla="*/ 1877073 h 5738588"/>
              <a:gd name="connsiteX8" fmla="*/ 740327 w 10373895"/>
              <a:gd name="connsiteY8" fmla="*/ 3778445 h 5738588"/>
              <a:gd name="connsiteX9" fmla="*/ 1872441 w 10373895"/>
              <a:gd name="connsiteY9" fmla="*/ 4054217 h 5738588"/>
              <a:gd name="connsiteX10" fmla="*/ 2090155 w 10373895"/>
              <a:gd name="connsiteY10" fmla="*/ 5099245 h 5738588"/>
              <a:gd name="connsiteX11" fmla="*/ 3207755 w 10373895"/>
              <a:gd name="connsiteY11" fmla="*/ 5737873 h 5738588"/>
              <a:gd name="connsiteX12" fmla="*/ 5399413 w 10373895"/>
              <a:gd name="connsiteY12" fmla="*/ 4983131 h 5738588"/>
              <a:gd name="connsiteX13" fmla="*/ 7503984 w 10373895"/>
              <a:gd name="connsiteY13" fmla="*/ 5723359 h 5738588"/>
              <a:gd name="connsiteX14" fmla="*/ 9289241 w 10373895"/>
              <a:gd name="connsiteY14" fmla="*/ 4417073 h 5738588"/>
              <a:gd name="connsiteX0" fmla="*/ 9289241 w 10373895"/>
              <a:gd name="connsiteY0" fmla="*/ 4417073 h 5738787"/>
              <a:gd name="connsiteX1" fmla="*/ 10363298 w 10373895"/>
              <a:gd name="connsiteY1" fmla="*/ 3299473 h 5738787"/>
              <a:gd name="connsiteX2" fmla="*/ 9724670 w 10373895"/>
              <a:gd name="connsiteY2" fmla="*/ 1456159 h 5738787"/>
              <a:gd name="connsiteX3" fmla="*/ 7953927 w 10373895"/>
              <a:gd name="connsiteY3" fmla="*/ 643359 h 5738787"/>
              <a:gd name="connsiteX4" fmla="*/ 5544555 w 10373895"/>
              <a:gd name="connsiteY4" fmla="*/ 469187 h 5738787"/>
              <a:gd name="connsiteX5" fmla="*/ 3164213 w 10373895"/>
              <a:gd name="connsiteY5" fmla="*/ 33759 h 5738787"/>
              <a:gd name="connsiteX6" fmla="*/ 1393470 w 10373895"/>
              <a:gd name="connsiteY6" fmla="*/ 236959 h 5738787"/>
              <a:gd name="connsiteX7" fmla="*/ 14613 w 10373895"/>
              <a:gd name="connsiteY7" fmla="*/ 1877073 h 5738787"/>
              <a:gd name="connsiteX8" fmla="*/ 740327 w 10373895"/>
              <a:gd name="connsiteY8" fmla="*/ 3778445 h 5738787"/>
              <a:gd name="connsiteX9" fmla="*/ 1872441 w 10373895"/>
              <a:gd name="connsiteY9" fmla="*/ 4054217 h 5738787"/>
              <a:gd name="connsiteX10" fmla="*/ 2090155 w 10373895"/>
              <a:gd name="connsiteY10" fmla="*/ 5099245 h 5738787"/>
              <a:gd name="connsiteX11" fmla="*/ 3207755 w 10373895"/>
              <a:gd name="connsiteY11" fmla="*/ 5737873 h 5738787"/>
              <a:gd name="connsiteX12" fmla="*/ 5399413 w 10373895"/>
              <a:gd name="connsiteY12" fmla="*/ 4983131 h 5738787"/>
              <a:gd name="connsiteX13" fmla="*/ 7503984 w 10373895"/>
              <a:gd name="connsiteY13" fmla="*/ 5723359 h 5738787"/>
              <a:gd name="connsiteX14" fmla="*/ 9289241 w 10373895"/>
              <a:gd name="connsiteY14" fmla="*/ 4417073 h 5738787"/>
              <a:gd name="connsiteX0" fmla="*/ 9310819 w 10395473"/>
              <a:gd name="connsiteY0" fmla="*/ 4417073 h 5738787"/>
              <a:gd name="connsiteX1" fmla="*/ 10384876 w 10395473"/>
              <a:gd name="connsiteY1" fmla="*/ 3299473 h 5738787"/>
              <a:gd name="connsiteX2" fmla="*/ 9746248 w 10395473"/>
              <a:gd name="connsiteY2" fmla="*/ 1456159 h 5738787"/>
              <a:gd name="connsiteX3" fmla="*/ 7975505 w 10395473"/>
              <a:gd name="connsiteY3" fmla="*/ 643359 h 5738787"/>
              <a:gd name="connsiteX4" fmla="*/ 5566133 w 10395473"/>
              <a:gd name="connsiteY4" fmla="*/ 469187 h 5738787"/>
              <a:gd name="connsiteX5" fmla="*/ 3185791 w 10395473"/>
              <a:gd name="connsiteY5" fmla="*/ 33759 h 5738787"/>
              <a:gd name="connsiteX6" fmla="*/ 1415048 w 10395473"/>
              <a:gd name="connsiteY6" fmla="*/ 236959 h 5738787"/>
              <a:gd name="connsiteX7" fmla="*/ 36191 w 10395473"/>
              <a:gd name="connsiteY7" fmla="*/ 1877073 h 5738787"/>
              <a:gd name="connsiteX8" fmla="*/ 529676 w 10395473"/>
              <a:gd name="connsiteY8" fmla="*/ 3531702 h 5738787"/>
              <a:gd name="connsiteX9" fmla="*/ 1894019 w 10395473"/>
              <a:gd name="connsiteY9" fmla="*/ 4054217 h 5738787"/>
              <a:gd name="connsiteX10" fmla="*/ 2111733 w 10395473"/>
              <a:gd name="connsiteY10" fmla="*/ 5099245 h 5738787"/>
              <a:gd name="connsiteX11" fmla="*/ 3229333 w 10395473"/>
              <a:gd name="connsiteY11" fmla="*/ 5737873 h 5738787"/>
              <a:gd name="connsiteX12" fmla="*/ 5420991 w 10395473"/>
              <a:gd name="connsiteY12" fmla="*/ 4983131 h 5738787"/>
              <a:gd name="connsiteX13" fmla="*/ 7525562 w 10395473"/>
              <a:gd name="connsiteY13" fmla="*/ 5723359 h 5738787"/>
              <a:gd name="connsiteX14" fmla="*/ 9310819 w 10395473"/>
              <a:gd name="connsiteY14" fmla="*/ 4417073 h 5738787"/>
              <a:gd name="connsiteX0" fmla="*/ 9310819 w 10395285"/>
              <a:gd name="connsiteY0" fmla="*/ 4417073 h 5738787"/>
              <a:gd name="connsiteX1" fmla="*/ 10384876 w 10395285"/>
              <a:gd name="connsiteY1" fmla="*/ 3299473 h 5738787"/>
              <a:gd name="connsiteX2" fmla="*/ 9746248 w 10395285"/>
              <a:gd name="connsiteY2" fmla="*/ 1456159 h 5738787"/>
              <a:gd name="connsiteX3" fmla="*/ 8019048 w 10395285"/>
              <a:gd name="connsiteY3" fmla="*/ 353073 h 5738787"/>
              <a:gd name="connsiteX4" fmla="*/ 5566133 w 10395285"/>
              <a:gd name="connsiteY4" fmla="*/ 469187 h 5738787"/>
              <a:gd name="connsiteX5" fmla="*/ 3185791 w 10395285"/>
              <a:gd name="connsiteY5" fmla="*/ 33759 h 5738787"/>
              <a:gd name="connsiteX6" fmla="*/ 1415048 w 10395285"/>
              <a:gd name="connsiteY6" fmla="*/ 236959 h 5738787"/>
              <a:gd name="connsiteX7" fmla="*/ 36191 w 10395285"/>
              <a:gd name="connsiteY7" fmla="*/ 1877073 h 5738787"/>
              <a:gd name="connsiteX8" fmla="*/ 529676 w 10395285"/>
              <a:gd name="connsiteY8" fmla="*/ 3531702 h 5738787"/>
              <a:gd name="connsiteX9" fmla="*/ 1894019 w 10395285"/>
              <a:gd name="connsiteY9" fmla="*/ 4054217 h 5738787"/>
              <a:gd name="connsiteX10" fmla="*/ 2111733 w 10395285"/>
              <a:gd name="connsiteY10" fmla="*/ 5099245 h 5738787"/>
              <a:gd name="connsiteX11" fmla="*/ 3229333 w 10395285"/>
              <a:gd name="connsiteY11" fmla="*/ 5737873 h 5738787"/>
              <a:gd name="connsiteX12" fmla="*/ 5420991 w 10395285"/>
              <a:gd name="connsiteY12" fmla="*/ 4983131 h 5738787"/>
              <a:gd name="connsiteX13" fmla="*/ 7525562 w 10395285"/>
              <a:gd name="connsiteY13" fmla="*/ 5723359 h 5738787"/>
              <a:gd name="connsiteX14" fmla="*/ 9310819 w 10395285"/>
              <a:gd name="connsiteY14" fmla="*/ 4417073 h 5738787"/>
              <a:gd name="connsiteX0" fmla="*/ 8889905 w 10415138"/>
              <a:gd name="connsiteY0" fmla="*/ 4489644 h 5738787"/>
              <a:gd name="connsiteX1" fmla="*/ 10384876 w 10415138"/>
              <a:gd name="connsiteY1" fmla="*/ 3299473 h 5738787"/>
              <a:gd name="connsiteX2" fmla="*/ 9746248 w 10415138"/>
              <a:gd name="connsiteY2" fmla="*/ 1456159 h 5738787"/>
              <a:gd name="connsiteX3" fmla="*/ 8019048 w 10415138"/>
              <a:gd name="connsiteY3" fmla="*/ 353073 h 5738787"/>
              <a:gd name="connsiteX4" fmla="*/ 5566133 w 10415138"/>
              <a:gd name="connsiteY4" fmla="*/ 469187 h 5738787"/>
              <a:gd name="connsiteX5" fmla="*/ 3185791 w 10415138"/>
              <a:gd name="connsiteY5" fmla="*/ 33759 h 5738787"/>
              <a:gd name="connsiteX6" fmla="*/ 1415048 w 10415138"/>
              <a:gd name="connsiteY6" fmla="*/ 236959 h 5738787"/>
              <a:gd name="connsiteX7" fmla="*/ 36191 w 10415138"/>
              <a:gd name="connsiteY7" fmla="*/ 1877073 h 5738787"/>
              <a:gd name="connsiteX8" fmla="*/ 529676 w 10415138"/>
              <a:gd name="connsiteY8" fmla="*/ 3531702 h 5738787"/>
              <a:gd name="connsiteX9" fmla="*/ 1894019 w 10415138"/>
              <a:gd name="connsiteY9" fmla="*/ 4054217 h 5738787"/>
              <a:gd name="connsiteX10" fmla="*/ 2111733 w 10415138"/>
              <a:gd name="connsiteY10" fmla="*/ 5099245 h 5738787"/>
              <a:gd name="connsiteX11" fmla="*/ 3229333 w 10415138"/>
              <a:gd name="connsiteY11" fmla="*/ 5737873 h 5738787"/>
              <a:gd name="connsiteX12" fmla="*/ 5420991 w 10415138"/>
              <a:gd name="connsiteY12" fmla="*/ 4983131 h 5738787"/>
              <a:gd name="connsiteX13" fmla="*/ 7525562 w 10415138"/>
              <a:gd name="connsiteY13" fmla="*/ 5723359 h 5738787"/>
              <a:gd name="connsiteX14" fmla="*/ 8889905 w 10415138"/>
              <a:gd name="connsiteY14" fmla="*/ 4489644 h 5738787"/>
              <a:gd name="connsiteX0" fmla="*/ 8889905 w 10415138"/>
              <a:gd name="connsiteY0" fmla="*/ 4489644 h 5738507"/>
              <a:gd name="connsiteX1" fmla="*/ 10384876 w 10415138"/>
              <a:gd name="connsiteY1" fmla="*/ 3299473 h 5738507"/>
              <a:gd name="connsiteX2" fmla="*/ 9746248 w 10415138"/>
              <a:gd name="connsiteY2" fmla="*/ 1456159 h 5738507"/>
              <a:gd name="connsiteX3" fmla="*/ 8019048 w 10415138"/>
              <a:gd name="connsiteY3" fmla="*/ 353073 h 5738507"/>
              <a:gd name="connsiteX4" fmla="*/ 5566133 w 10415138"/>
              <a:gd name="connsiteY4" fmla="*/ 469187 h 5738507"/>
              <a:gd name="connsiteX5" fmla="*/ 3185791 w 10415138"/>
              <a:gd name="connsiteY5" fmla="*/ 33759 h 5738507"/>
              <a:gd name="connsiteX6" fmla="*/ 1415048 w 10415138"/>
              <a:gd name="connsiteY6" fmla="*/ 236959 h 5738507"/>
              <a:gd name="connsiteX7" fmla="*/ 36191 w 10415138"/>
              <a:gd name="connsiteY7" fmla="*/ 1877073 h 5738507"/>
              <a:gd name="connsiteX8" fmla="*/ 529676 w 10415138"/>
              <a:gd name="connsiteY8" fmla="*/ 3531702 h 5738507"/>
              <a:gd name="connsiteX9" fmla="*/ 1894019 w 10415138"/>
              <a:gd name="connsiteY9" fmla="*/ 4359017 h 5738507"/>
              <a:gd name="connsiteX10" fmla="*/ 2111733 w 10415138"/>
              <a:gd name="connsiteY10" fmla="*/ 5099245 h 5738507"/>
              <a:gd name="connsiteX11" fmla="*/ 3229333 w 10415138"/>
              <a:gd name="connsiteY11" fmla="*/ 5737873 h 5738507"/>
              <a:gd name="connsiteX12" fmla="*/ 5420991 w 10415138"/>
              <a:gd name="connsiteY12" fmla="*/ 4983131 h 5738507"/>
              <a:gd name="connsiteX13" fmla="*/ 7525562 w 10415138"/>
              <a:gd name="connsiteY13" fmla="*/ 5723359 h 5738507"/>
              <a:gd name="connsiteX14" fmla="*/ 8889905 w 10415138"/>
              <a:gd name="connsiteY14" fmla="*/ 4489644 h 5738507"/>
              <a:gd name="connsiteX0" fmla="*/ 8889905 w 10415138"/>
              <a:gd name="connsiteY0" fmla="*/ 4489644 h 5746824"/>
              <a:gd name="connsiteX1" fmla="*/ 10384876 w 10415138"/>
              <a:gd name="connsiteY1" fmla="*/ 3299473 h 5746824"/>
              <a:gd name="connsiteX2" fmla="*/ 9746248 w 10415138"/>
              <a:gd name="connsiteY2" fmla="*/ 1456159 h 5746824"/>
              <a:gd name="connsiteX3" fmla="*/ 8019048 w 10415138"/>
              <a:gd name="connsiteY3" fmla="*/ 353073 h 5746824"/>
              <a:gd name="connsiteX4" fmla="*/ 5566133 w 10415138"/>
              <a:gd name="connsiteY4" fmla="*/ 469187 h 5746824"/>
              <a:gd name="connsiteX5" fmla="*/ 3185791 w 10415138"/>
              <a:gd name="connsiteY5" fmla="*/ 33759 h 5746824"/>
              <a:gd name="connsiteX6" fmla="*/ 1415048 w 10415138"/>
              <a:gd name="connsiteY6" fmla="*/ 236959 h 5746824"/>
              <a:gd name="connsiteX7" fmla="*/ 36191 w 10415138"/>
              <a:gd name="connsiteY7" fmla="*/ 1877073 h 5746824"/>
              <a:gd name="connsiteX8" fmla="*/ 529676 w 10415138"/>
              <a:gd name="connsiteY8" fmla="*/ 3531702 h 5746824"/>
              <a:gd name="connsiteX9" fmla="*/ 1894019 w 10415138"/>
              <a:gd name="connsiteY9" fmla="*/ 4359017 h 5746824"/>
              <a:gd name="connsiteX10" fmla="*/ 2213333 w 10415138"/>
              <a:gd name="connsiteY10" fmla="*/ 5331474 h 5746824"/>
              <a:gd name="connsiteX11" fmla="*/ 3229333 w 10415138"/>
              <a:gd name="connsiteY11" fmla="*/ 5737873 h 5746824"/>
              <a:gd name="connsiteX12" fmla="*/ 5420991 w 10415138"/>
              <a:gd name="connsiteY12" fmla="*/ 4983131 h 5746824"/>
              <a:gd name="connsiteX13" fmla="*/ 7525562 w 10415138"/>
              <a:gd name="connsiteY13" fmla="*/ 5723359 h 5746824"/>
              <a:gd name="connsiteX14" fmla="*/ 8889905 w 10415138"/>
              <a:gd name="connsiteY14" fmla="*/ 4489644 h 5746824"/>
              <a:gd name="connsiteX0" fmla="*/ 8889905 w 10415138"/>
              <a:gd name="connsiteY0" fmla="*/ 4489644 h 5738694"/>
              <a:gd name="connsiteX1" fmla="*/ 10384876 w 10415138"/>
              <a:gd name="connsiteY1" fmla="*/ 3299473 h 5738694"/>
              <a:gd name="connsiteX2" fmla="*/ 9746248 w 10415138"/>
              <a:gd name="connsiteY2" fmla="*/ 1456159 h 5738694"/>
              <a:gd name="connsiteX3" fmla="*/ 8019048 w 10415138"/>
              <a:gd name="connsiteY3" fmla="*/ 353073 h 5738694"/>
              <a:gd name="connsiteX4" fmla="*/ 5566133 w 10415138"/>
              <a:gd name="connsiteY4" fmla="*/ 469187 h 5738694"/>
              <a:gd name="connsiteX5" fmla="*/ 3185791 w 10415138"/>
              <a:gd name="connsiteY5" fmla="*/ 33759 h 5738694"/>
              <a:gd name="connsiteX6" fmla="*/ 1415048 w 10415138"/>
              <a:gd name="connsiteY6" fmla="*/ 236959 h 5738694"/>
              <a:gd name="connsiteX7" fmla="*/ 36191 w 10415138"/>
              <a:gd name="connsiteY7" fmla="*/ 1877073 h 5738694"/>
              <a:gd name="connsiteX8" fmla="*/ 529676 w 10415138"/>
              <a:gd name="connsiteY8" fmla="*/ 3531702 h 5738694"/>
              <a:gd name="connsiteX9" fmla="*/ 1894019 w 10415138"/>
              <a:gd name="connsiteY9" fmla="*/ 4359017 h 5738694"/>
              <a:gd name="connsiteX10" fmla="*/ 2343962 w 10415138"/>
              <a:gd name="connsiteY10" fmla="*/ 5113760 h 5738694"/>
              <a:gd name="connsiteX11" fmla="*/ 3229333 w 10415138"/>
              <a:gd name="connsiteY11" fmla="*/ 5737873 h 5738694"/>
              <a:gd name="connsiteX12" fmla="*/ 5420991 w 10415138"/>
              <a:gd name="connsiteY12" fmla="*/ 4983131 h 5738694"/>
              <a:gd name="connsiteX13" fmla="*/ 7525562 w 10415138"/>
              <a:gd name="connsiteY13" fmla="*/ 5723359 h 5738694"/>
              <a:gd name="connsiteX14" fmla="*/ 8889905 w 10415138"/>
              <a:gd name="connsiteY14" fmla="*/ 4489644 h 5738694"/>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343962 w 10415138"/>
              <a:gd name="connsiteY10" fmla="*/ 5113760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184305 w 10415138"/>
              <a:gd name="connsiteY10" fmla="*/ 5113760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169790 w 10415138"/>
              <a:gd name="connsiteY10" fmla="*/ 5244389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9368877 w 10393074"/>
              <a:gd name="connsiteY0" fmla="*/ 4779930 h 5727338"/>
              <a:gd name="connsiteX1" fmla="*/ 10384876 w 10393074"/>
              <a:gd name="connsiteY1" fmla="*/ 3299473 h 5727338"/>
              <a:gd name="connsiteX2" fmla="*/ 9746248 w 10393074"/>
              <a:gd name="connsiteY2" fmla="*/ 1456159 h 5727338"/>
              <a:gd name="connsiteX3" fmla="*/ 8019048 w 10393074"/>
              <a:gd name="connsiteY3" fmla="*/ 353073 h 5727338"/>
              <a:gd name="connsiteX4" fmla="*/ 5566133 w 10393074"/>
              <a:gd name="connsiteY4" fmla="*/ 469187 h 5727338"/>
              <a:gd name="connsiteX5" fmla="*/ 3185791 w 10393074"/>
              <a:gd name="connsiteY5" fmla="*/ 33759 h 5727338"/>
              <a:gd name="connsiteX6" fmla="*/ 1415048 w 10393074"/>
              <a:gd name="connsiteY6" fmla="*/ 236959 h 5727338"/>
              <a:gd name="connsiteX7" fmla="*/ 36191 w 10393074"/>
              <a:gd name="connsiteY7" fmla="*/ 1877073 h 5727338"/>
              <a:gd name="connsiteX8" fmla="*/ 529676 w 10393074"/>
              <a:gd name="connsiteY8" fmla="*/ 3531702 h 5727338"/>
              <a:gd name="connsiteX9" fmla="*/ 1894019 w 10393074"/>
              <a:gd name="connsiteY9" fmla="*/ 4359017 h 5727338"/>
              <a:gd name="connsiteX10" fmla="*/ 2169790 w 10393074"/>
              <a:gd name="connsiteY10" fmla="*/ 5244389 h 5727338"/>
              <a:gd name="connsiteX11" fmla="*/ 3243847 w 10393074"/>
              <a:gd name="connsiteY11" fmla="*/ 5447587 h 5727338"/>
              <a:gd name="connsiteX12" fmla="*/ 5420991 w 10393074"/>
              <a:gd name="connsiteY12" fmla="*/ 4983131 h 5727338"/>
              <a:gd name="connsiteX13" fmla="*/ 7525562 w 10393074"/>
              <a:gd name="connsiteY13" fmla="*/ 5723359 h 5727338"/>
              <a:gd name="connsiteX14" fmla="*/ 9368877 w 10393074"/>
              <a:gd name="connsiteY14" fmla="*/ 4779930 h 5727338"/>
              <a:gd name="connsiteX0" fmla="*/ 9368877 w 10251774"/>
              <a:gd name="connsiteY0" fmla="*/ 4779930 h 5727338"/>
              <a:gd name="connsiteX1" fmla="*/ 10239733 w 10251774"/>
              <a:gd name="connsiteY1" fmla="*/ 3299473 h 5727338"/>
              <a:gd name="connsiteX2" fmla="*/ 9746248 w 10251774"/>
              <a:gd name="connsiteY2" fmla="*/ 1456159 h 5727338"/>
              <a:gd name="connsiteX3" fmla="*/ 8019048 w 10251774"/>
              <a:gd name="connsiteY3" fmla="*/ 353073 h 5727338"/>
              <a:gd name="connsiteX4" fmla="*/ 5566133 w 10251774"/>
              <a:gd name="connsiteY4" fmla="*/ 469187 h 5727338"/>
              <a:gd name="connsiteX5" fmla="*/ 3185791 w 10251774"/>
              <a:gd name="connsiteY5" fmla="*/ 33759 h 5727338"/>
              <a:gd name="connsiteX6" fmla="*/ 1415048 w 10251774"/>
              <a:gd name="connsiteY6" fmla="*/ 236959 h 5727338"/>
              <a:gd name="connsiteX7" fmla="*/ 36191 w 10251774"/>
              <a:gd name="connsiteY7" fmla="*/ 1877073 h 5727338"/>
              <a:gd name="connsiteX8" fmla="*/ 529676 w 10251774"/>
              <a:gd name="connsiteY8" fmla="*/ 3531702 h 5727338"/>
              <a:gd name="connsiteX9" fmla="*/ 1894019 w 10251774"/>
              <a:gd name="connsiteY9" fmla="*/ 4359017 h 5727338"/>
              <a:gd name="connsiteX10" fmla="*/ 2169790 w 10251774"/>
              <a:gd name="connsiteY10" fmla="*/ 5244389 h 5727338"/>
              <a:gd name="connsiteX11" fmla="*/ 3243847 w 10251774"/>
              <a:gd name="connsiteY11" fmla="*/ 5447587 h 5727338"/>
              <a:gd name="connsiteX12" fmla="*/ 5420991 w 10251774"/>
              <a:gd name="connsiteY12" fmla="*/ 4983131 h 5727338"/>
              <a:gd name="connsiteX13" fmla="*/ 7525562 w 10251774"/>
              <a:gd name="connsiteY13" fmla="*/ 5723359 h 5727338"/>
              <a:gd name="connsiteX14" fmla="*/ 9368877 w 10251774"/>
              <a:gd name="connsiteY14" fmla="*/ 4779930 h 5727338"/>
              <a:gd name="connsiteX0" fmla="*/ 9368877 w 10251774"/>
              <a:gd name="connsiteY0" fmla="*/ 4779930 h 5727246"/>
              <a:gd name="connsiteX1" fmla="*/ 10239733 w 10251774"/>
              <a:gd name="connsiteY1" fmla="*/ 3299473 h 5727246"/>
              <a:gd name="connsiteX2" fmla="*/ 9746248 w 10251774"/>
              <a:gd name="connsiteY2" fmla="*/ 1456159 h 5727246"/>
              <a:gd name="connsiteX3" fmla="*/ 8019048 w 10251774"/>
              <a:gd name="connsiteY3" fmla="*/ 353073 h 5727246"/>
              <a:gd name="connsiteX4" fmla="*/ 5566133 w 10251774"/>
              <a:gd name="connsiteY4" fmla="*/ 469187 h 5727246"/>
              <a:gd name="connsiteX5" fmla="*/ 3185791 w 10251774"/>
              <a:gd name="connsiteY5" fmla="*/ 33759 h 5727246"/>
              <a:gd name="connsiteX6" fmla="*/ 1415048 w 10251774"/>
              <a:gd name="connsiteY6" fmla="*/ 236959 h 5727246"/>
              <a:gd name="connsiteX7" fmla="*/ 36191 w 10251774"/>
              <a:gd name="connsiteY7" fmla="*/ 1877073 h 5727246"/>
              <a:gd name="connsiteX8" fmla="*/ 529676 w 10251774"/>
              <a:gd name="connsiteY8" fmla="*/ 3531702 h 5727246"/>
              <a:gd name="connsiteX9" fmla="*/ 1894019 w 10251774"/>
              <a:gd name="connsiteY9" fmla="*/ 4359017 h 5727246"/>
              <a:gd name="connsiteX10" fmla="*/ 2169790 w 10251774"/>
              <a:gd name="connsiteY10" fmla="*/ 5244389 h 5727246"/>
              <a:gd name="connsiteX11" fmla="*/ 3243847 w 10251774"/>
              <a:gd name="connsiteY11" fmla="*/ 5563702 h 5727246"/>
              <a:gd name="connsiteX12" fmla="*/ 5420991 w 10251774"/>
              <a:gd name="connsiteY12" fmla="*/ 4983131 h 5727246"/>
              <a:gd name="connsiteX13" fmla="*/ 7525562 w 10251774"/>
              <a:gd name="connsiteY13" fmla="*/ 5723359 h 5727246"/>
              <a:gd name="connsiteX14" fmla="*/ 9368877 w 10251774"/>
              <a:gd name="connsiteY14" fmla="*/ 4779930 h 5727246"/>
              <a:gd name="connsiteX0" fmla="*/ 9372421 w 10255318"/>
              <a:gd name="connsiteY0" fmla="*/ 4779930 h 5727246"/>
              <a:gd name="connsiteX1" fmla="*/ 10243277 w 10255318"/>
              <a:gd name="connsiteY1" fmla="*/ 3299473 h 5727246"/>
              <a:gd name="connsiteX2" fmla="*/ 9749792 w 10255318"/>
              <a:gd name="connsiteY2" fmla="*/ 1456159 h 5727246"/>
              <a:gd name="connsiteX3" fmla="*/ 8022592 w 10255318"/>
              <a:gd name="connsiteY3" fmla="*/ 353073 h 5727246"/>
              <a:gd name="connsiteX4" fmla="*/ 5569677 w 10255318"/>
              <a:gd name="connsiteY4" fmla="*/ 469187 h 5727246"/>
              <a:gd name="connsiteX5" fmla="*/ 3189335 w 10255318"/>
              <a:gd name="connsiteY5" fmla="*/ 33759 h 5727246"/>
              <a:gd name="connsiteX6" fmla="*/ 1418592 w 10255318"/>
              <a:gd name="connsiteY6" fmla="*/ 236959 h 5727246"/>
              <a:gd name="connsiteX7" fmla="*/ 39735 w 10255318"/>
              <a:gd name="connsiteY7" fmla="*/ 1877073 h 5727246"/>
              <a:gd name="connsiteX8" fmla="*/ 533220 w 10255318"/>
              <a:gd name="connsiteY8" fmla="*/ 3531702 h 5727246"/>
              <a:gd name="connsiteX9" fmla="*/ 2173335 w 10255318"/>
              <a:gd name="connsiteY9" fmla="*/ 4329989 h 5727246"/>
              <a:gd name="connsiteX10" fmla="*/ 2173334 w 10255318"/>
              <a:gd name="connsiteY10" fmla="*/ 5244389 h 5727246"/>
              <a:gd name="connsiteX11" fmla="*/ 3247391 w 10255318"/>
              <a:gd name="connsiteY11" fmla="*/ 5563702 h 5727246"/>
              <a:gd name="connsiteX12" fmla="*/ 5424535 w 10255318"/>
              <a:gd name="connsiteY12" fmla="*/ 4983131 h 5727246"/>
              <a:gd name="connsiteX13" fmla="*/ 7529106 w 10255318"/>
              <a:gd name="connsiteY13" fmla="*/ 5723359 h 5727246"/>
              <a:gd name="connsiteX14" fmla="*/ 9372421 w 10255318"/>
              <a:gd name="connsiteY14" fmla="*/ 4779930 h 5727246"/>
              <a:gd name="connsiteX0" fmla="*/ 9371050 w 10253947"/>
              <a:gd name="connsiteY0" fmla="*/ 4779930 h 5727246"/>
              <a:gd name="connsiteX1" fmla="*/ 10241906 w 10253947"/>
              <a:gd name="connsiteY1" fmla="*/ 3299473 h 5727246"/>
              <a:gd name="connsiteX2" fmla="*/ 9748421 w 10253947"/>
              <a:gd name="connsiteY2" fmla="*/ 1456159 h 5727246"/>
              <a:gd name="connsiteX3" fmla="*/ 8021221 w 10253947"/>
              <a:gd name="connsiteY3" fmla="*/ 353073 h 5727246"/>
              <a:gd name="connsiteX4" fmla="*/ 5568306 w 10253947"/>
              <a:gd name="connsiteY4" fmla="*/ 469187 h 5727246"/>
              <a:gd name="connsiteX5" fmla="*/ 3187964 w 10253947"/>
              <a:gd name="connsiteY5" fmla="*/ 33759 h 5727246"/>
              <a:gd name="connsiteX6" fmla="*/ 1417221 w 10253947"/>
              <a:gd name="connsiteY6" fmla="*/ 236959 h 5727246"/>
              <a:gd name="connsiteX7" fmla="*/ 38364 w 10253947"/>
              <a:gd name="connsiteY7" fmla="*/ 1877073 h 5727246"/>
              <a:gd name="connsiteX8" fmla="*/ 531849 w 10253947"/>
              <a:gd name="connsiteY8" fmla="*/ 3531702 h 5727246"/>
              <a:gd name="connsiteX9" fmla="*/ 2070364 w 10253947"/>
              <a:gd name="connsiteY9" fmla="*/ 4329989 h 5727246"/>
              <a:gd name="connsiteX10" fmla="*/ 2171963 w 10253947"/>
              <a:gd name="connsiteY10" fmla="*/ 5244389 h 5727246"/>
              <a:gd name="connsiteX11" fmla="*/ 3246020 w 10253947"/>
              <a:gd name="connsiteY11" fmla="*/ 5563702 h 5727246"/>
              <a:gd name="connsiteX12" fmla="*/ 5423164 w 10253947"/>
              <a:gd name="connsiteY12" fmla="*/ 4983131 h 5727246"/>
              <a:gd name="connsiteX13" fmla="*/ 7527735 w 10253947"/>
              <a:gd name="connsiteY13" fmla="*/ 5723359 h 5727246"/>
              <a:gd name="connsiteX14" fmla="*/ 9371050 w 10253947"/>
              <a:gd name="connsiteY14" fmla="*/ 4779930 h 5727246"/>
              <a:gd name="connsiteX0" fmla="*/ 9391809 w 10274706"/>
              <a:gd name="connsiteY0" fmla="*/ 4779930 h 5727246"/>
              <a:gd name="connsiteX1" fmla="*/ 10262665 w 10274706"/>
              <a:gd name="connsiteY1" fmla="*/ 3299473 h 5727246"/>
              <a:gd name="connsiteX2" fmla="*/ 9769180 w 10274706"/>
              <a:gd name="connsiteY2" fmla="*/ 1456159 h 5727246"/>
              <a:gd name="connsiteX3" fmla="*/ 8041980 w 10274706"/>
              <a:gd name="connsiteY3" fmla="*/ 353073 h 5727246"/>
              <a:gd name="connsiteX4" fmla="*/ 5589065 w 10274706"/>
              <a:gd name="connsiteY4" fmla="*/ 469187 h 5727246"/>
              <a:gd name="connsiteX5" fmla="*/ 3208723 w 10274706"/>
              <a:gd name="connsiteY5" fmla="*/ 33759 h 5727246"/>
              <a:gd name="connsiteX6" fmla="*/ 1437980 w 10274706"/>
              <a:gd name="connsiteY6" fmla="*/ 236959 h 5727246"/>
              <a:gd name="connsiteX7" fmla="*/ 59123 w 10274706"/>
              <a:gd name="connsiteY7" fmla="*/ 1877073 h 5727246"/>
              <a:gd name="connsiteX8" fmla="*/ 436494 w 10274706"/>
              <a:gd name="connsiteY8" fmla="*/ 3778445 h 5727246"/>
              <a:gd name="connsiteX9" fmla="*/ 2091123 w 10274706"/>
              <a:gd name="connsiteY9" fmla="*/ 4329989 h 5727246"/>
              <a:gd name="connsiteX10" fmla="*/ 2192722 w 10274706"/>
              <a:gd name="connsiteY10" fmla="*/ 5244389 h 5727246"/>
              <a:gd name="connsiteX11" fmla="*/ 3266779 w 10274706"/>
              <a:gd name="connsiteY11" fmla="*/ 5563702 h 5727246"/>
              <a:gd name="connsiteX12" fmla="*/ 5443923 w 10274706"/>
              <a:gd name="connsiteY12" fmla="*/ 4983131 h 5727246"/>
              <a:gd name="connsiteX13" fmla="*/ 7548494 w 10274706"/>
              <a:gd name="connsiteY13" fmla="*/ 5723359 h 5727246"/>
              <a:gd name="connsiteX14" fmla="*/ 9391809 w 10274706"/>
              <a:gd name="connsiteY14" fmla="*/ 4779930 h 5727246"/>
              <a:gd name="connsiteX0" fmla="*/ 9423023 w 10305920"/>
              <a:gd name="connsiteY0" fmla="*/ 4779930 h 5727246"/>
              <a:gd name="connsiteX1" fmla="*/ 10293879 w 10305920"/>
              <a:gd name="connsiteY1" fmla="*/ 3299473 h 5727246"/>
              <a:gd name="connsiteX2" fmla="*/ 9800394 w 10305920"/>
              <a:gd name="connsiteY2" fmla="*/ 1456159 h 5727246"/>
              <a:gd name="connsiteX3" fmla="*/ 8073194 w 10305920"/>
              <a:gd name="connsiteY3" fmla="*/ 353073 h 5727246"/>
              <a:gd name="connsiteX4" fmla="*/ 5620279 w 10305920"/>
              <a:gd name="connsiteY4" fmla="*/ 469187 h 5727246"/>
              <a:gd name="connsiteX5" fmla="*/ 3239937 w 10305920"/>
              <a:gd name="connsiteY5" fmla="*/ 33759 h 5727246"/>
              <a:gd name="connsiteX6" fmla="*/ 1469194 w 10305920"/>
              <a:gd name="connsiteY6" fmla="*/ 236959 h 5727246"/>
              <a:gd name="connsiteX7" fmla="*/ 90337 w 10305920"/>
              <a:gd name="connsiteY7" fmla="*/ 1877073 h 5727246"/>
              <a:gd name="connsiteX8" fmla="*/ 467708 w 10305920"/>
              <a:gd name="connsiteY8" fmla="*/ 3778445 h 5727246"/>
              <a:gd name="connsiteX9" fmla="*/ 2122337 w 10305920"/>
              <a:gd name="connsiteY9" fmla="*/ 4329989 h 5727246"/>
              <a:gd name="connsiteX10" fmla="*/ 2223936 w 10305920"/>
              <a:gd name="connsiteY10" fmla="*/ 5244389 h 5727246"/>
              <a:gd name="connsiteX11" fmla="*/ 3297993 w 10305920"/>
              <a:gd name="connsiteY11" fmla="*/ 5563702 h 5727246"/>
              <a:gd name="connsiteX12" fmla="*/ 5475137 w 10305920"/>
              <a:gd name="connsiteY12" fmla="*/ 4983131 h 5727246"/>
              <a:gd name="connsiteX13" fmla="*/ 7579708 w 10305920"/>
              <a:gd name="connsiteY13" fmla="*/ 5723359 h 5727246"/>
              <a:gd name="connsiteX14" fmla="*/ 9423023 w 10305920"/>
              <a:gd name="connsiteY14" fmla="*/ 4779930 h 5727246"/>
              <a:gd name="connsiteX0" fmla="*/ 9423023 w 10305920"/>
              <a:gd name="connsiteY0" fmla="*/ 4779930 h 5727246"/>
              <a:gd name="connsiteX1" fmla="*/ 10293879 w 10305920"/>
              <a:gd name="connsiteY1" fmla="*/ 3299473 h 5727246"/>
              <a:gd name="connsiteX2" fmla="*/ 9800394 w 10305920"/>
              <a:gd name="connsiteY2" fmla="*/ 1456159 h 5727246"/>
              <a:gd name="connsiteX3" fmla="*/ 8073194 w 10305920"/>
              <a:gd name="connsiteY3" fmla="*/ 353073 h 5727246"/>
              <a:gd name="connsiteX4" fmla="*/ 5620279 w 10305920"/>
              <a:gd name="connsiteY4" fmla="*/ 469187 h 5727246"/>
              <a:gd name="connsiteX5" fmla="*/ 3239937 w 10305920"/>
              <a:gd name="connsiteY5" fmla="*/ 33759 h 5727246"/>
              <a:gd name="connsiteX6" fmla="*/ 1469194 w 10305920"/>
              <a:gd name="connsiteY6" fmla="*/ 236959 h 5727246"/>
              <a:gd name="connsiteX7" fmla="*/ 90337 w 10305920"/>
              <a:gd name="connsiteY7" fmla="*/ 1877073 h 5727246"/>
              <a:gd name="connsiteX8" fmla="*/ 467708 w 10305920"/>
              <a:gd name="connsiteY8" fmla="*/ 3778445 h 5727246"/>
              <a:gd name="connsiteX9" fmla="*/ 2122337 w 10305920"/>
              <a:gd name="connsiteY9" fmla="*/ 4329989 h 5727246"/>
              <a:gd name="connsiteX10" fmla="*/ 2223936 w 10305920"/>
              <a:gd name="connsiteY10" fmla="*/ 5244389 h 5727246"/>
              <a:gd name="connsiteX11" fmla="*/ 3297993 w 10305920"/>
              <a:gd name="connsiteY11" fmla="*/ 5563702 h 5727246"/>
              <a:gd name="connsiteX12" fmla="*/ 5475137 w 10305920"/>
              <a:gd name="connsiteY12" fmla="*/ 4983131 h 5727246"/>
              <a:gd name="connsiteX13" fmla="*/ 6853993 w 10305920"/>
              <a:gd name="connsiteY13" fmla="*/ 5723359 h 5727246"/>
              <a:gd name="connsiteX14" fmla="*/ 9423023 w 10305920"/>
              <a:gd name="connsiteY14" fmla="*/ 4779930 h 5727246"/>
              <a:gd name="connsiteX0" fmla="*/ 9423023 w 10305920"/>
              <a:gd name="connsiteY0" fmla="*/ 4779930 h 5727793"/>
              <a:gd name="connsiteX1" fmla="*/ 10293879 w 10305920"/>
              <a:gd name="connsiteY1" fmla="*/ 3299473 h 5727793"/>
              <a:gd name="connsiteX2" fmla="*/ 9800394 w 10305920"/>
              <a:gd name="connsiteY2" fmla="*/ 1456159 h 5727793"/>
              <a:gd name="connsiteX3" fmla="*/ 8073194 w 10305920"/>
              <a:gd name="connsiteY3" fmla="*/ 353073 h 5727793"/>
              <a:gd name="connsiteX4" fmla="*/ 5620279 w 10305920"/>
              <a:gd name="connsiteY4" fmla="*/ 469187 h 5727793"/>
              <a:gd name="connsiteX5" fmla="*/ 3239937 w 10305920"/>
              <a:gd name="connsiteY5" fmla="*/ 33759 h 5727793"/>
              <a:gd name="connsiteX6" fmla="*/ 1469194 w 10305920"/>
              <a:gd name="connsiteY6" fmla="*/ 236959 h 5727793"/>
              <a:gd name="connsiteX7" fmla="*/ 90337 w 10305920"/>
              <a:gd name="connsiteY7" fmla="*/ 1877073 h 5727793"/>
              <a:gd name="connsiteX8" fmla="*/ 467708 w 10305920"/>
              <a:gd name="connsiteY8" fmla="*/ 3778445 h 5727793"/>
              <a:gd name="connsiteX9" fmla="*/ 2122337 w 10305920"/>
              <a:gd name="connsiteY9" fmla="*/ 4329989 h 5727793"/>
              <a:gd name="connsiteX10" fmla="*/ 2223936 w 10305920"/>
              <a:gd name="connsiteY10" fmla="*/ 5244389 h 5727793"/>
              <a:gd name="connsiteX11" fmla="*/ 3297993 w 10305920"/>
              <a:gd name="connsiteY11" fmla="*/ 5563702 h 5727793"/>
              <a:gd name="connsiteX12" fmla="*/ 4821994 w 10305920"/>
              <a:gd name="connsiteY12" fmla="*/ 5084731 h 5727793"/>
              <a:gd name="connsiteX13" fmla="*/ 6853993 w 10305920"/>
              <a:gd name="connsiteY13" fmla="*/ 5723359 h 5727793"/>
              <a:gd name="connsiteX14" fmla="*/ 9423023 w 10305920"/>
              <a:gd name="connsiteY14" fmla="*/ 4779930 h 5727793"/>
              <a:gd name="connsiteX0" fmla="*/ 9388398 w 10271295"/>
              <a:gd name="connsiteY0" fmla="*/ 4779930 h 5727793"/>
              <a:gd name="connsiteX1" fmla="*/ 10259254 w 10271295"/>
              <a:gd name="connsiteY1" fmla="*/ 3299473 h 5727793"/>
              <a:gd name="connsiteX2" fmla="*/ 9765769 w 10271295"/>
              <a:gd name="connsiteY2" fmla="*/ 1456159 h 5727793"/>
              <a:gd name="connsiteX3" fmla="*/ 8038569 w 10271295"/>
              <a:gd name="connsiteY3" fmla="*/ 353073 h 5727793"/>
              <a:gd name="connsiteX4" fmla="*/ 5585654 w 10271295"/>
              <a:gd name="connsiteY4" fmla="*/ 469187 h 5727793"/>
              <a:gd name="connsiteX5" fmla="*/ 3205312 w 10271295"/>
              <a:gd name="connsiteY5" fmla="*/ 33759 h 5727793"/>
              <a:gd name="connsiteX6" fmla="*/ 1434569 w 10271295"/>
              <a:gd name="connsiteY6" fmla="*/ 236959 h 5727793"/>
              <a:gd name="connsiteX7" fmla="*/ 55712 w 10271295"/>
              <a:gd name="connsiteY7" fmla="*/ 1877073 h 5727793"/>
              <a:gd name="connsiteX8" fmla="*/ 433083 w 10271295"/>
              <a:gd name="connsiteY8" fmla="*/ 3778445 h 5727793"/>
              <a:gd name="connsiteX9" fmla="*/ 1928055 w 10271295"/>
              <a:gd name="connsiteY9" fmla="*/ 4228389 h 5727793"/>
              <a:gd name="connsiteX10" fmla="*/ 2189311 w 10271295"/>
              <a:gd name="connsiteY10" fmla="*/ 5244389 h 5727793"/>
              <a:gd name="connsiteX11" fmla="*/ 3263368 w 10271295"/>
              <a:gd name="connsiteY11" fmla="*/ 5563702 h 5727793"/>
              <a:gd name="connsiteX12" fmla="*/ 4787369 w 10271295"/>
              <a:gd name="connsiteY12" fmla="*/ 5084731 h 5727793"/>
              <a:gd name="connsiteX13" fmla="*/ 6819368 w 10271295"/>
              <a:gd name="connsiteY13" fmla="*/ 5723359 h 5727793"/>
              <a:gd name="connsiteX14" fmla="*/ 9388398 w 10271295"/>
              <a:gd name="connsiteY14" fmla="*/ 4779930 h 5727793"/>
              <a:gd name="connsiteX0" fmla="*/ 9381507 w 10264404"/>
              <a:gd name="connsiteY0" fmla="*/ 4869557 h 5817420"/>
              <a:gd name="connsiteX1" fmla="*/ 10252363 w 10264404"/>
              <a:gd name="connsiteY1" fmla="*/ 3389100 h 5817420"/>
              <a:gd name="connsiteX2" fmla="*/ 9758878 w 10264404"/>
              <a:gd name="connsiteY2" fmla="*/ 1545786 h 5817420"/>
              <a:gd name="connsiteX3" fmla="*/ 8031678 w 10264404"/>
              <a:gd name="connsiteY3" fmla="*/ 442700 h 5817420"/>
              <a:gd name="connsiteX4" fmla="*/ 5578763 w 10264404"/>
              <a:gd name="connsiteY4" fmla="*/ 558814 h 5817420"/>
              <a:gd name="connsiteX5" fmla="*/ 3198421 w 10264404"/>
              <a:gd name="connsiteY5" fmla="*/ 123386 h 5817420"/>
              <a:gd name="connsiteX6" fmla="*/ 1326078 w 10264404"/>
              <a:gd name="connsiteY6" fmla="*/ 166929 h 5817420"/>
              <a:gd name="connsiteX7" fmla="*/ 48821 w 10264404"/>
              <a:gd name="connsiteY7" fmla="*/ 1966700 h 5817420"/>
              <a:gd name="connsiteX8" fmla="*/ 426192 w 10264404"/>
              <a:gd name="connsiteY8" fmla="*/ 3868072 h 5817420"/>
              <a:gd name="connsiteX9" fmla="*/ 1921164 w 10264404"/>
              <a:gd name="connsiteY9" fmla="*/ 4318016 h 5817420"/>
              <a:gd name="connsiteX10" fmla="*/ 2182420 w 10264404"/>
              <a:gd name="connsiteY10" fmla="*/ 5334016 h 5817420"/>
              <a:gd name="connsiteX11" fmla="*/ 3256477 w 10264404"/>
              <a:gd name="connsiteY11" fmla="*/ 5653329 h 5817420"/>
              <a:gd name="connsiteX12" fmla="*/ 4780478 w 10264404"/>
              <a:gd name="connsiteY12" fmla="*/ 5174358 h 5817420"/>
              <a:gd name="connsiteX13" fmla="*/ 6812477 w 10264404"/>
              <a:gd name="connsiteY13" fmla="*/ 5812986 h 5817420"/>
              <a:gd name="connsiteX14" fmla="*/ 9381507 w 10264404"/>
              <a:gd name="connsiteY14" fmla="*/ 4869557 h 5817420"/>
              <a:gd name="connsiteX0" fmla="*/ 9381507 w 10264404"/>
              <a:gd name="connsiteY0" fmla="*/ 4921491 h 5869354"/>
              <a:gd name="connsiteX1" fmla="*/ 10252363 w 10264404"/>
              <a:gd name="connsiteY1" fmla="*/ 3441034 h 5869354"/>
              <a:gd name="connsiteX2" fmla="*/ 9758878 w 10264404"/>
              <a:gd name="connsiteY2" fmla="*/ 1597720 h 5869354"/>
              <a:gd name="connsiteX3" fmla="*/ 8031678 w 10264404"/>
              <a:gd name="connsiteY3" fmla="*/ 494634 h 5869354"/>
              <a:gd name="connsiteX4" fmla="*/ 5578763 w 10264404"/>
              <a:gd name="connsiteY4" fmla="*/ 610748 h 5869354"/>
              <a:gd name="connsiteX5" fmla="*/ 3256478 w 10264404"/>
              <a:gd name="connsiteY5" fmla="*/ 73720 h 5869354"/>
              <a:gd name="connsiteX6" fmla="*/ 1326078 w 10264404"/>
              <a:gd name="connsiteY6" fmla="*/ 218863 h 5869354"/>
              <a:gd name="connsiteX7" fmla="*/ 48821 w 10264404"/>
              <a:gd name="connsiteY7" fmla="*/ 2018634 h 5869354"/>
              <a:gd name="connsiteX8" fmla="*/ 426192 w 10264404"/>
              <a:gd name="connsiteY8" fmla="*/ 3920006 h 5869354"/>
              <a:gd name="connsiteX9" fmla="*/ 1921164 w 10264404"/>
              <a:gd name="connsiteY9" fmla="*/ 4369950 h 5869354"/>
              <a:gd name="connsiteX10" fmla="*/ 2182420 w 10264404"/>
              <a:gd name="connsiteY10" fmla="*/ 5385950 h 5869354"/>
              <a:gd name="connsiteX11" fmla="*/ 3256477 w 10264404"/>
              <a:gd name="connsiteY11" fmla="*/ 5705263 h 5869354"/>
              <a:gd name="connsiteX12" fmla="*/ 4780478 w 10264404"/>
              <a:gd name="connsiteY12" fmla="*/ 5226292 h 5869354"/>
              <a:gd name="connsiteX13" fmla="*/ 6812477 w 10264404"/>
              <a:gd name="connsiteY13" fmla="*/ 5864920 h 5869354"/>
              <a:gd name="connsiteX14" fmla="*/ 9381507 w 10264404"/>
              <a:gd name="connsiteY14" fmla="*/ 4921491 h 5869354"/>
              <a:gd name="connsiteX0" fmla="*/ 9381507 w 10264404"/>
              <a:gd name="connsiteY0" fmla="*/ 4921491 h 5869354"/>
              <a:gd name="connsiteX1" fmla="*/ 10252363 w 10264404"/>
              <a:gd name="connsiteY1" fmla="*/ 3441034 h 5869354"/>
              <a:gd name="connsiteX2" fmla="*/ 9758878 w 10264404"/>
              <a:gd name="connsiteY2" fmla="*/ 1597720 h 5869354"/>
              <a:gd name="connsiteX3" fmla="*/ 8031678 w 10264404"/>
              <a:gd name="connsiteY3" fmla="*/ 494634 h 5869354"/>
              <a:gd name="connsiteX4" fmla="*/ 5578763 w 10264404"/>
              <a:gd name="connsiteY4" fmla="*/ 610748 h 5869354"/>
              <a:gd name="connsiteX5" fmla="*/ 3256478 w 10264404"/>
              <a:gd name="connsiteY5" fmla="*/ 73720 h 5869354"/>
              <a:gd name="connsiteX6" fmla="*/ 1326078 w 10264404"/>
              <a:gd name="connsiteY6" fmla="*/ 218863 h 5869354"/>
              <a:gd name="connsiteX7" fmla="*/ 48821 w 10264404"/>
              <a:gd name="connsiteY7" fmla="*/ 2018634 h 5869354"/>
              <a:gd name="connsiteX8" fmla="*/ 426192 w 10264404"/>
              <a:gd name="connsiteY8" fmla="*/ 3920006 h 5869354"/>
              <a:gd name="connsiteX9" fmla="*/ 1921164 w 10264404"/>
              <a:gd name="connsiteY9" fmla="*/ 4369950 h 5869354"/>
              <a:gd name="connsiteX10" fmla="*/ 2182420 w 10264404"/>
              <a:gd name="connsiteY10" fmla="*/ 5385950 h 5869354"/>
              <a:gd name="connsiteX11" fmla="*/ 3256477 w 10264404"/>
              <a:gd name="connsiteY11" fmla="*/ 5705263 h 5869354"/>
              <a:gd name="connsiteX12" fmla="*/ 4780478 w 10264404"/>
              <a:gd name="connsiteY12" fmla="*/ 5226292 h 5869354"/>
              <a:gd name="connsiteX13" fmla="*/ 6812477 w 10264404"/>
              <a:gd name="connsiteY13" fmla="*/ 5864920 h 5869354"/>
              <a:gd name="connsiteX14" fmla="*/ 9381507 w 10264404"/>
              <a:gd name="connsiteY14" fmla="*/ 4921491 h 5869354"/>
              <a:gd name="connsiteX0" fmla="*/ 9381507 w 10264404"/>
              <a:gd name="connsiteY0" fmla="*/ 4932973 h 5880836"/>
              <a:gd name="connsiteX1" fmla="*/ 10252363 w 10264404"/>
              <a:gd name="connsiteY1" fmla="*/ 3452516 h 5880836"/>
              <a:gd name="connsiteX2" fmla="*/ 9758878 w 10264404"/>
              <a:gd name="connsiteY2" fmla="*/ 1609202 h 5880836"/>
              <a:gd name="connsiteX3" fmla="*/ 8031678 w 10264404"/>
              <a:gd name="connsiteY3" fmla="*/ 506116 h 5880836"/>
              <a:gd name="connsiteX4" fmla="*/ 5578763 w 10264404"/>
              <a:gd name="connsiteY4" fmla="*/ 622230 h 5880836"/>
              <a:gd name="connsiteX5" fmla="*/ 3256478 w 10264404"/>
              <a:gd name="connsiteY5" fmla="*/ 85202 h 5880836"/>
              <a:gd name="connsiteX6" fmla="*/ 1326078 w 10264404"/>
              <a:gd name="connsiteY6" fmla="*/ 230345 h 5880836"/>
              <a:gd name="connsiteX7" fmla="*/ 48821 w 10264404"/>
              <a:gd name="connsiteY7" fmla="*/ 2030116 h 5880836"/>
              <a:gd name="connsiteX8" fmla="*/ 426192 w 10264404"/>
              <a:gd name="connsiteY8" fmla="*/ 3931488 h 5880836"/>
              <a:gd name="connsiteX9" fmla="*/ 1921164 w 10264404"/>
              <a:gd name="connsiteY9" fmla="*/ 4381432 h 5880836"/>
              <a:gd name="connsiteX10" fmla="*/ 2182420 w 10264404"/>
              <a:gd name="connsiteY10" fmla="*/ 5397432 h 5880836"/>
              <a:gd name="connsiteX11" fmla="*/ 3256477 w 10264404"/>
              <a:gd name="connsiteY11" fmla="*/ 5716745 h 5880836"/>
              <a:gd name="connsiteX12" fmla="*/ 4780478 w 10264404"/>
              <a:gd name="connsiteY12" fmla="*/ 5237774 h 5880836"/>
              <a:gd name="connsiteX13" fmla="*/ 6812477 w 10264404"/>
              <a:gd name="connsiteY13" fmla="*/ 5876402 h 5880836"/>
              <a:gd name="connsiteX14" fmla="*/ 9381507 w 10264404"/>
              <a:gd name="connsiteY14" fmla="*/ 4932973 h 5880836"/>
              <a:gd name="connsiteX0" fmla="*/ 9381507 w 10264000"/>
              <a:gd name="connsiteY0" fmla="*/ 4932973 h 5880836"/>
              <a:gd name="connsiteX1" fmla="*/ 10252363 w 10264000"/>
              <a:gd name="connsiteY1" fmla="*/ 3452516 h 5880836"/>
              <a:gd name="connsiteX2" fmla="*/ 9758878 w 10264000"/>
              <a:gd name="connsiteY2" fmla="*/ 1609202 h 5880836"/>
              <a:gd name="connsiteX3" fmla="*/ 8089736 w 10264000"/>
              <a:gd name="connsiteY3" fmla="*/ 622230 h 5880836"/>
              <a:gd name="connsiteX4" fmla="*/ 5578763 w 10264000"/>
              <a:gd name="connsiteY4" fmla="*/ 622230 h 5880836"/>
              <a:gd name="connsiteX5" fmla="*/ 3256478 w 10264000"/>
              <a:gd name="connsiteY5" fmla="*/ 85202 h 5880836"/>
              <a:gd name="connsiteX6" fmla="*/ 1326078 w 10264000"/>
              <a:gd name="connsiteY6" fmla="*/ 230345 h 5880836"/>
              <a:gd name="connsiteX7" fmla="*/ 48821 w 10264000"/>
              <a:gd name="connsiteY7" fmla="*/ 2030116 h 5880836"/>
              <a:gd name="connsiteX8" fmla="*/ 426192 w 10264000"/>
              <a:gd name="connsiteY8" fmla="*/ 3931488 h 5880836"/>
              <a:gd name="connsiteX9" fmla="*/ 1921164 w 10264000"/>
              <a:gd name="connsiteY9" fmla="*/ 4381432 h 5880836"/>
              <a:gd name="connsiteX10" fmla="*/ 2182420 w 10264000"/>
              <a:gd name="connsiteY10" fmla="*/ 5397432 h 5880836"/>
              <a:gd name="connsiteX11" fmla="*/ 3256477 w 10264000"/>
              <a:gd name="connsiteY11" fmla="*/ 5716745 h 5880836"/>
              <a:gd name="connsiteX12" fmla="*/ 4780478 w 10264000"/>
              <a:gd name="connsiteY12" fmla="*/ 5237774 h 5880836"/>
              <a:gd name="connsiteX13" fmla="*/ 6812477 w 10264000"/>
              <a:gd name="connsiteY13" fmla="*/ 5876402 h 5880836"/>
              <a:gd name="connsiteX14" fmla="*/ 9381507 w 10264000"/>
              <a:gd name="connsiteY14" fmla="*/ 4932973 h 5880836"/>
              <a:gd name="connsiteX0" fmla="*/ 9381507 w 10274492"/>
              <a:gd name="connsiteY0" fmla="*/ 4932973 h 5880836"/>
              <a:gd name="connsiteX1" fmla="*/ 10252363 w 10274492"/>
              <a:gd name="connsiteY1" fmla="*/ 3452516 h 5880836"/>
              <a:gd name="connsiteX2" fmla="*/ 9845964 w 10274492"/>
              <a:gd name="connsiteY2" fmla="*/ 1536631 h 5880836"/>
              <a:gd name="connsiteX3" fmla="*/ 8089736 w 10274492"/>
              <a:gd name="connsiteY3" fmla="*/ 622230 h 5880836"/>
              <a:gd name="connsiteX4" fmla="*/ 5578763 w 10274492"/>
              <a:gd name="connsiteY4" fmla="*/ 622230 h 5880836"/>
              <a:gd name="connsiteX5" fmla="*/ 3256478 w 10274492"/>
              <a:gd name="connsiteY5" fmla="*/ 85202 h 5880836"/>
              <a:gd name="connsiteX6" fmla="*/ 1326078 w 10274492"/>
              <a:gd name="connsiteY6" fmla="*/ 230345 h 5880836"/>
              <a:gd name="connsiteX7" fmla="*/ 48821 w 10274492"/>
              <a:gd name="connsiteY7" fmla="*/ 2030116 h 5880836"/>
              <a:gd name="connsiteX8" fmla="*/ 426192 w 10274492"/>
              <a:gd name="connsiteY8" fmla="*/ 3931488 h 5880836"/>
              <a:gd name="connsiteX9" fmla="*/ 1921164 w 10274492"/>
              <a:gd name="connsiteY9" fmla="*/ 4381432 h 5880836"/>
              <a:gd name="connsiteX10" fmla="*/ 2182420 w 10274492"/>
              <a:gd name="connsiteY10" fmla="*/ 5397432 h 5880836"/>
              <a:gd name="connsiteX11" fmla="*/ 3256477 w 10274492"/>
              <a:gd name="connsiteY11" fmla="*/ 5716745 h 5880836"/>
              <a:gd name="connsiteX12" fmla="*/ 4780478 w 10274492"/>
              <a:gd name="connsiteY12" fmla="*/ 5237774 h 5880836"/>
              <a:gd name="connsiteX13" fmla="*/ 6812477 w 10274492"/>
              <a:gd name="connsiteY13" fmla="*/ 5876402 h 5880836"/>
              <a:gd name="connsiteX14" fmla="*/ 9381507 w 10274492"/>
              <a:gd name="connsiteY14" fmla="*/ 4932973 h 5880836"/>
              <a:gd name="connsiteX0" fmla="*/ 9409984 w 10302969"/>
              <a:gd name="connsiteY0" fmla="*/ 4932973 h 5880836"/>
              <a:gd name="connsiteX1" fmla="*/ 10280840 w 10302969"/>
              <a:gd name="connsiteY1" fmla="*/ 3452516 h 5880836"/>
              <a:gd name="connsiteX2" fmla="*/ 9874441 w 10302969"/>
              <a:gd name="connsiteY2" fmla="*/ 1536631 h 5880836"/>
              <a:gd name="connsiteX3" fmla="*/ 8118213 w 10302969"/>
              <a:gd name="connsiteY3" fmla="*/ 622230 h 5880836"/>
              <a:gd name="connsiteX4" fmla="*/ 5607240 w 10302969"/>
              <a:gd name="connsiteY4" fmla="*/ 622230 h 5880836"/>
              <a:gd name="connsiteX5" fmla="*/ 3284955 w 10302969"/>
              <a:gd name="connsiteY5" fmla="*/ 85202 h 5880836"/>
              <a:gd name="connsiteX6" fmla="*/ 1354555 w 10302969"/>
              <a:gd name="connsiteY6" fmla="*/ 230345 h 5880836"/>
              <a:gd name="connsiteX7" fmla="*/ 77298 w 10302969"/>
              <a:gd name="connsiteY7" fmla="*/ 2030116 h 5880836"/>
              <a:gd name="connsiteX8" fmla="*/ 338555 w 10302969"/>
              <a:gd name="connsiteY8" fmla="*/ 3815374 h 5880836"/>
              <a:gd name="connsiteX9" fmla="*/ 1949641 w 10302969"/>
              <a:gd name="connsiteY9" fmla="*/ 4381432 h 5880836"/>
              <a:gd name="connsiteX10" fmla="*/ 2210897 w 10302969"/>
              <a:gd name="connsiteY10" fmla="*/ 5397432 h 5880836"/>
              <a:gd name="connsiteX11" fmla="*/ 3284954 w 10302969"/>
              <a:gd name="connsiteY11" fmla="*/ 5716745 h 5880836"/>
              <a:gd name="connsiteX12" fmla="*/ 4808955 w 10302969"/>
              <a:gd name="connsiteY12" fmla="*/ 5237774 h 5880836"/>
              <a:gd name="connsiteX13" fmla="*/ 6840954 w 10302969"/>
              <a:gd name="connsiteY13" fmla="*/ 5876402 h 5880836"/>
              <a:gd name="connsiteX14" fmla="*/ 9409984 w 10302969"/>
              <a:gd name="connsiteY14" fmla="*/ 4932973 h 5880836"/>
              <a:gd name="connsiteX0" fmla="*/ 9405702 w 10298687"/>
              <a:gd name="connsiteY0" fmla="*/ 5035095 h 5982958"/>
              <a:gd name="connsiteX1" fmla="*/ 10276558 w 10298687"/>
              <a:gd name="connsiteY1" fmla="*/ 3554638 h 5982958"/>
              <a:gd name="connsiteX2" fmla="*/ 9870159 w 10298687"/>
              <a:gd name="connsiteY2" fmla="*/ 1638753 h 5982958"/>
              <a:gd name="connsiteX3" fmla="*/ 8113931 w 10298687"/>
              <a:gd name="connsiteY3" fmla="*/ 724352 h 5982958"/>
              <a:gd name="connsiteX4" fmla="*/ 5602958 w 10298687"/>
              <a:gd name="connsiteY4" fmla="*/ 724352 h 5982958"/>
              <a:gd name="connsiteX5" fmla="*/ 3280673 w 10298687"/>
              <a:gd name="connsiteY5" fmla="*/ 187324 h 5982958"/>
              <a:gd name="connsiteX6" fmla="*/ 1292216 w 10298687"/>
              <a:gd name="connsiteY6" fmla="*/ 158296 h 5982958"/>
              <a:gd name="connsiteX7" fmla="*/ 73016 w 10298687"/>
              <a:gd name="connsiteY7" fmla="*/ 2132238 h 5982958"/>
              <a:gd name="connsiteX8" fmla="*/ 334273 w 10298687"/>
              <a:gd name="connsiteY8" fmla="*/ 3917496 h 5982958"/>
              <a:gd name="connsiteX9" fmla="*/ 1945359 w 10298687"/>
              <a:gd name="connsiteY9" fmla="*/ 4483554 h 5982958"/>
              <a:gd name="connsiteX10" fmla="*/ 2206615 w 10298687"/>
              <a:gd name="connsiteY10" fmla="*/ 5499554 h 5982958"/>
              <a:gd name="connsiteX11" fmla="*/ 3280672 w 10298687"/>
              <a:gd name="connsiteY11" fmla="*/ 5818867 h 5982958"/>
              <a:gd name="connsiteX12" fmla="*/ 4804673 w 10298687"/>
              <a:gd name="connsiteY12" fmla="*/ 5339896 h 5982958"/>
              <a:gd name="connsiteX13" fmla="*/ 6836672 w 10298687"/>
              <a:gd name="connsiteY13" fmla="*/ 5978524 h 5982958"/>
              <a:gd name="connsiteX14" fmla="*/ 9405702 w 10298687"/>
              <a:gd name="connsiteY14" fmla="*/ 5035095 h 5982958"/>
              <a:gd name="connsiteX0" fmla="*/ 9405702 w 10298687"/>
              <a:gd name="connsiteY0" fmla="*/ 5093186 h 6041049"/>
              <a:gd name="connsiteX1" fmla="*/ 10276558 w 10298687"/>
              <a:gd name="connsiteY1" fmla="*/ 3612729 h 6041049"/>
              <a:gd name="connsiteX2" fmla="*/ 9870159 w 10298687"/>
              <a:gd name="connsiteY2" fmla="*/ 1696844 h 6041049"/>
              <a:gd name="connsiteX3" fmla="*/ 8113931 w 10298687"/>
              <a:gd name="connsiteY3" fmla="*/ 782443 h 6041049"/>
              <a:gd name="connsiteX4" fmla="*/ 5602958 w 10298687"/>
              <a:gd name="connsiteY4" fmla="*/ 782443 h 6041049"/>
              <a:gd name="connsiteX5" fmla="*/ 3512902 w 10298687"/>
              <a:gd name="connsiteY5" fmla="*/ 114787 h 6041049"/>
              <a:gd name="connsiteX6" fmla="*/ 1292216 w 10298687"/>
              <a:gd name="connsiteY6" fmla="*/ 216387 h 6041049"/>
              <a:gd name="connsiteX7" fmla="*/ 73016 w 10298687"/>
              <a:gd name="connsiteY7" fmla="*/ 2190329 h 6041049"/>
              <a:gd name="connsiteX8" fmla="*/ 334273 w 10298687"/>
              <a:gd name="connsiteY8" fmla="*/ 3975587 h 6041049"/>
              <a:gd name="connsiteX9" fmla="*/ 1945359 w 10298687"/>
              <a:gd name="connsiteY9" fmla="*/ 4541645 h 6041049"/>
              <a:gd name="connsiteX10" fmla="*/ 2206615 w 10298687"/>
              <a:gd name="connsiteY10" fmla="*/ 5557645 h 6041049"/>
              <a:gd name="connsiteX11" fmla="*/ 3280672 w 10298687"/>
              <a:gd name="connsiteY11" fmla="*/ 5876958 h 6041049"/>
              <a:gd name="connsiteX12" fmla="*/ 4804673 w 10298687"/>
              <a:gd name="connsiteY12" fmla="*/ 5397987 h 6041049"/>
              <a:gd name="connsiteX13" fmla="*/ 6836672 w 10298687"/>
              <a:gd name="connsiteY13" fmla="*/ 6036615 h 6041049"/>
              <a:gd name="connsiteX14" fmla="*/ 9405702 w 10298687"/>
              <a:gd name="connsiteY14" fmla="*/ 5093186 h 6041049"/>
              <a:gd name="connsiteX0" fmla="*/ 9405702 w 10298687"/>
              <a:gd name="connsiteY0" fmla="*/ 5093186 h 6041049"/>
              <a:gd name="connsiteX1" fmla="*/ 10276558 w 10298687"/>
              <a:gd name="connsiteY1" fmla="*/ 3612729 h 6041049"/>
              <a:gd name="connsiteX2" fmla="*/ 9870159 w 10298687"/>
              <a:gd name="connsiteY2" fmla="*/ 1696844 h 6041049"/>
              <a:gd name="connsiteX3" fmla="*/ 8113931 w 10298687"/>
              <a:gd name="connsiteY3" fmla="*/ 651814 h 6041049"/>
              <a:gd name="connsiteX4" fmla="*/ 5602958 w 10298687"/>
              <a:gd name="connsiteY4" fmla="*/ 782443 h 6041049"/>
              <a:gd name="connsiteX5" fmla="*/ 3512902 w 10298687"/>
              <a:gd name="connsiteY5" fmla="*/ 114787 h 6041049"/>
              <a:gd name="connsiteX6" fmla="*/ 1292216 w 10298687"/>
              <a:gd name="connsiteY6" fmla="*/ 216387 h 6041049"/>
              <a:gd name="connsiteX7" fmla="*/ 73016 w 10298687"/>
              <a:gd name="connsiteY7" fmla="*/ 2190329 h 6041049"/>
              <a:gd name="connsiteX8" fmla="*/ 334273 w 10298687"/>
              <a:gd name="connsiteY8" fmla="*/ 3975587 h 6041049"/>
              <a:gd name="connsiteX9" fmla="*/ 1945359 w 10298687"/>
              <a:gd name="connsiteY9" fmla="*/ 4541645 h 6041049"/>
              <a:gd name="connsiteX10" fmla="*/ 2206615 w 10298687"/>
              <a:gd name="connsiteY10" fmla="*/ 5557645 h 6041049"/>
              <a:gd name="connsiteX11" fmla="*/ 3280672 w 10298687"/>
              <a:gd name="connsiteY11" fmla="*/ 5876958 h 6041049"/>
              <a:gd name="connsiteX12" fmla="*/ 4804673 w 10298687"/>
              <a:gd name="connsiteY12" fmla="*/ 5397987 h 6041049"/>
              <a:gd name="connsiteX13" fmla="*/ 6836672 w 10298687"/>
              <a:gd name="connsiteY13" fmla="*/ 6036615 h 6041049"/>
              <a:gd name="connsiteX14" fmla="*/ 9405702 w 10298687"/>
              <a:gd name="connsiteY14" fmla="*/ 5093186 h 6041049"/>
              <a:gd name="connsiteX0" fmla="*/ 9405702 w 10298687"/>
              <a:gd name="connsiteY0" fmla="*/ 5094044 h 6041907"/>
              <a:gd name="connsiteX1" fmla="*/ 10276558 w 10298687"/>
              <a:gd name="connsiteY1" fmla="*/ 3613587 h 6041907"/>
              <a:gd name="connsiteX2" fmla="*/ 9870159 w 10298687"/>
              <a:gd name="connsiteY2" fmla="*/ 1697702 h 6041907"/>
              <a:gd name="connsiteX3" fmla="*/ 8113931 w 10298687"/>
              <a:gd name="connsiteY3" fmla="*/ 652672 h 6041907"/>
              <a:gd name="connsiteX4" fmla="*/ 5922272 w 10298687"/>
              <a:gd name="connsiteY4" fmla="*/ 797815 h 6041907"/>
              <a:gd name="connsiteX5" fmla="*/ 3512902 w 10298687"/>
              <a:gd name="connsiteY5" fmla="*/ 115645 h 6041907"/>
              <a:gd name="connsiteX6" fmla="*/ 1292216 w 10298687"/>
              <a:gd name="connsiteY6" fmla="*/ 217245 h 6041907"/>
              <a:gd name="connsiteX7" fmla="*/ 73016 w 10298687"/>
              <a:gd name="connsiteY7" fmla="*/ 2191187 h 6041907"/>
              <a:gd name="connsiteX8" fmla="*/ 334273 w 10298687"/>
              <a:gd name="connsiteY8" fmla="*/ 3976445 h 6041907"/>
              <a:gd name="connsiteX9" fmla="*/ 1945359 w 10298687"/>
              <a:gd name="connsiteY9" fmla="*/ 4542503 h 6041907"/>
              <a:gd name="connsiteX10" fmla="*/ 2206615 w 10298687"/>
              <a:gd name="connsiteY10" fmla="*/ 5558503 h 6041907"/>
              <a:gd name="connsiteX11" fmla="*/ 3280672 w 10298687"/>
              <a:gd name="connsiteY11" fmla="*/ 5877816 h 6041907"/>
              <a:gd name="connsiteX12" fmla="*/ 4804673 w 10298687"/>
              <a:gd name="connsiteY12" fmla="*/ 5398845 h 6041907"/>
              <a:gd name="connsiteX13" fmla="*/ 6836672 w 10298687"/>
              <a:gd name="connsiteY13" fmla="*/ 6037473 h 6041907"/>
              <a:gd name="connsiteX14" fmla="*/ 9405702 w 10298687"/>
              <a:gd name="connsiteY14" fmla="*/ 5094044 h 6041907"/>
              <a:gd name="connsiteX0" fmla="*/ 9405702 w 10298687"/>
              <a:gd name="connsiteY0" fmla="*/ 5127039 h 6074902"/>
              <a:gd name="connsiteX1" fmla="*/ 10276558 w 10298687"/>
              <a:gd name="connsiteY1" fmla="*/ 3646582 h 6074902"/>
              <a:gd name="connsiteX2" fmla="*/ 9870159 w 10298687"/>
              <a:gd name="connsiteY2" fmla="*/ 1730697 h 6074902"/>
              <a:gd name="connsiteX3" fmla="*/ 8113931 w 10298687"/>
              <a:gd name="connsiteY3" fmla="*/ 685667 h 6074902"/>
              <a:gd name="connsiteX4" fmla="*/ 5922272 w 10298687"/>
              <a:gd name="connsiteY4" fmla="*/ 830810 h 6074902"/>
              <a:gd name="connsiteX5" fmla="*/ 3324216 w 10298687"/>
              <a:gd name="connsiteY5" fmla="*/ 90583 h 6074902"/>
              <a:gd name="connsiteX6" fmla="*/ 1292216 w 10298687"/>
              <a:gd name="connsiteY6" fmla="*/ 250240 h 6074902"/>
              <a:gd name="connsiteX7" fmla="*/ 73016 w 10298687"/>
              <a:gd name="connsiteY7" fmla="*/ 2224182 h 6074902"/>
              <a:gd name="connsiteX8" fmla="*/ 334273 w 10298687"/>
              <a:gd name="connsiteY8" fmla="*/ 4009440 h 6074902"/>
              <a:gd name="connsiteX9" fmla="*/ 1945359 w 10298687"/>
              <a:gd name="connsiteY9" fmla="*/ 4575498 h 6074902"/>
              <a:gd name="connsiteX10" fmla="*/ 2206615 w 10298687"/>
              <a:gd name="connsiteY10" fmla="*/ 5591498 h 6074902"/>
              <a:gd name="connsiteX11" fmla="*/ 3280672 w 10298687"/>
              <a:gd name="connsiteY11" fmla="*/ 5910811 h 6074902"/>
              <a:gd name="connsiteX12" fmla="*/ 4804673 w 10298687"/>
              <a:gd name="connsiteY12" fmla="*/ 5431840 h 6074902"/>
              <a:gd name="connsiteX13" fmla="*/ 6836672 w 10298687"/>
              <a:gd name="connsiteY13" fmla="*/ 6070468 h 6074902"/>
              <a:gd name="connsiteX14" fmla="*/ 9405702 w 10298687"/>
              <a:gd name="connsiteY14" fmla="*/ 5127039 h 6074902"/>
              <a:gd name="connsiteX0" fmla="*/ 9405702 w 10294714"/>
              <a:gd name="connsiteY0" fmla="*/ 5127039 h 6074902"/>
              <a:gd name="connsiteX1" fmla="*/ 10276558 w 10294714"/>
              <a:gd name="connsiteY1" fmla="*/ 3646582 h 6074902"/>
              <a:gd name="connsiteX2" fmla="*/ 9870159 w 10294714"/>
              <a:gd name="connsiteY2" fmla="*/ 1730697 h 6074902"/>
              <a:gd name="connsiteX3" fmla="*/ 8433245 w 10294714"/>
              <a:gd name="connsiteY3" fmla="*/ 569553 h 6074902"/>
              <a:gd name="connsiteX4" fmla="*/ 5922272 w 10294714"/>
              <a:gd name="connsiteY4" fmla="*/ 830810 h 6074902"/>
              <a:gd name="connsiteX5" fmla="*/ 3324216 w 10294714"/>
              <a:gd name="connsiteY5" fmla="*/ 90583 h 6074902"/>
              <a:gd name="connsiteX6" fmla="*/ 1292216 w 10294714"/>
              <a:gd name="connsiteY6" fmla="*/ 250240 h 6074902"/>
              <a:gd name="connsiteX7" fmla="*/ 73016 w 10294714"/>
              <a:gd name="connsiteY7" fmla="*/ 2224182 h 6074902"/>
              <a:gd name="connsiteX8" fmla="*/ 334273 w 10294714"/>
              <a:gd name="connsiteY8" fmla="*/ 4009440 h 6074902"/>
              <a:gd name="connsiteX9" fmla="*/ 1945359 w 10294714"/>
              <a:gd name="connsiteY9" fmla="*/ 4575498 h 6074902"/>
              <a:gd name="connsiteX10" fmla="*/ 2206615 w 10294714"/>
              <a:gd name="connsiteY10" fmla="*/ 5591498 h 6074902"/>
              <a:gd name="connsiteX11" fmla="*/ 3280672 w 10294714"/>
              <a:gd name="connsiteY11" fmla="*/ 5910811 h 6074902"/>
              <a:gd name="connsiteX12" fmla="*/ 4804673 w 10294714"/>
              <a:gd name="connsiteY12" fmla="*/ 5431840 h 6074902"/>
              <a:gd name="connsiteX13" fmla="*/ 6836672 w 10294714"/>
              <a:gd name="connsiteY13" fmla="*/ 6070468 h 6074902"/>
              <a:gd name="connsiteX14" fmla="*/ 9405702 w 10294714"/>
              <a:gd name="connsiteY14" fmla="*/ 5127039 h 6074902"/>
              <a:gd name="connsiteX0" fmla="*/ 9405702 w 10294714"/>
              <a:gd name="connsiteY0" fmla="*/ 5127039 h 6074040"/>
              <a:gd name="connsiteX1" fmla="*/ 10276558 w 10294714"/>
              <a:gd name="connsiteY1" fmla="*/ 3646582 h 6074040"/>
              <a:gd name="connsiteX2" fmla="*/ 9870159 w 10294714"/>
              <a:gd name="connsiteY2" fmla="*/ 1730697 h 6074040"/>
              <a:gd name="connsiteX3" fmla="*/ 8433245 w 10294714"/>
              <a:gd name="connsiteY3" fmla="*/ 569553 h 6074040"/>
              <a:gd name="connsiteX4" fmla="*/ 5922272 w 10294714"/>
              <a:gd name="connsiteY4" fmla="*/ 830810 h 6074040"/>
              <a:gd name="connsiteX5" fmla="*/ 3324216 w 10294714"/>
              <a:gd name="connsiteY5" fmla="*/ 90583 h 6074040"/>
              <a:gd name="connsiteX6" fmla="*/ 1292216 w 10294714"/>
              <a:gd name="connsiteY6" fmla="*/ 250240 h 6074040"/>
              <a:gd name="connsiteX7" fmla="*/ 73016 w 10294714"/>
              <a:gd name="connsiteY7" fmla="*/ 2224182 h 6074040"/>
              <a:gd name="connsiteX8" fmla="*/ 334273 w 10294714"/>
              <a:gd name="connsiteY8" fmla="*/ 4009440 h 6074040"/>
              <a:gd name="connsiteX9" fmla="*/ 1945359 w 10294714"/>
              <a:gd name="connsiteY9" fmla="*/ 4575498 h 6074040"/>
              <a:gd name="connsiteX10" fmla="*/ 2206615 w 10294714"/>
              <a:gd name="connsiteY10" fmla="*/ 5591498 h 6074040"/>
              <a:gd name="connsiteX11" fmla="*/ 3280672 w 10294714"/>
              <a:gd name="connsiteY11" fmla="*/ 5910811 h 6074040"/>
              <a:gd name="connsiteX12" fmla="*/ 4993358 w 10294714"/>
              <a:gd name="connsiteY12" fmla="*/ 5257669 h 6074040"/>
              <a:gd name="connsiteX13" fmla="*/ 6836672 w 10294714"/>
              <a:gd name="connsiteY13" fmla="*/ 6070468 h 6074040"/>
              <a:gd name="connsiteX14" fmla="*/ 9405702 w 10294714"/>
              <a:gd name="connsiteY14" fmla="*/ 5127039 h 6074040"/>
              <a:gd name="connsiteX0" fmla="*/ 9405702 w 10294714"/>
              <a:gd name="connsiteY0" fmla="*/ 5127039 h 6074099"/>
              <a:gd name="connsiteX1" fmla="*/ 10276558 w 10294714"/>
              <a:gd name="connsiteY1" fmla="*/ 3646582 h 6074099"/>
              <a:gd name="connsiteX2" fmla="*/ 9870159 w 10294714"/>
              <a:gd name="connsiteY2" fmla="*/ 1730697 h 6074099"/>
              <a:gd name="connsiteX3" fmla="*/ 8433245 w 10294714"/>
              <a:gd name="connsiteY3" fmla="*/ 569553 h 6074099"/>
              <a:gd name="connsiteX4" fmla="*/ 5922272 w 10294714"/>
              <a:gd name="connsiteY4" fmla="*/ 830810 h 6074099"/>
              <a:gd name="connsiteX5" fmla="*/ 3324216 w 10294714"/>
              <a:gd name="connsiteY5" fmla="*/ 90583 h 6074099"/>
              <a:gd name="connsiteX6" fmla="*/ 1292216 w 10294714"/>
              <a:gd name="connsiteY6" fmla="*/ 250240 h 6074099"/>
              <a:gd name="connsiteX7" fmla="*/ 73016 w 10294714"/>
              <a:gd name="connsiteY7" fmla="*/ 2224182 h 6074099"/>
              <a:gd name="connsiteX8" fmla="*/ 334273 w 10294714"/>
              <a:gd name="connsiteY8" fmla="*/ 4009440 h 6074099"/>
              <a:gd name="connsiteX9" fmla="*/ 1945359 w 10294714"/>
              <a:gd name="connsiteY9" fmla="*/ 4575498 h 6074099"/>
              <a:gd name="connsiteX10" fmla="*/ 2206615 w 10294714"/>
              <a:gd name="connsiteY10" fmla="*/ 5591498 h 6074099"/>
              <a:gd name="connsiteX11" fmla="*/ 3280672 w 10294714"/>
              <a:gd name="connsiteY11" fmla="*/ 5910811 h 6074099"/>
              <a:gd name="connsiteX12" fmla="*/ 5225587 w 10294714"/>
              <a:gd name="connsiteY12" fmla="*/ 5272184 h 6074099"/>
              <a:gd name="connsiteX13" fmla="*/ 6836672 w 10294714"/>
              <a:gd name="connsiteY13" fmla="*/ 6070468 h 6074099"/>
              <a:gd name="connsiteX14" fmla="*/ 9405702 w 10294714"/>
              <a:gd name="connsiteY14" fmla="*/ 5127039 h 6074099"/>
              <a:gd name="connsiteX0" fmla="*/ 9405702 w 10294714"/>
              <a:gd name="connsiteY0" fmla="*/ 5127039 h 6074650"/>
              <a:gd name="connsiteX1" fmla="*/ 10276558 w 10294714"/>
              <a:gd name="connsiteY1" fmla="*/ 3646582 h 6074650"/>
              <a:gd name="connsiteX2" fmla="*/ 9870159 w 10294714"/>
              <a:gd name="connsiteY2" fmla="*/ 1730697 h 6074650"/>
              <a:gd name="connsiteX3" fmla="*/ 8433245 w 10294714"/>
              <a:gd name="connsiteY3" fmla="*/ 569553 h 6074650"/>
              <a:gd name="connsiteX4" fmla="*/ 5922272 w 10294714"/>
              <a:gd name="connsiteY4" fmla="*/ 830810 h 6074650"/>
              <a:gd name="connsiteX5" fmla="*/ 3324216 w 10294714"/>
              <a:gd name="connsiteY5" fmla="*/ 90583 h 6074650"/>
              <a:gd name="connsiteX6" fmla="*/ 1292216 w 10294714"/>
              <a:gd name="connsiteY6" fmla="*/ 250240 h 6074650"/>
              <a:gd name="connsiteX7" fmla="*/ 73016 w 10294714"/>
              <a:gd name="connsiteY7" fmla="*/ 2224182 h 6074650"/>
              <a:gd name="connsiteX8" fmla="*/ 334273 w 10294714"/>
              <a:gd name="connsiteY8" fmla="*/ 4009440 h 6074650"/>
              <a:gd name="connsiteX9" fmla="*/ 1945359 w 10294714"/>
              <a:gd name="connsiteY9" fmla="*/ 4575498 h 6074650"/>
              <a:gd name="connsiteX10" fmla="*/ 2206615 w 10294714"/>
              <a:gd name="connsiteY10" fmla="*/ 5591498 h 6074650"/>
              <a:gd name="connsiteX11" fmla="*/ 3280672 w 10294714"/>
              <a:gd name="connsiteY11" fmla="*/ 5910811 h 6074650"/>
              <a:gd name="connsiteX12" fmla="*/ 5225587 w 10294714"/>
              <a:gd name="connsiteY12" fmla="*/ 5388298 h 6074650"/>
              <a:gd name="connsiteX13" fmla="*/ 6836672 w 10294714"/>
              <a:gd name="connsiteY13" fmla="*/ 6070468 h 6074650"/>
              <a:gd name="connsiteX14" fmla="*/ 9405702 w 10294714"/>
              <a:gd name="connsiteY14" fmla="*/ 5127039 h 6074650"/>
              <a:gd name="connsiteX0" fmla="*/ 9405702 w 10294714"/>
              <a:gd name="connsiteY0" fmla="*/ 5127039 h 6074676"/>
              <a:gd name="connsiteX1" fmla="*/ 10276558 w 10294714"/>
              <a:gd name="connsiteY1" fmla="*/ 3646582 h 6074676"/>
              <a:gd name="connsiteX2" fmla="*/ 9870159 w 10294714"/>
              <a:gd name="connsiteY2" fmla="*/ 1730697 h 6074676"/>
              <a:gd name="connsiteX3" fmla="*/ 8433245 w 10294714"/>
              <a:gd name="connsiteY3" fmla="*/ 569553 h 6074676"/>
              <a:gd name="connsiteX4" fmla="*/ 5922272 w 10294714"/>
              <a:gd name="connsiteY4" fmla="*/ 830810 h 6074676"/>
              <a:gd name="connsiteX5" fmla="*/ 3324216 w 10294714"/>
              <a:gd name="connsiteY5" fmla="*/ 90583 h 6074676"/>
              <a:gd name="connsiteX6" fmla="*/ 1292216 w 10294714"/>
              <a:gd name="connsiteY6" fmla="*/ 250240 h 6074676"/>
              <a:gd name="connsiteX7" fmla="*/ 73016 w 10294714"/>
              <a:gd name="connsiteY7" fmla="*/ 2224182 h 6074676"/>
              <a:gd name="connsiteX8" fmla="*/ 334273 w 10294714"/>
              <a:gd name="connsiteY8" fmla="*/ 4009440 h 6074676"/>
              <a:gd name="connsiteX9" fmla="*/ 1945359 w 10294714"/>
              <a:gd name="connsiteY9" fmla="*/ 4575498 h 6074676"/>
              <a:gd name="connsiteX10" fmla="*/ 2206615 w 10294714"/>
              <a:gd name="connsiteY10" fmla="*/ 5591498 h 6074676"/>
              <a:gd name="connsiteX11" fmla="*/ 3716101 w 10294714"/>
              <a:gd name="connsiteY11" fmla="*/ 5881782 h 6074676"/>
              <a:gd name="connsiteX12" fmla="*/ 5225587 w 10294714"/>
              <a:gd name="connsiteY12" fmla="*/ 5388298 h 6074676"/>
              <a:gd name="connsiteX13" fmla="*/ 6836672 w 10294714"/>
              <a:gd name="connsiteY13" fmla="*/ 6070468 h 6074676"/>
              <a:gd name="connsiteX14" fmla="*/ 9405702 w 10294714"/>
              <a:gd name="connsiteY14" fmla="*/ 5127039 h 6074676"/>
              <a:gd name="connsiteX0" fmla="*/ 9405702 w 10294714"/>
              <a:gd name="connsiteY0" fmla="*/ 5127039 h 6074676"/>
              <a:gd name="connsiteX1" fmla="*/ 10276558 w 10294714"/>
              <a:gd name="connsiteY1" fmla="*/ 3646582 h 6074676"/>
              <a:gd name="connsiteX2" fmla="*/ 9870159 w 10294714"/>
              <a:gd name="connsiteY2" fmla="*/ 1730697 h 6074676"/>
              <a:gd name="connsiteX3" fmla="*/ 8433245 w 10294714"/>
              <a:gd name="connsiteY3" fmla="*/ 569553 h 6074676"/>
              <a:gd name="connsiteX4" fmla="*/ 5922272 w 10294714"/>
              <a:gd name="connsiteY4" fmla="*/ 830810 h 6074676"/>
              <a:gd name="connsiteX5" fmla="*/ 3324216 w 10294714"/>
              <a:gd name="connsiteY5" fmla="*/ 90583 h 6074676"/>
              <a:gd name="connsiteX6" fmla="*/ 1292216 w 10294714"/>
              <a:gd name="connsiteY6" fmla="*/ 250240 h 6074676"/>
              <a:gd name="connsiteX7" fmla="*/ 73016 w 10294714"/>
              <a:gd name="connsiteY7" fmla="*/ 2224182 h 6074676"/>
              <a:gd name="connsiteX8" fmla="*/ 334273 w 10294714"/>
              <a:gd name="connsiteY8" fmla="*/ 4009440 h 6074676"/>
              <a:gd name="connsiteX9" fmla="*/ 1945359 w 10294714"/>
              <a:gd name="connsiteY9" fmla="*/ 4575498 h 6074676"/>
              <a:gd name="connsiteX10" fmla="*/ 2351758 w 10294714"/>
              <a:gd name="connsiteY10" fmla="*/ 5649555 h 6074676"/>
              <a:gd name="connsiteX11" fmla="*/ 3716101 w 10294714"/>
              <a:gd name="connsiteY11" fmla="*/ 5881782 h 6074676"/>
              <a:gd name="connsiteX12" fmla="*/ 5225587 w 10294714"/>
              <a:gd name="connsiteY12" fmla="*/ 5388298 h 6074676"/>
              <a:gd name="connsiteX13" fmla="*/ 6836672 w 10294714"/>
              <a:gd name="connsiteY13" fmla="*/ 6070468 h 6074676"/>
              <a:gd name="connsiteX14" fmla="*/ 9405702 w 10294714"/>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353702 w 10296658"/>
              <a:gd name="connsiteY10" fmla="*/ 5649555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55302 w 10296658"/>
              <a:gd name="connsiteY10" fmla="*/ 57221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125554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5903232"/>
              <a:gd name="connsiteX1" fmla="*/ 10278502 w 10296658"/>
              <a:gd name="connsiteY1" fmla="*/ 3646582 h 5903232"/>
              <a:gd name="connsiteX2" fmla="*/ 9872103 w 10296658"/>
              <a:gd name="connsiteY2" fmla="*/ 1730697 h 5903232"/>
              <a:gd name="connsiteX3" fmla="*/ 8435189 w 10296658"/>
              <a:gd name="connsiteY3" fmla="*/ 569553 h 5903232"/>
              <a:gd name="connsiteX4" fmla="*/ 5924216 w 10296658"/>
              <a:gd name="connsiteY4" fmla="*/ 830810 h 5903232"/>
              <a:gd name="connsiteX5" fmla="*/ 3326160 w 10296658"/>
              <a:gd name="connsiteY5" fmla="*/ 90583 h 5903232"/>
              <a:gd name="connsiteX6" fmla="*/ 1294160 w 10296658"/>
              <a:gd name="connsiteY6" fmla="*/ 250240 h 5903232"/>
              <a:gd name="connsiteX7" fmla="*/ 74960 w 10296658"/>
              <a:gd name="connsiteY7" fmla="*/ 2224182 h 5903232"/>
              <a:gd name="connsiteX8" fmla="*/ 336217 w 10296658"/>
              <a:gd name="connsiteY8" fmla="*/ 4125554 h 5903232"/>
              <a:gd name="connsiteX9" fmla="*/ 2005360 w 10296658"/>
              <a:gd name="connsiteY9" fmla="*/ 4822241 h 5903232"/>
              <a:gd name="connsiteX10" fmla="*/ 2440788 w 10296658"/>
              <a:gd name="connsiteY10" fmla="*/ 5620527 h 5903232"/>
              <a:gd name="connsiteX11" fmla="*/ 3718045 w 10296658"/>
              <a:gd name="connsiteY11" fmla="*/ 5881782 h 5903232"/>
              <a:gd name="connsiteX12" fmla="*/ 5227531 w 10296658"/>
              <a:gd name="connsiteY12" fmla="*/ 5388298 h 5903232"/>
              <a:gd name="connsiteX13" fmla="*/ 7085358 w 10296658"/>
              <a:gd name="connsiteY13" fmla="*/ 5780182 h 5903232"/>
              <a:gd name="connsiteX14" fmla="*/ 9407646 w 10296658"/>
              <a:gd name="connsiteY14" fmla="*/ 5127039 h 5903232"/>
              <a:gd name="connsiteX0" fmla="*/ 9175417 w 10310441"/>
              <a:gd name="connsiteY0" fmla="*/ 4938353 h 5903232"/>
              <a:gd name="connsiteX1" fmla="*/ 10278502 w 10310441"/>
              <a:gd name="connsiteY1" fmla="*/ 3646582 h 5903232"/>
              <a:gd name="connsiteX2" fmla="*/ 9872103 w 10310441"/>
              <a:gd name="connsiteY2" fmla="*/ 1730697 h 5903232"/>
              <a:gd name="connsiteX3" fmla="*/ 8435189 w 10310441"/>
              <a:gd name="connsiteY3" fmla="*/ 569553 h 5903232"/>
              <a:gd name="connsiteX4" fmla="*/ 5924216 w 10310441"/>
              <a:gd name="connsiteY4" fmla="*/ 830810 h 5903232"/>
              <a:gd name="connsiteX5" fmla="*/ 3326160 w 10310441"/>
              <a:gd name="connsiteY5" fmla="*/ 90583 h 5903232"/>
              <a:gd name="connsiteX6" fmla="*/ 1294160 w 10310441"/>
              <a:gd name="connsiteY6" fmla="*/ 250240 h 5903232"/>
              <a:gd name="connsiteX7" fmla="*/ 74960 w 10310441"/>
              <a:gd name="connsiteY7" fmla="*/ 2224182 h 5903232"/>
              <a:gd name="connsiteX8" fmla="*/ 336217 w 10310441"/>
              <a:gd name="connsiteY8" fmla="*/ 4125554 h 5903232"/>
              <a:gd name="connsiteX9" fmla="*/ 2005360 w 10310441"/>
              <a:gd name="connsiteY9" fmla="*/ 4822241 h 5903232"/>
              <a:gd name="connsiteX10" fmla="*/ 2440788 w 10310441"/>
              <a:gd name="connsiteY10" fmla="*/ 5620527 h 5903232"/>
              <a:gd name="connsiteX11" fmla="*/ 3718045 w 10310441"/>
              <a:gd name="connsiteY11" fmla="*/ 5881782 h 5903232"/>
              <a:gd name="connsiteX12" fmla="*/ 5227531 w 10310441"/>
              <a:gd name="connsiteY12" fmla="*/ 5388298 h 5903232"/>
              <a:gd name="connsiteX13" fmla="*/ 7085358 w 10310441"/>
              <a:gd name="connsiteY13" fmla="*/ 5780182 h 5903232"/>
              <a:gd name="connsiteX14" fmla="*/ 9175417 w 10310441"/>
              <a:gd name="connsiteY14" fmla="*/ 4938353 h 5903232"/>
              <a:gd name="connsiteX0" fmla="*/ 9175417 w 10169821"/>
              <a:gd name="connsiteY0" fmla="*/ 4938353 h 5903232"/>
              <a:gd name="connsiteX1" fmla="*/ 10118845 w 10169821"/>
              <a:gd name="connsiteY1" fmla="*/ 3617554 h 5903232"/>
              <a:gd name="connsiteX2" fmla="*/ 9872103 w 10169821"/>
              <a:gd name="connsiteY2" fmla="*/ 1730697 h 5903232"/>
              <a:gd name="connsiteX3" fmla="*/ 8435189 w 10169821"/>
              <a:gd name="connsiteY3" fmla="*/ 569553 h 5903232"/>
              <a:gd name="connsiteX4" fmla="*/ 5924216 w 10169821"/>
              <a:gd name="connsiteY4" fmla="*/ 830810 h 5903232"/>
              <a:gd name="connsiteX5" fmla="*/ 3326160 w 10169821"/>
              <a:gd name="connsiteY5" fmla="*/ 90583 h 5903232"/>
              <a:gd name="connsiteX6" fmla="*/ 1294160 w 10169821"/>
              <a:gd name="connsiteY6" fmla="*/ 250240 h 5903232"/>
              <a:gd name="connsiteX7" fmla="*/ 74960 w 10169821"/>
              <a:gd name="connsiteY7" fmla="*/ 2224182 h 5903232"/>
              <a:gd name="connsiteX8" fmla="*/ 336217 w 10169821"/>
              <a:gd name="connsiteY8" fmla="*/ 4125554 h 5903232"/>
              <a:gd name="connsiteX9" fmla="*/ 2005360 w 10169821"/>
              <a:gd name="connsiteY9" fmla="*/ 4822241 h 5903232"/>
              <a:gd name="connsiteX10" fmla="*/ 2440788 w 10169821"/>
              <a:gd name="connsiteY10" fmla="*/ 5620527 h 5903232"/>
              <a:gd name="connsiteX11" fmla="*/ 3718045 w 10169821"/>
              <a:gd name="connsiteY11" fmla="*/ 5881782 h 5903232"/>
              <a:gd name="connsiteX12" fmla="*/ 5227531 w 10169821"/>
              <a:gd name="connsiteY12" fmla="*/ 5388298 h 5903232"/>
              <a:gd name="connsiteX13" fmla="*/ 7085358 w 10169821"/>
              <a:gd name="connsiteY13" fmla="*/ 5780182 h 5903232"/>
              <a:gd name="connsiteX14" fmla="*/ 9175417 w 10169821"/>
              <a:gd name="connsiteY14" fmla="*/ 4938353 h 5903232"/>
              <a:gd name="connsiteX0" fmla="*/ 9175417 w 10199917"/>
              <a:gd name="connsiteY0" fmla="*/ 4938353 h 5903232"/>
              <a:gd name="connsiteX1" fmla="*/ 10118845 w 10199917"/>
              <a:gd name="connsiteY1" fmla="*/ 3617554 h 5903232"/>
              <a:gd name="connsiteX2" fmla="*/ 9959189 w 10199917"/>
              <a:gd name="connsiteY2" fmla="*/ 1701669 h 5903232"/>
              <a:gd name="connsiteX3" fmla="*/ 8435189 w 10199917"/>
              <a:gd name="connsiteY3" fmla="*/ 569553 h 5903232"/>
              <a:gd name="connsiteX4" fmla="*/ 5924216 w 10199917"/>
              <a:gd name="connsiteY4" fmla="*/ 830810 h 5903232"/>
              <a:gd name="connsiteX5" fmla="*/ 3326160 w 10199917"/>
              <a:gd name="connsiteY5" fmla="*/ 90583 h 5903232"/>
              <a:gd name="connsiteX6" fmla="*/ 1294160 w 10199917"/>
              <a:gd name="connsiteY6" fmla="*/ 250240 h 5903232"/>
              <a:gd name="connsiteX7" fmla="*/ 74960 w 10199917"/>
              <a:gd name="connsiteY7" fmla="*/ 2224182 h 5903232"/>
              <a:gd name="connsiteX8" fmla="*/ 336217 w 10199917"/>
              <a:gd name="connsiteY8" fmla="*/ 4125554 h 5903232"/>
              <a:gd name="connsiteX9" fmla="*/ 2005360 w 10199917"/>
              <a:gd name="connsiteY9" fmla="*/ 4822241 h 5903232"/>
              <a:gd name="connsiteX10" fmla="*/ 2440788 w 10199917"/>
              <a:gd name="connsiteY10" fmla="*/ 5620527 h 5903232"/>
              <a:gd name="connsiteX11" fmla="*/ 3718045 w 10199917"/>
              <a:gd name="connsiteY11" fmla="*/ 5881782 h 5903232"/>
              <a:gd name="connsiteX12" fmla="*/ 5227531 w 10199917"/>
              <a:gd name="connsiteY12" fmla="*/ 5388298 h 5903232"/>
              <a:gd name="connsiteX13" fmla="*/ 7085358 w 10199917"/>
              <a:gd name="connsiteY13" fmla="*/ 5780182 h 5903232"/>
              <a:gd name="connsiteX14" fmla="*/ 9175417 w 10199917"/>
              <a:gd name="connsiteY14" fmla="*/ 4938353 h 5903232"/>
              <a:gd name="connsiteX0" fmla="*/ 9175417 w 10199917"/>
              <a:gd name="connsiteY0" fmla="*/ 4938353 h 5885163"/>
              <a:gd name="connsiteX1" fmla="*/ 10118845 w 10199917"/>
              <a:gd name="connsiteY1" fmla="*/ 3617554 h 5885163"/>
              <a:gd name="connsiteX2" fmla="*/ 9959189 w 10199917"/>
              <a:gd name="connsiteY2" fmla="*/ 1701669 h 5885163"/>
              <a:gd name="connsiteX3" fmla="*/ 8435189 w 10199917"/>
              <a:gd name="connsiteY3" fmla="*/ 569553 h 5885163"/>
              <a:gd name="connsiteX4" fmla="*/ 5924216 w 10199917"/>
              <a:gd name="connsiteY4" fmla="*/ 830810 h 5885163"/>
              <a:gd name="connsiteX5" fmla="*/ 3326160 w 10199917"/>
              <a:gd name="connsiteY5" fmla="*/ 90583 h 5885163"/>
              <a:gd name="connsiteX6" fmla="*/ 1294160 w 10199917"/>
              <a:gd name="connsiteY6" fmla="*/ 250240 h 5885163"/>
              <a:gd name="connsiteX7" fmla="*/ 74960 w 10199917"/>
              <a:gd name="connsiteY7" fmla="*/ 2224182 h 5885163"/>
              <a:gd name="connsiteX8" fmla="*/ 336217 w 10199917"/>
              <a:gd name="connsiteY8" fmla="*/ 4125554 h 5885163"/>
              <a:gd name="connsiteX9" fmla="*/ 2005360 w 10199917"/>
              <a:gd name="connsiteY9" fmla="*/ 4822241 h 5885163"/>
              <a:gd name="connsiteX10" fmla="*/ 2746625 w 10199917"/>
              <a:gd name="connsiteY10" fmla="*/ 5512408 h 5885163"/>
              <a:gd name="connsiteX11" fmla="*/ 3718045 w 10199917"/>
              <a:gd name="connsiteY11" fmla="*/ 5881782 h 5885163"/>
              <a:gd name="connsiteX12" fmla="*/ 5227531 w 10199917"/>
              <a:gd name="connsiteY12" fmla="*/ 5388298 h 5885163"/>
              <a:gd name="connsiteX13" fmla="*/ 7085358 w 10199917"/>
              <a:gd name="connsiteY13" fmla="*/ 5780182 h 5885163"/>
              <a:gd name="connsiteX14" fmla="*/ 9175417 w 10199917"/>
              <a:gd name="connsiteY14" fmla="*/ 4938353 h 5885163"/>
              <a:gd name="connsiteX0" fmla="*/ 9175417 w 10199917"/>
              <a:gd name="connsiteY0" fmla="*/ 4938353 h 5789284"/>
              <a:gd name="connsiteX1" fmla="*/ 10118845 w 10199917"/>
              <a:gd name="connsiteY1" fmla="*/ 3617554 h 5789284"/>
              <a:gd name="connsiteX2" fmla="*/ 9959189 w 10199917"/>
              <a:gd name="connsiteY2" fmla="*/ 1701669 h 5789284"/>
              <a:gd name="connsiteX3" fmla="*/ 8435189 w 10199917"/>
              <a:gd name="connsiteY3" fmla="*/ 569553 h 5789284"/>
              <a:gd name="connsiteX4" fmla="*/ 5924216 w 10199917"/>
              <a:gd name="connsiteY4" fmla="*/ 830810 h 5789284"/>
              <a:gd name="connsiteX5" fmla="*/ 3326160 w 10199917"/>
              <a:gd name="connsiteY5" fmla="*/ 90583 h 5789284"/>
              <a:gd name="connsiteX6" fmla="*/ 1294160 w 10199917"/>
              <a:gd name="connsiteY6" fmla="*/ 250240 h 5789284"/>
              <a:gd name="connsiteX7" fmla="*/ 74960 w 10199917"/>
              <a:gd name="connsiteY7" fmla="*/ 2224182 h 5789284"/>
              <a:gd name="connsiteX8" fmla="*/ 336217 w 10199917"/>
              <a:gd name="connsiteY8" fmla="*/ 4125554 h 5789284"/>
              <a:gd name="connsiteX9" fmla="*/ 2005360 w 10199917"/>
              <a:gd name="connsiteY9" fmla="*/ 4822241 h 5789284"/>
              <a:gd name="connsiteX10" fmla="*/ 2746625 w 10199917"/>
              <a:gd name="connsiteY10" fmla="*/ 5512408 h 5789284"/>
              <a:gd name="connsiteX11" fmla="*/ 4431661 w 10199917"/>
              <a:gd name="connsiteY11" fmla="*/ 5787179 h 5789284"/>
              <a:gd name="connsiteX12" fmla="*/ 5227531 w 10199917"/>
              <a:gd name="connsiteY12" fmla="*/ 5388298 h 5789284"/>
              <a:gd name="connsiteX13" fmla="*/ 7085358 w 10199917"/>
              <a:gd name="connsiteY13" fmla="*/ 5780182 h 5789284"/>
              <a:gd name="connsiteX14" fmla="*/ 9175417 w 10199917"/>
              <a:gd name="connsiteY14" fmla="*/ 4938353 h 5789284"/>
              <a:gd name="connsiteX0" fmla="*/ 9175417 w 10199917"/>
              <a:gd name="connsiteY0" fmla="*/ 4938353 h 5787173"/>
              <a:gd name="connsiteX1" fmla="*/ 10118845 w 10199917"/>
              <a:gd name="connsiteY1" fmla="*/ 3617554 h 5787173"/>
              <a:gd name="connsiteX2" fmla="*/ 9959189 w 10199917"/>
              <a:gd name="connsiteY2" fmla="*/ 1701669 h 5787173"/>
              <a:gd name="connsiteX3" fmla="*/ 8435189 w 10199917"/>
              <a:gd name="connsiteY3" fmla="*/ 569553 h 5787173"/>
              <a:gd name="connsiteX4" fmla="*/ 5924216 w 10199917"/>
              <a:gd name="connsiteY4" fmla="*/ 830810 h 5787173"/>
              <a:gd name="connsiteX5" fmla="*/ 3326160 w 10199917"/>
              <a:gd name="connsiteY5" fmla="*/ 90583 h 5787173"/>
              <a:gd name="connsiteX6" fmla="*/ 1294160 w 10199917"/>
              <a:gd name="connsiteY6" fmla="*/ 250240 h 5787173"/>
              <a:gd name="connsiteX7" fmla="*/ 74960 w 10199917"/>
              <a:gd name="connsiteY7" fmla="*/ 2224182 h 5787173"/>
              <a:gd name="connsiteX8" fmla="*/ 336217 w 10199917"/>
              <a:gd name="connsiteY8" fmla="*/ 4125554 h 5787173"/>
              <a:gd name="connsiteX9" fmla="*/ 2005360 w 10199917"/>
              <a:gd name="connsiteY9" fmla="*/ 4822241 h 5787173"/>
              <a:gd name="connsiteX10" fmla="*/ 2746625 w 10199917"/>
              <a:gd name="connsiteY10" fmla="*/ 5512408 h 5787173"/>
              <a:gd name="connsiteX11" fmla="*/ 5227531 w 10199917"/>
              <a:gd name="connsiteY11" fmla="*/ 5388298 h 5787173"/>
              <a:gd name="connsiteX12" fmla="*/ 7085358 w 10199917"/>
              <a:gd name="connsiteY12" fmla="*/ 5780182 h 5787173"/>
              <a:gd name="connsiteX13" fmla="*/ 9175417 w 10199917"/>
              <a:gd name="connsiteY13" fmla="*/ 4938353 h 5787173"/>
              <a:gd name="connsiteX0" fmla="*/ 9175417 w 10199917"/>
              <a:gd name="connsiteY0" fmla="*/ 4938353 h 5807178"/>
              <a:gd name="connsiteX1" fmla="*/ 10118845 w 10199917"/>
              <a:gd name="connsiteY1" fmla="*/ 3617554 h 5807178"/>
              <a:gd name="connsiteX2" fmla="*/ 9959189 w 10199917"/>
              <a:gd name="connsiteY2" fmla="*/ 1701669 h 5807178"/>
              <a:gd name="connsiteX3" fmla="*/ 8435189 w 10199917"/>
              <a:gd name="connsiteY3" fmla="*/ 569553 h 5807178"/>
              <a:gd name="connsiteX4" fmla="*/ 5924216 w 10199917"/>
              <a:gd name="connsiteY4" fmla="*/ 830810 h 5807178"/>
              <a:gd name="connsiteX5" fmla="*/ 3326160 w 10199917"/>
              <a:gd name="connsiteY5" fmla="*/ 90583 h 5807178"/>
              <a:gd name="connsiteX6" fmla="*/ 1294160 w 10199917"/>
              <a:gd name="connsiteY6" fmla="*/ 250240 h 5807178"/>
              <a:gd name="connsiteX7" fmla="*/ 74960 w 10199917"/>
              <a:gd name="connsiteY7" fmla="*/ 2224182 h 5807178"/>
              <a:gd name="connsiteX8" fmla="*/ 336217 w 10199917"/>
              <a:gd name="connsiteY8" fmla="*/ 4125554 h 5807178"/>
              <a:gd name="connsiteX9" fmla="*/ 2005360 w 10199917"/>
              <a:gd name="connsiteY9" fmla="*/ 4822241 h 5807178"/>
              <a:gd name="connsiteX10" fmla="*/ 3596166 w 10199917"/>
              <a:gd name="connsiteY10" fmla="*/ 5796217 h 5807178"/>
              <a:gd name="connsiteX11" fmla="*/ 5227531 w 10199917"/>
              <a:gd name="connsiteY11" fmla="*/ 5388298 h 5807178"/>
              <a:gd name="connsiteX12" fmla="*/ 7085358 w 10199917"/>
              <a:gd name="connsiteY12" fmla="*/ 5780182 h 5807178"/>
              <a:gd name="connsiteX13" fmla="*/ 9175417 w 10199917"/>
              <a:gd name="connsiteY13" fmla="*/ 4938353 h 5807178"/>
              <a:gd name="connsiteX0" fmla="*/ 9175417 w 10199917"/>
              <a:gd name="connsiteY0" fmla="*/ 4938353 h 5980413"/>
              <a:gd name="connsiteX1" fmla="*/ 10118845 w 10199917"/>
              <a:gd name="connsiteY1" fmla="*/ 3617554 h 5980413"/>
              <a:gd name="connsiteX2" fmla="*/ 9959189 w 10199917"/>
              <a:gd name="connsiteY2" fmla="*/ 1701669 h 5980413"/>
              <a:gd name="connsiteX3" fmla="*/ 8435189 w 10199917"/>
              <a:gd name="connsiteY3" fmla="*/ 569553 h 5980413"/>
              <a:gd name="connsiteX4" fmla="*/ 5924216 w 10199917"/>
              <a:gd name="connsiteY4" fmla="*/ 830810 h 5980413"/>
              <a:gd name="connsiteX5" fmla="*/ 3326160 w 10199917"/>
              <a:gd name="connsiteY5" fmla="*/ 90583 h 5980413"/>
              <a:gd name="connsiteX6" fmla="*/ 1294160 w 10199917"/>
              <a:gd name="connsiteY6" fmla="*/ 250240 h 5980413"/>
              <a:gd name="connsiteX7" fmla="*/ 74960 w 10199917"/>
              <a:gd name="connsiteY7" fmla="*/ 2224182 h 5980413"/>
              <a:gd name="connsiteX8" fmla="*/ 336217 w 10199917"/>
              <a:gd name="connsiteY8" fmla="*/ 4125554 h 5980413"/>
              <a:gd name="connsiteX9" fmla="*/ 2005360 w 10199917"/>
              <a:gd name="connsiteY9" fmla="*/ 4822241 h 5980413"/>
              <a:gd name="connsiteX10" fmla="*/ 3596166 w 10199917"/>
              <a:gd name="connsiteY10" fmla="*/ 5971909 h 5980413"/>
              <a:gd name="connsiteX11" fmla="*/ 5227531 w 10199917"/>
              <a:gd name="connsiteY11" fmla="*/ 5388298 h 5980413"/>
              <a:gd name="connsiteX12" fmla="*/ 7085358 w 10199917"/>
              <a:gd name="connsiteY12" fmla="*/ 5780182 h 5980413"/>
              <a:gd name="connsiteX13" fmla="*/ 9175417 w 10199917"/>
              <a:gd name="connsiteY13" fmla="*/ 4938353 h 5980413"/>
              <a:gd name="connsiteX0" fmla="*/ 9246367 w 10270867"/>
              <a:gd name="connsiteY0" fmla="*/ 4938353 h 5980415"/>
              <a:gd name="connsiteX1" fmla="*/ 10189795 w 10270867"/>
              <a:gd name="connsiteY1" fmla="*/ 3617554 h 5980415"/>
              <a:gd name="connsiteX2" fmla="*/ 10030139 w 10270867"/>
              <a:gd name="connsiteY2" fmla="*/ 1701669 h 5980415"/>
              <a:gd name="connsiteX3" fmla="*/ 8506139 w 10270867"/>
              <a:gd name="connsiteY3" fmla="*/ 569553 h 5980415"/>
              <a:gd name="connsiteX4" fmla="*/ 5995166 w 10270867"/>
              <a:gd name="connsiteY4" fmla="*/ 830810 h 5980415"/>
              <a:gd name="connsiteX5" fmla="*/ 3397110 w 10270867"/>
              <a:gd name="connsiteY5" fmla="*/ 90583 h 5980415"/>
              <a:gd name="connsiteX6" fmla="*/ 1365110 w 10270867"/>
              <a:gd name="connsiteY6" fmla="*/ 250240 h 5980415"/>
              <a:gd name="connsiteX7" fmla="*/ 145910 w 10270867"/>
              <a:gd name="connsiteY7" fmla="*/ 2224182 h 5980415"/>
              <a:gd name="connsiteX8" fmla="*/ 237257 w 10270867"/>
              <a:gd name="connsiteY8" fmla="*/ 3841746 h 5980415"/>
              <a:gd name="connsiteX9" fmla="*/ 2076310 w 10270867"/>
              <a:gd name="connsiteY9" fmla="*/ 4822241 h 5980415"/>
              <a:gd name="connsiteX10" fmla="*/ 3667116 w 10270867"/>
              <a:gd name="connsiteY10" fmla="*/ 5971909 h 5980415"/>
              <a:gd name="connsiteX11" fmla="*/ 5298481 w 10270867"/>
              <a:gd name="connsiteY11" fmla="*/ 5388298 h 5980415"/>
              <a:gd name="connsiteX12" fmla="*/ 7156308 w 10270867"/>
              <a:gd name="connsiteY12" fmla="*/ 5780182 h 5980415"/>
              <a:gd name="connsiteX13" fmla="*/ 9246367 w 10270867"/>
              <a:gd name="connsiteY13" fmla="*/ 4938353 h 5980415"/>
              <a:gd name="connsiteX0" fmla="*/ 9246367 w 10270867"/>
              <a:gd name="connsiteY0" fmla="*/ 4938353 h 5981484"/>
              <a:gd name="connsiteX1" fmla="*/ 10189795 w 10270867"/>
              <a:gd name="connsiteY1" fmla="*/ 3617554 h 5981484"/>
              <a:gd name="connsiteX2" fmla="*/ 10030139 w 10270867"/>
              <a:gd name="connsiteY2" fmla="*/ 1701669 h 5981484"/>
              <a:gd name="connsiteX3" fmla="*/ 8506139 w 10270867"/>
              <a:gd name="connsiteY3" fmla="*/ 569553 h 5981484"/>
              <a:gd name="connsiteX4" fmla="*/ 5995166 w 10270867"/>
              <a:gd name="connsiteY4" fmla="*/ 830810 h 5981484"/>
              <a:gd name="connsiteX5" fmla="*/ 3397110 w 10270867"/>
              <a:gd name="connsiteY5" fmla="*/ 90583 h 5981484"/>
              <a:gd name="connsiteX6" fmla="*/ 1365110 w 10270867"/>
              <a:gd name="connsiteY6" fmla="*/ 250240 h 5981484"/>
              <a:gd name="connsiteX7" fmla="*/ 145910 w 10270867"/>
              <a:gd name="connsiteY7" fmla="*/ 2224182 h 5981484"/>
              <a:gd name="connsiteX8" fmla="*/ 237257 w 10270867"/>
              <a:gd name="connsiteY8" fmla="*/ 3841746 h 5981484"/>
              <a:gd name="connsiteX9" fmla="*/ 2076310 w 10270867"/>
              <a:gd name="connsiteY9" fmla="*/ 4822241 h 5981484"/>
              <a:gd name="connsiteX10" fmla="*/ 3667116 w 10270867"/>
              <a:gd name="connsiteY10" fmla="*/ 5971909 h 5981484"/>
              <a:gd name="connsiteX11" fmla="*/ 5383433 w 10270867"/>
              <a:gd name="connsiteY11" fmla="*/ 5415327 h 5981484"/>
              <a:gd name="connsiteX12" fmla="*/ 7156308 w 10270867"/>
              <a:gd name="connsiteY12" fmla="*/ 5780182 h 5981484"/>
              <a:gd name="connsiteX13" fmla="*/ 9246367 w 10270867"/>
              <a:gd name="connsiteY13" fmla="*/ 4938353 h 5981484"/>
              <a:gd name="connsiteX0" fmla="*/ 9246367 w 10270867"/>
              <a:gd name="connsiteY0" fmla="*/ 4938353 h 5981484"/>
              <a:gd name="connsiteX1" fmla="*/ 10189795 w 10270867"/>
              <a:gd name="connsiteY1" fmla="*/ 3617554 h 5981484"/>
              <a:gd name="connsiteX2" fmla="*/ 10030139 w 10270867"/>
              <a:gd name="connsiteY2" fmla="*/ 1701669 h 5981484"/>
              <a:gd name="connsiteX3" fmla="*/ 8506139 w 10270867"/>
              <a:gd name="connsiteY3" fmla="*/ 569553 h 5981484"/>
              <a:gd name="connsiteX4" fmla="*/ 5995166 w 10270867"/>
              <a:gd name="connsiteY4" fmla="*/ 830810 h 5981484"/>
              <a:gd name="connsiteX5" fmla="*/ 3397110 w 10270867"/>
              <a:gd name="connsiteY5" fmla="*/ 90583 h 5981484"/>
              <a:gd name="connsiteX6" fmla="*/ 1365110 w 10270867"/>
              <a:gd name="connsiteY6" fmla="*/ 250240 h 5981484"/>
              <a:gd name="connsiteX7" fmla="*/ 145910 w 10270867"/>
              <a:gd name="connsiteY7" fmla="*/ 2224182 h 5981484"/>
              <a:gd name="connsiteX8" fmla="*/ 237257 w 10270867"/>
              <a:gd name="connsiteY8" fmla="*/ 3841746 h 5981484"/>
              <a:gd name="connsiteX9" fmla="*/ 2076310 w 10270867"/>
              <a:gd name="connsiteY9" fmla="*/ 4822241 h 5981484"/>
              <a:gd name="connsiteX10" fmla="*/ 3667116 w 10270867"/>
              <a:gd name="connsiteY10" fmla="*/ 5971909 h 5981484"/>
              <a:gd name="connsiteX11" fmla="*/ 5383433 w 10270867"/>
              <a:gd name="connsiteY11" fmla="*/ 5415327 h 5981484"/>
              <a:gd name="connsiteX12" fmla="*/ 7292233 w 10270867"/>
              <a:gd name="connsiteY12" fmla="*/ 5658549 h 5981484"/>
              <a:gd name="connsiteX13" fmla="*/ 9246367 w 10270867"/>
              <a:gd name="connsiteY13" fmla="*/ 4938353 h 5981484"/>
              <a:gd name="connsiteX0" fmla="*/ 9246367 w 10270867"/>
              <a:gd name="connsiteY0" fmla="*/ 4938353 h 5981484"/>
              <a:gd name="connsiteX1" fmla="*/ 10189795 w 10270867"/>
              <a:gd name="connsiteY1" fmla="*/ 3617554 h 5981484"/>
              <a:gd name="connsiteX2" fmla="*/ 10030139 w 10270867"/>
              <a:gd name="connsiteY2" fmla="*/ 1701669 h 5981484"/>
              <a:gd name="connsiteX3" fmla="*/ 8506139 w 10270867"/>
              <a:gd name="connsiteY3" fmla="*/ 569553 h 5981484"/>
              <a:gd name="connsiteX4" fmla="*/ 5995166 w 10270867"/>
              <a:gd name="connsiteY4" fmla="*/ 830810 h 5981484"/>
              <a:gd name="connsiteX5" fmla="*/ 3397110 w 10270867"/>
              <a:gd name="connsiteY5" fmla="*/ 90583 h 5981484"/>
              <a:gd name="connsiteX6" fmla="*/ 1365110 w 10270867"/>
              <a:gd name="connsiteY6" fmla="*/ 250240 h 5981484"/>
              <a:gd name="connsiteX7" fmla="*/ 145910 w 10270867"/>
              <a:gd name="connsiteY7" fmla="*/ 2224182 h 5981484"/>
              <a:gd name="connsiteX8" fmla="*/ 237257 w 10270867"/>
              <a:gd name="connsiteY8" fmla="*/ 3841746 h 5981484"/>
              <a:gd name="connsiteX9" fmla="*/ 2076310 w 10270867"/>
              <a:gd name="connsiteY9" fmla="*/ 4822241 h 5981484"/>
              <a:gd name="connsiteX10" fmla="*/ 3667116 w 10270867"/>
              <a:gd name="connsiteY10" fmla="*/ 5971909 h 5981484"/>
              <a:gd name="connsiteX11" fmla="*/ 5383433 w 10270867"/>
              <a:gd name="connsiteY11" fmla="*/ 5415327 h 5981484"/>
              <a:gd name="connsiteX12" fmla="*/ 7343206 w 10270867"/>
              <a:gd name="connsiteY12" fmla="*/ 5536917 h 5981484"/>
              <a:gd name="connsiteX13" fmla="*/ 9246367 w 10270867"/>
              <a:gd name="connsiteY13" fmla="*/ 4938353 h 5981484"/>
              <a:gd name="connsiteX0" fmla="*/ 9246367 w 10270867"/>
              <a:gd name="connsiteY0" fmla="*/ 4893559 h 5936690"/>
              <a:gd name="connsiteX1" fmla="*/ 10189795 w 10270867"/>
              <a:gd name="connsiteY1" fmla="*/ 3572760 h 5936690"/>
              <a:gd name="connsiteX2" fmla="*/ 10030139 w 10270867"/>
              <a:gd name="connsiteY2" fmla="*/ 1656875 h 5936690"/>
              <a:gd name="connsiteX3" fmla="*/ 8506139 w 10270867"/>
              <a:gd name="connsiteY3" fmla="*/ 524759 h 5936690"/>
              <a:gd name="connsiteX4" fmla="*/ 5995166 w 10270867"/>
              <a:gd name="connsiteY4" fmla="*/ 786016 h 5936690"/>
              <a:gd name="connsiteX5" fmla="*/ 3431092 w 10270867"/>
              <a:gd name="connsiteY5" fmla="*/ 126877 h 5936690"/>
              <a:gd name="connsiteX6" fmla="*/ 1365110 w 10270867"/>
              <a:gd name="connsiteY6" fmla="*/ 205446 h 5936690"/>
              <a:gd name="connsiteX7" fmla="*/ 145910 w 10270867"/>
              <a:gd name="connsiteY7" fmla="*/ 2179388 h 5936690"/>
              <a:gd name="connsiteX8" fmla="*/ 237257 w 10270867"/>
              <a:gd name="connsiteY8" fmla="*/ 3796952 h 5936690"/>
              <a:gd name="connsiteX9" fmla="*/ 2076310 w 10270867"/>
              <a:gd name="connsiteY9" fmla="*/ 4777447 h 5936690"/>
              <a:gd name="connsiteX10" fmla="*/ 3667116 w 10270867"/>
              <a:gd name="connsiteY10" fmla="*/ 5927115 h 5936690"/>
              <a:gd name="connsiteX11" fmla="*/ 5383433 w 10270867"/>
              <a:gd name="connsiteY11" fmla="*/ 5370533 h 5936690"/>
              <a:gd name="connsiteX12" fmla="*/ 7343206 w 10270867"/>
              <a:gd name="connsiteY12" fmla="*/ 5492123 h 5936690"/>
              <a:gd name="connsiteX13" fmla="*/ 9246367 w 10270867"/>
              <a:gd name="connsiteY13" fmla="*/ 4893559 h 5936690"/>
              <a:gd name="connsiteX0" fmla="*/ 9248593 w 10273093"/>
              <a:gd name="connsiteY0" fmla="*/ 4771345 h 5814476"/>
              <a:gd name="connsiteX1" fmla="*/ 10192021 w 10273093"/>
              <a:gd name="connsiteY1" fmla="*/ 3450546 h 5814476"/>
              <a:gd name="connsiteX2" fmla="*/ 10032365 w 10273093"/>
              <a:gd name="connsiteY2" fmla="*/ 1534661 h 5814476"/>
              <a:gd name="connsiteX3" fmla="*/ 8508365 w 10273093"/>
              <a:gd name="connsiteY3" fmla="*/ 402545 h 5814476"/>
              <a:gd name="connsiteX4" fmla="*/ 5997392 w 10273093"/>
              <a:gd name="connsiteY4" fmla="*/ 663802 h 5814476"/>
              <a:gd name="connsiteX5" fmla="*/ 3433318 w 10273093"/>
              <a:gd name="connsiteY5" fmla="*/ 4663 h 5814476"/>
              <a:gd name="connsiteX6" fmla="*/ 1401317 w 10273093"/>
              <a:gd name="connsiteY6" fmla="*/ 461644 h 5814476"/>
              <a:gd name="connsiteX7" fmla="*/ 148136 w 10273093"/>
              <a:gd name="connsiteY7" fmla="*/ 2057174 h 5814476"/>
              <a:gd name="connsiteX8" fmla="*/ 239483 w 10273093"/>
              <a:gd name="connsiteY8" fmla="*/ 3674738 h 5814476"/>
              <a:gd name="connsiteX9" fmla="*/ 2078536 w 10273093"/>
              <a:gd name="connsiteY9" fmla="*/ 4655233 h 5814476"/>
              <a:gd name="connsiteX10" fmla="*/ 3669342 w 10273093"/>
              <a:gd name="connsiteY10" fmla="*/ 5804901 h 5814476"/>
              <a:gd name="connsiteX11" fmla="*/ 5385659 w 10273093"/>
              <a:gd name="connsiteY11" fmla="*/ 5248319 h 5814476"/>
              <a:gd name="connsiteX12" fmla="*/ 7345432 w 10273093"/>
              <a:gd name="connsiteY12" fmla="*/ 5369909 h 5814476"/>
              <a:gd name="connsiteX13" fmla="*/ 9248593 w 10273093"/>
              <a:gd name="connsiteY13" fmla="*/ 4771345 h 5814476"/>
              <a:gd name="connsiteX0" fmla="*/ 9248595 w 10273095"/>
              <a:gd name="connsiteY0" fmla="*/ 4521679 h 5564810"/>
              <a:gd name="connsiteX1" fmla="*/ 10192023 w 10273095"/>
              <a:gd name="connsiteY1" fmla="*/ 3200880 h 5564810"/>
              <a:gd name="connsiteX2" fmla="*/ 10032367 w 10273095"/>
              <a:gd name="connsiteY2" fmla="*/ 1284995 h 5564810"/>
              <a:gd name="connsiteX3" fmla="*/ 8508367 w 10273095"/>
              <a:gd name="connsiteY3" fmla="*/ 152879 h 5564810"/>
              <a:gd name="connsiteX4" fmla="*/ 5997394 w 10273095"/>
              <a:gd name="connsiteY4" fmla="*/ 414136 h 5564810"/>
              <a:gd name="connsiteX5" fmla="*/ 3535266 w 10273095"/>
              <a:gd name="connsiteY5" fmla="*/ 38806 h 5564810"/>
              <a:gd name="connsiteX6" fmla="*/ 1401319 w 10273095"/>
              <a:gd name="connsiteY6" fmla="*/ 211978 h 5564810"/>
              <a:gd name="connsiteX7" fmla="*/ 148138 w 10273095"/>
              <a:gd name="connsiteY7" fmla="*/ 1807508 h 5564810"/>
              <a:gd name="connsiteX8" fmla="*/ 239485 w 10273095"/>
              <a:gd name="connsiteY8" fmla="*/ 3425072 h 5564810"/>
              <a:gd name="connsiteX9" fmla="*/ 2078538 w 10273095"/>
              <a:gd name="connsiteY9" fmla="*/ 4405567 h 5564810"/>
              <a:gd name="connsiteX10" fmla="*/ 3669344 w 10273095"/>
              <a:gd name="connsiteY10" fmla="*/ 5555235 h 5564810"/>
              <a:gd name="connsiteX11" fmla="*/ 5385661 w 10273095"/>
              <a:gd name="connsiteY11" fmla="*/ 4998653 h 5564810"/>
              <a:gd name="connsiteX12" fmla="*/ 7345434 w 10273095"/>
              <a:gd name="connsiteY12" fmla="*/ 5120243 h 5564810"/>
              <a:gd name="connsiteX13" fmla="*/ 9248595 w 10273095"/>
              <a:gd name="connsiteY13" fmla="*/ 4521679 h 5564810"/>
              <a:gd name="connsiteX0" fmla="*/ 9226812 w 10251312"/>
              <a:gd name="connsiteY0" fmla="*/ 4484469 h 5527600"/>
              <a:gd name="connsiteX1" fmla="*/ 10170240 w 10251312"/>
              <a:gd name="connsiteY1" fmla="*/ 3163670 h 5527600"/>
              <a:gd name="connsiteX2" fmla="*/ 10010584 w 10251312"/>
              <a:gd name="connsiteY2" fmla="*/ 1247785 h 5527600"/>
              <a:gd name="connsiteX3" fmla="*/ 8486584 w 10251312"/>
              <a:gd name="connsiteY3" fmla="*/ 115669 h 5527600"/>
              <a:gd name="connsiteX4" fmla="*/ 5975611 w 10251312"/>
              <a:gd name="connsiteY4" fmla="*/ 376926 h 5527600"/>
              <a:gd name="connsiteX5" fmla="*/ 3513483 w 10251312"/>
              <a:gd name="connsiteY5" fmla="*/ 1596 h 5527600"/>
              <a:gd name="connsiteX6" fmla="*/ 1039720 w 10251312"/>
              <a:gd name="connsiteY6" fmla="*/ 553180 h 5527600"/>
              <a:gd name="connsiteX7" fmla="*/ 126355 w 10251312"/>
              <a:gd name="connsiteY7" fmla="*/ 1770298 h 5527600"/>
              <a:gd name="connsiteX8" fmla="*/ 217702 w 10251312"/>
              <a:gd name="connsiteY8" fmla="*/ 3387862 h 5527600"/>
              <a:gd name="connsiteX9" fmla="*/ 2056755 w 10251312"/>
              <a:gd name="connsiteY9" fmla="*/ 4368357 h 5527600"/>
              <a:gd name="connsiteX10" fmla="*/ 3647561 w 10251312"/>
              <a:gd name="connsiteY10" fmla="*/ 5518025 h 5527600"/>
              <a:gd name="connsiteX11" fmla="*/ 5363878 w 10251312"/>
              <a:gd name="connsiteY11" fmla="*/ 4961443 h 5527600"/>
              <a:gd name="connsiteX12" fmla="*/ 7323651 w 10251312"/>
              <a:gd name="connsiteY12" fmla="*/ 5083033 h 5527600"/>
              <a:gd name="connsiteX13" fmla="*/ 9226812 w 10251312"/>
              <a:gd name="connsiteY13" fmla="*/ 4484469 h 5527600"/>
              <a:gd name="connsiteX0" fmla="*/ 9226810 w 10270315"/>
              <a:gd name="connsiteY0" fmla="*/ 4484505 h 5527636"/>
              <a:gd name="connsiteX1" fmla="*/ 10170238 w 10270315"/>
              <a:gd name="connsiteY1" fmla="*/ 3163706 h 5527636"/>
              <a:gd name="connsiteX2" fmla="*/ 10010582 w 10270315"/>
              <a:gd name="connsiteY2" fmla="*/ 1247821 h 5527636"/>
              <a:gd name="connsiteX3" fmla="*/ 8112786 w 10270315"/>
              <a:gd name="connsiteY3" fmla="*/ 169764 h 5527636"/>
              <a:gd name="connsiteX4" fmla="*/ 5975609 w 10270315"/>
              <a:gd name="connsiteY4" fmla="*/ 376962 h 5527636"/>
              <a:gd name="connsiteX5" fmla="*/ 3513481 w 10270315"/>
              <a:gd name="connsiteY5" fmla="*/ 1632 h 5527636"/>
              <a:gd name="connsiteX6" fmla="*/ 1039718 w 10270315"/>
              <a:gd name="connsiteY6" fmla="*/ 553216 h 5527636"/>
              <a:gd name="connsiteX7" fmla="*/ 126353 w 10270315"/>
              <a:gd name="connsiteY7" fmla="*/ 1770334 h 5527636"/>
              <a:gd name="connsiteX8" fmla="*/ 217700 w 10270315"/>
              <a:gd name="connsiteY8" fmla="*/ 3387898 h 5527636"/>
              <a:gd name="connsiteX9" fmla="*/ 2056753 w 10270315"/>
              <a:gd name="connsiteY9" fmla="*/ 4368393 h 5527636"/>
              <a:gd name="connsiteX10" fmla="*/ 3647559 w 10270315"/>
              <a:gd name="connsiteY10" fmla="*/ 5518061 h 5527636"/>
              <a:gd name="connsiteX11" fmla="*/ 5363876 w 10270315"/>
              <a:gd name="connsiteY11" fmla="*/ 4961479 h 5527636"/>
              <a:gd name="connsiteX12" fmla="*/ 7323649 w 10270315"/>
              <a:gd name="connsiteY12" fmla="*/ 5083069 h 5527636"/>
              <a:gd name="connsiteX13" fmla="*/ 9226810 w 10270315"/>
              <a:gd name="connsiteY13" fmla="*/ 4484505 h 5527636"/>
              <a:gd name="connsiteX0" fmla="*/ 9226810 w 10247747"/>
              <a:gd name="connsiteY0" fmla="*/ 4484505 h 5527636"/>
              <a:gd name="connsiteX1" fmla="*/ 10170238 w 10247747"/>
              <a:gd name="connsiteY1" fmla="*/ 3163706 h 5527636"/>
              <a:gd name="connsiteX2" fmla="*/ 9959611 w 10247747"/>
              <a:gd name="connsiteY2" fmla="*/ 1369452 h 5527636"/>
              <a:gd name="connsiteX3" fmla="*/ 8112786 w 10247747"/>
              <a:gd name="connsiteY3" fmla="*/ 169764 h 5527636"/>
              <a:gd name="connsiteX4" fmla="*/ 5975609 w 10247747"/>
              <a:gd name="connsiteY4" fmla="*/ 376962 h 5527636"/>
              <a:gd name="connsiteX5" fmla="*/ 3513481 w 10247747"/>
              <a:gd name="connsiteY5" fmla="*/ 1632 h 5527636"/>
              <a:gd name="connsiteX6" fmla="*/ 1039718 w 10247747"/>
              <a:gd name="connsiteY6" fmla="*/ 553216 h 5527636"/>
              <a:gd name="connsiteX7" fmla="*/ 126353 w 10247747"/>
              <a:gd name="connsiteY7" fmla="*/ 1770334 h 5527636"/>
              <a:gd name="connsiteX8" fmla="*/ 217700 w 10247747"/>
              <a:gd name="connsiteY8" fmla="*/ 3387898 h 5527636"/>
              <a:gd name="connsiteX9" fmla="*/ 2056753 w 10247747"/>
              <a:gd name="connsiteY9" fmla="*/ 4368393 h 5527636"/>
              <a:gd name="connsiteX10" fmla="*/ 3647559 w 10247747"/>
              <a:gd name="connsiteY10" fmla="*/ 5518061 h 5527636"/>
              <a:gd name="connsiteX11" fmla="*/ 5363876 w 10247747"/>
              <a:gd name="connsiteY11" fmla="*/ 4961479 h 5527636"/>
              <a:gd name="connsiteX12" fmla="*/ 7323649 w 10247747"/>
              <a:gd name="connsiteY12" fmla="*/ 5083069 h 5527636"/>
              <a:gd name="connsiteX13" fmla="*/ 9226810 w 10247747"/>
              <a:gd name="connsiteY13" fmla="*/ 4484505 h 5527636"/>
              <a:gd name="connsiteX0" fmla="*/ 9290746 w 10311683"/>
              <a:gd name="connsiteY0" fmla="*/ 4484505 h 5527636"/>
              <a:gd name="connsiteX1" fmla="*/ 10234174 w 10311683"/>
              <a:gd name="connsiteY1" fmla="*/ 3163706 h 5527636"/>
              <a:gd name="connsiteX2" fmla="*/ 10023547 w 10311683"/>
              <a:gd name="connsiteY2" fmla="*/ 1369452 h 5527636"/>
              <a:gd name="connsiteX3" fmla="*/ 8176722 w 10311683"/>
              <a:gd name="connsiteY3" fmla="*/ 169764 h 5527636"/>
              <a:gd name="connsiteX4" fmla="*/ 6039545 w 10311683"/>
              <a:gd name="connsiteY4" fmla="*/ 376962 h 5527636"/>
              <a:gd name="connsiteX5" fmla="*/ 3577417 w 10311683"/>
              <a:gd name="connsiteY5" fmla="*/ 1632 h 5527636"/>
              <a:gd name="connsiteX6" fmla="*/ 1103654 w 10311683"/>
              <a:gd name="connsiteY6" fmla="*/ 553216 h 5527636"/>
              <a:gd name="connsiteX7" fmla="*/ 190289 w 10311683"/>
              <a:gd name="connsiteY7" fmla="*/ 1770334 h 5527636"/>
              <a:gd name="connsiteX8" fmla="*/ 179690 w 10311683"/>
              <a:gd name="connsiteY8" fmla="*/ 3509530 h 5527636"/>
              <a:gd name="connsiteX9" fmla="*/ 2120689 w 10311683"/>
              <a:gd name="connsiteY9" fmla="*/ 4368393 h 5527636"/>
              <a:gd name="connsiteX10" fmla="*/ 3711495 w 10311683"/>
              <a:gd name="connsiteY10" fmla="*/ 5518061 h 5527636"/>
              <a:gd name="connsiteX11" fmla="*/ 5427812 w 10311683"/>
              <a:gd name="connsiteY11" fmla="*/ 4961479 h 5527636"/>
              <a:gd name="connsiteX12" fmla="*/ 7387585 w 10311683"/>
              <a:gd name="connsiteY12" fmla="*/ 5083069 h 5527636"/>
              <a:gd name="connsiteX13" fmla="*/ 9290746 w 10311683"/>
              <a:gd name="connsiteY13" fmla="*/ 4484505 h 5527636"/>
              <a:gd name="connsiteX0" fmla="*/ 9291958 w 10312895"/>
              <a:gd name="connsiteY0" fmla="*/ 4484505 h 5530507"/>
              <a:gd name="connsiteX1" fmla="*/ 10235386 w 10312895"/>
              <a:gd name="connsiteY1" fmla="*/ 3163706 h 5530507"/>
              <a:gd name="connsiteX2" fmla="*/ 10024759 w 10312895"/>
              <a:gd name="connsiteY2" fmla="*/ 1369452 h 5530507"/>
              <a:gd name="connsiteX3" fmla="*/ 8177934 w 10312895"/>
              <a:gd name="connsiteY3" fmla="*/ 169764 h 5530507"/>
              <a:gd name="connsiteX4" fmla="*/ 6040757 w 10312895"/>
              <a:gd name="connsiteY4" fmla="*/ 376962 h 5530507"/>
              <a:gd name="connsiteX5" fmla="*/ 3578629 w 10312895"/>
              <a:gd name="connsiteY5" fmla="*/ 1632 h 5530507"/>
              <a:gd name="connsiteX6" fmla="*/ 1104866 w 10312895"/>
              <a:gd name="connsiteY6" fmla="*/ 553216 h 5530507"/>
              <a:gd name="connsiteX7" fmla="*/ 191501 w 10312895"/>
              <a:gd name="connsiteY7" fmla="*/ 1770334 h 5530507"/>
              <a:gd name="connsiteX8" fmla="*/ 180902 w 10312895"/>
              <a:gd name="connsiteY8" fmla="*/ 3509530 h 5530507"/>
              <a:gd name="connsiteX9" fmla="*/ 2138893 w 10312895"/>
              <a:gd name="connsiteY9" fmla="*/ 4273790 h 5530507"/>
              <a:gd name="connsiteX10" fmla="*/ 3712707 w 10312895"/>
              <a:gd name="connsiteY10" fmla="*/ 5518061 h 5530507"/>
              <a:gd name="connsiteX11" fmla="*/ 5429024 w 10312895"/>
              <a:gd name="connsiteY11" fmla="*/ 4961479 h 5530507"/>
              <a:gd name="connsiteX12" fmla="*/ 7388797 w 10312895"/>
              <a:gd name="connsiteY12" fmla="*/ 5083069 h 5530507"/>
              <a:gd name="connsiteX13" fmla="*/ 9291958 w 10312895"/>
              <a:gd name="connsiteY13" fmla="*/ 4484505 h 5530507"/>
              <a:gd name="connsiteX0" fmla="*/ 9444788 w 10465725"/>
              <a:gd name="connsiteY0" fmla="*/ 4537652 h 5583654"/>
              <a:gd name="connsiteX1" fmla="*/ 10388216 w 10465725"/>
              <a:gd name="connsiteY1" fmla="*/ 3216853 h 5583654"/>
              <a:gd name="connsiteX2" fmla="*/ 10177589 w 10465725"/>
              <a:gd name="connsiteY2" fmla="*/ 1422599 h 5583654"/>
              <a:gd name="connsiteX3" fmla="*/ 8330764 w 10465725"/>
              <a:gd name="connsiteY3" fmla="*/ 222911 h 5583654"/>
              <a:gd name="connsiteX4" fmla="*/ 6193587 w 10465725"/>
              <a:gd name="connsiteY4" fmla="*/ 430109 h 5583654"/>
              <a:gd name="connsiteX5" fmla="*/ 3731459 w 10465725"/>
              <a:gd name="connsiteY5" fmla="*/ 54779 h 5583654"/>
              <a:gd name="connsiteX6" fmla="*/ 344331 w 10465725"/>
              <a:gd name="connsiteY6" fmla="*/ 1823481 h 5583654"/>
              <a:gd name="connsiteX7" fmla="*/ 333732 w 10465725"/>
              <a:gd name="connsiteY7" fmla="*/ 3562677 h 5583654"/>
              <a:gd name="connsiteX8" fmla="*/ 2291723 w 10465725"/>
              <a:gd name="connsiteY8" fmla="*/ 4326937 h 5583654"/>
              <a:gd name="connsiteX9" fmla="*/ 3865537 w 10465725"/>
              <a:gd name="connsiteY9" fmla="*/ 5571208 h 5583654"/>
              <a:gd name="connsiteX10" fmla="*/ 5581854 w 10465725"/>
              <a:gd name="connsiteY10" fmla="*/ 5014626 h 5583654"/>
              <a:gd name="connsiteX11" fmla="*/ 7541627 w 10465725"/>
              <a:gd name="connsiteY11" fmla="*/ 5136216 h 5583654"/>
              <a:gd name="connsiteX12" fmla="*/ 9444788 w 10465725"/>
              <a:gd name="connsiteY12" fmla="*/ 4537652 h 5583654"/>
              <a:gd name="connsiteX0" fmla="*/ 9379744 w 10400681"/>
              <a:gd name="connsiteY0" fmla="*/ 4449649 h 5495651"/>
              <a:gd name="connsiteX1" fmla="*/ 10323172 w 10400681"/>
              <a:gd name="connsiteY1" fmla="*/ 3128850 h 5495651"/>
              <a:gd name="connsiteX2" fmla="*/ 10112545 w 10400681"/>
              <a:gd name="connsiteY2" fmla="*/ 1334596 h 5495651"/>
              <a:gd name="connsiteX3" fmla="*/ 8265720 w 10400681"/>
              <a:gd name="connsiteY3" fmla="*/ 134908 h 5495651"/>
              <a:gd name="connsiteX4" fmla="*/ 6128543 w 10400681"/>
              <a:gd name="connsiteY4" fmla="*/ 342106 h 5495651"/>
              <a:gd name="connsiteX5" fmla="*/ 2697937 w 10400681"/>
              <a:gd name="connsiteY5" fmla="*/ 61378 h 5495651"/>
              <a:gd name="connsiteX6" fmla="*/ 279287 w 10400681"/>
              <a:gd name="connsiteY6" fmla="*/ 1735478 h 5495651"/>
              <a:gd name="connsiteX7" fmla="*/ 268688 w 10400681"/>
              <a:gd name="connsiteY7" fmla="*/ 3474674 h 5495651"/>
              <a:gd name="connsiteX8" fmla="*/ 2226679 w 10400681"/>
              <a:gd name="connsiteY8" fmla="*/ 4238934 h 5495651"/>
              <a:gd name="connsiteX9" fmla="*/ 3800493 w 10400681"/>
              <a:gd name="connsiteY9" fmla="*/ 5483205 h 5495651"/>
              <a:gd name="connsiteX10" fmla="*/ 5516810 w 10400681"/>
              <a:gd name="connsiteY10" fmla="*/ 4926623 h 5495651"/>
              <a:gd name="connsiteX11" fmla="*/ 7476583 w 10400681"/>
              <a:gd name="connsiteY11" fmla="*/ 5048213 h 5495651"/>
              <a:gd name="connsiteX12" fmla="*/ 9379744 w 10400681"/>
              <a:gd name="connsiteY12" fmla="*/ 4449649 h 5495651"/>
              <a:gd name="connsiteX0" fmla="*/ 9360191 w 10381128"/>
              <a:gd name="connsiteY0" fmla="*/ 4358504 h 5404506"/>
              <a:gd name="connsiteX1" fmla="*/ 10303619 w 10381128"/>
              <a:gd name="connsiteY1" fmla="*/ 3037705 h 5404506"/>
              <a:gd name="connsiteX2" fmla="*/ 10092992 w 10381128"/>
              <a:gd name="connsiteY2" fmla="*/ 1243451 h 5404506"/>
              <a:gd name="connsiteX3" fmla="*/ 8246167 w 10381128"/>
              <a:gd name="connsiteY3" fmla="*/ 43763 h 5404506"/>
              <a:gd name="connsiteX4" fmla="*/ 6108990 w 10381128"/>
              <a:gd name="connsiteY4" fmla="*/ 250961 h 5404506"/>
              <a:gd name="connsiteX5" fmla="*/ 2372549 w 10381128"/>
              <a:gd name="connsiteY5" fmla="*/ 145925 h 5404506"/>
              <a:gd name="connsiteX6" fmla="*/ 259734 w 10381128"/>
              <a:gd name="connsiteY6" fmla="*/ 1644333 h 5404506"/>
              <a:gd name="connsiteX7" fmla="*/ 249135 w 10381128"/>
              <a:gd name="connsiteY7" fmla="*/ 3383529 h 5404506"/>
              <a:gd name="connsiteX8" fmla="*/ 2207126 w 10381128"/>
              <a:gd name="connsiteY8" fmla="*/ 4147789 h 5404506"/>
              <a:gd name="connsiteX9" fmla="*/ 3780940 w 10381128"/>
              <a:gd name="connsiteY9" fmla="*/ 5392060 h 5404506"/>
              <a:gd name="connsiteX10" fmla="*/ 5497257 w 10381128"/>
              <a:gd name="connsiteY10" fmla="*/ 4835478 h 5404506"/>
              <a:gd name="connsiteX11" fmla="*/ 7457030 w 10381128"/>
              <a:gd name="connsiteY11" fmla="*/ 4957068 h 5404506"/>
              <a:gd name="connsiteX12" fmla="*/ 9360191 w 10381128"/>
              <a:gd name="connsiteY12" fmla="*/ 4358504 h 5404506"/>
              <a:gd name="connsiteX0" fmla="*/ 9360191 w 10381128"/>
              <a:gd name="connsiteY0" fmla="*/ 4357742 h 5403744"/>
              <a:gd name="connsiteX1" fmla="*/ 10303619 w 10381128"/>
              <a:gd name="connsiteY1" fmla="*/ 3036943 h 5403744"/>
              <a:gd name="connsiteX2" fmla="*/ 10092992 w 10381128"/>
              <a:gd name="connsiteY2" fmla="*/ 1242689 h 5403744"/>
              <a:gd name="connsiteX3" fmla="*/ 8246167 w 10381128"/>
              <a:gd name="connsiteY3" fmla="*/ 43001 h 5403744"/>
              <a:gd name="connsiteX4" fmla="*/ 6108990 w 10381128"/>
              <a:gd name="connsiteY4" fmla="*/ 250199 h 5403744"/>
              <a:gd name="connsiteX5" fmla="*/ 2372549 w 10381128"/>
              <a:gd name="connsiteY5" fmla="*/ 91103 h 5403744"/>
              <a:gd name="connsiteX6" fmla="*/ 259734 w 10381128"/>
              <a:gd name="connsiteY6" fmla="*/ 1643571 h 5403744"/>
              <a:gd name="connsiteX7" fmla="*/ 249135 w 10381128"/>
              <a:gd name="connsiteY7" fmla="*/ 3382767 h 5403744"/>
              <a:gd name="connsiteX8" fmla="*/ 2207126 w 10381128"/>
              <a:gd name="connsiteY8" fmla="*/ 4147027 h 5403744"/>
              <a:gd name="connsiteX9" fmla="*/ 3780940 w 10381128"/>
              <a:gd name="connsiteY9" fmla="*/ 5391298 h 5403744"/>
              <a:gd name="connsiteX10" fmla="*/ 5497257 w 10381128"/>
              <a:gd name="connsiteY10" fmla="*/ 4834716 h 5403744"/>
              <a:gd name="connsiteX11" fmla="*/ 7457030 w 10381128"/>
              <a:gd name="connsiteY11" fmla="*/ 4956306 h 5403744"/>
              <a:gd name="connsiteX12" fmla="*/ 9360191 w 10381128"/>
              <a:gd name="connsiteY12" fmla="*/ 4357742 h 5403744"/>
              <a:gd name="connsiteX0" fmla="*/ 9360191 w 10396036"/>
              <a:gd name="connsiteY0" fmla="*/ 4340117 h 5386119"/>
              <a:gd name="connsiteX1" fmla="*/ 10303619 w 10396036"/>
              <a:gd name="connsiteY1" fmla="*/ 3019318 h 5386119"/>
              <a:gd name="connsiteX2" fmla="*/ 10092992 w 10396036"/>
              <a:gd name="connsiteY2" fmla="*/ 1225064 h 5386119"/>
              <a:gd name="connsiteX3" fmla="*/ 7940333 w 10396036"/>
              <a:gd name="connsiteY3" fmla="*/ 65919 h 5386119"/>
              <a:gd name="connsiteX4" fmla="*/ 6108990 w 10396036"/>
              <a:gd name="connsiteY4" fmla="*/ 232574 h 5386119"/>
              <a:gd name="connsiteX5" fmla="*/ 2372549 w 10396036"/>
              <a:gd name="connsiteY5" fmla="*/ 73478 h 5386119"/>
              <a:gd name="connsiteX6" fmla="*/ 259734 w 10396036"/>
              <a:gd name="connsiteY6" fmla="*/ 1625946 h 5386119"/>
              <a:gd name="connsiteX7" fmla="*/ 249135 w 10396036"/>
              <a:gd name="connsiteY7" fmla="*/ 3365142 h 5386119"/>
              <a:gd name="connsiteX8" fmla="*/ 2207126 w 10396036"/>
              <a:gd name="connsiteY8" fmla="*/ 4129402 h 5386119"/>
              <a:gd name="connsiteX9" fmla="*/ 3780940 w 10396036"/>
              <a:gd name="connsiteY9" fmla="*/ 5373673 h 5386119"/>
              <a:gd name="connsiteX10" fmla="*/ 5497257 w 10396036"/>
              <a:gd name="connsiteY10" fmla="*/ 4817091 h 5386119"/>
              <a:gd name="connsiteX11" fmla="*/ 7457030 w 10396036"/>
              <a:gd name="connsiteY11" fmla="*/ 4938681 h 5386119"/>
              <a:gd name="connsiteX12" fmla="*/ 9360191 w 10396036"/>
              <a:gd name="connsiteY12" fmla="*/ 4340117 h 5386119"/>
              <a:gd name="connsiteX0" fmla="*/ 9360191 w 10396034"/>
              <a:gd name="connsiteY0" fmla="*/ 4340117 h 5386119"/>
              <a:gd name="connsiteX1" fmla="*/ 10303619 w 10396034"/>
              <a:gd name="connsiteY1" fmla="*/ 3019318 h 5386119"/>
              <a:gd name="connsiteX2" fmla="*/ 10092992 w 10396034"/>
              <a:gd name="connsiteY2" fmla="*/ 1225064 h 5386119"/>
              <a:gd name="connsiteX3" fmla="*/ 7940333 w 10396034"/>
              <a:gd name="connsiteY3" fmla="*/ 65919 h 5386119"/>
              <a:gd name="connsiteX4" fmla="*/ 6108990 w 10396034"/>
              <a:gd name="connsiteY4" fmla="*/ 232574 h 5386119"/>
              <a:gd name="connsiteX5" fmla="*/ 2372549 w 10396034"/>
              <a:gd name="connsiteY5" fmla="*/ 73478 h 5386119"/>
              <a:gd name="connsiteX6" fmla="*/ 259734 w 10396034"/>
              <a:gd name="connsiteY6" fmla="*/ 1625946 h 5386119"/>
              <a:gd name="connsiteX7" fmla="*/ 249135 w 10396034"/>
              <a:gd name="connsiteY7" fmla="*/ 3365142 h 5386119"/>
              <a:gd name="connsiteX8" fmla="*/ 2207126 w 10396034"/>
              <a:gd name="connsiteY8" fmla="*/ 4129402 h 5386119"/>
              <a:gd name="connsiteX9" fmla="*/ 3780940 w 10396034"/>
              <a:gd name="connsiteY9" fmla="*/ 5373673 h 5386119"/>
              <a:gd name="connsiteX10" fmla="*/ 5497257 w 10396034"/>
              <a:gd name="connsiteY10" fmla="*/ 4817091 h 5386119"/>
              <a:gd name="connsiteX11" fmla="*/ 7457030 w 10396034"/>
              <a:gd name="connsiteY11" fmla="*/ 4938681 h 5386119"/>
              <a:gd name="connsiteX12" fmla="*/ 9360191 w 10396034"/>
              <a:gd name="connsiteY12" fmla="*/ 4340117 h 5386119"/>
              <a:gd name="connsiteX0" fmla="*/ 9360191 w 10326618"/>
              <a:gd name="connsiteY0" fmla="*/ 4340117 h 5386119"/>
              <a:gd name="connsiteX1" fmla="*/ 10303619 w 10326618"/>
              <a:gd name="connsiteY1" fmla="*/ 3019318 h 5386119"/>
              <a:gd name="connsiteX2" fmla="*/ 9855121 w 10326618"/>
              <a:gd name="connsiteY2" fmla="*/ 1238577 h 5386119"/>
              <a:gd name="connsiteX3" fmla="*/ 7940333 w 10326618"/>
              <a:gd name="connsiteY3" fmla="*/ 65919 h 5386119"/>
              <a:gd name="connsiteX4" fmla="*/ 6108990 w 10326618"/>
              <a:gd name="connsiteY4" fmla="*/ 232574 h 5386119"/>
              <a:gd name="connsiteX5" fmla="*/ 2372549 w 10326618"/>
              <a:gd name="connsiteY5" fmla="*/ 73478 h 5386119"/>
              <a:gd name="connsiteX6" fmla="*/ 259734 w 10326618"/>
              <a:gd name="connsiteY6" fmla="*/ 1625946 h 5386119"/>
              <a:gd name="connsiteX7" fmla="*/ 249135 w 10326618"/>
              <a:gd name="connsiteY7" fmla="*/ 3365142 h 5386119"/>
              <a:gd name="connsiteX8" fmla="*/ 2207126 w 10326618"/>
              <a:gd name="connsiteY8" fmla="*/ 4129402 h 5386119"/>
              <a:gd name="connsiteX9" fmla="*/ 3780940 w 10326618"/>
              <a:gd name="connsiteY9" fmla="*/ 5373673 h 5386119"/>
              <a:gd name="connsiteX10" fmla="*/ 5497257 w 10326618"/>
              <a:gd name="connsiteY10" fmla="*/ 4817091 h 5386119"/>
              <a:gd name="connsiteX11" fmla="*/ 7457030 w 10326618"/>
              <a:gd name="connsiteY11" fmla="*/ 4938681 h 5386119"/>
              <a:gd name="connsiteX12" fmla="*/ 9360191 w 10326618"/>
              <a:gd name="connsiteY12" fmla="*/ 4340117 h 5386119"/>
              <a:gd name="connsiteX0" fmla="*/ 9360191 w 10076427"/>
              <a:gd name="connsiteY0" fmla="*/ 4340117 h 5386119"/>
              <a:gd name="connsiteX1" fmla="*/ 9980793 w 10076427"/>
              <a:gd name="connsiteY1" fmla="*/ 3032831 h 5386119"/>
              <a:gd name="connsiteX2" fmla="*/ 9855121 w 10076427"/>
              <a:gd name="connsiteY2" fmla="*/ 1238577 h 5386119"/>
              <a:gd name="connsiteX3" fmla="*/ 7940333 w 10076427"/>
              <a:gd name="connsiteY3" fmla="*/ 65919 h 5386119"/>
              <a:gd name="connsiteX4" fmla="*/ 6108990 w 10076427"/>
              <a:gd name="connsiteY4" fmla="*/ 232574 h 5386119"/>
              <a:gd name="connsiteX5" fmla="*/ 2372549 w 10076427"/>
              <a:gd name="connsiteY5" fmla="*/ 73478 h 5386119"/>
              <a:gd name="connsiteX6" fmla="*/ 259734 w 10076427"/>
              <a:gd name="connsiteY6" fmla="*/ 1625946 h 5386119"/>
              <a:gd name="connsiteX7" fmla="*/ 249135 w 10076427"/>
              <a:gd name="connsiteY7" fmla="*/ 3365142 h 5386119"/>
              <a:gd name="connsiteX8" fmla="*/ 2207126 w 10076427"/>
              <a:gd name="connsiteY8" fmla="*/ 4129402 h 5386119"/>
              <a:gd name="connsiteX9" fmla="*/ 3780940 w 10076427"/>
              <a:gd name="connsiteY9" fmla="*/ 5373673 h 5386119"/>
              <a:gd name="connsiteX10" fmla="*/ 5497257 w 10076427"/>
              <a:gd name="connsiteY10" fmla="*/ 4817091 h 5386119"/>
              <a:gd name="connsiteX11" fmla="*/ 7457030 w 10076427"/>
              <a:gd name="connsiteY11" fmla="*/ 4938681 h 5386119"/>
              <a:gd name="connsiteX12" fmla="*/ 9360191 w 10076427"/>
              <a:gd name="connsiteY12" fmla="*/ 4340117 h 5386119"/>
              <a:gd name="connsiteX0" fmla="*/ 9105330 w 10092615"/>
              <a:gd name="connsiteY0" fmla="*/ 4340117 h 5386119"/>
              <a:gd name="connsiteX1" fmla="*/ 9980793 w 10092615"/>
              <a:gd name="connsiteY1" fmla="*/ 3032831 h 5386119"/>
              <a:gd name="connsiteX2" fmla="*/ 9855121 w 10092615"/>
              <a:gd name="connsiteY2" fmla="*/ 1238577 h 5386119"/>
              <a:gd name="connsiteX3" fmla="*/ 7940333 w 10092615"/>
              <a:gd name="connsiteY3" fmla="*/ 65919 h 5386119"/>
              <a:gd name="connsiteX4" fmla="*/ 6108990 w 10092615"/>
              <a:gd name="connsiteY4" fmla="*/ 232574 h 5386119"/>
              <a:gd name="connsiteX5" fmla="*/ 2372549 w 10092615"/>
              <a:gd name="connsiteY5" fmla="*/ 73478 h 5386119"/>
              <a:gd name="connsiteX6" fmla="*/ 259734 w 10092615"/>
              <a:gd name="connsiteY6" fmla="*/ 1625946 h 5386119"/>
              <a:gd name="connsiteX7" fmla="*/ 249135 w 10092615"/>
              <a:gd name="connsiteY7" fmla="*/ 3365142 h 5386119"/>
              <a:gd name="connsiteX8" fmla="*/ 2207126 w 10092615"/>
              <a:gd name="connsiteY8" fmla="*/ 4129402 h 5386119"/>
              <a:gd name="connsiteX9" fmla="*/ 3780940 w 10092615"/>
              <a:gd name="connsiteY9" fmla="*/ 5373673 h 5386119"/>
              <a:gd name="connsiteX10" fmla="*/ 5497257 w 10092615"/>
              <a:gd name="connsiteY10" fmla="*/ 4817091 h 5386119"/>
              <a:gd name="connsiteX11" fmla="*/ 7457030 w 10092615"/>
              <a:gd name="connsiteY11" fmla="*/ 4938681 h 5386119"/>
              <a:gd name="connsiteX12" fmla="*/ 9105330 w 10092615"/>
              <a:gd name="connsiteY12" fmla="*/ 4340117 h 5386119"/>
              <a:gd name="connsiteX0" fmla="*/ 9105330 w 10092615"/>
              <a:gd name="connsiteY0" fmla="*/ 4341497 h 5387499"/>
              <a:gd name="connsiteX1" fmla="*/ 9980793 w 10092615"/>
              <a:gd name="connsiteY1" fmla="*/ 3034211 h 5387499"/>
              <a:gd name="connsiteX2" fmla="*/ 9855121 w 10092615"/>
              <a:gd name="connsiteY2" fmla="*/ 1239957 h 5387499"/>
              <a:gd name="connsiteX3" fmla="*/ 7940334 w 10092615"/>
              <a:gd name="connsiteY3" fmla="*/ 134873 h 5387499"/>
              <a:gd name="connsiteX4" fmla="*/ 6108990 w 10092615"/>
              <a:gd name="connsiteY4" fmla="*/ 233954 h 5387499"/>
              <a:gd name="connsiteX5" fmla="*/ 2372549 w 10092615"/>
              <a:gd name="connsiteY5" fmla="*/ 74858 h 5387499"/>
              <a:gd name="connsiteX6" fmla="*/ 259734 w 10092615"/>
              <a:gd name="connsiteY6" fmla="*/ 1627326 h 5387499"/>
              <a:gd name="connsiteX7" fmla="*/ 249135 w 10092615"/>
              <a:gd name="connsiteY7" fmla="*/ 3366522 h 5387499"/>
              <a:gd name="connsiteX8" fmla="*/ 2207126 w 10092615"/>
              <a:gd name="connsiteY8" fmla="*/ 4130782 h 5387499"/>
              <a:gd name="connsiteX9" fmla="*/ 3780940 w 10092615"/>
              <a:gd name="connsiteY9" fmla="*/ 5375053 h 5387499"/>
              <a:gd name="connsiteX10" fmla="*/ 5497257 w 10092615"/>
              <a:gd name="connsiteY10" fmla="*/ 4818471 h 5387499"/>
              <a:gd name="connsiteX11" fmla="*/ 7457030 w 10092615"/>
              <a:gd name="connsiteY11" fmla="*/ 4940061 h 5387499"/>
              <a:gd name="connsiteX12" fmla="*/ 9105330 w 10092615"/>
              <a:gd name="connsiteY12" fmla="*/ 4341497 h 5387499"/>
              <a:gd name="connsiteX0" fmla="*/ 9105330 w 10092615"/>
              <a:gd name="connsiteY0" fmla="*/ 4408931 h 5454933"/>
              <a:gd name="connsiteX1" fmla="*/ 9980793 w 10092615"/>
              <a:gd name="connsiteY1" fmla="*/ 3101645 h 5454933"/>
              <a:gd name="connsiteX2" fmla="*/ 9855121 w 10092615"/>
              <a:gd name="connsiteY2" fmla="*/ 1307391 h 5454933"/>
              <a:gd name="connsiteX3" fmla="*/ 7940334 w 10092615"/>
              <a:gd name="connsiteY3" fmla="*/ 202307 h 5454933"/>
              <a:gd name="connsiteX4" fmla="*/ 2372549 w 10092615"/>
              <a:gd name="connsiteY4" fmla="*/ 142292 h 5454933"/>
              <a:gd name="connsiteX5" fmla="*/ 259734 w 10092615"/>
              <a:gd name="connsiteY5" fmla="*/ 1694760 h 5454933"/>
              <a:gd name="connsiteX6" fmla="*/ 249135 w 10092615"/>
              <a:gd name="connsiteY6" fmla="*/ 3433956 h 5454933"/>
              <a:gd name="connsiteX7" fmla="*/ 2207126 w 10092615"/>
              <a:gd name="connsiteY7" fmla="*/ 4198216 h 5454933"/>
              <a:gd name="connsiteX8" fmla="*/ 3780940 w 10092615"/>
              <a:gd name="connsiteY8" fmla="*/ 5442487 h 5454933"/>
              <a:gd name="connsiteX9" fmla="*/ 5497257 w 10092615"/>
              <a:gd name="connsiteY9" fmla="*/ 4885905 h 5454933"/>
              <a:gd name="connsiteX10" fmla="*/ 7457030 w 10092615"/>
              <a:gd name="connsiteY10" fmla="*/ 5007495 h 5454933"/>
              <a:gd name="connsiteX11" fmla="*/ 9105330 w 10092615"/>
              <a:gd name="connsiteY11" fmla="*/ 4408931 h 5454933"/>
              <a:gd name="connsiteX0" fmla="*/ 9105330 w 10034048"/>
              <a:gd name="connsiteY0" fmla="*/ 4417816 h 5463818"/>
              <a:gd name="connsiteX1" fmla="*/ 9980793 w 10034048"/>
              <a:gd name="connsiteY1" fmla="*/ 3110530 h 5463818"/>
              <a:gd name="connsiteX2" fmla="*/ 9719194 w 10034048"/>
              <a:gd name="connsiteY2" fmla="*/ 1491966 h 5463818"/>
              <a:gd name="connsiteX3" fmla="*/ 7940334 w 10034048"/>
              <a:gd name="connsiteY3" fmla="*/ 211192 h 5463818"/>
              <a:gd name="connsiteX4" fmla="*/ 2372549 w 10034048"/>
              <a:gd name="connsiteY4" fmla="*/ 151177 h 5463818"/>
              <a:gd name="connsiteX5" fmla="*/ 259734 w 10034048"/>
              <a:gd name="connsiteY5" fmla="*/ 1703645 h 5463818"/>
              <a:gd name="connsiteX6" fmla="*/ 249135 w 10034048"/>
              <a:gd name="connsiteY6" fmla="*/ 3442841 h 5463818"/>
              <a:gd name="connsiteX7" fmla="*/ 2207126 w 10034048"/>
              <a:gd name="connsiteY7" fmla="*/ 4207101 h 5463818"/>
              <a:gd name="connsiteX8" fmla="*/ 3780940 w 10034048"/>
              <a:gd name="connsiteY8" fmla="*/ 5451372 h 5463818"/>
              <a:gd name="connsiteX9" fmla="*/ 5497257 w 10034048"/>
              <a:gd name="connsiteY9" fmla="*/ 4894790 h 5463818"/>
              <a:gd name="connsiteX10" fmla="*/ 7457030 w 10034048"/>
              <a:gd name="connsiteY10" fmla="*/ 5016380 h 5463818"/>
              <a:gd name="connsiteX11" fmla="*/ 9105330 w 10034048"/>
              <a:gd name="connsiteY11" fmla="*/ 4417816 h 5463818"/>
              <a:gd name="connsiteX0" fmla="*/ 9105330 w 10074284"/>
              <a:gd name="connsiteY0" fmla="*/ 4483278 h 5529280"/>
              <a:gd name="connsiteX1" fmla="*/ 9980793 w 10074284"/>
              <a:gd name="connsiteY1" fmla="*/ 3175992 h 5529280"/>
              <a:gd name="connsiteX2" fmla="*/ 9719194 w 10074284"/>
              <a:gd name="connsiteY2" fmla="*/ 1557428 h 5529280"/>
              <a:gd name="connsiteX3" fmla="*/ 7056813 w 10074284"/>
              <a:gd name="connsiteY3" fmla="*/ 155020 h 5529280"/>
              <a:gd name="connsiteX4" fmla="*/ 2372549 w 10074284"/>
              <a:gd name="connsiteY4" fmla="*/ 216639 h 5529280"/>
              <a:gd name="connsiteX5" fmla="*/ 259734 w 10074284"/>
              <a:gd name="connsiteY5" fmla="*/ 1769107 h 5529280"/>
              <a:gd name="connsiteX6" fmla="*/ 249135 w 10074284"/>
              <a:gd name="connsiteY6" fmla="*/ 3508303 h 5529280"/>
              <a:gd name="connsiteX7" fmla="*/ 2207126 w 10074284"/>
              <a:gd name="connsiteY7" fmla="*/ 4272563 h 5529280"/>
              <a:gd name="connsiteX8" fmla="*/ 3780940 w 10074284"/>
              <a:gd name="connsiteY8" fmla="*/ 5516834 h 5529280"/>
              <a:gd name="connsiteX9" fmla="*/ 5497257 w 10074284"/>
              <a:gd name="connsiteY9" fmla="*/ 4960252 h 5529280"/>
              <a:gd name="connsiteX10" fmla="*/ 7457030 w 10074284"/>
              <a:gd name="connsiteY10" fmla="*/ 5081842 h 5529280"/>
              <a:gd name="connsiteX11" fmla="*/ 9105330 w 10074284"/>
              <a:gd name="connsiteY11" fmla="*/ 4483278 h 5529280"/>
              <a:gd name="connsiteX0" fmla="*/ 9105330 w 9988249"/>
              <a:gd name="connsiteY0" fmla="*/ 4464586 h 5510588"/>
              <a:gd name="connsiteX1" fmla="*/ 9980793 w 9988249"/>
              <a:gd name="connsiteY1" fmla="*/ 3157300 h 5510588"/>
              <a:gd name="connsiteX2" fmla="*/ 9379377 w 9988249"/>
              <a:gd name="connsiteY2" fmla="*/ 1254927 h 5510588"/>
              <a:gd name="connsiteX3" fmla="*/ 7056813 w 9988249"/>
              <a:gd name="connsiteY3" fmla="*/ 136328 h 5510588"/>
              <a:gd name="connsiteX4" fmla="*/ 2372549 w 9988249"/>
              <a:gd name="connsiteY4" fmla="*/ 197947 h 5510588"/>
              <a:gd name="connsiteX5" fmla="*/ 259734 w 9988249"/>
              <a:gd name="connsiteY5" fmla="*/ 1750415 h 5510588"/>
              <a:gd name="connsiteX6" fmla="*/ 249135 w 9988249"/>
              <a:gd name="connsiteY6" fmla="*/ 3489611 h 5510588"/>
              <a:gd name="connsiteX7" fmla="*/ 2207126 w 9988249"/>
              <a:gd name="connsiteY7" fmla="*/ 4253871 h 5510588"/>
              <a:gd name="connsiteX8" fmla="*/ 3780940 w 9988249"/>
              <a:gd name="connsiteY8" fmla="*/ 5498142 h 5510588"/>
              <a:gd name="connsiteX9" fmla="*/ 5497257 w 9988249"/>
              <a:gd name="connsiteY9" fmla="*/ 4941560 h 5510588"/>
              <a:gd name="connsiteX10" fmla="*/ 7457030 w 9988249"/>
              <a:gd name="connsiteY10" fmla="*/ 5063150 h 5510588"/>
              <a:gd name="connsiteX11" fmla="*/ 9105330 w 9988249"/>
              <a:gd name="connsiteY11" fmla="*/ 4464586 h 5510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988249" h="5510588">
                <a:moveTo>
                  <a:pt x="9105330" y="4464586"/>
                </a:moveTo>
                <a:cubicBezTo>
                  <a:pt x="9525957" y="4146944"/>
                  <a:pt x="9935119" y="3692243"/>
                  <a:pt x="9980793" y="3157300"/>
                </a:cubicBezTo>
                <a:cubicBezTo>
                  <a:pt x="10026467" y="2622357"/>
                  <a:pt x="9866707" y="1758422"/>
                  <a:pt x="9379377" y="1254927"/>
                </a:cubicBezTo>
                <a:cubicBezTo>
                  <a:pt x="8892047" y="751432"/>
                  <a:pt x="8224618" y="312491"/>
                  <a:pt x="7056813" y="136328"/>
                </a:cubicBezTo>
                <a:cubicBezTo>
                  <a:pt x="5889008" y="-39835"/>
                  <a:pt x="3505395" y="-71067"/>
                  <a:pt x="2372549" y="197947"/>
                </a:cubicBezTo>
                <a:cubicBezTo>
                  <a:pt x="1239703" y="466961"/>
                  <a:pt x="613636" y="1201804"/>
                  <a:pt x="259734" y="1750415"/>
                </a:cubicBezTo>
                <a:cubicBezTo>
                  <a:pt x="-94168" y="2299026"/>
                  <a:pt x="-75430" y="3072368"/>
                  <a:pt x="249135" y="3489611"/>
                </a:cubicBezTo>
                <a:cubicBezTo>
                  <a:pt x="573700" y="3906854"/>
                  <a:pt x="1618492" y="3919116"/>
                  <a:pt x="2207126" y="4253871"/>
                </a:cubicBezTo>
                <a:cubicBezTo>
                  <a:pt x="2795760" y="4588626"/>
                  <a:pt x="3232585" y="5383527"/>
                  <a:pt x="3780940" y="5498142"/>
                </a:cubicBezTo>
                <a:cubicBezTo>
                  <a:pt x="4329295" y="5612757"/>
                  <a:pt x="4774135" y="4896931"/>
                  <a:pt x="5497257" y="4941560"/>
                </a:cubicBezTo>
                <a:cubicBezTo>
                  <a:pt x="6220379" y="4986189"/>
                  <a:pt x="6855685" y="5142646"/>
                  <a:pt x="7457030" y="5063150"/>
                </a:cubicBezTo>
                <a:cubicBezTo>
                  <a:pt x="8058375" y="4983654"/>
                  <a:pt x="8684703" y="4782228"/>
                  <a:pt x="9105330" y="4464586"/>
                </a:cubicBezTo>
                <a:close/>
              </a:path>
            </a:pathLst>
          </a:custGeom>
          <a:solidFill>
            <a:srgbClr val="71DB9E"/>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sz="3200" b="1">
              <a:solidFill>
                <a:schemeClr val="bg1"/>
              </a:solidFill>
              <a:latin typeface="+mj-lt"/>
              <a:ea typeface="Tahoma" panose="020B0604030504040204" pitchFamily="34" charset="0"/>
              <a:cs typeface="Tahoma" panose="020B0604030504040204" pitchFamily="34" charset="0"/>
            </a:endParaRPr>
          </a:p>
        </p:txBody>
      </p:sp>
      <p:sp>
        <p:nvSpPr>
          <p:cNvPr id="3" name="Frihandsfigur: Form 7">
            <a:extLst>
              <a:ext uri="{FF2B5EF4-FFF2-40B4-BE49-F238E27FC236}">
                <a16:creationId xmlns:a16="http://schemas.microsoft.com/office/drawing/2014/main" id="{827465A0-5C5A-4046-C723-6046E419918C}"/>
              </a:ext>
            </a:extLst>
          </p:cNvPr>
          <p:cNvSpPr/>
          <p:nvPr/>
        </p:nvSpPr>
        <p:spPr>
          <a:xfrm>
            <a:off x="925916" y="2129642"/>
            <a:ext cx="2948031" cy="2258307"/>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70947 w 4801756"/>
              <a:gd name="connsiteY0" fmla="*/ 95810 h 2719899"/>
              <a:gd name="connsiteX1" fmla="*/ 371058 w 4801756"/>
              <a:gd name="connsiteY1" fmla="*/ 130521 h 2719899"/>
              <a:gd name="connsiteX2" fmla="*/ 4987 w 4801756"/>
              <a:gd name="connsiteY2" fmla="*/ 1666885 h 2719899"/>
              <a:gd name="connsiteX3" fmla="*/ 523147 w 4801756"/>
              <a:gd name="connsiteY3" fmla="*/ 2569236 h 2719899"/>
              <a:gd name="connsiteX4" fmla="*/ 2519587 w 4801756"/>
              <a:gd name="connsiteY4" fmla="*/ 2535565 h 2719899"/>
              <a:gd name="connsiteX5" fmla="*/ 4424587 w 4801756"/>
              <a:gd name="connsiteY5" fmla="*/ 2674912 h 2719899"/>
              <a:gd name="connsiteX6" fmla="*/ 4737007 w 4801756"/>
              <a:gd name="connsiteY6" fmla="*/ 1635491 h 2719899"/>
              <a:gd name="connsiteX7" fmla="*/ 4485547 w 4801756"/>
              <a:gd name="connsiteY7" fmla="*/ 232078 h 2719899"/>
              <a:gd name="connsiteX8" fmla="*/ 1970947 w 4801756"/>
              <a:gd name="connsiteY8" fmla="*/ 95810 h 2719899"/>
              <a:gd name="connsiteX0" fmla="*/ 1970947 w 4865408"/>
              <a:gd name="connsiteY0" fmla="*/ 127825 h 2751914"/>
              <a:gd name="connsiteX1" fmla="*/ 371058 w 4865408"/>
              <a:gd name="connsiteY1" fmla="*/ 162536 h 2751914"/>
              <a:gd name="connsiteX2" fmla="*/ 4987 w 4865408"/>
              <a:gd name="connsiteY2" fmla="*/ 1698900 h 2751914"/>
              <a:gd name="connsiteX3" fmla="*/ 523147 w 4865408"/>
              <a:gd name="connsiteY3" fmla="*/ 2601251 h 2751914"/>
              <a:gd name="connsiteX4" fmla="*/ 2519587 w 4865408"/>
              <a:gd name="connsiteY4" fmla="*/ 2567580 h 2751914"/>
              <a:gd name="connsiteX5" fmla="*/ 4424587 w 4865408"/>
              <a:gd name="connsiteY5" fmla="*/ 2706927 h 2751914"/>
              <a:gd name="connsiteX6" fmla="*/ 4737007 w 4865408"/>
              <a:gd name="connsiteY6" fmla="*/ 1667506 h 2751914"/>
              <a:gd name="connsiteX7" fmla="*/ 4607156 w 4865408"/>
              <a:gd name="connsiteY7" fmla="*/ 111834 h 2751914"/>
              <a:gd name="connsiteX8" fmla="*/ 1970947 w 4865408"/>
              <a:gd name="connsiteY8" fmla="*/ 127825 h 2751914"/>
              <a:gd name="connsiteX0" fmla="*/ 1970947 w 4865408"/>
              <a:gd name="connsiteY0" fmla="*/ 127825 h 2770921"/>
              <a:gd name="connsiteX1" fmla="*/ 371058 w 4865408"/>
              <a:gd name="connsiteY1" fmla="*/ 162536 h 2770921"/>
              <a:gd name="connsiteX2" fmla="*/ 4987 w 4865408"/>
              <a:gd name="connsiteY2" fmla="*/ 1698900 h 2770921"/>
              <a:gd name="connsiteX3" fmla="*/ 523147 w 4865408"/>
              <a:gd name="connsiteY3" fmla="*/ 2601251 h 2770921"/>
              <a:gd name="connsiteX4" fmla="*/ 2533099 w 4865408"/>
              <a:gd name="connsiteY4" fmla="*/ 2652167 h 2770921"/>
              <a:gd name="connsiteX5" fmla="*/ 4424587 w 4865408"/>
              <a:gd name="connsiteY5" fmla="*/ 2706927 h 2770921"/>
              <a:gd name="connsiteX6" fmla="*/ 4737007 w 4865408"/>
              <a:gd name="connsiteY6" fmla="*/ 1667506 h 2770921"/>
              <a:gd name="connsiteX7" fmla="*/ 4607156 w 4865408"/>
              <a:gd name="connsiteY7" fmla="*/ 111834 h 2770921"/>
              <a:gd name="connsiteX8" fmla="*/ 1970947 w 4865408"/>
              <a:gd name="connsiteY8" fmla="*/ 127825 h 2770921"/>
              <a:gd name="connsiteX0" fmla="*/ 1970947 w 4865408"/>
              <a:gd name="connsiteY0" fmla="*/ 127825 h 3079061"/>
              <a:gd name="connsiteX1" fmla="*/ 371058 w 4865408"/>
              <a:gd name="connsiteY1" fmla="*/ 162536 h 3079061"/>
              <a:gd name="connsiteX2" fmla="*/ 4987 w 4865408"/>
              <a:gd name="connsiteY2" fmla="*/ 1698900 h 3079061"/>
              <a:gd name="connsiteX3" fmla="*/ 523147 w 4865408"/>
              <a:gd name="connsiteY3" fmla="*/ 2601251 h 3079061"/>
              <a:gd name="connsiteX4" fmla="*/ 2533099 w 4865408"/>
              <a:gd name="connsiteY4" fmla="*/ 2652167 h 3079061"/>
              <a:gd name="connsiteX5" fmla="*/ 4181372 w 4865408"/>
              <a:gd name="connsiteY5" fmla="*/ 3045280 h 3079061"/>
              <a:gd name="connsiteX6" fmla="*/ 4737007 w 4865408"/>
              <a:gd name="connsiteY6" fmla="*/ 1667506 h 3079061"/>
              <a:gd name="connsiteX7" fmla="*/ 4607156 w 4865408"/>
              <a:gd name="connsiteY7" fmla="*/ 111834 h 3079061"/>
              <a:gd name="connsiteX8" fmla="*/ 1970947 w 4865408"/>
              <a:gd name="connsiteY8" fmla="*/ 127825 h 3079061"/>
              <a:gd name="connsiteX0" fmla="*/ 1970947 w 4865408"/>
              <a:gd name="connsiteY0" fmla="*/ 127825 h 3094546"/>
              <a:gd name="connsiteX1" fmla="*/ 371058 w 4865408"/>
              <a:gd name="connsiteY1" fmla="*/ 162536 h 3094546"/>
              <a:gd name="connsiteX2" fmla="*/ 4987 w 4865408"/>
              <a:gd name="connsiteY2" fmla="*/ 1698900 h 3094546"/>
              <a:gd name="connsiteX3" fmla="*/ 523147 w 4865408"/>
              <a:gd name="connsiteY3" fmla="*/ 2601251 h 3094546"/>
              <a:gd name="connsiteX4" fmla="*/ 2533099 w 4865408"/>
              <a:gd name="connsiteY4" fmla="*/ 2770590 h 3094546"/>
              <a:gd name="connsiteX5" fmla="*/ 4181372 w 4865408"/>
              <a:gd name="connsiteY5" fmla="*/ 3045280 h 3094546"/>
              <a:gd name="connsiteX6" fmla="*/ 4737007 w 4865408"/>
              <a:gd name="connsiteY6" fmla="*/ 1667506 h 3094546"/>
              <a:gd name="connsiteX7" fmla="*/ 4607156 w 4865408"/>
              <a:gd name="connsiteY7" fmla="*/ 111834 h 3094546"/>
              <a:gd name="connsiteX8" fmla="*/ 1970947 w 4865408"/>
              <a:gd name="connsiteY8" fmla="*/ 127825 h 3094546"/>
              <a:gd name="connsiteX0" fmla="*/ 1970947 w 4788276"/>
              <a:gd name="connsiteY0" fmla="*/ 127825 h 3094546"/>
              <a:gd name="connsiteX1" fmla="*/ 371058 w 4788276"/>
              <a:gd name="connsiteY1" fmla="*/ 162536 h 3094546"/>
              <a:gd name="connsiteX2" fmla="*/ 4987 w 4788276"/>
              <a:gd name="connsiteY2" fmla="*/ 1698900 h 3094546"/>
              <a:gd name="connsiteX3" fmla="*/ 523147 w 4788276"/>
              <a:gd name="connsiteY3" fmla="*/ 2601251 h 3094546"/>
              <a:gd name="connsiteX4" fmla="*/ 2533099 w 4788276"/>
              <a:gd name="connsiteY4" fmla="*/ 2770590 h 3094546"/>
              <a:gd name="connsiteX5" fmla="*/ 4181372 w 4788276"/>
              <a:gd name="connsiteY5" fmla="*/ 3045280 h 3094546"/>
              <a:gd name="connsiteX6" fmla="*/ 4534329 w 4788276"/>
              <a:gd name="connsiteY6" fmla="*/ 1667506 h 3094546"/>
              <a:gd name="connsiteX7" fmla="*/ 4607156 w 4788276"/>
              <a:gd name="connsiteY7" fmla="*/ 111834 h 3094546"/>
              <a:gd name="connsiteX8" fmla="*/ 1970947 w 4788276"/>
              <a:gd name="connsiteY8" fmla="*/ 127825 h 3094546"/>
              <a:gd name="connsiteX0" fmla="*/ 1972986 w 4790317"/>
              <a:gd name="connsiteY0" fmla="*/ 127825 h 3092874"/>
              <a:gd name="connsiteX1" fmla="*/ 373097 w 4790317"/>
              <a:gd name="connsiteY1" fmla="*/ 162536 h 3092874"/>
              <a:gd name="connsiteX2" fmla="*/ 7026 w 4790317"/>
              <a:gd name="connsiteY2" fmla="*/ 1698900 h 3092874"/>
              <a:gd name="connsiteX3" fmla="*/ 565722 w 4790317"/>
              <a:gd name="connsiteY3" fmla="*/ 2719674 h 3092874"/>
              <a:gd name="connsiteX4" fmla="*/ 2535138 w 4790317"/>
              <a:gd name="connsiteY4" fmla="*/ 2770590 h 3092874"/>
              <a:gd name="connsiteX5" fmla="*/ 4183411 w 4790317"/>
              <a:gd name="connsiteY5" fmla="*/ 3045280 h 3092874"/>
              <a:gd name="connsiteX6" fmla="*/ 4536368 w 4790317"/>
              <a:gd name="connsiteY6" fmla="*/ 1667506 h 3092874"/>
              <a:gd name="connsiteX7" fmla="*/ 4609195 w 4790317"/>
              <a:gd name="connsiteY7" fmla="*/ 111834 h 3092874"/>
              <a:gd name="connsiteX8" fmla="*/ 1972986 w 4790317"/>
              <a:gd name="connsiteY8" fmla="*/ 127825 h 3092874"/>
              <a:gd name="connsiteX0" fmla="*/ 2033966 w 4851296"/>
              <a:gd name="connsiteY0" fmla="*/ 127825 h 3092874"/>
              <a:gd name="connsiteX1" fmla="*/ 434077 w 4851296"/>
              <a:gd name="connsiteY1" fmla="*/ 162536 h 3092874"/>
              <a:gd name="connsiteX2" fmla="*/ 49858 w 4851296"/>
              <a:gd name="connsiteY2" fmla="*/ 1195688 h 3092874"/>
              <a:gd name="connsiteX3" fmla="*/ 68006 w 4851296"/>
              <a:gd name="connsiteY3" fmla="*/ 1698900 h 3092874"/>
              <a:gd name="connsiteX4" fmla="*/ 626702 w 4851296"/>
              <a:gd name="connsiteY4" fmla="*/ 2719674 h 3092874"/>
              <a:gd name="connsiteX5" fmla="*/ 2596118 w 4851296"/>
              <a:gd name="connsiteY5" fmla="*/ 2770590 h 3092874"/>
              <a:gd name="connsiteX6" fmla="*/ 4244391 w 4851296"/>
              <a:gd name="connsiteY6" fmla="*/ 3045280 h 3092874"/>
              <a:gd name="connsiteX7" fmla="*/ 4597348 w 4851296"/>
              <a:gd name="connsiteY7" fmla="*/ 1667506 h 3092874"/>
              <a:gd name="connsiteX8" fmla="*/ 4670175 w 4851296"/>
              <a:gd name="connsiteY8" fmla="*/ 111834 h 3092874"/>
              <a:gd name="connsiteX9" fmla="*/ 2033966 w 4851296"/>
              <a:gd name="connsiteY9" fmla="*/ 127825 h 3092874"/>
              <a:gd name="connsiteX0" fmla="*/ 1992055 w 4809385"/>
              <a:gd name="connsiteY0" fmla="*/ 127825 h 3092874"/>
              <a:gd name="connsiteX1" fmla="*/ 392166 w 4809385"/>
              <a:gd name="connsiteY1" fmla="*/ 162536 h 3092874"/>
              <a:gd name="connsiteX2" fmla="*/ 7947 w 4809385"/>
              <a:gd name="connsiteY2" fmla="*/ 1195688 h 3092874"/>
              <a:gd name="connsiteX3" fmla="*/ 350382 w 4809385"/>
              <a:gd name="connsiteY3" fmla="*/ 1817322 h 3092874"/>
              <a:gd name="connsiteX4" fmla="*/ 584791 w 4809385"/>
              <a:gd name="connsiteY4" fmla="*/ 2719674 h 3092874"/>
              <a:gd name="connsiteX5" fmla="*/ 2554207 w 4809385"/>
              <a:gd name="connsiteY5" fmla="*/ 2770590 h 3092874"/>
              <a:gd name="connsiteX6" fmla="*/ 4202480 w 4809385"/>
              <a:gd name="connsiteY6" fmla="*/ 3045280 h 3092874"/>
              <a:gd name="connsiteX7" fmla="*/ 4555437 w 4809385"/>
              <a:gd name="connsiteY7" fmla="*/ 1667506 h 3092874"/>
              <a:gd name="connsiteX8" fmla="*/ 4628264 w 4809385"/>
              <a:gd name="connsiteY8" fmla="*/ 111834 h 3092874"/>
              <a:gd name="connsiteX9" fmla="*/ 1992055 w 4809385"/>
              <a:gd name="connsiteY9" fmla="*/ 127825 h 3092874"/>
              <a:gd name="connsiteX0" fmla="*/ 1992055 w 4809385"/>
              <a:gd name="connsiteY0" fmla="*/ 127825 h 3092874"/>
              <a:gd name="connsiteX1" fmla="*/ 392166 w 4809385"/>
              <a:gd name="connsiteY1" fmla="*/ 162536 h 3092874"/>
              <a:gd name="connsiteX2" fmla="*/ 7947 w 4809385"/>
              <a:gd name="connsiteY2" fmla="*/ 789667 h 3092874"/>
              <a:gd name="connsiteX3" fmla="*/ 350382 w 4809385"/>
              <a:gd name="connsiteY3" fmla="*/ 1817322 h 3092874"/>
              <a:gd name="connsiteX4" fmla="*/ 584791 w 4809385"/>
              <a:gd name="connsiteY4" fmla="*/ 2719674 h 3092874"/>
              <a:gd name="connsiteX5" fmla="*/ 2554207 w 4809385"/>
              <a:gd name="connsiteY5" fmla="*/ 2770590 h 3092874"/>
              <a:gd name="connsiteX6" fmla="*/ 4202480 w 4809385"/>
              <a:gd name="connsiteY6" fmla="*/ 3045280 h 3092874"/>
              <a:gd name="connsiteX7" fmla="*/ 4555437 w 4809385"/>
              <a:gd name="connsiteY7" fmla="*/ 1667506 h 3092874"/>
              <a:gd name="connsiteX8" fmla="*/ 4628264 w 4809385"/>
              <a:gd name="connsiteY8" fmla="*/ 111834 h 3092874"/>
              <a:gd name="connsiteX9" fmla="*/ 1992055 w 4809385"/>
              <a:gd name="connsiteY9" fmla="*/ 127825 h 3092874"/>
              <a:gd name="connsiteX0" fmla="*/ 1996157 w 4813487"/>
              <a:gd name="connsiteY0" fmla="*/ 127825 h 3092874"/>
              <a:gd name="connsiteX1" fmla="*/ 396268 w 4813487"/>
              <a:gd name="connsiteY1" fmla="*/ 162536 h 3092874"/>
              <a:gd name="connsiteX2" fmla="*/ 12049 w 4813487"/>
              <a:gd name="connsiteY2" fmla="*/ 789667 h 3092874"/>
              <a:gd name="connsiteX3" fmla="*/ 232877 w 4813487"/>
              <a:gd name="connsiteY3" fmla="*/ 1817322 h 3092874"/>
              <a:gd name="connsiteX4" fmla="*/ 588893 w 4813487"/>
              <a:gd name="connsiteY4" fmla="*/ 2719674 h 3092874"/>
              <a:gd name="connsiteX5" fmla="*/ 2558309 w 4813487"/>
              <a:gd name="connsiteY5" fmla="*/ 2770590 h 3092874"/>
              <a:gd name="connsiteX6" fmla="*/ 4206582 w 4813487"/>
              <a:gd name="connsiteY6" fmla="*/ 3045280 h 3092874"/>
              <a:gd name="connsiteX7" fmla="*/ 4559539 w 4813487"/>
              <a:gd name="connsiteY7" fmla="*/ 1667506 h 3092874"/>
              <a:gd name="connsiteX8" fmla="*/ 4632366 w 4813487"/>
              <a:gd name="connsiteY8" fmla="*/ 111834 h 3092874"/>
              <a:gd name="connsiteX9" fmla="*/ 1996157 w 4813487"/>
              <a:gd name="connsiteY9" fmla="*/ 127825 h 3092874"/>
              <a:gd name="connsiteX0" fmla="*/ 1994461 w 4811791"/>
              <a:gd name="connsiteY0" fmla="*/ 127825 h 3093817"/>
              <a:gd name="connsiteX1" fmla="*/ 394572 w 4811791"/>
              <a:gd name="connsiteY1" fmla="*/ 162536 h 3093817"/>
              <a:gd name="connsiteX2" fmla="*/ 10353 w 4811791"/>
              <a:gd name="connsiteY2" fmla="*/ 789667 h 3093817"/>
              <a:gd name="connsiteX3" fmla="*/ 231181 w 4811791"/>
              <a:gd name="connsiteY3" fmla="*/ 1817322 h 3093817"/>
              <a:gd name="connsiteX4" fmla="*/ 343981 w 4811791"/>
              <a:gd name="connsiteY4" fmla="*/ 2652004 h 3093817"/>
              <a:gd name="connsiteX5" fmla="*/ 2556613 w 4811791"/>
              <a:gd name="connsiteY5" fmla="*/ 2770590 h 3093817"/>
              <a:gd name="connsiteX6" fmla="*/ 4204886 w 4811791"/>
              <a:gd name="connsiteY6" fmla="*/ 3045280 h 3093817"/>
              <a:gd name="connsiteX7" fmla="*/ 4557843 w 4811791"/>
              <a:gd name="connsiteY7" fmla="*/ 1667506 h 3093817"/>
              <a:gd name="connsiteX8" fmla="*/ 4630670 w 4811791"/>
              <a:gd name="connsiteY8" fmla="*/ 111834 h 3093817"/>
              <a:gd name="connsiteX9" fmla="*/ 1994461 w 4811791"/>
              <a:gd name="connsiteY9" fmla="*/ 127825 h 3093817"/>
              <a:gd name="connsiteX0" fmla="*/ 1997007 w 4814337"/>
              <a:gd name="connsiteY0" fmla="*/ 127825 h 3093817"/>
              <a:gd name="connsiteX1" fmla="*/ 397118 w 4814337"/>
              <a:gd name="connsiteY1" fmla="*/ 162536 h 3093817"/>
              <a:gd name="connsiteX2" fmla="*/ 12899 w 4814337"/>
              <a:gd name="connsiteY2" fmla="*/ 789667 h 3093817"/>
              <a:gd name="connsiteX3" fmla="*/ 179679 w 4814337"/>
              <a:gd name="connsiteY3" fmla="*/ 1732735 h 3093817"/>
              <a:gd name="connsiteX4" fmla="*/ 346527 w 4814337"/>
              <a:gd name="connsiteY4" fmla="*/ 2652004 h 3093817"/>
              <a:gd name="connsiteX5" fmla="*/ 2559159 w 4814337"/>
              <a:gd name="connsiteY5" fmla="*/ 2770590 h 3093817"/>
              <a:gd name="connsiteX6" fmla="*/ 4207432 w 4814337"/>
              <a:gd name="connsiteY6" fmla="*/ 3045280 h 3093817"/>
              <a:gd name="connsiteX7" fmla="*/ 4560389 w 4814337"/>
              <a:gd name="connsiteY7" fmla="*/ 1667506 h 3093817"/>
              <a:gd name="connsiteX8" fmla="*/ 4633216 w 4814337"/>
              <a:gd name="connsiteY8" fmla="*/ 111834 h 3093817"/>
              <a:gd name="connsiteX9" fmla="*/ 1997007 w 4814337"/>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35836"/>
              <a:gd name="connsiteY0" fmla="*/ 134747 h 3095028"/>
              <a:gd name="connsiteX1" fmla="*/ 462027 w 4835836"/>
              <a:gd name="connsiteY1" fmla="*/ 169458 h 3095028"/>
              <a:gd name="connsiteX2" fmla="*/ 10249 w 4835836"/>
              <a:gd name="connsiteY2" fmla="*/ 728919 h 3095028"/>
              <a:gd name="connsiteX3" fmla="*/ 244588 w 4835836"/>
              <a:gd name="connsiteY3" fmla="*/ 1739657 h 3095028"/>
              <a:gd name="connsiteX4" fmla="*/ 411436 w 4835836"/>
              <a:gd name="connsiteY4" fmla="*/ 2658926 h 3095028"/>
              <a:gd name="connsiteX5" fmla="*/ 2624068 w 4835836"/>
              <a:gd name="connsiteY5" fmla="*/ 2777512 h 3095028"/>
              <a:gd name="connsiteX6" fmla="*/ 4272341 w 4835836"/>
              <a:gd name="connsiteY6" fmla="*/ 3052202 h 3095028"/>
              <a:gd name="connsiteX7" fmla="*/ 4461020 w 4835836"/>
              <a:gd name="connsiteY7" fmla="*/ 1767920 h 3095028"/>
              <a:gd name="connsiteX8" fmla="*/ 4698125 w 4835836"/>
              <a:gd name="connsiteY8" fmla="*/ 118756 h 3095028"/>
              <a:gd name="connsiteX9" fmla="*/ 2061916 w 4835836"/>
              <a:gd name="connsiteY9" fmla="*/ 134747 h 3095028"/>
              <a:gd name="connsiteX0" fmla="*/ 2061916 w 5579491"/>
              <a:gd name="connsiteY0" fmla="*/ 96285 h 3056565"/>
              <a:gd name="connsiteX1" fmla="*/ 462027 w 5579491"/>
              <a:gd name="connsiteY1" fmla="*/ 130996 h 3056565"/>
              <a:gd name="connsiteX2" fmla="*/ 10249 w 5579491"/>
              <a:gd name="connsiteY2" fmla="*/ 690457 h 3056565"/>
              <a:gd name="connsiteX3" fmla="*/ 244588 w 5579491"/>
              <a:gd name="connsiteY3" fmla="*/ 1701195 h 3056565"/>
              <a:gd name="connsiteX4" fmla="*/ 411436 w 5579491"/>
              <a:gd name="connsiteY4" fmla="*/ 2620464 h 3056565"/>
              <a:gd name="connsiteX5" fmla="*/ 2624068 w 5579491"/>
              <a:gd name="connsiteY5" fmla="*/ 2739050 h 3056565"/>
              <a:gd name="connsiteX6" fmla="*/ 4272341 w 5579491"/>
              <a:gd name="connsiteY6" fmla="*/ 3013740 h 3056565"/>
              <a:gd name="connsiteX7" fmla="*/ 4461020 w 5579491"/>
              <a:gd name="connsiteY7" fmla="*/ 1729458 h 3056565"/>
              <a:gd name="connsiteX8" fmla="*/ 5507902 w 5579491"/>
              <a:gd name="connsiteY8" fmla="*/ 130571 h 3056565"/>
              <a:gd name="connsiteX9" fmla="*/ 2061916 w 5579491"/>
              <a:gd name="connsiteY9" fmla="*/ 96285 h 3056565"/>
              <a:gd name="connsiteX0" fmla="*/ 2061916 w 5724609"/>
              <a:gd name="connsiteY0" fmla="*/ 233168 h 3193448"/>
              <a:gd name="connsiteX1" fmla="*/ 462027 w 5724609"/>
              <a:gd name="connsiteY1" fmla="*/ 267879 h 3193448"/>
              <a:gd name="connsiteX2" fmla="*/ 10249 w 5724609"/>
              <a:gd name="connsiteY2" fmla="*/ 827340 h 3193448"/>
              <a:gd name="connsiteX3" fmla="*/ 244588 w 5724609"/>
              <a:gd name="connsiteY3" fmla="*/ 1838078 h 3193448"/>
              <a:gd name="connsiteX4" fmla="*/ 411436 w 5724609"/>
              <a:gd name="connsiteY4" fmla="*/ 2757347 h 3193448"/>
              <a:gd name="connsiteX5" fmla="*/ 2624068 w 5724609"/>
              <a:gd name="connsiteY5" fmla="*/ 2875933 h 3193448"/>
              <a:gd name="connsiteX6" fmla="*/ 4272341 w 5724609"/>
              <a:gd name="connsiteY6" fmla="*/ 3150623 h 3193448"/>
              <a:gd name="connsiteX7" fmla="*/ 4461020 w 5724609"/>
              <a:gd name="connsiteY7" fmla="*/ 1866341 h 3193448"/>
              <a:gd name="connsiteX8" fmla="*/ 5507902 w 5724609"/>
              <a:gd name="connsiteY8" fmla="*/ 267454 h 3193448"/>
              <a:gd name="connsiteX9" fmla="*/ 2061916 w 5724609"/>
              <a:gd name="connsiteY9" fmla="*/ 233168 h 3193448"/>
              <a:gd name="connsiteX0" fmla="*/ 2061916 w 5817125"/>
              <a:gd name="connsiteY0" fmla="*/ 90871 h 3051151"/>
              <a:gd name="connsiteX1" fmla="*/ 462027 w 5817125"/>
              <a:gd name="connsiteY1" fmla="*/ 125582 h 3051151"/>
              <a:gd name="connsiteX2" fmla="*/ 10249 w 5817125"/>
              <a:gd name="connsiteY2" fmla="*/ 685043 h 3051151"/>
              <a:gd name="connsiteX3" fmla="*/ 244588 w 5817125"/>
              <a:gd name="connsiteY3" fmla="*/ 1695781 h 3051151"/>
              <a:gd name="connsiteX4" fmla="*/ 411436 w 5817125"/>
              <a:gd name="connsiteY4" fmla="*/ 2615050 h 3051151"/>
              <a:gd name="connsiteX5" fmla="*/ 2624068 w 5817125"/>
              <a:gd name="connsiteY5" fmla="*/ 2733636 h 3051151"/>
              <a:gd name="connsiteX6" fmla="*/ 4272341 w 5817125"/>
              <a:gd name="connsiteY6" fmla="*/ 3008326 h 3051151"/>
              <a:gd name="connsiteX7" fmla="*/ 4461020 w 5817125"/>
              <a:gd name="connsiteY7" fmla="*/ 1724044 h 3051151"/>
              <a:gd name="connsiteX8" fmla="*/ 5609123 w 5817125"/>
              <a:gd name="connsiteY8" fmla="*/ 326263 h 3051151"/>
              <a:gd name="connsiteX9" fmla="*/ 2061916 w 5817125"/>
              <a:gd name="connsiteY9" fmla="*/ 90871 h 3051151"/>
              <a:gd name="connsiteX0" fmla="*/ 2061916 w 5803865"/>
              <a:gd name="connsiteY0" fmla="*/ 109598 h 3069878"/>
              <a:gd name="connsiteX1" fmla="*/ 462027 w 5803865"/>
              <a:gd name="connsiteY1" fmla="*/ 144309 h 3069878"/>
              <a:gd name="connsiteX2" fmla="*/ 10249 w 5803865"/>
              <a:gd name="connsiteY2" fmla="*/ 703770 h 3069878"/>
              <a:gd name="connsiteX3" fmla="*/ 244588 w 5803865"/>
              <a:gd name="connsiteY3" fmla="*/ 1714508 h 3069878"/>
              <a:gd name="connsiteX4" fmla="*/ 411436 w 5803865"/>
              <a:gd name="connsiteY4" fmla="*/ 2633777 h 3069878"/>
              <a:gd name="connsiteX5" fmla="*/ 2624068 w 5803865"/>
              <a:gd name="connsiteY5" fmla="*/ 2752363 h 3069878"/>
              <a:gd name="connsiteX6" fmla="*/ 4272341 w 5803865"/>
              <a:gd name="connsiteY6" fmla="*/ 3027053 h 3069878"/>
              <a:gd name="connsiteX7" fmla="*/ 4461020 w 5803865"/>
              <a:gd name="connsiteY7" fmla="*/ 1742771 h 3069878"/>
              <a:gd name="connsiteX8" fmla="*/ 5594662 w 5803865"/>
              <a:gd name="connsiteY8" fmla="*/ 316261 h 3069878"/>
              <a:gd name="connsiteX9" fmla="*/ 2061916 w 5803865"/>
              <a:gd name="connsiteY9" fmla="*/ 109598 h 3069878"/>
              <a:gd name="connsiteX0" fmla="*/ 2061916 w 5803865"/>
              <a:gd name="connsiteY0" fmla="*/ 109598 h 2914918"/>
              <a:gd name="connsiteX1" fmla="*/ 462027 w 5803865"/>
              <a:gd name="connsiteY1" fmla="*/ 144309 h 2914918"/>
              <a:gd name="connsiteX2" fmla="*/ 10249 w 5803865"/>
              <a:gd name="connsiteY2" fmla="*/ 703770 h 2914918"/>
              <a:gd name="connsiteX3" fmla="*/ 244588 w 5803865"/>
              <a:gd name="connsiteY3" fmla="*/ 1714508 h 2914918"/>
              <a:gd name="connsiteX4" fmla="*/ 411436 w 5803865"/>
              <a:gd name="connsiteY4" fmla="*/ 2633777 h 2914918"/>
              <a:gd name="connsiteX5" fmla="*/ 2624068 w 5803865"/>
              <a:gd name="connsiteY5" fmla="*/ 2752363 h 2914918"/>
              <a:gd name="connsiteX6" fmla="*/ 4416945 w 5803865"/>
              <a:gd name="connsiteY6" fmla="*/ 2854675 h 2914918"/>
              <a:gd name="connsiteX7" fmla="*/ 4461020 w 5803865"/>
              <a:gd name="connsiteY7" fmla="*/ 1742771 h 2914918"/>
              <a:gd name="connsiteX8" fmla="*/ 5594662 w 5803865"/>
              <a:gd name="connsiteY8" fmla="*/ 316261 h 2914918"/>
              <a:gd name="connsiteX9" fmla="*/ 2061916 w 5803865"/>
              <a:gd name="connsiteY9" fmla="*/ 109598 h 2914918"/>
              <a:gd name="connsiteX0" fmla="*/ 2051807 w 5793756"/>
              <a:gd name="connsiteY0" fmla="*/ 109598 h 2914918"/>
              <a:gd name="connsiteX1" fmla="*/ 451918 w 5793756"/>
              <a:gd name="connsiteY1" fmla="*/ 144309 h 2914918"/>
              <a:gd name="connsiteX2" fmla="*/ 140 w 5793756"/>
              <a:gd name="connsiteY2" fmla="*/ 703770 h 2914918"/>
              <a:gd name="connsiteX3" fmla="*/ 480303 w 5793756"/>
              <a:gd name="connsiteY3" fmla="*/ 1714508 h 2914918"/>
              <a:gd name="connsiteX4" fmla="*/ 401327 w 5793756"/>
              <a:gd name="connsiteY4" fmla="*/ 2633777 h 2914918"/>
              <a:gd name="connsiteX5" fmla="*/ 2613959 w 5793756"/>
              <a:gd name="connsiteY5" fmla="*/ 2752363 h 2914918"/>
              <a:gd name="connsiteX6" fmla="*/ 4406836 w 5793756"/>
              <a:gd name="connsiteY6" fmla="*/ 2854675 h 2914918"/>
              <a:gd name="connsiteX7" fmla="*/ 4450911 w 5793756"/>
              <a:gd name="connsiteY7" fmla="*/ 1742771 h 2914918"/>
              <a:gd name="connsiteX8" fmla="*/ 5584553 w 5793756"/>
              <a:gd name="connsiteY8" fmla="*/ 316261 h 2914918"/>
              <a:gd name="connsiteX9" fmla="*/ 2051807 w 5793756"/>
              <a:gd name="connsiteY9" fmla="*/ 109598 h 2914918"/>
              <a:gd name="connsiteX0" fmla="*/ 1894474 w 5636423"/>
              <a:gd name="connsiteY0" fmla="*/ 109598 h 2914918"/>
              <a:gd name="connsiteX1" fmla="*/ 294585 w 5636423"/>
              <a:gd name="connsiteY1" fmla="*/ 144309 h 2914918"/>
              <a:gd name="connsiteX2" fmla="*/ 1869 w 5636423"/>
              <a:gd name="connsiteY2" fmla="*/ 703770 h 2914918"/>
              <a:gd name="connsiteX3" fmla="*/ 322970 w 5636423"/>
              <a:gd name="connsiteY3" fmla="*/ 1714508 h 2914918"/>
              <a:gd name="connsiteX4" fmla="*/ 243994 w 5636423"/>
              <a:gd name="connsiteY4" fmla="*/ 2633777 h 2914918"/>
              <a:gd name="connsiteX5" fmla="*/ 2456626 w 5636423"/>
              <a:gd name="connsiteY5" fmla="*/ 2752363 h 2914918"/>
              <a:gd name="connsiteX6" fmla="*/ 4249503 w 5636423"/>
              <a:gd name="connsiteY6" fmla="*/ 2854675 h 2914918"/>
              <a:gd name="connsiteX7" fmla="*/ 4293578 w 5636423"/>
              <a:gd name="connsiteY7" fmla="*/ 1742771 h 2914918"/>
              <a:gd name="connsiteX8" fmla="*/ 5427220 w 5636423"/>
              <a:gd name="connsiteY8" fmla="*/ 316261 h 2914918"/>
              <a:gd name="connsiteX9" fmla="*/ 1894474 w 5636423"/>
              <a:gd name="connsiteY9" fmla="*/ 109598 h 2914918"/>
              <a:gd name="connsiteX0" fmla="*/ 1893126 w 5635075"/>
              <a:gd name="connsiteY0" fmla="*/ 109598 h 2914918"/>
              <a:gd name="connsiteX1" fmla="*/ 408919 w 5635075"/>
              <a:gd name="connsiteY1" fmla="*/ 144309 h 2914918"/>
              <a:gd name="connsiteX2" fmla="*/ 521 w 5635075"/>
              <a:gd name="connsiteY2" fmla="*/ 703770 h 2914918"/>
              <a:gd name="connsiteX3" fmla="*/ 321622 w 5635075"/>
              <a:gd name="connsiteY3" fmla="*/ 1714508 h 2914918"/>
              <a:gd name="connsiteX4" fmla="*/ 242646 w 5635075"/>
              <a:gd name="connsiteY4" fmla="*/ 2633777 h 2914918"/>
              <a:gd name="connsiteX5" fmla="*/ 2455278 w 5635075"/>
              <a:gd name="connsiteY5" fmla="*/ 2752363 h 2914918"/>
              <a:gd name="connsiteX6" fmla="*/ 4248155 w 5635075"/>
              <a:gd name="connsiteY6" fmla="*/ 2854675 h 2914918"/>
              <a:gd name="connsiteX7" fmla="*/ 4292230 w 5635075"/>
              <a:gd name="connsiteY7" fmla="*/ 1742771 h 2914918"/>
              <a:gd name="connsiteX8" fmla="*/ 5425872 w 5635075"/>
              <a:gd name="connsiteY8" fmla="*/ 316261 h 2914918"/>
              <a:gd name="connsiteX9" fmla="*/ 1893126 w 5635075"/>
              <a:gd name="connsiteY9" fmla="*/ 109598 h 2914918"/>
              <a:gd name="connsiteX0" fmla="*/ 1893216 w 5635165"/>
              <a:gd name="connsiteY0" fmla="*/ 109598 h 2913342"/>
              <a:gd name="connsiteX1" fmla="*/ 409009 w 5635165"/>
              <a:gd name="connsiteY1" fmla="*/ 144309 h 2913342"/>
              <a:gd name="connsiteX2" fmla="*/ 611 w 5635165"/>
              <a:gd name="connsiteY2" fmla="*/ 703770 h 2913342"/>
              <a:gd name="connsiteX3" fmla="*/ 321712 w 5635165"/>
              <a:gd name="connsiteY3" fmla="*/ 1714508 h 2913342"/>
              <a:gd name="connsiteX4" fmla="*/ 517480 w 5635165"/>
              <a:gd name="connsiteY4" fmla="*/ 2698418 h 2913342"/>
              <a:gd name="connsiteX5" fmla="*/ 2455368 w 5635165"/>
              <a:gd name="connsiteY5" fmla="*/ 2752363 h 2913342"/>
              <a:gd name="connsiteX6" fmla="*/ 4248245 w 5635165"/>
              <a:gd name="connsiteY6" fmla="*/ 2854675 h 2913342"/>
              <a:gd name="connsiteX7" fmla="*/ 4292320 w 5635165"/>
              <a:gd name="connsiteY7" fmla="*/ 1742771 h 2913342"/>
              <a:gd name="connsiteX8" fmla="*/ 5425962 w 5635165"/>
              <a:gd name="connsiteY8" fmla="*/ 316261 h 2913342"/>
              <a:gd name="connsiteX9" fmla="*/ 1893216 w 5635165"/>
              <a:gd name="connsiteY9" fmla="*/ 109598 h 2913342"/>
              <a:gd name="connsiteX0" fmla="*/ 1893216 w 5635165"/>
              <a:gd name="connsiteY0" fmla="*/ 109598 h 2805870"/>
              <a:gd name="connsiteX1" fmla="*/ 409009 w 5635165"/>
              <a:gd name="connsiteY1" fmla="*/ 144309 h 2805870"/>
              <a:gd name="connsiteX2" fmla="*/ 611 w 5635165"/>
              <a:gd name="connsiteY2" fmla="*/ 703770 h 2805870"/>
              <a:gd name="connsiteX3" fmla="*/ 321712 w 5635165"/>
              <a:gd name="connsiteY3" fmla="*/ 1714508 h 2805870"/>
              <a:gd name="connsiteX4" fmla="*/ 517480 w 5635165"/>
              <a:gd name="connsiteY4" fmla="*/ 2698418 h 2805870"/>
              <a:gd name="connsiteX5" fmla="*/ 2455368 w 5635165"/>
              <a:gd name="connsiteY5" fmla="*/ 2752363 h 2805870"/>
              <a:gd name="connsiteX6" fmla="*/ 4032571 w 5635165"/>
              <a:gd name="connsiteY6" fmla="*/ 2452572 h 2805870"/>
              <a:gd name="connsiteX7" fmla="*/ 4292320 w 5635165"/>
              <a:gd name="connsiteY7" fmla="*/ 1742771 h 2805870"/>
              <a:gd name="connsiteX8" fmla="*/ 5425962 w 5635165"/>
              <a:gd name="connsiteY8" fmla="*/ 316261 h 2805870"/>
              <a:gd name="connsiteX9" fmla="*/ 1893216 w 5635165"/>
              <a:gd name="connsiteY9" fmla="*/ 109598 h 2805870"/>
              <a:gd name="connsiteX0" fmla="*/ 1893216 w 5659062"/>
              <a:gd name="connsiteY0" fmla="*/ 30528 h 2726800"/>
              <a:gd name="connsiteX1" fmla="*/ 409009 w 5659062"/>
              <a:gd name="connsiteY1" fmla="*/ 65239 h 2726800"/>
              <a:gd name="connsiteX2" fmla="*/ 611 w 5659062"/>
              <a:gd name="connsiteY2" fmla="*/ 624700 h 2726800"/>
              <a:gd name="connsiteX3" fmla="*/ 321712 w 5659062"/>
              <a:gd name="connsiteY3" fmla="*/ 1635438 h 2726800"/>
              <a:gd name="connsiteX4" fmla="*/ 517480 w 5659062"/>
              <a:gd name="connsiteY4" fmla="*/ 2619348 h 2726800"/>
              <a:gd name="connsiteX5" fmla="*/ 2455368 w 5659062"/>
              <a:gd name="connsiteY5" fmla="*/ 2673293 h 2726800"/>
              <a:gd name="connsiteX6" fmla="*/ 4032571 w 5659062"/>
              <a:gd name="connsiteY6" fmla="*/ 2373502 h 2726800"/>
              <a:gd name="connsiteX7" fmla="*/ 5305987 w 5659062"/>
              <a:gd name="connsiteY7" fmla="*/ 1534454 h 2726800"/>
              <a:gd name="connsiteX8" fmla="*/ 5425962 w 5659062"/>
              <a:gd name="connsiteY8" fmla="*/ 237191 h 2726800"/>
              <a:gd name="connsiteX9" fmla="*/ 1893216 w 5659062"/>
              <a:gd name="connsiteY9" fmla="*/ 30528 h 2726800"/>
              <a:gd name="connsiteX0" fmla="*/ 1893216 w 6296607"/>
              <a:gd name="connsiteY0" fmla="*/ 29638 h 2725910"/>
              <a:gd name="connsiteX1" fmla="*/ 409009 w 6296607"/>
              <a:gd name="connsiteY1" fmla="*/ 64349 h 2725910"/>
              <a:gd name="connsiteX2" fmla="*/ 611 w 6296607"/>
              <a:gd name="connsiteY2" fmla="*/ 623810 h 2725910"/>
              <a:gd name="connsiteX3" fmla="*/ 321712 w 6296607"/>
              <a:gd name="connsiteY3" fmla="*/ 1634548 h 2725910"/>
              <a:gd name="connsiteX4" fmla="*/ 517480 w 6296607"/>
              <a:gd name="connsiteY4" fmla="*/ 2618458 h 2725910"/>
              <a:gd name="connsiteX5" fmla="*/ 2455368 w 6296607"/>
              <a:gd name="connsiteY5" fmla="*/ 2672403 h 2725910"/>
              <a:gd name="connsiteX6" fmla="*/ 4032571 w 6296607"/>
              <a:gd name="connsiteY6" fmla="*/ 2372612 h 2725910"/>
              <a:gd name="connsiteX7" fmla="*/ 5305987 w 6296607"/>
              <a:gd name="connsiteY7" fmla="*/ 1533564 h 2725910"/>
              <a:gd name="connsiteX8" fmla="*/ 6159253 w 6296607"/>
              <a:gd name="connsiteY8" fmla="*/ 221940 h 2725910"/>
              <a:gd name="connsiteX9" fmla="*/ 1893216 w 6296607"/>
              <a:gd name="connsiteY9" fmla="*/ 29638 h 2725910"/>
              <a:gd name="connsiteX0" fmla="*/ 1893216 w 6296607"/>
              <a:gd name="connsiteY0" fmla="*/ 29638 h 2728475"/>
              <a:gd name="connsiteX1" fmla="*/ 409009 w 6296607"/>
              <a:gd name="connsiteY1" fmla="*/ 64349 h 2728475"/>
              <a:gd name="connsiteX2" fmla="*/ 611 w 6296607"/>
              <a:gd name="connsiteY2" fmla="*/ 623810 h 2728475"/>
              <a:gd name="connsiteX3" fmla="*/ 321712 w 6296607"/>
              <a:gd name="connsiteY3" fmla="*/ 1634548 h 2728475"/>
              <a:gd name="connsiteX4" fmla="*/ 517480 w 6296607"/>
              <a:gd name="connsiteY4" fmla="*/ 2618458 h 2728475"/>
              <a:gd name="connsiteX5" fmla="*/ 2455368 w 6296607"/>
              <a:gd name="connsiteY5" fmla="*/ 2672403 h 2728475"/>
              <a:gd name="connsiteX6" fmla="*/ 4485486 w 6296607"/>
              <a:gd name="connsiteY6" fmla="*/ 2329529 h 2728475"/>
              <a:gd name="connsiteX7" fmla="*/ 5305987 w 6296607"/>
              <a:gd name="connsiteY7" fmla="*/ 1533564 h 2728475"/>
              <a:gd name="connsiteX8" fmla="*/ 6159253 w 6296607"/>
              <a:gd name="connsiteY8" fmla="*/ 221940 h 2728475"/>
              <a:gd name="connsiteX9" fmla="*/ 1893216 w 6296607"/>
              <a:gd name="connsiteY9" fmla="*/ 29638 h 2728475"/>
              <a:gd name="connsiteX0" fmla="*/ 2151959 w 6555350"/>
              <a:gd name="connsiteY0" fmla="*/ 29638 h 2729405"/>
              <a:gd name="connsiteX1" fmla="*/ 667752 w 6555350"/>
              <a:gd name="connsiteY1" fmla="*/ 64349 h 2729405"/>
              <a:gd name="connsiteX2" fmla="*/ 259354 w 6555350"/>
              <a:gd name="connsiteY2" fmla="*/ 623810 h 2729405"/>
              <a:gd name="connsiteX3" fmla="*/ 19704 w 6555350"/>
              <a:gd name="connsiteY3" fmla="*/ 1620188 h 2729405"/>
              <a:gd name="connsiteX4" fmla="*/ 776223 w 6555350"/>
              <a:gd name="connsiteY4" fmla="*/ 2618458 h 2729405"/>
              <a:gd name="connsiteX5" fmla="*/ 2714111 w 6555350"/>
              <a:gd name="connsiteY5" fmla="*/ 2672403 h 2729405"/>
              <a:gd name="connsiteX6" fmla="*/ 4744229 w 6555350"/>
              <a:gd name="connsiteY6" fmla="*/ 2329529 h 2729405"/>
              <a:gd name="connsiteX7" fmla="*/ 5564730 w 6555350"/>
              <a:gd name="connsiteY7" fmla="*/ 1533564 h 2729405"/>
              <a:gd name="connsiteX8" fmla="*/ 6417996 w 6555350"/>
              <a:gd name="connsiteY8" fmla="*/ 221940 h 2729405"/>
              <a:gd name="connsiteX9" fmla="*/ 2151959 w 6555350"/>
              <a:gd name="connsiteY9" fmla="*/ 29638 h 2729405"/>
              <a:gd name="connsiteX0" fmla="*/ 2188011 w 6591402"/>
              <a:gd name="connsiteY0" fmla="*/ 0 h 2699767"/>
              <a:gd name="connsiteX1" fmla="*/ 295406 w 6591402"/>
              <a:gd name="connsiteY1" fmla="*/ 594172 h 2699767"/>
              <a:gd name="connsiteX2" fmla="*/ 55756 w 6591402"/>
              <a:gd name="connsiteY2" fmla="*/ 1590550 h 2699767"/>
              <a:gd name="connsiteX3" fmla="*/ 812275 w 6591402"/>
              <a:gd name="connsiteY3" fmla="*/ 2588820 h 2699767"/>
              <a:gd name="connsiteX4" fmla="*/ 2750163 w 6591402"/>
              <a:gd name="connsiteY4" fmla="*/ 2642765 h 2699767"/>
              <a:gd name="connsiteX5" fmla="*/ 4780281 w 6591402"/>
              <a:gd name="connsiteY5" fmla="*/ 2299891 h 2699767"/>
              <a:gd name="connsiteX6" fmla="*/ 5600782 w 6591402"/>
              <a:gd name="connsiteY6" fmla="*/ 1503926 h 2699767"/>
              <a:gd name="connsiteX7" fmla="*/ 6454048 w 6591402"/>
              <a:gd name="connsiteY7" fmla="*/ 192302 h 2699767"/>
              <a:gd name="connsiteX8" fmla="*/ 2188011 w 6591402"/>
              <a:gd name="connsiteY8" fmla="*/ 0 h 2699767"/>
              <a:gd name="connsiteX0" fmla="*/ 3552923 w 6591556"/>
              <a:gd name="connsiteY0" fmla="*/ 0 h 2872097"/>
              <a:gd name="connsiteX1" fmla="*/ 366276 w 6591556"/>
              <a:gd name="connsiteY1" fmla="*/ 766502 h 2872097"/>
              <a:gd name="connsiteX2" fmla="*/ 126626 w 6591556"/>
              <a:gd name="connsiteY2" fmla="*/ 1762880 h 2872097"/>
              <a:gd name="connsiteX3" fmla="*/ 883145 w 6591556"/>
              <a:gd name="connsiteY3" fmla="*/ 2761150 h 2872097"/>
              <a:gd name="connsiteX4" fmla="*/ 2821033 w 6591556"/>
              <a:gd name="connsiteY4" fmla="*/ 2815095 h 2872097"/>
              <a:gd name="connsiteX5" fmla="*/ 4851151 w 6591556"/>
              <a:gd name="connsiteY5" fmla="*/ 2472221 h 2872097"/>
              <a:gd name="connsiteX6" fmla="*/ 5671652 w 6591556"/>
              <a:gd name="connsiteY6" fmla="*/ 1676256 h 2872097"/>
              <a:gd name="connsiteX7" fmla="*/ 6524918 w 6591556"/>
              <a:gd name="connsiteY7" fmla="*/ 364632 h 2872097"/>
              <a:gd name="connsiteX8" fmla="*/ 3552923 w 6591556"/>
              <a:gd name="connsiteY8" fmla="*/ 0 h 2872097"/>
              <a:gd name="connsiteX0" fmla="*/ 2821790 w 6586862"/>
              <a:gd name="connsiteY0" fmla="*/ 0 h 3001344"/>
              <a:gd name="connsiteX1" fmla="*/ 325299 w 6586862"/>
              <a:gd name="connsiteY1" fmla="*/ 895749 h 3001344"/>
              <a:gd name="connsiteX2" fmla="*/ 85649 w 6586862"/>
              <a:gd name="connsiteY2" fmla="*/ 1892127 h 3001344"/>
              <a:gd name="connsiteX3" fmla="*/ 842168 w 6586862"/>
              <a:gd name="connsiteY3" fmla="*/ 2890397 h 3001344"/>
              <a:gd name="connsiteX4" fmla="*/ 2780056 w 6586862"/>
              <a:gd name="connsiteY4" fmla="*/ 2944342 h 3001344"/>
              <a:gd name="connsiteX5" fmla="*/ 4810174 w 6586862"/>
              <a:gd name="connsiteY5" fmla="*/ 2601468 h 3001344"/>
              <a:gd name="connsiteX6" fmla="*/ 5630675 w 6586862"/>
              <a:gd name="connsiteY6" fmla="*/ 1805503 h 3001344"/>
              <a:gd name="connsiteX7" fmla="*/ 6483941 w 6586862"/>
              <a:gd name="connsiteY7" fmla="*/ 493879 h 3001344"/>
              <a:gd name="connsiteX8" fmla="*/ 2821790 w 6586862"/>
              <a:gd name="connsiteY8" fmla="*/ 0 h 3001344"/>
              <a:gd name="connsiteX0" fmla="*/ 2821790 w 6250630"/>
              <a:gd name="connsiteY0" fmla="*/ 3833 h 3005177"/>
              <a:gd name="connsiteX1" fmla="*/ 325299 w 6250630"/>
              <a:gd name="connsiteY1" fmla="*/ 899582 h 3005177"/>
              <a:gd name="connsiteX2" fmla="*/ 85649 w 6250630"/>
              <a:gd name="connsiteY2" fmla="*/ 1895960 h 3005177"/>
              <a:gd name="connsiteX3" fmla="*/ 842168 w 6250630"/>
              <a:gd name="connsiteY3" fmla="*/ 2894230 h 3005177"/>
              <a:gd name="connsiteX4" fmla="*/ 2780056 w 6250630"/>
              <a:gd name="connsiteY4" fmla="*/ 2948175 h 3005177"/>
              <a:gd name="connsiteX5" fmla="*/ 4810174 w 6250630"/>
              <a:gd name="connsiteY5" fmla="*/ 2605301 h 3005177"/>
              <a:gd name="connsiteX6" fmla="*/ 5630675 w 6250630"/>
              <a:gd name="connsiteY6" fmla="*/ 1809336 h 3005177"/>
              <a:gd name="connsiteX7" fmla="*/ 6117295 w 6250630"/>
              <a:gd name="connsiteY7" fmla="*/ 626960 h 3005177"/>
              <a:gd name="connsiteX8" fmla="*/ 2821790 w 6250630"/>
              <a:gd name="connsiteY8" fmla="*/ 3833 h 3005177"/>
              <a:gd name="connsiteX0" fmla="*/ 2821790 w 6284554"/>
              <a:gd name="connsiteY0" fmla="*/ 12456 h 3013800"/>
              <a:gd name="connsiteX1" fmla="*/ 325299 w 6284554"/>
              <a:gd name="connsiteY1" fmla="*/ 908205 h 3013800"/>
              <a:gd name="connsiteX2" fmla="*/ 85649 w 6284554"/>
              <a:gd name="connsiteY2" fmla="*/ 1904583 h 3013800"/>
              <a:gd name="connsiteX3" fmla="*/ 842168 w 6284554"/>
              <a:gd name="connsiteY3" fmla="*/ 2902853 h 3013800"/>
              <a:gd name="connsiteX4" fmla="*/ 2780056 w 6284554"/>
              <a:gd name="connsiteY4" fmla="*/ 2956798 h 3013800"/>
              <a:gd name="connsiteX5" fmla="*/ 4810174 w 6284554"/>
              <a:gd name="connsiteY5" fmla="*/ 2613924 h 3013800"/>
              <a:gd name="connsiteX6" fmla="*/ 5630675 w 6284554"/>
              <a:gd name="connsiteY6" fmla="*/ 1817959 h 3013800"/>
              <a:gd name="connsiteX7" fmla="*/ 6117295 w 6284554"/>
              <a:gd name="connsiteY7" fmla="*/ 635583 h 3013800"/>
              <a:gd name="connsiteX8" fmla="*/ 2821790 w 6284554"/>
              <a:gd name="connsiteY8" fmla="*/ 12456 h 3013800"/>
              <a:gd name="connsiteX0" fmla="*/ 2818842 w 6281606"/>
              <a:gd name="connsiteY0" fmla="*/ 12456 h 2961163"/>
              <a:gd name="connsiteX1" fmla="*/ 322351 w 6281606"/>
              <a:gd name="connsiteY1" fmla="*/ 908205 h 2961163"/>
              <a:gd name="connsiteX2" fmla="*/ 82701 w 6281606"/>
              <a:gd name="connsiteY2" fmla="*/ 1904583 h 2961163"/>
              <a:gd name="connsiteX3" fmla="*/ 796084 w 6281606"/>
              <a:gd name="connsiteY3" fmla="*/ 2744884 h 2961163"/>
              <a:gd name="connsiteX4" fmla="*/ 2777108 w 6281606"/>
              <a:gd name="connsiteY4" fmla="*/ 2956798 h 2961163"/>
              <a:gd name="connsiteX5" fmla="*/ 4807226 w 6281606"/>
              <a:gd name="connsiteY5" fmla="*/ 2613924 h 2961163"/>
              <a:gd name="connsiteX6" fmla="*/ 5627727 w 6281606"/>
              <a:gd name="connsiteY6" fmla="*/ 1817959 h 2961163"/>
              <a:gd name="connsiteX7" fmla="*/ 6114347 w 6281606"/>
              <a:gd name="connsiteY7" fmla="*/ 635583 h 2961163"/>
              <a:gd name="connsiteX8" fmla="*/ 2818842 w 6281606"/>
              <a:gd name="connsiteY8" fmla="*/ 12456 h 2961163"/>
              <a:gd name="connsiteX0" fmla="*/ 2736963 w 6199727"/>
              <a:gd name="connsiteY0" fmla="*/ 886 h 2949594"/>
              <a:gd name="connsiteX1" fmla="*/ 822792 w 6199727"/>
              <a:gd name="connsiteY1" fmla="*/ 523254 h 2949594"/>
              <a:gd name="connsiteX2" fmla="*/ 822 w 6199727"/>
              <a:gd name="connsiteY2" fmla="*/ 1893013 h 2949594"/>
              <a:gd name="connsiteX3" fmla="*/ 714205 w 6199727"/>
              <a:gd name="connsiteY3" fmla="*/ 2733314 h 2949594"/>
              <a:gd name="connsiteX4" fmla="*/ 2695229 w 6199727"/>
              <a:gd name="connsiteY4" fmla="*/ 2945228 h 2949594"/>
              <a:gd name="connsiteX5" fmla="*/ 4725347 w 6199727"/>
              <a:gd name="connsiteY5" fmla="*/ 2602354 h 2949594"/>
              <a:gd name="connsiteX6" fmla="*/ 5545848 w 6199727"/>
              <a:gd name="connsiteY6" fmla="*/ 1806389 h 2949594"/>
              <a:gd name="connsiteX7" fmla="*/ 6032468 w 6199727"/>
              <a:gd name="connsiteY7" fmla="*/ 624013 h 2949594"/>
              <a:gd name="connsiteX8" fmla="*/ 2736963 w 6199727"/>
              <a:gd name="connsiteY8" fmla="*/ 886 h 2949594"/>
              <a:gd name="connsiteX0" fmla="*/ 2738118 w 6200882"/>
              <a:gd name="connsiteY0" fmla="*/ 2050 h 2950758"/>
              <a:gd name="connsiteX1" fmla="*/ 586705 w 6200882"/>
              <a:gd name="connsiteY1" fmla="*/ 481335 h 2950758"/>
              <a:gd name="connsiteX2" fmla="*/ 1977 w 6200882"/>
              <a:gd name="connsiteY2" fmla="*/ 1894177 h 2950758"/>
              <a:gd name="connsiteX3" fmla="*/ 715360 w 6200882"/>
              <a:gd name="connsiteY3" fmla="*/ 2734478 h 2950758"/>
              <a:gd name="connsiteX4" fmla="*/ 2696384 w 6200882"/>
              <a:gd name="connsiteY4" fmla="*/ 2946392 h 2950758"/>
              <a:gd name="connsiteX5" fmla="*/ 4726502 w 6200882"/>
              <a:gd name="connsiteY5" fmla="*/ 2603518 h 2950758"/>
              <a:gd name="connsiteX6" fmla="*/ 5547003 w 6200882"/>
              <a:gd name="connsiteY6" fmla="*/ 1807553 h 2950758"/>
              <a:gd name="connsiteX7" fmla="*/ 6033623 w 6200882"/>
              <a:gd name="connsiteY7" fmla="*/ 625177 h 2950758"/>
              <a:gd name="connsiteX8" fmla="*/ 2738118 w 6200882"/>
              <a:gd name="connsiteY8" fmla="*/ 2050 h 2950758"/>
              <a:gd name="connsiteX0" fmla="*/ 2738118 w 6200882"/>
              <a:gd name="connsiteY0" fmla="*/ 1623 h 2954871"/>
              <a:gd name="connsiteX1" fmla="*/ 586705 w 6200882"/>
              <a:gd name="connsiteY1" fmla="*/ 480908 h 2954871"/>
              <a:gd name="connsiteX2" fmla="*/ 1977 w 6200882"/>
              <a:gd name="connsiteY2" fmla="*/ 1549091 h 2954871"/>
              <a:gd name="connsiteX3" fmla="*/ 715360 w 6200882"/>
              <a:gd name="connsiteY3" fmla="*/ 2734051 h 2954871"/>
              <a:gd name="connsiteX4" fmla="*/ 2696384 w 6200882"/>
              <a:gd name="connsiteY4" fmla="*/ 2945965 h 2954871"/>
              <a:gd name="connsiteX5" fmla="*/ 4726502 w 6200882"/>
              <a:gd name="connsiteY5" fmla="*/ 2603091 h 2954871"/>
              <a:gd name="connsiteX6" fmla="*/ 5547003 w 6200882"/>
              <a:gd name="connsiteY6" fmla="*/ 1807126 h 2954871"/>
              <a:gd name="connsiteX7" fmla="*/ 6033623 w 6200882"/>
              <a:gd name="connsiteY7" fmla="*/ 624750 h 2954871"/>
              <a:gd name="connsiteX8" fmla="*/ 2738118 w 6200882"/>
              <a:gd name="connsiteY8" fmla="*/ 1623 h 2954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00882" h="2954871">
                <a:moveTo>
                  <a:pt x="2738118" y="1623"/>
                </a:moveTo>
                <a:cubicBezTo>
                  <a:pt x="1830298" y="-22351"/>
                  <a:pt x="1042728" y="222997"/>
                  <a:pt x="586705" y="480908"/>
                </a:cubicBezTo>
                <a:cubicBezTo>
                  <a:pt x="130682" y="738819"/>
                  <a:pt x="-19465" y="1173567"/>
                  <a:pt x="1977" y="1549091"/>
                </a:cubicBezTo>
                <a:cubicBezTo>
                  <a:pt x="23419" y="1924615"/>
                  <a:pt x="266292" y="2501239"/>
                  <a:pt x="715360" y="2734051"/>
                </a:cubicBezTo>
                <a:cubicBezTo>
                  <a:pt x="1164428" y="2966863"/>
                  <a:pt x="2027860" y="2967792"/>
                  <a:pt x="2696384" y="2945965"/>
                </a:cubicBezTo>
                <a:cubicBezTo>
                  <a:pt x="3364908" y="2924138"/>
                  <a:pt x="4251399" y="2792898"/>
                  <a:pt x="4726502" y="2603091"/>
                </a:cubicBezTo>
                <a:cubicBezTo>
                  <a:pt x="5201605" y="2413285"/>
                  <a:pt x="5503823" y="2214265"/>
                  <a:pt x="5547003" y="1807126"/>
                </a:cubicBezTo>
                <a:cubicBezTo>
                  <a:pt x="5590183" y="1399987"/>
                  <a:pt x="6588040" y="1241605"/>
                  <a:pt x="6033623" y="624750"/>
                </a:cubicBezTo>
                <a:cubicBezTo>
                  <a:pt x="5479206" y="7895"/>
                  <a:pt x="3645938" y="25597"/>
                  <a:pt x="2738118" y="1623"/>
                </a:cubicBezTo>
                <a:close/>
              </a:path>
            </a:pathLst>
          </a:custGeom>
          <a:solidFill>
            <a:schemeClr val="accent2"/>
          </a:solidFill>
          <a:ln>
            <a:noFill/>
          </a:ln>
        </p:spPr>
        <p:style>
          <a:lnRef idx="0">
            <a:scrgbClr r="0" g="0" b="0"/>
          </a:lnRef>
          <a:fillRef idx="0">
            <a:scrgbClr r="0" g="0" b="0"/>
          </a:fillRef>
          <a:effectRef idx="0">
            <a:scrgbClr r="0" g="0" b="0"/>
          </a:effectRef>
          <a:fontRef idx="minor">
            <a:schemeClr val="lt1"/>
          </a:fontRef>
        </p:style>
        <p:txBody>
          <a:bodyPr lIns="0" rtlCol="0" anchor="ctr"/>
          <a:lstStyle/>
          <a:p>
            <a:r>
              <a:rPr lang="sv-SE" sz="3200" b="1">
                <a:latin typeface="+mj-lt"/>
              </a:rPr>
              <a:t>     </a:t>
            </a:r>
          </a:p>
        </p:txBody>
      </p:sp>
      <p:sp>
        <p:nvSpPr>
          <p:cNvPr id="4" name="Frihandsfigur: Form 3">
            <a:extLst>
              <a:ext uri="{FF2B5EF4-FFF2-40B4-BE49-F238E27FC236}">
                <a16:creationId xmlns:a16="http://schemas.microsoft.com/office/drawing/2014/main" id="{5654368E-A30B-7D9B-CB5C-E8B243EE35C8}"/>
              </a:ext>
            </a:extLst>
          </p:cNvPr>
          <p:cNvSpPr/>
          <p:nvPr/>
        </p:nvSpPr>
        <p:spPr>
          <a:xfrm>
            <a:off x="4620537" y="3982709"/>
            <a:ext cx="3737400" cy="2256073"/>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915376"/>
              <a:gd name="connsiteX1" fmla="*/ 487794 w 4796883"/>
              <a:gd name="connsiteY1" fmla="*/ 254507 h 2915376"/>
              <a:gd name="connsiteX2" fmla="*/ 114 w 4796883"/>
              <a:gd name="connsiteY2" fmla="*/ 1604777 h 2915376"/>
              <a:gd name="connsiteX3" fmla="*/ 518274 w 4796883"/>
              <a:gd name="connsiteY3" fmla="*/ 2507128 h 2915376"/>
              <a:gd name="connsiteX4" fmla="*/ 2379594 w 4796883"/>
              <a:gd name="connsiteY4" fmla="*/ 2913314 h 2915376"/>
              <a:gd name="connsiteX5" fmla="*/ 4419714 w 4796883"/>
              <a:gd name="connsiteY5" fmla="*/ 2612804 h 2915376"/>
              <a:gd name="connsiteX6" fmla="*/ 4732134 w 4796883"/>
              <a:gd name="connsiteY6" fmla="*/ 1573383 h 2915376"/>
              <a:gd name="connsiteX7" fmla="*/ 4480674 w 4796883"/>
              <a:gd name="connsiteY7" fmla="*/ 169970 h 2915376"/>
              <a:gd name="connsiteX8" fmla="*/ 1966074 w 4796883"/>
              <a:gd name="connsiteY8" fmla="*/ 33702 h 2915376"/>
              <a:gd name="connsiteX0" fmla="*/ 1966074 w 4796883"/>
              <a:gd name="connsiteY0" fmla="*/ 33702 h 2913537"/>
              <a:gd name="connsiteX1" fmla="*/ 487794 w 4796883"/>
              <a:gd name="connsiteY1" fmla="*/ 254507 h 2913537"/>
              <a:gd name="connsiteX2" fmla="*/ 114 w 4796883"/>
              <a:gd name="connsiteY2" fmla="*/ 1604777 h 2913537"/>
              <a:gd name="connsiteX3" fmla="*/ 518274 w 4796883"/>
              <a:gd name="connsiteY3" fmla="*/ 2507128 h 2913537"/>
              <a:gd name="connsiteX4" fmla="*/ 2379594 w 4796883"/>
              <a:gd name="connsiteY4" fmla="*/ 2913314 h 2913537"/>
              <a:gd name="connsiteX5" fmla="*/ 4054890 w 4796883"/>
              <a:gd name="connsiteY5" fmla="*/ 2460547 h 2913537"/>
              <a:gd name="connsiteX6" fmla="*/ 4732134 w 4796883"/>
              <a:gd name="connsiteY6" fmla="*/ 1573383 h 2913537"/>
              <a:gd name="connsiteX7" fmla="*/ 4480674 w 4796883"/>
              <a:gd name="connsiteY7" fmla="*/ 169970 h 2913537"/>
              <a:gd name="connsiteX8" fmla="*/ 1966074 w 4796883"/>
              <a:gd name="connsiteY8" fmla="*/ 33702 h 2913537"/>
              <a:gd name="connsiteX0" fmla="*/ 1966074 w 4796883"/>
              <a:gd name="connsiteY0" fmla="*/ 33702 h 2913537"/>
              <a:gd name="connsiteX1" fmla="*/ 487794 w 4796883"/>
              <a:gd name="connsiteY1" fmla="*/ 254507 h 2913537"/>
              <a:gd name="connsiteX2" fmla="*/ 114 w 4796883"/>
              <a:gd name="connsiteY2" fmla="*/ 1604777 h 2913537"/>
              <a:gd name="connsiteX3" fmla="*/ 518274 w 4796883"/>
              <a:gd name="connsiteY3" fmla="*/ 2507128 h 2913537"/>
              <a:gd name="connsiteX4" fmla="*/ 2379594 w 4796883"/>
              <a:gd name="connsiteY4" fmla="*/ 2913314 h 2913537"/>
              <a:gd name="connsiteX5" fmla="*/ 4054890 w 4796883"/>
              <a:gd name="connsiteY5" fmla="*/ 2460547 h 2913537"/>
              <a:gd name="connsiteX6" fmla="*/ 4732134 w 4796883"/>
              <a:gd name="connsiteY6" fmla="*/ 1573383 h 2913537"/>
              <a:gd name="connsiteX7" fmla="*/ 4480674 w 4796883"/>
              <a:gd name="connsiteY7" fmla="*/ 169970 h 2913537"/>
              <a:gd name="connsiteX8" fmla="*/ 1966074 w 4796883"/>
              <a:gd name="connsiteY8" fmla="*/ 33702 h 2913537"/>
              <a:gd name="connsiteX0" fmla="*/ 1966074 w 4796883"/>
              <a:gd name="connsiteY0" fmla="*/ 33702 h 2921026"/>
              <a:gd name="connsiteX1" fmla="*/ 487794 w 4796883"/>
              <a:gd name="connsiteY1" fmla="*/ 254507 h 2921026"/>
              <a:gd name="connsiteX2" fmla="*/ 114 w 4796883"/>
              <a:gd name="connsiteY2" fmla="*/ 1604777 h 2921026"/>
              <a:gd name="connsiteX3" fmla="*/ 518274 w 4796883"/>
              <a:gd name="connsiteY3" fmla="*/ 2507128 h 2921026"/>
              <a:gd name="connsiteX4" fmla="*/ 2379594 w 4796883"/>
              <a:gd name="connsiteY4" fmla="*/ 2913314 h 2921026"/>
              <a:gd name="connsiteX5" fmla="*/ 3406755 w 4796883"/>
              <a:gd name="connsiteY5" fmla="*/ 2749969 h 2921026"/>
              <a:gd name="connsiteX6" fmla="*/ 4054890 w 4796883"/>
              <a:gd name="connsiteY6" fmla="*/ 2460547 h 2921026"/>
              <a:gd name="connsiteX7" fmla="*/ 4732134 w 4796883"/>
              <a:gd name="connsiteY7" fmla="*/ 1573383 h 2921026"/>
              <a:gd name="connsiteX8" fmla="*/ 4480674 w 4796883"/>
              <a:gd name="connsiteY8" fmla="*/ 169970 h 2921026"/>
              <a:gd name="connsiteX9" fmla="*/ 1966074 w 4796883"/>
              <a:gd name="connsiteY9" fmla="*/ 33702 h 2921026"/>
              <a:gd name="connsiteX0" fmla="*/ 1966074 w 4796883"/>
              <a:gd name="connsiteY0" fmla="*/ 33702 h 3033316"/>
              <a:gd name="connsiteX1" fmla="*/ 487794 w 4796883"/>
              <a:gd name="connsiteY1" fmla="*/ 254507 h 3033316"/>
              <a:gd name="connsiteX2" fmla="*/ 114 w 4796883"/>
              <a:gd name="connsiteY2" fmla="*/ 1604777 h 3033316"/>
              <a:gd name="connsiteX3" fmla="*/ 518274 w 4796883"/>
              <a:gd name="connsiteY3" fmla="*/ 2507128 h 3033316"/>
              <a:gd name="connsiteX4" fmla="*/ 2379594 w 4796883"/>
              <a:gd name="connsiteY4" fmla="*/ 2913314 h 3033316"/>
              <a:gd name="connsiteX5" fmla="*/ 3798602 w 4796883"/>
              <a:gd name="connsiteY5" fmla="*/ 3003732 h 3033316"/>
              <a:gd name="connsiteX6" fmla="*/ 4054890 w 4796883"/>
              <a:gd name="connsiteY6" fmla="*/ 2460547 h 3033316"/>
              <a:gd name="connsiteX7" fmla="*/ 4732134 w 4796883"/>
              <a:gd name="connsiteY7" fmla="*/ 1573383 h 3033316"/>
              <a:gd name="connsiteX8" fmla="*/ 4480674 w 4796883"/>
              <a:gd name="connsiteY8" fmla="*/ 169970 h 3033316"/>
              <a:gd name="connsiteX9" fmla="*/ 1966074 w 4796883"/>
              <a:gd name="connsiteY9" fmla="*/ 33702 h 3033316"/>
              <a:gd name="connsiteX0" fmla="*/ 1966074 w 4796883"/>
              <a:gd name="connsiteY0" fmla="*/ 33702 h 3033316"/>
              <a:gd name="connsiteX1" fmla="*/ 487794 w 4796883"/>
              <a:gd name="connsiteY1" fmla="*/ 254507 h 3033316"/>
              <a:gd name="connsiteX2" fmla="*/ 114 w 4796883"/>
              <a:gd name="connsiteY2" fmla="*/ 1604777 h 3033316"/>
              <a:gd name="connsiteX3" fmla="*/ 518274 w 4796883"/>
              <a:gd name="connsiteY3" fmla="*/ 2507128 h 3033316"/>
              <a:gd name="connsiteX4" fmla="*/ 2379594 w 4796883"/>
              <a:gd name="connsiteY4" fmla="*/ 2913314 h 3033316"/>
              <a:gd name="connsiteX5" fmla="*/ 3798602 w 4796883"/>
              <a:gd name="connsiteY5" fmla="*/ 3003732 h 3033316"/>
              <a:gd name="connsiteX6" fmla="*/ 4271081 w 4796883"/>
              <a:gd name="connsiteY6" fmla="*/ 2342125 h 3033316"/>
              <a:gd name="connsiteX7" fmla="*/ 4732134 w 4796883"/>
              <a:gd name="connsiteY7" fmla="*/ 1573383 h 3033316"/>
              <a:gd name="connsiteX8" fmla="*/ 4480674 w 4796883"/>
              <a:gd name="connsiteY8" fmla="*/ 169970 h 3033316"/>
              <a:gd name="connsiteX9" fmla="*/ 1966074 w 4796883"/>
              <a:gd name="connsiteY9" fmla="*/ 33702 h 3033316"/>
              <a:gd name="connsiteX0" fmla="*/ 1966752 w 4797561"/>
              <a:gd name="connsiteY0" fmla="*/ 33702 h 3025870"/>
              <a:gd name="connsiteX1" fmla="*/ 488472 w 4797561"/>
              <a:gd name="connsiteY1" fmla="*/ 254507 h 3025870"/>
              <a:gd name="connsiteX2" fmla="*/ 792 w 4797561"/>
              <a:gd name="connsiteY2" fmla="*/ 1604777 h 3025870"/>
              <a:gd name="connsiteX3" fmla="*/ 573000 w 4797561"/>
              <a:gd name="connsiteY3" fmla="*/ 2845478 h 3025870"/>
              <a:gd name="connsiteX4" fmla="*/ 2380272 w 4797561"/>
              <a:gd name="connsiteY4" fmla="*/ 2913314 h 3025870"/>
              <a:gd name="connsiteX5" fmla="*/ 3799280 w 4797561"/>
              <a:gd name="connsiteY5" fmla="*/ 3003732 h 3025870"/>
              <a:gd name="connsiteX6" fmla="*/ 4271759 w 4797561"/>
              <a:gd name="connsiteY6" fmla="*/ 2342125 h 3025870"/>
              <a:gd name="connsiteX7" fmla="*/ 4732812 w 4797561"/>
              <a:gd name="connsiteY7" fmla="*/ 1573383 h 3025870"/>
              <a:gd name="connsiteX8" fmla="*/ 4481352 w 4797561"/>
              <a:gd name="connsiteY8" fmla="*/ 169970 h 3025870"/>
              <a:gd name="connsiteX9" fmla="*/ 1966752 w 4797561"/>
              <a:gd name="connsiteY9" fmla="*/ 33702 h 3025870"/>
              <a:gd name="connsiteX0" fmla="*/ 1966752 w 4797561"/>
              <a:gd name="connsiteY0" fmla="*/ 33702 h 3025872"/>
              <a:gd name="connsiteX1" fmla="*/ 488472 w 4797561"/>
              <a:gd name="connsiteY1" fmla="*/ 254507 h 3025872"/>
              <a:gd name="connsiteX2" fmla="*/ 792 w 4797561"/>
              <a:gd name="connsiteY2" fmla="*/ 1604777 h 3025872"/>
              <a:gd name="connsiteX3" fmla="*/ 573000 w 4797561"/>
              <a:gd name="connsiteY3" fmla="*/ 2845478 h 3025872"/>
              <a:gd name="connsiteX4" fmla="*/ 2380272 w 4797561"/>
              <a:gd name="connsiteY4" fmla="*/ 2913314 h 3025872"/>
              <a:gd name="connsiteX5" fmla="*/ 3799280 w 4797561"/>
              <a:gd name="connsiteY5" fmla="*/ 3003732 h 3025872"/>
              <a:gd name="connsiteX6" fmla="*/ 4325807 w 4797561"/>
              <a:gd name="connsiteY6" fmla="*/ 2443630 h 3025872"/>
              <a:gd name="connsiteX7" fmla="*/ 4732812 w 4797561"/>
              <a:gd name="connsiteY7" fmla="*/ 1573383 h 3025872"/>
              <a:gd name="connsiteX8" fmla="*/ 4481352 w 4797561"/>
              <a:gd name="connsiteY8" fmla="*/ 169970 h 3025872"/>
              <a:gd name="connsiteX9" fmla="*/ 1966752 w 4797561"/>
              <a:gd name="connsiteY9" fmla="*/ 33702 h 3025872"/>
              <a:gd name="connsiteX0" fmla="*/ 1966752 w 4739644"/>
              <a:gd name="connsiteY0" fmla="*/ 33702 h 3025870"/>
              <a:gd name="connsiteX1" fmla="*/ 488472 w 4739644"/>
              <a:gd name="connsiteY1" fmla="*/ 254507 h 3025870"/>
              <a:gd name="connsiteX2" fmla="*/ 792 w 4739644"/>
              <a:gd name="connsiteY2" fmla="*/ 1604777 h 3025870"/>
              <a:gd name="connsiteX3" fmla="*/ 573000 w 4739644"/>
              <a:gd name="connsiteY3" fmla="*/ 2845478 h 3025870"/>
              <a:gd name="connsiteX4" fmla="*/ 2380272 w 4739644"/>
              <a:gd name="connsiteY4" fmla="*/ 2913314 h 3025870"/>
              <a:gd name="connsiteX5" fmla="*/ 3799280 w 4739644"/>
              <a:gd name="connsiteY5" fmla="*/ 3003732 h 3025870"/>
              <a:gd name="connsiteX6" fmla="*/ 4325807 w 4739644"/>
              <a:gd name="connsiteY6" fmla="*/ 2443630 h 3025870"/>
              <a:gd name="connsiteX7" fmla="*/ 4732812 w 4739644"/>
              <a:gd name="connsiteY7" fmla="*/ 1573383 h 3025870"/>
              <a:gd name="connsiteX8" fmla="*/ 4157066 w 4739644"/>
              <a:gd name="connsiteY8" fmla="*/ 169969 h 3025870"/>
              <a:gd name="connsiteX9" fmla="*/ 1966752 w 4739644"/>
              <a:gd name="connsiteY9" fmla="*/ 33702 h 3025870"/>
              <a:gd name="connsiteX0" fmla="*/ 1966752 w 4744103"/>
              <a:gd name="connsiteY0" fmla="*/ 33702 h 3088160"/>
              <a:gd name="connsiteX1" fmla="*/ 488472 w 4744103"/>
              <a:gd name="connsiteY1" fmla="*/ 254507 h 3088160"/>
              <a:gd name="connsiteX2" fmla="*/ 792 w 4744103"/>
              <a:gd name="connsiteY2" fmla="*/ 1604777 h 3088160"/>
              <a:gd name="connsiteX3" fmla="*/ 573000 w 4744103"/>
              <a:gd name="connsiteY3" fmla="*/ 2845478 h 3088160"/>
              <a:gd name="connsiteX4" fmla="*/ 2380272 w 4744103"/>
              <a:gd name="connsiteY4" fmla="*/ 2913314 h 3088160"/>
              <a:gd name="connsiteX5" fmla="*/ 3799280 w 4744103"/>
              <a:gd name="connsiteY5" fmla="*/ 3003732 h 3088160"/>
              <a:gd name="connsiteX6" fmla="*/ 4732812 w 4744103"/>
              <a:gd name="connsiteY6" fmla="*/ 1573383 h 3088160"/>
              <a:gd name="connsiteX7" fmla="*/ 4157066 w 4744103"/>
              <a:gd name="connsiteY7" fmla="*/ 169969 h 3088160"/>
              <a:gd name="connsiteX8" fmla="*/ 1966752 w 4744103"/>
              <a:gd name="connsiteY8" fmla="*/ 33702 h 3088160"/>
              <a:gd name="connsiteX0" fmla="*/ 1966752 w 4744102"/>
              <a:gd name="connsiteY0" fmla="*/ 33702 h 3088160"/>
              <a:gd name="connsiteX1" fmla="*/ 488472 w 4744102"/>
              <a:gd name="connsiteY1" fmla="*/ 254507 h 3088160"/>
              <a:gd name="connsiteX2" fmla="*/ 792 w 4744102"/>
              <a:gd name="connsiteY2" fmla="*/ 1604777 h 3088160"/>
              <a:gd name="connsiteX3" fmla="*/ 573000 w 4744102"/>
              <a:gd name="connsiteY3" fmla="*/ 2845478 h 3088160"/>
              <a:gd name="connsiteX4" fmla="*/ 1907354 w 4744102"/>
              <a:gd name="connsiteY4" fmla="*/ 2913314 h 3088160"/>
              <a:gd name="connsiteX5" fmla="*/ 3799280 w 4744102"/>
              <a:gd name="connsiteY5" fmla="*/ 3003732 h 3088160"/>
              <a:gd name="connsiteX6" fmla="*/ 4732812 w 4744102"/>
              <a:gd name="connsiteY6" fmla="*/ 1573383 h 3088160"/>
              <a:gd name="connsiteX7" fmla="*/ 4157066 w 4744102"/>
              <a:gd name="connsiteY7" fmla="*/ 169969 h 3088160"/>
              <a:gd name="connsiteX8" fmla="*/ 1966752 w 4744102"/>
              <a:gd name="connsiteY8" fmla="*/ 33702 h 3088160"/>
              <a:gd name="connsiteX0" fmla="*/ 1966345 w 4743695"/>
              <a:gd name="connsiteY0" fmla="*/ 33702 h 3084551"/>
              <a:gd name="connsiteX1" fmla="*/ 488065 w 4743695"/>
              <a:gd name="connsiteY1" fmla="*/ 254507 h 3084551"/>
              <a:gd name="connsiteX2" fmla="*/ 385 w 4743695"/>
              <a:gd name="connsiteY2" fmla="*/ 1604777 h 3084551"/>
              <a:gd name="connsiteX3" fmla="*/ 545569 w 4743695"/>
              <a:gd name="connsiteY3" fmla="*/ 2980818 h 3084551"/>
              <a:gd name="connsiteX4" fmla="*/ 1906947 w 4743695"/>
              <a:gd name="connsiteY4" fmla="*/ 2913314 h 3084551"/>
              <a:gd name="connsiteX5" fmla="*/ 3798873 w 4743695"/>
              <a:gd name="connsiteY5" fmla="*/ 3003732 h 3084551"/>
              <a:gd name="connsiteX6" fmla="*/ 4732405 w 4743695"/>
              <a:gd name="connsiteY6" fmla="*/ 1573383 h 3084551"/>
              <a:gd name="connsiteX7" fmla="*/ 4156659 w 4743695"/>
              <a:gd name="connsiteY7" fmla="*/ 169969 h 3084551"/>
              <a:gd name="connsiteX8" fmla="*/ 1966345 w 4743695"/>
              <a:gd name="connsiteY8" fmla="*/ 33702 h 3084551"/>
              <a:gd name="connsiteX0" fmla="*/ 1966345 w 4743695"/>
              <a:gd name="connsiteY0" fmla="*/ 33702 h 3062254"/>
              <a:gd name="connsiteX1" fmla="*/ 488065 w 4743695"/>
              <a:gd name="connsiteY1" fmla="*/ 254507 h 3062254"/>
              <a:gd name="connsiteX2" fmla="*/ 385 w 4743695"/>
              <a:gd name="connsiteY2" fmla="*/ 1604777 h 3062254"/>
              <a:gd name="connsiteX3" fmla="*/ 545569 w 4743695"/>
              <a:gd name="connsiteY3" fmla="*/ 2980818 h 3062254"/>
              <a:gd name="connsiteX4" fmla="*/ 1906947 w 4743695"/>
              <a:gd name="connsiteY4" fmla="*/ 2913314 h 3062254"/>
              <a:gd name="connsiteX5" fmla="*/ 3798873 w 4743695"/>
              <a:gd name="connsiteY5" fmla="*/ 3003732 h 3062254"/>
              <a:gd name="connsiteX6" fmla="*/ 4732405 w 4743695"/>
              <a:gd name="connsiteY6" fmla="*/ 1573383 h 3062254"/>
              <a:gd name="connsiteX7" fmla="*/ 4156659 w 4743695"/>
              <a:gd name="connsiteY7" fmla="*/ 169969 h 3062254"/>
              <a:gd name="connsiteX8" fmla="*/ 1966345 w 4743695"/>
              <a:gd name="connsiteY8" fmla="*/ 33702 h 3062254"/>
              <a:gd name="connsiteX0" fmla="*/ 1966345 w 4743695"/>
              <a:gd name="connsiteY0" fmla="*/ 33702 h 3062256"/>
              <a:gd name="connsiteX1" fmla="*/ 488065 w 4743695"/>
              <a:gd name="connsiteY1" fmla="*/ 254507 h 3062256"/>
              <a:gd name="connsiteX2" fmla="*/ 385 w 4743695"/>
              <a:gd name="connsiteY2" fmla="*/ 1604777 h 3062256"/>
              <a:gd name="connsiteX3" fmla="*/ 545569 w 4743695"/>
              <a:gd name="connsiteY3" fmla="*/ 2980818 h 3062256"/>
              <a:gd name="connsiteX4" fmla="*/ 1906947 w 4743695"/>
              <a:gd name="connsiteY4" fmla="*/ 2913314 h 3062256"/>
              <a:gd name="connsiteX5" fmla="*/ 3798873 w 4743695"/>
              <a:gd name="connsiteY5" fmla="*/ 3003732 h 3062256"/>
              <a:gd name="connsiteX6" fmla="*/ 4732405 w 4743695"/>
              <a:gd name="connsiteY6" fmla="*/ 1573383 h 3062256"/>
              <a:gd name="connsiteX7" fmla="*/ 4156659 w 4743695"/>
              <a:gd name="connsiteY7" fmla="*/ 169969 h 3062256"/>
              <a:gd name="connsiteX8" fmla="*/ 1966345 w 4743695"/>
              <a:gd name="connsiteY8" fmla="*/ 33702 h 3062256"/>
              <a:gd name="connsiteX0" fmla="*/ 1966345 w 4743695"/>
              <a:gd name="connsiteY0" fmla="*/ 33702 h 3158150"/>
              <a:gd name="connsiteX1" fmla="*/ 488065 w 4743695"/>
              <a:gd name="connsiteY1" fmla="*/ 254507 h 3158150"/>
              <a:gd name="connsiteX2" fmla="*/ 385 w 4743695"/>
              <a:gd name="connsiteY2" fmla="*/ 1604777 h 3158150"/>
              <a:gd name="connsiteX3" fmla="*/ 545569 w 4743695"/>
              <a:gd name="connsiteY3" fmla="*/ 2980818 h 3158150"/>
              <a:gd name="connsiteX4" fmla="*/ 1906947 w 4743695"/>
              <a:gd name="connsiteY4" fmla="*/ 2913314 h 3158150"/>
              <a:gd name="connsiteX5" fmla="*/ 3798873 w 4743695"/>
              <a:gd name="connsiteY5" fmla="*/ 3003732 h 3158150"/>
              <a:gd name="connsiteX6" fmla="*/ 4732405 w 4743695"/>
              <a:gd name="connsiteY6" fmla="*/ 1573383 h 3158150"/>
              <a:gd name="connsiteX7" fmla="*/ 4156659 w 4743695"/>
              <a:gd name="connsiteY7" fmla="*/ 169969 h 3158150"/>
              <a:gd name="connsiteX8" fmla="*/ 1966345 w 4743695"/>
              <a:gd name="connsiteY8" fmla="*/ 33702 h 3158150"/>
              <a:gd name="connsiteX0" fmla="*/ 1966345 w 4743695"/>
              <a:gd name="connsiteY0" fmla="*/ 33702 h 3069157"/>
              <a:gd name="connsiteX1" fmla="*/ 488065 w 4743695"/>
              <a:gd name="connsiteY1" fmla="*/ 254507 h 3069157"/>
              <a:gd name="connsiteX2" fmla="*/ 385 w 4743695"/>
              <a:gd name="connsiteY2" fmla="*/ 1604777 h 3069157"/>
              <a:gd name="connsiteX3" fmla="*/ 545569 w 4743695"/>
              <a:gd name="connsiteY3" fmla="*/ 2980818 h 3069157"/>
              <a:gd name="connsiteX4" fmla="*/ 1906947 w 4743695"/>
              <a:gd name="connsiteY4" fmla="*/ 2913314 h 3069157"/>
              <a:gd name="connsiteX5" fmla="*/ 3961016 w 4743695"/>
              <a:gd name="connsiteY5" fmla="*/ 2766887 h 3069157"/>
              <a:gd name="connsiteX6" fmla="*/ 4732405 w 4743695"/>
              <a:gd name="connsiteY6" fmla="*/ 1573383 h 3069157"/>
              <a:gd name="connsiteX7" fmla="*/ 4156659 w 4743695"/>
              <a:gd name="connsiteY7" fmla="*/ 169969 h 3069157"/>
              <a:gd name="connsiteX8" fmla="*/ 1966345 w 4743695"/>
              <a:gd name="connsiteY8" fmla="*/ 33702 h 3069157"/>
              <a:gd name="connsiteX0" fmla="*/ 1966345 w 4743695"/>
              <a:gd name="connsiteY0" fmla="*/ 33702 h 3066288"/>
              <a:gd name="connsiteX1" fmla="*/ 488065 w 4743695"/>
              <a:gd name="connsiteY1" fmla="*/ 254507 h 3066288"/>
              <a:gd name="connsiteX2" fmla="*/ 385 w 4743695"/>
              <a:gd name="connsiteY2" fmla="*/ 1604777 h 3066288"/>
              <a:gd name="connsiteX3" fmla="*/ 545569 w 4743695"/>
              <a:gd name="connsiteY3" fmla="*/ 2980818 h 3066288"/>
              <a:gd name="connsiteX4" fmla="*/ 1906947 w 4743695"/>
              <a:gd name="connsiteY4" fmla="*/ 2913314 h 3066288"/>
              <a:gd name="connsiteX5" fmla="*/ 4201638 w 4743695"/>
              <a:gd name="connsiteY5" fmla="*/ 2861625 h 3066288"/>
              <a:gd name="connsiteX6" fmla="*/ 4732405 w 4743695"/>
              <a:gd name="connsiteY6" fmla="*/ 1573383 h 3066288"/>
              <a:gd name="connsiteX7" fmla="*/ 4156659 w 4743695"/>
              <a:gd name="connsiteY7" fmla="*/ 169969 h 3066288"/>
              <a:gd name="connsiteX8" fmla="*/ 1966345 w 4743695"/>
              <a:gd name="connsiteY8" fmla="*/ 33702 h 3066288"/>
              <a:gd name="connsiteX0" fmla="*/ 1966345 w 4738424"/>
              <a:gd name="connsiteY0" fmla="*/ 4943 h 3037529"/>
              <a:gd name="connsiteX1" fmla="*/ 488065 w 4738424"/>
              <a:gd name="connsiteY1" fmla="*/ 225748 h 3037529"/>
              <a:gd name="connsiteX2" fmla="*/ 385 w 4738424"/>
              <a:gd name="connsiteY2" fmla="*/ 1576018 h 3037529"/>
              <a:gd name="connsiteX3" fmla="*/ 545569 w 4738424"/>
              <a:gd name="connsiteY3" fmla="*/ 2952059 h 3037529"/>
              <a:gd name="connsiteX4" fmla="*/ 1906947 w 4738424"/>
              <a:gd name="connsiteY4" fmla="*/ 2884555 h 3037529"/>
              <a:gd name="connsiteX5" fmla="*/ 4201638 w 4738424"/>
              <a:gd name="connsiteY5" fmla="*/ 2832866 h 3037529"/>
              <a:gd name="connsiteX6" fmla="*/ 4732405 w 4738424"/>
              <a:gd name="connsiteY6" fmla="*/ 1544624 h 3037529"/>
              <a:gd name="connsiteX7" fmla="*/ 3938953 w 4738424"/>
              <a:gd name="connsiteY7" fmla="*/ 263016 h 3037529"/>
              <a:gd name="connsiteX8" fmla="*/ 1966345 w 4738424"/>
              <a:gd name="connsiteY8" fmla="*/ 4943 h 3037529"/>
              <a:gd name="connsiteX0" fmla="*/ 2069507 w 4738249"/>
              <a:gd name="connsiteY0" fmla="*/ 269 h 3195263"/>
              <a:gd name="connsiteX1" fmla="*/ 488104 w 4738249"/>
              <a:gd name="connsiteY1" fmla="*/ 383482 h 3195263"/>
              <a:gd name="connsiteX2" fmla="*/ 424 w 4738249"/>
              <a:gd name="connsiteY2" fmla="*/ 1733752 h 3195263"/>
              <a:gd name="connsiteX3" fmla="*/ 545608 w 4738249"/>
              <a:gd name="connsiteY3" fmla="*/ 3109793 h 3195263"/>
              <a:gd name="connsiteX4" fmla="*/ 1906986 w 4738249"/>
              <a:gd name="connsiteY4" fmla="*/ 3042289 h 3195263"/>
              <a:gd name="connsiteX5" fmla="*/ 4201677 w 4738249"/>
              <a:gd name="connsiteY5" fmla="*/ 2990600 h 3195263"/>
              <a:gd name="connsiteX6" fmla="*/ 4732444 w 4738249"/>
              <a:gd name="connsiteY6" fmla="*/ 1702358 h 3195263"/>
              <a:gd name="connsiteX7" fmla="*/ 3938992 w 4738249"/>
              <a:gd name="connsiteY7" fmla="*/ 420750 h 3195263"/>
              <a:gd name="connsiteX8" fmla="*/ 2069507 w 4738249"/>
              <a:gd name="connsiteY8" fmla="*/ 269 h 3195263"/>
              <a:gd name="connsiteX0" fmla="*/ 2069507 w 4557687"/>
              <a:gd name="connsiteY0" fmla="*/ 269 h 3195263"/>
              <a:gd name="connsiteX1" fmla="*/ 488104 w 4557687"/>
              <a:gd name="connsiteY1" fmla="*/ 383482 h 3195263"/>
              <a:gd name="connsiteX2" fmla="*/ 424 w 4557687"/>
              <a:gd name="connsiteY2" fmla="*/ 1733752 h 3195263"/>
              <a:gd name="connsiteX3" fmla="*/ 545608 w 4557687"/>
              <a:gd name="connsiteY3" fmla="*/ 3109793 h 3195263"/>
              <a:gd name="connsiteX4" fmla="*/ 1906986 w 4557687"/>
              <a:gd name="connsiteY4" fmla="*/ 3042289 h 3195263"/>
              <a:gd name="connsiteX5" fmla="*/ 4201677 w 4557687"/>
              <a:gd name="connsiteY5" fmla="*/ 2990600 h 3195263"/>
              <a:gd name="connsiteX6" fmla="*/ 4549113 w 4557687"/>
              <a:gd name="connsiteY6" fmla="*/ 1702359 h 3195263"/>
              <a:gd name="connsiteX7" fmla="*/ 3938992 w 4557687"/>
              <a:gd name="connsiteY7" fmla="*/ 420750 h 3195263"/>
              <a:gd name="connsiteX8" fmla="*/ 2069507 w 4557687"/>
              <a:gd name="connsiteY8" fmla="*/ 269 h 3195263"/>
              <a:gd name="connsiteX0" fmla="*/ 2069507 w 4554331"/>
              <a:gd name="connsiteY0" fmla="*/ 269 h 3195263"/>
              <a:gd name="connsiteX1" fmla="*/ 488104 w 4554331"/>
              <a:gd name="connsiteY1" fmla="*/ 383482 h 3195263"/>
              <a:gd name="connsiteX2" fmla="*/ 424 w 4554331"/>
              <a:gd name="connsiteY2" fmla="*/ 1733752 h 3195263"/>
              <a:gd name="connsiteX3" fmla="*/ 545608 w 4554331"/>
              <a:gd name="connsiteY3" fmla="*/ 3109793 h 3195263"/>
              <a:gd name="connsiteX4" fmla="*/ 1906986 w 4554331"/>
              <a:gd name="connsiteY4" fmla="*/ 3042289 h 3195263"/>
              <a:gd name="connsiteX5" fmla="*/ 4201677 w 4554331"/>
              <a:gd name="connsiteY5" fmla="*/ 2990600 h 3195263"/>
              <a:gd name="connsiteX6" fmla="*/ 4549113 w 4554331"/>
              <a:gd name="connsiteY6" fmla="*/ 1702359 h 3195263"/>
              <a:gd name="connsiteX7" fmla="*/ 3732744 w 4554331"/>
              <a:gd name="connsiteY7" fmla="*/ 420750 h 3195263"/>
              <a:gd name="connsiteX8" fmla="*/ 2069507 w 4554331"/>
              <a:gd name="connsiteY8" fmla="*/ 269 h 3195263"/>
              <a:gd name="connsiteX0" fmla="*/ 2069507 w 4554330"/>
              <a:gd name="connsiteY0" fmla="*/ 269 h 3193303"/>
              <a:gd name="connsiteX1" fmla="*/ 488104 w 4554330"/>
              <a:gd name="connsiteY1" fmla="*/ 383482 h 3193303"/>
              <a:gd name="connsiteX2" fmla="*/ 424 w 4554330"/>
              <a:gd name="connsiteY2" fmla="*/ 1733752 h 3193303"/>
              <a:gd name="connsiteX3" fmla="*/ 545608 w 4554330"/>
              <a:gd name="connsiteY3" fmla="*/ 3109793 h 3193303"/>
              <a:gd name="connsiteX4" fmla="*/ 1906986 w 4554330"/>
              <a:gd name="connsiteY4" fmla="*/ 3042289 h 3193303"/>
              <a:gd name="connsiteX5" fmla="*/ 4006887 w 4554330"/>
              <a:gd name="connsiteY5" fmla="*/ 3058270 h 3193303"/>
              <a:gd name="connsiteX6" fmla="*/ 4549113 w 4554330"/>
              <a:gd name="connsiteY6" fmla="*/ 1702359 h 3193303"/>
              <a:gd name="connsiteX7" fmla="*/ 3732744 w 4554330"/>
              <a:gd name="connsiteY7" fmla="*/ 420750 h 3193303"/>
              <a:gd name="connsiteX8" fmla="*/ 2069507 w 4554330"/>
              <a:gd name="connsiteY8" fmla="*/ 269 h 3193303"/>
              <a:gd name="connsiteX0" fmla="*/ 2069507 w 4452239"/>
              <a:gd name="connsiteY0" fmla="*/ 269 h 3193303"/>
              <a:gd name="connsiteX1" fmla="*/ 488104 w 4452239"/>
              <a:gd name="connsiteY1" fmla="*/ 383482 h 3193303"/>
              <a:gd name="connsiteX2" fmla="*/ 424 w 4452239"/>
              <a:gd name="connsiteY2" fmla="*/ 1733752 h 3193303"/>
              <a:gd name="connsiteX3" fmla="*/ 545608 w 4452239"/>
              <a:gd name="connsiteY3" fmla="*/ 3109793 h 3193303"/>
              <a:gd name="connsiteX4" fmla="*/ 1906986 w 4452239"/>
              <a:gd name="connsiteY4" fmla="*/ 3042289 h 3193303"/>
              <a:gd name="connsiteX5" fmla="*/ 4006887 w 4452239"/>
              <a:gd name="connsiteY5" fmla="*/ 3058270 h 3193303"/>
              <a:gd name="connsiteX6" fmla="*/ 4445989 w 4452239"/>
              <a:gd name="connsiteY6" fmla="*/ 1742961 h 3193303"/>
              <a:gd name="connsiteX7" fmla="*/ 3732744 w 4452239"/>
              <a:gd name="connsiteY7" fmla="*/ 420750 h 3193303"/>
              <a:gd name="connsiteX8" fmla="*/ 2069507 w 4452239"/>
              <a:gd name="connsiteY8" fmla="*/ 269 h 3193303"/>
              <a:gd name="connsiteX0" fmla="*/ 2069507 w 4445989"/>
              <a:gd name="connsiteY0" fmla="*/ 269 h 3193303"/>
              <a:gd name="connsiteX1" fmla="*/ 488104 w 4445989"/>
              <a:gd name="connsiteY1" fmla="*/ 383482 h 3193303"/>
              <a:gd name="connsiteX2" fmla="*/ 424 w 4445989"/>
              <a:gd name="connsiteY2" fmla="*/ 1733752 h 3193303"/>
              <a:gd name="connsiteX3" fmla="*/ 545608 w 4445989"/>
              <a:gd name="connsiteY3" fmla="*/ 3109793 h 3193303"/>
              <a:gd name="connsiteX4" fmla="*/ 1906986 w 4445989"/>
              <a:gd name="connsiteY4" fmla="*/ 3042289 h 3193303"/>
              <a:gd name="connsiteX5" fmla="*/ 4006887 w 4445989"/>
              <a:gd name="connsiteY5" fmla="*/ 3058270 h 3193303"/>
              <a:gd name="connsiteX6" fmla="*/ 4445989 w 4445989"/>
              <a:gd name="connsiteY6" fmla="*/ 1742961 h 3193303"/>
              <a:gd name="connsiteX7" fmla="*/ 3732744 w 4445989"/>
              <a:gd name="connsiteY7" fmla="*/ 420750 h 3193303"/>
              <a:gd name="connsiteX8" fmla="*/ 2069507 w 4445989"/>
              <a:gd name="connsiteY8" fmla="*/ 269 h 3193303"/>
              <a:gd name="connsiteX0" fmla="*/ 2069507 w 4475393"/>
              <a:gd name="connsiteY0" fmla="*/ 269 h 3193303"/>
              <a:gd name="connsiteX1" fmla="*/ 488104 w 4475393"/>
              <a:gd name="connsiteY1" fmla="*/ 383482 h 3193303"/>
              <a:gd name="connsiteX2" fmla="*/ 424 w 4475393"/>
              <a:gd name="connsiteY2" fmla="*/ 1733752 h 3193303"/>
              <a:gd name="connsiteX3" fmla="*/ 545608 w 4475393"/>
              <a:gd name="connsiteY3" fmla="*/ 3109793 h 3193303"/>
              <a:gd name="connsiteX4" fmla="*/ 1906986 w 4475393"/>
              <a:gd name="connsiteY4" fmla="*/ 3042289 h 3193303"/>
              <a:gd name="connsiteX5" fmla="*/ 4006887 w 4475393"/>
              <a:gd name="connsiteY5" fmla="*/ 3058270 h 3193303"/>
              <a:gd name="connsiteX6" fmla="*/ 4445989 w 4475393"/>
              <a:gd name="connsiteY6" fmla="*/ 1742961 h 3193303"/>
              <a:gd name="connsiteX7" fmla="*/ 3732744 w 4475393"/>
              <a:gd name="connsiteY7" fmla="*/ 420750 h 3193303"/>
              <a:gd name="connsiteX8" fmla="*/ 2069507 w 4475393"/>
              <a:gd name="connsiteY8" fmla="*/ 269 h 3193303"/>
              <a:gd name="connsiteX0" fmla="*/ 2069507 w 4549070"/>
              <a:gd name="connsiteY0" fmla="*/ 269 h 3193303"/>
              <a:gd name="connsiteX1" fmla="*/ 488104 w 4549070"/>
              <a:gd name="connsiteY1" fmla="*/ 383482 h 3193303"/>
              <a:gd name="connsiteX2" fmla="*/ 424 w 4549070"/>
              <a:gd name="connsiteY2" fmla="*/ 1733752 h 3193303"/>
              <a:gd name="connsiteX3" fmla="*/ 545608 w 4549070"/>
              <a:gd name="connsiteY3" fmla="*/ 3109793 h 3193303"/>
              <a:gd name="connsiteX4" fmla="*/ 1906986 w 4549070"/>
              <a:gd name="connsiteY4" fmla="*/ 3042289 h 3193303"/>
              <a:gd name="connsiteX5" fmla="*/ 4006887 w 4549070"/>
              <a:gd name="connsiteY5" fmla="*/ 3058270 h 3193303"/>
              <a:gd name="connsiteX6" fmla="*/ 4526196 w 4549070"/>
              <a:gd name="connsiteY6" fmla="*/ 1742961 h 3193303"/>
              <a:gd name="connsiteX7" fmla="*/ 3732744 w 4549070"/>
              <a:gd name="connsiteY7" fmla="*/ 420750 h 3193303"/>
              <a:gd name="connsiteX8" fmla="*/ 2069507 w 4549070"/>
              <a:gd name="connsiteY8" fmla="*/ 269 h 3193303"/>
              <a:gd name="connsiteX0" fmla="*/ 2069507 w 4528648"/>
              <a:gd name="connsiteY0" fmla="*/ 269 h 3193303"/>
              <a:gd name="connsiteX1" fmla="*/ 488104 w 4528648"/>
              <a:gd name="connsiteY1" fmla="*/ 383482 h 3193303"/>
              <a:gd name="connsiteX2" fmla="*/ 424 w 4528648"/>
              <a:gd name="connsiteY2" fmla="*/ 1733752 h 3193303"/>
              <a:gd name="connsiteX3" fmla="*/ 545608 w 4528648"/>
              <a:gd name="connsiteY3" fmla="*/ 3109793 h 3193303"/>
              <a:gd name="connsiteX4" fmla="*/ 1906986 w 4528648"/>
              <a:gd name="connsiteY4" fmla="*/ 3042289 h 3193303"/>
              <a:gd name="connsiteX5" fmla="*/ 4006887 w 4528648"/>
              <a:gd name="connsiteY5" fmla="*/ 3058270 h 3193303"/>
              <a:gd name="connsiteX6" fmla="*/ 4526196 w 4528648"/>
              <a:gd name="connsiteY6" fmla="*/ 1742961 h 3193303"/>
              <a:gd name="connsiteX7" fmla="*/ 3732744 w 4528648"/>
              <a:gd name="connsiteY7" fmla="*/ 420750 h 3193303"/>
              <a:gd name="connsiteX8" fmla="*/ 2069507 w 4528648"/>
              <a:gd name="connsiteY8" fmla="*/ 269 h 3193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28648" h="3193303">
                <a:moveTo>
                  <a:pt x="2069507" y="269"/>
                </a:moveTo>
                <a:cubicBezTo>
                  <a:pt x="1528734" y="-5942"/>
                  <a:pt x="832951" y="94568"/>
                  <a:pt x="488104" y="383482"/>
                </a:cubicBezTo>
                <a:cubicBezTo>
                  <a:pt x="143257" y="672396"/>
                  <a:pt x="-9160" y="1279367"/>
                  <a:pt x="424" y="1733752"/>
                </a:cubicBezTo>
                <a:cubicBezTo>
                  <a:pt x="10008" y="2188137"/>
                  <a:pt x="227848" y="2891704"/>
                  <a:pt x="545608" y="3109793"/>
                </a:cubicBezTo>
                <a:cubicBezTo>
                  <a:pt x="863368" y="3327882"/>
                  <a:pt x="1330106" y="3050876"/>
                  <a:pt x="1906986" y="3042289"/>
                </a:cubicBezTo>
                <a:cubicBezTo>
                  <a:pt x="2483866" y="3033702"/>
                  <a:pt x="3570352" y="3274825"/>
                  <a:pt x="4006887" y="3058270"/>
                </a:cubicBezTo>
                <a:cubicBezTo>
                  <a:pt x="4443422" y="2841715"/>
                  <a:pt x="4546772" y="2215255"/>
                  <a:pt x="4526196" y="1742961"/>
                </a:cubicBezTo>
                <a:cubicBezTo>
                  <a:pt x="4505620" y="1270667"/>
                  <a:pt x="4142192" y="711199"/>
                  <a:pt x="3732744" y="420750"/>
                </a:cubicBezTo>
                <a:cubicBezTo>
                  <a:pt x="3323296" y="130301"/>
                  <a:pt x="2610280" y="6480"/>
                  <a:pt x="2069507" y="269"/>
                </a:cubicBezTo>
                <a:close/>
              </a:path>
            </a:pathLst>
          </a:custGeom>
          <a:solidFill>
            <a:schemeClr val="accent5"/>
          </a:solidFill>
          <a:ln>
            <a:noFill/>
          </a:ln>
        </p:spPr>
        <p:style>
          <a:lnRef idx="0">
            <a:scrgbClr r="0" g="0" b="0"/>
          </a:lnRef>
          <a:fillRef idx="0">
            <a:scrgbClr r="0" g="0" b="0"/>
          </a:fillRef>
          <a:effectRef idx="0">
            <a:scrgbClr r="0" g="0" b="0"/>
          </a:effectRef>
          <a:fontRef idx="minor">
            <a:schemeClr val="lt1"/>
          </a:fontRef>
        </p:style>
        <p:txBody>
          <a:bodyPr lIns="504000" rIns="504000"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sz="3200" b="1">
              <a:solidFill>
                <a:schemeClr val="bg1"/>
              </a:solidFill>
              <a:latin typeface="+mj-lt"/>
              <a:sym typeface="Wingdings" panose="05000000000000000000" pitchFamily="2" charset="2"/>
            </a:endParaRPr>
          </a:p>
        </p:txBody>
      </p:sp>
      <p:sp>
        <p:nvSpPr>
          <p:cNvPr id="9" name="Frihandsfigur: Form 5">
            <a:extLst>
              <a:ext uri="{FF2B5EF4-FFF2-40B4-BE49-F238E27FC236}">
                <a16:creationId xmlns:a16="http://schemas.microsoft.com/office/drawing/2014/main" id="{1A2FFD50-3142-F7D1-82E9-A3BF610EEF1F}"/>
              </a:ext>
            </a:extLst>
          </p:cNvPr>
          <p:cNvSpPr/>
          <p:nvPr/>
        </p:nvSpPr>
        <p:spPr>
          <a:xfrm>
            <a:off x="7465636" y="1872172"/>
            <a:ext cx="3384411" cy="2385014"/>
          </a:xfrm>
          <a:custGeom>
            <a:avLst/>
            <a:gdLst>
              <a:gd name="connsiteX0" fmla="*/ 9231875 w 10383320"/>
              <a:gd name="connsiteY0" fmla="*/ 4401778 h 5695044"/>
              <a:gd name="connsiteX1" fmla="*/ 10363989 w 10383320"/>
              <a:gd name="connsiteY1" fmla="*/ 3255149 h 5695044"/>
              <a:gd name="connsiteX2" fmla="*/ 9725361 w 10383320"/>
              <a:gd name="connsiteY2" fmla="*/ 1411835 h 5695044"/>
              <a:gd name="connsiteX3" fmla="*/ 7083761 w 10383320"/>
              <a:gd name="connsiteY3" fmla="*/ 700635 h 5695044"/>
              <a:gd name="connsiteX4" fmla="*/ 5559761 w 10383320"/>
              <a:gd name="connsiteY4" fmla="*/ 1890806 h 5695044"/>
              <a:gd name="connsiteX5" fmla="*/ 3861589 w 10383320"/>
              <a:gd name="connsiteY5" fmla="*/ 221664 h 5695044"/>
              <a:gd name="connsiteX6" fmla="*/ 1394161 w 10383320"/>
              <a:gd name="connsiteY6" fmla="*/ 192635 h 5695044"/>
              <a:gd name="connsiteX7" fmla="*/ 15304 w 10383320"/>
              <a:gd name="connsiteY7" fmla="*/ 1832749 h 5695044"/>
              <a:gd name="connsiteX8" fmla="*/ 741018 w 10383320"/>
              <a:gd name="connsiteY8" fmla="*/ 3734121 h 5695044"/>
              <a:gd name="connsiteX9" fmla="*/ 2047304 w 10383320"/>
              <a:gd name="connsiteY9" fmla="*/ 3893778 h 5695044"/>
              <a:gd name="connsiteX10" fmla="*/ 1786046 w 10383320"/>
              <a:gd name="connsiteY10" fmla="*/ 4953321 h 5695044"/>
              <a:gd name="connsiteX11" fmla="*/ 2787532 w 10383320"/>
              <a:gd name="connsiteY11" fmla="*/ 5693549 h 5695044"/>
              <a:gd name="connsiteX12" fmla="*/ 5400104 w 10383320"/>
              <a:gd name="connsiteY12" fmla="*/ 4764635 h 5695044"/>
              <a:gd name="connsiteX13" fmla="*/ 7504675 w 10383320"/>
              <a:gd name="connsiteY13" fmla="*/ 5679035 h 5695044"/>
              <a:gd name="connsiteX14" fmla="*/ 9289932 w 10383320"/>
              <a:gd name="connsiteY14" fmla="*/ 4372749 h 5695044"/>
              <a:gd name="connsiteX15" fmla="*/ 9231875 w 10383320"/>
              <a:gd name="connsiteY15" fmla="*/ 4401778 h 5695044"/>
              <a:gd name="connsiteX0" fmla="*/ 9289932 w 10380163"/>
              <a:gd name="connsiteY0" fmla="*/ 4372749 h 5695044"/>
              <a:gd name="connsiteX1" fmla="*/ 10363989 w 10380163"/>
              <a:gd name="connsiteY1" fmla="*/ 3255149 h 5695044"/>
              <a:gd name="connsiteX2" fmla="*/ 9725361 w 10380163"/>
              <a:gd name="connsiteY2" fmla="*/ 1411835 h 5695044"/>
              <a:gd name="connsiteX3" fmla="*/ 7083761 w 10380163"/>
              <a:gd name="connsiteY3" fmla="*/ 700635 h 5695044"/>
              <a:gd name="connsiteX4" fmla="*/ 5559761 w 10380163"/>
              <a:gd name="connsiteY4" fmla="*/ 1890806 h 5695044"/>
              <a:gd name="connsiteX5" fmla="*/ 3861589 w 10380163"/>
              <a:gd name="connsiteY5" fmla="*/ 221664 h 5695044"/>
              <a:gd name="connsiteX6" fmla="*/ 1394161 w 10380163"/>
              <a:gd name="connsiteY6" fmla="*/ 192635 h 5695044"/>
              <a:gd name="connsiteX7" fmla="*/ 15304 w 10380163"/>
              <a:gd name="connsiteY7" fmla="*/ 1832749 h 5695044"/>
              <a:gd name="connsiteX8" fmla="*/ 741018 w 10380163"/>
              <a:gd name="connsiteY8" fmla="*/ 3734121 h 5695044"/>
              <a:gd name="connsiteX9" fmla="*/ 2047304 w 10380163"/>
              <a:gd name="connsiteY9" fmla="*/ 3893778 h 5695044"/>
              <a:gd name="connsiteX10" fmla="*/ 1786046 w 10380163"/>
              <a:gd name="connsiteY10" fmla="*/ 4953321 h 5695044"/>
              <a:gd name="connsiteX11" fmla="*/ 2787532 w 10380163"/>
              <a:gd name="connsiteY11" fmla="*/ 5693549 h 5695044"/>
              <a:gd name="connsiteX12" fmla="*/ 5400104 w 10380163"/>
              <a:gd name="connsiteY12" fmla="*/ 4764635 h 5695044"/>
              <a:gd name="connsiteX13" fmla="*/ 7504675 w 10380163"/>
              <a:gd name="connsiteY13" fmla="*/ 5679035 h 5695044"/>
              <a:gd name="connsiteX14" fmla="*/ 9289932 w 10380163"/>
              <a:gd name="connsiteY14" fmla="*/ 4372749 h 5695044"/>
              <a:gd name="connsiteX0" fmla="*/ 9289932 w 10380163"/>
              <a:gd name="connsiteY0" fmla="*/ 4315092 h 5637387"/>
              <a:gd name="connsiteX1" fmla="*/ 10363989 w 10380163"/>
              <a:gd name="connsiteY1" fmla="*/ 3197492 h 5637387"/>
              <a:gd name="connsiteX2" fmla="*/ 9725361 w 10380163"/>
              <a:gd name="connsiteY2" fmla="*/ 1354178 h 5637387"/>
              <a:gd name="connsiteX3" fmla="*/ 7083761 w 10380163"/>
              <a:gd name="connsiteY3" fmla="*/ 642978 h 5637387"/>
              <a:gd name="connsiteX4" fmla="*/ 5559761 w 10380163"/>
              <a:gd name="connsiteY4" fmla="*/ 730063 h 5637387"/>
              <a:gd name="connsiteX5" fmla="*/ 3861589 w 10380163"/>
              <a:gd name="connsiteY5" fmla="*/ 164007 h 5637387"/>
              <a:gd name="connsiteX6" fmla="*/ 1394161 w 10380163"/>
              <a:gd name="connsiteY6" fmla="*/ 134978 h 5637387"/>
              <a:gd name="connsiteX7" fmla="*/ 15304 w 10380163"/>
              <a:gd name="connsiteY7" fmla="*/ 1775092 h 5637387"/>
              <a:gd name="connsiteX8" fmla="*/ 741018 w 10380163"/>
              <a:gd name="connsiteY8" fmla="*/ 3676464 h 5637387"/>
              <a:gd name="connsiteX9" fmla="*/ 2047304 w 10380163"/>
              <a:gd name="connsiteY9" fmla="*/ 3836121 h 5637387"/>
              <a:gd name="connsiteX10" fmla="*/ 1786046 w 10380163"/>
              <a:gd name="connsiteY10" fmla="*/ 4895664 h 5637387"/>
              <a:gd name="connsiteX11" fmla="*/ 2787532 w 10380163"/>
              <a:gd name="connsiteY11" fmla="*/ 5635892 h 5637387"/>
              <a:gd name="connsiteX12" fmla="*/ 5400104 w 10380163"/>
              <a:gd name="connsiteY12" fmla="*/ 4706978 h 5637387"/>
              <a:gd name="connsiteX13" fmla="*/ 7504675 w 10380163"/>
              <a:gd name="connsiteY13" fmla="*/ 5621378 h 5637387"/>
              <a:gd name="connsiteX14" fmla="*/ 9289932 w 10380163"/>
              <a:gd name="connsiteY14" fmla="*/ 4315092 h 5637387"/>
              <a:gd name="connsiteX0" fmla="*/ 9289932 w 10374586"/>
              <a:gd name="connsiteY0" fmla="*/ 4315092 h 5637387"/>
              <a:gd name="connsiteX1" fmla="*/ 10363989 w 10374586"/>
              <a:gd name="connsiteY1" fmla="*/ 3197492 h 5637387"/>
              <a:gd name="connsiteX2" fmla="*/ 9725361 w 10374586"/>
              <a:gd name="connsiteY2" fmla="*/ 1354178 h 5637387"/>
              <a:gd name="connsiteX3" fmla="*/ 7954618 w 10374586"/>
              <a:gd name="connsiteY3" fmla="*/ 541378 h 5637387"/>
              <a:gd name="connsiteX4" fmla="*/ 5559761 w 10374586"/>
              <a:gd name="connsiteY4" fmla="*/ 730063 h 5637387"/>
              <a:gd name="connsiteX5" fmla="*/ 3861589 w 10374586"/>
              <a:gd name="connsiteY5" fmla="*/ 164007 h 5637387"/>
              <a:gd name="connsiteX6" fmla="*/ 1394161 w 10374586"/>
              <a:gd name="connsiteY6" fmla="*/ 134978 h 5637387"/>
              <a:gd name="connsiteX7" fmla="*/ 15304 w 10374586"/>
              <a:gd name="connsiteY7" fmla="*/ 1775092 h 5637387"/>
              <a:gd name="connsiteX8" fmla="*/ 741018 w 10374586"/>
              <a:gd name="connsiteY8" fmla="*/ 3676464 h 5637387"/>
              <a:gd name="connsiteX9" fmla="*/ 2047304 w 10374586"/>
              <a:gd name="connsiteY9" fmla="*/ 3836121 h 5637387"/>
              <a:gd name="connsiteX10" fmla="*/ 1786046 w 10374586"/>
              <a:gd name="connsiteY10" fmla="*/ 4895664 h 5637387"/>
              <a:gd name="connsiteX11" fmla="*/ 2787532 w 10374586"/>
              <a:gd name="connsiteY11" fmla="*/ 5635892 h 5637387"/>
              <a:gd name="connsiteX12" fmla="*/ 5400104 w 10374586"/>
              <a:gd name="connsiteY12" fmla="*/ 4706978 h 5637387"/>
              <a:gd name="connsiteX13" fmla="*/ 7504675 w 10374586"/>
              <a:gd name="connsiteY13" fmla="*/ 5621378 h 5637387"/>
              <a:gd name="connsiteX14" fmla="*/ 9289932 w 10374586"/>
              <a:gd name="connsiteY14" fmla="*/ 4315092 h 5637387"/>
              <a:gd name="connsiteX0" fmla="*/ 9289932 w 10374586"/>
              <a:gd name="connsiteY0" fmla="*/ 4443631 h 5765926"/>
              <a:gd name="connsiteX1" fmla="*/ 10363989 w 10374586"/>
              <a:gd name="connsiteY1" fmla="*/ 3326031 h 5765926"/>
              <a:gd name="connsiteX2" fmla="*/ 9725361 w 10374586"/>
              <a:gd name="connsiteY2" fmla="*/ 1482717 h 5765926"/>
              <a:gd name="connsiteX3" fmla="*/ 7954618 w 10374586"/>
              <a:gd name="connsiteY3" fmla="*/ 669917 h 5765926"/>
              <a:gd name="connsiteX4" fmla="*/ 5559761 w 10374586"/>
              <a:gd name="connsiteY4" fmla="*/ 858602 h 5765926"/>
              <a:gd name="connsiteX5" fmla="*/ 3164904 w 10374586"/>
              <a:gd name="connsiteY5" fmla="*/ 60317 h 5765926"/>
              <a:gd name="connsiteX6" fmla="*/ 1394161 w 10374586"/>
              <a:gd name="connsiteY6" fmla="*/ 263517 h 5765926"/>
              <a:gd name="connsiteX7" fmla="*/ 15304 w 10374586"/>
              <a:gd name="connsiteY7" fmla="*/ 1903631 h 5765926"/>
              <a:gd name="connsiteX8" fmla="*/ 741018 w 10374586"/>
              <a:gd name="connsiteY8" fmla="*/ 3805003 h 5765926"/>
              <a:gd name="connsiteX9" fmla="*/ 2047304 w 10374586"/>
              <a:gd name="connsiteY9" fmla="*/ 3964660 h 5765926"/>
              <a:gd name="connsiteX10" fmla="*/ 1786046 w 10374586"/>
              <a:gd name="connsiteY10" fmla="*/ 5024203 h 5765926"/>
              <a:gd name="connsiteX11" fmla="*/ 2787532 w 10374586"/>
              <a:gd name="connsiteY11" fmla="*/ 5764431 h 5765926"/>
              <a:gd name="connsiteX12" fmla="*/ 5400104 w 10374586"/>
              <a:gd name="connsiteY12" fmla="*/ 4835517 h 5765926"/>
              <a:gd name="connsiteX13" fmla="*/ 7504675 w 10374586"/>
              <a:gd name="connsiteY13" fmla="*/ 5749917 h 5765926"/>
              <a:gd name="connsiteX14" fmla="*/ 9289932 w 10374586"/>
              <a:gd name="connsiteY14" fmla="*/ 4443631 h 5765926"/>
              <a:gd name="connsiteX0" fmla="*/ 9289932 w 10374586"/>
              <a:gd name="connsiteY0" fmla="*/ 4417073 h 5739368"/>
              <a:gd name="connsiteX1" fmla="*/ 10363989 w 10374586"/>
              <a:gd name="connsiteY1" fmla="*/ 3299473 h 5739368"/>
              <a:gd name="connsiteX2" fmla="*/ 9725361 w 10374586"/>
              <a:gd name="connsiteY2" fmla="*/ 1456159 h 5739368"/>
              <a:gd name="connsiteX3" fmla="*/ 7954618 w 10374586"/>
              <a:gd name="connsiteY3" fmla="*/ 643359 h 5739368"/>
              <a:gd name="connsiteX4" fmla="*/ 5545246 w 10374586"/>
              <a:gd name="connsiteY4" fmla="*/ 469187 h 5739368"/>
              <a:gd name="connsiteX5" fmla="*/ 3164904 w 10374586"/>
              <a:gd name="connsiteY5" fmla="*/ 33759 h 5739368"/>
              <a:gd name="connsiteX6" fmla="*/ 1394161 w 10374586"/>
              <a:gd name="connsiteY6" fmla="*/ 236959 h 5739368"/>
              <a:gd name="connsiteX7" fmla="*/ 15304 w 10374586"/>
              <a:gd name="connsiteY7" fmla="*/ 1877073 h 5739368"/>
              <a:gd name="connsiteX8" fmla="*/ 741018 w 10374586"/>
              <a:gd name="connsiteY8" fmla="*/ 3778445 h 5739368"/>
              <a:gd name="connsiteX9" fmla="*/ 2047304 w 10374586"/>
              <a:gd name="connsiteY9" fmla="*/ 3938102 h 5739368"/>
              <a:gd name="connsiteX10" fmla="*/ 1786046 w 10374586"/>
              <a:gd name="connsiteY10" fmla="*/ 4997645 h 5739368"/>
              <a:gd name="connsiteX11" fmla="*/ 2787532 w 10374586"/>
              <a:gd name="connsiteY11" fmla="*/ 5737873 h 5739368"/>
              <a:gd name="connsiteX12" fmla="*/ 5400104 w 10374586"/>
              <a:gd name="connsiteY12" fmla="*/ 4808959 h 5739368"/>
              <a:gd name="connsiteX13" fmla="*/ 7504675 w 10374586"/>
              <a:gd name="connsiteY13" fmla="*/ 5723359 h 5739368"/>
              <a:gd name="connsiteX14" fmla="*/ 9289932 w 10374586"/>
              <a:gd name="connsiteY14" fmla="*/ 4417073 h 5739368"/>
              <a:gd name="connsiteX0" fmla="*/ 9289241 w 10373895"/>
              <a:gd name="connsiteY0" fmla="*/ 4417073 h 5739313"/>
              <a:gd name="connsiteX1" fmla="*/ 10363298 w 10373895"/>
              <a:gd name="connsiteY1" fmla="*/ 3299473 h 5739313"/>
              <a:gd name="connsiteX2" fmla="*/ 9724670 w 10373895"/>
              <a:gd name="connsiteY2" fmla="*/ 1456159 h 5739313"/>
              <a:gd name="connsiteX3" fmla="*/ 7953927 w 10373895"/>
              <a:gd name="connsiteY3" fmla="*/ 643359 h 5739313"/>
              <a:gd name="connsiteX4" fmla="*/ 5544555 w 10373895"/>
              <a:gd name="connsiteY4" fmla="*/ 469187 h 5739313"/>
              <a:gd name="connsiteX5" fmla="*/ 3164213 w 10373895"/>
              <a:gd name="connsiteY5" fmla="*/ 33759 h 5739313"/>
              <a:gd name="connsiteX6" fmla="*/ 1393470 w 10373895"/>
              <a:gd name="connsiteY6" fmla="*/ 236959 h 5739313"/>
              <a:gd name="connsiteX7" fmla="*/ 14613 w 10373895"/>
              <a:gd name="connsiteY7" fmla="*/ 1877073 h 5739313"/>
              <a:gd name="connsiteX8" fmla="*/ 740327 w 10373895"/>
              <a:gd name="connsiteY8" fmla="*/ 3778445 h 5739313"/>
              <a:gd name="connsiteX9" fmla="*/ 1872441 w 10373895"/>
              <a:gd name="connsiteY9" fmla="*/ 4054217 h 5739313"/>
              <a:gd name="connsiteX10" fmla="*/ 1785355 w 10373895"/>
              <a:gd name="connsiteY10" fmla="*/ 4997645 h 5739313"/>
              <a:gd name="connsiteX11" fmla="*/ 2786841 w 10373895"/>
              <a:gd name="connsiteY11" fmla="*/ 5737873 h 5739313"/>
              <a:gd name="connsiteX12" fmla="*/ 5399413 w 10373895"/>
              <a:gd name="connsiteY12" fmla="*/ 4808959 h 5739313"/>
              <a:gd name="connsiteX13" fmla="*/ 7503984 w 10373895"/>
              <a:gd name="connsiteY13" fmla="*/ 5723359 h 5739313"/>
              <a:gd name="connsiteX14" fmla="*/ 9289241 w 10373895"/>
              <a:gd name="connsiteY14" fmla="*/ 4417073 h 5739313"/>
              <a:gd name="connsiteX0" fmla="*/ 9289241 w 10373895"/>
              <a:gd name="connsiteY0" fmla="*/ 4417073 h 5737882"/>
              <a:gd name="connsiteX1" fmla="*/ 10363298 w 10373895"/>
              <a:gd name="connsiteY1" fmla="*/ 3299473 h 5737882"/>
              <a:gd name="connsiteX2" fmla="*/ 9724670 w 10373895"/>
              <a:gd name="connsiteY2" fmla="*/ 1456159 h 5737882"/>
              <a:gd name="connsiteX3" fmla="*/ 7953927 w 10373895"/>
              <a:gd name="connsiteY3" fmla="*/ 643359 h 5737882"/>
              <a:gd name="connsiteX4" fmla="*/ 5544555 w 10373895"/>
              <a:gd name="connsiteY4" fmla="*/ 469187 h 5737882"/>
              <a:gd name="connsiteX5" fmla="*/ 3164213 w 10373895"/>
              <a:gd name="connsiteY5" fmla="*/ 33759 h 5737882"/>
              <a:gd name="connsiteX6" fmla="*/ 1393470 w 10373895"/>
              <a:gd name="connsiteY6" fmla="*/ 236959 h 5737882"/>
              <a:gd name="connsiteX7" fmla="*/ 14613 w 10373895"/>
              <a:gd name="connsiteY7" fmla="*/ 1877073 h 5737882"/>
              <a:gd name="connsiteX8" fmla="*/ 740327 w 10373895"/>
              <a:gd name="connsiteY8" fmla="*/ 3778445 h 5737882"/>
              <a:gd name="connsiteX9" fmla="*/ 1872441 w 10373895"/>
              <a:gd name="connsiteY9" fmla="*/ 4054217 h 5737882"/>
              <a:gd name="connsiteX10" fmla="*/ 1785355 w 10373895"/>
              <a:gd name="connsiteY10" fmla="*/ 4997645 h 5737882"/>
              <a:gd name="connsiteX11" fmla="*/ 2786841 w 10373895"/>
              <a:gd name="connsiteY11" fmla="*/ 5737873 h 5737882"/>
              <a:gd name="connsiteX12" fmla="*/ 5399413 w 10373895"/>
              <a:gd name="connsiteY12" fmla="*/ 4983131 h 5737882"/>
              <a:gd name="connsiteX13" fmla="*/ 7503984 w 10373895"/>
              <a:gd name="connsiteY13" fmla="*/ 5723359 h 5737882"/>
              <a:gd name="connsiteX14" fmla="*/ 9289241 w 10373895"/>
              <a:gd name="connsiteY14" fmla="*/ 4417073 h 5737882"/>
              <a:gd name="connsiteX0" fmla="*/ 9289241 w 10373895"/>
              <a:gd name="connsiteY0" fmla="*/ 4417073 h 5737882"/>
              <a:gd name="connsiteX1" fmla="*/ 10363298 w 10373895"/>
              <a:gd name="connsiteY1" fmla="*/ 3299473 h 5737882"/>
              <a:gd name="connsiteX2" fmla="*/ 9724670 w 10373895"/>
              <a:gd name="connsiteY2" fmla="*/ 1456159 h 5737882"/>
              <a:gd name="connsiteX3" fmla="*/ 7953927 w 10373895"/>
              <a:gd name="connsiteY3" fmla="*/ 643359 h 5737882"/>
              <a:gd name="connsiteX4" fmla="*/ 5544555 w 10373895"/>
              <a:gd name="connsiteY4" fmla="*/ 469187 h 5737882"/>
              <a:gd name="connsiteX5" fmla="*/ 3164213 w 10373895"/>
              <a:gd name="connsiteY5" fmla="*/ 33759 h 5737882"/>
              <a:gd name="connsiteX6" fmla="*/ 1393470 w 10373895"/>
              <a:gd name="connsiteY6" fmla="*/ 236959 h 5737882"/>
              <a:gd name="connsiteX7" fmla="*/ 14613 w 10373895"/>
              <a:gd name="connsiteY7" fmla="*/ 1877073 h 5737882"/>
              <a:gd name="connsiteX8" fmla="*/ 740327 w 10373895"/>
              <a:gd name="connsiteY8" fmla="*/ 3778445 h 5737882"/>
              <a:gd name="connsiteX9" fmla="*/ 1872441 w 10373895"/>
              <a:gd name="connsiteY9" fmla="*/ 4054217 h 5737882"/>
              <a:gd name="connsiteX10" fmla="*/ 1785355 w 10373895"/>
              <a:gd name="connsiteY10" fmla="*/ 4997645 h 5737882"/>
              <a:gd name="connsiteX11" fmla="*/ 3207755 w 10373895"/>
              <a:gd name="connsiteY11" fmla="*/ 5737873 h 5737882"/>
              <a:gd name="connsiteX12" fmla="*/ 5399413 w 10373895"/>
              <a:gd name="connsiteY12" fmla="*/ 4983131 h 5737882"/>
              <a:gd name="connsiteX13" fmla="*/ 7503984 w 10373895"/>
              <a:gd name="connsiteY13" fmla="*/ 5723359 h 5737882"/>
              <a:gd name="connsiteX14" fmla="*/ 9289241 w 10373895"/>
              <a:gd name="connsiteY14" fmla="*/ 4417073 h 5737882"/>
              <a:gd name="connsiteX0" fmla="*/ 9289241 w 10373895"/>
              <a:gd name="connsiteY0" fmla="*/ 4417073 h 5738588"/>
              <a:gd name="connsiteX1" fmla="*/ 10363298 w 10373895"/>
              <a:gd name="connsiteY1" fmla="*/ 3299473 h 5738588"/>
              <a:gd name="connsiteX2" fmla="*/ 9724670 w 10373895"/>
              <a:gd name="connsiteY2" fmla="*/ 1456159 h 5738588"/>
              <a:gd name="connsiteX3" fmla="*/ 7953927 w 10373895"/>
              <a:gd name="connsiteY3" fmla="*/ 643359 h 5738588"/>
              <a:gd name="connsiteX4" fmla="*/ 5544555 w 10373895"/>
              <a:gd name="connsiteY4" fmla="*/ 469187 h 5738588"/>
              <a:gd name="connsiteX5" fmla="*/ 3164213 w 10373895"/>
              <a:gd name="connsiteY5" fmla="*/ 33759 h 5738588"/>
              <a:gd name="connsiteX6" fmla="*/ 1393470 w 10373895"/>
              <a:gd name="connsiteY6" fmla="*/ 236959 h 5738588"/>
              <a:gd name="connsiteX7" fmla="*/ 14613 w 10373895"/>
              <a:gd name="connsiteY7" fmla="*/ 1877073 h 5738588"/>
              <a:gd name="connsiteX8" fmla="*/ 740327 w 10373895"/>
              <a:gd name="connsiteY8" fmla="*/ 3778445 h 5738588"/>
              <a:gd name="connsiteX9" fmla="*/ 1872441 w 10373895"/>
              <a:gd name="connsiteY9" fmla="*/ 4054217 h 5738588"/>
              <a:gd name="connsiteX10" fmla="*/ 2090155 w 10373895"/>
              <a:gd name="connsiteY10" fmla="*/ 5099245 h 5738588"/>
              <a:gd name="connsiteX11" fmla="*/ 3207755 w 10373895"/>
              <a:gd name="connsiteY11" fmla="*/ 5737873 h 5738588"/>
              <a:gd name="connsiteX12" fmla="*/ 5399413 w 10373895"/>
              <a:gd name="connsiteY12" fmla="*/ 4983131 h 5738588"/>
              <a:gd name="connsiteX13" fmla="*/ 7503984 w 10373895"/>
              <a:gd name="connsiteY13" fmla="*/ 5723359 h 5738588"/>
              <a:gd name="connsiteX14" fmla="*/ 9289241 w 10373895"/>
              <a:gd name="connsiteY14" fmla="*/ 4417073 h 5738588"/>
              <a:gd name="connsiteX0" fmla="*/ 9289241 w 10373895"/>
              <a:gd name="connsiteY0" fmla="*/ 4417073 h 5738787"/>
              <a:gd name="connsiteX1" fmla="*/ 10363298 w 10373895"/>
              <a:gd name="connsiteY1" fmla="*/ 3299473 h 5738787"/>
              <a:gd name="connsiteX2" fmla="*/ 9724670 w 10373895"/>
              <a:gd name="connsiteY2" fmla="*/ 1456159 h 5738787"/>
              <a:gd name="connsiteX3" fmla="*/ 7953927 w 10373895"/>
              <a:gd name="connsiteY3" fmla="*/ 643359 h 5738787"/>
              <a:gd name="connsiteX4" fmla="*/ 5544555 w 10373895"/>
              <a:gd name="connsiteY4" fmla="*/ 469187 h 5738787"/>
              <a:gd name="connsiteX5" fmla="*/ 3164213 w 10373895"/>
              <a:gd name="connsiteY5" fmla="*/ 33759 h 5738787"/>
              <a:gd name="connsiteX6" fmla="*/ 1393470 w 10373895"/>
              <a:gd name="connsiteY6" fmla="*/ 236959 h 5738787"/>
              <a:gd name="connsiteX7" fmla="*/ 14613 w 10373895"/>
              <a:gd name="connsiteY7" fmla="*/ 1877073 h 5738787"/>
              <a:gd name="connsiteX8" fmla="*/ 740327 w 10373895"/>
              <a:gd name="connsiteY8" fmla="*/ 3778445 h 5738787"/>
              <a:gd name="connsiteX9" fmla="*/ 1872441 w 10373895"/>
              <a:gd name="connsiteY9" fmla="*/ 4054217 h 5738787"/>
              <a:gd name="connsiteX10" fmla="*/ 2090155 w 10373895"/>
              <a:gd name="connsiteY10" fmla="*/ 5099245 h 5738787"/>
              <a:gd name="connsiteX11" fmla="*/ 3207755 w 10373895"/>
              <a:gd name="connsiteY11" fmla="*/ 5737873 h 5738787"/>
              <a:gd name="connsiteX12" fmla="*/ 5399413 w 10373895"/>
              <a:gd name="connsiteY12" fmla="*/ 4983131 h 5738787"/>
              <a:gd name="connsiteX13" fmla="*/ 7503984 w 10373895"/>
              <a:gd name="connsiteY13" fmla="*/ 5723359 h 5738787"/>
              <a:gd name="connsiteX14" fmla="*/ 9289241 w 10373895"/>
              <a:gd name="connsiteY14" fmla="*/ 4417073 h 5738787"/>
              <a:gd name="connsiteX0" fmla="*/ 9310819 w 10395473"/>
              <a:gd name="connsiteY0" fmla="*/ 4417073 h 5738787"/>
              <a:gd name="connsiteX1" fmla="*/ 10384876 w 10395473"/>
              <a:gd name="connsiteY1" fmla="*/ 3299473 h 5738787"/>
              <a:gd name="connsiteX2" fmla="*/ 9746248 w 10395473"/>
              <a:gd name="connsiteY2" fmla="*/ 1456159 h 5738787"/>
              <a:gd name="connsiteX3" fmla="*/ 7975505 w 10395473"/>
              <a:gd name="connsiteY3" fmla="*/ 643359 h 5738787"/>
              <a:gd name="connsiteX4" fmla="*/ 5566133 w 10395473"/>
              <a:gd name="connsiteY4" fmla="*/ 469187 h 5738787"/>
              <a:gd name="connsiteX5" fmla="*/ 3185791 w 10395473"/>
              <a:gd name="connsiteY5" fmla="*/ 33759 h 5738787"/>
              <a:gd name="connsiteX6" fmla="*/ 1415048 w 10395473"/>
              <a:gd name="connsiteY6" fmla="*/ 236959 h 5738787"/>
              <a:gd name="connsiteX7" fmla="*/ 36191 w 10395473"/>
              <a:gd name="connsiteY7" fmla="*/ 1877073 h 5738787"/>
              <a:gd name="connsiteX8" fmla="*/ 529676 w 10395473"/>
              <a:gd name="connsiteY8" fmla="*/ 3531702 h 5738787"/>
              <a:gd name="connsiteX9" fmla="*/ 1894019 w 10395473"/>
              <a:gd name="connsiteY9" fmla="*/ 4054217 h 5738787"/>
              <a:gd name="connsiteX10" fmla="*/ 2111733 w 10395473"/>
              <a:gd name="connsiteY10" fmla="*/ 5099245 h 5738787"/>
              <a:gd name="connsiteX11" fmla="*/ 3229333 w 10395473"/>
              <a:gd name="connsiteY11" fmla="*/ 5737873 h 5738787"/>
              <a:gd name="connsiteX12" fmla="*/ 5420991 w 10395473"/>
              <a:gd name="connsiteY12" fmla="*/ 4983131 h 5738787"/>
              <a:gd name="connsiteX13" fmla="*/ 7525562 w 10395473"/>
              <a:gd name="connsiteY13" fmla="*/ 5723359 h 5738787"/>
              <a:gd name="connsiteX14" fmla="*/ 9310819 w 10395473"/>
              <a:gd name="connsiteY14" fmla="*/ 4417073 h 5738787"/>
              <a:gd name="connsiteX0" fmla="*/ 9310819 w 10395285"/>
              <a:gd name="connsiteY0" fmla="*/ 4417073 h 5738787"/>
              <a:gd name="connsiteX1" fmla="*/ 10384876 w 10395285"/>
              <a:gd name="connsiteY1" fmla="*/ 3299473 h 5738787"/>
              <a:gd name="connsiteX2" fmla="*/ 9746248 w 10395285"/>
              <a:gd name="connsiteY2" fmla="*/ 1456159 h 5738787"/>
              <a:gd name="connsiteX3" fmla="*/ 8019048 w 10395285"/>
              <a:gd name="connsiteY3" fmla="*/ 353073 h 5738787"/>
              <a:gd name="connsiteX4" fmla="*/ 5566133 w 10395285"/>
              <a:gd name="connsiteY4" fmla="*/ 469187 h 5738787"/>
              <a:gd name="connsiteX5" fmla="*/ 3185791 w 10395285"/>
              <a:gd name="connsiteY5" fmla="*/ 33759 h 5738787"/>
              <a:gd name="connsiteX6" fmla="*/ 1415048 w 10395285"/>
              <a:gd name="connsiteY6" fmla="*/ 236959 h 5738787"/>
              <a:gd name="connsiteX7" fmla="*/ 36191 w 10395285"/>
              <a:gd name="connsiteY7" fmla="*/ 1877073 h 5738787"/>
              <a:gd name="connsiteX8" fmla="*/ 529676 w 10395285"/>
              <a:gd name="connsiteY8" fmla="*/ 3531702 h 5738787"/>
              <a:gd name="connsiteX9" fmla="*/ 1894019 w 10395285"/>
              <a:gd name="connsiteY9" fmla="*/ 4054217 h 5738787"/>
              <a:gd name="connsiteX10" fmla="*/ 2111733 w 10395285"/>
              <a:gd name="connsiteY10" fmla="*/ 5099245 h 5738787"/>
              <a:gd name="connsiteX11" fmla="*/ 3229333 w 10395285"/>
              <a:gd name="connsiteY11" fmla="*/ 5737873 h 5738787"/>
              <a:gd name="connsiteX12" fmla="*/ 5420991 w 10395285"/>
              <a:gd name="connsiteY12" fmla="*/ 4983131 h 5738787"/>
              <a:gd name="connsiteX13" fmla="*/ 7525562 w 10395285"/>
              <a:gd name="connsiteY13" fmla="*/ 5723359 h 5738787"/>
              <a:gd name="connsiteX14" fmla="*/ 9310819 w 10395285"/>
              <a:gd name="connsiteY14" fmla="*/ 4417073 h 5738787"/>
              <a:gd name="connsiteX0" fmla="*/ 8889905 w 10415138"/>
              <a:gd name="connsiteY0" fmla="*/ 4489644 h 5738787"/>
              <a:gd name="connsiteX1" fmla="*/ 10384876 w 10415138"/>
              <a:gd name="connsiteY1" fmla="*/ 3299473 h 5738787"/>
              <a:gd name="connsiteX2" fmla="*/ 9746248 w 10415138"/>
              <a:gd name="connsiteY2" fmla="*/ 1456159 h 5738787"/>
              <a:gd name="connsiteX3" fmla="*/ 8019048 w 10415138"/>
              <a:gd name="connsiteY3" fmla="*/ 353073 h 5738787"/>
              <a:gd name="connsiteX4" fmla="*/ 5566133 w 10415138"/>
              <a:gd name="connsiteY4" fmla="*/ 469187 h 5738787"/>
              <a:gd name="connsiteX5" fmla="*/ 3185791 w 10415138"/>
              <a:gd name="connsiteY5" fmla="*/ 33759 h 5738787"/>
              <a:gd name="connsiteX6" fmla="*/ 1415048 w 10415138"/>
              <a:gd name="connsiteY6" fmla="*/ 236959 h 5738787"/>
              <a:gd name="connsiteX7" fmla="*/ 36191 w 10415138"/>
              <a:gd name="connsiteY7" fmla="*/ 1877073 h 5738787"/>
              <a:gd name="connsiteX8" fmla="*/ 529676 w 10415138"/>
              <a:gd name="connsiteY8" fmla="*/ 3531702 h 5738787"/>
              <a:gd name="connsiteX9" fmla="*/ 1894019 w 10415138"/>
              <a:gd name="connsiteY9" fmla="*/ 4054217 h 5738787"/>
              <a:gd name="connsiteX10" fmla="*/ 2111733 w 10415138"/>
              <a:gd name="connsiteY10" fmla="*/ 5099245 h 5738787"/>
              <a:gd name="connsiteX11" fmla="*/ 3229333 w 10415138"/>
              <a:gd name="connsiteY11" fmla="*/ 5737873 h 5738787"/>
              <a:gd name="connsiteX12" fmla="*/ 5420991 w 10415138"/>
              <a:gd name="connsiteY12" fmla="*/ 4983131 h 5738787"/>
              <a:gd name="connsiteX13" fmla="*/ 7525562 w 10415138"/>
              <a:gd name="connsiteY13" fmla="*/ 5723359 h 5738787"/>
              <a:gd name="connsiteX14" fmla="*/ 8889905 w 10415138"/>
              <a:gd name="connsiteY14" fmla="*/ 4489644 h 5738787"/>
              <a:gd name="connsiteX0" fmla="*/ 8889905 w 10415138"/>
              <a:gd name="connsiteY0" fmla="*/ 4489644 h 5738507"/>
              <a:gd name="connsiteX1" fmla="*/ 10384876 w 10415138"/>
              <a:gd name="connsiteY1" fmla="*/ 3299473 h 5738507"/>
              <a:gd name="connsiteX2" fmla="*/ 9746248 w 10415138"/>
              <a:gd name="connsiteY2" fmla="*/ 1456159 h 5738507"/>
              <a:gd name="connsiteX3" fmla="*/ 8019048 w 10415138"/>
              <a:gd name="connsiteY3" fmla="*/ 353073 h 5738507"/>
              <a:gd name="connsiteX4" fmla="*/ 5566133 w 10415138"/>
              <a:gd name="connsiteY4" fmla="*/ 469187 h 5738507"/>
              <a:gd name="connsiteX5" fmla="*/ 3185791 w 10415138"/>
              <a:gd name="connsiteY5" fmla="*/ 33759 h 5738507"/>
              <a:gd name="connsiteX6" fmla="*/ 1415048 w 10415138"/>
              <a:gd name="connsiteY6" fmla="*/ 236959 h 5738507"/>
              <a:gd name="connsiteX7" fmla="*/ 36191 w 10415138"/>
              <a:gd name="connsiteY7" fmla="*/ 1877073 h 5738507"/>
              <a:gd name="connsiteX8" fmla="*/ 529676 w 10415138"/>
              <a:gd name="connsiteY8" fmla="*/ 3531702 h 5738507"/>
              <a:gd name="connsiteX9" fmla="*/ 1894019 w 10415138"/>
              <a:gd name="connsiteY9" fmla="*/ 4359017 h 5738507"/>
              <a:gd name="connsiteX10" fmla="*/ 2111733 w 10415138"/>
              <a:gd name="connsiteY10" fmla="*/ 5099245 h 5738507"/>
              <a:gd name="connsiteX11" fmla="*/ 3229333 w 10415138"/>
              <a:gd name="connsiteY11" fmla="*/ 5737873 h 5738507"/>
              <a:gd name="connsiteX12" fmla="*/ 5420991 w 10415138"/>
              <a:gd name="connsiteY12" fmla="*/ 4983131 h 5738507"/>
              <a:gd name="connsiteX13" fmla="*/ 7525562 w 10415138"/>
              <a:gd name="connsiteY13" fmla="*/ 5723359 h 5738507"/>
              <a:gd name="connsiteX14" fmla="*/ 8889905 w 10415138"/>
              <a:gd name="connsiteY14" fmla="*/ 4489644 h 5738507"/>
              <a:gd name="connsiteX0" fmla="*/ 8889905 w 10415138"/>
              <a:gd name="connsiteY0" fmla="*/ 4489644 h 5746824"/>
              <a:gd name="connsiteX1" fmla="*/ 10384876 w 10415138"/>
              <a:gd name="connsiteY1" fmla="*/ 3299473 h 5746824"/>
              <a:gd name="connsiteX2" fmla="*/ 9746248 w 10415138"/>
              <a:gd name="connsiteY2" fmla="*/ 1456159 h 5746824"/>
              <a:gd name="connsiteX3" fmla="*/ 8019048 w 10415138"/>
              <a:gd name="connsiteY3" fmla="*/ 353073 h 5746824"/>
              <a:gd name="connsiteX4" fmla="*/ 5566133 w 10415138"/>
              <a:gd name="connsiteY4" fmla="*/ 469187 h 5746824"/>
              <a:gd name="connsiteX5" fmla="*/ 3185791 w 10415138"/>
              <a:gd name="connsiteY5" fmla="*/ 33759 h 5746824"/>
              <a:gd name="connsiteX6" fmla="*/ 1415048 w 10415138"/>
              <a:gd name="connsiteY6" fmla="*/ 236959 h 5746824"/>
              <a:gd name="connsiteX7" fmla="*/ 36191 w 10415138"/>
              <a:gd name="connsiteY7" fmla="*/ 1877073 h 5746824"/>
              <a:gd name="connsiteX8" fmla="*/ 529676 w 10415138"/>
              <a:gd name="connsiteY8" fmla="*/ 3531702 h 5746824"/>
              <a:gd name="connsiteX9" fmla="*/ 1894019 w 10415138"/>
              <a:gd name="connsiteY9" fmla="*/ 4359017 h 5746824"/>
              <a:gd name="connsiteX10" fmla="*/ 2213333 w 10415138"/>
              <a:gd name="connsiteY10" fmla="*/ 5331474 h 5746824"/>
              <a:gd name="connsiteX11" fmla="*/ 3229333 w 10415138"/>
              <a:gd name="connsiteY11" fmla="*/ 5737873 h 5746824"/>
              <a:gd name="connsiteX12" fmla="*/ 5420991 w 10415138"/>
              <a:gd name="connsiteY12" fmla="*/ 4983131 h 5746824"/>
              <a:gd name="connsiteX13" fmla="*/ 7525562 w 10415138"/>
              <a:gd name="connsiteY13" fmla="*/ 5723359 h 5746824"/>
              <a:gd name="connsiteX14" fmla="*/ 8889905 w 10415138"/>
              <a:gd name="connsiteY14" fmla="*/ 4489644 h 5746824"/>
              <a:gd name="connsiteX0" fmla="*/ 8889905 w 10415138"/>
              <a:gd name="connsiteY0" fmla="*/ 4489644 h 5738694"/>
              <a:gd name="connsiteX1" fmla="*/ 10384876 w 10415138"/>
              <a:gd name="connsiteY1" fmla="*/ 3299473 h 5738694"/>
              <a:gd name="connsiteX2" fmla="*/ 9746248 w 10415138"/>
              <a:gd name="connsiteY2" fmla="*/ 1456159 h 5738694"/>
              <a:gd name="connsiteX3" fmla="*/ 8019048 w 10415138"/>
              <a:gd name="connsiteY3" fmla="*/ 353073 h 5738694"/>
              <a:gd name="connsiteX4" fmla="*/ 5566133 w 10415138"/>
              <a:gd name="connsiteY4" fmla="*/ 469187 h 5738694"/>
              <a:gd name="connsiteX5" fmla="*/ 3185791 w 10415138"/>
              <a:gd name="connsiteY5" fmla="*/ 33759 h 5738694"/>
              <a:gd name="connsiteX6" fmla="*/ 1415048 w 10415138"/>
              <a:gd name="connsiteY6" fmla="*/ 236959 h 5738694"/>
              <a:gd name="connsiteX7" fmla="*/ 36191 w 10415138"/>
              <a:gd name="connsiteY7" fmla="*/ 1877073 h 5738694"/>
              <a:gd name="connsiteX8" fmla="*/ 529676 w 10415138"/>
              <a:gd name="connsiteY8" fmla="*/ 3531702 h 5738694"/>
              <a:gd name="connsiteX9" fmla="*/ 1894019 w 10415138"/>
              <a:gd name="connsiteY9" fmla="*/ 4359017 h 5738694"/>
              <a:gd name="connsiteX10" fmla="*/ 2343962 w 10415138"/>
              <a:gd name="connsiteY10" fmla="*/ 5113760 h 5738694"/>
              <a:gd name="connsiteX11" fmla="*/ 3229333 w 10415138"/>
              <a:gd name="connsiteY11" fmla="*/ 5737873 h 5738694"/>
              <a:gd name="connsiteX12" fmla="*/ 5420991 w 10415138"/>
              <a:gd name="connsiteY12" fmla="*/ 4983131 h 5738694"/>
              <a:gd name="connsiteX13" fmla="*/ 7525562 w 10415138"/>
              <a:gd name="connsiteY13" fmla="*/ 5723359 h 5738694"/>
              <a:gd name="connsiteX14" fmla="*/ 8889905 w 10415138"/>
              <a:gd name="connsiteY14" fmla="*/ 4489644 h 5738694"/>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343962 w 10415138"/>
              <a:gd name="connsiteY10" fmla="*/ 5113760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184305 w 10415138"/>
              <a:gd name="connsiteY10" fmla="*/ 5113760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169790 w 10415138"/>
              <a:gd name="connsiteY10" fmla="*/ 5244389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9368877 w 10393074"/>
              <a:gd name="connsiteY0" fmla="*/ 4779930 h 5727338"/>
              <a:gd name="connsiteX1" fmla="*/ 10384876 w 10393074"/>
              <a:gd name="connsiteY1" fmla="*/ 3299473 h 5727338"/>
              <a:gd name="connsiteX2" fmla="*/ 9746248 w 10393074"/>
              <a:gd name="connsiteY2" fmla="*/ 1456159 h 5727338"/>
              <a:gd name="connsiteX3" fmla="*/ 8019048 w 10393074"/>
              <a:gd name="connsiteY3" fmla="*/ 353073 h 5727338"/>
              <a:gd name="connsiteX4" fmla="*/ 5566133 w 10393074"/>
              <a:gd name="connsiteY4" fmla="*/ 469187 h 5727338"/>
              <a:gd name="connsiteX5" fmla="*/ 3185791 w 10393074"/>
              <a:gd name="connsiteY5" fmla="*/ 33759 h 5727338"/>
              <a:gd name="connsiteX6" fmla="*/ 1415048 w 10393074"/>
              <a:gd name="connsiteY6" fmla="*/ 236959 h 5727338"/>
              <a:gd name="connsiteX7" fmla="*/ 36191 w 10393074"/>
              <a:gd name="connsiteY7" fmla="*/ 1877073 h 5727338"/>
              <a:gd name="connsiteX8" fmla="*/ 529676 w 10393074"/>
              <a:gd name="connsiteY8" fmla="*/ 3531702 h 5727338"/>
              <a:gd name="connsiteX9" fmla="*/ 1894019 w 10393074"/>
              <a:gd name="connsiteY9" fmla="*/ 4359017 h 5727338"/>
              <a:gd name="connsiteX10" fmla="*/ 2169790 w 10393074"/>
              <a:gd name="connsiteY10" fmla="*/ 5244389 h 5727338"/>
              <a:gd name="connsiteX11" fmla="*/ 3243847 w 10393074"/>
              <a:gd name="connsiteY11" fmla="*/ 5447587 h 5727338"/>
              <a:gd name="connsiteX12" fmla="*/ 5420991 w 10393074"/>
              <a:gd name="connsiteY12" fmla="*/ 4983131 h 5727338"/>
              <a:gd name="connsiteX13" fmla="*/ 7525562 w 10393074"/>
              <a:gd name="connsiteY13" fmla="*/ 5723359 h 5727338"/>
              <a:gd name="connsiteX14" fmla="*/ 9368877 w 10393074"/>
              <a:gd name="connsiteY14" fmla="*/ 4779930 h 5727338"/>
              <a:gd name="connsiteX0" fmla="*/ 9368877 w 10251774"/>
              <a:gd name="connsiteY0" fmla="*/ 4779930 h 5727338"/>
              <a:gd name="connsiteX1" fmla="*/ 10239733 w 10251774"/>
              <a:gd name="connsiteY1" fmla="*/ 3299473 h 5727338"/>
              <a:gd name="connsiteX2" fmla="*/ 9746248 w 10251774"/>
              <a:gd name="connsiteY2" fmla="*/ 1456159 h 5727338"/>
              <a:gd name="connsiteX3" fmla="*/ 8019048 w 10251774"/>
              <a:gd name="connsiteY3" fmla="*/ 353073 h 5727338"/>
              <a:gd name="connsiteX4" fmla="*/ 5566133 w 10251774"/>
              <a:gd name="connsiteY4" fmla="*/ 469187 h 5727338"/>
              <a:gd name="connsiteX5" fmla="*/ 3185791 w 10251774"/>
              <a:gd name="connsiteY5" fmla="*/ 33759 h 5727338"/>
              <a:gd name="connsiteX6" fmla="*/ 1415048 w 10251774"/>
              <a:gd name="connsiteY6" fmla="*/ 236959 h 5727338"/>
              <a:gd name="connsiteX7" fmla="*/ 36191 w 10251774"/>
              <a:gd name="connsiteY7" fmla="*/ 1877073 h 5727338"/>
              <a:gd name="connsiteX8" fmla="*/ 529676 w 10251774"/>
              <a:gd name="connsiteY8" fmla="*/ 3531702 h 5727338"/>
              <a:gd name="connsiteX9" fmla="*/ 1894019 w 10251774"/>
              <a:gd name="connsiteY9" fmla="*/ 4359017 h 5727338"/>
              <a:gd name="connsiteX10" fmla="*/ 2169790 w 10251774"/>
              <a:gd name="connsiteY10" fmla="*/ 5244389 h 5727338"/>
              <a:gd name="connsiteX11" fmla="*/ 3243847 w 10251774"/>
              <a:gd name="connsiteY11" fmla="*/ 5447587 h 5727338"/>
              <a:gd name="connsiteX12" fmla="*/ 5420991 w 10251774"/>
              <a:gd name="connsiteY12" fmla="*/ 4983131 h 5727338"/>
              <a:gd name="connsiteX13" fmla="*/ 7525562 w 10251774"/>
              <a:gd name="connsiteY13" fmla="*/ 5723359 h 5727338"/>
              <a:gd name="connsiteX14" fmla="*/ 9368877 w 10251774"/>
              <a:gd name="connsiteY14" fmla="*/ 4779930 h 5727338"/>
              <a:gd name="connsiteX0" fmla="*/ 9368877 w 10251774"/>
              <a:gd name="connsiteY0" fmla="*/ 4779930 h 5727246"/>
              <a:gd name="connsiteX1" fmla="*/ 10239733 w 10251774"/>
              <a:gd name="connsiteY1" fmla="*/ 3299473 h 5727246"/>
              <a:gd name="connsiteX2" fmla="*/ 9746248 w 10251774"/>
              <a:gd name="connsiteY2" fmla="*/ 1456159 h 5727246"/>
              <a:gd name="connsiteX3" fmla="*/ 8019048 w 10251774"/>
              <a:gd name="connsiteY3" fmla="*/ 353073 h 5727246"/>
              <a:gd name="connsiteX4" fmla="*/ 5566133 w 10251774"/>
              <a:gd name="connsiteY4" fmla="*/ 469187 h 5727246"/>
              <a:gd name="connsiteX5" fmla="*/ 3185791 w 10251774"/>
              <a:gd name="connsiteY5" fmla="*/ 33759 h 5727246"/>
              <a:gd name="connsiteX6" fmla="*/ 1415048 w 10251774"/>
              <a:gd name="connsiteY6" fmla="*/ 236959 h 5727246"/>
              <a:gd name="connsiteX7" fmla="*/ 36191 w 10251774"/>
              <a:gd name="connsiteY7" fmla="*/ 1877073 h 5727246"/>
              <a:gd name="connsiteX8" fmla="*/ 529676 w 10251774"/>
              <a:gd name="connsiteY8" fmla="*/ 3531702 h 5727246"/>
              <a:gd name="connsiteX9" fmla="*/ 1894019 w 10251774"/>
              <a:gd name="connsiteY9" fmla="*/ 4359017 h 5727246"/>
              <a:gd name="connsiteX10" fmla="*/ 2169790 w 10251774"/>
              <a:gd name="connsiteY10" fmla="*/ 5244389 h 5727246"/>
              <a:gd name="connsiteX11" fmla="*/ 3243847 w 10251774"/>
              <a:gd name="connsiteY11" fmla="*/ 5563702 h 5727246"/>
              <a:gd name="connsiteX12" fmla="*/ 5420991 w 10251774"/>
              <a:gd name="connsiteY12" fmla="*/ 4983131 h 5727246"/>
              <a:gd name="connsiteX13" fmla="*/ 7525562 w 10251774"/>
              <a:gd name="connsiteY13" fmla="*/ 5723359 h 5727246"/>
              <a:gd name="connsiteX14" fmla="*/ 9368877 w 10251774"/>
              <a:gd name="connsiteY14" fmla="*/ 4779930 h 5727246"/>
              <a:gd name="connsiteX0" fmla="*/ 9372421 w 10255318"/>
              <a:gd name="connsiteY0" fmla="*/ 4779930 h 5727246"/>
              <a:gd name="connsiteX1" fmla="*/ 10243277 w 10255318"/>
              <a:gd name="connsiteY1" fmla="*/ 3299473 h 5727246"/>
              <a:gd name="connsiteX2" fmla="*/ 9749792 w 10255318"/>
              <a:gd name="connsiteY2" fmla="*/ 1456159 h 5727246"/>
              <a:gd name="connsiteX3" fmla="*/ 8022592 w 10255318"/>
              <a:gd name="connsiteY3" fmla="*/ 353073 h 5727246"/>
              <a:gd name="connsiteX4" fmla="*/ 5569677 w 10255318"/>
              <a:gd name="connsiteY4" fmla="*/ 469187 h 5727246"/>
              <a:gd name="connsiteX5" fmla="*/ 3189335 w 10255318"/>
              <a:gd name="connsiteY5" fmla="*/ 33759 h 5727246"/>
              <a:gd name="connsiteX6" fmla="*/ 1418592 w 10255318"/>
              <a:gd name="connsiteY6" fmla="*/ 236959 h 5727246"/>
              <a:gd name="connsiteX7" fmla="*/ 39735 w 10255318"/>
              <a:gd name="connsiteY7" fmla="*/ 1877073 h 5727246"/>
              <a:gd name="connsiteX8" fmla="*/ 533220 w 10255318"/>
              <a:gd name="connsiteY8" fmla="*/ 3531702 h 5727246"/>
              <a:gd name="connsiteX9" fmla="*/ 2173335 w 10255318"/>
              <a:gd name="connsiteY9" fmla="*/ 4329989 h 5727246"/>
              <a:gd name="connsiteX10" fmla="*/ 2173334 w 10255318"/>
              <a:gd name="connsiteY10" fmla="*/ 5244389 h 5727246"/>
              <a:gd name="connsiteX11" fmla="*/ 3247391 w 10255318"/>
              <a:gd name="connsiteY11" fmla="*/ 5563702 h 5727246"/>
              <a:gd name="connsiteX12" fmla="*/ 5424535 w 10255318"/>
              <a:gd name="connsiteY12" fmla="*/ 4983131 h 5727246"/>
              <a:gd name="connsiteX13" fmla="*/ 7529106 w 10255318"/>
              <a:gd name="connsiteY13" fmla="*/ 5723359 h 5727246"/>
              <a:gd name="connsiteX14" fmla="*/ 9372421 w 10255318"/>
              <a:gd name="connsiteY14" fmla="*/ 4779930 h 5727246"/>
              <a:gd name="connsiteX0" fmla="*/ 9371050 w 10253947"/>
              <a:gd name="connsiteY0" fmla="*/ 4779930 h 5727246"/>
              <a:gd name="connsiteX1" fmla="*/ 10241906 w 10253947"/>
              <a:gd name="connsiteY1" fmla="*/ 3299473 h 5727246"/>
              <a:gd name="connsiteX2" fmla="*/ 9748421 w 10253947"/>
              <a:gd name="connsiteY2" fmla="*/ 1456159 h 5727246"/>
              <a:gd name="connsiteX3" fmla="*/ 8021221 w 10253947"/>
              <a:gd name="connsiteY3" fmla="*/ 353073 h 5727246"/>
              <a:gd name="connsiteX4" fmla="*/ 5568306 w 10253947"/>
              <a:gd name="connsiteY4" fmla="*/ 469187 h 5727246"/>
              <a:gd name="connsiteX5" fmla="*/ 3187964 w 10253947"/>
              <a:gd name="connsiteY5" fmla="*/ 33759 h 5727246"/>
              <a:gd name="connsiteX6" fmla="*/ 1417221 w 10253947"/>
              <a:gd name="connsiteY6" fmla="*/ 236959 h 5727246"/>
              <a:gd name="connsiteX7" fmla="*/ 38364 w 10253947"/>
              <a:gd name="connsiteY7" fmla="*/ 1877073 h 5727246"/>
              <a:gd name="connsiteX8" fmla="*/ 531849 w 10253947"/>
              <a:gd name="connsiteY8" fmla="*/ 3531702 h 5727246"/>
              <a:gd name="connsiteX9" fmla="*/ 2070364 w 10253947"/>
              <a:gd name="connsiteY9" fmla="*/ 4329989 h 5727246"/>
              <a:gd name="connsiteX10" fmla="*/ 2171963 w 10253947"/>
              <a:gd name="connsiteY10" fmla="*/ 5244389 h 5727246"/>
              <a:gd name="connsiteX11" fmla="*/ 3246020 w 10253947"/>
              <a:gd name="connsiteY11" fmla="*/ 5563702 h 5727246"/>
              <a:gd name="connsiteX12" fmla="*/ 5423164 w 10253947"/>
              <a:gd name="connsiteY12" fmla="*/ 4983131 h 5727246"/>
              <a:gd name="connsiteX13" fmla="*/ 7527735 w 10253947"/>
              <a:gd name="connsiteY13" fmla="*/ 5723359 h 5727246"/>
              <a:gd name="connsiteX14" fmla="*/ 9371050 w 10253947"/>
              <a:gd name="connsiteY14" fmla="*/ 4779930 h 5727246"/>
              <a:gd name="connsiteX0" fmla="*/ 9391809 w 10274706"/>
              <a:gd name="connsiteY0" fmla="*/ 4779930 h 5727246"/>
              <a:gd name="connsiteX1" fmla="*/ 10262665 w 10274706"/>
              <a:gd name="connsiteY1" fmla="*/ 3299473 h 5727246"/>
              <a:gd name="connsiteX2" fmla="*/ 9769180 w 10274706"/>
              <a:gd name="connsiteY2" fmla="*/ 1456159 h 5727246"/>
              <a:gd name="connsiteX3" fmla="*/ 8041980 w 10274706"/>
              <a:gd name="connsiteY3" fmla="*/ 353073 h 5727246"/>
              <a:gd name="connsiteX4" fmla="*/ 5589065 w 10274706"/>
              <a:gd name="connsiteY4" fmla="*/ 469187 h 5727246"/>
              <a:gd name="connsiteX5" fmla="*/ 3208723 w 10274706"/>
              <a:gd name="connsiteY5" fmla="*/ 33759 h 5727246"/>
              <a:gd name="connsiteX6" fmla="*/ 1437980 w 10274706"/>
              <a:gd name="connsiteY6" fmla="*/ 236959 h 5727246"/>
              <a:gd name="connsiteX7" fmla="*/ 59123 w 10274706"/>
              <a:gd name="connsiteY7" fmla="*/ 1877073 h 5727246"/>
              <a:gd name="connsiteX8" fmla="*/ 436494 w 10274706"/>
              <a:gd name="connsiteY8" fmla="*/ 3778445 h 5727246"/>
              <a:gd name="connsiteX9" fmla="*/ 2091123 w 10274706"/>
              <a:gd name="connsiteY9" fmla="*/ 4329989 h 5727246"/>
              <a:gd name="connsiteX10" fmla="*/ 2192722 w 10274706"/>
              <a:gd name="connsiteY10" fmla="*/ 5244389 h 5727246"/>
              <a:gd name="connsiteX11" fmla="*/ 3266779 w 10274706"/>
              <a:gd name="connsiteY11" fmla="*/ 5563702 h 5727246"/>
              <a:gd name="connsiteX12" fmla="*/ 5443923 w 10274706"/>
              <a:gd name="connsiteY12" fmla="*/ 4983131 h 5727246"/>
              <a:gd name="connsiteX13" fmla="*/ 7548494 w 10274706"/>
              <a:gd name="connsiteY13" fmla="*/ 5723359 h 5727246"/>
              <a:gd name="connsiteX14" fmla="*/ 9391809 w 10274706"/>
              <a:gd name="connsiteY14" fmla="*/ 4779930 h 5727246"/>
              <a:gd name="connsiteX0" fmla="*/ 9423023 w 10305920"/>
              <a:gd name="connsiteY0" fmla="*/ 4779930 h 5727246"/>
              <a:gd name="connsiteX1" fmla="*/ 10293879 w 10305920"/>
              <a:gd name="connsiteY1" fmla="*/ 3299473 h 5727246"/>
              <a:gd name="connsiteX2" fmla="*/ 9800394 w 10305920"/>
              <a:gd name="connsiteY2" fmla="*/ 1456159 h 5727246"/>
              <a:gd name="connsiteX3" fmla="*/ 8073194 w 10305920"/>
              <a:gd name="connsiteY3" fmla="*/ 353073 h 5727246"/>
              <a:gd name="connsiteX4" fmla="*/ 5620279 w 10305920"/>
              <a:gd name="connsiteY4" fmla="*/ 469187 h 5727246"/>
              <a:gd name="connsiteX5" fmla="*/ 3239937 w 10305920"/>
              <a:gd name="connsiteY5" fmla="*/ 33759 h 5727246"/>
              <a:gd name="connsiteX6" fmla="*/ 1469194 w 10305920"/>
              <a:gd name="connsiteY6" fmla="*/ 236959 h 5727246"/>
              <a:gd name="connsiteX7" fmla="*/ 90337 w 10305920"/>
              <a:gd name="connsiteY7" fmla="*/ 1877073 h 5727246"/>
              <a:gd name="connsiteX8" fmla="*/ 467708 w 10305920"/>
              <a:gd name="connsiteY8" fmla="*/ 3778445 h 5727246"/>
              <a:gd name="connsiteX9" fmla="*/ 2122337 w 10305920"/>
              <a:gd name="connsiteY9" fmla="*/ 4329989 h 5727246"/>
              <a:gd name="connsiteX10" fmla="*/ 2223936 w 10305920"/>
              <a:gd name="connsiteY10" fmla="*/ 5244389 h 5727246"/>
              <a:gd name="connsiteX11" fmla="*/ 3297993 w 10305920"/>
              <a:gd name="connsiteY11" fmla="*/ 5563702 h 5727246"/>
              <a:gd name="connsiteX12" fmla="*/ 5475137 w 10305920"/>
              <a:gd name="connsiteY12" fmla="*/ 4983131 h 5727246"/>
              <a:gd name="connsiteX13" fmla="*/ 7579708 w 10305920"/>
              <a:gd name="connsiteY13" fmla="*/ 5723359 h 5727246"/>
              <a:gd name="connsiteX14" fmla="*/ 9423023 w 10305920"/>
              <a:gd name="connsiteY14" fmla="*/ 4779930 h 5727246"/>
              <a:gd name="connsiteX0" fmla="*/ 9423023 w 10305920"/>
              <a:gd name="connsiteY0" fmla="*/ 4779930 h 5727246"/>
              <a:gd name="connsiteX1" fmla="*/ 10293879 w 10305920"/>
              <a:gd name="connsiteY1" fmla="*/ 3299473 h 5727246"/>
              <a:gd name="connsiteX2" fmla="*/ 9800394 w 10305920"/>
              <a:gd name="connsiteY2" fmla="*/ 1456159 h 5727246"/>
              <a:gd name="connsiteX3" fmla="*/ 8073194 w 10305920"/>
              <a:gd name="connsiteY3" fmla="*/ 353073 h 5727246"/>
              <a:gd name="connsiteX4" fmla="*/ 5620279 w 10305920"/>
              <a:gd name="connsiteY4" fmla="*/ 469187 h 5727246"/>
              <a:gd name="connsiteX5" fmla="*/ 3239937 w 10305920"/>
              <a:gd name="connsiteY5" fmla="*/ 33759 h 5727246"/>
              <a:gd name="connsiteX6" fmla="*/ 1469194 w 10305920"/>
              <a:gd name="connsiteY6" fmla="*/ 236959 h 5727246"/>
              <a:gd name="connsiteX7" fmla="*/ 90337 w 10305920"/>
              <a:gd name="connsiteY7" fmla="*/ 1877073 h 5727246"/>
              <a:gd name="connsiteX8" fmla="*/ 467708 w 10305920"/>
              <a:gd name="connsiteY8" fmla="*/ 3778445 h 5727246"/>
              <a:gd name="connsiteX9" fmla="*/ 2122337 w 10305920"/>
              <a:gd name="connsiteY9" fmla="*/ 4329989 h 5727246"/>
              <a:gd name="connsiteX10" fmla="*/ 2223936 w 10305920"/>
              <a:gd name="connsiteY10" fmla="*/ 5244389 h 5727246"/>
              <a:gd name="connsiteX11" fmla="*/ 3297993 w 10305920"/>
              <a:gd name="connsiteY11" fmla="*/ 5563702 h 5727246"/>
              <a:gd name="connsiteX12" fmla="*/ 5475137 w 10305920"/>
              <a:gd name="connsiteY12" fmla="*/ 4983131 h 5727246"/>
              <a:gd name="connsiteX13" fmla="*/ 6853993 w 10305920"/>
              <a:gd name="connsiteY13" fmla="*/ 5723359 h 5727246"/>
              <a:gd name="connsiteX14" fmla="*/ 9423023 w 10305920"/>
              <a:gd name="connsiteY14" fmla="*/ 4779930 h 5727246"/>
              <a:gd name="connsiteX0" fmla="*/ 9423023 w 10305920"/>
              <a:gd name="connsiteY0" fmla="*/ 4779930 h 5727793"/>
              <a:gd name="connsiteX1" fmla="*/ 10293879 w 10305920"/>
              <a:gd name="connsiteY1" fmla="*/ 3299473 h 5727793"/>
              <a:gd name="connsiteX2" fmla="*/ 9800394 w 10305920"/>
              <a:gd name="connsiteY2" fmla="*/ 1456159 h 5727793"/>
              <a:gd name="connsiteX3" fmla="*/ 8073194 w 10305920"/>
              <a:gd name="connsiteY3" fmla="*/ 353073 h 5727793"/>
              <a:gd name="connsiteX4" fmla="*/ 5620279 w 10305920"/>
              <a:gd name="connsiteY4" fmla="*/ 469187 h 5727793"/>
              <a:gd name="connsiteX5" fmla="*/ 3239937 w 10305920"/>
              <a:gd name="connsiteY5" fmla="*/ 33759 h 5727793"/>
              <a:gd name="connsiteX6" fmla="*/ 1469194 w 10305920"/>
              <a:gd name="connsiteY6" fmla="*/ 236959 h 5727793"/>
              <a:gd name="connsiteX7" fmla="*/ 90337 w 10305920"/>
              <a:gd name="connsiteY7" fmla="*/ 1877073 h 5727793"/>
              <a:gd name="connsiteX8" fmla="*/ 467708 w 10305920"/>
              <a:gd name="connsiteY8" fmla="*/ 3778445 h 5727793"/>
              <a:gd name="connsiteX9" fmla="*/ 2122337 w 10305920"/>
              <a:gd name="connsiteY9" fmla="*/ 4329989 h 5727793"/>
              <a:gd name="connsiteX10" fmla="*/ 2223936 w 10305920"/>
              <a:gd name="connsiteY10" fmla="*/ 5244389 h 5727793"/>
              <a:gd name="connsiteX11" fmla="*/ 3297993 w 10305920"/>
              <a:gd name="connsiteY11" fmla="*/ 5563702 h 5727793"/>
              <a:gd name="connsiteX12" fmla="*/ 4821994 w 10305920"/>
              <a:gd name="connsiteY12" fmla="*/ 5084731 h 5727793"/>
              <a:gd name="connsiteX13" fmla="*/ 6853993 w 10305920"/>
              <a:gd name="connsiteY13" fmla="*/ 5723359 h 5727793"/>
              <a:gd name="connsiteX14" fmla="*/ 9423023 w 10305920"/>
              <a:gd name="connsiteY14" fmla="*/ 4779930 h 5727793"/>
              <a:gd name="connsiteX0" fmla="*/ 9388398 w 10271295"/>
              <a:gd name="connsiteY0" fmla="*/ 4779930 h 5727793"/>
              <a:gd name="connsiteX1" fmla="*/ 10259254 w 10271295"/>
              <a:gd name="connsiteY1" fmla="*/ 3299473 h 5727793"/>
              <a:gd name="connsiteX2" fmla="*/ 9765769 w 10271295"/>
              <a:gd name="connsiteY2" fmla="*/ 1456159 h 5727793"/>
              <a:gd name="connsiteX3" fmla="*/ 8038569 w 10271295"/>
              <a:gd name="connsiteY3" fmla="*/ 353073 h 5727793"/>
              <a:gd name="connsiteX4" fmla="*/ 5585654 w 10271295"/>
              <a:gd name="connsiteY4" fmla="*/ 469187 h 5727793"/>
              <a:gd name="connsiteX5" fmla="*/ 3205312 w 10271295"/>
              <a:gd name="connsiteY5" fmla="*/ 33759 h 5727793"/>
              <a:gd name="connsiteX6" fmla="*/ 1434569 w 10271295"/>
              <a:gd name="connsiteY6" fmla="*/ 236959 h 5727793"/>
              <a:gd name="connsiteX7" fmla="*/ 55712 w 10271295"/>
              <a:gd name="connsiteY7" fmla="*/ 1877073 h 5727793"/>
              <a:gd name="connsiteX8" fmla="*/ 433083 w 10271295"/>
              <a:gd name="connsiteY8" fmla="*/ 3778445 h 5727793"/>
              <a:gd name="connsiteX9" fmla="*/ 1928055 w 10271295"/>
              <a:gd name="connsiteY9" fmla="*/ 4228389 h 5727793"/>
              <a:gd name="connsiteX10" fmla="*/ 2189311 w 10271295"/>
              <a:gd name="connsiteY10" fmla="*/ 5244389 h 5727793"/>
              <a:gd name="connsiteX11" fmla="*/ 3263368 w 10271295"/>
              <a:gd name="connsiteY11" fmla="*/ 5563702 h 5727793"/>
              <a:gd name="connsiteX12" fmla="*/ 4787369 w 10271295"/>
              <a:gd name="connsiteY12" fmla="*/ 5084731 h 5727793"/>
              <a:gd name="connsiteX13" fmla="*/ 6819368 w 10271295"/>
              <a:gd name="connsiteY13" fmla="*/ 5723359 h 5727793"/>
              <a:gd name="connsiteX14" fmla="*/ 9388398 w 10271295"/>
              <a:gd name="connsiteY14" fmla="*/ 4779930 h 5727793"/>
              <a:gd name="connsiteX0" fmla="*/ 9381507 w 10264404"/>
              <a:gd name="connsiteY0" fmla="*/ 4869557 h 5817420"/>
              <a:gd name="connsiteX1" fmla="*/ 10252363 w 10264404"/>
              <a:gd name="connsiteY1" fmla="*/ 3389100 h 5817420"/>
              <a:gd name="connsiteX2" fmla="*/ 9758878 w 10264404"/>
              <a:gd name="connsiteY2" fmla="*/ 1545786 h 5817420"/>
              <a:gd name="connsiteX3" fmla="*/ 8031678 w 10264404"/>
              <a:gd name="connsiteY3" fmla="*/ 442700 h 5817420"/>
              <a:gd name="connsiteX4" fmla="*/ 5578763 w 10264404"/>
              <a:gd name="connsiteY4" fmla="*/ 558814 h 5817420"/>
              <a:gd name="connsiteX5" fmla="*/ 3198421 w 10264404"/>
              <a:gd name="connsiteY5" fmla="*/ 123386 h 5817420"/>
              <a:gd name="connsiteX6" fmla="*/ 1326078 w 10264404"/>
              <a:gd name="connsiteY6" fmla="*/ 166929 h 5817420"/>
              <a:gd name="connsiteX7" fmla="*/ 48821 w 10264404"/>
              <a:gd name="connsiteY7" fmla="*/ 1966700 h 5817420"/>
              <a:gd name="connsiteX8" fmla="*/ 426192 w 10264404"/>
              <a:gd name="connsiteY8" fmla="*/ 3868072 h 5817420"/>
              <a:gd name="connsiteX9" fmla="*/ 1921164 w 10264404"/>
              <a:gd name="connsiteY9" fmla="*/ 4318016 h 5817420"/>
              <a:gd name="connsiteX10" fmla="*/ 2182420 w 10264404"/>
              <a:gd name="connsiteY10" fmla="*/ 5334016 h 5817420"/>
              <a:gd name="connsiteX11" fmla="*/ 3256477 w 10264404"/>
              <a:gd name="connsiteY11" fmla="*/ 5653329 h 5817420"/>
              <a:gd name="connsiteX12" fmla="*/ 4780478 w 10264404"/>
              <a:gd name="connsiteY12" fmla="*/ 5174358 h 5817420"/>
              <a:gd name="connsiteX13" fmla="*/ 6812477 w 10264404"/>
              <a:gd name="connsiteY13" fmla="*/ 5812986 h 5817420"/>
              <a:gd name="connsiteX14" fmla="*/ 9381507 w 10264404"/>
              <a:gd name="connsiteY14" fmla="*/ 4869557 h 5817420"/>
              <a:gd name="connsiteX0" fmla="*/ 9381507 w 10264404"/>
              <a:gd name="connsiteY0" fmla="*/ 4921491 h 5869354"/>
              <a:gd name="connsiteX1" fmla="*/ 10252363 w 10264404"/>
              <a:gd name="connsiteY1" fmla="*/ 3441034 h 5869354"/>
              <a:gd name="connsiteX2" fmla="*/ 9758878 w 10264404"/>
              <a:gd name="connsiteY2" fmla="*/ 1597720 h 5869354"/>
              <a:gd name="connsiteX3" fmla="*/ 8031678 w 10264404"/>
              <a:gd name="connsiteY3" fmla="*/ 494634 h 5869354"/>
              <a:gd name="connsiteX4" fmla="*/ 5578763 w 10264404"/>
              <a:gd name="connsiteY4" fmla="*/ 610748 h 5869354"/>
              <a:gd name="connsiteX5" fmla="*/ 3256478 w 10264404"/>
              <a:gd name="connsiteY5" fmla="*/ 73720 h 5869354"/>
              <a:gd name="connsiteX6" fmla="*/ 1326078 w 10264404"/>
              <a:gd name="connsiteY6" fmla="*/ 218863 h 5869354"/>
              <a:gd name="connsiteX7" fmla="*/ 48821 w 10264404"/>
              <a:gd name="connsiteY7" fmla="*/ 2018634 h 5869354"/>
              <a:gd name="connsiteX8" fmla="*/ 426192 w 10264404"/>
              <a:gd name="connsiteY8" fmla="*/ 3920006 h 5869354"/>
              <a:gd name="connsiteX9" fmla="*/ 1921164 w 10264404"/>
              <a:gd name="connsiteY9" fmla="*/ 4369950 h 5869354"/>
              <a:gd name="connsiteX10" fmla="*/ 2182420 w 10264404"/>
              <a:gd name="connsiteY10" fmla="*/ 5385950 h 5869354"/>
              <a:gd name="connsiteX11" fmla="*/ 3256477 w 10264404"/>
              <a:gd name="connsiteY11" fmla="*/ 5705263 h 5869354"/>
              <a:gd name="connsiteX12" fmla="*/ 4780478 w 10264404"/>
              <a:gd name="connsiteY12" fmla="*/ 5226292 h 5869354"/>
              <a:gd name="connsiteX13" fmla="*/ 6812477 w 10264404"/>
              <a:gd name="connsiteY13" fmla="*/ 5864920 h 5869354"/>
              <a:gd name="connsiteX14" fmla="*/ 9381507 w 10264404"/>
              <a:gd name="connsiteY14" fmla="*/ 4921491 h 5869354"/>
              <a:gd name="connsiteX0" fmla="*/ 9381507 w 10264404"/>
              <a:gd name="connsiteY0" fmla="*/ 4921491 h 5869354"/>
              <a:gd name="connsiteX1" fmla="*/ 10252363 w 10264404"/>
              <a:gd name="connsiteY1" fmla="*/ 3441034 h 5869354"/>
              <a:gd name="connsiteX2" fmla="*/ 9758878 w 10264404"/>
              <a:gd name="connsiteY2" fmla="*/ 1597720 h 5869354"/>
              <a:gd name="connsiteX3" fmla="*/ 8031678 w 10264404"/>
              <a:gd name="connsiteY3" fmla="*/ 494634 h 5869354"/>
              <a:gd name="connsiteX4" fmla="*/ 5578763 w 10264404"/>
              <a:gd name="connsiteY4" fmla="*/ 610748 h 5869354"/>
              <a:gd name="connsiteX5" fmla="*/ 3256478 w 10264404"/>
              <a:gd name="connsiteY5" fmla="*/ 73720 h 5869354"/>
              <a:gd name="connsiteX6" fmla="*/ 1326078 w 10264404"/>
              <a:gd name="connsiteY6" fmla="*/ 218863 h 5869354"/>
              <a:gd name="connsiteX7" fmla="*/ 48821 w 10264404"/>
              <a:gd name="connsiteY7" fmla="*/ 2018634 h 5869354"/>
              <a:gd name="connsiteX8" fmla="*/ 426192 w 10264404"/>
              <a:gd name="connsiteY8" fmla="*/ 3920006 h 5869354"/>
              <a:gd name="connsiteX9" fmla="*/ 1921164 w 10264404"/>
              <a:gd name="connsiteY9" fmla="*/ 4369950 h 5869354"/>
              <a:gd name="connsiteX10" fmla="*/ 2182420 w 10264404"/>
              <a:gd name="connsiteY10" fmla="*/ 5385950 h 5869354"/>
              <a:gd name="connsiteX11" fmla="*/ 3256477 w 10264404"/>
              <a:gd name="connsiteY11" fmla="*/ 5705263 h 5869354"/>
              <a:gd name="connsiteX12" fmla="*/ 4780478 w 10264404"/>
              <a:gd name="connsiteY12" fmla="*/ 5226292 h 5869354"/>
              <a:gd name="connsiteX13" fmla="*/ 6812477 w 10264404"/>
              <a:gd name="connsiteY13" fmla="*/ 5864920 h 5869354"/>
              <a:gd name="connsiteX14" fmla="*/ 9381507 w 10264404"/>
              <a:gd name="connsiteY14" fmla="*/ 4921491 h 5869354"/>
              <a:gd name="connsiteX0" fmla="*/ 9381507 w 10264404"/>
              <a:gd name="connsiteY0" fmla="*/ 4932973 h 5880836"/>
              <a:gd name="connsiteX1" fmla="*/ 10252363 w 10264404"/>
              <a:gd name="connsiteY1" fmla="*/ 3452516 h 5880836"/>
              <a:gd name="connsiteX2" fmla="*/ 9758878 w 10264404"/>
              <a:gd name="connsiteY2" fmla="*/ 1609202 h 5880836"/>
              <a:gd name="connsiteX3" fmla="*/ 8031678 w 10264404"/>
              <a:gd name="connsiteY3" fmla="*/ 506116 h 5880836"/>
              <a:gd name="connsiteX4" fmla="*/ 5578763 w 10264404"/>
              <a:gd name="connsiteY4" fmla="*/ 622230 h 5880836"/>
              <a:gd name="connsiteX5" fmla="*/ 3256478 w 10264404"/>
              <a:gd name="connsiteY5" fmla="*/ 85202 h 5880836"/>
              <a:gd name="connsiteX6" fmla="*/ 1326078 w 10264404"/>
              <a:gd name="connsiteY6" fmla="*/ 230345 h 5880836"/>
              <a:gd name="connsiteX7" fmla="*/ 48821 w 10264404"/>
              <a:gd name="connsiteY7" fmla="*/ 2030116 h 5880836"/>
              <a:gd name="connsiteX8" fmla="*/ 426192 w 10264404"/>
              <a:gd name="connsiteY8" fmla="*/ 3931488 h 5880836"/>
              <a:gd name="connsiteX9" fmla="*/ 1921164 w 10264404"/>
              <a:gd name="connsiteY9" fmla="*/ 4381432 h 5880836"/>
              <a:gd name="connsiteX10" fmla="*/ 2182420 w 10264404"/>
              <a:gd name="connsiteY10" fmla="*/ 5397432 h 5880836"/>
              <a:gd name="connsiteX11" fmla="*/ 3256477 w 10264404"/>
              <a:gd name="connsiteY11" fmla="*/ 5716745 h 5880836"/>
              <a:gd name="connsiteX12" fmla="*/ 4780478 w 10264404"/>
              <a:gd name="connsiteY12" fmla="*/ 5237774 h 5880836"/>
              <a:gd name="connsiteX13" fmla="*/ 6812477 w 10264404"/>
              <a:gd name="connsiteY13" fmla="*/ 5876402 h 5880836"/>
              <a:gd name="connsiteX14" fmla="*/ 9381507 w 10264404"/>
              <a:gd name="connsiteY14" fmla="*/ 4932973 h 5880836"/>
              <a:gd name="connsiteX0" fmla="*/ 9381507 w 10264000"/>
              <a:gd name="connsiteY0" fmla="*/ 4932973 h 5880836"/>
              <a:gd name="connsiteX1" fmla="*/ 10252363 w 10264000"/>
              <a:gd name="connsiteY1" fmla="*/ 3452516 h 5880836"/>
              <a:gd name="connsiteX2" fmla="*/ 9758878 w 10264000"/>
              <a:gd name="connsiteY2" fmla="*/ 1609202 h 5880836"/>
              <a:gd name="connsiteX3" fmla="*/ 8089736 w 10264000"/>
              <a:gd name="connsiteY3" fmla="*/ 622230 h 5880836"/>
              <a:gd name="connsiteX4" fmla="*/ 5578763 w 10264000"/>
              <a:gd name="connsiteY4" fmla="*/ 622230 h 5880836"/>
              <a:gd name="connsiteX5" fmla="*/ 3256478 w 10264000"/>
              <a:gd name="connsiteY5" fmla="*/ 85202 h 5880836"/>
              <a:gd name="connsiteX6" fmla="*/ 1326078 w 10264000"/>
              <a:gd name="connsiteY6" fmla="*/ 230345 h 5880836"/>
              <a:gd name="connsiteX7" fmla="*/ 48821 w 10264000"/>
              <a:gd name="connsiteY7" fmla="*/ 2030116 h 5880836"/>
              <a:gd name="connsiteX8" fmla="*/ 426192 w 10264000"/>
              <a:gd name="connsiteY8" fmla="*/ 3931488 h 5880836"/>
              <a:gd name="connsiteX9" fmla="*/ 1921164 w 10264000"/>
              <a:gd name="connsiteY9" fmla="*/ 4381432 h 5880836"/>
              <a:gd name="connsiteX10" fmla="*/ 2182420 w 10264000"/>
              <a:gd name="connsiteY10" fmla="*/ 5397432 h 5880836"/>
              <a:gd name="connsiteX11" fmla="*/ 3256477 w 10264000"/>
              <a:gd name="connsiteY11" fmla="*/ 5716745 h 5880836"/>
              <a:gd name="connsiteX12" fmla="*/ 4780478 w 10264000"/>
              <a:gd name="connsiteY12" fmla="*/ 5237774 h 5880836"/>
              <a:gd name="connsiteX13" fmla="*/ 6812477 w 10264000"/>
              <a:gd name="connsiteY13" fmla="*/ 5876402 h 5880836"/>
              <a:gd name="connsiteX14" fmla="*/ 9381507 w 10264000"/>
              <a:gd name="connsiteY14" fmla="*/ 4932973 h 5880836"/>
              <a:gd name="connsiteX0" fmla="*/ 9381507 w 10274492"/>
              <a:gd name="connsiteY0" fmla="*/ 4932973 h 5880836"/>
              <a:gd name="connsiteX1" fmla="*/ 10252363 w 10274492"/>
              <a:gd name="connsiteY1" fmla="*/ 3452516 h 5880836"/>
              <a:gd name="connsiteX2" fmla="*/ 9845964 w 10274492"/>
              <a:gd name="connsiteY2" fmla="*/ 1536631 h 5880836"/>
              <a:gd name="connsiteX3" fmla="*/ 8089736 w 10274492"/>
              <a:gd name="connsiteY3" fmla="*/ 622230 h 5880836"/>
              <a:gd name="connsiteX4" fmla="*/ 5578763 w 10274492"/>
              <a:gd name="connsiteY4" fmla="*/ 622230 h 5880836"/>
              <a:gd name="connsiteX5" fmla="*/ 3256478 w 10274492"/>
              <a:gd name="connsiteY5" fmla="*/ 85202 h 5880836"/>
              <a:gd name="connsiteX6" fmla="*/ 1326078 w 10274492"/>
              <a:gd name="connsiteY6" fmla="*/ 230345 h 5880836"/>
              <a:gd name="connsiteX7" fmla="*/ 48821 w 10274492"/>
              <a:gd name="connsiteY7" fmla="*/ 2030116 h 5880836"/>
              <a:gd name="connsiteX8" fmla="*/ 426192 w 10274492"/>
              <a:gd name="connsiteY8" fmla="*/ 3931488 h 5880836"/>
              <a:gd name="connsiteX9" fmla="*/ 1921164 w 10274492"/>
              <a:gd name="connsiteY9" fmla="*/ 4381432 h 5880836"/>
              <a:gd name="connsiteX10" fmla="*/ 2182420 w 10274492"/>
              <a:gd name="connsiteY10" fmla="*/ 5397432 h 5880836"/>
              <a:gd name="connsiteX11" fmla="*/ 3256477 w 10274492"/>
              <a:gd name="connsiteY11" fmla="*/ 5716745 h 5880836"/>
              <a:gd name="connsiteX12" fmla="*/ 4780478 w 10274492"/>
              <a:gd name="connsiteY12" fmla="*/ 5237774 h 5880836"/>
              <a:gd name="connsiteX13" fmla="*/ 6812477 w 10274492"/>
              <a:gd name="connsiteY13" fmla="*/ 5876402 h 5880836"/>
              <a:gd name="connsiteX14" fmla="*/ 9381507 w 10274492"/>
              <a:gd name="connsiteY14" fmla="*/ 4932973 h 5880836"/>
              <a:gd name="connsiteX0" fmla="*/ 9409984 w 10302969"/>
              <a:gd name="connsiteY0" fmla="*/ 4932973 h 5880836"/>
              <a:gd name="connsiteX1" fmla="*/ 10280840 w 10302969"/>
              <a:gd name="connsiteY1" fmla="*/ 3452516 h 5880836"/>
              <a:gd name="connsiteX2" fmla="*/ 9874441 w 10302969"/>
              <a:gd name="connsiteY2" fmla="*/ 1536631 h 5880836"/>
              <a:gd name="connsiteX3" fmla="*/ 8118213 w 10302969"/>
              <a:gd name="connsiteY3" fmla="*/ 622230 h 5880836"/>
              <a:gd name="connsiteX4" fmla="*/ 5607240 w 10302969"/>
              <a:gd name="connsiteY4" fmla="*/ 622230 h 5880836"/>
              <a:gd name="connsiteX5" fmla="*/ 3284955 w 10302969"/>
              <a:gd name="connsiteY5" fmla="*/ 85202 h 5880836"/>
              <a:gd name="connsiteX6" fmla="*/ 1354555 w 10302969"/>
              <a:gd name="connsiteY6" fmla="*/ 230345 h 5880836"/>
              <a:gd name="connsiteX7" fmla="*/ 77298 w 10302969"/>
              <a:gd name="connsiteY7" fmla="*/ 2030116 h 5880836"/>
              <a:gd name="connsiteX8" fmla="*/ 338555 w 10302969"/>
              <a:gd name="connsiteY8" fmla="*/ 3815374 h 5880836"/>
              <a:gd name="connsiteX9" fmla="*/ 1949641 w 10302969"/>
              <a:gd name="connsiteY9" fmla="*/ 4381432 h 5880836"/>
              <a:gd name="connsiteX10" fmla="*/ 2210897 w 10302969"/>
              <a:gd name="connsiteY10" fmla="*/ 5397432 h 5880836"/>
              <a:gd name="connsiteX11" fmla="*/ 3284954 w 10302969"/>
              <a:gd name="connsiteY11" fmla="*/ 5716745 h 5880836"/>
              <a:gd name="connsiteX12" fmla="*/ 4808955 w 10302969"/>
              <a:gd name="connsiteY12" fmla="*/ 5237774 h 5880836"/>
              <a:gd name="connsiteX13" fmla="*/ 6840954 w 10302969"/>
              <a:gd name="connsiteY13" fmla="*/ 5876402 h 5880836"/>
              <a:gd name="connsiteX14" fmla="*/ 9409984 w 10302969"/>
              <a:gd name="connsiteY14" fmla="*/ 4932973 h 5880836"/>
              <a:gd name="connsiteX0" fmla="*/ 9405702 w 10298687"/>
              <a:gd name="connsiteY0" fmla="*/ 5035095 h 5982958"/>
              <a:gd name="connsiteX1" fmla="*/ 10276558 w 10298687"/>
              <a:gd name="connsiteY1" fmla="*/ 3554638 h 5982958"/>
              <a:gd name="connsiteX2" fmla="*/ 9870159 w 10298687"/>
              <a:gd name="connsiteY2" fmla="*/ 1638753 h 5982958"/>
              <a:gd name="connsiteX3" fmla="*/ 8113931 w 10298687"/>
              <a:gd name="connsiteY3" fmla="*/ 724352 h 5982958"/>
              <a:gd name="connsiteX4" fmla="*/ 5602958 w 10298687"/>
              <a:gd name="connsiteY4" fmla="*/ 724352 h 5982958"/>
              <a:gd name="connsiteX5" fmla="*/ 3280673 w 10298687"/>
              <a:gd name="connsiteY5" fmla="*/ 187324 h 5982958"/>
              <a:gd name="connsiteX6" fmla="*/ 1292216 w 10298687"/>
              <a:gd name="connsiteY6" fmla="*/ 158296 h 5982958"/>
              <a:gd name="connsiteX7" fmla="*/ 73016 w 10298687"/>
              <a:gd name="connsiteY7" fmla="*/ 2132238 h 5982958"/>
              <a:gd name="connsiteX8" fmla="*/ 334273 w 10298687"/>
              <a:gd name="connsiteY8" fmla="*/ 3917496 h 5982958"/>
              <a:gd name="connsiteX9" fmla="*/ 1945359 w 10298687"/>
              <a:gd name="connsiteY9" fmla="*/ 4483554 h 5982958"/>
              <a:gd name="connsiteX10" fmla="*/ 2206615 w 10298687"/>
              <a:gd name="connsiteY10" fmla="*/ 5499554 h 5982958"/>
              <a:gd name="connsiteX11" fmla="*/ 3280672 w 10298687"/>
              <a:gd name="connsiteY11" fmla="*/ 5818867 h 5982958"/>
              <a:gd name="connsiteX12" fmla="*/ 4804673 w 10298687"/>
              <a:gd name="connsiteY12" fmla="*/ 5339896 h 5982958"/>
              <a:gd name="connsiteX13" fmla="*/ 6836672 w 10298687"/>
              <a:gd name="connsiteY13" fmla="*/ 5978524 h 5982958"/>
              <a:gd name="connsiteX14" fmla="*/ 9405702 w 10298687"/>
              <a:gd name="connsiteY14" fmla="*/ 5035095 h 5982958"/>
              <a:gd name="connsiteX0" fmla="*/ 9405702 w 10298687"/>
              <a:gd name="connsiteY0" fmla="*/ 5093186 h 6041049"/>
              <a:gd name="connsiteX1" fmla="*/ 10276558 w 10298687"/>
              <a:gd name="connsiteY1" fmla="*/ 3612729 h 6041049"/>
              <a:gd name="connsiteX2" fmla="*/ 9870159 w 10298687"/>
              <a:gd name="connsiteY2" fmla="*/ 1696844 h 6041049"/>
              <a:gd name="connsiteX3" fmla="*/ 8113931 w 10298687"/>
              <a:gd name="connsiteY3" fmla="*/ 782443 h 6041049"/>
              <a:gd name="connsiteX4" fmla="*/ 5602958 w 10298687"/>
              <a:gd name="connsiteY4" fmla="*/ 782443 h 6041049"/>
              <a:gd name="connsiteX5" fmla="*/ 3512902 w 10298687"/>
              <a:gd name="connsiteY5" fmla="*/ 114787 h 6041049"/>
              <a:gd name="connsiteX6" fmla="*/ 1292216 w 10298687"/>
              <a:gd name="connsiteY6" fmla="*/ 216387 h 6041049"/>
              <a:gd name="connsiteX7" fmla="*/ 73016 w 10298687"/>
              <a:gd name="connsiteY7" fmla="*/ 2190329 h 6041049"/>
              <a:gd name="connsiteX8" fmla="*/ 334273 w 10298687"/>
              <a:gd name="connsiteY8" fmla="*/ 3975587 h 6041049"/>
              <a:gd name="connsiteX9" fmla="*/ 1945359 w 10298687"/>
              <a:gd name="connsiteY9" fmla="*/ 4541645 h 6041049"/>
              <a:gd name="connsiteX10" fmla="*/ 2206615 w 10298687"/>
              <a:gd name="connsiteY10" fmla="*/ 5557645 h 6041049"/>
              <a:gd name="connsiteX11" fmla="*/ 3280672 w 10298687"/>
              <a:gd name="connsiteY11" fmla="*/ 5876958 h 6041049"/>
              <a:gd name="connsiteX12" fmla="*/ 4804673 w 10298687"/>
              <a:gd name="connsiteY12" fmla="*/ 5397987 h 6041049"/>
              <a:gd name="connsiteX13" fmla="*/ 6836672 w 10298687"/>
              <a:gd name="connsiteY13" fmla="*/ 6036615 h 6041049"/>
              <a:gd name="connsiteX14" fmla="*/ 9405702 w 10298687"/>
              <a:gd name="connsiteY14" fmla="*/ 5093186 h 6041049"/>
              <a:gd name="connsiteX0" fmla="*/ 9405702 w 10298687"/>
              <a:gd name="connsiteY0" fmla="*/ 5093186 h 6041049"/>
              <a:gd name="connsiteX1" fmla="*/ 10276558 w 10298687"/>
              <a:gd name="connsiteY1" fmla="*/ 3612729 h 6041049"/>
              <a:gd name="connsiteX2" fmla="*/ 9870159 w 10298687"/>
              <a:gd name="connsiteY2" fmla="*/ 1696844 h 6041049"/>
              <a:gd name="connsiteX3" fmla="*/ 8113931 w 10298687"/>
              <a:gd name="connsiteY3" fmla="*/ 651814 h 6041049"/>
              <a:gd name="connsiteX4" fmla="*/ 5602958 w 10298687"/>
              <a:gd name="connsiteY4" fmla="*/ 782443 h 6041049"/>
              <a:gd name="connsiteX5" fmla="*/ 3512902 w 10298687"/>
              <a:gd name="connsiteY5" fmla="*/ 114787 h 6041049"/>
              <a:gd name="connsiteX6" fmla="*/ 1292216 w 10298687"/>
              <a:gd name="connsiteY6" fmla="*/ 216387 h 6041049"/>
              <a:gd name="connsiteX7" fmla="*/ 73016 w 10298687"/>
              <a:gd name="connsiteY7" fmla="*/ 2190329 h 6041049"/>
              <a:gd name="connsiteX8" fmla="*/ 334273 w 10298687"/>
              <a:gd name="connsiteY8" fmla="*/ 3975587 h 6041049"/>
              <a:gd name="connsiteX9" fmla="*/ 1945359 w 10298687"/>
              <a:gd name="connsiteY9" fmla="*/ 4541645 h 6041049"/>
              <a:gd name="connsiteX10" fmla="*/ 2206615 w 10298687"/>
              <a:gd name="connsiteY10" fmla="*/ 5557645 h 6041049"/>
              <a:gd name="connsiteX11" fmla="*/ 3280672 w 10298687"/>
              <a:gd name="connsiteY11" fmla="*/ 5876958 h 6041049"/>
              <a:gd name="connsiteX12" fmla="*/ 4804673 w 10298687"/>
              <a:gd name="connsiteY12" fmla="*/ 5397987 h 6041049"/>
              <a:gd name="connsiteX13" fmla="*/ 6836672 w 10298687"/>
              <a:gd name="connsiteY13" fmla="*/ 6036615 h 6041049"/>
              <a:gd name="connsiteX14" fmla="*/ 9405702 w 10298687"/>
              <a:gd name="connsiteY14" fmla="*/ 5093186 h 6041049"/>
              <a:gd name="connsiteX0" fmla="*/ 9405702 w 10298687"/>
              <a:gd name="connsiteY0" fmla="*/ 5094044 h 6041907"/>
              <a:gd name="connsiteX1" fmla="*/ 10276558 w 10298687"/>
              <a:gd name="connsiteY1" fmla="*/ 3613587 h 6041907"/>
              <a:gd name="connsiteX2" fmla="*/ 9870159 w 10298687"/>
              <a:gd name="connsiteY2" fmla="*/ 1697702 h 6041907"/>
              <a:gd name="connsiteX3" fmla="*/ 8113931 w 10298687"/>
              <a:gd name="connsiteY3" fmla="*/ 652672 h 6041907"/>
              <a:gd name="connsiteX4" fmla="*/ 5922272 w 10298687"/>
              <a:gd name="connsiteY4" fmla="*/ 797815 h 6041907"/>
              <a:gd name="connsiteX5" fmla="*/ 3512902 w 10298687"/>
              <a:gd name="connsiteY5" fmla="*/ 115645 h 6041907"/>
              <a:gd name="connsiteX6" fmla="*/ 1292216 w 10298687"/>
              <a:gd name="connsiteY6" fmla="*/ 217245 h 6041907"/>
              <a:gd name="connsiteX7" fmla="*/ 73016 w 10298687"/>
              <a:gd name="connsiteY7" fmla="*/ 2191187 h 6041907"/>
              <a:gd name="connsiteX8" fmla="*/ 334273 w 10298687"/>
              <a:gd name="connsiteY8" fmla="*/ 3976445 h 6041907"/>
              <a:gd name="connsiteX9" fmla="*/ 1945359 w 10298687"/>
              <a:gd name="connsiteY9" fmla="*/ 4542503 h 6041907"/>
              <a:gd name="connsiteX10" fmla="*/ 2206615 w 10298687"/>
              <a:gd name="connsiteY10" fmla="*/ 5558503 h 6041907"/>
              <a:gd name="connsiteX11" fmla="*/ 3280672 w 10298687"/>
              <a:gd name="connsiteY11" fmla="*/ 5877816 h 6041907"/>
              <a:gd name="connsiteX12" fmla="*/ 4804673 w 10298687"/>
              <a:gd name="connsiteY12" fmla="*/ 5398845 h 6041907"/>
              <a:gd name="connsiteX13" fmla="*/ 6836672 w 10298687"/>
              <a:gd name="connsiteY13" fmla="*/ 6037473 h 6041907"/>
              <a:gd name="connsiteX14" fmla="*/ 9405702 w 10298687"/>
              <a:gd name="connsiteY14" fmla="*/ 5094044 h 6041907"/>
              <a:gd name="connsiteX0" fmla="*/ 9405702 w 10298687"/>
              <a:gd name="connsiteY0" fmla="*/ 5127039 h 6074902"/>
              <a:gd name="connsiteX1" fmla="*/ 10276558 w 10298687"/>
              <a:gd name="connsiteY1" fmla="*/ 3646582 h 6074902"/>
              <a:gd name="connsiteX2" fmla="*/ 9870159 w 10298687"/>
              <a:gd name="connsiteY2" fmla="*/ 1730697 h 6074902"/>
              <a:gd name="connsiteX3" fmla="*/ 8113931 w 10298687"/>
              <a:gd name="connsiteY3" fmla="*/ 685667 h 6074902"/>
              <a:gd name="connsiteX4" fmla="*/ 5922272 w 10298687"/>
              <a:gd name="connsiteY4" fmla="*/ 830810 h 6074902"/>
              <a:gd name="connsiteX5" fmla="*/ 3324216 w 10298687"/>
              <a:gd name="connsiteY5" fmla="*/ 90583 h 6074902"/>
              <a:gd name="connsiteX6" fmla="*/ 1292216 w 10298687"/>
              <a:gd name="connsiteY6" fmla="*/ 250240 h 6074902"/>
              <a:gd name="connsiteX7" fmla="*/ 73016 w 10298687"/>
              <a:gd name="connsiteY7" fmla="*/ 2224182 h 6074902"/>
              <a:gd name="connsiteX8" fmla="*/ 334273 w 10298687"/>
              <a:gd name="connsiteY8" fmla="*/ 4009440 h 6074902"/>
              <a:gd name="connsiteX9" fmla="*/ 1945359 w 10298687"/>
              <a:gd name="connsiteY9" fmla="*/ 4575498 h 6074902"/>
              <a:gd name="connsiteX10" fmla="*/ 2206615 w 10298687"/>
              <a:gd name="connsiteY10" fmla="*/ 5591498 h 6074902"/>
              <a:gd name="connsiteX11" fmla="*/ 3280672 w 10298687"/>
              <a:gd name="connsiteY11" fmla="*/ 5910811 h 6074902"/>
              <a:gd name="connsiteX12" fmla="*/ 4804673 w 10298687"/>
              <a:gd name="connsiteY12" fmla="*/ 5431840 h 6074902"/>
              <a:gd name="connsiteX13" fmla="*/ 6836672 w 10298687"/>
              <a:gd name="connsiteY13" fmla="*/ 6070468 h 6074902"/>
              <a:gd name="connsiteX14" fmla="*/ 9405702 w 10298687"/>
              <a:gd name="connsiteY14" fmla="*/ 5127039 h 6074902"/>
              <a:gd name="connsiteX0" fmla="*/ 9405702 w 10294714"/>
              <a:gd name="connsiteY0" fmla="*/ 5127039 h 6074902"/>
              <a:gd name="connsiteX1" fmla="*/ 10276558 w 10294714"/>
              <a:gd name="connsiteY1" fmla="*/ 3646582 h 6074902"/>
              <a:gd name="connsiteX2" fmla="*/ 9870159 w 10294714"/>
              <a:gd name="connsiteY2" fmla="*/ 1730697 h 6074902"/>
              <a:gd name="connsiteX3" fmla="*/ 8433245 w 10294714"/>
              <a:gd name="connsiteY3" fmla="*/ 569553 h 6074902"/>
              <a:gd name="connsiteX4" fmla="*/ 5922272 w 10294714"/>
              <a:gd name="connsiteY4" fmla="*/ 830810 h 6074902"/>
              <a:gd name="connsiteX5" fmla="*/ 3324216 w 10294714"/>
              <a:gd name="connsiteY5" fmla="*/ 90583 h 6074902"/>
              <a:gd name="connsiteX6" fmla="*/ 1292216 w 10294714"/>
              <a:gd name="connsiteY6" fmla="*/ 250240 h 6074902"/>
              <a:gd name="connsiteX7" fmla="*/ 73016 w 10294714"/>
              <a:gd name="connsiteY7" fmla="*/ 2224182 h 6074902"/>
              <a:gd name="connsiteX8" fmla="*/ 334273 w 10294714"/>
              <a:gd name="connsiteY8" fmla="*/ 4009440 h 6074902"/>
              <a:gd name="connsiteX9" fmla="*/ 1945359 w 10294714"/>
              <a:gd name="connsiteY9" fmla="*/ 4575498 h 6074902"/>
              <a:gd name="connsiteX10" fmla="*/ 2206615 w 10294714"/>
              <a:gd name="connsiteY10" fmla="*/ 5591498 h 6074902"/>
              <a:gd name="connsiteX11" fmla="*/ 3280672 w 10294714"/>
              <a:gd name="connsiteY11" fmla="*/ 5910811 h 6074902"/>
              <a:gd name="connsiteX12" fmla="*/ 4804673 w 10294714"/>
              <a:gd name="connsiteY12" fmla="*/ 5431840 h 6074902"/>
              <a:gd name="connsiteX13" fmla="*/ 6836672 w 10294714"/>
              <a:gd name="connsiteY13" fmla="*/ 6070468 h 6074902"/>
              <a:gd name="connsiteX14" fmla="*/ 9405702 w 10294714"/>
              <a:gd name="connsiteY14" fmla="*/ 5127039 h 6074902"/>
              <a:gd name="connsiteX0" fmla="*/ 9405702 w 10294714"/>
              <a:gd name="connsiteY0" fmla="*/ 5127039 h 6074040"/>
              <a:gd name="connsiteX1" fmla="*/ 10276558 w 10294714"/>
              <a:gd name="connsiteY1" fmla="*/ 3646582 h 6074040"/>
              <a:gd name="connsiteX2" fmla="*/ 9870159 w 10294714"/>
              <a:gd name="connsiteY2" fmla="*/ 1730697 h 6074040"/>
              <a:gd name="connsiteX3" fmla="*/ 8433245 w 10294714"/>
              <a:gd name="connsiteY3" fmla="*/ 569553 h 6074040"/>
              <a:gd name="connsiteX4" fmla="*/ 5922272 w 10294714"/>
              <a:gd name="connsiteY4" fmla="*/ 830810 h 6074040"/>
              <a:gd name="connsiteX5" fmla="*/ 3324216 w 10294714"/>
              <a:gd name="connsiteY5" fmla="*/ 90583 h 6074040"/>
              <a:gd name="connsiteX6" fmla="*/ 1292216 w 10294714"/>
              <a:gd name="connsiteY6" fmla="*/ 250240 h 6074040"/>
              <a:gd name="connsiteX7" fmla="*/ 73016 w 10294714"/>
              <a:gd name="connsiteY7" fmla="*/ 2224182 h 6074040"/>
              <a:gd name="connsiteX8" fmla="*/ 334273 w 10294714"/>
              <a:gd name="connsiteY8" fmla="*/ 4009440 h 6074040"/>
              <a:gd name="connsiteX9" fmla="*/ 1945359 w 10294714"/>
              <a:gd name="connsiteY9" fmla="*/ 4575498 h 6074040"/>
              <a:gd name="connsiteX10" fmla="*/ 2206615 w 10294714"/>
              <a:gd name="connsiteY10" fmla="*/ 5591498 h 6074040"/>
              <a:gd name="connsiteX11" fmla="*/ 3280672 w 10294714"/>
              <a:gd name="connsiteY11" fmla="*/ 5910811 h 6074040"/>
              <a:gd name="connsiteX12" fmla="*/ 4993358 w 10294714"/>
              <a:gd name="connsiteY12" fmla="*/ 5257669 h 6074040"/>
              <a:gd name="connsiteX13" fmla="*/ 6836672 w 10294714"/>
              <a:gd name="connsiteY13" fmla="*/ 6070468 h 6074040"/>
              <a:gd name="connsiteX14" fmla="*/ 9405702 w 10294714"/>
              <a:gd name="connsiteY14" fmla="*/ 5127039 h 6074040"/>
              <a:gd name="connsiteX0" fmla="*/ 9405702 w 10294714"/>
              <a:gd name="connsiteY0" fmla="*/ 5127039 h 6074099"/>
              <a:gd name="connsiteX1" fmla="*/ 10276558 w 10294714"/>
              <a:gd name="connsiteY1" fmla="*/ 3646582 h 6074099"/>
              <a:gd name="connsiteX2" fmla="*/ 9870159 w 10294714"/>
              <a:gd name="connsiteY2" fmla="*/ 1730697 h 6074099"/>
              <a:gd name="connsiteX3" fmla="*/ 8433245 w 10294714"/>
              <a:gd name="connsiteY3" fmla="*/ 569553 h 6074099"/>
              <a:gd name="connsiteX4" fmla="*/ 5922272 w 10294714"/>
              <a:gd name="connsiteY4" fmla="*/ 830810 h 6074099"/>
              <a:gd name="connsiteX5" fmla="*/ 3324216 w 10294714"/>
              <a:gd name="connsiteY5" fmla="*/ 90583 h 6074099"/>
              <a:gd name="connsiteX6" fmla="*/ 1292216 w 10294714"/>
              <a:gd name="connsiteY6" fmla="*/ 250240 h 6074099"/>
              <a:gd name="connsiteX7" fmla="*/ 73016 w 10294714"/>
              <a:gd name="connsiteY7" fmla="*/ 2224182 h 6074099"/>
              <a:gd name="connsiteX8" fmla="*/ 334273 w 10294714"/>
              <a:gd name="connsiteY8" fmla="*/ 4009440 h 6074099"/>
              <a:gd name="connsiteX9" fmla="*/ 1945359 w 10294714"/>
              <a:gd name="connsiteY9" fmla="*/ 4575498 h 6074099"/>
              <a:gd name="connsiteX10" fmla="*/ 2206615 w 10294714"/>
              <a:gd name="connsiteY10" fmla="*/ 5591498 h 6074099"/>
              <a:gd name="connsiteX11" fmla="*/ 3280672 w 10294714"/>
              <a:gd name="connsiteY11" fmla="*/ 5910811 h 6074099"/>
              <a:gd name="connsiteX12" fmla="*/ 5225587 w 10294714"/>
              <a:gd name="connsiteY12" fmla="*/ 5272184 h 6074099"/>
              <a:gd name="connsiteX13" fmla="*/ 6836672 w 10294714"/>
              <a:gd name="connsiteY13" fmla="*/ 6070468 h 6074099"/>
              <a:gd name="connsiteX14" fmla="*/ 9405702 w 10294714"/>
              <a:gd name="connsiteY14" fmla="*/ 5127039 h 6074099"/>
              <a:gd name="connsiteX0" fmla="*/ 9405702 w 10294714"/>
              <a:gd name="connsiteY0" fmla="*/ 5127039 h 6074650"/>
              <a:gd name="connsiteX1" fmla="*/ 10276558 w 10294714"/>
              <a:gd name="connsiteY1" fmla="*/ 3646582 h 6074650"/>
              <a:gd name="connsiteX2" fmla="*/ 9870159 w 10294714"/>
              <a:gd name="connsiteY2" fmla="*/ 1730697 h 6074650"/>
              <a:gd name="connsiteX3" fmla="*/ 8433245 w 10294714"/>
              <a:gd name="connsiteY3" fmla="*/ 569553 h 6074650"/>
              <a:gd name="connsiteX4" fmla="*/ 5922272 w 10294714"/>
              <a:gd name="connsiteY4" fmla="*/ 830810 h 6074650"/>
              <a:gd name="connsiteX5" fmla="*/ 3324216 w 10294714"/>
              <a:gd name="connsiteY5" fmla="*/ 90583 h 6074650"/>
              <a:gd name="connsiteX6" fmla="*/ 1292216 w 10294714"/>
              <a:gd name="connsiteY6" fmla="*/ 250240 h 6074650"/>
              <a:gd name="connsiteX7" fmla="*/ 73016 w 10294714"/>
              <a:gd name="connsiteY7" fmla="*/ 2224182 h 6074650"/>
              <a:gd name="connsiteX8" fmla="*/ 334273 w 10294714"/>
              <a:gd name="connsiteY8" fmla="*/ 4009440 h 6074650"/>
              <a:gd name="connsiteX9" fmla="*/ 1945359 w 10294714"/>
              <a:gd name="connsiteY9" fmla="*/ 4575498 h 6074650"/>
              <a:gd name="connsiteX10" fmla="*/ 2206615 w 10294714"/>
              <a:gd name="connsiteY10" fmla="*/ 5591498 h 6074650"/>
              <a:gd name="connsiteX11" fmla="*/ 3280672 w 10294714"/>
              <a:gd name="connsiteY11" fmla="*/ 5910811 h 6074650"/>
              <a:gd name="connsiteX12" fmla="*/ 5225587 w 10294714"/>
              <a:gd name="connsiteY12" fmla="*/ 5388298 h 6074650"/>
              <a:gd name="connsiteX13" fmla="*/ 6836672 w 10294714"/>
              <a:gd name="connsiteY13" fmla="*/ 6070468 h 6074650"/>
              <a:gd name="connsiteX14" fmla="*/ 9405702 w 10294714"/>
              <a:gd name="connsiteY14" fmla="*/ 5127039 h 6074650"/>
              <a:gd name="connsiteX0" fmla="*/ 9405702 w 10294714"/>
              <a:gd name="connsiteY0" fmla="*/ 5127039 h 6074676"/>
              <a:gd name="connsiteX1" fmla="*/ 10276558 w 10294714"/>
              <a:gd name="connsiteY1" fmla="*/ 3646582 h 6074676"/>
              <a:gd name="connsiteX2" fmla="*/ 9870159 w 10294714"/>
              <a:gd name="connsiteY2" fmla="*/ 1730697 h 6074676"/>
              <a:gd name="connsiteX3" fmla="*/ 8433245 w 10294714"/>
              <a:gd name="connsiteY3" fmla="*/ 569553 h 6074676"/>
              <a:gd name="connsiteX4" fmla="*/ 5922272 w 10294714"/>
              <a:gd name="connsiteY4" fmla="*/ 830810 h 6074676"/>
              <a:gd name="connsiteX5" fmla="*/ 3324216 w 10294714"/>
              <a:gd name="connsiteY5" fmla="*/ 90583 h 6074676"/>
              <a:gd name="connsiteX6" fmla="*/ 1292216 w 10294714"/>
              <a:gd name="connsiteY6" fmla="*/ 250240 h 6074676"/>
              <a:gd name="connsiteX7" fmla="*/ 73016 w 10294714"/>
              <a:gd name="connsiteY7" fmla="*/ 2224182 h 6074676"/>
              <a:gd name="connsiteX8" fmla="*/ 334273 w 10294714"/>
              <a:gd name="connsiteY8" fmla="*/ 4009440 h 6074676"/>
              <a:gd name="connsiteX9" fmla="*/ 1945359 w 10294714"/>
              <a:gd name="connsiteY9" fmla="*/ 4575498 h 6074676"/>
              <a:gd name="connsiteX10" fmla="*/ 2206615 w 10294714"/>
              <a:gd name="connsiteY10" fmla="*/ 5591498 h 6074676"/>
              <a:gd name="connsiteX11" fmla="*/ 3716101 w 10294714"/>
              <a:gd name="connsiteY11" fmla="*/ 5881782 h 6074676"/>
              <a:gd name="connsiteX12" fmla="*/ 5225587 w 10294714"/>
              <a:gd name="connsiteY12" fmla="*/ 5388298 h 6074676"/>
              <a:gd name="connsiteX13" fmla="*/ 6836672 w 10294714"/>
              <a:gd name="connsiteY13" fmla="*/ 6070468 h 6074676"/>
              <a:gd name="connsiteX14" fmla="*/ 9405702 w 10294714"/>
              <a:gd name="connsiteY14" fmla="*/ 5127039 h 6074676"/>
              <a:gd name="connsiteX0" fmla="*/ 9405702 w 10294714"/>
              <a:gd name="connsiteY0" fmla="*/ 5127039 h 6074676"/>
              <a:gd name="connsiteX1" fmla="*/ 10276558 w 10294714"/>
              <a:gd name="connsiteY1" fmla="*/ 3646582 h 6074676"/>
              <a:gd name="connsiteX2" fmla="*/ 9870159 w 10294714"/>
              <a:gd name="connsiteY2" fmla="*/ 1730697 h 6074676"/>
              <a:gd name="connsiteX3" fmla="*/ 8433245 w 10294714"/>
              <a:gd name="connsiteY3" fmla="*/ 569553 h 6074676"/>
              <a:gd name="connsiteX4" fmla="*/ 5922272 w 10294714"/>
              <a:gd name="connsiteY4" fmla="*/ 830810 h 6074676"/>
              <a:gd name="connsiteX5" fmla="*/ 3324216 w 10294714"/>
              <a:gd name="connsiteY5" fmla="*/ 90583 h 6074676"/>
              <a:gd name="connsiteX6" fmla="*/ 1292216 w 10294714"/>
              <a:gd name="connsiteY6" fmla="*/ 250240 h 6074676"/>
              <a:gd name="connsiteX7" fmla="*/ 73016 w 10294714"/>
              <a:gd name="connsiteY7" fmla="*/ 2224182 h 6074676"/>
              <a:gd name="connsiteX8" fmla="*/ 334273 w 10294714"/>
              <a:gd name="connsiteY8" fmla="*/ 4009440 h 6074676"/>
              <a:gd name="connsiteX9" fmla="*/ 1945359 w 10294714"/>
              <a:gd name="connsiteY9" fmla="*/ 4575498 h 6074676"/>
              <a:gd name="connsiteX10" fmla="*/ 2351758 w 10294714"/>
              <a:gd name="connsiteY10" fmla="*/ 5649555 h 6074676"/>
              <a:gd name="connsiteX11" fmla="*/ 3716101 w 10294714"/>
              <a:gd name="connsiteY11" fmla="*/ 5881782 h 6074676"/>
              <a:gd name="connsiteX12" fmla="*/ 5225587 w 10294714"/>
              <a:gd name="connsiteY12" fmla="*/ 5388298 h 6074676"/>
              <a:gd name="connsiteX13" fmla="*/ 6836672 w 10294714"/>
              <a:gd name="connsiteY13" fmla="*/ 6070468 h 6074676"/>
              <a:gd name="connsiteX14" fmla="*/ 9405702 w 10294714"/>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353702 w 10296658"/>
              <a:gd name="connsiteY10" fmla="*/ 5649555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55302 w 10296658"/>
              <a:gd name="connsiteY10" fmla="*/ 57221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125554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5903232"/>
              <a:gd name="connsiteX1" fmla="*/ 10278502 w 10296658"/>
              <a:gd name="connsiteY1" fmla="*/ 3646582 h 5903232"/>
              <a:gd name="connsiteX2" fmla="*/ 9872103 w 10296658"/>
              <a:gd name="connsiteY2" fmla="*/ 1730697 h 5903232"/>
              <a:gd name="connsiteX3" fmla="*/ 8435189 w 10296658"/>
              <a:gd name="connsiteY3" fmla="*/ 569553 h 5903232"/>
              <a:gd name="connsiteX4" fmla="*/ 5924216 w 10296658"/>
              <a:gd name="connsiteY4" fmla="*/ 830810 h 5903232"/>
              <a:gd name="connsiteX5" fmla="*/ 3326160 w 10296658"/>
              <a:gd name="connsiteY5" fmla="*/ 90583 h 5903232"/>
              <a:gd name="connsiteX6" fmla="*/ 1294160 w 10296658"/>
              <a:gd name="connsiteY6" fmla="*/ 250240 h 5903232"/>
              <a:gd name="connsiteX7" fmla="*/ 74960 w 10296658"/>
              <a:gd name="connsiteY7" fmla="*/ 2224182 h 5903232"/>
              <a:gd name="connsiteX8" fmla="*/ 336217 w 10296658"/>
              <a:gd name="connsiteY8" fmla="*/ 4125554 h 5903232"/>
              <a:gd name="connsiteX9" fmla="*/ 2005360 w 10296658"/>
              <a:gd name="connsiteY9" fmla="*/ 4822241 h 5903232"/>
              <a:gd name="connsiteX10" fmla="*/ 2440788 w 10296658"/>
              <a:gd name="connsiteY10" fmla="*/ 5620527 h 5903232"/>
              <a:gd name="connsiteX11" fmla="*/ 3718045 w 10296658"/>
              <a:gd name="connsiteY11" fmla="*/ 5881782 h 5903232"/>
              <a:gd name="connsiteX12" fmla="*/ 5227531 w 10296658"/>
              <a:gd name="connsiteY12" fmla="*/ 5388298 h 5903232"/>
              <a:gd name="connsiteX13" fmla="*/ 7085358 w 10296658"/>
              <a:gd name="connsiteY13" fmla="*/ 5780182 h 5903232"/>
              <a:gd name="connsiteX14" fmla="*/ 9407646 w 10296658"/>
              <a:gd name="connsiteY14" fmla="*/ 5127039 h 5903232"/>
              <a:gd name="connsiteX0" fmla="*/ 9175417 w 10310441"/>
              <a:gd name="connsiteY0" fmla="*/ 4938353 h 5903232"/>
              <a:gd name="connsiteX1" fmla="*/ 10278502 w 10310441"/>
              <a:gd name="connsiteY1" fmla="*/ 3646582 h 5903232"/>
              <a:gd name="connsiteX2" fmla="*/ 9872103 w 10310441"/>
              <a:gd name="connsiteY2" fmla="*/ 1730697 h 5903232"/>
              <a:gd name="connsiteX3" fmla="*/ 8435189 w 10310441"/>
              <a:gd name="connsiteY3" fmla="*/ 569553 h 5903232"/>
              <a:gd name="connsiteX4" fmla="*/ 5924216 w 10310441"/>
              <a:gd name="connsiteY4" fmla="*/ 830810 h 5903232"/>
              <a:gd name="connsiteX5" fmla="*/ 3326160 w 10310441"/>
              <a:gd name="connsiteY5" fmla="*/ 90583 h 5903232"/>
              <a:gd name="connsiteX6" fmla="*/ 1294160 w 10310441"/>
              <a:gd name="connsiteY6" fmla="*/ 250240 h 5903232"/>
              <a:gd name="connsiteX7" fmla="*/ 74960 w 10310441"/>
              <a:gd name="connsiteY7" fmla="*/ 2224182 h 5903232"/>
              <a:gd name="connsiteX8" fmla="*/ 336217 w 10310441"/>
              <a:gd name="connsiteY8" fmla="*/ 4125554 h 5903232"/>
              <a:gd name="connsiteX9" fmla="*/ 2005360 w 10310441"/>
              <a:gd name="connsiteY9" fmla="*/ 4822241 h 5903232"/>
              <a:gd name="connsiteX10" fmla="*/ 2440788 w 10310441"/>
              <a:gd name="connsiteY10" fmla="*/ 5620527 h 5903232"/>
              <a:gd name="connsiteX11" fmla="*/ 3718045 w 10310441"/>
              <a:gd name="connsiteY11" fmla="*/ 5881782 h 5903232"/>
              <a:gd name="connsiteX12" fmla="*/ 5227531 w 10310441"/>
              <a:gd name="connsiteY12" fmla="*/ 5388298 h 5903232"/>
              <a:gd name="connsiteX13" fmla="*/ 7085358 w 10310441"/>
              <a:gd name="connsiteY13" fmla="*/ 5780182 h 5903232"/>
              <a:gd name="connsiteX14" fmla="*/ 9175417 w 10310441"/>
              <a:gd name="connsiteY14" fmla="*/ 4938353 h 5903232"/>
              <a:gd name="connsiteX0" fmla="*/ 9175417 w 10169821"/>
              <a:gd name="connsiteY0" fmla="*/ 4938353 h 5903232"/>
              <a:gd name="connsiteX1" fmla="*/ 10118845 w 10169821"/>
              <a:gd name="connsiteY1" fmla="*/ 3617554 h 5903232"/>
              <a:gd name="connsiteX2" fmla="*/ 9872103 w 10169821"/>
              <a:gd name="connsiteY2" fmla="*/ 1730697 h 5903232"/>
              <a:gd name="connsiteX3" fmla="*/ 8435189 w 10169821"/>
              <a:gd name="connsiteY3" fmla="*/ 569553 h 5903232"/>
              <a:gd name="connsiteX4" fmla="*/ 5924216 w 10169821"/>
              <a:gd name="connsiteY4" fmla="*/ 830810 h 5903232"/>
              <a:gd name="connsiteX5" fmla="*/ 3326160 w 10169821"/>
              <a:gd name="connsiteY5" fmla="*/ 90583 h 5903232"/>
              <a:gd name="connsiteX6" fmla="*/ 1294160 w 10169821"/>
              <a:gd name="connsiteY6" fmla="*/ 250240 h 5903232"/>
              <a:gd name="connsiteX7" fmla="*/ 74960 w 10169821"/>
              <a:gd name="connsiteY7" fmla="*/ 2224182 h 5903232"/>
              <a:gd name="connsiteX8" fmla="*/ 336217 w 10169821"/>
              <a:gd name="connsiteY8" fmla="*/ 4125554 h 5903232"/>
              <a:gd name="connsiteX9" fmla="*/ 2005360 w 10169821"/>
              <a:gd name="connsiteY9" fmla="*/ 4822241 h 5903232"/>
              <a:gd name="connsiteX10" fmla="*/ 2440788 w 10169821"/>
              <a:gd name="connsiteY10" fmla="*/ 5620527 h 5903232"/>
              <a:gd name="connsiteX11" fmla="*/ 3718045 w 10169821"/>
              <a:gd name="connsiteY11" fmla="*/ 5881782 h 5903232"/>
              <a:gd name="connsiteX12" fmla="*/ 5227531 w 10169821"/>
              <a:gd name="connsiteY12" fmla="*/ 5388298 h 5903232"/>
              <a:gd name="connsiteX13" fmla="*/ 7085358 w 10169821"/>
              <a:gd name="connsiteY13" fmla="*/ 5780182 h 5903232"/>
              <a:gd name="connsiteX14" fmla="*/ 9175417 w 10169821"/>
              <a:gd name="connsiteY14" fmla="*/ 4938353 h 5903232"/>
              <a:gd name="connsiteX0" fmla="*/ 9175417 w 10199917"/>
              <a:gd name="connsiteY0" fmla="*/ 4938353 h 5903232"/>
              <a:gd name="connsiteX1" fmla="*/ 10118845 w 10199917"/>
              <a:gd name="connsiteY1" fmla="*/ 3617554 h 5903232"/>
              <a:gd name="connsiteX2" fmla="*/ 9959189 w 10199917"/>
              <a:gd name="connsiteY2" fmla="*/ 1701669 h 5903232"/>
              <a:gd name="connsiteX3" fmla="*/ 8435189 w 10199917"/>
              <a:gd name="connsiteY3" fmla="*/ 569553 h 5903232"/>
              <a:gd name="connsiteX4" fmla="*/ 5924216 w 10199917"/>
              <a:gd name="connsiteY4" fmla="*/ 830810 h 5903232"/>
              <a:gd name="connsiteX5" fmla="*/ 3326160 w 10199917"/>
              <a:gd name="connsiteY5" fmla="*/ 90583 h 5903232"/>
              <a:gd name="connsiteX6" fmla="*/ 1294160 w 10199917"/>
              <a:gd name="connsiteY6" fmla="*/ 250240 h 5903232"/>
              <a:gd name="connsiteX7" fmla="*/ 74960 w 10199917"/>
              <a:gd name="connsiteY7" fmla="*/ 2224182 h 5903232"/>
              <a:gd name="connsiteX8" fmla="*/ 336217 w 10199917"/>
              <a:gd name="connsiteY8" fmla="*/ 4125554 h 5903232"/>
              <a:gd name="connsiteX9" fmla="*/ 2005360 w 10199917"/>
              <a:gd name="connsiteY9" fmla="*/ 4822241 h 5903232"/>
              <a:gd name="connsiteX10" fmla="*/ 2440788 w 10199917"/>
              <a:gd name="connsiteY10" fmla="*/ 5620527 h 5903232"/>
              <a:gd name="connsiteX11" fmla="*/ 3718045 w 10199917"/>
              <a:gd name="connsiteY11" fmla="*/ 5881782 h 5903232"/>
              <a:gd name="connsiteX12" fmla="*/ 5227531 w 10199917"/>
              <a:gd name="connsiteY12" fmla="*/ 5388298 h 5903232"/>
              <a:gd name="connsiteX13" fmla="*/ 7085358 w 10199917"/>
              <a:gd name="connsiteY13" fmla="*/ 5780182 h 5903232"/>
              <a:gd name="connsiteX14" fmla="*/ 9175417 w 10199917"/>
              <a:gd name="connsiteY14" fmla="*/ 4938353 h 5903232"/>
              <a:gd name="connsiteX0" fmla="*/ 9175417 w 10199917"/>
              <a:gd name="connsiteY0" fmla="*/ 4938353 h 5885163"/>
              <a:gd name="connsiteX1" fmla="*/ 10118845 w 10199917"/>
              <a:gd name="connsiteY1" fmla="*/ 3617554 h 5885163"/>
              <a:gd name="connsiteX2" fmla="*/ 9959189 w 10199917"/>
              <a:gd name="connsiteY2" fmla="*/ 1701669 h 5885163"/>
              <a:gd name="connsiteX3" fmla="*/ 8435189 w 10199917"/>
              <a:gd name="connsiteY3" fmla="*/ 569553 h 5885163"/>
              <a:gd name="connsiteX4" fmla="*/ 5924216 w 10199917"/>
              <a:gd name="connsiteY4" fmla="*/ 830810 h 5885163"/>
              <a:gd name="connsiteX5" fmla="*/ 3326160 w 10199917"/>
              <a:gd name="connsiteY5" fmla="*/ 90583 h 5885163"/>
              <a:gd name="connsiteX6" fmla="*/ 1294160 w 10199917"/>
              <a:gd name="connsiteY6" fmla="*/ 250240 h 5885163"/>
              <a:gd name="connsiteX7" fmla="*/ 74960 w 10199917"/>
              <a:gd name="connsiteY7" fmla="*/ 2224182 h 5885163"/>
              <a:gd name="connsiteX8" fmla="*/ 336217 w 10199917"/>
              <a:gd name="connsiteY8" fmla="*/ 4125554 h 5885163"/>
              <a:gd name="connsiteX9" fmla="*/ 2005360 w 10199917"/>
              <a:gd name="connsiteY9" fmla="*/ 4822241 h 5885163"/>
              <a:gd name="connsiteX10" fmla="*/ 2746625 w 10199917"/>
              <a:gd name="connsiteY10" fmla="*/ 5512408 h 5885163"/>
              <a:gd name="connsiteX11" fmla="*/ 3718045 w 10199917"/>
              <a:gd name="connsiteY11" fmla="*/ 5881782 h 5885163"/>
              <a:gd name="connsiteX12" fmla="*/ 5227531 w 10199917"/>
              <a:gd name="connsiteY12" fmla="*/ 5388298 h 5885163"/>
              <a:gd name="connsiteX13" fmla="*/ 7085358 w 10199917"/>
              <a:gd name="connsiteY13" fmla="*/ 5780182 h 5885163"/>
              <a:gd name="connsiteX14" fmla="*/ 9175417 w 10199917"/>
              <a:gd name="connsiteY14" fmla="*/ 4938353 h 5885163"/>
              <a:gd name="connsiteX0" fmla="*/ 9175417 w 10199917"/>
              <a:gd name="connsiteY0" fmla="*/ 4938353 h 5789284"/>
              <a:gd name="connsiteX1" fmla="*/ 10118845 w 10199917"/>
              <a:gd name="connsiteY1" fmla="*/ 3617554 h 5789284"/>
              <a:gd name="connsiteX2" fmla="*/ 9959189 w 10199917"/>
              <a:gd name="connsiteY2" fmla="*/ 1701669 h 5789284"/>
              <a:gd name="connsiteX3" fmla="*/ 8435189 w 10199917"/>
              <a:gd name="connsiteY3" fmla="*/ 569553 h 5789284"/>
              <a:gd name="connsiteX4" fmla="*/ 5924216 w 10199917"/>
              <a:gd name="connsiteY4" fmla="*/ 830810 h 5789284"/>
              <a:gd name="connsiteX5" fmla="*/ 3326160 w 10199917"/>
              <a:gd name="connsiteY5" fmla="*/ 90583 h 5789284"/>
              <a:gd name="connsiteX6" fmla="*/ 1294160 w 10199917"/>
              <a:gd name="connsiteY6" fmla="*/ 250240 h 5789284"/>
              <a:gd name="connsiteX7" fmla="*/ 74960 w 10199917"/>
              <a:gd name="connsiteY7" fmla="*/ 2224182 h 5789284"/>
              <a:gd name="connsiteX8" fmla="*/ 336217 w 10199917"/>
              <a:gd name="connsiteY8" fmla="*/ 4125554 h 5789284"/>
              <a:gd name="connsiteX9" fmla="*/ 2005360 w 10199917"/>
              <a:gd name="connsiteY9" fmla="*/ 4822241 h 5789284"/>
              <a:gd name="connsiteX10" fmla="*/ 2746625 w 10199917"/>
              <a:gd name="connsiteY10" fmla="*/ 5512408 h 5789284"/>
              <a:gd name="connsiteX11" fmla="*/ 4431661 w 10199917"/>
              <a:gd name="connsiteY11" fmla="*/ 5787179 h 5789284"/>
              <a:gd name="connsiteX12" fmla="*/ 5227531 w 10199917"/>
              <a:gd name="connsiteY12" fmla="*/ 5388298 h 5789284"/>
              <a:gd name="connsiteX13" fmla="*/ 7085358 w 10199917"/>
              <a:gd name="connsiteY13" fmla="*/ 5780182 h 5789284"/>
              <a:gd name="connsiteX14" fmla="*/ 9175417 w 10199917"/>
              <a:gd name="connsiteY14" fmla="*/ 4938353 h 5789284"/>
              <a:gd name="connsiteX0" fmla="*/ 9175417 w 10199917"/>
              <a:gd name="connsiteY0" fmla="*/ 4938353 h 5787173"/>
              <a:gd name="connsiteX1" fmla="*/ 10118845 w 10199917"/>
              <a:gd name="connsiteY1" fmla="*/ 3617554 h 5787173"/>
              <a:gd name="connsiteX2" fmla="*/ 9959189 w 10199917"/>
              <a:gd name="connsiteY2" fmla="*/ 1701669 h 5787173"/>
              <a:gd name="connsiteX3" fmla="*/ 8435189 w 10199917"/>
              <a:gd name="connsiteY3" fmla="*/ 569553 h 5787173"/>
              <a:gd name="connsiteX4" fmla="*/ 5924216 w 10199917"/>
              <a:gd name="connsiteY4" fmla="*/ 830810 h 5787173"/>
              <a:gd name="connsiteX5" fmla="*/ 3326160 w 10199917"/>
              <a:gd name="connsiteY5" fmla="*/ 90583 h 5787173"/>
              <a:gd name="connsiteX6" fmla="*/ 1294160 w 10199917"/>
              <a:gd name="connsiteY6" fmla="*/ 250240 h 5787173"/>
              <a:gd name="connsiteX7" fmla="*/ 74960 w 10199917"/>
              <a:gd name="connsiteY7" fmla="*/ 2224182 h 5787173"/>
              <a:gd name="connsiteX8" fmla="*/ 336217 w 10199917"/>
              <a:gd name="connsiteY8" fmla="*/ 4125554 h 5787173"/>
              <a:gd name="connsiteX9" fmla="*/ 2005360 w 10199917"/>
              <a:gd name="connsiteY9" fmla="*/ 4822241 h 5787173"/>
              <a:gd name="connsiteX10" fmla="*/ 2746625 w 10199917"/>
              <a:gd name="connsiteY10" fmla="*/ 5512408 h 5787173"/>
              <a:gd name="connsiteX11" fmla="*/ 5227531 w 10199917"/>
              <a:gd name="connsiteY11" fmla="*/ 5388298 h 5787173"/>
              <a:gd name="connsiteX12" fmla="*/ 7085358 w 10199917"/>
              <a:gd name="connsiteY12" fmla="*/ 5780182 h 5787173"/>
              <a:gd name="connsiteX13" fmla="*/ 9175417 w 10199917"/>
              <a:gd name="connsiteY13" fmla="*/ 4938353 h 5787173"/>
              <a:gd name="connsiteX0" fmla="*/ 9175417 w 10199917"/>
              <a:gd name="connsiteY0" fmla="*/ 4938353 h 5807178"/>
              <a:gd name="connsiteX1" fmla="*/ 10118845 w 10199917"/>
              <a:gd name="connsiteY1" fmla="*/ 3617554 h 5807178"/>
              <a:gd name="connsiteX2" fmla="*/ 9959189 w 10199917"/>
              <a:gd name="connsiteY2" fmla="*/ 1701669 h 5807178"/>
              <a:gd name="connsiteX3" fmla="*/ 8435189 w 10199917"/>
              <a:gd name="connsiteY3" fmla="*/ 569553 h 5807178"/>
              <a:gd name="connsiteX4" fmla="*/ 5924216 w 10199917"/>
              <a:gd name="connsiteY4" fmla="*/ 830810 h 5807178"/>
              <a:gd name="connsiteX5" fmla="*/ 3326160 w 10199917"/>
              <a:gd name="connsiteY5" fmla="*/ 90583 h 5807178"/>
              <a:gd name="connsiteX6" fmla="*/ 1294160 w 10199917"/>
              <a:gd name="connsiteY6" fmla="*/ 250240 h 5807178"/>
              <a:gd name="connsiteX7" fmla="*/ 74960 w 10199917"/>
              <a:gd name="connsiteY7" fmla="*/ 2224182 h 5807178"/>
              <a:gd name="connsiteX8" fmla="*/ 336217 w 10199917"/>
              <a:gd name="connsiteY8" fmla="*/ 4125554 h 5807178"/>
              <a:gd name="connsiteX9" fmla="*/ 2005360 w 10199917"/>
              <a:gd name="connsiteY9" fmla="*/ 4822241 h 5807178"/>
              <a:gd name="connsiteX10" fmla="*/ 3596166 w 10199917"/>
              <a:gd name="connsiteY10" fmla="*/ 5796217 h 5807178"/>
              <a:gd name="connsiteX11" fmla="*/ 5227531 w 10199917"/>
              <a:gd name="connsiteY11" fmla="*/ 5388298 h 5807178"/>
              <a:gd name="connsiteX12" fmla="*/ 7085358 w 10199917"/>
              <a:gd name="connsiteY12" fmla="*/ 5780182 h 5807178"/>
              <a:gd name="connsiteX13" fmla="*/ 9175417 w 10199917"/>
              <a:gd name="connsiteY13" fmla="*/ 4938353 h 5807178"/>
              <a:gd name="connsiteX0" fmla="*/ 9175417 w 10199917"/>
              <a:gd name="connsiteY0" fmla="*/ 4938353 h 5980413"/>
              <a:gd name="connsiteX1" fmla="*/ 10118845 w 10199917"/>
              <a:gd name="connsiteY1" fmla="*/ 3617554 h 5980413"/>
              <a:gd name="connsiteX2" fmla="*/ 9959189 w 10199917"/>
              <a:gd name="connsiteY2" fmla="*/ 1701669 h 5980413"/>
              <a:gd name="connsiteX3" fmla="*/ 8435189 w 10199917"/>
              <a:gd name="connsiteY3" fmla="*/ 569553 h 5980413"/>
              <a:gd name="connsiteX4" fmla="*/ 5924216 w 10199917"/>
              <a:gd name="connsiteY4" fmla="*/ 830810 h 5980413"/>
              <a:gd name="connsiteX5" fmla="*/ 3326160 w 10199917"/>
              <a:gd name="connsiteY5" fmla="*/ 90583 h 5980413"/>
              <a:gd name="connsiteX6" fmla="*/ 1294160 w 10199917"/>
              <a:gd name="connsiteY6" fmla="*/ 250240 h 5980413"/>
              <a:gd name="connsiteX7" fmla="*/ 74960 w 10199917"/>
              <a:gd name="connsiteY7" fmla="*/ 2224182 h 5980413"/>
              <a:gd name="connsiteX8" fmla="*/ 336217 w 10199917"/>
              <a:gd name="connsiteY8" fmla="*/ 4125554 h 5980413"/>
              <a:gd name="connsiteX9" fmla="*/ 2005360 w 10199917"/>
              <a:gd name="connsiteY9" fmla="*/ 4822241 h 5980413"/>
              <a:gd name="connsiteX10" fmla="*/ 3596166 w 10199917"/>
              <a:gd name="connsiteY10" fmla="*/ 5971909 h 5980413"/>
              <a:gd name="connsiteX11" fmla="*/ 5227531 w 10199917"/>
              <a:gd name="connsiteY11" fmla="*/ 5388298 h 5980413"/>
              <a:gd name="connsiteX12" fmla="*/ 7085358 w 10199917"/>
              <a:gd name="connsiteY12" fmla="*/ 5780182 h 5980413"/>
              <a:gd name="connsiteX13" fmla="*/ 9175417 w 10199917"/>
              <a:gd name="connsiteY13" fmla="*/ 4938353 h 5980413"/>
              <a:gd name="connsiteX0" fmla="*/ 9246367 w 10270867"/>
              <a:gd name="connsiteY0" fmla="*/ 4938353 h 5980415"/>
              <a:gd name="connsiteX1" fmla="*/ 10189795 w 10270867"/>
              <a:gd name="connsiteY1" fmla="*/ 3617554 h 5980415"/>
              <a:gd name="connsiteX2" fmla="*/ 10030139 w 10270867"/>
              <a:gd name="connsiteY2" fmla="*/ 1701669 h 5980415"/>
              <a:gd name="connsiteX3" fmla="*/ 8506139 w 10270867"/>
              <a:gd name="connsiteY3" fmla="*/ 569553 h 5980415"/>
              <a:gd name="connsiteX4" fmla="*/ 5995166 w 10270867"/>
              <a:gd name="connsiteY4" fmla="*/ 830810 h 5980415"/>
              <a:gd name="connsiteX5" fmla="*/ 3397110 w 10270867"/>
              <a:gd name="connsiteY5" fmla="*/ 90583 h 5980415"/>
              <a:gd name="connsiteX6" fmla="*/ 1365110 w 10270867"/>
              <a:gd name="connsiteY6" fmla="*/ 250240 h 5980415"/>
              <a:gd name="connsiteX7" fmla="*/ 145910 w 10270867"/>
              <a:gd name="connsiteY7" fmla="*/ 2224182 h 5980415"/>
              <a:gd name="connsiteX8" fmla="*/ 237257 w 10270867"/>
              <a:gd name="connsiteY8" fmla="*/ 3841746 h 5980415"/>
              <a:gd name="connsiteX9" fmla="*/ 2076310 w 10270867"/>
              <a:gd name="connsiteY9" fmla="*/ 4822241 h 5980415"/>
              <a:gd name="connsiteX10" fmla="*/ 3667116 w 10270867"/>
              <a:gd name="connsiteY10" fmla="*/ 5971909 h 5980415"/>
              <a:gd name="connsiteX11" fmla="*/ 5298481 w 10270867"/>
              <a:gd name="connsiteY11" fmla="*/ 5388298 h 5980415"/>
              <a:gd name="connsiteX12" fmla="*/ 7156308 w 10270867"/>
              <a:gd name="connsiteY12" fmla="*/ 5780182 h 5980415"/>
              <a:gd name="connsiteX13" fmla="*/ 9246367 w 10270867"/>
              <a:gd name="connsiteY13" fmla="*/ 4938353 h 5980415"/>
              <a:gd name="connsiteX0" fmla="*/ 9246367 w 10270867"/>
              <a:gd name="connsiteY0" fmla="*/ 4938353 h 5981484"/>
              <a:gd name="connsiteX1" fmla="*/ 10189795 w 10270867"/>
              <a:gd name="connsiteY1" fmla="*/ 3617554 h 5981484"/>
              <a:gd name="connsiteX2" fmla="*/ 10030139 w 10270867"/>
              <a:gd name="connsiteY2" fmla="*/ 1701669 h 5981484"/>
              <a:gd name="connsiteX3" fmla="*/ 8506139 w 10270867"/>
              <a:gd name="connsiteY3" fmla="*/ 569553 h 5981484"/>
              <a:gd name="connsiteX4" fmla="*/ 5995166 w 10270867"/>
              <a:gd name="connsiteY4" fmla="*/ 830810 h 5981484"/>
              <a:gd name="connsiteX5" fmla="*/ 3397110 w 10270867"/>
              <a:gd name="connsiteY5" fmla="*/ 90583 h 5981484"/>
              <a:gd name="connsiteX6" fmla="*/ 1365110 w 10270867"/>
              <a:gd name="connsiteY6" fmla="*/ 250240 h 5981484"/>
              <a:gd name="connsiteX7" fmla="*/ 145910 w 10270867"/>
              <a:gd name="connsiteY7" fmla="*/ 2224182 h 5981484"/>
              <a:gd name="connsiteX8" fmla="*/ 237257 w 10270867"/>
              <a:gd name="connsiteY8" fmla="*/ 3841746 h 5981484"/>
              <a:gd name="connsiteX9" fmla="*/ 2076310 w 10270867"/>
              <a:gd name="connsiteY9" fmla="*/ 4822241 h 5981484"/>
              <a:gd name="connsiteX10" fmla="*/ 3667116 w 10270867"/>
              <a:gd name="connsiteY10" fmla="*/ 5971909 h 5981484"/>
              <a:gd name="connsiteX11" fmla="*/ 5383433 w 10270867"/>
              <a:gd name="connsiteY11" fmla="*/ 5415327 h 5981484"/>
              <a:gd name="connsiteX12" fmla="*/ 7156308 w 10270867"/>
              <a:gd name="connsiteY12" fmla="*/ 5780182 h 5981484"/>
              <a:gd name="connsiteX13" fmla="*/ 9246367 w 10270867"/>
              <a:gd name="connsiteY13" fmla="*/ 4938353 h 5981484"/>
              <a:gd name="connsiteX0" fmla="*/ 9246367 w 10270867"/>
              <a:gd name="connsiteY0" fmla="*/ 4938353 h 5981484"/>
              <a:gd name="connsiteX1" fmla="*/ 10189795 w 10270867"/>
              <a:gd name="connsiteY1" fmla="*/ 3617554 h 5981484"/>
              <a:gd name="connsiteX2" fmla="*/ 10030139 w 10270867"/>
              <a:gd name="connsiteY2" fmla="*/ 1701669 h 5981484"/>
              <a:gd name="connsiteX3" fmla="*/ 8506139 w 10270867"/>
              <a:gd name="connsiteY3" fmla="*/ 569553 h 5981484"/>
              <a:gd name="connsiteX4" fmla="*/ 5995166 w 10270867"/>
              <a:gd name="connsiteY4" fmla="*/ 830810 h 5981484"/>
              <a:gd name="connsiteX5" fmla="*/ 3397110 w 10270867"/>
              <a:gd name="connsiteY5" fmla="*/ 90583 h 5981484"/>
              <a:gd name="connsiteX6" fmla="*/ 1365110 w 10270867"/>
              <a:gd name="connsiteY6" fmla="*/ 250240 h 5981484"/>
              <a:gd name="connsiteX7" fmla="*/ 145910 w 10270867"/>
              <a:gd name="connsiteY7" fmla="*/ 2224182 h 5981484"/>
              <a:gd name="connsiteX8" fmla="*/ 237257 w 10270867"/>
              <a:gd name="connsiteY8" fmla="*/ 3841746 h 5981484"/>
              <a:gd name="connsiteX9" fmla="*/ 2076310 w 10270867"/>
              <a:gd name="connsiteY9" fmla="*/ 4822241 h 5981484"/>
              <a:gd name="connsiteX10" fmla="*/ 3667116 w 10270867"/>
              <a:gd name="connsiteY10" fmla="*/ 5971909 h 5981484"/>
              <a:gd name="connsiteX11" fmla="*/ 5383433 w 10270867"/>
              <a:gd name="connsiteY11" fmla="*/ 5415327 h 5981484"/>
              <a:gd name="connsiteX12" fmla="*/ 7292233 w 10270867"/>
              <a:gd name="connsiteY12" fmla="*/ 5658549 h 5981484"/>
              <a:gd name="connsiteX13" fmla="*/ 9246367 w 10270867"/>
              <a:gd name="connsiteY13" fmla="*/ 4938353 h 5981484"/>
              <a:gd name="connsiteX0" fmla="*/ 9246367 w 10270867"/>
              <a:gd name="connsiteY0" fmla="*/ 4938353 h 5981484"/>
              <a:gd name="connsiteX1" fmla="*/ 10189795 w 10270867"/>
              <a:gd name="connsiteY1" fmla="*/ 3617554 h 5981484"/>
              <a:gd name="connsiteX2" fmla="*/ 10030139 w 10270867"/>
              <a:gd name="connsiteY2" fmla="*/ 1701669 h 5981484"/>
              <a:gd name="connsiteX3" fmla="*/ 8506139 w 10270867"/>
              <a:gd name="connsiteY3" fmla="*/ 569553 h 5981484"/>
              <a:gd name="connsiteX4" fmla="*/ 5995166 w 10270867"/>
              <a:gd name="connsiteY4" fmla="*/ 830810 h 5981484"/>
              <a:gd name="connsiteX5" fmla="*/ 3397110 w 10270867"/>
              <a:gd name="connsiteY5" fmla="*/ 90583 h 5981484"/>
              <a:gd name="connsiteX6" fmla="*/ 1365110 w 10270867"/>
              <a:gd name="connsiteY6" fmla="*/ 250240 h 5981484"/>
              <a:gd name="connsiteX7" fmla="*/ 145910 w 10270867"/>
              <a:gd name="connsiteY7" fmla="*/ 2224182 h 5981484"/>
              <a:gd name="connsiteX8" fmla="*/ 237257 w 10270867"/>
              <a:gd name="connsiteY8" fmla="*/ 3841746 h 5981484"/>
              <a:gd name="connsiteX9" fmla="*/ 2076310 w 10270867"/>
              <a:gd name="connsiteY9" fmla="*/ 4822241 h 5981484"/>
              <a:gd name="connsiteX10" fmla="*/ 3667116 w 10270867"/>
              <a:gd name="connsiteY10" fmla="*/ 5971909 h 5981484"/>
              <a:gd name="connsiteX11" fmla="*/ 5383433 w 10270867"/>
              <a:gd name="connsiteY11" fmla="*/ 5415327 h 5981484"/>
              <a:gd name="connsiteX12" fmla="*/ 7343206 w 10270867"/>
              <a:gd name="connsiteY12" fmla="*/ 5536917 h 5981484"/>
              <a:gd name="connsiteX13" fmla="*/ 9246367 w 10270867"/>
              <a:gd name="connsiteY13" fmla="*/ 4938353 h 5981484"/>
              <a:gd name="connsiteX0" fmla="*/ 9246367 w 10270867"/>
              <a:gd name="connsiteY0" fmla="*/ 4893559 h 5936690"/>
              <a:gd name="connsiteX1" fmla="*/ 10189795 w 10270867"/>
              <a:gd name="connsiteY1" fmla="*/ 3572760 h 5936690"/>
              <a:gd name="connsiteX2" fmla="*/ 10030139 w 10270867"/>
              <a:gd name="connsiteY2" fmla="*/ 1656875 h 5936690"/>
              <a:gd name="connsiteX3" fmla="*/ 8506139 w 10270867"/>
              <a:gd name="connsiteY3" fmla="*/ 524759 h 5936690"/>
              <a:gd name="connsiteX4" fmla="*/ 5995166 w 10270867"/>
              <a:gd name="connsiteY4" fmla="*/ 786016 h 5936690"/>
              <a:gd name="connsiteX5" fmla="*/ 3431092 w 10270867"/>
              <a:gd name="connsiteY5" fmla="*/ 126877 h 5936690"/>
              <a:gd name="connsiteX6" fmla="*/ 1365110 w 10270867"/>
              <a:gd name="connsiteY6" fmla="*/ 205446 h 5936690"/>
              <a:gd name="connsiteX7" fmla="*/ 145910 w 10270867"/>
              <a:gd name="connsiteY7" fmla="*/ 2179388 h 5936690"/>
              <a:gd name="connsiteX8" fmla="*/ 237257 w 10270867"/>
              <a:gd name="connsiteY8" fmla="*/ 3796952 h 5936690"/>
              <a:gd name="connsiteX9" fmla="*/ 2076310 w 10270867"/>
              <a:gd name="connsiteY9" fmla="*/ 4777447 h 5936690"/>
              <a:gd name="connsiteX10" fmla="*/ 3667116 w 10270867"/>
              <a:gd name="connsiteY10" fmla="*/ 5927115 h 5936690"/>
              <a:gd name="connsiteX11" fmla="*/ 5383433 w 10270867"/>
              <a:gd name="connsiteY11" fmla="*/ 5370533 h 5936690"/>
              <a:gd name="connsiteX12" fmla="*/ 7343206 w 10270867"/>
              <a:gd name="connsiteY12" fmla="*/ 5492123 h 5936690"/>
              <a:gd name="connsiteX13" fmla="*/ 9246367 w 10270867"/>
              <a:gd name="connsiteY13" fmla="*/ 4893559 h 5936690"/>
              <a:gd name="connsiteX0" fmla="*/ 9248593 w 10273093"/>
              <a:gd name="connsiteY0" fmla="*/ 4771345 h 5814476"/>
              <a:gd name="connsiteX1" fmla="*/ 10192021 w 10273093"/>
              <a:gd name="connsiteY1" fmla="*/ 3450546 h 5814476"/>
              <a:gd name="connsiteX2" fmla="*/ 10032365 w 10273093"/>
              <a:gd name="connsiteY2" fmla="*/ 1534661 h 5814476"/>
              <a:gd name="connsiteX3" fmla="*/ 8508365 w 10273093"/>
              <a:gd name="connsiteY3" fmla="*/ 402545 h 5814476"/>
              <a:gd name="connsiteX4" fmla="*/ 5997392 w 10273093"/>
              <a:gd name="connsiteY4" fmla="*/ 663802 h 5814476"/>
              <a:gd name="connsiteX5" fmla="*/ 3433318 w 10273093"/>
              <a:gd name="connsiteY5" fmla="*/ 4663 h 5814476"/>
              <a:gd name="connsiteX6" fmla="*/ 1401317 w 10273093"/>
              <a:gd name="connsiteY6" fmla="*/ 461644 h 5814476"/>
              <a:gd name="connsiteX7" fmla="*/ 148136 w 10273093"/>
              <a:gd name="connsiteY7" fmla="*/ 2057174 h 5814476"/>
              <a:gd name="connsiteX8" fmla="*/ 239483 w 10273093"/>
              <a:gd name="connsiteY8" fmla="*/ 3674738 h 5814476"/>
              <a:gd name="connsiteX9" fmla="*/ 2078536 w 10273093"/>
              <a:gd name="connsiteY9" fmla="*/ 4655233 h 5814476"/>
              <a:gd name="connsiteX10" fmla="*/ 3669342 w 10273093"/>
              <a:gd name="connsiteY10" fmla="*/ 5804901 h 5814476"/>
              <a:gd name="connsiteX11" fmla="*/ 5385659 w 10273093"/>
              <a:gd name="connsiteY11" fmla="*/ 5248319 h 5814476"/>
              <a:gd name="connsiteX12" fmla="*/ 7345432 w 10273093"/>
              <a:gd name="connsiteY12" fmla="*/ 5369909 h 5814476"/>
              <a:gd name="connsiteX13" fmla="*/ 9248593 w 10273093"/>
              <a:gd name="connsiteY13" fmla="*/ 4771345 h 5814476"/>
              <a:gd name="connsiteX0" fmla="*/ 9248595 w 10273095"/>
              <a:gd name="connsiteY0" fmla="*/ 4521679 h 5564810"/>
              <a:gd name="connsiteX1" fmla="*/ 10192023 w 10273095"/>
              <a:gd name="connsiteY1" fmla="*/ 3200880 h 5564810"/>
              <a:gd name="connsiteX2" fmla="*/ 10032367 w 10273095"/>
              <a:gd name="connsiteY2" fmla="*/ 1284995 h 5564810"/>
              <a:gd name="connsiteX3" fmla="*/ 8508367 w 10273095"/>
              <a:gd name="connsiteY3" fmla="*/ 152879 h 5564810"/>
              <a:gd name="connsiteX4" fmla="*/ 5997394 w 10273095"/>
              <a:gd name="connsiteY4" fmla="*/ 414136 h 5564810"/>
              <a:gd name="connsiteX5" fmla="*/ 3535266 w 10273095"/>
              <a:gd name="connsiteY5" fmla="*/ 38806 h 5564810"/>
              <a:gd name="connsiteX6" fmla="*/ 1401319 w 10273095"/>
              <a:gd name="connsiteY6" fmla="*/ 211978 h 5564810"/>
              <a:gd name="connsiteX7" fmla="*/ 148138 w 10273095"/>
              <a:gd name="connsiteY7" fmla="*/ 1807508 h 5564810"/>
              <a:gd name="connsiteX8" fmla="*/ 239485 w 10273095"/>
              <a:gd name="connsiteY8" fmla="*/ 3425072 h 5564810"/>
              <a:gd name="connsiteX9" fmla="*/ 2078538 w 10273095"/>
              <a:gd name="connsiteY9" fmla="*/ 4405567 h 5564810"/>
              <a:gd name="connsiteX10" fmla="*/ 3669344 w 10273095"/>
              <a:gd name="connsiteY10" fmla="*/ 5555235 h 5564810"/>
              <a:gd name="connsiteX11" fmla="*/ 5385661 w 10273095"/>
              <a:gd name="connsiteY11" fmla="*/ 4998653 h 5564810"/>
              <a:gd name="connsiteX12" fmla="*/ 7345434 w 10273095"/>
              <a:gd name="connsiteY12" fmla="*/ 5120243 h 5564810"/>
              <a:gd name="connsiteX13" fmla="*/ 9248595 w 10273095"/>
              <a:gd name="connsiteY13" fmla="*/ 4521679 h 5564810"/>
              <a:gd name="connsiteX0" fmla="*/ 9226812 w 10251312"/>
              <a:gd name="connsiteY0" fmla="*/ 4484469 h 5527600"/>
              <a:gd name="connsiteX1" fmla="*/ 10170240 w 10251312"/>
              <a:gd name="connsiteY1" fmla="*/ 3163670 h 5527600"/>
              <a:gd name="connsiteX2" fmla="*/ 10010584 w 10251312"/>
              <a:gd name="connsiteY2" fmla="*/ 1247785 h 5527600"/>
              <a:gd name="connsiteX3" fmla="*/ 8486584 w 10251312"/>
              <a:gd name="connsiteY3" fmla="*/ 115669 h 5527600"/>
              <a:gd name="connsiteX4" fmla="*/ 5975611 w 10251312"/>
              <a:gd name="connsiteY4" fmla="*/ 376926 h 5527600"/>
              <a:gd name="connsiteX5" fmla="*/ 3513483 w 10251312"/>
              <a:gd name="connsiteY5" fmla="*/ 1596 h 5527600"/>
              <a:gd name="connsiteX6" fmla="*/ 1039720 w 10251312"/>
              <a:gd name="connsiteY6" fmla="*/ 553180 h 5527600"/>
              <a:gd name="connsiteX7" fmla="*/ 126355 w 10251312"/>
              <a:gd name="connsiteY7" fmla="*/ 1770298 h 5527600"/>
              <a:gd name="connsiteX8" fmla="*/ 217702 w 10251312"/>
              <a:gd name="connsiteY8" fmla="*/ 3387862 h 5527600"/>
              <a:gd name="connsiteX9" fmla="*/ 2056755 w 10251312"/>
              <a:gd name="connsiteY9" fmla="*/ 4368357 h 5527600"/>
              <a:gd name="connsiteX10" fmla="*/ 3647561 w 10251312"/>
              <a:gd name="connsiteY10" fmla="*/ 5518025 h 5527600"/>
              <a:gd name="connsiteX11" fmla="*/ 5363878 w 10251312"/>
              <a:gd name="connsiteY11" fmla="*/ 4961443 h 5527600"/>
              <a:gd name="connsiteX12" fmla="*/ 7323651 w 10251312"/>
              <a:gd name="connsiteY12" fmla="*/ 5083033 h 5527600"/>
              <a:gd name="connsiteX13" fmla="*/ 9226812 w 10251312"/>
              <a:gd name="connsiteY13" fmla="*/ 4484469 h 5527600"/>
              <a:gd name="connsiteX0" fmla="*/ 9226810 w 10270315"/>
              <a:gd name="connsiteY0" fmla="*/ 4484505 h 5527636"/>
              <a:gd name="connsiteX1" fmla="*/ 10170238 w 10270315"/>
              <a:gd name="connsiteY1" fmla="*/ 3163706 h 5527636"/>
              <a:gd name="connsiteX2" fmla="*/ 10010582 w 10270315"/>
              <a:gd name="connsiteY2" fmla="*/ 1247821 h 5527636"/>
              <a:gd name="connsiteX3" fmla="*/ 8112786 w 10270315"/>
              <a:gd name="connsiteY3" fmla="*/ 169764 h 5527636"/>
              <a:gd name="connsiteX4" fmla="*/ 5975609 w 10270315"/>
              <a:gd name="connsiteY4" fmla="*/ 376962 h 5527636"/>
              <a:gd name="connsiteX5" fmla="*/ 3513481 w 10270315"/>
              <a:gd name="connsiteY5" fmla="*/ 1632 h 5527636"/>
              <a:gd name="connsiteX6" fmla="*/ 1039718 w 10270315"/>
              <a:gd name="connsiteY6" fmla="*/ 553216 h 5527636"/>
              <a:gd name="connsiteX7" fmla="*/ 126353 w 10270315"/>
              <a:gd name="connsiteY7" fmla="*/ 1770334 h 5527636"/>
              <a:gd name="connsiteX8" fmla="*/ 217700 w 10270315"/>
              <a:gd name="connsiteY8" fmla="*/ 3387898 h 5527636"/>
              <a:gd name="connsiteX9" fmla="*/ 2056753 w 10270315"/>
              <a:gd name="connsiteY9" fmla="*/ 4368393 h 5527636"/>
              <a:gd name="connsiteX10" fmla="*/ 3647559 w 10270315"/>
              <a:gd name="connsiteY10" fmla="*/ 5518061 h 5527636"/>
              <a:gd name="connsiteX11" fmla="*/ 5363876 w 10270315"/>
              <a:gd name="connsiteY11" fmla="*/ 4961479 h 5527636"/>
              <a:gd name="connsiteX12" fmla="*/ 7323649 w 10270315"/>
              <a:gd name="connsiteY12" fmla="*/ 5083069 h 5527636"/>
              <a:gd name="connsiteX13" fmla="*/ 9226810 w 10270315"/>
              <a:gd name="connsiteY13" fmla="*/ 4484505 h 5527636"/>
              <a:gd name="connsiteX0" fmla="*/ 9226810 w 10247747"/>
              <a:gd name="connsiteY0" fmla="*/ 4484505 h 5527636"/>
              <a:gd name="connsiteX1" fmla="*/ 10170238 w 10247747"/>
              <a:gd name="connsiteY1" fmla="*/ 3163706 h 5527636"/>
              <a:gd name="connsiteX2" fmla="*/ 9959611 w 10247747"/>
              <a:gd name="connsiteY2" fmla="*/ 1369452 h 5527636"/>
              <a:gd name="connsiteX3" fmla="*/ 8112786 w 10247747"/>
              <a:gd name="connsiteY3" fmla="*/ 169764 h 5527636"/>
              <a:gd name="connsiteX4" fmla="*/ 5975609 w 10247747"/>
              <a:gd name="connsiteY4" fmla="*/ 376962 h 5527636"/>
              <a:gd name="connsiteX5" fmla="*/ 3513481 w 10247747"/>
              <a:gd name="connsiteY5" fmla="*/ 1632 h 5527636"/>
              <a:gd name="connsiteX6" fmla="*/ 1039718 w 10247747"/>
              <a:gd name="connsiteY6" fmla="*/ 553216 h 5527636"/>
              <a:gd name="connsiteX7" fmla="*/ 126353 w 10247747"/>
              <a:gd name="connsiteY7" fmla="*/ 1770334 h 5527636"/>
              <a:gd name="connsiteX8" fmla="*/ 217700 w 10247747"/>
              <a:gd name="connsiteY8" fmla="*/ 3387898 h 5527636"/>
              <a:gd name="connsiteX9" fmla="*/ 2056753 w 10247747"/>
              <a:gd name="connsiteY9" fmla="*/ 4368393 h 5527636"/>
              <a:gd name="connsiteX10" fmla="*/ 3647559 w 10247747"/>
              <a:gd name="connsiteY10" fmla="*/ 5518061 h 5527636"/>
              <a:gd name="connsiteX11" fmla="*/ 5363876 w 10247747"/>
              <a:gd name="connsiteY11" fmla="*/ 4961479 h 5527636"/>
              <a:gd name="connsiteX12" fmla="*/ 7323649 w 10247747"/>
              <a:gd name="connsiteY12" fmla="*/ 5083069 h 5527636"/>
              <a:gd name="connsiteX13" fmla="*/ 9226810 w 10247747"/>
              <a:gd name="connsiteY13" fmla="*/ 4484505 h 5527636"/>
              <a:gd name="connsiteX0" fmla="*/ 9290746 w 10311683"/>
              <a:gd name="connsiteY0" fmla="*/ 4484505 h 5527636"/>
              <a:gd name="connsiteX1" fmla="*/ 10234174 w 10311683"/>
              <a:gd name="connsiteY1" fmla="*/ 3163706 h 5527636"/>
              <a:gd name="connsiteX2" fmla="*/ 10023547 w 10311683"/>
              <a:gd name="connsiteY2" fmla="*/ 1369452 h 5527636"/>
              <a:gd name="connsiteX3" fmla="*/ 8176722 w 10311683"/>
              <a:gd name="connsiteY3" fmla="*/ 169764 h 5527636"/>
              <a:gd name="connsiteX4" fmla="*/ 6039545 w 10311683"/>
              <a:gd name="connsiteY4" fmla="*/ 376962 h 5527636"/>
              <a:gd name="connsiteX5" fmla="*/ 3577417 w 10311683"/>
              <a:gd name="connsiteY5" fmla="*/ 1632 h 5527636"/>
              <a:gd name="connsiteX6" fmla="*/ 1103654 w 10311683"/>
              <a:gd name="connsiteY6" fmla="*/ 553216 h 5527636"/>
              <a:gd name="connsiteX7" fmla="*/ 190289 w 10311683"/>
              <a:gd name="connsiteY7" fmla="*/ 1770334 h 5527636"/>
              <a:gd name="connsiteX8" fmla="*/ 179690 w 10311683"/>
              <a:gd name="connsiteY8" fmla="*/ 3509530 h 5527636"/>
              <a:gd name="connsiteX9" fmla="*/ 2120689 w 10311683"/>
              <a:gd name="connsiteY9" fmla="*/ 4368393 h 5527636"/>
              <a:gd name="connsiteX10" fmla="*/ 3711495 w 10311683"/>
              <a:gd name="connsiteY10" fmla="*/ 5518061 h 5527636"/>
              <a:gd name="connsiteX11" fmla="*/ 5427812 w 10311683"/>
              <a:gd name="connsiteY11" fmla="*/ 4961479 h 5527636"/>
              <a:gd name="connsiteX12" fmla="*/ 7387585 w 10311683"/>
              <a:gd name="connsiteY12" fmla="*/ 5083069 h 5527636"/>
              <a:gd name="connsiteX13" fmla="*/ 9290746 w 10311683"/>
              <a:gd name="connsiteY13" fmla="*/ 4484505 h 5527636"/>
              <a:gd name="connsiteX0" fmla="*/ 9291958 w 10312895"/>
              <a:gd name="connsiteY0" fmla="*/ 4484505 h 5530507"/>
              <a:gd name="connsiteX1" fmla="*/ 10235386 w 10312895"/>
              <a:gd name="connsiteY1" fmla="*/ 3163706 h 5530507"/>
              <a:gd name="connsiteX2" fmla="*/ 10024759 w 10312895"/>
              <a:gd name="connsiteY2" fmla="*/ 1369452 h 5530507"/>
              <a:gd name="connsiteX3" fmla="*/ 8177934 w 10312895"/>
              <a:gd name="connsiteY3" fmla="*/ 169764 h 5530507"/>
              <a:gd name="connsiteX4" fmla="*/ 6040757 w 10312895"/>
              <a:gd name="connsiteY4" fmla="*/ 376962 h 5530507"/>
              <a:gd name="connsiteX5" fmla="*/ 3578629 w 10312895"/>
              <a:gd name="connsiteY5" fmla="*/ 1632 h 5530507"/>
              <a:gd name="connsiteX6" fmla="*/ 1104866 w 10312895"/>
              <a:gd name="connsiteY6" fmla="*/ 553216 h 5530507"/>
              <a:gd name="connsiteX7" fmla="*/ 191501 w 10312895"/>
              <a:gd name="connsiteY7" fmla="*/ 1770334 h 5530507"/>
              <a:gd name="connsiteX8" fmla="*/ 180902 w 10312895"/>
              <a:gd name="connsiteY8" fmla="*/ 3509530 h 5530507"/>
              <a:gd name="connsiteX9" fmla="*/ 2138893 w 10312895"/>
              <a:gd name="connsiteY9" fmla="*/ 4273790 h 5530507"/>
              <a:gd name="connsiteX10" fmla="*/ 3712707 w 10312895"/>
              <a:gd name="connsiteY10" fmla="*/ 5518061 h 5530507"/>
              <a:gd name="connsiteX11" fmla="*/ 5429024 w 10312895"/>
              <a:gd name="connsiteY11" fmla="*/ 4961479 h 5530507"/>
              <a:gd name="connsiteX12" fmla="*/ 7388797 w 10312895"/>
              <a:gd name="connsiteY12" fmla="*/ 5083069 h 5530507"/>
              <a:gd name="connsiteX13" fmla="*/ 9291958 w 10312895"/>
              <a:gd name="connsiteY13" fmla="*/ 4484505 h 5530507"/>
              <a:gd name="connsiteX0" fmla="*/ 9444788 w 10465725"/>
              <a:gd name="connsiteY0" fmla="*/ 4537652 h 5583654"/>
              <a:gd name="connsiteX1" fmla="*/ 10388216 w 10465725"/>
              <a:gd name="connsiteY1" fmla="*/ 3216853 h 5583654"/>
              <a:gd name="connsiteX2" fmla="*/ 10177589 w 10465725"/>
              <a:gd name="connsiteY2" fmla="*/ 1422599 h 5583654"/>
              <a:gd name="connsiteX3" fmla="*/ 8330764 w 10465725"/>
              <a:gd name="connsiteY3" fmla="*/ 222911 h 5583654"/>
              <a:gd name="connsiteX4" fmla="*/ 6193587 w 10465725"/>
              <a:gd name="connsiteY4" fmla="*/ 430109 h 5583654"/>
              <a:gd name="connsiteX5" fmla="*/ 3731459 w 10465725"/>
              <a:gd name="connsiteY5" fmla="*/ 54779 h 5583654"/>
              <a:gd name="connsiteX6" fmla="*/ 344331 w 10465725"/>
              <a:gd name="connsiteY6" fmla="*/ 1823481 h 5583654"/>
              <a:gd name="connsiteX7" fmla="*/ 333732 w 10465725"/>
              <a:gd name="connsiteY7" fmla="*/ 3562677 h 5583654"/>
              <a:gd name="connsiteX8" fmla="*/ 2291723 w 10465725"/>
              <a:gd name="connsiteY8" fmla="*/ 4326937 h 5583654"/>
              <a:gd name="connsiteX9" fmla="*/ 3865537 w 10465725"/>
              <a:gd name="connsiteY9" fmla="*/ 5571208 h 5583654"/>
              <a:gd name="connsiteX10" fmla="*/ 5581854 w 10465725"/>
              <a:gd name="connsiteY10" fmla="*/ 5014626 h 5583654"/>
              <a:gd name="connsiteX11" fmla="*/ 7541627 w 10465725"/>
              <a:gd name="connsiteY11" fmla="*/ 5136216 h 5583654"/>
              <a:gd name="connsiteX12" fmla="*/ 9444788 w 10465725"/>
              <a:gd name="connsiteY12" fmla="*/ 4537652 h 5583654"/>
              <a:gd name="connsiteX0" fmla="*/ 9379744 w 10400681"/>
              <a:gd name="connsiteY0" fmla="*/ 4449649 h 5495651"/>
              <a:gd name="connsiteX1" fmla="*/ 10323172 w 10400681"/>
              <a:gd name="connsiteY1" fmla="*/ 3128850 h 5495651"/>
              <a:gd name="connsiteX2" fmla="*/ 10112545 w 10400681"/>
              <a:gd name="connsiteY2" fmla="*/ 1334596 h 5495651"/>
              <a:gd name="connsiteX3" fmla="*/ 8265720 w 10400681"/>
              <a:gd name="connsiteY3" fmla="*/ 134908 h 5495651"/>
              <a:gd name="connsiteX4" fmla="*/ 6128543 w 10400681"/>
              <a:gd name="connsiteY4" fmla="*/ 342106 h 5495651"/>
              <a:gd name="connsiteX5" fmla="*/ 2697937 w 10400681"/>
              <a:gd name="connsiteY5" fmla="*/ 61378 h 5495651"/>
              <a:gd name="connsiteX6" fmla="*/ 279287 w 10400681"/>
              <a:gd name="connsiteY6" fmla="*/ 1735478 h 5495651"/>
              <a:gd name="connsiteX7" fmla="*/ 268688 w 10400681"/>
              <a:gd name="connsiteY7" fmla="*/ 3474674 h 5495651"/>
              <a:gd name="connsiteX8" fmla="*/ 2226679 w 10400681"/>
              <a:gd name="connsiteY8" fmla="*/ 4238934 h 5495651"/>
              <a:gd name="connsiteX9" fmla="*/ 3800493 w 10400681"/>
              <a:gd name="connsiteY9" fmla="*/ 5483205 h 5495651"/>
              <a:gd name="connsiteX10" fmla="*/ 5516810 w 10400681"/>
              <a:gd name="connsiteY10" fmla="*/ 4926623 h 5495651"/>
              <a:gd name="connsiteX11" fmla="*/ 7476583 w 10400681"/>
              <a:gd name="connsiteY11" fmla="*/ 5048213 h 5495651"/>
              <a:gd name="connsiteX12" fmla="*/ 9379744 w 10400681"/>
              <a:gd name="connsiteY12" fmla="*/ 4449649 h 5495651"/>
              <a:gd name="connsiteX0" fmla="*/ 9360191 w 10381128"/>
              <a:gd name="connsiteY0" fmla="*/ 4358504 h 5404506"/>
              <a:gd name="connsiteX1" fmla="*/ 10303619 w 10381128"/>
              <a:gd name="connsiteY1" fmla="*/ 3037705 h 5404506"/>
              <a:gd name="connsiteX2" fmla="*/ 10092992 w 10381128"/>
              <a:gd name="connsiteY2" fmla="*/ 1243451 h 5404506"/>
              <a:gd name="connsiteX3" fmla="*/ 8246167 w 10381128"/>
              <a:gd name="connsiteY3" fmla="*/ 43763 h 5404506"/>
              <a:gd name="connsiteX4" fmla="*/ 6108990 w 10381128"/>
              <a:gd name="connsiteY4" fmla="*/ 250961 h 5404506"/>
              <a:gd name="connsiteX5" fmla="*/ 2372549 w 10381128"/>
              <a:gd name="connsiteY5" fmla="*/ 145925 h 5404506"/>
              <a:gd name="connsiteX6" fmla="*/ 259734 w 10381128"/>
              <a:gd name="connsiteY6" fmla="*/ 1644333 h 5404506"/>
              <a:gd name="connsiteX7" fmla="*/ 249135 w 10381128"/>
              <a:gd name="connsiteY7" fmla="*/ 3383529 h 5404506"/>
              <a:gd name="connsiteX8" fmla="*/ 2207126 w 10381128"/>
              <a:gd name="connsiteY8" fmla="*/ 4147789 h 5404506"/>
              <a:gd name="connsiteX9" fmla="*/ 3780940 w 10381128"/>
              <a:gd name="connsiteY9" fmla="*/ 5392060 h 5404506"/>
              <a:gd name="connsiteX10" fmla="*/ 5497257 w 10381128"/>
              <a:gd name="connsiteY10" fmla="*/ 4835478 h 5404506"/>
              <a:gd name="connsiteX11" fmla="*/ 7457030 w 10381128"/>
              <a:gd name="connsiteY11" fmla="*/ 4957068 h 5404506"/>
              <a:gd name="connsiteX12" fmla="*/ 9360191 w 10381128"/>
              <a:gd name="connsiteY12" fmla="*/ 4358504 h 5404506"/>
              <a:gd name="connsiteX0" fmla="*/ 9360191 w 10381128"/>
              <a:gd name="connsiteY0" fmla="*/ 4357742 h 5403744"/>
              <a:gd name="connsiteX1" fmla="*/ 10303619 w 10381128"/>
              <a:gd name="connsiteY1" fmla="*/ 3036943 h 5403744"/>
              <a:gd name="connsiteX2" fmla="*/ 10092992 w 10381128"/>
              <a:gd name="connsiteY2" fmla="*/ 1242689 h 5403744"/>
              <a:gd name="connsiteX3" fmla="*/ 8246167 w 10381128"/>
              <a:gd name="connsiteY3" fmla="*/ 43001 h 5403744"/>
              <a:gd name="connsiteX4" fmla="*/ 6108990 w 10381128"/>
              <a:gd name="connsiteY4" fmla="*/ 250199 h 5403744"/>
              <a:gd name="connsiteX5" fmla="*/ 2372549 w 10381128"/>
              <a:gd name="connsiteY5" fmla="*/ 91103 h 5403744"/>
              <a:gd name="connsiteX6" fmla="*/ 259734 w 10381128"/>
              <a:gd name="connsiteY6" fmla="*/ 1643571 h 5403744"/>
              <a:gd name="connsiteX7" fmla="*/ 249135 w 10381128"/>
              <a:gd name="connsiteY7" fmla="*/ 3382767 h 5403744"/>
              <a:gd name="connsiteX8" fmla="*/ 2207126 w 10381128"/>
              <a:gd name="connsiteY8" fmla="*/ 4147027 h 5403744"/>
              <a:gd name="connsiteX9" fmla="*/ 3780940 w 10381128"/>
              <a:gd name="connsiteY9" fmla="*/ 5391298 h 5403744"/>
              <a:gd name="connsiteX10" fmla="*/ 5497257 w 10381128"/>
              <a:gd name="connsiteY10" fmla="*/ 4834716 h 5403744"/>
              <a:gd name="connsiteX11" fmla="*/ 7457030 w 10381128"/>
              <a:gd name="connsiteY11" fmla="*/ 4956306 h 5403744"/>
              <a:gd name="connsiteX12" fmla="*/ 9360191 w 10381128"/>
              <a:gd name="connsiteY12" fmla="*/ 4357742 h 5403744"/>
              <a:gd name="connsiteX0" fmla="*/ 9360191 w 10396036"/>
              <a:gd name="connsiteY0" fmla="*/ 4340117 h 5386119"/>
              <a:gd name="connsiteX1" fmla="*/ 10303619 w 10396036"/>
              <a:gd name="connsiteY1" fmla="*/ 3019318 h 5386119"/>
              <a:gd name="connsiteX2" fmla="*/ 10092992 w 10396036"/>
              <a:gd name="connsiteY2" fmla="*/ 1225064 h 5386119"/>
              <a:gd name="connsiteX3" fmla="*/ 7940333 w 10396036"/>
              <a:gd name="connsiteY3" fmla="*/ 65919 h 5386119"/>
              <a:gd name="connsiteX4" fmla="*/ 6108990 w 10396036"/>
              <a:gd name="connsiteY4" fmla="*/ 232574 h 5386119"/>
              <a:gd name="connsiteX5" fmla="*/ 2372549 w 10396036"/>
              <a:gd name="connsiteY5" fmla="*/ 73478 h 5386119"/>
              <a:gd name="connsiteX6" fmla="*/ 259734 w 10396036"/>
              <a:gd name="connsiteY6" fmla="*/ 1625946 h 5386119"/>
              <a:gd name="connsiteX7" fmla="*/ 249135 w 10396036"/>
              <a:gd name="connsiteY7" fmla="*/ 3365142 h 5386119"/>
              <a:gd name="connsiteX8" fmla="*/ 2207126 w 10396036"/>
              <a:gd name="connsiteY8" fmla="*/ 4129402 h 5386119"/>
              <a:gd name="connsiteX9" fmla="*/ 3780940 w 10396036"/>
              <a:gd name="connsiteY9" fmla="*/ 5373673 h 5386119"/>
              <a:gd name="connsiteX10" fmla="*/ 5497257 w 10396036"/>
              <a:gd name="connsiteY10" fmla="*/ 4817091 h 5386119"/>
              <a:gd name="connsiteX11" fmla="*/ 7457030 w 10396036"/>
              <a:gd name="connsiteY11" fmla="*/ 4938681 h 5386119"/>
              <a:gd name="connsiteX12" fmla="*/ 9360191 w 10396036"/>
              <a:gd name="connsiteY12" fmla="*/ 4340117 h 5386119"/>
              <a:gd name="connsiteX0" fmla="*/ 9360191 w 10396034"/>
              <a:gd name="connsiteY0" fmla="*/ 4340117 h 5386119"/>
              <a:gd name="connsiteX1" fmla="*/ 10303619 w 10396034"/>
              <a:gd name="connsiteY1" fmla="*/ 3019318 h 5386119"/>
              <a:gd name="connsiteX2" fmla="*/ 10092992 w 10396034"/>
              <a:gd name="connsiteY2" fmla="*/ 1225064 h 5386119"/>
              <a:gd name="connsiteX3" fmla="*/ 7940333 w 10396034"/>
              <a:gd name="connsiteY3" fmla="*/ 65919 h 5386119"/>
              <a:gd name="connsiteX4" fmla="*/ 6108990 w 10396034"/>
              <a:gd name="connsiteY4" fmla="*/ 232574 h 5386119"/>
              <a:gd name="connsiteX5" fmla="*/ 2372549 w 10396034"/>
              <a:gd name="connsiteY5" fmla="*/ 73478 h 5386119"/>
              <a:gd name="connsiteX6" fmla="*/ 259734 w 10396034"/>
              <a:gd name="connsiteY6" fmla="*/ 1625946 h 5386119"/>
              <a:gd name="connsiteX7" fmla="*/ 249135 w 10396034"/>
              <a:gd name="connsiteY7" fmla="*/ 3365142 h 5386119"/>
              <a:gd name="connsiteX8" fmla="*/ 2207126 w 10396034"/>
              <a:gd name="connsiteY8" fmla="*/ 4129402 h 5386119"/>
              <a:gd name="connsiteX9" fmla="*/ 3780940 w 10396034"/>
              <a:gd name="connsiteY9" fmla="*/ 5373673 h 5386119"/>
              <a:gd name="connsiteX10" fmla="*/ 5497257 w 10396034"/>
              <a:gd name="connsiteY10" fmla="*/ 4817091 h 5386119"/>
              <a:gd name="connsiteX11" fmla="*/ 7457030 w 10396034"/>
              <a:gd name="connsiteY11" fmla="*/ 4938681 h 5386119"/>
              <a:gd name="connsiteX12" fmla="*/ 9360191 w 10396034"/>
              <a:gd name="connsiteY12" fmla="*/ 4340117 h 5386119"/>
              <a:gd name="connsiteX0" fmla="*/ 9360191 w 10326618"/>
              <a:gd name="connsiteY0" fmla="*/ 4340117 h 5386119"/>
              <a:gd name="connsiteX1" fmla="*/ 10303619 w 10326618"/>
              <a:gd name="connsiteY1" fmla="*/ 3019318 h 5386119"/>
              <a:gd name="connsiteX2" fmla="*/ 9855121 w 10326618"/>
              <a:gd name="connsiteY2" fmla="*/ 1238577 h 5386119"/>
              <a:gd name="connsiteX3" fmla="*/ 7940333 w 10326618"/>
              <a:gd name="connsiteY3" fmla="*/ 65919 h 5386119"/>
              <a:gd name="connsiteX4" fmla="*/ 6108990 w 10326618"/>
              <a:gd name="connsiteY4" fmla="*/ 232574 h 5386119"/>
              <a:gd name="connsiteX5" fmla="*/ 2372549 w 10326618"/>
              <a:gd name="connsiteY5" fmla="*/ 73478 h 5386119"/>
              <a:gd name="connsiteX6" fmla="*/ 259734 w 10326618"/>
              <a:gd name="connsiteY6" fmla="*/ 1625946 h 5386119"/>
              <a:gd name="connsiteX7" fmla="*/ 249135 w 10326618"/>
              <a:gd name="connsiteY7" fmla="*/ 3365142 h 5386119"/>
              <a:gd name="connsiteX8" fmla="*/ 2207126 w 10326618"/>
              <a:gd name="connsiteY8" fmla="*/ 4129402 h 5386119"/>
              <a:gd name="connsiteX9" fmla="*/ 3780940 w 10326618"/>
              <a:gd name="connsiteY9" fmla="*/ 5373673 h 5386119"/>
              <a:gd name="connsiteX10" fmla="*/ 5497257 w 10326618"/>
              <a:gd name="connsiteY10" fmla="*/ 4817091 h 5386119"/>
              <a:gd name="connsiteX11" fmla="*/ 7457030 w 10326618"/>
              <a:gd name="connsiteY11" fmla="*/ 4938681 h 5386119"/>
              <a:gd name="connsiteX12" fmla="*/ 9360191 w 10326618"/>
              <a:gd name="connsiteY12" fmla="*/ 4340117 h 5386119"/>
              <a:gd name="connsiteX0" fmla="*/ 9360191 w 10076427"/>
              <a:gd name="connsiteY0" fmla="*/ 4340117 h 5386119"/>
              <a:gd name="connsiteX1" fmla="*/ 9980793 w 10076427"/>
              <a:gd name="connsiteY1" fmla="*/ 3032831 h 5386119"/>
              <a:gd name="connsiteX2" fmla="*/ 9855121 w 10076427"/>
              <a:gd name="connsiteY2" fmla="*/ 1238577 h 5386119"/>
              <a:gd name="connsiteX3" fmla="*/ 7940333 w 10076427"/>
              <a:gd name="connsiteY3" fmla="*/ 65919 h 5386119"/>
              <a:gd name="connsiteX4" fmla="*/ 6108990 w 10076427"/>
              <a:gd name="connsiteY4" fmla="*/ 232574 h 5386119"/>
              <a:gd name="connsiteX5" fmla="*/ 2372549 w 10076427"/>
              <a:gd name="connsiteY5" fmla="*/ 73478 h 5386119"/>
              <a:gd name="connsiteX6" fmla="*/ 259734 w 10076427"/>
              <a:gd name="connsiteY6" fmla="*/ 1625946 h 5386119"/>
              <a:gd name="connsiteX7" fmla="*/ 249135 w 10076427"/>
              <a:gd name="connsiteY7" fmla="*/ 3365142 h 5386119"/>
              <a:gd name="connsiteX8" fmla="*/ 2207126 w 10076427"/>
              <a:gd name="connsiteY8" fmla="*/ 4129402 h 5386119"/>
              <a:gd name="connsiteX9" fmla="*/ 3780940 w 10076427"/>
              <a:gd name="connsiteY9" fmla="*/ 5373673 h 5386119"/>
              <a:gd name="connsiteX10" fmla="*/ 5497257 w 10076427"/>
              <a:gd name="connsiteY10" fmla="*/ 4817091 h 5386119"/>
              <a:gd name="connsiteX11" fmla="*/ 7457030 w 10076427"/>
              <a:gd name="connsiteY11" fmla="*/ 4938681 h 5386119"/>
              <a:gd name="connsiteX12" fmla="*/ 9360191 w 10076427"/>
              <a:gd name="connsiteY12" fmla="*/ 4340117 h 5386119"/>
              <a:gd name="connsiteX0" fmla="*/ 9105330 w 10092615"/>
              <a:gd name="connsiteY0" fmla="*/ 4340117 h 5386119"/>
              <a:gd name="connsiteX1" fmla="*/ 9980793 w 10092615"/>
              <a:gd name="connsiteY1" fmla="*/ 3032831 h 5386119"/>
              <a:gd name="connsiteX2" fmla="*/ 9855121 w 10092615"/>
              <a:gd name="connsiteY2" fmla="*/ 1238577 h 5386119"/>
              <a:gd name="connsiteX3" fmla="*/ 7940333 w 10092615"/>
              <a:gd name="connsiteY3" fmla="*/ 65919 h 5386119"/>
              <a:gd name="connsiteX4" fmla="*/ 6108990 w 10092615"/>
              <a:gd name="connsiteY4" fmla="*/ 232574 h 5386119"/>
              <a:gd name="connsiteX5" fmla="*/ 2372549 w 10092615"/>
              <a:gd name="connsiteY5" fmla="*/ 73478 h 5386119"/>
              <a:gd name="connsiteX6" fmla="*/ 259734 w 10092615"/>
              <a:gd name="connsiteY6" fmla="*/ 1625946 h 5386119"/>
              <a:gd name="connsiteX7" fmla="*/ 249135 w 10092615"/>
              <a:gd name="connsiteY7" fmla="*/ 3365142 h 5386119"/>
              <a:gd name="connsiteX8" fmla="*/ 2207126 w 10092615"/>
              <a:gd name="connsiteY8" fmla="*/ 4129402 h 5386119"/>
              <a:gd name="connsiteX9" fmla="*/ 3780940 w 10092615"/>
              <a:gd name="connsiteY9" fmla="*/ 5373673 h 5386119"/>
              <a:gd name="connsiteX10" fmla="*/ 5497257 w 10092615"/>
              <a:gd name="connsiteY10" fmla="*/ 4817091 h 5386119"/>
              <a:gd name="connsiteX11" fmla="*/ 7457030 w 10092615"/>
              <a:gd name="connsiteY11" fmla="*/ 4938681 h 5386119"/>
              <a:gd name="connsiteX12" fmla="*/ 9105330 w 10092615"/>
              <a:gd name="connsiteY12" fmla="*/ 4340117 h 5386119"/>
              <a:gd name="connsiteX0" fmla="*/ 9105330 w 10092615"/>
              <a:gd name="connsiteY0" fmla="*/ 4341497 h 5387499"/>
              <a:gd name="connsiteX1" fmla="*/ 9980793 w 10092615"/>
              <a:gd name="connsiteY1" fmla="*/ 3034211 h 5387499"/>
              <a:gd name="connsiteX2" fmla="*/ 9855121 w 10092615"/>
              <a:gd name="connsiteY2" fmla="*/ 1239957 h 5387499"/>
              <a:gd name="connsiteX3" fmla="*/ 7940334 w 10092615"/>
              <a:gd name="connsiteY3" fmla="*/ 134873 h 5387499"/>
              <a:gd name="connsiteX4" fmla="*/ 6108990 w 10092615"/>
              <a:gd name="connsiteY4" fmla="*/ 233954 h 5387499"/>
              <a:gd name="connsiteX5" fmla="*/ 2372549 w 10092615"/>
              <a:gd name="connsiteY5" fmla="*/ 74858 h 5387499"/>
              <a:gd name="connsiteX6" fmla="*/ 259734 w 10092615"/>
              <a:gd name="connsiteY6" fmla="*/ 1627326 h 5387499"/>
              <a:gd name="connsiteX7" fmla="*/ 249135 w 10092615"/>
              <a:gd name="connsiteY7" fmla="*/ 3366522 h 5387499"/>
              <a:gd name="connsiteX8" fmla="*/ 2207126 w 10092615"/>
              <a:gd name="connsiteY8" fmla="*/ 4130782 h 5387499"/>
              <a:gd name="connsiteX9" fmla="*/ 3780940 w 10092615"/>
              <a:gd name="connsiteY9" fmla="*/ 5375053 h 5387499"/>
              <a:gd name="connsiteX10" fmla="*/ 5497257 w 10092615"/>
              <a:gd name="connsiteY10" fmla="*/ 4818471 h 5387499"/>
              <a:gd name="connsiteX11" fmla="*/ 7457030 w 10092615"/>
              <a:gd name="connsiteY11" fmla="*/ 4940061 h 5387499"/>
              <a:gd name="connsiteX12" fmla="*/ 9105330 w 10092615"/>
              <a:gd name="connsiteY12" fmla="*/ 4341497 h 5387499"/>
              <a:gd name="connsiteX0" fmla="*/ 9105330 w 10092615"/>
              <a:gd name="connsiteY0" fmla="*/ 4408931 h 5454933"/>
              <a:gd name="connsiteX1" fmla="*/ 9980793 w 10092615"/>
              <a:gd name="connsiteY1" fmla="*/ 3101645 h 5454933"/>
              <a:gd name="connsiteX2" fmla="*/ 9855121 w 10092615"/>
              <a:gd name="connsiteY2" fmla="*/ 1307391 h 5454933"/>
              <a:gd name="connsiteX3" fmla="*/ 7940334 w 10092615"/>
              <a:gd name="connsiteY3" fmla="*/ 202307 h 5454933"/>
              <a:gd name="connsiteX4" fmla="*/ 2372549 w 10092615"/>
              <a:gd name="connsiteY4" fmla="*/ 142292 h 5454933"/>
              <a:gd name="connsiteX5" fmla="*/ 259734 w 10092615"/>
              <a:gd name="connsiteY5" fmla="*/ 1694760 h 5454933"/>
              <a:gd name="connsiteX6" fmla="*/ 249135 w 10092615"/>
              <a:gd name="connsiteY6" fmla="*/ 3433956 h 5454933"/>
              <a:gd name="connsiteX7" fmla="*/ 2207126 w 10092615"/>
              <a:gd name="connsiteY7" fmla="*/ 4198216 h 5454933"/>
              <a:gd name="connsiteX8" fmla="*/ 3780940 w 10092615"/>
              <a:gd name="connsiteY8" fmla="*/ 5442487 h 5454933"/>
              <a:gd name="connsiteX9" fmla="*/ 5497257 w 10092615"/>
              <a:gd name="connsiteY9" fmla="*/ 4885905 h 5454933"/>
              <a:gd name="connsiteX10" fmla="*/ 7457030 w 10092615"/>
              <a:gd name="connsiteY10" fmla="*/ 5007495 h 5454933"/>
              <a:gd name="connsiteX11" fmla="*/ 9105330 w 10092615"/>
              <a:gd name="connsiteY11" fmla="*/ 4408931 h 5454933"/>
              <a:gd name="connsiteX0" fmla="*/ 9105330 w 10034048"/>
              <a:gd name="connsiteY0" fmla="*/ 4417816 h 5463818"/>
              <a:gd name="connsiteX1" fmla="*/ 9980793 w 10034048"/>
              <a:gd name="connsiteY1" fmla="*/ 3110530 h 5463818"/>
              <a:gd name="connsiteX2" fmla="*/ 9719194 w 10034048"/>
              <a:gd name="connsiteY2" fmla="*/ 1491966 h 5463818"/>
              <a:gd name="connsiteX3" fmla="*/ 7940334 w 10034048"/>
              <a:gd name="connsiteY3" fmla="*/ 211192 h 5463818"/>
              <a:gd name="connsiteX4" fmla="*/ 2372549 w 10034048"/>
              <a:gd name="connsiteY4" fmla="*/ 151177 h 5463818"/>
              <a:gd name="connsiteX5" fmla="*/ 259734 w 10034048"/>
              <a:gd name="connsiteY5" fmla="*/ 1703645 h 5463818"/>
              <a:gd name="connsiteX6" fmla="*/ 249135 w 10034048"/>
              <a:gd name="connsiteY6" fmla="*/ 3442841 h 5463818"/>
              <a:gd name="connsiteX7" fmla="*/ 2207126 w 10034048"/>
              <a:gd name="connsiteY7" fmla="*/ 4207101 h 5463818"/>
              <a:gd name="connsiteX8" fmla="*/ 3780940 w 10034048"/>
              <a:gd name="connsiteY8" fmla="*/ 5451372 h 5463818"/>
              <a:gd name="connsiteX9" fmla="*/ 5497257 w 10034048"/>
              <a:gd name="connsiteY9" fmla="*/ 4894790 h 5463818"/>
              <a:gd name="connsiteX10" fmla="*/ 7457030 w 10034048"/>
              <a:gd name="connsiteY10" fmla="*/ 5016380 h 5463818"/>
              <a:gd name="connsiteX11" fmla="*/ 9105330 w 10034048"/>
              <a:gd name="connsiteY11" fmla="*/ 4417816 h 5463818"/>
              <a:gd name="connsiteX0" fmla="*/ 9105330 w 10074284"/>
              <a:gd name="connsiteY0" fmla="*/ 4483278 h 5529280"/>
              <a:gd name="connsiteX1" fmla="*/ 9980793 w 10074284"/>
              <a:gd name="connsiteY1" fmla="*/ 3175992 h 5529280"/>
              <a:gd name="connsiteX2" fmla="*/ 9719194 w 10074284"/>
              <a:gd name="connsiteY2" fmla="*/ 1557428 h 5529280"/>
              <a:gd name="connsiteX3" fmla="*/ 7056813 w 10074284"/>
              <a:gd name="connsiteY3" fmla="*/ 155020 h 5529280"/>
              <a:gd name="connsiteX4" fmla="*/ 2372549 w 10074284"/>
              <a:gd name="connsiteY4" fmla="*/ 216639 h 5529280"/>
              <a:gd name="connsiteX5" fmla="*/ 259734 w 10074284"/>
              <a:gd name="connsiteY5" fmla="*/ 1769107 h 5529280"/>
              <a:gd name="connsiteX6" fmla="*/ 249135 w 10074284"/>
              <a:gd name="connsiteY6" fmla="*/ 3508303 h 5529280"/>
              <a:gd name="connsiteX7" fmla="*/ 2207126 w 10074284"/>
              <a:gd name="connsiteY7" fmla="*/ 4272563 h 5529280"/>
              <a:gd name="connsiteX8" fmla="*/ 3780940 w 10074284"/>
              <a:gd name="connsiteY8" fmla="*/ 5516834 h 5529280"/>
              <a:gd name="connsiteX9" fmla="*/ 5497257 w 10074284"/>
              <a:gd name="connsiteY9" fmla="*/ 4960252 h 5529280"/>
              <a:gd name="connsiteX10" fmla="*/ 7457030 w 10074284"/>
              <a:gd name="connsiteY10" fmla="*/ 5081842 h 5529280"/>
              <a:gd name="connsiteX11" fmla="*/ 9105330 w 10074284"/>
              <a:gd name="connsiteY11" fmla="*/ 4483278 h 5529280"/>
              <a:gd name="connsiteX0" fmla="*/ 9105330 w 9988249"/>
              <a:gd name="connsiteY0" fmla="*/ 4464586 h 5510588"/>
              <a:gd name="connsiteX1" fmla="*/ 9980793 w 9988249"/>
              <a:gd name="connsiteY1" fmla="*/ 3157300 h 5510588"/>
              <a:gd name="connsiteX2" fmla="*/ 9379377 w 9988249"/>
              <a:gd name="connsiteY2" fmla="*/ 1254927 h 5510588"/>
              <a:gd name="connsiteX3" fmla="*/ 7056813 w 9988249"/>
              <a:gd name="connsiteY3" fmla="*/ 136328 h 5510588"/>
              <a:gd name="connsiteX4" fmla="*/ 2372549 w 9988249"/>
              <a:gd name="connsiteY4" fmla="*/ 197947 h 5510588"/>
              <a:gd name="connsiteX5" fmla="*/ 259734 w 9988249"/>
              <a:gd name="connsiteY5" fmla="*/ 1750415 h 5510588"/>
              <a:gd name="connsiteX6" fmla="*/ 249135 w 9988249"/>
              <a:gd name="connsiteY6" fmla="*/ 3489611 h 5510588"/>
              <a:gd name="connsiteX7" fmla="*/ 2207126 w 9988249"/>
              <a:gd name="connsiteY7" fmla="*/ 4253871 h 5510588"/>
              <a:gd name="connsiteX8" fmla="*/ 3780940 w 9988249"/>
              <a:gd name="connsiteY8" fmla="*/ 5498142 h 5510588"/>
              <a:gd name="connsiteX9" fmla="*/ 5497257 w 9988249"/>
              <a:gd name="connsiteY9" fmla="*/ 4941560 h 5510588"/>
              <a:gd name="connsiteX10" fmla="*/ 7457030 w 9988249"/>
              <a:gd name="connsiteY10" fmla="*/ 5063150 h 5510588"/>
              <a:gd name="connsiteX11" fmla="*/ 9105330 w 9988249"/>
              <a:gd name="connsiteY11" fmla="*/ 4464586 h 5510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988249" h="5510588">
                <a:moveTo>
                  <a:pt x="9105330" y="4464586"/>
                </a:moveTo>
                <a:cubicBezTo>
                  <a:pt x="9525957" y="4146944"/>
                  <a:pt x="9935119" y="3692243"/>
                  <a:pt x="9980793" y="3157300"/>
                </a:cubicBezTo>
                <a:cubicBezTo>
                  <a:pt x="10026467" y="2622357"/>
                  <a:pt x="9866707" y="1758422"/>
                  <a:pt x="9379377" y="1254927"/>
                </a:cubicBezTo>
                <a:cubicBezTo>
                  <a:pt x="8892047" y="751432"/>
                  <a:pt x="8224618" y="312491"/>
                  <a:pt x="7056813" y="136328"/>
                </a:cubicBezTo>
                <a:cubicBezTo>
                  <a:pt x="5889008" y="-39835"/>
                  <a:pt x="3505395" y="-71067"/>
                  <a:pt x="2372549" y="197947"/>
                </a:cubicBezTo>
                <a:cubicBezTo>
                  <a:pt x="1239703" y="466961"/>
                  <a:pt x="613636" y="1201804"/>
                  <a:pt x="259734" y="1750415"/>
                </a:cubicBezTo>
                <a:cubicBezTo>
                  <a:pt x="-94168" y="2299026"/>
                  <a:pt x="-75430" y="3072368"/>
                  <a:pt x="249135" y="3489611"/>
                </a:cubicBezTo>
                <a:cubicBezTo>
                  <a:pt x="573700" y="3906854"/>
                  <a:pt x="1618492" y="3919116"/>
                  <a:pt x="2207126" y="4253871"/>
                </a:cubicBezTo>
                <a:cubicBezTo>
                  <a:pt x="2795760" y="4588626"/>
                  <a:pt x="3232585" y="5383527"/>
                  <a:pt x="3780940" y="5498142"/>
                </a:cubicBezTo>
                <a:cubicBezTo>
                  <a:pt x="4329295" y="5612757"/>
                  <a:pt x="4774135" y="4896931"/>
                  <a:pt x="5497257" y="4941560"/>
                </a:cubicBezTo>
                <a:cubicBezTo>
                  <a:pt x="6220379" y="4986189"/>
                  <a:pt x="6855685" y="5142646"/>
                  <a:pt x="7457030" y="5063150"/>
                </a:cubicBezTo>
                <a:cubicBezTo>
                  <a:pt x="8058375" y="4983654"/>
                  <a:pt x="8684703" y="4782228"/>
                  <a:pt x="9105330" y="4464586"/>
                </a:cubicBezTo>
                <a:close/>
              </a:path>
            </a:pathLst>
          </a:custGeom>
          <a:solidFill>
            <a:srgbClr val="34736B"/>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sv-SE" sz="3200" b="1" dirty="0">
                <a:solidFill>
                  <a:schemeClr val="bg1"/>
                </a:solidFill>
                <a:latin typeface="+mj-lt"/>
                <a:ea typeface="Tahoma" panose="020B0604030504040204" pitchFamily="34" charset="0"/>
                <a:cs typeface="Tahoma" panose="020B0604030504040204" pitchFamily="34" charset="0"/>
              </a:rPr>
              <a:t>Önskad </a:t>
            </a:r>
            <a:br>
              <a:rPr lang="sv-SE" sz="3200" b="1" dirty="0">
                <a:solidFill>
                  <a:schemeClr val="bg1"/>
                </a:solidFill>
                <a:latin typeface="+mj-lt"/>
                <a:ea typeface="Tahoma" panose="020B0604030504040204" pitchFamily="34" charset="0"/>
                <a:cs typeface="Tahoma" panose="020B0604030504040204" pitchFamily="34" charset="0"/>
              </a:rPr>
            </a:br>
            <a:r>
              <a:rPr lang="sv-SE" sz="3200" b="1" dirty="0">
                <a:solidFill>
                  <a:schemeClr val="bg1"/>
                </a:solidFill>
                <a:latin typeface="+mj-lt"/>
                <a:ea typeface="Tahoma" panose="020B0604030504040204" pitchFamily="34" charset="0"/>
                <a:cs typeface="Tahoma" panose="020B0604030504040204" pitchFamily="34" charset="0"/>
              </a:rPr>
              <a:t>framtid</a:t>
            </a:r>
          </a:p>
        </p:txBody>
      </p:sp>
      <p:sp>
        <p:nvSpPr>
          <p:cNvPr id="10" name="Frihandsfigur: Form 7">
            <a:extLst>
              <a:ext uri="{FF2B5EF4-FFF2-40B4-BE49-F238E27FC236}">
                <a16:creationId xmlns:a16="http://schemas.microsoft.com/office/drawing/2014/main" id="{B2498658-41C6-BAEB-899D-7AE7071AF1D5}"/>
              </a:ext>
            </a:extLst>
          </p:cNvPr>
          <p:cNvSpPr/>
          <p:nvPr/>
        </p:nvSpPr>
        <p:spPr>
          <a:xfrm>
            <a:off x="773516" y="1977242"/>
            <a:ext cx="2948031" cy="2258307"/>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70947 w 4801756"/>
              <a:gd name="connsiteY0" fmla="*/ 95810 h 2719899"/>
              <a:gd name="connsiteX1" fmla="*/ 371058 w 4801756"/>
              <a:gd name="connsiteY1" fmla="*/ 130521 h 2719899"/>
              <a:gd name="connsiteX2" fmla="*/ 4987 w 4801756"/>
              <a:gd name="connsiteY2" fmla="*/ 1666885 h 2719899"/>
              <a:gd name="connsiteX3" fmla="*/ 523147 w 4801756"/>
              <a:gd name="connsiteY3" fmla="*/ 2569236 h 2719899"/>
              <a:gd name="connsiteX4" fmla="*/ 2519587 w 4801756"/>
              <a:gd name="connsiteY4" fmla="*/ 2535565 h 2719899"/>
              <a:gd name="connsiteX5" fmla="*/ 4424587 w 4801756"/>
              <a:gd name="connsiteY5" fmla="*/ 2674912 h 2719899"/>
              <a:gd name="connsiteX6" fmla="*/ 4737007 w 4801756"/>
              <a:gd name="connsiteY6" fmla="*/ 1635491 h 2719899"/>
              <a:gd name="connsiteX7" fmla="*/ 4485547 w 4801756"/>
              <a:gd name="connsiteY7" fmla="*/ 232078 h 2719899"/>
              <a:gd name="connsiteX8" fmla="*/ 1970947 w 4801756"/>
              <a:gd name="connsiteY8" fmla="*/ 95810 h 2719899"/>
              <a:gd name="connsiteX0" fmla="*/ 1970947 w 4865408"/>
              <a:gd name="connsiteY0" fmla="*/ 127825 h 2751914"/>
              <a:gd name="connsiteX1" fmla="*/ 371058 w 4865408"/>
              <a:gd name="connsiteY1" fmla="*/ 162536 h 2751914"/>
              <a:gd name="connsiteX2" fmla="*/ 4987 w 4865408"/>
              <a:gd name="connsiteY2" fmla="*/ 1698900 h 2751914"/>
              <a:gd name="connsiteX3" fmla="*/ 523147 w 4865408"/>
              <a:gd name="connsiteY3" fmla="*/ 2601251 h 2751914"/>
              <a:gd name="connsiteX4" fmla="*/ 2519587 w 4865408"/>
              <a:gd name="connsiteY4" fmla="*/ 2567580 h 2751914"/>
              <a:gd name="connsiteX5" fmla="*/ 4424587 w 4865408"/>
              <a:gd name="connsiteY5" fmla="*/ 2706927 h 2751914"/>
              <a:gd name="connsiteX6" fmla="*/ 4737007 w 4865408"/>
              <a:gd name="connsiteY6" fmla="*/ 1667506 h 2751914"/>
              <a:gd name="connsiteX7" fmla="*/ 4607156 w 4865408"/>
              <a:gd name="connsiteY7" fmla="*/ 111834 h 2751914"/>
              <a:gd name="connsiteX8" fmla="*/ 1970947 w 4865408"/>
              <a:gd name="connsiteY8" fmla="*/ 127825 h 2751914"/>
              <a:gd name="connsiteX0" fmla="*/ 1970947 w 4865408"/>
              <a:gd name="connsiteY0" fmla="*/ 127825 h 2770921"/>
              <a:gd name="connsiteX1" fmla="*/ 371058 w 4865408"/>
              <a:gd name="connsiteY1" fmla="*/ 162536 h 2770921"/>
              <a:gd name="connsiteX2" fmla="*/ 4987 w 4865408"/>
              <a:gd name="connsiteY2" fmla="*/ 1698900 h 2770921"/>
              <a:gd name="connsiteX3" fmla="*/ 523147 w 4865408"/>
              <a:gd name="connsiteY3" fmla="*/ 2601251 h 2770921"/>
              <a:gd name="connsiteX4" fmla="*/ 2533099 w 4865408"/>
              <a:gd name="connsiteY4" fmla="*/ 2652167 h 2770921"/>
              <a:gd name="connsiteX5" fmla="*/ 4424587 w 4865408"/>
              <a:gd name="connsiteY5" fmla="*/ 2706927 h 2770921"/>
              <a:gd name="connsiteX6" fmla="*/ 4737007 w 4865408"/>
              <a:gd name="connsiteY6" fmla="*/ 1667506 h 2770921"/>
              <a:gd name="connsiteX7" fmla="*/ 4607156 w 4865408"/>
              <a:gd name="connsiteY7" fmla="*/ 111834 h 2770921"/>
              <a:gd name="connsiteX8" fmla="*/ 1970947 w 4865408"/>
              <a:gd name="connsiteY8" fmla="*/ 127825 h 2770921"/>
              <a:gd name="connsiteX0" fmla="*/ 1970947 w 4865408"/>
              <a:gd name="connsiteY0" fmla="*/ 127825 h 3079061"/>
              <a:gd name="connsiteX1" fmla="*/ 371058 w 4865408"/>
              <a:gd name="connsiteY1" fmla="*/ 162536 h 3079061"/>
              <a:gd name="connsiteX2" fmla="*/ 4987 w 4865408"/>
              <a:gd name="connsiteY2" fmla="*/ 1698900 h 3079061"/>
              <a:gd name="connsiteX3" fmla="*/ 523147 w 4865408"/>
              <a:gd name="connsiteY3" fmla="*/ 2601251 h 3079061"/>
              <a:gd name="connsiteX4" fmla="*/ 2533099 w 4865408"/>
              <a:gd name="connsiteY4" fmla="*/ 2652167 h 3079061"/>
              <a:gd name="connsiteX5" fmla="*/ 4181372 w 4865408"/>
              <a:gd name="connsiteY5" fmla="*/ 3045280 h 3079061"/>
              <a:gd name="connsiteX6" fmla="*/ 4737007 w 4865408"/>
              <a:gd name="connsiteY6" fmla="*/ 1667506 h 3079061"/>
              <a:gd name="connsiteX7" fmla="*/ 4607156 w 4865408"/>
              <a:gd name="connsiteY7" fmla="*/ 111834 h 3079061"/>
              <a:gd name="connsiteX8" fmla="*/ 1970947 w 4865408"/>
              <a:gd name="connsiteY8" fmla="*/ 127825 h 3079061"/>
              <a:gd name="connsiteX0" fmla="*/ 1970947 w 4865408"/>
              <a:gd name="connsiteY0" fmla="*/ 127825 h 3094546"/>
              <a:gd name="connsiteX1" fmla="*/ 371058 w 4865408"/>
              <a:gd name="connsiteY1" fmla="*/ 162536 h 3094546"/>
              <a:gd name="connsiteX2" fmla="*/ 4987 w 4865408"/>
              <a:gd name="connsiteY2" fmla="*/ 1698900 h 3094546"/>
              <a:gd name="connsiteX3" fmla="*/ 523147 w 4865408"/>
              <a:gd name="connsiteY3" fmla="*/ 2601251 h 3094546"/>
              <a:gd name="connsiteX4" fmla="*/ 2533099 w 4865408"/>
              <a:gd name="connsiteY4" fmla="*/ 2770590 h 3094546"/>
              <a:gd name="connsiteX5" fmla="*/ 4181372 w 4865408"/>
              <a:gd name="connsiteY5" fmla="*/ 3045280 h 3094546"/>
              <a:gd name="connsiteX6" fmla="*/ 4737007 w 4865408"/>
              <a:gd name="connsiteY6" fmla="*/ 1667506 h 3094546"/>
              <a:gd name="connsiteX7" fmla="*/ 4607156 w 4865408"/>
              <a:gd name="connsiteY7" fmla="*/ 111834 h 3094546"/>
              <a:gd name="connsiteX8" fmla="*/ 1970947 w 4865408"/>
              <a:gd name="connsiteY8" fmla="*/ 127825 h 3094546"/>
              <a:gd name="connsiteX0" fmla="*/ 1970947 w 4788276"/>
              <a:gd name="connsiteY0" fmla="*/ 127825 h 3094546"/>
              <a:gd name="connsiteX1" fmla="*/ 371058 w 4788276"/>
              <a:gd name="connsiteY1" fmla="*/ 162536 h 3094546"/>
              <a:gd name="connsiteX2" fmla="*/ 4987 w 4788276"/>
              <a:gd name="connsiteY2" fmla="*/ 1698900 h 3094546"/>
              <a:gd name="connsiteX3" fmla="*/ 523147 w 4788276"/>
              <a:gd name="connsiteY3" fmla="*/ 2601251 h 3094546"/>
              <a:gd name="connsiteX4" fmla="*/ 2533099 w 4788276"/>
              <a:gd name="connsiteY4" fmla="*/ 2770590 h 3094546"/>
              <a:gd name="connsiteX5" fmla="*/ 4181372 w 4788276"/>
              <a:gd name="connsiteY5" fmla="*/ 3045280 h 3094546"/>
              <a:gd name="connsiteX6" fmla="*/ 4534329 w 4788276"/>
              <a:gd name="connsiteY6" fmla="*/ 1667506 h 3094546"/>
              <a:gd name="connsiteX7" fmla="*/ 4607156 w 4788276"/>
              <a:gd name="connsiteY7" fmla="*/ 111834 h 3094546"/>
              <a:gd name="connsiteX8" fmla="*/ 1970947 w 4788276"/>
              <a:gd name="connsiteY8" fmla="*/ 127825 h 3094546"/>
              <a:gd name="connsiteX0" fmla="*/ 1972986 w 4790317"/>
              <a:gd name="connsiteY0" fmla="*/ 127825 h 3092874"/>
              <a:gd name="connsiteX1" fmla="*/ 373097 w 4790317"/>
              <a:gd name="connsiteY1" fmla="*/ 162536 h 3092874"/>
              <a:gd name="connsiteX2" fmla="*/ 7026 w 4790317"/>
              <a:gd name="connsiteY2" fmla="*/ 1698900 h 3092874"/>
              <a:gd name="connsiteX3" fmla="*/ 565722 w 4790317"/>
              <a:gd name="connsiteY3" fmla="*/ 2719674 h 3092874"/>
              <a:gd name="connsiteX4" fmla="*/ 2535138 w 4790317"/>
              <a:gd name="connsiteY4" fmla="*/ 2770590 h 3092874"/>
              <a:gd name="connsiteX5" fmla="*/ 4183411 w 4790317"/>
              <a:gd name="connsiteY5" fmla="*/ 3045280 h 3092874"/>
              <a:gd name="connsiteX6" fmla="*/ 4536368 w 4790317"/>
              <a:gd name="connsiteY6" fmla="*/ 1667506 h 3092874"/>
              <a:gd name="connsiteX7" fmla="*/ 4609195 w 4790317"/>
              <a:gd name="connsiteY7" fmla="*/ 111834 h 3092874"/>
              <a:gd name="connsiteX8" fmla="*/ 1972986 w 4790317"/>
              <a:gd name="connsiteY8" fmla="*/ 127825 h 3092874"/>
              <a:gd name="connsiteX0" fmla="*/ 2033966 w 4851296"/>
              <a:gd name="connsiteY0" fmla="*/ 127825 h 3092874"/>
              <a:gd name="connsiteX1" fmla="*/ 434077 w 4851296"/>
              <a:gd name="connsiteY1" fmla="*/ 162536 h 3092874"/>
              <a:gd name="connsiteX2" fmla="*/ 49858 w 4851296"/>
              <a:gd name="connsiteY2" fmla="*/ 1195688 h 3092874"/>
              <a:gd name="connsiteX3" fmla="*/ 68006 w 4851296"/>
              <a:gd name="connsiteY3" fmla="*/ 1698900 h 3092874"/>
              <a:gd name="connsiteX4" fmla="*/ 626702 w 4851296"/>
              <a:gd name="connsiteY4" fmla="*/ 2719674 h 3092874"/>
              <a:gd name="connsiteX5" fmla="*/ 2596118 w 4851296"/>
              <a:gd name="connsiteY5" fmla="*/ 2770590 h 3092874"/>
              <a:gd name="connsiteX6" fmla="*/ 4244391 w 4851296"/>
              <a:gd name="connsiteY6" fmla="*/ 3045280 h 3092874"/>
              <a:gd name="connsiteX7" fmla="*/ 4597348 w 4851296"/>
              <a:gd name="connsiteY7" fmla="*/ 1667506 h 3092874"/>
              <a:gd name="connsiteX8" fmla="*/ 4670175 w 4851296"/>
              <a:gd name="connsiteY8" fmla="*/ 111834 h 3092874"/>
              <a:gd name="connsiteX9" fmla="*/ 2033966 w 4851296"/>
              <a:gd name="connsiteY9" fmla="*/ 127825 h 3092874"/>
              <a:gd name="connsiteX0" fmla="*/ 1992055 w 4809385"/>
              <a:gd name="connsiteY0" fmla="*/ 127825 h 3092874"/>
              <a:gd name="connsiteX1" fmla="*/ 392166 w 4809385"/>
              <a:gd name="connsiteY1" fmla="*/ 162536 h 3092874"/>
              <a:gd name="connsiteX2" fmla="*/ 7947 w 4809385"/>
              <a:gd name="connsiteY2" fmla="*/ 1195688 h 3092874"/>
              <a:gd name="connsiteX3" fmla="*/ 350382 w 4809385"/>
              <a:gd name="connsiteY3" fmla="*/ 1817322 h 3092874"/>
              <a:gd name="connsiteX4" fmla="*/ 584791 w 4809385"/>
              <a:gd name="connsiteY4" fmla="*/ 2719674 h 3092874"/>
              <a:gd name="connsiteX5" fmla="*/ 2554207 w 4809385"/>
              <a:gd name="connsiteY5" fmla="*/ 2770590 h 3092874"/>
              <a:gd name="connsiteX6" fmla="*/ 4202480 w 4809385"/>
              <a:gd name="connsiteY6" fmla="*/ 3045280 h 3092874"/>
              <a:gd name="connsiteX7" fmla="*/ 4555437 w 4809385"/>
              <a:gd name="connsiteY7" fmla="*/ 1667506 h 3092874"/>
              <a:gd name="connsiteX8" fmla="*/ 4628264 w 4809385"/>
              <a:gd name="connsiteY8" fmla="*/ 111834 h 3092874"/>
              <a:gd name="connsiteX9" fmla="*/ 1992055 w 4809385"/>
              <a:gd name="connsiteY9" fmla="*/ 127825 h 3092874"/>
              <a:gd name="connsiteX0" fmla="*/ 1992055 w 4809385"/>
              <a:gd name="connsiteY0" fmla="*/ 127825 h 3092874"/>
              <a:gd name="connsiteX1" fmla="*/ 392166 w 4809385"/>
              <a:gd name="connsiteY1" fmla="*/ 162536 h 3092874"/>
              <a:gd name="connsiteX2" fmla="*/ 7947 w 4809385"/>
              <a:gd name="connsiteY2" fmla="*/ 789667 h 3092874"/>
              <a:gd name="connsiteX3" fmla="*/ 350382 w 4809385"/>
              <a:gd name="connsiteY3" fmla="*/ 1817322 h 3092874"/>
              <a:gd name="connsiteX4" fmla="*/ 584791 w 4809385"/>
              <a:gd name="connsiteY4" fmla="*/ 2719674 h 3092874"/>
              <a:gd name="connsiteX5" fmla="*/ 2554207 w 4809385"/>
              <a:gd name="connsiteY5" fmla="*/ 2770590 h 3092874"/>
              <a:gd name="connsiteX6" fmla="*/ 4202480 w 4809385"/>
              <a:gd name="connsiteY6" fmla="*/ 3045280 h 3092874"/>
              <a:gd name="connsiteX7" fmla="*/ 4555437 w 4809385"/>
              <a:gd name="connsiteY7" fmla="*/ 1667506 h 3092874"/>
              <a:gd name="connsiteX8" fmla="*/ 4628264 w 4809385"/>
              <a:gd name="connsiteY8" fmla="*/ 111834 h 3092874"/>
              <a:gd name="connsiteX9" fmla="*/ 1992055 w 4809385"/>
              <a:gd name="connsiteY9" fmla="*/ 127825 h 3092874"/>
              <a:gd name="connsiteX0" fmla="*/ 1996157 w 4813487"/>
              <a:gd name="connsiteY0" fmla="*/ 127825 h 3092874"/>
              <a:gd name="connsiteX1" fmla="*/ 396268 w 4813487"/>
              <a:gd name="connsiteY1" fmla="*/ 162536 h 3092874"/>
              <a:gd name="connsiteX2" fmla="*/ 12049 w 4813487"/>
              <a:gd name="connsiteY2" fmla="*/ 789667 h 3092874"/>
              <a:gd name="connsiteX3" fmla="*/ 232877 w 4813487"/>
              <a:gd name="connsiteY3" fmla="*/ 1817322 h 3092874"/>
              <a:gd name="connsiteX4" fmla="*/ 588893 w 4813487"/>
              <a:gd name="connsiteY4" fmla="*/ 2719674 h 3092874"/>
              <a:gd name="connsiteX5" fmla="*/ 2558309 w 4813487"/>
              <a:gd name="connsiteY5" fmla="*/ 2770590 h 3092874"/>
              <a:gd name="connsiteX6" fmla="*/ 4206582 w 4813487"/>
              <a:gd name="connsiteY6" fmla="*/ 3045280 h 3092874"/>
              <a:gd name="connsiteX7" fmla="*/ 4559539 w 4813487"/>
              <a:gd name="connsiteY7" fmla="*/ 1667506 h 3092874"/>
              <a:gd name="connsiteX8" fmla="*/ 4632366 w 4813487"/>
              <a:gd name="connsiteY8" fmla="*/ 111834 h 3092874"/>
              <a:gd name="connsiteX9" fmla="*/ 1996157 w 4813487"/>
              <a:gd name="connsiteY9" fmla="*/ 127825 h 3092874"/>
              <a:gd name="connsiteX0" fmla="*/ 1994461 w 4811791"/>
              <a:gd name="connsiteY0" fmla="*/ 127825 h 3093817"/>
              <a:gd name="connsiteX1" fmla="*/ 394572 w 4811791"/>
              <a:gd name="connsiteY1" fmla="*/ 162536 h 3093817"/>
              <a:gd name="connsiteX2" fmla="*/ 10353 w 4811791"/>
              <a:gd name="connsiteY2" fmla="*/ 789667 h 3093817"/>
              <a:gd name="connsiteX3" fmla="*/ 231181 w 4811791"/>
              <a:gd name="connsiteY3" fmla="*/ 1817322 h 3093817"/>
              <a:gd name="connsiteX4" fmla="*/ 343981 w 4811791"/>
              <a:gd name="connsiteY4" fmla="*/ 2652004 h 3093817"/>
              <a:gd name="connsiteX5" fmla="*/ 2556613 w 4811791"/>
              <a:gd name="connsiteY5" fmla="*/ 2770590 h 3093817"/>
              <a:gd name="connsiteX6" fmla="*/ 4204886 w 4811791"/>
              <a:gd name="connsiteY6" fmla="*/ 3045280 h 3093817"/>
              <a:gd name="connsiteX7" fmla="*/ 4557843 w 4811791"/>
              <a:gd name="connsiteY7" fmla="*/ 1667506 h 3093817"/>
              <a:gd name="connsiteX8" fmla="*/ 4630670 w 4811791"/>
              <a:gd name="connsiteY8" fmla="*/ 111834 h 3093817"/>
              <a:gd name="connsiteX9" fmla="*/ 1994461 w 4811791"/>
              <a:gd name="connsiteY9" fmla="*/ 127825 h 3093817"/>
              <a:gd name="connsiteX0" fmla="*/ 1997007 w 4814337"/>
              <a:gd name="connsiteY0" fmla="*/ 127825 h 3093817"/>
              <a:gd name="connsiteX1" fmla="*/ 397118 w 4814337"/>
              <a:gd name="connsiteY1" fmla="*/ 162536 h 3093817"/>
              <a:gd name="connsiteX2" fmla="*/ 12899 w 4814337"/>
              <a:gd name="connsiteY2" fmla="*/ 789667 h 3093817"/>
              <a:gd name="connsiteX3" fmla="*/ 179679 w 4814337"/>
              <a:gd name="connsiteY3" fmla="*/ 1732735 h 3093817"/>
              <a:gd name="connsiteX4" fmla="*/ 346527 w 4814337"/>
              <a:gd name="connsiteY4" fmla="*/ 2652004 h 3093817"/>
              <a:gd name="connsiteX5" fmla="*/ 2559159 w 4814337"/>
              <a:gd name="connsiteY5" fmla="*/ 2770590 h 3093817"/>
              <a:gd name="connsiteX6" fmla="*/ 4207432 w 4814337"/>
              <a:gd name="connsiteY6" fmla="*/ 3045280 h 3093817"/>
              <a:gd name="connsiteX7" fmla="*/ 4560389 w 4814337"/>
              <a:gd name="connsiteY7" fmla="*/ 1667506 h 3093817"/>
              <a:gd name="connsiteX8" fmla="*/ 4633216 w 4814337"/>
              <a:gd name="connsiteY8" fmla="*/ 111834 h 3093817"/>
              <a:gd name="connsiteX9" fmla="*/ 1997007 w 4814337"/>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35836"/>
              <a:gd name="connsiteY0" fmla="*/ 134747 h 3095028"/>
              <a:gd name="connsiteX1" fmla="*/ 462027 w 4835836"/>
              <a:gd name="connsiteY1" fmla="*/ 169458 h 3095028"/>
              <a:gd name="connsiteX2" fmla="*/ 10249 w 4835836"/>
              <a:gd name="connsiteY2" fmla="*/ 728919 h 3095028"/>
              <a:gd name="connsiteX3" fmla="*/ 244588 w 4835836"/>
              <a:gd name="connsiteY3" fmla="*/ 1739657 h 3095028"/>
              <a:gd name="connsiteX4" fmla="*/ 411436 w 4835836"/>
              <a:gd name="connsiteY4" fmla="*/ 2658926 h 3095028"/>
              <a:gd name="connsiteX5" fmla="*/ 2624068 w 4835836"/>
              <a:gd name="connsiteY5" fmla="*/ 2777512 h 3095028"/>
              <a:gd name="connsiteX6" fmla="*/ 4272341 w 4835836"/>
              <a:gd name="connsiteY6" fmla="*/ 3052202 h 3095028"/>
              <a:gd name="connsiteX7" fmla="*/ 4461020 w 4835836"/>
              <a:gd name="connsiteY7" fmla="*/ 1767920 h 3095028"/>
              <a:gd name="connsiteX8" fmla="*/ 4698125 w 4835836"/>
              <a:gd name="connsiteY8" fmla="*/ 118756 h 3095028"/>
              <a:gd name="connsiteX9" fmla="*/ 2061916 w 4835836"/>
              <a:gd name="connsiteY9" fmla="*/ 134747 h 3095028"/>
              <a:gd name="connsiteX0" fmla="*/ 2061916 w 5579491"/>
              <a:gd name="connsiteY0" fmla="*/ 96285 h 3056565"/>
              <a:gd name="connsiteX1" fmla="*/ 462027 w 5579491"/>
              <a:gd name="connsiteY1" fmla="*/ 130996 h 3056565"/>
              <a:gd name="connsiteX2" fmla="*/ 10249 w 5579491"/>
              <a:gd name="connsiteY2" fmla="*/ 690457 h 3056565"/>
              <a:gd name="connsiteX3" fmla="*/ 244588 w 5579491"/>
              <a:gd name="connsiteY3" fmla="*/ 1701195 h 3056565"/>
              <a:gd name="connsiteX4" fmla="*/ 411436 w 5579491"/>
              <a:gd name="connsiteY4" fmla="*/ 2620464 h 3056565"/>
              <a:gd name="connsiteX5" fmla="*/ 2624068 w 5579491"/>
              <a:gd name="connsiteY5" fmla="*/ 2739050 h 3056565"/>
              <a:gd name="connsiteX6" fmla="*/ 4272341 w 5579491"/>
              <a:gd name="connsiteY6" fmla="*/ 3013740 h 3056565"/>
              <a:gd name="connsiteX7" fmla="*/ 4461020 w 5579491"/>
              <a:gd name="connsiteY7" fmla="*/ 1729458 h 3056565"/>
              <a:gd name="connsiteX8" fmla="*/ 5507902 w 5579491"/>
              <a:gd name="connsiteY8" fmla="*/ 130571 h 3056565"/>
              <a:gd name="connsiteX9" fmla="*/ 2061916 w 5579491"/>
              <a:gd name="connsiteY9" fmla="*/ 96285 h 3056565"/>
              <a:gd name="connsiteX0" fmla="*/ 2061916 w 5724609"/>
              <a:gd name="connsiteY0" fmla="*/ 233168 h 3193448"/>
              <a:gd name="connsiteX1" fmla="*/ 462027 w 5724609"/>
              <a:gd name="connsiteY1" fmla="*/ 267879 h 3193448"/>
              <a:gd name="connsiteX2" fmla="*/ 10249 w 5724609"/>
              <a:gd name="connsiteY2" fmla="*/ 827340 h 3193448"/>
              <a:gd name="connsiteX3" fmla="*/ 244588 w 5724609"/>
              <a:gd name="connsiteY3" fmla="*/ 1838078 h 3193448"/>
              <a:gd name="connsiteX4" fmla="*/ 411436 w 5724609"/>
              <a:gd name="connsiteY4" fmla="*/ 2757347 h 3193448"/>
              <a:gd name="connsiteX5" fmla="*/ 2624068 w 5724609"/>
              <a:gd name="connsiteY5" fmla="*/ 2875933 h 3193448"/>
              <a:gd name="connsiteX6" fmla="*/ 4272341 w 5724609"/>
              <a:gd name="connsiteY6" fmla="*/ 3150623 h 3193448"/>
              <a:gd name="connsiteX7" fmla="*/ 4461020 w 5724609"/>
              <a:gd name="connsiteY7" fmla="*/ 1866341 h 3193448"/>
              <a:gd name="connsiteX8" fmla="*/ 5507902 w 5724609"/>
              <a:gd name="connsiteY8" fmla="*/ 267454 h 3193448"/>
              <a:gd name="connsiteX9" fmla="*/ 2061916 w 5724609"/>
              <a:gd name="connsiteY9" fmla="*/ 233168 h 3193448"/>
              <a:gd name="connsiteX0" fmla="*/ 2061916 w 5817125"/>
              <a:gd name="connsiteY0" fmla="*/ 90871 h 3051151"/>
              <a:gd name="connsiteX1" fmla="*/ 462027 w 5817125"/>
              <a:gd name="connsiteY1" fmla="*/ 125582 h 3051151"/>
              <a:gd name="connsiteX2" fmla="*/ 10249 w 5817125"/>
              <a:gd name="connsiteY2" fmla="*/ 685043 h 3051151"/>
              <a:gd name="connsiteX3" fmla="*/ 244588 w 5817125"/>
              <a:gd name="connsiteY3" fmla="*/ 1695781 h 3051151"/>
              <a:gd name="connsiteX4" fmla="*/ 411436 w 5817125"/>
              <a:gd name="connsiteY4" fmla="*/ 2615050 h 3051151"/>
              <a:gd name="connsiteX5" fmla="*/ 2624068 w 5817125"/>
              <a:gd name="connsiteY5" fmla="*/ 2733636 h 3051151"/>
              <a:gd name="connsiteX6" fmla="*/ 4272341 w 5817125"/>
              <a:gd name="connsiteY6" fmla="*/ 3008326 h 3051151"/>
              <a:gd name="connsiteX7" fmla="*/ 4461020 w 5817125"/>
              <a:gd name="connsiteY7" fmla="*/ 1724044 h 3051151"/>
              <a:gd name="connsiteX8" fmla="*/ 5609123 w 5817125"/>
              <a:gd name="connsiteY8" fmla="*/ 326263 h 3051151"/>
              <a:gd name="connsiteX9" fmla="*/ 2061916 w 5817125"/>
              <a:gd name="connsiteY9" fmla="*/ 90871 h 3051151"/>
              <a:gd name="connsiteX0" fmla="*/ 2061916 w 5803865"/>
              <a:gd name="connsiteY0" fmla="*/ 109598 h 3069878"/>
              <a:gd name="connsiteX1" fmla="*/ 462027 w 5803865"/>
              <a:gd name="connsiteY1" fmla="*/ 144309 h 3069878"/>
              <a:gd name="connsiteX2" fmla="*/ 10249 w 5803865"/>
              <a:gd name="connsiteY2" fmla="*/ 703770 h 3069878"/>
              <a:gd name="connsiteX3" fmla="*/ 244588 w 5803865"/>
              <a:gd name="connsiteY3" fmla="*/ 1714508 h 3069878"/>
              <a:gd name="connsiteX4" fmla="*/ 411436 w 5803865"/>
              <a:gd name="connsiteY4" fmla="*/ 2633777 h 3069878"/>
              <a:gd name="connsiteX5" fmla="*/ 2624068 w 5803865"/>
              <a:gd name="connsiteY5" fmla="*/ 2752363 h 3069878"/>
              <a:gd name="connsiteX6" fmla="*/ 4272341 w 5803865"/>
              <a:gd name="connsiteY6" fmla="*/ 3027053 h 3069878"/>
              <a:gd name="connsiteX7" fmla="*/ 4461020 w 5803865"/>
              <a:gd name="connsiteY7" fmla="*/ 1742771 h 3069878"/>
              <a:gd name="connsiteX8" fmla="*/ 5594662 w 5803865"/>
              <a:gd name="connsiteY8" fmla="*/ 316261 h 3069878"/>
              <a:gd name="connsiteX9" fmla="*/ 2061916 w 5803865"/>
              <a:gd name="connsiteY9" fmla="*/ 109598 h 3069878"/>
              <a:gd name="connsiteX0" fmla="*/ 2061916 w 5803865"/>
              <a:gd name="connsiteY0" fmla="*/ 109598 h 2914918"/>
              <a:gd name="connsiteX1" fmla="*/ 462027 w 5803865"/>
              <a:gd name="connsiteY1" fmla="*/ 144309 h 2914918"/>
              <a:gd name="connsiteX2" fmla="*/ 10249 w 5803865"/>
              <a:gd name="connsiteY2" fmla="*/ 703770 h 2914918"/>
              <a:gd name="connsiteX3" fmla="*/ 244588 w 5803865"/>
              <a:gd name="connsiteY3" fmla="*/ 1714508 h 2914918"/>
              <a:gd name="connsiteX4" fmla="*/ 411436 w 5803865"/>
              <a:gd name="connsiteY4" fmla="*/ 2633777 h 2914918"/>
              <a:gd name="connsiteX5" fmla="*/ 2624068 w 5803865"/>
              <a:gd name="connsiteY5" fmla="*/ 2752363 h 2914918"/>
              <a:gd name="connsiteX6" fmla="*/ 4416945 w 5803865"/>
              <a:gd name="connsiteY6" fmla="*/ 2854675 h 2914918"/>
              <a:gd name="connsiteX7" fmla="*/ 4461020 w 5803865"/>
              <a:gd name="connsiteY7" fmla="*/ 1742771 h 2914918"/>
              <a:gd name="connsiteX8" fmla="*/ 5594662 w 5803865"/>
              <a:gd name="connsiteY8" fmla="*/ 316261 h 2914918"/>
              <a:gd name="connsiteX9" fmla="*/ 2061916 w 5803865"/>
              <a:gd name="connsiteY9" fmla="*/ 109598 h 2914918"/>
              <a:gd name="connsiteX0" fmla="*/ 2051807 w 5793756"/>
              <a:gd name="connsiteY0" fmla="*/ 109598 h 2914918"/>
              <a:gd name="connsiteX1" fmla="*/ 451918 w 5793756"/>
              <a:gd name="connsiteY1" fmla="*/ 144309 h 2914918"/>
              <a:gd name="connsiteX2" fmla="*/ 140 w 5793756"/>
              <a:gd name="connsiteY2" fmla="*/ 703770 h 2914918"/>
              <a:gd name="connsiteX3" fmla="*/ 480303 w 5793756"/>
              <a:gd name="connsiteY3" fmla="*/ 1714508 h 2914918"/>
              <a:gd name="connsiteX4" fmla="*/ 401327 w 5793756"/>
              <a:gd name="connsiteY4" fmla="*/ 2633777 h 2914918"/>
              <a:gd name="connsiteX5" fmla="*/ 2613959 w 5793756"/>
              <a:gd name="connsiteY5" fmla="*/ 2752363 h 2914918"/>
              <a:gd name="connsiteX6" fmla="*/ 4406836 w 5793756"/>
              <a:gd name="connsiteY6" fmla="*/ 2854675 h 2914918"/>
              <a:gd name="connsiteX7" fmla="*/ 4450911 w 5793756"/>
              <a:gd name="connsiteY7" fmla="*/ 1742771 h 2914918"/>
              <a:gd name="connsiteX8" fmla="*/ 5584553 w 5793756"/>
              <a:gd name="connsiteY8" fmla="*/ 316261 h 2914918"/>
              <a:gd name="connsiteX9" fmla="*/ 2051807 w 5793756"/>
              <a:gd name="connsiteY9" fmla="*/ 109598 h 2914918"/>
              <a:gd name="connsiteX0" fmla="*/ 1894474 w 5636423"/>
              <a:gd name="connsiteY0" fmla="*/ 109598 h 2914918"/>
              <a:gd name="connsiteX1" fmla="*/ 294585 w 5636423"/>
              <a:gd name="connsiteY1" fmla="*/ 144309 h 2914918"/>
              <a:gd name="connsiteX2" fmla="*/ 1869 w 5636423"/>
              <a:gd name="connsiteY2" fmla="*/ 703770 h 2914918"/>
              <a:gd name="connsiteX3" fmla="*/ 322970 w 5636423"/>
              <a:gd name="connsiteY3" fmla="*/ 1714508 h 2914918"/>
              <a:gd name="connsiteX4" fmla="*/ 243994 w 5636423"/>
              <a:gd name="connsiteY4" fmla="*/ 2633777 h 2914918"/>
              <a:gd name="connsiteX5" fmla="*/ 2456626 w 5636423"/>
              <a:gd name="connsiteY5" fmla="*/ 2752363 h 2914918"/>
              <a:gd name="connsiteX6" fmla="*/ 4249503 w 5636423"/>
              <a:gd name="connsiteY6" fmla="*/ 2854675 h 2914918"/>
              <a:gd name="connsiteX7" fmla="*/ 4293578 w 5636423"/>
              <a:gd name="connsiteY7" fmla="*/ 1742771 h 2914918"/>
              <a:gd name="connsiteX8" fmla="*/ 5427220 w 5636423"/>
              <a:gd name="connsiteY8" fmla="*/ 316261 h 2914918"/>
              <a:gd name="connsiteX9" fmla="*/ 1894474 w 5636423"/>
              <a:gd name="connsiteY9" fmla="*/ 109598 h 2914918"/>
              <a:gd name="connsiteX0" fmla="*/ 1893126 w 5635075"/>
              <a:gd name="connsiteY0" fmla="*/ 109598 h 2914918"/>
              <a:gd name="connsiteX1" fmla="*/ 408919 w 5635075"/>
              <a:gd name="connsiteY1" fmla="*/ 144309 h 2914918"/>
              <a:gd name="connsiteX2" fmla="*/ 521 w 5635075"/>
              <a:gd name="connsiteY2" fmla="*/ 703770 h 2914918"/>
              <a:gd name="connsiteX3" fmla="*/ 321622 w 5635075"/>
              <a:gd name="connsiteY3" fmla="*/ 1714508 h 2914918"/>
              <a:gd name="connsiteX4" fmla="*/ 242646 w 5635075"/>
              <a:gd name="connsiteY4" fmla="*/ 2633777 h 2914918"/>
              <a:gd name="connsiteX5" fmla="*/ 2455278 w 5635075"/>
              <a:gd name="connsiteY5" fmla="*/ 2752363 h 2914918"/>
              <a:gd name="connsiteX6" fmla="*/ 4248155 w 5635075"/>
              <a:gd name="connsiteY6" fmla="*/ 2854675 h 2914918"/>
              <a:gd name="connsiteX7" fmla="*/ 4292230 w 5635075"/>
              <a:gd name="connsiteY7" fmla="*/ 1742771 h 2914918"/>
              <a:gd name="connsiteX8" fmla="*/ 5425872 w 5635075"/>
              <a:gd name="connsiteY8" fmla="*/ 316261 h 2914918"/>
              <a:gd name="connsiteX9" fmla="*/ 1893126 w 5635075"/>
              <a:gd name="connsiteY9" fmla="*/ 109598 h 2914918"/>
              <a:gd name="connsiteX0" fmla="*/ 1893216 w 5635165"/>
              <a:gd name="connsiteY0" fmla="*/ 109598 h 2913342"/>
              <a:gd name="connsiteX1" fmla="*/ 409009 w 5635165"/>
              <a:gd name="connsiteY1" fmla="*/ 144309 h 2913342"/>
              <a:gd name="connsiteX2" fmla="*/ 611 w 5635165"/>
              <a:gd name="connsiteY2" fmla="*/ 703770 h 2913342"/>
              <a:gd name="connsiteX3" fmla="*/ 321712 w 5635165"/>
              <a:gd name="connsiteY3" fmla="*/ 1714508 h 2913342"/>
              <a:gd name="connsiteX4" fmla="*/ 517480 w 5635165"/>
              <a:gd name="connsiteY4" fmla="*/ 2698418 h 2913342"/>
              <a:gd name="connsiteX5" fmla="*/ 2455368 w 5635165"/>
              <a:gd name="connsiteY5" fmla="*/ 2752363 h 2913342"/>
              <a:gd name="connsiteX6" fmla="*/ 4248245 w 5635165"/>
              <a:gd name="connsiteY6" fmla="*/ 2854675 h 2913342"/>
              <a:gd name="connsiteX7" fmla="*/ 4292320 w 5635165"/>
              <a:gd name="connsiteY7" fmla="*/ 1742771 h 2913342"/>
              <a:gd name="connsiteX8" fmla="*/ 5425962 w 5635165"/>
              <a:gd name="connsiteY8" fmla="*/ 316261 h 2913342"/>
              <a:gd name="connsiteX9" fmla="*/ 1893216 w 5635165"/>
              <a:gd name="connsiteY9" fmla="*/ 109598 h 2913342"/>
              <a:gd name="connsiteX0" fmla="*/ 1893216 w 5635165"/>
              <a:gd name="connsiteY0" fmla="*/ 109598 h 2805870"/>
              <a:gd name="connsiteX1" fmla="*/ 409009 w 5635165"/>
              <a:gd name="connsiteY1" fmla="*/ 144309 h 2805870"/>
              <a:gd name="connsiteX2" fmla="*/ 611 w 5635165"/>
              <a:gd name="connsiteY2" fmla="*/ 703770 h 2805870"/>
              <a:gd name="connsiteX3" fmla="*/ 321712 w 5635165"/>
              <a:gd name="connsiteY3" fmla="*/ 1714508 h 2805870"/>
              <a:gd name="connsiteX4" fmla="*/ 517480 w 5635165"/>
              <a:gd name="connsiteY4" fmla="*/ 2698418 h 2805870"/>
              <a:gd name="connsiteX5" fmla="*/ 2455368 w 5635165"/>
              <a:gd name="connsiteY5" fmla="*/ 2752363 h 2805870"/>
              <a:gd name="connsiteX6" fmla="*/ 4032571 w 5635165"/>
              <a:gd name="connsiteY6" fmla="*/ 2452572 h 2805870"/>
              <a:gd name="connsiteX7" fmla="*/ 4292320 w 5635165"/>
              <a:gd name="connsiteY7" fmla="*/ 1742771 h 2805870"/>
              <a:gd name="connsiteX8" fmla="*/ 5425962 w 5635165"/>
              <a:gd name="connsiteY8" fmla="*/ 316261 h 2805870"/>
              <a:gd name="connsiteX9" fmla="*/ 1893216 w 5635165"/>
              <a:gd name="connsiteY9" fmla="*/ 109598 h 2805870"/>
              <a:gd name="connsiteX0" fmla="*/ 1893216 w 5659062"/>
              <a:gd name="connsiteY0" fmla="*/ 30528 h 2726800"/>
              <a:gd name="connsiteX1" fmla="*/ 409009 w 5659062"/>
              <a:gd name="connsiteY1" fmla="*/ 65239 h 2726800"/>
              <a:gd name="connsiteX2" fmla="*/ 611 w 5659062"/>
              <a:gd name="connsiteY2" fmla="*/ 624700 h 2726800"/>
              <a:gd name="connsiteX3" fmla="*/ 321712 w 5659062"/>
              <a:gd name="connsiteY3" fmla="*/ 1635438 h 2726800"/>
              <a:gd name="connsiteX4" fmla="*/ 517480 w 5659062"/>
              <a:gd name="connsiteY4" fmla="*/ 2619348 h 2726800"/>
              <a:gd name="connsiteX5" fmla="*/ 2455368 w 5659062"/>
              <a:gd name="connsiteY5" fmla="*/ 2673293 h 2726800"/>
              <a:gd name="connsiteX6" fmla="*/ 4032571 w 5659062"/>
              <a:gd name="connsiteY6" fmla="*/ 2373502 h 2726800"/>
              <a:gd name="connsiteX7" fmla="*/ 5305987 w 5659062"/>
              <a:gd name="connsiteY7" fmla="*/ 1534454 h 2726800"/>
              <a:gd name="connsiteX8" fmla="*/ 5425962 w 5659062"/>
              <a:gd name="connsiteY8" fmla="*/ 237191 h 2726800"/>
              <a:gd name="connsiteX9" fmla="*/ 1893216 w 5659062"/>
              <a:gd name="connsiteY9" fmla="*/ 30528 h 2726800"/>
              <a:gd name="connsiteX0" fmla="*/ 1893216 w 6296607"/>
              <a:gd name="connsiteY0" fmla="*/ 29638 h 2725910"/>
              <a:gd name="connsiteX1" fmla="*/ 409009 w 6296607"/>
              <a:gd name="connsiteY1" fmla="*/ 64349 h 2725910"/>
              <a:gd name="connsiteX2" fmla="*/ 611 w 6296607"/>
              <a:gd name="connsiteY2" fmla="*/ 623810 h 2725910"/>
              <a:gd name="connsiteX3" fmla="*/ 321712 w 6296607"/>
              <a:gd name="connsiteY3" fmla="*/ 1634548 h 2725910"/>
              <a:gd name="connsiteX4" fmla="*/ 517480 w 6296607"/>
              <a:gd name="connsiteY4" fmla="*/ 2618458 h 2725910"/>
              <a:gd name="connsiteX5" fmla="*/ 2455368 w 6296607"/>
              <a:gd name="connsiteY5" fmla="*/ 2672403 h 2725910"/>
              <a:gd name="connsiteX6" fmla="*/ 4032571 w 6296607"/>
              <a:gd name="connsiteY6" fmla="*/ 2372612 h 2725910"/>
              <a:gd name="connsiteX7" fmla="*/ 5305987 w 6296607"/>
              <a:gd name="connsiteY7" fmla="*/ 1533564 h 2725910"/>
              <a:gd name="connsiteX8" fmla="*/ 6159253 w 6296607"/>
              <a:gd name="connsiteY8" fmla="*/ 221940 h 2725910"/>
              <a:gd name="connsiteX9" fmla="*/ 1893216 w 6296607"/>
              <a:gd name="connsiteY9" fmla="*/ 29638 h 2725910"/>
              <a:gd name="connsiteX0" fmla="*/ 1893216 w 6296607"/>
              <a:gd name="connsiteY0" fmla="*/ 29638 h 2728475"/>
              <a:gd name="connsiteX1" fmla="*/ 409009 w 6296607"/>
              <a:gd name="connsiteY1" fmla="*/ 64349 h 2728475"/>
              <a:gd name="connsiteX2" fmla="*/ 611 w 6296607"/>
              <a:gd name="connsiteY2" fmla="*/ 623810 h 2728475"/>
              <a:gd name="connsiteX3" fmla="*/ 321712 w 6296607"/>
              <a:gd name="connsiteY3" fmla="*/ 1634548 h 2728475"/>
              <a:gd name="connsiteX4" fmla="*/ 517480 w 6296607"/>
              <a:gd name="connsiteY4" fmla="*/ 2618458 h 2728475"/>
              <a:gd name="connsiteX5" fmla="*/ 2455368 w 6296607"/>
              <a:gd name="connsiteY5" fmla="*/ 2672403 h 2728475"/>
              <a:gd name="connsiteX6" fmla="*/ 4485486 w 6296607"/>
              <a:gd name="connsiteY6" fmla="*/ 2329529 h 2728475"/>
              <a:gd name="connsiteX7" fmla="*/ 5305987 w 6296607"/>
              <a:gd name="connsiteY7" fmla="*/ 1533564 h 2728475"/>
              <a:gd name="connsiteX8" fmla="*/ 6159253 w 6296607"/>
              <a:gd name="connsiteY8" fmla="*/ 221940 h 2728475"/>
              <a:gd name="connsiteX9" fmla="*/ 1893216 w 6296607"/>
              <a:gd name="connsiteY9" fmla="*/ 29638 h 2728475"/>
              <a:gd name="connsiteX0" fmla="*/ 2151959 w 6555350"/>
              <a:gd name="connsiteY0" fmla="*/ 29638 h 2729405"/>
              <a:gd name="connsiteX1" fmla="*/ 667752 w 6555350"/>
              <a:gd name="connsiteY1" fmla="*/ 64349 h 2729405"/>
              <a:gd name="connsiteX2" fmla="*/ 259354 w 6555350"/>
              <a:gd name="connsiteY2" fmla="*/ 623810 h 2729405"/>
              <a:gd name="connsiteX3" fmla="*/ 19704 w 6555350"/>
              <a:gd name="connsiteY3" fmla="*/ 1620188 h 2729405"/>
              <a:gd name="connsiteX4" fmla="*/ 776223 w 6555350"/>
              <a:gd name="connsiteY4" fmla="*/ 2618458 h 2729405"/>
              <a:gd name="connsiteX5" fmla="*/ 2714111 w 6555350"/>
              <a:gd name="connsiteY5" fmla="*/ 2672403 h 2729405"/>
              <a:gd name="connsiteX6" fmla="*/ 4744229 w 6555350"/>
              <a:gd name="connsiteY6" fmla="*/ 2329529 h 2729405"/>
              <a:gd name="connsiteX7" fmla="*/ 5564730 w 6555350"/>
              <a:gd name="connsiteY7" fmla="*/ 1533564 h 2729405"/>
              <a:gd name="connsiteX8" fmla="*/ 6417996 w 6555350"/>
              <a:gd name="connsiteY8" fmla="*/ 221940 h 2729405"/>
              <a:gd name="connsiteX9" fmla="*/ 2151959 w 6555350"/>
              <a:gd name="connsiteY9" fmla="*/ 29638 h 2729405"/>
              <a:gd name="connsiteX0" fmla="*/ 2188011 w 6591402"/>
              <a:gd name="connsiteY0" fmla="*/ 0 h 2699767"/>
              <a:gd name="connsiteX1" fmla="*/ 295406 w 6591402"/>
              <a:gd name="connsiteY1" fmla="*/ 594172 h 2699767"/>
              <a:gd name="connsiteX2" fmla="*/ 55756 w 6591402"/>
              <a:gd name="connsiteY2" fmla="*/ 1590550 h 2699767"/>
              <a:gd name="connsiteX3" fmla="*/ 812275 w 6591402"/>
              <a:gd name="connsiteY3" fmla="*/ 2588820 h 2699767"/>
              <a:gd name="connsiteX4" fmla="*/ 2750163 w 6591402"/>
              <a:gd name="connsiteY4" fmla="*/ 2642765 h 2699767"/>
              <a:gd name="connsiteX5" fmla="*/ 4780281 w 6591402"/>
              <a:gd name="connsiteY5" fmla="*/ 2299891 h 2699767"/>
              <a:gd name="connsiteX6" fmla="*/ 5600782 w 6591402"/>
              <a:gd name="connsiteY6" fmla="*/ 1503926 h 2699767"/>
              <a:gd name="connsiteX7" fmla="*/ 6454048 w 6591402"/>
              <a:gd name="connsiteY7" fmla="*/ 192302 h 2699767"/>
              <a:gd name="connsiteX8" fmla="*/ 2188011 w 6591402"/>
              <a:gd name="connsiteY8" fmla="*/ 0 h 2699767"/>
              <a:gd name="connsiteX0" fmla="*/ 3552923 w 6591556"/>
              <a:gd name="connsiteY0" fmla="*/ 0 h 2872097"/>
              <a:gd name="connsiteX1" fmla="*/ 366276 w 6591556"/>
              <a:gd name="connsiteY1" fmla="*/ 766502 h 2872097"/>
              <a:gd name="connsiteX2" fmla="*/ 126626 w 6591556"/>
              <a:gd name="connsiteY2" fmla="*/ 1762880 h 2872097"/>
              <a:gd name="connsiteX3" fmla="*/ 883145 w 6591556"/>
              <a:gd name="connsiteY3" fmla="*/ 2761150 h 2872097"/>
              <a:gd name="connsiteX4" fmla="*/ 2821033 w 6591556"/>
              <a:gd name="connsiteY4" fmla="*/ 2815095 h 2872097"/>
              <a:gd name="connsiteX5" fmla="*/ 4851151 w 6591556"/>
              <a:gd name="connsiteY5" fmla="*/ 2472221 h 2872097"/>
              <a:gd name="connsiteX6" fmla="*/ 5671652 w 6591556"/>
              <a:gd name="connsiteY6" fmla="*/ 1676256 h 2872097"/>
              <a:gd name="connsiteX7" fmla="*/ 6524918 w 6591556"/>
              <a:gd name="connsiteY7" fmla="*/ 364632 h 2872097"/>
              <a:gd name="connsiteX8" fmla="*/ 3552923 w 6591556"/>
              <a:gd name="connsiteY8" fmla="*/ 0 h 2872097"/>
              <a:gd name="connsiteX0" fmla="*/ 2821790 w 6586862"/>
              <a:gd name="connsiteY0" fmla="*/ 0 h 3001344"/>
              <a:gd name="connsiteX1" fmla="*/ 325299 w 6586862"/>
              <a:gd name="connsiteY1" fmla="*/ 895749 h 3001344"/>
              <a:gd name="connsiteX2" fmla="*/ 85649 w 6586862"/>
              <a:gd name="connsiteY2" fmla="*/ 1892127 h 3001344"/>
              <a:gd name="connsiteX3" fmla="*/ 842168 w 6586862"/>
              <a:gd name="connsiteY3" fmla="*/ 2890397 h 3001344"/>
              <a:gd name="connsiteX4" fmla="*/ 2780056 w 6586862"/>
              <a:gd name="connsiteY4" fmla="*/ 2944342 h 3001344"/>
              <a:gd name="connsiteX5" fmla="*/ 4810174 w 6586862"/>
              <a:gd name="connsiteY5" fmla="*/ 2601468 h 3001344"/>
              <a:gd name="connsiteX6" fmla="*/ 5630675 w 6586862"/>
              <a:gd name="connsiteY6" fmla="*/ 1805503 h 3001344"/>
              <a:gd name="connsiteX7" fmla="*/ 6483941 w 6586862"/>
              <a:gd name="connsiteY7" fmla="*/ 493879 h 3001344"/>
              <a:gd name="connsiteX8" fmla="*/ 2821790 w 6586862"/>
              <a:gd name="connsiteY8" fmla="*/ 0 h 3001344"/>
              <a:gd name="connsiteX0" fmla="*/ 2821790 w 6250630"/>
              <a:gd name="connsiteY0" fmla="*/ 3833 h 3005177"/>
              <a:gd name="connsiteX1" fmla="*/ 325299 w 6250630"/>
              <a:gd name="connsiteY1" fmla="*/ 899582 h 3005177"/>
              <a:gd name="connsiteX2" fmla="*/ 85649 w 6250630"/>
              <a:gd name="connsiteY2" fmla="*/ 1895960 h 3005177"/>
              <a:gd name="connsiteX3" fmla="*/ 842168 w 6250630"/>
              <a:gd name="connsiteY3" fmla="*/ 2894230 h 3005177"/>
              <a:gd name="connsiteX4" fmla="*/ 2780056 w 6250630"/>
              <a:gd name="connsiteY4" fmla="*/ 2948175 h 3005177"/>
              <a:gd name="connsiteX5" fmla="*/ 4810174 w 6250630"/>
              <a:gd name="connsiteY5" fmla="*/ 2605301 h 3005177"/>
              <a:gd name="connsiteX6" fmla="*/ 5630675 w 6250630"/>
              <a:gd name="connsiteY6" fmla="*/ 1809336 h 3005177"/>
              <a:gd name="connsiteX7" fmla="*/ 6117295 w 6250630"/>
              <a:gd name="connsiteY7" fmla="*/ 626960 h 3005177"/>
              <a:gd name="connsiteX8" fmla="*/ 2821790 w 6250630"/>
              <a:gd name="connsiteY8" fmla="*/ 3833 h 3005177"/>
              <a:gd name="connsiteX0" fmla="*/ 2821790 w 6284554"/>
              <a:gd name="connsiteY0" fmla="*/ 12456 h 3013800"/>
              <a:gd name="connsiteX1" fmla="*/ 325299 w 6284554"/>
              <a:gd name="connsiteY1" fmla="*/ 908205 h 3013800"/>
              <a:gd name="connsiteX2" fmla="*/ 85649 w 6284554"/>
              <a:gd name="connsiteY2" fmla="*/ 1904583 h 3013800"/>
              <a:gd name="connsiteX3" fmla="*/ 842168 w 6284554"/>
              <a:gd name="connsiteY3" fmla="*/ 2902853 h 3013800"/>
              <a:gd name="connsiteX4" fmla="*/ 2780056 w 6284554"/>
              <a:gd name="connsiteY4" fmla="*/ 2956798 h 3013800"/>
              <a:gd name="connsiteX5" fmla="*/ 4810174 w 6284554"/>
              <a:gd name="connsiteY5" fmla="*/ 2613924 h 3013800"/>
              <a:gd name="connsiteX6" fmla="*/ 5630675 w 6284554"/>
              <a:gd name="connsiteY6" fmla="*/ 1817959 h 3013800"/>
              <a:gd name="connsiteX7" fmla="*/ 6117295 w 6284554"/>
              <a:gd name="connsiteY7" fmla="*/ 635583 h 3013800"/>
              <a:gd name="connsiteX8" fmla="*/ 2821790 w 6284554"/>
              <a:gd name="connsiteY8" fmla="*/ 12456 h 3013800"/>
              <a:gd name="connsiteX0" fmla="*/ 2818842 w 6281606"/>
              <a:gd name="connsiteY0" fmla="*/ 12456 h 2961163"/>
              <a:gd name="connsiteX1" fmla="*/ 322351 w 6281606"/>
              <a:gd name="connsiteY1" fmla="*/ 908205 h 2961163"/>
              <a:gd name="connsiteX2" fmla="*/ 82701 w 6281606"/>
              <a:gd name="connsiteY2" fmla="*/ 1904583 h 2961163"/>
              <a:gd name="connsiteX3" fmla="*/ 796084 w 6281606"/>
              <a:gd name="connsiteY3" fmla="*/ 2744884 h 2961163"/>
              <a:gd name="connsiteX4" fmla="*/ 2777108 w 6281606"/>
              <a:gd name="connsiteY4" fmla="*/ 2956798 h 2961163"/>
              <a:gd name="connsiteX5" fmla="*/ 4807226 w 6281606"/>
              <a:gd name="connsiteY5" fmla="*/ 2613924 h 2961163"/>
              <a:gd name="connsiteX6" fmla="*/ 5627727 w 6281606"/>
              <a:gd name="connsiteY6" fmla="*/ 1817959 h 2961163"/>
              <a:gd name="connsiteX7" fmla="*/ 6114347 w 6281606"/>
              <a:gd name="connsiteY7" fmla="*/ 635583 h 2961163"/>
              <a:gd name="connsiteX8" fmla="*/ 2818842 w 6281606"/>
              <a:gd name="connsiteY8" fmla="*/ 12456 h 2961163"/>
              <a:gd name="connsiteX0" fmla="*/ 2736963 w 6199727"/>
              <a:gd name="connsiteY0" fmla="*/ 886 h 2949594"/>
              <a:gd name="connsiteX1" fmla="*/ 822792 w 6199727"/>
              <a:gd name="connsiteY1" fmla="*/ 523254 h 2949594"/>
              <a:gd name="connsiteX2" fmla="*/ 822 w 6199727"/>
              <a:gd name="connsiteY2" fmla="*/ 1893013 h 2949594"/>
              <a:gd name="connsiteX3" fmla="*/ 714205 w 6199727"/>
              <a:gd name="connsiteY3" fmla="*/ 2733314 h 2949594"/>
              <a:gd name="connsiteX4" fmla="*/ 2695229 w 6199727"/>
              <a:gd name="connsiteY4" fmla="*/ 2945228 h 2949594"/>
              <a:gd name="connsiteX5" fmla="*/ 4725347 w 6199727"/>
              <a:gd name="connsiteY5" fmla="*/ 2602354 h 2949594"/>
              <a:gd name="connsiteX6" fmla="*/ 5545848 w 6199727"/>
              <a:gd name="connsiteY6" fmla="*/ 1806389 h 2949594"/>
              <a:gd name="connsiteX7" fmla="*/ 6032468 w 6199727"/>
              <a:gd name="connsiteY7" fmla="*/ 624013 h 2949594"/>
              <a:gd name="connsiteX8" fmla="*/ 2736963 w 6199727"/>
              <a:gd name="connsiteY8" fmla="*/ 886 h 2949594"/>
              <a:gd name="connsiteX0" fmla="*/ 2738118 w 6200882"/>
              <a:gd name="connsiteY0" fmla="*/ 2050 h 2950758"/>
              <a:gd name="connsiteX1" fmla="*/ 586705 w 6200882"/>
              <a:gd name="connsiteY1" fmla="*/ 481335 h 2950758"/>
              <a:gd name="connsiteX2" fmla="*/ 1977 w 6200882"/>
              <a:gd name="connsiteY2" fmla="*/ 1894177 h 2950758"/>
              <a:gd name="connsiteX3" fmla="*/ 715360 w 6200882"/>
              <a:gd name="connsiteY3" fmla="*/ 2734478 h 2950758"/>
              <a:gd name="connsiteX4" fmla="*/ 2696384 w 6200882"/>
              <a:gd name="connsiteY4" fmla="*/ 2946392 h 2950758"/>
              <a:gd name="connsiteX5" fmla="*/ 4726502 w 6200882"/>
              <a:gd name="connsiteY5" fmla="*/ 2603518 h 2950758"/>
              <a:gd name="connsiteX6" fmla="*/ 5547003 w 6200882"/>
              <a:gd name="connsiteY6" fmla="*/ 1807553 h 2950758"/>
              <a:gd name="connsiteX7" fmla="*/ 6033623 w 6200882"/>
              <a:gd name="connsiteY7" fmla="*/ 625177 h 2950758"/>
              <a:gd name="connsiteX8" fmla="*/ 2738118 w 6200882"/>
              <a:gd name="connsiteY8" fmla="*/ 2050 h 2950758"/>
              <a:gd name="connsiteX0" fmla="*/ 2738118 w 6200882"/>
              <a:gd name="connsiteY0" fmla="*/ 1623 h 2954871"/>
              <a:gd name="connsiteX1" fmla="*/ 586705 w 6200882"/>
              <a:gd name="connsiteY1" fmla="*/ 480908 h 2954871"/>
              <a:gd name="connsiteX2" fmla="*/ 1977 w 6200882"/>
              <a:gd name="connsiteY2" fmla="*/ 1549091 h 2954871"/>
              <a:gd name="connsiteX3" fmla="*/ 715360 w 6200882"/>
              <a:gd name="connsiteY3" fmla="*/ 2734051 h 2954871"/>
              <a:gd name="connsiteX4" fmla="*/ 2696384 w 6200882"/>
              <a:gd name="connsiteY4" fmla="*/ 2945965 h 2954871"/>
              <a:gd name="connsiteX5" fmla="*/ 4726502 w 6200882"/>
              <a:gd name="connsiteY5" fmla="*/ 2603091 h 2954871"/>
              <a:gd name="connsiteX6" fmla="*/ 5547003 w 6200882"/>
              <a:gd name="connsiteY6" fmla="*/ 1807126 h 2954871"/>
              <a:gd name="connsiteX7" fmla="*/ 6033623 w 6200882"/>
              <a:gd name="connsiteY7" fmla="*/ 624750 h 2954871"/>
              <a:gd name="connsiteX8" fmla="*/ 2738118 w 6200882"/>
              <a:gd name="connsiteY8" fmla="*/ 1623 h 2954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00882" h="2954871">
                <a:moveTo>
                  <a:pt x="2738118" y="1623"/>
                </a:moveTo>
                <a:cubicBezTo>
                  <a:pt x="1830298" y="-22351"/>
                  <a:pt x="1042728" y="222997"/>
                  <a:pt x="586705" y="480908"/>
                </a:cubicBezTo>
                <a:cubicBezTo>
                  <a:pt x="130682" y="738819"/>
                  <a:pt x="-19465" y="1173567"/>
                  <a:pt x="1977" y="1549091"/>
                </a:cubicBezTo>
                <a:cubicBezTo>
                  <a:pt x="23419" y="1924615"/>
                  <a:pt x="266292" y="2501239"/>
                  <a:pt x="715360" y="2734051"/>
                </a:cubicBezTo>
                <a:cubicBezTo>
                  <a:pt x="1164428" y="2966863"/>
                  <a:pt x="2027860" y="2967792"/>
                  <a:pt x="2696384" y="2945965"/>
                </a:cubicBezTo>
                <a:cubicBezTo>
                  <a:pt x="3364908" y="2924138"/>
                  <a:pt x="4251399" y="2792898"/>
                  <a:pt x="4726502" y="2603091"/>
                </a:cubicBezTo>
                <a:cubicBezTo>
                  <a:pt x="5201605" y="2413285"/>
                  <a:pt x="5503823" y="2214265"/>
                  <a:pt x="5547003" y="1807126"/>
                </a:cubicBezTo>
                <a:cubicBezTo>
                  <a:pt x="5590183" y="1399987"/>
                  <a:pt x="6588040" y="1241605"/>
                  <a:pt x="6033623" y="624750"/>
                </a:cubicBezTo>
                <a:cubicBezTo>
                  <a:pt x="5479206" y="7895"/>
                  <a:pt x="3645938" y="25597"/>
                  <a:pt x="2738118" y="1623"/>
                </a:cubicBezTo>
                <a:close/>
              </a:path>
            </a:pathLst>
          </a:custGeom>
          <a:solidFill>
            <a:schemeClr val="accent1"/>
          </a:solidFill>
          <a:ln>
            <a:noFill/>
          </a:ln>
        </p:spPr>
        <p:style>
          <a:lnRef idx="0">
            <a:scrgbClr r="0" g="0" b="0"/>
          </a:lnRef>
          <a:fillRef idx="0">
            <a:scrgbClr r="0" g="0" b="0"/>
          </a:fillRef>
          <a:effectRef idx="0">
            <a:scrgbClr r="0" g="0" b="0"/>
          </a:effectRef>
          <a:fontRef idx="minor">
            <a:schemeClr val="lt1"/>
          </a:fontRef>
        </p:style>
        <p:txBody>
          <a:bodyPr lIns="0" rtlCol="0" anchor="ctr"/>
          <a:lstStyle/>
          <a:p>
            <a:r>
              <a:rPr lang="sv-SE" sz="3200" b="1">
                <a:latin typeface="+mj-lt"/>
              </a:rPr>
              <a:t>     Nuläge</a:t>
            </a:r>
          </a:p>
        </p:txBody>
      </p:sp>
      <p:cxnSp>
        <p:nvCxnSpPr>
          <p:cNvPr id="11" name="Koppling: böjd 10">
            <a:extLst>
              <a:ext uri="{FF2B5EF4-FFF2-40B4-BE49-F238E27FC236}">
                <a16:creationId xmlns:a16="http://schemas.microsoft.com/office/drawing/2014/main" id="{7E0DF6C7-777C-B6CC-9557-2E3E0526DB61}"/>
              </a:ext>
            </a:extLst>
          </p:cNvPr>
          <p:cNvCxnSpPr>
            <a:cxnSpLocks/>
          </p:cNvCxnSpPr>
          <p:nvPr/>
        </p:nvCxnSpPr>
        <p:spPr>
          <a:xfrm flipV="1">
            <a:off x="1572567" y="3003031"/>
            <a:ext cx="5511724" cy="2311324"/>
          </a:xfrm>
          <a:prstGeom prst="curvedConnector3">
            <a:avLst>
              <a:gd name="adj1" fmla="val 45811"/>
            </a:avLst>
          </a:prstGeom>
          <a:ln w="127000">
            <a:solidFill>
              <a:schemeClr val="accent2">
                <a:alpha val="70000"/>
              </a:schemeClr>
            </a:solidFill>
            <a:tailEnd type="triangle"/>
          </a:ln>
        </p:spPr>
        <p:style>
          <a:lnRef idx="1">
            <a:schemeClr val="dk1"/>
          </a:lnRef>
          <a:fillRef idx="0">
            <a:schemeClr val="dk1"/>
          </a:fillRef>
          <a:effectRef idx="0">
            <a:schemeClr val="dk1"/>
          </a:effectRef>
          <a:fontRef idx="minor">
            <a:schemeClr val="tx1"/>
          </a:fontRef>
        </p:style>
      </p:cxnSp>
      <p:sp>
        <p:nvSpPr>
          <p:cNvPr id="12" name="Frihandsfigur: Form 3">
            <a:extLst>
              <a:ext uri="{FF2B5EF4-FFF2-40B4-BE49-F238E27FC236}">
                <a16:creationId xmlns:a16="http://schemas.microsoft.com/office/drawing/2014/main" id="{BD961BAC-6814-E4E4-21E0-AF96EF6F5432}"/>
              </a:ext>
            </a:extLst>
          </p:cNvPr>
          <p:cNvSpPr/>
          <p:nvPr/>
        </p:nvSpPr>
        <p:spPr>
          <a:xfrm>
            <a:off x="4468137" y="3830309"/>
            <a:ext cx="3737400" cy="2256073"/>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915376"/>
              <a:gd name="connsiteX1" fmla="*/ 487794 w 4796883"/>
              <a:gd name="connsiteY1" fmla="*/ 254507 h 2915376"/>
              <a:gd name="connsiteX2" fmla="*/ 114 w 4796883"/>
              <a:gd name="connsiteY2" fmla="*/ 1604777 h 2915376"/>
              <a:gd name="connsiteX3" fmla="*/ 518274 w 4796883"/>
              <a:gd name="connsiteY3" fmla="*/ 2507128 h 2915376"/>
              <a:gd name="connsiteX4" fmla="*/ 2379594 w 4796883"/>
              <a:gd name="connsiteY4" fmla="*/ 2913314 h 2915376"/>
              <a:gd name="connsiteX5" fmla="*/ 4419714 w 4796883"/>
              <a:gd name="connsiteY5" fmla="*/ 2612804 h 2915376"/>
              <a:gd name="connsiteX6" fmla="*/ 4732134 w 4796883"/>
              <a:gd name="connsiteY6" fmla="*/ 1573383 h 2915376"/>
              <a:gd name="connsiteX7" fmla="*/ 4480674 w 4796883"/>
              <a:gd name="connsiteY7" fmla="*/ 169970 h 2915376"/>
              <a:gd name="connsiteX8" fmla="*/ 1966074 w 4796883"/>
              <a:gd name="connsiteY8" fmla="*/ 33702 h 2915376"/>
              <a:gd name="connsiteX0" fmla="*/ 1966074 w 4796883"/>
              <a:gd name="connsiteY0" fmla="*/ 33702 h 2913537"/>
              <a:gd name="connsiteX1" fmla="*/ 487794 w 4796883"/>
              <a:gd name="connsiteY1" fmla="*/ 254507 h 2913537"/>
              <a:gd name="connsiteX2" fmla="*/ 114 w 4796883"/>
              <a:gd name="connsiteY2" fmla="*/ 1604777 h 2913537"/>
              <a:gd name="connsiteX3" fmla="*/ 518274 w 4796883"/>
              <a:gd name="connsiteY3" fmla="*/ 2507128 h 2913537"/>
              <a:gd name="connsiteX4" fmla="*/ 2379594 w 4796883"/>
              <a:gd name="connsiteY4" fmla="*/ 2913314 h 2913537"/>
              <a:gd name="connsiteX5" fmla="*/ 4054890 w 4796883"/>
              <a:gd name="connsiteY5" fmla="*/ 2460547 h 2913537"/>
              <a:gd name="connsiteX6" fmla="*/ 4732134 w 4796883"/>
              <a:gd name="connsiteY6" fmla="*/ 1573383 h 2913537"/>
              <a:gd name="connsiteX7" fmla="*/ 4480674 w 4796883"/>
              <a:gd name="connsiteY7" fmla="*/ 169970 h 2913537"/>
              <a:gd name="connsiteX8" fmla="*/ 1966074 w 4796883"/>
              <a:gd name="connsiteY8" fmla="*/ 33702 h 2913537"/>
              <a:gd name="connsiteX0" fmla="*/ 1966074 w 4796883"/>
              <a:gd name="connsiteY0" fmla="*/ 33702 h 2913537"/>
              <a:gd name="connsiteX1" fmla="*/ 487794 w 4796883"/>
              <a:gd name="connsiteY1" fmla="*/ 254507 h 2913537"/>
              <a:gd name="connsiteX2" fmla="*/ 114 w 4796883"/>
              <a:gd name="connsiteY2" fmla="*/ 1604777 h 2913537"/>
              <a:gd name="connsiteX3" fmla="*/ 518274 w 4796883"/>
              <a:gd name="connsiteY3" fmla="*/ 2507128 h 2913537"/>
              <a:gd name="connsiteX4" fmla="*/ 2379594 w 4796883"/>
              <a:gd name="connsiteY4" fmla="*/ 2913314 h 2913537"/>
              <a:gd name="connsiteX5" fmla="*/ 4054890 w 4796883"/>
              <a:gd name="connsiteY5" fmla="*/ 2460547 h 2913537"/>
              <a:gd name="connsiteX6" fmla="*/ 4732134 w 4796883"/>
              <a:gd name="connsiteY6" fmla="*/ 1573383 h 2913537"/>
              <a:gd name="connsiteX7" fmla="*/ 4480674 w 4796883"/>
              <a:gd name="connsiteY7" fmla="*/ 169970 h 2913537"/>
              <a:gd name="connsiteX8" fmla="*/ 1966074 w 4796883"/>
              <a:gd name="connsiteY8" fmla="*/ 33702 h 2913537"/>
              <a:gd name="connsiteX0" fmla="*/ 1966074 w 4796883"/>
              <a:gd name="connsiteY0" fmla="*/ 33702 h 2921026"/>
              <a:gd name="connsiteX1" fmla="*/ 487794 w 4796883"/>
              <a:gd name="connsiteY1" fmla="*/ 254507 h 2921026"/>
              <a:gd name="connsiteX2" fmla="*/ 114 w 4796883"/>
              <a:gd name="connsiteY2" fmla="*/ 1604777 h 2921026"/>
              <a:gd name="connsiteX3" fmla="*/ 518274 w 4796883"/>
              <a:gd name="connsiteY3" fmla="*/ 2507128 h 2921026"/>
              <a:gd name="connsiteX4" fmla="*/ 2379594 w 4796883"/>
              <a:gd name="connsiteY4" fmla="*/ 2913314 h 2921026"/>
              <a:gd name="connsiteX5" fmla="*/ 3406755 w 4796883"/>
              <a:gd name="connsiteY5" fmla="*/ 2749969 h 2921026"/>
              <a:gd name="connsiteX6" fmla="*/ 4054890 w 4796883"/>
              <a:gd name="connsiteY6" fmla="*/ 2460547 h 2921026"/>
              <a:gd name="connsiteX7" fmla="*/ 4732134 w 4796883"/>
              <a:gd name="connsiteY7" fmla="*/ 1573383 h 2921026"/>
              <a:gd name="connsiteX8" fmla="*/ 4480674 w 4796883"/>
              <a:gd name="connsiteY8" fmla="*/ 169970 h 2921026"/>
              <a:gd name="connsiteX9" fmla="*/ 1966074 w 4796883"/>
              <a:gd name="connsiteY9" fmla="*/ 33702 h 2921026"/>
              <a:gd name="connsiteX0" fmla="*/ 1966074 w 4796883"/>
              <a:gd name="connsiteY0" fmla="*/ 33702 h 3033316"/>
              <a:gd name="connsiteX1" fmla="*/ 487794 w 4796883"/>
              <a:gd name="connsiteY1" fmla="*/ 254507 h 3033316"/>
              <a:gd name="connsiteX2" fmla="*/ 114 w 4796883"/>
              <a:gd name="connsiteY2" fmla="*/ 1604777 h 3033316"/>
              <a:gd name="connsiteX3" fmla="*/ 518274 w 4796883"/>
              <a:gd name="connsiteY3" fmla="*/ 2507128 h 3033316"/>
              <a:gd name="connsiteX4" fmla="*/ 2379594 w 4796883"/>
              <a:gd name="connsiteY4" fmla="*/ 2913314 h 3033316"/>
              <a:gd name="connsiteX5" fmla="*/ 3798602 w 4796883"/>
              <a:gd name="connsiteY5" fmla="*/ 3003732 h 3033316"/>
              <a:gd name="connsiteX6" fmla="*/ 4054890 w 4796883"/>
              <a:gd name="connsiteY6" fmla="*/ 2460547 h 3033316"/>
              <a:gd name="connsiteX7" fmla="*/ 4732134 w 4796883"/>
              <a:gd name="connsiteY7" fmla="*/ 1573383 h 3033316"/>
              <a:gd name="connsiteX8" fmla="*/ 4480674 w 4796883"/>
              <a:gd name="connsiteY8" fmla="*/ 169970 h 3033316"/>
              <a:gd name="connsiteX9" fmla="*/ 1966074 w 4796883"/>
              <a:gd name="connsiteY9" fmla="*/ 33702 h 3033316"/>
              <a:gd name="connsiteX0" fmla="*/ 1966074 w 4796883"/>
              <a:gd name="connsiteY0" fmla="*/ 33702 h 3033316"/>
              <a:gd name="connsiteX1" fmla="*/ 487794 w 4796883"/>
              <a:gd name="connsiteY1" fmla="*/ 254507 h 3033316"/>
              <a:gd name="connsiteX2" fmla="*/ 114 w 4796883"/>
              <a:gd name="connsiteY2" fmla="*/ 1604777 h 3033316"/>
              <a:gd name="connsiteX3" fmla="*/ 518274 w 4796883"/>
              <a:gd name="connsiteY3" fmla="*/ 2507128 h 3033316"/>
              <a:gd name="connsiteX4" fmla="*/ 2379594 w 4796883"/>
              <a:gd name="connsiteY4" fmla="*/ 2913314 h 3033316"/>
              <a:gd name="connsiteX5" fmla="*/ 3798602 w 4796883"/>
              <a:gd name="connsiteY5" fmla="*/ 3003732 h 3033316"/>
              <a:gd name="connsiteX6" fmla="*/ 4271081 w 4796883"/>
              <a:gd name="connsiteY6" fmla="*/ 2342125 h 3033316"/>
              <a:gd name="connsiteX7" fmla="*/ 4732134 w 4796883"/>
              <a:gd name="connsiteY7" fmla="*/ 1573383 h 3033316"/>
              <a:gd name="connsiteX8" fmla="*/ 4480674 w 4796883"/>
              <a:gd name="connsiteY8" fmla="*/ 169970 h 3033316"/>
              <a:gd name="connsiteX9" fmla="*/ 1966074 w 4796883"/>
              <a:gd name="connsiteY9" fmla="*/ 33702 h 3033316"/>
              <a:gd name="connsiteX0" fmla="*/ 1966752 w 4797561"/>
              <a:gd name="connsiteY0" fmla="*/ 33702 h 3025870"/>
              <a:gd name="connsiteX1" fmla="*/ 488472 w 4797561"/>
              <a:gd name="connsiteY1" fmla="*/ 254507 h 3025870"/>
              <a:gd name="connsiteX2" fmla="*/ 792 w 4797561"/>
              <a:gd name="connsiteY2" fmla="*/ 1604777 h 3025870"/>
              <a:gd name="connsiteX3" fmla="*/ 573000 w 4797561"/>
              <a:gd name="connsiteY3" fmla="*/ 2845478 h 3025870"/>
              <a:gd name="connsiteX4" fmla="*/ 2380272 w 4797561"/>
              <a:gd name="connsiteY4" fmla="*/ 2913314 h 3025870"/>
              <a:gd name="connsiteX5" fmla="*/ 3799280 w 4797561"/>
              <a:gd name="connsiteY5" fmla="*/ 3003732 h 3025870"/>
              <a:gd name="connsiteX6" fmla="*/ 4271759 w 4797561"/>
              <a:gd name="connsiteY6" fmla="*/ 2342125 h 3025870"/>
              <a:gd name="connsiteX7" fmla="*/ 4732812 w 4797561"/>
              <a:gd name="connsiteY7" fmla="*/ 1573383 h 3025870"/>
              <a:gd name="connsiteX8" fmla="*/ 4481352 w 4797561"/>
              <a:gd name="connsiteY8" fmla="*/ 169970 h 3025870"/>
              <a:gd name="connsiteX9" fmla="*/ 1966752 w 4797561"/>
              <a:gd name="connsiteY9" fmla="*/ 33702 h 3025870"/>
              <a:gd name="connsiteX0" fmla="*/ 1966752 w 4797561"/>
              <a:gd name="connsiteY0" fmla="*/ 33702 h 3025872"/>
              <a:gd name="connsiteX1" fmla="*/ 488472 w 4797561"/>
              <a:gd name="connsiteY1" fmla="*/ 254507 h 3025872"/>
              <a:gd name="connsiteX2" fmla="*/ 792 w 4797561"/>
              <a:gd name="connsiteY2" fmla="*/ 1604777 h 3025872"/>
              <a:gd name="connsiteX3" fmla="*/ 573000 w 4797561"/>
              <a:gd name="connsiteY3" fmla="*/ 2845478 h 3025872"/>
              <a:gd name="connsiteX4" fmla="*/ 2380272 w 4797561"/>
              <a:gd name="connsiteY4" fmla="*/ 2913314 h 3025872"/>
              <a:gd name="connsiteX5" fmla="*/ 3799280 w 4797561"/>
              <a:gd name="connsiteY5" fmla="*/ 3003732 h 3025872"/>
              <a:gd name="connsiteX6" fmla="*/ 4325807 w 4797561"/>
              <a:gd name="connsiteY6" fmla="*/ 2443630 h 3025872"/>
              <a:gd name="connsiteX7" fmla="*/ 4732812 w 4797561"/>
              <a:gd name="connsiteY7" fmla="*/ 1573383 h 3025872"/>
              <a:gd name="connsiteX8" fmla="*/ 4481352 w 4797561"/>
              <a:gd name="connsiteY8" fmla="*/ 169970 h 3025872"/>
              <a:gd name="connsiteX9" fmla="*/ 1966752 w 4797561"/>
              <a:gd name="connsiteY9" fmla="*/ 33702 h 3025872"/>
              <a:gd name="connsiteX0" fmla="*/ 1966752 w 4739644"/>
              <a:gd name="connsiteY0" fmla="*/ 33702 h 3025870"/>
              <a:gd name="connsiteX1" fmla="*/ 488472 w 4739644"/>
              <a:gd name="connsiteY1" fmla="*/ 254507 h 3025870"/>
              <a:gd name="connsiteX2" fmla="*/ 792 w 4739644"/>
              <a:gd name="connsiteY2" fmla="*/ 1604777 h 3025870"/>
              <a:gd name="connsiteX3" fmla="*/ 573000 w 4739644"/>
              <a:gd name="connsiteY3" fmla="*/ 2845478 h 3025870"/>
              <a:gd name="connsiteX4" fmla="*/ 2380272 w 4739644"/>
              <a:gd name="connsiteY4" fmla="*/ 2913314 h 3025870"/>
              <a:gd name="connsiteX5" fmla="*/ 3799280 w 4739644"/>
              <a:gd name="connsiteY5" fmla="*/ 3003732 h 3025870"/>
              <a:gd name="connsiteX6" fmla="*/ 4325807 w 4739644"/>
              <a:gd name="connsiteY6" fmla="*/ 2443630 h 3025870"/>
              <a:gd name="connsiteX7" fmla="*/ 4732812 w 4739644"/>
              <a:gd name="connsiteY7" fmla="*/ 1573383 h 3025870"/>
              <a:gd name="connsiteX8" fmla="*/ 4157066 w 4739644"/>
              <a:gd name="connsiteY8" fmla="*/ 169969 h 3025870"/>
              <a:gd name="connsiteX9" fmla="*/ 1966752 w 4739644"/>
              <a:gd name="connsiteY9" fmla="*/ 33702 h 3025870"/>
              <a:gd name="connsiteX0" fmla="*/ 1966752 w 4744103"/>
              <a:gd name="connsiteY0" fmla="*/ 33702 h 3088160"/>
              <a:gd name="connsiteX1" fmla="*/ 488472 w 4744103"/>
              <a:gd name="connsiteY1" fmla="*/ 254507 h 3088160"/>
              <a:gd name="connsiteX2" fmla="*/ 792 w 4744103"/>
              <a:gd name="connsiteY2" fmla="*/ 1604777 h 3088160"/>
              <a:gd name="connsiteX3" fmla="*/ 573000 w 4744103"/>
              <a:gd name="connsiteY3" fmla="*/ 2845478 h 3088160"/>
              <a:gd name="connsiteX4" fmla="*/ 2380272 w 4744103"/>
              <a:gd name="connsiteY4" fmla="*/ 2913314 h 3088160"/>
              <a:gd name="connsiteX5" fmla="*/ 3799280 w 4744103"/>
              <a:gd name="connsiteY5" fmla="*/ 3003732 h 3088160"/>
              <a:gd name="connsiteX6" fmla="*/ 4732812 w 4744103"/>
              <a:gd name="connsiteY6" fmla="*/ 1573383 h 3088160"/>
              <a:gd name="connsiteX7" fmla="*/ 4157066 w 4744103"/>
              <a:gd name="connsiteY7" fmla="*/ 169969 h 3088160"/>
              <a:gd name="connsiteX8" fmla="*/ 1966752 w 4744103"/>
              <a:gd name="connsiteY8" fmla="*/ 33702 h 3088160"/>
              <a:gd name="connsiteX0" fmla="*/ 1966752 w 4744102"/>
              <a:gd name="connsiteY0" fmla="*/ 33702 h 3088160"/>
              <a:gd name="connsiteX1" fmla="*/ 488472 w 4744102"/>
              <a:gd name="connsiteY1" fmla="*/ 254507 h 3088160"/>
              <a:gd name="connsiteX2" fmla="*/ 792 w 4744102"/>
              <a:gd name="connsiteY2" fmla="*/ 1604777 h 3088160"/>
              <a:gd name="connsiteX3" fmla="*/ 573000 w 4744102"/>
              <a:gd name="connsiteY3" fmla="*/ 2845478 h 3088160"/>
              <a:gd name="connsiteX4" fmla="*/ 1907354 w 4744102"/>
              <a:gd name="connsiteY4" fmla="*/ 2913314 h 3088160"/>
              <a:gd name="connsiteX5" fmla="*/ 3799280 w 4744102"/>
              <a:gd name="connsiteY5" fmla="*/ 3003732 h 3088160"/>
              <a:gd name="connsiteX6" fmla="*/ 4732812 w 4744102"/>
              <a:gd name="connsiteY6" fmla="*/ 1573383 h 3088160"/>
              <a:gd name="connsiteX7" fmla="*/ 4157066 w 4744102"/>
              <a:gd name="connsiteY7" fmla="*/ 169969 h 3088160"/>
              <a:gd name="connsiteX8" fmla="*/ 1966752 w 4744102"/>
              <a:gd name="connsiteY8" fmla="*/ 33702 h 3088160"/>
              <a:gd name="connsiteX0" fmla="*/ 1966345 w 4743695"/>
              <a:gd name="connsiteY0" fmla="*/ 33702 h 3084551"/>
              <a:gd name="connsiteX1" fmla="*/ 488065 w 4743695"/>
              <a:gd name="connsiteY1" fmla="*/ 254507 h 3084551"/>
              <a:gd name="connsiteX2" fmla="*/ 385 w 4743695"/>
              <a:gd name="connsiteY2" fmla="*/ 1604777 h 3084551"/>
              <a:gd name="connsiteX3" fmla="*/ 545569 w 4743695"/>
              <a:gd name="connsiteY3" fmla="*/ 2980818 h 3084551"/>
              <a:gd name="connsiteX4" fmla="*/ 1906947 w 4743695"/>
              <a:gd name="connsiteY4" fmla="*/ 2913314 h 3084551"/>
              <a:gd name="connsiteX5" fmla="*/ 3798873 w 4743695"/>
              <a:gd name="connsiteY5" fmla="*/ 3003732 h 3084551"/>
              <a:gd name="connsiteX6" fmla="*/ 4732405 w 4743695"/>
              <a:gd name="connsiteY6" fmla="*/ 1573383 h 3084551"/>
              <a:gd name="connsiteX7" fmla="*/ 4156659 w 4743695"/>
              <a:gd name="connsiteY7" fmla="*/ 169969 h 3084551"/>
              <a:gd name="connsiteX8" fmla="*/ 1966345 w 4743695"/>
              <a:gd name="connsiteY8" fmla="*/ 33702 h 3084551"/>
              <a:gd name="connsiteX0" fmla="*/ 1966345 w 4743695"/>
              <a:gd name="connsiteY0" fmla="*/ 33702 h 3062254"/>
              <a:gd name="connsiteX1" fmla="*/ 488065 w 4743695"/>
              <a:gd name="connsiteY1" fmla="*/ 254507 h 3062254"/>
              <a:gd name="connsiteX2" fmla="*/ 385 w 4743695"/>
              <a:gd name="connsiteY2" fmla="*/ 1604777 h 3062254"/>
              <a:gd name="connsiteX3" fmla="*/ 545569 w 4743695"/>
              <a:gd name="connsiteY3" fmla="*/ 2980818 h 3062254"/>
              <a:gd name="connsiteX4" fmla="*/ 1906947 w 4743695"/>
              <a:gd name="connsiteY4" fmla="*/ 2913314 h 3062254"/>
              <a:gd name="connsiteX5" fmla="*/ 3798873 w 4743695"/>
              <a:gd name="connsiteY5" fmla="*/ 3003732 h 3062254"/>
              <a:gd name="connsiteX6" fmla="*/ 4732405 w 4743695"/>
              <a:gd name="connsiteY6" fmla="*/ 1573383 h 3062254"/>
              <a:gd name="connsiteX7" fmla="*/ 4156659 w 4743695"/>
              <a:gd name="connsiteY7" fmla="*/ 169969 h 3062254"/>
              <a:gd name="connsiteX8" fmla="*/ 1966345 w 4743695"/>
              <a:gd name="connsiteY8" fmla="*/ 33702 h 3062254"/>
              <a:gd name="connsiteX0" fmla="*/ 1966345 w 4743695"/>
              <a:gd name="connsiteY0" fmla="*/ 33702 h 3062256"/>
              <a:gd name="connsiteX1" fmla="*/ 488065 w 4743695"/>
              <a:gd name="connsiteY1" fmla="*/ 254507 h 3062256"/>
              <a:gd name="connsiteX2" fmla="*/ 385 w 4743695"/>
              <a:gd name="connsiteY2" fmla="*/ 1604777 h 3062256"/>
              <a:gd name="connsiteX3" fmla="*/ 545569 w 4743695"/>
              <a:gd name="connsiteY3" fmla="*/ 2980818 h 3062256"/>
              <a:gd name="connsiteX4" fmla="*/ 1906947 w 4743695"/>
              <a:gd name="connsiteY4" fmla="*/ 2913314 h 3062256"/>
              <a:gd name="connsiteX5" fmla="*/ 3798873 w 4743695"/>
              <a:gd name="connsiteY5" fmla="*/ 3003732 h 3062256"/>
              <a:gd name="connsiteX6" fmla="*/ 4732405 w 4743695"/>
              <a:gd name="connsiteY6" fmla="*/ 1573383 h 3062256"/>
              <a:gd name="connsiteX7" fmla="*/ 4156659 w 4743695"/>
              <a:gd name="connsiteY7" fmla="*/ 169969 h 3062256"/>
              <a:gd name="connsiteX8" fmla="*/ 1966345 w 4743695"/>
              <a:gd name="connsiteY8" fmla="*/ 33702 h 3062256"/>
              <a:gd name="connsiteX0" fmla="*/ 1966345 w 4743695"/>
              <a:gd name="connsiteY0" fmla="*/ 33702 h 3158150"/>
              <a:gd name="connsiteX1" fmla="*/ 488065 w 4743695"/>
              <a:gd name="connsiteY1" fmla="*/ 254507 h 3158150"/>
              <a:gd name="connsiteX2" fmla="*/ 385 w 4743695"/>
              <a:gd name="connsiteY2" fmla="*/ 1604777 h 3158150"/>
              <a:gd name="connsiteX3" fmla="*/ 545569 w 4743695"/>
              <a:gd name="connsiteY3" fmla="*/ 2980818 h 3158150"/>
              <a:gd name="connsiteX4" fmla="*/ 1906947 w 4743695"/>
              <a:gd name="connsiteY4" fmla="*/ 2913314 h 3158150"/>
              <a:gd name="connsiteX5" fmla="*/ 3798873 w 4743695"/>
              <a:gd name="connsiteY5" fmla="*/ 3003732 h 3158150"/>
              <a:gd name="connsiteX6" fmla="*/ 4732405 w 4743695"/>
              <a:gd name="connsiteY6" fmla="*/ 1573383 h 3158150"/>
              <a:gd name="connsiteX7" fmla="*/ 4156659 w 4743695"/>
              <a:gd name="connsiteY7" fmla="*/ 169969 h 3158150"/>
              <a:gd name="connsiteX8" fmla="*/ 1966345 w 4743695"/>
              <a:gd name="connsiteY8" fmla="*/ 33702 h 3158150"/>
              <a:gd name="connsiteX0" fmla="*/ 1966345 w 4743695"/>
              <a:gd name="connsiteY0" fmla="*/ 33702 h 3069157"/>
              <a:gd name="connsiteX1" fmla="*/ 488065 w 4743695"/>
              <a:gd name="connsiteY1" fmla="*/ 254507 h 3069157"/>
              <a:gd name="connsiteX2" fmla="*/ 385 w 4743695"/>
              <a:gd name="connsiteY2" fmla="*/ 1604777 h 3069157"/>
              <a:gd name="connsiteX3" fmla="*/ 545569 w 4743695"/>
              <a:gd name="connsiteY3" fmla="*/ 2980818 h 3069157"/>
              <a:gd name="connsiteX4" fmla="*/ 1906947 w 4743695"/>
              <a:gd name="connsiteY4" fmla="*/ 2913314 h 3069157"/>
              <a:gd name="connsiteX5" fmla="*/ 3961016 w 4743695"/>
              <a:gd name="connsiteY5" fmla="*/ 2766887 h 3069157"/>
              <a:gd name="connsiteX6" fmla="*/ 4732405 w 4743695"/>
              <a:gd name="connsiteY6" fmla="*/ 1573383 h 3069157"/>
              <a:gd name="connsiteX7" fmla="*/ 4156659 w 4743695"/>
              <a:gd name="connsiteY7" fmla="*/ 169969 h 3069157"/>
              <a:gd name="connsiteX8" fmla="*/ 1966345 w 4743695"/>
              <a:gd name="connsiteY8" fmla="*/ 33702 h 3069157"/>
              <a:gd name="connsiteX0" fmla="*/ 1966345 w 4743695"/>
              <a:gd name="connsiteY0" fmla="*/ 33702 h 3066288"/>
              <a:gd name="connsiteX1" fmla="*/ 488065 w 4743695"/>
              <a:gd name="connsiteY1" fmla="*/ 254507 h 3066288"/>
              <a:gd name="connsiteX2" fmla="*/ 385 w 4743695"/>
              <a:gd name="connsiteY2" fmla="*/ 1604777 h 3066288"/>
              <a:gd name="connsiteX3" fmla="*/ 545569 w 4743695"/>
              <a:gd name="connsiteY3" fmla="*/ 2980818 h 3066288"/>
              <a:gd name="connsiteX4" fmla="*/ 1906947 w 4743695"/>
              <a:gd name="connsiteY4" fmla="*/ 2913314 h 3066288"/>
              <a:gd name="connsiteX5" fmla="*/ 4201638 w 4743695"/>
              <a:gd name="connsiteY5" fmla="*/ 2861625 h 3066288"/>
              <a:gd name="connsiteX6" fmla="*/ 4732405 w 4743695"/>
              <a:gd name="connsiteY6" fmla="*/ 1573383 h 3066288"/>
              <a:gd name="connsiteX7" fmla="*/ 4156659 w 4743695"/>
              <a:gd name="connsiteY7" fmla="*/ 169969 h 3066288"/>
              <a:gd name="connsiteX8" fmla="*/ 1966345 w 4743695"/>
              <a:gd name="connsiteY8" fmla="*/ 33702 h 3066288"/>
              <a:gd name="connsiteX0" fmla="*/ 1966345 w 4738424"/>
              <a:gd name="connsiteY0" fmla="*/ 4943 h 3037529"/>
              <a:gd name="connsiteX1" fmla="*/ 488065 w 4738424"/>
              <a:gd name="connsiteY1" fmla="*/ 225748 h 3037529"/>
              <a:gd name="connsiteX2" fmla="*/ 385 w 4738424"/>
              <a:gd name="connsiteY2" fmla="*/ 1576018 h 3037529"/>
              <a:gd name="connsiteX3" fmla="*/ 545569 w 4738424"/>
              <a:gd name="connsiteY3" fmla="*/ 2952059 h 3037529"/>
              <a:gd name="connsiteX4" fmla="*/ 1906947 w 4738424"/>
              <a:gd name="connsiteY4" fmla="*/ 2884555 h 3037529"/>
              <a:gd name="connsiteX5" fmla="*/ 4201638 w 4738424"/>
              <a:gd name="connsiteY5" fmla="*/ 2832866 h 3037529"/>
              <a:gd name="connsiteX6" fmla="*/ 4732405 w 4738424"/>
              <a:gd name="connsiteY6" fmla="*/ 1544624 h 3037529"/>
              <a:gd name="connsiteX7" fmla="*/ 3938953 w 4738424"/>
              <a:gd name="connsiteY7" fmla="*/ 263016 h 3037529"/>
              <a:gd name="connsiteX8" fmla="*/ 1966345 w 4738424"/>
              <a:gd name="connsiteY8" fmla="*/ 4943 h 3037529"/>
              <a:gd name="connsiteX0" fmla="*/ 2069507 w 4738249"/>
              <a:gd name="connsiteY0" fmla="*/ 269 h 3195263"/>
              <a:gd name="connsiteX1" fmla="*/ 488104 w 4738249"/>
              <a:gd name="connsiteY1" fmla="*/ 383482 h 3195263"/>
              <a:gd name="connsiteX2" fmla="*/ 424 w 4738249"/>
              <a:gd name="connsiteY2" fmla="*/ 1733752 h 3195263"/>
              <a:gd name="connsiteX3" fmla="*/ 545608 w 4738249"/>
              <a:gd name="connsiteY3" fmla="*/ 3109793 h 3195263"/>
              <a:gd name="connsiteX4" fmla="*/ 1906986 w 4738249"/>
              <a:gd name="connsiteY4" fmla="*/ 3042289 h 3195263"/>
              <a:gd name="connsiteX5" fmla="*/ 4201677 w 4738249"/>
              <a:gd name="connsiteY5" fmla="*/ 2990600 h 3195263"/>
              <a:gd name="connsiteX6" fmla="*/ 4732444 w 4738249"/>
              <a:gd name="connsiteY6" fmla="*/ 1702358 h 3195263"/>
              <a:gd name="connsiteX7" fmla="*/ 3938992 w 4738249"/>
              <a:gd name="connsiteY7" fmla="*/ 420750 h 3195263"/>
              <a:gd name="connsiteX8" fmla="*/ 2069507 w 4738249"/>
              <a:gd name="connsiteY8" fmla="*/ 269 h 3195263"/>
              <a:gd name="connsiteX0" fmla="*/ 2069507 w 4557687"/>
              <a:gd name="connsiteY0" fmla="*/ 269 h 3195263"/>
              <a:gd name="connsiteX1" fmla="*/ 488104 w 4557687"/>
              <a:gd name="connsiteY1" fmla="*/ 383482 h 3195263"/>
              <a:gd name="connsiteX2" fmla="*/ 424 w 4557687"/>
              <a:gd name="connsiteY2" fmla="*/ 1733752 h 3195263"/>
              <a:gd name="connsiteX3" fmla="*/ 545608 w 4557687"/>
              <a:gd name="connsiteY3" fmla="*/ 3109793 h 3195263"/>
              <a:gd name="connsiteX4" fmla="*/ 1906986 w 4557687"/>
              <a:gd name="connsiteY4" fmla="*/ 3042289 h 3195263"/>
              <a:gd name="connsiteX5" fmla="*/ 4201677 w 4557687"/>
              <a:gd name="connsiteY5" fmla="*/ 2990600 h 3195263"/>
              <a:gd name="connsiteX6" fmla="*/ 4549113 w 4557687"/>
              <a:gd name="connsiteY6" fmla="*/ 1702359 h 3195263"/>
              <a:gd name="connsiteX7" fmla="*/ 3938992 w 4557687"/>
              <a:gd name="connsiteY7" fmla="*/ 420750 h 3195263"/>
              <a:gd name="connsiteX8" fmla="*/ 2069507 w 4557687"/>
              <a:gd name="connsiteY8" fmla="*/ 269 h 3195263"/>
              <a:gd name="connsiteX0" fmla="*/ 2069507 w 4554331"/>
              <a:gd name="connsiteY0" fmla="*/ 269 h 3195263"/>
              <a:gd name="connsiteX1" fmla="*/ 488104 w 4554331"/>
              <a:gd name="connsiteY1" fmla="*/ 383482 h 3195263"/>
              <a:gd name="connsiteX2" fmla="*/ 424 w 4554331"/>
              <a:gd name="connsiteY2" fmla="*/ 1733752 h 3195263"/>
              <a:gd name="connsiteX3" fmla="*/ 545608 w 4554331"/>
              <a:gd name="connsiteY3" fmla="*/ 3109793 h 3195263"/>
              <a:gd name="connsiteX4" fmla="*/ 1906986 w 4554331"/>
              <a:gd name="connsiteY4" fmla="*/ 3042289 h 3195263"/>
              <a:gd name="connsiteX5" fmla="*/ 4201677 w 4554331"/>
              <a:gd name="connsiteY5" fmla="*/ 2990600 h 3195263"/>
              <a:gd name="connsiteX6" fmla="*/ 4549113 w 4554331"/>
              <a:gd name="connsiteY6" fmla="*/ 1702359 h 3195263"/>
              <a:gd name="connsiteX7" fmla="*/ 3732744 w 4554331"/>
              <a:gd name="connsiteY7" fmla="*/ 420750 h 3195263"/>
              <a:gd name="connsiteX8" fmla="*/ 2069507 w 4554331"/>
              <a:gd name="connsiteY8" fmla="*/ 269 h 3195263"/>
              <a:gd name="connsiteX0" fmla="*/ 2069507 w 4554330"/>
              <a:gd name="connsiteY0" fmla="*/ 269 h 3193303"/>
              <a:gd name="connsiteX1" fmla="*/ 488104 w 4554330"/>
              <a:gd name="connsiteY1" fmla="*/ 383482 h 3193303"/>
              <a:gd name="connsiteX2" fmla="*/ 424 w 4554330"/>
              <a:gd name="connsiteY2" fmla="*/ 1733752 h 3193303"/>
              <a:gd name="connsiteX3" fmla="*/ 545608 w 4554330"/>
              <a:gd name="connsiteY3" fmla="*/ 3109793 h 3193303"/>
              <a:gd name="connsiteX4" fmla="*/ 1906986 w 4554330"/>
              <a:gd name="connsiteY4" fmla="*/ 3042289 h 3193303"/>
              <a:gd name="connsiteX5" fmla="*/ 4006887 w 4554330"/>
              <a:gd name="connsiteY5" fmla="*/ 3058270 h 3193303"/>
              <a:gd name="connsiteX6" fmla="*/ 4549113 w 4554330"/>
              <a:gd name="connsiteY6" fmla="*/ 1702359 h 3193303"/>
              <a:gd name="connsiteX7" fmla="*/ 3732744 w 4554330"/>
              <a:gd name="connsiteY7" fmla="*/ 420750 h 3193303"/>
              <a:gd name="connsiteX8" fmla="*/ 2069507 w 4554330"/>
              <a:gd name="connsiteY8" fmla="*/ 269 h 3193303"/>
              <a:gd name="connsiteX0" fmla="*/ 2069507 w 4452239"/>
              <a:gd name="connsiteY0" fmla="*/ 269 h 3193303"/>
              <a:gd name="connsiteX1" fmla="*/ 488104 w 4452239"/>
              <a:gd name="connsiteY1" fmla="*/ 383482 h 3193303"/>
              <a:gd name="connsiteX2" fmla="*/ 424 w 4452239"/>
              <a:gd name="connsiteY2" fmla="*/ 1733752 h 3193303"/>
              <a:gd name="connsiteX3" fmla="*/ 545608 w 4452239"/>
              <a:gd name="connsiteY3" fmla="*/ 3109793 h 3193303"/>
              <a:gd name="connsiteX4" fmla="*/ 1906986 w 4452239"/>
              <a:gd name="connsiteY4" fmla="*/ 3042289 h 3193303"/>
              <a:gd name="connsiteX5" fmla="*/ 4006887 w 4452239"/>
              <a:gd name="connsiteY5" fmla="*/ 3058270 h 3193303"/>
              <a:gd name="connsiteX6" fmla="*/ 4445989 w 4452239"/>
              <a:gd name="connsiteY6" fmla="*/ 1742961 h 3193303"/>
              <a:gd name="connsiteX7" fmla="*/ 3732744 w 4452239"/>
              <a:gd name="connsiteY7" fmla="*/ 420750 h 3193303"/>
              <a:gd name="connsiteX8" fmla="*/ 2069507 w 4452239"/>
              <a:gd name="connsiteY8" fmla="*/ 269 h 3193303"/>
              <a:gd name="connsiteX0" fmla="*/ 2069507 w 4445989"/>
              <a:gd name="connsiteY0" fmla="*/ 269 h 3193303"/>
              <a:gd name="connsiteX1" fmla="*/ 488104 w 4445989"/>
              <a:gd name="connsiteY1" fmla="*/ 383482 h 3193303"/>
              <a:gd name="connsiteX2" fmla="*/ 424 w 4445989"/>
              <a:gd name="connsiteY2" fmla="*/ 1733752 h 3193303"/>
              <a:gd name="connsiteX3" fmla="*/ 545608 w 4445989"/>
              <a:gd name="connsiteY3" fmla="*/ 3109793 h 3193303"/>
              <a:gd name="connsiteX4" fmla="*/ 1906986 w 4445989"/>
              <a:gd name="connsiteY4" fmla="*/ 3042289 h 3193303"/>
              <a:gd name="connsiteX5" fmla="*/ 4006887 w 4445989"/>
              <a:gd name="connsiteY5" fmla="*/ 3058270 h 3193303"/>
              <a:gd name="connsiteX6" fmla="*/ 4445989 w 4445989"/>
              <a:gd name="connsiteY6" fmla="*/ 1742961 h 3193303"/>
              <a:gd name="connsiteX7" fmla="*/ 3732744 w 4445989"/>
              <a:gd name="connsiteY7" fmla="*/ 420750 h 3193303"/>
              <a:gd name="connsiteX8" fmla="*/ 2069507 w 4445989"/>
              <a:gd name="connsiteY8" fmla="*/ 269 h 3193303"/>
              <a:gd name="connsiteX0" fmla="*/ 2069507 w 4475393"/>
              <a:gd name="connsiteY0" fmla="*/ 269 h 3193303"/>
              <a:gd name="connsiteX1" fmla="*/ 488104 w 4475393"/>
              <a:gd name="connsiteY1" fmla="*/ 383482 h 3193303"/>
              <a:gd name="connsiteX2" fmla="*/ 424 w 4475393"/>
              <a:gd name="connsiteY2" fmla="*/ 1733752 h 3193303"/>
              <a:gd name="connsiteX3" fmla="*/ 545608 w 4475393"/>
              <a:gd name="connsiteY3" fmla="*/ 3109793 h 3193303"/>
              <a:gd name="connsiteX4" fmla="*/ 1906986 w 4475393"/>
              <a:gd name="connsiteY4" fmla="*/ 3042289 h 3193303"/>
              <a:gd name="connsiteX5" fmla="*/ 4006887 w 4475393"/>
              <a:gd name="connsiteY5" fmla="*/ 3058270 h 3193303"/>
              <a:gd name="connsiteX6" fmla="*/ 4445989 w 4475393"/>
              <a:gd name="connsiteY6" fmla="*/ 1742961 h 3193303"/>
              <a:gd name="connsiteX7" fmla="*/ 3732744 w 4475393"/>
              <a:gd name="connsiteY7" fmla="*/ 420750 h 3193303"/>
              <a:gd name="connsiteX8" fmla="*/ 2069507 w 4475393"/>
              <a:gd name="connsiteY8" fmla="*/ 269 h 3193303"/>
              <a:gd name="connsiteX0" fmla="*/ 2069507 w 4549070"/>
              <a:gd name="connsiteY0" fmla="*/ 269 h 3193303"/>
              <a:gd name="connsiteX1" fmla="*/ 488104 w 4549070"/>
              <a:gd name="connsiteY1" fmla="*/ 383482 h 3193303"/>
              <a:gd name="connsiteX2" fmla="*/ 424 w 4549070"/>
              <a:gd name="connsiteY2" fmla="*/ 1733752 h 3193303"/>
              <a:gd name="connsiteX3" fmla="*/ 545608 w 4549070"/>
              <a:gd name="connsiteY3" fmla="*/ 3109793 h 3193303"/>
              <a:gd name="connsiteX4" fmla="*/ 1906986 w 4549070"/>
              <a:gd name="connsiteY4" fmla="*/ 3042289 h 3193303"/>
              <a:gd name="connsiteX5" fmla="*/ 4006887 w 4549070"/>
              <a:gd name="connsiteY5" fmla="*/ 3058270 h 3193303"/>
              <a:gd name="connsiteX6" fmla="*/ 4526196 w 4549070"/>
              <a:gd name="connsiteY6" fmla="*/ 1742961 h 3193303"/>
              <a:gd name="connsiteX7" fmla="*/ 3732744 w 4549070"/>
              <a:gd name="connsiteY7" fmla="*/ 420750 h 3193303"/>
              <a:gd name="connsiteX8" fmla="*/ 2069507 w 4549070"/>
              <a:gd name="connsiteY8" fmla="*/ 269 h 3193303"/>
              <a:gd name="connsiteX0" fmla="*/ 2069507 w 4528648"/>
              <a:gd name="connsiteY0" fmla="*/ 269 h 3193303"/>
              <a:gd name="connsiteX1" fmla="*/ 488104 w 4528648"/>
              <a:gd name="connsiteY1" fmla="*/ 383482 h 3193303"/>
              <a:gd name="connsiteX2" fmla="*/ 424 w 4528648"/>
              <a:gd name="connsiteY2" fmla="*/ 1733752 h 3193303"/>
              <a:gd name="connsiteX3" fmla="*/ 545608 w 4528648"/>
              <a:gd name="connsiteY3" fmla="*/ 3109793 h 3193303"/>
              <a:gd name="connsiteX4" fmla="*/ 1906986 w 4528648"/>
              <a:gd name="connsiteY4" fmla="*/ 3042289 h 3193303"/>
              <a:gd name="connsiteX5" fmla="*/ 4006887 w 4528648"/>
              <a:gd name="connsiteY5" fmla="*/ 3058270 h 3193303"/>
              <a:gd name="connsiteX6" fmla="*/ 4526196 w 4528648"/>
              <a:gd name="connsiteY6" fmla="*/ 1742961 h 3193303"/>
              <a:gd name="connsiteX7" fmla="*/ 3732744 w 4528648"/>
              <a:gd name="connsiteY7" fmla="*/ 420750 h 3193303"/>
              <a:gd name="connsiteX8" fmla="*/ 2069507 w 4528648"/>
              <a:gd name="connsiteY8" fmla="*/ 269 h 3193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28648" h="3193303">
                <a:moveTo>
                  <a:pt x="2069507" y="269"/>
                </a:moveTo>
                <a:cubicBezTo>
                  <a:pt x="1528734" y="-5942"/>
                  <a:pt x="832951" y="94568"/>
                  <a:pt x="488104" y="383482"/>
                </a:cubicBezTo>
                <a:cubicBezTo>
                  <a:pt x="143257" y="672396"/>
                  <a:pt x="-9160" y="1279367"/>
                  <a:pt x="424" y="1733752"/>
                </a:cubicBezTo>
                <a:cubicBezTo>
                  <a:pt x="10008" y="2188137"/>
                  <a:pt x="227848" y="2891704"/>
                  <a:pt x="545608" y="3109793"/>
                </a:cubicBezTo>
                <a:cubicBezTo>
                  <a:pt x="863368" y="3327882"/>
                  <a:pt x="1330106" y="3050876"/>
                  <a:pt x="1906986" y="3042289"/>
                </a:cubicBezTo>
                <a:cubicBezTo>
                  <a:pt x="2483866" y="3033702"/>
                  <a:pt x="3570352" y="3274825"/>
                  <a:pt x="4006887" y="3058270"/>
                </a:cubicBezTo>
                <a:cubicBezTo>
                  <a:pt x="4443422" y="2841715"/>
                  <a:pt x="4546772" y="2215255"/>
                  <a:pt x="4526196" y="1742961"/>
                </a:cubicBezTo>
                <a:cubicBezTo>
                  <a:pt x="4505620" y="1270667"/>
                  <a:pt x="4142192" y="711199"/>
                  <a:pt x="3732744" y="420750"/>
                </a:cubicBezTo>
                <a:cubicBezTo>
                  <a:pt x="3323296" y="130301"/>
                  <a:pt x="2610280" y="6480"/>
                  <a:pt x="2069507" y="269"/>
                </a:cubicBezTo>
                <a:close/>
              </a:path>
            </a:pathLst>
          </a:custGeom>
          <a:solidFill>
            <a:schemeClr val="accent4"/>
          </a:solidFill>
          <a:ln>
            <a:noFill/>
          </a:ln>
        </p:spPr>
        <p:style>
          <a:lnRef idx="0">
            <a:scrgbClr r="0" g="0" b="0"/>
          </a:lnRef>
          <a:fillRef idx="0">
            <a:scrgbClr r="0" g="0" b="0"/>
          </a:fillRef>
          <a:effectRef idx="0">
            <a:scrgbClr r="0" g="0" b="0"/>
          </a:effectRef>
          <a:fontRef idx="minor">
            <a:schemeClr val="lt1"/>
          </a:fontRef>
        </p:style>
        <p:txBody>
          <a:bodyPr lIns="504000" rIns="504000"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sv-SE" sz="3200" b="1">
                <a:solidFill>
                  <a:schemeClr val="bg1"/>
                </a:solidFill>
                <a:latin typeface="+mj-lt"/>
                <a:sym typeface="Wingdings" panose="05000000000000000000" pitchFamily="2" charset="2"/>
              </a:rPr>
              <a:t>Behov av omställning</a:t>
            </a:r>
          </a:p>
        </p:txBody>
      </p:sp>
    </p:spTree>
    <p:extLst>
      <p:ext uri="{BB962C8B-B14F-4D97-AF65-F5344CB8AC3E}">
        <p14:creationId xmlns:p14="http://schemas.microsoft.com/office/powerpoint/2010/main" val="39051880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82E870F-08BF-357E-A3A4-959F822E8218}"/>
            </a:ext>
          </a:extLst>
        </p:cNvPr>
        <p:cNvGrpSpPr/>
        <p:nvPr/>
      </p:nvGrpSpPr>
      <p:grpSpPr>
        <a:xfrm>
          <a:off x="0" y="0"/>
          <a:ext cx="0" cy="0"/>
          <a:chOff x="0" y="0"/>
          <a:chExt cx="0" cy="0"/>
        </a:xfrm>
      </p:grpSpPr>
      <p:sp>
        <p:nvSpPr>
          <p:cNvPr id="29" name="Rubrik 28">
            <a:extLst>
              <a:ext uri="{FF2B5EF4-FFF2-40B4-BE49-F238E27FC236}">
                <a16:creationId xmlns:a16="http://schemas.microsoft.com/office/drawing/2014/main" id="{A0AA2B1C-1BC4-6241-E3BB-DD34E4F38832}"/>
              </a:ext>
            </a:extLst>
          </p:cNvPr>
          <p:cNvSpPr>
            <a:spLocks noGrp="1"/>
          </p:cNvSpPr>
          <p:nvPr>
            <p:ph type="title"/>
          </p:nvPr>
        </p:nvSpPr>
        <p:spPr/>
        <p:txBody>
          <a:bodyPr/>
          <a:lstStyle/>
          <a:p>
            <a:r>
              <a:rPr lang="sv-SE" dirty="0"/>
              <a:t>Programkontorets arbete</a:t>
            </a:r>
          </a:p>
        </p:txBody>
      </p:sp>
      <p:grpSp>
        <p:nvGrpSpPr>
          <p:cNvPr id="12" name="Grupp 11">
            <a:extLst>
              <a:ext uri="{FF2B5EF4-FFF2-40B4-BE49-F238E27FC236}">
                <a16:creationId xmlns:a16="http://schemas.microsoft.com/office/drawing/2014/main" id="{7C977828-1801-2F56-F72E-4D103F309445}"/>
              </a:ext>
            </a:extLst>
          </p:cNvPr>
          <p:cNvGrpSpPr/>
          <p:nvPr/>
        </p:nvGrpSpPr>
        <p:grpSpPr>
          <a:xfrm>
            <a:off x="868605" y="4191877"/>
            <a:ext cx="4994662" cy="2279069"/>
            <a:chOff x="928826" y="4198929"/>
            <a:chExt cx="5772060" cy="2120878"/>
          </a:xfrm>
        </p:grpSpPr>
        <p:sp>
          <p:nvSpPr>
            <p:cNvPr id="3" name="Frihandsfigur: Form 2">
              <a:extLst>
                <a:ext uri="{FF2B5EF4-FFF2-40B4-BE49-F238E27FC236}">
                  <a16:creationId xmlns:a16="http://schemas.microsoft.com/office/drawing/2014/main" id="{D317C289-339B-E682-175D-930BC3464C67}"/>
                </a:ext>
              </a:extLst>
            </p:cNvPr>
            <p:cNvSpPr/>
            <p:nvPr/>
          </p:nvSpPr>
          <p:spPr>
            <a:xfrm>
              <a:off x="928826" y="4198929"/>
              <a:ext cx="5243576" cy="1983909"/>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22302 h 2660219"/>
                <a:gd name="connsiteX1" fmla="*/ 487794 w 4796883"/>
                <a:gd name="connsiteY1" fmla="*/ 243107 h 2660219"/>
                <a:gd name="connsiteX2" fmla="*/ 114 w 4796883"/>
                <a:gd name="connsiteY2" fmla="*/ 1593377 h 2660219"/>
                <a:gd name="connsiteX3" fmla="*/ 518274 w 4796883"/>
                <a:gd name="connsiteY3" fmla="*/ 2495728 h 2660219"/>
                <a:gd name="connsiteX4" fmla="*/ 2514714 w 4796883"/>
                <a:gd name="connsiteY4" fmla="*/ 2462057 h 2660219"/>
                <a:gd name="connsiteX5" fmla="*/ 4419714 w 4796883"/>
                <a:gd name="connsiteY5" fmla="*/ 2601404 h 2660219"/>
                <a:gd name="connsiteX6" fmla="*/ 4732134 w 4796883"/>
                <a:gd name="connsiteY6" fmla="*/ 1356420 h 2660219"/>
                <a:gd name="connsiteX7" fmla="*/ 4480674 w 4796883"/>
                <a:gd name="connsiteY7" fmla="*/ 158570 h 2660219"/>
                <a:gd name="connsiteX8" fmla="*/ 1966074 w 4796883"/>
                <a:gd name="connsiteY8" fmla="*/ 22302 h 2660219"/>
                <a:gd name="connsiteX0" fmla="*/ 1966074 w 4780987"/>
                <a:gd name="connsiteY0" fmla="*/ 22302 h 2660219"/>
                <a:gd name="connsiteX1" fmla="*/ 487794 w 4780987"/>
                <a:gd name="connsiteY1" fmla="*/ 243107 h 2660219"/>
                <a:gd name="connsiteX2" fmla="*/ 114 w 4780987"/>
                <a:gd name="connsiteY2" fmla="*/ 1593377 h 2660219"/>
                <a:gd name="connsiteX3" fmla="*/ 518274 w 4780987"/>
                <a:gd name="connsiteY3" fmla="*/ 2495728 h 2660219"/>
                <a:gd name="connsiteX4" fmla="*/ 2514714 w 4780987"/>
                <a:gd name="connsiteY4" fmla="*/ 2462057 h 2660219"/>
                <a:gd name="connsiteX5" fmla="*/ 4460251 w 4780987"/>
                <a:gd name="connsiteY5" fmla="*/ 2601404 h 2660219"/>
                <a:gd name="connsiteX6" fmla="*/ 4732134 w 4780987"/>
                <a:gd name="connsiteY6" fmla="*/ 1356420 h 2660219"/>
                <a:gd name="connsiteX7" fmla="*/ 4480674 w 4780987"/>
                <a:gd name="connsiteY7" fmla="*/ 158570 h 2660219"/>
                <a:gd name="connsiteX8" fmla="*/ 1966074 w 4780987"/>
                <a:gd name="connsiteY8" fmla="*/ 22302 h 2660219"/>
                <a:gd name="connsiteX0" fmla="*/ 1966074 w 4780987"/>
                <a:gd name="connsiteY0" fmla="*/ 2160 h 2786908"/>
                <a:gd name="connsiteX1" fmla="*/ 487794 w 4780987"/>
                <a:gd name="connsiteY1" fmla="*/ 369796 h 2786908"/>
                <a:gd name="connsiteX2" fmla="*/ 114 w 4780987"/>
                <a:gd name="connsiteY2" fmla="*/ 1720066 h 2786908"/>
                <a:gd name="connsiteX3" fmla="*/ 518274 w 4780987"/>
                <a:gd name="connsiteY3" fmla="*/ 2622417 h 2786908"/>
                <a:gd name="connsiteX4" fmla="*/ 2514714 w 4780987"/>
                <a:gd name="connsiteY4" fmla="*/ 2588746 h 2786908"/>
                <a:gd name="connsiteX5" fmla="*/ 4460251 w 4780987"/>
                <a:gd name="connsiteY5" fmla="*/ 2728093 h 2786908"/>
                <a:gd name="connsiteX6" fmla="*/ 4732134 w 4780987"/>
                <a:gd name="connsiteY6" fmla="*/ 1483109 h 2786908"/>
                <a:gd name="connsiteX7" fmla="*/ 4480674 w 4780987"/>
                <a:gd name="connsiteY7" fmla="*/ 285259 h 2786908"/>
                <a:gd name="connsiteX8" fmla="*/ 1966074 w 4780987"/>
                <a:gd name="connsiteY8" fmla="*/ 2160 h 2786908"/>
                <a:gd name="connsiteX0" fmla="*/ 1966074 w 4780987"/>
                <a:gd name="connsiteY0" fmla="*/ 2161 h 2713268"/>
                <a:gd name="connsiteX1" fmla="*/ 487794 w 4780987"/>
                <a:gd name="connsiteY1" fmla="*/ 369797 h 2713268"/>
                <a:gd name="connsiteX2" fmla="*/ 114 w 4780987"/>
                <a:gd name="connsiteY2" fmla="*/ 1720067 h 2713268"/>
                <a:gd name="connsiteX3" fmla="*/ 518274 w 4780987"/>
                <a:gd name="connsiteY3" fmla="*/ 2622418 h 2713268"/>
                <a:gd name="connsiteX4" fmla="*/ 2514714 w 4780987"/>
                <a:gd name="connsiteY4" fmla="*/ 2588747 h 2713268"/>
                <a:gd name="connsiteX5" fmla="*/ 4517766 w 4780987"/>
                <a:gd name="connsiteY5" fmla="*/ 2642787 h 2713268"/>
                <a:gd name="connsiteX6" fmla="*/ 4732134 w 4780987"/>
                <a:gd name="connsiteY6" fmla="*/ 1483110 h 2713268"/>
                <a:gd name="connsiteX7" fmla="*/ 4480674 w 4780987"/>
                <a:gd name="connsiteY7" fmla="*/ 285260 h 2713268"/>
                <a:gd name="connsiteX8" fmla="*/ 1966074 w 4780987"/>
                <a:gd name="connsiteY8" fmla="*/ 2161 h 2713268"/>
                <a:gd name="connsiteX0" fmla="*/ 1966074 w 4780987"/>
                <a:gd name="connsiteY0" fmla="*/ 2161 h 2763274"/>
                <a:gd name="connsiteX1" fmla="*/ 487794 w 4780987"/>
                <a:gd name="connsiteY1" fmla="*/ 369797 h 2763274"/>
                <a:gd name="connsiteX2" fmla="*/ 114 w 4780987"/>
                <a:gd name="connsiteY2" fmla="*/ 1720067 h 2763274"/>
                <a:gd name="connsiteX3" fmla="*/ 518275 w 4780987"/>
                <a:gd name="connsiteY3" fmla="*/ 2719912 h 2763274"/>
                <a:gd name="connsiteX4" fmla="*/ 2514714 w 4780987"/>
                <a:gd name="connsiteY4" fmla="*/ 2588747 h 2763274"/>
                <a:gd name="connsiteX5" fmla="*/ 4517766 w 4780987"/>
                <a:gd name="connsiteY5" fmla="*/ 2642787 h 2763274"/>
                <a:gd name="connsiteX6" fmla="*/ 4732134 w 4780987"/>
                <a:gd name="connsiteY6" fmla="*/ 1483110 h 2763274"/>
                <a:gd name="connsiteX7" fmla="*/ 4480674 w 4780987"/>
                <a:gd name="connsiteY7" fmla="*/ 285260 h 2763274"/>
                <a:gd name="connsiteX8" fmla="*/ 1966074 w 4780987"/>
                <a:gd name="connsiteY8" fmla="*/ 2161 h 2763274"/>
                <a:gd name="connsiteX0" fmla="*/ 1966074 w 4780987"/>
                <a:gd name="connsiteY0" fmla="*/ 2161 h 2776260"/>
                <a:gd name="connsiteX1" fmla="*/ 487794 w 4780987"/>
                <a:gd name="connsiteY1" fmla="*/ 369797 h 2776260"/>
                <a:gd name="connsiteX2" fmla="*/ 114 w 4780987"/>
                <a:gd name="connsiteY2" fmla="*/ 1720067 h 2776260"/>
                <a:gd name="connsiteX3" fmla="*/ 518275 w 4780987"/>
                <a:gd name="connsiteY3" fmla="*/ 2719912 h 2776260"/>
                <a:gd name="connsiteX4" fmla="*/ 2529092 w 4780987"/>
                <a:gd name="connsiteY4" fmla="*/ 2649679 h 2776260"/>
                <a:gd name="connsiteX5" fmla="*/ 4517766 w 4780987"/>
                <a:gd name="connsiteY5" fmla="*/ 2642787 h 2776260"/>
                <a:gd name="connsiteX6" fmla="*/ 4732134 w 4780987"/>
                <a:gd name="connsiteY6" fmla="*/ 1483110 h 2776260"/>
                <a:gd name="connsiteX7" fmla="*/ 4480674 w 4780987"/>
                <a:gd name="connsiteY7" fmla="*/ 285260 h 2776260"/>
                <a:gd name="connsiteX8" fmla="*/ 1966074 w 4780987"/>
                <a:gd name="connsiteY8" fmla="*/ 2161 h 2776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0987" h="2776260">
                  <a:moveTo>
                    <a:pt x="1966074" y="2161"/>
                  </a:moveTo>
                  <a:cubicBezTo>
                    <a:pt x="1300594" y="16250"/>
                    <a:pt x="815454" y="83479"/>
                    <a:pt x="487794" y="369797"/>
                  </a:cubicBezTo>
                  <a:cubicBezTo>
                    <a:pt x="160134" y="656115"/>
                    <a:pt x="-4966" y="1328381"/>
                    <a:pt x="114" y="1720067"/>
                  </a:cubicBezTo>
                  <a:cubicBezTo>
                    <a:pt x="5194" y="2111753"/>
                    <a:pt x="96779" y="2564977"/>
                    <a:pt x="518275" y="2719912"/>
                  </a:cubicBezTo>
                  <a:cubicBezTo>
                    <a:pt x="939771" y="2874847"/>
                    <a:pt x="1862510" y="2662533"/>
                    <a:pt x="2529092" y="2649679"/>
                  </a:cubicBezTo>
                  <a:cubicBezTo>
                    <a:pt x="3195674" y="2636825"/>
                    <a:pt x="4150592" y="2837215"/>
                    <a:pt x="4517766" y="2642787"/>
                  </a:cubicBezTo>
                  <a:cubicBezTo>
                    <a:pt x="4884940" y="2448359"/>
                    <a:pt x="4728730" y="1890249"/>
                    <a:pt x="4732134" y="1483110"/>
                  </a:cubicBezTo>
                  <a:cubicBezTo>
                    <a:pt x="4735538" y="1075971"/>
                    <a:pt x="4941684" y="532085"/>
                    <a:pt x="4480674" y="285260"/>
                  </a:cubicBezTo>
                  <a:cubicBezTo>
                    <a:pt x="4019664" y="38435"/>
                    <a:pt x="2631554" y="-11928"/>
                    <a:pt x="1966074" y="2161"/>
                  </a:cubicBezTo>
                  <a:close/>
                </a:path>
              </a:pathLst>
            </a:custGeom>
            <a:solidFill>
              <a:schemeClr val="accent2"/>
            </a:solidFill>
            <a:ln>
              <a:noFill/>
            </a:ln>
          </p:spPr>
          <p:style>
            <a:lnRef idx="0">
              <a:scrgbClr r="0" g="0" b="0"/>
            </a:lnRef>
            <a:fillRef idx="0">
              <a:scrgbClr r="0" g="0" b="0"/>
            </a:fillRef>
            <a:effectRef idx="0">
              <a:scrgbClr r="0" g="0" b="0"/>
            </a:effectRef>
            <a:fontRef idx="minor">
              <a:schemeClr val="lt1"/>
            </a:fontRef>
          </p:style>
          <p:txBody>
            <a:bodyPr lIns="324000" rIns="108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dirty="0">
                <a:ln>
                  <a:noFill/>
                </a:ln>
                <a:solidFill>
                  <a:schemeClr val="bg1"/>
                </a:solidFill>
                <a:effectLst/>
                <a:uLnTx/>
                <a:uFillTx/>
                <a:latin typeface="+mj-lt"/>
                <a:ea typeface="+mn-ea"/>
                <a:cs typeface="+mn-cs"/>
              </a:endParaRPr>
            </a:p>
          </p:txBody>
        </p:sp>
        <p:sp>
          <p:nvSpPr>
            <p:cNvPr id="14" name="Frihandsfigur: Form 13">
              <a:extLst>
                <a:ext uri="{FF2B5EF4-FFF2-40B4-BE49-F238E27FC236}">
                  <a16:creationId xmlns:a16="http://schemas.microsoft.com/office/drawing/2014/main" id="{F084636E-E4F3-6C31-3FE7-7F4C14FFE35F}"/>
                </a:ext>
              </a:extLst>
            </p:cNvPr>
            <p:cNvSpPr/>
            <p:nvPr/>
          </p:nvSpPr>
          <p:spPr>
            <a:xfrm>
              <a:off x="1031069" y="4335954"/>
              <a:ext cx="5669817" cy="1983853"/>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22302 h 2660219"/>
                <a:gd name="connsiteX1" fmla="*/ 487794 w 4796883"/>
                <a:gd name="connsiteY1" fmla="*/ 243107 h 2660219"/>
                <a:gd name="connsiteX2" fmla="*/ 114 w 4796883"/>
                <a:gd name="connsiteY2" fmla="*/ 1593377 h 2660219"/>
                <a:gd name="connsiteX3" fmla="*/ 518274 w 4796883"/>
                <a:gd name="connsiteY3" fmla="*/ 2495728 h 2660219"/>
                <a:gd name="connsiteX4" fmla="*/ 2514714 w 4796883"/>
                <a:gd name="connsiteY4" fmla="*/ 2462057 h 2660219"/>
                <a:gd name="connsiteX5" fmla="*/ 4419714 w 4796883"/>
                <a:gd name="connsiteY5" fmla="*/ 2601404 h 2660219"/>
                <a:gd name="connsiteX6" fmla="*/ 4732134 w 4796883"/>
                <a:gd name="connsiteY6" fmla="*/ 1356420 h 2660219"/>
                <a:gd name="connsiteX7" fmla="*/ 4480674 w 4796883"/>
                <a:gd name="connsiteY7" fmla="*/ 158570 h 2660219"/>
                <a:gd name="connsiteX8" fmla="*/ 1966074 w 4796883"/>
                <a:gd name="connsiteY8" fmla="*/ 22302 h 2660219"/>
                <a:gd name="connsiteX0" fmla="*/ 1966074 w 4780987"/>
                <a:gd name="connsiteY0" fmla="*/ 22302 h 2660219"/>
                <a:gd name="connsiteX1" fmla="*/ 487794 w 4780987"/>
                <a:gd name="connsiteY1" fmla="*/ 243107 h 2660219"/>
                <a:gd name="connsiteX2" fmla="*/ 114 w 4780987"/>
                <a:gd name="connsiteY2" fmla="*/ 1593377 h 2660219"/>
                <a:gd name="connsiteX3" fmla="*/ 518274 w 4780987"/>
                <a:gd name="connsiteY3" fmla="*/ 2495728 h 2660219"/>
                <a:gd name="connsiteX4" fmla="*/ 2514714 w 4780987"/>
                <a:gd name="connsiteY4" fmla="*/ 2462057 h 2660219"/>
                <a:gd name="connsiteX5" fmla="*/ 4460251 w 4780987"/>
                <a:gd name="connsiteY5" fmla="*/ 2601404 h 2660219"/>
                <a:gd name="connsiteX6" fmla="*/ 4732134 w 4780987"/>
                <a:gd name="connsiteY6" fmla="*/ 1356420 h 2660219"/>
                <a:gd name="connsiteX7" fmla="*/ 4480674 w 4780987"/>
                <a:gd name="connsiteY7" fmla="*/ 158570 h 2660219"/>
                <a:gd name="connsiteX8" fmla="*/ 1966074 w 4780987"/>
                <a:gd name="connsiteY8" fmla="*/ 22302 h 2660219"/>
                <a:gd name="connsiteX0" fmla="*/ 1966074 w 4780987"/>
                <a:gd name="connsiteY0" fmla="*/ 2160 h 2786908"/>
                <a:gd name="connsiteX1" fmla="*/ 487794 w 4780987"/>
                <a:gd name="connsiteY1" fmla="*/ 369796 h 2786908"/>
                <a:gd name="connsiteX2" fmla="*/ 114 w 4780987"/>
                <a:gd name="connsiteY2" fmla="*/ 1720066 h 2786908"/>
                <a:gd name="connsiteX3" fmla="*/ 518274 w 4780987"/>
                <a:gd name="connsiteY3" fmla="*/ 2622417 h 2786908"/>
                <a:gd name="connsiteX4" fmla="*/ 2514714 w 4780987"/>
                <a:gd name="connsiteY4" fmla="*/ 2588746 h 2786908"/>
                <a:gd name="connsiteX5" fmla="*/ 4460251 w 4780987"/>
                <a:gd name="connsiteY5" fmla="*/ 2728093 h 2786908"/>
                <a:gd name="connsiteX6" fmla="*/ 4732134 w 4780987"/>
                <a:gd name="connsiteY6" fmla="*/ 1483109 h 2786908"/>
                <a:gd name="connsiteX7" fmla="*/ 4480674 w 4780987"/>
                <a:gd name="connsiteY7" fmla="*/ 285259 h 2786908"/>
                <a:gd name="connsiteX8" fmla="*/ 1966074 w 4780987"/>
                <a:gd name="connsiteY8" fmla="*/ 2160 h 2786908"/>
                <a:gd name="connsiteX0" fmla="*/ 1966074 w 4780987"/>
                <a:gd name="connsiteY0" fmla="*/ 2161 h 2713268"/>
                <a:gd name="connsiteX1" fmla="*/ 487794 w 4780987"/>
                <a:gd name="connsiteY1" fmla="*/ 369797 h 2713268"/>
                <a:gd name="connsiteX2" fmla="*/ 114 w 4780987"/>
                <a:gd name="connsiteY2" fmla="*/ 1720067 h 2713268"/>
                <a:gd name="connsiteX3" fmla="*/ 518274 w 4780987"/>
                <a:gd name="connsiteY3" fmla="*/ 2622418 h 2713268"/>
                <a:gd name="connsiteX4" fmla="*/ 2514714 w 4780987"/>
                <a:gd name="connsiteY4" fmla="*/ 2588747 h 2713268"/>
                <a:gd name="connsiteX5" fmla="*/ 4517766 w 4780987"/>
                <a:gd name="connsiteY5" fmla="*/ 2642787 h 2713268"/>
                <a:gd name="connsiteX6" fmla="*/ 4732134 w 4780987"/>
                <a:gd name="connsiteY6" fmla="*/ 1483110 h 2713268"/>
                <a:gd name="connsiteX7" fmla="*/ 4480674 w 4780987"/>
                <a:gd name="connsiteY7" fmla="*/ 285260 h 2713268"/>
                <a:gd name="connsiteX8" fmla="*/ 1966074 w 4780987"/>
                <a:gd name="connsiteY8" fmla="*/ 2161 h 2713268"/>
                <a:gd name="connsiteX0" fmla="*/ 1966074 w 4780987"/>
                <a:gd name="connsiteY0" fmla="*/ 2161 h 2763274"/>
                <a:gd name="connsiteX1" fmla="*/ 487794 w 4780987"/>
                <a:gd name="connsiteY1" fmla="*/ 369797 h 2763274"/>
                <a:gd name="connsiteX2" fmla="*/ 114 w 4780987"/>
                <a:gd name="connsiteY2" fmla="*/ 1720067 h 2763274"/>
                <a:gd name="connsiteX3" fmla="*/ 518275 w 4780987"/>
                <a:gd name="connsiteY3" fmla="*/ 2719912 h 2763274"/>
                <a:gd name="connsiteX4" fmla="*/ 2514714 w 4780987"/>
                <a:gd name="connsiteY4" fmla="*/ 2588747 h 2763274"/>
                <a:gd name="connsiteX5" fmla="*/ 4517766 w 4780987"/>
                <a:gd name="connsiteY5" fmla="*/ 2642787 h 2763274"/>
                <a:gd name="connsiteX6" fmla="*/ 4732134 w 4780987"/>
                <a:gd name="connsiteY6" fmla="*/ 1483110 h 2763274"/>
                <a:gd name="connsiteX7" fmla="*/ 4480674 w 4780987"/>
                <a:gd name="connsiteY7" fmla="*/ 285260 h 2763274"/>
                <a:gd name="connsiteX8" fmla="*/ 1966074 w 4780987"/>
                <a:gd name="connsiteY8" fmla="*/ 2161 h 2763274"/>
                <a:gd name="connsiteX0" fmla="*/ 1966074 w 4780987"/>
                <a:gd name="connsiteY0" fmla="*/ 2161 h 2776260"/>
                <a:gd name="connsiteX1" fmla="*/ 487794 w 4780987"/>
                <a:gd name="connsiteY1" fmla="*/ 369797 h 2776260"/>
                <a:gd name="connsiteX2" fmla="*/ 114 w 4780987"/>
                <a:gd name="connsiteY2" fmla="*/ 1720067 h 2776260"/>
                <a:gd name="connsiteX3" fmla="*/ 518275 w 4780987"/>
                <a:gd name="connsiteY3" fmla="*/ 2719912 h 2776260"/>
                <a:gd name="connsiteX4" fmla="*/ 2529092 w 4780987"/>
                <a:gd name="connsiteY4" fmla="*/ 2649679 h 2776260"/>
                <a:gd name="connsiteX5" fmla="*/ 4517766 w 4780987"/>
                <a:gd name="connsiteY5" fmla="*/ 2642787 h 2776260"/>
                <a:gd name="connsiteX6" fmla="*/ 4732134 w 4780987"/>
                <a:gd name="connsiteY6" fmla="*/ 1483110 h 2776260"/>
                <a:gd name="connsiteX7" fmla="*/ 4480674 w 4780987"/>
                <a:gd name="connsiteY7" fmla="*/ 285260 h 2776260"/>
                <a:gd name="connsiteX8" fmla="*/ 1966074 w 4780987"/>
                <a:gd name="connsiteY8" fmla="*/ 2161 h 2776260"/>
                <a:gd name="csX0" fmla="*/ 1966074 w 5054213"/>
                <a:gd name="csY0" fmla="*/ 2081 h 2776182"/>
                <a:gd name="csX1" fmla="*/ 487794 w 5054213"/>
                <a:gd name="csY1" fmla="*/ 369717 h 2776182"/>
                <a:gd name="csX2" fmla="*/ 114 w 5054213"/>
                <a:gd name="csY2" fmla="*/ 1719987 h 2776182"/>
                <a:gd name="csX3" fmla="*/ 518275 w 5054213"/>
                <a:gd name="csY3" fmla="*/ 2719832 h 2776182"/>
                <a:gd name="csX4" fmla="*/ 2529092 w 5054213"/>
                <a:gd name="csY4" fmla="*/ 2649599 h 2776182"/>
                <a:gd name="csX5" fmla="*/ 4517766 w 5054213"/>
                <a:gd name="csY5" fmla="*/ 2642707 h 2776182"/>
                <a:gd name="csX6" fmla="*/ 5054087 w 5054213"/>
                <a:gd name="csY6" fmla="*/ 1464212 h 2776182"/>
                <a:gd name="csX7" fmla="*/ 4480674 w 5054213"/>
                <a:gd name="csY7" fmla="*/ 285180 h 2776182"/>
                <a:gd name="csX8" fmla="*/ 1966074 w 5054213"/>
                <a:gd name="csY8" fmla="*/ 2081 h 27761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054213" h="2776182">
                  <a:moveTo>
                    <a:pt x="1966074" y="2081"/>
                  </a:moveTo>
                  <a:cubicBezTo>
                    <a:pt x="1300594" y="16170"/>
                    <a:pt x="815454" y="83399"/>
                    <a:pt x="487794" y="369717"/>
                  </a:cubicBezTo>
                  <a:cubicBezTo>
                    <a:pt x="160134" y="656035"/>
                    <a:pt x="-4966" y="1328301"/>
                    <a:pt x="114" y="1719987"/>
                  </a:cubicBezTo>
                  <a:cubicBezTo>
                    <a:pt x="5194" y="2111673"/>
                    <a:pt x="96779" y="2564897"/>
                    <a:pt x="518275" y="2719832"/>
                  </a:cubicBezTo>
                  <a:cubicBezTo>
                    <a:pt x="939771" y="2874767"/>
                    <a:pt x="1862510" y="2662453"/>
                    <a:pt x="2529092" y="2649599"/>
                  </a:cubicBezTo>
                  <a:cubicBezTo>
                    <a:pt x="3195674" y="2636745"/>
                    <a:pt x="4096934" y="2840272"/>
                    <a:pt x="4517766" y="2642707"/>
                  </a:cubicBezTo>
                  <a:cubicBezTo>
                    <a:pt x="4938599" y="2445143"/>
                    <a:pt x="5050683" y="1871351"/>
                    <a:pt x="5054087" y="1464212"/>
                  </a:cubicBezTo>
                  <a:cubicBezTo>
                    <a:pt x="5057491" y="1057073"/>
                    <a:pt x="4995343" y="528868"/>
                    <a:pt x="4480674" y="285180"/>
                  </a:cubicBezTo>
                  <a:cubicBezTo>
                    <a:pt x="3966005" y="41492"/>
                    <a:pt x="2631554" y="-12008"/>
                    <a:pt x="1966074" y="2081"/>
                  </a:cubicBezTo>
                  <a:close/>
                </a:path>
              </a:pathLst>
            </a:custGeom>
            <a:solidFill>
              <a:schemeClr val="accent1"/>
            </a:solidFill>
            <a:ln>
              <a:noFill/>
            </a:ln>
          </p:spPr>
          <p:style>
            <a:lnRef idx="0">
              <a:scrgbClr r="0" g="0" b="0"/>
            </a:lnRef>
            <a:fillRef idx="0">
              <a:scrgbClr r="0" g="0" b="0"/>
            </a:fillRef>
            <a:effectRef idx="0">
              <a:scrgbClr r="0" g="0" b="0"/>
            </a:effectRef>
            <a:fontRef idx="minor">
              <a:schemeClr val="lt1"/>
            </a:fontRef>
          </p:style>
          <p:txBody>
            <a:bodyPr lIns="324000" rIns="108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schemeClr val="bg1"/>
                  </a:solidFill>
                  <a:effectLst/>
                  <a:uLnTx/>
                  <a:uFillTx/>
                  <a:latin typeface="+mj-lt"/>
                  <a:ea typeface="+mn-ea"/>
                  <a:cs typeface="+mn-cs"/>
                </a:rPr>
                <a:t>Planera, utveckla </a:t>
              </a:r>
              <a:br>
                <a:rPr lang="sv-SE" sz="2400" b="1" kern="1200" dirty="0">
                  <a:solidFill>
                    <a:schemeClr val="bg1"/>
                  </a:solidFill>
                  <a:latin typeface="+mj-lt"/>
                </a:rPr>
              </a:br>
              <a:r>
                <a:rPr kumimoji="0" lang="sv-SE" sz="2400" b="1" i="0" u="none" strike="noStrike" kern="1200" cap="none" spc="0" normalizeH="0" baseline="0" noProof="0" dirty="0">
                  <a:ln>
                    <a:noFill/>
                  </a:ln>
                  <a:solidFill>
                    <a:schemeClr val="bg1"/>
                  </a:solidFill>
                  <a:effectLst/>
                  <a:uLnTx/>
                  <a:uFillTx/>
                  <a:latin typeface="+mj-lt"/>
                  <a:ea typeface="+mn-ea"/>
                  <a:cs typeface="+mn-cs"/>
                </a:rPr>
                <a:t>och</a:t>
              </a:r>
              <a:r>
                <a:rPr lang="sv-SE" sz="2400" b="1" kern="1200" dirty="0">
                  <a:solidFill>
                    <a:schemeClr val="bg1"/>
                  </a:solidFill>
                  <a:latin typeface="+mj-lt"/>
                </a:rPr>
                <a:t> koordinera insatser</a:t>
              </a:r>
              <a:br>
                <a:rPr kumimoji="0" lang="sv-SE" sz="2000" b="0" i="0" u="none" strike="noStrike" kern="1200" cap="none" spc="0" normalizeH="0" baseline="0" noProof="0" dirty="0">
                  <a:ln>
                    <a:noFill/>
                  </a:ln>
                  <a:solidFill>
                    <a:schemeClr val="bg1"/>
                  </a:solidFill>
                  <a:effectLst/>
                  <a:uLnTx/>
                  <a:uFillTx/>
                  <a:latin typeface="+mj-lt"/>
                  <a:ea typeface="+mn-ea"/>
                  <a:cs typeface="+mn-cs"/>
                </a:rPr>
              </a:br>
              <a:r>
                <a:rPr kumimoji="0" lang="sv-SE" sz="500" b="0" i="0" u="none" strike="noStrike" kern="1200" cap="none" spc="0" normalizeH="0" baseline="0" noProof="0" dirty="0">
                  <a:ln>
                    <a:noFill/>
                  </a:ln>
                  <a:solidFill>
                    <a:schemeClr val="bg1"/>
                  </a:solidFill>
                  <a:effectLst/>
                  <a:uLnTx/>
                  <a:uFillTx/>
                  <a:latin typeface="+mj-lt"/>
                  <a:ea typeface="+mn-ea"/>
                  <a:cs typeface="+mn-cs"/>
                </a:rPr>
                <a:t>  </a:t>
              </a:r>
              <a:endParaRPr kumimoji="0" lang="sv-SE" sz="800" b="0" i="0" u="none" strike="noStrike" kern="1200" cap="none" spc="0" normalizeH="0" baseline="0" noProof="0" dirty="0">
                <a:ln>
                  <a:noFill/>
                </a:ln>
                <a:solidFill>
                  <a:schemeClr val="bg1"/>
                </a:solidFill>
                <a:effectLst/>
                <a:uLnTx/>
                <a:uFillTx/>
                <a:latin typeface="+mj-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600" b="0" i="0" u="none" strike="noStrike" kern="1200" cap="none" spc="0" normalizeH="0" baseline="0" noProof="0" dirty="0">
                  <a:ln>
                    <a:noFill/>
                  </a:ln>
                  <a:solidFill>
                    <a:schemeClr val="bg1"/>
                  </a:solidFill>
                  <a:effectLst/>
                  <a:uLnTx/>
                  <a:uFillTx/>
                  <a:latin typeface="+mj-lt"/>
                  <a:ea typeface="+mn-ea"/>
                  <a:cs typeface="+mn-cs"/>
                </a:rPr>
                <a:t>Insatsdialog och portföljstyrning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600" b="0" i="0" u="none" strike="noStrike" kern="1200" cap="none" spc="0" normalizeH="0" baseline="0" noProof="0" dirty="0">
                  <a:ln>
                    <a:noFill/>
                  </a:ln>
                  <a:solidFill>
                    <a:schemeClr val="bg1"/>
                  </a:solidFill>
                  <a:effectLst/>
                  <a:uLnTx/>
                  <a:uFillTx/>
                  <a:latin typeface="+mj-lt"/>
                  <a:ea typeface="+mn-ea"/>
                  <a:cs typeface="+mn-cs"/>
                </a:rPr>
                <a:t>Koordinering av projekt och portföljanalys</a:t>
              </a:r>
            </a:p>
          </p:txBody>
        </p:sp>
      </p:grpSp>
      <p:grpSp>
        <p:nvGrpSpPr>
          <p:cNvPr id="32" name="Grupp 31">
            <a:extLst>
              <a:ext uri="{FF2B5EF4-FFF2-40B4-BE49-F238E27FC236}">
                <a16:creationId xmlns:a16="http://schemas.microsoft.com/office/drawing/2014/main" id="{DFA320FA-9DC3-BDDE-B1B8-C1322107D2A5}"/>
              </a:ext>
            </a:extLst>
          </p:cNvPr>
          <p:cNvGrpSpPr/>
          <p:nvPr/>
        </p:nvGrpSpPr>
        <p:grpSpPr>
          <a:xfrm>
            <a:off x="6188090" y="4301598"/>
            <a:ext cx="4841596" cy="2169348"/>
            <a:chOff x="5796193" y="4062492"/>
            <a:chExt cx="4841596" cy="2169348"/>
          </a:xfrm>
        </p:grpSpPr>
        <p:sp>
          <p:nvSpPr>
            <p:cNvPr id="31" name="Frihandsfigur: Form 30">
              <a:extLst>
                <a:ext uri="{FF2B5EF4-FFF2-40B4-BE49-F238E27FC236}">
                  <a16:creationId xmlns:a16="http://schemas.microsoft.com/office/drawing/2014/main" id="{79C51172-A11C-D22F-9883-04C54A1025C2}"/>
                </a:ext>
              </a:extLst>
            </p:cNvPr>
            <p:cNvSpPr/>
            <p:nvPr/>
          </p:nvSpPr>
          <p:spPr>
            <a:xfrm>
              <a:off x="5796193" y="4062492"/>
              <a:ext cx="4677990" cy="2066678"/>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42813"/>
                <a:gd name="connsiteY0" fmla="*/ 52749 h 2676838"/>
                <a:gd name="connsiteX1" fmla="*/ 487794 w 4742813"/>
                <a:gd name="connsiteY1" fmla="*/ 273554 h 2676838"/>
                <a:gd name="connsiteX2" fmla="*/ 114 w 4742813"/>
                <a:gd name="connsiteY2" fmla="*/ 1623824 h 2676838"/>
                <a:gd name="connsiteX3" fmla="*/ 518274 w 4742813"/>
                <a:gd name="connsiteY3" fmla="*/ 2526175 h 2676838"/>
                <a:gd name="connsiteX4" fmla="*/ 2514714 w 4742813"/>
                <a:gd name="connsiteY4" fmla="*/ 2492504 h 2676838"/>
                <a:gd name="connsiteX5" fmla="*/ 4419714 w 4742813"/>
                <a:gd name="connsiteY5" fmla="*/ 2631851 h 2676838"/>
                <a:gd name="connsiteX6" fmla="*/ 4732134 w 4742813"/>
                <a:gd name="connsiteY6" fmla="*/ 1592430 h 2676838"/>
                <a:gd name="connsiteX7" fmla="*/ 3967221 w 4742813"/>
                <a:gd name="connsiteY7" fmla="*/ 155180 h 2676838"/>
                <a:gd name="connsiteX8" fmla="*/ 1966074 w 4742813"/>
                <a:gd name="connsiteY8" fmla="*/ 52749 h 2676838"/>
                <a:gd name="connsiteX0" fmla="*/ 1966074 w 4565430"/>
                <a:gd name="connsiteY0" fmla="*/ 21271 h 2681247"/>
                <a:gd name="connsiteX1" fmla="*/ 487794 w 4565430"/>
                <a:gd name="connsiteY1" fmla="*/ 242076 h 2681247"/>
                <a:gd name="connsiteX2" fmla="*/ 114 w 4565430"/>
                <a:gd name="connsiteY2" fmla="*/ 1592346 h 2681247"/>
                <a:gd name="connsiteX3" fmla="*/ 518274 w 4565430"/>
                <a:gd name="connsiteY3" fmla="*/ 2494697 h 2681247"/>
                <a:gd name="connsiteX4" fmla="*/ 2514714 w 4565430"/>
                <a:gd name="connsiteY4" fmla="*/ 2461026 h 2681247"/>
                <a:gd name="connsiteX5" fmla="*/ 4419714 w 4565430"/>
                <a:gd name="connsiteY5" fmla="*/ 2600373 h 2681247"/>
                <a:gd name="connsiteX6" fmla="*/ 4421360 w 4565430"/>
                <a:gd name="connsiteY6" fmla="*/ 1036507 h 2681247"/>
                <a:gd name="connsiteX7" fmla="*/ 3967221 w 4565430"/>
                <a:gd name="connsiteY7" fmla="*/ 123702 h 2681247"/>
                <a:gd name="connsiteX8" fmla="*/ 1966074 w 4565430"/>
                <a:gd name="connsiteY8" fmla="*/ 21271 h 2681247"/>
                <a:gd name="connsiteX0" fmla="*/ 1966074 w 4565430"/>
                <a:gd name="connsiteY0" fmla="*/ 21271 h 2681249"/>
                <a:gd name="connsiteX1" fmla="*/ 487794 w 4565430"/>
                <a:gd name="connsiteY1" fmla="*/ 242076 h 2681249"/>
                <a:gd name="connsiteX2" fmla="*/ 114 w 4565430"/>
                <a:gd name="connsiteY2" fmla="*/ 1592346 h 2681249"/>
                <a:gd name="connsiteX3" fmla="*/ 518274 w 4565430"/>
                <a:gd name="connsiteY3" fmla="*/ 2494697 h 2681249"/>
                <a:gd name="connsiteX4" fmla="*/ 2514714 w 4565430"/>
                <a:gd name="connsiteY4" fmla="*/ 2461026 h 2681249"/>
                <a:gd name="connsiteX5" fmla="*/ 4419714 w 4565430"/>
                <a:gd name="connsiteY5" fmla="*/ 2600373 h 2681249"/>
                <a:gd name="connsiteX6" fmla="*/ 4421360 w 4565430"/>
                <a:gd name="connsiteY6" fmla="*/ 1036507 h 2681249"/>
                <a:gd name="connsiteX7" fmla="*/ 3967221 w 4565430"/>
                <a:gd name="connsiteY7" fmla="*/ 123702 h 2681249"/>
                <a:gd name="connsiteX8" fmla="*/ 1966074 w 4565430"/>
                <a:gd name="connsiteY8" fmla="*/ 21271 h 2681249"/>
                <a:gd name="connsiteX0" fmla="*/ 1966074 w 4640401"/>
                <a:gd name="connsiteY0" fmla="*/ 21271 h 2681247"/>
                <a:gd name="connsiteX1" fmla="*/ 487794 w 4640401"/>
                <a:gd name="connsiteY1" fmla="*/ 242076 h 2681247"/>
                <a:gd name="connsiteX2" fmla="*/ 114 w 4640401"/>
                <a:gd name="connsiteY2" fmla="*/ 1592346 h 2681247"/>
                <a:gd name="connsiteX3" fmla="*/ 518274 w 4640401"/>
                <a:gd name="connsiteY3" fmla="*/ 2494697 h 2681247"/>
                <a:gd name="connsiteX4" fmla="*/ 2514714 w 4640401"/>
                <a:gd name="connsiteY4" fmla="*/ 2461026 h 2681247"/>
                <a:gd name="connsiteX5" fmla="*/ 4419714 w 4640401"/>
                <a:gd name="connsiteY5" fmla="*/ 2600373 h 2681247"/>
                <a:gd name="connsiteX6" fmla="*/ 4421360 w 4640401"/>
                <a:gd name="connsiteY6" fmla="*/ 1036507 h 2681247"/>
                <a:gd name="connsiteX7" fmla="*/ 3967221 w 4640401"/>
                <a:gd name="connsiteY7" fmla="*/ 123702 h 2681247"/>
                <a:gd name="connsiteX8" fmla="*/ 1966074 w 4640401"/>
                <a:gd name="connsiteY8" fmla="*/ 21271 h 2681247"/>
                <a:gd name="connsiteX0" fmla="*/ 1966074 w 4621548"/>
                <a:gd name="connsiteY0" fmla="*/ 21271 h 2681249"/>
                <a:gd name="connsiteX1" fmla="*/ 487794 w 4621548"/>
                <a:gd name="connsiteY1" fmla="*/ 242076 h 2681249"/>
                <a:gd name="connsiteX2" fmla="*/ 114 w 4621548"/>
                <a:gd name="connsiteY2" fmla="*/ 1592346 h 2681249"/>
                <a:gd name="connsiteX3" fmla="*/ 518274 w 4621548"/>
                <a:gd name="connsiteY3" fmla="*/ 2494697 h 2681249"/>
                <a:gd name="connsiteX4" fmla="*/ 2514714 w 4621548"/>
                <a:gd name="connsiteY4" fmla="*/ 2461026 h 2681249"/>
                <a:gd name="connsiteX5" fmla="*/ 4419714 w 4621548"/>
                <a:gd name="connsiteY5" fmla="*/ 2600373 h 2681249"/>
                <a:gd name="connsiteX6" fmla="*/ 4421360 w 4621548"/>
                <a:gd name="connsiteY6" fmla="*/ 1036507 h 2681249"/>
                <a:gd name="connsiteX7" fmla="*/ 3967221 w 4621548"/>
                <a:gd name="connsiteY7" fmla="*/ 123702 h 2681249"/>
                <a:gd name="connsiteX8" fmla="*/ 1966074 w 4621548"/>
                <a:gd name="connsiteY8" fmla="*/ 21271 h 2681249"/>
                <a:gd name="connsiteX0" fmla="*/ 1966074 w 4599620"/>
                <a:gd name="connsiteY0" fmla="*/ 95978 h 2755955"/>
                <a:gd name="connsiteX1" fmla="*/ 487794 w 4599620"/>
                <a:gd name="connsiteY1" fmla="*/ 316783 h 2755955"/>
                <a:gd name="connsiteX2" fmla="*/ 114 w 4599620"/>
                <a:gd name="connsiteY2" fmla="*/ 1667053 h 2755955"/>
                <a:gd name="connsiteX3" fmla="*/ 518274 w 4599620"/>
                <a:gd name="connsiteY3" fmla="*/ 2569404 h 2755955"/>
                <a:gd name="connsiteX4" fmla="*/ 2514714 w 4599620"/>
                <a:gd name="connsiteY4" fmla="*/ 2535733 h 2755955"/>
                <a:gd name="connsiteX5" fmla="*/ 4419714 w 4599620"/>
                <a:gd name="connsiteY5" fmla="*/ 2675080 h 2755955"/>
                <a:gd name="connsiteX6" fmla="*/ 4421360 w 4599620"/>
                <a:gd name="connsiteY6" fmla="*/ 1111214 h 2755955"/>
                <a:gd name="connsiteX7" fmla="*/ 3548351 w 4599620"/>
                <a:gd name="connsiteY7" fmla="*/ 79986 h 2755955"/>
                <a:gd name="connsiteX8" fmla="*/ 1966074 w 4599620"/>
                <a:gd name="connsiteY8" fmla="*/ 95978 h 2755955"/>
                <a:gd name="connsiteX0" fmla="*/ 1966074 w 4536852"/>
                <a:gd name="connsiteY0" fmla="*/ 99730 h 2756159"/>
                <a:gd name="connsiteX1" fmla="*/ 487794 w 4536852"/>
                <a:gd name="connsiteY1" fmla="*/ 320535 h 2756159"/>
                <a:gd name="connsiteX2" fmla="*/ 114 w 4536852"/>
                <a:gd name="connsiteY2" fmla="*/ 1670805 h 2756159"/>
                <a:gd name="connsiteX3" fmla="*/ 518274 w 4536852"/>
                <a:gd name="connsiteY3" fmla="*/ 2573156 h 2756159"/>
                <a:gd name="connsiteX4" fmla="*/ 2514714 w 4536852"/>
                <a:gd name="connsiteY4" fmla="*/ 2539485 h 2756159"/>
                <a:gd name="connsiteX5" fmla="*/ 4419714 w 4536852"/>
                <a:gd name="connsiteY5" fmla="*/ 2678832 h 2756159"/>
                <a:gd name="connsiteX6" fmla="*/ 4245705 w 4536852"/>
                <a:gd name="connsiteY6" fmla="*/ 1165719 h 2756159"/>
                <a:gd name="connsiteX7" fmla="*/ 3548351 w 4536852"/>
                <a:gd name="connsiteY7" fmla="*/ 83738 h 2756159"/>
                <a:gd name="connsiteX8" fmla="*/ 1966074 w 4536852"/>
                <a:gd name="connsiteY8" fmla="*/ 99730 h 2756159"/>
                <a:gd name="connsiteX0" fmla="*/ 1966074 w 4675770"/>
                <a:gd name="connsiteY0" fmla="*/ 99730 h 2634471"/>
                <a:gd name="connsiteX1" fmla="*/ 487794 w 4675770"/>
                <a:gd name="connsiteY1" fmla="*/ 320535 h 2634471"/>
                <a:gd name="connsiteX2" fmla="*/ 114 w 4675770"/>
                <a:gd name="connsiteY2" fmla="*/ 1670805 h 2634471"/>
                <a:gd name="connsiteX3" fmla="*/ 518274 w 4675770"/>
                <a:gd name="connsiteY3" fmla="*/ 2573156 h 2634471"/>
                <a:gd name="connsiteX4" fmla="*/ 2514714 w 4675770"/>
                <a:gd name="connsiteY4" fmla="*/ 2539485 h 2634471"/>
                <a:gd name="connsiteX5" fmla="*/ 4581859 w 4675770"/>
                <a:gd name="connsiteY5" fmla="*/ 2425068 h 2634471"/>
                <a:gd name="connsiteX6" fmla="*/ 4245705 w 4675770"/>
                <a:gd name="connsiteY6" fmla="*/ 1165719 h 2634471"/>
                <a:gd name="connsiteX7" fmla="*/ 3548351 w 4675770"/>
                <a:gd name="connsiteY7" fmla="*/ 83738 h 2634471"/>
                <a:gd name="connsiteX8" fmla="*/ 1966074 w 4675770"/>
                <a:gd name="connsiteY8" fmla="*/ 99730 h 2634471"/>
                <a:gd name="connsiteX0" fmla="*/ 2047112 w 4756807"/>
                <a:gd name="connsiteY0" fmla="*/ 99730 h 2604556"/>
                <a:gd name="connsiteX1" fmla="*/ 568832 w 4756807"/>
                <a:gd name="connsiteY1" fmla="*/ 320535 h 2604556"/>
                <a:gd name="connsiteX2" fmla="*/ 81 w 4756807"/>
                <a:gd name="connsiteY2" fmla="*/ 2076825 h 2604556"/>
                <a:gd name="connsiteX3" fmla="*/ 599312 w 4756807"/>
                <a:gd name="connsiteY3" fmla="*/ 2573156 h 2604556"/>
                <a:gd name="connsiteX4" fmla="*/ 2595752 w 4756807"/>
                <a:gd name="connsiteY4" fmla="*/ 2539485 h 2604556"/>
                <a:gd name="connsiteX5" fmla="*/ 4662897 w 4756807"/>
                <a:gd name="connsiteY5" fmla="*/ 2425068 h 2604556"/>
                <a:gd name="connsiteX6" fmla="*/ 4326743 w 4756807"/>
                <a:gd name="connsiteY6" fmla="*/ 1165719 h 2604556"/>
                <a:gd name="connsiteX7" fmla="*/ 3629389 w 4756807"/>
                <a:gd name="connsiteY7" fmla="*/ 83738 h 2604556"/>
                <a:gd name="connsiteX8" fmla="*/ 2047112 w 4756807"/>
                <a:gd name="connsiteY8" fmla="*/ 99730 h 2604556"/>
                <a:gd name="connsiteX0" fmla="*/ 2061345 w 4771040"/>
                <a:gd name="connsiteY0" fmla="*/ 99730 h 2604556"/>
                <a:gd name="connsiteX1" fmla="*/ 583065 w 4771040"/>
                <a:gd name="connsiteY1" fmla="*/ 320535 h 2604556"/>
                <a:gd name="connsiteX2" fmla="*/ 219602 w 4771040"/>
                <a:gd name="connsiteY2" fmla="*/ 1070951 h 2604556"/>
                <a:gd name="connsiteX3" fmla="*/ 14314 w 4771040"/>
                <a:gd name="connsiteY3" fmla="*/ 2076825 h 2604556"/>
                <a:gd name="connsiteX4" fmla="*/ 613545 w 4771040"/>
                <a:gd name="connsiteY4" fmla="*/ 2573156 h 2604556"/>
                <a:gd name="connsiteX5" fmla="*/ 2609985 w 4771040"/>
                <a:gd name="connsiteY5" fmla="*/ 2539485 h 2604556"/>
                <a:gd name="connsiteX6" fmla="*/ 4677130 w 4771040"/>
                <a:gd name="connsiteY6" fmla="*/ 2425068 h 2604556"/>
                <a:gd name="connsiteX7" fmla="*/ 4340976 w 4771040"/>
                <a:gd name="connsiteY7" fmla="*/ 1165719 h 2604556"/>
                <a:gd name="connsiteX8" fmla="*/ 3643622 w 4771040"/>
                <a:gd name="connsiteY8" fmla="*/ 83738 h 2604556"/>
                <a:gd name="connsiteX9" fmla="*/ 2061345 w 4771040"/>
                <a:gd name="connsiteY9" fmla="*/ 99730 h 2604556"/>
                <a:gd name="connsiteX0" fmla="*/ 2053438 w 4763133"/>
                <a:gd name="connsiteY0" fmla="*/ 99730 h 2604556"/>
                <a:gd name="connsiteX1" fmla="*/ 575158 w 4763133"/>
                <a:gd name="connsiteY1" fmla="*/ 320535 h 2604556"/>
                <a:gd name="connsiteX2" fmla="*/ 306278 w 4763133"/>
                <a:gd name="connsiteY2" fmla="*/ 1104785 h 2604556"/>
                <a:gd name="connsiteX3" fmla="*/ 6407 w 4763133"/>
                <a:gd name="connsiteY3" fmla="*/ 2076825 h 2604556"/>
                <a:gd name="connsiteX4" fmla="*/ 605638 w 4763133"/>
                <a:gd name="connsiteY4" fmla="*/ 2573156 h 2604556"/>
                <a:gd name="connsiteX5" fmla="*/ 2602078 w 4763133"/>
                <a:gd name="connsiteY5" fmla="*/ 2539485 h 2604556"/>
                <a:gd name="connsiteX6" fmla="*/ 4669223 w 4763133"/>
                <a:gd name="connsiteY6" fmla="*/ 2425068 h 2604556"/>
                <a:gd name="connsiteX7" fmla="*/ 4333069 w 4763133"/>
                <a:gd name="connsiteY7" fmla="*/ 1165719 h 2604556"/>
                <a:gd name="connsiteX8" fmla="*/ 3635715 w 4763133"/>
                <a:gd name="connsiteY8" fmla="*/ 83738 h 2604556"/>
                <a:gd name="connsiteX9" fmla="*/ 2053438 w 4763133"/>
                <a:gd name="connsiteY9" fmla="*/ 99730 h 2604556"/>
                <a:gd name="connsiteX0" fmla="*/ 2013920 w 4723615"/>
                <a:gd name="connsiteY0" fmla="*/ 99730 h 2584881"/>
                <a:gd name="connsiteX1" fmla="*/ 535640 w 4723615"/>
                <a:gd name="connsiteY1" fmla="*/ 320535 h 2584881"/>
                <a:gd name="connsiteX2" fmla="*/ 266760 w 4723615"/>
                <a:gd name="connsiteY2" fmla="*/ 1104785 h 2584881"/>
                <a:gd name="connsiteX3" fmla="*/ 7425 w 4723615"/>
                <a:gd name="connsiteY3" fmla="*/ 2347505 h 2584881"/>
                <a:gd name="connsiteX4" fmla="*/ 566120 w 4723615"/>
                <a:gd name="connsiteY4" fmla="*/ 2573156 h 2584881"/>
                <a:gd name="connsiteX5" fmla="*/ 2562560 w 4723615"/>
                <a:gd name="connsiteY5" fmla="*/ 2539485 h 2584881"/>
                <a:gd name="connsiteX6" fmla="*/ 4629705 w 4723615"/>
                <a:gd name="connsiteY6" fmla="*/ 2425068 h 2584881"/>
                <a:gd name="connsiteX7" fmla="*/ 4293551 w 4723615"/>
                <a:gd name="connsiteY7" fmla="*/ 1165719 h 2584881"/>
                <a:gd name="connsiteX8" fmla="*/ 3596197 w 4723615"/>
                <a:gd name="connsiteY8" fmla="*/ 83738 h 2584881"/>
                <a:gd name="connsiteX9" fmla="*/ 2013920 w 4723615"/>
                <a:gd name="connsiteY9" fmla="*/ 99730 h 2584881"/>
                <a:gd name="connsiteX0" fmla="*/ 2018737 w 4728432"/>
                <a:gd name="connsiteY0" fmla="*/ 99730 h 2896906"/>
                <a:gd name="connsiteX1" fmla="*/ 540457 w 4728432"/>
                <a:gd name="connsiteY1" fmla="*/ 320535 h 2896906"/>
                <a:gd name="connsiteX2" fmla="*/ 271577 w 4728432"/>
                <a:gd name="connsiteY2" fmla="*/ 1104785 h 2896906"/>
                <a:gd name="connsiteX3" fmla="*/ 12242 w 4728432"/>
                <a:gd name="connsiteY3" fmla="*/ 2347505 h 2896906"/>
                <a:gd name="connsiteX4" fmla="*/ 679032 w 4728432"/>
                <a:gd name="connsiteY4" fmla="*/ 2894591 h 2896906"/>
                <a:gd name="connsiteX5" fmla="*/ 2567377 w 4728432"/>
                <a:gd name="connsiteY5" fmla="*/ 2539485 h 2896906"/>
                <a:gd name="connsiteX6" fmla="*/ 4634522 w 4728432"/>
                <a:gd name="connsiteY6" fmla="*/ 2425068 h 2896906"/>
                <a:gd name="connsiteX7" fmla="*/ 4298368 w 4728432"/>
                <a:gd name="connsiteY7" fmla="*/ 1165719 h 2896906"/>
                <a:gd name="connsiteX8" fmla="*/ 3601014 w 4728432"/>
                <a:gd name="connsiteY8" fmla="*/ 83738 h 2896906"/>
                <a:gd name="connsiteX9" fmla="*/ 2018737 w 4728432"/>
                <a:gd name="connsiteY9" fmla="*/ 99730 h 2896906"/>
                <a:gd name="connsiteX0" fmla="*/ 2018737 w 4728432"/>
                <a:gd name="connsiteY0" fmla="*/ 99730 h 2909754"/>
                <a:gd name="connsiteX1" fmla="*/ 540457 w 4728432"/>
                <a:gd name="connsiteY1" fmla="*/ 320535 h 2909754"/>
                <a:gd name="connsiteX2" fmla="*/ 271577 w 4728432"/>
                <a:gd name="connsiteY2" fmla="*/ 1104785 h 2909754"/>
                <a:gd name="connsiteX3" fmla="*/ 12243 w 4728432"/>
                <a:gd name="connsiteY3" fmla="*/ 1975319 h 2909754"/>
                <a:gd name="connsiteX4" fmla="*/ 679032 w 4728432"/>
                <a:gd name="connsiteY4" fmla="*/ 2894591 h 2909754"/>
                <a:gd name="connsiteX5" fmla="*/ 2567377 w 4728432"/>
                <a:gd name="connsiteY5" fmla="*/ 2539485 h 2909754"/>
                <a:gd name="connsiteX6" fmla="*/ 4634522 w 4728432"/>
                <a:gd name="connsiteY6" fmla="*/ 2425068 h 2909754"/>
                <a:gd name="connsiteX7" fmla="*/ 4298368 w 4728432"/>
                <a:gd name="connsiteY7" fmla="*/ 1165719 h 2909754"/>
                <a:gd name="connsiteX8" fmla="*/ 3601014 w 4728432"/>
                <a:gd name="connsiteY8" fmla="*/ 83738 h 2909754"/>
                <a:gd name="connsiteX9" fmla="*/ 2018737 w 4728432"/>
                <a:gd name="connsiteY9" fmla="*/ 99730 h 2909754"/>
                <a:gd name="connsiteX0" fmla="*/ 2018737 w 4728432"/>
                <a:gd name="connsiteY0" fmla="*/ 99730 h 2909754"/>
                <a:gd name="connsiteX1" fmla="*/ 540457 w 4728432"/>
                <a:gd name="connsiteY1" fmla="*/ 320535 h 2909754"/>
                <a:gd name="connsiteX2" fmla="*/ 271577 w 4728432"/>
                <a:gd name="connsiteY2" fmla="*/ 1104785 h 2909754"/>
                <a:gd name="connsiteX3" fmla="*/ 12243 w 4728432"/>
                <a:gd name="connsiteY3" fmla="*/ 1975319 h 2909754"/>
                <a:gd name="connsiteX4" fmla="*/ 679032 w 4728432"/>
                <a:gd name="connsiteY4" fmla="*/ 2894591 h 2909754"/>
                <a:gd name="connsiteX5" fmla="*/ 2567377 w 4728432"/>
                <a:gd name="connsiteY5" fmla="*/ 2539485 h 2909754"/>
                <a:gd name="connsiteX6" fmla="*/ 4634522 w 4728432"/>
                <a:gd name="connsiteY6" fmla="*/ 2425068 h 2909754"/>
                <a:gd name="connsiteX7" fmla="*/ 4298368 w 4728432"/>
                <a:gd name="connsiteY7" fmla="*/ 1165719 h 2909754"/>
                <a:gd name="connsiteX8" fmla="*/ 3601014 w 4728432"/>
                <a:gd name="connsiteY8" fmla="*/ 83738 h 2909754"/>
                <a:gd name="connsiteX9" fmla="*/ 2018737 w 4728432"/>
                <a:gd name="connsiteY9" fmla="*/ 99730 h 2909754"/>
                <a:gd name="connsiteX0" fmla="*/ 2018737 w 4716507"/>
                <a:gd name="connsiteY0" fmla="*/ 99730 h 2909215"/>
                <a:gd name="connsiteX1" fmla="*/ 540457 w 4716507"/>
                <a:gd name="connsiteY1" fmla="*/ 320535 h 2909215"/>
                <a:gd name="connsiteX2" fmla="*/ 271577 w 4716507"/>
                <a:gd name="connsiteY2" fmla="*/ 1104785 h 2909215"/>
                <a:gd name="connsiteX3" fmla="*/ 12243 w 4716507"/>
                <a:gd name="connsiteY3" fmla="*/ 1975319 h 2909215"/>
                <a:gd name="connsiteX4" fmla="*/ 679032 w 4716507"/>
                <a:gd name="connsiteY4" fmla="*/ 2894591 h 2909215"/>
                <a:gd name="connsiteX5" fmla="*/ 2567377 w 4716507"/>
                <a:gd name="connsiteY5" fmla="*/ 2539485 h 2909215"/>
                <a:gd name="connsiteX6" fmla="*/ 4621010 w 4716507"/>
                <a:gd name="connsiteY6" fmla="*/ 2526572 h 2909215"/>
                <a:gd name="connsiteX7" fmla="*/ 4298368 w 4716507"/>
                <a:gd name="connsiteY7" fmla="*/ 1165719 h 2909215"/>
                <a:gd name="connsiteX8" fmla="*/ 3601014 w 4716507"/>
                <a:gd name="connsiteY8" fmla="*/ 83738 h 2909215"/>
                <a:gd name="connsiteX9" fmla="*/ 2018737 w 4716507"/>
                <a:gd name="connsiteY9" fmla="*/ 99730 h 2909215"/>
                <a:gd name="connsiteX0" fmla="*/ 2018737 w 4714563"/>
                <a:gd name="connsiteY0" fmla="*/ 99730 h 2908474"/>
                <a:gd name="connsiteX1" fmla="*/ 540457 w 4714563"/>
                <a:gd name="connsiteY1" fmla="*/ 320535 h 2908474"/>
                <a:gd name="connsiteX2" fmla="*/ 271577 w 4714563"/>
                <a:gd name="connsiteY2" fmla="*/ 1104785 h 2908474"/>
                <a:gd name="connsiteX3" fmla="*/ 12243 w 4714563"/>
                <a:gd name="connsiteY3" fmla="*/ 1975319 h 2908474"/>
                <a:gd name="connsiteX4" fmla="*/ 679032 w 4714563"/>
                <a:gd name="connsiteY4" fmla="*/ 2894591 h 2908474"/>
                <a:gd name="connsiteX5" fmla="*/ 2567377 w 4714563"/>
                <a:gd name="connsiteY5" fmla="*/ 2539485 h 2908474"/>
                <a:gd name="connsiteX6" fmla="*/ 2595636 w 4714563"/>
                <a:gd name="connsiteY6" fmla="*/ 2678118 h 2908474"/>
                <a:gd name="connsiteX7" fmla="*/ 4621010 w 4714563"/>
                <a:gd name="connsiteY7" fmla="*/ 2526572 h 2908474"/>
                <a:gd name="connsiteX8" fmla="*/ 4298368 w 4714563"/>
                <a:gd name="connsiteY8" fmla="*/ 1165719 h 2908474"/>
                <a:gd name="connsiteX9" fmla="*/ 3601014 w 4714563"/>
                <a:gd name="connsiteY9" fmla="*/ 83738 h 2908474"/>
                <a:gd name="connsiteX10" fmla="*/ 2018737 w 4714563"/>
                <a:gd name="connsiteY10" fmla="*/ 99730 h 2908474"/>
                <a:gd name="connsiteX0" fmla="*/ 2018737 w 4714563"/>
                <a:gd name="connsiteY0" fmla="*/ 99730 h 2923529"/>
                <a:gd name="connsiteX1" fmla="*/ 540457 w 4714563"/>
                <a:gd name="connsiteY1" fmla="*/ 320535 h 2923529"/>
                <a:gd name="connsiteX2" fmla="*/ 271577 w 4714563"/>
                <a:gd name="connsiteY2" fmla="*/ 1104785 h 2923529"/>
                <a:gd name="connsiteX3" fmla="*/ 12243 w 4714563"/>
                <a:gd name="connsiteY3" fmla="*/ 1975319 h 2923529"/>
                <a:gd name="connsiteX4" fmla="*/ 679032 w 4714563"/>
                <a:gd name="connsiteY4" fmla="*/ 2894591 h 2923529"/>
                <a:gd name="connsiteX5" fmla="*/ 2595636 w 4714563"/>
                <a:gd name="connsiteY5" fmla="*/ 2678118 h 2923529"/>
                <a:gd name="connsiteX6" fmla="*/ 4621010 w 4714563"/>
                <a:gd name="connsiteY6" fmla="*/ 2526572 h 2923529"/>
                <a:gd name="connsiteX7" fmla="*/ 4298368 w 4714563"/>
                <a:gd name="connsiteY7" fmla="*/ 1165719 h 2923529"/>
                <a:gd name="connsiteX8" fmla="*/ 3601014 w 4714563"/>
                <a:gd name="connsiteY8" fmla="*/ 83738 h 2923529"/>
                <a:gd name="connsiteX9" fmla="*/ 2018737 w 4714563"/>
                <a:gd name="connsiteY9" fmla="*/ 99730 h 2923529"/>
                <a:gd name="connsiteX0" fmla="*/ 2018737 w 4776168"/>
                <a:gd name="connsiteY0" fmla="*/ 99730 h 2919170"/>
                <a:gd name="connsiteX1" fmla="*/ 540457 w 4776168"/>
                <a:gd name="connsiteY1" fmla="*/ 320535 h 2919170"/>
                <a:gd name="connsiteX2" fmla="*/ 271577 w 4776168"/>
                <a:gd name="connsiteY2" fmla="*/ 1104785 h 2919170"/>
                <a:gd name="connsiteX3" fmla="*/ 12243 w 4776168"/>
                <a:gd name="connsiteY3" fmla="*/ 1975319 h 2919170"/>
                <a:gd name="connsiteX4" fmla="*/ 679032 w 4776168"/>
                <a:gd name="connsiteY4" fmla="*/ 2894591 h 2919170"/>
                <a:gd name="connsiteX5" fmla="*/ 1717360 w 4776168"/>
                <a:gd name="connsiteY5" fmla="*/ 2644283 h 2919170"/>
                <a:gd name="connsiteX6" fmla="*/ 4621010 w 4776168"/>
                <a:gd name="connsiteY6" fmla="*/ 2526572 h 2919170"/>
                <a:gd name="connsiteX7" fmla="*/ 4298368 w 4776168"/>
                <a:gd name="connsiteY7" fmla="*/ 1165719 h 2919170"/>
                <a:gd name="connsiteX8" fmla="*/ 3601014 w 4776168"/>
                <a:gd name="connsiteY8" fmla="*/ 83738 h 2919170"/>
                <a:gd name="connsiteX9" fmla="*/ 2018737 w 4776168"/>
                <a:gd name="connsiteY9" fmla="*/ 99730 h 2919170"/>
                <a:gd name="connsiteX0" fmla="*/ 2018737 w 4799433"/>
                <a:gd name="connsiteY0" fmla="*/ 99730 h 2919168"/>
                <a:gd name="connsiteX1" fmla="*/ 540457 w 4799433"/>
                <a:gd name="connsiteY1" fmla="*/ 320535 h 2919168"/>
                <a:gd name="connsiteX2" fmla="*/ 271577 w 4799433"/>
                <a:gd name="connsiteY2" fmla="*/ 1104785 h 2919168"/>
                <a:gd name="connsiteX3" fmla="*/ 12243 w 4799433"/>
                <a:gd name="connsiteY3" fmla="*/ 1975319 h 2919168"/>
                <a:gd name="connsiteX4" fmla="*/ 679032 w 4799433"/>
                <a:gd name="connsiteY4" fmla="*/ 2894591 h 2919168"/>
                <a:gd name="connsiteX5" fmla="*/ 1717360 w 4799433"/>
                <a:gd name="connsiteY5" fmla="*/ 2644283 h 2919168"/>
                <a:gd name="connsiteX6" fmla="*/ 4648034 w 4799433"/>
                <a:gd name="connsiteY6" fmla="*/ 2526572 h 2919168"/>
                <a:gd name="connsiteX7" fmla="*/ 4298368 w 4799433"/>
                <a:gd name="connsiteY7" fmla="*/ 1165719 h 2919168"/>
                <a:gd name="connsiteX8" fmla="*/ 3601014 w 4799433"/>
                <a:gd name="connsiteY8" fmla="*/ 83738 h 2919168"/>
                <a:gd name="connsiteX9" fmla="*/ 2018737 w 4799433"/>
                <a:gd name="connsiteY9" fmla="*/ 99730 h 2919168"/>
                <a:gd name="connsiteX0" fmla="*/ 2018737 w 4754177"/>
                <a:gd name="connsiteY0" fmla="*/ 99730 h 2919170"/>
                <a:gd name="connsiteX1" fmla="*/ 540457 w 4754177"/>
                <a:gd name="connsiteY1" fmla="*/ 320535 h 2919170"/>
                <a:gd name="connsiteX2" fmla="*/ 271577 w 4754177"/>
                <a:gd name="connsiteY2" fmla="*/ 1104785 h 2919170"/>
                <a:gd name="connsiteX3" fmla="*/ 12243 w 4754177"/>
                <a:gd name="connsiteY3" fmla="*/ 1975319 h 2919170"/>
                <a:gd name="connsiteX4" fmla="*/ 679032 w 4754177"/>
                <a:gd name="connsiteY4" fmla="*/ 2894591 h 2919170"/>
                <a:gd name="connsiteX5" fmla="*/ 1717360 w 4754177"/>
                <a:gd name="connsiteY5" fmla="*/ 2644283 h 2919170"/>
                <a:gd name="connsiteX6" fmla="*/ 4648034 w 4754177"/>
                <a:gd name="connsiteY6" fmla="*/ 2526572 h 2919170"/>
                <a:gd name="connsiteX7" fmla="*/ 4298368 w 4754177"/>
                <a:gd name="connsiteY7" fmla="*/ 1165719 h 2919170"/>
                <a:gd name="connsiteX8" fmla="*/ 3601014 w 4754177"/>
                <a:gd name="connsiteY8" fmla="*/ 83738 h 2919170"/>
                <a:gd name="connsiteX9" fmla="*/ 2018737 w 4754177"/>
                <a:gd name="connsiteY9" fmla="*/ 99730 h 2919170"/>
                <a:gd name="connsiteX0" fmla="*/ 2018737 w 4850649"/>
                <a:gd name="connsiteY0" fmla="*/ 94729 h 2914167"/>
                <a:gd name="connsiteX1" fmla="*/ 540457 w 4850649"/>
                <a:gd name="connsiteY1" fmla="*/ 315534 h 2914167"/>
                <a:gd name="connsiteX2" fmla="*/ 271577 w 4850649"/>
                <a:gd name="connsiteY2" fmla="*/ 1099784 h 2914167"/>
                <a:gd name="connsiteX3" fmla="*/ 12243 w 4850649"/>
                <a:gd name="connsiteY3" fmla="*/ 1970318 h 2914167"/>
                <a:gd name="connsiteX4" fmla="*/ 679032 w 4850649"/>
                <a:gd name="connsiteY4" fmla="*/ 2889590 h 2914167"/>
                <a:gd name="connsiteX5" fmla="*/ 1717360 w 4850649"/>
                <a:gd name="connsiteY5" fmla="*/ 2639282 h 2914167"/>
                <a:gd name="connsiteX6" fmla="*/ 4648034 w 4850649"/>
                <a:gd name="connsiteY6" fmla="*/ 2521571 h 2914167"/>
                <a:gd name="connsiteX7" fmla="*/ 4487535 w 4850649"/>
                <a:gd name="connsiteY7" fmla="*/ 1093048 h 2914167"/>
                <a:gd name="connsiteX8" fmla="*/ 3601014 w 4850649"/>
                <a:gd name="connsiteY8" fmla="*/ 78737 h 2914167"/>
                <a:gd name="connsiteX9" fmla="*/ 2018737 w 4850649"/>
                <a:gd name="connsiteY9" fmla="*/ 94729 h 2914167"/>
                <a:gd name="connsiteX0" fmla="*/ 2018737 w 4814124"/>
                <a:gd name="connsiteY0" fmla="*/ 94729 h 2914169"/>
                <a:gd name="connsiteX1" fmla="*/ 540457 w 4814124"/>
                <a:gd name="connsiteY1" fmla="*/ 315534 h 2914169"/>
                <a:gd name="connsiteX2" fmla="*/ 271577 w 4814124"/>
                <a:gd name="connsiteY2" fmla="*/ 1099784 h 2914169"/>
                <a:gd name="connsiteX3" fmla="*/ 12243 w 4814124"/>
                <a:gd name="connsiteY3" fmla="*/ 1970318 h 2914169"/>
                <a:gd name="connsiteX4" fmla="*/ 679032 w 4814124"/>
                <a:gd name="connsiteY4" fmla="*/ 2889590 h 2914169"/>
                <a:gd name="connsiteX5" fmla="*/ 1717360 w 4814124"/>
                <a:gd name="connsiteY5" fmla="*/ 2639282 h 2914169"/>
                <a:gd name="connsiteX6" fmla="*/ 4648034 w 4814124"/>
                <a:gd name="connsiteY6" fmla="*/ 2521571 h 2914169"/>
                <a:gd name="connsiteX7" fmla="*/ 4487535 w 4814124"/>
                <a:gd name="connsiteY7" fmla="*/ 1093048 h 2914169"/>
                <a:gd name="connsiteX8" fmla="*/ 3601014 w 4814124"/>
                <a:gd name="connsiteY8" fmla="*/ 78737 h 2914169"/>
                <a:gd name="connsiteX9" fmla="*/ 2018737 w 4814124"/>
                <a:gd name="connsiteY9" fmla="*/ 94729 h 2914169"/>
                <a:gd name="connsiteX0" fmla="*/ 2018737 w 4814124"/>
                <a:gd name="connsiteY0" fmla="*/ 94729 h 2914167"/>
                <a:gd name="connsiteX1" fmla="*/ 540457 w 4814124"/>
                <a:gd name="connsiteY1" fmla="*/ 315534 h 2914167"/>
                <a:gd name="connsiteX2" fmla="*/ 271577 w 4814124"/>
                <a:gd name="connsiteY2" fmla="*/ 1099784 h 2914167"/>
                <a:gd name="connsiteX3" fmla="*/ 12243 w 4814124"/>
                <a:gd name="connsiteY3" fmla="*/ 1970318 h 2914167"/>
                <a:gd name="connsiteX4" fmla="*/ 679032 w 4814124"/>
                <a:gd name="connsiteY4" fmla="*/ 2889590 h 2914167"/>
                <a:gd name="connsiteX5" fmla="*/ 1717360 w 4814124"/>
                <a:gd name="connsiteY5" fmla="*/ 2639282 h 2914167"/>
                <a:gd name="connsiteX6" fmla="*/ 4648034 w 4814124"/>
                <a:gd name="connsiteY6" fmla="*/ 2521571 h 2914167"/>
                <a:gd name="connsiteX7" fmla="*/ 4487535 w 4814124"/>
                <a:gd name="connsiteY7" fmla="*/ 1093048 h 2914167"/>
                <a:gd name="connsiteX8" fmla="*/ 3601014 w 4814124"/>
                <a:gd name="connsiteY8" fmla="*/ 78737 h 2914167"/>
                <a:gd name="connsiteX9" fmla="*/ 2018737 w 4814124"/>
                <a:gd name="connsiteY9" fmla="*/ 94729 h 2914167"/>
                <a:gd name="connsiteX0" fmla="*/ 2018737 w 4734517"/>
                <a:gd name="connsiteY0" fmla="*/ 94729 h 2914169"/>
                <a:gd name="connsiteX1" fmla="*/ 540457 w 4734517"/>
                <a:gd name="connsiteY1" fmla="*/ 315534 h 2914169"/>
                <a:gd name="connsiteX2" fmla="*/ 271577 w 4734517"/>
                <a:gd name="connsiteY2" fmla="*/ 1099784 h 2914169"/>
                <a:gd name="connsiteX3" fmla="*/ 12243 w 4734517"/>
                <a:gd name="connsiteY3" fmla="*/ 1970318 h 2914169"/>
                <a:gd name="connsiteX4" fmla="*/ 679032 w 4734517"/>
                <a:gd name="connsiteY4" fmla="*/ 2889590 h 2914169"/>
                <a:gd name="connsiteX5" fmla="*/ 1717360 w 4734517"/>
                <a:gd name="connsiteY5" fmla="*/ 2639282 h 2914169"/>
                <a:gd name="connsiteX6" fmla="*/ 4648034 w 4734517"/>
                <a:gd name="connsiteY6" fmla="*/ 2521571 h 2914169"/>
                <a:gd name="connsiteX7" fmla="*/ 4487535 w 4734517"/>
                <a:gd name="connsiteY7" fmla="*/ 1093048 h 2914169"/>
                <a:gd name="connsiteX8" fmla="*/ 3601014 w 4734517"/>
                <a:gd name="connsiteY8" fmla="*/ 78737 h 2914169"/>
                <a:gd name="connsiteX9" fmla="*/ 2018737 w 4734517"/>
                <a:gd name="connsiteY9" fmla="*/ 94729 h 2914169"/>
                <a:gd name="connsiteX0" fmla="*/ 2006598 w 4722378"/>
                <a:gd name="connsiteY0" fmla="*/ 94729 h 2914167"/>
                <a:gd name="connsiteX1" fmla="*/ 528318 w 4722378"/>
                <a:gd name="connsiteY1" fmla="*/ 315534 h 2914167"/>
                <a:gd name="connsiteX2" fmla="*/ 259438 w 4722378"/>
                <a:gd name="connsiteY2" fmla="*/ 1099784 h 2914167"/>
                <a:gd name="connsiteX3" fmla="*/ 104 w 4722378"/>
                <a:gd name="connsiteY3" fmla="*/ 1970318 h 2914167"/>
                <a:gd name="connsiteX4" fmla="*/ 666893 w 4722378"/>
                <a:gd name="connsiteY4" fmla="*/ 2889590 h 2914167"/>
                <a:gd name="connsiteX5" fmla="*/ 1705221 w 4722378"/>
                <a:gd name="connsiteY5" fmla="*/ 2639282 h 2914167"/>
                <a:gd name="connsiteX6" fmla="*/ 4635895 w 4722378"/>
                <a:gd name="connsiteY6" fmla="*/ 2521571 h 2914167"/>
                <a:gd name="connsiteX7" fmla="*/ 4475396 w 4722378"/>
                <a:gd name="connsiteY7" fmla="*/ 1093048 h 2914167"/>
                <a:gd name="connsiteX8" fmla="*/ 3588875 w 4722378"/>
                <a:gd name="connsiteY8" fmla="*/ 78737 h 2914167"/>
                <a:gd name="connsiteX9" fmla="*/ 2006598 w 4722378"/>
                <a:gd name="connsiteY9" fmla="*/ 94729 h 2914167"/>
                <a:gd name="connsiteX0" fmla="*/ 2008903 w 4724683"/>
                <a:gd name="connsiteY0" fmla="*/ 94729 h 2914169"/>
                <a:gd name="connsiteX1" fmla="*/ 530623 w 4724683"/>
                <a:gd name="connsiteY1" fmla="*/ 315534 h 2914169"/>
                <a:gd name="connsiteX2" fmla="*/ 261743 w 4724683"/>
                <a:gd name="connsiteY2" fmla="*/ 1099784 h 2914169"/>
                <a:gd name="connsiteX3" fmla="*/ 2409 w 4724683"/>
                <a:gd name="connsiteY3" fmla="*/ 1970318 h 2914169"/>
                <a:gd name="connsiteX4" fmla="*/ 669198 w 4724683"/>
                <a:gd name="connsiteY4" fmla="*/ 2889590 h 2914169"/>
                <a:gd name="connsiteX5" fmla="*/ 1707526 w 4724683"/>
                <a:gd name="connsiteY5" fmla="*/ 2639282 h 2914169"/>
                <a:gd name="connsiteX6" fmla="*/ 4638200 w 4724683"/>
                <a:gd name="connsiteY6" fmla="*/ 2521571 h 2914169"/>
                <a:gd name="connsiteX7" fmla="*/ 4477701 w 4724683"/>
                <a:gd name="connsiteY7" fmla="*/ 1093048 h 2914169"/>
                <a:gd name="connsiteX8" fmla="*/ 3591180 w 4724683"/>
                <a:gd name="connsiteY8" fmla="*/ 78737 h 2914169"/>
                <a:gd name="connsiteX9" fmla="*/ 2008903 w 4724683"/>
                <a:gd name="connsiteY9" fmla="*/ 94729 h 2914169"/>
                <a:gd name="connsiteX0" fmla="*/ 2008903 w 4724683"/>
                <a:gd name="connsiteY0" fmla="*/ 94729 h 2914167"/>
                <a:gd name="connsiteX1" fmla="*/ 530623 w 4724683"/>
                <a:gd name="connsiteY1" fmla="*/ 315534 h 2914167"/>
                <a:gd name="connsiteX2" fmla="*/ 261743 w 4724683"/>
                <a:gd name="connsiteY2" fmla="*/ 1099784 h 2914167"/>
                <a:gd name="connsiteX3" fmla="*/ 2409 w 4724683"/>
                <a:gd name="connsiteY3" fmla="*/ 1970318 h 2914167"/>
                <a:gd name="connsiteX4" fmla="*/ 669198 w 4724683"/>
                <a:gd name="connsiteY4" fmla="*/ 2889590 h 2914167"/>
                <a:gd name="connsiteX5" fmla="*/ 1707526 w 4724683"/>
                <a:gd name="connsiteY5" fmla="*/ 2639282 h 2914167"/>
                <a:gd name="connsiteX6" fmla="*/ 4638200 w 4724683"/>
                <a:gd name="connsiteY6" fmla="*/ 2521571 h 2914167"/>
                <a:gd name="connsiteX7" fmla="*/ 4477701 w 4724683"/>
                <a:gd name="connsiteY7" fmla="*/ 1093048 h 2914167"/>
                <a:gd name="connsiteX8" fmla="*/ 3591180 w 4724683"/>
                <a:gd name="connsiteY8" fmla="*/ 78737 h 2914167"/>
                <a:gd name="connsiteX9" fmla="*/ 2008903 w 4724683"/>
                <a:gd name="connsiteY9" fmla="*/ 94729 h 2914167"/>
                <a:gd name="connsiteX0" fmla="*/ 2017505 w 4733285"/>
                <a:gd name="connsiteY0" fmla="*/ 94729 h 2914169"/>
                <a:gd name="connsiteX1" fmla="*/ 539225 w 4733285"/>
                <a:gd name="connsiteY1" fmla="*/ 315534 h 2914169"/>
                <a:gd name="connsiteX2" fmla="*/ 270345 w 4733285"/>
                <a:gd name="connsiteY2" fmla="*/ 1099784 h 2914169"/>
                <a:gd name="connsiteX3" fmla="*/ 11011 w 4733285"/>
                <a:gd name="connsiteY3" fmla="*/ 1970318 h 2914169"/>
                <a:gd name="connsiteX4" fmla="*/ 677800 w 4733285"/>
                <a:gd name="connsiteY4" fmla="*/ 2889590 h 2914169"/>
                <a:gd name="connsiteX5" fmla="*/ 1716128 w 4733285"/>
                <a:gd name="connsiteY5" fmla="*/ 2639282 h 2914169"/>
                <a:gd name="connsiteX6" fmla="*/ 4646802 w 4733285"/>
                <a:gd name="connsiteY6" fmla="*/ 2521571 h 2914169"/>
                <a:gd name="connsiteX7" fmla="*/ 4486303 w 4733285"/>
                <a:gd name="connsiteY7" fmla="*/ 1093048 h 2914169"/>
                <a:gd name="connsiteX8" fmla="*/ 3599782 w 4733285"/>
                <a:gd name="connsiteY8" fmla="*/ 78737 h 2914169"/>
                <a:gd name="connsiteX9" fmla="*/ 2017505 w 4733285"/>
                <a:gd name="connsiteY9" fmla="*/ 94729 h 2914169"/>
                <a:gd name="connsiteX0" fmla="*/ 2017505 w 4510752"/>
                <a:gd name="connsiteY0" fmla="*/ 94729 h 2913634"/>
                <a:gd name="connsiteX1" fmla="*/ 539225 w 4510752"/>
                <a:gd name="connsiteY1" fmla="*/ 315534 h 2913634"/>
                <a:gd name="connsiteX2" fmla="*/ 270345 w 4510752"/>
                <a:gd name="connsiteY2" fmla="*/ 1099784 h 2913634"/>
                <a:gd name="connsiteX3" fmla="*/ 11011 w 4510752"/>
                <a:gd name="connsiteY3" fmla="*/ 1970318 h 2913634"/>
                <a:gd name="connsiteX4" fmla="*/ 677800 w 4510752"/>
                <a:gd name="connsiteY4" fmla="*/ 2889590 h 2913634"/>
                <a:gd name="connsiteX5" fmla="*/ 1716128 w 4510752"/>
                <a:gd name="connsiteY5" fmla="*/ 2639282 h 2913634"/>
                <a:gd name="connsiteX6" fmla="*/ 4351253 w 4510752"/>
                <a:gd name="connsiteY6" fmla="*/ 2575707 h 2913634"/>
                <a:gd name="connsiteX7" fmla="*/ 4486303 w 4510752"/>
                <a:gd name="connsiteY7" fmla="*/ 1093048 h 2913634"/>
                <a:gd name="connsiteX8" fmla="*/ 3599782 w 4510752"/>
                <a:gd name="connsiteY8" fmla="*/ 78737 h 2913634"/>
                <a:gd name="connsiteX9" fmla="*/ 2017505 w 4510752"/>
                <a:gd name="connsiteY9" fmla="*/ 94729 h 2913634"/>
                <a:gd name="connsiteX0" fmla="*/ 2017505 w 4510752"/>
                <a:gd name="connsiteY0" fmla="*/ 94729 h 2914582"/>
                <a:gd name="connsiteX1" fmla="*/ 539225 w 4510752"/>
                <a:gd name="connsiteY1" fmla="*/ 315534 h 2914582"/>
                <a:gd name="connsiteX2" fmla="*/ 270345 w 4510752"/>
                <a:gd name="connsiteY2" fmla="*/ 1099784 h 2914582"/>
                <a:gd name="connsiteX3" fmla="*/ 11011 w 4510752"/>
                <a:gd name="connsiteY3" fmla="*/ 1970318 h 2914582"/>
                <a:gd name="connsiteX4" fmla="*/ 677800 w 4510752"/>
                <a:gd name="connsiteY4" fmla="*/ 2889590 h 2914582"/>
                <a:gd name="connsiteX5" fmla="*/ 1716128 w 4510752"/>
                <a:gd name="connsiteY5" fmla="*/ 2639282 h 2914582"/>
                <a:gd name="connsiteX6" fmla="*/ 4351253 w 4510752"/>
                <a:gd name="connsiteY6" fmla="*/ 2480969 h 2914582"/>
                <a:gd name="connsiteX7" fmla="*/ 4486303 w 4510752"/>
                <a:gd name="connsiteY7" fmla="*/ 1093048 h 2914582"/>
                <a:gd name="connsiteX8" fmla="*/ 3599782 w 4510752"/>
                <a:gd name="connsiteY8" fmla="*/ 78737 h 2914582"/>
                <a:gd name="connsiteX9" fmla="*/ 2017505 w 4510752"/>
                <a:gd name="connsiteY9" fmla="*/ 94729 h 2914582"/>
                <a:gd name="connsiteX0" fmla="*/ 2015242 w 4508489"/>
                <a:gd name="connsiteY0" fmla="*/ 94729 h 2914582"/>
                <a:gd name="connsiteX1" fmla="*/ 536962 w 4508489"/>
                <a:gd name="connsiteY1" fmla="*/ 315534 h 2914582"/>
                <a:gd name="connsiteX2" fmla="*/ 268082 w 4508489"/>
                <a:gd name="connsiteY2" fmla="*/ 1099784 h 2914582"/>
                <a:gd name="connsiteX3" fmla="*/ 8748 w 4508489"/>
                <a:gd name="connsiteY3" fmla="*/ 1970318 h 2914582"/>
                <a:gd name="connsiteX4" fmla="*/ 561863 w 4508489"/>
                <a:gd name="connsiteY4" fmla="*/ 2889590 h 2914582"/>
                <a:gd name="connsiteX5" fmla="*/ 1713865 w 4508489"/>
                <a:gd name="connsiteY5" fmla="*/ 2639282 h 2914582"/>
                <a:gd name="connsiteX6" fmla="*/ 4348990 w 4508489"/>
                <a:gd name="connsiteY6" fmla="*/ 2480969 h 2914582"/>
                <a:gd name="connsiteX7" fmla="*/ 4484040 w 4508489"/>
                <a:gd name="connsiteY7" fmla="*/ 1093048 h 2914582"/>
                <a:gd name="connsiteX8" fmla="*/ 3597519 w 4508489"/>
                <a:gd name="connsiteY8" fmla="*/ 78737 h 2914582"/>
                <a:gd name="connsiteX9" fmla="*/ 2015242 w 4508489"/>
                <a:gd name="connsiteY9" fmla="*/ 94729 h 2914582"/>
                <a:gd name="connsiteX0" fmla="*/ 2013176 w 4506423"/>
                <a:gd name="connsiteY0" fmla="*/ 94729 h 2927386"/>
                <a:gd name="connsiteX1" fmla="*/ 534896 w 4506423"/>
                <a:gd name="connsiteY1" fmla="*/ 315534 h 2927386"/>
                <a:gd name="connsiteX2" fmla="*/ 266016 w 4506423"/>
                <a:gd name="connsiteY2" fmla="*/ 1099784 h 2927386"/>
                <a:gd name="connsiteX3" fmla="*/ 6682 w 4506423"/>
                <a:gd name="connsiteY3" fmla="*/ 1970318 h 2927386"/>
                <a:gd name="connsiteX4" fmla="*/ 377920 w 4506423"/>
                <a:gd name="connsiteY4" fmla="*/ 2903125 h 2927386"/>
                <a:gd name="connsiteX5" fmla="*/ 1711799 w 4506423"/>
                <a:gd name="connsiteY5" fmla="*/ 2639282 h 2927386"/>
                <a:gd name="connsiteX6" fmla="*/ 4346924 w 4506423"/>
                <a:gd name="connsiteY6" fmla="*/ 2480969 h 2927386"/>
                <a:gd name="connsiteX7" fmla="*/ 4481974 w 4506423"/>
                <a:gd name="connsiteY7" fmla="*/ 1093048 h 2927386"/>
                <a:gd name="connsiteX8" fmla="*/ 3595453 w 4506423"/>
                <a:gd name="connsiteY8" fmla="*/ 78737 h 2927386"/>
                <a:gd name="connsiteX9" fmla="*/ 2013176 w 4506423"/>
                <a:gd name="connsiteY9" fmla="*/ 94729 h 2927386"/>
                <a:gd name="connsiteX0" fmla="*/ 2058633 w 4551880"/>
                <a:gd name="connsiteY0" fmla="*/ 94729 h 2927386"/>
                <a:gd name="connsiteX1" fmla="*/ 580353 w 4551880"/>
                <a:gd name="connsiteY1" fmla="*/ 315534 h 2927386"/>
                <a:gd name="connsiteX2" fmla="*/ 311473 w 4551880"/>
                <a:gd name="connsiteY2" fmla="*/ 1099784 h 2927386"/>
                <a:gd name="connsiteX3" fmla="*/ 52139 w 4551880"/>
                <a:gd name="connsiteY3" fmla="*/ 1970318 h 2927386"/>
                <a:gd name="connsiteX4" fmla="*/ 423377 w 4551880"/>
                <a:gd name="connsiteY4" fmla="*/ 2903125 h 2927386"/>
                <a:gd name="connsiteX5" fmla="*/ 1757256 w 4551880"/>
                <a:gd name="connsiteY5" fmla="*/ 2639282 h 2927386"/>
                <a:gd name="connsiteX6" fmla="*/ 4392381 w 4551880"/>
                <a:gd name="connsiteY6" fmla="*/ 2480969 h 2927386"/>
                <a:gd name="connsiteX7" fmla="*/ 4527431 w 4551880"/>
                <a:gd name="connsiteY7" fmla="*/ 1093048 h 2927386"/>
                <a:gd name="connsiteX8" fmla="*/ 3640910 w 4551880"/>
                <a:gd name="connsiteY8" fmla="*/ 78737 h 2927386"/>
                <a:gd name="connsiteX9" fmla="*/ 2058633 w 4551880"/>
                <a:gd name="connsiteY9" fmla="*/ 94729 h 2927386"/>
                <a:gd name="connsiteX0" fmla="*/ 2266712 w 4551880"/>
                <a:gd name="connsiteY0" fmla="*/ 25769 h 3007300"/>
                <a:gd name="connsiteX1" fmla="*/ 580353 w 4551880"/>
                <a:gd name="connsiteY1" fmla="*/ 395448 h 3007300"/>
                <a:gd name="connsiteX2" fmla="*/ 311473 w 4551880"/>
                <a:gd name="connsiteY2" fmla="*/ 1179698 h 3007300"/>
                <a:gd name="connsiteX3" fmla="*/ 52139 w 4551880"/>
                <a:gd name="connsiteY3" fmla="*/ 2050232 h 3007300"/>
                <a:gd name="connsiteX4" fmla="*/ 423377 w 4551880"/>
                <a:gd name="connsiteY4" fmla="*/ 2983039 h 3007300"/>
                <a:gd name="connsiteX5" fmla="*/ 1757256 w 4551880"/>
                <a:gd name="connsiteY5" fmla="*/ 2719196 h 3007300"/>
                <a:gd name="connsiteX6" fmla="*/ 4392381 w 4551880"/>
                <a:gd name="connsiteY6" fmla="*/ 2560883 h 3007300"/>
                <a:gd name="connsiteX7" fmla="*/ 4527431 w 4551880"/>
                <a:gd name="connsiteY7" fmla="*/ 1172962 h 3007300"/>
                <a:gd name="connsiteX8" fmla="*/ 3640910 w 4551880"/>
                <a:gd name="connsiteY8" fmla="*/ 158651 h 3007300"/>
                <a:gd name="connsiteX9" fmla="*/ 2266712 w 4551880"/>
                <a:gd name="connsiteY9" fmla="*/ 25769 h 3007300"/>
                <a:gd name="connsiteX0" fmla="*/ 2266712 w 4551880"/>
                <a:gd name="connsiteY0" fmla="*/ 1352 h 2982883"/>
                <a:gd name="connsiteX1" fmla="*/ 580353 w 4551880"/>
                <a:gd name="connsiteY1" fmla="*/ 371031 h 2982883"/>
                <a:gd name="connsiteX2" fmla="*/ 311473 w 4551880"/>
                <a:gd name="connsiteY2" fmla="*/ 1155281 h 2982883"/>
                <a:gd name="connsiteX3" fmla="*/ 52139 w 4551880"/>
                <a:gd name="connsiteY3" fmla="*/ 2025815 h 2982883"/>
                <a:gd name="connsiteX4" fmla="*/ 423377 w 4551880"/>
                <a:gd name="connsiteY4" fmla="*/ 2958622 h 2982883"/>
                <a:gd name="connsiteX5" fmla="*/ 1757256 w 4551880"/>
                <a:gd name="connsiteY5" fmla="*/ 2694779 h 2982883"/>
                <a:gd name="connsiteX6" fmla="*/ 4392381 w 4551880"/>
                <a:gd name="connsiteY6" fmla="*/ 2536466 h 2982883"/>
                <a:gd name="connsiteX7" fmla="*/ 4527431 w 4551880"/>
                <a:gd name="connsiteY7" fmla="*/ 1148545 h 2982883"/>
                <a:gd name="connsiteX8" fmla="*/ 3684716 w 4551880"/>
                <a:gd name="connsiteY8" fmla="*/ 283108 h 2982883"/>
                <a:gd name="connsiteX9" fmla="*/ 2266712 w 4551880"/>
                <a:gd name="connsiteY9" fmla="*/ 1352 h 2982883"/>
                <a:gd name="connsiteX0" fmla="*/ 2266712 w 4609336"/>
                <a:gd name="connsiteY0" fmla="*/ 1483 h 2983014"/>
                <a:gd name="connsiteX1" fmla="*/ 580353 w 4609336"/>
                <a:gd name="connsiteY1" fmla="*/ 371162 h 2983014"/>
                <a:gd name="connsiteX2" fmla="*/ 311473 w 4609336"/>
                <a:gd name="connsiteY2" fmla="*/ 1155412 h 2983014"/>
                <a:gd name="connsiteX3" fmla="*/ 52139 w 4609336"/>
                <a:gd name="connsiteY3" fmla="*/ 2025946 h 2983014"/>
                <a:gd name="connsiteX4" fmla="*/ 423377 w 4609336"/>
                <a:gd name="connsiteY4" fmla="*/ 2958753 h 2983014"/>
                <a:gd name="connsiteX5" fmla="*/ 1757256 w 4609336"/>
                <a:gd name="connsiteY5" fmla="*/ 2694910 h 2983014"/>
                <a:gd name="connsiteX6" fmla="*/ 4392381 w 4609336"/>
                <a:gd name="connsiteY6" fmla="*/ 2536597 h 2983014"/>
                <a:gd name="connsiteX7" fmla="*/ 4472673 w 4609336"/>
                <a:gd name="connsiteY7" fmla="*/ 1216346 h 2983014"/>
                <a:gd name="connsiteX8" fmla="*/ 3684716 w 4609336"/>
                <a:gd name="connsiteY8" fmla="*/ 283239 h 2983014"/>
                <a:gd name="connsiteX9" fmla="*/ 2266712 w 4609336"/>
                <a:gd name="connsiteY9" fmla="*/ 1483 h 2983014"/>
                <a:gd name="connsiteX0" fmla="*/ 2266712 w 4609336"/>
                <a:gd name="connsiteY0" fmla="*/ 1483 h 2983014"/>
                <a:gd name="connsiteX1" fmla="*/ 580353 w 4609336"/>
                <a:gd name="connsiteY1" fmla="*/ 371162 h 2983014"/>
                <a:gd name="connsiteX2" fmla="*/ 311473 w 4609336"/>
                <a:gd name="connsiteY2" fmla="*/ 1155412 h 2983014"/>
                <a:gd name="connsiteX3" fmla="*/ 52139 w 4609336"/>
                <a:gd name="connsiteY3" fmla="*/ 2025946 h 2983014"/>
                <a:gd name="connsiteX4" fmla="*/ 423377 w 4609336"/>
                <a:gd name="connsiteY4" fmla="*/ 2958753 h 2983014"/>
                <a:gd name="connsiteX5" fmla="*/ 1757256 w 4609336"/>
                <a:gd name="connsiteY5" fmla="*/ 2694910 h 2983014"/>
                <a:gd name="connsiteX6" fmla="*/ 4392381 w 4609336"/>
                <a:gd name="connsiteY6" fmla="*/ 2536597 h 2983014"/>
                <a:gd name="connsiteX7" fmla="*/ 4472673 w 4609336"/>
                <a:gd name="connsiteY7" fmla="*/ 1216346 h 2983014"/>
                <a:gd name="connsiteX8" fmla="*/ 3684716 w 4609336"/>
                <a:gd name="connsiteY8" fmla="*/ 283239 h 2983014"/>
                <a:gd name="connsiteX9" fmla="*/ 2266712 w 4609336"/>
                <a:gd name="connsiteY9" fmla="*/ 1483 h 2983014"/>
                <a:gd name="connsiteX0" fmla="*/ 2266712 w 4675265"/>
                <a:gd name="connsiteY0" fmla="*/ 1483 h 2983014"/>
                <a:gd name="connsiteX1" fmla="*/ 580353 w 4675265"/>
                <a:gd name="connsiteY1" fmla="*/ 371162 h 2983014"/>
                <a:gd name="connsiteX2" fmla="*/ 311473 w 4675265"/>
                <a:gd name="connsiteY2" fmla="*/ 1155412 h 2983014"/>
                <a:gd name="connsiteX3" fmla="*/ 52139 w 4675265"/>
                <a:gd name="connsiteY3" fmla="*/ 2025946 h 2983014"/>
                <a:gd name="connsiteX4" fmla="*/ 423377 w 4675265"/>
                <a:gd name="connsiteY4" fmla="*/ 2958753 h 2983014"/>
                <a:gd name="connsiteX5" fmla="*/ 1757256 w 4675265"/>
                <a:gd name="connsiteY5" fmla="*/ 2694910 h 2983014"/>
                <a:gd name="connsiteX6" fmla="*/ 4392381 w 4675265"/>
                <a:gd name="connsiteY6" fmla="*/ 2536597 h 2983014"/>
                <a:gd name="connsiteX7" fmla="*/ 4472673 w 4675265"/>
                <a:gd name="connsiteY7" fmla="*/ 1216346 h 2983014"/>
                <a:gd name="connsiteX8" fmla="*/ 3684716 w 4675265"/>
                <a:gd name="connsiteY8" fmla="*/ 283239 h 2983014"/>
                <a:gd name="connsiteX9" fmla="*/ 2266712 w 4675265"/>
                <a:gd name="connsiteY9" fmla="*/ 1483 h 2983014"/>
                <a:gd name="connsiteX0" fmla="*/ 2266712 w 4643130"/>
                <a:gd name="connsiteY0" fmla="*/ 1483 h 2983014"/>
                <a:gd name="connsiteX1" fmla="*/ 580353 w 4643130"/>
                <a:gd name="connsiteY1" fmla="*/ 371162 h 2983014"/>
                <a:gd name="connsiteX2" fmla="*/ 311473 w 4643130"/>
                <a:gd name="connsiteY2" fmla="*/ 1155412 h 2983014"/>
                <a:gd name="connsiteX3" fmla="*/ 52139 w 4643130"/>
                <a:gd name="connsiteY3" fmla="*/ 2025946 h 2983014"/>
                <a:gd name="connsiteX4" fmla="*/ 423377 w 4643130"/>
                <a:gd name="connsiteY4" fmla="*/ 2958753 h 2983014"/>
                <a:gd name="connsiteX5" fmla="*/ 1757256 w 4643130"/>
                <a:gd name="connsiteY5" fmla="*/ 2694910 h 2983014"/>
                <a:gd name="connsiteX6" fmla="*/ 4392381 w 4643130"/>
                <a:gd name="connsiteY6" fmla="*/ 2536597 h 2983014"/>
                <a:gd name="connsiteX7" fmla="*/ 4472673 w 4643130"/>
                <a:gd name="connsiteY7" fmla="*/ 1216346 h 2983014"/>
                <a:gd name="connsiteX8" fmla="*/ 3684716 w 4643130"/>
                <a:gd name="connsiteY8" fmla="*/ 283239 h 2983014"/>
                <a:gd name="connsiteX9" fmla="*/ 2266712 w 4643130"/>
                <a:gd name="connsiteY9" fmla="*/ 1483 h 2983014"/>
                <a:gd name="connsiteX0" fmla="*/ 2266712 w 4551863"/>
                <a:gd name="connsiteY0" fmla="*/ 1483 h 2982751"/>
                <a:gd name="connsiteX1" fmla="*/ 580353 w 4551863"/>
                <a:gd name="connsiteY1" fmla="*/ 371162 h 2982751"/>
                <a:gd name="connsiteX2" fmla="*/ 311473 w 4551863"/>
                <a:gd name="connsiteY2" fmla="*/ 1155412 h 2982751"/>
                <a:gd name="connsiteX3" fmla="*/ 52139 w 4551863"/>
                <a:gd name="connsiteY3" fmla="*/ 2025946 h 2982751"/>
                <a:gd name="connsiteX4" fmla="*/ 423377 w 4551863"/>
                <a:gd name="connsiteY4" fmla="*/ 2958753 h 2982751"/>
                <a:gd name="connsiteX5" fmla="*/ 1757256 w 4551863"/>
                <a:gd name="connsiteY5" fmla="*/ 2694910 h 2982751"/>
                <a:gd name="connsiteX6" fmla="*/ 4217156 w 4551863"/>
                <a:gd name="connsiteY6" fmla="*/ 2563665 h 2982751"/>
                <a:gd name="connsiteX7" fmla="*/ 4472673 w 4551863"/>
                <a:gd name="connsiteY7" fmla="*/ 1216346 h 2982751"/>
                <a:gd name="connsiteX8" fmla="*/ 3684716 w 4551863"/>
                <a:gd name="connsiteY8" fmla="*/ 283239 h 2982751"/>
                <a:gd name="connsiteX9" fmla="*/ 2266712 w 4551863"/>
                <a:gd name="connsiteY9" fmla="*/ 1483 h 2982751"/>
                <a:gd name="connsiteX0" fmla="*/ 2485744 w 4551864"/>
                <a:gd name="connsiteY0" fmla="*/ 1347 h 2996152"/>
                <a:gd name="connsiteX1" fmla="*/ 580353 w 4551864"/>
                <a:gd name="connsiteY1" fmla="*/ 384561 h 2996152"/>
                <a:gd name="connsiteX2" fmla="*/ 311473 w 4551864"/>
                <a:gd name="connsiteY2" fmla="*/ 1168811 h 2996152"/>
                <a:gd name="connsiteX3" fmla="*/ 52139 w 4551864"/>
                <a:gd name="connsiteY3" fmla="*/ 2039345 h 2996152"/>
                <a:gd name="connsiteX4" fmla="*/ 423377 w 4551864"/>
                <a:gd name="connsiteY4" fmla="*/ 2972152 h 2996152"/>
                <a:gd name="connsiteX5" fmla="*/ 1757256 w 4551864"/>
                <a:gd name="connsiteY5" fmla="*/ 2708309 h 2996152"/>
                <a:gd name="connsiteX6" fmla="*/ 4217156 w 4551864"/>
                <a:gd name="connsiteY6" fmla="*/ 2577064 h 2996152"/>
                <a:gd name="connsiteX7" fmla="*/ 4472673 w 4551864"/>
                <a:gd name="connsiteY7" fmla="*/ 1229745 h 2996152"/>
                <a:gd name="connsiteX8" fmla="*/ 3684716 w 4551864"/>
                <a:gd name="connsiteY8" fmla="*/ 296638 h 2996152"/>
                <a:gd name="connsiteX9" fmla="*/ 2485744 w 4551864"/>
                <a:gd name="connsiteY9" fmla="*/ 1347 h 2996152"/>
                <a:gd name="connsiteX0" fmla="*/ 2485744 w 4551864"/>
                <a:gd name="connsiteY0" fmla="*/ 10 h 2994814"/>
                <a:gd name="connsiteX1" fmla="*/ 602256 w 4551864"/>
                <a:gd name="connsiteY1" fmla="*/ 288485 h 2994814"/>
                <a:gd name="connsiteX2" fmla="*/ 311473 w 4551864"/>
                <a:gd name="connsiteY2" fmla="*/ 1167474 h 2994814"/>
                <a:gd name="connsiteX3" fmla="*/ 52139 w 4551864"/>
                <a:gd name="connsiteY3" fmla="*/ 2038008 h 2994814"/>
                <a:gd name="connsiteX4" fmla="*/ 423377 w 4551864"/>
                <a:gd name="connsiteY4" fmla="*/ 2970815 h 2994814"/>
                <a:gd name="connsiteX5" fmla="*/ 1757256 w 4551864"/>
                <a:gd name="connsiteY5" fmla="*/ 2706972 h 2994814"/>
                <a:gd name="connsiteX6" fmla="*/ 4217156 w 4551864"/>
                <a:gd name="connsiteY6" fmla="*/ 2575727 h 2994814"/>
                <a:gd name="connsiteX7" fmla="*/ 4472673 w 4551864"/>
                <a:gd name="connsiteY7" fmla="*/ 1228408 h 2994814"/>
                <a:gd name="connsiteX8" fmla="*/ 3684716 w 4551864"/>
                <a:gd name="connsiteY8" fmla="*/ 295301 h 2994814"/>
                <a:gd name="connsiteX9" fmla="*/ 2485744 w 4551864"/>
                <a:gd name="connsiteY9" fmla="*/ 10 h 2994814"/>
                <a:gd name="connsiteX0" fmla="*/ 2485744 w 4551864"/>
                <a:gd name="connsiteY0" fmla="*/ 5763 h 3000567"/>
                <a:gd name="connsiteX1" fmla="*/ 602256 w 4551864"/>
                <a:gd name="connsiteY1" fmla="*/ 294238 h 3000567"/>
                <a:gd name="connsiteX2" fmla="*/ 311473 w 4551864"/>
                <a:gd name="connsiteY2" fmla="*/ 1173227 h 3000567"/>
                <a:gd name="connsiteX3" fmla="*/ 52139 w 4551864"/>
                <a:gd name="connsiteY3" fmla="*/ 2043761 h 3000567"/>
                <a:gd name="connsiteX4" fmla="*/ 423377 w 4551864"/>
                <a:gd name="connsiteY4" fmla="*/ 2976568 h 3000567"/>
                <a:gd name="connsiteX5" fmla="*/ 1757256 w 4551864"/>
                <a:gd name="connsiteY5" fmla="*/ 2712725 h 3000567"/>
                <a:gd name="connsiteX6" fmla="*/ 4217156 w 4551864"/>
                <a:gd name="connsiteY6" fmla="*/ 2581480 h 3000567"/>
                <a:gd name="connsiteX7" fmla="*/ 4472673 w 4551864"/>
                <a:gd name="connsiteY7" fmla="*/ 1234161 h 3000567"/>
                <a:gd name="connsiteX8" fmla="*/ 3684716 w 4551864"/>
                <a:gd name="connsiteY8" fmla="*/ 301054 h 3000567"/>
                <a:gd name="connsiteX9" fmla="*/ 2485744 w 4551864"/>
                <a:gd name="connsiteY9" fmla="*/ 5763 h 3000567"/>
                <a:gd name="connsiteX0" fmla="*/ 2485744 w 4541165"/>
                <a:gd name="connsiteY0" fmla="*/ 5765 h 3000569"/>
                <a:gd name="connsiteX1" fmla="*/ 602256 w 4541165"/>
                <a:gd name="connsiteY1" fmla="*/ 294240 h 3000569"/>
                <a:gd name="connsiteX2" fmla="*/ 311473 w 4541165"/>
                <a:gd name="connsiteY2" fmla="*/ 1173229 h 3000569"/>
                <a:gd name="connsiteX3" fmla="*/ 52139 w 4541165"/>
                <a:gd name="connsiteY3" fmla="*/ 2043763 h 3000569"/>
                <a:gd name="connsiteX4" fmla="*/ 423377 w 4541165"/>
                <a:gd name="connsiteY4" fmla="*/ 2976570 h 3000569"/>
                <a:gd name="connsiteX5" fmla="*/ 1757256 w 4541165"/>
                <a:gd name="connsiteY5" fmla="*/ 2712727 h 3000569"/>
                <a:gd name="connsiteX6" fmla="*/ 4217156 w 4541165"/>
                <a:gd name="connsiteY6" fmla="*/ 2581482 h 3000569"/>
                <a:gd name="connsiteX7" fmla="*/ 4472673 w 4541165"/>
                <a:gd name="connsiteY7" fmla="*/ 1234163 h 3000569"/>
                <a:gd name="connsiteX8" fmla="*/ 3838039 w 4541165"/>
                <a:gd name="connsiteY8" fmla="*/ 301056 h 3000569"/>
                <a:gd name="connsiteX9" fmla="*/ 2485744 w 4541165"/>
                <a:gd name="connsiteY9" fmla="*/ 5765 h 3000569"/>
                <a:gd name="connsiteX0" fmla="*/ 2485744 w 4499180"/>
                <a:gd name="connsiteY0" fmla="*/ 5765 h 3000569"/>
                <a:gd name="connsiteX1" fmla="*/ 602256 w 4499180"/>
                <a:gd name="connsiteY1" fmla="*/ 294240 h 3000569"/>
                <a:gd name="connsiteX2" fmla="*/ 311473 w 4499180"/>
                <a:gd name="connsiteY2" fmla="*/ 1173229 h 3000569"/>
                <a:gd name="connsiteX3" fmla="*/ 52139 w 4499180"/>
                <a:gd name="connsiteY3" fmla="*/ 2043763 h 3000569"/>
                <a:gd name="connsiteX4" fmla="*/ 423377 w 4499180"/>
                <a:gd name="connsiteY4" fmla="*/ 2976570 h 3000569"/>
                <a:gd name="connsiteX5" fmla="*/ 1757256 w 4499180"/>
                <a:gd name="connsiteY5" fmla="*/ 2712727 h 3000569"/>
                <a:gd name="connsiteX6" fmla="*/ 4107640 w 4499180"/>
                <a:gd name="connsiteY6" fmla="*/ 2581483 h 3000569"/>
                <a:gd name="connsiteX7" fmla="*/ 4472673 w 4499180"/>
                <a:gd name="connsiteY7" fmla="*/ 1234163 h 3000569"/>
                <a:gd name="connsiteX8" fmla="*/ 3838039 w 4499180"/>
                <a:gd name="connsiteY8" fmla="*/ 301056 h 3000569"/>
                <a:gd name="connsiteX9" fmla="*/ 2485744 w 4499180"/>
                <a:gd name="connsiteY9" fmla="*/ 5765 h 3000569"/>
                <a:gd name="connsiteX0" fmla="*/ 2485744 w 4489529"/>
                <a:gd name="connsiteY0" fmla="*/ 5765 h 3003649"/>
                <a:gd name="connsiteX1" fmla="*/ 602256 w 4489529"/>
                <a:gd name="connsiteY1" fmla="*/ 294240 h 3003649"/>
                <a:gd name="connsiteX2" fmla="*/ 311473 w 4489529"/>
                <a:gd name="connsiteY2" fmla="*/ 1173229 h 3003649"/>
                <a:gd name="connsiteX3" fmla="*/ 52139 w 4489529"/>
                <a:gd name="connsiteY3" fmla="*/ 2043763 h 3003649"/>
                <a:gd name="connsiteX4" fmla="*/ 423377 w 4489529"/>
                <a:gd name="connsiteY4" fmla="*/ 2976570 h 3003649"/>
                <a:gd name="connsiteX5" fmla="*/ 1757256 w 4489529"/>
                <a:gd name="connsiteY5" fmla="*/ 2712727 h 3003649"/>
                <a:gd name="connsiteX6" fmla="*/ 4049416 w 4489529"/>
                <a:gd name="connsiteY6" fmla="*/ 2293670 h 3003649"/>
                <a:gd name="connsiteX7" fmla="*/ 4472673 w 4489529"/>
                <a:gd name="connsiteY7" fmla="*/ 1234163 h 3003649"/>
                <a:gd name="connsiteX8" fmla="*/ 3838039 w 4489529"/>
                <a:gd name="connsiteY8" fmla="*/ 301056 h 3003649"/>
                <a:gd name="connsiteX9" fmla="*/ 2485744 w 4489529"/>
                <a:gd name="connsiteY9" fmla="*/ 5765 h 3003649"/>
                <a:gd name="connsiteX0" fmla="*/ 2485744 w 4415605"/>
                <a:gd name="connsiteY0" fmla="*/ 5765 h 3003651"/>
                <a:gd name="connsiteX1" fmla="*/ 602256 w 4415605"/>
                <a:gd name="connsiteY1" fmla="*/ 294240 h 3003651"/>
                <a:gd name="connsiteX2" fmla="*/ 311473 w 4415605"/>
                <a:gd name="connsiteY2" fmla="*/ 1173229 h 3003651"/>
                <a:gd name="connsiteX3" fmla="*/ 52139 w 4415605"/>
                <a:gd name="connsiteY3" fmla="*/ 2043763 h 3003651"/>
                <a:gd name="connsiteX4" fmla="*/ 423377 w 4415605"/>
                <a:gd name="connsiteY4" fmla="*/ 2976570 h 3003651"/>
                <a:gd name="connsiteX5" fmla="*/ 1757256 w 4415605"/>
                <a:gd name="connsiteY5" fmla="*/ 2712727 h 3003651"/>
                <a:gd name="connsiteX6" fmla="*/ 4049416 w 4415605"/>
                <a:gd name="connsiteY6" fmla="*/ 2293670 h 3003651"/>
                <a:gd name="connsiteX7" fmla="*/ 4385337 w 4415605"/>
                <a:gd name="connsiteY7" fmla="*/ 1180199 h 3003651"/>
                <a:gd name="connsiteX8" fmla="*/ 3838039 w 4415605"/>
                <a:gd name="connsiteY8" fmla="*/ 301056 h 3003651"/>
                <a:gd name="connsiteX9" fmla="*/ 2485744 w 4415605"/>
                <a:gd name="connsiteY9" fmla="*/ 5765 h 3003651"/>
                <a:gd name="connsiteX0" fmla="*/ 2485744 w 4391763"/>
                <a:gd name="connsiteY0" fmla="*/ 5765 h 3003649"/>
                <a:gd name="connsiteX1" fmla="*/ 602256 w 4391763"/>
                <a:gd name="connsiteY1" fmla="*/ 294240 h 3003649"/>
                <a:gd name="connsiteX2" fmla="*/ 311473 w 4391763"/>
                <a:gd name="connsiteY2" fmla="*/ 1173229 h 3003649"/>
                <a:gd name="connsiteX3" fmla="*/ 52139 w 4391763"/>
                <a:gd name="connsiteY3" fmla="*/ 2043763 h 3003649"/>
                <a:gd name="connsiteX4" fmla="*/ 423377 w 4391763"/>
                <a:gd name="connsiteY4" fmla="*/ 2976570 h 3003649"/>
                <a:gd name="connsiteX5" fmla="*/ 1757256 w 4391763"/>
                <a:gd name="connsiteY5" fmla="*/ 2712727 h 3003649"/>
                <a:gd name="connsiteX6" fmla="*/ 3801966 w 4391763"/>
                <a:gd name="connsiteY6" fmla="*/ 2293670 h 3003649"/>
                <a:gd name="connsiteX7" fmla="*/ 4385337 w 4391763"/>
                <a:gd name="connsiteY7" fmla="*/ 1180199 h 3003649"/>
                <a:gd name="connsiteX8" fmla="*/ 3838039 w 4391763"/>
                <a:gd name="connsiteY8" fmla="*/ 301056 h 3003649"/>
                <a:gd name="connsiteX9" fmla="*/ 2485744 w 4391763"/>
                <a:gd name="connsiteY9" fmla="*/ 5765 h 3003649"/>
                <a:gd name="connsiteX0" fmla="*/ 2463953 w 4368260"/>
                <a:gd name="connsiteY0" fmla="*/ 5765 h 3003651"/>
                <a:gd name="connsiteX1" fmla="*/ 580465 w 4368260"/>
                <a:gd name="connsiteY1" fmla="*/ 294240 h 3003651"/>
                <a:gd name="connsiteX2" fmla="*/ 289682 w 4368260"/>
                <a:gd name="connsiteY2" fmla="*/ 1173229 h 3003651"/>
                <a:gd name="connsiteX3" fmla="*/ 30348 w 4368260"/>
                <a:gd name="connsiteY3" fmla="*/ 2043763 h 3003651"/>
                <a:gd name="connsiteX4" fmla="*/ 401586 w 4368260"/>
                <a:gd name="connsiteY4" fmla="*/ 2976570 h 3003651"/>
                <a:gd name="connsiteX5" fmla="*/ 2288591 w 4368260"/>
                <a:gd name="connsiteY5" fmla="*/ 2712727 h 3003651"/>
                <a:gd name="connsiteX6" fmla="*/ 3780175 w 4368260"/>
                <a:gd name="connsiteY6" fmla="*/ 2293670 h 3003651"/>
                <a:gd name="connsiteX7" fmla="*/ 4363546 w 4368260"/>
                <a:gd name="connsiteY7" fmla="*/ 1180199 h 3003651"/>
                <a:gd name="connsiteX8" fmla="*/ 3816248 w 4368260"/>
                <a:gd name="connsiteY8" fmla="*/ 301056 h 3003651"/>
                <a:gd name="connsiteX9" fmla="*/ 2463953 w 4368260"/>
                <a:gd name="connsiteY9" fmla="*/ 5765 h 3003651"/>
                <a:gd name="connsiteX0" fmla="*/ 2440692 w 4344999"/>
                <a:gd name="connsiteY0" fmla="*/ 5765 h 2873662"/>
                <a:gd name="connsiteX1" fmla="*/ 557204 w 4344999"/>
                <a:gd name="connsiteY1" fmla="*/ 294240 h 2873662"/>
                <a:gd name="connsiteX2" fmla="*/ 266421 w 4344999"/>
                <a:gd name="connsiteY2" fmla="*/ 1173229 h 2873662"/>
                <a:gd name="connsiteX3" fmla="*/ 7087 w 4344999"/>
                <a:gd name="connsiteY3" fmla="*/ 2043763 h 2873662"/>
                <a:gd name="connsiteX4" fmla="*/ 523885 w 4344999"/>
                <a:gd name="connsiteY4" fmla="*/ 2832665 h 2873662"/>
                <a:gd name="connsiteX5" fmla="*/ 2265330 w 4344999"/>
                <a:gd name="connsiteY5" fmla="*/ 2712727 h 2873662"/>
                <a:gd name="connsiteX6" fmla="*/ 3756914 w 4344999"/>
                <a:gd name="connsiteY6" fmla="*/ 2293670 h 2873662"/>
                <a:gd name="connsiteX7" fmla="*/ 4340285 w 4344999"/>
                <a:gd name="connsiteY7" fmla="*/ 1180199 h 2873662"/>
                <a:gd name="connsiteX8" fmla="*/ 3792987 w 4344999"/>
                <a:gd name="connsiteY8" fmla="*/ 301056 h 2873662"/>
                <a:gd name="connsiteX9" fmla="*/ 2440692 w 4344999"/>
                <a:gd name="connsiteY9" fmla="*/ 5765 h 2873662"/>
                <a:gd name="csX0" fmla="*/ 2440692 w 4344999"/>
                <a:gd name="csY0" fmla="*/ 65369 h 2933266"/>
                <a:gd name="csX1" fmla="*/ 291455 w 4344999"/>
                <a:gd name="csY1" fmla="*/ 220202 h 2933266"/>
                <a:gd name="csX2" fmla="*/ 266421 w 4344999"/>
                <a:gd name="csY2" fmla="*/ 1232833 h 2933266"/>
                <a:gd name="csX3" fmla="*/ 7087 w 4344999"/>
                <a:gd name="csY3" fmla="*/ 2103367 h 2933266"/>
                <a:gd name="csX4" fmla="*/ 523885 w 4344999"/>
                <a:gd name="csY4" fmla="*/ 2892269 h 2933266"/>
                <a:gd name="csX5" fmla="*/ 2265330 w 4344999"/>
                <a:gd name="csY5" fmla="*/ 2772331 h 2933266"/>
                <a:gd name="csX6" fmla="*/ 3756914 w 4344999"/>
                <a:gd name="csY6" fmla="*/ 2353274 h 2933266"/>
                <a:gd name="csX7" fmla="*/ 4340285 w 4344999"/>
                <a:gd name="csY7" fmla="*/ 1239803 h 2933266"/>
                <a:gd name="csX8" fmla="*/ 3792987 w 4344999"/>
                <a:gd name="csY8" fmla="*/ 360660 h 2933266"/>
                <a:gd name="csX9" fmla="*/ 2440692 w 4344999"/>
                <a:gd name="csY9" fmla="*/ 65369 h 2933266"/>
                <a:gd name="csX0" fmla="*/ 2295425 w 4199732"/>
                <a:gd name="csY0" fmla="*/ 65369 h 2908961"/>
                <a:gd name="csX1" fmla="*/ 146188 w 4199732"/>
                <a:gd name="csY1" fmla="*/ 220202 h 2908961"/>
                <a:gd name="csX2" fmla="*/ 121154 w 4199732"/>
                <a:gd name="csY2" fmla="*/ 1232833 h 2908961"/>
                <a:gd name="csX3" fmla="*/ 26332 w 4199732"/>
                <a:gd name="csY3" fmla="*/ 2452889 h 2908961"/>
                <a:gd name="csX4" fmla="*/ 378618 w 4199732"/>
                <a:gd name="csY4" fmla="*/ 2892269 h 2908961"/>
                <a:gd name="csX5" fmla="*/ 2120063 w 4199732"/>
                <a:gd name="csY5" fmla="*/ 2772331 h 2908961"/>
                <a:gd name="csX6" fmla="*/ 3611647 w 4199732"/>
                <a:gd name="csY6" fmla="*/ 2353274 h 2908961"/>
                <a:gd name="csX7" fmla="*/ 4195018 w 4199732"/>
                <a:gd name="csY7" fmla="*/ 1239803 h 2908961"/>
                <a:gd name="csX8" fmla="*/ 3647720 w 4199732"/>
                <a:gd name="csY8" fmla="*/ 360660 h 2908961"/>
                <a:gd name="csX9" fmla="*/ 2295425 w 4199732"/>
                <a:gd name="csY9" fmla="*/ 65369 h 2908961"/>
                <a:gd name="csX0" fmla="*/ 2322055 w 4226362"/>
                <a:gd name="csY0" fmla="*/ 84061 h 2927654"/>
                <a:gd name="csX1" fmla="*/ 128526 w 4226362"/>
                <a:gd name="csY1" fmla="*/ 208055 h 2927654"/>
                <a:gd name="csX2" fmla="*/ 147784 w 4226362"/>
                <a:gd name="csY2" fmla="*/ 1251525 h 2927654"/>
                <a:gd name="csX3" fmla="*/ 52962 w 4226362"/>
                <a:gd name="csY3" fmla="*/ 2471581 h 2927654"/>
                <a:gd name="csX4" fmla="*/ 405248 w 4226362"/>
                <a:gd name="csY4" fmla="*/ 2910961 h 2927654"/>
                <a:gd name="csX5" fmla="*/ 2146693 w 4226362"/>
                <a:gd name="csY5" fmla="*/ 2791023 h 2927654"/>
                <a:gd name="csX6" fmla="*/ 3638277 w 4226362"/>
                <a:gd name="csY6" fmla="*/ 2371966 h 2927654"/>
                <a:gd name="csX7" fmla="*/ 4221648 w 4226362"/>
                <a:gd name="csY7" fmla="*/ 1258495 h 2927654"/>
                <a:gd name="csX8" fmla="*/ 3674350 w 4226362"/>
                <a:gd name="csY8" fmla="*/ 379352 h 2927654"/>
                <a:gd name="csX9" fmla="*/ 2322055 w 4226362"/>
                <a:gd name="csY9" fmla="*/ 84061 h 2927654"/>
                <a:gd name="csX0" fmla="*/ 2360174 w 4264481"/>
                <a:gd name="csY0" fmla="*/ 0 h 2843593"/>
                <a:gd name="csX1" fmla="*/ 166645 w 4264481"/>
                <a:gd name="csY1" fmla="*/ 123994 h 2843593"/>
                <a:gd name="csX2" fmla="*/ 90992 w 4264481"/>
                <a:gd name="csY2" fmla="*/ 1362785 h 2843593"/>
                <a:gd name="csX3" fmla="*/ 91081 w 4264481"/>
                <a:gd name="csY3" fmla="*/ 2387520 h 2843593"/>
                <a:gd name="csX4" fmla="*/ 443367 w 4264481"/>
                <a:gd name="csY4" fmla="*/ 2826900 h 2843593"/>
                <a:gd name="csX5" fmla="*/ 2184812 w 4264481"/>
                <a:gd name="csY5" fmla="*/ 2706962 h 2843593"/>
                <a:gd name="csX6" fmla="*/ 3676396 w 4264481"/>
                <a:gd name="csY6" fmla="*/ 2287905 h 2843593"/>
                <a:gd name="csX7" fmla="*/ 4259767 w 4264481"/>
                <a:gd name="csY7" fmla="*/ 1174434 h 2843593"/>
                <a:gd name="csX8" fmla="*/ 3712469 w 4264481"/>
                <a:gd name="csY8" fmla="*/ 295291 h 2843593"/>
                <a:gd name="csX9" fmla="*/ 2360174 w 4264481"/>
                <a:gd name="csY9" fmla="*/ 0 h 2843593"/>
                <a:gd name="csX0" fmla="*/ 2347462 w 4251769"/>
                <a:gd name="csY0" fmla="*/ 1289 h 2844882"/>
                <a:gd name="csX1" fmla="*/ 223533 w 4251769"/>
                <a:gd name="csY1" fmla="*/ 197243 h 2844882"/>
                <a:gd name="csX2" fmla="*/ 78280 w 4251769"/>
                <a:gd name="csY2" fmla="*/ 1364074 h 2844882"/>
                <a:gd name="csX3" fmla="*/ 78369 w 4251769"/>
                <a:gd name="csY3" fmla="*/ 2388809 h 2844882"/>
                <a:gd name="csX4" fmla="*/ 430655 w 4251769"/>
                <a:gd name="csY4" fmla="*/ 2828189 h 2844882"/>
                <a:gd name="csX5" fmla="*/ 2172100 w 4251769"/>
                <a:gd name="csY5" fmla="*/ 2708251 h 2844882"/>
                <a:gd name="csX6" fmla="*/ 3663684 w 4251769"/>
                <a:gd name="csY6" fmla="*/ 2289194 h 2844882"/>
                <a:gd name="csX7" fmla="*/ 4247055 w 4251769"/>
                <a:gd name="csY7" fmla="*/ 1175723 h 2844882"/>
                <a:gd name="csX8" fmla="*/ 3699757 w 4251769"/>
                <a:gd name="csY8" fmla="*/ 296580 h 2844882"/>
                <a:gd name="csX9" fmla="*/ 2347462 w 4251769"/>
                <a:gd name="csY9" fmla="*/ 1289 h 2844882"/>
                <a:gd name="csX0" fmla="*/ 2456448 w 4360755"/>
                <a:gd name="csY0" fmla="*/ 14475 h 2858068"/>
                <a:gd name="csX1" fmla="*/ 332519 w 4360755"/>
                <a:gd name="csY1" fmla="*/ 210429 h 2858068"/>
                <a:gd name="csX2" fmla="*/ 187266 w 4360755"/>
                <a:gd name="csY2" fmla="*/ 1377260 h 2858068"/>
                <a:gd name="csX3" fmla="*/ 187355 w 4360755"/>
                <a:gd name="csY3" fmla="*/ 2401995 h 2858068"/>
                <a:gd name="csX4" fmla="*/ 539641 w 4360755"/>
                <a:gd name="csY4" fmla="*/ 2841375 h 2858068"/>
                <a:gd name="csX5" fmla="*/ 2281086 w 4360755"/>
                <a:gd name="csY5" fmla="*/ 2721437 h 2858068"/>
                <a:gd name="csX6" fmla="*/ 3772670 w 4360755"/>
                <a:gd name="csY6" fmla="*/ 2302380 h 2858068"/>
                <a:gd name="csX7" fmla="*/ 4356041 w 4360755"/>
                <a:gd name="csY7" fmla="*/ 1188909 h 2858068"/>
                <a:gd name="csX8" fmla="*/ 3808743 w 4360755"/>
                <a:gd name="csY8" fmla="*/ 309766 h 2858068"/>
                <a:gd name="csX9" fmla="*/ 2456448 w 4360755"/>
                <a:gd name="csY9" fmla="*/ 14475 h 2858068"/>
                <a:gd name="csX0" fmla="*/ 2456448 w 4360755"/>
                <a:gd name="csY0" fmla="*/ 14475 h 2858068"/>
                <a:gd name="csX1" fmla="*/ 332519 w 4360755"/>
                <a:gd name="csY1" fmla="*/ 210429 h 2858068"/>
                <a:gd name="csX2" fmla="*/ 187266 w 4360755"/>
                <a:gd name="csY2" fmla="*/ 1377260 h 2858068"/>
                <a:gd name="csX3" fmla="*/ 187355 w 4360755"/>
                <a:gd name="csY3" fmla="*/ 2401995 h 2858068"/>
                <a:gd name="csX4" fmla="*/ 539641 w 4360755"/>
                <a:gd name="csY4" fmla="*/ 2841375 h 2858068"/>
                <a:gd name="csX5" fmla="*/ 2281086 w 4360755"/>
                <a:gd name="csY5" fmla="*/ 2721437 h 2858068"/>
                <a:gd name="csX6" fmla="*/ 3772670 w 4360755"/>
                <a:gd name="csY6" fmla="*/ 2302380 h 2858068"/>
                <a:gd name="csX7" fmla="*/ 4356041 w 4360755"/>
                <a:gd name="csY7" fmla="*/ 1188909 h 2858068"/>
                <a:gd name="csX8" fmla="*/ 3808743 w 4360755"/>
                <a:gd name="csY8" fmla="*/ 309766 h 2858068"/>
                <a:gd name="csX9" fmla="*/ 2456448 w 4360755"/>
                <a:gd name="csY9" fmla="*/ 14475 h 2858068"/>
                <a:gd name="csX0" fmla="*/ 2347462 w 4251769"/>
                <a:gd name="csY0" fmla="*/ 14475 h 2858068"/>
                <a:gd name="csX1" fmla="*/ 223533 w 4251769"/>
                <a:gd name="csY1" fmla="*/ 210429 h 2858068"/>
                <a:gd name="csX2" fmla="*/ 78280 w 4251769"/>
                <a:gd name="csY2" fmla="*/ 1377260 h 2858068"/>
                <a:gd name="csX3" fmla="*/ 78369 w 4251769"/>
                <a:gd name="csY3" fmla="*/ 2401995 h 2858068"/>
                <a:gd name="csX4" fmla="*/ 430655 w 4251769"/>
                <a:gd name="csY4" fmla="*/ 2841375 h 2858068"/>
                <a:gd name="csX5" fmla="*/ 2172100 w 4251769"/>
                <a:gd name="csY5" fmla="*/ 2721437 h 2858068"/>
                <a:gd name="csX6" fmla="*/ 3663684 w 4251769"/>
                <a:gd name="csY6" fmla="*/ 2302380 h 2858068"/>
                <a:gd name="csX7" fmla="*/ 4247055 w 4251769"/>
                <a:gd name="csY7" fmla="*/ 1188909 h 2858068"/>
                <a:gd name="csX8" fmla="*/ 3699757 w 4251769"/>
                <a:gd name="csY8" fmla="*/ 309766 h 2858068"/>
                <a:gd name="csX9" fmla="*/ 2347462 w 4251769"/>
                <a:gd name="csY9" fmla="*/ 14475 h 2858068"/>
                <a:gd name="csX0" fmla="*/ 2362359 w 4266666"/>
                <a:gd name="csY0" fmla="*/ 14475 h 2822428"/>
                <a:gd name="csX1" fmla="*/ 238430 w 4266666"/>
                <a:gd name="csY1" fmla="*/ 210429 h 2822428"/>
                <a:gd name="csX2" fmla="*/ 93177 w 4266666"/>
                <a:gd name="csY2" fmla="*/ 1377260 h 2822428"/>
                <a:gd name="csX3" fmla="*/ 93266 w 4266666"/>
                <a:gd name="csY3" fmla="*/ 2401995 h 2822428"/>
                <a:gd name="csX4" fmla="*/ 723956 w 4266666"/>
                <a:gd name="csY4" fmla="*/ 2800255 h 2822428"/>
                <a:gd name="csX5" fmla="*/ 2186997 w 4266666"/>
                <a:gd name="csY5" fmla="*/ 2721437 h 2822428"/>
                <a:gd name="csX6" fmla="*/ 3678581 w 4266666"/>
                <a:gd name="csY6" fmla="*/ 2302380 h 2822428"/>
                <a:gd name="csX7" fmla="*/ 4261952 w 4266666"/>
                <a:gd name="csY7" fmla="*/ 1188909 h 2822428"/>
                <a:gd name="csX8" fmla="*/ 3714654 w 4266666"/>
                <a:gd name="csY8" fmla="*/ 309766 h 2822428"/>
                <a:gd name="csX9" fmla="*/ 2362359 w 4266666"/>
                <a:gd name="csY9" fmla="*/ 14475 h 2822428"/>
                <a:gd name="csX0" fmla="*/ 2359604 w 4263911"/>
                <a:gd name="csY0" fmla="*/ 14475 h 2805622"/>
                <a:gd name="csX1" fmla="*/ 235675 w 4263911"/>
                <a:gd name="csY1" fmla="*/ 210429 h 2805622"/>
                <a:gd name="csX2" fmla="*/ 90422 w 4263911"/>
                <a:gd name="csY2" fmla="*/ 1377260 h 2805622"/>
                <a:gd name="csX3" fmla="*/ 96839 w 4263911"/>
                <a:gd name="csY3" fmla="*/ 2638436 h 2805622"/>
                <a:gd name="csX4" fmla="*/ 721201 w 4263911"/>
                <a:gd name="csY4" fmla="*/ 2800255 h 2805622"/>
                <a:gd name="csX5" fmla="*/ 2184242 w 4263911"/>
                <a:gd name="csY5" fmla="*/ 2721437 h 2805622"/>
                <a:gd name="csX6" fmla="*/ 3675826 w 4263911"/>
                <a:gd name="csY6" fmla="*/ 2302380 h 2805622"/>
                <a:gd name="csX7" fmla="*/ 4259197 w 4263911"/>
                <a:gd name="csY7" fmla="*/ 1188909 h 2805622"/>
                <a:gd name="csX8" fmla="*/ 3711899 w 4263911"/>
                <a:gd name="csY8" fmla="*/ 309766 h 2805622"/>
                <a:gd name="csX9" fmla="*/ 2359604 w 4263911"/>
                <a:gd name="csY9" fmla="*/ 14475 h 2805622"/>
                <a:gd name="csX0" fmla="*/ 2351829 w 4256136"/>
                <a:gd name="csY0" fmla="*/ 11793 h 2802786"/>
                <a:gd name="csX1" fmla="*/ 227900 w 4256136"/>
                <a:gd name="csY1" fmla="*/ 207747 h 2802786"/>
                <a:gd name="csX2" fmla="*/ 95302 w 4256136"/>
                <a:gd name="csY2" fmla="*/ 1497939 h 2802786"/>
                <a:gd name="csX3" fmla="*/ 89064 w 4256136"/>
                <a:gd name="csY3" fmla="*/ 2635754 h 2802786"/>
                <a:gd name="csX4" fmla="*/ 713426 w 4256136"/>
                <a:gd name="csY4" fmla="*/ 2797573 h 2802786"/>
                <a:gd name="csX5" fmla="*/ 2176467 w 4256136"/>
                <a:gd name="csY5" fmla="*/ 2718755 h 2802786"/>
                <a:gd name="csX6" fmla="*/ 3668051 w 4256136"/>
                <a:gd name="csY6" fmla="*/ 2299698 h 2802786"/>
                <a:gd name="csX7" fmla="*/ 4251422 w 4256136"/>
                <a:gd name="csY7" fmla="*/ 1186227 h 2802786"/>
                <a:gd name="csX8" fmla="*/ 3704124 w 4256136"/>
                <a:gd name="csY8" fmla="*/ 307084 h 2802786"/>
                <a:gd name="csX9" fmla="*/ 2351829 w 4256136"/>
                <a:gd name="csY9" fmla="*/ 11793 h 2802786"/>
                <a:gd name="csX0" fmla="*/ 2357146 w 4261453"/>
                <a:gd name="csY0" fmla="*/ 11793 h 2881407"/>
                <a:gd name="csX1" fmla="*/ 233217 w 4261453"/>
                <a:gd name="csY1" fmla="*/ 207747 h 2881407"/>
                <a:gd name="csX2" fmla="*/ 100619 w 4261453"/>
                <a:gd name="csY2" fmla="*/ 1497939 h 2881407"/>
                <a:gd name="csX3" fmla="*/ 94381 w 4261453"/>
                <a:gd name="csY3" fmla="*/ 2635754 h 2881407"/>
                <a:gd name="csX4" fmla="*/ 807325 w 4261453"/>
                <a:gd name="csY4" fmla="*/ 2879816 h 2881407"/>
                <a:gd name="csX5" fmla="*/ 2181784 w 4261453"/>
                <a:gd name="csY5" fmla="*/ 2718755 h 2881407"/>
                <a:gd name="csX6" fmla="*/ 3673368 w 4261453"/>
                <a:gd name="csY6" fmla="*/ 2299698 h 2881407"/>
                <a:gd name="csX7" fmla="*/ 4256739 w 4261453"/>
                <a:gd name="csY7" fmla="*/ 1186227 h 2881407"/>
                <a:gd name="csX8" fmla="*/ 3709441 w 4261453"/>
                <a:gd name="csY8" fmla="*/ 307084 h 2881407"/>
                <a:gd name="csX9" fmla="*/ 2357146 w 4261453"/>
                <a:gd name="csY9" fmla="*/ 11793 h 2881407"/>
                <a:gd name="csX0" fmla="*/ 2338464 w 4242771"/>
                <a:gd name="csY0" fmla="*/ 11793 h 2886803"/>
                <a:gd name="csX1" fmla="*/ 214535 w 4242771"/>
                <a:gd name="csY1" fmla="*/ 207747 h 2886803"/>
                <a:gd name="csX2" fmla="*/ 81937 w 4242771"/>
                <a:gd name="csY2" fmla="*/ 1497939 h 2886803"/>
                <a:gd name="csX3" fmla="*/ 119990 w 4242771"/>
                <a:gd name="csY3" fmla="*/ 2512394 h 2886803"/>
                <a:gd name="csX4" fmla="*/ 788643 w 4242771"/>
                <a:gd name="csY4" fmla="*/ 2879816 h 2886803"/>
                <a:gd name="csX5" fmla="*/ 2163102 w 4242771"/>
                <a:gd name="csY5" fmla="*/ 2718755 h 2886803"/>
                <a:gd name="csX6" fmla="*/ 3654686 w 4242771"/>
                <a:gd name="csY6" fmla="*/ 2299698 h 2886803"/>
                <a:gd name="csX7" fmla="*/ 4238057 w 4242771"/>
                <a:gd name="csY7" fmla="*/ 1186227 h 2886803"/>
                <a:gd name="csX8" fmla="*/ 3690759 w 4242771"/>
                <a:gd name="csY8" fmla="*/ 307084 h 2886803"/>
                <a:gd name="csX9" fmla="*/ 2338464 w 4242771"/>
                <a:gd name="csY9" fmla="*/ 11793 h 2886803"/>
                <a:gd name="csX0" fmla="*/ 2338464 w 4243253"/>
                <a:gd name="csY0" fmla="*/ 11793 h 2935487"/>
                <a:gd name="csX1" fmla="*/ 214535 w 4243253"/>
                <a:gd name="csY1" fmla="*/ 207747 h 2935487"/>
                <a:gd name="csX2" fmla="*/ 81937 w 4243253"/>
                <a:gd name="csY2" fmla="*/ 1497939 h 2935487"/>
                <a:gd name="csX3" fmla="*/ 119990 w 4243253"/>
                <a:gd name="csY3" fmla="*/ 2512394 h 2935487"/>
                <a:gd name="csX4" fmla="*/ 788643 w 4243253"/>
                <a:gd name="csY4" fmla="*/ 2879816 h 2935487"/>
                <a:gd name="csX5" fmla="*/ 1973282 w 4243253"/>
                <a:gd name="csY5" fmla="*/ 2872957 h 2935487"/>
                <a:gd name="csX6" fmla="*/ 3654686 w 4243253"/>
                <a:gd name="csY6" fmla="*/ 2299698 h 2935487"/>
                <a:gd name="csX7" fmla="*/ 4238057 w 4243253"/>
                <a:gd name="csY7" fmla="*/ 1186227 h 2935487"/>
                <a:gd name="csX8" fmla="*/ 3690759 w 4243253"/>
                <a:gd name="csY8" fmla="*/ 307084 h 2935487"/>
                <a:gd name="csX9" fmla="*/ 2338464 w 4243253"/>
                <a:gd name="csY9" fmla="*/ 11793 h 2935487"/>
                <a:gd name="csX0" fmla="*/ 2338464 w 4239338"/>
                <a:gd name="csY0" fmla="*/ 11793 h 2945982"/>
                <a:gd name="csX1" fmla="*/ 214535 w 4239338"/>
                <a:gd name="csY1" fmla="*/ 207747 h 2945982"/>
                <a:gd name="csX2" fmla="*/ 81937 w 4239338"/>
                <a:gd name="csY2" fmla="*/ 1497939 h 2945982"/>
                <a:gd name="csX3" fmla="*/ 119990 w 4239338"/>
                <a:gd name="csY3" fmla="*/ 2512394 h 2945982"/>
                <a:gd name="csX4" fmla="*/ 788643 w 4239338"/>
                <a:gd name="csY4" fmla="*/ 2879816 h 2945982"/>
                <a:gd name="csX5" fmla="*/ 1973282 w 4239338"/>
                <a:gd name="csY5" fmla="*/ 2872957 h 2945982"/>
                <a:gd name="csX6" fmla="*/ 2756201 w 4239338"/>
                <a:gd name="csY6" fmla="*/ 2145496 h 2945982"/>
                <a:gd name="csX7" fmla="*/ 4238057 w 4239338"/>
                <a:gd name="csY7" fmla="*/ 1186227 h 2945982"/>
                <a:gd name="csX8" fmla="*/ 3690759 w 4239338"/>
                <a:gd name="csY8" fmla="*/ 307084 h 2945982"/>
                <a:gd name="csX9" fmla="*/ 2338464 w 4239338"/>
                <a:gd name="csY9" fmla="*/ 11793 h 2945982"/>
                <a:gd name="csX0" fmla="*/ 2338464 w 4074995"/>
                <a:gd name="csY0" fmla="*/ 11793 h 2945982"/>
                <a:gd name="csX1" fmla="*/ 214535 w 4074995"/>
                <a:gd name="csY1" fmla="*/ 207747 h 2945982"/>
                <a:gd name="csX2" fmla="*/ 81937 w 4074995"/>
                <a:gd name="csY2" fmla="*/ 1497939 h 2945982"/>
                <a:gd name="csX3" fmla="*/ 119990 w 4074995"/>
                <a:gd name="csY3" fmla="*/ 2512394 h 2945982"/>
                <a:gd name="csX4" fmla="*/ 788643 w 4074995"/>
                <a:gd name="csY4" fmla="*/ 2879816 h 2945982"/>
                <a:gd name="csX5" fmla="*/ 1973282 w 4074995"/>
                <a:gd name="csY5" fmla="*/ 2872957 h 2945982"/>
                <a:gd name="csX6" fmla="*/ 2756201 w 4074995"/>
                <a:gd name="csY6" fmla="*/ 2145496 h 2945982"/>
                <a:gd name="csX7" fmla="*/ 4073546 w 4074995"/>
                <a:gd name="csY7" fmla="*/ 1474070 h 2945982"/>
                <a:gd name="csX8" fmla="*/ 3690759 w 4074995"/>
                <a:gd name="csY8" fmla="*/ 307084 h 2945982"/>
                <a:gd name="csX9" fmla="*/ 2338464 w 4074995"/>
                <a:gd name="csY9" fmla="*/ 11793 h 2945982"/>
                <a:gd name="csX0" fmla="*/ 2338464 w 4074995"/>
                <a:gd name="csY0" fmla="*/ 11793 h 2945982"/>
                <a:gd name="csX1" fmla="*/ 214535 w 4074995"/>
                <a:gd name="csY1" fmla="*/ 207747 h 2945982"/>
                <a:gd name="csX2" fmla="*/ 81937 w 4074995"/>
                <a:gd name="csY2" fmla="*/ 1497939 h 2945982"/>
                <a:gd name="csX3" fmla="*/ 119990 w 4074995"/>
                <a:gd name="csY3" fmla="*/ 2512394 h 2945982"/>
                <a:gd name="csX4" fmla="*/ 788643 w 4074995"/>
                <a:gd name="csY4" fmla="*/ 2879816 h 2945982"/>
                <a:gd name="csX5" fmla="*/ 1973282 w 4074995"/>
                <a:gd name="csY5" fmla="*/ 2872957 h 2945982"/>
                <a:gd name="csX6" fmla="*/ 2756201 w 4074995"/>
                <a:gd name="csY6" fmla="*/ 2145496 h 2945982"/>
                <a:gd name="csX7" fmla="*/ 4073546 w 4074995"/>
                <a:gd name="csY7" fmla="*/ 1474070 h 2945982"/>
                <a:gd name="csX8" fmla="*/ 3690759 w 4074995"/>
                <a:gd name="csY8" fmla="*/ 307084 h 2945982"/>
                <a:gd name="csX9" fmla="*/ 2338464 w 4074995"/>
                <a:gd name="csY9" fmla="*/ 11793 h 2945982"/>
                <a:gd name="csX0" fmla="*/ 2338464 w 4129751"/>
                <a:gd name="csY0" fmla="*/ 11793 h 2945982"/>
                <a:gd name="csX1" fmla="*/ 214535 w 4129751"/>
                <a:gd name="csY1" fmla="*/ 207747 h 2945982"/>
                <a:gd name="csX2" fmla="*/ 81937 w 4129751"/>
                <a:gd name="csY2" fmla="*/ 1497939 h 2945982"/>
                <a:gd name="csX3" fmla="*/ 119990 w 4129751"/>
                <a:gd name="csY3" fmla="*/ 2512394 h 2945982"/>
                <a:gd name="csX4" fmla="*/ 788643 w 4129751"/>
                <a:gd name="csY4" fmla="*/ 2879816 h 2945982"/>
                <a:gd name="csX5" fmla="*/ 1973282 w 4129751"/>
                <a:gd name="csY5" fmla="*/ 2872957 h 2945982"/>
                <a:gd name="csX6" fmla="*/ 2756201 w 4129751"/>
                <a:gd name="csY6" fmla="*/ 2145496 h 2945982"/>
                <a:gd name="csX7" fmla="*/ 4073546 w 4129751"/>
                <a:gd name="csY7" fmla="*/ 1474070 h 2945982"/>
                <a:gd name="csX8" fmla="*/ 3690759 w 4129751"/>
                <a:gd name="csY8" fmla="*/ 307084 h 2945982"/>
                <a:gd name="csX9" fmla="*/ 2338464 w 4129751"/>
                <a:gd name="csY9" fmla="*/ 11793 h 2945982"/>
                <a:gd name="csX0" fmla="*/ 2338464 w 4169140"/>
                <a:gd name="csY0" fmla="*/ 4741 h 2938930"/>
                <a:gd name="csX1" fmla="*/ 214535 w 4169140"/>
                <a:gd name="csY1" fmla="*/ 200695 h 2938930"/>
                <a:gd name="csX2" fmla="*/ 81937 w 4169140"/>
                <a:gd name="csY2" fmla="*/ 1490887 h 2938930"/>
                <a:gd name="csX3" fmla="*/ 119990 w 4169140"/>
                <a:gd name="csY3" fmla="*/ 2505342 h 2938930"/>
                <a:gd name="csX4" fmla="*/ 788643 w 4169140"/>
                <a:gd name="csY4" fmla="*/ 2872764 h 2938930"/>
                <a:gd name="csX5" fmla="*/ 1973282 w 4169140"/>
                <a:gd name="csY5" fmla="*/ 2865905 h 2938930"/>
                <a:gd name="csX6" fmla="*/ 2756201 w 4169140"/>
                <a:gd name="csY6" fmla="*/ 2138444 h 2938930"/>
                <a:gd name="csX7" fmla="*/ 4073546 w 4169140"/>
                <a:gd name="csY7" fmla="*/ 1467018 h 2938930"/>
                <a:gd name="csX8" fmla="*/ 3874253 w 4169140"/>
                <a:gd name="csY8" fmla="*/ 197231 h 2938930"/>
                <a:gd name="csX9" fmla="*/ 2338464 w 4169140"/>
                <a:gd name="csY9" fmla="*/ 4741 h 2938930"/>
                <a:gd name="csX0" fmla="*/ 2348859 w 4179535"/>
                <a:gd name="csY0" fmla="*/ 4741 h 2938930"/>
                <a:gd name="csX1" fmla="*/ 224930 w 4179535"/>
                <a:gd name="csY1" fmla="*/ 200695 h 2938930"/>
                <a:gd name="csX2" fmla="*/ 92332 w 4179535"/>
                <a:gd name="csY2" fmla="*/ 1490887 h 2938930"/>
                <a:gd name="csX3" fmla="*/ 130385 w 4179535"/>
                <a:gd name="csY3" fmla="*/ 2505342 h 2938930"/>
                <a:gd name="csX4" fmla="*/ 799038 w 4179535"/>
                <a:gd name="csY4" fmla="*/ 2872764 h 2938930"/>
                <a:gd name="csX5" fmla="*/ 1983677 w 4179535"/>
                <a:gd name="csY5" fmla="*/ 2865905 h 2938930"/>
                <a:gd name="csX6" fmla="*/ 2766596 w 4179535"/>
                <a:gd name="csY6" fmla="*/ 2138444 h 2938930"/>
                <a:gd name="csX7" fmla="*/ 4083941 w 4179535"/>
                <a:gd name="csY7" fmla="*/ 1467018 h 2938930"/>
                <a:gd name="csX8" fmla="*/ 3884648 w 4179535"/>
                <a:gd name="csY8" fmla="*/ 197231 h 2938930"/>
                <a:gd name="csX9" fmla="*/ 2348859 w 4179535"/>
                <a:gd name="csY9" fmla="*/ 4741 h 2938930"/>
                <a:gd name="csX0" fmla="*/ 2338464 w 4169140"/>
                <a:gd name="csY0" fmla="*/ 4741 h 2938930"/>
                <a:gd name="csX1" fmla="*/ 214535 w 4169140"/>
                <a:gd name="csY1" fmla="*/ 200695 h 2938930"/>
                <a:gd name="csX2" fmla="*/ 81937 w 4169140"/>
                <a:gd name="csY2" fmla="*/ 1490887 h 2938930"/>
                <a:gd name="csX3" fmla="*/ 119990 w 4169140"/>
                <a:gd name="csY3" fmla="*/ 2505342 h 2938930"/>
                <a:gd name="csX4" fmla="*/ 788643 w 4169140"/>
                <a:gd name="csY4" fmla="*/ 2872764 h 2938930"/>
                <a:gd name="csX5" fmla="*/ 1973282 w 4169140"/>
                <a:gd name="csY5" fmla="*/ 2865905 h 2938930"/>
                <a:gd name="csX6" fmla="*/ 2756201 w 4169140"/>
                <a:gd name="csY6" fmla="*/ 2138444 h 2938930"/>
                <a:gd name="csX7" fmla="*/ 4073546 w 4169140"/>
                <a:gd name="csY7" fmla="*/ 1467018 h 2938930"/>
                <a:gd name="csX8" fmla="*/ 3874253 w 4169140"/>
                <a:gd name="csY8" fmla="*/ 197231 h 2938930"/>
                <a:gd name="csX9" fmla="*/ 2338464 w 4169140"/>
                <a:gd name="csY9" fmla="*/ 4741 h 2938930"/>
                <a:gd name="csX0" fmla="*/ 2331112 w 4161788"/>
                <a:gd name="csY0" fmla="*/ 4741 h 2938930"/>
                <a:gd name="csX1" fmla="*/ 207183 w 4161788"/>
                <a:gd name="csY1" fmla="*/ 200695 h 2938930"/>
                <a:gd name="csX2" fmla="*/ 74585 w 4161788"/>
                <a:gd name="csY2" fmla="*/ 1490887 h 2938930"/>
                <a:gd name="csX3" fmla="*/ 112638 w 4161788"/>
                <a:gd name="csY3" fmla="*/ 2505342 h 2938930"/>
                <a:gd name="csX4" fmla="*/ 781291 w 4161788"/>
                <a:gd name="csY4" fmla="*/ 2872764 h 2938930"/>
                <a:gd name="csX5" fmla="*/ 1965930 w 4161788"/>
                <a:gd name="csY5" fmla="*/ 2865905 h 2938930"/>
                <a:gd name="csX6" fmla="*/ 2748849 w 4161788"/>
                <a:gd name="csY6" fmla="*/ 2138444 h 2938930"/>
                <a:gd name="csX7" fmla="*/ 4066194 w 4161788"/>
                <a:gd name="csY7" fmla="*/ 1467018 h 2938930"/>
                <a:gd name="csX8" fmla="*/ 3866901 w 4161788"/>
                <a:gd name="csY8" fmla="*/ 197231 h 2938930"/>
                <a:gd name="csX9" fmla="*/ 2331112 w 4161788"/>
                <a:gd name="csY9" fmla="*/ 4741 h 2938930"/>
                <a:gd name="csX0" fmla="*/ 2430222 w 4260898"/>
                <a:gd name="csY0" fmla="*/ 24553 h 2958742"/>
                <a:gd name="csX1" fmla="*/ 167092 w 4260898"/>
                <a:gd name="csY1" fmla="*/ 169107 h 2958742"/>
                <a:gd name="csX2" fmla="*/ 173695 w 4260898"/>
                <a:gd name="csY2" fmla="*/ 1510699 h 2958742"/>
                <a:gd name="csX3" fmla="*/ 211748 w 4260898"/>
                <a:gd name="csY3" fmla="*/ 2525154 h 2958742"/>
                <a:gd name="csX4" fmla="*/ 880401 w 4260898"/>
                <a:gd name="csY4" fmla="*/ 2892576 h 2958742"/>
                <a:gd name="csX5" fmla="*/ 2065040 w 4260898"/>
                <a:gd name="csY5" fmla="*/ 2885717 h 2958742"/>
                <a:gd name="csX6" fmla="*/ 2847959 w 4260898"/>
                <a:gd name="csY6" fmla="*/ 2158256 h 2958742"/>
                <a:gd name="csX7" fmla="*/ 4165304 w 4260898"/>
                <a:gd name="csY7" fmla="*/ 1486830 h 2958742"/>
                <a:gd name="csX8" fmla="*/ 3966011 w 4260898"/>
                <a:gd name="csY8" fmla="*/ 217043 h 2958742"/>
                <a:gd name="csX9" fmla="*/ 2430222 w 4260898"/>
                <a:gd name="csY9" fmla="*/ 24553 h 2958742"/>
                <a:gd name="csX0" fmla="*/ 2401123 w 4231799"/>
                <a:gd name="csY0" fmla="*/ 46968 h 2981157"/>
                <a:gd name="csX1" fmla="*/ 175957 w 4231799"/>
                <a:gd name="csY1" fmla="*/ 150402 h 2981157"/>
                <a:gd name="csX2" fmla="*/ 144596 w 4231799"/>
                <a:gd name="csY2" fmla="*/ 1533114 h 2981157"/>
                <a:gd name="csX3" fmla="*/ 182649 w 4231799"/>
                <a:gd name="csY3" fmla="*/ 2547569 h 2981157"/>
                <a:gd name="csX4" fmla="*/ 851302 w 4231799"/>
                <a:gd name="csY4" fmla="*/ 2914991 h 2981157"/>
                <a:gd name="csX5" fmla="*/ 2035941 w 4231799"/>
                <a:gd name="csY5" fmla="*/ 2908132 h 2981157"/>
                <a:gd name="csX6" fmla="*/ 2818860 w 4231799"/>
                <a:gd name="csY6" fmla="*/ 2180671 h 2981157"/>
                <a:gd name="csX7" fmla="*/ 4136205 w 4231799"/>
                <a:gd name="csY7" fmla="*/ 1509245 h 2981157"/>
                <a:gd name="csX8" fmla="*/ 3936912 w 4231799"/>
                <a:gd name="csY8" fmla="*/ 239458 h 2981157"/>
                <a:gd name="csX9" fmla="*/ 2401123 w 4231799"/>
                <a:gd name="csY9" fmla="*/ 46968 h 2981157"/>
                <a:gd name="csX0" fmla="*/ 2353500 w 4184176"/>
                <a:gd name="csY0" fmla="*/ 46966 h 2981155"/>
                <a:gd name="csX1" fmla="*/ 128334 w 4184176"/>
                <a:gd name="csY1" fmla="*/ 150400 h 2981155"/>
                <a:gd name="csX2" fmla="*/ 96973 w 4184176"/>
                <a:gd name="csY2" fmla="*/ 1533112 h 2981155"/>
                <a:gd name="csX3" fmla="*/ 135026 w 4184176"/>
                <a:gd name="csY3" fmla="*/ 2547567 h 2981155"/>
                <a:gd name="csX4" fmla="*/ 803679 w 4184176"/>
                <a:gd name="csY4" fmla="*/ 2914989 h 2981155"/>
                <a:gd name="csX5" fmla="*/ 1988318 w 4184176"/>
                <a:gd name="csY5" fmla="*/ 2908130 h 2981155"/>
                <a:gd name="csX6" fmla="*/ 2771237 w 4184176"/>
                <a:gd name="csY6" fmla="*/ 2180669 h 2981155"/>
                <a:gd name="csX7" fmla="*/ 4088582 w 4184176"/>
                <a:gd name="csY7" fmla="*/ 1509243 h 2981155"/>
                <a:gd name="csX8" fmla="*/ 3889289 w 4184176"/>
                <a:gd name="csY8" fmla="*/ 239456 h 2981155"/>
                <a:gd name="csX9" fmla="*/ 2353500 w 4184176"/>
                <a:gd name="csY9" fmla="*/ 46966 h 2981155"/>
                <a:gd name="csX0" fmla="*/ 2403927 w 4234603"/>
                <a:gd name="csY0" fmla="*/ 42969 h 2977158"/>
                <a:gd name="csX1" fmla="*/ 178761 w 4234603"/>
                <a:gd name="csY1" fmla="*/ 146403 h 2977158"/>
                <a:gd name="csX2" fmla="*/ 147400 w 4234603"/>
                <a:gd name="csY2" fmla="*/ 1529115 h 2977158"/>
                <a:gd name="csX3" fmla="*/ 185453 w 4234603"/>
                <a:gd name="csY3" fmla="*/ 2543570 h 2977158"/>
                <a:gd name="csX4" fmla="*/ 854106 w 4234603"/>
                <a:gd name="csY4" fmla="*/ 2910992 h 2977158"/>
                <a:gd name="csX5" fmla="*/ 2038745 w 4234603"/>
                <a:gd name="csY5" fmla="*/ 2904133 h 2977158"/>
                <a:gd name="csX6" fmla="*/ 2821664 w 4234603"/>
                <a:gd name="csY6" fmla="*/ 2176672 h 2977158"/>
                <a:gd name="csX7" fmla="*/ 4139009 w 4234603"/>
                <a:gd name="csY7" fmla="*/ 1505246 h 2977158"/>
                <a:gd name="csX8" fmla="*/ 3939716 w 4234603"/>
                <a:gd name="csY8" fmla="*/ 235459 h 2977158"/>
                <a:gd name="csX9" fmla="*/ 2403927 w 4234603"/>
                <a:gd name="csY9" fmla="*/ 42969 h 2977158"/>
                <a:gd name="csX0" fmla="*/ 2392711 w 4223387"/>
                <a:gd name="csY0" fmla="*/ 84779 h 3018968"/>
                <a:gd name="csX1" fmla="*/ 167545 w 4223387"/>
                <a:gd name="csY1" fmla="*/ 188213 h 3018968"/>
                <a:gd name="csX2" fmla="*/ 136184 w 4223387"/>
                <a:gd name="csY2" fmla="*/ 1570925 h 3018968"/>
                <a:gd name="csX3" fmla="*/ 174237 w 4223387"/>
                <a:gd name="csY3" fmla="*/ 2585380 h 3018968"/>
                <a:gd name="csX4" fmla="*/ 842890 w 4223387"/>
                <a:gd name="csY4" fmla="*/ 2952802 h 3018968"/>
                <a:gd name="csX5" fmla="*/ 2027529 w 4223387"/>
                <a:gd name="csY5" fmla="*/ 2945943 h 3018968"/>
                <a:gd name="csX6" fmla="*/ 2810448 w 4223387"/>
                <a:gd name="csY6" fmla="*/ 2218482 h 3018968"/>
                <a:gd name="csX7" fmla="*/ 4127793 w 4223387"/>
                <a:gd name="csY7" fmla="*/ 1547056 h 3018968"/>
                <a:gd name="csX8" fmla="*/ 3928500 w 4223387"/>
                <a:gd name="csY8" fmla="*/ 277269 h 3018968"/>
                <a:gd name="csX9" fmla="*/ 2392711 w 4223387"/>
                <a:gd name="csY9" fmla="*/ 84779 h 3018968"/>
                <a:gd name="csX0" fmla="*/ 2217667 w 4226217"/>
                <a:gd name="csY0" fmla="*/ 68076 h 2961145"/>
                <a:gd name="csX1" fmla="*/ 163340 w 4226217"/>
                <a:gd name="csY1" fmla="*/ 130390 h 2961145"/>
                <a:gd name="csX2" fmla="*/ 131979 w 4226217"/>
                <a:gd name="csY2" fmla="*/ 1513102 h 2961145"/>
                <a:gd name="csX3" fmla="*/ 170032 w 4226217"/>
                <a:gd name="csY3" fmla="*/ 2527557 h 2961145"/>
                <a:gd name="csX4" fmla="*/ 838685 w 4226217"/>
                <a:gd name="csY4" fmla="*/ 2894979 h 2961145"/>
                <a:gd name="csX5" fmla="*/ 2023324 w 4226217"/>
                <a:gd name="csY5" fmla="*/ 2888120 h 2961145"/>
                <a:gd name="csX6" fmla="*/ 2806243 w 4226217"/>
                <a:gd name="csY6" fmla="*/ 2160659 h 2961145"/>
                <a:gd name="csX7" fmla="*/ 4123588 w 4226217"/>
                <a:gd name="csY7" fmla="*/ 1489233 h 2961145"/>
                <a:gd name="csX8" fmla="*/ 3924295 w 4226217"/>
                <a:gd name="csY8" fmla="*/ 219446 h 2961145"/>
                <a:gd name="csX9" fmla="*/ 2217667 w 4226217"/>
                <a:gd name="csY9" fmla="*/ 68076 h 2961145"/>
                <a:gd name="csX0" fmla="*/ 2223273 w 4231823"/>
                <a:gd name="csY0" fmla="*/ 184666 h 3077735"/>
                <a:gd name="csX1" fmla="*/ 168946 w 4231823"/>
                <a:gd name="csY1" fmla="*/ 246980 h 3077735"/>
                <a:gd name="csX2" fmla="*/ 137585 w 4231823"/>
                <a:gd name="csY2" fmla="*/ 1629692 h 3077735"/>
                <a:gd name="csX3" fmla="*/ 175638 w 4231823"/>
                <a:gd name="csY3" fmla="*/ 2644147 h 3077735"/>
                <a:gd name="csX4" fmla="*/ 844291 w 4231823"/>
                <a:gd name="csY4" fmla="*/ 3011569 h 3077735"/>
                <a:gd name="csX5" fmla="*/ 2028930 w 4231823"/>
                <a:gd name="csY5" fmla="*/ 3004710 h 3077735"/>
                <a:gd name="csX6" fmla="*/ 2811849 w 4231823"/>
                <a:gd name="csY6" fmla="*/ 2277249 h 3077735"/>
                <a:gd name="csX7" fmla="*/ 4129194 w 4231823"/>
                <a:gd name="csY7" fmla="*/ 1605823 h 3077735"/>
                <a:gd name="csX8" fmla="*/ 3929901 w 4231823"/>
                <a:gd name="csY8" fmla="*/ 336036 h 3077735"/>
                <a:gd name="csX9" fmla="*/ 2223273 w 4231823"/>
                <a:gd name="csY9" fmla="*/ 184666 h 3077735"/>
                <a:gd name="csX0" fmla="*/ 2225344 w 4233894"/>
                <a:gd name="csY0" fmla="*/ 184666 h 3080547"/>
                <a:gd name="csX1" fmla="*/ 171017 w 4233894"/>
                <a:gd name="csY1" fmla="*/ 246980 h 3080547"/>
                <a:gd name="csX2" fmla="*/ 139656 w 4233894"/>
                <a:gd name="csY2" fmla="*/ 1629692 h 3080547"/>
                <a:gd name="csX3" fmla="*/ 228329 w 4233894"/>
                <a:gd name="csY3" fmla="*/ 2592747 h 3080547"/>
                <a:gd name="csX4" fmla="*/ 846362 w 4233894"/>
                <a:gd name="csY4" fmla="*/ 3011569 h 3080547"/>
                <a:gd name="csX5" fmla="*/ 2031001 w 4233894"/>
                <a:gd name="csY5" fmla="*/ 3004710 h 3080547"/>
                <a:gd name="csX6" fmla="*/ 2813920 w 4233894"/>
                <a:gd name="csY6" fmla="*/ 2277249 h 3080547"/>
                <a:gd name="csX7" fmla="*/ 4131265 w 4233894"/>
                <a:gd name="csY7" fmla="*/ 1605823 h 3080547"/>
                <a:gd name="csX8" fmla="*/ 3931972 w 4233894"/>
                <a:gd name="csY8" fmla="*/ 336036 h 3080547"/>
                <a:gd name="csX9" fmla="*/ 2225344 w 4233894"/>
                <a:gd name="csY9" fmla="*/ 184666 h 3080547"/>
                <a:gd name="csX0" fmla="*/ 2225344 w 4233894"/>
                <a:gd name="csY0" fmla="*/ 184666 h 3110097"/>
                <a:gd name="csX1" fmla="*/ 171017 w 4233894"/>
                <a:gd name="csY1" fmla="*/ 246980 h 3110097"/>
                <a:gd name="csX2" fmla="*/ 139656 w 4233894"/>
                <a:gd name="csY2" fmla="*/ 1629692 h 3110097"/>
                <a:gd name="csX3" fmla="*/ 228329 w 4233894"/>
                <a:gd name="csY3" fmla="*/ 2592747 h 3110097"/>
                <a:gd name="csX4" fmla="*/ 972908 w 4233894"/>
                <a:gd name="csY4" fmla="*/ 3062968 h 3110097"/>
                <a:gd name="csX5" fmla="*/ 2031001 w 4233894"/>
                <a:gd name="csY5" fmla="*/ 3004710 h 3110097"/>
                <a:gd name="csX6" fmla="*/ 2813920 w 4233894"/>
                <a:gd name="csY6" fmla="*/ 2277249 h 3110097"/>
                <a:gd name="csX7" fmla="*/ 4131265 w 4233894"/>
                <a:gd name="csY7" fmla="*/ 1605823 h 3110097"/>
                <a:gd name="csX8" fmla="*/ 3931972 w 4233894"/>
                <a:gd name="csY8" fmla="*/ 336036 h 3110097"/>
                <a:gd name="csX9" fmla="*/ 2225344 w 4233894"/>
                <a:gd name="csY9" fmla="*/ 184666 h 3110097"/>
                <a:gd name="csX0" fmla="*/ 2225344 w 4233894"/>
                <a:gd name="csY0" fmla="*/ 184666 h 3075103"/>
                <a:gd name="csX1" fmla="*/ 171017 w 4233894"/>
                <a:gd name="csY1" fmla="*/ 246980 h 3075103"/>
                <a:gd name="csX2" fmla="*/ 139656 w 4233894"/>
                <a:gd name="csY2" fmla="*/ 1629692 h 3075103"/>
                <a:gd name="csX3" fmla="*/ 228329 w 4233894"/>
                <a:gd name="csY3" fmla="*/ 2592747 h 3075103"/>
                <a:gd name="csX4" fmla="*/ 972908 w 4233894"/>
                <a:gd name="csY4" fmla="*/ 3062968 h 3075103"/>
                <a:gd name="csX5" fmla="*/ 2031001 w 4233894"/>
                <a:gd name="csY5" fmla="*/ 3004710 h 3075103"/>
                <a:gd name="csX6" fmla="*/ 2813920 w 4233894"/>
                <a:gd name="csY6" fmla="*/ 2277249 h 3075103"/>
                <a:gd name="csX7" fmla="*/ 4131265 w 4233894"/>
                <a:gd name="csY7" fmla="*/ 1605823 h 3075103"/>
                <a:gd name="csX8" fmla="*/ 3931972 w 4233894"/>
                <a:gd name="csY8" fmla="*/ 336036 h 3075103"/>
                <a:gd name="csX9" fmla="*/ 2225344 w 4233894"/>
                <a:gd name="csY9" fmla="*/ 184666 h 3075103"/>
                <a:gd name="csX0" fmla="*/ 2225344 w 4233894"/>
                <a:gd name="csY0" fmla="*/ 184666 h 3069325"/>
                <a:gd name="csX1" fmla="*/ 171017 w 4233894"/>
                <a:gd name="csY1" fmla="*/ 246980 h 3069325"/>
                <a:gd name="csX2" fmla="*/ 139656 w 4233894"/>
                <a:gd name="csY2" fmla="*/ 1629692 h 3069325"/>
                <a:gd name="csX3" fmla="*/ 228329 w 4233894"/>
                <a:gd name="csY3" fmla="*/ 2592747 h 3069325"/>
                <a:gd name="csX4" fmla="*/ 972908 w 4233894"/>
                <a:gd name="csY4" fmla="*/ 3062968 h 3069325"/>
                <a:gd name="csX5" fmla="*/ 2813920 w 4233894"/>
                <a:gd name="csY5" fmla="*/ 2277249 h 3069325"/>
                <a:gd name="csX6" fmla="*/ 4131265 w 4233894"/>
                <a:gd name="csY6" fmla="*/ 1605823 h 3069325"/>
                <a:gd name="csX7" fmla="*/ 3931972 w 4233894"/>
                <a:gd name="csY7" fmla="*/ 336036 h 3069325"/>
                <a:gd name="csX8" fmla="*/ 2225344 w 4233894"/>
                <a:gd name="csY8" fmla="*/ 184666 h 3069325"/>
                <a:gd name="csX0" fmla="*/ 2225344 w 4233894"/>
                <a:gd name="csY0" fmla="*/ 184666 h 3049110"/>
                <a:gd name="csX1" fmla="*/ 171017 w 4233894"/>
                <a:gd name="csY1" fmla="*/ 246980 h 3049110"/>
                <a:gd name="csX2" fmla="*/ 139656 w 4233894"/>
                <a:gd name="csY2" fmla="*/ 1629692 h 3049110"/>
                <a:gd name="csX3" fmla="*/ 228329 w 4233894"/>
                <a:gd name="csY3" fmla="*/ 2592747 h 3049110"/>
                <a:gd name="csX4" fmla="*/ 1358877 w 4233894"/>
                <a:gd name="csY4" fmla="*/ 3042407 h 3049110"/>
                <a:gd name="csX5" fmla="*/ 2813920 w 4233894"/>
                <a:gd name="csY5" fmla="*/ 2277249 h 3049110"/>
                <a:gd name="csX6" fmla="*/ 4131265 w 4233894"/>
                <a:gd name="csY6" fmla="*/ 1605823 h 3049110"/>
                <a:gd name="csX7" fmla="*/ 3931972 w 4233894"/>
                <a:gd name="csY7" fmla="*/ 336036 h 3049110"/>
                <a:gd name="csX8" fmla="*/ 2225344 w 4233894"/>
                <a:gd name="csY8" fmla="*/ 184666 h 3049110"/>
                <a:gd name="csX0" fmla="*/ 2225344 w 4254848"/>
                <a:gd name="csY0" fmla="*/ 184666 h 3046697"/>
                <a:gd name="csX1" fmla="*/ 171017 w 4254848"/>
                <a:gd name="csY1" fmla="*/ 246980 h 3046697"/>
                <a:gd name="csX2" fmla="*/ 139656 w 4254848"/>
                <a:gd name="csY2" fmla="*/ 1629692 h 3046697"/>
                <a:gd name="csX3" fmla="*/ 228329 w 4254848"/>
                <a:gd name="csY3" fmla="*/ 2592747 h 3046697"/>
                <a:gd name="csX4" fmla="*/ 1358877 w 4254848"/>
                <a:gd name="csY4" fmla="*/ 3042407 h 3046697"/>
                <a:gd name="csX5" fmla="*/ 2529189 w 4254848"/>
                <a:gd name="csY5" fmla="*/ 2349210 h 3046697"/>
                <a:gd name="csX6" fmla="*/ 4131265 w 4254848"/>
                <a:gd name="csY6" fmla="*/ 1605823 h 3046697"/>
                <a:gd name="csX7" fmla="*/ 3931972 w 4254848"/>
                <a:gd name="csY7" fmla="*/ 336036 h 3046697"/>
                <a:gd name="csX8" fmla="*/ 2225344 w 4254848"/>
                <a:gd name="csY8" fmla="*/ 184666 h 3046697"/>
                <a:gd name="csX0" fmla="*/ 2226538 w 4249450"/>
                <a:gd name="csY0" fmla="*/ 7217 h 3044011"/>
                <a:gd name="csX1" fmla="*/ 165884 w 4249450"/>
                <a:gd name="csY1" fmla="*/ 244292 h 3044011"/>
                <a:gd name="csX2" fmla="*/ 134523 w 4249450"/>
                <a:gd name="csY2" fmla="*/ 1627004 h 3044011"/>
                <a:gd name="csX3" fmla="*/ 223196 w 4249450"/>
                <a:gd name="csY3" fmla="*/ 2590059 h 3044011"/>
                <a:gd name="csX4" fmla="*/ 1353744 w 4249450"/>
                <a:gd name="csY4" fmla="*/ 3039719 h 3044011"/>
                <a:gd name="csX5" fmla="*/ 2524056 w 4249450"/>
                <a:gd name="csY5" fmla="*/ 2346522 h 3044011"/>
                <a:gd name="csX6" fmla="*/ 4126132 w 4249450"/>
                <a:gd name="csY6" fmla="*/ 1603135 h 3044011"/>
                <a:gd name="csX7" fmla="*/ 3926839 w 4249450"/>
                <a:gd name="csY7" fmla="*/ 333348 h 3044011"/>
                <a:gd name="csX8" fmla="*/ 2226538 w 4249450"/>
                <a:gd name="csY8" fmla="*/ 7217 h 3044011"/>
                <a:gd name="csX0" fmla="*/ 2223739 w 4246651"/>
                <a:gd name="csY0" fmla="*/ 84884 h 3121677"/>
                <a:gd name="csX1" fmla="*/ 163085 w 4246651"/>
                <a:gd name="csY1" fmla="*/ 321959 h 3121677"/>
                <a:gd name="csX2" fmla="*/ 131724 w 4246651"/>
                <a:gd name="csY2" fmla="*/ 1704671 h 3121677"/>
                <a:gd name="csX3" fmla="*/ 220397 w 4246651"/>
                <a:gd name="csY3" fmla="*/ 2667726 h 3121677"/>
                <a:gd name="csX4" fmla="*/ 1350945 w 4246651"/>
                <a:gd name="csY4" fmla="*/ 3117386 h 3121677"/>
                <a:gd name="csX5" fmla="*/ 2521257 w 4246651"/>
                <a:gd name="csY5" fmla="*/ 2424189 h 3121677"/>
                <a:gd name="csX6" fmla="*/ 4123333 w 4246651"/>
                <a:gd name="csY6" fmla="*/ 1680802 h 3121677"/>
                <a:gd name="csX7" fmla="*/ 3924040 w 4246651"/>
                <a:gd name="csY7" fmla="*/ 411015 h 3121677"/>
                <a:gd name="csX8" fmla="*/ 2223739 w 4246651"/>
                <a:gd name="csY8" fmla="*/ 84884 h 3121677"/>
                <a:gd name="csX0" fmla="*/ 2225058 w 4247970"/>
                <a:gd name="csY0" fmla="*/ 84884 h 3123256"/>
                <a:gd name="csX1" fmla="*/ 164404 w 4247970"/>
                <a:gd name="csY1" fmla="*/ 321959 h 3123256"/>
                <a:gd name="csX2" fmla="*/ 133043 w 4247970"/>
                <a:gd name="csY2" fmla="*/ 1704671 h 3123256"/>
                <a:gd name="csX3" fmla="*/ 253352 w 4247970"/>
                <a:gd name="csY3" fmla="*/ 2698566 h 3123256"/>
                <a:gd name="csX4" fmla="*/ 1352264 w 4247970"/>
                <a:gd name="csY4" fmla="*/ 3117386 h 3123256"/>
                <a:gd name="csX5" fmla="*/ 2522576 w 4247970"/>
                <a:gd name="csY5" fmla="*/ 2424189 h 3123256"/>
                <a:gd name="csX6" fmla="*/ 4124652 w 4247970"/>
                <a:gd name="csY6" fmla="*/ 1680802 h 3123256"/>
                <a:gd name="csX7" fmla="*/ 3925359 w 4247970"/>
                <a:gd name="csY7" fmla="*/ 411015 h 3123256"/>
                <a:gd name="csX8" fmla="*/ 2225058 w 4247970"/>
                <a:gd name="csY8" fmla="*/ 84884 h 3123256"/>
                <a:gd name="csX0" fmla="*/ 2225058 w 4247970"/>
                <a:gd name="csY0" fmla="*/ 84884 h 3133820"/>
                <a:gd name="csX1" fmla="*/ 164404 w 4247970"/>
                <a:gd name="csY1" fmla="*/ 321959 h 3133820"/>
                <a:gd name="csX2" fmla="*/ 133043 w 4247970"/>
                <a:gd name="csY2" fmla="*/ 1704671 h 3133820"/>
                <a:gd name="csX3" fmla="*/ 253352 w 4247970"/>
                <a:gd name="csY3" fmla="*/ 2698566 h 3133820"/>
                <a:gd name="csX4" fmla="*/ 1352264 w 4247970"/>
                <a:gd name="csY4" fmla="*/ 3117386 h 3133820"/>
                <a:gd name="csX5" fmla="*/ 2522576 w 4247970"/>
                <a:gd name="csY5" fmla="*/ 2424189 h 3133820"/>
                <a:gd name="csX6" fmla="*/ 4124652 w 4247970"/>
                <a:gd name="csY6" fmla="*/ 1680802 h 3133820"/>
                <a:gd name="csX7" fmla="*/ 3925359 w 4247970"/>
                <a:gd name="csY7" fmla="*/ 411015 h 3133820"/>
                <a:gd name="csX8" fmla="*/ 2225058 w 4247970"/>
                <a:gd name="csY8" fmla="*/ 84884 h 3133820"/>
                <a:gd name="csX0" fmla="*/ 2230767 w 4253679"/>
                <a:gd name="csY0" fmla="*/ 84884 h 3191666"/>
                <a:gd name="csX1" fmla="*/ 170113 w 4253679"/>
                <a:gd name="csY1" fmla="*/ 321959 h 3191666"/>
                <a:gd name="csX2" fmla="*/ 138752 w 4253679"/>
                <a:gd name="csY2" fmla="*/ 1704671 h 3191666"/>
                <a:gd name="csX3" fmla="*/ 391936 w 4253679"/>
                <a:gd name="csY3" fmla="*/ 2873328 h 3191666"/>
                <a:gd name="csX4" fmla="*/ 1357973 w 4253679"/>
                <a:gd name="csY4" fmla="*/ 3117386 h 3191666"/>
                <a:gd name="csX5" fmla="*/ 2528285 w 4253679"/>
                <a:gd name="csY5" fmla="*/ 2424189 h 3191666"/>
                <a:gd name="csX6" fmla="*/ 4130361 w 4253679"/>
                <a:gd name="csY6" fmla="*/ 1680802 h 3191666"/>
                <a:gd name="csX7" fmla="*/ 3931068 w 4253679"/>
                <a:gd name="csY7" fmla="*/ 411015 h 3191666"/>
                <a:gd name="csX8" fmla="*/ 2230767 w 4253679"/>
                <a:gd name="csY8" fmla="*/ 84884 h 3191666"/>
                <a:gd name="csX0" fmla="*/ 2230767 w 4253679"/>
                <a:gd name="csY0" fmla="*/ 84884 h 3148444"/>
                <a:gd name="csX1" fmla="*/ 170113 w 4253679"/>
                <a:gd name="csY1" fmla="*/ 321959 h 3148444"/>
                <a:gd name="csX2" fmla="*/ 138752 w 4253679"/>
                <a:gd name="csY2" fmla="*/ 1704671 h 3148444"/>
                <a:gd name="csX3" fmla="*/ 391936 w 4253679"/>
                <a:gd name="csY3" fmla="*/ 2873328 h 3148444"/>
                <a:gd name="csX4" fmla="*/ 1357973 w 4253679"/>
                <a:gd name="csY4" fmla="*/ 3117386 h 3148444"/>
                <a:gd name="csX5" fmla="*/ 2528285 w 4253679"/>
                <a:gd name="csY5" fmla="*/ 2424189 h 3148444"/>
                <a:gd name="csX6" fmla="*/ 4130361 w 4253679"/>
                <a:gd name="csY6" fmla="*/ 1680802 h 3148444"/>
                <a:gd name="csX7" fmla="*/ 3931068 w 4253679"/>
                <a:gd name="csY7" fmla="*/ 411015 h 3148444"/>
                <a:gd name="csX8" fmla="*/ 2230767 w 4253679"/>
                <a:gd name="csY8" fmla="*/ 84884 h 3148444"/>
                <a:gd name="csX0" fmla="*/ 2230767 w 4192392"/>
                <a:gd name="csY0" fmla="*/ 84884 h 3121314"/>
                <a:gd name="csX1" fmla="*/ 170113 w 4192392"/>
                <a:gd name="csY1" fmla="*/ 321959 h 3121314"/>
                <a:gd name="csX2" fmla="*/ 138752 w 4192392"/>
                <a:gd name="csY2" fmla="*/ 1704671 h 3121314"/>
                <a:gd name="csX3" fmla="*/ 391936 w 4192392"/>
                <a:gd name="csY3" fmla="*/ 2873328 h 3121314"/>
                <a:gd name="csX4" fmla="*/ 1357973 w 4192392"/>
                <a:gd name="csY4" fmla="*/ 3117386 h 3121314"/>
                <a:gd name="csX5" fmla="*/ 3363497 w 4192392"/>
                <a:gd name="csY5" fmla="*/ 2814832 h 3121314"/>
                <a:gd name="csX6" fmla="*/ 4130361 w 4192392"/>
                <a:gd name="csY6" fmla="*/ 1680802 h 3121314"/>
                <a:gd name="csX7" fmla="*/ 3931068 w 4192392"/>
                <a:gd name="csY7" fmla="*/ 411015 h 3121314"/>
                <a:gd name="csX8" fmla="*/ 2230767 w 4192392"/>
                <a:gd name="csY8" fmla="*/ 84884 h 3121314"/>
                <a:gd name="csX0" fmla="*/ 2230767 w 4174947"/>
                <a:gd name="csY0" fmla="*/ 84884 h 3122984"/>
                <a:gd name="csX1" fmla="*/ 170113 w 4174947"/>
                <a:gd name="csY1" fmla="*/ 321959 h 3122984"/>
                <a:gd name="csX2" fmla="*/ 138752 w 4174947"/>
                <a:gd name="csY2" fmla="*/ 1704671 h 3122984"/>
                <a:gd name="csX3" fmla="*/ 391936 w 4174947"/>
                <a:gd name="csY3" fmla="*/ 2873328 h 3122984"/>
                <a:gd name="csX4" fmla="*/ 1357973 w 4174947"/>
                <a:gd name="csY4" fmla="*/ 3117386 h 3122984"/>
                <a:gd name="csX5" fmla="*/ 3603936 w 4174947"/>
                <a:gd name="csY5" fmla="*/ 2917634 h 3122984"/>
                <a:gd name="csX6" fmla="*/ 4130361 w 4174947"/>
                <a:gd name="csY6" fmla="*/ 1680802 h 3122984"/>
                <a:gd name="csX7" fmla="*/ 3931068 w 4174947"/>
                <a:gd name="csY7" fmla="*/ 411015 h 3122984"/>
                <a:gd name="csX8" fmla="*/ 2230767 w 4174947"/>
                <a:gd name="csY8" fmla="*/ 84884 h 3122984"/>
                <a:gd name="csX0" fmla="*/ 2230767 w 4138125"/>
                <a:gd name="csY0" fmla="*/ 84884 h 3126349"/>
                <a:gd name="csX1" fmla="*/ 170113 w 4138125"/>
                <a:gd name="csY1" fmla="*/ 321959 h 3126349"/>
                <a:gd name="csX2" fmla="*/ 138752 w 4138125"/>
                <a:gd name="csY2" fmla="*/ 1704671 h 3126349"/>
                <a:gd name="csX3" fmla="*/ 391936 w 4138125"/>
                <a:gd name="csY3" fmla="*/ 2873328 h 3126349"/>
                <a:gd name="csX4" fmla="*/ 1357973 w 4138125"/>
                <a:gd name="csY4" fmla="*/ 3117386 h 3126349"/>
                <a:gd name="csX5" fmla="*/ 3603936 w 4138125"/>
                <a:gd name="csY5" fmla="*/ 2917634 h 3126349"/>
                <a:gd name="csX6" fmla="*/ 4073415 w 4138125"/>
                <a:gd name="csY6" fmla="*/ 1567720 h 3126349"/>
                <a:gd name="csX7" fmla="*/ 3931068 w 4138125"/>
                <a:gd name="csY7" fmla="*/ 411015 h 3126349"/>
                <a:gd name="csX8" fmla="*/ 2230767 w 4138125"/>
                <a:gd name="csY8" fmla="*/ 84884 h 3126349"/>
                <a:gd name="csX0" fmla="*/ 2230767 w 4125198"/>
                <a:gd name="csY0" fmla="*/ 84884 h 3129739"/>
                <a:gd name="csX1" fmla="*/ 170113 w 4125198"/>
                <a:gd name="csY1" fmla="*/ 321959 h 3129739"/>
                <a:gd name="csX2" fmla="*/ 138752 w 4125198"/>
                <a:gd name="csY2" fmla="*/ 1704671 h 3129739"/>
                <a:gd name="csX3" fmla="*/ 391936 w 4125198"/>
                <a:gd name="csY3" fmla="*/ 2873328 h 3129739"/>
                <a:gd name="csX4" fmla="*/ 1357973 w 4125198"/>
                <a:gd name="csY4" fmla="*/ 3117386 h 3129739"/>
                <a:gd name="csX5" fmla="*/ 3806412 w 4125198"/>
                <a:gd name="csY5" fmla="*/ 2927913 h 3129739"/>
                <a:gd name="csX6" fmla="*/ 4073415 w 4125198"/>
                <a:gd name="csY6" fmla="*/ 1567720 h 3129739"/>
                <a:gd name="csX7" fmla="*/ 3931068 w 4125198"/>
                <a:gd name="csY7" fmla="*/ 411015 h 3129739"/>
                <a:gd name="csX8" fmla="*/ 2230767 w 4125198"/>
                <a:gd name="csY8" fmla="*/ 84884 h 3129739"/>
                <a:gd name="csX0" fmla="*/ 2230767 w 4125198"/>
                <a:gd name="csY0" fmla="*/ 77524 h 3122377"/>
                <a:gd name="csX1" fmla="*/ 170113 w 4125198"/>
                <a:gd name="csY1" fmla="*/ 314599 h 3122377"/>
                <a:gd name="csX2" fmla="*/ 138752 w 4125198"/>
                <a:gd name="csY2" fmla="*/ 1697311 h 3122377"/>
                <a:gd name="csX3" fmla="*/ 391936 w 4125198"/>
                <a:gd name="csY3" fmla="*/ 2865968 h 3122377"/>
                <a:gd name="csX4" fmla="*/ 1357973 w 4125198"/>
                <a:gd name="csY4" fmla="*/ 3110026 h 3122377"/>
                <a:gd name="csX5" fmla="*/ 3806412 w 4125198"/>
                <a:gd name="csY5" fmla="*/ 2920553 h 3122377"/>
                <a:gd name="csX6" fmla="*/ 4073415 w 4125198"/>
                <a:gd name="csY6" fmla="*/ 1560360 h 3122377"/>
                <a:gd name="csX7" fmla="*/ 3931068 w 4125198"/>
                <a:gd name="csY7" fmla="*/ 280293 h 3122377"/>
                <a:gd name="csX8" fmla="*/ 2230767 w 4125198"/>
                <a:gd name="csY8" fmla="*/ 77524 h 3122377"/>
                <a:gd name="csX0" fmla="*/ 2230767 w 4404555"/>
                <a:gd name="csY0" fmla="*/ 77524 h 3125788"/>
                <a:gd name="csX1" fmla="*/ 170113 w 4404555"/>
                <a:gd name="csY1" fmla="*/ 314599 h 3125788"/>
                <a:gd name="csX2" fmla="*/ 138752 w 4404555"/>
                <a:gd name="csY2" fmla="*/ 1697311 h 3125788"/>
                <a:gd name="csX3" fmla="*/ 391936 w 4404555"/>
                <a:gd name="csY3" fmla="*/ 2865968 h 3125788"/>
                <a:gd name="csX4" fmla="*/ 1357973 w 4404555"/>
                <a:gd name="csY4" fmla="*/ 3110026 h 3125788"/>
                <a:gd name="csX5" fmla="*/ 3806412 w 4404555"/>
                <a:gd name="csY5" fmla="*/ 2920553 h 3125788"/>
                <a:gd name="csX6" fmla="*/ 4402437 w 4404555"/>
                <a:gd name="csY6" fmla="*/ 1478119 h 3125788"/>
                <a:gd name="csX7" fmla="*/ 3931068 w 4404555"/>
                <a:gd name="csY7" fmla="*/ 280293 h 3125788"/>
                <a:gd name="csX8" fmla="*/ 2230767 w 4404555"/>
                <a:gd name="csY8" fmla="*/ 77524 h 3125788"/>
                <a:gd name="csX0" fmla="*/ 2230767 w 4404555"/>
                <a:gd name="csY0" fmla="*/ 70329 h 3118593"/>
                <a:gd name="csX1" fmla="*/ 170113 w 4404555"/>
                <a:gd name="csY1" fmla="*/ 307404 h 3118593"/>
                <a:gd name="csX2" fmla="*/ 138752 w 4404555"/>
                <a:gd name="csY2" fmla="*/ 1690116 h 3118593"/>
                <a:gd name="csX3" fmla="*/ 391936 w 4404555"/>
                <a:gd name="csY3" fmla="*/ 2858773 h 3118593"/>
                <a:gd name="csX4" fmla="*/ 1357973 w 4404555"/>
                <a:gd name="csY4" fmla="*/ 3102831 h 3118593"/>
                <a:gd name="csX5" fmla="*/ 3806412 w 4404555"/>
                <a:gd name="csY5" fmla="*/ 2913358 h 3118593"/>
                <a:gd name="csX6" fmla="*/ 4402437 w 4404555"/>
                <a:gd name="csY6" fmla="*/ 1470924 h 3118593"/>
                <a:gd name="csX7" fmla="*/ 3931068 w 4404555"/>
                <a:gd name="csY7" fmla="*/ 149737 h 3118593"/>
                <a:gd name="csX8" fmla="*/ 2230767 w 4404555"/>
                <a:gd name="csY8" fmla="*/ 70329 h 3118593"/>
                <a:gd name="csX0" fmla="*/ 2230767 w 4404555"/>
                <a:gd name="csY0" fmla="*/ 70327 h 3159894"/>
                <a:gd name="csX1" fmla="*/ 170113 w 4404555"/>
                <a:gd name="csY1" fmla="*/ 307402 h 3159894"/>
                <a:gd name="csX2" fmla="*/ 138752 w 4404555"/>
                <a:gd name="csY2" fmla="*/ 1690114 h 3159894"/>
                <a:gd name="csX3" fmla="*/ 391936 w 4404555"/>
                <a:gd name="csY3" fmla="*/ 2858771 h 3159894"/>
                <a:gd name="csX4" fmla="*/ 1440228 w 4404555"/>
                <a:gd name="csY4" fmla="*/ 3154228 h 3159894"/>
                <a:gd name="csX5" fmla="*/ 3806412 w 4404555"/>
                <a:gd name="csY5" fmla="*/ 2913356 h 3159894"/>
                <a:gd name="csX6" fmla="*/ 4402437 w 4404555"/>
                <a:gd name="csY6" fmla="*/ 1470922 h 3159894"/>
                <a:gd name="csX7" fmla="*/ 3931068 w 4404555"/>
                <a:gd name="csY7" fmla="*/ 149735 h 3159894"/>
                <a:gd name="csX8" fmla="*/ 2230767 w 4404555"/>
                <a:gd name="csY8" fmla="*/ 70327 h 3159894"/>
                <a:gd name="csX0" fmla="*/ 2228562 w 4402350"/>
                <a:gd name="csY0" fmla="*/ 70327 h 3159892"/>
                <a:gd name="csX1" fmla="*/ 167908 w 4402350"/>
                <a:gd name="csY1" fmla="*/ 307402 h 3159892"/>
                <a:gd name="csX2" fmla="*/ 136547 w 4402350"/>
                <a:gd name="csY2" fmla="*/ 1690114 h 3159892"/>
                <a:gd name="csX3" fmla="*/ 339112 w 4402350"/>
                <a:gd name="csY3" fmla="*/ 2858771 h 3159892"/>
                <a:gd name="csX4" fmla="*/ 1438023 w 4402350"/>
                <a:gd name="csY4" fmla="*/ 3154228 h 3159892"/>
                <a:gd name="csX5" fmla="*/ 3804207 w 4402350"/>
                <a:gd name="csY5" fmla="*/ 2913356 h 3159892"/>
                <a:gd name="csX6" fmla="*/ 4400232 w 4402350"/>
                <a:gd name="csY6" fmla="*/ 1470922 h 3159892"/>
                <a:gd name="csX7" fmla="*/ 3928863 w 4402350"/>
                <a:gd name="csY7" fmla="*/ 149735 h 3159892"/>
                <a:gd name="csX8" fmla="*/ 2228562 w 4402350"/>
                <a:gd name="csY8" fmla="*/ 70327 h 31598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402350" h="3159892">
                  <a:moveTo>
                    <a:pt x="2228562" y="70327"/>
                  </a:moveTo>
                  <a:cubicBezTo>
                    <a:pt x="1601736" y="96605"/>
                    <a:pt x="510249" y="-219563"/>
                    <a:pt x="167908" y="307402"/>
                  </a:cubicBezTo>
                  <a:cubicBezTo>
                    <a:pt x="-174433" y="834367"/>
                    <a:pt x="108013" y="1264886"/>
                    <a:pt x="136547" y="1690114"/>
                  </a:cubicBezTo>
                  <a:cubicBezTo>
                    <a:pt x="165081" y="2115342"/>
                    <a:pt x="122199" y="2614752"/>
                    <a:pt x="339112" y="2858771"/>
                  </a:cubicBezTo>
                  <a:cubicBezTo>
                    <a:pt x="556025" y="3102790"/>
                    <a:pt x="860507" y="3145131"/>
                    <a:pt x="1438023" y="3154228"/>
                  </a:cubicBezTo>
                  <a:cubicBezTo>
                    <a:pt x="2015539" y="3163325"/>
                    <a:pt x="3310506" y="3193907"/>
                    <a:pt x="3804207" y="2913356"/>
                  </a:cubicBezTo>
                  <a:cubicBezTo>
                    <a:pt x="4297908" y="2632805"/>
                    <a:pt x="4379456" y="1931525"/>
                    <a:pt x="4400232" y="1470922"/>
                  </a:cubicBezTo>
                  <a:cubicBezTo>
                    <a:pt x="4421008" y="1010319"/>
                    <a:pt x="4290808" y="383167"/>
                    <a:pt x="3928863" y="149735"/>
                  </a:cubicBezTo>
                  <a:cubicBezTo>
                    <a:pt x="3566918" y="-83697"/>
                    <a:pt x="2855388" y="44049"/>
                    <a:pt x="2228562" y="70327"/>
                  </a:cubicBezTo>
                  <a:close/>
                </a:path>
              </a:pathLst>
            </a:custGeom>
            <a:solidFill>
              <a:srgbClr val="8F0FD3"/>
            </a:solidFill>
            <a:ln>
              <a:noFill/>
            </a:ln>
          </p:spPr>
          <p:style>
            <a:lnRef idx="0">
              <a:scrgbClr r="0" g="0" b="0"/>
            </a:lnRef>
            <a:fillRef idx="0">
              <a:scrgbClr r="0" g="0" b="0"/>
            </a:fillRef>
            <a:effectRef idx="0">
              <a:scrgbClr r="0" g="0" b="0"/>
            </a:effectRef>
            <a:fontRef idx="minor">
              <a:schemeClr val="lt1"/>
            </a:fontRef>
          </p:style>
          <p:txBody>
            <a:bodyPr lIns="396000" rIns="288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dirty="0">
                <a:ln>
                  <a:noFill/>
                </a:ln>
                <a:solidFill>
                  <a:schemeClr val="bg1"/>
                </a:solidFill>
                <a:effectLst/>
                <a:uLnTx/>
                <a:uFillTx/>
                <a:latin typeface="+mj-lt"/>
                <a:ea typeface="+mn-ea"/>
                <a:cs typeface="+mn-cs"/>
              </a:endParaRPr>
            </a:p>
          </p:txBody>
        </p:sp>
        <p:sp>
          <p:nvSpPr>
            <p:cNvPr id="17" name="Frihandsfigur: Form 16">
              <a:extLst>
                <a:ext uri="{FF2B5EF4-FFF2-40B4-BE49-F238E27FC236}">
                  <a16:creationId xmlns:a16="http://schemas.microsoft.com/office/drawing/2014/main" id="{5F9E2DFA-389F-427F-033B-B1F45E3B65C4}"/>
                </a:ext>
              </a:extLst>
            </p:cNvPr>
            <p:cNvSpPr/>
            <p:nvPr/>
          </p:nvSpPr>
          <p:spPr>
            <a:xfrm>
              <a:off x="5959799" y="4165162"/>
              <a:ext cx="4677990" cy="2066678"/>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42813"/>
                <a:gd name="connsiteY0" fmla="*/ 52749 h 2676838"/>
                <a:gd name="connsiteX1" fmla="*/ 487794 w 4742813"/>
                <a:gd name="connsiteY1" fmla="*/ 273554 h 2676838"/>
                <a:gd name="connsiteX2" fmla="*/ 114 w 4742813"/>
                <a:gd name="connsiteY2" fmla="*/ 1623824 h 2676838"/>
                <a:gd name="connsiteX3" fmla="*/ 518274 w 4742813"/>
                <a:gd name="connsiteY3" fmla="*/ 2526175 h 2676838"/>
                <a:gd name="connsiteX4" fmla="*/ 2514714 w 4742813"/>
                <a:gd name="connsiteY4" fmla="*/ 2492504 h 2676838"/>
                <a:gd name="connsiteX5" fmla="*/ 4419714 w 4742813"/>
                <a:gd name="connsiteY5" fmla="*/ 2631851 h 2676838"/>
                <a:gd name="connsiteX6" fmla="*/ 4732134 w 4742813"/>
                <a:gd name="connsiteY6" fmla="*/ 1592430 h 2676838"/>
                <a:gd name="connsiteX7" fmla="*/ 3967221 w 4742813"/>
                <a:gd name="connsiteY7" fmla="*/ 155180 h 2676838"/>
                <a:gd name="connsiteX8" fmla="*/ 1966074 w 4742813"/>
                <a:gd name="connsiteY8" fmla="*/ 52749 h 2676838"/>
                <a:gd name="connsiteX0" fmla="*/ 1966074 w 4565430"/>
                <a:gd name="connsiteY0" fmla="*/ 21271 h 2681247"/>
                <a:gd name="connsiteX1" fmla="*/ 487794 w 4565430"/>
                <a:gd name="connsiteY1" fmla="*/ 242076 h 2681247"/>
                <a:gd name="connsiteX2" fmla="*/ 114 w 4565430"/>
                <a:gd name="connsiteY2" fmla="*/ 1592346 h 2681247"/>
                <a:gd name="connsiteX3" fmla="*/ 518274 w 4565430"/>
                <a:gd name="connsiteY3" fmla="*/ 2494697 h 2681247"/>
                <a:gd name="connsiteX4" fmla="*/ 2514714 w 4565430"/>
                <a:gd name="connsiteY4" fmla="*/ 2461026 h 2681247"/>
                <a:gd name="connsiteX5" fmla="*/ 4419714 w 4565430"/>
                <a:gd name="connsiteY5" fmla="*/ 2600373 h 2681247"/>
                <a:gd name="connsiteX6" fmla="*/ 4421360 w 4565430"/>
                <a:gd name="connsiteY6" fmla="*/ 1036507 h 2681247"/>
                <a:gd name="connsiteX7" fmla="*/ 3967221 w 4565430"/>
                <a:gd name="connsiteY7" fmla="*/ 123702 h 2681247"/>
                <a:gd name="connsiteX8" fmla="*/ 1966074 w 4565430"/>
                <a:gd name="connsiteY8" fmla="*/ 21271 h 2681247"/>
                <a:gd name="connsiteX0" fmla="*/ 1966074 w 4565430"/>
                <a:gd name="connsiteY0" fmla="*/ 21271 h 2681249"/>
                <a:gd name="connsiteX1" fmla="*/ 487794 w 4565430"/>
                <a:gd name="connsiteY1" fmla="*/ 242076 h 2681249"/>
                <a:gd name="connsiteX2" fmla="*/ 114 w 4565430"/>
                <a:gd name="connsiteY2" fmla="*/ 1592346 h 2681249"/>
                <a:gd name="connsiteX3" fmla="*/ 518274 w 4565430"/>
                <a:gd name="connsiteY3" fmla="*/ 2494697 h 2681249"/>
                <a:gd name="connsiteX4" fmla="*/ 2514714 w 4565430"/>
                <a:gd name="connsiteY4" fmla="*/ 2461026 h 2681249"/>
                <a:gd name="connsiteX5" fmla="*/ 4419714 w 4565430"/>
                <a:gd name="connsiteY5" fmla="*/ 2600373 h 2681249"/>
                <a:gd name="connsiteX6" fmla="*/ 4421360 w 4565430"/>
                <a:gd name="connsiteY6" fmla="*/ 1036507 h 2681249"/>
                <a:gd name="connsiteX7" fmla="*/ 3967221 w 4565430"/>
                <a:gd name="connsiteY7" fmla="*/ 123702 h 2681249"/>
                <a:gd name="connsiteX8" fmla="*/ 1966074 w 4565430"/>
                <a:gd name="connsiteY8" fmla="*/ 21271 h 2681249"/>
                <a:gd name="connsiteX0" fmla="*/ 1966074 w 4640401"/>
                <a:gd name="connsiteY0" fmla="*/ 21271 h 2681247"/>
                <a:gd name="connsiteX1" fmla="*/ 487794 w 4640401"/>
                <a:gd name="connsiteY1" fmla="*/ 242076 h 2681247"/>
                <a:gd name="connsiteX2" fmla="*/ 114 w 4640401"/>
                <a:gd name="connsiteY2" fmla="*/ 1592346 h 2681247"/>
                <a:gd name="connsiteX3" fmla="*/ 518274 w 4640401"/>
                <a:gd name="connsiteY3" fmla="*/ 2494697 h 2681247"/>
                <a:gd name="connsiteX4" fmla="*/ 2514714 w 4640401"/>
                <a:gd name="connsiteY4" fmla="*/ 2461026 h 2681247"/>
                <a:gd name="connsiteX5" fmla="*/ 4419714 w 4640401"/>
                <a:gd name="connsiteY5" fmla="*/ 2600373 h 2681247"/>
                <a:gd name="connsiteX6" fmla="*/ 4421360 w 4640401"/>
                <a:gd name="connsiteY6" fmla="*/ 1036507 h 2681247"/>
                <a:gd name="connsiteX7" fmla="*/ 3967221 w 4640401"/>
                <a:gd name="connsiteY7" fmla="*/ 123702 h 2681247"/>
                <a:gd name="connsiteX8" fmla="*/ 1966074 w 4640401"/>
                <a:gd name="connsiteY8" fmla="*/ 21271 h 2681247"/>
                <a:gd name="connsiteX0" fmla="*/ 1966074 w 4621548"/>
                <a:gd name="connsiteY0" fmla="*/ 21271 h 2681249"/>
                <a:gd name="connsiteX1" fmla="*/ 487794 w 4621548"/>
                <a:gd name="connsiteY1" fmla="*/ 242076 h 2681249"/>
                <a:gd name="connsiteX2" fmla="*/ 114 w 4621548"/>
                <a:gd name="connsiteY2" fmla="*/ 1592346 h 2681249"/>
                <a:gd name="connsiteX3" fmla="*/ 518274 w 4621548"/>
                <a:gd name="connsiteY3" fmla="*/ 2494697 h 2681249"/>
                <a:gd name="connsiteX4" fmla="*/ 2514714 w 4621548"/>
                <a:gd name="connsiteY4" fmla="*/ 2461026 h 2681249"/>
                <a:gd name="connsiteX5" fmla="*/ 4419714 w 4621548"/>
                <a:gd name="connsiteY5" fmla="*/ 2600373 h 2681249"/>
                <a:gd name="connsiteX6" fmla="*/ 4421360 w 4621548"/>
                <a:gd name="connsiteY6" fmla="*/ 1036507 h 2681249"/>
                <a:gd name="connsiteX7" fmla="*/ 3967221 w 4621548"/>
                <a:gd name="connsiteY7" fmla="*/ 123702 h 2681249"/>
                <a:gd name="connsiteX8" fmla="*/ 1966074 w 4621548"/>
                <a:gd name="connsiteY8" fmla="*/ 21271 h 2681249"/>
                <a:gd name="connsiteX0" fmla="*/ 1966074 w 4599620"/>
                <a:gd name="connsiteY0" fmla="*/ 95978 h 2755955"/>
                <a:gd name="connsiteX1" fmla="*/ 487794 w 4599620"/>
                <a:gd name="connsiteY1" fmla="*/ 316783 h 2755955"/>
                <a:gd name="connsiteX2" fmla="*/ 114 w 4599620"/>
                <a:gd name="connsiteY2" fmla="*/ 1667053 h 2755955"/>
                <a:gd name="connsiteX3" fmla="*/ 518274 w 4599620"/>
                <a:gd name="connsiteY3" fmla="*/ 2569404 h 2755955"/>
                <a:gd name="connsiteX4" fmla="*/ 2514714 w 4599620"/>
                <a:gd name="connsiteY4" fmla="*/ 2535733 h 2755955"/>
                <a:gd name="connsiteX5" fmla="*/ 4419714 w 4599620"/>
                <a:gd name="connsiteY5" fmla="*/ 2675080 h 2755955"/>
                <a:gd name="connsiteX6" fmla="*/ 4421360 w 4599620"/>
                <a:gd name="connsiteY6" fmla="*/ 1111214 h 2755955"/>
                <a:gd name="connsiteX7" fmla="*/ 3548351 w 4599620"/>
                <a:gd name="connsiteY7" fmla="*/ 79986 h 2755955"/>
                <a:gd name="connsiteX8" fmla="*/ 1966074 w 4599620"/>
                <a:gd name="connsiteY8" fmla="*/ 95978 h 2755955"/>
                <a:gd name="connsiteX0" fmla="*/ 1966074 w 4536852"/>
                <a:gd name="connsiteY0" fmla="*/ 99730 h 2756159"/>
                <a:gd name="connsiteX1" fmla="*/ 487794 w 4536852"/>
                <a:gd name="connsiteY1" fmla="*/ 320535 h 2756159"/>
                <a:gd name="connsiteX2" fmla="*/ 114 w 4536852"/>
                <a:gd name="connsiteY2" fmla="*/ 1670805 h 2756159"/>
                <a:gd name="connsiteX3" fmla="*/ 518274 w 4536852"/>
                <a:gd name="connsiteY3" fmla="*/ 2573156 h 2756159"/>
                <a:gd name="connsiteX4" fmla="*/ 2514714 w 4536852"/>
                <a:gd name="connsiteY4" fmla="*/ 2539485 h 2756159"/>
                <a:gd name="connsiteX5" fmla="*/ 4419714 w 4536852"/>
                <a:gd name="connsiteY5" fmla="*/ 2678832 h 2756159"/>
                <a:gd name="connsiteX6" fmla="*/ 4245705 w 4536852"/>
                <a:gd name="connsiteY6" fmla="*/ 1165719 h 2756159"/>
                <a:gd name="connsiteX7" fmla="*/ 3548351 w 4536852"/>
                <a:gd name="connsiteY7" fmla="*/ 83738 h 2756159"/>
                <a:gd name="connsiteX8" fmla="*/ 1966074 w 4536852"/>
                <a:gd name="connsiteY8" fmla="*/ 99730 h 2756159"/>
                <a:gd name="connsiteX0" fmla="*/ 1966074 w 4675770"/>
                <a:gd name="connsiteY0" fmla="*/ 99730 h 2634471"/>
                <a:gd name="connsiteX1" fmla="*/ 487794 w 4675770"/>
                <a:gd name="connsiteY1" fmla="*/ 320535 h 2634471"/>
                <a:gd name="connsiteX2" fmla="*/ 114 w 4675770"/>
                <a:gd name="connsiteY2" fmla="*/ 1670805 h 2634471"/>
                <a:gd name="connsiteX3" fmla="*/ 518274 w 4675770"/>
                <a:gd name="connsiteY3" fmla="*/ 2573156 h 2634471"/>
                <a:gd name="connsiteX4" fmla="*/ 2514714 w 4675770"/>
                <a:gd name="connsiteY4" fmla="*/ 2539485 h 2634471"/>
                <a:gd name="connsiteX5" fmla="*/ 4581859 w 4675770"/>
                <a:gd name="connsiteY5" fmla="*/ 2425068 h 2634471"/>
                <a:gd name="connsiteX6" fmla="*/ 4245705 w 4675770"/>
                <a:gd name="connsiteY6" fmla="*/ 1165719 h 2634471"/>
                <a:gd name="connsiteX7" fmla="*/ 3548351 w 4675770"/>
                <a:gd name="connsiteY7" fmla="*/ 83738 h 2634471"/>
                <a:gd name="connsiteX8" fmla="*/ 1966074 w 4675770"/>
                <a:gd name="connsiteY8" fmla="*/ 99730 h 2634471"/>
                <a:gd name="connsiteX0" fmla="*/ 2047112 w 4756807"/>
                <a:gd name="connsiteY0" fmla="*/ 99730 h 2604556"/>
                <a:gd name="connsiteX1" fmla="*/ 568832 w 4756807"/>
                <a:gd name="connsiteY1" fmla="*/ 320535 h 2604556"/>
                <a:gd name="connsiteX2" fmla="*/ 81 w 4756807"/>
                <a:gd name="connsiteY2" fmla="*/ 2076825 h 2604556"/>
                <a:gd name="connsiteX3" fmla="*/ 599312 w 4756807"/>
                <a:gd name="connsiteY3" fmla="*/ 2573156 h 2604556"/>
                <a:gd name="connsiteX4" fmla="*/ 2595752 w 4756807"/>
                <a:gd name="connsiteY4" fmla="*/ 2539485 h 2604556"/>
                <a:gd name="connsiteX5" fmla="*/ 4662897 w 4756807"/>
                <a:gd name="connsiteY5" fmla="*/ 2425068 h 2604556"/>
                <a:gd name="connsiteX6" fmla="*/ 4326743 w 4756807"/>
                <a:gd name="connsiteY6" fmla="*/ 1165719 h 2604556"/>
                <a:gd name="connsiteX7" fmla="*/ 3629389 w 4756807"/>
                <a:gd name="connsiteY7" fmla="*/ 83738 h 2604556"/>
                <a:gd name="connsiteX8" fmla="*/ 2047112 w 4756807"/>
                <a:gd name="connsiteY8" fmla="*/ 99730 h 2604556"/>
                <a:gd name="connsiteX0" fmla="*/ 2061345 w 4771040"/>
                <a:gd name="connsiteY0" fmla="*/ 99730 h 2604556"/>
                <a:gd name="connsiteX1" fmla="*/ 583065 w 4771040"/>
                <a:gd name="connsiteY1" fmla="*/ 320535 h 2604556"/>
                <a:gd name="connsiteX2" fmla="*/ 219602 w 4771040"/>
                <a:gd name="connsiteY2" fmla="*/ 1070951 h 2604556"/>
                <a:gd name="connsiteX3" fmla="*/ 14314 w 4771040"/>
                <a:gd name="connsiteY3" fmla="*/ 2076825 h 2604556"/>
                <a:gd name="connsiteX4" fmla="*/ 613545 w 4771040"/>
                <a:gd name="connsiteY4" fmla="*/ 2573156 h 2604556"/>
                <a:gd name="connsiteX5" fmla="*/ 2609985 w 4771040"/>
                <a:gd name="connsiteY5" fmla="*/ 2539485 h 2604556"/>
                <a:gd name="connsiteX6" fmla="*/ 4677130 w 4771040"/>
                <a:gd name="connsiteY6" fmla="*/ 2425068 h 2604556"/>
                <a:gd name="connsiteX7" fmla="*/ 4340976 w 4771040"/>
                <a:gd name="connsiteY7" fmla="*/ 1165719 h 2604556"/>
                <a:gd name="connsiteX8" fmla="*/ 3643622 w 4771040"/>
                <a:gd name="connsiteY8" fmla="*/ 83738 h 2604556"/>
                <a:gd name="connsiteX9" fmla="*/ 2061345 w 4771040"/>
                <a:gd name="connsiteY9" fmla="*/ 99730 h 2604556"/>
                <a:gd name="connsiteX0" fmla="*/ 2053438 w 4763133"/>
                <a:gd name="connsiteY0" fmla="*/ 99730 h 2604556"/>
                <a:gd name="connsiteX1" fmla="*/ 575158 w 4763133"/>
                <a:gd name="connsiteY1" fmla="*/ 320535 h 2604556"/>
                <a:gd name="connsiteX2" fmla="*/ 306278 w 4763133"/>
                <a:gd name="connsiteY2" fmla="*/ 1104785 h 2604556"/>
                <a:gd name="connsiteX3" fmla="*/ 6407 w 4763133"/>
                <a:gd name="connsiteY3" fmla="*/ 2076825 h 2604556"/>
                <a:gd name="connsiteX4" fmla="*/ 605638 w 4763133"/>
                <a:gd name="connsiteY4" fmla="*/ 2573156 h 2604556"/>
                <a:gd name="connsiteX5" fmla="*/ 2602078 w 4763133"/>
                <a:gd name="connsiteY5" fmla="*/ 2539485 h 2604556"/>
                <a:gd name="connsiteX6" fmla="*/ 4669223 w 4763133"/>
                <a:gd name="connsiteY6" fmla="*/ 2425068 h 2604556"/>
                <a:gd name="connsiteX7" fmla="*/ 4333069 w 4763133"/>
                <a:gd name="connsiteY7" fmla="*/ 1165719 h 2604556"/>
                <a:gd name="connsiteX8" fmla="*/ 3635715 w 4763133"/>
                <a:gd name="connsiteY8" fmla="*/ 83738 h 2604556"/>
                <a:gd name="connsiteX9" fmla="*/ 2053438 w 4763133"/>
                <a:gd name="connsiteY9" fmla="*/ 99730 h 2604556"/>
                <a:gd name="connsiteX0" fmla="*/ 2013920 w 4723615"/>
                <a:gd name="connsiteY0" fmla="*/ 99730 h 2584881"/>
                <a:gd name="connsiteX1" fmla="*/ 535640 w 4723615"/>
                <a:gd name="connsiteY1" fmla="*/ 320535 h 2584881"/>
                <a:gd name="connsiteX2" fmla="*/ 266760 w 4723615"/>
                <a:gd name="connsiteY2" fmla="*/ 1104785 h 2584881"/>
                <a:gd name="connsiteX3" fmla="*/ 7425 w 4723615"/>
                <a:gd name="connsiteY3" fmla="*/ 2347505 h 2584881"/>
                <a:gd name="connsiteX4" fmla="*/ 566120 w 4723615"/>
                <a:gd name="connsiteY4" fmla="*/ 2573156 h 2584881"/>
                <a:gd name="connsiteX5" fmla="*/ 2562560 w 4723615"/>
                <a:gd name="connsiteY5" fmla="*/ 2539485 h 2584881"/>
                <a:gd name="connsiteX6" fmla="*/ 4629705 w 4723615"/>
                <a:gd name="connsiteY6" fmla="*/ 2425068 h 2584881"/>
                <a:gd name="connsiteX7" fmla="*/ 4293551 w 4723615"/>
                <a:gd name="connsiteY7" fmla="*/ 1165719 h 2584881"/>
                <a:gd name="connsiteX8" fmla="*/ 3596197 w 4723615"/>
                <a:gd name="connsiteY8" fmla="*/ 83738 h 2584881"/>
                <a:gd name="connsiteX9" fmla="*/ 2013920 w 4723615"/>
                <a:gd name="connsiteY9" fmla="*/ 99730 h 2584881"/>
                <a:gd name="connsiteX0" fmla="*/ 2018737 w 4728432"/>
                <a:gd name="connsiteY0" fmla="*/ 99730 h 2896906"/>
                <a:gd name="connsiteX1" fmla="*/ 540457 w 4728432"/>
                <a:gd name="connsiteY1" fmla="*/ 320535 h 2896906"/>
                <a:gd name="connsiteX2" fmla="*/ 271577 w 4728432"/>
                <a:gd name="connsiteY2" fmla="*/ 1104785 h 2896906"/>
                <a:gd name="connsiteX3" fmla="*/ 12242 w 4728432"/>
                <a:gd name="connsiteY3" fmla="*/ 2347505 h 2896906"/>
                <a:gd name="connsiteX4" fmla="*/ 679032 w 4728432"/>
                <a:gd name="connsiteY4" fmla="*/ 2894591 h 2896906"/>
                <a:gd name="connsiteX5" fmla="*/ 2567377 w 4728432"/>
                <a:gd name="connsiteY5" fmla="*/ 2539485 h 2896906"/>
                <a:gd name="connsiteX6" fmla="*/ 4634522 w 4728432"/>
                <a:gd name="connsiteY6" fmla="*/ 2425068 h 2896906"/>
                <a:gd name="connsiteX7" fmla="*/ 4298368 w 4728432"/>
                <a:gd name="connsiteY7" fmla="*/ 1165719 h 2896906"/>
                <a:gd name="connsiteX8" fmla="*/ 3601014 w 4728432"/>
                <a:gd name="connsiteY8" fmla="*/ 83738 h 2896906"/>
                <a:gd name="connsiteX9" fmla="*/ 2018737 w 4728432"/>
                <a:gd name="connsiteY9" fmla="*/ 99730 h 2896906"/>
                <a:gd name="connsiteX0" fmla="*/ 2018737 w 4728432"/>
                <a:gd name="connsiteY0" fmla="*/ 99730 h 2909754"/>
                <a:gd name="connsiteX1" fmla="*/ 540457 w 4728432"/>
                <a:gd name="connsiteY1" fmla="*/ 320535 h 2909754"/>
                <a:gd name="connsiteX2" fmla="*/ 271577 w 4728432"/>
                <a:gd name="connsiteY2" fmla="*/ 1104785 h 2909754"/>
                <a:gd name="connsiteX3" fmla="*/ 12243 w 4728432"/>
                <a:gd name="connsiteY3" fmla="*/ 1975319 h 2909754"/>
                <a:gd name="connsiteX4" fmla="*/ 679032 w 4728432"/>
                <a:gd name="connsiteY4" fmla="*/ 2894591 h 2909754"/>
                <a:gd name="connsiteX5" fmla="*/ 2567377 w 4728432"/>
                <a:gd name="connsiteY5" fmla="*/ 2539485 h 2909754"/>
                <a:gd name="connsiteX6" fmla="*/ 4634522 w 4728432"/>
                <a:gd name="connsiteY6" fmla="*/ 2425068 h 2909754"/>
                <a:gd name="connsiteX7" fmla="*/ 4298368 w 4728432"/>
                <a:gd name="connsiteY7" fmla="*/ 1165719 h 2909754"/>
                <a:gd name="connsiteX8" fmla="*/ 3601014 w 4728432"/>
                <a:gd name="connsiteY8" fmla="*/ 83738 h 2909754"/>
                <a:gd name="connsiteX9" fmla="*/ 2018737 w 4728432"/>
                <a:gd name="connsiteY9" fmla="*/ 99730 h 2909754"/>
                <a:gd name="connsiteX0" fmla="*/ 2018737 w 4728432"/>
                <a:gd name="connsiteY0" fmla="*/ 99730 h 2909754"/>
                <a:gd name="connsiteX1" fmla="*/ 540457 w 4728432"/>
                <a:gd name="connsiteY1" fmla="*/ 320535 h 2909754"/>
                <a:gd name="connsiteX2" fmla="*/ 271577 w 4728432"/>
                <a:gd name="connsiteY2" fmla="*/ 1104785 h 2909754"/>
                <a:gd name="connsiteX3" fmla="*/ 12243 w 4728432"/>
                <a:gd name="connsiteY3" fmla="*/ 1975319 h 2909754"/>
                <a:gd name="connsiteX4" fmla="*/ 679032 w 4728432"/>
                <a:gd name="connsiteY4" fmla="*/ 2894591 h 2909754"/>
                <a:gd name="connsiteX5" fmla="*/ 2567377 w 4728432"/>
                <a:gd name="connsiteY5" fmla="*/ 2539485 h 2909754"/>
                <a:gd name="connsiteX6" fmla="*/ 4634522 w 4728432"/>
                <a:gd name="connsiteY6" fmla="*/ 2425068 h 2909754"/>
                <a:gd name="connsiteX7" fmla="*/ 4298368 w 4728432"/>
                <a:gd name="connsiteY7" fmla="*/ 1165719 h 2909754"/>
                <a:gd name="connsiteX8" fmla="*/ 3601014 w 4728432"/>
                <a:gd name="connsiteY8" fmla="*/ 83738 h 2909754"/>
                <a:gd name="connsiteX9" fmla="*/ 2018737 w 4728432"/>
                <a:gd name="connsiteY9" fmla="*/ 99730 h 2909754"/>
                <a:gd name="connsiteX0" fmla="*/ 2018737 w 4716507"/>
                <a:gd name="connsiteY0" fmla="*/ 99730 h 2909215"/>
                <a:gd name="connsiteX1" fmla="*/ 540457 w 4716507"/>
                <a:gd name="connsiteY1" fmla="*/ 320535 h 2909215"/>
                <a:gd name="connsiteX2" fmla="*/ 271577 w 4716507"/>
                <a:gd name="connsiteY2" fmla="*/ 1104785 h 2909215"/>
                <a:gd name="connsiteX3" fmla="*/ 12243 w 4716507"/>
                <a:gd name="connsiteY3" fmla="*/ 1975319 h 2909215"/>
                <a:gd name="connsiteX4" fmla="*/ 679032 w 4716507"/>
                <a:gd name="connsiteY4" fmla="*/ 2894591 h 2909215"/>
                <a:gd name="connsiteX5" fmla="*/ 2567377 w 4716507"/>
                <a:gd name="connsiteY5" fmla="*/ 2539485 h 2909215"/>
                <a:gd name="connsiteX6" fmla="*/ 4621010 w 4716507"/>
                <a:gd name="connsiteY6" fmla="*/ 2526572 h 2909215"/>
                <a:gd name="connsiteX7" fmla="*/ 4298368 w 4716507"/>
                <a:gd name="connsiteY7" fmla="*/ 1165719 h 2909215"/>
                <a:gd name="connsiteX8" fmla="*/ 3601014 w 4716507"/>
                <a:gd name="connsiteY8" fmla="*/ 83738 h 2909215"/>
                <a:gd name="connsiteX9" fmla="*/ 2018737 w 4716507"/>
                <a:gd name="connsiteY9" fmla="*/ 99730 h 2909215"/>
                <a:gd name="connsiteX0" fmla="*/ 2018737 w 4714563"/>
                <a:gd name="connsiteY0" fmla="*/ 99730 h 2908474"/>
                <a:gd name="connsiteX1" fmla="*/ 540457 w 4714563"/>
                <a:gd name="connsiteY1" fmla="*/ 320535 h 2908474"/>
                <a:gd name="connsiteX2" fmla="*/ 271577 w 4714563"/>
                <a:gd name="connsiteY2" fmla="*/ 1104785 h 2908474"/>
                <a:gd name="connsiteX3" fmla="*/ 12243 w 4714563"/>
                <a:gd name="connsiteY3" fmla="*/ 1975319 h 2908474"/>
                <a:gd name="connsiteX4" fmla="*/ 679032 w 4714563"/>
                <a:gd name="connsiteY4" fmla="*/ 2894591 h 2908474"/>
                <a:gd name="connsiteX5" fmla="*/ 2567377 w 4714563"/>
                <a:gd name="connsiteY5" fmla="*/ 2539485 h 2908474"/>
                <a:gd name="connsiteX6" fmla="*/ 2595636 w 4714563"/>
                <a:gd name="connsiteY6" fmla="*/ 2678118 h 2908474"/>
                <a:gd name="connsiteX7" fmla="*/ 4621010 w 4714563"/>
                <a:gd name="connsiteY7" fmla="*/ 2526572 h 2908474"/>
                <a:gd name="connsiteX8" fmla="*/ 4298368 w 4714563"/>
                <a:gd name="connsiteY8" fmla="*/ 1165719 h 2908474"/>
                <a:gd name="connsiteX9" fmla="*/ 3601014 w 4714563"/>
                <a:gd name="connsiteY9" fmla="*/ 83738 h 2908474"/>
                <a:gd name="connsiteX10" fmla="*/ 2018737 w 4714563"/>
                <a:gd name="connsiteY10" fmla="*/ 99730 h 2908474"/>
                <a:gd name="connsiteX0" fmla="*/ 2018737 w 4714563"/>
                <a:gd name="connsiteY0" fmla="*/ 99730 h 2923529"/>
                <a:gd name="connsiteX1" fmla="*/ 540457 w 4714563"/>
                <a:gd name="connsiteY1" fmla="*/ 320535 h 2923529"/>
                <a:gd name="connsiteX2" fmla="*/ 271577 w 4714563"/>
                <a:gd name="connsiteY2" fmla="*/ 1104785 h 2923529"/>
                <a:gd name="connsiteX3" fmla="*/ 12243 w 4714563"/>
                <a:gd name="connsiteY3" fmla="*/ 1975319 h 2923529"/>
                <a:gd name="connsiteX4" fmla="*/ 679032 w 4714563"/>
                <a:gd name="connsiteY4" fmla="*/ 2894591 h 2923529"/>
                <a:gd name="connsiteX5" fmla="*/ 2595636 w 4714563"/>
                <a:gd name="connsiteY5" fmla="*/ 2678118 h 2923529"/>
                <a:gd name="connsiteX6" fmla="*/ 4621010 w 4714563"/>
                <a:gd name="connsiteY6" fmla="*/ 2526572 h 2923529"/>
                <a:gd name="connsiteX7" fmla="*/ 4298368 w 4714563"/>
                <a:gd name="connsiteY7" fmla="*/ 1165719 h 2923529"/>
                <a:gd name="connsiteX8" fmla="*/ 3601014 w 4714563"/>
                <a:gd name="connsiteY8" fmla="*/ 83738 h 2923529"/>
                <a:gd name="connsiteX9" fmla="*/ 2018737 w 4714563"/>
                <a:gd name="connsiteY9" fmla="*/ 99730 h 2923529"/>
                <a:gd name="connsiteX0" fmla="*/ 2018737 w 4776168"/>
                <a:gd name="connsiteY0" fmla="*/ 99730 h 2919170"/>
                <a:gd name="connsiteX1" fmla="*/ 540457 w 4776168"/>
                <a:gd name="connsiteY1" fmla="*/ 320535 h 2919170"/>
                <a:gd name="connsiteX2" fmla="*/ 271577 w 4776168"/>
                <a:gd name="connsiteY2" fmla="*/ 1104785 h 2919170"/>
                <a:gd name="connsiteX3" fmla="*/ 12243 w 4776168"/>
                <a:gd name="connsiteY3" fmla="*/ 1975319 h 2919170"/>
                <a:gd name="connsiteX4" fmla="*/ 679032 w 4776168"/>
                <a:gd name="connsiteY4" fmla="*/ 2894591 h 2919170"/>
                <a:gd name="connsiteX5" fmla="*/ 1717360 w 4776168"/>
                <a:gd name="connsiteY5" fmla="*/ 2644283 h 2919170"/>
                <a:gd name="connsiteX6" fmla="*/ 4621010 w 4776168"/>
                <a:gd name="connsiteY6" fmla="*/ 2526572 h 2919170"/>
                <a:gd name="connsiteX7" fmla="*/ 4298368 w 4776168"/>
                <a:gd name="connsiteY7" fmla="*/ 1165719 h 2919170"/>
                <a:gd name="connsiteX8" fmla="*/ 3601014 w 4776168"/>
                <a:gd name="connsiteY8" fmla="*/ 83738 h 2919170"/>
                <a:gd name="connsiteX9" fmla="*/ 2018737 w 4776168"/>
                <a:gd name="connsiteY9" fmla="*/ 99730 h 2919170"/>
                <a:gd name="connsiteX0" fmla="*/ 2018737 w 4799433"/>
                <a:gd name="connsiteY0" fmla="*/ 99730 h 2919168"/>
                <a:gd name="connsiteX1" fmla="*/ 540457 w 4799433"/>
                <a:gd name="connsiteY1" fmla="*/ 320535 h 2919168"/>
                <a:gd name="connsiteX2" fmla="*/ 271577 w 4799433"/>
                <a:gd name="connsiteY2" fmla="*/ 1104785 h 2919168"/>
                <a:gd name="connsiteX3" fmla="*/ 12243 w 4799433"/>
                <a:gd name="connsiteY3" fmla="*/ 1975319 h 2919168"/>
                <a:gd name="connsiteX4" fmla="*/ 679032 w 4799433"/>
                <a:gd name="connsiteY4" fmla="*/ 2894591 h 2919168"/>
                <a:gd name="connsiteX5" fmla="*/ 1717360 w 4799433"/>
                <a:gd name="connsiteY5" fmla="*/ 2644283 h 2919168"/>
                <a:gd name="connsiteX6" fmla="*/ 4648034 w 4799433"/>
                <a:gd name="connsiteY6" fmla="*/ 2526572 h 2919168"/>
                <a:gd name="connsiteX7" fmla="*/ 4298368 w 4799433"/>
                <a:gd name="connsiteY7" fmla="*/ 1165719 h 2919168"/>
                <a:gd name="connsiteX8" fmla="*/ 3601014 w 4799433"/>
                <a:gd name="connsiteY8" fmla="*/ 83738 h 2919168"/>
                <a:gd name="connsiteX9" fmla="*/ 2018737 w 4799433"/>
                <a:gd name="connsiteY9" fmla="*/ 99730 h 2919168"/>
                <a:gd name="connsiteX0" fmla="*/ 2018737 w 4754177"/>
                <a:gd name="connsiteY0" fmla="*/ 99730 h 2919170"/>
                <a:gd name="connsiteX1" fmla="*/ 540457 w 4754177"/>
                <a:gd name="connsiteY1" fmla="*/ 320535 h 2919170"/>
                <a:gd name="connsiteX2" fmla="*/ 271577 w 4754177"/>
                <a:gd name="connsiteY2" fmla="*/ 1104785 h 2919170"/>
                <a:gd name="connsiteX3" fmla="*/ 12243 w 4754177"/>
                <a:gd name="connsiteY3" fmla="*/ 1975319 h 2919170"/>
                <a:gd name="connsiteX4" fmla="*/ 679032 w 4754177"/>
                <a:gd name="connsiteY4" fmla="*/ 2894591 h 2919170"/>
                <a:gd name="connsiteX5" fmla="*/ 1717360 w 4754177"/>
                <a:gd name="connsiteY5" fmla="*/ 2644283 h 2919170"/>
                <a:gd name="connsiteX6" fmla="*/ 4648034 w 4754177"/>
                <a:gd name="connsiteY6" fmla="*/ 2526572 h 2919170"/>
                <a:gd name="connsiteX7" fmla="*/ 4298368 w 4754177"/>
                <a:gd name="connsiteY7" fmla="*/ 1165719 h 2919170"/>
                <a:gd name="connsiteX8" fmla="*/ 3601014 w 4754177"/>
                <a:gd name="connsiteY8" fmla="*/ 83738 h 2919170"/>
                <a:gd name="connsiteX9" fmla="*/ 2018737 w 4754177"/>
                <a:gd name="connsiteY9" fmla="*/ 99730 h 2919170"/>
                <a:gd name="connsiteX0" fmla="*/ 2018737 w 4850649"/>
                <a:gd name="connsiteY0" fmla="*/ 94729 h 2914167"/>
                <a:gd name="connsiteX1" fmla="*/ 540457 w 4850649"/>
                <a:gd name="connsiteY1" fmla="*/ 315534 h 2914167"/>
                <a:gd name="connsiteX2" fmla="*/ 271577 w 4850649"/>
                <a:gd name="connsiteY2" fmla="*/ 1099784 h 2914167"/>
                <a:gd name="connsiteX3" fmla="*/ 12243 w 4850649"/>
                <a:gd name="connsiteY3" fmla="*/ 1970318 h 2914167"/>
                <a:gd name="connsiteX4" fmla="*/ 679032 w 4850649"/>
                <a:gd name="connsiteY4" fmla="*/ 2889590 h 2914167"/>
                <a:gd name="connsiteX5" fmla="*/ 1717360 w 4850649"/>
                <a:gd name="connsiteY5" fmla="*/ 2639282 h 2914167"/>
                <a:gd name="connsiteX6" fmla="*/ 4648034 w 4850649"/>
                <a:gd name="connsiteY6" fmla="*/ 2521571 h 2914167"/>
                <a:gd name="connsiteX7" fmla="*/ 4487535 w 4850649"/>
                <a:gd name="connsiteY7" fmla="*/ 1093048 h 2914167"/>
                <a:gd name="connsiteX8" fmla="*/ 3601014 w 4850649"/>
                <a:gd name="connsiteY8" fmla="*/ 78737 h 2914167"/>
                <a:gd name="connsiteX9" fmla="*/ 2018737 w 4850649"/>
                <a:gd name="connsiteY9" fmla="*/ 94729 h 2914167"/>
                <a:gd name="connsiteX0" fmla="*/ 2018737 w 4814124"/>
                <a:gd name="connsiteY0" fmla="*/ 94729 h 2914169"/>
                <a:gd name="connsiteX1" fmla="*/ 540457 w 4814124"/>
                <a:gd name="connsiteY1" fmla="*/ 315534 h 2914169"/>
                <a:gd name="connsiteX2" fmla="*/ 271577 w 4814124"/>
                <a:gd name="connsiteY2" fmla="*/ 1099784 h 2914169"/>
                <a:gd name="connsiteX3" fmla="*/ 12243 w 4814124"/>
                <a:gd name="connsiteY3" fmla="*/ 1970318 h 2914169"/>
                <a:gd name="connsiteX4" fmla="*/ 679032 w 4814124"/>
                <a:gd name="connsiteY4" fmla="*/ 2889590 h 2914169"/>
                <a:gd name="connsiteX5" fmla="*/ 1717360 w 4814124"/>
                <a:gd name="connsiteY5" fmla="*/ 2639282 h 2914169"/>
                <a:gd name="connsiteX6" fmla="*/ 4648034 w 4814124"/>
                <a:gd name="connsiteY6" fmla="*/ 2521571 h 2914169"/>
                <a:gd name="connsiteX7" fmla="*/ 4487535 w 4814124"/>
                <a:gd name="connsiteY7" fmla="*/ 1093048 h 2914169"/>
                <a:gd name="connsiteX8" fmla="*/ 3601014 w 4814124"/>
                <a:gd name="connsiteY8" fmla="*/ 78737 h 2914169"/>
                <a:gd name="connsiteX9" fmla="*/ 2018737 w 4814124"/>
                <a:gd name="connsiteY9" fmla="*/ 94729 h 2914169"/>
                <a:gd name="connsiteX0" fmla="*/ 2018737 w 4814124"/>
                <a:gd name="connsiteY0" fmla="*/ 94729 h 2914167"/>
                <a:gd name="connsiteX1" fmla="*/ 540457 w 4814124"/>
                <a:gd name="connsiteY1" fmla="*/ 315534 h 2914167"/>
                <a:gd name="connsiteX2" fmla="*/ 271577 w 4814124"/>
                <a:gd name="connsiteY2" fmla="*/ 1099784 h 2914167"/>
                <a:gd name="connsiteX3" fmla="*/ 12243 w 4814124"/>
                <a:gd name="connsiteY3" fmla="*/ 1970318 h 2914167"/>
                <a:gd name="connsiteX4" fmla="*/ 679032 w 4814124"/>
                <a:gd name="connsiteY4" fmla="*/ 2889590 h 2914167"/>
                <a:gd name="connsiteX5" fmla="*/ 1717360 w 4814124"/>
                <a:gd name="connsiteY5" fmla="*/ 2639282 h 2914167"/>
                <a:gd name="connsiteX6" fmla="*/ 4648034 w 4814124"/>
                <a:gd name="connsiteY6" fmla="*/ 2521571 h 2914167"/>
                <a:gd name="connsiteX7" fmla="*/ 4487535 w 4814124"/>
                <a:gd name="connsiteY7" fmla="*/ 1093048 h 2914167"/>
                <a:gd name="connsiteX8" fmla="*/ 3601014 w 4814124"/>
                <a:gd name="connsiteY8" fmla="*/ 78737 h 2914167"/>
                <a:gd name="connsiteX9" fmla="*/ 2018737 w 4814124"/>
                <a:gd name="connsiteY9" fmla="*/ 94729 h 2914167"/>
                <a:gd name="connsiteX0" fmla="*/ 2018737 w 4734517"/>
                <a:gd name="connsiteY0" fmla="*/ 94729 h 2914169"/>
                <a:gd name="connsiteX1" fmla="*/ 540457 w 4734517"/>
                <a:gd name="connsiteY1" fmla="*/ 315534 h 2914169"/>
                <a:gd name="connsiteX2" fmla="*/ 271577 w 4734517"/>
                <a:gd name="connsiteY2" fmla="*/ 1099784 h 2914169"/>
                <a:gd name="connsiteX3" fmla="*/ 12243 w 4734517"/>
                <a:gd name="connsiteY3" fmla="*/ 1970318 h 2914169"/>
                <a:gd name="connsiteX4" fmla="*/ 679032 w 4734517"/>
                <a:gd name="connsiteY4" fmla="*/ 2889590 h 2914169"/>
                <a:gd name="connsiteX5" fmla="*/ 1717360 w 4734517"/>
                <a:gd name="connsiteY5" fmla="*/ 2639282 h 2914169"/>
                <a:gd name="connsiteX6" fmla="*/ 4648034 w 4734517"/>
                <a:gd name="connsiteY6" fmla="*/ 2521571 h 2914169"/>
                <a:gd name="connsiteX7" fmla="*/ 4487535 w 4734517"/>
                <a:gd name="connsiteY7" fmla="*/ 1093048 h 2914169"/>
                <a:gd name="connsiteX8" fmla="*/ 3601014 w 4734517"/>
                <a:gd name="connsiteY8" fmla="*/ 78737 h 2914169"/>
                <a:gd name="connsiteX9" fmla="*/ 2018737 w 4734517"/>
                <a:gd name="connsiteY9" fmla="*/ 94729 h 2914169"/>
                <a:gd name="connsiteX0" fmla="*/ 2006598 w 4722378"/>
                <a:gd name="connsiteY0" fmla="*/ 94729 h 2914167"/>
                <a:gd name="connsiteX1" fmla="*/ 528318 w 4722378"/>
                <a:gd name="connsiteY1" fmla="*/ 315534 h 2914167"/>
                <a:gd name="connsiteX2" fmla="*/ 259438 w 4722378"/>
                <a:gd name="connsiteY2" fmla="*/ 1099784 h 2914167"/>
                <a:gd name="connsiteX3" fmla="*/ 104 w 4722378"/>
                <a:gd name="connsiteY3" fmla="*/ 1970318 h 2914167"/>
                <a:gd name="connsiteX4" fmla="*/ 666893 w 4722378"/>
                <a:gd name="connsiteY4" fmla="*/ 2889590 h 2914167"/>
                <a:gd name="connsiteX5" fmla="*/ 1705221 w 4722378"/>
                <a:gd name="connsiteY5" fmla="*/ 2639282 h 2914167"/>
                <a:gd name="connsiteX6" fmla="*/ 4635895 w 4722378"/>
                <a:gd name="connsiteY6" fmla="*/ 2521571 h 2914167"/>
                <a:gd name="connsiteX7" fmla="*/ 4475396 w 4722378"/>
                <a:gd name="connsiteY7" fmla="*/ 1093048 h 2914167"/>
                <a:gd name="connsiteX8" fmla="*/ 3588875 w 4722378"/>
                <a:gd name="connsiteY8" fmla="*/ 78737 h 2914167"/>
                <a:gd name="connsiteX9" fmla="*/ 2006598 w 4722378"/>
                <a:gd name="connsiteY9" fmla="*/ 94729 h 2914167"/>
                <a:gd name="connsiteX0" fmla="*/ 2008903 w 4724683"/>
                <a:gd name="connsiteY0" fmla="*/ 94729 h 2914169"/>
                <a:gd name="connsiteX1" fmla="*/ 530623 w 4724683"/>
                <a:gd name="connsiteY1" fmla="*/ 315534 h 2914169"/>
                <a:gd name="connsiteX2" fmla="*/ 261743 w 4724683"/>
                <a:gd name="connsiteY2" fmla="*/ 1099784 h 2914169"/>
                <a:gd name="connsiteX3" fmla="*/ 2409 w 4724683"/>
                <a:gd name="connsiteY3" fmla="*/ 1970318 h 2914169"/>
                <a:gd name="connsiteX4" fmla="*/ 669198 w 4724683"/>
                <a:gd name="connsiteY4" fmla="*/ 2889590 h 2914169"/>
                <a:gd name="connsiteX5" fmla="*/ 1707526 w 4724683"/>
                <a:gd name="connsiteY5" fmla="*/ 2639282 h 2914169"/>
                <a:gd name="connsiteX6" fmla="*/ 4638200 w 4724683"/>
                <a:gd name="connsiteY6" fmla="*/ 2521571 h 2914169"/>
                <a:gd name="connsiteX7" fmla="*/ 4477701 w 4724683"/>
                <a:gd name="connsiteY7" fmla="*/ 1093048 h 2914169"/>
                <a:gd name="connsiteX8" fmla="*/ 3591180 w 4724683"/>
                <a:gd name="connsiteY8" fmla="*/ 78737 h 2914169"/>
                <a:gd name="connsiteX9" fmla="*/ 2008903 w 4724683"/>
                <a:gd name="connsiteY9" fmla="*/ 94729 h 2914169"/>
                <a:gd name="connsiteX0" fmla="*/ 2008903 w 4724683"/>
                <a:gd name="connsiteY0" fmla="*/ 94729 h 2914167"/>
                <a:gd name="connsiteX1" fmla="*/ 530623 w 4724683"/>
                <a:gd name="connsiteY1" fmla="*/ 315534 h 2914167"/>
                <a:gd name="connsiteX2" fmla="*/ 261743 w 4724683"/>
                <a:gd name="connsiteY2" fmla="*/ 1099784 h 2914167"/>
                <a:gd name="connsiteX3" fmla="*/ 2409 w 4724683"/>
                <a:gd name="connsiteY3" fmla="*/ 1970318 h 2914167"/>
                <a:gd name="connsiteX4" fmla="*/ 669198 w 4724683"/>
                <a:gd name="connsiteY4" fmla="*/ 2889590 h 2914167"/>
                <a:gd name="connsiteX5" fmla="*/ 1707526 w 4724683"/>
                <a:gd name="connsiteY5" fmla="*/ 2639282 h 2914167"/>
                <a:gd name="connsiteX6" fmla="*/ 4638200 w 4724683"/>
                <a:gd name="connsiteY6" fmla="*/ 2521571 h 2914167"/>
                <a:gd name="connsiteX7" fmla="*/ 4477701 w 4724683"/>
                <a:gd name="connsiteY7" fmla="*/ 1093048 h 2914167"/>
                <a:gd name="connsiteX8" fmla="*/ 3591180 w 4724683"/>
                <a:gd name="connsiteY8" fmla="*/ 78737 h 2914167"/>
                <a:gd name="connsiteX9" fmla="*/ 2008903 w 4724683"/>
                <a:gd name="connsiteY9" fmla="*/ 94729 h 2914167"/>
                <a:gd name="connsiteX0" fmla="*/ 2017505 w 4733285"/>
                <a:gd name="connsiteY0" fmla="*/ 94729 h 2914169"/>
                <a:gd name="connsiteX1" fmla="*/ 539225 w 4733285"/>
                <a:gd name="connsiteY1" fmla="*/ 315534 h 2914169"/>
                <a:gd name="connsiteX2" fmla="*/ 270345 w 4733285"/>
                <a:gd name="connsiteY2" fmla="*/ 1099784 h 2914169"/>
                <a:gd name="connsiteX3" fmla="*/ 11011 w 4733285"/>
                <a:gd name="connsiteY3" fmla="*/ 1970318 h 2914169"/>
                <a:gd name="connsiteX4" fmla="*/ 677800 w 4733285"/>
                <a:gd name="connsiteY4" fmla="*/ 2889590 h 2914169"/>
                <a:gd name="connsiteX5" fmla="*/ 1716128 w 4733285"/>
                <a:gd name="connsiteY5" fmla="*/ 2639282 h 2914169"/>
                <a:gd name="connsiteX6" fmla="*/ 4646802 w 4733285"/>
                <a:gd name="connsiteY6" fmla="*/ 2521571 h 2914169"/>
                <a:gd name="connsiteX7" fmla="*/ 4486303 w 4733285"/>
                <a:gd name="connsiteY7" fmla="*/ 1093048 h 2914169"/>
                <a:gd name="connsiteX8" fmla="*/ 3599782 w 4733285"/>
                <a:gd name="connsiteY8" fmla="*/ 78737 h 2914169"/>
                <a:gd name="connsiteX9" fmla="*/ 2017505 w 4733285"/>
                <a:gd name="connsiteY9" fmla="*/ 94729 h 2914169"/>
                <a:gd name="connsiteX0" fmla="*/ 2017505 w 4510752"/>
                <a:gd name="connsiteY0" fmla="*/ 94729 h 2913634"/>
                <a:gd name="connsiteX1" fmla="*/ 539225 w 4510752"/>
                <a:gd name="connsiteY1" fmla="*/ 315534 h 2913634"/>
                <a:gd name="connsiteX2" fmla="*/ 270345 w 4510752"/>
                <a:gd name="connsiteY2" fmla="*/ 1099784 h 2913634"/>
                <a:gd name="connsiteX3" fmla="*/ 11011 w 4510752"/>
                <a:gd name="connsiteY3" fmla="*/ 1970318 h 2913634"/>
                <a:gd name="connsiteX4" fmla="*/ 677800 w 4510752"/>
                <a:gd name="connsiteY4" fmla="*/ 2889590 h 2913634"/>
                <a:gd name="connsiteX5" fmla="*/ 1716128 w 4510752"/>
                <a:gd name="connsiteY5" fmla="*/ 2639282 h 2913634"/>
                <a:gd name="connsiteX6" fmla="*/ 4351253 w 4510752"/>
                <a:gd name="connsiteY6" fmla="*/ 2575707 h 2913634"/>
                <a:gd name="connsiteX7" fmla="*/ 4486303 w 4510752"/>
                <a:gd name="connsiteY7" fmla="*/ 1093048 h 2913634"/>
                <a:gd name="connsiteX8" fmla="*/ 3599782 w 4510752"/>
                <a:gd name="connsiteY8" fmla="*/ 78737 h 2913634"/>
                <a:gd name="connsiteX9" fmla="*/ 2017505 w 4510752"/>
                <a:gd name="connsiteY9" fmla="*/ 94729 h 2913634"/>
                <a:gd name="connsiteX0" fmla="*/ 2017505 w 4510752"/>
                <a:gd name="connsiteY0" fmla="*/ 94729 h 2914582"/>
                <a:gd name="connsiteX1" fmla="*/ 539225 w 4510752"/>
                <a:gd name="connsiteY1" fmla="*/ 315534 h 2914582"/>
                <a:gd name="connsiteX2" fmla="*/ 270345 w 4510752"/>
                <a:gd name="connsiteY2" fmla="*/ 1099784 h 2914582"/>
                <a:gd name="connsiteX3" fmla="*/ 11011 w 4510752"/>
                <a:gd name="connsiteY3" fmla="*/ 1970318 h 2914582"/>
                <a:gd name="connsiteX4" fmla="*/ 677800 w 4510752"/>
                <a:gd name="connsiteY4" fmla="*/ 2889590 h 2914582"/>
                <a:gd name="connsiteX5" fmla="*/ 1716128 w 4510752"/>
                <a:gd name="connsiteY5" fmla="*/ 2639282 h 2914582"/>
                <a:gd name="connsiteX6" fmla="*/ 4351253 w 4510752"/>
                <a:gd name="connsiteY6" fmla="*/ 2480969 h 2914582"/>
                <a:gd name="connsiteX7" fmla="*/ 4486303 w 4510752"/>
                <a:gd name="connsiteY7" fmla="*/ 1093048 h 2914582"/>
                <a:gd name="connsiteX8" fmla="*/ 3599782 w 4510752"/>
                <a:gd name="connsiteY8" fmla="*/ 78737 h 2914582"/>
                <a:gd name="connsiteX9" fmla="*/ 2017505 w 4510752"/>
                <a:gd name="connsiteY9" fmla="*/ 94729 h 2914582"/>
                <a:gd name="connsiteX0" fmla="*/ 2015242 w 4508489"/>
                <a:gd name="connsiteY0" fmla="*/ 94729 h 2914582"/>
                <a:gd name="connsiteX1" fmla="*/ 536962 w 4508489"/>
                <a:gd name="connsiteY1" fmla="*/ 315534 h 2914582"/>
                <a:gd name="connsiteX2" fmla="*/ 268082 w 4508489"/>
                <a:gd name="connsiteY2" fmla="*/ 1099784 h 2914582"/>
                <a:gd name="connsiteX3" fmla="*/ 8748 w 4508489"/>
                <a:gd name="connsiteY3" fmla="*/ 1970318 h 2914582"/>
                <a:gd name="connsiteX4" fmla="*/ 561863 w 4508489"/>
                <a:gd name="connsiteY4" fmla="*/ 2889590 h 2914582"/>
                <a:gd name="connsiteX5" fmla="*/ 1713865 w 4508489"/>
                <a:gd name="connsiteY5" fmla="*/ 2639282 h 2914582"/>
                <a:gd name="connsiteX6" fmla="*/ 4348990 w 4508489"/>
                <a:gd name="connsiteY6" fmla="*/ 2480969 h 2914582"/>
                <a:gd name="connsiteX7" fmla="*/ 4484040 w 4508489"/>
                <a:gd name="connsiteY7" fmla="*/ 1093048 h 2914582"/>
                <a:gd name="connsiteX8" fmla="*/ 3597519 w 4508489"/>
                <a:gd name="connsiteY8" fmla="*/ 78737 h 2914582"/>
                <a:gd name="connsiteX9" fmla="*/ 2015242 w 4508489"/>
                <a:gd name="connsiteY9" fmla="*/ 94729 h 2914582"/>
                <a:gd name="connsiteX0" fmla="*/ 2013176 w 4506423"/>
                <a:gd name="connsiteY0" fmla="*/ 94729 h 2927386"/>
                <a:gd name="connsiteX1" fmla="*/ 534896 w 4506423"/>
                <a:gd name="connsiteY1" fmla="*/ 315534 h 2927386"/>
                <a:gd name="connsiteX2" fmla="*/ 266016 w 4506423"/>
                <a:gd name="connsiteY2" fmla="*/ 1099784 h 2927386"/>
                <a:gd name="connsiteX3" fmla="*/ 6682 w 4506423"/>
                <a:gd name="connsiteY3" fmla="*/ 1970318 h 2927386"/>
                <a:gd name="connsiteX4" fmla="*/ 377920 w 4506423"/>
                <a:gd name="connsiteY4" fmla="*/ 2903125 h 2927386"/>
                <a:gd name="connsiteX5" fmla="*/ 1711799 w 4506423"/>
                <a:gd name="connsiteY5" fmla="*/ 2639282 h 2927386"/>
                <a:gd name="connsiteX6" fmla="*/ 4346924 w 4506423"/>
                <a:gd name="connsiteY6" fmla="*/ 2480969 h 2927386"/>
                <a:gd name="connsiteX7" fmla="*/ 4481974 w 4506423"/>
                <a:gd name="connsiteY7" fmla="*/ 1093048 h 2927386"/>
                <a:gd name="connsiteX8" fmla="*/ 3595453 w 4506423"/>
                <a:gd name="connsiteY8" fmla="*/ 78737 h 2927386"/>
                <a:gd name="connsiteX9" fmla="*/ 2013176 w 4506423"/>
                <a:gd name="connsiteY9" fmla="*/ 94729 h 2927386"/>
                <a:gd name="connsiteX0" fmla="*/ 2058633 w 4551880"/>
                <a:gd name="connsiteY0" fmla="*/ 94729 h 2927386"/>
                <a:gd name="connsiteX1" fmla="*/ 580353 w 4551880"/>
                <a:gd name="connsiteY1" fmla="*/ 315534 h 2927386"/>
                <a:gd name="connsiteX2" fmla="*/ 311473 w 4551880"/>
                <a:gd name="connsiteY2" fmla="*/ 1099784 h 2927386"/>
                <a:gd name="connsiteX3" fmla="*/ 52139 w 4551880"/>
                <a:gd name="connsiteY3" fmla="*/ 1970318 h 2927386"/>
                <a:gd name="connsiteX4" fmla="*/ 423377 w 4551880"/>
                <a:gd name="connsiteY4" fmla="*/ 2903125 h 2927386"/>
                <a:gd name="connsiteX5" fmla="*/ 1757256 w 4551880"/>
                <a:gd name="connsiteY5" fmla="*/ 2639282 h 2927386"/>
                <a:gd name="connsiteX6" fmla="*/ 4392381 w 4551880"/>
                <a:gd name="connsiteY6" fmla="*/ 2480969 h 2927386"/>
                <a:gd name="connsiteX7" fmla="*/ 4527431 w 4551880"/>
                <a:gd name="connsiteY7" fmla="*/ 1093048 h 2927386"/>
                <a:gd name="connsiteX8" fmla="*/ 3640910 w 4551880"/>
                <a:gd name="connsiteY8" fmla="*/ 78737 h 2927386"/>
                <a:gd name="connsiteX9" fmla="*/ 2058633 w 4551880"/>
                <a:gd name="connsiteY9" fmla="*/ 94729 h 2927386"/>
                <a:gd name="connsiteX0" fmla="*/ 2266712 w 4551880"/>
                <a:gd name="connsiteY0" fmla="*/ 25769 h 3007300"/>
                <a:gd name="connsiteX1" fmla="*/ 580353 w 4551880"/>
                <a:gd name="connsiteY1" fmla="*/ 395448 h 3007300"/>
                <a:gd name="connsiteX2" fmla="*/ 311473 w 4551880"/>
                <a:gd name="connsiteY2" fmla="*/ 1179698 h 3007300"/>
                <a:gd name="connsiteX3" fmla="*/ 52139 w 4551880"/>
                <a:gd name="connsiteY3" fmla="*/ 2050232 h 3007300"/>
                <a:gd name="connsiteX4" fmla="*/ 423377 w 4551880"/>
                <a:gd name="connsiteY4" fmla="*/ 2983039 h 3007300"/>
                <a:gd name="connsiteX5" fmla="*/ 1757256 w 4551880"/>
                <a:gd name="connsiteY5" fmla="*/ 2719196 h 3007300"/>
                <a:gd name="connsiteX6" fmla="*/ 4392381 w 4551880"/>
                <a:gd name="connsiteY6" fmla="*/ 2560883 h 3007300"/>
                <a:gd name="connsiteX7" fmla="*/ 4527431 w 4551880"/>
                <a:gd name="connsiteY7" fmla="*/ 1172962 h 3007300"/>
                <a:gd name="connsiteX8" fmla="*/ 3640910 w 4551880"/>
                <a:gd name="connsiteY8" fmla="*/ 158651 h 3007300"/>
                <a:gd name="connsiteX9" fmla="*/ 2266712 w 4551880"/>
                <a:gd name="connsiteY9" fmla="*/ 25769 h 3007300"/>
                <a:gd name="connsiteX0" fmla="*/ 2266712 w 4551880"/>
                <a:gd name="connsiteY0" fmla="*/ 1352 h 2982883"/>
                <a:gd name="connsiteX1" fmla="*/ 580353 w 4551880"/>
                <a:gd name="connsiteY1" fmla="*/ 371031 h 2982883"/>
                <a:gd name="connsiteX2" fmla="*/ 311473 w 4551880"/>
                <a:gd name="connsiteY2" fmla="*/ 1155281 h 2982883"/>
                <a:gd name="connsiteX3" fmla="*/ 52139 w 4551880"/>
                <a:gd name="connsiteY3" fmla="*/ 2025815 h 2982883"/>
                <a:gd name="connsiteX4" fmla="*/ 423377 w 4551880"/>
                <a:gd name="connsiteY4" fmla="*/ 2958622 h 2982883"/>
                <a:gd name="connsiteX5" fmla="*/ 1757256 w 4551880"/>
                <a:gd name="connsiteY5" fmla="*/ 2694779 h 2982883"/>
                <a:gd name="connsiteX6" fmla="*/ 4392381 w 4551880"/>
                <a:gd name="connsiteY6" fmla="*/ 2536466 h 2982883"/>
                <a:gd name="connsiteX7" fmla="*/ 4527431 w 4551880"/>
                <a:gd name="connsiteY7" fmla="*/ 1148545 h 2982883"/>
                <a:gd name="connsiteX8" fmla="*/ 3684716 w 4551880"/>
                <a:gd name="connsiteY8" fmla="*/ 283108 h 2982883"/>
                <a:gd name="connsiteX9" fmla="*/ 2266712 w 4551880"/>
                <a:gd name="connsiteY9" fmla="*/ 1352 h 2982883"/>
                <a:gd name="connsiteX0" fmla="*/ 2266712 w 4609336"/>
                <a:gd name="connsiteY0" fmla="*/ 1483 h 2983014"/>
                <a:gd name="connsiteX1" fmla="*/ 580353 w 4609336"/>
                <a:gd name="connsiteY1" fmla="*/ 371162 h 2983014"/>
                <a:gd name="connsiteX2" fmla="*/ 311473 w 4609336"/>
                <a:gd name="connsiteY2" fmla="*/ 1155412 h 2983014"/>
                <a:gd name="connsiteX3" fmla="*/ 52139 w 4609336"/>
                <a:gd name="connsiteY3" fmla="*/ 2025946 h 2983014"/>
                <a:gd name="connsiteX4" fmla="*/ 423377 w 4609336"/>
                <a:gd name="connsiteY4" fmla="*/ 2958753 h 2983014"/>
                <a:gd name="connsiteX5" fmla="*/ 1757256 w 4609336"/>
                <a:gd name="connsiteY5" fmla="*/ 2694910 h 2983014"/>
                <a:gd name="connsiteX6" fmla="*/ 4392381 w 4609336"/>
                <a:gd name="connsiteY6" fmla="*/ 2536597 h 2983014"/>
                <a:gd name="connsiteX7" fmla="*/ 4472673 w 4609336"/>
                <a:gd name="connsiteY7" fmla="*/ 1216346 h 2983014"/>
                <a:gd name="connsiteX8" fmla="*/ 3684716 w 4609336"/>
                <a:gd name="connsiteY8" fmla="*/ 283239 h 2983014"/>
                <a:gd name="connsiteX9" fmla="*/ 2266712 w 4609336"/>
                <a:gd name="connsiteY9" fmla="*/ 1483 h 2983014"/>
                <a:gd name="connsiteX0" fmla="*/ 2266712 w 4609336"/>
                <a:gd name="connsiteY0" fmla="*/ 1483 h 2983014"/>
                <a:gd name="connsiteX1" fmla="*/ 580353 w 4609336"/>
                <a:gd name="connsiteY1" fmla="*/ 371162 h 2983014"/>
                <a:gd name="connsiteX2" fmla="*/ 311473 w 4609336"/>
                <a:gd name="connsiteY2" fmla="*/ 1155412 h 2983014"/>
                <a:gd name="connsiteX3" fmla="*/ 52139 w 4609336"/>
                <a:gd name="connsiteY3" fmla="*/ 2025946 h 2983014"/>
                <a:gd name="connsiteX4" fmla="*/ 423377 w 4609336"/>
                <a:gd name="connsiteY4" fmla="*/ 2958753 h 2983014"/>
                <a:gd name="connsiteX5" fmla="*/ 1757256 w 4609336"/>
                <a:gd name="connsiteY5" fmla="*/ 2694910 h 2983014"/>
                <a:gd name="connsiteX6" fmla="*/ 4392381 w 4609336"/>
                <a:gd name="connsiteY6" fmla="*/ 2536597 h 2983014"/>
                <a:gd name="connsiteX7" fmla="*/ 4472673 w 4609336"/>
                <a:gd name="connsiteY7" fmla="*/ 1216346 h 2983014"/>
                <a:gd name="connsiteX8" fmla="*/ 3684716 w 4609336"/>
                <a:gd name="connsiteY8" fmla="*/ 283239 h 2983014"/>
                <a:gd name="connsiteX9" fmla="*/ 2266712 w 4609336"/>
                <a:gd name="connsiteY9" fmla="*/ 1483 h 2983014"/>
                <a:gd name="connsiteX0" fmla="*/ 2266712 w 4675265"/>
                <a:gd name="connsiteY0" fmla="*/ 1483 h 2983014"/>
                <a:gd name="connsiteX1" fmla="*/ 580353 w 4675265"/>
                <a:gd name="connsiteY1" fmla="*/ 371162 h 2983014"/>
                <a:gd name="connsiteX2" fmla="*/ 311473 w 4675265"/>
                <a:gd name="connsiteY2" fmla="*/ 1155412 h 2983014"/>
                <a:gd name="connsiteX3" fmla="*/ 52139 w 4675265"/>
                <a:gd name="connsiteY3" fmla="*/ 2025946 h 2983014"/>
                <a:gd name="connsiteX4" fmla="*/ 423377 w 4675265"/>
                <a:gd name="connsiteY4" fmla="*/ 2958753 h 2983014"/>
                <a:gd name="connsiteX5" fmla="*/ 1757256 w 4675265"/>
                <a:gd name="connsiteY5" fmla="*/ 2694910 h 2983014"/>
                <a:gd name="connsiteX6" fmla="*/ 4392381 w 4675265"/>
                <a:gd name="connsiteY6" fmla="*/ 2536597 h 2983014"/>
                <a:gd name="connsiteX7" fmla="*/ 4472673 w 4675265"/>
                <a:gd name="connsiteY7" fmla="*/ 1216346 h 2983014"/>
                <a:gd name="connsiteX8" fmla="*/ 3684716 w 4675265"/>
                <a:gd name="connsiteY8" fmla="*/ 283239 h 2983014"/>
                <a:gd name="connsiteX9" fmla="*/ 2266712 w 4675265"/>
                <a:gd name="connsiteY9" fmla="*/ 1483 h 2983014"/>
                <a:gd name="connsiteX0" fmla="*/ 2266712 w 4643130"/>
                <a:gd name="connsiteY0" fmla="*/ 1483 h 2983014"/>
                <a:gd name="connsiteX1" fmla="*/ 580353 w 4643130"/>
                <a:gd name="connsiteY1" fmla="*/ 371162 h 2983014"/>
                <a:gd name="connsiteX2" fmla="*/ 311473 w 4643130"/>
                <a:gd name="connsiteY2" fmla="*/ 1155412 h 2983014"/>
                <a:gd name="connsiteX3" fmla="*/ 52139 w 4643130"/>
                <a:gd name="connsiteY3" fmla="*/ 2025946 h 2983014"/>
                <a:gd name="connsiteX4" fmla="*/ 423377 w 4643130"/>
                <a:gd name="connsiteY4" fmla="*/ 2958753 h 2983014"/>
                <a:gd name="connsiteX5" fmla="*/ 1757256 w 4643130"/>
                <a:gd name="connsiteY5" fmla="*/ 2694910 h 2983014"/>
                <a:gd name="connsiteX6" fmla="*/ 4392381 w 4643130"/>
                <a:gd name="connsiteY6" fmla="*/ 2536597 h 2983014"/>
                <a:gd name="connsiteX7" fmla="*/ 4472673 w 4643130"/>
                <a:gd name="connsiteY7" fmla="*/ 1216346 h 2983014"/>
                <a:gd name="connsiteX8" fmla="*/ 3684716 w 4643130"/>
                <a:gd name="connsiteY8" fmla="*/ 283239 h 2983014"/>
                <a:gd name="connsiteX9" fmla="*/ 2266712 w 4643130"/>
                <a:gd name="connsiteY9" fmla="*/ 1483 h 2983014"/>
                <a:gd name="connsiteX0" fmla="*/ 2266712 w 4551863"/>
                <a:gd name="connsiteY0" fmla="*/ 1483 h 2982751"/>
                <a:gd name="connsiteX1" fmla="*/ 580353 w 4551863"/>
                <a:gd name="connsiteY1" fmla="*/ 371162 h 2982751"/>
                <a:gd name="connsiteX2" fmla="*/ 311473 w 4551863"/>
                <a:gd name="connsiteY2" fmla="*/ 1155412 h 2982751"/>
                <a:gd name="connsiteX3" fmla="*/ 52139 w 4551863"/>
                <a:gd name="connsiteY3" fmla="*/ 2025946 h 2982751"/>
                <a:gd name="connsiteX4" fmla="*/ 423377 w 4551863"/>
                <a:gd name="connsiteY4" fmla="*/ 2958753 h 2982751"/>
                <a:gd name="connsiteX5" fmla="*/ 1757256 w 4551863"/>
                <a:gd name="connsiteY5" fmla="*/ 2694910 h 2982751"/>
                <a:gd name="connsiteX6" fmla="*/ 4217156 w 4551863"/>
                <a:gd name="connsiteY6" fmla="*/ 2563665 h 2982751"/>
                <a:gd name="connsiteX7" fmla="*/ 4472673 w 4551863"/>
                <a:gd name="connsiteY7" fmla="*/ 1216346 h 2982751"/>
                <a:gd name="connsiteX8" fmla="*/ 3684716 w 4551863"/>
                <a:gd name="connsiteY8" fmla="*/ 283239 h 2982751"/>
                <a:gd name="connsiteX9" fmla="*/ 2266712 w 4551863"/>
                <a:gd name="connsiteY9" fmla="*/ 1483 h 2982751"/>
                <a:gd name="connsiteX0" fmla="*/ 2485744 w 4551864"/>
                <a:gd name="connsiteY0" fmla="*/ 1347 h 2996152"/>
                <a:gd name="connsiteX1" fmla="*/ 580353 w 4551864"/>
                <a:gd name="connsiteY1" fmla="*/ 384561 h 2996152"/>
                <a:gd name="connsiteX2" fmla="*/ 311473 w 4551864"/>
                <a:gd name="connsiteY2" fmla="*/ 1168811 h 2996152"/>
                <a:gd name="connsiteX3" fmla="*/ 52139 w 4551864"/>
                <a:gd name="connsiteY3" fmla="*/ 2039345 h 2996152"/>
                <a:gd name="connsiteX4" fmla="*/ 423377 w 4551864"/>
                <a:gd name="connsiteY4" fmla="*/ 2972152 h 2996152"/>
                <a:gd name="connsiteX5" fmla="*/ 1757256 w 4551864"/>
                <a:gd name="connsiteY5" fmla="*/ 2708309 h 2996152"/>
                <a:gd name="connsiteX6" fmla="*/ 4217156 w 4551864"/>
                <a:gd name="connsiteY6" fmla="*/ 2577064 h 2996152"/>
                <a:gd name="connsiteX7" fmla="*/ 4472673 w 4551864"/>
                <a:gd name="connsiteY7" fmla="*/ 1229745 h 2996152"/>
                <a:gd name="connsiteX8" fmla="*/ 3684716 w 4551864"/>
                <a:gd name="connsiteY8" fmla="*/ 296638 h 2996152"/>
                <a:gd name="connsiteX9" fmla="*/ 2485744 w 4551864"/>
                <a:gd name="connsiteY9" fmla="*/ 1347 h 2996152"/>
                <a:gd name="connsiteX0" fmla="*/ 2485744 w 4551864"/>
                <a:gd name="connsiteY0" fmla="*/ 10 h 2994814"/>
                <a:gd name="connsiteX1" fmla="*/ 602256 w 4551864"/>
                <a:gd name="connsiteY1" fmla="*/ 288485 h 2994814"/>
                <a:gd name="connsiteX2" fmla="*/ 311473 w 4551864"/>
                <a:gd name="connsiteY2" fmla="*/ 1167474 h 2994814"/>
                <a:gd name="connsiteX3" fmla="*/ 52139 w 4551864"/>
                <a:gd name="connsiteY3" fmla="*/ 2038008 h 2994814"/>
                <a:gd name="connsiteX4" fmla="*/ 423377 w 4551864"/>
                <a:gd name="connsiteY4" fmla="*/ 2970815 h 2994814"/>
                <a:gd name="connsiteX5" fmla="*/ 1757256 w 4551864"/>
                <a:gd name="connsiteY5" fmla="*/ 2706972 h 2994814"/>
                <a:gd name="connsiteX6" fmla="*/ 4217156 w 4551864"/>
                <a:gd name="connsiteY6" fmla="*/ 2575727 h 2994814"/>
                <a:gd name="connsiteX7" fmla="*/ 4472673 w 4551864"/>
                <a:gd name="connsiteY7" fmla="*/ 1228408 h 2994814"/>
                <a:gd name="connsiteX8" fmla="*/ 3684716 w 4551864"/>
                <a:gd name="connsiteY8" fmla="*/ 295301 h 2994814"/>
                <a:gd name="connsiteX9" fmla="*/ 2485744 w 4551864"/>
                <a:gd name="connsiteY9" fmla="*/ 10 h 2994814"/>
                <a:gd name="connsiteX0" fmla="*/ 2485744 w 4551864"/>
                <a:gd name="connsiteY0" fmla="*/ 5763 h 3000567"/>
                <a:gd name="connsiteX1" fmla="*/ 602256 w 4551864"/>
                <a:gd name="connsiteY1" fmla="*/ 294238 h 3000567"/>
                <a:gd name="connsiteX2" fmla="*/ 311473 w 4551864"/>
                <a:gd name="connsiteY2" fmla="*/ 1173227 h 3000567"/>
                <a:gd name="connsiteX3" fmla="*/ 52139 w 4551864"/>
                <a:gd name="connsiteY3" fmla="*/ 2043761 h 3000567"/>
                <a:gd name="connsiteX4" fmla="*/ 423377 w 4551864"/>
                <a:gd name="connsiteY4" fmla="*/ 2976568 h 3000567"/>
                <a:gd name="connsiteX5" fmla="*/ 1757256 w 4551864"/>
                <a:gd name="connsiteY5" fmla="*/ 2712725 h 3000567"/>
                <a:gd name="connsiteX6" fmla="*/ 4217156 w 4551864"/>
                <a:gd name="connsiteY6" fmla="*/ 2581480 h 3000567"/>
                <a:gd name="connsiteX7" fmla="*/ 4472673 w 4551864"/>
                <a:gd name="connsiteY7" fmla="*/ 1234161 h 3000567"/>
                <a:gd name="connsiteX8" fmla="*/ 3684716 w 4551864"/>
                <a:gd name="connsiteY8" fmla="*/ 301054 h 3000567"/>
                <a:gd name="connsiteX9" fmla="*/ 2485744 w 4551864"/>
                <a:gd name="connsiteY9" fmla="*/ 5763 h 3000567"/>
                <a:gd name="connsiteX0" fmla="*/ 2485744 w 4541165"/>
                <a:gd name="connsiteY0" fmla="*/ 5765 h 3000569"/>
                <a:gd name="connsiteX1" fmla="*/ 602256 w 4541165"/>
                <a:gd name="connsiteY1" fmla="*/ 294240 h 3000569"/>
                <a:gd name="connsiteX2" fmla="*/ 311473 w 4541165"/>
                <a:gd name="connsiteY2" fmla="*/ 1173229 h 3000569"/>
                <a:gd name="connsiteX3" fmla="*/ 52139 w 4541165"/>
                <a:gd name="connsiteY3" fmla="*/ 2043763 h 3000569"/>
                <a:gd name="connsiteX4" fmla="*/ 423377 w 4541165"/>
                <a:gd name="connsiteY4" fmla="*/ 2976570 h 3000569"/>
                <a:gd name="connsiteX5" fmla="*/ 1757256 w 4541165"/>
                <a:gd name="connsiteY5" fmla="*/ 2712727 h 3000569"/>
                <a:gd name="connsiteX6" fmla="*/ 4217156 w 4541165"/>
                <a:gd name="connsiteY6" fmla="*/ 2581482 h 3000569"/>
                <a:gd name="connsiteX7" fmla="*/ 4472673 w 4541165"/>
                <a:gd name="connsiteY7" fmla="*/ 1234163 h 3000569"/>
                <a:gd name="connsiteX8" fmla="*/ 3838039 w 4541165"/>
                <a:gd name="connsiteY8" fmla="*/ 301056 h 3000569"/>
                <a:gd name="connsiteX9" fmla="*/ 2485744 w 4541165"/>
                <a:gd name="connsiteY9" fmla="*/ 5765 h 3000569"/>
                <a:gd name="connsiteX0" fmla="*/ 2485744 w 4499180"/>
                <a:gd name="connsiteY0" fmla="*/ 5765 h 3000569"/>
                <a:gd name="connsiteX1" fmla="*/ 602256 w 4499180"/>
                <a:gd name="connsiteY1" fmla="*/ 294240 h 3000569"/>
                <a:gd name="connsiteX2" fmla="*/ 311473 w 4499180"/>
                <a:gd name="connsiteY2" fmla="*/ 1173229 h 3000569"/>
                <a:gd name="connsiteX3" fmla="*/ 52139 w 4499180"/>
                <a:gd name="connsiteY3" fmla="*/ 2043763 h 3000569"/>
                <a:gd name="connsiteX4" fmla="*/ 423377 w 4499180"/>
                <a:gd name="connsiteY4" fmla="*/ 2976570 h 3000569"/>
                <a:gd name="connsiteX5" fmla="*/ 1757256 w 4499180"/>
                <a:gd name="connsiteY5" fmla="*/ 2712727 h 3000569"/>
                <a:gd name="connsiteX6" fmla="*/ 4107640 w 4499180"/>
                <a:gd name="connsiteY6" fmla="*/ 2581483 h 3000569"/>
                <a:gd name="connsiteX7" fmla="*/ 4472673 w 4499180"/>
                <a:gd name="connsiteY7" fmla="*/ 1234163 h 3000569"/>
                <a:gd name="connsiteX8" fmla="*/ 3838039 w 4499180"/>
                <a:gd name="connsiteY8" fmla="*/ 301056 h 3000569"/>
                <a:gd name="connsiteX9" fmla="*/ 2485744 w 4499180"/>
                <a:gd name="connsiteY9" fmla="*/ 5765 h 3000569"/>
                <a:gd name="connsiteX0" fmla="*/ 2485744 w 4489529"/>
                <a:gd name="connsiteY0" fmla="*/ 5765 h 3003649"/>
                <a:gd name="connsiteX1" fmla="*/ 602256 w 4489529"/>
                <a:gd name="connsiteY1" fmla="*/ 294240 h 3003649"/>
                <a:gd name="connsiteX2" fmla="*/ 311473 w 4489529"/>
                <a:gd name="connsiteY2" fmla="*/ 1173229 h 3003649"/>
                <a:gd name="connsiteX3" fmla="*/ 52139 w 4489529"/>
                <a:gd name="connsiteY3" fmla="*/ 2043763 h 3003649"/>
                <a:gd name="connsiteX4" fmla="*/ 423377 w 4489529"/>
                <a:gd name="connsiteY4" fmla="*/ 2976570 h 3003649"/>
                <a:gd name="connsiteX5" fmla="*/ 1757256 w 4489529"/>
                <a:gd name="connsiteY5" fmla="*/ 2712727 h 3003649"/>
                <a:gd name="connsiteX6" fmla="*/ 4049416 w 4489529"/>
                <a:gd name="connsiteY6" fmla="*/ 2293670 h 3003649"/>
                <a:gd name="connsiteX7" fmla="*/ 4472673 w 4489529"/>
                <a:gd name="connsiteY7" fmla="*/ 1234163 h 3003649"/>
                <a:gd name="connsiteX8" fmla="*/ 3838039 w 4489529"/>
                <a:gd name="connsiteY8" fmla="*/ 301056 h 3003649"/>
                <a:gd name="connsiteX9" fmla="*/ 2485744 w 4489529"/>
                <a:gd name="connsiteY9" fmla="*/ 5765 h 3003649"/>
                <a:gd name="connsiteX0" fmla="*/ 2485744 w 4415605"/>
                <a:gd name="connsiteY0" fmla="*/ 5765 h 3003651"/>
                <a:gd name="connsiteX1" fmla="*/ 602256 w 4415605"/>
                <a:gd name="connsiteY1" fmla="*/ 294240 h 3003651"/>
                <a:gd name="connsiteX2" fmla="*/ 311473 w 4415605"/>
                <a:gd name="connsiteY2" fmla="*/ 1173229 h 3003651"/>
                <a:gd name="connsiteX3" fmla="*/ 52139 w 4415605"/>
                <a:gd name="connsiteY3" fmla="*/ 2043763 h 3003651"/>
                <a:gd name="connsiteX4" fmla="*/ 423377 w 4415605"/>
                <a:gd name="connsiteY4" fmla="*/ 2976570 h 3003651"/>
                <a:gd name="connsiteX5" fmla="*/ 1757256 w 4415605"/>
                <a:gd name="connsiteY5" fmla="*/ 2712727 h 3003651"/>
                <a:gd name="connsiteX6" fmla="*/ 4049416 w 4415605"/>
                <a:gd name="connsiteY6" fmla="*/ 2293670 h 3003651"/>
                <a:gd name="connsiteX7" fmla="*/ 4385337 w 4415605"/>
                <a:gd name="connsiteY7" fmla="*/ 1180199 h 3003651"/>
                <a:gd name="connsiteX8" fmla="*/ 3838039 w 4415605"/>
                <a:gd name="connsiteY8" fmla="*/ 301056 h 3003651"/>
                <a:gd name="connsiteX9" fmla="*/ 2485744 w 4415605"/>
                <a:gd name="connsiteY9" fmla="*/ 5765 h 3003651"/>
                <a:gd name="connsiteX0" fmla="*/ 2485744 w 4391763"/>
                <a:gd name="connsiteY0" fmla="*/ 5765 h 3003649"/>
                <a:gd name="connsiteX1" fmla="*/ 602256 w 4391763"/>
                <a:gd name="connsiteY1" fmla="*/ 294240 h 3003649"/>
                <a:gd name="connsiteX2" fmla="*/ 311473 w 4391763"/>
                <a:gd name="connsiteY2" fmla="*/ 1173229 h 3003649"/>
                <a:gd name="connsiteX3" fmla="*/ 52139 w 4391763"/>
                <a:gd name="connsiteY3" fmla="*/ 2043763 h 3003649"/>
                <a:gd name="connsiteX4" fmla="*/ 423377 w 4391763"/>
                <a:gd name="connsiteY4" fmla="*/ 2976570 h 3003649"/>
                <a:gd name="connsiteX5" fmla="*/ 1757256 w 4391763"/>
                <a:gd name="connsiteY5" fmla="*/ 2712727 h 3003649"/>
                <a:gd name="connsiteX6" fmla="*/ 3801966 w 4391763"/>
                <a:gd name="connsiteY6" fmla="*/ 2293670 h 3003649"/>
                <a:gd name="connsiteX7" fmla="*/ 4385337 w 4391763"/>
                <a:gd name="connsiteY7" fmla="*/ 1180199 h 3003649"/>
                <a:gd name="connsiteX8" fmla="*/ 3838039 w 4391763"/>
                <a:gd name="connsiteY8" fmla="*/ 301056 h 3003649"/>
                <a:gd name="connsiteX9" fmla="*/ 2485744 w 4391763"/>
                <a:gd name="connsiteY9" fmla="*/ 5765 h 3003649"/>
                <a:gd name="connsiteX0" fmla="*/ 2463953 w 4368260"/>
                <a:gd name="connsiteY0" fmla="*/ 5765 h 3003651"/>
                <a:gd name="connsiteX1" fmla="*/ 580465 w 4368260"/>
                <a:gd name="connsiteY1" fmla="*/ 294240 h 3003651"/>
                <a:gd name="connsiteX2" fmla="*/ 289682 w 4368260"/>
                <a:gd name="connsiteY2" fmla="*/ 1173229 h 3003651"/>
                <a:gd name="connsiteX3" fmla="*/ 30348 w 4368260"/>
                <a:gd name="connsiteY3" fmla="*/ 2043763 h 3003651"/>
                <a:gd name="connsiteX4" fmla="*/ 401586 w 4368260"/>
                <a:gd name="connsiteY4" fmla="*/ 2976570 h 3003651"/>
                <a:gd name="connsiteX5" fmla="*/ 2288591 w 4368260"/>
                <a:gd name="connsiteY5" fmla="*/ 2712727 h 3003651"/>
                <a:gd name="connsiteX6" fmla="*/ 3780175 w 4368260"/>
                <a:gd name="connsiteY6" fmla="*/ 2293670 h 3003651"/>
                <a:gd name="connsiteX7" fmla="*/ 4363546 w 4368260"/>
                <a:gd name="connsiteY7" fmla="*/ 1180199 h 3003651"/>
                <a:gd name="connsiteX8" fmla="*/ 3816248 w 4368260"/>
                <a:gd name="connsiteY8" fmla="*/ 301056 h 3003651"/>
                <a:gd name="connsiteX9" fmla="*/ 2463953 w 4368260"/>
                <a:gd name="connsiteY9" fmla="*/ 5765 h 3003651"/>
                <a:gd name="connsiteX0" fmla="*/ 2440692 w 4344999"/>
                <a:gd name="connsiteY0" fmla="*/ 5765 h 2873662"/>
                <a:gd name="connsiteX1" fmla="*/ 557204 w 4344999"/>
                <a:gd name="connsiteY1" fmla="*/ 294240 h 2873662"/>
                <a:gd name="connsiteX2" fmla="*/ 266421 w 4344999"/>
                <a:gd name="connsiteY2" fmla="*/ 1173229 h 2873662"/>
                <a:gd name="connsiteX3" fmla="*/ 7087 w 4344999"/>
                <a:gd name="connsiteY3" fmla="*/ 2043763 h 2873662"/>
                <a:gd name="connsiteX4" fmla="*/ 523885 w 4344999"/>
                <a:gd name="connsiteY4" fmla="*/ 2832665 h 2873662"/>
                <a:gd name="connsiteX5" fmla="*/ 2265330 w 4344999"/>
                <a:gd name="connsiteY5" fmla="*/ 2712727 h 2873662"/>
                <a:gd name="connsiteX6" fmla="*/ 3756914 w 4344999"/>
                <a:gd name="connsiteY6" fmla="*/ 2293670 h 2873662"/>
                <a:gd name="connsiteX7" fmla="*/ 4340285 w 4344999"/>
                <a:gd name="connsiteY7" fmla="*/ 1180199 h 2873662"/>
                <a:gd name="connsiteX8" fmla="*/ 3792987 w 4344999"/>
                <a:gd name="connsiteY8" fmla="*/ 301056 h 2873662"/>
                <a:gd name="connsiteX9" fmla="*/ 2440692 w 4344999"/>
                <a:gd name="connsiteY9" fmla="*/ 5765 h 2873662"/>
                <a:gd name="csX0" fmla="*/ 2440692 w 4344999"/>
                <a:gd name="csY0" fmla="*/ 65369 h 2933266"/>
                <a:gd name="csX1" fmla="*/ 291455 w 4344999"/>
                <a:gd name="csY1" fmla="*/ 220202 h 2933266"/>
                <a:gd name="csX2" fmla="*/ 266421 w 4344999"/>
                <a:gd name="csY2" fmla="*/ 1232833 h 2933266"/>
                <a:gd name="csX3" fmla="*/ 7087 w 4344999"/>
                <a:gd name="csY3" fmla="*/ 2103367 h 2933266"/>
                <a:gd name="csX4" fmla="*/ 523885 w 4344999"/>
                <a:gd name="csY4" fmla="*/ 2892269 h 2933266"/>
                <a:gd name="csX5" fmla="*/ 2265330 w 4344999"/>
                <a:gd name="csY5" fmla="*/ 2772331 h 2933266"/>
                <a:gd name="csX6" fmla="*/ 3756914 w 4344999"/>
                <a:gd name="csY6" fmla="*/ 2353274 h 2933266"/>
                <a:gd name="csX7" fmla="*/ 4340285 w 4344999"/>
                <a:gd name="csY7" fmla="*/ 1239803 h 2933266"/>
                <a:gd name="csX8" fmla="*/ 3792987 w 4344999"/>
                <a:gd name="csY8" fmla="*/ 360660 h 2933266"/>
                <a:gd name="csX9" fmla="*/ 2440692 w 4344999"/>
                <a:gd name="csY9" fmla="*/ 65369 h 2933266"/>
                <a:gd name="csX0" fmla="*/ 2295425 w 4199732"/>
                <a:gd name="csY0" fmla="*/ 65369 h 2908961"/>
                <a:gd name="csX1" fmla="*/ 146188 w 4199732"/>
                <a:gd name="csY1" fmla="*/ 220202 h 2908961"/>
                <a:gd name="csX2" fmla="*/ 121154 w 4199732"/>
                <a:gd name="csY2" fmla="*/ 1232833 h 2908961"/>
                <a:gd name="csX3" fmla="*/ 26332 w 4199732"/>
                <a:gd name="csY3" fmla="*/ 2452889 h 2908961"/>
                <a:gd name="csX4" fmla="*/ 378618 w 4199732"/>
                <a:gd name="csY4" fmla="*/ 2892269 h 2908961"/>
                <a:gd name="csX5" fmla="*/ 2120063 w 4199732"/>
                <a:gd name="csY5" fmla="*/ 2772331 h 2908961"/>
                <a:gd name="csX6" fmla="*/ 3611647 w 4199732"/>
                <a:gd name="csY6" fmla="*/ 2353274 h 2908961"/>
                <a:gd name="csX7" fmla="*/ 4195018 w 4199732"/>
                <a:gd name="csY7" fmla="*/ 1239803 h 2908961"/>
                <a:gd name="csX8" fmla="*/ 3647720 w 4199732"/>
                <a:gd name="csY8" fmla="*/ 360660 h 2908961"/>
                <a:gd name="csX9" fmla="*/ 2295425 w 4199732"/>
                <a:gd name="csY9" fmla="*/ 65369 h 2908961"/>
                <a:gd name="csX0" fmla="*/ 2322055 w 4226362"/>
                <a:gd name="csY0" fmla="*/ 84061 h 2927654"/>
                <a:gd name="csX1" fmla="*/ 128526 w 4226362"/>
                <a:gd name="csY1" fmla="*/ 208055 h 2927654"/>
                <a:gd name="csX2" fmla="*/ 147784 w 4226362"/>
                <a:gd name="csY2" fmla="*/ 1251525 h 2927654"/>
                <a:gd name="csX3" fmla="*/ 52962 w 4226362"/>
                <a:gd name="csY3" fmla="*/ 2471581 h 2927654"/>
                <a:gd name="csX4" fmla="*/ 405248 w 4226362"/>
                <a:gd name="csY4" fmla="*/ 2910961 h 2927654"/>
                <a:gd name="csX5" fmla="*/ 2146693 w 4226362"/>
                <a:gd name="csY5" fmla="*/ 2791023 h 2927654"/>
                <a:gd name="csX6" fmla="*/ 3638277 w 4226362"/>
                <a:gd name="csY6" fmla="*/ 2371966 h 2927654"/>
                <a:gd name="csX7" fmla="*/ 4221648 w 4226362"/>
                <a:gd name="csY7" fmla="*/ 1258495 h 2927654"/>
                <a:gd name="csX8" fmla="*/ 3674350 w 4226362"/>
                <a:gd name="csY8" fmla="*/ 379352 h 2927654"/>
                <a:gd name="csX9" fmla="*/ 2322055 w 4226362"/>
                <a:gd name="csY9" fmla="*/ 84061 h 2927654"/>
                <a:gd name="csX0" fmla="*/ 2360174 w 4264481"/>
                <a:gd name="csY0" fmla="*/ 0 h 2843593"/>
                <a:gd name="csX1" fmla="*/ 166645 w 4264481"/>
                <a:gd name="csY1" fmla="*/ 123994 h 2843593"/>
                <a:gd name="csX2" fmla="*/ 90992 w 4264481"/>
                <a:gd name="csY2" fmla="*/ 1362785 h 2843593"/>
                <a:gd name="csX3" fmla="*/ 91081 w 4264481"/>
                <a:gd name="csY3" fmla="*/ 2387520 h 2843593"/>
                <a:gd name="csX4" fmla="*/ 443367 w 4264481"/>
                <a:gd name="csY4" fmla="*/ 2826900 h 2843593"/>
                <a:gd name="csX5" fmla="*/ 2184812 w 4264481"/>
                <a:gd name="csY5" fmla="*/ 2706962 h 2843593"/>
                <a:gd name="csX6" fmla="*/ 3676396 w 4264481"/>
                <a:gd name="csY6" fmla="*/ 2287905 h 2843593"/>
                <a:gd name="csX7" fmla="*/ 4259767 w 4264481"/>
                <a:gd name="csY7" fmla="*/ 1174434 h 2843593"/>
                <a:gd name="csX8" fmla="*/ 3712469 w 4264481"/>
                <a:gd name="csY8" fmla="*/ 295291 h 2843593"/>
                <a:gd name="csX9" fmla="*/ 2360174 w 4264481"/>
                <a:gd name="csY9" fmla="*/ 0 h 2843593"/>
                <a:gd name="csX0" fmla="*/ 2347462 w 4251769"/>
                <a:gd name="csY0" fmla="*/ 1289 h 2844882"/>
                <a:gd name="csX1" fmla="*/ 223533 w 4251769"/>
                <a:gd name="csY1" fmla="*/ 197243 h 2844882"/>
                <a:gd name="csX2" fmla="*/ 78280 w 4251769"/>
                <a:gd name="csY2" fmla="*/ 1364074 h 2844882"/>
                <a:gd name="csX3" fmla="*/ 78369 w 4251769"/>
                <a:gd name="csY3" fmla="*/ 2388809 h 2844882"/>
                <a:gd name="csX4" fmla="*/ 430655 w 4251769"/>
                <a:gd name="csY4" fmla="*/ 2828189 h 2844882"/>
                <a:gd name="csX5" fmla="*/ 2172100 w 4251769"/>
                <a:gd name="csY5" fmla="*/ 2708251 h 2844882"/>
                <a:gd name="csX6" fmla="*/ 3663684 w 4251769"/>
                <a:gd name="csY6" fmla="*/ 2289194 h 2844882"/>
                <a:gd name="csX7" fmla="*/ 4247055 w 4251769"/>
                <a:gd name="csY7" fmla="*/ 1175723 h 2844882"/>
                <a:gd name="csX8" fmla="*/ 3699757 w 4251769"/>
                <a:gd name="csY8" fmla="*/ 296580 h 2844882"/>
                <a:gd name="csX9" fmla="*/ 2347462 w 4251769"/>
                <a:gd name="csY9" fmla="*/ 1289 h 2844882"/>
                <a:gd name="csX0" fmla="*/ 2456448 w 4360755"/>
                <a:gd name="csY0" fmla="*/ 14475 h 2858068"/>
                <a:gd name="csX1" fmla="*/ 332519 w 4360755"/>
                <a:gd name="csY1" fmla="*/ 210429 h 2858068"/>
                <a:gd name="csX2" fmla="*/ 187266 w 4360755"/>
                <a:gd name="csY2" fmla="*/ 1377260 h 2858068"/>
                <a:gd name="csX3" fmla="*/ 187355 w 4360755"/>
                <a:gd name="csY3" fmla="*/ 2401995 h 2858068"/>
                <a:gd name="csX4" fmla="*/ 539641 w 4360755"/>
                <a:gd name="csY4" fmla="*/ 2841375 h 2858068"/>
                <a:gd name="csX5" fmla="*/ 2281086 w 4360755"/>
                <a:gd name="csY5" fmla="*/ 2721437 h 2858068"/>
                <a:gd name="csX6" fmla="*/ 3772670 w 4360755"/>
                <a:gd name="csY6" fmla="*/ 2302380 h 2858068"/>
                <a:gd name="csX7" fmla="*/ 4356041 w 4360755"/>
                <a:gd name="csY7" fmla="*/ 1188909 h 2858068"/>
                <a:gd name="csX8" fmla="*/ 3808743 w 4360755"/>
                <a:gd name="csY8" fmla="*/ 309766 h 2858068"/>
                <a:gd name="csX9" fmla="*/ 2456448 w 4360755"/>
                <a:gd name="csY9" fmla="*/ 14475 h 2858068"/>
                <a:gd name="csX0" fmla="*/ 2456448 w 4360755"/>
                <a:gd name="csY0" fmla="*/ 14475 h 2858068"/>
                <a:gd name="csX1" fmla="*/ 332519 w 4360755"/>
                <a:gd name="csY1" fmla="*/ 210429 h 2858068"/>
                <a:gd name="csX2" fmla="*/ 187266 w 4360755"/>
                <a:gd name="csY2" fmla="*/ 1377260 h 2858068"/>
                <a:gd name="csX3" fmla="*/ 187355 w 4360755"/>
                <a:gd name="csY3" fmla="*/ 2401995 h 2858068"/>
                <a:gd name="csX4" fmla="*/ 539641 w 4360755"/>
                <a:gd name="csY4" fmla="*/ 2841375 h 2858068"/>
                <a:gd name="csX5" fmla="*/ 2281086 w 4360755"/>
                <a:gd name="csY5" fmla="*/ 2721437 h 2858068"/>
                <a:gd name="csX6" fmla="*/ 3772670 w 4360755"/>
                <a:gd name="csY6" fmla="*/ 2302380 h 2858068"/>
                <a:gd name="csX7" fmla="*/ 4356041 w 4360755"/>
                <a:gd name="csY7" fmla="*/ 1188909 h 2858068"/>
                <a:gd name="csX8" fmla="*/ 3808743 w 4360755"/>
                <a:gd name="csY8" fmla="*/ 309766 h 2858068"/>
                <a:gd name="csX9" fmla="*/ 2456448 w 4360755"/>
                <a:gd name="csY9" fmla="*/ 14475 h 2858068"/>
                <a:gd name="csX0" fmla="*/ 2347462 w 4251769"/>
                <a:gd name="csY0" fmla="*/ 14475 h 2858068"/>
                <a:gd name="csX1" fmla="*/ 223533 w 4251769"/>
                <a:gd name="csY1" fmla="*/ 210429 h 2858068"/>
                <a:gd name="csX2" fmla="*/ 78280 w 4251769"/>
                <a:gd name="csY2" fmla="*/ 1377260 h 2858068"/>
                <a:gd name="csX3" fmla="*/ 78369 w 4251769"/>
                <a:gd name="csY3" fmla="*/ 2401995 h 2858068"/>
                <a:gd name="csX4" fmla="*/ 430655 w 4251769"/>
                <a:gd name="csY4" fmla="*/ 2841375 h 2858068"/>
                <a:gd name="csX5" fmla="*/ 2172100 w 4251769"/>
                <a:gd name="csY5" fmla="*/ 2721437 h 2858068"/>
                <a:gd name="csX6" fmla="*/ 3663684 w 4251769"/>
                <a:gd name="csY6" fmla="*/ 2302380 h 2858068"/>
                <a:gd name="csX7" fmla="*/ 4247055 w 4251769"/>
                <a:gd name="csY7" fmla="*/ 1188909 h 2858068"/>
                <a:gd name="csX8" fmla="*/ 3699757 w 4251769"/>
                <a:gd name="csY8" fmla="*/ 309766 h 2858068"/>
                <a:gd name="csX9" fmla="*/ 2347462 w 4251769"/>
                <a:gd name="csY9" fmla="*/ 14475 h 2858068"/>
                <a:gd name="csX0" fmla="*/ 2362359 w 4266666"/>
                <a:gd name="csY0" fmla="*/ 14475 h 2822428"/>
                <a:gd name="csX1" fmla="*/ 238430 w 4266666"/>
                <a:gd name="csY1" fmla="*/ 210429 h 2822428"/>
                <a:gd name="csX2" fmla="*/ 93177 w 4266666"/>
                <a:gd name="csY2" fmla="*/ 1377260 h 2822428"/>
                <a:gd name="csX3" fmla="*/ 93266 w 4266666"/>
                <a:gd name="csY3" fmla="*/ 2401995 h 2822428"/>
                <a:gd name="csX4" fmla="*/ 723956 w 4266666"/>
                <a:gd name="csY4" fmla="*/ 2800255 h 2822428"/>
                <a:gd name="csX5" fmla="*/ 2186997 w 4266666"/>
                <a:gd name="csY5" fmla="*/ 2721437 h 2822428"/>
                <a:gd name="csX6" fmla="*/ 3678581 w 4266666"/>
                <a:gd name="csY6" fmla="*/ 2302380 h 2822428"/>
                <a:gd name="csX7" fmla="*/ 4261952 w 4266666"/>
                <a:gd name="csY7" fmla="*/ 1188909 h 2822428"/>
                <a:gd name="csX8" fmla="*/ 3714654 w 4266666"/>
                <a:gd name="csY8" fmla="*/ 309766 h 2822428"/>
                <a:gd name="csX9" fmla="*/ 2362359 w 4266666"/>
                <a:gd name="csY9" fmla="*/ 14475 h 2822428"/>
                <a:gd name="csX0" fmla="*/ 2359604 w 4263911"/>
                <a:gd name="csY0" fmla="*/ 14475 h 2805622"/>
                <a:gd name="csX1" fmla="*/ 235675 w 4263911"/>
                <a:gd name="csY1" fmla="*/ 210429 h 2805622"/>
                <a:gd name="csX2" fmla="*/ 90422 w 4263911"/>
                <a:gd name="csY2" fmla="*/ 1377260 h 2805622"/>
                <a:gd name="csX3" fmla="*/ 96839 w 4263911"/>
                <a:gd name="csY3" fmla="*/ 2638436 h 2805622"/>
                <a:gd name="csX4" fmla="*/ 721201 w 4263911"/>
                <a:gd name="csY4" fmla="*/ 2800255 h 2805622"/>
                <a:gd name="csX5" fmla="*/ 2184242 w 4263911"/>
                <a:gd name="csY5" fmla="*/ 2721437 h 2805622"/>
                <a:gd name="csX6" fmla="*/ 3675826 w 4263911"/>
                <a:gd name="csY6" fmla="*/ 2302380 h 2805622"/>
                <a:gd name="csX7" fmla="*/ 4259197 w 4263911"/>
                <a:gd name="csY7" fmla="*/ 1188909 h 2805622"/>
                <a:gd name="csX8" fmla="*/ 3711899 w 4263911"/>
                <a:gd name="csY8" fmla="*/ 309766 h 2805622"/>
                <a:gd name="csX9" fmla="*/ 2359604 w 4263911"/>
                <a:gd name="csY9" fmla="*/ 14475 h 2805622"/>
                <a:gd name="csX0" fmla="*/ 2351829 w 4256136"/>
                <a:gd name="csY0" fmla="*/ 11793 h 2802786"/>
                <a:gd name="csX1" fmla="*/ 227900 w 4256136"/>
                <a:gd name="csY1" fmla="*/ 207747 h 2802786"/>
                <a:gd name="csX2" fmla="*/ 95302 w 4256136"/>
                <a:gd name="csY2" fmla="*/ 1497939 h 2802786"/>
                <a:gd name="csX3" fmla="*/ 89064 w 4256136"/>
                <a:gd name="csY3" fmla="*/ 2635754 h 2802786"/>
                <a:gd name="csX4" fmla="*/ 713426 w 4256136"/>
                <a:gd name="csY4" fmla="*/ 2797573 h 2802786"/>
                <a:gd name="csX5" fmla="*/ 2176467 w 4256136"/>
                <a:gd name="csY5" fmla="*/ 2718755 h 2802786"/>
                <a:gd name="csX6" fmla="*/ 3668051 w 4256136"/>
                <a:gd name="csY6" fmla="*/ 2299698 h 2802786"/>
                <a:gd name="csX7" fmla="*/ 4251422 w 4256136"/>
                <a:gd name="csY7" fmla="*/ 1186227 h 2802786"/>
                <a:gd name="csX8" fmla="*/ 3704124 w 4256136"/>
                <a:gd name="csY8" fmla="*/ 307084 h 2802786"/>
                <a:gd name="csX9" fmla="*/ 2351829 w 4256136"/>
                <a:gd name="csY9" fmla="*/ 11793 h 2802786"/>
                <a:gd name="csX0" fmla="*/ 2357146 w 4261453"/>
                <a:gd name="csY0" fmla="*/ 11793 h 2881407"/>
                <a:gd name="csX1" fmla="*/ 233217 w 4261453"/>
                <a:gd name="csY1" fmla="*/ 207747 h 2881407"/>
                <a:gd name="csX2" fmla="*/ 100619 w 4261453"/>
                <a:gd name="csY2" fmla="*/ 1497939 h 2881407"/>
                <a:gd name="csX3" fmla="*/ 94381 w 4261453"/>
                <a:gd name="csY3" fmla="*/ 2635754 h 2881407"/>
                <a:gd name="csX4" fmla="*/ 807325 w 4261453"/>
                <a:gd name="csY4" fmla="*/ 2879816 h 2881407"/>
                <a:gd name="csX5" fmla="*/ 2181784 w 4261453"/>
                <a:gd name="csY5" fmla="*/ 2718755 h 2881407"/>
                <a:gd name="csX6" fmla="*/ 3673368 w 4261453"/>
                <a:gd name="csY6" fmla="*/ 2299698 h 2881407"/>
                <a:gd name="csX7" fmla="*/ 4256739 w 4261453"/>
                <a:gd name="csY7" fmla="*/ 1186227 h 2881407"/>
                <a:gd name="csX8" fmla="*/ 3709441 w 4261453"/>
                <a:gd name="csY8" fmla="*/ 307084 h 2881407"/>
                <a:gd name="csX9" fmla="*/ 2357146 w 4261453"/>
                <a:gd name="csY9" fmla="*/ 11793 h 2881407"/>
                <a:gd name="csX0" fmla="*/ 2338464 w 4242771"/>
                <a:gd name="csY0" fmla="*/ 11793 h 2886803"/>
                <a:gd name="csX1" fmla="*/ 214535 w 4242771"/>
                <a:gd name="csY1" fmla="*/ 207747 h 2886803"/>
                <a:gd name="csX2" fmla="*/ 81937 w 4242771"/>
                <a:gd name="csY2" fmla="*/ 1497939 h 2886803"/>
                <a:gd name="csX3" fmla="*/ 119990 w 4242771"/>
                <a:gd name="csY3" fmla="*/ 2512394 h 2886803"/>
                <a:gd name="csX4" fmla="*/ 788643 w 4242771"/>
                <a:gd name="csY4" fmla="*/ 2879816 h 2886803"/>
                <a:gd name="csX5" fmla="*/ 2163102 w 4242771"/>
                <a:gd name="csY5" fmla="*/ 2718755 h 2886803"/>
                <a:gd name="csX6" fmla="*/ 3654686 w 4242771"/>
                <a:gd name="csY6" fmla="*/ 2299698 h 2886803"/>
                <a:gd name="csX7" fmla="*/ 4238057 w 4242771"/>
                <a:gd name="csY7" fmla="*/ 1186227 h 2886803"/>
                <a:gd name="csX8" fmla="*/ 3690759 w 4242771"/>
                <a:gd name="csY8" fmla="*/ 307084 h 2886803"/>
                <a:gd name="csX9" fmla="*/ 2338464 w 4242771"/>
                <a:gd name="csY9" fmla="*/ 11793 h 2886803"/>
                <a:gd name="csX0" fmla="*/ 2338464 w 4243253"/>
                <a:gd name="csY0" fmla="*/ 11793 h 2935487"/>
                <a:gd name="csX1" fmla="*/ 214535 w 4243253"/>
                <a:gd name="csY1" fmla="*/ 207747 h 2935487"/>
                <a:gd name="csX2" fmla="*/ 81937 w 4243253"/>
                <a:gd name="csY2" fmla="*/ 1497939 h 2935487"/>
                <a:gd name="csX3" fmla="*/ 119990 w 4243253"/>
                <a:gd name="csY3" fmla="*/ 2512394 h 2935487"/>
                <a:gd name="csX4" fmla="*/ 788643 w 4243253"/>
                <a:gd name="csY4" fmla="*/ 2879816 h 2935487"/>
                <a:gd name="csX5" fmla="*/ 1973282 w 4243253"/>
                <a:gd name="csY5" fmla="*/ 2872957 h 2935487"/>
                <a:gd name="csX6" fmla="*/ 3654686 w 4243253"/>
                <a:gd name="csY6" fmla="*/ 2299698 h 2935487"/>
                <a:gd name="csX7" fmla="*/ 4238057 w 4243253"/>
                <a:gd name="csY7" fmla="*/ 1186227 h 2935487"/>
                <a:gd name="csX8" fmla="*/ 3690759 w 4243253"/>
                <a:gd name="csY8" fmla="*/ 307084 h 2935487"/>
                <a:gd name="csX9" fmla="*/ 2338464 w 4243253"/>
                <a:gd name="csY9" fmla="*/ 11793 h 2935487"/>
                <a:gd name="csX0" fmla="*/ 2338464 w 4239338"/>
                <a:gd name="csY0" fmla="*/ 11793 h 2945982"/>
                <a:gd name="csX1" fmla="*/ 214535 w 4239338"/>
                <a:gd name="csY1" fmla="*/ 207747 h 2945982"/>
                <a:gd name="csX2" fmla="*/ 81937 w 4239338"/>
                <a:gd name="csY2" fmla="*/ 1497939 h 2945982"/>
                <a:gd name="csX3" fmla="*/ 119990 w 4239338"/>
                <a:gd name="csY3" fmla="*/ 2512394 h 2945982"/>
                <a:gd name="csX4" fmla="*/ 788643 w 4239338"/>
                <a:gd name="csY4" fmla="*/ 2879816 h 2945982"/>
                <a:gd name="csX5" fmla="*/ 1973282 w 4239338"/>
                <a:gd name="csY5" fmla="*/ 2872957 h 2945982"/>
                <a:gd name="csX6" fmla="*/ 2756201 w 4239338"/>
                <a:gd name="csY6" fmla="*/ 2145496 h 2945982"/>
                <a:gd name="csX7" fmla="*/ 4238057 w 4239338"/>
                <a:gd name="csY7" fmla="*/ 1186227 h 2945982"/>
                <a:gd name="csX8" fmla="*/ 3690759 w 4239338"/>
                <a:gd name="csY8" fmla="*/ 307084 h 2945982"/>
                <a:gd name="csX9" fmla="*/ 2338464 w 4239338"/>
                <a:gd name="csY9" fmla="*/ 11793 h 2945982"/>
                <a:gd name="csX0" fmla="*/ 2338464 w 4074995"/>
                <a:gd name="csY0" fmla="*/ 11793 h 2945982"/>
                <a:gd name="csX1" fmla="*/ 214535 w 4074995"/>
                <a:gd name="csY1" fmla="*/ 207747 h 2945982"/>
                <a:gd name="csX2" fmla="*/ 81937 w 4074995"/>
                <a:gd name="csY2" fmla="*/ 1497939 h 2945982"/>
                <a:gd name="csX3" fmla="*/ 119990 w 4074995"/>
                <a:gd name="csY3" fmla="*/ 2512394 h 2945982"/>
                <a:gd name="csX4" fmla="*/ 788643 w 4074995"/>
                <a:gd name="csY4" fmla="*/ 2879816 h 2945982"/>
                <a:gd name="csX5" fmla="*/ 1973282 w 4074995"/>
                <a:gd name="csY5" fmla="*/ 2872957 h 2945982"/>
                <a:gd name="csX6" fmla="*/ 2756201 w 4074995"/>
                <a:gd name="csY6" fmla="*/ 2145496 h 2945982"/>
                <a:gd name="csX7" fmla="*/ 4073546 w 4074995"/>
                <a:gd name="csY7" fmla="*/ 1474070 h 2945982"/>
                <a:gd name="csX8" fmla="*/ 3690759 w 4074995"/>
                <a:gd name="csY8" fmla="*/ 307084 h 2945982"/>
                <a:gd name="csX9" fmla="*/ 2338464 w 4074995"/>
                <a:gd name="csY9" fmla="*/ 11793 h 2945982"/>
                <a:gd name="csX0" fmla="*/ 2338464 w 4074995"/>
                <a:gd name="csY0" fmla="*/ 11793 h 2945982"/>
                <a:gd name="csX1" fmla="*/ 214535 w 4074995"/>
                <a:gd name="csY1" fmla="*/ 207747 h 2945982"/>
                <a:gd name="csX2" fmla="*/ 81937 w 4074995"/>
                <a:gd name="csY2" fmla="*/ 1497939 h 2945982"/>
                <a:gd name="csX3" fmla="*/ 119990 w 4074995"/>
                <a:gd name="csY3" fmla="*/ 2512394 h 2945982"/>
                <a:gd name="csX4" fmla="*/ 788643 w 4074995"/>
                <a:gd name="csY4" fmla="*/ 2879816 h 2945982"/>
                <a:gd name="csX5" fmla="*/ 1973282 w 4074995"/>
                <a:gd name="csY5" fmla="*/ 2872957 h 2945982"/>
                <a:gd name="csX6" fmla="*/ 2756201 w 4074995"/>
                <a:gd name="csY6" fmla="*/ 2145496 h 2945982"/>
                <a:gd name="csX7" fmla="*/ 4073546 w 4074995"/>
                <a:gd name="csY7" fmla="*/ 1474070 h 2945982"/>
                <a:gd name="csX8" fmla="*/ 3690759 w 4074995"/>
                <a:gd name="csY8" fmla="*/ 307084 h 2945982"/>
                <a:gd name="csX9" fmla="*/ 2338464 w 4074995"/>
                <a:gd name="csY9" fmla="*/ 11793 h 2945982"/>
                <a:gd name="csX0" fmla="*/ 2338464 w 4129751"/>
                <a:gd name="csY0" fmla="*/ 11793 h 2945982"/>
                <a:gd name="csX1" fmla="*/ 214535 w 4129751"/>
                <a:gd name="csY1" fmla="*/ 207747 h 2945982"/>
                <a:gd name="csX2" fmla="*/ 81937 w 4129751"/>
                <a:gd name="csY2" fmla="*/ 1497939 h 2945982"/>
                <a:gd name="csX3" fmla="*/ 119990 w 4129751"/>
                <a:gd name="csY3" fmla="*/ 2512394 h 2945982"/>
                <a:gd name="csX4" fmla="*/ 788643 w 4129751"/>
                <a:gd name="csY4" fmla="*/ 2879816 h 2945982"/>
                <a:gd name="csX5" fmla="*/ 1973282 w 4129751"/>
                <a:gd name="csY5" fmla="*/ 2872957 h 2945982"/>
                <a:gd name="csX6" fmla="*/ 2756201 w 4129751"/>
                <a:gd name="csY6" fmla="*/ 2145496 h 2945982"/>
                <a:gd name="csX7" fmla="*/ 4073546 w 4129751"/>
                <a:gd name="csY7" fmla="*/ 1474070 h 2945982"/>
                <a:gd name="csX8" fmla="*/ 3690759 w 4129751"/>
                <a:gd name="csY8" fmla="*/ 307084 h 2945982"/>
                <a:gd name="csX9" fmla="*/ 2338464 w 4129751"/>
                <a:gd name="csY9" fmla="*/ 11793 h 2945982"/>
                <a:gd name="csX0" fmla="*/ 2338464 w 4169140"/>
                <a:gd name="csY0" fmla="*/ 4741 h 2938930"/>
                <a:gd name="csX1" fmla="*/ 214535 w 4169140"/>
                <a:gd name="csY1" fmla="*/ 200695 h 2938930"/>
                <a:gd name="csX2" fmla="*/ 81937 w 4169140"/>
                <a:gd name="csY2" fmla="*/ 1490887 h 2938930"/>
                <a:gd name="csX3" fmla="*/ 119990 w 4169140"/>
                <a:gd name="csY3" fmla="*/ 2505342 h 2938930"/>
                <a:gd name="csX4" fmla="*/ 788643 w 4169140"/>
                <a:gd name="csY4" fmla="*/ 2872764 h 2938930"/>
                <a:gd name="csX5" fmla="*/ 1973282 w 4169140"/>
                <a:gd name="csY5" fmla="*/ 2865905 h 2938930"/>
                <a:gd name="csX6" fmla="*/ 2756201 w 4169140"/>
                <a:gd name="csY6" fmla="*/ 2138444 h 2938930"/>
                <a:gd name="csX7" fmla="*/ 4073546 w 4169140"/>
                <a:gd name="csY7" fmla="*/ 1467018 h 2938930"/>
                <a:gd name="csX8" fmla="*/ 3874253 w 4169140"/>
                <a:gd name="csY8" fmla="*/ 197231 h 2938930"/>
                <a:gd name="csX9" fmla="*/ 2338464 w 4169140"/>
                <a:gd name="csY9" fmla="*/ 4741 h 2938930"/>
                <a:gd name="csX0" fmla="*/ 2348859 w 4179535"/>
                <a:gd name="csY0" fmla="*/ 4741 h 2938930"/>
                <a:gd name="csX1" fmla="*/ 224930 w 4179535"/>
                <a:gd name="csY1" fmla="*/ 200695 h 2938930"/>
                <a:gd name="csX2" fmla="*/ 92332 w 4179535"/>
                <a:gd name="csY2" fmla="*/ 1490887 h 2938930"/>
                <a:gd name="csX3" fmla="*/ 130385 w 4179535"/>
                <a:gd name="csY3" fmla="*/ 2505342 h 2938930"/>
                <a:gd name="csX4" fmla="*/ 799038 w 4179535"/>
                <a:gd name="csY4" fmla="*/ 2872764 h 2938930"/>
                <a:gd name="csX5" fmla="*/ 1983677 w 4179535"/>
                <a:gd name="csY5" fmla="*/ 2865905 h 2938930"/>
                <a:gd name="csX6" fmla="*/ 2766596 w 4179535"/>
                <a:gd name="csY6" fmla="*/ 2138444 h 2938930"/>
                <a:gd name="csX7" fmla="*/ 4083941 w 4179535"/>
                <a:gd name="csY7" fmla="*/ 1467018 h 2938930"/>
                <a:gd name="csX8" fmla="*/ 3884648 w 4179535"/>
                <a:gd name="csY8" fmla="*/ 197231 h 2938930"/>
                <a:gd name="csX9" fmla="*/ 2348859 w 4179535"/>
                <a:gd name="csY9" fmla="*/ 4741 h 2938930"/>
                <a:gd name="csX0" fmla="*/ 2338464 w 4169140"/>
                <a:gd name="csY0" fmla="*/ 4741 h 2938930"/>
                <a:gd name="csX1" fmla="*/ 214535 w 4169140"/>
                <a:gd name="csY1" fmla="*/ 200695 h 2938930"/>
                <a:gd name="csX2" fmla="*/ 81937 w 4169140"/>
                <a:gd name="csY2" fmla="*/ 1490887 h 2938930"/>
                <a:gd name="csX3" fmla="*/ 119990 w 4169140"/>
                <a:gd name="csY3" fmla="*/ 2505342 h 2938930"/>
                <a:gd name="csX4" fmla="*/ 788643 w 4169140"/>
                <a:gd name="csY4" fmla="*/ 2872764 h 2938930"/>
                <a:gd name="csX5" fmla="*/ 1973282 w 4169140"/>
                <a:gd name="csY5" fmla="*/ 2865905 h 2938930"/>
                <a:gd name="csX6" fmla="*/ 2756201 w 4169140"/>
                <a:gd name="csY6" fmla="*/ 2138444 h 2938930"/>
                <a:gd name="csX7" fmla="*/ 4073546 w 4169140"/>
                <a:gd name="csY7" fmla="*/ 1467018 h 2938930"/>
                <a:gd name="csX8" fmla="*/ 3874253 w 4169140"/>
                <a:gd name="csY8" fmla="*/ 197231 h 2938930"/>
                <a:gd name="csX9" fmla="*/ 2338464 w 4169140"/>
                <a:gd name="csY9" fmla="*/ 4741 h 2938930"/>
                <a:gd name="csX0" fmla="*/ 2331112 w 4161788"/>
                <a:gd name="csY0" fmla="*/ 4741 h 2938930"/>
                <a:gd name="csX1" fmla="*/ 207183 w 4161788"/>
                <a:gd name="csY1" fmla="*/ 200695 h 2938930"/>
                <a:gd name="csX2" fmla="*/ 74585 w 4161788"/>
                <a:gd name="csY2" fmla="*/ 1490887 h 2938930"/>
                <a:gd name="csX3" fmla="*/ 112638 w 4161788"/>
                <a:gd name="csY3" fmla="*/ 2505342 h 2938930"/>
                <a:gd name="csX4" fmla="*/ 781291 w 4161788"/>
                <a:gd name="csY4" fmla="*/ 2872764 h 2938930"/>
                <a:gd name="csX5" fmla="*/ 1965930 w 4161788"/>
                <a:gd name="csY5" fmla="*/ 2865905 h 2938930"/>
                <a:gd name="csX6" fmla="*/ 2748849 w 4161788"/>
                <a:gd name="csY6" fmla="*/ 2138444 h 2938930"/>
                <a:gd name="csX7" fmla="*/ 4066194 w 4161788"/>
                <a:gd name="csY7" fmla="*/ 1467018 h 2938930"/>
                <a:gd name="csX8" fmla="*/ 3866901 w 4161788"/>
                <a:gd name="csY8" fmla="*/ 197231 h 2938930"/>
                <a:gd name="csX9" fmla="*/ 2331112 w 4161788"/>
                <a:gd name="csY9" fmla="*/ 4741 h 2938930"/>
                <a:gd name="csX0" fmla="*/ 2430222 w 4260898"/>
                <a:gd name="csY0" fmla="*/ 24553 h 2958742"/>
                <a:gd name="csX1" fmla="*/ 167092 w 4260898"/>
                <a:gd name="csY1" fmla="*/ 169107 h 2958742"/>
                <a:gd name="csX2" fmla="*/ 173695 w 4260898"/>
                <a:gd name="csY2" fmla="*/ 1510699 h 2958742"/>
                <a:gd name="csX3" fmla="*/ 211748 w 4260898"/>
                <a:gd name="csY3" fmla="*/ 2525154 h 2958742"/>
                <a:gd name="csX4" fmla="*/ 880401 w 4260898"/>
                <a:gd name="csY4" fmla="*/ 2892576 h 2958742"/>
                <a:gd name="csX5" fmla="*/ 2065040 w 4260898"/>
                <a:gd name="csY5" fmla="*/ 2885717 h 2958742"/>
                <a:gd name="csX6" fmla="*/ 2847959 w 4260898"/>
                <a:gd name="csY6" fmla="*/ 2158256 h 2958742"/>
                <a:gd name="csX7" fmla="*/ 4165304 w 4260898"/>
                <a:gd name="csY7" fmla="*/ 1486830 h 2958742"/>
                <a:gd name="csX8" fmla="*/ 3966011 w 4260898"/>
                <a:gd name="csY8" fmla="*/ 217043 h 2958742"/>
                <a:gd name="csX9" fmla="*/ 2430222 w 4260898"/>
                <a:gd name="csY9" fmla="*/ 24553 h 2958742"/>
                <a:gd name="csX0" fmla="*/ 2401123 w 4231799"/>
                <a:gd name="csY0" fmla="*/ 46968 h 2981157"/>
                <a:gd name="csX1" fmla="*/ 175957 w 4231799"/>
                <a:gd name="csY1" fmla="*/ 150402 h 2981157"/>
                <a:gd name="csX2" fmla="*/ 144596 w 4231799"/>
                <a:gd name="csY2" fmla="*/ 1533114 h 2981157"/>
                <a:gd name="csX3" fmla="*/ 182649 w 4231799"/>
                <a:gd name="csY3" fmla="*/ 2547569 h 2981157"/>
                <a:gd name="csX4" fmla="*/ 851302 w 4231799"/>
                <a:gd name="csY4" fmla="*/ 2914991 h 2981157"/>
                <a:gd name="csX5" fmla="*/ 2035941 w 4231799"/>
                <a:gd name="csY5" fmla="*/ 2908132 h 2981157"/>
                <a:gd name="csX6" fmla="*/ 2818860 w 4231799"/>
                <a:gd name="csY6" fmla="*/ 2180671 h 2981157"/>
                <a:gd name="csX7" fmla="*/ 4136205 w 4231799"/>
                <a:gd name="csY7" fmla="*/ 1509245 h 2981157"/>
                <a:gd name="csX8" fmla="*/ 3936912 w 4231799"/>
                <a:gd name="csY8" fmla="*/ 239458 h 2981157"/>
                <a:gd name="csX9" fmla="*/ 2401123 w 4231799"/>
                <a:gd name="csY9" fmla="*/ 46968 h 2981157"/>
                <a:gd name="csX0" fmla="*/ 2353500 w 4184176"/>
                <a:gd name="csY0" fmla="*/ 46966 h 2981155"/>
                <a:gd name="csX1" fmla="*/ 128334 w 4184176"/>
                <a:gd name="csY1" fmla="*/ 150400 h 2981155"/>
                <a:gd name="csX2" fmla="*/ 96973 w 4184176"/>
                <a:gd name="csY2" fmla="*/ 1533112 h 2981155"/>
                <a:gd name="csX3" fmla="*/ 135026 w 4184176"/>
                <a:gd name="csY3" fmla="*/ 2547567 h 2981155"/>
                <a:gd name="csX4" fmla="*/ 803679 w 4184176"/>
                <a:gd name="csY4" fmla="*/ 2914989 h 2981155"/>
                <a:gd name="csX5" fmla="*/ 1988318 w 4184176"/>
                <a:gd name="csY5" fmla="*/ 2908130 h 2981155"/>
                <a:gd name="csX6" fmla="*/ 2771237 w 4184176"/>
                <a:gd name="csY6" fmla="*/ 2180669 h 2981155"/>
                <a:gd name="csX7" fmla="*/ 4088582 w 4184176"/>
                <a:gd name="csY7" fmla="*/ 1509243 h 2981155"/>
                <a:gd name="csX8" fmla="*/ 3889289 w 4184176"/>
                <a:gd name="csY8" fmla="*/ 239456 h 2981155"/>
                <a:gd name="csX9" fmla="*/ 2353500 w 4184176"/>
                <a:gd name="csY9" fmla="*/ 46966 h 2981155"/>
                <a:gd name="csX0" fmla="*/ 2403927 w 4234603"/>
                <a:gd name="csY0" fmla="*/ 42969 h 2977158"/>
                <a:gd name="csX1" fmla="*/ 178761 w 4234603"/>
                <a:gd name="csY1" fmla="*/ 146403 h 2977158"/>
                <a:gd name="csX2" fmla="*/ 147400 w 4234603"/>
                <a:gd name="csY2" fmla="*/ 1529115 h 2977158"/>
                <a:gd name="csX3" fmla="*/ 185453 w 4234603"/>
                <a:gd name="csY3" fmla="*/ 2543570 h 2977158"/>
                <a:gd name="csX4" fmla="*/ 854106 w 4234603"/>
                <a:gd name="csY4" fmla="*/ 2910992 h 2977158"/>
                <a:gd name="csX5" fmla="*/ 2038745 w 4234603"/>
                <a:gd name="csY5" fmla="*/ 2904133 h 2977158"/>
                <a:gd name="csX6" fmla="*/ 2821664 w 4234603"/>
                <a:gd name="csY6" fmla="*/ 2176672 h 2977158"/>
                <a:gd name="csX7" fmla="*/ 4139009 w 4234603"/>
                <a:gd name="csY7" fmla="*/ 1505246 h 2977158"/>
                <a:gd name="csX8" fmla="*/ 3939716 w 4234603"/>
                <a:gd name="csY8" fmla="*/ 235459 h 2977158"/>
                <a:gd name="csX9" fmla="*/ 2403927 w 4234603"/>
                <a:gd name="csY9" fmla="*/ 42969 h 2977158"/>
                <a:gd name="csX0" fmla="*/ 2392711 w 4223387"/>
                <a:gd name="csY0" fmla="*/ 84779 h 3018968"/>
                <a:gd name="csX1" fmla="*/ 167545 w 4223387"/>
                <a:gd name="csY1" fmla="*/ 188213 h 3018968"/>
                <a:gd name="csX2" fmla="*/ 136184 w 4223387"/>
                <a:gd name="csY2" fmla="*/ 1570925 h 3018968"/>
                <a:gd name="csX3" fmla="*/ 174237 w 4223387"/>
                <a:gd name="csY3" fmla="*/ 2585380 h 3018968"/>
                <a:gd name="csX4" fmla="*/ 842890 w 4223387"/>
                <a:gd name="csY4" fmla="*/ 2952802 h 3018968"/>
                <a:gd name="csX5" fmla="*/ 2027529 w 4223387"/>
                <a:gd name="csY5" fmla="*/ 2945943 h 3018968"/>
                <a:gd name="csX6" fmla="*/ 2810448 w 4223387"/>
                <a:gd name="csY6" fmla="*/ 2218482 h 3018968"/>
                <a:gd name="csX7" fmla="*/ 4127793 w 4223387"/>
                <a:gd name="csY7" fmla="*/ 1547056 h 3018968"/>
                <a:gd name="csX8" fmla="*/ 3928500 w 4223387"/>
                <a:gd name="csY8" fmla="*/ 277269 h 3018968"/>
                <a:gd name="csX9" fmla="*/ 2392711 w 4223387"/>
                <a:gd name="csY9" fmla="*/ 84779 h 3018968"/>
                <a:gd name="csX0" fmla="*/ 2217667 w 4226217"/>
                <a:gd name="csY0" fmla="*/ 68076 h 2961145"/>
                <a:gd name="csX1" fmla="*/ 163340 w 4226217"/>
                <a:gd name="csY1" fmla="*/ 130390 h 2961145"/>
                <a:gd name="csX2" fmla="*/ 131979 w 4226217"/>
                <a:gd name="csY2" fmla="*/ 1513102 h 2961145"/>
                <a:gd name="csX3" fmla="*/ 170032 w 4226217"/>
                <a:gd name="csY3" fmla="*/ 2527557 h 2961145"/>
                <a:gd name="csX4" fmla="*/ 838685 w 4226217"/>
                <a:gd name="csY4" fmla="*/ 2894979 h 2961145"/>
                <a:gd name="csX5" fmla="*/ 2023324 w 4226217"/>
                <a:gd name="csY5" fmla="*/ 2888120 h 2961145"/>
                <a:gd name="csX6" fmla="*/ 2806243 w 4226217"/>
                <a:gd name="csY6" fmla="*/ 2160659 h 2961145"/>
                <a:gd name="csX7" fmla="*/ 4123588 w 4226217"/>
                <a:gd name="csY7" fmla="*/ 1489233 h 2961145"/>
                <a:gd name="csX8" fmla="*/ 3924295 w 4226217"/>
                <a:gd name="csY8" fmla="*/ 219446 h 2961145"/>
                <a:gd name="csX9" fmla="*/ 2217667 w 4226217"/>
                <a:gd name="csY9" fmla="*/ 68076 h 2961145"/>
                <a:gd name="csX0" fmla="*/ 2223273 w 4231823"/>
                <a:gd name="csY0" fmla="*/ 184666 h 3077735"/>
                <a:gd name="csX1" fmla="*/ 168946 w 4231823"/>
                <a:gd name="csY1" fmla="*/ 246980 h 3077735"/>
                <a:gd name="csX2" fmla="*/ 137585 w 4231823"/>
                <a:gd name="csY2" fmla="*/ 1629692 h 3077735"/>
                <a:gd name="csX3" fmla="*/ 175638 w 4231823"/>
                <a:gd name="csY3" fmla="*/ 2644147 h 3077735"/>
                <a:gd name="csX4" fmla="*/ 844291 w 4231823"/>
                <a:gd name="csY4" fmla="*/ 3011569 h 3077735"/>
                <a:gd name="csX5" fmla="*/ 2028930 w 4231823"/>
                <a:gd name="csY5" fmla="*/ 3004710 h 3077735"/>
                <a:gd name="csX6" fmla="*/ 2811849 w 4231823"/>
                <a:gd name="csY6" fmla="*/ 2277249 h 3077735"/>
                <a:gd name="csX7" fmla="*/ 4129194 w 4231823"/>
                <a:gd name="csY7" fmla="*/ 1605823 h 3077735"/>
                <a:gd name="csX8" fmla="*/ 3929901 w 4231823"/>
                <a:gd name="csY8" fmla="*/ 336036 h 3077735"/>
                <a:gd name="csX9" fmla="*/ 2223273 w 4231823"/>
                <a:gd name="csY9" fmla="*/ 184666 h 3077735"/>
                <a:gd name="csX0" fmla="*/ 2225344 w 4233894"/>
                <a:gd name="csY0" fmla="*/ 184666 h 3080547"/>
                <a:gd name="csX1" fmla="*/ 171017 w 4233894"/>
                <a:gd name="csY1" fmla="*/ 246980 h 3080547"/>
                <a:gd name="csX2" fmla="*/ 139656 w 4233894"/>
                <a:gd name="csY2" fmla="*/ 1629692 h 3080547"/>
                <a:gd name="csX3" fmla="*/ 228329 w 4233894"/>
                <a:gd name="csY3" fmla="*/ 2592747 h 3080547"/>
                <a:gd name="csX4" fmla="*/ 846362 w 4233894"/>
                <a:gd name="csY4" fmla="*/ 3011569 h 3080547"/>
                <a:gd name="csX5" fmla="*/ 2031001 w 4233894"/>
                <a:gd name="csY5" fmla="*/ 3004710 h 3080547"/>
                <a:gd name="csX6" fmla="*/ 2813920 w 4233894"/>
                <a:gd name="csY6" fmla="*/ 2277249 h 3080547"/>
                <a:gd name="csX7" fmla="*/ 4131265 w 4233894"/>
                <a:gd name="csY7" fmla="*/ 1605823 h 3080547"/>
                <a:gd name="csX8" fmla="*/ 3931972 w 4233894"/>
                <a:gd name="csY8" fmla="*/ 336036 h 3080547"/>
                <a:gd name="csX9" fmla="*/ 2225344 w 4233894"/>
                <a:gd name="csY9" fmla="*/ 184666 h 3080547"/>
                <a:gd name="csX0" fmla="*/ 2225344 w 4233894"/>
                <a:gd name="csY0" fmla="*/ 184666 h 3110097"/>
                <a:gd name="csX1" fmla="*/ 171017 w 4233894"/>
                <a:gd name="csY1" fmla="*/ 246980 h 3110097"/>
                <a:gd name="csX2" fmla="*/ 139656 w 4233894"/>
                <a:gd name="csY2" fmla="*/ 1629692 h 3110097"/>
                <a:gd name="csX3" fmla="*/ 228329 w 4233894"/>
                <a:gd name="csY3" fmla="*/ 2592747 h 3110097"/>
                <a:gd name="csX4" fmla="*/ 972908 w 4233894"/>
                <a:gd name="csY4" fmla="*/ 3062968 h 3110097"/>
                <a:gd name="csX5" fmla="*/ 2031001 w 4233894"/>
                <a:gd name="csY5" fmla="*/ 3004710 h 3110097"/>
                <a:gd name="csX6" fmla="*/ 2813920 w 4233894"/>
                <a:gd name="csY6" fmla="*/ 2277249 h 3110097"/>
                <a:gd name="csX7" fmla="*/ 4131265 w 4233894"/>
                <a:gd name="csY7" fmla="*/ 1605823 h 3110097"/>
                <a:gd name="csX8" fmla="*/ 3931972 w 4233894"/>
                <a:gd name="csY8" fmla="*/ 336036 h 3110097"/>
                <a:gd name="csX9" fmla="*/ 2225344 w 4233894"/>
                <a:gd name="csY9" fmla="*/ 184666 h 3110097"/>
                <a:gd name="csX0" fmla="*/ 2225344 w 4233894"/>
                <a:gd name="csY0" fmla="*/ 184666 h 3075103"/>
                <a:gd name="csX1" fmla="*/ 171017 w 4233894"/>
                <a:gd name="csY1" fmla="*/ 246980 h 3075103"/>
                <a:gd name="csX2" fmla="*/ 139656 w 4233894"/>
                <a:gd name="csY2" fmla="*/ 1629692 h 3075103"/>
                <a:gd name="csX3" fmla="*/ 228329 w 4233894"/>
                <a:gd name="csY3" fmla="*/ 2592747 h 3075103"/>
                <a:gd name="csX4" fmla="*/ 972908 w 4233894"/>
                <a:gd name="csY4" fmla="*/ 3062968 h 3075103"/>
                <a:gd name="csX5" fmla="*/ 2031001 w 4233894"/>
                <a:gd name="csY5" fmla="*/ 3004710 h 3075103"/>
                <a:gd name="csX6" fmla="*/ 2813920 w 4233894"/>
                <a:gd name="csY6" fmla="*/ 2277249 h 3075103"/>
                <a:gd name="csX7" fmla="*/ 4131265 w 4233894"/>
                <a:gd name="csY7" fmla="*/ 1605823 h 3075103"/>
                <a:gd name="csX8" fmla="*/ 3931972 w 4233894"/>
                <a:gd name="csY8" fmla="*/ 336036 h 3075103"/>
                <a:gd name="csX9" fmla="*/ 2225344 w 4233894"/>
                <a:gd name="csY9" fmla="*/ 184666 h 3075103"/>
                <a:gd name="csX0" fmla="*/ 2225344 w 4233894"/>
                <a:gd name="csY0" fmla="*/ 184666 h 3069325"/>
                <a:gd name="csX1" fmla="*/ 171017 w 4233894"/>
                <a:gd name="csY1" fmla="*/ 246980 h 3069325"/>
                <a:gd name="csX2" fmla="*/ 139656 w 4233894"/>
                <a:gd name="csY2" fmla="*/ 1629692 h 3069325"/>
                <a:gd name="csX3" fmla="*/ 228329 w 4233894"/>
                <a:gd name="csY3" fmla="*/ 2592747 h 3069325"/>
                <a:gd name="csX4" fmla="*/ 972908 w 4233894"/>
                <a:gd name="csY4" fmla="*/ 3062968 h 3069325"/>
                <a:gd name="csX5" fmla="*/ 2813920 w 4233894"/>
                <a:gd name="csY5" fmla="*/ 2277249 h 3069325"/>
                <a:gd name="csX6" fmla="*/ 4131265 w 4233894"/>
                <a:gd name="csY6" fmla="*/ 1605823 h 3069325"/>
                <a:gd name="csX7" fmla="*/ 3931972 w 4233894"/>
                <a:gd name="csY7" fmla="*/ 336036 h 3069325"/>
                <a:gd name="csX8" fmla="*/ 2225344 w 4233894"/>
                <a:gd name="csY8" fmla="*/ 184666 h 3069325"/>
                <a:gd name="csX0" fmla="*/ 2225344 w 4233894"/>
                <a:gd name="csY0" fmla="*/ 184666 h 3049110"/>
                <a:gd name="csX1" fmla="*/ 171017 w 4233894"/>
                <a:gd name="csY1" fmla="*/ 246980 h 3049110"/>
                <a:gd name="csX2" fmla="*/ 139656 w 4233894"/>
                <a:gd name="csY2" fmla="*/ 1629692 h 3049110"/>
                <a:gd name="csX3" fmla="*/ 228329 w 4233894"/>
                <a:gd name="csY3" fmla="*/ 2592747 h 3049110"/>
                <a:gd name="csX4" fmla="*/ 1358877 w 4233894"/>
                <a:gd name="csY4" fmla="*/ 3042407 h 3049110"/>
                <a:gd name="csX5" fmla="*/ 2813920 w 4233894"/>
                <a:gd name="csY5" fmla="*/ 2277249 h 3049110"/>
                <a:gd name="csX6" fmla="*/ 4131265 w 4233894"/>
                <a:gd name="csY6" fmla="*/ 1605823 h 3049110"/>
                <a:gd name="csX7" fmla="*/ 3931972 w 4233894"/>
                <a:gd name="csY7" fmla="*/ 336036 h 3049110"/>
                <a:gd name="csX8" fmla="*/ 2225344 w 4233894"/>
                <a:gd name="csY8" fmla="*/ 184666 h 3049110"/>
                <a:gd name="csX0" fmla="*/ 2225344 w 4254848"/>
                <a:gd name="csY0" fmla="*/ 184666 h 3046697"/>
                <a:gd name="csX1" fmla="*/ 171017 w 4254848"/>
                <a:gd name="csY1" fmla="*/ 246980 h 3046697"/>
                <a:gd name="csX2" fmla="*/ 139656 w 4254848"/>
                <a:gd name="csY2" fmla="*/ 1629692 h 3046697"/>
                <a:gd name="csX3" fmla="*/ 228329 w 4254848"/>
                <a:gd name="csY3" fmla="*/ 2592747 h 3046697"/>
                <a:gd name="csX4" fmla="*/ 1358877 w 4254848"/>
                <a:gd name="csY4" fmla="*/ 3042407 h 3046697"/>
                <a:gd name="csX5" fmla="*/ 2529189 w 4254848"/>
                <a:gd name="csY5" fmla="*/ 2349210 h 3046697"/>
                <a:gd name="csX6" fmla="*/ 4131265 w 4254848"/>
                <a:gd name="csY6" fmla="*/ 1605823 h 3046697"/>
                <a:gd name="csX7" fmla="*/ 3931972 w 4254848"/>
                <a:gd name="csY7" fmla="*/ 336036 h 3046697"/>
                <a:gd name="csX8" fmla="*/ 2225344 w 4254848"/>
                <a:gd name="csY8" fmla="*/ 184666 h 3046697"/>
                <a:gd name="csX0" fmla="*/ 2226538 w 4249450"/>
                <a:gd name="csY0" fmla="*/ 7217 h 3044011"/>
                <a:gd name="csX1" fmla="*/ 165884 w 4249450"/>
                <a:gd name="csY1" fmla="*/ 244292 h 3044011"/>
                <a:gd name="csX2" fmla="*/ 134523 w 4249450"/>
                <a:gd name="csY2" fmla="*/ 1627004 h 3044011"/>
                <a:gd name="csX3" fmla="*/ 223196 w 4249450"/>
                <a:gd name="csY3" fmla="*/ 2590059 h 3044011"/>
                <a:gd name="csX4" fmla="*/ 1353744 w 4249450"/>
                <a:gd name="csY4" fmla="*/ 3039719 h 3044011"/>
                <a:gd name="csX5" fmla="*/ 2524056 w 4249450"/>
                <a:gd name="csY5" fmla="*/ 2346522 h 3044011"/>
                <a:gd name="csX6" fmla="*/ 4126132 w 4249450"/>
                <a:gd name="csY6" fmla="*/ 1603135 h 3044011"/>
                <a:gd name="csX7" fmla="*/ 3926839 w 4249450"/>
                <a:gd name="csY7" fmla="*/ 333348 h 3044011"/>
                <a:gd name="csX8" fmla="*/ 2226538 w 4249450"/>
                <a:gd name="csY8" fmla="*/ 7217 h 3044011"/>
                <a:gd name="csX0" fmla="*/ 2223739 w 4246651"/>
                <a:gd name="csY0" fmla="*/ 84884 h 3121677"/>
                <a:gd name="csX1" fmla="*/ 163085 w 4246651"/>
                <a:gd name="csY1" fmla="*/ 321959 h 3121677"/>
                <a:gd name="csX2" fmla="*/ 131724 w 4246651"/>
                <a:gd name="csY2" fmla="*/ 1704671 h 3121677"/>
                <a:gd name="csX3" fmla="*/ 220397 w 4246651"/>
                <a:gd name="csY3" fmla="*/ 2667726 h 3121677"/>
                <a:gd name="csX4" fmla="*/ 1350945 w 4246651"/>
                <a:gd name="csY4" fmla="*/ 3117386 h 3121677"/>
                <a:gd name="csX5" fmla="*/ 2521257 w 4246651"/>
                <a:gd name="csY5" fmla="*/ 2424189 h 3121677"/>
                <a:gd name="csX6" fmla="*/ 4123333 w 4246651"/>
                <a:gd name="csY6" fmla="*/ 1680802 h 3121677"/>
                <a:gd name="csX7" fmla="*/ 3924040 w 4246651"/>
                <a:gd name="csY7" fmla="*/ 411015 h 3121677"/>
                <a:gd name="csX8" fmla="*/ 2223739 w 4246651"/>
                <a:gd name="csY8" fmla="*/ 84884 h 3121677"/>
                <a:gd name="csX0" fmla="*/ 2225058 w 4247970"/>
                <a:gd name="csY0" fmla="*/ 84884 h 3123256"/>
                <a:gd name="csX1" fmla="*/ 164404 w 4247970"/>
                <a:gd name="csY1" fmla="*/ 321959 h 3123256"/>
                <a:gd name="csX2" fmla="*/ 133043 w 4247970"/>
                <a:gd name="csY2" fmla="*/ 1704671 h 3123256"/>
                <a:gd name="csX3" fmla="*/ 253352 w 4247970"/>
                <a:gd name="csY3" fmla="*/ 2698566 h 3123256"/>
                <a:gd name="csX4" fmla="*/ 1352264 w 4247970"/>
                <a:gd name="csY4" fmla="*/ 3117386 h 3123256"/>
                <a:gd name="csX5" fmla="*/ 2522576 w 4247970"/>
                <a:gd name="csY5" fmla="*/ 2424189 h 3123256"/>
                <a:gd name="csX6" fmla="*/ 4124652 w 4247970"/>
                <a:gd name="csY6" fmla="*/ 1680802 h 3123256"/>
                <a:gd name="csX7" fmla="*/ 3925359 w 4247970"/>
                <a:gd name="csY7" fmla="*/ 411015 h 3123256"/>
                <a:gd name="csX8" fmla="*/ 2225058 w 4247970"/>
                <a:gd name="csY8" fmla="*/ 84884 h 3123256"/>
                <a:gd name="csX0" fmla="*/ 2225058 w 4247970"/>
                <a:gd name="csY0" fmla="*/ 84884 h 3133820"/>
                <a:gd name="csX1" fmla="*/ 164404 w 4247970"/>
                <a:gd name="csY1" fmla="*/ 321959 h 3133820"/>
                <a:gd name="csX2" fmla="*/ 133043 w 4247970"/>
                <a:gd name="csY2" fmla="*/ 1704671 h 3133820"/>
                <a:gd name="csX3" fmla="*/ 253352 w 4247970"/>
                <a:gd name="csY3" fmla="*/ 2698566 h 3133820"/>
                <a:gd name="csX4" fmla="*/ 1352264 w 4247970"/>
                <a:gd name="csY4" fmla="*/ 3117386 h 3133820"/>
                <a:gd name="csX5" fmla="*/ 2522576 w 4247970"/>
                <a:gd name="csY5" fmla="*/ 2424189 h 3133820"/>
                <a:gd name="csX6" fmla="*/ 4124652 w 4247970"/>
                <a:gd name="csY6" fmla="*/ 1680802 h 3133820"/>
                <a:gd name="csX7" fmla="*/ 3925359 w 4247970"/>
                <a:gd name="csY7" fmla="*/ 411015 h 3133820"/>
                <a:gd name="csX8" fmla="*/ 2225058 w 4247970"/>
                <a:gd name="csY8" fmla="*/ 84884 h 3133820"/>
                <a:gd name="csX0" fmla="*/ 2230767 w 4253679"/>
                <a:gd name="csY0" fmla="*/ 84884 h 3191666"/>
                <a:gd name="csX1" fmla="*/ 170113 w 4253679"/>
                <a:gd name="csY1" fmla="*/ 321959 h 3191666"/>
                <a:gd name="csX2" fmla="*/ 138752 w 4253679"/>
                <a:gd name="csY2" fmla="*/ 1704671 h 3191666"/>
                <a:gd name="csX3" fmla="*/ 391936 w 4253679"/>
                <a:gd name="csY3" fmla="*/ 2873328 h 3191666"/>
                <a:gd name="csX4" fmla="*/ 1357973 w 4253679"/>
                <a:gd name="csY4" fmla="*/ 3117386 h 3191666"/>
                <a:gd name="csX5" fmla="*/ 2528285 w 4253679"/>
                <a:gd name="csY5" fmla="*/ 2424189 h 3191666"/>
                <a:gd name="csX6" fmla="*/ 4130361 w 4253679"/>
                <a:gd name="csY6" fmla="*/ 1680802 h 3191666"/>
                <a:gd name="csX7" fmla="*/ 3931068 w 4253679"/>
                <a:gd name="csY7" fmla="*/ 411015 h 3191666"/>
                <a:gd name="csX8" fmla="*/ 2230767 w 4253679"/>
                <a:gd name="csY8" fmla="*/ 84884 h 3191666"/>
                <a:gd name="csX0" fmla="*/ 2230767 w 4253679"/>
                <a:gd name="csY0" fmla="*/ 84884 h 3148444"/>
                <a:gd name="csX1" fmla="*/ 170113 w 4253679"/>
                <a:gd name="csY1" fmla="*/ 321959 h 3148444"/>
                <a:gd name="csX2" fmla="*/ 138752 w 4253679"/>
                <a:gd name="csY2" fmla="*/ 1704671 h 3148444"/>
                <a:gd name="csX3" fmla="*/ 391936 w 4253679"/>
                <a:gd name="csY3" fmla="*/ 2873328 h 3148444"/>
                <a:gd name="csX4" fmla="*/ 1357973 w 4253679"/>
                <a:gd name="csY4" fmla="*/ 3117386 h 3148444"/>
                <a:gd name="csX5" fmla="*/ 2528285 w 4253679"/>
                <a:gd name="csY5" fmla="*/ 2424189 h 3148444"/>
                <a:gd name="csX6" fmla="*/ 4130361 w 4253679"/>
                <a:gd name="csY6" fmla="*/ 1680802 h 3148444"/>
                <a:gd name="csX7" fmla="*/ 3931068 w 4253679"/>
                <a:gd name="csY7" fmla="*/ 411015 h 3148444"/>
                <a:gd name="csX8" fmla="*/ 2230767 w 4253679"/>
                <a:gd name="csY8" fmla="*/ 84884 h 3148444"/>
                <a:gd name="csX0" fmla="*/ 2230767 w 4192392"/>
                <a:gd name="csY0" fmla="*/ 84884 h 3121314"/>
                <a:gd name="csX1" fmla="*/ 170113 w 4192392"/>
                <a:gd name="csY1" fmla="*/ 321959 h 3121314"/>
                <a:gd name="csX2" fmla="*/ 138752 w 4192392"/>
                <a:gd name="csY2" fmla="*/ 1704671 h 3121314"/>
                <a:gd name="csX3" fmla="*/ 391936 w 4192392"/>
                <a:gd name="csY3" fmla="*/ 2873328 h 3121314"/>
                <a:gd name="csX4" fmla="*/ 1357973 w 4192392"/>
                <a:gd name="csY4" fmla="*/ 3117386 h 3121314"/>
                <a:gd name="csX5" fmla="*/ 3363497 w 4192392"/>
                <a:gd name="csY5" fmla="*/ 2814832 h 3121314"/>
                <a:gd name="csX6" fmla="*/ 4130361 w 4192392"/>
                <a:gd name="csY6" fmla="*/ 1680802 h 3121314"/>
                <a:gd name="csX7" fmla="*/ 3931068 w 4192392"/>
                <a:gd name="csY7" fmla="*/ 411015 h 3121314"/>
                <a:gd name="csX8" fmla="*/ 2230767 w 4192392"/>
                <a:gd name="csY8" fmla="*/ 84884 h 3121314"/>
                <a:gd name="csX0" fmla="*/ 2230767 w 4174947"/>
                <a:gd name="csY0" fmla="*/ 84884 h 3122984"/>
                <a:gd name="csX1" fmla="*/ 170113 w 4174947"/>
                <a:gd name="csY1" fmla="*/ 321959 h 3122984"/>
                <a:gd name="csX2" fmla="*/ 138752 w 4174947"/>
                <a:gd name="csY2" fmla="*/ 1704671 h 3122984"/>
                <a:gd name="csX3" fmla="*/ 391936 w 4174947"/>
                <a:gd name="csY3" fmla="*/ 2873328 h 3122984"/>
                <a:gd name="csX4" fmla="*/ 1357973 w 4174947"/>
                <a:gd name="csY4" fmla="*/ 3117386 h 3122984"/>
                <a:gd name="csX5" fmla="*/ 3603936 w 4174947"/>
                <a:gd name="csY5" fmla="*/ 2917634 h 3122984"/>
                <a:gd name="csX6" fmla="*/ 4130361 w 4174947"/>
                <a:gd name="csY6" fmla="*/ 1680802 h 3122984"/>
                <a:gd name="csX7" fmla="*/ 3931068 w 4174947"/>
                <a:gd name="csY7" fmla="*/ 411015 h 3122984"/>
                <a:gd name="csX8" fmla="*/ 2230767 w 4174947"/>
                <a:gd name="csY8" fmla="*/ 84884 h 3122984"/>
                <a:gd name="csX0" fmla="*/ 2230767 w 4138125"/>
                <a:gd name="csY0" fmla="*/ 84884 h 3126349"/>
                <a:gd name="csX1" fmla="*/ 170113 w 4138125"/>
                <a:gd name="csY1" fmla="*/ 321959 h 3126349"/>
                <a:gd name="csX2" fmla="*/ 138752 w 4138125"/>
                <a:gd name="csY2" fmla="*/ 1704671 h 3126349"/>
                <a:gd name="csX3" fmla="*/ 391936 w 4138125"/>
                <a:gd name="csY3" fmla="*/ 2873328 h 3126349"/>
                <a:gd name="csX4" fmla="*/ 1357973 w 4138125"/>
                <a:gd name="csY4" fmla="*/ 3117386 h 3126349"/>
                <a:gd name="csX5" fmla="*/ 3603936 w 4138125"/>
                <a:gd name="csY5" fmla="*/ 2917634 h 3126349"/>
                <a:gd name="csX6" fmla="*/ 4073415 w 4138125"/>
                <a:gd name="csY6" fmla="*/ 1567720 h 3126349"/>
                <a:gd name="csX7" fmla="*/ 3931068 w 4138125"/>
                <a:gd name="csY7" fmla="*/ 411015 h 3126349"/>
                <a:gd name="csX8" fmla="*/ 2230767 w 4138125"/>
                <a:gd name="csY8" fmla="*/ 84884 h 3126349"/>
                <a:gd name="csX0" fmla="*/ 2230767 w 4125198"/>
                <a:gd name="csY0" fmla="*/ 84884 h 3129739"/>
                <a:gd name="csX1" fmla="*/ 170113 w 4125198"/>
                <a:gd name="csY1" fmla="*/ 321959 h 3129739"/>
                <a:gd name="csX2" fmla="*/ 138752 w 4125198"/>
                <a:gd name="csY2" fmla="*/ 1704671 h 3129739"/>
                <a:gd name="csX3" fmla="*/ 391936 w 4125198"/>
                <a:gd name="csY3" fmla="*/ 2873328 h 3129739"/>
                <a:gd name="csX4" fmla="*/ 1357973 w 4125198"/>
                <a:gd name="csY4" fmla="*/ 3117386 h 3129739"/>
                <a:gd name="csX5" fmla="*/ 3806412 w 4125198"/>
                <a:gd name="csY5" fmla="*/ 2927913 h 3129739"/>
                <a:gd name="csX6" fmla="*/ 4073415 w 4125198"/>
                <a:gd name="csY6" fmla="*/ 1567720 h 3129739"/>
                <a:gd name="csX7" fmla="*/ 3931068 w 4125198"/>
                <a:gd name="csY7" fmla="*/ 411015 h 3129739"/>
                <a:gd name="csX8" fmla="*/ 2230767 w 4125198"/>
                <a:gd name="csY8" fmla="*/ 84884 h 3129739"/>
                <a:gd name="csX0" fmla="*/ 2230767 w 4125198"/>
                <a:gd name="csY0" fmla="*/ 77524 h 3122377"/>
                <a:gd name="csX1" fmla="*/ 170113 w 4125198"/>
                <a:gd name="csY1" fmla="*/ 314599 h 3122377"/>
                <a:gd name="csX2" fmla="*/ 138752 w 4125198"/>
                <a:gd name="csY2" fmla="*/ 1697311 h 3122377"/>
                <a:gd name="csX3" fmla="*/ 391936 w 4125198"/>
                <a:gd name="csY3" fmla="*/ 2865968 h 3122377"/>
                <a:gd name="csX4" fmla="*/ 1357973 w 4125198"/>
                <a:gd name="csY4" fmla="*/ 3110026 h 3122377"/>
                <a:gd name="csX5" fmla="*/ 3806412 w 4125198"/>
                <a:gd name="csY5" fmla="*/ 2920553 h 3122377"/>
                <a:gd name="csX6" fmla="*/ 4073415 w 4125198"/>
                <a:gd name="csY6" fmla="*/ 1560360 h 3122377"/>
                <a:gd name="csX7" fmla="*/ 3931068 w 4125198"/>
                <a:gd name="csY7" fmla="*/ 280293 h 3122377"/>
                <a:gd name="csX8" fmla="*/ 2230767 w 4125198"/>
                <a:gd name="csY8" fmla="*/ 77524 h 3122377"/>
                <a:gd name="csX0" fmla="*/ 2230767 w 4404555"/>
                <a:gd name="csY0" fmla="*/ 77524 h 3125788"/>
                <a:gd name="csX1" fmla="*/ 170113 w 4404555"/>
                <a:gd name="csY1" fmla="*/ 314599 h 3125788"/>
                <a:gd name="csX2" fmla="*/ 138752 w 4404555"/>
                <a:gd name="csY2" fmla="*/ 1697311 h 3125788"/>
                <a:gd name="csX3" fmla="*/ 391936 w 4404555"/>
                <a:gd name="csY3" fmla="*/ 2865968 h 3125788"/>
                <a:gd name="csX4" fmla="*/ 1357973 w 4404555"/>
                <a:gd name="csY4" fmla="*/ 3110026 h 3125788"/>
                <a:gd name="csX5" fmla="*/ 3806412 w 4404555"/>
                <a:gd name="csY5" fmla="*/ 2920553 h 3125788"/>
                <a:gd name="csX6" fmla="*/ 4402437 w 4404555"/>
                <a:gd name="csY6" fmla="*/ 1478119 h 3125788"/>
                <a:gd name="csX7" fmla="*/ 3931068 w 4404555"/>
                <a:gd name="csY7" fmla="*/ 280293 h 3125788"/>
                <a:gd name="csX8" fmla="*/ 2230767 w 4404555"/>
                <a:gd name="csY8" fmla="*/ 77524 h 3125788"/>
                <a:gd name="csX0" fmla="*/ 2230767 w 4404555"/>
                <a:gd name="csY0" fmla="*/ 70329 h 3118593"/>
                <a:gd name="csX1" fmla="*/ 170113 w 4404555"/>
                <a:gd name="csY1" fmla="*/ 307404 h 3118593"/>
                <a:gd name="csX2" fmla="*/ 138752 w 4404555"/>
                <a:gd name="csY2" fmla="*/ 1690116 h 3118593"/>
                <a:gd name="csX3" fmla="*/ 391936 w 4404555"/>
                <a:gd name="csY3" fmla="*/ 2858773 h 3118593"/>
                <a:gd name="csX4" fmla="*/ 1357973 w 4404555"/>
                <a:gd name="csY4" fmla="*/ 3102831 h 3118593"/>
                <a:gd name="csX5" fmla="*/ 3806412 w 4404555"/>
                <a:gd name="csY5" fmla="*/ 2913358 h 3118593"/>
                <a:gd name="csX6" fmla="*/ 4402437 w 4404555"/>
                <a:gd name="csY6" fmla="*/ 1470924 h 3118593"/>
                <a:gd name="csX7" fmla="*/ 3931068 w 4404555"/>
                <a:gd name="csY7" fmla="*/ 149737 h 3118593"/>
                <a:gd name="csX8" fmla="*/ 2230767 w 4404555"/>
                <a:gd name="csY8" fmla="*/ 70329 h 3118593"/>
                <a:gd name="csX0" fmla="*/ 2230767 w 4404555"/>
                <a:gd name="csY0" fmla="*/ 70327 h 3159894"/>
                <a:gd name="csX1" fmla="*/ 170113 w 4404555"/>
                <a:gd name="csY1" fmla="*/ 307402 h 3159894"/>
                <a:gd name="csX2" fmla="*/ 138752 w 4404555"/>
                <a:gd name="csY2" fmla="*/ 1690114 h 3159894"/>
                <a:gd name="csX3" fmla="*/ 391936 w 4404555"/>
                <a:gd name="csY3" fmla="*/ 2858771 h 3159894"/>
                <a:gd name="csX4" fmla="*/ 1440228 w 4404555"/>
                <a:gd name="csY4" fmla="*/ 3154228 h 3159894"/>
                <a:gd name="csX5" fmla="*/ 3806412 w 4404555"/>
                <a:gd name="csY5" fmla="*/ 2913356 h 3159894"/>
                <a:gd name="csX6" fmla="*/ 4402437 w 4404555"/>
                <a:gd name="csY6" fmla="*/ 1470922 h 3159894"/>
                <a:gd name="csX7" fmla="*/ 3931068 w 4404555"/>
                <a:gd name="csY7" fmla="*/ 149735 h 3159894"/>
                <a:gd name="csX8" fmla="*/ 2230767 w 4404555"/>
                <a:gd name="csY8" fmla="*/ 70327 h 3159894"/>
                <a:gd name="csX0" fmla="*/ 2228562 w 4402350"/>
                <a:gd name="csY0" fmla="*/ 70327 h 3159892"/>
                <a:gd name="csX1" fmla="*/ 167908 w 4402350"/>
                <a:gd name="csY1" fmla="*/ 307402 h 3159892"/>
                <a:gd name="csX2" fmla="*/ 136547 w 4402350"/>
                <a:gd name="csY2" fmla="*/ 1690114 h 3159892"/>
                <a:gd name="csX3" fmla="*/ 339112 w 4402350"/>
                <a:gd name="csY3" fmla="*/ 2858771 h 3159892"/>
                <a:gd name="csX4" fmla="*/ 1438023 w 4402350"/>
                <a:gd name="csY4" fmla="*/ 3154228 h 3159892"/>
                <a:gd name="csX5" fmla="*/ 3804207 w 4402350"/>
                <a:gd name="csY5" fmla="*/ 2913356 h 3159892"/>
                <a:gd name="csX6" fmla="*/ 4400232 w 4402350"/>
                <a:gd name="csY6" fmla="*/ 1470922 h 3159892"/>
                <a:gd name="csX7" fmla="*/ 3928863 w 4402350"/>
                <a:gd name="csY7" fmla="*/ 149735 h 3159892"/>
                <a:gd name="csX8" fmla="*/ 2228562 w 4402350"/>
                <a:gd name="csY8" fmla="*/ 70327 h 31598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402350" h="3159892">
                  <a:moveTo>
                    <a:pt x="2228562" y="70327"/>
                  </a:moveTo>
                  <a:cubicBezTo>
                    <a:pt x="1601736" y="96605"/>
                    <a:pt x="510249" y="-219563"/>
                    <a:pt x="167908" y="307402"/>
                  </a:cubicBezTo>
                  <a:cubicBezTo>
                    <a:pt x="-174433" y="834367"/>
                    <a:pt x="108013" y="1264886"/>
                    <a:pt x="136547" y="1690114"/>
                  </a:cubicBezTo>
                  <a:cubicBezTo>
                    <a:pt x="165081" y="2115342"/>
                    <a:pt x="122199" y="2614752"/>
                    <a:pt x="339112" y="2858771"/>
                  </a:cubicBezTo>
                  <a:cubicBezTo>
                    <a:pt x="556025" y="3102790"/>
                    <a:pt x="860507" y="3145131"/>
                    <a:pt x="1438023" y="3154228"/>
                  </a:cubicBezTo>
                  <a:cubicBezTo>
                    <a:pt x="2015539" y="3163325"/>
                    <a:pt x="3310506" y="3193907"/>
                    <a:pt x="3804207" y="2913356"/>
                  </a:cubicBezTo>
                  <a:cubicBezTo>
                    <a:pt x="4297908" y="2632805"/>
                    <a:pt x="4379456" y="1931525"/>
                    <a:pt x="4400232" y="1470922"/>
                  </a:cubicBezTo>
                  <a:cubicBezTo>
                    <a:pt x="4421008" y="1010319"/>
                    <a:pt x="4290808" y="383167"/>
                    <a:pt x="3928863" y="149735"/>
                  </a:cubicBezTo>
                  <a:cubicBezTo>
                    <a:pt x="3566918" y="-83697"/>
                    <a:pt x="2855388" y="44049"/>
                    <a:pt x="2228562" y="70327"/>
                  </a:cubicBezTo>
                  <a:close/>
                </a:path>
              </a:pathLst>
            </a:custGeom>
            <a:solidFill>
              <a:srgbClr val="460084"/>
            </a:solidFill>
            <a:ln>
              <a:noFill/>
            </a:ln>
          </p:spPr>
          <p:style>
            <a:lnRef idx="0">
              <a:scrgbClr r="0" g="0" b="0"/>
            </a:lnRef>
            <a:fillRef idx="0">
              <a:scrgbClr r="0" g="0" b="0"/>
            </a:fillRef>
            <a:effectRef idx="0">
              <a:scrgbClr r="0" g="0" b="0"/>
            </a:effectRef>
            <a:fontRef idx="minor">
              <a:schemeClr val="lt1"/>
            </a:fontRef>
          </p:style>
          <p:txBody>
            <a:bodyPr lIns="396000" rIns="288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schemeClr val="bg1"/>
                  </a:solidFill>
                  <a:effectLst/>
                  <a:uLnTx/>
                  <a:uFillTx/>
                  <a:latin typeface="+mj-lt"/>
                  <a:ea typeface="+mn-ea"/>
                  <a:cs typeface="+mn-cs"/>
                </a:rPr>
                <a:t>Utvärdering och lärande</a:t>
              </a:r>
              <a:br>
                <a:rPr kumimoji="0" lang="sv-SE" sz="2000" b="0" i="0" u="none" strike="noStrike" kern="1200" cap="none" spc="0" normalizeH="0" baseline="0" noProof="0" dirty="0">
                  <a:ln>
                    <a:noFill/>
                  </a:ln>
                  <a:solidFill>
                    <a:schemeClr val="bg1"/>
                  </a:solidFill>
                  <a:effectLst/>
                  <a:uLnTx/>
                  <a:uFillTx/>
                  <a:latin typeface="+mj-lt"/>
                  <a:ea typeface="+mn-ea"/>
                  <a:cs typeface="+mn-cs"/>
                </a:rPr>
              </a:br>
              <a:r>
                <a:rPr kumimoji="0" lang="sv-SE" sz="400" b="0" i="0" u="none" strike="noStrike" kern="1200" cap="none" spc="0" normalizeH="0" baseline="0" noProof="0" dirty="0">
                  <a:ln>
                    <a:noFill/>
                  </a:ln>
                  <a:solidFill>
                    <a:schemeClr val="bg1"/>
                  </a:solidFill>
                  <a:effectLst/>
                  <a:uLnTx/>
                  <a:uFillTx/>
                  <a:latin typeface="+mj-lt"/>
                  <a:ea typeface="+mn-ea"/>
                  <a:cs typeface="+mn-cs"/>
                </a:rPr>
                <a:t>  </a:t>
              </a:r>
              <a:endParaRPr kumimoji="0" lang="sv-SE" sz="800" b="0" i="0" u="none" strike="noStrike" kern="1200" cap="none" spc="0" normalizeH="0" baseline="0" noProof="0" dirty="0">
                <a:ln>
                  <a:noFill/>
                </a:ln>
                <a:solidFill>
                  <a:schemeClr val="bg1"/>
                </a:solidFill>
                <a:effectLst/>
                <a:uLnTx/>
                <a:uFillTx/>
                <a:latin typeface="+mj-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600" kern="1200" dirty="0">
                  <a:solidFill>
                    <a:schemeClr val="bg1"/>
                  </a:solidFill>
                  <a:latin typeface="+mj-lt"/>
                </a:rPr>
                <a:t>Utrymme för omställning och förflyttning mot missionen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600" b="0" i="0" u="none" strike="noStrike" kern="1200" cap="none" spc="0" normalizeH="0" baseline="0" noProof="0" dirty="0">
                  <a:ln>
                    <a:noFill/>
                  </a:ln>
                  <a:solidFill>
                    <a:schemeClr val="bg1"/>
                  </a:solidFill>
                  <a:effectLst/>
                  <a:uLnTx/>
                  <a:uFillTx/>
                  <a:latin typeface="+mj-lt"/>
                  <a:ea typeface="+mn-ea"/>
                  <a:cs typeface="+mn-cs"/>
                </a:rPr>
                <a:t>Programkontoret</a:t>
              </a:r>
              <a:r>
                <a:rPr lang="sv-SE" sz="1600" kern="1200" dirty="0">
                  <a:solidFill>
                    <a:schemeClr val="bg1"/>
                  </a:solidFill>
                  <a:latin typeface="+mj-lt"/>
                </a:rPr>
                <a:t>, aktörerna, insatserna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600" b="0" i="0" u="none" strike="noStrike" kern="1200" cap="none" spc="0" normalizeH="0" baseline="0" noProof="0" dirty="0">
                  <a:ln>
                    <a:noFill/>
                  </a:ln>
                  <a:solidFill>
                    <a:schemeClr val="bg1"/>
                  </a:solidFill>
                  <a:effectLst/>
                  <a:uLnTx/>
                  <a:uFillTx/>
                  <a:latin typeface="+mj-lt"/>
                  <a:ea typeface="+mn-ea"/>
                  <a:cs typeface="+mn-cs"/>
                </a:rPr>
                <a:t>System, organisation, grupp, individ</a:t>
              </a:r>
            </a:p>
          </p:txBody>
        </p:sp>
      </p:grpSp>
      <p:grpSp>
        <p:nvGrpSpPr>
          <p:cNvPr id="5" name="Grupp 4">
            <a:extLst>
              <a:ext uri="{FF2B5EF4-FFF2-40B4-BE49-F238E27FC236}">
                <a16:creationId xmlns:a16="http://schemas.microsoft.com/office/drawing/2014/main" id="{94004457-7AAD-59F2-E01D-41E6FAFA68C8}"/>
              </a:ext>
            </a:extLst>
          </p:cNvPr>
          <p:cNvGrpSpPr/>
          <p:nvPr/>
        </p:nvGrpSpPr>
        <p:grpSpPr>
          <a:xfrm>
            <a:off x="5863267" y="1926752"/>
            <a:ext cx="5042629" cy="2151835"/>
            <a:chOff x="6701263" y="1805011"/>
            <a:chExt cx="4437366" cy="2009645"/>
          </a:xfrm>
        </p:grpSpPr>
        <p:sp>
          <p:nvSpPr>
            <p:cNvPr id="4" name="Frihandsfigur: Form 3">
              <a:extLst>
                <a:ext uri="{FF2B5EF4-FFF2-40B4-BE49-F238E27FC236}">
                  <a16:creationId xmlns:a16="http://schemas.microsoft.com/office/drawing/2014/main" id="{FE2F610C-BB08-C22D-F542-BCB039397034}"/>
                </a:ext>
              </a:extLst>
            </p:cNvPr>
            <p:cNvSpPr/>
            <p:nvPr/>
          </p:nvSpPr>
          <p:spPr>
            <a:xfrm>
              <a:off x="6701263" y="1805011"/>
              <a:ext cx="4335123" cy="1964198"/>
            </a:xfrm>
            <a:custGeom>
              <a:avLst/>
              <a:gdLst>
                <a:gd name="connsiteX0" fmla="*/ 48550 w 6877669"/>
                <a:gd name="connsiteY0" fmla="*/ 1515472 h 1790840"/>
                <a:gd name="connsiteX1" fmla="*/ 200950 w 6877669"/>
                <a:gd name="connsiteY1" fmla="*/ 524872 h 1790840"/>
                <a:gd name="connsiteX2" fmla="*/ 1176310 w 6877669"/>
                <a:gd name="connsiteY2" fmla="*/ 341992 h 1790840"/>
                <a:gd name="connsiteX3" fmla="*/ 2730790 w 6877669"/>
                <a:gd name="connsiteY3" fmla="*/ 524872 h 1790840"/>
                <a:gd name="connsiteX4" fmla="*/ 4498630 w 6877669"/>
                <a:gd name="connsiteY4" fmla="*/ 448672 h 1790840"/>
                <a:gd name="connsiteX5" fmla="*/ 5489230 w 6877669"/>
                <a:gd name="connsiteY5" fmla="*/ 296272 h 1790840"/>
                <a:gd name="connsiteX6" fmla="*/ 5992150 w 6877669"/>
                <a:gd name="connsiteY6" fmla="*/ 37192 h 1790840"/>
                <a:gd name="connsiteX7" fmla="*/ 6495070 w 6877669"/>
                <a:gd name="connsiteY7" fmla="*/ 52432 h 1790840"/>
                <a:gd name="connsiteX8" fmla="*/ 6738910 w 6877669"/>
                <a:gd name="connsiteY8" fmla="*/ 509632 h 1790840"/>
                <a:gd name="connsiteX9" fmla="*/ 6281710 w 6877669"/>
                <a:gd name="connsiteY9" fmla="*/ 1576432 h 1790840"/>
                <a:gd name="connsiteX10" fmla="*/ 673390 w 6877669"/>
                <a:gd name="connsiteY10" fmla="*/ 1789792 h 1790840"/>
                <a:gd name="connsiteX11" fmla="*/ 48550 w 6877669"/>
                <a:gd name="connsiteY11" fmla="*/ 1515472 h 1790840"/>
                <a:gd name="connsiteX0" fmla="*/ 50920 w 6880039"/>
                <a:gd name="connsiteY0" fmla="*/ 1515472 h 1797136"/>
                <a:gd name="connsiteX1" fmla="*/ 203320 w 6880039"/>
                <a:gd name="connsiteY1" fmla="*/ 524872 h 1797136"/>
                <a:gd name="connsiteX2" fmla="*/ 1178680 w 6880039"/>
                <a:gd name="connsiteY2" fmla="*/ 341992 h 1797136"/>
                <a:gd name="connsiteX3" fmla="*/ 2733160 w 6880039"/>
                <a:gd name="connsiteY3" fmla="*/ 524872 h 1797136"/>
                <a:gd name="connsiteX4" fmla="*/ 4501000 w 6880039"/>
                <a:gd name="connsiteY4" fmla="*/ 448672 h 1797136"/>
                <a:gd name="connsiteX5" fmla="*/ 5491600 w 6880039"/>
                <a:gd name="connsiteY5" fmla="*/ 296272 h 1797136"/>
                <a:gd name="connsiteX6" fmla="*/ 5994520 w 6880039"/>
                <a:gd name="connsiteY6" fmla="*/ 37192 h 1797136"/>
                <a:gd name="connsiteX7" fmla="*/ 6497440 w 6880039"/>
                <a:gd name="connsiteY7" fmla="*/ 52432 h 1797136"/>
                <a:gd name="connsiteX8" fmla="*/ 6741280 w 6880039"/>
                <a:gd name="connsiteY8" fmla="*/ 509632 h 1797136"/>
                <a:gd name="connsiteX9" fmla="*/ 6284080 w 6880039"/>
                <a:gd name="connsiteY9" fmla="*/ 1576432 h 1797136"/>
                <a:gd name="connsiteX10" fmla="*/ 675760 w 6880039"/>
                <a:gd name="connsiteY10" fmla="*/ 1789792 h 1797136"/>
                <a:gd name="connsiteX11" fmla="*/ 50920 w 6880039"/>
                <a:gd name="connsiteY11" fmla="*/ 1515472 h 1797136"/>
                <a:gd name="connsiteX0" fmla="*/ 50920 w 6880039"/>
                <a:gd name="connsiteY0" fmla="*/ 1515472 h 1820765"/>
                <a:gd name="connsiteX1" fmla="*/ 203320 w 6880039"/>
                <a:gd name="connsiteY1" fmla="*/ 524872 h 1820765"/>
                <a:gd name="connsiteX2" fmla="*/ 1178680 w 6880039"/>
                <a:gd name="connsiteY2" fmla="*/ 341992 h 1820765"/>
                <a:gd name="connsiteX3" fmla="*/ 2733160 w 6880039"/>
                <a:gd name="connsiteY3" fmla="*/ 524872 h 1820765"/>
                <a:gd name="connsiteX4" fmla="*/ 4501000 w 6880039"/>
                <a:gd name="connsiteY4" fmla="*/ 448672 h 1820765"/>
                <a:gd name="connsiteX5" fmla="*/ 5491600 w 6880039"/>
                <a:gd name="connsiteY5" fmla="*/ 296272 h 1820765"/>
                <a:gd name="connsiteX6" fmla="*/ 5994520 w 6880039"/>
                <a:gd name="connsiteY6" fmla="*/ 37192 h 1820765"/>
                <a:gd name="connsiteX7" fmla="*/ 6497440 w 6880039"/>
                <a:gd name="connsiteY7" fmla="*/ 52432 h 1820765"/>
                <a:gd name="connsiteX8" fmla="*/ 6741280 w 6880039"/>
                <a:gd name="connsiteY8" fmla="*/ 509632 h 1820765"/>
                <a:gd name="connsiteX9" fmla="*/ 6284080 w 6880039"/>
                <a:gd name="connsiteY9" fmla="*/ 1576432 h 1820765"/>
                <a:gd name="connsiteX10" fmla="*/ 675760 w 6880039"/>
                <a:gd name="connsiteY10" fmla="*/ 1789792 h 1820765"/>
                <a:gd name="connsiteX11" fmla="*/ 50920 w 6880039"/>
                <a:gd name="connsiteY11" fmla="*/ 1515472 h 1820765"/>
                <a:gd name="connsiteX0" fmla="*/ 50920 w 6908281"/>
                <a:gd name="connsiteY0" fmla="*/ 1515472 h 1819666"/>
                <a:gd name="connsiteX1" fmla="*/ 203320 w 6908281"/>
                <a:gd name="connsiteY1" fmla="*/ 524872 h 1819666"/>
                <a:gd name="connsiteX2" fmla="*/ 1178680 w 6908281"/>
                <a:gd name="connsiteY2" fmla="*/ 341992 h 1819666"/>
                <a:gd name="connsiteX3" fmla="*/ 2733160 w 6908281"/>
                <a:gd name="connsiteY3" fmla="*/ 524872 h 1819666"/>
                <a:gd name="connsiteX4" fmla="*/ 4501000 w 6908281"/>
                <a:gd name="connsiteY4" fmla="*/ 448672 h 1819666"/>
                <a:gd name="connsiteX5" fmla="*/ 5491600 w 6908281"/>
                <a:gd name="connsiteY5" fmla="*/ 296272 h 1819666"/>
                <a:gd name="connsiteX6" fmla="*/ 5994520 w 6908281"/>
                <a:gd name="connsiteY6" fmla="*/ 37192 h 1819666"/>
                <a:gd name="connsiteX7" fmla="*/ 6497440 w 6908281"/>
                <a:gd name="connsiteY7" fmla="*/ 52432 h 1819666"/>
                <a:gd name="connsiteX8" fmla="*/ 6741280 w 6908281"/>
                <a:gd name="connsiteY8" fmla="*/ 509632 h 1819666"/>
                <a:gd name="connsiteX9" fmla="*/ 6329800 w 6908281"/>
                <a:gd name="connsiteY9" fmla="*/ 1667872 h 1819666"/>
                <a:gd name="connsiteX10" fmla="*/ 675760 w 6908281"/>
                <a:gd name="connsiteY10" fmla="*/ 1789792 h 1819666"/>
                <a:gd name="connsiteX11" fmla="*/ 50920 w 6908281"/>
                <a:gd name="connsiteY11" fmla="*/ 1515472 h 1819666"/>
                <a:gd name="connsiteX0" fmla="*/ 50920 w 6908281"/>
                <a:gd name="connsiteY0" fmla="*/ 1515472 h 1806757"/>
                <a:gd name="connsiteX1" fmla="*/ 203320 w 6908281"/>
                <a:gd name="connsiteY1" fmla="*/ 524872 h 1806757"/>
                <a:gd name="connsiteX2" fmla="*/ 1178680 w 6908281"/>
                <a:gd name="connsiteY2" fmla="*/ 341992 h 1806757"/>
                <a:gd name="connsiteX3" fmla="*/ 2733160 w 6908281"/>
                <a:gd name="connsiteY3" fmla="*/ 524872 h 1806757"/>
                <a:gd name="connsiteX4" fmla="*/ 4501000 w 6908281"/>
                <a:gd name="connsiteY4" fmla="*/ 448672 h 1806757"/>
                <a:gd name="connsiteX5" fmla="*/ 5491600 w 6908281"/>
                <a:gd name="connsiteY5" fmla="*/ 296272 h 1806757"/>
                <a:gd name="connsiteX6" fmla="*/ 5994520 w 6908281"/>
                <a:gd name="connsiteY6" fmla="*/ 37192 h 1806757"/>
                <a:gd name="connsiteX7" fmla="*/ 6497440 w 6908281"/>
                <a:gd name="connsiteY7" fmla="*/ 52432 h 1806757"/>
                <a:gd name="connsiteX8" fmla="*/ 6741280 w 6908281"/>
                <a:gd name="connsiteY8" fmla="*/ 509632 h 1806757"/>
                <a:gd name="connsiteX9" fmla="*/ 6329800 w 6908281"/>
                <a:gd name="connsiteY9" fmla="*/ 1667872 h 1806757"/>
                <a:gd name="connsiteX10" fmla="*/ 675760 w 6908281"/>
                <a:gd name="connsiteY10" fmla="*/ 1789792 h 1806757"/>
                <a:gd name="connsiteX11" fmla="*/ 50920 w 6908281"/>
                <a:gd name="connsiteY11" fmla="*/ 1515472 h 1806757"/>
                <a:gd name="connsiteX0" fmla="*/ 50920 w 6752848"/>
                <a:gd name="connsiteY0" fmla="*/ 1515472 h 1806757"/>
                <a:gd name="connsiteX1" fmla="*/ 203320 w 6752848"/>
                <a:gd name="connsiteY1" fmla="*/ 524872 h 1806757"/>
                <a:gd name="connsiteX2" fmla="*/ 1178680 w 6752848"/>
                <a:gd name="connsiteY2" fmla="*/ 341992 h 1806757"/>
                <a:gd name="connsiteX3" fmla="*/ 2733160 w 6752848"/>
                <a:gd name="connsiteY3" fmla="*/ 524872 h 1806757"/>
                <a:gd name="connsiteX4" fmla="*/ 4501000 w 6752848"/>
                <a:gd name="connsiteY4" fmla="*/ 448672 h 1806757"/>
                <a:gd name="connsiteX5" fmla="*/ 5491600 w 6752848"/>
                <a:gd name="connsiteY5" fmla="*/ 296272 h 1806757"/>
                <a:gd name="connsiteX6" fmla="*/ 5994520 w 6752848"/>
                <a:gd name="connsiteY6" fmla="*/ 37192 h 1806757"/>
                <a:gd name="connsiteX7" fmla="*/ 6497440 w 6752848"/>
                <a:gd name="connsiteY7" fmla="*/ 52432 h 1806757"/>
                <a:gd name="connsiteX8" fmla="*/ 6741280 w 6752848"/>
                <a:gd name="connsiteY8" fmla="*/ 509632 h 1806757"/>
                <a:gd name="connsiteX9" fmla="*/ 6329800 w 6752848"/>
                <a:gd name="connsiteY9" fmla="*/ 1667872 h 1806757"/>
                <a:gd name="connsiteX10" fmla="*/ 675760 w 6752848"/>
                <a:gd name="connsiteY10" fmla="*/ 1789792 h 1806757"/>
                <a:gd name="connsiteX11" fmla="*/ 50920 w 6752848"/>
                <a:gd name="connsiteY11" fmla="*/ 1515472 h 1806757"/>
                <a:gd name="connsiteX0" fmla="*/ 50920 w 6756193"/>
                <a:gd name="connsiteY0" fmla="*/ 1479077 h 1770362"/>
                <a:gd name="connsiteX1" fmla="*/ 203320 w 6756193"/>
                <a:gd name="connsiteY1" fmla="*/ 488477 h 1770362"/>
                <a:gd name="connsiteX2" fmla="*/ 1178680 w 6756193"/>
                <a:gd name="connsiteY2" fmla="*/ 305597 h 1770362"/>
                <a:gd name="connsiteX3" fmla="*/ 2733160 w 6756193"/>
                <a:gd name="connsiteY3" fmla="*/ 488477 h 1770362"/>
                <a:gd name="connsiteX4" fmla="*/ 4501000 w 6756193"/>
                <a:gd name="connsiteY4" fmla="*/ 412277 h 1770362"/>
                <a:gd name="connsiteX5" fmla="*/ 5491600 w 6756193"/>
                <a:gd name="connsiteY5" fmla="*/ 259877 h 1770362"/>
                <a:gd name="connsiteX6" fmla="*/ 5994520 w 6756193"/>
                <a:gd name="connsiteY6" fmla="*/ 797 h 1770362"/>
                <a:gd name="connsiteX7" fmla="*/ 6451720 w 6756193"/>
                <a:gd name="connsiteY7" fmla="*/ 350912 h 1770362"/>
                <a:gd name="connsiteX8" fmla="*/ 6741280 w 6756193"/>
                <a:gd name="connsiteY8" fmla="*/ 473237 h 1770362"/>
                <a:gd name="connsiteX9" fmla="*/ 6329800 w 6756193"/>
                <a:gd name="connsiteY9" fmla="*/ 1631477 h 1770362"/>
                <a:gd name="connsiteX10" fmla="*/ 675760 w 6756193"/>
                <a:gd name="connsiteY10" fmla="*/ 1753397 h 1770362"/>
                <a:gd name="connsiteX11" fmla="*/ 50920 w 6756193"/>
                <a:gd name="connsiteY11" fmla="*/ 1479077 h 1770362"/>
                <a:gd name="connsiteX0" fmla="*/ 50920 w 6756193"/>
                <a:gd name="connsiteY0" fmla="*/ 1220269 h 1511554"/>
                <a:gd name="connsiteX1" fmla="*/ 203320 w 6756193"/>
                <a:gd name="connsiteY1" fmla="*/ 229669 h 1511554"/>
                <a:gd name="connsiteX2" fmla="*/ 1178680 w 6756193"/>
                <a:gd name="connsiteY2" fmla="*/ 46789 h 1511554"/>
                <a:gd name="connsiteX3" fmla="*/ 2733160 w 6756193"/>
                <a:gd name="connsiteY3" fmla="*/ 229669 h 1511554"/>
                <a:gd name="connsiteX4" fmla="*/ 4501000 w 6756193"/>
                <a:gd name="connsiteY4" fmla="*/ 153469 h 1511554"/>
                <a:gd name="connsiteX5" fmla="*/ 5491600 w 6756193"/>
                <a:gd name="connsiteY5" fmla="*/ 1069 h 1511554"/>
                <a:gd name="connsiteX6" fmla="*/ 6451720 w 6756193"/>
                <a:gd name="connsiteY6" fmla="*/ 92104 h 1511554"/>
                <a:gd name="connsiteX7" fmla="*/ 6741280 w 6756193"/>
                <a:gd name="connsiteY7" fmla="*/ 214429 h 1511554"/>
                <a:gd name="connsiteX8" fmla="*/ 6329800 w 6756193"/>
                <a:gd name="connsiteY8" fmla="*/ 1372669 h 1511554"/>
                <a:gd name="connsiteX9" fmla="*/ 675760 w 6756193"/>
                <a:gd name="connsiteY9" fmla="*/ 1494589 h 1511554"/>
                <a:gd name="connsiteX10" fmla="*/ 50920 w 6756193"/>
                <a:gd name="connsiteY10" fmla="*/ 1220269 h 1511554"/>
                <a:gd name="connsiteX0" fmla="*/ 50920 w 6756193"/>
                <a:gd name="connsiteY0" fmla="*/ 1219788 h 1511073"/>
                <a:gd name="connsiteX1" fmla="*/ 203320 w 6756193"/>
                <a:gd name="connsiteY1" fmla="*/ 229188 h 1511073"/>
                <a:gd name="connsiteX2" fmla="*/ 1178680 w 6756193"/>
                <a:gd name="connsiteY2" fmla="*/ 46308 h 1511073"/>
                <a:gd name="connsiteX3" fmla="*/ 2733160 w 6756193"/>
                <a:gd name="connsiteY3" fmla="*/ 229188 h 1511073"/>
                <a:gd name="connsiteX4" fmla="*/ 4501000 w 6756193"/>
                <a:gd name="connsiteY4" fmla="*/ 152988 h 1511073"/>
                <a:gd name="connsiteX5" fmla="*/ 5491600 w 6756193"/>
                <a:gd name="connsiteY5" fmla="*/ 588 h 1511073"/>
                <a:gd name="connsiteX6" fmla="*/ 6741280 w 6756193"/>
                <a:gd name="connsiteY6" fmla="*/ 213948 h 1511073"/>
                <a:gd name="connsiteX7" fmla="*/ 6329800 w 6756193"/>
                <a:gd name="connsiteY7" fmla="*/ 1372188 h 1511073"/>
                <a:gd name="connsiteX8" fmla="*/ 675760 w 6756193"/>
                <a:gd name="connsiteY8" fmla="*/ 1494108 h 1511073"/>
                <a:gd name="connsiteX9" fmla="*/ 50920 w 6756193"/>
                <a:gd name="connsiteY9" fmla="*/ 1219788 h 1511073"/>
                <a:gd name="connsiteX0" fmla="*/ 50920 w 6671970"/>
                <a:gd name="connsiteY0" fmla="*/ 1222870 h 1514155"/>
                <a:gd name="connsiteX1" fmla="*/ 203320 w 6671970"/>
                <a:gd name="connsiteY1" fmla="*/ 232270 h 1514155"/>
                <a:gd name="connsiteX2" fmla="*/ 1178680 w 6671970"/>
                <a:gd name="connsiteY2" fmla="*/ 49390 h 1514155"/>
                <a:gd name="connsiteX3" fmla="*/ 2733160 w 6671970"/>
                <a:gd name="connsiteY3" fmla="*/ 232270 h 1514155"/>
                <a:gd name="connsiteX4" fmla="*/ 4501000 w 6671970"/>
                <a:gd name="connsiteY4" fmla="*/ 156070 h 1514155"/>
                <a:gd name="connsiteX5" fmla="*/ 5491600 w 6671970"/>
                <a:gd name="connsiteY5" fmla="*/ 3670 h 1514155"/>
                <a:gd name="connsiteX6" fmla="*/ 6588880 w 6671970"/>
                <a:gd name="connsiteY6" fmla="*/ 325372 h 1514155"/>
                <a:gd name="connsiteX7" fmla="*/ 6329800 w 6671970"/>
                <a:gd name="connsiteY7" fmla="*/ 1375270 h 1514155"/>
                <a:gd name="connsiteX8" fmla="*/ 675760 w 6671970"/>
                <a:gd name="connsiteY8" fmla="*/ 1497190 h 1514155"/>
                <a:gd name="connsiteX9" fmla="*/ 50920 w 6671970"/>
                <a:gd name="connsiteY9" fmla="*/ 1222870 h 1514155"/>
                <a:gd name="connsiteX0" fmla="*/ 50920 w 6780853"/>
                <a:gd name="connsiteY0" fmla="*/ 1222870 h 1514155"/>
                <a:gd name="connsiteX1" fmla="*/ 203320 w 6780853"/>
                <a:gd name="connsiteY1" fmla="*/ 232270 h 1514155"/>
                <a:gd name="connsiteX2" fmla="*/ 1178680 w 6780853"/>
                <a:gd name="connsiteY2" fmla="*/ 49390 h 1514155"/>
                <a:gd name="connsiteX3" fmla="*/ 2733160 w 6780853"/>
                <a:gd name="connsiteY3" fmla="*/ 232270 h 1514155"/>
                <a:gd name="connsiteX4" fmla="*/ 4501000 w 6780853"/>
                <a:gd name="connsiteY4" fmla="*/ 156070 h 1514155"/>
                <a:gd name="connsiteX5" fmla="*/ 5491600 w 6780853"/>
                <a:gd name="connsiteY5" fmla="*/ 3670 h 1514155"/>
                <a:gd name="connsiteX6" fmla="*/ 6588880 w 6780853"/>
                <a:gd name="connsiteY6" fmla="*/ 325372 h 1514155"/>
                <a:gd name="connsiteX7" fmla="*/ 6329800 w 6780853"/>
                <a:gd name="connsiteY7" fmla="*/ 1375270 h 1514155"/>
                <a:gd name="connsiteX8" fmla="*/ 675760 w 6780853"/>
                <a:gd name="connsiteY8" fmla="*/ 1497190 h 1514155"/>
                <a:gd name="connsiteX9" fmla="*/ 50920 w 6780853"/>
                <a:gd name="connsiteY9" fmla="*/ 1222870 h 1514155"/>
                <a:gd name="connsiteX0" fmla="*/ 50920 w 6780853"/>
                <a:gd name="connsiteY0" fmla="*/ 1222669 h 1513954"/>
                <a:gd name="connsiteX1" fmla="*/ 203320 w 6780853"/>
                <a:gd name="connsiteY1" fmla="*/ 232069 h 1513954"/>
                <a:gd name="connsiteX2" fmla="*/ 1178680 w 6780853"/>
                <a:gd name="connsiteY2" fmla="*/ 49189 h 1513954"/>
                <a:gd name="connsiteX3" fmla="*/ 2733160 w 6780853"/>
                <a:gd name="connsiteY3" fmla="*/ 172973 h 1513954"/>
                <a:gd name="connsiteX4" fmla="*/ 4501000 w 6780853"/>
                <a:gd name="connsiteY4" fmla="*/ 155869 h 1513954"/>
                <a:gd name="connsiteX5" fmla="*/ 5491600 w 6780853"/>
                <a:gd name="connsiteY5" fmla="*/ 3469 h 1513954"/>
                <a:gd name="connsiteX6" fmla="*/ 6588880 w 6780853"/>
                <a:gd name="connsiteY6" fmla="*/ 325171 h 1513954"/>
                <a:gd name="connsiteX7" fmla="*/ 6329800 w 6780853"/>
                <a:gd name="connsiteY7" fmla="*/ 1375069 h 1513954"/>
                <a:gd name="connsiteX8" fmla="*/ 675760 w 6780853"/>
                <a:gd name="connsiteY8" fmla="*/ 1496989 h 1513954"/>
                <a:gd name="connsiteX9" fmla="*/ 50920 w 6780853"/>
                <a:gd name="connsiteY9" fmla="*/ 1222669 h 1513954"/>
                <a:gd name="connsiteX0" fmla="*/ 50920 w 6780853"/>
                <a:gd name="connsiteY0" fmla="*/ 1223248 h 1514533"/>
                <a:gd name="connsiteX1" fmla="*/ 203320 w 6780853"/>
                <a:gd name="connsiteY1" fmla="*/ 232648 h 1514533"/>
                <a:gd name="connsiteX2" fmla="*/ 1178680 w 6780853"/>
                <a:gd name="connsiteY2" fmla="*/ 49768 h 1514533"/>
                <a:gd name="connsiteX3" fmla="*/ 2733160 w 6780853"/>
                <a:gd name="connsiteY3" fmla="*/ 173552 h 1514533"/>
                <a:gd name="connsiteX4" fmla="*/ 4180960 w 6780853"/>
                <a:gd name="connsiteY4" fmla="*/ 146598 h 1514533"/>
                <a:gd name="connsiteX5" fmla="*/ 5491600 w 6780853"/>
                <a:gd name="connsiteY5" fmla="*/ 4048 h 1514533"/>
                <a:gd name="connsiteX6" fmla="*/ 6588880 w 6780853"/>
                <a:gd name="connsiteY6" fmla="*/ 325750 h 1514533"/>
                <a:gd name="connsiteX7" fmla="*/ 6329800 w 6780853"/>
                <a:gd name="connsiteY7" fmla="*/ 1375648 h 1514533"/>
                <a:gd name="connsiteX8" fmla="*/ 675760 w 6780853"/>
                <a:gd name="connsiteY8" fmla="*/ 1497568 h 1514533"/>
                <a:gd name="connsiteX9" fmla="*/ 50920 w 6780853"/>
                <a:gd name="connsiteY9" fmla="*/ 1223248 h 1514533"/>
                <a:gd name="connsiteX0" fmla="*/ 213396 w 6943329"/>
                <a:gd name="connsiteY0" fmla="*/ 1223248 h 1514533"/>
                <a:gd name="connsiteX1" fmla="*/ 365796 w 6943329"/>
                <a:gd name="connsiteY1" fmla="*/ 232648 h 1514533"/>
                <a:gd name="connsiteX2" fmla="*/ 1341156 w 6943329"/>
                <a:gd name="connsiteY2" fmla="*/ 49768 h 1514533"/>
                <a:gd name="connsiteX3" fmla="*/ 2895636 w 6943329"/>
                <a:gd name="connsiteY3" fmla="*/ 173552 h 1514533"/>
                <a:gd name="connsiteX4" fmla="*/ 4343436 w 6943329"/>
                <a:gd name="connsiteY4" fmla="*/ 146598 h 1514533"/>
                <a:gd name="connsiteX5" fmla="*/ 5654076 w 6943329"/>
                <a:gd name="connsiteY5" fmla="*/ 4048 h 1514533"/>
                <a:gd name="connsiteX6" fmla="*/ 6751356 w 6943329"/>
                <a:gd name="connsiteY6" fmla="*/ 325750 h 1514533"/>
                <a:gd name="connsiteX7" fmla="*/ 6492276 w 6943329"/>
                <a:gd name="connsiteY7" fmla="*/ 1375648 h 1514533"/>
                <a:gd name="connsiteX8" fmla="*/ 838236 w 6943329"/>
                <a:gd name="connsiteY8" fmla="*/ 1497568 h 1514533"/>
                <a:gd name="connsiteX9" fmla="*/ 213396 w 6943329"/>
                <a:gd name="connsiteY9" fmla="*/ 1223248 h 1514533"/>
                <a:gd name="connsiteX0" fmla="*/ 650563 w 6755656"/>
                <a:gd name="connsiteY0" fmla="*/ 1497568 h 1587888"/>
                <a:gd name="connsiteX1" fmla="*/ 178123 w 6755656"/>
                <a:gd name="connsiteY1" fmla="*/ 232648 h 1587888"/>
                <a:gd name="connsiteX2" fmla="*/ 1153483 w 6755656"/>
                <a:gd name="connsiteY2" fmla="*/ 49768 h 1587888"/>
                <a:gd name="connsiteX3" fmla="*/ 2707963 w 6755656"/>
                <a:gd name="connsiteY3" fmla="*/ 173552 h 1587888"/>
                <a:gd name="connsiteX4" fmla="*/ 4155763 w 6755656"/>
                <a:gd name="connsiteY4" fmla="*/ 146598 h 1587888"/>
                <a:gd name="connsiteX5" fmla="*/ 5466403 w 6755656"/>
                <a:gd name="connsiteY5" fmla="*/ 4048 h 1587888"/>
                <a:gd name="connsiteX6" fmla="*/ 6563683 w 6755656"/>
                <a:gd name="connsiteY6" fmla="*/ 325750 h 1587888"/>
                <a:gd name="connsiteX7" fmla="*/ 6304603 w 6755656"/>
                <a:gd name="connsiteY7" fmla="*/ 1375648 h 1587888"/>
                <a:gd name="connsiteX8" fmla="*/ 650563 w 6755656"/>
                <a:gd name="connsiteY8" fmla="*/ 1497568 h 1587888"/>
                <a:gd name="connsiteX0" fmla="*/ 650563 w 6755656"/>
                <a:gd name="connsiteY0" fmla="*/ 1497568 h 1583511"/>
                <a:gd name="connsiteX1" fmla="*/ 178123 w 6755656"/>
                <a:gd name="connsiteY1" fmla="*/ 291744 h 1583511"/>
                <a:gd name="connsiteX2" fmla="*/ 1153483 w 6755656"/>
                <a:gd name="connsiteY2" fmla="*/ 49768 h 1583511"/>
                <a:gd name="connsiteX3" fmla="*/ 2707963 w 6755656"/>
                <a:gd name="connsiteY3" fmla="*/ 173552 h 1583511"/>
                <a:gd name="connsiteX4" fmla="*/ 4155763 w 6755656"/>
                <a:gd name="connsiteY4" fmla="*/ 146598 h 1583511"/>
                <a:gd name="connsiteX5" fmla="*/ 5466403 w 6755656"/>
                <a:gd name="connsiteY5" fmla="*/ 4048 h 1583511"/>
                <a:gd name="connsiteX6" fmla="*/ 6563683 w 6755656"/>
                <a:gd name="connsiteY6" fmla="*/ 325750 h 1583511"/>
                <a:gd name="connsiteX7" fmla="*/ 6304603 w 6755656"/>
                <a:gd name="connsiteY7" fmla="*/ 1375648 h 1583511"/>
                <a:gd name="connsiteX8" fmla="*/ 650563 w 6755656"/>
                <a:gd name="connsiteY8" fmla="*/ 1497568 h 1583511"/>
                <a:gd name="connsiteX0" fmla="*/ 685631 w 6790724"/>
                <a:gd name="connsiteY0" fmla="*/ 1497568 h 1583511"/>
                <a:gd name="connsiteX1" fmla="*/ 213191 w 6790724"/>
                <a:gd name="connsiteY1" fmla="*/ 291744 h 1583511"/>
                <a:gd name="connsiteX2" fmla="*/ 1188551 w 6790724"/>
                <a:gd name="connsiteY2" fmla="*/ 49768 h 1583511"/>
                <a:gd name="connsiteX3" fmla="*/ 2743031 w 6790724"/>
                <a:gd name="connsiteY3" fmla="*/ 173552 h 1583511"/>
                <a:gd name="connsiteX4" fmla="*/ 4190831 w 6790724"/>
                <a:gd name="connsiteY4" fmla="*/ 146598 h 1583511"/>
                <a:gd name="connsiteX5" fmla="*/ 5501471 w 6790724"/>
                <a:gd name="connsiteY5" fmla="*/ 4048 h 1583511"/>
                <a:gd name="connsiteX6" fmla="*/ 6598751 w 6790724"/>
                <a:gd name="connsiteY6" fmla="*/ 325750 h 1583511"/>
                <a:gd name="connsiteX7" fmla="*/ 6339671 w 6790724"/>
                <a:gd name="connsiteY7" fmla="*/ 1375648 h 1583511"/>
                <a:gd name="connsiteX8" fmla="*/ 685631 w 6790724"/>
                <a:gd name="connsiteY8" fmla="*/ 1497568 h 1583511"/>
                <a:gd name="connsiteX0" fmla="*/ 650563 w 6755656"/>
                <a:gd name="connsiteY0" fmla="*/ 1497568 h 1583511"/>
                <a:gd name="connsiteX1" fmla="*/ 178123 w 6755656"/>
                <a:gd name="connsiteY1" fmla="*/ 291744 h 1583511"/>
                <a:gd name="connsiteX2" fmla="*/ 1153483 w 6755656"/>
                <a:gd name="connsiteY2" fmla="*/ 138411 h 1583511"/>
                <a:gd name="connsiteX3" fmla="*/ 2707963 w 6755656"/>
                <a:gd name="connsiteY3" fmla="*/ 173552 h 1583511"/>
                <a:gd name="connsiteX4" fmla="*/ 4155763 w 6755656"/>
                <a:gd name="connsiteY4" fmla="*/ 146598 h 1583511"/>
                <a:gd name="connsiteX5" fmla="*/ 5466403 w 6755656"/>
                <a:gd name="connsiteY5" fmla="*/ 4048 h 1583511"/>
                <a:gd name="connsiteX6" fmla="*/ 6563683 w 6755656"/>
                <a:gd name="connsiteY6" fmla="*/ 325750 h 1583511"/>
                <a:gd name="connsiteX7" fmla="*/ 6304603 w 6755656"/>
                <a:gd name="connsiteY7" fmla="*/ 1375648 h 1583511"/>
                <a:gd name="connsiteX8" fmla="*/ 650563 w 6755656"/>
                <a:gd name="connsiteY8" fmla="*/ 1497568 h 1583511"/>
                <a:gd name="connsiteX0" fmla="*/ 650563 w 6755656"/>
                <a:gd name="connsiteY0" fmla="*/ 1497568 h 1583511"/>
                <a:gd name="connsiteX1" fmla="*/ 178123 w 6755656"/>
                <a:gd name="connsiteY1" fmla="*/ 291744 h 1583511"/>
                <a:gd name="connsiteX2" fmla="*/ 1153483 w 6755656"/>
                <a:gd name="connsiteY2" fmla="*/ 138411 h 1583511"/>
                <a:gd name="connsiteX3" fmla="*/ 2707963 w 6755656"/>
                <a:gd name="connsiteY3" fmla="*/ 173552 h 1583511"/>
                <a:gd name="connsiteX4" fmla="*/ 4155763 w 6755656"/>
                <a:gd name="connsiteY4" fmla="*/ 146598 h 1583511"/>
                <a:gd name="connsiteX5" fmla="*/ 5466403 w 6755656"/>
                <a:gd name="connsiteY5" fmla="*/ 4048 h 1583511"/>
                <a:gd name="connsiteX6" fmla="*/ 6563683 w 6755656"/>
                <a:gd name="connsiteY6" fmla="*/ 325750 h 1583511"/>
                <a:gd name="connsiteX7" fmla="*/ 6304603 w 6755656"/>
                <a:gd name="connsiteY7" fmla="*/ 1375648 h 1583511"/>
                <a:gd name="connsiteX8" fmla="*/ 650563 w 6755656"/>
                <a:gd name="connsiteY8" fmla="*/ 1497568 h 1583511"/>
                <a:gd name="connsiteX0" fmla="*/ 650563 w 6699359"/>
                <a:gd name="connsiteY0" fmla="*/ 1387687 h 1473630"/>
                <a:gd name="connsiteX1" fmla="*/ 178123 w 6699359"/>
                <a:gd name="connsiteY1" fmla="*/ 181863 h 1473630"/>
                <a:gd name="connsiteX2" fmla="*/ 1153483 w 6699359"/>
                <a:gd name="connsiteY2" fmla="*/ 28530 h 1473630"/>
                <a:gd name="connsiteX3" fmla="*/ 2707963 w 6699359"/>
                <a:gd name="connsiteY3" fmla="*/ 63671 h 1473630"/>
                <a:gd name="connsiteX4" fmla="*/ 4155763 w 6699359"/>
                <a:gd name="connsiteY4" fmla="*/ 36717 h 1473630"/>
                <a:gd name="connsiteX5" fmla="*/ 5573083 w 6699359"/>
                <a:gd name="connsiteY5" fmla="*/ 91153 h 1473630"/>
                <a:gd name="connsiteX6" fmla="*/ 6563683 w 6699359"/>
                <a:gd name="connsiteY6" fmla="*/ 215869 h 1473630"/>
                <a:gd name="connsiteX7" fmla="*/ 6304603 w 6699359"/>
                <a:gd name="connsiteY7" fmla="*/ 1265767 h 1473630"/>
                <a:gd name="connsiteX8" fmla="*/ 650563 w 6699359"/>
                <a:gd name="connsiteY8" fmla="*/ 1387687 h 1473630"/>
                <a:gd name="connsiteX0" fmla="*/ 650563 w 6699359"/>
                <a:gd name="connsiteY0" fmla="*/ 1387687 h 1473630"/>
                <a:gd name="connsiteX1" fmla="*/ 178123 w 6699359"/>
                <a:gd name="connsiteY1" fmla="*/ 181863 h 1473630"/>
                <a:gd name="connsiteX2" fmla="*/ 1153483 w 6699359"/>
                <a:gd name="connsiteY2" fmla="*/ 28530 h 1473630"/>
                <a:gd name="connsiteX3" fmla="*/ 2707963 w 6699359"/>
                <a:gd name="connsiteY3" fmla="*/ 63671 h 1473630"/>
                <a:gd name="connsiteX4" fmla="*/ 4155763 w 6699359"/>
                <a:gd name="connsiteY4" fmla="*/ 36717 h 1473630"/>
                <a:gd name="connsiteX5" fmla="*/ 5573083 w 6699359"/>
                <a:gd name="connsiteY5" fmla="*/ 91153 h 1473630"/>
                <a:gd name="connsiteX6" fmla="*/ 6563683 w 6699359"/>
                <a:gd name="connsiteY6" fmla="*/ 215869 h 1473630"/>
                <a:gd name="connsiteX7" fmla="*/ 6304603 w 6699359"/>
                <a:gd name="connsiteY7" fmla="*/ 1265767 h 1473630"/>
                <a:gd name="connsiteX8" fmla="*/ 650563 w 6699359"/>
                <a:gd name="connsiteY8" fmla="*/ 1387687 h 1473630"/>
                <a:gd name="connsiteX0" fmla="*/ 650563 w 6699359"/>
                <a:gd name="connsiteY0" fmla="*/ 1387687 h 1473630"/>
                <a:gd name="connsiteX1" fmla="*/ 178123 w 6699359"/>
                <a:gd name="connsiteY1" fmla="*/ 181863 h 1473630"/>
                <a:gd name="connsiteX2" fmla="*/ 1153483 w 6699359"/>
                <a:gd name="connsiteY2" fmla="*/ 28530 h 1473630"/>
                <a:gd name="connsiteX3" fmla="*/ 2707963 w 6699359"/>
                <a:gd name="connsiteY3" fmla="*/ 63671 h 1473630"/>
                <a:gd name="connsiteX4" fmla="*/ 4155763 w 6699359"/>
                <a:gd name="connsiteY4" fmla="*/ 36717 h 1473630"/>
                <a:gd name="connsiteX5" fmla="*/ 6563683 w 6699359"/>
                <a:gd name="connsiteY5" fmla="*/ 215869 h 1473630"/>
                <a:gd name="connsiteX6" fmla="*/ 6304603 w 6699359"/>
                <a:gd name="connsiteY6" fmla="*/ 1265767 h 1473630"/>
                <a:gd name="connsiteX7" fmla="*/ 650563 w 6699359"/>
                <a:gd name="connsiteY7" fmla="*/ 1387687 h 1473630"/>
                <a:gd name="connsiteX0" fmla="*/ 650563 w 6618960"/>
                <a:gd name="connsiteY0" fmla="*/ 1387687 h 1473630"/>
                <a:gd name="connsiteX1" fmla="*/ 178123 w 6618960"/>
                <a:gd name="connsiteY1" fmla="*/ 181863 h 1473630"/>
                <a:gd name="connsiteX2" fmla="*/ 1153483 w 6618960"/>
                <a:gd name="connsiteY2" fmla="*/ 28530 h 1473630"/>
                <a:gd name="connsiteX3" fmla="*/ 2707963 w 6618960"/>
                <a:gd name="connsiteY3" fmla="*/ 63671 h 1473630"/>
                <a:gd name="connsiteX4" fmla="*/ 4155763 w 6618960"/>
                <a:gd name="connsiteY4" fmla="*/ 36717 h 1473630"/>
                <a:gd name="connsiteX5" fmla="*/ 6380803 w 6618960"/>
                <a:gd name="connsiteY5" fmla="*/ 137075 h 1473630"/>
                <a:gd name="connsiteX6" fmla="*/ 6304603 w 6618960"/>
                <a:gd name="connsiteY6" fmla="*/ 1265767 h 1473630"/>
                <a:gd name="connsiteX7" fmla="*/ 650563 w 6618960"/>
                <a:gd name="connsiteY7" fmla="*/ 1387687 h 1473630"/>
                <a:gd name="connsiteX0" fmla="*/ 650563 w 6696616"/>
                <a:gd name="connsiteY0" fmla="*/ 1387687 h 1473630"/>
                <a:gd name="connsiteX1" fmla="*/ 178123 w 6696616"/>
                <a:gd name="connsiteY1" fmla="*/ 181863 h 1473630"/>
                <a:gd name="connsiteX2" fmla="*/ 1153483 w 6696616"/>
                <a:gd name="connsiteY2" fmla="*/ 28530 h 1473630"/>
                <a:gd name="connsiteX3" fmla="*/ 2707963 w 6696616"/>
                <a:gd name="connsiteY3" fmla="*/ 63671 h 1473630"/>
                <a:gd name="connsiteX4" fmla="*/ 4155763 w 6696616"/>
                <a:gd name="connsiteY4" fmla="*/ 66265 h 1473630"/>
                <a:gd name="connsiteX5" fmla="*/ 6380803 w 6696616"/>
                <a:gd name="connsiteY5" fmla="*/ 137075 h 1473630"/>
                <a:gd name="connsiteX6" fmla="*/ 6304603 w 6696616"/>
                <a:gd name="connsiteY6" fmla="*/ 1265767 h 1473630"/>
                <a:gd name="connsiteX7" fmla="*/ 650563 w 6696616"/>
                <a:gd name="connsiteY7" fmla="*/ 1387687 h 1473630"/>
                <a:gd name="connsiteX0" fmla="*/ 650563 w 6696616"/>
                <a:gd name="connsiteY0" fmla="*/ 1387687 h 1473630"/>
                <a:gd name="connsiteX1" fmla="*/ 178123 w 6696616"/>
                <a:gd name="connsiteY1" fmla="*/ 181863 h 1473630"/>
                <a:gd name="connsiteX2" fmla="*/ 1153483 w 6696616"/>
                <a:gd name="connsiteY2" fmla="*/ 28530 h 1473630"/>
                <a:gd name="connsiteX3" fmla="*/ 2707963 w 6696616"/>
                <a:gd name="connsiteY3" fmla="*/ 63671 h 1473630"/>
                <a:gd name="connsiteX4" fmla="*/ 4155763 w 6696616"/>
                <a:gd name="connsiteY4" fmla="*/ 66265 h 1473630"/>
                <a:gd name="connsiteX5" fmla="*/ 6380803 w 6696616"/>
                <a:gd name="connsiteY5" fmla="*/ 137075 h 1473630"/>
                <a:gd name="connsiteX6" fmla="*/ 6304603 w 6696616"/>
                <a:gd name="connsiteY6" fmla="*/ 1265767 h 1473630"/>
                <a:gd name="connsiteX7" fmla="*/ 650563 w 6696616"/>
                <a:gd name="connsiteY7" fmla="*/ 1387687 h 1473630"/>
                <a:gd name="connsiteX0" fmla="*/ 921288 w 6525381"/>
                <a:gd name="connsiteY0" fmla="*/ 1356875 h 1451258"/>
                <a:gd name="connsiteX1" fmla="*/ 6888 w 6525381"/>
                <a:gd name="connsiteY1" fmla="*/ 180599 h 1451258"/>
                <a:gd name="connsiteX2" fmla="*/ 982248 w 6525381"/>
                <a:gd name="connsiteY2" fmla="*/ 27266 h 1451258"/>
                <a:gd name="connsiteX3" fmla="*/ 2536728 w 6525381"/>
                <a:gd name="connsiteY3" fmla="*/ 62407 h 1451258"/>
                <a:gd name="connsiteX4" fmla="*/ 3984528 w 6525381"/>
                <a:gd name="connsiteY4" fmla="*/ 65001 h 1451258"/>
                <a:gd name="connsiteX5" fmla="*/ 6209568 w 6525381"/>
                <a:gd name="connsiteY5" fmla="*/ 135811 h 1451258"/>
                <a:gd name="connsiteX6" fmla="*/ 6133368 w 6525381"/>
                <a:gd name="connsiteY6" fmla="*/ 1264503 h 1451258"/>
                <a:gd name="connsiteX7" fmla="*/ 921288 w 6525381"/>
                <a:gd name="connsiteY7" fmla="*/ 1356875 h 1451258"/>
                <a:gd name="connsiteX0" fmla="*/ 949694 w 6553787"/>
                <a:gd name="connsiteY0" fmla="*/ 1353411 h 1426861"/>
                <a:gd name="connsiteX1" fmla="*/ 4814 w 6553787"/>
                <a:gd name="connsiteY1" fmla="*/ 462764 h 1426861"/>
                <a:gd name="connsiteX2" fmla="*/ 1010654 w 6553787"/>
                <a:gd name="connsiteY2" fmla="*/ 23802 h 1426861"/>
                <a:gd name="connsiteX3" fmla="*/ 2565134 w 6553787"/>
                <a:gd name="connsiteY3" fmla="*/ 58943 h 1426861"/>
                <a:gd name="connsiteX4" fmla="*/ 4012934 w 6553787"/>
                <a:gd name="connsiteY4" fmla="*/ 61537 h 1426861"/>
                <a:gd name="connsiteX5" fmla="*/ 6237974 w 6553787"/>
                <a:gd name="connsiteY5" fmla="*/ 132347 h 1426861"/>
                <a:gd name="connsiteX6" fmla="*/ 6161774 w 6553787"/>
                <a:gd name="connsiteY6" fmla="*/ 1261039 h 1426861"/>
                <a:gd name="connsiteX7" fmla="*/ 949694 w 6553787"/>
                <a:gd name="connsiteY7" fmla="*/ 1353411 h 1426861"/>
                <a:gd name="connsiteX0" fmla="*/ 949694 w 6553787"/>
                <a:gd name="connsiteY0" fmla="*/ 1332123 h 1405573"/>
                <a:gd name="connsiteX1" fmla="*/ 4814 w 6553787"/>
                <a:gd name="connsiteY1" fmla="*/ 441476 h 1405573"/>
                <a:gd name="connsiteX2" fmla="*/ 1010654 w 6553787"/>
                <a:gd name="connsiteY2" fmla="*/ 71459 h 1405573"/>
                <a:gd name="connsiteX3" fmla="*/ 2565134 w 6553787"/>
                <a:gd name="connsiteY3" fmla="*/ 37655 h 1405573"/>
                <a:gd name="connsiteX4" fmla="*/ 4012934 w 6553787"/>
                <a:gd name="connsiteY4" fmla="*/ 40249 h 1405573"/>
                <a:gd name="connsiteX5" fmla="*/ 6237974 w 6553787"/>
                <a:gd name="connsiteY5" fmla="*/ 111059 h 1405573"/>
                <a:gd name="connsiteX6" fmla="*/ 6161774 w 6553787"/>
                <a:gd name="connsiteY6" fmla="*/ 1239751 h 1405573"/>
                <a:gd name="connsiteX7" fmla="*/ 949694 w 6553787"/>
                <a:gd name="connsiteY7" fmla="*/ 1332123 h 1405573"/>
                <a:gd name="connsiteX0" fmla="*/ 949694 w 6485106"/>
                <a:gd name="connsiteY0" fmla="*/ 1304691 h 1378141"/>
                <a:gd name="connsiteX1" fmla="*/ 4814 w 6485106"/>
                <a:gd name="connsiteY1" fmla="*/ 414044 h 1378141"/>
                <a:gd name="connsiteX2" fmla="*/ 1010654 w 6485106"/>
                <a:gd name="connsiteY2" fmla="*/ 44027 h 1378141"/>
                <a:gd name="connsiteX3" fmla="*/ 2565134 w 6485106"/>
                <a:gd name="connsiteY3" fmla="*/ 10223 h 1378141"/>
                <a:gd name="connsiteX4" fmla="*/ 4012934 w 6485106"/>
                <a:gd name="connsiteY4" fmla="*/ 12817 h 1378141"/>
                <a:gd name="connsiteX5" fmla="*/ 6070334 w 6485106"/>
                <a:gd name="connsiteY5" fmla="*/ 123024 h 1378141"/>
                <a:gd name="connsiteX6" fmla="*/ 6161774 w 6485106"/>
                <a:gd name="connsiteY6" fmla="*/ 1212319 h 1378141"/>
                <a:gd name="connsiteX7" fmla="*/ 949694 w 6485106"/>
                <a:gd name="connsiteY7" fmla="*/ 1304691 h 1378141"/>
                <a:gd name="connsiteX0" fmla="*/ 840345 w 6375757"/>
                <a:gd name="connsiteY0" fmla="*/ 1304691 h 1376702"/>
                <a:gd name="connsiteX1" fmla="*/ 17385 w 6375757"/>
                <a:gd name="connsiteY1" fmla="*/ 433742 h 1376702"/>
                <a:gd name="connsiteX2" fmla="*/ 901305 w 6375757"/>
                <a:gd name="connsiteY2" fmla="*/ 44027 h 1376702"/>
                <a:gd name="connsiteX3" fmla="*/ 2455785 w 6375757"/>
                <a:gd name="connsiteY3" fmla="*/ 10223 h 1376702"/>
                <a:gd name="connsiteX4" fmla="*/ 3903585 w 6375757"/>
                <a:gd name="connsiteY4" fmla="*/ 12817 h 1376702"/>
                <a:gd name="connsiteX5" fmla="*/ 5960985 w 6375757"/>
                <a:gd name="connsiteY5" fmla="*/ 123024 h 1376702"/>
                <a:gd name="connsiteX6" fmla="*/ 6052425 w 6375757"/>
                <a:gd name="connsiteY6" fmla="*/ 1212319 h 1376702"/>
                <a:gd name="connsiteX7" fmla="*/ 840345 w 6375757"/>
                <a:gd name="connsiteY7" fmla="*/ 1304691 h 1376702"/>
                <a:gd name="connsiteX0" fmla="*/ 900294 w 6435706"/>
                <a:gd name="connsiteY0" fmla="*/ 1304691 h 1376702"/>
                <a:gd name="connsiteX1" fmla="*/ 77334 w 6435706"/>
                <a:gd name="connsiteY1" fmla="*/ 433742 h 1376702"/>
                <a:gd name="connsiteX2" fmla="*/ 961254 w 6435706"/>
                <a:gd name="connsiteY2" fmla="*/ 44027 h 1376702"/>
                <a:gd name="connsiteX3" fmla="*/ 2515734 w 6435706"/>
                <a:gd name="connsiteY3" fmla="*/ 10223 h 1376702"/>
                <a:gd name="connsiteX4" fmla="*/ 3963534 w 6435706"/>
                <a:gd name="connsiteY4" fmla="*/ 12817 h 1376702"/>
                <a:gd name="connsiteX5" fmla="*/ 6020934 w 6435706"/>
                <a:gd name="connsiteY5" fmla="*/ 123024 h 1376702"/>
                <a:gd name="connsiteX6" fmla="*/ 6112374 w 6435706"/>
                <a:gd name="connsiteY6" fmla="*/ 1212319 h 1376702"/>
                <a:gd name="connsiteX7" fmla="*/ 900294 w 6435706"/>
                <a:gd name="connsiteY7" fmla="*/ 1304691 h 1376702"/>
                <a:gd name="connsiteX0" fmla="*/ 1145520 w 6360892"/>
                <a:gd name="connsiteY0" fmla="*/ 1363787 h 1419981"/>
                <a:gd name="connsiteX1" fmla="*/ 2520 w 6360892"/>
                <a:gd name="connsiteY1" fmla="*/ 433742 h 1419981"/>
                <a:gd name="connsiteX2" fmla="*/ 886440 w 6360892"/>
                <a:gd name="connsiteY2" fmla="*/ 44027 h 1419981"/>
                <a:gd name="connsiteX3" fmla="*/ 2440920 w 6360892"/>
                <a:gd name="connsiteY3" fmla="*/ 10223 h 1419981"/>
                <a:gd name="connsiteX4" fmla="*/ 3888720 w 6360892"/>
                <a:gd name="connsiteY4" fmla="*/ 12817 h 1419981"/>
                <a:gd name="connsiteX5" fmla="*/ 5946120 w 6360892"/>
                <a:gd name="connsiteY5" fmla="*/ 123024 h 1419981"/>
                <a:gd name="connsiteX6" fmla="*/ 6037560 w 6360892"/>
                <a:gd name="connsiteY6" fmla="*/ 1212319 h 1419981"/>
                <a:gd name="connsiteX7" fmla="*/ 1145520 w 6360892"/>
                <a:gd name="connsiteY7" fmla="*/ 1363787 h 1419981"/>
                <a:gd name="connsiteX0" fmla="*/ 1182360 w 6397732"/>
                <a:gd name="connsiteY0" fmla="*/ 1363787 h 1419981"/>
                <a:gd name="connsiteX1" fmla="*/ 39360 w 6397732"/>
                <a:gd name="connsiteY1" fmla="*/ 433742 h 1419981"/>
                <a:gd name="connsiteX2" fmla="*/ 324959 w 6397732"/>
                <a:gd name="connsiteY2" fmla="*/ 151506 h 1419981"/>
                <a:gd name="connsiteX3" fmla="*/ 923280 w 6397732"/>
                <a:gd name="connsiteY3" fmla="*/ 44027 h 1419981"/>
                <a:gd name="connsiteX4" fmla="*/ 2477760 w 6397732"/>
                <a:gd name="connsiteY4" fmla="*/ 10223 h 1419981"/>
                <a:gd name="connsiteX5" fmla="*/ 3925560 w 6397732"/>
                <a:gd name="connsiteY5" fmla="*/ 12817 h 1419981"/>
                <a:gd name="connsiteX6" fmla="*/ 5982960 w 6397732"/>
                <a:gd name="connsiteY6" fmla="*/ 123024 h 1419981"/>
                <a:gd name="connsiteX7" fmla="*/ 6074400 w 6397732"/>
                <a:gd name="connsiteY7" fmla="*/ 1212319 h 1419981"/>
                <a:gd name="connsiteX8" fmla="*/ 1182360 w 6397732"/>
                <a:gd name="connsiteY8" fmla="*/ 1363787 h 1419981"/>
                <a:gd name="connsiteX0" fmla="*/ 1182360 w 6397732"/>
                <a:gd name="connsiteY0" fmla="*/ 1363787 h 1400462"/>
                <a:gd name="connsiteX1" fmla="*/ 39360 w 6397732"/>
                <a:gd name="connsiteY1" fmla="*/ 699672 h 1400462"/>
                <a:gd name="connsiteX2" fmla="*/ 324959 w 6397732"/>
                <a:gd name="connsiteY2" fmla="*/ 151506 h 1400462"/>
                <a:gd name="connsiteX3" fmla="*/ 923280 w 6397732"/>
                <a:gd name="connsiteY3" fmla="*/ 44027 h 1400462"/>
                <a:gd name="connsiteX4" fmla="*/ 2477760 w 6397732"/>
                <a:gd name="connsiteY4" fmla="*/ 10223 h 1400462"/>
                <a:gd name="connsiteX5" fmla="*/ 3925560 w 6397732"/>
                <a:gd name="connsiteY5" fmla="*/ 12817 h 1400462"/>
                <a:gd name="connsiteX6" fmla="*/ 5982960 w 6397732"/>
                <a:gd name="connsiteY6" fmla="*/ 123024 h 1400462"/>
                <a:gd name="connsiteX7" fmla="*/ 6074400 w 6397732"/>
                <a:gd name="connsiteY7" fmla="*/ 1212319 h 1400462"/>
                <a:gd name="connsiteX8" fmla="*/ 1182360 w 6397732"/>
                <a:gd name="connsiteY8" fmla="*/ 1363787 h 1400462"/>
                <a:gd name="connsiteX0" fmla="*/ 1144872 w 6360244"/>
                <a:gd name="connsiteY0" fmla="*/ 1363787 h 1400462"/>
                <a:gd name="connsiteX1" fmla="*/ 1872 w 6360244"/>
                <a:gd name="connsiteY1" fmla="*/ 699672 h 1400462"/>
                <a:gd name="connsiteX2" fmla="*/ 287471 w 6360244"/>
                <a:gd name="connsiteY2" fmla="*/ 151506 h 1400462"/>
                <a:gd name="connsiteX3" fmla="*/ 885792 w 6360244"/>
                <a:gd name="connsiteY3" fmla="*/ 44027 h 1400462"/>
                <a:gd name="connsiteX4" fmla="*/ 2440272 w 6360244"/>
                <a:gd name="connsiteY4" fmla="*/ 10223 h 1400462"/>
                <a:gd name="connsiteX5" fmla="*/ 3888072 w 6360244"/>
                <a:gd name="connsiteY5" fmla="*/ 12817 h 1400462"/>
                <a:gd name="connsiteX6" fmla="*/ 5945472 w 6360244"/>
                <a:gd name="connsiteY6" fmla="*/ 123024 h 1400462"/>
                <a:gd name="connsiteX7" fmla="*/ 6036912 w 6360244"/>
                <a:gd name="connsiteY7" fmla="*/ 1212319 h 1400462"/>
                <a:gd name="connsiteX8" fmla="*/ 1144872 w 6360244"/>
                <a:gd name="connsiteY8" fmla="*/ 1363787 h 1400462"/>
                <a:gd name="connsiteX0" fmla="*/ 1145295 w 6360667"/>
                <a:gd name="connsiteY0" fmla="*/ 1363787 h 1400462"/>
                <a:gd name="connsiteX1" fmla="*/ 2295 w 6360667"/>
                <a:gd name="connsiteY1" fmla="*/ 699672 h 1400462"/>
                <a:gd name="connsiteX2" fmla="*/ 287894 w 6360667"/>
                <a:gd name="connsiteY2" fmla="*/ 151506 h 1400462"/>
                <a:gd name="connsiteX3" fmla="*/ 886215 w 6360667"/>
                <a:gd name="connsiteY3" fmla="*/ 44027 h 1400462"/>
                <a:gd name="connsiteX4" fmla="*/ 2440695 w 6360667"/>
                <a:gd name="connsiteY4" fmla="*/ 10223 h 1400462"/>
                <a:gd name="connsiteX5" fmla="*/ 3888495 w 6360667"/>
                <a:gd name="connsiteY5" fmla="*/ 12817 h 1400462"/>
                <a:gd name="connsiteX6" fmla="*/ 5945895 w 6360667"/>
                <a:gd name="connsiteY6" fmla="*/ 123024 h 1400462"/>
                <a:gd name="connsiteX7" fmla="*/ 6037335 w 6360667"/>
                <a:gd name="connsiteY7" fmla="*/ 1212319 h 1400462"/>
                <a:gd name="connsiteX8" fmla="*/ 1145295 w 6360667"/>
                <a:gd name="connsiteY8" fmla="*/ 1363787 h 1400462"/>
                <a:gd name="connsiteX0" fmla="*/ 1344497 w 6407469"/>
                <a:gd name="connsiteY0" fmla="*/ 1353938 h 1392730"/>
                <a:gd name="connsiteX1" fmla="*/ 49097 w 6407469"/>
                <a:gd name="connsiteY1" fmla="*/ 699672 h 1392730"/>
                <a:gd name="connsiteX2" fmla="*/ 334696 w 6407469"/>
                <a:gd name="connsiteY2" fmla="*/ 151506 h 1392730"/>
                <a:gd name="connsiteX3" fmla="*/ 933017 w 6407469"/>
                <a:gd name="connsiteY3" fmla="*/ 44027 h 1392730"/>
                <a:gd name="connsiteX4" fmla="*/ 2487497 w 6407469"/>
                <a:gd name="connsiteY4" fmla="*/ 10223 h 1392730"/>
                <a:gd name="connsiteX5" fmla="*/ 3935297 w 6407469"/>
                <a:gd name="connsiteY5" fmla="*/ 12817 h 1392730"/>
                <a:gd name="connsiteX6" fmla="*/ 5992697 w 6407469"/>
                <a:gd name="connsiteY6" fmla="*/ 123024 h 1392730"/>
                <a:gd name="connsiteX7" fmla="*/ 6084137 w 6407469"/>
                <a:gd name="connsiteY7" fmla="*/ 1212319 h 1392730"/>
                <a:gd name="connsiteX8" fmla="*/ 1344497 w 6407469"/>
                <a:gd name="connsiteY8" fmla="*/ 1353938 h 1392730"/>
                <a:gd name="connsiteX0" fmla="*/ 1387313 w 6450285"/>
                <a:gd name="connsiteY0" fmla="*/ 1353938 h 1392730"/>
                <a:gd name="connsiteX1" fmla="*/ 91913 w 6450285"/>
                <a:gd name="connsiteY1" fmla="*/ 699672 h 1392730"/>
                <a:gd name="connsiteX2" fmla="*/ 202252 w 6450285"/>
                <a:gd name="connsiteY2" fmla="*/ 87485 h 1392730"/>
                <a:gd name="connsiteX3" fmla="*/ 975833 w 6450285"/>
                <a:gd name="connsiteY3" fmla="*/ 44027 h 1392730"/>
                <a:gd name="connsiteX4" fmla="*/ 2530313 w 6450285"/>
                <a:gd name="connsiteY4" fmla="*/ 10223 h 1392730"/>
                <a:gd name="connsiteX5" fmla="*/ 3978113 w 6450285"/>
                <a:gd name="connsiteY5" fmla="*/ 12817 h 1392730"/>
                <a:gd name="connsiteX6" fmla="*/ 6035513 w 6450285"/>
                <a:gd name="connsiteY6" fmla="*/ 123024 h 1392730"/>
                <a:gd name="connsiteX7" fmla="*/ 6126953 w 6450285"/>
                <a:gd name="connsiteY7" fmla="*/ 1212319 h 1392730"/>
                <a:gd name="connsiteX8" fmla="*/ 1387313 w 6450285"/>
                <a:gd name="connsiteY8" fmla="*/ 1353938 h 1392730"/>
                <a:gd name="connsiteX0" fmla="*/ 1387313 w 6450285"/>
                <a:gd name="connsiteY0" fmla="*/ 1353938 h 1392730"/>
                <a:gd name="connsiteX1" fmla="*/ 91913 w 6450285"/>
                <a:gd name="connsiteY1" fmla="*/ 699672 h 1392730"/>
                <a:gd name="connsiteX2" fmla="*/ 202252 w 6450285"/>
                <a:gd name="connsiteY2" fmla="*/ 87485 h 1392730"/>
                <a:gd name="connsiteX3" fmla="*/ 975833 w 6450285"/>
                <a:gd name="connsiteY3" fmla="*/ 44027 h 1392730"/>
                <a:gd name="connsiteX4" fmla="*/ 2530313 w 6450285"/>
                <a:gd name="connsiteY4" fmla="*/ 10223 h 1392730"/>
                <a:gd name="connsiteX5" fmla="*/ 3978113 w 6450285"/>
                <a:gd name="connsiteY5" fmla="*/ 12817 h 1392730"/>
                <a:gd name="connsiteX6" fmla="*/ 6035513 w 6450285"/>
                <a:gd name="connsiteY6" fmla="*/ 123024 h 1392730"/>
                <a:gd name="connsiteX7" fmla="*/ 6126953 w 6450285"/>
                <a:gd name="connsiteY7" fmla="*/ 1212319 h 1392730"/>
                <a:gd name="connsiteX8" fmla="*/ 1387313 w 6450285"/>
                <a:gd name="connsiteY8" fmla="*/ 1353938 h 1392730"/>
                <a:gd name="connsiteX0" fmla="*/ 1404256 w 6467228"/>
                <a:gd name="connsiteY0" fmla="*/ 1353938 h 1392730"/>
                <a:gd name="connsiteX1" fmla="*/ 108856 w 6467228"/>
                <a:gd name="connsiteY1" fmla="*/ 699672 h 1392730"/>
                <a:gd name="connsiteX2" fmla="*/ 219195 w 6467228"/>
                <a:gd name="connsiteY2" fmla="*/ 87485 h 1392730"/>
                <a:gd name="connsiteX3" fmla="*/ 992776 w 6467228"/>
                <a:gd name="connsiteY3" fmla="*/ 44027 h 1392730"/>
                <a:gd name="connsiteX4" fmla="*/ 2547256 w 6467228"/>
                <a:gd name="connsiteY4" fmla="*/ 10223 h 1392730"/>
                <a:gd name="connsiteX5" fmla="*/ 3995056 w 6467228"/>
                <a:gd name="connsiteY5" fmla="*/ 12817 h 1392730"/>
                <a:gd name="connsiteX6" fmla="*/ 6052456 w 6467228"/>
                <a:gd name="connsiteY6" fmla="*/ 123024 h 1392730"/>
                <a:gd name="connsiteX7" fmla="*/ 6143896 w 6467228"/>
                <a:gd name="connsiteY7" fmla="*/ 1212319 h 1392730"/>
                <a:gd name="connsiteX8" fmla="*/ 1404256 w 6467228"/>
                <a:gd name="connsiteY8" fmla="*/ 1353938 h 1392730"/>
                <a:gd name="connsiteX0" fmla="*/ 1466718 w 6529690"/>
                <a:gd name="connsiteY0" fmla="*/ 1353938 h 1392730"/>
                <a:gd name="connsiteX1" fmla="*/ 171318 w 6529690"/>
                <a:gd name="connsiteY1" fmla="*/ 699672 h 1392730"/>
                <a:gd name="connsiteX2" fmla="*/ 281657 w 6529690"/>
                <a:gd name="connsiteY2" fmla="*/ 87485 h 1392730"/>
                <a:gd name="connsiteX3" fmla="*/ 1055238 w 6529690"/>
                <a:gd name="connsiteY3" fmla="*/ 44027 h 1392730"/>
                <a:gd name="connsiteX4" fmla="*/ 2609718 w 6529690"/>
                <a:gd name="connsiteY4" fmla="*/ 10223 h 1392730"/>
                <a:gd name="connsiteX5" fmla="*/ 4057518 w 6529690"/>
                <a:gd name="connsiteY5" fmla="*/ 12817 h 1392730"/>
                <a:gd name="connsiteX6" fmla="*/ 6114918 w 6529690"/>
                <a:gd name="connsiteY6" fmla="*/ 123024 h 1392730"/>
                <a:gd name="connsiteX7" fmla="*/ 6206358 w 6529690"/>
                <a:gd name="connsiteY7" fmla="*/ 1212319 h 1392730"/>
                <a:gd name="connsiteX8" fmla="*/ 1466718 w 6529690"/>
                <a:gd name="connsiteY8" fmla="*/ 1353938 h 1392730"/>
                <a:gd name="connsiteX0" fmla="*/ 1488639 w 6551611"/>
                <a:gd name="connsiteY0" fmla="*/ 1353938 h 1392730"/>
                <a:gd name="connsiteX1" fmla="*/ 193239 w 6551611"/>
                <a:gd name="connsiteY1" fmla="*/ 699672 h 1392730"/>
                <a:gd name="connsiteX2" fmla="*/ 265478 w 6551611"/>
                <a:gd name="connsiteY2" fmla="*/ 200751 h 1392730"/>
                <a:gd name="connsiteX3" fmla="*/ 1077159 w 6551611"/>
                <a:gd name="connsiteY3" fmla="*/ 44027 h 1392730"/>
                <a:gd name="connsiteX4" fmla="*/ 2631639 w 6551611"/>
                <a:gd name="connsiteY4" fmla="*/ 10223 h 1392730"/>
                <a:gd name="connsiteX5" fmla="*/ 4079439 w 6551611"/>
                <a:gd name="connsiteY5" fmla="*/ 12817 h 1392730"/>
                <a:gd name="connsiteX6" fmla="*/ 6136839 w 6551611"/>
                <a:gd name="connsiteY6" fmla="*/ 123024 h 1392730"/>
                <a:gd name="connsiteX7" fmla="*/ 6228279 w 6551611"/>
                <a:gd name="connsiteY7" fmla="*/ 1212319 h 1392730"/>
                <a:gd name="connsiteX8" fmla="*/ 1488639 w 6551611"/>
                <a:gd name="connsiteY8" fmla="*/ 1353938 h 1392730"/>
                <a:gd name="connsiteX0" fmla="*/ 1420557 w 6483529"/>
                <a:gd name="connsiteY0" fmla="*/ 1353938 h 1392730"/>
                <a:gd name="connsiteX1" fmla="*/ 125157 w 6483529"/>
                <a:gd name="connsiteY1" fmla="*/ 699672 h 1392730"/>
                <a:gd name="connsiteX2" fmla="*/ 197396 w 6483529"/>
                <a:gd name="connsiteY2" fmla="*/ 200751 h 1392730"/>
                <a:gd name="connsiteX3" fmla="*/ 1009077 w 6483529"/>
                <a:gd name="connsiteY3" fmla="*/ 44027 h 1392730"/>
                <a:gd name="connsiteX4" fmla="*/ 2563557 w 6483529"/>
                <a:gd name="connsiteY4" fmla="*/ 10223 h 1392730"/>
                <a:gd name="connsiteX5" fmla="*/ 4011357 w 6483529"/>
                <a:gd name="connsiteY5" fmla="*/ 12817 h 1392730"/>
                <a:gd name="connsiteX6" fmla="*/ 6068757 w 6483529"/>
                <a:gd name="connsiteY6" fmla="*/ 123024 h 1392730"/>
                <a:gd name="connsiteX7" fmla="*/ 6160197 w 6483529"/>
                <a:gd name="connsiteY7" fmla="*/ 1212319 h 1392730"/>
                <a:gd name="connsiteX8" fmla="*/ 1420557 w 6483529"/>
                <a:gd name="connsiteY8" fmla="*/ 1353938 h 1392730"/>
                <a:gd name="connsiteX0" fmla="*/ 1412267 w 6475239"/>
                <a:gd name="connsiteY0" fmla="*/ 1353938 h 1388738"/>
                <a:gd name="connsiteX1" fmla="*/ 101627 w 6475239"/>
                <a:gd name="connsiteY1" fmla="*/ 753843 h 1388738"/>
                <a:gd name="connsiteX2" fmla="*/ 189106 w 6475239"/>
                <a:gd name="connsiteY2" fmla="*/ 200751 h 1388738"/>
                <a:gd name="connsiteX3" fmla="*/ 1000787 w 6475239"/>
                <a:gd name="connsiteY3" fmla="*/ 44027 h 1388738"/>
                <a:gd name="connsiteX4" fmla="*/ 2555267 w 6475239"/>
                <a:gd name="connsiteY4" fmla="*/ 10223 h 1388738"/>
                <a:gd name="connsiteX5" fmla="*/ 4003067 w 6475239"/>
                <a:gd name="connsiteY5" fmla="*/ 12817 h 1388738"/>
                <a:gd name="connsiteX6" fmla="*/ 6060467 w 6475239"/>
                <a:gd name="connsiteY6" fmla="*/ 123024 h 1388738"/>
                <a:gd name="connsiteX7" fmla="*/ 6151907 w 6475239"/>
                <a:gd name="connsiteY7" fmla="*/ 1212319 h 1388738"/>
                <a:gd name="connsiteX8" fmla="*/ 1412267 w 6475239"/>
                <a:gd name="connsiteY8" fmla="*/ 1353938 h 1388738"/>
                <a:gd name="connsiteX0" fmla="*/ 1398780 w 6461752"/>
                <a:gd name="connsiteY0" fmla="*/ 1353938 h 1388738"/>
                <a:gd name="connsiteX1" fmla="*/ 88140 w 6461752"/>
                <a:gd name="connsiteY1" fmla="*/ 753843 h 1388738"/>
                <a:gd name="connsiteX2" fmla="*/ 175619 w 6461752"/>
                <a:gd name="connsiteY2" fmla="*/ 200751 h 1388738"/>
                <a:gd name="connsiteX3" fmla="*/ 987300 w 6461752"/>
                <a:gd name="connsiteY3" fmla="*/ 44027 h 1388738"/>
                <a:gd name="connsiteX4" fmla="*/ 2541780 w 6461752"/>
                <a:gd name="connsiteY4" fmla="*/ 10223 h 1388738"/>
                <a:gd name="connsiteX5" fmla="*/ 3989580 w 6461752"/>
                <a:gd name="connsiteY5" fmla="*/ 12817 h 1388738"/>
                <a:gd name="connsiteX6" fmla="*/ 6046980 w 6461752"/>
                <a:gd name="connsiteY6" fmla="*/ 123024 h 1388738"/>
                <a:gd name="connsiteX7" fmla="*/ 6138420 w 6461752"/>
                <a:gd name="connsiteY7" fmla="*/ 1212319 h 1388738"/>
                <a:gd name="connsiteX8" fmla="*/ 1398780 w 6461752"/>
                <a:gd name="connsiteY8" fmla="*/ 1353938 h 1388738"/>
                <a:gd name="connsiteX0" fmla="*/ 1394171 w 6457143"/>
                <a:gd name="connsiteY0" fmla="*/ 1353938 h 1388738"/>
                <a:gd name="connsiteX1" fmla="*/ 83531 w 6457143"/>
                <a:gd name="connsiteY1" fmla="*/ 753843 h 1388738"/>
                <a:gd name="connsiteX2" fmla="*/ 171010 w 6457143"/>
                <a:gd name="connsiteY2" fmla="*/ 200751 h 1388738"/>
                <a:gd name="connsiteX3" fmla="*/ 868391 w 6457143"/>
                <a:gd name="connsiteY3" fmla="*/ 19404 h 1388738"/>
                <a:gd name="connsiteX4" fmla="*/ 2537171 w 6457143"/>
                <a:gd name="connsiteY4" fmla="*/ 10223 h 1388738"/>
                <a:gd name="connsiteX5" fmla="*/ 3984971 w 6457143"/>
                <a:gd name="connsiteY5" fmla="*/ 12817 h 1388738"/>
                <a:gd name="connsiteX6" fmla="*/ 6042371 w 6457143"/>
                <a:gd name="connsiteY6" fmla="*/ 123024 h 1388738"/>
                <a:gd name="connsiteX7" fmla="*/ 6133811 w 6457143"/>
                <a:gd name="connsiteY7" fmla="*/ 1212319 h 1388738"/>
                <a:gd name="connsiteX8" fmla="*/ 1394171 w 6457143"/>
                <a:gd name="connsiteY8" fmla="*/ 1353938 h 1388738"/>
                <a:gd name="connsiteX0" fmla="*/ 1394171 w 6457143"/>
                <a:gd name="connsiteY0" fmla="*/ 1356050 h 1390850"/>
                <a:gd name="connsiteX1" fmla="*/ 83531 w 6457143"/>
                <a:gd name="connsiteY1" fmla="*/ 755955 h 1390850"/>
                <a:gd name="connsiteX2" fmla="*/ 171010 w 6457143"/>
                <a:gd name="connsiteY2" fmla="*/ 202863 h 1390850"/>
                <a:gd name="connsiteX3" fmla="*/ 868391 w 6457143"/>
                <a:gd name="connsiteY3" fmla="*/ 21516 h 1390850"/>
                <a:gd name="connsiteX4" fmla="*/ 3984971 w 6457143"/>
                <a:gd name="connsiteY4" fmla="*/ 14929 h 1390850"/>
                <a:gd name="connsiteX5" fmla="*/ 6042371 w 6457143"/>
                <a:gd name="connsiteY5" fmla="*/ 125136 h 1390850"/>
                <a:gd name="connsiteX6" fmla="*/ 6133811 w 6457143"/>
                <a:gd name="connsiteY6" fmla="*/ 1214431 h 1390850"/>
                <a:gd name="connsiteX7" fmla="*/ 1394171 w 6457143"/>
                <a:gd name="connsiteY7" fmla="*/ 1356050 h 1390850"/>
                <a:gd name="connsiteX0" fmla="*/ 1405743 w 6468715"/>
                <a:gd name="connsiteY0" fmla="*/ 1356050 h 1390850"/>
                <a:gd name="connsiteX1" fmla="*/ 95103 w 6468715"/>
                <a:gd name="connsiteY1" fmla="*/ 755955 h 1390850"/>
                <a:gd name="connsiteX2" fmla="*/ 182582 w 6468715"/>
                <a:gd name="connsiteY2" fmla="*/ 202863 h 1390850"/>
                <a:gd name="connsiteX3" fmla="*/ 879963 w 6468715"/>
                <a:gd name="connsiteY3" fmla="*/ 21516 h 1390850"/>
                <a:gd name="connsiteX4" fmla="*/ 3996543 w 6468715"/>
                <a:gd name="connsiteY4" fmla="*/ 14929 h 1390850"/>
                <a:gd name="connsiteX5" fmla="*/ 6053943 w 6468715"/>
                <a:gd name="connsiteY5" fmla="*/ 125136 h 1390850"/>
                <a:gd name="connsiteX6" fmla="*/ 6145383 w 6468715"/>
                <a:gd name="connsiteY6" fmla="*/ 1214431 h 1390850"/>
                <a:gd name="connsiteX7" fmla="*/ 1405743 w 6468715"/>
                <a:gd name="connsiteY7" fmla="*/ 1356050 h 1390850"/>
                <a:gd name="connsiteX0" fmla="*/ 1405743 w 6468715"/>
                <a:gd name="connsiteY0" fmla="*/ 1356050 h 1390850"/>
                <a:gd name="connsiteX1" fmla="*/ 95103 w 6468715"/>
                <a:gd name="connsiteY1" fmla="*/ 755955 h 1390850"/>
                <a:gd name="connsiteX2" fmla="*/ 182582 w 6468715"/>
                <a:gd name="connsiteY2" fmla="*/ 202863 h 1390850"/>
                <a:gd name="connsiteX3" fmla="*/ 879963 w 6468715"/>
                <a:gd name="connsiteY3" fmla="*/ 21516 h 1390850"/>
                <a:gd name="connsiteX4" fmla="*/ 3996543 w 6468715"/>
                <a:gd name="connsiteY4" fmla="*/ 14929 h 1390850"/>
                <a:gd name="connsiteX5" fmla="*/ 6053943 w 6468715"/>
                <a:gd name="connsiteY5" fmla="*/ 125136 h 1390850"/>
                <a:gd name="connsiteX6" fmla="*/ 6145383 w 6468715"/>
                <a:gd name="connsiteY6" fmla="*/ 1214431 h 1390850"/>
                <a:gd name="connsiteX7" fmla="*/ 1405743 w 6468715"/>
                <a:gd name="connsiteY7" fmla="*/ 1356050 h 1390850"/>
                <a:gd name="connsiteX0" fmla="*/ 1405743 w 6468715"/>
                <a:gd name="connsiteY0" fmla="*/ 1356050 h 1390850"/>
                <a:gd name="connsiteX1" fmla="*/ 95103 w 6468715"/>
                <a:gd name="connsiteY1" fmla="*/ 755955 h 1390850"/>
                <a:gd name="connsiteX2" fmla="*/ 182582 w 6468715"/>
                <a:gd name="connsiteY2" fmla="*/ 202863 h 1390850"/>
                <a:gd name="connsiteX3" fmla="*/ 879963 w 6468715"/>
                <a:gd name="connsiteY3" fmla="*/ 21516 h 1390850"/>
                <a:gd name="connsiteX4" fmla="*/ 3996543 w 6468715"/>
                <a:gd name="connsiteY4" fmla="*/ 14929 h 1390850"/>
                <a:gd name="connsiteX5" fmla="*/ 6053943 w 6468715"/>
                <a:gd name="connsiteY5" fmla="*/ 125136 h 1390850"/>
                <a:gd name="connsiteX6" fmla="*/ 6145383 w 6468715"/>
                <a:gd name="connsiteY6" fmla="*/ 1214431 h 1390850"/>
                <a:gd name="connsiteX7" fmla="*/ 1405743 w 6468715"/>
                <a:gd name="connsiteY7" fmla="*/ 1356050 h 1390850"/>
                <a:gd name="connsiteX0" fmla="*/ 1405743 w 6468715"/>
                <a:gd name="connsiteY0" fmla="*/ 1359922 h 1394722"/>
                <a:gd name="connsiteX1" fmla="*/ 95103 w 6468715"/>
                <a:gd name="connsiteY1" fmla="*/ 759827 h 1394722"/>
                <a:gd name="connsiteX2" fmla="*/ 182582 w 6468715"/>
                <a:gd name="connsiteY2" fmla="*/ 206735 h 1394722"/>
                <a:gd name="connsiteX3" fmla="*/ 879963 w 6468715"/>
                <a:gd name="connsiteY3" fmla="*/ 25388 h 1394722"/>
                <a:gd name="connsiteX4" fmla="*/ 3996543 w 6468715"/>
                <a:gd name="connsiteY4" fmla="*/ 18801 h 1394722"/>
                <a:gd name="connsiteX5" fmla="*/ 6053943 w 6468715"/>
                <a:gd name="connsiteY5" fmla="*/ 129008 h 1394722"/>
                <a:gd name="connsiteX6" fmla="*/ 6145383 w 6468715"/>
                <a:gd name="connsiteY6" fmla="*/ 1218303 h 1394722"/>
                <a:gd name="connsiteX7" fmla="*/ 1405743 w 6468715"/>
                <a:gd name="connsiteY7" fmla="*/ 1359922 h 1394722"/>
                <a:gd name="connsiteX0" fmla="*/ 1350802 w 6413774"/>
                <a:gd name="connsiteY0" fmla="*/ 1359922 h 1394722"/>
                <a:gd name="connsiteX1" fmla="*/ 397652 w 6413774"/>
                <a:gd name="connsiteY1" fmla="*/ 1137007 h 1394722"/>
                <a:gd name="connsiteX2" fmla="*/ 40162 w 6413774"/>
                <a:gd name="connsiteY2" fmla="*/ 759827 h 1394722"/>
                <a:gd name="connsiteX3" fmla="*/ 127641 w 6413774"/>
                <a:gd name="connsiteY3" fmla="*/ 206735 h 1394722"/>
                <a:gd name="connsiteX4" fmla="*/ 825022 w 6413774"/>
                <a:gd name="connsiteY4" fmla="*/ 25388 h 1394722"/>
                <a:gd name="connsiteX5" fmla="*/ 3941602 w 6413774"/>
                <a:gd name="connsiteY5" fmla="*/ 18801 h 1394722"/>
                <a:gd name="connsiteX6" fmla="*/ 5999002 w 6413774"/>
                <a:gd name="connsiteY6" fmla="*/ 129008 h 1394722"/>
                <a:gd name="connsiteX7" fmla="*/ 6090442 w 6413774"/>
                <a:gd name="connsiteY7" fmla="*/ 1218303 h 1394722"/>
                <a:gd name="connsiteX8" fmla="*/ 1350802 w 6413774"/>
                <a:gd name="connsiteY8" fmla="*/ 1359922 h 1394722"/>
                <a:gd name="connsiteX0" fmla="*/ 1347421 w 6410393"/>
                <a:gd name="connsiteY0" fmla="*/ 1359922 h 1361478"/>
                <a:gd name="connsiteX1" fmla="*/ 127735 w 6410393"/>
                <a:gd name="connsiteY1" fmla="*/ 1216908 h 1361478"/>
                <a:gd name="connsiteX2" fmla="*/ 36781 w 6410393"/>
                <a:gd name="connsiteY2" fmla="*/ 759827 h 1361478"/>
                <a:gd name="connsiteX3" fmla="*/ 124260 w 6410393"/>
                <a:gd name="connsiteY3" fmla="*/ 206735 h 1361478"/>
                <a:gd name="connsiteX4" fmla="*/ 821641 w 6410393"/>
                <a:gd name="connsiteY4" fmla="*/ 25388 h 1361478"/>
                <a:gd name="connsiteX5" fmla="*/ 3938221 w 6410393"/>
                <a:gd name="connsiteY5" fmla="*/ 18801 h 1361478"/>
                <a:gd name="connsiteX6" fmla="*/ 5995621 w 6410393"/>
                <a:gd name="connsiteY6" fmla="*/ 129008 h 1361478"/>
                <a:gd name="connsiteX7" fmla="*/ 6087061 w 6410393"/>
                <a:gd name="connsiteY7" fmla="*/ 1218303 h 1361478"/>
                <a:gd name="connsiteX8" fmla="*/ 1347421 w 6410393"/>
                <a:gd name="connsiteY8" fmla="*/ 1359922 h 1361478"/>
                <a:gd name="connsiteX0" fmla="*/ 1462947 w 6525919"/>
                <a:gd name="connsiteY0" fmla="*/ 1359922 h 1361478"/>
                <a:gd name="connsiteX1" fmla="*/ 243261 w 6525919"/>
                <a:gd name="connsiteY1" fmla="*/ 1216908 h 1361478"/>
                <a:gd name="connsiteX2" fmla="*/ 2 w 6525919"/>
                <a:gd name="connsiteY2" fmla="*/ 759827 h 1361478"/>
                <a:gd name="connsiteX3" fmla="*/ 239786 w 6525919"/>
                <a:gd name="connsiteY3" fmla="*/ 206735 h 1361478"/>
                <a:gd name="connsiteX4" fmla="*/ 937167 w 6525919"/>
                <a:gd name="connsiteY4" fmla="*/ 25388 h 1361478"/>
                <a:gd name="connsiteX5" fmla="*/ 4053747 w 6525919"/>
                <a:gd name="connsiteY5" fmla="*/ 18801 h 1361478"/>
                <a:gd name="connsiteX6" fmla="*/ 6111147 w 6525919"/>
                <a:gd name="connsiteY6" fmla="*/ 129008 h 1361478"/>
                <a:gd name="connsiteX7" fmla="*/ 6202587 w 6525919"/>
                <a:gd name="connsiteY7" fmla="*/ 1218303 h 1361478"/>
                <a:gd name="connsiteX8" fmla="*/ 1462947 w 6525919"/>
                <a:gd name="connsiteY8" fmla="*/ 1359922 h 1361478"/>
                <a:gd name="connsiteX0" fmla="*/ 1465613 w 6528585"/>
                <a:gd name="connsiteY0" fmla="*/ 1356854 h 1358410"/>
                <a:gd name="connsiteX1" fmla="*/ 245927 w 6528585"/>
                <a:gd name="connsiteY1" fmla="*/ 1213840 h 1358410"/>
                <a:gd name="connsiteX2" fmla="*/ 2668 w 6528585"/>
                <a:gd name="connsiteY2" fmla="*/ 756759 h 1358410"/>
                <a:gd name="connsiteX3" fmla="*/ 332693 w 6528585"/>
                <a:gd name="connsiteY3" fmla="*/ 216269 h 1358410"/>
                <a:gd name="connsiteX4" fmla="*/ 939833 w 6528585"/>
                <a:gd name="connsiteY4" fmla="*/ 22320 h 1358410"/>
                <a:gd name="connsiteX5" fmla="*/ 4056413 w 6528585"/>
                <a:gd name="connsiteY5" fmla="*/ 15733 h 1358410"/>
                <a:gd name="connsiteX6" fmla="*/ 6113813 w 6528585"/>
                <a:gd name="connsiteY6" fmla="*/ 125940 h 1358410"/>
                <a:gd name="connsiteX7" fmla="*/ 6205253 w 6528585"/>
                <a:gd name="connsiteY7" fmla="*/ 1215235 h 1358410"/>
                <a:gd name="connsiteX8" fmla="*/ 1465613 w 6528585"/>
                <a:gd name="connsiteY8" fmla="*/ 1356854 h 1358410"/>
                <a:gd name="connsiteX0" fmla="*/ 1465613 w 6528585"/>
                <a:gd name="connsiteY0" fmla="*/ 1354914 h 1356470"/>
                <a:gd name="connsiteX1" fmla="*/ 245927 w 6528585"/>
                <a:gd name="connsiteY1" fmla="*/ 1211900 h 1356470"/>
                <a:gd name="connsiteX2" fmla="*/ 2668 w 6528585"/>
                <a:gd name="connsiteY2" fmla="*/ 754819 h 1356470"/>
                <a:gd name="connsiteX3" fmla="*/ 332693 w 6528585"/>
                <a:gd name="connsiteY3" fmla="*/ 214329 h 1356470"/>
                <a:gd name="connsiteX4" fmla="*/ 1249230 w 6528585"/>
                <a:gd name="connsiteY4" fmla="*/ 26681 h 1356470"/>
                <a:gd name="connsiteX5" fmla="*/ 4056413 w 6528585"/>
                <a:gd name="connsiteY5" fmla="*/ 13793 h 1356470"/>
                <a:gd name="connsiteX6" fmla="*/ 6113813 w 6528585"/>
                <a:gd name="connsiteY6" fmla="*/ 124000 h 1356470"/>
                <a:gd name="connsiteX7" fmla="*/ 6205253 w 6528585"/>
                <a:gd name="connsiteY7" fmla="*/ 1213295 h 1356470"/>
                <a:gd name="connsiteX8" fmla="*/ 1465613 w 6528585"/>
                <a:gd name="connsiteY8" fmla="*/ 1354914 h 1356470"/>
                <a:gd name="connsiteX0" fmla="*/ 1465613 w 6528585"/>
                <a:gd name="connsiteY0" fmla="*/ 1369672 h 1371228"/>
                <a:gd name="connsiteX1" fmla="*/ 245927 w 6528585"/>
                <a:gd name="connsiteY1" fmla="*/ 1226658 h 1371228"/>
                <a:gd name="connsiteX2" fmla="*/ 2668 w 6528585"/>
                <a:gd name="connsiteY2" fmla="*/ 769577 h 1371228"/>
                <a:gd name="connsiteX3" fmla="*/ 332693 w 6528585"/>
                <a:gd name="connsiteY3" fmla="*/ 229087 h 1371228"/>
                <a:gd name="connsiteX4" fmla="*/ 1249230 w 6528585"/>
                <a:gd name="connsiteY4" fmla="*/ 16235 h 1371228"/>
                <a:gd name="connsiteX5" fmla="*/ 4056413 w 6528585"/>
                <a:gd name="connsiteY5" fmla="*/ 28551 h 1371228"/>
                <a:gd name="connsiteX6" fmla="*/ 6113813 w 6528585"/>
                <a:gd name="connsiteY6" fmla="*/ 138758 h 1371228"/>
                <a:gd name="connsiteX7" fmla="*/ 6205253 w 6528585"/>
                <a:gd name="connsiteY7" fmla="*/ 1228053 h 1371228"/>
                <a:gd name="connsiteX8" fmla="*/ 1465613 w 6528585"/>
                <a:gd name="connsiteY8" fmla="*/ 1369672 h 1371228"/>
                <a:gd name="connsiteX0" fmla="*/ 1465613 w 6528585"/>
                <a:gd name="connsiteY0" fmla="*/ 1358936 h 1360492"/>
                <a:gd name="connsiteX1" fmla="*/ 245927 w 6528585"/>
                <a:gd name="connsiteY1" fmla="*/ 1215922 h 1360492"/>
                <a:gd name="connsiteX2" fmla="*/ 2668 w 6528585"/>
                <a:gd name="connsiteY2" fmla="*/ 758841 h 1360492"/>
                <a:gd name="connsiteX3" fmla="*/ 332693 w 6528585"/>
                <a:gd name="connsiteY3" fmla="*/ 218351 h 1360492"/>
                <a:gd name="connsiteX4" fmla="*/ 1249230 w 6528585"/>
                <a:gd name="connsiteY4" fmla="*/ 5499 h 1360492"/>
                <a:gd name="connsiteX5" fmla="*/ 3502079 w 6528585"/>
                <a:gd name="connsiteY5" fmla="*/ 68225 h 1360492"/>
                <a:gd name="connsiteX6" fmla="*/ 6113813 w 6528585"/>
                <a:gd name="connsiteY6" fmla="*/ 128022 h 1360492"/>
                <a:gd name="connsiteX7" fmla="*/ 6205253 w 6528585"/>
                <a:gd name="connsiteY7" fmla="*/ 1217317 h 1360492"/>
                <a:gd name="connsiteX8" fmla="*/ 1465613 w 6528585"/>
                <a:gd name="connsiteY8" fmla="*/ 1358936 h 1360492"/>
                <a:gd name="connsiteX0" fmla="*/ 1465613 w 6528585"/>
                <a:gd name="connsiteY0" fmla="*/ 1354270 h 1355826"/>
                <a:gd name="connsiteX1" fmla="*/ 245927 w 6528585"/>
                <a:gd name="connsiteY1" fmla="*/ 1211256 h 1355826"/>
                <a:gd name="connsiteX2" fmla="*/ 2668 w 6528585"/>
                <a:gd name="connsiteY2" fmla="*/ 754175 h 1355826"/>
                <a:gd name="connsiteX3" fmla="*/ 332693 w 6528585"/>
                <a:gd name="connsiteY3" fmla="*/ 213685 h 1355826"/>
                <a:gd name="connsiteX4" fmla="*/ 1249230 w 6528585"/>
                <a:gd name="connsiteY4" fmla="*/ 833 h 1355826"/>
                <a:gd name="connsiteX5" fmla="*/ 3502079 w 6528585"/>
                <a:gd name="connsiteY5" fmla="*/ 139173 h 1355826"/>
                <a:gd name="connsiteX6" fmla="*/ 6113813 w 6528585"/>
                <a:gd name="connsiteY6" fmla="*/ 123356 h 1355826"/>
                <a:gd name="connsiteX7" fmla="*/ 6205253 w 6528585"/>
                <a:gd name="connsiteY7" fmla="*/ 1212651 h 1355826"/>
                <a:gd name="connsiteX8" fmla="*/ 1465613 w 6528585"/>
                <a:gd name="connsiteY8" fmla="*/ 1354270 h 1355826"/>
                <a:gd name="connsiteX0" fmla="*/ 1465613 w 6528585"/>
                <a:gd name="connsiteY0" fmla="*/ 1353437 h 1354993"/>
                <a:gd name="connsiteX1" fmla="*/ 245927 w 6528585"/>
                <a:gd name="connsiteY1" fmla="*/ 1210423 h 1354993"/>
                <a:gd name="connsiteX2" fmla="*/ 2668 w 6528585"/>
                <a:gd name="connsiteY2" fmla="*/ 753342 h 1354993"/>
                <a:gd name="connsiteX3" fmla="*/ 332693 w 6528585"/>
                <a:gd name="connsiteY3" fmla="*/ 212852 h 1354993"/>
                <a:gd name="connsiteX4" fmla="*/ 1249230 w 6528585"/>
                <a:gd name="connsiteY4" fmla="*/ 0 h 1354993"/>
                <a:gd name="connsiteX5" fmla="*/ 3502079 w 6528585"/>
                <a:gd name="connsiteY5" fmla="*/ 94232 h 1354993"/>
                <a:gd name="connsiteX6" fmla="*/ 6113813 w 6528585"/>
                <a:gd name="connsiteY6" fmla="*/ 122523 h 1354993"/>
                <a:gd name="connsiteX7" fmla="*/ 6205253 w 6528585"/>
                <a:gd name="connsiteY7" fmla="*/ 1211818 h 1354993"/>
                <a:gd name="connsiteX8" fmla="*/ 1465613 w 6528585"/>
                <a:gd name="connsiteY8" fmla="*/ 1353437 h 1354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28585" h="1354993">
                  <a:moveTo>
                    <a:pt x="1465613" y="1353437"/>
                  </a:moveTo>
                  <a:cubicBezTo>
                    <a:pt x="472392" y="1353205"/>
                    <a:pt x="464367" y="1310439"/>
                    <a:pt x="245927" y="1210423"/>
                  </a:cubicBezTo>
                  <a:cubicBezTo>
                    <a:pt x="27487" y="1110407"/>
                    <a:pt x="-11793" y="919604"/>
                    <a:pt x="2668" y="753342"/>
                  </a:cubicBezTo>
                  <a:cubicBezTo>
                    <a:pt x="17129" y="587080"/>
                    <a:pt x="124933" y="338409"/>
                    <a:pt x="332693" y="212852"/>
                  </a:cubicBezTo>
                  <a:cubicBezTo>
                    <a:pt x="540453" y="87295"/>
                    <a:pt x="720999" y="19770"/>
                    <a:pt x="1249230" y="0"/>
                  </a:cubicBezTo>
                  <a:lnTo>
                    <a:pt x="3502079" y="94232"/>
                  </a:lnTo>
                  <a:cubicBezTo>
                    <a:pt x="4312843" y="114652"/>
                    <a:pt x="5755673" y="-77394"/>
                    <a:pt x="6113813" y="122523"/>
                  </a:cubicBezTo>
                  <a:cubicBezTo>
                    <a:pt x="6471953" y="322440"/>
                    <a:pt x="6789453" y="998458"/>
                    <a:pt x="6205253" y="1211818"/>
                  </a:cubicBezTo>
                  <a:cubicBezTo>
                    <a:pt x="5194333" y="1379458"/>
                    <a:pt x="2458834" y="1353670"/>
                    <a:pt x="1465613" y="1353437"/>
                  </a:cubicBezTo>
                  <a:close/>
                </a:path>
              </a:pathLst>
            </a:custGeom>
            <a:solidFill>
              <a:srgbClr val="71DB9E"/>
            </a:solidFill>
            <a:ln>
              <a:noFill/>
            </a:ln>
          </p:spPr>
          <p:style>
            <a:lnRef idx="0">
              <a:scrgbClr r="0" g="0" b="0"/>
            </a:lnRef>
            <a:fillRef idx="0">
              <a:scrgbClr r="0" g="0" b="0"/>
            </a:fillRef>
            <a:effectRef idx="0">
              <a:scrgbClr r="0" g="0" b="0"/>
            </a:effectRef>
            <a:fontRef idx="minor">
              <a:schemeClr val="lt1"/>
            </a:fontRef>
          </p:style>
          <p:txBody>
            <a:bodyPr lIns="252000" rIns="25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dirty="0">
                <a:ln>
                  <a:noFill/>
                </a:ln>
                <a:solidFill>
                  <a:schemeClr val="bg1"/>
                </a:solidFill>
                <a:effectLst/>
                <a:uLnTx/>
                <a:uFillTx/>
                <a:latin typeface="+mj-lt"/>
                <a:ea typeface="+mn-ea"/>
                <a:cs typeface="+mn-cs"/>
              </a:endParaRPr>
            </a:p>
          </p:txBody>
        </p:sp>
        <p:sp>
          <p:nvSpPr>
            <p:cNvPr id="15" name="Frihandsfigur: Form 14">
              <a:extLst>
                <a:ext uri="{FF2B5EF4-FFF2-40B4-BE49-F238E27FC236}">
                  <a16:creationId xmlns:a16="http://schemas.microsoft.com/office/drawing/2014/main" id="{14A88B18-966E-8A04-263A-A7E9A7DCFBB3}"/>
                </a:ext>
              </a:extLst>
            </p:cNvPr>
            <p:cNvSpPr/>
            <p:nvPr/>
          </p:nvSpPr>
          <p:spPr>
            <a:xfrm>
              <a:off x="6803506" y="1941978"/>
              <a:ext cx="4335123" cy="1872678"/>
            </a:xfrm>
            <a:custGeom>
              <a:avLst/>
              <a:gdLst>
                <a:gd name="connsiteX0" fmla="*/ 48550 w 6877669"/>
                <a:gd name="connsiteY0" fmla="*/ 1515472 h 1790840"/>
                <a:gd name="connsiteX1" fmla="*/ 200950 w 6877669"/>
                <a:gd name="connsiteY1" fmla="*/ 524872 h 1790840"/>
                <a:gd name="connsiteX2" fmla="*/ 1176310 w 6877669"/>
                <a:gd name="connsiteY2" fmla="*/ 341992 h 1790840"/>
                <a:gd name="connsiteX3" fmla="*/ 2730790 w 6877669"/>
                <a:gd name="connsiteY3" fmla="*/ 524872 h 1790840"/>
                <a:gd name="connsiteX4" fmla="*/ 4498630 w 6877669"/>
                <a:gd name="connsiteY4" fmla="*/ 448672 h 1790840"/>
                <a:gd name="connsiteX5" fmla="*/ 5489230 w 6877669"/>
                <a:gd name="connsiteY5" fmla="*/ 296272 h 1790840"/>
                <a:gd name="connsiteX6" fmla="*/ 5992150 w 6877669"/>
                <a:gd name="connsiteY6" fmla="*/ 37192 h 1790840"/>
                <a:gd name="connsiteX7" fmla="*/ 6495070 w 6877669"/>
                <a:gd name="connsiteY7" fmla="*/ 52432 h 1790840"/>
                <a:gd name="connsiteX8" fmla="*/ 6738910 w 6877669"/>
                <a:gd name="connsiteY8" fmla="*/ 509632 h 1790840"/>
                <a:gd name="connsiteX9" fmla="*/ 6281710 w 6877669"/>
                <a:gd name="connsiteY9" fmla="*/ 1576432 h 1790840"/>
                <a:gd name="connsiteX10" fmla="*/ 673390 w 6877669"/>
                <a:gd name="connsiteY10" fmla="*/ 1789792 h 1790840"/>
                <a:gd name="connsiteX11" fmla="*/ 48550 w 6877669"/>
                <a:gd name="connsiteY11" fmla="*/ 1515472 h 1790840"/>
                <a:gd name="connsiteX0" fmla="*/ 50920 w 6880039"/>
                <a:gd name="connsiteY0" fmla="*/ 1515472 h 1797136"/>
                <a:gd name="connsiteX1" fmla="*/ 203320 w 6880039"/>
                <a:gd name="connsiteY1" fmla="*/ 524872 h 1797136"/>
                <a:gd name="connsiteX2" fmla="*/ 1178680 w 6880039"/>
                <a:gd name="connsiteY2" fmla="*/ 341992 h 1797136"/>
                <a:gd name="connsiteX3" fmla="*/ 2733160 w 6880039"/>
                <a:gd name="connsiteY3" fmla="*/ 524872 h 1797136"/>
                <a:gd name="connsiteX4" fmla="*/ 4501000 w 6880039"/>
                <a:gd name="connsiteY4" fmla="*/ 448672 h 1797136"/>
                <a:gd name="connsiteX5" fmla="*/ 5491600 w 6880039"/>
                <a:gd name="connsiteY5" fmla="*/ 296272 h 1797136"/>
                <a:gd name="connsiteX6" fmla="*/ 5994520 w 6880039"/>
                <a:gd name="connsiteY6" fmla="*/ 37192 h 1797136"/>
                <a:gd name="connsiteX7" fmla="*/ 6497440 w 6880039"/>
                <a:gd name="connsiteY7" fmla="*/ 52432 h 1797136"/>
                <a:gd name="connsiteX8" fmla="*/ 6741280 w 6880039"/>
                <a:gd name="connsiteY8" fmla="*/ 509632 h 1797136"/>
                <a:gd name="connsiteX9" fmla="*/ 6284080 w 6880039"/>
                <a:gd name="connsiteY9" fmla="*/ 1576432 h 1797136"/>
                <a:gd name="connsiteX10" fmla="*/ 675760 w 6880039"/>
                <a:gd name="connsiteY10" fmla="*/ 1789792 h 1797136"/>
                <a:gd name="connsiteX11" fmla="*/ 50920 w 6880039"/>
                <a:gd name="connsiteY11" fmla="*/ 1515472 h 1797136"/>
                <a:gd name="connsiteX0" fmla="*/ 50920 w 6880039"/>
                <a:gd name="connsiteY0" fmla="*/ 1515472 h 1820765"/>
                <a:gd name="connsiteX1" fmla="*/ 203320 w 6880039"/>
                <a:gd name="connsiteY1" fmla="*/ 524872 h 1820765"/>
                <a:gd name="connsiteX2" fmla="*/ 1178680 w 6880039"/>
                <a:gd name="connsiteY2" fmla="*/ 341992 h 1820765"/>
                <a:gd name="connsiteX3" fmla="*/ 2733160 w 6880039"/>
                <a:gd name="connsiteY3" fmla="*/ 524872 h 1820765"/>
                <a:gd name="connsiteX4" fmla="*/ 4501000 w 6880039"/>
                <a:gd name="connsiteY4" fmla="*/ 448672 h 1820765"/>
                <a:gd name="connsiteX5" fmla="*/ 5491600 w 6880039"/>
                <a:gd name="connsiteY5" fmla="*/ 296272 h 1820765"/>
                <a:gd name="connsiteX6" fmla="*/ 5994520 w 6880039"/>
                <a:gd name="connsiteY6" fmla="*/ 37192 h 1820765"/>
                <a:gd name="connsiteX7" fmla="*/ 6497440 w 6880039"/>
                <a:gd name="connsiteY7" fmla="*/ 52432 h 1820765"/>
                <a:gd name="connsiteX8" fmla="*/ 6741280 w 6880039"/>
                <a:gd name="connsiteY8" fmla="*/ 509632 h 1820765"/>
                <a:gd name="connsiteX9" fmla="*/ 6284080 w 6880039"/>
                <a:gd name="connsiteY9" fmla="*/ 1576432 h 1820765"/>
                <a:gd name="connsiteX10" fmla="*/ 675760 w 6880039"/>
                <a:gd name="connsiteY10" fmla="*/ 1789792 h 1820765"/>
                <a:gd name="connsiteX11" fmla="*/ 50920 w 6880039"/>
                <a:gd name="connsiteY11" fmla="*/ 1515472 h 1820765"/>
                <a:gd name="connsiteX0" fmla="*/ 50920 w 6908281"/>
                <a:gd name="connsiteY0" fmla="*/ 1515472 h 1819666"/>
                <a:gd name="connsiteX1" fmla="*/ 203320 w 6908281"/>
                <a:gd name="connsiteY1" fmla="*/ 524872 h 1819666"/>
                <a:gd name="connsiteX2" fmla="*/ 1178680 w 6908281"/>
                <a:gd name="connsiteY2" fmla="*/ 341992 h 1819666"/>
                <a:gd name="connsiteX3" fmla="*/ 2733160 w 6908281"/>
                <a:gd name="connsiteY3" fmla="*/ 524872 h 1819666"/>
                <a:gd name="connsiteX4" fmla="*/ 4501000 w 6908281"/>
                <a:gd name="connsiteY4" fmla="*/ 448672 h 1819666"/>
                <a:gd name="connsiteX5" fmla="*/ 5491600 w 6908281"/>
                <a:gd name="connsiteY5" fmla="*/ 296272 h 1819666"/>
                <a:gd name="connsiteX6" fmla="*/ 5994520 w 6908281"/>
                <a:gd name="connsiteY6" fmla="*/ 37192 h 1819666"/>
                <a:gd name="connsiteX7" fmla="*/ 6497440 w 6908281"/>
                <a:gd name="connsiteY7" fmla="*/ 52432 h 1819666"/>
                <a:gd name="connsiteX8" fmla="*/ 6741280 w 6908281"/>
                <a:gd name="connsiteY8" fmla="*/ 509632 h 1819666"/>
                <a:gd name="connsiteX9" fmla="*/ 6329800 w 6908281"/>
                <a:gd name="connsiteY9" fmla="*/ 1667872 h 1819666"/>
                <a:gd name="connsiteX10" fmla="*/ 675760 w 6908281"/>
                <a:gd name="connsiteY10" fmla="*/ 1789792 h 1819666"/>
                <a:gd name="connsiteX11" fmla="*/ 50920 w 6908281"/>
                <a:gd name="connsiteY11" fmla="*/ 1515472 h 1819666"/>
                <a:gd name="connsiteX0" fmla="*/ 50920 w 6908281"/>
                <a:gd name="connsiteY0" fmla="*/ 1515472 h 1806757"/>
                <a:gd name="connsiteX1" fmla="*/ 203320 w 6908281"/>
                <a:gd name="connsiteY1" fmla="*/ 524872 h 1806757"/>
                <a:gd name="connsiteX2" fmla="*/ 1178680 w 6908281"/>
                <a:gd name="connsiteY2" fmla="*/ 341992 h 1806757"/>
                <a:gd name="connsiteX3" fmla="*/ 2733160 w 6908281"/>
                <a:gd name="connsiteY3" fmla="*/ 524872 h 1806757"/>
                <a:gd name="connsiteX4" fmla="*/ 4501000 w 6908281"/>
                <a:gd name="connsiteY4" fmla="*/ 448672 h 1806757"/>
                <a:gd name="connsiteX5" fmla="*/ 5491600 w 6908281"/>
                <a:gd name="connsiteY5" fmla="*/ 296272 h 1806757"/>
                <a:gd name="connsiteX6" fmla="*/ 5994520 w 6908281"/>
                <a:gd name="connsiteY6" fmla="*/ 37192 h 1806757"/>
                <a:gd name="connsiteX7" fmla="*/ 6497440 w 6908281"/>
                <a:gd name="connsiteY7" fmla="*/ 52432 h 1806757"/>
                <a:gd name="connsiteX8" fmla="*/ 6741280 w 6908281"/>
                <a:gd name="connsiteY8" fmla="*/ 509632 h 1806757"/>
                <a:gd name="connsiteX9" fmla="*/ 6329800 w 6908281"/>
                <a:gd name="connsiteY9" fmla="*/ 1667872 h 1806757"/>
                <a:gd name="connsiteX10" fmla="*/ 675760 w 6908281"/>
                <a:gd name="connsiteY10" fmla="*/ 1789792 h 1806757"/>
                <a:gd name="connsiteX11" fmla="*/ 50920 w 6908281"/>
                <a:gd name="connsiteY11" fmla="*/ 1515472 h 1806757"/>
                <a:gd name="connsiteX0" fmla="*/ 50920 w 6752848"/>
                <a:gd name="connsiteY0" fmla="*/ 1515472 h 1806757"/>
                <a:gd name="connsiteX1" fmla="*/ 203320 w 6752848"/>
                <a:gd name="connsiteY1" fmla="*/ 524872 h 1806757"/>
                <a:gd name="connsiteX2" fmla="*/ 1178680 w 6752848"/>
                <a:gd name="connsiteY2" fmla="*/ 341992 h 1806757"/>
                <a:gd name="connsiteX3" fmla="*/ 2733160 w 6752848"/>
                <a:gd name="connsiteY3" fmla="*/ 524872 h 1806757"/>
                <a:gd name="connsiteX4" fmla="*/ 4501000 w 6752848"/>
                <a:gd name="connsiteY4" fmla="*/ 448672 h 1806757"/>
                <a:gd name="connsiteX5" fmla="*/ 5491600 w 6752848"/>
                <a:gd name="connsiteY5" fmla="*/ 296272 h 1806757"/>
                <a:gd name="connsiteX6" fmla="*/ 5994520 w 6752848"/>
                <a:gd name="connsiteY6" fmla="*/ 37192 h 1806757"/>
                <a:gd name="connsiteX7" fmla="*/ 6497440 w 6752848"/>
                <a:gd name="connsiteY7" fmla="*/ 52432 h 1806757"/>
                <a:gd name="connsiteX8" fmla="*/ 6741280 w 6752848"/>
                <a:gd name="connsiteY8" fmla="*/ 509632 h 1806757"/>
                <a:gd name="connsiteX9" fmla="*/ 6329800 w 6752848"/>
                <a:gd name="connsiteY9" fmla="*/ 1667872 h 1806757"/>
                <a:gd name="connsiteX10" fmla="*/ 675760 w 6752848"/>
                <a:gd name="connsiteY10" fmla="*/ 1789792 h 1806757"/>
                <a:gd name="connsiteX11" fmla="*/ 50920 w 6752848"/>
                <a:gd name="connsiteY11" fmla="*/ 1515472 h 1806757"/>
                <a:gd name="connsiteX0" fmla="*/ 50920 w 6756193"/>
                <a:gd name="connsiteY0" fmla="*/ 1479077 h 1770362"/>
                <a:gd name="connsiteX1" fmla="*/ 203320 w 6756193"/>
                <a:gd name="connsiteY1" fmla="*/ 488477 h 1770362"/>
                <a:gd name="connsiteX2" fmla="*/ 1178680 w 6756193"/>
                <a:gd name="connsiteY2" fmla="*/ 305597 h 1770362"/>
                <a:gd name="connsiteX3" fmla="*/ 2733160 w 6756193"/>
                <a:gd name="connsiteY3" fmla="*/ 488477 h 1770362"/>
                <a:gd name="connsiteX4" fmla="*/ 4501000 w 6756193"/>
                <a:gd name="connsiteY4" fmla="*/ 412277 h 1770362"/>
                <a:gd name="connsiteX5" fmla="*/ 5491600 w 6756193"/>
                <a:gd name="connsiteY5" fmla="*/ 259877 h 1770362"/>
                <a:gd name="connsiteX6" fmla="*/ 5994520 w 6756193"/>
                <a:gd name="connsiteY6" fmla="*/ 797 h 1770362"/>
                <a:gd name="connsiteX7" fmla="*/ 6451720 w 6756193"/>
                <a:gd name="connsiteY7" fmla="*/ 350912 h 1770362"/>
                <a:gd name="connsiteX8" fmla="*/ 6741280 w 6756193"/>
                <a:gd name="connsiteY8" fmla="*/ 473237 h 1770362"/>
                <a:gd name="connsiteX9" fmla="*/ 6329800 w 6756193"/>
                <a:gd name="connsiteY9" fmla="*/ 1631477 h 1770362"/>
                <a:gd name="connsiteX10" fmla="*/ 675760 w 6756193"/>
                <a:gd name="connsiteY10" fmla="*/ 1753397 h 1770362"/>
                <a:gd name="connsiteX11" fmla="*/ 50920 w 6756193"/>
                <a:gd name="connsiteY11" fmla="*/ 1479077 h 1770362"/>
                <a:gd name="connsiteX0" fmla="*/ 50920 w 6756193"/>
                <a:gd name="connsiteY0" fmla="*/ 1220269 h 1511554"/>
                <a:gd name="connsiteX1" fmla="*/ 203320 w 6756193"/>
                <a:gd name="connsiteY1" fmla="*/ 229669 h 1511554"/>
                <a:gd name="connsiteX2" fmla="*/ 1178680 w 6756193"/>
                <a:gd name="connsiteY2" fmla="*/ 46789 h 1511554"/>
                <a:gd name="connsiteX3" fmla="*/ 2733160 w 6756193"/>
                <a:gd name="connsiteY3" fmla="*/ 229669 h 1511554"/>
                <a:gd name="connsiteX4" fmla="*/ 4501000 w 6756193"/>
                <a:gd name="connsiteY4" fmla="*/ 153469 h 1511554"/>
                <a:gd name="connsiteX5" fmla="*/ 5491600 w 6756193"/>
                <a:gd name="connsiteY5" fmla="*/ 1069 h 1511554"/>
                <a:gd name="connsiteX6" fmla="*/ 6451720 w 6756193"/>
                <a:gd name="connsiteY6" fmla="*/ 92104 h 1511554"/>
                <a:gd name="connsiteX7" fmla="*/ 6741280 w 6756193"/>
                <a:gd name="connsiteY7" fmla="*/ 214429 h 1511554"/>
                <a:gd name="connsiteX8" fmla="*/ 6329800 w 6756193"/>
                <a:gd name="connsiteY8" fmla="*/ 1372669 h 1511554"/>
                <a:gd name="connsiteX9" fmla="*/ 675760 w 6756193"/>
                <a:gd name="connsiteY9" fmla="*/ 1494589 h 1511554"/>
                <a:gd name="connsiteX10" fmla="*/ 50920 w 6756193"/>
                <a:gd name="connsiteY10" fmla="*/ 1220269 h 1511554"/>
                <a:gd name="connsiteX0" fmla="*/ 50920 w 6756193"/>
                <a:gd name="connsiteY0" fmla="*/ 1219788 h 1511073"/>
                <a:gd name="connsiteX1" fmla="*/ 203320 w 6756193"/>
                <a:gd name="connsiteY1" fmla="*/ 229188 h 1511073"/>
                <a:gd name="connsiteX2" fmla="*/ 1178680 w 6756193"/>
                <a:gd name="connsiteY2" fmla="*/ 46308 h 1511073"/>
                <a:gd name="connsiteX3" fmla="*/ 2733160 w 6756193"/>
                <a:gd name="connsiteY3" fmla="*/ 229188 h 1511073"/>
                <a:gd name="connsiteX4" fmla="*/ 4501000 w 6756193"/>
                <a:gd name="connsiteY4" fmla="*/ 152988 h 1511073"/>
                <a:gd name="connsiteX5" fmla="*/ 5491600 w 6756193"/>
                <a:gd name="connsiteY5" fmla="*/ 588 h 1511073"/>
                <a:gd name="connsiteX6" fmla="*/ 6741280 w 6756193"/>
                <a:gd name="connsiteY6" fmla="*/ 213948 h 1511073"/>
                <a:gd name="connsiteX7" fmla="*/ 6329800 w 6756193"/>
                <a:gd name="connsiteY7" fmla="*/ 1372188 h 1511073"/>
                <a:gd name="connsiteX8" fmla="*/ 675760 w 6756193"/>
                <a:gd name="connsiteY8" fmla="*/ 1494108 h 1511073"/>
                <a:gd name="connsiteX9" fmla="*/ 50920 w 6756193"/>
                <a:gd name="connsiteY9" fmla="*/ 1219788 h 1511073"/>
                <a:gd name="connsiteX0" fmla="*/ 50920 w 6671970"/>
                <a:gd name="connsiteY0" fmla="*/ 1222870 h 1514155"/>
                <a:gd name="connsiteX1" fmla="*/ 203320 w 6671970"/>
                <a:gd name="connsiteY1" fmla="*/ 232270 h 1514155"/>
                <a:gd name="connsiteX2" fmla="*/ 1178680 w 6671970"/>
                <a:gd name="connsiteY2" fmla="*/ 49390 h 1514155"/>
                <a:gd name="connsiteX3" fmla="*/ 2733160 w 6671970"/>
                <a:gd name="connsiteY3" fmla="*/ 232270 h 1514155"/>
                <a:gd name="connsiteX4" fmla="*/ 4501000 w 6671970"/>
                <a:gd name="connsiteY4" fmla="*/ 156070 h 1514155"/>
                <a:gd name="connsiteX5" fmla="*/ 5491600 w 6671970"/>
                <a:gd name="connsiteY5" fmla="*/ 3670 h 1514155"/>
                <a:gd name="connsiteX6" fmla="*/ 6588880 w 6671970"/>
                <a:gd name="connsiteY6" fmla="*/ 325372 h 1514155"/>
                <a:gd name="connsiteX7" fmla="*/ 6329800 w 6671970"/>
                <a:gd name="connsiteY7" fmla="*/ 1375270 h 1514155"/>
                <a:gd name="connsiteX8" fmla="*/ 675760 w 6671970"/>
                <a:gd name="connsiteY8" fmla="*/ 1497190 h 1514155"/>
                <a:gd name="connsiteX9" fmla="*/ 50920 w 6671970"/>
                <a:gd name="connsiteY9" fmla="*/ 1222870 h 1514155"/>
                <a:gd name="connsiteX0" fmla="*/ 50920 w 6780853"/>
                <a:gd name="connsiteY0" fmla="*/ 1222870 h 1514155"/>
                <a:gd name="connsiteX1" fmla="*/ 203320 w 6780853"/>
                <a:gd name="connsiteY1" fmla="*/ 232270 h 1514155"/>
                <a:gd name="connsiteX2" fmla="*/ 1178680 w 6780853"/>
                <a:gd name="connsiteY2" fmla="*/ 49390 h 1514155"/>
                <a:gd name="connsiteX3" fmla="*/ 2733160 w 6780853"/>
                <a:gd name="connsiteY3" fmla="*/ 232270 h 1514155"/>
                <a:gd name="connsiteX4" fmla="*/ 4501000 w 6780853"/>
                <a:gd name="connsiteY4" fmla="*/ 156070 h 1514155"/>
                <a:gd name="connsiteX5" fmla="*/ 5491600 w 6780853"/>
                <a:gd name="connsiteY5" fmla="*/ 3670 h 1514155"/>
                <a:gd name="connsiteX6" fmla="*/ 6588880 w 6780853"/>
                <a:gd name="connsiteY6" fmla="*/ 325372 h 1514155"/>
                <a:gd name="connsiteX7" fmla="*/ 6329800 w 6780853"/>
                <a:gd name="connsiteY7" fmla="*/ 1375270 h 1514155"/>
                <a:gd name="connsiteX8" fmla="*/ 675760 w 6780853"/>
                <a:gd name="connsiteY8" fmla="*/ 1497190 h 1514155"/>
                <a:gd name="connsiteX9" fmla="*/ 50920 w 6780853"/>
                <a:gd name="connsiteY9" fmla="*/ 1222870 h 1514155"/>
                <a:gd name="connsiteX0" fmla="*/ 50920 w 6780853"/>
                <a:gd name="connsiteY0" fmla="*/ 1222669 h 1513954"/>
                <a:gd name="connsiteX1" fmla="*/ 203320 w 6780853"/>
                <a:gd name="connsiteY1" fmla="*/ 232069 h 1513954"/>
                <a:gd name="connsiteX2" fmla="*/ 1178680 w 6780853"/>
                <a:gd name="connsiteY2" fmla="*/ 49189 h 1513954"/>
                <a:gd name="connsiteX3" fmla="*/ 2733160 w 6780853"/>
                <a:gd name="connsiteY3" fmla="*/ 172973 h 1513954"/>
                <a:gd name="connsiteX4" fmla="*/ 4501000 w 6780853"/>
                <a:gd name="connsiteY4" fmla="*/ 155869 h 1513954"/>
                <a:gd name="connsiteX5" fmla="*/ 5491600 w 6780853"/>
                <a:gd name="connsiteY5" fmla="*/ 3469 h 1513954"/>
                <a:gd name="connsiteX6" fmla="*/ 6588880 w 6780853"/>
                <a:gd name="connsiteY6" fmla="*/ 325171 h 1513954"/>
                <a:gd name="connsiteX7" fmla="*/ 6329800 w 6780853"/>
                <a:gd name="connsiteY7" fmla="*/ 1375069 h 1513954"/>
                <a:gd name="connsiteX8" fmla="*/ 675760 w 6780853"/>
                <a:gd name="connsiteY8" fmla="*/ 1496989 h 1513954"/>
                <a:gd name="connsiteX9" fmla="*/ 50920 w 6780853"/>
                <a:gd name="connsiteY9" fmla="*/ 1222669 h 1513954"/>
                <a:gd name="connsiteX0" fmla="*/ 50920 w 6780853"/>
                <a:gd name="connsiteY0" fmla="*/ 1223248 h 1514533"/>
                <a:gd name="connsiteX1" fmla="*/ 203320 w 6780853"/>
                <a:gd name="connsiteY1" fmla="*/ 232648 h 1514533"/>
                <a:gd name="connsiteX2" fmla="*/ 1178680 w 6780853"/>
                <a:gd name="connsiteY2" fmla="*/ 49768 h 1514533"/>
                <a:gd name="connsiteX3" fmla="*/ 2733160 w 6780853"/>
                <a:gd name="connsiteY3" fmla="*/ 173552 h 1514533"/>
                <a:gd name="connsiteX4" fmla="*/ 4180960 w 6780853"/>
                <a:gd name="connsiteY4" fmla="*/ 146598 h 1514533"/>
                <a:gd name="connsiteX5" fmla="*/ 5491600 w 6780853"/>
                <a:gd name="connsiteY5" fmla="*/ 4048 h 1514533"/>
                <a:gd name="connsiteX6" fmla="*/ 6588880 w 6780853"/>
                <a:gd name="connsiteY6" fmla="*/ 325750 h 1514533"/>
                <a:gd name="connsiteX7" fmla="*/ 6329800 w 6780853"/>
                <a:gd name="connsiteY7" fmla="*/ 1375648 h 1514533"/>
                <a:gd name="connsiteX8" fmla="*/ 675760 w 6780853"/>
                <a:gd name="connsiteY8" fmla="*/ 1497568 h 1514533"/>
                <a:gd name="connsiteX9" fmla="*/ 50920 w 6780853"/>
                <a:gd name="connsiteY9" fmla="*/ 1223248 h 1514533"/>
                <a:gd name="connsiteX0" fmla="*/ 213396 w 6943329"/>
                <a:gd name="connsiteY0" fmla="*/ 1223248 h 1514533"/>
                <a:gd name="connsiteX1" fmla="*/ 365796 w 6943329"/>
                <a:gd name="connsiteY1" fmla="*/ 232648 h 1514533"/>
                <a:gd name="connsiteX2" fmla="*/ 1341156 w 6943329"/>
                <a:gd name="connsiteY2" fmla="*/ 49768 h 1514533"/>
                <a:gd name="connsiteX3" fmla="*/ 2895636 w 6943329"/>
                <a:gd name="connsiteY3" fmla="*/ 173552 h 1514533"/>
                <a:gd name="connsiteX4" fmla="*/ 4343436 w 6943329"/>
                <a:gd name="connsiteY4" fmla="*/ 146598 h 1514533"/>
                <a:gd name="connsiteX5" fmla="*/ 5654076 w 6943329"/>
                <a:gd name="connsiteY5" fmla="*/ 4048 h 1514533"/>
                <a:gd name="connsiteX6" fmla="*/ 6751356 w 6943329"/>
                <a:gd name="connsiteY6" fmla="*/ 325750 h 1514533"/>
                <a:gd name="connsiteX7" fmla="*/ 6492276 w 6943329"/>
                <a:gd name="connsiteY7" fmla="*/ 1375648 h 1514533"/>
                <a:gd name="connsiteX8" fmla="*/ 838236 w 6943329"/>
                <a:gd name="connsiteY8" fmla="*/ 1497568 h 1514533"/>
                <a:gd name="connsiteX9" fmla="*/ 213396 w 6943329"/>
                <a:gd name="connsiteY9" fmla="*/ 1223248 h 1514533"/>
                <a:gd name="connsiteX0" fmla="*/ 650563 w 6755656"/>
                <a:gd name="connsiteY0" fmla="*/ 1497568 h 1587888"/>
                <a:gd name="connsiteX1" fmla="*/ 178123 w 6755656"/>
                <a:gd name="connsiteY1" fmla="*/ 232648 h 1587888"/>
                <a:gd name="connsiteX2" fmla="*/ 1153483 w 6755656"/>
                <a:gd name="connsiteY2" fmla="*/ 49768 h 1587888"/>
                <a:gd name="connsiteX3" fmla="*/ 2707963 w 6755656"/>
                <a:gd name="connsiteY3" fmla="*/ 173552 h 1587888"/>
                <a:gd name="connsiteX4" fmla="*/ 4155763 w 6755656"/>
                <a:gd name="connsiteY4" fmla="*/ 146598 h 1587888"/>
                <a:gd name="connsiteX5" fmla="*/ 5466403 w 6755656"/>
                <a:gd name="connsiteY5" fmla="*/ 4048 h 1587888"/>
                <a:gd name="connsiteX6" fmla="*/ 6563683 w 6755656"/>
                <a:gd name="connsiteY6" fmla="*/ 325750 h 1587888"/>
                <a:gd name="connsiteX7" fmla="*/ 6304603 w 6755656"/>
                <a:gd name="connsiteY7" fmla="*/ 1375648 h 1587888"/>
                <a:gd name="connsiteX8" fmla="*/ 650563 w 6755656"/>
                <a:gd name="connsiteY8" fmla="*/ 1497568 h 1587888"/>
                <a:gd name="connsiteX0" fmla="*/ 650563 w 6755656"/>
                <a:gd name="connsiteY0" fmla="*/ 1497568 h 1583511"/>
                <a:gd name="connsiteX1" fmla="*/ 178123 w 6755656"/>
                <a:gd name="connsiteY1" fmla="*/ 291744 h 1583511"/>
                <a:gd name="connsiteX2" fmla="*/ 1153483 w 6755656"/>
                <a:gd name="connsiteY2" fmla="*/ 49768 h 1583511"/>
                <a:gd name="connsiteX3" fmla="*/ 2707963 w 6755656"/>
                <a:gd name="connsiteY3" fmla="*/ 173552 h 1583511"/>
                <a:gd name="connsiteX4" fmla="*/ 4155763 w 6755656"/>
                <a:gd name="connsiteY4" fmla="*/ 146598 h 1583511"/>
                <a:gd name="connsiteX5" fmla="*/ 5466403 w 6755656"/>
                <a:gd name="connsiteY5" fmla="*/ 4048 h 1583511"/>
                <a:gd name="connsiteX6" fmla="*/ 6563683 w 6755656"/>
                <a:gd name="connsiteY6" fmla="*/ 325750 h 1583511"/>
                <a:gd name="connsiteX7" fmla="*/ 6304603 w 6755656"/>
                <a:gd name="connsiteY7" fmla="*/ 1375648 h 1583511"/>
                <a:gd name="connsiteX8" fmla="*/ 650563 w 6755656"/>
                <a:gd name="connsiteY8" fmla="*/ 1497568 h 1583511"/>
                <a:gd name="connsiteX0" fmla="*/ 685631 w 6790724"/>
                <a:gd name="connsiteY0" fmla="*/ 1497568 h 1583511"/>
                <a:gd name="connsiteX1" fmla="*/ 213191 w 6790724"/>
                <a:gd name="connsiteY1" fmla="*/ 291744 h 1583511"/>
                <a:gd name="connsiteX2" fmla="*/ 1188551 w 6790724"/>
                <a:gd name="connsiteY2" fmla="*/ 49768 h 1583511"/>
                <a:gd name="connsiteX3" fmla="*/ 2743031 w 6790724"/>
                <a:gd name="connsiteY3" fmla="*/ 173552 h 1583511"/>
                <a:gd name="connsiteX4" fmla="*/ 4190831 w 6790724"/>
                <a:gd name="connsiteY4" fmla="*/ 146598 h 1583511"/>
                <a:gd name="connsiteX5" fmla="*/ 5501471 w 6790724"/>
                <a:gd name="connsiteY5" fmla="*/ 4048 h 1583511"/>
                <a:gd name="connsiteX6" fmla="*/ 6598751 w 6790724"/>
                <a:gd name="connsiteY6" fmla="*/ 325750 h 1583511"/>
                <a:gd name="connsiteX7" fmla="*/ 6339671 w 6790724"/>
                <a:gd name="connsiteY7" fmla="*/ 1375648 h 1583511"/>
                <a:gd name="connsiteX8" fmla="*/ 685631 w 6790724"/>
                <a:gd name="connsiteY8" fmla="*/ 1497568 h 1583511"/>
                <a:gd name="connsiteX0" fmla="*/ 650563 w 6755656"/>
                <a:gd name="connsiteY0" fmla="*/ 1497568 h 1583511"/>
                <a:gd name="connsiteX1" fmla="*/ 178123 w 6755656"/>
                <a:gd name="connsiteY1" fmla="*/ 291744 h 1583511"/>
                <a:gd name="connsiteX2" fmla="*/ 1153483 w 6755656"/>
                <a:gd name="connsiteY2" fmla="*/ 138411 h 1583511"/>
                <a:gd name="connsiteX3" fmla="*/ 2707963 w 6755656"/>
                <a:gd name="connsiteY3" fmla="*/ 173552 h 1583511"/>
                <a:gd name="connsiteX4" fmla="*/ 4155763 w 6755656"/>
                <a:gd name="connsiteY4" fmla="*/ 146598 h 1583511"/>
                <a:gd name="connsiteX5" fmla="*/ 5466403 w 6755656"/>
                <a:gd name="connsiteY5" fmla="*/ 4048 h 1583511"/>
                <a:gd name="connsiteX6" fmla="*/ 6563683 w 6755656"/>
                <a:gd name="connsiteY6" fmla="*/ 325750 h 1583511"/>
                <a:gd name="connsiteX7" fmla="*/ 6304603 w 6755656"/>
                <a:gd name="connsiteY7" fmla="*/ 1375648 h 1583511"/>
                <a:gd name="connsiteX8" fmla="*/ 650563 w 6755656"/>
                <a:gd name="connsiteY8" fmla="*/ 1497568 h 1583511"/>
                <a:gd name="connsiteX0" fmla="*/ 650563 w 6755656"/>
                <a:gd name="connsiteY0" fmla="*/ 1497568 h 1583511"/>
                <a:gd name="connsiteX1" fmla="*/ 178123 w 6755656"/>
                <a:gd name="connsiteY1" fmla="*/ 291744 h 1583511"/>
                <a:gd name="connsiteX2" fmla="*/ 1153483 w 6755656"/>
                <a:gd name="connsiteY2" fmla="*/ 138411 h 1583511"/>
                <a:gd name="connsiteX3" fmla="*/ 2707963 w 6755656"/>
                <a:gd name="connsiteY3" fmla="*/ 173552 h 1583511"/>
                <a:gd name="connsiteX4" fmla="*/ 4155763 w 6755656"/>
                <a:gd name="connsiteY4" fmla="*/ 146598 h 1583511"/>
                <a:gd name="connsiteX5" fmla="*/ 5466403 w 6755656"/>
                <a:gd name="connsiteY5" fmla="*/ 4048 h 1583511"/>
                <a:gd name="connsiteX6" fmla="*/ 6563683 w 6755656"/>
                <a:gd name="connsiteY6" fmla="*/ 325750 h 1583511"/>
                <a:gd name="connsiteX7" fmla="*/ 6304603 w 6755656"/>
                <a:gd name="connsiteY7" fmla="*/ 1375648 h 1583511"/>
                <a:gd name="connsiteX8" fmla="*/ 650563 w 6755656"/>
                <a:gd name="connsiteY8" fmla="*/ 1497568 h 1583511"/>
                <a:gd name="connsiteX0" fmla="*/ 650563 w 6699359"/>
                <a:gd name="connsiteY0" fmla="*/ 1387687 h 1473630"/>
                <a:gd name="connsiteX1" fmla="*/ 178123 w 6699359"/>
                <a:gd name="connsiteY1" fmla="*/ 181863 h 1473630"/>
                <a:gd name="connsiteX2" fmla="*/ 1153483 w 6699359"/>
                <a:gd name="connsiteY2" fmla="*/ 28530 h 1473630"/>
                <a:gd name="connsiteX3" fmla="*/ 2707963 w 6699359"/>
                <a:gd name="connsiteY3" fmla="*/ 63671 h 1473630"/>
                <a:gd name="connsiteX4" fmla="*/ 4155763 w 6699359"/>
                <a:gd name="connsiteY4" fmla="*/ 36717 h 1473630"/>
                <a:gd name="connsiteX5" fmla="*/ 5573083 w 6699359"/>
                <a:gd name="connsiteY5" fmla="*/ 91153 h 1473630"/>
                <a:gd name="connsiteX6" fmla="*/ 6563683 w 6699359"/>
                <a:gd name="connsiteY6" fmla="*/ 215869 h 1473630"/>
                <a:gd name="connsiteX7" fmla="*/ 6304603 w 6699359"/>
                <a:gd name="connsiteY7" fmla="*/ 1265767 h 1473630"/>
                <a:gd name="connsiteX8" fmla="*/ 650563 w 6699359"/>
                <a:gd name="connsiteY8" fmla="*/ 1387687 h 1473630"/>
                <a:gd name="connsiteX0" fmla="*/ 650563 w 6699359"/>
                <a:gd name="connsiteY0" fmla="*/ 1387687 h 1473630"/>
                <a:gd name="connsiteX1" fmla="*/ 178123 w 6699359"/>
                <a:gd name="connsiteY1" fmla="*/ 181863 h 1473630"/>
                <a:gd name="connsiteX2" fmla="*/ 1153483 w 6699359"/>
                <a:gd name="connsiteY2" fmla="*/ 28530 h 1473630"/>
                <a:gd name="connsiteX3" fmla="*/ 2707963 w 6699359"/>
                <a:gd name="connsiteY3" fmla="*/ 63671 h 1473630"/>
                <a:gd name="connsiteX4" fmla="*/ 4155763 w 6699359"/>
                <a:gd name="connsiteY4" fmla="*/ 36717 h 1473630"/>
                <a:gd name="connsiteX5" fmla="*/ 5573083 w 6699359"/>
                <a:gd name="connsiteY5" fmla="*/ 91153 h 1473630"/>
                <a:gd name="connsiteX6" fmla="*/ 6563683 w 6699359"/>
                <a:gd name="connsiteY6" fmla="*/ 215869 h 1473630"/>
                <a:gd name="connsiteX7" fmla="*/ 6304603 w 6699359"/>
                <a:gd name="connsiteY7" fmla="*/ 1265767 h 1473630"/>
                <a:gd name="connsiteX8" fmla="*/ 650563 w 6699359"/>
                <a:gd name="connsiteY8" fmla="*/ 1387687 h 1473630"/>
                <a:gd name="connsiteX0" fmla="*/ 650563 w 6699359"/>
                <a:gd name="connsiteY0" fmla="*/ 1387687 h 1473630"/>
                <a:gd name="connsiteX1" fmla="*/ 178123 w 6699359"/>
                <a:gd name="connsiteY1" fmla="*/ 181863 h 1473630"/>
                <a:gd name="connsiteX2" fmla="*/ 1153483 w 6699359"/>
                <a:gd name="connsiteY2" fmla="*/ 28530 h 1473630"/>
                <a:gd name="connsiteX3" fmla="*/ 2707963 w 6699359"/>
                <a:gd name="connsiteY3" fmla="*/ 63671 h 1473630"/>
                <a:gd name="connsiteX4" fmla="*/ 4155763 w 6699359"/>
                <a:gd name="connsiteY4" fmla="*/ 36717 h 1473630"/>
                <a:gd name="connsiteX5" fmla="*/ 6563683 w 6699359"/>
                <a:gd name="connsiteY5" fmla="*/ 215869 h 1473630"/>
                <a:gd name="connsiteX6" fmla="*/ 6304603 w 6699359"/>
                <a:gd name="connsiteY6" fmla="*/ 1265767 h 1473630"/>
                <a:gd name="connsiteX7" fmla="*/ 650563 w 6699359"/>
                <a:gd name="connsiteY7" fmla="*/ 1387687 h 1473630"/>
                <a:gd name="connsiteX0" fmla="*/ 650563 w 6618960"/>
                <a:gd name="connsiteY0" fmla="*/ 1387687 h 1473630"/>
                <a:gd name="connsiteX1" fmla="*/ 178123 w 6618960"/>
                <a:gd name="connsiteY1" fmla="*/ 181863 h 1473630"/>
                <a:gd name="connsiteX2" fmla="*/ 1153483 w 6618960"/>
                <a:gd name="connsiteY2" fmla="*/ 28530 h 1473630"/>
                <a:gd name="connsiteX3" fmla="*/ 2707963 w 6618960"/>
                <a:gd name="connsiteY3" fmla="*/ 63671 h 1473630"/>
                <a:gd name="connsiteX4" fmla="*/ 4155763 w 6618960"/>
                <a:gd name="connsiteY4" fmla="*/ 36717 h 1473630"/>
                <a:gd name="connsiteX5" fmla="*/ 6380803 w 6618960"/>
                <a:gd name="connsiteY5" fmla="*/ 137075 h 1473630"/>
                <a:gd name="connsiteX6" fmla="*/ 6304603 w 6618960"/>
                <a:gd name="connsiteY6" fmla="*/ 1265767 h 1473630"/>
                <a:gd name="connsiteX7" fmla="*/ 650563 w 6618960"/>
                <a:gd name="connsiteY7" fmla="*/ 1387687 h 1473630"/>
                <a:gd name="connsiteX0" fmla="*/ 650563 w 6696616"/>
                <a:gd name="connsiteY0" fmla="*/ 1387687 h 1473630"/>
                <a:gd name="connsiteX1" fmla="*/ 178123 w 6696616"/>
                <a:gd name="connsiteY1" fmla="*/ 181863 h 1473630"/>
                <a:gd name="connsiteX2" fmla="*/ 1153483 w 6696616"/>
                <a:gd name="connsiteY2" fmla="*/ 28530 h 1473630"/>
                <a:gd name="connsiteX3" fmla="*/ 2707963 w 6696616"/>
                <a:gd name="connsiteY3" fmla="*/ 63671 h 1473630"/>
                <a:gd name="connsiteX4" fmla="*/ 4155763 w 6696616"/>
                <a:gd name="connsiteY4" fmla="*/ 66265 h 1473630"/>
                <a:gd name="connsiteX5" fmla="*/ 6380803 w 6696616"/>
                <a:gd name="connsiteY5" fmla="*/ 137075 h 1473630"/>
                <a:gd name="connsiteX6" fmla="*/ 6304603 w 6696616"/>
                <a:gd name="connsiteY6" fmla="*/ 1265767 h 1473630"/>
                <a:gd name="connsiteX7" fmla="*/ 650563 w 6696616"/>
                <a:gd name="connsiteY7" fmla="*/ 1387687 h 1473630"/>
                <a:gd name="connsiteX0" fmla="*/ 650563 w 6696616"/>
                <a:gd name="connsiteY0" fmla="*/ 1387687 h 1473630"/>
                <a:gd name="connsiteX1" fmla="*/ 178123 w 6696616"/>
                <a:gd name="connsiteY1" fmla="*/ 181863 h 1473630"/>
                <a:gd name="connsiteX2" fmla="*/ 1153483 w 6696616"/>
                <a:gd name="connsiteY2" fmla="*/ 28530 h 1473630"/>
                <a:gd name="connsiteX3" fmla="*/ 2707963 w 6696616"/>
                <a:gd name="connsiteY3" fmla="*/ 63671 h 1473630"/>
                <a:gd name="connsiteX4" fmla="*/ 4155763 w 6696616"/>
                <a:gd name="connsiteY4" fmla="*/ 66265 h 1473630"/>
                <a:gd name="connsiteX5" fmla="*/ 6380803 w 6696616"/>
                <a:gd name="connsiteY5" fmla="*/ 137075 h 1473630"/>
                <a:gd name="connsiteX6" fmla="*/ 6304603 w 6696616"/>
                <a:gd name="connsiteY6" fmla="*/ 1265767 h 1473630"/>
                <a:gd name="connsiteX7" fmla="*/ 650563 w 6696616"/>
                <a:gd name="connsiteY7" fmla="*/ 1387687 h 1473630"/>
                <a:gd name="connsiteX0" fmla="*/ 921288 w 6525381"/>
                <a:gd name="connsiteY0" fmla="*/ 1356875 h 1451258"/>
                <a:gd name="connsiteX1" fmla="*/ 6888 w 6525381"/>
                <a:gd name="connsiteY1" fmla="*/ 180599 h 1451258"/>
                <a:gd name="connsiteX2" fmla="*/ 982248 w 6525381"/>
                <a:gd name="connsiteY2" fmla="*/ 27266 h 1451258"/>
                <a:gd name="connsiteX3" fmla="*/ 2536728 w 6525381"/>
                <a:gd name="connsiteY3" fmla="*/ 62407 h 1451258"/>
                <a:gd name="connsiteX4" fmla="*/ 3984528 w 6525381"/>
                <a:gd name="connsiteY4" fmla="*/ 65001 h 1451258"/>
                <a:gd name="connsiteX5" fmla="*/ 6209568 w 6525381"/>
                <a:gd name="connsiteY5" fmla="*/ 135811 h 1451258"/>
                <a:gd name="connsiteX6" fmla="*/ 6133368 w 6525381"/>
                <a:gd name="connsiteY6" fmla="*/ 1264503 h 1451258"/>
                <a:gd name="connsiteX7" fmla="*/ 921288 w 6525381"/>
                <a:gd name="connsiteY7" fmla="*/ 1356875 h 1451258"/>
                <a:gd name="connsiteX0" fmla="*/ 949694 w 6553787"/>
                <a:gd name="connsiteY0" fmla="*/ 1353411 h 1426861"/>
                <a:gd name="connsiteX1" fmla="*/ 4814 w 6553787"/>
                <a:gd name="connsiteY1" fmla="*/ 462764 h 1426861"/>
                <a:gd name="connsiteX2" fmla="*/ 1010654 w 6553787"/>
                <a:gd name="connsiteY2" fmla="*/ 23802 h 1426861"/>
                <a:gd name="connsiteX3" fmla="*/ 2565134 w 6553787"/>
                <a:gd name="connsiteY3" fmla="*/ 58943 h 1426861"/>
                <a:gd name="connsiteX4" fmla="*/ 4012934 w 6553787"/>
                <a:gd name="connsiteY4" fmla="*/ 61537 h 1426861"/>
                <a:gd name="connsiteX5" fmla="*/ 6237974 w 6553787"/>
                <a:gd name="connsiteY5" fmla="*/ 132347 h 1426861"/>
                <a:gd name="connsiteX6" fmla="*/ 6161774 w 6553787"/>
                <a:gd name="connsiteY6" fmla="*/ 1261039 h 1426861"/>
                <a:gd name="connsiteX7" fmla="*/ 949694 w 6553787"/>
                <a:gd name="connsiteY7" fmla="*/ 1353411 h 1426861"/>
                <a:gd name="connsiteX0" fmla="*/ 949694 w 6553787"/>
                <a:gd name="connsiteY0" fmla="*/ 1332123 h 1405573"/>
                <a:gd name="connsiteX1" fmla="*/ 4814 w 6553787"/>
                <a:gd name="connsiteY1" fmla="*/ 441476 h 1405573"/>
                <a:gd name="connsiteX2" fmla="*/ 1010654 w 6553787"/>
                <a:gd name="connsiteY2" fmla="*/ 71459 h 1405573"/>
                <a:gd name="connsiteX3" fmla="*/ 2565134 w 6553787"/>
                <a:gd name="connsiteY3" fmla="*/ 37655 h 1405573"/>
                <a:gd name="connsiteX4" fmla="*/ 4012934 w 6553787"/>
                <a:gd name="connsiteY4" fmla="*/ 40249 h 1405573"/>
                <a:gd name="connsiteX5" fmla="*/ 6237974 w 6553787"/>
                <a:gd name="connsiteY5" fmla="*/ 111059 h 1405573"/>
                <a:gd name="connsiteX6" fmla="*/ 6161774 w 6553787"/>
                <a:gd name="connsiteY6" fmla="*/ 1239751 h 1405573"/>
                <a:gd name="connsiteX7" fmla="*/ 949694 w 6553787"/>
                <a:gd name="connsiteY7" fmla="*/ 1332123 h 1405573"/>
                <a:gd name="connsiteX0" fmla="*/ 949694 w 6485106"/>
                <a:gd name="connsiteY0" fmla="*/ 1304691 h 1378141"/>
                <a:gd name="connsiteX1" fmla="*/ 4814 w 6485106"/>
                <a:gd name="connsiteY1" fmla="*/ 414044 h 1378141"/>
                <a:gd name="connsiteX2" fmla="*/ 1010654 w 6485106"/>
                <a:gd name="connsiteY2" fmla="*/ 44027 h 1378141"/>
                <a:gd name="connsiteX3" fmla="*/ 2565134 w 6485106"/>
                <a:gd name="connsiteY3" fmla="*/ 10223 h 1378141"/>
                <a:gd name="connsiteX4" fmla="*/ 4012934 w 6485106"/>
                <a:gd name="connsiteY4" fmla="*/ 12817 h 1378141"/>
                <a:gd name="connsiteX5" fmla="*/ 6070334 w 6485106"/>
                <a:gd name="connsiteY5" fmla="*/ 123024 h 1378141"/>
                <a:gd name="connsiteX6" fmla="*/ 6161774 w 6485106"/>
                <a:gd name="connsiteY6" fmla="*/ 1212319 h 1378141"/>
                <a:gd name="connsiteX7" fmla="*/ 949694 w 6485106"/>
                <a:gd name="connsiteY7" fmla="*/ 1304691 h 1378141"/>
                <a:gd name="connsiteX0" fmla="*/ 840345 w 6375757"/>
                <a:gd name="connsiteY0" fmla="*/ 1304691 h 1376702"/>
                <a:gd name="connsiteX1" fmla="*/ 17385 w 6375757"/>
                <a:gd name="connsiteY1" fmla="*/ 433742 h 1376702"/>
                <a:gd name="connsiteX2" fmla="*/ 901305 w 6375757"/>
                <a:gd name="connsiteY2" fmla="*/ 44027 h 1376702"/>
                <a:gd name="connsiteX3" fmla="*/ 2455785 w 6375757"/>
                <a:gd name="connsiteY3" fmla="*/ 10223 h 1376702"/>
                <a:gd name="connsiteX4" fmla="*/ 3903585 w 6375757"/>
                <a:gd name="connsiteY4" fmla="*/ 12817 h 1376702"/>
                <a:gd name="connsiteX5" fmla="*/ 5960985 w 6375757"/>
                <a:gd name="connsiteY5" fmla="*/ 123024 h 1376702"/>
                <a:gd name="connsiteX6" fmla="*/ 6052425 w 6375757"/>
                <a:gd name="connsiteY6" fmla="*/ 1212319 h 1376702"/>
                <a:gd name="connsiteX7" fmla="*/ 840345 w 6375757"/>
                <a:gd name="connsiteY7" fmla="*/ 1304691 h 1376702"/>
                <a:gd name="connsiteX0" fmla="*/ 900294 w 6435706"/>
                <a:gd name="connsiteY0" fmla="*/ 1304691 h 1376702"/>
                <a:gd name="connsiteX1" fmla="*/ 77334 w 6435706"/>
                <a:gd name="connsiteY1" fmla="*/ 433742 h 1376702"/>
                <a:gd name="connsiteX2" fmla="*/ 961254 w 6435706"/>
                <a:gd name="connsiteY2" fmla="*/ 44027 h 1376702"/>
                <a:gd name="connsiteX3" fmla="*/ 2515734 w 6435706"/>
                <a:gd name="connsiteY3" fmla="*/ 10223 h 1376702"/>
                <a:gd name="connsiteX4" fmla="*/ 3963534 w 6435706"/>
                <a:gd name="connsiteY4" fmla="*/ 12817 h 1376702"/>
                <a:gd name="connsiteX5" fmla="*/ 6020934 w 6435706"/>
                <a:gd name="connsiteY5" fmla="*/ 123024 h 1376702"/>
                <a:gd name="connsiteX6" fmla="*/ 6112374 w 6435706"/>
                <a:gd name="connsiteY6" fmla="*/ 1212319 h 1376702"/>
                <a:gd name="connsiteX7" fmla="*/ 900294 w 6435706"/>
                <a:gd name="connsiteY7" fmla="*/ 1304691 h 1376702"/>
                <a:gd name="connsiteX0" fmla="*/ 1145520 w 6360892"/>
                <a:gd name="connsiteY0" fmla="*/ 1363787 h 1419981"/>
                <a:gd name="connsiteX1" fmla="*/ 2520 w 6360892"/>
                <a:gd name="connsiteY1" fmla="*/ 433742 h 1419981"/>
                <a:gd name="connsiteX2" fmla="*/ 886440 w 6360892"/>
                <a:gd name="connsiteY2" fmla="*/ 44027 h 1419981"/>
                <a:gd name="connsiteX3" fmla="*/ 2440920 w 6360892"/>
                <a:gd name="connsiteY3" fmla="*/ 10223 h 1419981"/>
                <a:gd name="connsiteX4" fmla="*/ 3888720 w 6360892"/>
                <a:gd name="connsiteY4" fmla="*/ 12817 h 1419981"/>
                <a:gd name="connsiteX5" fmla="*/ 5946120 w 6360892"/>
                <a:gd name="connsiteY5" fmla="*/ 123024 h 1419981"/>
                <a:gd name="connsiteX6" fmla="*/ 6037560 w 6360892"/>
                <a:gd name="connsiteY6" fmla="*/ 1212319 h 1419981"/>
                <a:gd name="connsiteX7" fmla="*/ 1145520 w 6360892"/>
                <a:gd name="connsiteY7" fmla="*/ 1363787 h 1419981"/>
                <a:gd name="connsiteX0" fmla="*/ 1182360 w 6397732"/>
                <a:gd name="connsiteY0" fmla="*/ 1363787 h 1419981"/>
                <a:gd name="connsiteX1" fmla="*/ 39360 w 6397732"/>
                <a:gd name="connsiteY1" fmla="*/ 433742 h 1419981"/>
                <a:gd name="connsiteX2" fmla="*/ 324959 w 6397732"/>
                <a:gd name="connsiteY2" fmla="*/ 151506 h 1419981"/>
                <a:gd name="connsiteX3" fmla="*/ 923280 w 6397732"/>
                <a:gd name="connsiteY3" fmla="*/ 44027 h 1419981"/>
                <a:gd name="connsiteX4" fmla="*/ 2477760 w 6397732"/>
                <a:gd name="connsiteY4" fmla="*/ 10223 h 1419981"/>
                <a:gd name="connsiteX5" fmla="*/ 3925560 w 6397732"/>
                <a:gd name="connsiteY5" fmla="*/ 12817 h 1419981"/>
                <a:gd name="connsiteX6" fmla="*/ 5982960 w 6397732"/>
                <a:gd name="connsiteY6" fmla="*/ 123024 h 1419981"/>
                <a:gd name="connsiteX7" fmla="*/ 6074400 w 6397732"/>
                <a:gd name="connsiteY7" fmla="*/ 1212319 h 1419981"/>
                <a:gd name="connsiteX8" fmla="*/ 1182360 w 6397732"/>
                <a:gd name="connsiteY8" fmla="*/ 1363787 h 1419981"/>
                <a:gd name="connsiteX0" fmla="*/ 1182360 w 6397732"/>
                <a:gd name="connsiteY0" fmla="*/ 1363787 h 1400462"/>
                <a:gd name="connsiteX1" fmla="*/ 39360 w 6397732"/>
                <a:gd name="connsiteY1" fmla="*/ 699672 h 1400462"/>
                <a:gd name="connsiteX2" fmla="*/ 324959 w 6397732"/>
                <a:gd name="connsiteY2" fmla="*/ 151506 h 1400462"/>
                <a:gd name="connsiteX3" fmla="*/ 923280 w 6397732"/>
                <a:gd name="connsiteY3" fmla="*/ 44027 h 1400462"/>
                <a:gd name="connsiteX4" fmla="*/ 2477760 w 6397732"/>
                <a:gd name="connsiteY4" fmla="*/ 10223 h 1400462"/>
                <a:gd name="connsiteX5" fmla="*/ 3925560 w 6397732"/>
                <a:gd name="connsiteY5" fmla="*/ 12817 h 1400462"/>
                <a:gd name="connsiteX6" fmla="*/ 5982960 w 6397732"/>
                <a:gd name="connsiteY6" fmla="*/ 123024 h 1400462"/>
                <a:gd name="connsiteX7" fmla="*/ 6074400 w 6397732"/>
                <a:gd name="connsiteY7" fmla="*/ 1212319 h 1400462"/>
                <a:gd name="connsiteX8" fmla="*/ 1182360 w 6397732"/>
                <a:gd name="connsiteY8" fmla="*/ 1363787 h 1400462"/>
                <a:gd name="connsiteX0" fmla="*/ 1144872 w 6360244"/>
                <a:gd name="connsiteY0" fmla="*/ 1363787 h 1400462"/>
                <a:gd name="connsiteX1" fmla="*/ 1872 w 6360244"/>
                <a:gd name="connsiteY1" fmla="*/ 699672 h 1400462"/>
                <a:gd name="connsiteX2" fmla="*/ 287471 w 6360244"/>
                <a:gd name="connsiteY2" fmla="*/ 151506 h 1400462"/>
                <a:gd name="connsiteX3" fmla="*/ 885792 w 6360244"/>
                <a:gd name="connsiteY3" fmla="*/ 44027 h 1400462"/>
                <a:gd name="connsiteX4" fmla="*/ 2440272 w 6360244"/>
                <a:gd name="connsiteY4" fmla="*/ 10223 h 1400462"/>
                <a:gd name="connsiteX5" fmla="*/ 3888072 w 6360244"/>
                <a:gd name="connsiteY5" fmla="*/ 12817 h 1400462"/>
                <a:gd name="connsiteX6" fmla="*/ 5945472 w 6360244"/>
                <a:gd name="connsiteY6" fmla="*/ 123024 h 1400462"/>
                <a:gd name="connsiteX7" fmla="*/ 6036912 w 6360244"/>
                <a:gd name="connsiteY7" fmla="*/ 1212319 h 1400462"/>
                <a:gd name="connsiteX8" fmla="*/ 1144872 w 6360244"/>
                <a:gd name="connsiteY8" fmla="*/ 1363787 h 1400462"/>
                <a:gd name="connsiteX0" fmla="*/ 1145295 w 6360667"/>
                <a:gd name="connsiteY0" fmla="*/ 1363787 h 1400462"/>
                <a:gd name="connsiteX1" fmla="*/ 2295 w 6360667"/>
                <a:gd name="connsiteY1" fmla="*/ 699672 h 1400462"/>
                <a:gd name="connsiteX2" fmla="*/ 287894 w 6360667"/>
                <a:gd name="connsiteY2" fmla="*/ 151506 h 1400462"/>
                <a:gd name="connsiteX3" fmla="*/ 886215 w 6360667"/>
                <a:gd name="connsiteY3" fmla="*/ 44027 h 1400462"/>
                <a:gd name="connsiteX4" fmla="*/ 2440695 w 6360667"/>
                <a:gd name="connsiteY4" fmla="*/ 10223 h 1400462"/>
                <a:gd name="connsiteX5" fmla="*/ 3888495 w 6360667"/>
                <a:gd name="connsiteY5" fmla="*/ 12817 h 1400462"/>
                <a:gd name="connsiteX6" fmla="*/ 5945895 w 6360667"/>
                <a:gd name="connsiteY6" fmla="*/ 123024 h 1400462"/>
                <a:gd name="connsiteX7" fmla="*/ 6037335 w 6360667"/>
                <a:gd name="connsiteY7" fmla="*/ 1212319 h 1400462"/>
                <a:gd name="connsiteX8" fmla="*/ 1145295 w 6360667"/>
                <a:gd name="connsiteY8" fmla="*/ 1363787 h 1400462"/>
                <a:gd name="connsiteX0" fmla="*/ 1344497 w 6407469"/>
                <a:gd name="connsiteY0" fmla="*/ 1353938 h 1392730"/>
                <a:gd name="connsiteX1" fmla="*/ 49097 w 6407469"/>
                <a:gd name="connsiteY1" fmla="*/ 699672 h 1392730"/>
                <a:gd name="connsiteX2" fmla="*/ 334696 w 6407469"/>
                <a:gd name="connsiteY2" fmla="*/ 151506 h 1392730"/>
                <a:gd name="connsiteX3" fmla="*/ 933017 w 6407469"/>
                <a:gd name="connsiteY3" fmla="*/ 44027 h 1392730"/>
                <a:gd name="connsiteX4" fmla="*/ 2487497 w 6407469"/>
                <a:gd name="connsiteY4" fmla="*/ 10223 h 1392730"/>
                <a:gd name="connsiteX5" fmla="*/ 3935297 w 6407469"/>
                <a:gd name="connsiteY5" fmla="*/ 12817 h 1392730"/>
                <a:gd name="connsiteX6" fmla="*/ 5992697 w 6407469"/>
                <a:gd name="connsiteY6" fmla="*/ 123024 h 1392730"/>
                <a:gd name="connsiteX7" fmla="*/ 6084137 w 6407469"/>
                <a:gd name="connsiteY7" fmla="*/ 1212319 h 1392730"/>
                <a:gd name="connsiteX8" fmla="*/ 1344497 w 6407469"/>
                <a:gd name="connsiteY8" fmla="*/ 1353938 h 1392730"/>
                <a:gd name="connsiteX0" fmla="*/ 1387313 w 6450285"/>
                <a:gd name="connsiteY0" fmla="*/ 1353938 h 1392730"/>
                <a:gd name="connsiteX1" fmla="*/ 91913 w 6450285"/>
                <a:gd name="connsiteY1" fmla="*/ 699672 h 1392730"/>
                <a:gd name="connsiteX2" fmla="*/ 202252 w 6450285"/>
                <a:gd name="connsiteY2" fmla="*/ 87485 h 1392730"/>
                <a:gd name="connsiteX3" fmla="*/ 975833 w 6450285"/>
                <a:gd name="connsiteY3" fmla="*/ 44027 h 1392730"/>
                <a:gd name="connsiteX4" fmla="*/ 2530313 w 6450285"/>
                <a:gd name="connsiteY4" fmla="*/ 10223 h 1392730"/>
                <a:gd name="connsiteX5" fmla="*/ 3978113 w 6450285"/>
                <a:gd name="connsiteY5" fmla="*/ 12817 h 1392730"/>
                <a:gd name="connsiteX6" fmla="*/ 6035513 w 6450285"/>
                <a:gd name="connsiteY6" fmla="*/ 123024 h 1392730"/>
                <a:gd name="connsiteX7" fmla="*/ 6126953 w 6450285"/>
                <a:gd name="connsiteY7" fmla="*/ 1212319 h 1392730"/>
                <a:gd name="connsiteX8" fmla="*/ 1387313 w 6450285"/>
                <a:gd name="connsiteY8" fmla="*/ 1353938 h 1392730"/>
                <a:gd name="connsiteX0" fmla="*/ 1387313 w 6450285"/>
                <a:gd name="connsiteY0" fmla="*/ 1353938 h 1392730"/>
                <a:gd name="connsiteX1" fmla="*/ 91913 w 6450285"/>
                <a:gd name="connsiteY1" fmla="*/ 699672 h 1392730"/>
                <a:gd name="connsiteX2" fmla="*/ 202252 w 6450285"/>
                <a:gd name="connsiteY2" fmla="*/ 87485 h 1392730"/>
                <a:gd name="connsiteX3" fmla="*/ 975833 w 6450285"/>
                <a:gd name="connsiteY3" fmla="*/ 44027 h 1392730"/>
                <a:gd name="connsiteX4" fmla="*/ 2530313 w 6450285"/>
                <a:gd name="connsiteY4" fmla="*/ 10223 h 1392730"/>
                <a:gd name="connsiteX5" fmla="*/ 3978113 w 6450285"/>
                <a:gd name="connsiteY5" fmla="*/ 12817 h 1392730"/>
                <a:gd name="connsiteX6" fmla="*/ 6035513 w 6450285"/>
                <a:gd name="connsiteY6" fmla="*/ 123024 h 1392730"/>
                <a:gd name="connsiteX7" fmla="*/ 6126953 w 6450285"/>
                <a:gd name="connsiteY7" fmla="*/ 1212319 h 1392730"/>
                <a:gd name="connsiteX8" fmla="*/ 1387313 w 6450285"/>
                <a:gd name="connsiteY8" fmla="*/ 1353938 h 1392730"/>
                <a:gd name="connsiteX0" fmla="*/ 1404256 w 6467228"/>
                <a:gd name="connsiteY0" fmla="*/ 1353938 h 1392730"/>
                <a:gd name="connsiteX1" fmla="*/ 108856 w 6467228"/>
                <a:gd name="connsiteY1" fmla="*/ 699672 h 1392730"/>
                <a:gd name="connsiteX2" fmla="*/ 219195 w 6467228"/>
                <a:gd name="connsiteY2" fmla="*/ 87485 h 1392730"/>
                <a:gd name="connsiteX3" fmla="*/ 992776 w 6467228"/>
                <a:gd name="connsiteY3" fmla="*/ 44027 h 1392730"/>
                <a:gd name="connsiteX4" fmla="*/ 2547256 w 6467228"/>
                <a:gd name="connsiteY4" fmla="*/ 10223 h 1392730"/>
                <a:gd name="connsiteX5" fmla="*/ 3995056 w 6467228"/>
                <a:gd name="connsiteY5" fmla="*/ 12817 h 1392730"/>
                <a:gd name="connsiteX6" fmla="*/ 6052456 w 6467228"/>
                <a:gd name="connsiteY6" fmla="*/ 123024 h 1392730"/>
                <a:gd name="connsiteX7" fmla="*/ 6143896 w 6467228"/>
                <a:gd name="connsiteY7" fmla="*/ 1212319 h 1392730"/>
                <a:gd name="connsiteX8" fmla="*/ 1404256 w 6467228"/>
                <a:gd name="connsiteY8" fmla="*/ 1353938 h 1392730"/>
                <a:gd name="connsiteX0" fmla="*/ 1466718 w 6529690"/>
                <a:gd name="connsiteY0" fmla="*/ 1353938 h 1392730"/>
                <a:gd name="connsiteX1" fmla="*/ 171318 w 6529690"/>
                <a:gd name="connsiteY1" fmla="*/ 699672 h 1392730"/>
                <a:gd name="connsiteX2" fmla="*/ 281657 w 6529690"/>
                <a:gd name="connsiteY2" fmla="*/ 87485 h 1392730"/>
                <a:gd name="connsiteX3" fmla="*/ 1055238 w 6529690"/>
                <a:gd name="connsiteY3" fmla="*/ 44027 h 1392730"/>
                <a:gd name="connsiteX4" fmla="*/ 2609718 w 6529690"/>
                <a:gd name="connsiteY4" fmla="*/ 10223 h 1392730"/>
                <a:gd name="connsiteX5" fmla="*/ 4057518 w 6529690"/>
                <a:gd name="connsiteY5" fmla="*/ 12817 h 1392730"/>
                <a:gd name="connsiteX6" fmla="*/ 6114918 w 6529690"/>
                <a:gd name="connsiteY6" fmla="*/ 123024 h 1392730"/>
                <a:gd name="connsiteX7" fmla="*/ 6206358 w 6529690"/>
                <a:gd name="connsiteY7" fmla="*/ 1212319 h 1392730"/>
                <a:gd name="connsiteX8" fmla="*/ 1466718 w 6529690"/>
                <a:gd name="connsiteY8" fmla="*/ 1353938 h 1392730"/>
                <a:gd name="connsiteX0" fmla="*/ 1488639 w 6551611"/>
                <a:gd name="connsiteY0" fmla="*/ 1353938 h 1392730"/>
                <a:gd name="connsiteX1" fmla="*/ 193239 w 6551611"/>
                <a:gd name="connsiteY1" fmla="*/ 699672 h 1392730"/>
                <a:gd name="connsiteX2" fmla="*/ 265478 w 6551611"/>
                <a:gd name="connsiteY2" fmla="*/ 200751 h 1392730"/>
                <a:gd name="connsiteX3" fmla="*/ 1077159 w 6551611"/>
                <a:gd name="connsiteY3" fmla="*/ 44027 h 1392730"/>
                <a:gd name="connsiteX4" fmla="*/ 2631639 w 6551611"/>
                <a:gd name="connsiteY4" fmla="*/ 10223 h 1392730"/>
                <a:gd name="connsiteX5" fmla="*/ 4079439 w 6551611"/>
                <a:gd name="connsiteY5" fmla="*/ 12817 h 1392730"/>
                <a:gd name="connsiteX6" fmla="*/ 6136839 w 6551611"/>
                <a:gd name="connsiteY6" fmla="*/ 123024 h 1392730"/>
                <a:gd name="connsiteX7" fmla="*/ 6228279 w 6551611"/>
                <a:gd name="connsiteY7" fmla="*/ 1212319 h 1392730"/>
                <a:gd name="connsiteX8" fmla="*/ 1488639 w 6551611"/>
                <a:gd name="connsiteY8" fmla="*/ 1353938 h 1392730"/>
                <a:gd name="connsiteX0" fmla="*/ 1420557 w 6483529"/>
                <a:gd name="connsiteY0" fmla="*/ 1353938 h 1392730"/>
                <a:gd name="connsiteX1" fmla="*/ 125157 w 6483529"/>
                <a:gd name="connsiteY1" fmla="*/ 699672 h 1392730"/>
                <a:gd name="connsiteX2" fmla="*/ 197396 w 6483529"/>
                <a:gd name="connsiteY2" fmla="*/ 200751 h 1392730"/>
                <a:gd name="connsiteX3" fmla="*/ 1009077 w 6483529"/>
                <a:gd name="connsiteY3" fmla="*/ 44027 h 1392730"/>
                <a:gd name="connsiteX4" fmla="*/ 2563557 w 6483529"/>
                <a:gd name="connsiteY4" fmla="*/ 10223 h 1392730"/>
                <a:gd name="connsiteX5" fmla="*/ 4011357 w 6483529"/>
                <a:gd name="connsiteY5" fmla="*/ 12817 h 1392730"/>
                <a:gd name="connsiteX6" fmla="*/ 6068757 w 6483529"/>
                <a:gd name="connsiteY6" fmla="*/ 123024 h 1392730"/>
                <a:gd name="connsiteX7" fmla="*/ 6160197 w 6483529"/>
                <a:gd name="connsiteY7" fmla="*/ 1212319 h 1392730"/>
                <a:gd name="connsiteX8" fmla="*/ 1420557 w 6483529"/>
                <a:gd name="connsiteY8" fmla="*/ 1353938 h 1392730"/>
                <a:gd name="connsiteX0" fmla="*/ 1412267 w 6475239"/>
                <a:gd name="connsiteY0" fmla="*/ 1353938 h 1388738"/>
                <a:gd name="connsiteX1" fmla="*/ 101627 w 6475239"/>
                <a:gd name="connsiteY1" fmla="*/ 753843 h 1388738"/>
                <a:gd name="connsiteX2" fmla="*/ 189106 w 6475239"/>
                <a:gd name="connsiteY2" fmla="*/ 200751 h 1388738"/>
                <a:gd name="connsiteX3" fmla="*/ 1000787 w 6475239"/>
                <a:gd name="connsiteY3" fmla="*/ 44027 h 1388738"/>
                <a:gd name="connsiteX4" fmla="*/ 2555267 w 6475239"/>
                <a:gd name="connsiteY4" fmla="*/ 10223 h 1388738"/>
                <a:gd name="connsiteX5" fmla="*/ 4003067 w 6475239"/>
                <a:gd name="connsiteY5" fmla="*/ 12817 h 1388738"/>
                <a:gd name="connsiteX6" fmla="*/ 6060467 w 6475239"/>
                <a:gd name="connsiteY6" fmla="*/ 123024 h 1388738"/>
                <a:gd name="connsiteX7" fmla="*/ 6151907 w 6475239"/>
                <a:gd name="connsiteY7" fmla="*/ 1212319 h 1388738"/>
                <a:gd name="connsiteX8" fmla="*/ 1412267 w 6475239"/>
                <a:gd name="connsiteY8" fmla="*/ 1353938 h 1388738"/>
                <a:gd name="connsiteX0" fmla="*/ 1398780 w 6461752"/>
                <a:gd name="connsiteY0" fmla="*/ 1353938 h 1388738"/>
                <a:gd name="connsiteX1" fmla="*/ 88140 w 6461752"/>
                <a:gd name="connsiteY1" fmla="*/ 753843 h 1388738"/>
                <a:gd name="connsiteX2" fmla="*/ 175619 w 6461752"/>
                <a:gd name="connsiteY2" fmla="*/ 200751 h 1388738"/>
                <a:gd name="connsiteX3" fmla="*/ 987300 w 6461752"/>
                <a:gd name="connsiteY3" fmla="*/ 44027 h 1388738"/>
                <a:gd name="connsiteX4" fmla="*/ 2541780 w 6461752"/>
                <a:gd name="connsiteY4" fmla="*/ 10223 h 1388738"/>
                <a:gd name="connsiteX5" fmla="*/ 3989580 w 6461752"/>
                <a:gd name="connsiteY5" fmla="*/ 12817 h 1388738"/>
                <a:gd name="connsiteX6" fmla="*/ 6046980 w 6461752"/>
                <a:gd name="connsiteY6" fmla="*/ 123024 h 1388738"/>
                <a:gd name="connsiteX7" fmla="*/ 6138420 w 6461752"/>
                <a:gd name="connsiteY7" fmla="*/ 1212319 h 1388738"/>
                <a:gd name="connsiteX8" fmla="*/ 1398780 w 6461752"/>
                <a:gd name="connsiteY8" fmla="*/ 1353938 h 1388738"/>
                <a:gd name="connsiteX0" fmla="*/ 1394171 w 6457143"/>
                <a:gd name="connsiteY0" fmla="*/ 1353938 h 1388738"/>
                <a:gd name="connsiteX1" fmla="*/ 83531 w 6457143"/>
                <a:gd name="connsiteY1" fmla="*/ 753843 h 1388738"/>
                <a:gd name="connsiteX2" fmla="*/ 171010 w 6457143"/>
                <a:gd name="connsiteY2" fmla="*/ 200751 h 1388738"/>
                <a:gd name="connsiteX3" fmla="*/ 868391 w 6457143"/>
                <a:gd name="connsiteY3" fmla="*/ 19404 h 1388738"/>
                <a:gd name="connsiteX4" fmla="*/ 2537171 w 6457143"/>
                <a:gd name="connsiteY4" fmla="*/ 10223 h 1388738"/>
                <a:gd name="connsiteX5" fmla="*/ 3984971 w 6457143"/>
                <a:gd name="connsiteY5" fmla="*/ 12817 h 1388738"/>
                <a:gd name="connsiteX6" fmla="*/ 6042371 w 6457143"/>
                <a:gd name="connsiteY6" fmla="*/ 123024 h 1388738"/>
                <a:gd name="connsiteX7" fmla="*/ 6133811 w 6457143"/>
                <a:gd name="connsiteY7" fmla="*/ 1212319 h 1388738"/>
                <a:gd name="connsiteX8" fmla="*/ 1394171 w 6457143"/>
                <a:gd name="connsiteY8" fmla="*/ 1353938 h 1388738"/>
                <a:gd name="connsiteX0" fmla="*/ 1394171 w 6457143"/>
                <a:gd name="connsiteY0" fmla="*/ 1356050 h 1390850"/>
                <a:gd name="connsiteX1" fmla="*/ 83531 w 6457143"/>
                <a:gd name="connsiteY1" fmla="*/ 755955 h 1390850"/>
                <a:gd name="connsiteX2" fmla="*/ 171010 w 6457143"/>
                <a:gd name="connsiteY2" fmla="*/ 202863 h 1390850"/>
                <a:gd name="connsiteX3" fmla="*/ 868391 w 6457143"/>
                <a:gd name="connsiteY3" fmla="*/ 21516 h 1390850"/>
                <a:gd name="connsiteX4" fmla="*/ 3984971 w 6457143"/>
                <a:gd name="connsiteY4" fmla="*/ 14929 h 1390850"/>
                <a:gd name="connsiteX5" fmla="*/ 6042371 w 6457143"/>
                <a:gd name="connsiteY5" fmla="*/ 125136 h 1390850"/>
                <a:gd name="connsiteX6" fmla="*/ 6133811 w 6457143"/>
                <a:gd name="connsiteY6" fmla="*/ 1214431 h 1390850"/>
                <a:gd name="connsiteX7" fmla="*/ 1394171 w 6457143"/>
                <a:gd name="connsiteY7" fmla="*/ 1356050 h 1390850"/>
                <a:gd name="connsiteX0" fmla="*/ 1405743 w 6468715"/>
                <a:gd name="connsiteY0" fmla="*/ 1356050 h 1390850"/>
                <a:gd name="connsiteX1" fmla="*/ 95103 w 6468715"/>
                <a:gd name="connsiteY1" fmla="*/ 755955 h 1390850"/>
                <a:gd name="connsiteX2" fmla="*/ 182582 w 6468715"/>
                <a:gd name="connsiteY2" fmla="*/ 202863 h 1390850"/>
                <a:gd name="connsiteX3" fmla="*/ 879963 w 6468715"/>
                <a:gd name="connsiteY3" fmla="*/ 21516 h 1390850"/>
                <a:gd name="connsiteX4" fmla="*/ 3996543 w 6468715"/>
                <a:gd name="connsiteY4" fmla="*/ 14929 h 1390850"/>
                <a:gd name="connsiteX5" fmla="*/ 6053943 w 6468715"/>
                <a:gd name="connsiteY5" fmla="*/ 125136 h 1390850"/>
                <a:gd name="connsiteX6" fmla="*/ 6145383 w 6468715"/>
                <a:gd name="connsiteY6" fmla="*/ 1214431 h 1390850"/>
                <a:gd name="connsiteX7" fmla="*/ 1405743 w 6468715"/>
                <a:gd name="connsiteY7" fmla="*/ 1356050 h 1390850"/>
                <a:gd name="connsiteX0" fmla="*/ 1405743 w 6468715"/>
                <a:gd name="connsiteY0" fmla="*/ 1356050 h 1390850"/>
                <a:gd name="connsiteX1" fmla="*/ 95103 w 6468715"/>
                <a:gd name="connsiteY1" fmla="*/ 755955 h 1390850"/>
                <a:gd name="connsiteX2" fmla="*/ 182582 w 6468715"/>
                <a:gd name="connsiteY2" fmla="*/ 202863 h 1390850"/>
                <a:gd name="connsiteX3" fmla="*/ 879963 w 6468715"/>
                <a:gd name="connsiteY3" fmla="*/ 21516 h 1390850"/>
                <a:gd name="connsiteX4" fmla="*/ 3996543 w 6468715"/>
                <a:gd name="connsiteY4" fmla="*/ 14929 h 1390850"/>
                <a:gd name="connsiteX5" fmla="*/ 6053943 w 6468715"/>
                <a:gd name="connsiteY5" fmla="*/ 125136 h 1390850"/>
                <a:gd name="connsiteX6" fmla="*/ 6145383 w 6468715"/>
                <a:gd name="connsiteY6" fmla="*/ 1214431 h 1390850"/>
                <a:gd name="connsiteX7" fmla="*/ 1405743 w 6468715"/>
                <a:gd name="connsiteY7" fmla="*/ 1356050 h 1390850"/>
                <a:gd name="connsiteX0" fmla="*/ 1405743 w 6468715"/>
                <a:gd name="connsiteY0" fmla="*/ 1356050 h 1390850"/>
                <a:gd name="connsiteX1" fmla="*/ 95103 w 6468715"/>
                <a:gd name="connsiteY1" fmla="*/ 755955 h 1390850"/>
                <a:gd name="connsiteX2" fmla="*/ 182582 w 6468715"/>
                <a:gd name="connsiteY2" fmla="*/ 202863 h 1390850"/>
                <a:gd name="connsiteX3" fmla="*/ 879963 w 6468715"/>
                <a:gd name="connsiteY3" fmla="*/ 21516 h 1390850"/>
                <a:gd name="connsiteX4" fmla="*/ 3996543 w 6468715"/>
                <a:gd name="connsiteY4" fmla="*/ 14929 h 1390850"/>
                <a:gd name="connsiteX5" fmla="*/ 6053943 w 6468715"/>
                <a:gd name="connsiteY5" fmla="*/ 125136 h 1390850"/>
                <a:gd name="connsiteX6" fmla="*/ 6145383 w 6468715"/>
                <a:gd name="connsiteY6" fmla="*/ 1214431 h 1390850"/>
                <a:gd name="connsiteX7" fmla="*/ 1405743 w 6468715"/>
                <a:gd name="connsiteY7" fmla="*/ 1356050 h 1390850"/>
                <a:gd name="connsiteX0" fmla="*/ 1405743 w 6468715"/>
                <a:gd name="connsiteY0" fmla="*/ 1359922 h 1394722"/>
                <a:gd name="connsiteX1" fmla="*/ 95103 w 6468715"/>
                <a:gd name="connsiteY1" fmla="*/ 759827 h 1394722"/>
                <a:gd name="connsiteX2" fmla="*/ 182582 w 6468715"/>
                <a:gd name="connsiteY2" fmla="*/ 206735 h 1394722"/>
                <a:gd name="connsiteX3" fmla="*/ 879963 w 6468715"/>
                <a:gd name="connsiteY3" fmla="*/ 25388 h 1394722"/>
                <a:gd name="connsiteX4" fmla="*/ 3996543 w 6468715"/>
                <a:gd name="connsiteY4" fmla="*/ 18801 h 1394722"/>
                <a:gd name="connsiteX5" fmla="*/ 6053943 w 6468715"/>
                <a:gd name="connsiteY5" fmla="*/ 129008 h 1394722"/>
                <a:gd name="connsiteX6" fmla="*/ 6145383 w 6468715"/>
                <a:gd name="connsiteY6" fmla="*/ 1218303 h 1394722"/>
                <a:gd name="connsiteX7" fmla="*/ 1405743 w 6468715"/>
                <a:gd name="connsiteY7" fmla="*/ 1359922 h 1394722"/>
                <a:gd name="connsiteX0" fmla="*/ 1350802 w 6413774"/>
                <a:gd name="connsiteY0" fmla="*/ 1359922 h 1394722"/>
                <a:gd name="connsiteX1" fmla="*/ 397652 w 6413774"/>
                <a:gd name="connsiteY1" fmla="*/ 1137007 h 1394722"/>
                <a:gd name="connsiteX2" fmla="*/ 40162 w 6413774"/>
                <a:gd name="connsiteY2" fmla="*/ 759827 h 1394722"/>
                <a:gd name="connsiteX3" fmla="*/ 127641 w 6413774"/>
                <a:gd name="connsiteY3" fmla="*/ 206735 h 1394722"/>
                <a:gd name="connsiteX4" fmla="*/ 825022 w 6413774"/>
                <a:gd name="connsiteY4" fmla="*/ 25388 h 1394722"/>
                <a:gd name="connsiteX5" fmla="*/ 3941602 w 6413774"/>
                <a:gd name="connsiteY5" fmla="*/ 18801 h 1394722"/>
                <a:gd name="connsiteX6" fmla="*/ 5999002 w 6413774"/>
                <a:gd name="connsiteY6" fmla="*/ 129008 h 1394722"/>
                <a:gd name="connsiteX7" fmla="*/ 6090442 w 6413774"/>
                <a:gd name="connsiteY7" fmla="*/ 1218303 h 1394722"/>
                <a:gd name="connsiteX8" fmla="*/ 1350802 w 6413774"/>
                <a:gd name="connsiteY8" fmla="*/ 1359922 h 1394722"/>
                <a:gd name="connsiteX0" fmla="*/ 1347421 w 6410393"/>
                <a:gd name="connsiteY0" fmla="*/ 1359922 h 1361478"/>
                <a:gd name="connsiteX1" fmla="*/ 127735 w 6410393"/>
                <a:gd name="connsiteY1" fmla="*/ 1216908 h 1361478"/>
                <a:gd name="connsiteX2" fmla="*/ 36781 w 6410393"/>
                <a:gd name="connsiteY2" fmla="*/ 759827 h 1361478"/>
                <a:gd name="connsiteX3" fmla="*/ 124260 w 6410393"/>
                <a:gd name="connsiteY3" fmla="*/ 206735 h 1361478"/>
                <a:gd name="connsiteX4" fmla="*/ 821641 w 6410393"/>
                <a:gd name="connsiteY4" fmla="*/ 25388 h 1361478"/>
                <a:gd name="connsiteX5" fmla="*/ 3938221 w 6410393"/>
                <a:gd name="connsiteY5" fmla="*/ 18801 h 1361478"/>
                <a:gd name="connsiteX6" fmla="*/ 5995621 w 6410393"/>
                <a:gd name="connsiteY6" fmla="*/ 129008 h 1361478"/>
                <a:gd name="connsiteX7" fmla="*/ 6087061 w 6410393"/>
                <a:gd name="connsiteY7" fmla="*/ 1218303 h 1361478"/>
                <a:gd name="connsiteX8" fmla="*/ 1347421 w 6410393"/>
                <a:gd name="connsiteY8" fmla="*/ 1359922 h 1361478"/>
                <a:gd name="connsiteX0" fmla="*/ 1462947 w 6525919"/>
                <a:gd name="connsiteY0" fmla="*/ 1359922 h 1361478"/>
                <a:gd name="connsiteX1" fmla="*/ 243261 w 6525919"/>
                <a:gd name="connsiteY1" fmla="*/ 1216908 h 1361478"/>
                <a:gd name="connsiteX2" fmla="*/ 2 w 6525919"/>
                <a:gd name="connsiteY2" fmla="*/ 759827 h 1361478"/>
                <a:gd name="connsiteX3" fmla="*/ 239786 w 6525919"/>
                <a:gd name="connsiteY3" fmla="*/ 206735 h 1361478"/>
                <a:gd name="connsiteX4" fmla="*/ 937167 w 6525919"/>
                <a:gd name="connsiteY4" fmla="*/ 25388 h 1361478"/>
                <a:gd name="connsiteX5" fmla="*/ 4053747 w 6525919"/>
                <a:gd name="connsiteY5" fmla="*/ 18801 h 1361478"/>
                <a:gd name="connsiteX6" fmla="*/ 6111147 w 6525919"/>
                <a:gd name="connsiteY6" fmla="*/ 129008 h 1361478"/>
                <a:gd name="connsiteX7" fmla="*/ 6202587 w 6525919"/>
                <a:gd name="connsiteY7" fmla="*/ 1218303 h 1361478"/>
                <a:gd name="connsiteX8" fmla="*/ 1462947 w 6525919"/>
                <a:gd name="connsiteY8" fmla="*/ 1359922 h 1361478"/>
                <a:gd name="connsiteX0" fmla="*/ 1465613 w 6528585"/>
                <a:gd name="connsiteY0" fmla="*/ 1356854 h 1358410"/>
                <a:gd name="connsiteX1" fmla="*/ 245927 w 6528585"/>
                <a:gd name="connsiteY1" fmla="*/ 1213840 h 1358410"/>
                <a:gd name="connsiteX2" fmla="*/ 2668 w 6528585"/>
                <a:gd name="connsiteY2" fmla="*/ 756759 h 1358410"/>
                <a:gd name="connsiteX3" fmla="*/ 332693 w 6528585"/>
                <a:gd name="connsiteY3" fmla="*/ 216269 h 1358410"/>
                <a:gd name="connsiteX4" fmla="*/ 939833 w 6528585"/>
                <a:gd name="connsiteY4" fmla="*/ 22320 h 1358410"/>
                <a:gd name="connsiteX5" fmla="*/ 4056413 w 6528585"/>
                <a:gd name="connsiteY5" fmla="*/ 15733 h 1358410"/>
                <a:gd name="connsiteX6" fmla="*/ 6113813 w 6528585"/>
                <a:gd name="connsiteY6" fmla="*/ 125940 h 1358410"/>
                <a:gd name="connsiteX7" fmla="*/ 6205253 w 6528585"/>
                <a:gd name="connsiteY7" fmla="*/ 1215235 h 1358410"/>
                <a:gd name="connsiteX8" fmla="*/ 1465613 w 6528585"/>
                <a:gd name="connsiteY8" fmla="*/ 1356854 h 1358410"/>
                <a:gd name="connsiteX0" fmla="*/ 1465613 w 6528585"/>
                <a:gd name="connsiteY0" fmla="*/ 1354914 h 1356470"/>
                <a:gd name="connsiteX1" fmla="*/ 245927 w 6528585"/>
                <a:gd name="connsiteY1" fmla="*/ 1211900 h 1356470"/>
                <a:gd name="connsiteX2" fmla="*/ 2668 w 6528585"/>
                <a:gd name="connsiteY2" fmla="*/ 754819 h 1356470"/>
                <a:gd name="connsiteX3" fmla="*/ 332693 w 6528585"/>
                <a:gd name="connsiteY3" fmla="*/ 214329 h 1356470"/>
                <a:gd name="connsiteX4" fmla="*/ 1249230 w 6528585"/>
                <a:gd name="connsiteY4" fmla="*/ 26681 h 1356470"/>
                <a:gd name="connsiteX5" fmla="*/ 4056413 w 6528585"/>
                <a:gd name="connsiteY5" fmla="*/ 13793 h 1356470"/>
                <a:gd name="connsiteX6" fmla="*/ 6113813 w 6528585"/>
                <a:gd name="connsiteY6" fmla="*/ 124000 h 1356470"/>
                <a:gd name="connsiteX7" fmla="*/ 6205253 w 6528585"/>
                <a:gd name="connsiteY7" fmla="*/ 1213295 h 1356470"/>
                <a:gd name="connsiteX8" fmla="*/ 1465613 w 6528585"/>
                <a:gd name="connsiteY8" fmla="*/ 1354914 h 1356470"/>
                <a:gd name="connsiteX0" fmla="*/ 1465613 w 6528585"/>
                <a:gd name="connsiteY0" fmla="*/ 1369672 h 1371228"/>
                <a:gd name="connsiteX1" fmla="*/ 245927 w 6528585"/>
                <a:gd name="connsiteY1" fmla="*/ 1226658 h 1371228"/>
                <a:gd name="connsiteX2" fmla="*/ 2668 w 6528585"/>
                <a:gd name="connsiteY2" fmla="*/ 769577 h 1371228"/>
                <a:gd name="connsiteX3" fmla="*/ 332693 w 6528585"/>
                <a:gd name="connsiteY3" fmla="*/ 229087 h 1371228"/>
                <a:gd name="connsiteX4" fmla="*/ 1249230 w 6528585"/>
                <a:gd name="connsiteY4" fmla="*/ 16235 h 1371228"/>
                <a:gd name="connsiteX5" fmla="*/ 4056413 w 6528585"/>
                <a:gd name="connsiteY5" fmla="*/ 28551 h 1371228"/>
                <a:gd name="connsiteX6" fmla="*/ 6113813 w 6528585"/>
                <a:gd name="connsiteY6" fmla="*/ 138758 h 1371228"/>
                <a:gd name="connsiteX7" fmla="*/ 6205253 w 6528585"/>
                <a:gd name="connsiteY7" fmla="*/ 1228053 h 1371228"/>
                <a:gd name="connsiteX8" fmla="*/ 1465613 w 6528585"/>
                <a:gd name="connsiteY8" fmla="*/ 1369672 h 1371228"/>
                <a:gd name="connsiteX0" fmla="*/ 1465613 w 6528585"/>
                <a:gd name="connsiteY0" fmla="*/ 1358936 h 1360492"/>
                <a:gd name="connsiteX1" fmla="*/ 245927 w 6528585"/>
                <a:gd name="connsiteY1" fmla="*/ 1215922 h 1360492"/>
                <a:gd name="connsiteX2" fmla="*/ 2668 w 6528585"/>
                <a:gd name="connsiteY2" fmla="*/ 758841 h 1360492"/>
                <a:gd name="connsiteX3" fmla="*/ 332693 w 6528585"/>
                <a:gd name="connsiteY3" fmla="*/ 218351 h 1360492"/>
                <a:gd name="connsiteX4" fmla="*/ 1249230 w 6528585"/>
                <a:gd name="connsiteY4" fmla="*/ 5499 h 1360492"/>
                <a:gd name="connsiteX5" fmla="*/ 3502079 w 6528585"/>
                <a:gd name="connsiteY5" fmla="*/ 68225 h 1360492"/>
                <a:gd name="connsiteX6" fmla="*/ 6113813 w 6528585"/>
                <a:gd name="connsiteY6" fmla="*/ 128022 h 1360492"/>
                <a:gd name="connsiteX7" fmla="*/ 6205253 w 6528585"/>
                <a:gd name="connsiteY7" fmla="*/ 1217317 h 1360492"/>
                <a:gd name="connsiteX8" fmla="*/ 1465613 w 6528585"/>
                <a:gd name="connsiteY8" fmla="*/ 1358936 h 1360492"/>
                <a:gd name="connsiteX0" fmla="*/ 1465613 w 6528585"/>
                <a:gd name="connsiteY0" fmla="*/ 1354270 h 1355826"/>
                <a:gd name="connsiteX1" fmla="*/ 245927 w 6528585"/>
                <a:gd name="connsiteY1" fmla="*/ 1211256 h 1355826"/>
                <a:gd name="connsiteX2" fmla="*/ 2668 w 6528585"/>
                <a:gd name="connsiteY2" fmla="*/ 754175 h 1355826"/>
                <a:gd name="connsiteX3" fmla="*/ 332693 w 6528585"/>
                <a:gd name="connsiteY3" fmla="*/ 213685 h 1355826"/>
                <a:gd name="connsiteX4" fmla="*/ 1249230 w 6528585"/>
                <a:gd name="connsiteY4" fmla="*/ 833 h 1355826"/>
                <a:gd name="connsiteX5" fmla="*/ 3502079 w 6528585"/>
                <a:gd name="connsiteY5" fmla="*/ 139173 h 1355826"/>
                <a:gd name="connsiteX6" fmla="*/ 6113813 w 6528585"/>
                <a:gd name="connsiteY6" fmla="*/ 123356 h 1355826"/>
                <a:gd name="connsiteX7" fmla="*/ 6205253 w 6528585"/>
                <a:gd name="connsiteY7" fmla="*/ 1212651 h 1355826"/>
                <a:gd name="connsiteX8" fmla="*/ 1465613 w 6528585"/>
                <a:gd name="connsiteY8" fmla="*/ 1354270 h 1355826"/>
                <a:gd name="connsiteX0" fmla="*/ 1465613 w 6528585"/>
                <a:gd name="connsiteY0" fmla="*/ 1353437 h 1354993"/>
                <a:gd name="connsiteX1" fmla="*/ 245927 w 6528585"/>
                <a:gd name="connsiteY1" fmla="*/ 1210423 h 1354993"/>
                <a:gd name="connsiteX2" fmla="*/ 2668 w 6528585"/>
                <a:gd name="connsiteY2" fmla="*/ 753342 h 1354993"/>
                <a:gd name="connsiteX3" fmla="*/ 332693 w 6528585"/>
                <a:gd name="connsiteY3" fmla="*/ 212852 h 1354993"/>
                <a:gd name="connsiteX4" fmla="*/ 1249230 w 6528585"/>
                <a:gd name="connsiteY4" fmla="*/ 0 h 1354993"/>
                <a:gd name="connsiteX5" fmla="*/ 3502079 w 6528585"/>
                <a:gd name="connsiteY5" fmla="*/ 94232 h 1354993"/>
                <a:gd name="connsiteX6" fmla="*/ 6113813 w 6528585"/>
                <a:gd name="connsiteY6" fmla="*/ 122523 h 1354993"/>
                <a:gd name="connsiteX7" fmla="*/ 6205253 w 6528585"/>
                <a:gd name="connsiteY7" fmla="*/ 1211818 h 1354993"/>
                <a:gd name="connsiteX8" fmla="*/ 1465613 w 6528585"/>
                <a:gd name="connsiteY8" fmla="*/ 1353437 h 1354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28585" h="1354993">
                  <a:moveTo>
                    <a:pt x="1465613" y="1353437"/>
                  </a:moveTo>
                  <a:cubicBezTo>
                    <a:pt x="472392" y="1353205"/>
                    <a:pt x="464367" y="1310439"/>
                    <a:pt x="245927" y="1210423"/>
                  </a:cubicBezTo>
                  <a:cubicBezTo>
                    <a:pt x="27487" y="1110407"/>
                    <a:pt x="-11793" y="919604"/>
                    <a:pt x="2668" y="753342"/>
                  </a:cubicBezTo>
                  <a:cubicBezTo>
                    <a:pt x="17129" y="587080"/>
                    <a:pt x="124933" y="338409"/>
                    <a:pt x="332693" y="212852"/>
                  </a:cubicBezTo>
                  <a:cubicBezTo>
                    <a:pt x="540453" y="87295"/>
                    <a:pt x="720999" y="19770"/>
                    <a:pt x="1249230" y="0"/>
                  </a:cubicBezTo>
                  <a:lnTo>
                    <a:pt x="3502079" y="94232"/>
                  </a:lnTo>
                  <a:cubicBezTo>
                    <a:pt x="4312843" y="114652"/>
                    <a:pt x="5755673" y="-77394"/>
                    <a:pt x="6113813" y="122523"/>
                  </a:cubicBezTo>
                  <a:cubicBezTo>
                    <a:pt x="6471953" y="322440"/>
                    <a:pt x="6789453" y="998458"/>
                    <a:pt x="6205253" y="1211818"/>
                  </a:cubicBezTo>
                  <a:cubicBezTo>
                    <a:pt x="5194333" y="1379458"/>
                    <a:pt x="2458834" y="1353670"/>
                    <a:pt x="1465613" y="1353437"/>
                  </a:cubicBezTo>
                  <a:close/>
                </a:path>
              </a:pathLst>
            </a:custGeom>
            <a:solidFill>
              <a:srgbClr val="34736B"/>
            </a:solidFill>
            <a:ln>
              <a:noFill/>
            </a:ln>
          </p:spPr>
          <p:style>
            <a:lnRef idx="0">
              <a:scrgbClr r="0" g="0" b="0"/>
            </a:lnRef>
            <a:fillRef idx="0">
              <a:scrgbClr r="0" g="0" b="0"/>
            </a:fillRef>
            <a:effectRef idx="0">
              <a:scrgbClr r="0" g="0" b="0"/>
            </a:effectRef>
            <a:fontRef idx="minor">
              <a:schemeClr val="lt1"/>
            </a:fontRef>
          </p:style>
          <p:txBody>
            <a:bodyPr lIns="252000" rIns="252000" rtlCol="0" anchor="ctr"/>
            <a:lstStyle/>
            <a:p>
              <a:pPr lvl="0" algn="ctr">
                <a:buClrTx/>
                <a:defRPr/>
              </a:pPr>
              <a:r>
                <a:rPr lang="sv-SE" sz="2400" b="1" kern="1200" dirty="0">
                  <a:solidFill>
                    <a:srgbClr val="FFFFFF"/>
                  </a:solidFill>
                  <a:latin typeface="Jost Medium"/>
                </a:rPr>
                <a:t>Mobilisera aktörer</a:t>
              </a:r>
              <a:br>
                <a:rPr lang="sv-SE" sz="2000" kern="1200" dirty="0">
                  <a:solidFill>
                    <a:srgbClr val="FFFFFF"/>
                  </a:solidFill>
                  <a:latin typeface="Jost Medium"/>
                </a:rPr>
              </a:br>
              <a:r>
                <a:rPr lang="sv-SE" sz="500" kern="1200" dirty="0">
                  <a:solidFill>
                    <a:srgbClr val="FFFFFF"/>
                  </a:solidFill>
                  <a:latin typeface="Jost Medium"/>
                </a:rPr>
                <a:t>  </a:t>
              </a:r>
              <a:endParaRPr lang="sv-SE" sz="800" kern="1200" dirty="0">
                <a:solidFill>
                  <a:srgbClr val="FFFFFF"/>
                </a:solidFill>
                <a:latin typeface="Jost Medium"/>
              </a:endParaRPr>
            </a:p>
            <a:p>
              <a:pPr marL="285750" lvl="0" indent="-285750">
                <a:buClrTx/>
                <a:buFont typeface="Arial" panose="020B0604020202020204" pitchFamily="34" charset="0"/>
                <a:buChar char="•"/>
                <a:defRPr/>
              </a:pPr>
              <a:r>
                <a:rPr lang="sv-SE" sz="1600" kern="1200" dirty="0">
                  <a:solidFill>
                    <a:srgbClr val="FFFFFF"/>
                  </a:solidFill>
                  <a:latin typeface="Jost Medium"/>
                </a:rPr>
                <a:t>Delaktighet och engagemang för missionen</a:t>
              </a:r>
            </a:p>
            <a:p>
              <a:pPr marL="285750" lvl="0" indent="-285750">
                <a:buClrTx/>
                <a:buFont typeface="Arial" panose="020B0604020202020204" pitchFamily="34" charset="0"/>
                <a:buChar char="•"/>
                <a:defRPr/>
              </a:pPr>
              <a:r>
                <a:rPr lang="sv-SE" sz="1600" kern="1200" dirty="0">
                  <a:solidFill>
                    <a:srgbClr val="FFFFFF"/>
                  </a:solidFill>
                  <a:latin typeface="Jost Medium"/>
                </a:rPr>
                <a:t>Aktörsgrupper för samhandling</a:t>
              </a:r>
            </a:p>
            <a:p>
              <a:pPr marL="285750" lvl="0" indent="-285750">
                <a:buClrTx/>
                <a:buFont typeface="Arial" panose="020B0604020202020204" pitchFamily="34" charset="0"/>
                <a:buChar char="•"/>
                <a:defRPr/>
              </a:pPr>
              <a:r>
                <a:rPr lang="sv-SE" sz="1600" kern="1200" dirty="0">
                  <a:solidFill>
                    <a:srgbClr val="FFFFFF"/>
                  </a:solidFill>
                  <a:latin typeface="Jost Medium"/>
                </a:rPr>
                <a:t>Bygga kapacitet hos aktörer</a:t>
              </a:r>
            </a:p>
          </p:txBody>
        </p:sp>
      </p:grpSp>
      <p:grpSp>
        <p:nvGrpSpPr>
          <p:cNvPr id="2" name="Grupp 1">
            <a:extLst>
              <a:ext uri="{FF2B5EF4-FFF2-40B4-BE49-F238E27FC236}">
                <a16:creationId xmlns:a16="http://schemas.microsoft.com/office/drawing/2014/main" id="{70A733BB-3B86-8B30-EC2D-42C1DBFC4E06}"/>
              </a:ext>
            </a:extLst>
          </p:cNvPr>
          <p:cNvGrpSpPr/>
          <p:nvPr/>
        </p:nvGrpSpPr>
        <p:grpSpPr>
          <a:xfrm>
            <a:off x="778843" y="1889601"/>
            <a:ext cx="4926440" cy="2135214"/>
            <a:chOff x="928826" y="1679478"/>
            <a:chExt cx="5405711" cy="2294128"/>
          </a:xfrm>
        </p:grpSpPr>
        <p:sp>
          <p:nvSpPr>
            <p:cNvPr id="7" name="Frihandsfigur: Form 6">
              <a:extLst>
                <a:ext uri="{FF2B5EF4-FFF2-40B4-BE49-F238E27FC236}">
                  <a16:creationId xmlns:a16="http://schemas.microsoft.com/office/drawing/2014/main" id="{F7995B8F-B2D5-A635-33DA-F59D85069711}"/>
                </a:ext>
              </a:extLst>
            </p:cNvPr>
            <p:cNvSpPr/>
            <p:nvPr/>
          </p:nvSpPr>
          <p:spPr>
            <a:xfrm>
              <a:off x="928826" y="1679478"/>
              <a:ext cx="5355786" cy="2294128"/>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70947 w 4801756"/>
                <a:gd name="connsiteY0" fmla="*/ 95810 h 2719899"/>
                <a:gd name="connsiteX1" fmla="*/ 371058 w 4801756"/>
                <a:gd name="connsiteY1" fmla="*/ 130521 h 2719899"/>
                <a:gd name="connsiteX2" fmla="*/ 4987 w 4801756"/>
                <a:gd name="connsiteY2" fmla="*/ 1666885 h 2719899"/>
                <a:gd name="connsiteX3" fmla="*/ 523147 w 4801756"/>
                <a:gd name="connsiteY3" fmla="*/ 2569236 h 2719899"/>
                <a:gd name="connsiteX4" fmla="*/ 2519587 w 4801756"/>
                <a:gd name="connsiteY4" fmla="*/ 2535565 h 2719899"/>
                <a:gd name="connsiteX5" fmla="*/ 4424587 w 4801756"/>
                <a:gd name="connsiteY5" fmla="*/ 2674912 h 2719899"/>
                <a:gd name="connsiteX6" fmla="*/ 4737007 w 4801756"/>
                <a:gd name="connsiteY6" fmla="*/ 1635491 h 2719899"/>
                <a:gd name="connsiteX7" fmla="*/ 4485547 w 4801756"/>
                <a:gd name="connsiteY7" fmla="*/ 232078 h 2719899"/>
                <a:gd name="connsiteX8" fmla="*/ 1970947 w 4801756"/>
                <a:gd name="connsiteY8" fmla="*/ 95810 h 2719899"/>
                <a:gd name="connsiteX0" fmla="*/ 1970947 w 4865408"/>
                <a:gd name="connsiteY0" fmla="*/ 127825 h 2751914"/>
                <a:gd name="connsiteX1" fmla="*/ 371058 w 4865408"/>
                <a:gd name="connsiteY1" fmla="*/ 162536 h 2751914"/>
                <a:gd name="connsiteX2" fmla="*/ 4987 w 4865408"/>
                <a:gd name="connsiteY2" fmla="*/ 1698900 h 2751914"/>
                <a:gd name="connsiteX3" fmla="*/ 523147 w 4865408"/>
                <a:gd name="connsiteY3" fmla="*/ 2601251 h 2751914"/>
                <a:gd name="connsiteX4" fmla="*/ 2519587 w 4865408"/>
                <a:gd name="connsiteY4" fmla="*/ 2567580 h 2751914"/>
                <a:gd name="connsiteX5" fmla="*/ 4424587 w 4865408"/>
                <a:gd name="connsiteY5" fmla="*/ 2706927 h 2751914"/>
                <a:gd name="connsiteX6" fmla="*/ 4737007 w 4865408"/>
                <a:gd name="connsiteY6" fmla="*/ 1667506 h 2751914"/>
                <a:gd name="connsiteX7" fmla="*/ 4607156 w 4865408"/>
                <a:gd name="connsiteY7" fmla="*/ 111834 h 2751914"/>
                <a:gd name="connsiteX8" fmla="*/ 1970947 w 4865408"/>
                <a:gd name="connsiteY8" fmla="*/ 127825 h 2751914"/>
                <a:gd name="connsiteX0" fmla="*/ 1970947 w 4865408"/>
                <a:gd name="connsiteY0" fmla="*/ 127825 h 2770921"/>
                <a:gd name="connsiteX1" fmla="*/ 371058 w 4865408"/>
                <a:gd name="connsiteY1" fmla="*/ 162536 h 2770921"/>
                <a:gd name="connsiteX2" fmla="*/ 4987 w 4865408"/>
                <a:gd name="connsiteY2" fmla="*/ 1698900 h 2770921"/>
                <a:gd name="connsiteX3" fmla="*/ 523147 w 4865408"/>
                <a:gd name="connsiteY3" fmla="*/ 2601251 h 2770921"/>
                <a:gd name="connsiteX4" fmla="*/ 2533099 w 4865408"/>
                <a:gd name="connsiteY4" fmla="*/ 2652167 h 2770921"/>
                <a:gd name="connsiteX5" fmla="*/ 4424587 w 4865408"/>
                <a:gd name="connsiteY5" fmla="*/ 2706927 h 2770921"/>
                <a:gd name="connsiteX6" fmla="*/ 4737007 w 4865408"/>
                <a:gd name="connsiteY6" fmla="*/ 1667506 h 2770921"/>
                <a:gd name="connsiteX7" fmla="*/ 4607156 w 4865408"/>
                <a:gd name="connsiteY7" fmla="*/ 111834 h 2770921"/>
                <a:gd name="connsiteX8" fmla="*/ 1970947 w 4865408"/>
                <a:gd name="connsiteY8" fmla="*/ 127825 h 2770921"/>
                <a:gd name="connsiteX0" fmla="*/ 1970947 w 4865408"/>
                <a:gd name="connsiteY0" fmla="*/ 127825 h 3079061"/>
                <a:gd name="connsiteX1" fmla="*/ 371058 w 4865408"/>
                <a:gd name="connsiteY1" fmla="*/ 162536 h 3079061"/>
                <a:gd name="connsiteX2" fmla="*/ 4987 w 4865408"/>
                <a:gd name="connsiteY2" fmla="*/ 1698900 h 3079061"/>
                <a:gd name="connsiteX3" fmla="*/ 523147 w 4865408"/>
                <a:gd name="connsiteY3" fmla="*/ 2601251 h 3079061"/>
                <a:gd name="connsiteX4" fmla="*/ 2533099 w 4865408"/>
                <a:gd name="connsiteY4" fmla="*/ 2652167 h 3079061"/>
                <a:gd name="connsiteX5" fmla="*/ 4181372 w 4865408"/>
                <a:gd name="connsiteY5" fmla="*/ 3045280 h 3079061"/>
                <a:gd name="connsiteX6" fmla="*/ 4737007 w 4865408"/>
                <a:gd name="connsiteY6" fmla="*/ 1667506 h 3079061"/>
                <a:gd name="connsiteX7" fmla="*/ 4607156 w 4865408"/>
                <a:gd name="connsiteY7" fmla="*/ 111834 h 3079061"/>
                <a:gd name="connsiteX8" fmla="*/ 1970947 w 4865408"/>
                <a:gd name="connsiteY8" fmla="*/ 127825 h 3079061"/>
                <a:gd name="connsiteX0" fmla="*/ 1970947 w 4865408"/>
                <a:gd name="connsiteY0" fmla="*/ 127825 h 3094546"/>
                <a:gd name="connsiteX1" fmla="*/ 371058 w 4865408"/>
                <a:gd name="connsiteY1" fmla="*/ 162536 h 3094546"/>
                <a:gd name="connsiteX2" fmla="*/ 4987 w 4865408"/>
                <a:gd name="connsiteY2" fmla="*/ 1698900 h 3094546"/>
                <a:gd name="connsiteX3" fmla="*/ 523147 w 4865408"/>
                <a:gd name="connsiteY3" fmla="*/ 2601251 h 3094546"/>
                <a:gd name="connsiteX4" fmla="*/ 2533099 w 4865408"/>
                <a:gd name="connsiteY4" fmla="*/ 2770590 h 3094546"/>
                <a:gd name="connsiteX5" fmla="*/ 4181372 w 4865408"/>
                <a:gd name="connsiteY5" fmla="*/ 3045280 h 3094546"/>
                <a:gd name="connsiteX6" fmla="*/ 4737007 w 4865408"/>
                <a:gd name="connsiteY6" fmla="*/ 1667506 h 3094546"/>
                <a:gd name="connsiteX7" fmla="*/ 4607156 w 4865408"/>
                <a:gd name="connsiteY7" fmla="*/ 111834 h 3094546"/>
                <a:gd name="connsiteX8" fmla="*/ 1970947 w 4865408"/>
                <a:gd name="connsiteY8" fmla="*/ 127825 h 3094546"/>
                <a:gd name="connsiteX0" fmla="*/ 1970947 w 4788276"/>
                <a:gd name="connsiteY0" fmla="*/ 127825 h 3094546"/>
                <a:gd name="connsiteX1" fmla="*/ 371058 w 4788276"/>
                <a:gd name="connsiteY1" fmla="*/ 162536 h 3094546"/>
                <a:gd name="connsiteX2" fmla="*/ 4987 w 4788276"/>
                <a:gd name="connsiteY2" fmla="*/ 1698900 h 3094546"/>
                <a:gd name="connsiteX3" fmla="*/ 523147 w 4788276"/>
                <a:gd name="connsiteY3" fmla="*/ 2601251 h 3094546"/>
                <a:gd name="connsiteX4" fmla="*/ 2533099 w 4788276"/>
                <a:gd name="connsiteY4" fmla="*/ 2770590 h 3094546"/>
                <a:gd name="connsiteX5" fmla="*/ 4181372 w 4788276"/>
                <a:gd name="connsiteY5" fmla="*/ 3045280 h 3094546"/>
                <a:gd name="connsiteX6" fmla="*/ 4534329 w 4788276"/>
                <a:gd name="connsiteY6" fmla="*/ 1667506 h 3094546"/>
                <a:gd name="connsiteX7" fmla="*/ 4607156 w 4788276"/>
                <a:gd name="connsiteY7" fmla="*/ 111834 h 3094546"/>
                <a:gd name="connsiteX8" fmla="*/ 1970947 w 4788276"/>
                <a:gd name="connsiteY8" fmla="*/ 127825 h 3094546"/>
                <a:gd name="connsiteX0" fmla="*/ 1972986 w 4790317"/>
                <a:gd name="connsiteY0" fmla="*/ 127825 h 3092874"/>
                <a:gd name="connsiteX1" fmla="*/ 373097 w 4790317"/>
                <a:gd name="connsiteY1" fmla="*/ 162536 h 3092874"/>
                <a:gd name="connsiteX2" fmla="*/ 7026 w 4790317"/>
                <a:gd name="connsiteY2" fmla="*/ 1698900 h 3092874"/>
                <a:gd name="connsiteX3" fmla="*/ 565722 w 4790317"/>
                <a:gd name="connsiteY3" fmla="*/ 2719674 h 3092874"/>
                <a:gd name="connsiteX4" fmla="*/ 2535138 w 4790317"/>
                <a:gd name="connsiteY4" fmla="*/ 2770590 h 3092874"/>
                <a:gd name="connsiteX5" fmla="*/ 4183411 w 4790317"/>
                <a:gd name="connsiteY5" fmla="*/ 3045280 h 3092874"/>
                <a:gd name="connsiteX6" fmla="*/ 4536368 w 4790317"/>
                <a:gd name="connsiteY6" fmla="*/ 1667506 h 3092874"/>
                <a:gd name="connsiteX7" fmla="*/ 4609195 w 4790317"/>
                <a:gd name="connsiteY7" fmla="*/ 111834 h 3092874"/>
                <a:gd name="connsiteX8" fmla="*/ 1972986 w 4790317"/>
                <a:gd name="connsiteY8" fmla="*/ 127825 h 3092874"/>
                <a:gd name="connsiteX0" fmla="*/ 2033966 w 4851296"/>
                <a:gd name="connsiteY0" fmla="*/ 127825 h 3092874"/>
                <a:gd name="connsiteX1" fmla="*/ 434077 w 4851296"/>
                <a:gd name="connsiteY1" fmla="*/ 162536 h 3092874"/>
                <a:gd name="connsiteX2" fmla="*/ 49858 w 4851296"/>
                <a:gd name="connsiteY2" fmla="*/ 1195688 h 3092874"/>
                <a:gd name="connsiteX3" fmla="*/ 68006 w 4851296"/>
                <a:gd name="connsiteY3" fmla="*/ 1698900 h 3092874"/>
                <a:gd name="connsiteX4" fmla="*/ 626702 w 4851296"/>
                <a:gd name="connsiteY4" fmla="*/ 2719674 h 3092874"/>
                <a:gd name="connsiteX5" fmla="*/ 2596118 w 4851296"/>
                <a:gd name="connsiteY5" fmla="*/ 2770590 h 3092874"/>
                <a:gd name="connsiteX6" fmla="*/ 4244391 w 4851296"/>
                <a:gd name="connsiteY6" fmla="*/ 3045280 h 3092874"/>
                <a:gd name="connsiteX7" fmla="*/ 4597348 w 4851296"/>
                <a:gd name="connsiteY7" fmla="*/ 1667506 h 3092874"/>
                <a:gd name="connsiteX8" fmla="*/ 4670175 w 4851296"/>
                <a:gd name="connsiteY8" fmla="*/ 111834 h 3092874"/>
                <a:gd name="connsiteX9" fmla="*/ 2033966 w 4851296"/>
                <a:gd name="connsiteY9" fmla="*/ 127825 h 3092874"/>
                <a:gd name="connsiteX0" fmla="*/ 1992055 w 4809385"/>
                <a:gd name="connsiteY0" fmla="*/ 127825 h 3092874"/>
                <a:gd name="connsiteX1" fmla="*/ 392166 w 4809385"/>
                <a:gd name="connsiteY1" fmla="*/ 162536 h 3092874"/>
                <a:gd name="connsiteX2" fmla="*/ 7947 w 4809385"/>
                <a:gd name="connsiteY2" fmla="*/ 1195688 h 3092874"/>
                <a:gd name="connsiteX3" fmla="*/ 350382 w 4809385"/>
                <a:gd name="connsiteY3" fmla="*/ 1817322 h 3092874"/>
                <a:gd name="connsiteX4" fmla="*/ 584791 w 4809385"/>
                <a:gd name="connsiteY4" fmla="*/ 2719674 h 3092874"/>
                <a:gd name="connsiteX5" fmla="*/ 2554207 w 4809385"/>
                <a:gd name="connsiteY5" fmla="*/ 2770590 h 3092874"/>
                <a:gd name="connsiteX6" fmla="*/ 4202480 w 4809385"/>
                <a:gd name="connsiteY6" fmla="*/ 3045280 h 3092874"/>
                <a:gd name="connsiteX7" fmla="*/ 4555437 w 4809385"/>
                <a:gd name="connsiteY7" fmla="*/ 1667506 h 3092874"/>
                <a:gd name="connsiteX8" fmla="*/ 4628264 w 4809385"/>
                <a:gd name="connsiteY8" fmla="*/ 111834 h 3092874"/>
                <a:gd name="connsiteX9" fmla="*/ 1992055 w 4809385"/>
                <a:gd name="connsiteY9" fmla="*/ 127825 h 3092874"/>
                <a:gd name="connsiteX0" fmla="*/ 1992055 w 4809385"/>
                <a:gd name="connsiteY0" fmla="*/ 127825 h 3092874"/>
                <a:gd name="connsiteX1" fmla="*/ 392166 w 4809385"/>
                <a:gd name="connsiteY1" fmla="*/ 162536 h 3092874"/>
                <a:gd name="connsiteX2" fmla="*/ 7947 w 4809385"/>
                <a:gd name="connsiteY2" fmla="*/ 789667 h 3092874"/>
                <a:gd name="connsiteX3" fmla="*/ 350382 w 4809385"/>
                <a:gd name="connsiteY3" fmla="*/ 1817322 h 3092874"/>
                <a:gd name="connsiteX4" fmla="*/ 584791 w 4809385"/>
                <a:gd name="connsiteY4" fmla="*/ 2719674 h 3092874"/>
                <a:gd name="connsiteX5" fmla="*/ 2554207 w 4809385"/>
                <a:gd name="connsiteY5" fmla="*/ 2770590 h 3092874"/>
                <a:gd name="connsiteX6" fmla="*/ 4202480 w 4809385"/>
                <a:gd name="connsiteY6" fmla="*/ 3045280 h 3092874"/>
                <a:gd name="connsiteX7" fmla="*/ 4555437 w 4809385"/>
                <a:gd name="connsiteY7" fmla="*/ 1667506 h 3092874"/>
                <a:gd name="connsiteX8" fmla="*/ 4628264 w 4809385"/>
                <a:gd name="connsiteY8" fmla="*/ 111834 h 3092874"/>
                <a:gd name="connsiteX9" fmla="*/ 1992055 w 4809385"/>
                <a:gd name="connsiteY9" fmla="*/ 127825 h 3092874"/>
                <a:gd name="connsiteX0" fmla="*/ 1996157 w 4813487"/>
                <a:gd name="connsiteY0" fmla="*/ 127825 h 3092874"/>
                <a:gd name="connsiteX1" fmla="*/ 396268 w 4813487"/>
                <a:gd name="connsiteY1" fmla="*/ 162536 h 3092874"/>
                <a:gd name="connsiteX2" fmla="*/ 12049 w 4813487"/>
                <a:gd name="connsiteY2" fmla="*/ 789667 h 3092874"/>
                <a:gd name="connsiteX3" fmla="*/ 232877 w 4813487"/>
                <a:gd name="connsiteY3" fmla="*/ 1817322 h 3092874"/>
                <a:gd name="connsiteX4" fmla="*/ 588893 w 4813487"/>
                <a:gd name="connsiteY4" fmla="*/ 2719674 h 3092874"/>
                <a:gd name="connsiteX5" fmla="*/ 2558309 w 4813487"/>
                <a:gd name="connsiteY5" fmla="*/ 2770590 h 3092874"/>
                <a:gd name="connsiteX6" fmla="*/ 4206582 w 4813487"/>
                <a:gd name="connsiteY6" fmla="*/ 3045280 h 3092874"/>
                <a:gd name="connsiteX7" fmla="*/ 4559539 w 4813487"/>
                <a:gd name="connsiteY7" fmla="*/ 1667506 h 3092874"/>
                <a:gd name="connsiteX8" fmla="*/ 4632366 w 4813487"/>
                <a:gd name="connsiteY8" fmla="*/ 111834 h 3092874"/>
                <a:gd name="connsiteX9" fmla="*/ 1996157 w 4813487"/>
                <a:gd name="connsiteY9" fmla="*/ 127825 h 3092874"/>
                <a:gd name="connsiteX0" fmla="*/ 1994461 w 4811791"/>
                <a:gd name="connsiteY0" fmla="*/ 127825 h 3093817"/>
                <a:gd name="connsiteX1" fmla="*/ 394572 w 4811791"/>
                <a:gd name="connsiteY1" fmla="*/ 162536 h 3093817"/>
                <a:gd name="connsiteX2" fmla="*/ 10353 w 4811791"/>
                <a:gd name="connsiteY2" fmla="*/ 789667 h 3093817"/>
                <a:gd name="connsiteX3" fmla="*/ 231181 w 4811791"/>
                <a:gd name="connsiteY3" fmla="*/ 1817322 h 3093817"/>
                <a:gd name="connsiteX4" fmla="*/ 343981 w 4811791"/>
                <a:gd name="connsiteY4" fmla="*/ 2652004 h 3093817"/>
                <a:gd name="connsiteX5" fmla="*/ 2556613 w 4811791"/>
                <a:gd name="connsiteY5" fmla="*/ 2770590 h 3093817"/>
                <a:gd name="connsiteX6" fmla="*/ 4204886 w 4811791"/>
                <a:gd name="connsiteY6" fmla="*/ 3045280 h 3093817"/>
                <a:gd name="connsiteX7" fmla="*/ 4557843 w 4811791"/>
                <a:gd name="connsiteY7" fmla="*/ 1667506 h 3093817"/>
                <a:gd name="connsiteX8" fmla="*/ 4630670 w 4811791"/>
                <a:gd name="connsiteY8" fmla="*/ 111834 h 3093817"/>
                <a:gd name="connsiteX9" fmla="*/ 1994461 w 4811791"/>
                <a:gd name="connsiteY9" fmla="*/ 127825 h 3093817"/>
                <a:gd name="connsiteX0" fmla="*/ 1997007 w 4814337"/>
                <a:gd name="connsiteY0" fmla="*/ 127825 h 3093817"/>
                <a:gd name="connsiteX1" fmla="*/ 397118 w 4814337"/>
                <a:gd name="connsiteY1" fmla="*/ 162536 h 3093817"/>
                <a:gd name="connsiteX2" fmla="*/ 12899 w 4814337"/>
                <a:gd name="connsiteY2" fmla="*/ 789667 h 3093817"/>
                <a:gd name="connsiteX3" fmla="*/ 179679 w 4814337"/>
                <a:gd name="connsiteY3" fmla="*/ 1732735 h 3093817"/>
                <a:gd name="connsiteX4" fmla="*/ 346527 w 4814337"/>
                <a:gd name="connsiteY4" fmla="*/ 2652004 h 3093817"/>
                <a:gd name="connsiteX5" fmla="*/ 2559159 w 4814337"/>
                <a:gd name="connsiteY5" fmla="*/ 2770590 h 3093817"/>
                <a:gd name="connsiteX6" fmla="*/ 4207432 w 4814337"/>
                <a:gd name="connsiteY6" fmla="*/ 3045280 h 3093817"/>
                <a:gd name="connsiteX7" fmla="*/ 4560389 w 4814337"/>
                <a:gd name="connsiteY7" fmla="*/ 1667506 h 3093817"/>
                <a:gd name="connsiteX8" fmla="*/ 4633216 w 4814337"/>
                <a:gd name="connsiteY8" fmla="*/ 111834 h 3093817"/>
                <a:gd name="connsiteX9" fmla="*/ 1997007 w 4814337"/>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35836"/>
                <a:gd name="connsiteY0" fmla="*/ 134747 h 3095028"/>
                <a:gd name="connsiteX1" fmla="*/ 462027 w 4835836"/>
                <a:gd name="connsiteY1" fmla="*/ 169458 h 3095028"/>
                <a:gd name="connsiteX2" fmla="*/ 10249 w 4835836"/>
                <a:gd name="connsiteY2" fmla="*/ 728919 h 3095028"/>
                <a:gd name="connsiteX3" fmla="*/ 244588 w 4835836"/>
                <a:gd name="connsiteY3" fmla="*/ 1739657 h 3095028"/>
                <a:gd name="connsiteX4" fmla="*/ 411436 w 4835836"/>
                <a:gd name="connsiteY4" fmla="*/ 2658926 h 3095028"/>
                <a:gd name="connsiteX5" fmla="*/ 2624068 w 4835836"/>
                <a:gd name="connsiteY5" fmla="*/ 2777512 h 3095028"/>
                <a:gd name="connsiteX6" fmla="*/ 4272341 w 4835836"/>
                <a:gd name="connsiteY6" fmla="*/ 3052202 h 3095028"/>
                <a:gd name="connsiteX7" fmla="*/ 4461020 w 4835836"/>
                <a:gd name="connsiteY7" fmla="*/ 1767920 h 3095028"/>
                <a:gd name="connsiteX8" fmla="*/ 4698125 w 4835836"/>
                <a:gd name="connsiteY8" fmla="*/ 118756 h 3095028"/>
                <a:gd name="connsiteX9" fmla="*/ 2061916 w 4835836"/>
                <a:gd name="connsiteY9" fmla="*/ 134747 h 3095028"/>
                <a:gd name="connsiteX0" fmla="*/ 2061916 w 4835836"/>
                <a:gd name="connsiteY0" fmla="*/ 134747 h 2917193"/>
                <a:gd name="connsiteX1" fmla="*/ 462027 w 4835836"/>
                <a:gd name="connsiteY1" fmla="*/ 169458 h 2917193"/>
                <a:gd name="connsiteX2" fmla="*/ 10249 w 4835836"/>
                <a:gd name="connsiteY2" fmla="*/ 728919 h 2917193"/>
                <a:gd name="connsiteX3" fmla="*/ 244588 w 4835836"/>
                <a:gd name="connsiteY3" fmla="*/ 1739657 h 2917193"/>
                <a:gd name="connsiteX4" fmla="*/ 411436 w 4835836"/>
                <a:gd name="connsiteY4" fmla="*/ 2658926 h 2917193"/>
                <a:gd name="connsiteX5" fmla="*/ 2624068 w 4835836"/>
                <a:gd name="connsiteY5" fmla="*/ 2777512 h 2917193"/>
                <a:gd name="connsiteX6" fmla="*/ 4339212 w 4835836"/>
                <a:gd name="connsiteY6" fmla="*/ 2852861 h 2917193"/>
                <a:gd name="connsiteX7" fmla="*/ 4461020 w 4835836"/>
                <a:gd name="connsiteY7" fmla="*/ 1767920 h 2917193"/>
                <a:gd name="connsiteX8" fmla="*/ 4698125 w 4835836"/>
                <a:gd name="connsiteY8" fmla="*/ 118756 h 2917193"/>
                <a:gd name="connsiteX9" fmla="*/ 2061916 w 4835836"/>
                <a:gd name="connsiteY9" fmla="*/ 134747 h 2917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35836" h="2917193">
                  <a:moveTo>
                    <a:pt x="2061916" y="134747"/>
                  </a:moveTo>
                  <a:cubicBezTo>
                    <a:pt x="1355900" y="143197"/>
                    <a:pt x="803971" y="70429"/>
                    <a:pt x="462027" y="169458"/>
                  </a:cubicBezTo>
                  <a:cubicBezTo>
                    <a:pt x="120083" y="268487"/>
                    <a:pt x="71261" y="472858"/>
                    <a:pt x="10249" y="728919"/>
                  </a:cubicBezTo>
                  <a:cubicBezTo>
                    <a:pt x="-50763" y="984980"/>
                    <a:pt x="177724" y="1417989"/>
                    <a:pt x="244588" y="1739657"/>
                  </a:cubicBezTo>
                  <a:cubicBezTo>
                    <a:pt x="311452" y="2061325"/>
                    <a:pt x="-12167" y="2350609"/>
                    <a:pt x="411436" y="2658926"/>
                  </a:cubicBezTo>
                  <a:cubicBezTo>
                    <a:pt x="835039" y="2967243"/>
                    <a:pt x="1969439" y="2745189"/>
                    <a:pt x="2624068" y="2777512"/>
                  </a:cubicBezTo>
                  <a:cubicBezTo>
                    <a:pt x="3278697" y="2809835"/>
                    <a:pt x="4033053" y="3021126"/>
                    <a:pt x="4339212" y="2852861"/>
                  </a:cubicBezTo>
                  <a:cubicBezTo>
                    <a:pt x="4645371" y="2684596"/>
                    <a:pt x="4417840" y="2175059"/>
                    <a:pt x="4461020" y="1767920"/>
                  </a:cubicBezTo>
                  <a:cubicBezTo>
                    <a:pt x="4504200" y="1360781"/>
                    <a:pt x="5097976" y="390951"/>
                    <a:pt x="4698125" y="118756"/>
                  </a:cubicBezTo>
                  <a:cubicBezTo>
                    <a:pt x="4298274" y="-153439"/>
                    <a:pt x="2767932" y="126297"/>
                    <a:pt x="2061916" y="134747"/>
                  </a:cubicBezTo>
                  <a:close/>
                </a:path>
              </a:pathLst>
            </a:custGeom>
            <a:solidFill>
              <a:schemeClr val="accent5"/>
            </a:solidFill>
            <a:ln>
              <a:noFill/>
            </a:ln>
          </p:spPr>
          <p:style>
            <a:lnRef idx="0">
              <a:scrgbClr r="0" g="0" b="0"/>
            </a:lnRef>
            <a:fillRef idx="0">
              <a:scrgbClr r="0" g="0" b="0"/>
            </a:fillRef>
            <a:effectRef idx="0">
              <a:scrgbClr r="0" g="0" b="0"/>
            </a:effectRef>
            <a:fontRef idx="minor">
              <a:schemeClr val="lt1"/>
            </a:fontRef>
          </p:style>
          <p:txBody>
            <a:bodyPr lIns="396000" rIns="39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dirty="0">
                <a:ln>
                  <a:noFill/>
                </a:ln>
                <a:solidFill>
                  <a:schemeClr val="bg1"/>
                </a:solidFill>
                <a:effectLst/>
                <a:uLnTx/>
                <a:uFillTx/>
                <a:latin typeface="+mj-lt"/>
                <a:ea typeface="+mn-ea"/>
                <a:cs typeface="+mn-cs"/>
              </a:endParaRPr>
            </a:p>
          </p:txBody>
        </p:sp>
        <p:sp>
          <p:nvSpPr>
            <p:cNvPr id="18" name="Frihandsfigur: Form 17">
              <a:extLst>
                <a:ext uri="{FF2B5EF4-FFF2-40B4-BE49-F238E27FC236}">
                  <a16:creationId xmlns:a16="http://schemas.microsoft.com/office/drawing/2014/main" id="{6571B73B-00D7-239C-FA15-EBC2FAD828C5}"/>
                </a:ext>
              </a:extLst>
            </p:cNvPr>
            <p:cNvSpPr/>
            <p:nvPr/>
          </p:nvSpPr>
          <p:spPr>
            <a:xfrm>
              <a:off x="1031069" y="1816445"/>
              <a:ext cx="5303468" cy="2157161"/>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70947 w 4801756"/>
                <a:gd name="connsiteY0" fmla="*/ 95810 h 2719899"/>
                <a:gd name="connsiteX1" fmla="*/ 371058 w 4801756"/>
                <a:gd name="connsiteY1" fmla="*/ 130521 h 2719899"/>
                <a:gd name="connsiteX2" fmla="*/ 4987 w 4801756"/>
                <a:gd name="connsiteY2" fmla="*/ 1666885 h 2719899"/>
                <a:gd name="connsiteX3" fmla="*/ 523147 w 4801756"/>
                <a:gd name="connsiteY3" fmla="*/ 2569236 h 2719899"/>
                <a:gd name="connsiteX4" fmla="*/ 2519587 w 4801756"/>
                <a:gd name="connsiteY4" fmla="*/ 2535565 h 2719899"/>
                <a:gd name="connsiteX5" fmla="*/ 4424587 w 4801756"/>
                <a:gd name="connsiteY5" fmla="*/ 2674912 h 2719899"/>
                <a:gd name="connsiteX6" fmla="*/ 4737007 w 4801756"/>
                <a:gd name="connsiteY6" fmla="*/ 1635491 h 2719899"/>
                <a:gd name="connsiteX7" fmla="*/ 4485547 w 4801756"/>
                <a:gd name="connsiteY7" fmla="*/ 232078 h 2719899"/>
                <a:gd name="connsiteX8" fmla="*/ 1970947 w 4801756"/>
                <a:gd name="connsiteY8" fmla="*/ 95810 h 2719899"/>
                <a:gd name="connsiteX0" fmla="*/ 1970947 w 4865408"/>
                <a:gd name="connsiteY0" fmla="*/ 127825 h 2751914"/>
                <a:gd name="connsiteX1" fmla="*/ 371058 w 4865408"/>
                <a:gd name="connsiteY1" fmla="*/ 162536 h 2751914"/>
                <a:gd name="connsiteX2" fmla="*/ 4987 w 4865408"/>
                <a:gd name="connsiteY2" fmla="*/ 1698900 h 2751914"/>
                <a:gd name="connsiteX3" fmla="*/ 523147 w 4865408"/>
                <a:gd name="connsiteY3" fmla="*/ 2601251 h 2751914"/>
                <a:gd name="connsiteX4" fmla="*/ 2519587 w 4865408"/>
                <a:gd name="connsiteY4" fmla="*/ 2567580 h 2751914"/>
                <a:gd name="connsiteX5" fmla="*/ 4424587 w 4865408"/>
                <a:gd name="connsiteY5" fmla="*/ 2706927 h 2751914"/>
                <a:gd name="connsiteX6" fmla="*/ 4737007 w 4865408"/>
                <a:gd name="connsiteY6" fmla="*/ 1667506 h 2751914"/>
                <a:gd name="connsiteX7" fmla="*/ 4607156 w 4865408"/>
                <a:gd name="connsiteY7" fmla="*/ 111834 h 2751914"/>
                <a:gd name="connsiteX8" fmla="*/ 1970947 w 4865408"/>
                <a:gd name="connsiteY8" fmla="*/ 127825 h 2751914"/>
                <a:gd name="connsiteX0" fmla="*/ 1970947 w 4865408"/>
                <a:gd name="connsiteY0" fmla="*/ 127825 h 2770921"/>
                <a:gd name="connsiteX1" fmla="*/ 371058 w 4865408"/>
                <a:gd name="connsiteY1" fmla="*/ 162536 h 2770921"/>
                <a:gd name="connsiteX2" fmla="*/ 4987 w 4865408"/>
                <a:gd name="connsiteY2" fmla="*/ 1698900 h 2770921"/>
                <a:gd name="connsiteX3" fmla="*/ 523147 w 4865408"/>
                <a:gd name="connsiteY3" fmla="*/ 2601251 h 2770921"/>
                <a:gd name="connsiteX4" fmla="*/ 2533099 w 4865408"/>
                <a:gd name="connsiteY4" fmla="*/ 2652167 h 2770921"/>
                <a:gd name="connsiteX5" fmla="*/ 4424587 w 4865408"/>
                <a:gd name="connsiteY5" fmla="*/ 2706927 h 2770921"/>
                <a:gd name="connsiteX6" fmla="*/ 4737007 w 4865408"/>
                <a:gd name="connsiteY6" fmla="*/ 1667506 h 2770921"/>
                <a:gd name="connsiteX7" fmla="*/ 4607156 w 4865408"/>
                <a:gd name="connsiteY7" fmla="*/ 111834 h 2770921"/>
                <a:gd name="connsiteX8" fmla="*/ 1970947 w 4865408"/>
                <a:gd name="connsiteY8" fmla="*/ 127825 h 2770921"/>
                <a:gd name="connsiteX0" fmla="*/ 1970947 w 4865408"/>
                <a:gd name="connsiteY0" fmla="*/ 127825 h 3079061"/>
                <a:gd name="connsiteX1" fmla="*/ 371058 w 4865408"/>
                <a:gd name="connsiteY1" fmla="*/ 162536 h 3079061"/>
                <a:gd name="connsiteX2" fmla="*/ 4987 w 4865408"/>
                <a:gd name="connsiteY2" fmla="*/ 1698900 h 3079061"/>
                <a:gd name="connsiteX3" fmla="*/ 523147 w 4865408"/>
                <a:gd name="connsiteY3" fmla="*/ 2601251 h 3079061"/>
                <a:gd name="connsiteX4" fmla="*/ 2533099 w 4865408"/>
                <a:gd name="connsiteY4" fmla="*/ 2652167 h 3079061"/>
                <a:gd name="connsiteX5" fmla="*/ 4181372 w 4865408"/>
                <a:gd name="connsiteY5" fmla="*/ 3045280 h 3079061"/>
                <a:gd name="connsiteX6" fmla="*/ 4737007 w 4865408"/>
                <a:gd name="connsiteY6" fmla="*/ 1667506 h 3079061"/>
                <a:gd name="connsiteX7" fmla="*/ 4607156 w 4865408"/>
                <a:gd name="connsiteY7" fmla="*/ 111834 h 3079061"/>
                <a:gd name="connsiteX8" fmla="*/ 1970947 w 4865408"/>
                <a:gd name="connsiteY8" fmla="*/ 127825 h 3079061"/>
                <a:gd name="connsiteX0" fmla="*/ 1970947 w 4865408"/>
                <a:gd name="connsiteY0" fmla="*/ 127825 h 3094546"/>
                <a:gd name="connsiteX1" fmla="*/ 371058 w 4865408"/>
                <a:gd name="connsiteY1" fmla="*/ 162536 h 3094546"/>
                <a:gd name="connsiteX2" fmla="*/ 4987 w 4865408"/>
                <a:gd name="connsiteY2" fmla="*/ 1698900 h 3094546"/>
                <a:gd name="connsiteX3" fmla="*/ 523147 w 4865408"/>
                <a:gd name="connsiteY3" fmla="*/ 2601251 h 3094546"/>
                <a:gd name="connsiteX4" fmla="*/ 2533099 w 4865408"/>
                <a:gd name="connsiteY4" fmla="*/ 2770590 h 3094546"/>
                <a:gd name="connsiteX5" fmla="*/ 4181372 w 4865408"/>
                <a:gd name="connsiteY5" fmla="*/ 3045280 h 3094546"/>
                <a:gd name="connsiteX6" fmla="*/ 4737007 w 4865408"/>
                <a:gd name="connsiteY6" fmla="*/ 1667506 h 3094546"/>
                <a:gd name="connsiteX7" fmla="*/ 4607156 w 4865408"/>
                <a:gd name="connsiteY7" fmla="*/ 111834 h 3094546"/>
                <a:gd name="connsiteX8" fmla="*/ 1970947 w 4865408"/>
                <a:gd name="connsiteY8" fmla="*/ 127825 h 3094546"/>
                <a:gd name="connsiteX0" fmla="*/ 1970947 w 4788276"/>
                <a:gd name="connsiteY0" fmla="*/ 127825 h 3094546"/>
                <a:gd name="connsiteX1" fmla="*/ 371058 w 4788276"/>
                <a:gd name="connsiteY1" fmla="*/ 162536 h 3094546"/>
                <a:gd name="connsiteX2" fmla="*/ 4987 w 4788276"/>
                <a:gd name="connsiteY2" fmla="*/ 1698900 h 3094546"/>
                <a:gd name="connsiteX3" fmla="*/ 523147 w 4788276"/>
                <a:gd name="connsiteY3" fmla="*/ 2601251 h 3094546"/>
                <a:gd name="connsiteX4" fmla="*/ 2533099 w 4788276"/>
                <a:gd name="connsiteY4" fmla="*/ 2770590 h 3094546"/>
                <a:gd name="connsiteX5" fmla="*/ 4181372 w 4788276"/>
                <a:gd name="connsiteY5" fmla="*/ 3045280 h 3094546"/>
                <a:gd name="connsiteX6" fmla="*/ 4534329 w 4788276"/>
                <a:gd name="connsiteY6" fmla="*/ 1667506 h 3094546"/>
                <a:gd name="connsiteX7" fmla="*/ 4607156 w 4788276"/>
                <a:gd name="connsiteY7" fmla="*/ 111834 h 3094546"/>
                <a:gd name="connsiteX8" fmla="*/ 1970947 w 4788276"/>
                <a:gd name="connsiteY8" fmla="*/ 127825 h 3094546"/>
                <a:gd name="connsiteX0" fmla="*/ 1972986 w 4790317"/>
                <a:gd name="connsiteY0" fmla="*/ 127825 h 3092874"/>
                <a:gd name="connsiteX1" fmla="*/ 373097 w 4790317"/>
                <a:gd name="connsiteY1" fmla="*/ 162536 h 3092874"/>
                <a:gd name="connsiteX2" fmla="*/ 7026 w 4790317"/>
                <a:gd name="connsiteY2" fmla="*/ 1698900 h 3092874"/>
                <a:gd name="connsiteX3" fmla="*/ 565722 w 4790317"/>
                <a:gd name="connsiteY3" fmla="*/ 2719674 h 3092874"/>
                <a:gd name="connsiteX4" fmla="*/ 2535138 w 4790317"/>
                <a:gd name="connsiteY4" fmla="*/ 2770590 h 3092874"/>
                <a:gd name="connsiteX5" fmla="*/ 4183411 w 4790317"/>
                <a:gd name="connsiteY5" fmla="*/ 3045280 h 3092874"/>
                <a:gd name="connsiteX6" fmla="*/ 4536368 w 4790317"/>
                <a:gd name="connsiteY6" fmla="*/ 1667506 h 3092874"/>
                <a:gd name="connsiteX7" fmla="*/ 4609195 w 4790317"/>
                <a:gd name="connsiteY7" fmla="*/ 111834 h 3092874"/>
                <a:gd name="connsiteX8" fmla="*/ 1972986 w 4790317"/>
                <a:gd name="connsiteY8" fmla="*/ 127825 h 3092874"/>
                <a:gd name="connsiteX0" fmla="*/ 2033966 w 4851296"/>
                <a:gd name="connsiteY0" fmla="*/ 127825 h 3092874"/>
                <a:gd name="connsiteX1" fmla="*/ 434077 w 4851296"/>
                <a:gd name="connsiteY1" fmla="*/ 162536 h 3092874"/>
                <a:gd name="connsiteX2" fmla="*/ 49858 w 4851296"/>
                <a:gd name="connsiteY2" fmla="*/ 1195688 h 3092874"/>
                <a:gd name="connsiteX3" fmla="*/ 68006 w 4851296"/>
                <a:gd name="connsiteY3" fmla="*/ 1698900 h 3092874"/>
                <a:gd name="connsiteX4" fmla="*/ 626702 w 4851296"/>
                <a:gd name="connsiteY4" fmla="*/ 2719674 h 3092874"/>
                <a:gd name="connsiteX5" fmla="*/ 2596118 w 4851296"/>
                <a:gd name="connsiteY5" fmla="*/ 2770590 h 3092874"/>
                <a:gd name="connsiteX6" fmla="*/ 4244391 w 4851296"/>
                <a:gd name="connsiteY6" fmla="*/ 3045280 h 3092874"/>
                <a:gd name="connsiteX7" fmla="*/ 4597348 w 4851296"/>
                <a:gd name="connsiteY7" fmla="*/ 1667506 h 3092874"/>
                <a:gd name="connsiteX8" fmla="*/ 4670175 w 4851296"/>
                <a:gd name="connsiteY8" fmla="*/ 111834 h 3092874"/>
                <a:gd name="connsiteX9" fmla="*/ 2033966 w 4851296"/>
                <a:gd name="connsiteY9" fmla="*/ 127825 h 3092874"/>
                <a:gd name="connsiteX0" fmla="*/ 1992055 w 4809385"/>
                <a:gd name="connsiteY0" fmla="*/ 127825 h 3092874"/>
                <a:gd name="connsiteX1" fmla="*/ 392166 w 4809385"/>
                <a:gd name="connsiteY1" fmla="*/ 162536 h 3092874"/>
                <a:gd name="connsiteX2" fmla="*/ 7947 w 4809385"/>
                <a:gd name="connsiteY2" fmla="*/ 1195688 h 3092874"/>
                <a:gd name="connsiteX3" fmla="*/ 350382 w 4809385"/>
                <a:gd name="connsiteY3" fmla="*/ 1817322 h 3092874"/>
                <a:gd name="connsiteX4" fmla="*/ 584791 w 4809385"/>
                <a:gd name="connsiteY4" fmla="*/ 2719674 h 3092874"/>
                <a:gd name="connsiteX5" fmla="*/ 2554207 w 4809385"/>
                <a:gd name="connsiteY5" fmla="*/ 2770590 h 3092874"/>
                <a:gd name="connsiteX6" fmla="*/ 4202480 w 4809385"/>
                <a:gd name="connsiteY6" fmla="*/ 3045280 h 3092874"/>
                <a:gd name="connsiteX7" fmla="*/ 4555437 w 4809385"/>
                <a:gd name="connsiteY7" fmla="*/ 1667506 h 3092874"/>
                <a:gd name="connsiteX8" fmla="*/ 4628264 w 4809385"/>
                <a:gd name="connsiteY8" fmla="*/ 111834 h 3092874"/>
                <a:gd name="connsiteX9" fmla="*/ 1992055 w 4809385"/>
                <a:gd name="connsiteY9" fmla="*/ 127825 h 3092874"/>
                <a:gd name="connsiteX0" fmla="*/ 1992055 w 4809385"/>
                <a:gd name="connsiteY0" fmla="*/ 127825 h 3092874"/>
                <a:gd name="connsiteX1" fmla="*/ 392166 w 4809385"/>
                <a:gd name="connsiteY1" fmla="*/ 162536 h 3092874"/>
                <a:gd name="connsiteX2" fmla="*/ 7947 w 4809385"/>
                <a:gd name="connsiteY2" fmla="*/ 789667 h 3092874"/>
                <a:gd name="connsiteX3" fmla="*/ 350382 w 4809385"/>
                <a:gd name="connsiteY3" fmla="*/ 1817322 h 3092874"/>
                <a:gd name="connsiteX4" fmla="*/ 584791 w 4809385"/>
                <a:gd name="connsiteY4" fmla="*/ 2719674 h 3092874"/>
                <a:gd name="connsiteX5" fmla="*/ 2554207 w 4809385"/>
                <a:gd name="connsiteY5" fmla="*/ 2770590 h 3092874"/>
                <a:gd name="connsiteX6" fmla="*/ 4202480 w 4809385"/>
                <a:gd name="connsiteY6" fmla="*/ 3045280 h 3092874"/>
                <a:gd name="connsiteX7" fmla="*/ 4555437 w 4809385"/>
                <a:gd name="connsiteY7" fmla="*/ 1667506 h 3092874"/>
                <a:gd name="connsiteX8" fmla="*/ 4628264 w 4809385"/>
                <a:gd name="connsiteY8" fmla="*/ 111834 h 3092874"/>
                <a:gd name="connsiteX9" fmla="*/ 1992055 w 4809385"/>
                <a:gd name="connsiteY9" fmla="*/ 127825 h 3092874"/>
                <a:gd name="connsiteX0" fmla="*/ 1996157 w 4813487"/>
                <a:gd name="connsiteY0" fmla="*/ 127825 h 3092874"/>
                <a:gd name="connsiteX1" fmla="*/ 396268 w 4813487"/>
                <a:gd name="connsiteY1" fmla="*/ 162536 h 3092874"/>
                <a:gd name="connsiteX2" fmla="*/ 12049 w 4813487"/>
                <a:gd name="connsiteY2" fmla="*/ 789667 h 3092874"/>
                <a:gd name="connsiteX3" fmla="*/ 232877 w 4813487"/>
                <a:gd name="connsiteY3" fmla="*/ 1817322 h 3092874"/>
                <a:gd name="connsiteX4" fmla="*/ 588893 w 4813487"/>
                <a:gd name="connsiteY4" fmla="*/ 2719674 h 3092874"/>
                <a:gd name="connsiteX5" fmla="*/ 2558309 w 4813487"/>
                <a:gd name="connsiteY5" fmla="*/ 2770590 h 3092874"/>
                <a:gd name="connsiteX6" fmla="*/ 4206582 w 4813487"/>
                <a:gd name="connsiteY6" fmla="*/ 3045280 h 3092874"/>
                <a:gd name="connsiteX7" fmla="*/ 4559539 w 4813487"/>
                <a:gd name="connsiteY7" fmla="*/ 1667506 h 3092874"/>
                <a:gd name="connsiteX8" fmla="*/ 4632366 w 4813487"/>
                <a:gd name="connsiteY8" fmla="*/ 111834 h 3092874"/>
                <a:gd name="connsiteX9" fmla="*/ 1996157 w 4813487"/>
                <a:gd name="connsiteY9" fmla="*/ 127825 h 3092874"/>
                <a:gd name="connsiteX0" fmla="*/ 1994461 w 4811791"/>
                <a:gd name="connsiteY0" fmla="*/ 127825 h 3093817"/>
                <a:gd name="connsiteX1" fmla="*/ 394572 w 4811791"/>
                <a:gd name="connsiteY1" fmla="*/ 162536 h 3093817"/>
                <a:gd name="connsiteX2" fmla="*/ 10353 w 4811791"/>
                <a:gd name="connsiteY2" fmla="*/ 789667 h 3093817"/>
                <a:gd name="connsiteX3" fmla="*/ 231181 w 4811791"/>
                <a:gd name="connsiteY3" fmla="*/ 1817322 h 3093817"/>
                <a:gd name="connsiteX4" fmla="*/ 343981 w 4811791"/>
                <a:gd name="connsiteY4" fmla="*/ 2652004 h 3093817"/>
                <a:gd name="connsiteX5" fmla="*/ 2556613 w 4811791"/>
                <a:gd name="connsiteY5" fmla="*/ 2770590 h 3093817"/>
                <a:gd name="connsiteX6" fmla="*/ 4204886 w 4811791"/>
                <a:gd name="connsiteY6" fmla="*/ 3045280 h 3093817"/>
                <a:gd name="connsiteX7" fmla="*/ 4557843 w 4811791"/>
                <a:gd name="connsiteY7" fmla="*/ 1667506 h 3093817"/>
                <a:gd name="connsiteX8" fmla="*/ 4630670 w 4811791"/>
                <a:gd name="connsiteY8" fmla="*/ 111834 h 3093817"/>
                <a:gd name="connsiteX9" fmla="*/ 1994461 w 4811791"/>
                <a:gd name="connsiteY9" fmla="*/ 127825 h 3093817"/>
                <a:gd name="connsiteX0" fmla="*/ 1997007 w 4814337"/>
                <a:gd name="connsiteY0" fmla="*/ 127825 h 3093817"/>
                <a:gd name="connsiteX1" fmla="*/ 397118 w 4814337"/>
                <a:gd name="connsiteY1" fmla="*/ 162536 h 3093817"/>
                <a:gd name="connsiteX2" fmla="*/ 12899 w 4814337"/>
                <a:gd name="connsiteY2" fmla="*/ 789667 h 3093817"/>
                <a:gd name="connsiteX3" fmla="*/ 179679 w 4814337"/>
                <a:gd name="connsiteY3" fmla="*/ 1732735 h 3093817"/>
                <a:gd name="connsiteX4" fmla="*/ 346527 w 4814337"/>
                <a:gd name="connsiteY4" fmla="*/ 2652004 h 3093817"/>
                <a:gd name="connsiteX5" fmla="*/ 2559159 w 4814337"/>
                <a:gd name="connsiteY5" fmla="*/ 2770590 h 3093817"/>
                <a:gd name="connsiteX6" fmla="*/ 4207432 w 4814337"/>
                <a:gd name="connsiteY6" fmla="*/ 3045280 h 3093817"/>
                <a:gd name="connsiteX7" fmla="*/ 4560389 w 4814337"/>
                <a:gd name="connsiteY7" fmla="*/ 1667506 h 3093817"/>
                <a:gd name="connsiteX8" fmla="*/ 4633216 w 4814337"/>
                <a:gd name="connsiteY8" fmla="*/ 111834 h 3093817"/>
                <a:gd name="connsiteX9" fmla="*/ 1997007 w 4814337"/>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35836"/>
                <a:gd name="connsiteY0" fmla="*/ 134747 h 3095028"/>
                <a:gd name="connsiteX1" fmla="*/ 462027 w 4835836"/>
                <a:gd name="connsiteY1" fmla="*/ 169458 h 3095028"/>
                <a:gd name="connsiteX2" fmla="*/ 10249 w 4835836"/>
                <a:gd name="connsiteY2" fmla="*/ 728919 h 3095028"/>
                <a:gd name="connsiteX3" fmla="*/ 244588 w 4835836"/>
                <a:gd name="connsiteY3" fmla="*/ 1739657 h 3095028"/>
                <a:gd name="connsiteX4" fmla="*/ 411436 w 4835836"/>
                <a:gd name="connsiteY4" fmla="*/ 2658926 h 3095028"/>
                <a:gd name="connsiteX5" fmla="*/ 2624068 w 4835836"/>
                <a:gd name="connsiteY5" fmla="*/ 2777512 h 3095028"/>
                <a:gd name="connsiteX6" fmla="*/ 4272341 w 4835836"/>
                <a:gd name="connsiteY6" fmla="*/ 3052202 h 3095028"/>
                <a:gd name="connsiteX7" fmla="*/ 4461020 w 4835836"/>
                <a:gd name="connsiteY7" fmla="*/ 1767920 h 3095028"/>
                <a:gd name="connsiteX8" fmla="*/ 4698125 w 4835836"/>
                <a:gd name="connsiteY8" fmla="*/ 118756 h 3095028"/>
                <a:gd name="connsiteX9" fmla="*/ 2061916 w 4835836"/>
                <a:gd name="connsiteY9" fmla="*/ 134747 h 3095028"/>
                <a:gd name="connsiteX0" fmla="*/ 2061916 w 4835836"/>
                <a:gd name="connsiteY0" fmla="*/ 134747 h 2917193"/>
                <a:gd name="connsiteX1" fmla="*/ 462027 w 4835836"/>
                <a:gd name="connsiteY1" fmla="*/ 169458 h 2917193"/>
                <a:gd name="connsiteX2" fmla="*/ 10249 w 4835836"/>
                <a:gd name="connsiteY2" fmla="*/ 728919 h 2917193"/>
                <a:gd name="connsiteX3" fmla="*/ 244588 w 4835836"/>
                <a:gd name="connsiteY3" fmla="*/ 1739657 h 2917193"/>
                <a:gd name="connsiteX4" fmla="*/ 411436 w 4835836"/>
                <a:gd name="connsiteY4" fmla="*/ 2658926 h 2917193"/>
                <a:gd name="connsiteX5" fmla="*/ 2624068 w 4835836"/>
                <a:gd name="connsiteY5" fmla="*/ 2777512 h 2917193"/>
                <a:gd name="connsiteX6" fmla="*/ 4339212 w 4835836"/>
                <a:gd name="connsiteY6" fmla="*/ 2852861 h 2917193"/>
                <a:gd name="connsiteX7" fmla="*/ 4461020 w 4835836"/>
                <a:gd name="connsiteY7" fmla="*/ 1767920 h 2917193"/>
                <a:gd name="connsiteX8" fmla="*/ 4698125 w 4835836"/>
                <a:gd name="connsiteY8" fmla="*/ 118756 h 2917193"/>
                <a:gd name="connsiteX9" fmla="*/ 2061916 w 4835836"/>
                <a:gd name="connsiteY9" fmla="*/ 134747 h 2917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35836" h="2917193">
                  <a:moveTo>
                    <a:pt x="2061916" y="134747"/>
                  </a:moveTo>
                  <a:cubicBezTo>
                    <a:pt x="1355900" y="143197"/>
                    <a:pt x="803971" y="70429"/>
                    <a:pt x="462027" y="169458"/>
                  </a:cubicBezTo>
                  <a:cubicBezTo>
                    <a:pt x="120083" y="268487"/>
                    <a:pt x="71261" y="472858"/>
                    <a:pt x="10249" y="728919"/>
                  </a:cubicBezTo>
                  <a:cubicBezTo>
                    <a:pt x="-50763" y="984980"/>
                    <a:pt x="177724" y="1417989"/>
                    <a:pt x="244588" y="1739657"/>
                  </a:cubicBezTo>
                  <a:cubicBezTo>
                    <a:pt x="311452" y="2061325"/>
                    <a:pt x="-12167" y="2350609"/>
                    <a:pt x="411436" y="2658926"/>
                  </a:cubicBezTo>
                  <a:cubicBezTo>
                    <a:pt x="835039" y="2967243"/>
                    <a:pt x="1969439" y="2745189"/>
                    <a:pt x="2624068" y="2777512"/>
                  </a:cubicBezTo>
                  <a:cubicBezTo>
                    <a:pt x="3278697" y="2809835"/>
                    <a:pt x="4033053" y="3021126"/>
                    <a:pt x="4339212" y="2852861"/>
                  </a:cubicBezTo>
                  <a:cubicBezTo>
                    <a:pt x="4645371" y="2684596"/>
                    <a:pt x="4417840" y="2175059"/>
                    <a:pt x="4461020" y="1767920"/>
                  </a:cubicBezTo>
                  <a:cubicBezTo>
                    <a:pt x="4504200" y="1360781"/>
                    <a:pt x="5097976" y="390951"/>
                    <a:pt x="4698125" y="118756"/>
                  </a:cubicBezTo>
                  <a:cubicBezTo>
                    <a:pt x="4298274" y="-153439"/>
                    <a:pt x="2767932" y="126297"/>
                    <a:pt x="2061916" y="134747"/>
                  </a:cubicBez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rIns="39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b="1" i="0" u="none" strike="noStrike" kern="1200" cap="none" spc="0" normalizeH="0" baseline="0" noProof="0" dirty="0">
                  <a:ln>
                    <a:noFill/>
                  </a:ln>
                  <a:solidFill>
                    <a:srgbClr val="FFFFFF"/>
                  </a:solidFill>
                  <a:effectLst/>
                  <a:uLnTx/>
                  <a:uFillTx/>
                  <a:latin typeface="Jost Medium"/>
                  <a:ea typeface="+mn-ea"/>
                  <a:cs typeface="+mn-cs"/>
                  <a:sym typeface="Arial"/>
                </a:rPr>
                <a:t>Skapa riktning</a:t>
              </a:r>
              <a:br>
                <a:rPr kumimoji="0" lang="sv-SE" sz="2400" b="1" i="0" u="none" strike="noStrike" kern="1200" cap="none" spc="0" normalizeH="0" baseline="0" noProof="0" dirty="0">
                  <a:ln>
                    <a:noFill/>
                  </a:ln>
                  <a:solidFill>
                    <a:srgbClr val="FFFFFF"/>
                  </a:solidFill>
                  <a:effectLst/>
                  <a:uLnTx/>
                  <a:uFillTx/>
                  <a:latin typeface="Jost Medium"/>
                  <a:ea typeface="+mn-ea"/>
                  <a:cs typeface="+mn-cs"/>
                  <a:sym typeface="Arial"/>
                </a:rPr>
              </a:br>
              <a:r>
                <a:rPr kumimoji="0" lang="sv-SE" sz="600" b="1" i="0" u="none" strike="noStrike" kern="1200" cap="none" spc="0" normalizeH="0" baseline="0" noProof="0" dirty="0">
                  <a:ln>
                    <a:noFill/>
                  </a:ln>
                  <a:solidFill>
                    <a:srgbClr val="FFFFFF"/>
                  </a:solidFill>
                  <a:effectLst/>
                  <a:uLnTx/>
                  <a:uFillTx/>
                  <a:latin typeface="Jost Medium"/>
                  <a:ea typeface="+mn-ea"/>
                  <a:cs typeface="+mn-cs"/>
                  <a:sym typeface="Arial"/>
                </a:rPr>
                <a:t> </a:t>
              </a:r>
              <a:endParaRPr kumimoji="0" lang="sv-SE" sz="2400" b="1" i="0" u="none" strike="noStrike" kern="1200" cap="none" spc="0" normalizeH="0" baseline="0" noProof="0" dirty="0">
                <a:ln>
                  <a:noFill/>
                </a:ln>
                <a:solidFill>
                  <a:srgbClr val="FFFFFF"/>
                </a:solidFill>
                <a:effectLst/>
                <a:uLnTx/>
                <a:uFillTx/>
                <a:latin typeface="Jost Medium"/>
                <a:ea typeface="+mn-ea"/>
                <a:cs typeface="+mn-cs"/>
                <a:sym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600" b="0" i="0" u="none" strike="noStrike" kern="1200" cap="none" spc="0" normalizeH="0" baseline="0" noProof="0" dirty="0">
                  <a:ln>
                    <a:noFill/>
                  </a:ln>
                  <a:solidFill>
                    <a:srgbClr val="FFFFFF"/>
                  </a:solidFill>
                  <a:effectLst/>
                  <a:uLnTx/>
                  <a:uFillTx/>
                  <a:latin typeface="Jost Medium"/>
                  <a:ea typeface="+mn-ea"/>
                  <a:cs typeface="+mn-cs"/>
                  <a:sym typeface="Arial"/>
                </a:rPr>
                <a:t>Förändringsteori och effektlogik</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600" b="0" i="0" u="none" strike="noStrike" kern="1200" cap="none" spc="0" normalizeH="0" baseline="0" noProof="0" dirty="0">
                  <a:ln>
                    <a:noFill/>
                  </a:ln>
                  <a:solidFill>
                    <a:srgbClr val="FFFFFF"/>
                  </a:solidFill>
                  <a:effectLst/>
                  <a:uLnTx/>
                  <a:uFillTx/>
                  <a:latin typeface="Jost Medium"/>
                  <a:ea typeface="+mn-ea"/>
                  <a:cs typeface="+mn-cs"/>
                  <a:sym typeface="Arial"/>
                </a:rPr>
                <a:t>Missionen, delmålen och uppdragen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600" b="0" i="0" u="none" strike="noStrike" kern="1200" cap="none" spc="0" normalizeH="0" baseline="0" noProof="0" dirty="0">
                  <a:ln>
                    <a:noFill/>
                  </a:ln>
                  <a:solidFill>
                    <a:srgbClr val="FFFFFF"/>
                  </a:solidFill>
                  <a:effectLst/>
                  <a:uLnTx/>
                  <a:uFillTx/>
                  <a:latin typeface="Jost Medium"/>
                  <a:ea typeface="+mn-ea"/>
                  <a:cs typeface="+mn-cs"/>
                  <a:sym typeface="Arial"/>
                </a:rPr>
                <a:t>Kartläggning och omvärldsbevakning</a:t>
              </a:r>
            </a:p>
          </p:txBody>
        </p:sp>
      </p:grpSp>
    </p:spTree>
    <p:extLst>
      <p:ext uri="{BB962C8B-B14F-4D97-AF65-F5344CB8AC3E}">
        <p14:creationId xmlns:p14="http://schemas.microsoft.com/office/powerpoint/2010/main" val="42499361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rihandsfigur: Form 1">
            <a:extLst>
              <a:ext uri="{FF2B5EF4-FFF2-40B4-BE49-F238E27FC236}">
                <a16:creationId xmlns:a16="http://schemas.microsoft.com/office/drawing/2014/main" id="{1C3FED92-F824-3AF9-FACC-3B49C94FD675}"/>
              </a:ext>
            </a:extLst>
          </p:cNvPr>
          <p:cNvSpPr/>
          <p:nvPr/>
        </p:nvSpPr>
        <p:spPr>
          <a:xfrm rot="18900000">
            <a:off x="6893381" y="-3046511"/>
            <a:ext cx="5428091" cy="8565315"/>
          </a:xfrm>
          <a:custGeom>
            <a:avLst/>
            <a:gdLst>
              <a:gd name="connsiteX0" fmla="*/ 179563 w 5428091"/>
              <a:gd name="connsiteY0" fmla="*/ 0 h 8565315"/>
              <a:gd name="connsiteX1" fmla="*/ 5428091 w 5428091"/>
              <a:gd name="connsiteY1" fmla="*/ 5248529 h 8565315"/>
              <a:gd name="connsiteX2" fmla="*/ 2111306 w 5428091"/>
              <a:gd name="connsiteY2" fmla="*/ 8565315 h 8565315"/>
              <a:gd name="connsiteX3" fmla="*/ 2124749 w 5428091"/>
              <a:gd name="connsiteY3" fmla="*/ 8464061 h 8565315"/>
              <a:gd name="connsiteX4" fmla="*/ 2492617 w 5428091"/>
              <a:gd name="connsiteY4" fmla="*/ 5705748 h 8565315"/>
              <a:gd name="connsiteX5" fmla="*/ 311324 w 5428091"/>
              <a:gd name="connsiteY5" fmla="*/ 2659727 h 8565315"/>
              <a:gd name="connsiteX6" fmla="*/ 175907 w 5428091"/>
              <a:gd name="connsiteY6" fmla="*/ 7996 h 8565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8091" h="8565315">
                <a:moveTo>
                  <a:pt x="179563" y="0"/>
                </a:moveTo>
                <a:lnTo>
                  <a:pt x="5428091" y="5248529"/>
                </a:lnTo>
                <a:lnTo>
                  <a:pt x="2111306" y="8565315"/>
                </a:lnTo>
                <a:lnTo>
                  <a:pt x="2124749" y="8464061"/>
                </a:lnTo>
                <a:cubicBezTo>
                  <a:pt x="2255963" y="7591026"/>
                  <a:pt x="2716834" y="6424335"/>
                  <a:pt x="2492617" y="5705748"/>
                </a:cubicBezTo>
                <a:cubicBezTo>
                  <a:pt x="2133869" y="4556010"/>
                  <a:pt x="687298" y="3631556"/>
                  <a:pt x="311324" y="2659727"/>
                </a:cubicBezTo>
                <a:cubicBezTo>
                  <a:pt x="-41152" y="1748637"/>
                  <a:pt x="-105585" y="698972"/>
                  <a:pt x="175907" y="7996"/>
                </a:cubicBezTo>
                <a:close/>
              </a:path>
            </a:pathLst>
          </a:custGeom>
          <a:solidFill>
            <a:schemeClr val="accent2"/>
          </a:solidFill>
          <a:ln>
            <a:noFill/>
          </a:ln>
          <a:effectLst/>
        </p:spPr>
        <p:txBody>
          <a:bodyPr/>
          <a:lstStyle/>
          <a:p>
            <a:endParaRPr lang="sv-SE"/>
          </a:p>
        </p:txBody>
      </p:sp>
      <p:sp>
        <p:nvSpPr>
          <p:cNvPr id="3" name="Frihandsfigur: Form 2">
            <a:extLst>
              <a:ext uri="{FF2B5EF4-FFF2-40B4-BE49-F238E27FC236}">
                <a16:creationId xmlns:a16="http://schemas.microsoft.com/office/drawing/2014/main" id="{A68CC456-867B-D27F-CC8E-ED91F2E27A87}"/>
              </a:ext>
            </a:extLst>
          </p:cNvPr>
          <p:cNvSpPr/>
          <p:nvPr/>
        </p:nvSpPr>
        <p:spPr>
          <a:xfrm rot="18900000">
            <a:off x="7369269" y="-2732460"/>
            <a:ext cx="4867089" cy="7534613"/>
          </a:xfrm>
          <a:custGeom>
            <a:avLst/>
            <a:gdLst>
              <a:gd name="connsiteX0" fmla="*/ 129730 w 4867089"/>
              <a:gd name="connsiteY0" fmla="*/ 0 h 7534613"/>
              <a:gd name="connsiteX1" fmla="*/ 4867089 w 4867089"/>
              <a:gd name="connsiteY1" fmla="*/ 4737359 h 7534613"/>
              <a:gd name="connsiteX2" fmla="*/ 2069836 w 4867089"/>
              <a:gd name="connsiteY2" fmla="*/ 7534613 h 7534613"/>
              <a:gd name="connsiteX3" fmla="*/ 2129880 w 4867089"/>
              <a:gd name="connsiteY3" fmla="*/ 7333231 h 7534613"/>
              <a:gd name="connsiteX4" fmla="*/ 2400302 w 4867089"/>
              <a:gd name="connsiteY4" fmla="*/ 5441082 h 7534613"/>
              <a:gd name="connsiteX5" fmla="*/ 212861 w 4867089"/>
              <a:gd name="connsiteY5" fmla="*/ 2166791 h 7534613"/>
              <a:gd name="connsiteX6" fmla="*/ 118164 w 4867089"/>
              <a:gd name="connsiteY6" fmla="*/ 35406 h 7534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67089" h="7534613">
                <a:moveTo>
                  <a:pt x="129730" y="0"/>
                </a:moveTo>
                <a:lnTo>
                  <a:pt x="4867089" y="4737359"/>
                </a:lnTo>
                <a:lnTo>
                  <a:pt x="2069836" y="7534613"/>
                </a:lnTo>
                <a:lnTo>
                  <a:pt x="2129880" y="7333231"/>
                </a:lnTo>
                <a:cubicBezTo>
                  <a:pt x="2331644" y="6663592"/>
                  <a:pt x="2543929" y="5959863"/>
                  <a:pt x="2400302" y="5441082"/>
                </a:cubicBezTo>
                <a:cubicBezTo>
                  <a:pt x="2072011" y="4255297"/>
                  <a:pt x="552604" y="3159607"/>
                  <a:pt x="212861" y="2166791"/>
                </a:cubicBezTo>
                <a:cubicBezTo>
                  <a:pt x="-41947" y="1422179"/>
                  <a:pt x="-60922" y="647806"/>
                  <a:pt x="118164" y="35406"/>
                </a:cubicBezTo>
                <a:close/>
              </a:path>
            </a:pathLst>
          </a:custGeom>
          <a:solidFill>
            <a:srgbClr val="002E8E"/>
          </a:solidFill>
          <a:ln>
            <a:noFill/>
          </a:ln>
          <a:effectLst/>
        </p:spPr>
        <p:txBody>
          <a:bodyPr/>
          <a:lstStyle/>
          <a:p>
            <a:endParaRPr lang="sv-SE"/>
          </a:p>
        </p:txBody>
      </p:sp>
      <p:pic>
        <p:nvPicPr>
          <p:cNvPr id="4" name="Picture 1">
            <a:extLst>
              <a:ext uri="{FF2B5EF4-FFF2-40B4-BE49-F238E27FC236}">
                <a16:creationId xmlns:a16="http://schemas.microsoft.com/office/drawing/2014/main" id="{A73175FE-6FF5-A850-D251-F63D55085C09}"/>
              </a:ext>
            </a:extLst>
          </p:cNvPr>
          <p:cNvPicPr>
            <a:picLocks noChangeAspect="1"/>
          </p:cNvPicPr>
          <p:nvPr/>
        </p:nvPicPr>
        <p:blipFill>
          <a:blip r:embed="rId2" cstate="hqprint">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9158215" y="6111323"/>
            <a:ext cx="2737784" cy="603923"/>
          </a:xfrm>
          <a:prstGeom prst="rect">
            <a:avLst/>
          </a:prstGeom>
        </p:spPr>
      </p:pic>
      <p:grpSp>
        <p:nvGrpSpPr>
          <p:cNvPr id="5" name="Grupp 4">
            <a:extLst>
              <a:ext uri="{FF2B5EF4-FFF2-40B4-BE49-F238E27FC236}">
                <a16:creationId xmlns:a16="http://schemas.microsoft.com/office/drawing/2014/main" id="{2E29F232-6D76-892B-5A25-EB78B7935521}"/>
              </a:ext>
            </a:extLst>
          </p:cNvPr>
          <p:cNvGrpSpPr/>
          <p:nvPr/>
        </p:nvGrpSpPr>
        <p:grpSpPr>
          <a:xfrm>
            <a:off x="444476" y="1541856"/>
            <a:ext cx="5944341" cy="2109936"/>
            <a:chOff x="441219" y="1062020"/>
            <a:chExt cx="6719494" cy="2308176"/>
          </a:xfrm>
        </p:grpSpPr>
        <p:sp>
          <p:nvSpPr>
            <p:cNvPr id="6" name="Frihandsfigur: Form 5">
              <a:extLst>
                <a:ext uri="{FF2B5EF4-FFF2-40B4-BE49-F238E27FC236}">
                  <a16:creationId xmlns:a16="http://schemas.microsoft.com/office/drawing/2014/main" id="{E34D244E-571F-576A-791A-D655BEE94BC2}"/>
                </a:ext>
              </a:extLst>
            </p:cNvPr>
            <p:cNvSpPr/>
            <p:nvPr/>
          </p:nvSpPr>
          <p:spPr>
            <a:xfrm>
              <a:off x="593619" y="1214420"/>
              <a:ext cx="6567094" cy="2155776"/>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22302 h 2660219"/>
                <a:gd name="connsiteX1" fmla="*/ 487794 w 4796883"/>
                <a:gd name="connsiteY1" fmla="*/ 243107 h 2660219"/>
                <a:gd name="connsiteX2" fmla="*/ 114 w 4796883"/>
                <a:gd name="connsiteY2" fmla="*/ 1593377 h 2660219"/>
                <a:gd name="connsiteX3" fmla="*/ 518274 w 4796883"/>
                <a:gd name="connsiteY3" fmla="*/ 2495728 h 2660219"/>
                <a:gd name="connsiteX4" fmla="*/ 2514714 w 4796883"/>
                <a:gd name="connsiteY4" fmla="*/ 2462057 h 2660219"/>
                <a:gd name="connsiteX5" fmla="*/ 4419714 w 4796883"/>
                <a:gd name="connsiteY5" fmla="*/ 2601404 h 2660219"/>
                <a:gd name="connsiteX6" fmla="*/ 4732134 w 4796883"/>
                <a:gd name="connsiteY6" fmla="*/ 1356420 h 2660219"/>
                <a:gd name="connsiteX7" fmla="*/ 4480674 w 4796883"/>
                <a:gd name="connsiteY7" fmla="*/ 158570 h 2660219"/>
                <a:gd name="connsiteX8" fmla="*/ 1966074 w 4796883"/>
                <a:gd name="connsiteY8" fmla="*/ 22302 h 2660219"/>
                <a:gd name="connsiteX0" fmla="*/ 1966074 w 4780987"/>
                <a:gd name="connsiteY0" fmla="*/ 22302 h 2660219"/>
                <a:gd name="connsiteX1" fmla="*/ 487794 w 4780987"/>
                <a:gd name="connsiteY1" fmla="*/ 243107 h 2660219"/>
                <a:gd name="connsiteX2" fmla="*/ 114 w 4780987"/>
                <a:gd name="connsiteY2" fmla="*/ 1593377 h 2660219"/>
                <a:gd name="connsiteX3" fmla="*/ 518274 w 4780987"/>
                <a:gd name="connsiteY3" fmla="*/ 2495728 h 2660219"/>
                <a:gd name="connsiteX4" fmla="*/ 2514714 w 4780987"/>
                <a:gd name="connsiteY4" fmla="*/ 2462057 h 2660219"/>
                <a:gd name="connsiteX5" fmla="*/ 4460251 w 4780987"/>
                <a:gd name="connsiteY5" fmla="*/ 2601404 h 2660219"/>
                <a:gd name="connsiteX6" fmla="*/ 4732134 w 4780987"/>
                <a:gd name="connsiteY6" fmla="*/ 1356420 h 2660219"/>
                <a:gd name="connsiteX7" fmla="*/ 4480674 w 4780987"/>
                <a:gd name="connsiteY7" fmla="*/ 158570 h 2660219"/>
                <a:gd name="connsiteX8" fmla="*/ 1966074 w 4780987"/>
                <a:gd name="connsiteY8" fmla="*/ 22302 h 2660219"/>
                <a:gd name="connsiteX0" fmla="*/ 1966074 w 4780987"/>
                <a:gd name="connsiteY0" fmla="*/ 2160 h 2786908"/>
                <a:gd name="connsiteX1" fmla="*/ 487794 w 4780987"/>
                <a:gd name="connsiteY1" fmla="*/ 369796 h 2786908"/>
                <a:gd name="connsiteX2" fmla="*/ 114 w 4780987"/>
                <a:gd name="connsiteY2" fmla="*/ 1720066 h 2786908"/>
                <a:gd name="connsiteX3" fmla="*/ 518274 w 4780987"/>
                <a:gd name="connsiteY3" fmla="*/ 2622417 h 2786908"/>
                <a:gd name="connsiteX4" fmla="*/ 2514714 w 4780987"/>
                <a:gd name="connsiteY4" fmla="*/ 2588746 h 2786908"/>
                <a:gd name="connsiteX5" fmla="*/ 4460251 w 4780987"/>
                <a:gd name="connsiteY5" fmla="*/ 2728093 h 2786908"/>
                <a:gd name="connsiteX6" fmla="*/ 4732134 w 4780987"/>
                <a:gd name="connsiteY6" fmla="*/ 1483109 h 2786908"/>
                <a:gd name="connsiteX7" fmla="*/ 4480674 w 4780987"/>
                <a:gd name="connsiteY7" fmla="*/ 285259 h 2786908"/>
                <a:gd name="connsiteX8" fmla="*/ 1966074 w 4780987"/>
                <a:gd name="connsiteY8" fmla="*/ 2160 h 2786908"/>
                <a:gd name="connsiteX0" fmla="*/ 1966074 w 4780987"/>
                <a:gd name="connsiteY0" fmla="*/ 2161 h 2713268"/>
                <a:gd name="connsiteX1" fmla="*/ 487794 w 4780987"/>
                <a:gd name="connsiteY1" fmla="*/ 369797 h 2713268"/>
                <a:gd name="connsiteX2" fmla="*/ 114 w 4780987"/>
                <a:gd name="connsiteY2" fmla="*/ 1720067 h 2713268"/>
                <a:gd name="connsiteX3" fmla="*/ 518274 w 4780987"/>
                <a:gd name="connsiteY3" fmla="*/ 2622418 h 2713268"/>
                <a:gd name="connsiteX4" fmla="*/ 2514714 w 4780987"/>
                <a:gd name="connsiteY4" fmla="*/ 2588747 h 2713268"/>
                <a:gd name="connsiteX5" fmla="*/ 4517766 w 4780987"/>
                <a:gd name="connsiteY5" fmla="*/ 2642787 h 2713268"/>
                <a:gd name="connsiteX6" fmla="*/ 4732134 w 4780987"/>
                <a:gd name="connsiteY6" fmla="*/ 1483110 h 2713268"/>
                <a:gd name="connsiteX7" fmla="*/ 4480674 w 4780987"/>
                <a:gd name="connsiteY7" fmla="*/ 285260 h 2713268"/>
                <a:gd name="connsiteX8" fmla="*/ 1966074 w 4780987"/>
                <a:gd name="connsiteY8" fmla="*/ 2161 h 2713268"/>
                <a:gd name="connsiteX0" fmla="*/ 1966074 w 4780987"/>
                <a:gd name="connsiteY0" fmla="*/ 2161 h 2763274"/>
                <a:gd name="connsiteX1" fmla="*/ 487794 w 4780987"/>
                <a:gd name="connsiteY1" fmla="*/ 369797 h 2763274"/>
                <a:gd name="connsiteX2" fmla="*/ 114 w 4780987"/>
                <a:gd name="connsiteY2" fmla="*/ 1720067 h 2763274"/>
                <a:gd name="connsiteX3" fmla="*/ 518275 w 4780987"/>
                <a:gd name="connsiteY3" fmla="*/ 2719912 h 2763274"/>
                <a:gd name="connsiteX4" fmla="*/ 2514714 w 4780987"/>
                <a:gd name="connsiteY4" fmla="*/ 2588747 h 2763274"/>
                <a:gd name="connsiteX5" fmla="*/ 4517766 w 4780987"/>
                <a:gd name="connsiteY5" fmla="*/ 2642787 h 2763274"/>
                <a:gd name="connsiteX6" fmla="*/ 4732134 w 4780987"/>
                <a:gd name="connsiteY6" fmla="*/ 1483110 h 2763274"/>
                <a:gd name="connsiteX7" fmla="*/ 4480674 w 4780987"/>
                <a:gd name="connsiteY7" fmla="*/ 285260 h 2763274"/>
                <a:gd name="connsiteX8" fmla="*/ 1966074 w 4780987"/>
                <a:gd name="connsiteY8" fmla="*/ 2161 h 2763274"/>
                <a:gd name="connsiteX0" fmla="*/ 1966074 w 4780987"/>
                <a:gd name="connsiteY0" fmla="*/ 2161 h 2776260"/>
                <a:gd name="connsiteX1" fmla="*/ 487794 w 4780987"/>
                <a:gd name="connsiteY1" fmla="*/ 369797 h 2776260"/>
                <a:gd name="connsiteX2" fmla="*/ 114 w 4780987"/>
                <a:gd name="connsiteY2" fmla="*/ 1720067 h 2776260"/>
                <a:gd name="connsiteX3" fmla="*/ 518275 w 4780987"/>
                <a:gd name="connsiteY3" fmla="*/ 2719912 h 2776260"/>
                <a:gd name="connsiteX4" fmla="*/ 2529092 w 4780987"/>
                <a:gd name="connsiteY4" fmla="*/ 2649679 h 2776260"/>
                <a:gd name="connsiteX5" fmla="*/ 4517766 w 4780987"/>
                <a:gd name="connsiteY5" fmla="*/ 2642787 h 2776260"/>
                <a:gd name="connsiteX6" fmla="*/ 4732134 w 4780987"/>
                <a:gd name="connsiteY6" fmla="*/ 1483110 h 2776260"/>
                <a:gd name="connsiteX7" fmla="*/ 4480674 w 4780987"/>
                <a:gd name="connsiteY7" fmla="*/ 285260 h 2776260"/>
                <a:gd name="connsiteX8" fmla="*/ 1966074 w 4780987"/>
                <a:gd name="connsiteY8" fmla="*/ 2161 h 2776260"/>
                <a:gd name="connsiteX0" fmla="*/ 1966074 w 5097449"/>
                <a:gd name="connsiteY0" fmla="*/ 1604 h 2775704"/>
                <a:gd name="connsiteX1" fmla="*/ 487794 w 5097449"/>
                <a:gd name="connsiteY1" fmla="*/ 369240 h 2775704"/>
                <a:gd name="connsiteX2" fmla="*/ 114 w 5097449"/>
                <a:gd name="connsiteY2" fmla="*/ 1719510 h 2775704"/>
                <a:gd name="connsiteX3" fmla="*/ 518275 w 5097449"/>
                <a:gd name="connsiteY3" fmla="*/ 2719355 h 2775704"/>
                <a:gd name="connsiteX4" fmla="*/ 2529092 w 5097449"/>
                <a:gd name="connsiteY4" fmla="*/ 2649122 h 2775704"/>
                <a:gd name="connsiteX5" fmla="*/ 4517766 w 5097449"/>
                <a:gd name="connsiteY5" fmla="*/ 2642230 h 2775704"/>
                <a:gd name="connsiteX6" fmla="*/ 5097365 w 5097449"/>
                <a:gd name="connsiteY6" fmla="*/ 1319790 h 2775704"/>
                <a:gd name="connsiteX7" fmla="*/ 4480674 w 5097449"/>
                <a:gd name="connsiteY7" fmla="*/ 284703 h 2775704"/>
                <a:gd name="connsiteX8" fmla="*/ 1966074 w 5097449"/>
                <a:gd name="connsiteY8" fmla="*/ 1604 h 2775704"/>
                <a:gd name="connsiteX0" fmla="*/ 1966074 w 5109493"/>
                <a:gd name="connsiteY0" fmla="*/ 1604 h 2784974"/>
                <a:gd name="connsiteX1" fmla="*/ 487794 w 5109493"/>
                <a:gd name="connsiteY1" fmla="*/ 369240 h 2784974"/>
                <a:gd name="connsiteX2" fmla="*/ 114 w 5109493"/>
                <a:gd name="connsiteY2" fmla="*/ 1719510 h 2784974"/>
                <a:gd name="connsiteX3" fmla="*/ 518275 w 5109493"/>
                <a:gd name="connsiteY3" fmla="*/ 2719355 h 2784974"/>
                <a:gd name="connsiteX4" fmla="*/ 2529092 w 5109493"/>
                <a:gd name="connsiteY4" fmla="*/ 2649122 h 2784974"/>
                <a:gd name="connsiteX5" fmla="*/ 4782853 w 5109493"/>
                <a:gd name="connsiteY5" fmla="*/ 2324841 h 2784974"/>
                <a:gd name="connsiteX6" fmla="*/ 5097365 w 5109493"/>
                <a:gd name="connsiteY6" fmla="*/ 1319790 h 2784974"/>
                <a:gd name="connsiteX7" fmla="*/ 4480674 w 5109493"/>
                <a:gd name="connsiteY7" fmla="*/ 284703 h 2784974"/>
                <a:gd name="connsiteX8" fmla="*/ 1966074 w 5109493"/>
                <a:gd name="connsiteY8" fmla="*/ 1604 h 2784974"/>
                <a:gd name="connsiteX0" fmla="*/ 1966074 w 5097449"/>
                <a:gd name="connsiteY0" fmla="*/ 1604 h 2778307"/>
                <a:gd name="connsiteX1" fmla="*/ 487794 w 5097449"/>
                <a:gd name="connsiteY1" fmla="*/ 369240 h 2778307"/>
                <a:gd name="connsiteX2" fmla="*/ 114 w 5097449"/>
                <a:gd name="connsiteY2" fmla="*/ 1719510 h 2778307"/>
                <a:gd name="connsiteX3" fmla="*/ 518275 w 5097449"/>
                <a:gd name="connsiteY3" fmla="*/ 2719355 h 2778307"/>
                <a:gd name="connsiteX4" fmla="*/ 2529092 w 5097449"/>
                <a:gd name="connsiteY4" fmla="*/ 2649122 h 2778307"/>
                <a:gd name="connsiteX5" fmla="*/ 3943611 w 5097449"/>
                <a:gd name="connsiteY5" fmla="*/ 2545159 h 2778307"/>
                <a:gd name="connsiteX6" fmla="*/ 4782853 w 5097449"/>
                <a:gd name="connsiteY6" fmla="*/ 2324841 h 2778307"/>
                <a:gd name="connsiteX7" fmla="*/ 5097365 w 5097449"/>
                <a:gd name="connsiteY7" fmla="*/ 1319790 h 2778307"/>
                <a:gd name="connsiteX8" fmla="*/ 4480674 w 5097449"/>
                <a:gd name="connsiteY8" fmla="*/ 284703 h 2778307"/>
                <a:gd name="connsiteX9" fmla="*/ 1966074 w 5097449"/>
                <a:gd name="connsiteY9" fmla="*/ 1604 h 2778307"/>
                <a:gd name="connsiteX0" fmla="*/ 1966074 w 5097449"/>
                <a:gd name="connsiteY0" fmla="*/ 1604 h 2774048"/>
                <a:gd name="connsiteX1" fmla="*/ 487794 w 5097449"/>
                <a:gd name="connsiteY1" fmla="*/ 369240 h 2774048"/>
                <a:gd name="connsiteX2" fmla="*/ 114 w 5097449"/>
                <a:gd name="connsiteY2" fmla="*/ 1719510 h 2774048"/>
                <a:gd name="connsiteX3" fmla="*/ 518275 w 5097449"/>
                <a:gd name="connsiteY3" fmla="*/ 2719355 h 2774048"/>
                <a:gd name="connsiteX4" fmla="*/ 2529092 w 5097449"/>
                <a:gd name="connsiteY4" fmla="*/ 2649122 h 2774048"/>
                <a:gd name="connsiteX5" fmla="*/ 3755106 w 5097449"/>
                <a:gd name="connsiteY5" fmla="*/ 2707923 h 2774048"/>
                <a:gd name="connsiteX6" fmla="*/ 4782853 w 5097449"/>
                <a:gd name="connsiteY6" fmla="*/ 2324841 h 2774048"/>
                <a:gd name="connsiteX7" fmla="*/ 5097365 w 5097449"/>
                <a:gd name="connsiteY7" fmla="*/ 1319790 h 2774048"/>
                <a:gd name="connsiteX8" fmla="*/ 4480674 w 5097449"/>
                <a:gd name="connsiteY8" fmla="*/ 284703 h 2774048"/>
                <a:gd name="connsiteX9" fmla="*/ 1966074 w 5097449"/>
                <a:gd name="connsiteY9" fmla="*/ 1604 h 2774048"/>
                <a:gd name="connsiteX0" fmla="*/ 1966074 w 5097449"/>
                <a:gd name="connsiteY0" fmla="*/ 1604 h 2774048"/>
                <a:gd name="connsiteX1" fmla="*/ 487794 w 5097449"/>
                <a:gd name="connsiteY1" fmla="*/ 369240 h 2774048"/>
                <a:gd name="connsiteX2" fmla="*/ 114 w 5097449"/>
                <a:gd name="connsiteY2" fmla="*/ 1719510 h 2774048"/>
                <a:gd name="connsiteX3" fmla="*/ 518275 w 5097449"/>
                <a:gd name="connsiteY3" fmla="*/ 2719355 h 2774048"/>
                <a:gd name="connsiteX4" fmla="*/ 2529092 w 5097449"/>
                <a:gd name="connsiteY4" fmla="*/ 2649122 h 2774048"/>
                <a:gd name="connsiteX5" fmla="*/ 3755106 w 5097449"/>
                <a:gd name="connsiteY5" fmla="*/ 2707923 h 2774048"/>
                <a:gd name="connsiteX6" fmla="*/ 4782853 w 5097449"/>
                <a:gd name="connsiteY6" fmla="*/ 2324841 h 2774048"/>
                <a:gd name="connsiteX7" fmla="*/ 5097365 w 5097449"/>
                <a:gd name="connsiteY7" fmla="*/ 1319790 h 2774048"/>
                <a:gd name="connsiteX8" fmla="*/ 4480674 w 5097449"/>
                <a:gd name="connsiteY8" fmla="*/ 284703 h 2774048"/>
                <a:gd name="connsiteX9" fmla="*/ 1966074 w 5097449"/>
                <a:gd name="connsiteY9" fmla="*/ 1604 h 2774048"/>
                <a:gd name="connsiteX0" fmla="*/ 1966074 w 5132170"/>
                <a:gd name="connsiteY0" fmla="*/ 1604 h 2774048"/>
                <a:gd name="connsiteX1" fmla="*/ 487794 w 5132170"/>
                <a:gd name="connsiteY1" fmla="*/ 369240 h 2774048"/>
                <a:gd name="connsiteX2" fmla="*/ 114 w 5132170"/>
                <a:gd name="connsiteY2" fmla="*/ 1719510 h 2774048"/>
                <a:gd name="connsiteX3" fmla="*/ 518275 w 5132170"/>
                <a:gd name="connsiteY3" fmla="*/ 2719355 h 2774048"/>
                <a:gd name="connsiteX4" fmla="*/ 2529092 w 5132170"/>
                <a:gd name="connsiteY4" fmla="*/ 2649122 h 2774048"/>
                <a:gd name="connsiteX5" fmla="*/ 3755106 w 5132170"/>
                <a:gd name="connsiteY5" fmla="*/ 2707923 h 2774048"/>
                <a:gd name="connsiteX6" fmla="*/ 5000813 w 5132170"/>
                <a:gd name="connsiteY6" fmla="*/ 2113248 h 2774048"/>
                <a:gd name="connsiteX7" fmla="*/ 5097365 w 5132170"/>
                <a:gd name="connsiteY7" fmla="*/ 1319790 h 2774048"/>
                <a:gd name="connsiteX8" fmla="*/ 4480674 w 5132170"/>
                <a:gd name="connsiteY8" fmla="*/ 284703 h 2774048"/>
                <a:gd name="connsiteX9" fmla="*/ 1966074 w 5132170"/>
                <a:gd name="connsiteY9" fmla="*/ 1604 h 2774048"/>
                <a:gd name="connsiteX0" fmla="*/ 1966074 w 5132170"/>
                <a:gd name="connsiteY0" fmla="*/ 1604 h 2763769"/>
                <a:gd name="connsiteX1" fmla="*/ 487794 w 5132170"/>
                <a:gd name="connsiteY1" fmla="*/ 369240 h 2763769"/>
                <a:gd name="connsiteX2" fmla="*/ 114 w 5132170"/>
                <a:gd name="connsiteY2" fmla="*/ 1719510 h 2763769"/>
                <a:gd name="connsiteX3" fmla="*/ 518275 w 5132170"/>
                <a:gd name="connsiteY3" fmla="*/ 2719355 h 2763769"/>
                <a:gd name="connsiteX4" fmla="*/ 1975355 w 5132170"/>
                <a:gd name="connsiteY4" fmla="*/ 2600293 h 2763769"/>
                <a:gd name="connsiteX5" fmla="*/ 3755106 w 5132170"/>
                <a:gd name="connsiteY5" fmla="*/ 2707923 h 2763769"/>
                <a:gd name="connsiteX6" fmla="*/ 5000813 w 5132170"/>
                <a:gd name="connsiteY6" fmla="*/ 2113248 h 2763769"/>
                <a:gd name="connsiteX7" fmla="*/ 5097365 w 5132170"/>
                <a:gd name="connsiteY7" fmla="*/ 1319790 h 2763769"/>
                <a:gd name="connsiteX8" fmla="*/ 4480674 w 5132170"/>
                <a:gd name="connsiteY8" fmla="*/ 284703 h 2763769"/>
                <a:gd name="connsiteX9" fmla="*/ 1966074 w 5132170"/>
                <a:gd name="connsiteY9" fmla="*/ 1604 h 2763769"/>
                <a:gd name="connsiteX0" fmla="*/ 1966074 w 5132170"/>
                <a:gd name="connsiteY0" fmla="*/ 1604 h 2827575"/>
                <a:gd name="connsiteX1" fmla="*/ 487794 w 5132170"/>
                <a:gd name="connsiteY1" fmla="*/ 369240 h 2827575"/>
                <a:gd name="connsiteX2" fmla="*/ 114 w 5132170"/>
                <a:gd name="connsiteY2" fmla="*/ 1719510 h 2827575"/>
                <a:gd name="connsiteX3" fmla="*/ 518275 w 5132170"/>
                <a:gd name="connsiteY3" fmla="*/ 2719355 h 2827575"/>
                <a:gd name="connsiteX4" fmla="*/ 1975355 w 5132170"/>
                <a:gd name="connsiteY4" fmla="*/ 2600293 h 2827575"/>
                <a:gd name="connsiteX5" fmla="*/ 3755106 w 5132170"/>
                <a:gd name="connsiteY5" fmla="*/ 2707923 h 2827575"/>
                <a:gd name="connsiteX6" fmla="*/ 5000813 w 5132170"/>
                <a:gd name="connsiteY6" fmla="*/ 2113248 h 2827575"/>
                <a:gd name="connsiteX7" fmla="*/ 5097365 w 5132170"/>
                <a:gd name="connsiteY7" fmla="*/ 1319790 h 2827575"/>
                <a:gd name="connsiteX8" fmla="*/ 4480674 w 5132170"/>
                <a:gd name="connsiteY8" fmla="*/ 284703 h 2827575"/>
                <a:gd name="connsiteX9" fmla="*/ 1966074 w 5132170"/>
                <a:gd name="connsiteY9" fmla="*/ 1604 h 2827575"/>
                <a:gd name="connsiteX0" fmla="*/ 1966074 w 5132170"/>
                <a:gd name="connsiteY0" fmla="*/ 1604 h 2859390"/>
                <a:gd name="connsiteX1" fmla="*/ 487794 w 5132170"/>
                <a:gd name="connsiteY1" fmla="*/ 369240 h 2859390"/>
                <a:gd name="connsiteX2" fmla="*/ 114 w 5132170"/>
                <a:gd name="connsiteY2" fmla="*/ 1719510 h 2859390"/>
                <a:gd name="connsiteX3" fmla="*/ 518275 w 5132170"/>
                <a:gd name="connsiteY3" fmla="*/ 2719355 h 2859390"/>
                <a:gd name="connsiteX4" fmla="*/ 1975355 w 5132170"/>
                <a:gd name="connsiteY4" fmla="*/ 2600293 h 2859390"/>
                <a:gd name="connsiteX5" fmla="*/ 3755106 w 5132170"/>
                <a:gd name="connsiteY5" fmla="*/ 2707923 h 2859390"/>
                <a:gd name="connsiteX6" fmla="*/ 5000813 w 5132170"/>
                <a:gd name="connsiteY6" fmla="*/ 2113248 h 2859390"/>
                <a:gd name="connsiteX7" fmla="*/ 5097365 w 5132170"/>
                <a:gd name="connsiteY7" fmla="*/ 1319790 h 2859390"/>
                <a:gd name="connsiteX8" fmla="*/ 4480674 w 5132170"/>
                <a:gd name="connsiteY8" fmla="*/ 284703 h 2859390"/>
                <a:gd name="connsiteX9" fmla="*/ 1966074 w 5132170"/>
                <a:gd name="connsiteY9" fmla="*/ 1604 h 2859390"/>
                <a:gd name="connsiteX0" fmla="*/ 1966074 w 5042226"/>
                <a:gd name="connsiteY0" fmla="*/ 11606 h 2869392"/>
                <a:gd name="connsiteX1" fmla="*/ 487794 w 5042226"/>
                <a:gd name="connsiteY1" fmla="*/ 379242 h 2869392"/>
                <a:gd name="connsiteX2" fmla="*/ 114 w 5042226"/>
                <a:gd name="connsiteY2" fmla="*/ 1729512 h 2869392"/>
                <a:gd name="connsiteX3" fmla="*/ 518275 w 5042226"/>
                <a:gd name="connsiteY3" fmla="*/ 2729357 h 2869392"/>
                <a:gd name="connsiteX4" fmla="*/ 1975355 w 5042226"/>
                <a:gd name="connsiteY4" fmla="*/ 2610295 h 2869392"/>
                <a:gd name="connsiteX5" fmla="*/ 3755106 w 5042226"/>
                <a:gd name="connsiteY5" fmla="*/ 2717925 h 2869392"/>
                <a:gd name="connsiteX6" fmla="*/ 5000813 w 5042226"/>
                <a:gd name="connsiteY6" fmla="*/ 2123250 h 2869392"/>
                <a:gd name="connsiteX7" fmla="*/ 4480674 w 5042226"/>
                <a:gd name="connsiteY7" fmla="*/ 294705 h 2869392"/>
                <a:gd name="connsiteX8" fmla="*/ 1966074 w 5042226"/>
                <a:gd name="connsiteY8" fmla="*/ 11606 h 2869392"/>
                <a:gd name="connsiteX0" fmla="*/ 1966074 w 5117099"/>
                <a:gd name="connsiteY0" fmla="*/ 7086 h 2769251"/>
                <a:gd name="connsiteX1" fmla="*/ 487794 w 5117099"/>
                <a:gd name="connsiteY1" fmla="*/ 374722 h 2769251"/>
                <a:gd name="connsiteX2" fmla="*/ 114 w 5117099"/>
                <a:gd name="connsiteY2" fmla="*/ 1724992 h 2769251"/>
                <a:gd name="connsiteX3" fmla="*/ 518275 w 5117099"/>
                <a:gd name="connsiteY3" fmla="*/ 2724837 h 2769251"/>
                <a:gd name="connsiteX4" fmla="*/ 1975355 w 5117099"/>
                <a:gd name="connsiteY4" fmla="*/ 2605775 h 2769251"/>
                <a:gd name="connsiteX5" fmla="*/ 3755106 w 5117099"/>
                <a:gd name="connsiteY5" fmla="*/ 2713405 h 2769251"/>
                <a:gd name="connsiteX6" fmla="*/ 5083285 w 5117099"/>
                <a:gd name="connsiteY6" fmla="*/ 1939690 h 2769251"/>
                <a:gd name="connsiteX7" fmla="*/ 4480674 w 5117099"/>
                <a:gd name="connsiteY7" fmla="*/ 290185 h 2769251"/>
                <a:gd name="connsiteX8" fmla="*/ 1966074 w 5117099"/>
                <a:gd name="connsiteY8" fmla="*/ 7086 h 2769251"/>
                <a:gd name="connsiteX0" fmla="*/ 1966074 w 5230142"/>
                <a:gd name="connsiteY0" fmla="*/ 7086 h 2769251"/>
                <a:gd name="connsiteX1" fmla="*/ 487794 w 5230142"/>
                <a:gd name="connsiteY1" fmla="*/ 374722 h 2769251"/>
                <a:gd name="connsiteX2" fmla="*/ 114 w 5230142"/>
                <a:gd name="connsiteY2" fmla="*/ 1724992 h 2769251"/>
                <a:gd name="connsiteX3" fmla="*/ 518275 w 5230142"/>
                <a:gd name="connsiteY3" fmla="*/ 2724837 h 2769251"/>
                <a:gd name="connsiteX4" fmla="*/ 1975355 w 5230142"/>
                <a:gd name="connsiteY4" fmla="*/ 2605775 h 2769251"/>
                <a:gd name="connsiteX5" fmla="*/ 3755106 w 5230142"/>
                <a:gd name="connsiteY5" fmla="*/ 2713405 h 2769251"/>
                <a:gd name="connsiteX6" fmla="*/ 5083285 w 5230142"/>
                <a:gd name="connsiteY6" fmla="*/ 1939690 h 2769251"/>
                <a:gd name="connsiteX7" fmla="*/ 4480674 w 5230142"/>
                <a:gd name="connsiteY7" fmla="*/ 290185 h 2769251"/>
                <a:gd name="connsiteX8" fmla="*/ 1966074 w 5230142"/>
                <a:gd name="connsiteY8" fmla="*/ 7086 h 2769251"/>
                <a:gd name="connsiteX0" fmla="*/ 1966074 w 5145451"/>
                <a:gd name="connsiteY0" fmla="*/ 11126 h 2773291"/>
                <a:gd name="connsiteX1" fmla="*/ 487794 w 5145451"/>
                <a:gd name="connsiteY1" fmla="*/ 378762 h 2773291"/>
                <a:gd name="connsiteX2" fmla="*/ 114 w 5145451"/>
                <a:gd name="connsiteY2" fmla="*/ 1729032 h 2773291"/>
                <a:gd name="connsiteX3" fmla="*/ 518275 w 5145451"/>
                <a:gd name="connsiteY3" fmla="*/ 2728877 h 2773291"/>
                <a:gd name="connsiteX4" fmla="*/ 1975355 w 5145451"/>
                <a:gd name="connsiteY4" fmla="*/ 2609815 h 2773291"/>
                <a:gd name="connsiteX5" fmla="*/ 3755106 w 5145451"/>
                <a:gd name="connsiteY5" fmla="*/ 2717445 h 2773291"/>
                <a:gd name="connsiteX6" fmla="*/ 4983142 w 5145451"/>
                <a:gd name="connsiteY6" fmla="*/ 2106494 h 2773291"/>
                <a:gd name="connsiteX7" fmla="*/ 4480674 w 5145451"/>
                <a:gd name="connsiteY7" fmla="*/ 294225 h 2773291"/>
                <a:gd name="connsiteX8" fmla="*/ 1966074 w 5145451"/>
                <a:gd name="connsiteY8" fmla="*/ 11126 h 2773291"/>
                <a:gd name="connsiteX0" fmla="*/ 1966074 w 5160921"/>
                <a:gd name="connsiteY0" fmla="*/ 11126 h 2773291"/>
                <a:gd name="connsiteX1" fmla="*/ 487794 w 5160921"/>
                <a:gd name="connsiteY1" fmla="*/ 378762 h 2773291"/>
                <a:gd name="connsiteX2" fmla="*/ 114 w 5160921"/>
                <a:gd name="connsiteY2" fmla="*/ 1729032 h 2773291"/>
                <a:gd name="connsiteX3" fmla="*/ 518275 w 5160921"/>
                <a:gd name="connsiteY3" fmla="*/ 2728877 h 2773291"/>
                <a:gd name="connsiteX4" fmla="*/ 1975355 w 5160921"/>
                <a:gd name="connsiteY4" fmla="*/ 2609815 h 2773291"/>
                <a:gd name="connsiteX5" fmla="*/ 3755106 w 5160921"/>
                <a:gd name="connsiteY5" fmla="*/ 2717445 h 2773291"/>
                <a:gd name="connsiteX6" fmla="*/ 4983142 w 5160921"/>
                <a:gd name="connsiteY6" fmla="*/ 2106494 h 2773291"/>
                <a:gd name="connsiteX7" fmla="*/ 4480674 w 5160921"/>
                <a:gd name="connsiteY7" fmla="*/ 294225 h 2773291"/>
                <a:gd name="connsiteX8" fmla="*/ 1966074 w 5160921"/>
                <a:gd name="connsiteY8" fmla="*/ 11126 h 2773291"/>
                <a:gd name="connsiteX0" fmla="*/ 1966074 w 5094518"/>
                <a:gd name="connsiteY0" fmla="*/ 11126 h 2773291"/>
                <a:gd name="connsiteX1" fmla="*/ 487794 w 5094518"/>
                <a:gd name="connsiteY1" fmla="*/ 378762 h 2773291"/>
                <a:gd name="connsiteX2" fmla="*/ 114 w 5094518"/>
                <a:gd name="connsiteY2" fmla="*/ 1729032 h 2773291"/>
                <a:gd name="connsiteX3" fmla="*/ 518275 w 5094518"/>
                <a:gd name="connsiteY3" fmla="*/ 2728877 h 2773291"/>
                <a:gd name="connsiteX4" fmla="*/ 1975355 w 5094518"/>
                <a:gd name="connsiteY4" fmla="*/ 2609815 h 2773291"/>
                <a:gd name="connsiteX5" fmla="*/ 3755106 w 5094518"/>
                <a:gd name="connsiteY5" fmla="*/ 2717445 h 2773291"/>
                <a:gd name="connsiteX6" fmla="*/ 4983142 w 5094518"/>
                <a:gd name="connsiteY6" fmla="*/ 2106494 h 2773291"/>
                <a:gd name="connsiteX7" fmla="*/ 4980396 w 5094518"/>
                <a:gd name="connsiteY7" fmla="*/ 927046 h 2773291"/>
                <a:gd name="connsiteX8" fmla="*/ 4480674 w 5094518"/>
                <a:gd name="connsiteY8" fmla="*/ 294225 h 2773291"/>
                <a:gd name="connsiteX9" fmla="*/ 1966074 w 5094518"/>
                <a:gd name="connsiteY9" fmla="*/ 11126 h 2773291"/>
                <a:gd name="connsiteX0" fmla="*/ 1966074 w 5094518"/>
                <a:gd name="connsiteY0" fmla="*/ 11126 h 2773291"/>
                <a:gd name="connsiteX1" fmla="*/ 487794 w 5094518"/>
                <a:gd name="connsiteY1" fmla="*/ 378762 h 2773291"/>
                <a:gd name="connsiteX2" fmla="*/ 114 w 5094518"/>
                <a:gd name="connsiteY2" fmla="*/ 1729032 h 2773291"/>
                <a:gd name="connsiteX3" fmla="*/ 518275 w 5094518"/>
                <a:gd name="connsiteY3" fmla="*/ 2728877 h 2773291"/>
                <a:gd name="connsiteX4" fmla="*/ 1975355 w 5094518"/>
                <a:gd name="connsiteY4" fmla="*/ 2609815 h 2773291"/>
                <a:gd name="connsiteX5" fmla="*/ 3755106 w 5094518"/>
                <a:gd name="connsiteY5" fmla="*/ 2717445 h 2773291"/>
                <a:gd name="connsiteX6" fmla="*/ 4983142 w 5094518"/>
                <a:gd name="connsiteY6" fmla="*/ 2106494 h 2773291"/>
                <a:gd name="connsiteX7" fmla="*/ 4980396 w 5094518"/>
                <a:gd name="connsiteY7" fmla="*/ 927046 h 2773291"/>
                <a:gd name="connsiteX8" fmla="*/ 4480674 w 5094518"/>
                <a:gd name="connsiteY8" fmla="*/ 294225 h 2773291"/>
                <a:gd name="connsiteX9" fmla="*/ 1966074 w 5094518"/>
                <a:gd name="connsiteY9" fmla="*/ 11126 h 2773291"/>
                <a:gd name="connsiteX0" fmla="*/ 1966074 w 5162535"/>
                <a:gd name="connsiteY0" fmla="*/ 969 h 2763134"/>
                <a:gd name="connsiteX1" fmla="*/ 487794 w 5162535"/>
                <a:gd name="connsiteY1" fmla="*/ 368605 h 2763134"/>
                <a:gd name="connsiteX2" fmla="*/ 114 w 5162535"/>
                <a:gd name="connsiteY2" fmla="*/ 1718875 h 2763134"/>
                <a:gd name="connsiteX3" fmla="*/ 518275 w 5162535"/>
                <a:gd name="connsiteY3" fmla="*/ 2718720 h 2763134"/>
                <a:gd name="connsiteX4" fmla="*/ 1975355 w 5162535"/>
                <a:gd name="connsiteY4" fmla="*/ 2599658 h 2763134"/>
                <a:gd name="connsiteX5" fmla="*/ 3755106 w 5162535"/>
                <a:gd name="connsiteY5" fmla="*/ 2707288 h 2763134"/>
                <a:gd name="connsiteX6" fmla="*/ 4983142 w 5162535"/>
                <a:gd name="connsiteY6" fmla="*/ 2096337 h 2763134"/>
                <a:gd name="connsiteX7" fmla="*/ 5104104 w 5162535"/>
                <a:gd name="connsiteY7" fmla="*/ 933165 h 2763134"/>
                <a:gd name="connsiteX8" fmla="*/ 4480674 w 5162535"/>
                <a:gd name="connsiteY8" fmla="*/ 284068 h 2763134"/>
                <a:gd name="connsiteX9" fmla="*/ 1966074 w 5162535"/>
                <a:gd name="connsiteY9" fmla="*/ 969 h 2763134"/>
                <a:gd name="connsiteX0" fmla="*/ 1966074 w 5181976"/>
                <a:gd name="connsiteY0" fmla="*/ 6586 h 2768751"/>
                <a:gd name="connsiteX1" fmla="*/ 487794 w 5181976"/>
                <a:gd name="connsiteY1" fmla="*/ 374222 h 2768751"/>
                <a:gd name="connsiteX2" fmla="*/ 114 w 5181976"/>
                <a:gd name="connsiteY2" fmla="*/ 1724492 h 2768751"/>
                <a:gd name="connsiteX3" fmla="*/ 518275 w 5181976"/>
                <a:gd name="connsiteY3" fmla="*/ 2724337 h 2768751"/>
                <a:gd name="connsiteX4" fmla="*/ 1975355 w 5181976"/>
                <a:gd name="connsiteY4" fmla="*/ 2605275 h 2768751"/>
                <a:gd name="connsiteX5" fmla="*/ 3755106 w 5181976"/>
                <a:gd name="connsiteY5" fmla="*/ 2712905 h 2768751"/>
                <a:gd name="connsiteX6" fmla="*/ 4983142 w 5181976"/>
                <a:gd name="connsiteY6" fmla="*/ 2101954 h 2768751"/>
                <a:gd name="connsiteX7" fmla="*/ 5104104 w 5181976"/>
                <a:gd name="connsiteY7" fmla="*/ 938782 h 2768751"/>
                <a:gd name="connsiteX8" fmla="*/ 4209697 w 5181976"/>
                <a:gd name="connsiteY8" fmla="*/ 200164 h 2768751"/>
                <a:gd name="connsiteX9" fmla="*/ 1966074 w 5181976"/>
                <a:gd name="connsiteY9" fmla="*/ 6586 h 2768751"/>
                <a:gd name="connsiteX0" fmla="*/ 1966074 w 5187125"/>
                <a:gd name="connsiteY0" fmla="*/ 6586 h 2768751"/>
                <a:gd name="connsiteX1" fmla="*/ 487794 w 5187125"/>
                <a:gd name="connsiteY1" fmla="*/ 374222 h 2768751"/>
                <a:gd name="connsiteX2" fmla="*/ 114 w 5187125"/>
                <a:gd name="connsiteY2" fmla="*/ 1724492 h 2768751"/>
                <a:gd name="connsiteX3" fmla="*/ 518275 w 5187125"/>
                <a:gd name="connsiteY3" fmla="*/ 2724337 h 2768751"/>
                <a:gd name="connsiteX4" fmla="*/ 1975355 w 5187125"/>
                <a:gd name="connsiteY4" fmla="*/ 2605275 h 2768751"/>
                <a:gd name="connsiteX5" fmla="*/ 3755106 w 5187125"/>
                <a:gd name="connsiteY5" fmla="*/ 2712905 h 2768751"/>
                <a:gd name="connsiteX6" fmla="*/ 4983142 w 5187125"/>
                <a:gd name="connsiteY6" fmla="*/ 2101954 h 2768751"/>
                <a:gd name="connsiteX7" fmla="*/ 5104104 w 5187125"/>
                <a:gd name="connsiteY7" fmla="*/ 938782 h 2768751"/>
                <a:gd name="connsiteX8" fmla="*/ 4209697 w 5187125"/>
                <a:gd name="connsiteY8" fmla="*/ 200164 h 2768751"/>
                <a:gd name="connsiteX9" fmla="*/ 1966074 w 5187125"/>
                <a:gd name="connsiteY9" fmla="*/ 6586 h 2768751"/>
                <a:gd name="connsiteX0" fmla="*/ 1966074 w 5162970"/>
                <a:gd name="connsiteY0" fmla="*/ 6586 h 2768751"/>
                <a:gd name="connsiteX1" fmla="*/ 487794 w 5162970"/>
                <a:gd name="connsiteY1" fmla="*/ 374222 h 2768751"/>
                <a:gd name="connsiteX2" fmla="*/ 114 w 5162970"/>
                <a:gd name="connsiteY2" fmla="*/ 1724492 h 2768751"/>
                <a:gd name="connsiteX3" fmla="*/ 518275 w 5162970"/>
                <a:gd name="connsiteY3" fmla="*/ 2724337 h 2768751"/>
                <a:gd name="connsiteX4" fmla="*/ 1975355 w 5162970"/>
                <a:gd name="connsiteY4" fmla="*/ 2605275 h 2768751"/>
                <a:gd name="connsiteX5" fmla="*/ 3755106 w 5162970"/>
                <a:gd name="connsiteY5" fmla="*/ 2712905 h 2768751"/>
                <a:gd name="connsiteX6" fmla="*/ 4901010 w 5162970"/>
                <a:gd name="connsiteY6" fmla="*/ 2035208 h 2768751"/>
                <a:gd name="connsiteX7" fmla="*/ 5104104 w 5162970"/>
                <a:gd name="connsiteY7" fmla="*/ 938782 h 2768751"/>
                <a:gd name="connsiteX8" fmla="*/ 4209697 w 5162970"/>
                <a:gd name="connsiteY8" fmla="*/ 200164 h 2768751"/>
                <a:gd name="connsiteX9" fmla="*/ 1966074 w 5162970"/>
                <a:gd name="connsiteY9" fmla="*/ 6586 h 2768751"/>
                <a:gd name="connsiteX0" fmla="*/ 1966074 w 5060222"/>
                <a:gd name="connsiteY0" fmla="*/ 6459 h 2768624"/>
                <a:gd name="connsiteX1" fmla="*/ 487794 w 5060222"/>
                <a:gd name="connsiteY1" fmla="*/ 374095 h 2768624"/>
                <a:gd name="connsiteX2" fmla="*/ 114 w 5060222"/>
                <a:gd name="connsiteY2" fmla="*/ 1724365 h 2768624"/>
                <a:gd name="connsiteX3" fmla="*/ 518275 w 5060222"/>
                <a:gd name="connsiteY3" fmla="*/ 2724210 h 2768624"/>
                <a:gd name="connsiteX4" fmla="*/ 1975355 w 5060222"/>
                <a:gd name="connsiteY4" fmla="*/ 2605148 h 2768624"/>
                <a:gd name="connsiteX5" fmla="*/ 3755106 w 5060222"/>
                <a:gd name="connsiteY5" fmla="*/ 2712778 h 2768624"/>
                <a:gd name="connsiteX6" fmla="*/ 4901010 w 5060222"/>
                <a:gd name="connsiteY6" fmla="*/ 2035081 h 2768624"/>
                <a:gd name="connsiteX7" fmla="*/ 4968827 w 5060222"/>
                <a:gd name="connsiteY7" fmla="*/ 925306 h 2768624"/>
                <a:gd name="connsiteX8" fmla="*/ 4209697 w 5060222"/>
                <a:gd name="connsiteY8" fmla="*/ 200037 h 2768624"/>
                <a:gd name="connsiteX9" fmla="*/ 1966074 w 5060222"/>
                <a:gd name="connsiteY9" fmla="*/ 6459 h 2768624"/>
                <a:gd name="connsiteX0" fmla="*/ 1966074 w 5015154"/>
                <a:gd name="connsiteY0" fmla="*/ 6459 h 2768624"/>
                <a:gd name="connsiteX1" fmla="*/ 487794 w 5015154"/>
                <a:gd name="connsiteY1" fmla="*/ 374095 h 2768624"/>
                <a:gd name="connsiteX2" fmla="*/ 114 w 5015154"/>
                <a:gd name="connsiteY2" fmla="*/ 1724365 h 2768624"/>
                <a:gd name="connsiteX3" fmla="*/ 518275 w 5015154"/>
                <a:gd name="connsiteY3" fmla="*/ 2724210 h 2768624"/>
                <a:gd name="connsiteX4" fmla="*/ 1975355 w 5015154"/>
                <a:gd name="connsiteY4" fmla="*/ 2605148 h 2768624"/>
                <a:gd name="connsiteX5" fmla="*/ 3755106 w 5015154"/>
                <a:gd name="connsiteY5" fmla="*/ 2712778 h 2768624"/>
                <a:gd name="connsiteX6" fmla="*/ 4901010 w 5015154"/>
                <a:gd name="connsiteY6" fmla="*/ 2035081 h 2768624"/>
                <a:gd name="connsiteX7" fmla="*/ 4886695 w 5015154"/>
                <a:gd name="connsiteY7" fmla="*/ 925306 h 2768624"/>
                <a:gd name="connsiteX8" fmla="*/ 4209697 w 5015154"/>
                <a:gd name="connsiteY8" fmla="*/ 200037 h 2768624"/>
                <a:gd name="connsiteX9" fmla="*/ 1966074 w 5015154"/>
                <a:gd name="connsiteY9" fmla="*/ 6459 h 2768624"/>
                <a:gd name="connsiteX0" fmla="*/ 1966074 w 5015154"/>
                <a:gd name="connsiteY0" fmla="*/ 19246 h 2781411"/>
                <a:gd name="connsiteX1" fmla="*/ 487794 w 5015154"/>
                <a:gd name="connsiteY1" fmla="*/ 386882 h 2781411"/>
                <a:gd name="connsiteX2" fmla="*/ 114 w 5015154"/>
                <a:gd name="connsiteY2" fmla="*/ 1737152 h 2781411"/>
                <a:gd name="connsiteX3" fmla="*/ 518275 w 5015154"/>
                <a:gd name="connsiteY3" fmla="*/ 2736997 h 2781411"/>
                <a:gd name="connsiteX4" fmla="*/ 1975355 w 5015154"/>
                <a:gd name="connsiteY4" fmla="*/ 2617935 h 2781411"/>
                <a:gd name="connsiteX5" fmla="*/ 3755106 w 5015154"/>
                <a:gd name="connsiteY5" fmla="*/ 2725565 h 2781411"/>
                <a:gd name="connsiteX6" fmla="*/ 4901010 w 5015154"/>
                <a:gd name="connsiteY6" fmla="*/ 2047868 h 2781411"/>
                <a:gd name="connsiteX7" fmla="*/ 4886695 w 5015154"/>
                <a:gd name="connsiteY7" fmla="*/ 938093 h 2781411"/>
                <a:gd name="connsiteX8" fmla="*/ 4098576 w 5015154"/>
                <a:gd name="connsiteY8" fmla="*/ 146079 h 2781411"/>
                <a:gd name="connsiteX9" fmla="*/ 1966074 w 5015154"/>
                <a:gd name="connsiteY9" fmla="*/ 19246 h 2781411"/>
                <a:gd name="connsiteX0" fmla="*/ 1966074 w 4998693"/>
                <a:gd name="connsiteY0" fmla="*/ 19246 h 2781411"/>
                <a:gd name="connsiteX1" fmla="*/ 487794 w 4998693"/>
                <a:gd name="connsiteY1" fmla="*/ 386882 h 2781411"/>
                <a:gd name="connsiteX2" fmla="*/ 114 w 4998693"/>
                <a:gd name="connsiteY2" fmla="*/ 1737152 h 2781411"/>
                <a:gd name="connsiteX3" fmla="*/ 518275 w 4998693"/>
                <a:gd name="connsiteY3" fmla="*/ 2736997 h 2781411"/>
                <a:gd name="connsiteX4" fmla="*/ 1975355 w 4998693"/>
                <a:gd name="connsiteY4" fmla="*/ 2617935 h 2781411"/>
                <a:gd name="connsiteX5" fmla="*/ 3755106 w 4998693"/>
                <a:gd name="connsiteY5" fmla="*/ 2725565 h 2781411"/>
                <a:gd name="connsiteX6" fmla="*/ 4872023 w 4998693"/>
                <a:gd name="connsiteY6" fmla="*/ 2054543 h 2781411"/>
                <a:gd name="connsiteX7" fmla="*/ 4886695 w 4998693"/>
                <a:gd name="connsiteY7" fmla="*/ 938093 h 2781411"/>
                <a:gd name="connsiteX8" fmla="*/ 4098576 w 4998693"/>
                <a:gd name="connsiteY8" fmla="*/ 146079 h 2781411"/>
                <a:gd name="connsiteX9" fmla="*/ 1966074 w 4998693"/>
                <a:gd name="connsiteY9" fmla="*/ 19246 h 2781411"/>
                <a:gd name="connsiteX0" fmla="*/ 1966074 w 4989377"/>
                <a:gd name="connsiteY0" fmla="*/ 19246 h 2781411"/>
                <a:gd name="connsiteX1" fmla="*/ 487794 w 4989377"/>
                <a:gd name="connsiteY1" fmla="*/ 386882 h 2781411"/>
                <a:gd name="connsiteX2" fmla="*/ 114 w 4989377"/>
                <a:gd name="connsiteY2" fmla="*/ 1737152 h 2781411"/>
                <a:gd name="connsiteX3" fmla="*/ 518275 w 4989377"/>
                <a:gd name="connsiteY3" fmla="*/ 2736997 h 2781411"/>
                <a:gd name="connsiteX4" fmla="*/ 1975355 w 4989377"/>
                <a:gd name="connsiteY4" fmla="*/ 2617935 h 2781411"/>
                <a:gd name="connsiteX5" fmla="*/ 3755106 w 4989377"/>
                <a:gd name="connsiteY5" fmla="*/ 2725565 h 2781411"/>
                <a:gd name="connsiteX6" fmla="*/ 4872023 w 4989377"/>
                <a:gd name="connsiteY6" fmla="*/ 2054543 h 2781411"/>
                <a:gd name="connsiteX7" fmla="*/ 4886695 w 4989377"/>
                <a:gd name="connsiteY7" fmla="*/ 938093 h 2781411"/>
                <a:gd name="connsiteX8" fmla="*/ 4098576 w 4989377"/>
                <a:gd name="connsiteY8" fmla="*/ 146079 h 2781411"/>
                <a:gd name="connsiteX9" fmla="*/ 1966074 w 4989377"/>
                <a:gd name="connsiteY9" fmla="*/ 19246 h 2781411"/>
                <a:gd name="connsiteX0" fmla="*/ 1966074 w 4989377"/>
                <a:gd name="connsiteY0" fmla="*/ 17388 h 2779553"/>
                <a:gd name="connsiteX1" fmla="*/ 487794 w 4989377"/>
                <a:gd name="connsiteY1" fmla="*/ 385024 h 2779553"/>
                <a:gd name="connsiteX2" fmla="*/ 114 w 4989377"/>
                <a:gd name="connsiteY2" fmla="*/ 1735294 h 2779553"/>
                <a:gd name="connsiteX3" fmla="*/ 518275 w 4989377"/>
                <a:gd name="connsiteY3" fmla="*/ 2735139 h 2779553"/>
                <a:gd name="connsiteX4" fmla="*/ 1975355 w 4989377"/>
                <a:gd name="connsiteY4" fmla="*/ 2616077 h 2779553"/>
                <a:gd name="connsiteX5" fmla="*/ 3755106 w 4989377"/>
                <a:gd name="connsiteY5" fmla="*/ 2723707 h 2779553"/>
                <a:gd name="connsiteX6" fmla="*/ 4872023 w 4989377"/>
                <a:gd name="connsiteY6" fmla="*/ 2052685 h 2779553"/>
                <a:gd name="connsiteX7" fmla="*/ 4886695 w 4989377"/>
                <a:gd name="connsiteY7" fmla="*/ 936235 h 2779553"/>
                <a:gd name="connsiteX8" fmla="*/ 4064757 w 4989377"/>
                <a:gd name="connsiteY8" fmla="*/ 150896 h 2779553"/>
                <a:gd name="connsiteX9" fmla="*/ 1966074 w 4989377"/>
                <a:gd name="connsiteY9" fmla="*/ 17388 h 2779553"/>
                <a:gd name="connsiteX0" fmla="*/ 1966074 w 4989377"/>
                <a:gd name="connsiteY0" fmla="*/ 11974 h 2774139"/>
                <a:gd name="connsiteX1" fmla="*/ 487794 w 4989377"/>
                <a:gd name="connsiteY1" fmla="*/ 379610 h 2774139"/>
                <a:gd name="connsiteX2" fmla="*/ 114 w 4989377"/>
                <a:gd name="connsiteY2" fmla="*/ 1729880 h 2774139"/>
                <a:gd name="connsiteX3" fmla="*/ 518275 w 4989377"/>
                <a:gd name="connsiteY3" fmla="*/ 2729725 h 2774139"/>
                <a:gd name="connsiteX4" fmla="*/ 1975355 w 4989377"/>
                <a:gd name="connsiteY4" fmla="*/ 2610663 h 2774139"/>
                <a:gd name="connsiteX5" fmla="*/ 3755106 w 4989377"/>
                <a:gd name="connsiteY5" fmla="*/ 2718293 h 2774139"/>
                <a:gd name="connsiteX6" fmla="*/ 4872023 w 4989377"/>
                <a:gd name="connsiteY6" fmla="*/ 2047271 h 2774139"/>
                <a:gd name="connsiteX7" fmla="*/ 4886695 w 4989377"/>
                <a:gd name="connsiteY7" fmla="*/ 930821 h 2774139"/>
                <a:gd name="connsiteX8" fmla="*/ 4064757 w 4989377"/>
                <a:gd name="connsiteY8" fmla="*/ 145482 h 2774139"/>
                <a:gd name="connsiteX9" fmla="*/ 1966074 w 4989377"/>
                <a:gd name="connsiteY9" fmla="*/ 11974 h 2774139"/>
                <a:gd name="connsiteX0" fmla="*/ 1966074 w 4989377"/>
                <a:gd name="connsiteY0" fmla="*/ 10717 h 2772882"/>
                <a:gd name="connsiteX1" fmla="*/ 487794 w 4989377"/>
                <a:gd name="connsiteY1" fmla="*/ 378353 h 2772882"/>
                <a:gd name="connsiteX2" fmla="*/ 114 w 4989377"/>
                <a:gd name="connsiteY2" fmla="*/ 1728623 h 2772882"/>
                <a:gd name="connsiteX3" fmla="*/ 518275 w 4989377"/>
                <a:gd name="connsiteY3" fmla="*/ 2728468 h 2772882"/>
                <a:gd name="connsiteX4" fmla="*/ 1975355 w 4989377"/>
                <a:gd name="connsiteY4" fmla="*/ 2609406 h 2772882"/>
                <a:gd name="connsiteX5" fmla="*/ 3755106 w 4989377"/>
                <a:gd name="connsiteY5" fmla="*/ 2717036 h 2772882"/>
                <a:gd name="connsiteX6" fmla="*/ 4872023 w 4989377"/>
                <a:gd name="connsiteY6" fmla="*/ 2046014 h 2772882"/>
                <a:gd name="connsiteX7" fmla="*/ 4886695 w 4989377"/>
                <a:gd name="connsiteY7" fmla="*/ 929564 h 2772882"/>
                <a:gd name="connsiteX8" fmla="*/ 4064757 w 4989377"/>
                <a:gd name="connsiteY8" fmla="*/ 144225 h 2772882"/>
                <a:gd name="connsiteX9" fmla="*/ 1966074 w 4989377"/>
                <a:gd name="connsiteY9" fmla="*/ 10717 h 2772882"/>
                <a:gd name="connsiteX0" fmla="*/ 1966074 w 4989377"/>
                <a:gd name="connsiteY0" fmla="*/ 3832 h 2765997"/>
                <a:gd name="connsiteX1" fmla="*/ 487794 w 4989377"/>
                <a:gd name="connsiteY1" fmla="*/ 371468 h 2765997"/>
                <a:gd name="connsiteX2" fmla="*/ 114 w 4989377"/>
                <a:gd name="connsiteY2" fmla="*/ 1721738 h 2765997"/>
                <a:gd name="connsiteX3" fmla="*/ 518275 w 4989377"/>
                <a:gd name="connsiteY3" fmla="*/ 2721583 h 2765997"/>
                <a:gd name="connsiteX4" fmla="*/ 1975355 w 4989377"/>
                <a:gd name="connsiteY4" fmla="*/ 2602521 h 2765997"/>
                <a:gd name="connsiteX5" fmla="*/ 3755106 w 4989377"/>
                <a:gd name="connsiteY5" fmla="*/ 2710151 h 2765997"/>
                <a:gd name="connsiteX6" fmla="*/ 4872023 w 4989377"/>
                <a:gd name="connsiteY6" fmla="*/ 2039129 h 2765997"/>
                <a:gd name="connsiteX7" fmla="*/ 4886695 w 4989377"/>
                <a:gd name="connsiteY7" fmla="*/ 922679 h 2765997"/>
                <a:gd name="connsiteX8" fmla="*/ 4064757 w 4989377"/>
                <a:gd name="connsiteY8" fmla="*/ 137340 h 2765997"/>
                <a:gd name="connsiteX9" fmla="*/ 1966074 w 4989377"/>
                <a:gd name="connsiteY9" fmla="*/ 3832 h 2765997"/>
                <a:gd name="connsiteX0" fmla="*/ 1966074 w 4989377"/>
                <a:gd name="connsiteY0" fmla="*/ 21900 h 2730668"/>
                <a:gd name="connsiteX1" fmla="*/ 487794 w 4989377"/>
                <a:gd name="connsiteY1" fmla="*/ 336139 h 2730668"/>
                <a:gd name="connsiteX2" fmla="*/ 114 w 4989377"/>
                <a:gd name="connsiteY2" fmla="*/ 1686409 h 2730668"/>
                <a:gd name="connsiteX3" fmla="*/ 518275 w 4989377"/>
                <a:gd name="connsiteY3" fmla="*/ 2686254 h 2730668"/>
                <a:gd name="connsiteX4" fmla="*/ 1975355 w 4989377"/>
                <a:gd name="connsiteY4" fmla="*/ 2567192 h 2730668"/>
                <a:gd name="connsiteX5" fmla="*/ 3755106 w 4989377"/>
                <a:gd name="connsiteY5" fmla="*/ 2674822 h 2730668"/>
                <a:gd name="connsiteX6" fmla="*/ 4872023 w 4989377"/>
                <a:gd name="connsiteY6" fmla="*/ 2003800 h 2730668"/>
                <a:gd name="connsiteX7" fmla="*/ 4886695 w 4989377"/>
                <a:gd name="connsiteY7" fmla="*/ 887350 h 2730668"/>
                <a:gd name="connsiteX8" fmla="*/ 4064757 w 4989377"/>
                <a:gd name="connsiteY8" fmla="*/ 102011 h 2730668"/>
                <a:gd name="connsiteX9" fmla="*/ 1966074 w 4989377"/>
                <a:gd name="connsiteY9" fmla="*/ 21900 h 2730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89377" h="2730668">
                  <a:moveTo>
                    <a:pt x="1966074" y="21900"/>
                  </a:moveTo>
                  <a:cubicBezTo>
                    <a:pt x="1369913" y="40898"/>
                    <a:pt x="815454" y="58721"/>
                    <a:pt x="487794" y="336139"/>
                  </a:cubicBezTo>
                  <a:cubicBezTo>
                    <a:pt x="160134" y="613557"/>
                    <a:pt x="-4966" y="1294723"/>
                    <a:pt x="114" y="1686409"/>
                  </a:cubicBezTo>
                  <a:cubicBezTo>
                    <a:pt x="5194" y="2078095"/>
                    <a:pt x="189068" y="2539457"/>
                    <a:pt x="518275" y="2686254"/>
                  </a:cubicBezTo>
                  <a:cubicBezTo>
                    <a:pt x="847482" y="2833051"/>
                    <a:pt x="1435883" y="2569097"/>
                    <a:pt x="1975355" y="2567192"/>
                  </a:cubicBezTo>
                  <a:cubicBezTo>
                    <a:pt x="2514827" y="2565287"/>
                    <a:pt x="3272328" y="2768721"/>
                    <a:pt x="3755106" y="2674822"/>
                  </a:cubicBezTo>
                  <a:cubicBezTo>
                    <a:pt x="4237884" y="2580923"/>
                    <a:pt x="4707581" y="2341759"/>
                    <a:pt x="4872023" y="2003800"/>
                  </a:cubicBezTo>
                  <a:cubicBezTo>
                    <a:pt x="5036465" y="1665841"/>
                    <a:pt x="5015602" y="1204315"/>
                    <a:pt x="4886695" y="887350"/>
                  </a:cubicBezTo>
                  <a:cubicBezTo>
                    <a:pt x="4757788" y="570385"/>
                    <a:pt x="4551527" y="246253"/>
                    <a:pt x="4064757" y="102011"/>
                  </a:cubicBezTo>
                  <a:cubicBezTo>
                    <a:pt x="3577987" y="-42231"/>
                    <a:pt x="2562235" y="2902"/>
                    <a:pt x="1966074" y="21900"/>
                  </a:cubicBez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792000" rIns="792000"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sz="2400">
                <a:solidFill>
                  <a:schemeClr val="bg1"/>
                </a:solidFill>
                <a:ea typeface="Calibri" panose="020F0502020204030204" pitchFamily="34" charset="0"/>
              </a:endParaRPr>
            </a:p>
          </p:txBody>
        </p:sp>
        <p:sp>
          <p:nvSpPr>
            <p:cNvPr id="7" name="Frihandsfigur: Form 6">
              <a:extLst>
                <a:ext uri="{FF2B5EF4-FFF2-40B4-BE49-F238E27FC236}">
                  <a16:creationId xmlns:a16="http://schemas.microsoft.com/office/drawing/2014/main" id="{6896CB44-E19C-F402-AA63-21A4CB6FC738}"/>
                </a:ext>
              </a:extLst>
            </p:cNvPr>
            <p:cNvSpPr/>
            <p:nvPr/>
          </p:nvSpPr>
          <p:spPr>
            <a:xfrm>
              <a:off x="441219" y="1062020"/>
              <a:ext cx="6567094" cy="2155776"/>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22302 h 2660219"/>
                <a:gd name="connsiteX1" fmla="*/ 487794 w 4796883"/>
                <a:gd name="connsiteY1" fmla="*/ 243107 h 2660219"/>
                <a:gd name="connsiteX2" fmla="*/ 114 w 4796883"/>
                <a:gd name="connsiteY2" fmla="*/ 1593377 h 2660219"/>
                <a:gd name="connsiteX3" fmla="*/ 518274 w 4796883"/>
                <a:gd name="connsiteY3" fmla="*/ 2495728 h 2660219"/>
                <a:gd name="connsiteX4" fmla="*/ 2514714 w 4796883"/>
                <a:gd name="connsiteY4" fmla="*/ 2462057 h 2660219"/>
                <a:gd name="connsiteX5" fmla="*/ 4419714 w 4796883"/>
                <a:gd name="connsiteY5" fmla="*/ 2601404 h 2660219"/>
                <a:gd name="connsiteX6" fmla="*/ 4732134 w 4796883"/>
                <a:gd name="connsiteY6" fmla="*/ 1356420 h 2660219"/>
                <a:gd name="connsiteX7" fmla="*/ 4480674 w 4796883"/>
                <a:gd name="connsiteY7" fmla="*/ 158570 h 2660219"/>
                <a:gd name="connsiteX8" fmla="*/ 1966074 w 4796883"/>
                <a:gd name="connsiteY8" fmla="*/ 22302 h 2660219"/>
                <a:gd name="connsiteX0" fmla="*/ 1966074 w 4780987"/>
                <a:gd name="connsiteY0" fmla="*/ 22302 h 2660219"/>
                <a:gd name="connsiteX1" fmla="*/ 487794 w 4780987"/>
                <a:gd name="connsiteY1" fmla="*/ 243107 h 2660219"/>
                <a:gd name="connsiteX2" fmla="*/ 114 w 4780987"/>
                <a:gd name="connsiteY2" fmla="*/ 1593377 h 2660219"/>
                <a:gd name="connsiteX3" fmla="*/ 518274 w 4780987"/>
                <a:gd name="connsiteY3" fmla="*/ 2495728 h 2660219"/>
                <a:gd name="connsiteX4" fmla="*/ 2514714 w 4780987"/>
                <a:gd name="connsiteY4" fmla="*/ 2462057 h 2660219"/>
                <a:gd name="connsiteX5" fmla="*/ 4460251 w 4780987"/>
                <a:gd name="connsiteY5" fmla="*/ 2601404 h 2660219"/>
                <a:gd name="connsiteX6" fmla="*/ 4732134 w 4780987"/>
                <a:gd name="connsiteY6" fmla="*/ 1356420 h 2660219"/>
                <a:gd name="connsiteX7" fmla="*/ 4480674 w 4780987"/>
                <a:gd name="connsiteY7" fmla="*/ 158570 h 2660219"/>
                <a:gd name="connsiteX8" fmla="*/ 1966074 w 4780987"/>
                <a:gd name="connsiteY8" fmla="*/ 22302 h 2660219"/>
                <a:gd name="connsiteX0" fmla="*/ 1966074 w 4780987"/>
                <a:gd name="connsiteY0" fmla="*/ 2160 h 2786908"/>
                <a:gd name="connsiteX1" fmla="*/ 487794 w 4780987"/>
                <a:gd name="connsiteY1" fmla="*/ 369796 h 2786908"/>
                <a:gd name="connsiteX2" fmla="*/ 114 w 4780987"/>
                <a:gd name="connsiteY2" fmla="*/ 1720066 h 2786908"/>
                <a:gd name="connsiteX3" fmla="*/ 518274 w 4780987"/>
                <a:gd name="connsiteY3" fmla="*/ 2622417 h 2786908"/>
                <a:gd name="connsiteX4" fmla="*/ 2514714 w 4780987"/>
                <a:gd name="connsiteY4" fmla="*/ 2588746 h 2786908"/>
                <a:gd name="connsiteX5" fmla="*/ 4460251 w 4780987"/>
                <a:gd name="connsiteY5" fmla="*/ 2728093 h 2786908"/>
                <a:gd name="connsiteX6" fmla="*/ 4732134 w 4780987"/>
                <a:gd name="connsiteY6" fmla="*/ 1483109 h 2786908"/>
                <a:gd name="connsiteX7" fmla="*/ 4480674 w 4780987"/>
                <a:gd name="connsiteY7" fmla="*/ 285259 h 2786908"/>
                <a:gd name="connsiteX8" fmla="*/ 1966074 w 4780987"/>
                <a:gd name="connsiteY8" fmla="*/ 2160 h 2786908"/>
                <a:gd name="connsiteX0" fmla="*/ 1966074 w 4780987"/>
                <a:gd name="connsiteY0" fmla="*/ 2161 h 2713268"/>
                <a:gd name="connsiteX1" fmla="*/ 487794 w 4780987"/>
                <a:gd name="connsiteY1" fmla="*/ 369797 h 2713268"/>
                <a:gd name="connsiteX2" fmla="*/ 114 w 4780987"/>
                <a:gd name="connsiteY2" fmla="*/ 1720067 h 2713268"/>
                <a:gd name="connsiteX3" fmla="*/ 518274 w 4780987"/>
                <a:gd name="connsiteY3" fmla="*/ 2622418 h 2713268"/>
                <a:gd name="connsiteX4" fmla="*/ 2514714 w 4780987"/>
                <a:gd name="connsiteY4" fmla="*/ 2588747 h 2713268"/>
                <a:gd name="connsiteX5" fmla="*/ 4517766 w 4780987"/>
                <a:gd name="connsiteY5" fmla="*/ 2642787 h 2713268"/>
                <a:gd name="connsiteX6" fmla="*/ 4732134 w 4780987"/>
                <a:gd name="connsiteY6" fmla="*/ 1483110 h 2713268"/>
                <a:gd name="connsiteX7" fmla="*/ 4480674 w 4780987"/>
                <a:gd name="connsiteY7" fmla="*/ 285260 h 2713268"/>
                <a:gd name="connsiteX8" fmla="*/ 1966074 w 4780987"/>
                <a:gd name="connsiteY8" fmla="*/ 2161 h 2713268"/>
                <a:gd name="connsiteX0" fmla="*/ 1966074 w 4780987"/>
                <a:gd name="connsiteY0" fmla="*/ 2161 h 2763274"/>
                <a:gd name="connsiteX1" fmla="*/ 487794 w 4780987"/>
                <a:gd name="connsiteY1" fmla="*/ 369797 h 2763274"/>
                <a:gd name="connsiteX2" fmla="*/ 114 w 4780987"/>
                <a:gd name="connsiteY2" fmla="*/ 1720067 h 2763274"/>
                <a:gd name="connsiteX3" fmla="*/ 518275 w 4780987"/>
                <a:gd name="connsiteY3" fmla="*/ 2719912 h 2763274"/>
                <a:gd name="connsiteX4" fmla="*/ 2514714 w 4780987"/>
                <a:gd name="connsiteY4" fmla="*/ 2588747 h 2763274"/>
                <a:gd name="connsiteX5" fmla="*/ 4517766 w 4780987"/>
                <a:gd name="connsiteY5" fmla="*/ 2642787 h 2763274"/>
                <a:gd name="connsiteX6" fmla="*/ 4732134 w 4780987"/>
                <a:gd name="connsiteY6" fmla="*/ 1483110 h 2763274"/>
                <a:gd name="connsiteX7" fmla="*/ 4480674 w 4780987"/>
                <a:gd name="connsiteY7" fmla="*/ 285260 h 2763274"/>
                <a:gd name="connsiteX8" fmla="*/ 1966074 w 4780987"/>
                <a:gd name="connsiteY8" fmla="*/ 2161 h 2763274"/>
                <a:gd name="connsiteX0" fmla="*/ 1966074 w 4780987"/>
                <a:gd name="connsiteY0" fmla="*/ 2161 h 2776260"/>
                <a:gd name="connsiteX1" fmla="*/ 487794 w 4780987"/>
                <a:gd name="connsiteY1" fmla="*/ 369797 h 2776260"/>
                <a:gd name="connsiteX2" fmla="*/ 114 w 4780987"/>
                <a:gd name="connsiteY2" fmla="*/ 1720067 h 2776260"/>
                <a:gd name="connsiteX3" fmla="*/ 518275 w 4780987"/>
                <a:gd name="connsiteY3" fmla="*/ 2719912 h 2776260"/>
                <a:gd name="connsiteX4" fmla="*/ 2529092 w 4780987"/>
                <a:gd name="connsiteY4" fmla="*/ 2649679 h 2776260"/>
                <a:gd name="connsiteX5" fmla="*/ 4517766 w 4780987"/>
                <a:gd name="connsiteY5" fmla="*/ 2642787 h 2776260"/>
                <a:gd name="connsiteX6" fmla="*/ 4732134 w 4780987"/>
                <a:gd name="connsiteY6" fmla="*/ 1483110 h 2776260"/>
                <a:gd name="connsiteX7" fmla="*/ 4480674 w 4780987"/>
                <a:gd name="connsiteY7" fmla="*/ 285260 h 2776260"/>
                <a:gd name="connsiteX8" fmla="*/ 1966074 w 4780987"/>
                <a:gd name="connsiteY8" fmla="*/ 2161 h 2776260"/>
                <a:gd name="connsiteX0" fmla="*/ 1966074 w 5097449"/>
                <a:gd name="connsiteY0" fmla="*/ 1604 h 2775704"/>
                <a:gd name="connsiteX1" fmla="*/ 487794 w 5097449"/>
                <a:gd name="connsiteY1" fmla="*/ 369240 h 2775704"/>
                <a:gd name="connsiteX2" fmla="*/ 114 w 5097449"/>
                <a:gd name="connsiteY2" fmla="*/ 1719510 h 2775704"/>
                <a:gd name="connsiteX3" fmla="*/ 518275 w 5097449"/>
                <a:gd name="connsiteY3" fmla="*/ 2719355 h 2775704"/>
                <a:gd name="connsiteX4" fmla="*/ 2529092 w 5097449"/>
                <a:gd name="connsiteY4" fmla="*/ 2649122 h 2775704"/>
                <a:gd name="connsiteX5" fmla="*/ 4517766 w 5097449"/>
                <a:gd name="connsiteY5" fmla="*/ 2642230 h 2775704"/>
                <a:gd name="connsiteX6" fmla="*/ 5097365 w 5097449"/>
                <a:gd name="connsiteY6" fmla="*/ 1319790 h 2775704"/>
                <a:gd name="connsiteX7" fmla="*/ 4480674 w 5097449"/>
                <a:gd name="connsiteY7" fmla="*/ 284703 h 2775704"/>
                <a:gd name="connsiteX8" fmla="*/ 1966074 w 5097449"/>
                <a:gd name="connsiteY8" fmla="*/ 1604 h 2775704"/>
                <a:gd name="connsiteX0" fmla="*/ 1966074 w 5109493"/>
                <a:gd name="connsiteY0" fmla="*/ 1604 h 2784974"/>
                <a:gd name="connsiteX1" fmla="*/ 487794 w 5109493"/>
                <a:gd name="connsiteY1" fmla="*/ 369240 h 2784974"/>
                <a:gd name="connsiteX2" fmla="*/ 114 w 5109493"/>
                <a:gd name="connsiteY2" fmla="*/ 1719510 h 2784974"/>
                <a:gd name="connsiteX3" fmla="*/ 518275 w 5109493"/>
                <a:gd name="connsiteY3" fmla="*/ 2719355 h 2784974"/>
                <a:gd name="connsiteX4" fmla="*/ 2529092 w 5109493"/>
                <a:gd name="connsiteY4" fmla="*/ 2649122 h 2784974"/>
                <a:gd name="connsiteX5" fmla="*/ 4782853 w 5109493"/>
                <a:gd name="connsiteY5" fmla="*/ 2324841 h 2784974"/>
                <a:gd name="connsiteX6" fmla="*/ 5097365 w 5109493"/>
                <a:gd name="connsiteY6" fmla="*/ 1319790 h 2784974"/>
                <a:gd name="connsiteX7" fmla="*/ 4480674 w 5109493"/>
                <a:gd name="connsiteY7" fmla="*/ 284703 h 2784974"/>
                <a:gd name="connsiteX8" fmla="*/ 1966074 w 5109493"/>
                <a:gd name="connsiteY8" fmla="*/ 1604 h 2784974"/>
                <a:gd name="connsiteX0" fmla="*/ 1966074 w 5097449"/>
                <a:gd name="connsiteY0" fmla="*/ 1604 h 2778307"/>
                <a:gd name="connsiteX1" fmla="*/ 487794 w 5097449"/>
                <a:gd name="connsiteY1" fmla="*/ 369240 h 2778307"/>
                <a:gd name="connsiteX2" fmla="*/ 114 w 5097449"/>
                <a:gd name="connsiteY2" fmla="*/ 1719510 h 2778307"/>
                <a:gd name="connsiteX3" fmla="*/ 518275 w 5097449"/>
                <a:gd name="connsiteY3" fmla="*/ 2719355 h 2778307"/>
                <a:gd name="connsiteX4" fmla="*/ 2529092 w 5097449"/>
                <a:gd name="connsiteY4" fmla="*/ 2649122 h 2778307"/>
                <a:gd name="connsiteX5" fmla="*/ 3943611 w 5097449"/>
                <a:gd name="connsiteY5" fmla="*/ 2545159 h 2778307"/>
                <a:gd name="connsiteX6" fmla="*/ 4782853 w 5097449"/>
                <a:gd name="connsiteY6" fmla="*/ 2324841 h 2778307"/>
                <a:gd name="connsiteX7" fmla="*/ 5097365 w 5097449"/>
                <a:gd name="connsiteY7" fmla="*/ 1319790 h 2778307"/>
                <a:gd name="connsiteX8" fmla="*/ 4480674 w 5097449"/>
                <a:gd name="connsiteY8" fmla="*/ 284703 h 2778307"/>
                <a:gd name="connsiteX9" fmla="*/ 1966074 w 5097449"/>
                <a:gd name="connsiteY9" fmla="*/ 1604 h 2778307"/>
                <a:gd name="connsiteX0" fmla="*/ 1966074 w 5097449"/>
                <a:gd name="connsiteY0" fmla="*/ 1604 h 2774048"/>
                <a:gd name="connsiteX1" fmla="*/ 487794 w 5097449"/>
                <a:gd name="connsiteY1" fmla="*/ 369240 h 2774048"/>
                <a:gd name="connsiteX2" fmla="*/ 114 w 5097449"/>
                <a:gd name="connsiteY2" fmla="*/ 1719510 h 2774048"/>
                <a:gd name="connsiteX3" fmla="*/ 518275 w 5097449"/>
                <a:gd name="connsiteY3" fmla="*/ 2719355 h 2774048"/>
                <a:gd name="connsiteX4" fmla="*/ 2529092 w 5097449"/>
                <a:gd name="connsiteY4" fmla="*/ 2649122 h 2774048"/>
                <a:gd name="connsiteX5" fmla="*/ 3755106 w 5097449"/>
                <a:gd name="connsiteY5" fmla="*/ 2707923 h 2774048"/>
                <a:gd name="connsiteX6" fmla="*/ 4782853 w 5097449"/>
                <a:gd name="connsiteY6" fmla="*/ 2324841 h 2774048"/>
                <a:gd name="connsiteX7" fmla="*/ 5097365 w 5097449"/>
                <a:gd name="connsiteY7" fmla="*/ 1319790 h 2774048"/>
                <a:gd name="connsiteX8" fmla="*/ 4480674 w 5097449"/>
                <a:gd name="connsiteY8" fmla="*/ 284703 h 2774048"/>
                <a:gd name="connsiteX9" fmla="*/ 1966074 w 5097449"/>
                <a:gd name="connsiteY9" fmla="*/ 1604 h 2774048"/>
                <a:gd name="connsiteX0" fmla="*/ 1966074 w 5097449"/>
                <a:gd name="connsiteY0" fmla="*/ 1604 h 2774048"/>
                <a:gd name="connsiteX1" fmla="*/ 487794 w 5097449"/>
                <a:gd name="connsiteY1" fmla="*/ 369240 h 2774048"/>
                <a:gd name="connsiteX2" fmla="*/ 114 w 5097449"/>
                <a:gd name="connsiteY2" fmla="*/ 1719510 h 2774048"/>
                <a:gd name="connsiteX3" fmla="*/ 518275 w 5097449"/>
                <a:gd name="connsiteY3" fmla="*/ 2719355 h 2774048"/>
                <a:gd name="connsiteX4" fmla="*/ 2529092 w 5097449"/>
                <a:gd name="connsiteY4" fmla="*/ 2649122 h 2774048"/>
                <a:gd name="connsiteX5" fmla="*/ 3755106 w 5097449"/>
                <a:gd name="connsiteY5" fmla="*/ 2707923 h 2774048"/>
                <a:gd name="connsiteX6" fmla="*/ 4782853 w 5097449"/>
                <a:gd name="connsiteY6" fmla="*/ 2324841 h 2774048"/>
                <a:gd name="connsiteX7" fmla="*/ 5097365 w 5097449"/>
                <a:gd name="connsiteY7" fmla="*/ 1319790 h 2774048"/>
                <a:gd name="connsiteX8" fmla="*/ 4480674 w 5097449"/>
                <a:gd name="connsiteY8" fmla="*/ 284703 h 2774048"/>
                <a:gd name="connsiteX9" fmla="*/ 1966074 w 5097449"/>
                <a:gd name="connsiteY9" fmla="*/ 1604 h 2774048"/>
                <a:gd name="connsiteX0" fmla="*/ 1966074 w 5132170"/>
                <a:gd name="connsiteY0" fmla="*/ 1604 h 2774048"/>
                <a:gd name="connsiteX1" fmla="*/ 487794 w 5132170"/>
                <a:gd name="connsiteY1" fmla="*/ 369240 h 2774048"/>
                <a:gd name="connsiteX2" fmla="*/ 114 w 5132170"/>
                <a:gd name="connsiteY2" fmla="*/ 1719510 h 2774048"/>
                <a:gd name="connsiteX3" fmla="*/ 518275 w 5132170"/>
                <a:gd name="connsiteY3" fmla="*/ 2719355 h 2774048"/>
                <a:gd name="connsiteX4" fmla="*/ 2529092 w 5132170"/>
                <a:gd name="connsiteY4" fmla="*/ 2649122 h 2774048"/>
                <a:gd name="connsiteX5" fmla="*/ 3755106 w 5132170"/>
                <a:gd name="connsiteY5" fmla="*/ 2707923 h 2774048"/>
                <a:gd name="connsiteX6" fmla="*/ 5000813 w 5132170"/>
                <a:gd name="connsiteY6" fmla="*/ 2113248 h 2774048"/>
                <a:gd name="connsiteX7" fmla="*/ 5097365 w 5132170"/>
                <a:gd name="connsiteY7" fmla="*/ 1319790 h 2774048"/>
                <a:gd name="connsiteX8" fmla="*/ 4480674 w 5132170"/>
                <a:gd name="connsiteY8" fmla="*/ 284703 h 2774048"/>
                <a:gd name="connsiteX9" fmla="*/ 1966074 w 5132170"/>
                <a:gd name="connsiteY9" fmla="*/ 1604 h 2774048"/>
                <a:gd name="connsiteX0" fmla="*/ 1966074 w 5132170"/>
                <a:gd name="connsiteY0" fmla="*/ 1604 h 2763769"/>
                <a:gd name="connsiteX1" fmla="*/ 487794 w 5132170"/>
                <a:gd name="connsiteY1" fmla="*/ 369240 h 2763769"/>
                <a:gd name="connsiteX2" fmla="*/ 114 w 5132170"/>
                <a:gd name="connsiteY2" fmla="*/ 1719510 h 2763769"/>
                <a:gd name="connsiteX3" fmla="*/ 518275 w 5132170"/>
                <a:gd name="connsiteY3" fmla="*/ 2719355 h 2763769"/>
                <a:gd name="connsiteX4" fmla="*/ 1975355 w 5132170"/>
                <a:gd name="connsiteY4" fmla="*/ 2600293 h 2763769"/>
                <a:gd name="connsiteX5" fmla="*/ 3755106 w 5132170"/>
                <a:gd name="connsiteY5" fmla="*/ 2707923 h 2763769"/>
                <a:gd name="connsiteX6" fmla="*/ 5000813 w 5132170"/>
                <a:gd name="connsiteY6" fmla="*/ 2113248 h 2763769"/>
                <a:gd name="connsiteX7" fmla="*/ 5097365 w 5132170"/>
                <a:gd name="connsiteY7" fmla="*/ 1319790 h 2763769"/>
                <a:gd name="connsiteX8" fmla="*/ 4480674 w 5132170"/>
                <a:gd name="connsiteY8" fmla="*/ 284703 h 2763769"/>
                <a:gd name="connsiteX9" fmla="*/ 1966074 w 5132170"/>
                <a:gd name="connsiteY9" fmla="*/ 1604 h 2763769"/>
                <a:gd name="connsiteX0" fmla="*/ 1966074 w 5132170"/>
                <a:gd name="connsiteY0" fmla="*/ 1604 h 2827575"/>
                <a:gd name="connsiteX1" fmla="*/ 487794 w 5132170"/>
                <a:gd name="connsiteY1" fmla="*/ 369240 h 2827575"/>
                <a:gd name="connsiteX2" fmla="*/ 114 w 5132170"/>
                <a:gd name="connsiteY2" fmla="*/ 1719510 h 2827575"/>
                <a:gd name="connsiteX3" fmla="*/ 518275 w 5132170"/>
                <a:gd name="connsiteY3" fmla="*/ 2719355 h 2827575"/>
                <a:gd name="connsiteX4" fmla="*/ 1975355 w 5132170"/>
                <a:gd name="connsiteY4" fmla="*/ 2600293 h 2827575"/>
                <a:gd name="connsiteX5" fmla="*/ 3755106 w 5132170"/>
                <a:gd name="connsiteY5" fmla="*/ 2707923 h 2827575"/>
                <a:gd name="connsiteX6" fmla="*/ 5000813 w 5132170"/>
                <a:gd name="connsiteY6" fmla="*/ 2113248 h 2827575"/>
                <a:gd name="connsiteX7" fmla="*/ 5097365 w 5132170"/>
                <a:gd name="connsiteY7" fmla="*/ 1319790 h 2827575"/>
                <a:gd name="connsiteX8" fmla="*/ 4480674 w 5132170"/>
                <a:gd name="connsiteY8" fmla="*/ 284703 h 2827575"/>
                <a:gd name="connsiteX9" fmla="*/ 1966074 w 5132170"/>
                <a:gd name="connsiteY9" fmla="*/ 1604 h 2827575"/>
                <a:gd name="connsiteX0" fmla="*/ 1966074 w 5132170"/>
                <a:gd name="connsiteY0" fmla="*/ 1604 h 2859390"/>
                <a:gd name="connsiteX1" fmla="*/ 487794 w 5132170"/>
                <a:gd name="connsiteY1" fmla="*/ 369240 h 2859390"/>
                <a:gd name="connsiteX2" fmla="*/ 114 w 5132170"/>
                <a:gd name="connsiteY2" fmla="*/ 1719510 h 2859390"/>
                <a:gd name="connsiteX3" fmla="*/ 518275 w 5132170"/>
                <a:gd name="connsiteY3" fmla="*/ 2719355 h 2859390"/>
                <a:gd name="connsiteX4" fmla="*/ 1975355 w 5132170"/>
                <a:gd name="connsiteY4" fmla="*/ 2600293 h 2859390"/>
                <a:gd name="connsiteX5" fmla="*/ 3755106 w 5132170"/>
                <a:gd name="connsiteY5" fmla="*/ 2707923 h 2859390"/>
                <a:gd name="connsiteX6" fmla="*/ 5000813 w 5132170"/>
                <a:gd name="connsiteY6" fmla="*/ 2113248 h 2859390"/>
                <a:gd name="connsiteX7" fmla="*/ 5097365 w 5132170"/>
                <a:gd name="connsiteY7" fmla="*/ 1319790 h 2859390"/>
                <a:gd name="connsiteX8" fmla="*/ 4480674 w 5132170"/>
                <a:gd name="connsiteY8" fmla="*/ 284703 h 2859390"/>
                <a:gd name="connsiteX9" fmla="*/ 1966074 w 5132170"/>
                <a:gd name="connsiteY9" fmla="*/ 1604 h 2859390"/>
                <a:gd name="connsiteX0" fmla="*/ 1966074 w 5042226"/>
                <a:gd name="connsiteY0" fmla="*/ 11606 h 2869392"/>
                <a:gd name="connsiteX1" fmla="*/ 487794 w 5042226"/>
                <a:gd name="connsiteY1" fmla="*/ 379242 h 2869392"/>
                <a:gd name="connsiteX2" fmla="*/ 114 w 5042226"/>
                <a:gd name="connsiteY2" fmla="*/ 1729512 h 2869392"/>
                <a:gd name="connsiteX3" fmla="*/ 518275 w 5042226"/>
                <a:gd name="connsiteY3" fmla="*/ 2729357 h 2869392"/>
                <a:gd name="connsiteX4" fmla="*/ 1975355 w 5042226"/>
                <a:gd name="connsiteY4" fmla="*/ 2610295 h 2869392"/>
                <a:gd name="connsiteX5" fmla="*/ 3755106 w 5042226"/>
                <a:gd name="connsiteY5" fmla="*/ 2717925 h 2869392"/>
                <a:gd name="connsiteX6" fmla="*/ 5000813 w 5042226"/>
                <a:gd name="connsiteY6" fmla="*/ 2123250 h 2869392"/>
                <a:gd name="connsiteX7" fmla="*/ 4480674 w 5042226"/>
                <a:gd name="connsiteY7" fmla="*/ 294705 h 2869392"/>
                <a:gd name="connsiteX8" fmla="*/ 1966074 w 5042226"/>
                <a:gd name="connsiteY8" fmla="*/ 11606 h 2869392"/>
                <a:gd name="connsiteX0" fmla="*/ 1966074 w 5117099"/>
                <a:gd name="connsiteY0" fmla="*/ 7086 h 2769251"/>
                <a:gd name="connsiteX1" fmla="*/ 487794 w 5117099"/>
                <a:gd name="connsiteY1" fmla="*/ 374722 h 2769251"/>
                <a:gd name="connsiteX2" fmla="*/ 114 w 5117099"/>
                <a:gd name="connsiteY2" fmla="*/ 1724992 h 2769251"/>
                <a:gd name="connsiteX3" fmla="*/ 518275 w 5117099"/>
                <a:gd name="connsiteY3" fmla="*/ 2724837 h 2769251"/>
                <a:gd name="connsiteX4" fmla="*/ 1975355 w 5117099"/>
                <a:gd name="connsiteY4" fmla="*/ 2605775 h 2769251"/>
                <a:gd name="connsiteX5" fmla="*/ 3755106 w 5117099"/>
                <a:gd name="connsiteY5" fmla="*/ 2713405 h 2769251"/>
                <a:gd name="connsiteX6" fmla="*/ 5083285 w 5117099"/>
                <a:gd name="connsiteY6" fmla="*/ 1939690 h 2769251"/>
                <a:gd name="connsiteX7" fmla="*/ 4480674 w 5117099"/>
                <a:gd name="connsiteY7" fmla="*/ 290185 h 2769251"/>
                <a:gd name="connsiteX8" fmla="*/ 1966074 w 5117099"/>
                <a:gd name="connsiteY8" fmla="*/ 7086 h 2769251"/>
                <a:gd name="connsiteX0" fmla="*/ 1966074 w 5230142"/>
                <a:gd name="connsiteY0" fmla="*/ 7086 h 2769251"/>
                <a:gd name="connsiteX1" fmla="*/ 487794 w 5230142"/>
                <a:gd name="connsiteY1" fmla="*/ 374722 h 2769251"/>
                <a:gd name="connsiteX2" fmla="*/ 114 w 5230142"/>
                <a:gd name="connsiteY2" fmla="*/ 1724992 h 2769251"/>
                <a:gd name="connsiteX3" fmla="*/ 518275 w 5230142"/>
                <a:gd name="connsiteY3" fmla="*/ 2724837 h 2769251"/>
                <a:gd name="connsiteX4" fmla="*/ 1975355 w 5230142"/>
                <a:gd name="connsiteY4" fmla="*/ 2605775 h 2769251"/>
                <a:gd name="connsiteX5" fmla="*/ 3755106 w 5230142"/>
                <a:gd name="connsiteY5" fmla="*/ 2713405 h 2769251"/>
                <a:gd name="connsiteX6" fmla="*/ 5083285 w 5230142"/>
                <a:gd name="connsiteY6" fmla="*/ 1939690 h 2769251"/>
                <a:gd name="connsiteX7" fmla="*/ 4480674 w 5230142"/>
                <a:gd name="connsiteY7" fmla="*/ 290185 h 2769251"/>
                <a:gd name="connsiteX8" fmla="*/ 1966074 w 5230142"/>
                <a:gd name="connsiteY8" fmla="*/ 7086 h 2769251"/>
                <a:gd name="connsiteX0" fmla="*/ 1966074 w 5145451"/>
                <a:gd name="connsiteY0" fmla="*/ 11126 h 2773291"/>
                <a:gd name="connsiteX1" fmla="*/ 487794 w 5145451"/>
                <a:gd name="connsiteY1" fmla="*/ 378762 h 2773291"/>
                <a:gd name="connsiteX2" fmla="*/ 114 w 5145451"/>
                <a:gd name="connsiteY2" fmla="*/ 1729032 h 2773291"/>
                <a:gd name="connsiteX3" fmla="*/ 518275 w 5145451"/>
                <a:gd name="connsiteY3" fmla="*/ 2728877 h 2773291"/>
                <a:gd name="connsiteX4" fmla="*/ 1975355 w 5145451"/>
                <a:gd name="connsiteY4" fmla="*/ 2609815 h 2773291"/>
                <a:gd name="connsiteX5" fmla="*/ 3755106 w 5145451"/>
                <a:gd name="connsiteY5" fmla="*/ 2717445 h 2773291"/>
                <a:gd name="connsiteX6" fmla="*/ 4983142 w 5145451"/>
                <a:gd name="connsiteY6" fmla="*/ 2106494 h 2773291"/>
                <a:gd name="connsiteX7" fmla="*/ 4480674 w 5145451"/>
                <a:gd name="connsiteY7" fmla="*/ 294225 h 2773291"/>
                <a:gd name="connsiteX8" fmla="*/ 1966074 w 5145451"/>
                <a:gd name="connsiteY8" fmla="*/ 11126 h 2773291"/>
                <a:gd name="connsiteX0" fmla="*/ 1966074 w 5160921"/>
                <a:gd name="connsiteY0" fmla="*/ 11126 h 2773291"/>
                <a:gd name="connsiteX1" fmla="*/ 487794 w 5160921"/>
                <a:gd name="connsiteY1" fmla="*/ 378762 h 2773291"/>
                <a:gd name="connsiteX2" fmla="*/ 114 w 5160921"/>
                <a:gd name="connsiteY2" fmla="*/ 1729032 h 2773291"/>
                <a:gd name="connsiteX3" fmla="*/ 518275 w 5160921"/>
                <a:gd name="connsiteY3" fmla="*/ 2728877 h 2773291"/>
                <a:gd name="connsiteX4" fmla="*/ 1975355 w 5160921"/>
                <a:gd name="connsiteY4" fmla="*/ 2609815 h 2773291"/>
                <a:gd name="connsiteX5" fmla="*/ 3755106 w 5160921"/>
                <a:gd name="connsiteY5" fmla="*/ 2717445 h 2773291"/>
                <a:gd name="connsiteX6" fmla="*/ 4983142 w 5160921"/>
                <a:gd name="connsiteY6" fmla="*/ 2106494 h 2773291"/>
                <a:gd name="connsiteX7" fmla="*/ 4480674 w 5160921"/>
                <a:gd name="connsiteY7" fmla="*/ 294225 h 2773291"/>
                <a:gd name="connsiteX8" fmla="*/ 1966074 w 5160921"/>
                <a:gd name="connsiteY8" fmla="*/ 11126 h 2773291"/>
                <a:gd name="connsiteX0" fmla="*/ 1966074 w 5094518"/>
                <a:gd name="connsiteY0" fmla="*/ 11126 h 2773291"/>
                <a:gd name="connsiteX1" fmla="*/ 487794 w 5094518"/>
                <a:gd name="connsiteY1" fmla="*/ 378762 h 2773291"/>
                <a:gd name="connsiteX2" fmla="*/ 114 w 5094518"/>
                <a:gd name="connsiteY2" fmla="*/ 1729032 h 2773291"/>
                <a:gd name="connsiteX3" fmla="*/ 518275 w 5094518"/>
                <a:gd name="connsiteY3" fmla="*/ 2728877 h 2773291"/>
                <a:gd name="connsiteX4" fmla="*/ 1975355 w 5094518"/>
                <a:gd name="connsiteY4" fmla="*/ 2609815 h 2773291"/>
                <a:gd name="connsiteX5" fmla="*/ 3755106 w 5094518"/>
                <a:gd name="connsiteY5" fmla="*/ 2717445 h 2773291"/>
                <a:gd name="connsiteX6" fmla="*/ 4983142 w 5094518"/>
                <a:gd name="connsiteY6" fmla="*/ 2106494 h 2773291"/>
                <a:gd name="connsiteX7" fmla="*/ 4980396 w 5094518"/>
                <a:gd name="connsiteY7" fmla="*/ 927046 h 2773291"/>
                <a:gd name="connsiteX8" fmla="*/ 4480674 w 5094518"/>
                <a:gd name="connsiteY8" fmla="*/ 294225 h 2773291"/>
                <a:gd name="connsiteX9" fmla="*/ 1966074 w 5094518"/>
                <a:gd name="connsiteY9" fmla="*/ 11126 h 2773291"/>
                <a:gd name="connsiteX0" fmla="*/ 1966074 w 5094518"/>
                <a:gd name="connsiteY0" fmla="*/ 11126 h 2773291"/>
                <a:gd name="connsiteX1" fmla="*/ 487794 w 5094518"/>
                <a:gd name="connsiteY1" fmla="*/ 378762 h 2773291"/>
                <a:gd name="connsiteX2" fmla="*/ 114 w 5094518"/>
                <a:gd name="connsiteY2" fmla="*/ 1729032 h 2773291"/>
                <a:gd name="connsiteX3" fmla="*/ 518275 w 5094518"/>
                <a:gd name="connsiteY3" fmla="*/ 2728877 h 2773291"/>
                <a:gd name="connsiteX4" fmla="*/ 1975355 w 5094518"/>
                <a:gd name="connsiteY4" fmla="*/ 2609815 h 2773291"/>
                <a:gd name="connsiteX5" fmla="*/ 3755106 w 5094518"/>
                <a:gd name="connsiteY5" fmla="*/ 2717445 h 2773291"/>
                <a:gd name="connsiteX6" fmla="*/ 4983142 w 5094518"/>
                <a:gd name="connsiteY6" fmla="*/ 2106494 h 2773291"/>
                <a:gd name="connsiteX7" fmla="*/ 4980396 w 5094518"/>
                <a:gd name="connsiteY7" fmla="*/ 927046 h 2773291"/>
                <a:gd name="connsiteX8" fmla="*/ 4480674 w 5094518"/>
                <a:gd name="connsiteY8" fmla="*/ 294225 h 2773291"/>
                <a:gd name="connsiteX9" fmla="*/ 1966074 w 5094518"/>
                <a:gd name="connsiteY9" fmla="*/ 11126 h 2773291"/>
                <a:gd name="connsiteX0" fmla="*/ 1966074 w 5162535"/>
                <a:gd name="connsiteY0" fmla="*/ 969 h 2763134"/>
                <a:gd name="connsiteX1" fmla="*/ 487794 w 5162535"/>
                <a:gd name="connsiteY1" fmla="*/ 368605 h 2763134"/>
                <a:gd name="connsiteX2" fmla="*/ 114 w 5162535"/>
                <a:gd name="connsiteY2" fmla="*/ 1718875 h 2763134"/>
                <a:gd name="connsiteX3" fmla="*/ 518275 w 5162535"/>
                <a:gd name="connsiteY3" fmla="*/ 2718720 h 2763134"/>
                <a:gd name="connsiteX4" fmla="*/ 1975355 w 5162535"/>
                <a:gd name="connsiteY4" fmla="*/ 2599658 h 2763134"/>
                <a:gd name="connsiteX5" fmla="*/ 3755106 w 5162535"/>
                <a:gd name="connsiteY5" fmla="*/ 2707288 h 2763134"/>
                <a:gd name="connsiteX6" fmla="*/ 4983142 w 5162535"/>
                <a:gd name="connsiteY6" fmla="*/ 2096337 h 2763134"/>
                <a:gd name="connsiteX7" fmla="*/ 5104104 w 5162535"/>
                <a:gd name="connsiteY7" fmla="*/ 933165 h 2763134"/>
                <a:gd name="connsiteX8" fmla="*/ 4480674 w 5162535"/>
                <a:gd name="connsiteY8" fmla="*/ 284068 h 2763134"/>
                <a:gd name="connsiteX9" fmla="*/ 1966074 w 5162535"/>
                <a:gd name="connsiteY9" fmla="*/ 969 h 2763134"/>
                <a:gd name="connsiteX0" fmla="*/ 1966074 w 5181976"/>
                <a:gd name="connsiteY0" fmla="*/ 6586 h 2768751"/>
                <a:gd name="connsiteX1" fmla="*/ 487794 w 5181976"/>
                <a:gd name="connsiteY1" fmla="*/ 374222 h 2768751"/>
                <a:gd name="connsiteX2" fmla="*/ 114 w 5181976"/>
                <a:gd name="connsiteY2" fmla="*/ 1724492 h 2768751"/>
                <a:gd name="connsiteX3" fmla="*/ 518275 w 5181976"/>
                <a:gd name="connsiteY3" fmla="*/ 2724337 h 2768751"/>
                <a:gd name="connsiteX4" fmla="*/ 1975355 w 5181976"/>
                <a:gd name="connsiteY4" fmla="*/ 2605275 h 2768751"/>
                <a:gd name="connsiteX5" fmla="*/ 3755106 w 5181976"/>
                <a:gd name="connsiteY5" fmla="*/ 2712905 h 2768751"/>
                <a:gd name="connsiteX6" fmla="*/ 4983142 w 5181976"/>
                <a:gd name="connsiteY6" fmla="*/ 2101954 h 2768751"/>
                <a:gd name="connsiteX7" fmla="*/ 5104104 w 5181976"/>
                <a:gd name="connsiteY7" fmla="*/ 938782 h 2768751"/>
                <a:gd name="connsiteX8" fmla="*/ 4209697 w 5181976"/>
                <a:gd name="connsiteY8" fmla="*/ 200164 h 2768751"/>
                <a:gd name="connsiteX9" fmla="*/ 1966074 w 5181976"/>
                <a:gd name="connsiteY9" fmla="*/ 6586 h 2768751"/>
                <a:gd name="connsiteX0" fmla="*/ 1966074 w 5187125"/>
                <a:gd name="connsiteY0" fmla="*/ 6586 h 2768751"/>
                <a:gd name="connsiteX1" fmla="*/ 487794 w 5187125"/>
                <a:gd name="connsiteY1" fmla="*/ 374222 h 2768751"/>
                <a:gd name="connsiteX2" fmla="*/ 114 w 5187125"/>
                <a:gd name="connsiteY2" fmla="*/ 1724492 h 2768751"/>
                <a:gd name="connsiteX3" fmla="*/ 518275 w 5187125"/>
                <a:gd name="connsiteY3" fmla="*/ 2724337 h 2768751"/>
                <a:gd name="connsiteX4" fmla="*/ 1975355 w 5187125"/>
                <a:gd name="connsiteY4" fmla="*/ 2605275 h 2768751"/>
                <a:gd name="connsiteX5" fmla="*/ 3755106 w 5187125"/>
                <a:gd name="connsiteY5" fmla="*/ 2712905 h 2768751"/>
                <a:gd name="connsiteX6" fmla="*/ 4983142 w 5187125"/>
                <a:gd name="connsiteY6" fmla="*/ 2101954 h 2768751"/>
                <a:gd name="connsiteX7" fmla="*/ 5104104 w 5187125"/>
                <a:gd name="connsiteY7" fmla="*/ 938782 h 2768751"/>
                <a:gd name="connsiteX8" fmla="*/ 4209697 w 5187125"/>
                <a:gd name="connsiteY8" fmla="*/ 200164 h 2768751"/>
                <a:gd name="connsiteX9" fmla="*/ 1966074 w 5187125"/>
                <a:gd name="connsiteY9" fmla="*/ 6586 h 2768751"/>
                <a:gd name="connsiteX0" fmla="*/ 1966074 w 5162970"/>
                <a:gd name="connsiteY0" fmla="*/ 6586 h 2768751"/>
                <a:gd name="connsiteX1" fmla="*/ 487794 w 5162970"/>
                <a:gd name="connsiteY1" fmla="*/ 374222 h 2768751"/>
                <a:gd name="connsiteX2" fmla="*/ 114 w 5162970"/>
                <a:gd name="connsiteY2" fmla="*/ 1724492 h 2768751"/>
                <a:gd name="connsiteX3" fmla="*/ 518275 w 5162970"/>
                <a:gd name="connsiteY3" fmla="*/ 2724337 h 2768751"/>
                <a:gd name="connsiteX4" fmla="*/ 1975355 w 5162970"/>
                <a:gd name="connsiteY4" fmla="*/ 2605275 h 2768751"/>
                <a:gd name="connsiteX5" fmla="*/ 3755106 w 5162970"/>
                <a:gd name="connsiteY5" fmla="*/ 2712905 h 2768751"/>
                <a:gd name="connsiteX6" fmla="*/ 4901010 w 5162970"/>
                <a:gd name="connsiteY6" fmla="*/ 2035208 h 2768751"/>
                <a:gd name="connsiteX7" fmla="*/ 5104104 w 5162970"/>
                <a:gd name="connsiteY7" fmla="*/ 938782 h 2768751"/>
                <a:gd name="connsiteX8" fmla="*/ 4209697 w 5162970"/>
                <a:gd name="connsiteY8" fmla="*/ 200164 h 2768751"/>
                <a:gd name="connsiteX9" fmla="*/ 1966074 w 5162970"/>
                <a:gd name="connsiteY9" fmla="*/ 6586 h 2768751"/>
                <a:gd name="connsiteX0" fmla="*/ 1966074 w 5060222"/>
                <a:gd name="connsiteY0" fmla="*/ 6459 h 2768624"/>
                <a:gd name="connsiteX1" fmla="*/ 487794 w 5060222"/>
                <a:gd name="connsiteY1" fmla="*/ 374095 h 2768624"/>
                <a:gd name="connsiteX2" fmla="*/ 114 w 5060222"/>
                <a:gd name="connsiteY2" fmla="*/ 1724365 h 2768624"/>
                <a:gd name="connsiteX3" fmla="*/ 518275 w 5060222"/>
                <a:gd name="connsiteY3" fmla="*/ 2724210 h 2768624"/>
                <a:gd name="connsiteX4" fmla="*/ 1975355 w 5060222"/>
                <a:gd name="connsiteY4" fmla="*/ 2605148 h 2768624"/>
                <a:gd name="connsiteX5" fmla="*/ 3755106 w 5060222"/>
                <a:gd name="connsiteY5" fmla="*/ 2712778 h 2768624"/>
                <a:gd name="connsiteX6" fmla="*/ 4901010 w 5060222"/>
                <a:gd name="connsiteY6" fmla="*/ 2035081 h 2768624"/>
                <a:gd name="connsiteX7" fmla="*/ 4968827 w 5060222"/>
                <a:gd name="connsiteY7" fmla="*/ 925306 h 2768624"/>
                <a:gd name="connsiteX8" fmla="*/ 4209697 w 5060222"/>
                <a:gd name="connsiteY8" fmla="*/ 200037 h 2768624"/>
                <a:gd name="connsiteX9" fmla="*/ 1966074 w 5060222"/>
                <a:gd name="connsiteY9" fmla="*/ 6459 h 2768624"/>
                <a:gd name="connsiteX0" fmla="*/ 1966074 w 5015154"/>
                <a:gd name="connsiteY0" fmla="*/ 6459 h 2768624"/>
                <a:gd name="connsiteX1" fmla="*/ 487794 w 5015154"/>
                <a:gd name="connsiteY1" fmla="*/ 374095 h 2768624"/>
                <a:gd name="connsiteX2" fmla="*/ 114 w 5015154"/>
                <a:gd name="connsiteY2" fmla="*/ 1724365 h 2768624"/>
                <a:gd name="connsiteX3" fmla="*/ 518275 w 5015154"/>
                <a:gd name="connsiteY3" fmla="*/ 2724210 h 2768624"/>
                <a:gd name="connsiteX4" fmla="*/ 1975355 w 5015154"/>
                <a:gd name="connsiteY4" fmla="*/ 2605148 h 2768624"/>
                <a:gd name="connsiteX5" fmla="*/ 3755106 w 5015154"/>
                <a:gd name="connsiteY5" fmla="*/ 2712778 h 2768624"/>
                <a:gd name="connsiteX6" fmla="*/ 4901010 w 5015154"/>
                <a:gd name="connsiteY6" fmla="*/ 2035081 h 2768624"/>
                <a:gd name="connsiteX7" fmla="*/ 4886695 w 5015154"/>
                <a:gd name="connsiteY7" fmla="*/ 925306 h 2768624"/>
                <a:gd name="connsiteX8" fmla="*/ 4209697 w 5015154"/>
                <a:gd name="connsiteY8" fmla="*/ 200037 h 2768624"/>
                <a:gd name="connsiteX9" fmla="*/ 1966074 w 5015154"/>
                <a:gd name="connsiteY9" fmla="*/ 6459 h 2768624"/>
                <a:gd name="connsiteX0" fmla="*/ 1966074 w 5015154"/>
                <a:gd name="connsiteY0" fmla="*/ 19246 h 2781411"/>
                <a:gd name="connsiteX1" fmla="*/ 487794 w 5015154"/>
                <a:gd name="connsiteY1" fmla="*/ 386882 h 2781411"/>
                <a:gd name="connsiteX2" fmla="*/ 114 w 5015154"/>
                <a:gd name="connsiteY2" fmla="*/ 1737152 h 2781411"/>
                <a:gd name="connsiteX3" fmla="*/ 518275 w 5015154"/>
                <a:gd name="connsiteY3" fmla="*/ 2736997 h 2781411"/>
                <a:gd name="connsiteX4" fmla="*/ 1975355 w 5015154"/>
                <a:gd name="connsiteY4" fmla="*/ 2617935 h 2781411"/>
                <a:gd name="connsiteX5" fmla="*/ 3755106 w 5015154"/>
                <a:gd name="connsiteY5" fmla="*/ 2725565 h 2781411"/>
                <a:gd name="connsiteX6" fmla="*/ 4901010 w 5015154"/>
                <a:gd name="connsiteY6" fmla="*/ 2047868 h 2781411"/>
                <a:gd name="connsiteX7" fmla="*/ 4886695 w 5015154"/>
                <a:gd name="connsiteY7" fmla="*/ 938093 h 2781411"/>
                <a:gd name="connsiteX8" fmla="*/ 4098576 w 5015154"/>
                <a:gd name="connsiteY8" fmla="*/ 146079 h 2781411"/>
                <a:gd name="connsiteX9" fmla="*/ 1966074 w 5015154"/>
                <a:gd name="connsiteY9" fmla="*/ 19246 h 2781411"/>
                <a:gd name="connsiteX0" fmla="*/ 1966074 w 4998693"/>
                <a:gd name="connsiteY0" fmla="*/ 19246 h 2781411"/>
                <a:gd name="connsiteX1" fmla="*/ 487794 w 4998693"/>
                <a:gd name="connsiteY1" fmla="*/ 386882 h 2781411"/>
                <a:gd name="connsiteX2" fmla="*/ 114 w 4998693"/>
                <a:gd name="connsiteY2" fmla="*/ 1737152 h 2781411"/>
                <a:gd name="connsiteX3" fmla="*/ 518275 w 4998693"/>
                <a:gd name="connsiteY3" fmla="*/ 2736997 h 2781411"/>
                <a:gd name="connsiteX4" fmla="*/ 1975355 w 4998693"/>
                <a:gd name="connsiteY4" fmla="*/ 2617935 h 2781411"/>
                <a:gd name="connsiteX5" fmla="*/ 3755106 w 4998693"/>
                <a:gd name="connsiteY5" fmla="*/ 2725565 h 2781411"/>
                <a:gd name="connsiteX6" fmla="*/ 4872023 w 4998693"/>
                <a:gd name="connsiteY6" fmla="*/ 2054543 h 2781411"/>
                <a:gd name="connsiteX7" fmla="*/ 4886695 w 4998693"/>
                <a:gd name="connsiteY7" fmla="*/ 938093 h 2781411"/>
                <a:gd name="connsiteX8" fmla="*/ 4098576 w 4998693"/>
                <a:gd name="connsiteY8" fmla="*/ 146079 h 2781411"/>
                <a:gd name="connsiteX9" fmla="*/ 1966074 w 4998693"/>
                <a:gd name="connsiteY9" fmla="*/ 19246 h 2781411"/>
                <a:gd name="connsiteX0" fmla="*/ 1966074 w 4989377"/>
                <a:gd name="connsiteY0" fmla="*/ 19246 h 2781411"/>
                <a:gd name="connsiteX1" fmla="*/ 487794 w 4989377"/>
                <a:gd name="connsiteY1" fmla="*/ 386882 h 2781411"/>
                <a:gd name="connsiteX2" fmla="*/ 114 w 4989377"/>
                <a:gd name="connsiteY2" fmla="*/ 1737152 h 2781411"/>
                <a:gd name="connsiteX3" fmla="*/ 518275 w 4989377"/>
                <a:gd name="connsiteY3" fmla="*/ 2736997 h 2781411"/>
                <a:gd name="connsiteX4" fmla="*/ 1975355 w 4989377"/>
                <a:gd name="connsiteY4" fmla="*/ 2617935 h 2781411"/>
                <a:gd name="connsiteX5" fmla="*/ 3755106 w 4989377"/>
                <a:gd name="connsiteY5" fmla="*/ 2725565 h 2781411"/>
                <a:gd name="connsiteX6" fmla="*/ 4872023 w 4989377"/>
                <a:gd name="connsiteY6" fmla="*/ 2054543 h 2781411"/>
                <a:gd name="connsiteX7" fmla="*/ 4886695 w 4989377"/>
                <a:gd name="connsiteY7" fmla="*/ 938093 h 2781411"/>
                <a:gd name="connsiteX8" fmla="*/ 4098576 w 4989377"/>
                <a:gd name="connsiteY8" fmla="*/ 146079 h 2781411"/>
                <a:gd name="connsiteX9" fmla="*/ 1966074 w 4989377"/>
                <a:gd name="connsiteY9" fmla="*/ 19246 h 2781411"/>
                <a:gd name="connsiteX0" fmla="*/ 1966074 w 4989377"/>
                <a:gd name="connsiteY0" fmla="*/ 17388 h 2779553"/>
                <a:gd name="connsiteX1" fmla="*/ 487794 w 4989377"/>
                <a:gd name="connsiteY1" fmla="*/ 385024 h 2779553"/>
                <a:gd name="connsiteX2" fmla="*/ 114 w 4989377"/>
                <a:gd name="connsiteY2" fmla="*/ 1735294 h 2779553"/>
                <a:gd name="connsiteX3" fmla="*/ 518275 w 4989377"/>
                <a:gd name="connsiteY3" fmla="*/ 2735139 h 2779553"/>
                <a:gd name="connsiteX4" fmla="*/ 1975355 w 4989377"/>
                <a:gd name="connsiteY4" fmla="*/ 2616077 h 2779553"/>
                <a:gd name="connsiteX5" fmla="*/ 3755106 w 4989377"/>
                <a:gd name="connsiteY5" fmla="*/ 2723707 h 2779553"/>
                <a:gd name="connsiteX6" fmla="*/ 4872023 w 4989377"/>
                <a:gd name="connsiteY6" fmla="*/ 2052685 h 2779553"/>
                <a:gd name="connsiteX7" fmla="*/ 4886695 w 4989377"/>
                <a:gd name="connsiteY7" fmla="*/ 936235 h 2779553"/>
                <a:gd name="connsiteX8" fmla="*/ 4064757 w 4989377"/>
                <a:gd name="connsiteY8" fmla="*/ 150896 h 2779553"/>
                <a:gd name="connsiteX9" fmla="*/ 1966074 w 4989377"/>
                <a:gd name="connsiteY9" fmla="*/ 17388 h 2779553"/>
                <a:gd name="connsiteX0" fmla="*/ 1966074 w 4989377"/>
                <a:gd name="connsiteY0" fmla="*/ 11974 h 2774139"/>
                <a:gd name="connsiteX1" fmla="*/ 487794 w 4989377"/>
                <a:gd name="connsiteY1" fmla="*/ 379610 h 2774139"/>
                <a:gd name="connsiteX2" fmla="*/ 114 w 4989377"/>
                <a:gd name="connsiteY2" fmla="*/ 1729880 h 2774139"/>
                <a:gd name="connsiteX3" fmla="*/ 518275 w 4989377"/>
                <a:gd name="connsiteY3" fmla="*/ 2729725 h 2774139"/>
                <a:gd name="connsiteX4" fmla="*/ 1975355 w 4989377"/>
                <a:gd name="connsiteY4" fmla="*/ 2610663 h 2774139"/>
                <a:gd name="connsiteX5" fmla="*/ 3755106 w 4989377"/>
                <a:gd name="connsiteY5" fmla="*/ 2718293 h 2774139"/>
                <a:gd name="connsiteX6" fmla="*/ 4872023 w 4989377"/>
                <a:gd name="connsiteY6" fmla="*/ 2047271 h 2774139"/>
                <a:gd name="connsiteX7" fmla="*/ 4886695 w 4989377"/>
                <a:gd name="connsiteY7" fmla="*/ 930821 h 2774139"/>
                <a:gd name="connsiteX8" fmla="*/ 4064757 w 4989377"/>
                <a:gd name="connsiteY8" fmla="*/ 145482 h 2774139"/>
                <a:gd name="connsiteX9" fmla="*/ 1966074 w 4989377"/>
                <a:gd name="connsiteY9" fmla="*/ 11974 h 2774139"/>
                <a:gd name="connsiteX0" fmla="*/ 1966074 w 4989377"/>
                <a:gd name="connsiteY0" fmla="*/ 10717 h 2772882"/>
                <a:gd name="connsiteX1" fmla="*/ 487794 w 4989377"/>
                <a:gd name="connsiteY1" fmla="*/ 378353 h 2772882"/>
                <a:gd name="connsiteX2" fmla="*/ 114 w 4989377"/>
                <a:gd name="connsiteY2" fmla="*/ 1728623 h 2772882"/>
                <a:gd name="connsiteX3" fmla="*/ 518275 w 4989377"/>
                <a:gd name="connsiteY3" fmla="*/ 2728468 h 2772882"/>
                <a:gd name="connsiteX4" fmla="*/ 1975355 w 4989377"/>
                <a:gd name="connsiteY4" fmla="*/ 2609406 h 2772882"/>
                <a:gd name="connsiteX5" fmla="*/ 3755106 w 4989377"/>
                <a:gd name="connsiteY5" fmla="*/ 2717036 h 2772882"/>
                <a:gd name="connsiteX6" fmla="*/ 4872023 w 4989377"/>
                <a:gd name="connsiteY6" fmla="*/ 2046014 h 2772882"/>
                <a:gd name="connsiteX7" fmla="*/ 4886695 w 4989377"/>
                <a:gd name="connsiteY7" fmla="*/ 929564 h 2772882"/>
                <a:gd name="connsiteX8" fmla="*/ 4064757 w 4989377"/>
                <a:gd name="connsiteY8" fmla="*/ 144225 h 2772882"/>
                <a:gd name="connsiteX9" fmla="*/ 1966074 w 4989377"/>
                <a:gd name="connsiteY9" fmla="*/ 10717 h 2772882"/>
                <a:gd name="connsiteX0" fmla="*/ 1966074 w 4989377"/>
                <a:gd name="connsiteY0" fmla="*/ 3832 h 2765997"/>
                <a:gd name="connsiteX1" fmla="*/ 487794 w 4989377"/>
                <a:gd name="connsiteY1" fmla="*/ 371468 h 2765997"/>
                <a:gd name="connsiteX2" fmla="*/ 114 w 4989377"/>
                <a:gd name="connsiteY2" fmla="*/ 1721738 h 2765997"/>
                <a:gd name="connsiteX3" fmla="*/ 518275 w 4989377"/>
                <a:gd name="connsiteY3" fmla="*/ 2721583 h 2765997"/>
                <a:gd name="connsiteX4" fmla="*/ 1975355 w 4989377"/>
                <a:gd name="connsiteY4" fmla="*/ 2602521 h 2765997"/>
                <a:gd name="connsiteX5" fmla="*/ 3755106 w 4989377"/>
                <a:gd name="connsiteY5" fmla="*/ 2710151 h 2765997"/>
                <a:gd name="connsiteX6" fmla="*/ 4872023 w 4989377"/>
                <a:gd name="connsiteY6" fmla="*/ 2039129 h 2765997"/>
                <a:gd name="connsiteX7" fmla="*/ 4886695 w 4989377"/>
                <a:gd name="connsiteY7" fmla="*/ 922679 h 2765997"/>
                <a:gd name="connsiteX8" fmla="*/ 4064757 w 4989377"/>
                <a:gd name="connsiteY8" fmla="*/ 137340 h 2765997"/>
                <a:gd name="connsiteX9" fmla="*/ 1966074 w 4989377"/>
                <a:gd name="connsiteY9" fmla="*/ 3832 h 2765997"/>
                <a:gd name="connsiteX0" fmla="*/ 1966074 w 4989377"/>
                <a:gd name="connsiteY0" fmla="*/ 21900 h 2730668"/>
                <a:gd name="connsiteX1" fmla="*/ 487794 w 4989377"/>
                <a:gd name="connsiteY1" fmla="*/ 336139 h 2730668"/>
                <a:gd name="connsiteX2" fmla="*/ 114 w 4989377"/>
                <a:gd name="connsiteY2" fmla="*/ 1686409 h 2730668"/>
                <a:gd name="connsiteX3" fmla="*/ 518275 w 4989377"/>
                <a:gd name="connsiteY3" fmla="*/ 2686254 h 2730668"/>
                <a:gd name="connsiteX4" fmla="*/ 1975355 w 4989377"/>
                <a:gd name="connsiteY4" fmla="*/ 2567192 h 2730668"/>
                <a:gd name="connsiteX5" fmla="*/ 3755106 w 4989377"/>
                <a:gd name="connsiteY5" fmla="*/ 2674822 h 2730668"/>
                <a:gd name="connsiteX6" fmla="*/ 4872023 w 4989377"/>
                <a:gd name="connsiteY6" fmla="*/ 2003800 h 2730668"/>
                <a:gd name="connsiteX7" fmla="*/ 4886695 w 4989377"/>
                <a:gd name="connsiteY7" fmla="*/ 887350 h 2730668"/>
                <a:gd name="connsiteX8" fmla="*/ 4064757 w 4989377"/>
                <a:gd name="connsiteY8" fmla="*/ 102011 h 2730668"/>
                <a:gd name="connsiteX9" fmla="*/ 1966074 w 4989377"/>
                <a:gd name="connsiteY9" fmla="*/ 21900 h 2730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89377" h="2730668">
                  <a:moveTo>
                    <a:pt x="1966074" y="21900"/>
                  </a:moveTo>
                  <a:cubicBezTo>
                    <a:pt x="1369913" y="40898"/>
                    <a:pt x="815454" y="58721"/>
                    <a:pt x="487794" y="336139"/>
                  </a:cubicBezTo>
                  <a:cubicBezTo>
                    <a:pt x="160134" y="613557"/>
                    <a:pt x="-4966" y="1294723"/>
                    <a:pt x="114" y="1686409"/>
                  </a:cubicBezTo>
                  <a:cubicBezTo>
                    <a:pt x="5194" y="2078095"/>
                    <a:pt x="189068" y="2539457"/>
                    <a:pt x="518275" y="2686254"/>
                  </a:cubicBezTo>
                  <a:cubicBezTo>
                    <a:pt x="847482" y="2833051"/>
                    <a:pt x="1435883" y="2569097"/>
                    <a:pt x="1975355" y="2567192"/>
                  </a:cubicBezTo>
                  <a:cubicBezTo>
                    <a:pt x="2514827" y="2565287"/>
                    <a:pt x="3272328" y="2768721"/>
                    <a:pt x="3755106" y="2674822"/>
                  </a:cubicBezTo>
                  <a:cubicBezTo>
                    <a:pt x="4237884" y="2580923"/>
                    <a:pt x="4707581" y="2341759"/>
                    <a:pt x="4872023" y="2003800"/>
                  </a:cubicBezTo>
                  <a:cubicBezTo>
                    <a:pt x="5036465" y="1665841"/>
                    <a:pt x="5015602" y="1204315"/>
                    <a:pt x="4886695" y="887350"/>
                  </a:cubicBezTo>
                  <a:cubicBezTo>
                    <a:pt x="4757788" y="570385"/>
                    <a:pt x="4551527" y="246253"/>
                    <a:pt x="4064757" y="102011"/>
                  </a:cubicBezTo>
                  <a:cubicBezTo>
                    <a:pt x="3577987" y="-42231"/>
                    <a:pt x="2562235" y="2902"/>
                    <a:pt x="1966074" y="21900"/>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792000" rIns="792000"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1" algn="ctr">
                <a:buClr>
                  <a:schemeClr val="bg1"/>
                </a:buClr>
              </a:pPr>
              <a:r>
                <a:rPr lang="sv-SE" sz="4000" dirty="0">
                  <a:solidFill>
                    <a:schemeClr val="bg1"/>
                  </a:solidFill>
                  <a:latin typeface="+mj-lt"/>
                  <a:ea typeface="Calibri" panose="020F0502020204030204" pitchFamily="34" charset="0"/>
                </a:rPr>
                <a:t>Inflytande</a:t>
              </a:r>
            </a:p>
          </p:txBody>
        </p:sp>
        <p:sp>
          <p:nvSpPr>
            <p:cNvPr id="8" name="textruta 6">
              <a:extLst>
                <a:ext uri="{FF2B5EF4-FFF2-40B4-BE49-F238E27FC236}">
                  <a16:creationId xmlns:a16="http://schemas.microsoft.com/office/drawing/2014/main" id="{24DE1835-731F-E1B8-3106-169B003B9FD0}"/>
                </a:ext>
              </a:extLst>
            </p:cNvPr>
            <p:cNvSpPr txBox="1"/>
            <p:nvPr/>
          </p:nvSpPr>
          <p:spPr>
            <a:xfrm>
              <a:off x="857986" y="1662556"/>
              <a:ext cx="623889" cy="1200329"/>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7200" b="1">
                  <a:solidFill>
                    <a:schemeClr val="bg1"/>
                  </a:solidFill>
                  <a:latin typeface="+mj-lt"/>
                </a:rPr>
                <a:t>1</a:t>
              </a:r>
            </a:p>
          </p:txBody>
        </p:sp>
      </p:grpSp>
      <p:grpSp>
        <p:nvGrpSpPr>
          <p:cNvPr id="9" name="Grupp 8">
            <a:extLst>
              <a:ext uri="{FF2B5EF4-FFF2-40B4-BE49-F238E27FC236}">
                <a16:creationId xmlns:a16="http://schemas.microsoft.com/office/drawing/2014/main" id="{810FC7DC-892F-19BB-2417-EE7E7F30DF47}"/>
              </a:ext>
            </a:extLst>
          </p:cNvPr>
          <p:cNvGrpSpPr/>
          <p:nvPr/>
        </p:nvGrpSpPr>
        <p:grpSpPr>
          <a:xfrm>
            <a:off x="5654883" y="3452094"/>
            <a:ext cx="5157574" cy="2277621"/>
            <a:chOff x="5727508" y="3246171"/>
            <a:chExt cx="5974497" cy="2262335"/>
          </a:xfrm>
        </p:grpSpPr>
        <p:sp>
          <p:nvSpPr>
            <p:cNvPr id="10" name="Frihandsfigur: Form 9">
              <a:extLst>
                <a:ext uri="{FF2B5EF4-FFF2-40B4-BE49-F238E27FC236}">
                  <a16:creationId xmlns:a16="http://schemas.microsoft.com/office/drawing/2014/main" id="{6FC79A8A-3708-45AF-0E0F-914A9CDCA977}"/>
                </a:ext>
              </a:extLst>
            </p:cNvPr>
            <p:cNvSpPr/>
            <p:nvPr/>
          </p:nvSpPr>
          <p:spPr>
            <a:xfrm>
              <a:off x="5879908" y="3398571"/>
              <a:ext cx="5822097" cy="2109935"/>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915376"/>
                <a:gd name="connsiteX1" fmla="*/ 487794 w 4796883"/>
                <a:gd name="connsiteY1" fmla="*/ 254507 h 2915376"/>
                <a:gd name="connsiteX2" fmla="*/ 114 w 4796883"/>
                <a:gd name="connsiteY2" fmla="*/ 1604777 h 2915376"/>
                <a:gd name="connsiteX3" fmla="*/ 518274 w 4796883"/>
                <a:gd name="connsiteY3" fmla="*/ 2507128 h 2915376"/>
                <a:gd name="connsiteX4" fmla="*/ 2379594 w 4796883"/>
                <a:gd name="connsiteY4" fmla="*/ 2913314 h 2915376"/>
                <a:gd name="connsiteX5" fmla="*/ 4419714 w 4796883"/>
                <a:gd name="connsiteY5" fmla="*/ 2612804 h 2915376"/>
                <a:gd name="connsiteX6" fmla="*/ 4732134 w 4796883"/>
                <a:gd name="connsiteY6" fmla="*/ 1573383 h 2915376"/>
                <a:gd name="connsiteX7" fmla="*/ 4480674 w 4796883"/>
                <a:gd name="connsiteY7" fmla="*/ 169970 h 2915376"/>
                <a:gd name="connsiteX8" fmla="*/ 1966074 w 4796883"/>
                <a:gd name="connsiteY8" fmla="*/ 33702 h 2915376"/>
                <a:gd name="connsiteX0" fmla="*/ 1966074 w 4796883"/>
                <a:gd name="connsiteY0" fmla="*/ 33702 h 2913537"/>
                <a:gd name="connsiteX1" fmla="*/ 487794 w 4796883"/>
                <a:gd name="connsiteY1" fmla="*/ 254507 h 2913537"/>
                <a:gd name="connsiteX2" fmla="*/ 114 w 4796883"/>
                <a:gd name="connsiteY2" fmla="*/ 1604777 h 2913537"/>
                <a:gd name="connsiteX3" fmla="*/ 518274 w 4796883"/>
                <a:gd name="connsiteY3" fmla="*/ 2507128 h 2913537"/>
                <a:gd name="connsiteX4" fmla="*/ 2379594 w 4796883"/>
                <a:gd name="connsiteY4" fmla="*/ 2913314 h 2913537"/>
                <a:gd name="connsiteX5" fmla="*/ 4054890 w 4796883"/>
                <a:gd name="connsiteY5" fmla="*/ 2460547 h 2913537"/>
                <a:gd name="connsiteX6" fmla="*/ 4732134 w 4796883"/>
                <a:gd name="connsiteY6" fmla="*/ 1573383 h 2913537"/>
                <a:gd name="connsiteX7" fmla="*/ 4480674 w 4796883"/>
                <a:gd name="connsiteY7" fmla="*/ 169970 h 2913537"/>
                <a:gd name="connsiteX8" fmla="*/ 1966074 w 4796883"/>
                <a:gd name="connsiteY8" fmla="*/ 33702 h 2913537"/>
                <a:gd name="connsiteX0" fmla="*/ 1966074 w 4796883"/>
                <a:gd name="connsiteY0" fmla="*/ 33702 h 2913537"/>
                <a:gd name="connsiteX1" fmla="*/ 487794 w 4796883"/>
                <a:gd name="connsiteY1" fmla="*/ 254507 h 2913537"/>
                <a:gd name="connsiteX2" fmla="*/ 114 w 4796883"/>
                <a:gd name="connsiteY2" fmla="*/ 1604777 h 2913537"/>
                <a:gd name="connsiteX3" fmla="*/ 518274 w 4796883"/>
                <a:gd name="connsiteY3" fmla="*/ 2507128 h 2913537"/>
                <a:gd name="connsiteX4" fmla="*/ 2379594 w 4796883"/>
                <a:gd name="connsiteY4" fmla="*/ 2913314 h 2913537"/>
                <a:gd name="connsiteX5" fmla="*/ 4054890 w 4796883"/>
                <a:gd name="connsiteY5" fmla="*/ 2460547 h 2913537"/>
                <a:gd name="connsiteX6" fmla="*/ 4732134 w 4796883"/>
                <a:gd name="connsiteY6" fmla="*/ 1573383 h 2913537"/>
                <a:gd name="connsiteX7" fmla="*/ 4480674 w 4796883"/>
                <a:gd name="connsiteY7" fmla="*/ 169970 h 2913537"/>
                <a:gd name="connsiteX8" fmla="*/ 1966074 w 4796883"/>
                <a:gd name="connsiteY8" fmla="*/ 33702 h 2913537"/>
                <a:gd name="connsiteX0" fmla="*/ 1966074 w 4796883"/>
                <a:gd name="connsiteY0" fmla="*/ 33702 h 2921026"/>
                <a:gd name="connsiteX1" fmla="*/ 487794 w 4796883"/>
                <a:gd name="connsiteY1" fmla="*/ 254507 h 2921026"/>
                <a:gd name="connsiteX2" fmla="*/ 114 w 4796883"/>
                <a:gd name="connsiteY2" fmla="*/ 1604777 h 2921026"/>
                <a:gd name="connsiteX3" fmla="*/ 518274 w 4796883"/>
                <a:gd name="connsiteY3" fmla="*/ 2507128 h 2921026"/>
                <a:gd name="connsiteX4" fmla="*/ 2379594 w 4796883"/>
                <a:gd name="connsiteY4" fmla="*/ 2913314 h 2921026"/>
                <a:gd name="connsiteX5" fmla="*/ 3406755 w 4796883"/>
                <a:gd name="connsiteY5" fmla="*/ 2749969 h 2921026"/>
                <a:gd name="connsiteX6" fmla="*/ 4054890 w 4796883"/>
                <a:gd name="connsiteY6" fmla="*/ 2460547 h 2921026"/>
                <a:gd name="connsiteX7" fmla="*/ 4732134 w 4796883"/>
                <a:gd name="connsiteY7" fmla="*/ 1573383 h 2921026"/>
                <a:gd name="connsiteX8" fmla="*/ 4480674 w 4796883"/>
                <a:gd name="connsiteY8" fmla="*/ 169970 h 2921026"/>
                <a:gd name="connsiteX9" fmla="*/ 1966074 w 4796883"/>
                <a:gd name="connsiteY9" fmla="*/ 33702 h 2921026"/>
                <a:gd name="connsiteX0" fmla="*/ 1966074 w 4796883"/>
                <a:gd name="connsiteY0" fmla="*/ 33702 h 3033316"/>
                <a:gd name="connsiteX1" fmla="*/ 487794 w 4796883"/>
                <a:gd name="connsiteY1" fmla="*/ 254507 h 3033316"/>
                <a:gd name="connsiteX2" fmla="*/ 114 w 4796883"/>
                <a:gd name="connsiteY2" fmla="*/ 1604777 h 3033316"/>
                <a:gd name="connsiteX3" fmla="*/ 518274 w 4796883"/>
                <a:gd name="connsiteY3" fmla="*/ 2507128 h 3033316"/>
                <a:gd name="connsiteX4" fmla="*/ 2379594 w 4796883"/>
                <a:gd name="connsiteY4" fmla="*/ 2913314 h 3033316"/>
                <a:gd name="connsiteX5" fmla="*/ 3798602 w 4796883"/>
                <a:gd name="connsiteY5" fmla="*/ 3003732 h 3033316"/>
                <a:gd name="connsiteX6" fmla="*/ 4054890 w 4796883"/>
                <a:gd name="connsiteY6" fmla="*/ 2460547 h 3033316"/>
                <a:gd name="connsiteX7" fmla="*/ 4732134 w 4796883"/>
                <a:gd name="connsiteY7" fmla="*/ 1573383 h 3033316"/>
                <a:gd name="connsiteX8" fmla="*/ 4480674 w 4796883"/>
                <a:gd name="connsiteY8" fmla="*/ 169970 h 3033316"/>
                <a:gd name="connsiteX9" fmla="*/ 1966074 w 4796883"/>
                <a:gd name="connsiteY9" fmla="*/ 33702 h 3033316"/>
                <a:gd name="connsiteX0" fmla="*/ 1966074 w 4796883"/>
                <a:gd name="connsiteY0" fmla="*/ 33702 h 3033316"/>
                <a:gd name="connsiteX1" fmla="*/ 487794 w 4796883"/>
                <a:gd name="connsiteY1" fmla="*/ 254507 h 3033316"/>
                <a:gd name="connsiteX2" fmla="*/ 114 w 4796883"/>
                <a:gd name="connsiteY2" fmla="*/ 1604777 h 3033316"/>
                <a:gd name="connsiteX3" fmla="*/ 518274 w 4796883"/>
                <a:gd name="connsiteY3" fmla="*/ 2507128 h 3033316"/>
                <a:gd name="connsiteX4" fmla="*/ 2379594 w 4796883"/>
                <a:gd name="connsiteY4" fmla="*/ 2913314 h 3033316"/>
                <a:gd name="connsiteX5" fmla="*/ 3798602 w 4796883"/>
                <a:gd name="connsiteY5" fmla="*/ 3003732 h 3033316"/>
                <a:gd name="connsiteX6" fmla="*/ 4271081 w 4796883"/>
                <a:gd name="connsiteY6" fmla="*/ 2342125 h 3033316"/>
                <a:gd name="connsiteX7" fmla="*/ 4732134 w 4796883"/>
                <a:gd name="connsiteY7" fmla="*/ 1573383 h 3033316"/>
                <a:gd name="connsiteX8" fmla="*/ 4480674 w 4796883"/>
                <a:gd name="connsiteY8" fmla="*/ 169970 h 3033316"/>
                <a:gd name="connsiteX9" fmla="*/ 1966074 w 4796883"/>
                <a:gd name="connsiteY9" fmla="*/ 33702 h 3033316"/>
                <a:gd name="connsiteX0" fmla="*/ 1966752 w 4797561"/>
                <a:gd name="connsiteY0" fmla="*/ 33702 h 3025870"/>
                <a:gd name="connsiteX1" fmla="*/ 488472 w 4797561"/>
                <a:gd name="connsiteY1" fmla="*/ 254507 h 3025870"/>
                <a:gd name="connsiteX2" fmla="*/ 792 w 4797561"/>
                <a:gd name="connsiteY2" fmla="*/ 1604777 h 3025870"/>
                <a:gd name="connsiteX3" fmla="*/ 573000 w 4797561"/>
                <a:gd name="connsiteY3" fmla="*/ 2845478 h 3025870"/>
                <a:gd name="connsiteX4" fmla="*/ 2380272 w 4797561"/>
                <a:gd name="connsiteY4" fmla="*/ 2913314 h 3025870"/>
                <a:gd name="connsiteX5" fmla="*/ 3799280 w 4797561"/>
                <a:gd name="connsiteY5" fmla="*/ 3003732 h 3025870"/>
                <a:gd name="connsiteX6" fmla="*/ 4271759 w 4797561"/>
                <a:gd name="connsiteY6" fmla="*/ 2342125 h 3025870"/>
                <a:gd name="connsiteX7" fmla="*/ 4732812 w 4797561"/>
                <a:gd name="connsiteY7" fmla="*/ 1573383 h 3025870"/>
                <a:gd name="connsiteX8" fmla="*/ 4481352 w 4797561"/>
                <a:gd name="connsiteY8" fmla="*/ 169970 h 3025870"/>
                <a:gd name="connsiteX9" fmla="*/ 1966752 w 4797561"/>
                <a:gd name="connsiteY9" fmla="*/ 33702 h 3025870"/>
                <a:gd name="connsiteX0" fmla="*/ 1966752 w 4797561"/>
                <a:gd name="connsiteY0" fmla="*/ 33702 h 3025872"/>
                <a:gd name="connsiteX1" fmla="*/ 488472 w 4797561"/>
                <a:gd name="connsiteY1" fmla="*/ 254507 h 3025872"/>
                <a:gd name="connsiteX2" fmla="*/ 792 w 4797561"/>
                <a:gd name="connsiteY2" fmla="*/ 1604777 h 3025872"/>
                <a:gd name="connsiteX3" fmla="*/ 573000 w 4797561"/>
                <a:gd name="connsiteY3" fmla="*/ 2845478 h 3025872"/>
                <a:gd name="connsiteX4" fmla="*/ 2380272 w 4797561"/>
                <a:gd name="connsiteY4" fmla="*/ 2913314 h 3025872"/>
                <a:gd name="connsiteX5" fmla="*/ 3799280 w 4797561"/>
                <a:gd name="connsiteY5" fmla="*/ 3003732 h 3025872"/>
                <a:gd name="connsiteX6" fmla="*/ 4325807 w 4797561"/>
                <a:gd name="connsiteY6" fmla="*/ 2443630 h 3025872"/>
                <a:gd name="connsiteX7" fmla="*/ 4732812 w 4797561"/>
                <a:gd name="connsiteY7" fmla="*/ 1573383 h 3025872"/>
                <a:gd name="connsiteX8" fmla="*/ 4481352 w 4797561"/>
                <a:gd name="connsiteY8" fmla="*/ 169970 h 3025872"/>
                <a:gd name="connsiteX9" fmla="*/ 1966752 w 4797561"/>
                <a:gd name="connsiteY9" fmla="*/ 33702 h 3025872"/>
                <a:gd name="connsiteX0" fmla="*/ 1966752 w 4739644"/>
                <a:gd name="connsiteY0" fmla="*/ 33702 h 3025870"/>
                <a:gd name="connsiteX1" fmla="*/ 488472 w 4739644"/>
                <a:gd name="connsiteY1" fmla="*/ 254507 h 3025870"/>
                <a:gd name="connsiteX2" fmla="*/ 792 w 4739644"/>
                <a:gd name="connsiteY2" fmla="*/ 1604777 h 3025870"/>
                <a:gd name="connsiteX3" fmla="*/ 573000 w 4739644"/>
                <a:gd name="connsiteY3" fmla="*/ 2845478 h 3025870"/>
                <a:gd name="connsiteX4" fmla="*/ 2380272 w 4739644"/>
                <a:gd name="connsiteY4" fmla="*/ 2913314 h 3025870"/>
                <a:gd name="connsiteX5" fmla="*/ 3799280 w 4739644"/>
                <a:gd name="connsiteY5" fmla="*/ 3003732 h 3025870"/>
                <a:gd name="connsiteX6" fmla="*/ 4325807 w 4739644"/>
                <a:gd name="connsiteY6" fmla="*/ 2443630 h 3025870"/>
                <a:gd name="connsiteX7" fmla="*/ 4732812 w 4739644"/>
                <a:gd name="connsiteY7" fmla="*/ 1573383 h 3025870"/>
                <a:gd name="connsiteX8" fmla="*/ 4157066 w 4739644"/>
                <a:gd name="connsiteY8" fmla="*/ 169969 h 3025870"/>
                <a:gd name="connsiteX9" fmla="*/ 1966752 w 4739644"/>
                <a:gd name="connsiteY9" fmla="*/ 33702 h 3025870"/>
                <a:gd name="connsiteX0" fmla="*/ 1966752 w 4744103"/>
                <a:gd name="connsiteY0" fmla="*/ 33702 h 3088160"/>
                <a:gd name="connsiteX1" fmla="*/ 488472 w 4744103"/>
                <a:gd name="connsiteY1" fmla="*/ 254507 h 3088160"/>
                <a:gd name="connsiteX2" fmla="*/ 792 w 4744103"/>
                <a:gd name="connsiteY2" fmla="*/ 1604777 h 3088160"/>
                <a:gd name="connsiteX3" fmla="*/ 573000 w 4744103"/>
                <a:gd name="connsiteY3" fmla="*/ 2845478 h 3088160"/>
                <a:gd name="connsiteX4" fmla="*/ 2380272 w 4744103"/>
                <a:gd name="connsiteY4" fmla="*/ 2913314 h 3088160"/>
                <a:gd name="connsiteX5" fmla="*/ 3799280 w 4744103"/>
                <a:gd name="connsiteY5" fmla="*/ 3003732 h 3088160"/>
                <a:gd name="connsiteX6" fmla="*/ 4732812 w 4744103"/>
                <a:gd name="connsiteY6" fmla="*/ 1573383 h 3088160"/>
                <a:gd name="connsiteX7" fmla="*/ 4157066 w 4744103"/>
                <a:gd name="connsiteY7" fmla="*/ 169969 h 3088160"/>
                <a:gd name="connsiteX8" fmla="*/ 1966752 w 4744103"/>
                <a:gd name="connsiteY8" fmla="*/ 33702 h 3088160"/>
                <a:gd name="connsiteX0" fmla="*/ 1966752 w 4744102"/>
                <a:gd name="connsiteY0" fmla="*/ 33702 h 3088160"/>
                <a:gd name="connsiteX1" fmla="*/ 488472 w 4744102"/>
                <a:gd name="connsiteY1" fmla="*/ 254507 h 3088160"/>
                <a:gd name="connsiteX2" fmla="*/ 792 w 4744102"/>
                <a:gd name="connsiteY2" fmla="*/ 1604777 h 3088160"/>
                <a:gd name="connsiteX3" fmla="*/ 573000 w 4744102"/>
                <a:gd name="connsiteY3" fmla="*/ 2845478 h 3088160"/>
                <a:gd name="connsiteX4" fmla="*/ 1907354 w 4744102"/>
                <a:gd name="connsiteY4" fmla="*/ 2913314 h 3088160"/>
                <a:gd name="connsiteX5" fmla="*/ 3799280 w 4744102"/>
                <a:gd name="connsiteY5" fmla="*/ 3003732 h 3088160"/>
                <a:gd name="connsiteX6" fmla="*/ 4732812 w 4744102"/>
                <a:gd name="connsiteY6" fmla="*/ 1573383 h 3088160"/>
                <a:gd name="connsiteX7" fmla="*/ 4157066 w 4744102"/>
                <a:gd name="connsiteY7" fmla="*/ 169969 h 3088160"/>
                <a:gd name="connsiteX8" fmla="*/ 1966752 w 4744102"/>
                <a:gd name="connsiteY8" fmla="*/ 33702 h 3088160"/>
                <a:gd name="connsiteX0" fmla="*/ 1966345 w 4743695"/>
                <a:gd name="connsiteY0" fmla="*/ 33702 h 3084551"/>
                <a:gd name="connsiteX1" fmla="*/ 488065 w 4743695"/>
                <a:gd name="connsiteY1" fmla="*/ 254507 h 3084551"/>
                <a:gd name="connsiteX2" fmla="*/ 385 w 4743695"/>
                <a:gd name="connsiteY2" fmla="*/ 1604777 h 3084551"/>
                <a:gd name="connsiteX3" fmla="*/ 545569 w 4743695"/>
                <a:gd name="connsiteY3" fmla="*/ 2980818 h 3084551"/>
                <a:gd name="connsiteX4" fmla="*/ 1906947 w 4743695"/>
                <a:gd name="connsiteY4" fmla="*/ 2913314 h 3084551"/>
                <a:gd name="connsiteX5" fmla="*/ 3798873 w 4743695"/>
                <a:gd name="connsiteY5" fmla="*/ 3003732 h 3084551"/>
                <a:gd name="connsiteX6" fmla="*/ 4732405 w 4743695"/>
                <a:gd name="connsiteY6" fmla="*/ 1573383 h 3084551"/>
                <a:gd name="connsiteX7" fmla="*/ 4156659 w 4743695"/>
                <a:gd name="connsiteY7" fmla="*/ 169969 h 3084551"/>
                <a:gd name="connsiteX8" fmla="*/ 1966345 w 4743695"/>
                <a:gd name="connsiteY8" fmla="*/ 33702 h 3084551"/>
                <a:gd name="connsiteX0" fmla="*/ 1966345 w 4743695"/>
                <a:gd name="connsiteY0" fmla="*/ 33702 h 3062254"/>
                <a:gd name="connsiteX1" fmla="*/ 488065 w 4743695"/>
                <a:gd name="connsiteY1" fmla="*/ 254507 h 3062254"/>
                <a:gd name="connsiteX2" fmla="*/ 385 w 4743695"/>
                <a:gd name="connsiteY2" fmla="*/ 1604777 h 3062254"/>
                <a:gd name="connsiteX3" fmla="*/ 545569 w 4743695"/>
                <a:gd name="connsiteY3" fmla="*/ 2980818 h 3062254"/>
                <a:gd name="connsiteX4" fmla="*/ 1906947 w 4743695"/>
                <a:gd name="connsiteY4" fmla="*/ 2913314 h 3062254"/>
                <a:gd name="connsiteX5" fmla="*/ 3798873 w 4743695"/>
                <a:gd name="connsiteY5" fmla="*/ 3003732 h 3062254"/>
                <a:gd name="connsiteX6" fmla="*/ 4732405 w 4743695"/>
                <a:gd name="connsiteY6" fmla="*/ 1573383 h 3062254"/>
                <a:gd name="connsiteX7" fmla="*/ 4156659 w 4743695"/>
                <a:gd name="connsiteY7" fmla="*/ 169969 h 3062254"/>
                <a:gd name="connsiteX8" fmla="*/ 1966345 w 4743695"/>
                <a:gd name="connsiteY8" fmla="*/ 33702 h 3062254"/>
                <a:gd name="connsiteX0" fmla="*/ 1966345 w 4743695"/>
                <a:gd name="connsiteY0" fmla="*/ 33702 h 3062256"/>
                <a:gd name="connsiteX1" fmla="*/ 488065 w 4743695"/>
                <a:gd name="connsiteY1" fmla="*/ 254507 h 3062256"/>
                <a:gd name="connsiteX2" fmla="*/ 385 w 4743695"/>
                <a:gd name="connsiteY2" fmla="*/ 1604777 h 3062256"/>
                <a:gd name="connsiteX3" fmla="*/ 545569 w 4743695"/>
                <a:gd name="connsiteY3" fmla="*/ 2980818 h 3062256"/>
                <a:gd name="connsiteX4" fmla="*/ 1906947 w 4743695"/>
                <a:gd name="connsiteY4" fmla="*/ 2913314 h 3062256"/>
                <a:gd name="connsiteX5" fmla="*/ 3798873 w 4743695"/>
                <a:gd name="connsiteY5" fmla="*/ 3003732 h 3062256"/>
                <a:gd name="connsiteX6" fmla="*/ 4732405 w 4743695"/>
                <a:gd name="connsiteY6" fmla="*/ 1573383 h 3062256"/>
                <a:gd name="connsiteX7" fmla="*/ 4156659 w 4743695"/>
                <a:gd name="connsiteY7" fmla="*/ 169969 h 3062256"/>
                <a:gd name="connsiteX8" fmla="*/ 1966345 w 4743695"/>
                <a:gd name="connsiteY8" fmla="*/ 33702 h 3062256"/>
                <a:gd name="connsiteX0" fmla="*/ 1966345 w 4743695"/>
                <a:gd name="connsiteY0" fmla="*/ 33702 h 3158150"/>
                <a:gd name="connsiteX1" fmla="*/ 488065 w 4743695"/>
                <a:gd name="connsiteY1" fmla="*/ 254507 h 3158150"/>
                <a:gd name="connsiteX2" fmla="*/ 385 w 4743695"/>
                <a:gd name="connsiteY2" fmla="*/ 1604777 h 3158150"/>
                <a:gd name="connsiteX3" fmla="*/ 545569 w 4743695"/>
                <a:gd name="connsiteY3" fmla="*/ 2980818 h 3158150"/>
                <a:gd name="connsiteX4" fmla="*/ 1906947 w 4743695"/>
                <a:gd name="connsiteY4" fmla="*/ 2913314 h 3158150"/>
                <a:gd name="connsiteX5" fmla="*/ 3798873 w 4743695"/>
                <a:gd name="connsiteY5" fmla="*/ 3003732 h 3158150"/>
                <a:gd name="connsiteX6" fmla="*/ 4732405 w 4743695"/>
                <a:gd name="connsiteY6" fmla="*/ 1573383 h 3158150"/>
                <a:gd name="connsiteX7" fmla="*/ 4156659 w 4743695"/>
                <a:gd name="connsiteY7" fmla="*/ 169969 h 3158150"/>
                <a:gd name="connsiteX8" fmla="*/ 1966345 w 4743695"/>
                <a:gd name="connsiteY8" fmla="*/ 33702 h 3158150"/>
                <a:gd name="connsiteX0" fmla="*/ 1966345 w 4743695"/>
                <a:gd name="connsiteY0" fmla="*/ 33702 h 3069157"/>
                <a:gd name="connsiteX1" fmla="*/ 488065 w 4743695"/>
                <a:gd name="connsiteY1" fmla="*/ 254507 h 3069157"/>
                <a:gd name="connsiteX2" fmla="*/ 385 w 4743695"/>
                <a:gd name="connsiteY2" fmla="*/ 1604777 h 3069157"/>
                <a:gd name="connsiteX3" fmla="*/ 545569 w 4743695"/>
                <a:gd name="connsiteY3" fmla="*/ 2980818 h 3069157"/>
                <a:gd name="connsiteX4" fmla="*/ 1906947 w 4743695"/>
                <a:gd name="connsiteY4" fmla="*/ 2913314 h 3069157"/>
                <a:gd name="connsiteX5" fmla="*/ 3961016 w 4743695"/>
                <a:gd name="connsiteY5" fmla="*/ 2766887 h 3069157"/>
                <a:gd name="connsiteX6" fmla="*/ 4732405 w 4743695"/>
                <a:gd name="connsiteY6" fmla="*/ 1573383 h 3069157"/>
                <a:gd name="connsiteX7" fmla="*/ 4156659 w 4743695"/>
                <a:gd name="connsiteY7" fmla="*/ 169969 h 3069157"/>
                <a:gd name="connsiteX8" fmla="*/ 1966345 w 4743695"/>
                <a:gd name="connsiteY8" fmla="*/ 33702 h 3069157"/>
                <a:gd name="connsiteX0" fmla="*/ 1966345 w 4743695"/>
                <a:gd name="connsiteY0" fmla="*/ 33702 h 3066288"/>
                <a:gd name="connsiteX1" fmla="*/ 488065 w 4743695"/>
                <a:gd name="connsiteY1" fmla="*/ 254507 h 3066288"/>
                <a:gd name="connsiteX2" fmla="*/ 385 w 4743695"/>
                <a:gd name="connsiteY2" fmla="*/ 1604777 h 3066288"/>
                <a:gd name="connsiteX3" fmla="*/ 545569 w 4743695"/>
                <a:gd name="connsiteY3" fmla="*/ 2980818 h 3066288"/>
                <a:gd name="connsiteX4" fmla="*/ 1906947 w 4743695"/>
                <a:gd name="connsiteY4" fmla="*/ 2913314 h 3066288"/>
                <a:gd name="connsiteX5" fmla="*/ 4201638 w 4743695"/>
                <a:gd name="connsiteY5" fmla="*/ 2861625 h 3066288"/>
                <a:gd name="connsiteX6" fmla="*/ 4732405 w 4743695"/>
                <a:gd name="connsiteY6" fmla="*/ 1573383 h 3066288"/>
                <a:gd name="connsiteX7" fmla="*/ 4156659 w 4743695"/>
                <a:gd name="connsiteY7" fmla="*/ 169969 h 3066288"/>
                <a:gd name="connsiteX8" fmla="*/ 1966345 w 4743695"/>
                <a:gd name="connsiteY8" fmla="*/ 33702 h 3066288"/>
                <a:gd name="connsiteX0" fmla="*/ 1966345 w 4738424"/>
                <a:gd name="connsiteY0" fmla="*/ 4943 h 3037529"/>
                <a:gd name="connsiteX1" fmla="*/ 488065 w 4738424"/>
                <a:gd name="connsiteY1" fmla="*/ 225748 h 3037529"/>
                <a:gd name="connsiteX2" fmla="*/ 385 w 4738424"/>
                <a:gd name="connsiteY2" fmla="*/ 1576018 h 3037529"/>
                <a:gd name="connsiteX3" fmla="*/ 545569 w 4738424"/>
                <a:gd name="connsiteY3" fmla="*/ 2952059 h 3037529"/>
                <a:gd name="connsiteX4" fmla="*/ 1906947 w 4738424"/>
                <a:gd name="connsiteY4" fmla="*/ 2884555 h 3037529"/>
                <a:gd name="connsiteX5" fmla="*/ 4201638 w 4738424"/>
                <a:gd name="connsiteY5" fmla="*/ 2832866 h 3037529"/>
                <a:gd name="connsiteX6" fmla="*/ 4732405 w 4738424"/>
                <a:gd name="connsiteY6" fmla="*/ 1544624 h 3037529"/>
                <a:gd name="connsiteX7" fmla="*/ 3938953 w 4738424"/>
                <a:gd name="connsiteY7" fmla="*/ 263016 h 3037529"/>
                <a:gd name="connsiteX8" fmla="*/ 1966345 w 4738424"/>
                <a:gd name="connsiteY8" fmla="*/ 4943 h 3037529"/>
                <a:gd name="connsiteX0" fmla="*/ 2069507 w 4738249"/>
                <a:gd name="connsiteY0" fmla="*/ 269 h 3195263"/>
                <a:gd name="connsiteX1" fmla="*/ 488104 w 4738249"/>
                <a:gd name="connsiteY1" fmla="*/ 383482 h 3195263"/>
                <a:gd name="connsiteX2" fmla="*/ 424 w 4738249"/>
                <a:gd name="connsiteY2" fmla="*/ 1733752 h 3195263"/>
                <a:gd name="connsiteX3" fmla="*/ 545608 w 4738249"/>
                <a:gd name="connsiteY3" fmla="*/ 3109793 h 3195263"/>
                <a:gd name="connsiteX4" fmla="*/ 1906986 w 4738249"/>
                <a:gd name="connsiteY4" fmla="*/ 3042289 h 3195263"/>
                <a:gd name="connsiteX5" fmla="*/ 4201677 w 4738249"/>
                <a:gd name="connsiteY5" fmla="*/ 2990600 h 3195263"/>
                <a:gd name="connsiteX6" fmla="*/ 4732444 w 4738249"/>
                <a:gd name="connsiteY6" fmla="*/ 1702358 h 3195263"/>
                <a:gd name="connsiteX7" fmla="*/ 3938992 w 4738249"/>
                <a:gd name="connsiteY7" fmla="*/ 420750 h 3195263"/>
                <a:gd name="connsiteX8" fmla="*/ 2069507 w 4738249"/>
                <a:gd name="connsiteY8" fmla="*/ 269 h 3195263"/>
                <a:gd name="connsiteX0" fmla="*/ 2069507 w 4557687"/>
                <a:gd name="connsiteY0" fmla="*/ 269 h 3195263"/>
                <a:gd name="connsiteX1" fmla="*/ 488104 w 4557687"/>
                <a:gd name="connsiteY1" fmla="*/ 383482 h 3195263"/>
                <a:gd name="connsiteX2" fmla="*/ 424 w 4557687"/>
                <a:gd name="connsiteY2" fmla="*/ 1733752 h 3195263"/>
                <a:gd name="connsiteX3" fmla="*/ 545608 w 4557687"/>
                <a:gd name="connsiteY3" fmla="*/ 3109793 h 3195263"/>
                <a:gd name="connsiteX4" fmla="*/ 1906986 w 4557687"/>
                <a:gd name="connsiteY4" fmla="*/ 3042289 h 3195263"/>
                <a:gd name="connsiteX5" fmla="*/ 4201677 w 4557687"/>
                <a:gd name="connsiteY5" fmla="*/ 2990600 h 3195263"/>
                <a:gd name="connsiteX6" fmla="*/ 4549113 w 4557687"/>
                <a:gd name="connsiteY6" fmla="*/ 1702359 h 3195263"/>
                <a:gd name="connsiteX7" fmla="*/ 3938992 w 4557687"/>
                <a:gd name="connsiteY7" fmla="*/ 420750 h 3195263"/>
                <a:gd name="connsiteX8" fmla="*/ 2069507 w 4557687"/>
                <a:gd name="connsiteY8" fmla="*/ 269 h 3195263"/>
                <a:gd name="connsiteX0" fmla="*/ 2069507 w 4554331"/>
                <a:gd name="connsiteY0" fmla="*/ 269 h 3195263"/>
                <a:gd name="connsiteX1" fmla="*/ 488104 w 4554331"/>
                <a:gd name="connsiteY1" fmla="*/ 383482 h 3195263"/>
                <a:gd name="connsiteX2" fmla="*/ 424 w 4554331"/>
                <a:gd name="connsiteY2" fmla="*/ 1733752 h 3195263"/>
                <a:gd name="connsiteX3" fmla="*/ 545608 w 4554331"/>
                <a:gd name="connsiteY3" fmla="*/ 3109793 h 3195263"/>
                <a:gd name="connsiteX4" fmla="*/ 1906986 w 4554331"/>
                <a:gd name="connsiteY4" fmla="*/ 3042289 h 3195263"/>
                <a:gd name="connsiteX5" fmla="*/ 4201677 w 4554331"/>
                <a:gd name="connsiteY5" fmla="*/ 2990600 h 3195263"/>
                <a:gd name="connsiteX6" fmla="*/ 4549113 w 4554331"/>
                <a:gd name="connsiteY6" fmla="*/ 1702359 h 3195263"/>
                <a:gd name="connsiteX7" fmla="*/ 3732744 w 4554331"/>
                <a:gd name="connsiteY7" fmla="*/ 420750 h 3195263"/>
                <a:gd name="connsiteX8" fmla="*/ 2069507 w 4554331"/>
                <a:gd name="connsiteY8" fmla="*/ 269 h 3195263"/>
                <a:gd name="connsiteX0" fmla="*/ 2069507 w 4554330"/>
                <a:gd name="connsiteY0" fmla="*/ 269 h 3193303"/>
                <a:gd name="connsiteX1" fmla="*/ 488104 w 4554330"/>
                <a:gd name="connsiteY1" fmla="*/ 383482 h 3193303"/>
                <a:gd name="connsiteX2" fmla="*/ 424 w 4554330"/>
                <a:gd name="connsiteY2" fmla="*/ 1733752 h 3193303"/>
                <a:gd name="connsiteX3" fmla="*/ 545608 w 4554330"/>
                <a:gd name="connsiteY3" fmla="*/ 3109793 h 3193303"/>
                <a:gd name="connsiteX4" fmla="*/ 1906986 w 4554330"/>
                <a:gd name="connsiteY4" fmla="*/ 3042289 h 3193303"/>
                <a:gd name="connsiteX5" fmla="*/ 4006887 w 4554330"/>
                <a:gd name="connsiteY5" fmla="*/ 3058270 h 3193303"/>
                <a:gd name="connsiteX6" fmla="*/ 4549113 w 4554330"/>
                <a:gd name="connsiteY6" fmla="*/ 1702359 h 3193303"/>
                <a:gd name="connsiteX7" fmla="*/ 3732744 w 4554330"/>
                <a:gd name="connsiteY7" fmla="*/ 420750 h 3193303"/>
                <a:gd name="connsiteX8" fmla="*/ 2069507 w 4554330"/>
                <a:gd name="connsiteY8" fmla="*/ 269 h 3193303"/>
                <a:gd name="connsiteX0" fmla="*/ 2069507 w 4452239"/>
                <a:gd name="connsiteY0" fmla="*/ 269 h 3193303"/>
                <a:gd name="connsiteX1" fmla="*/ 488104 w 4452239"/>
                <a:gd name="connsiteY1" fmla="*/ 383482 h 3193303"/>
                <a:gd name="connsiteX2" fmla="*/ 424 w 4452239"/>
                <a:gd name="connsiteY2" fmla="*/ 1733752 h 3193303"/>
                <a:gd name="connsiteX3" fmla="*/ 545608 w 4452239"/>
                <a:gd name="connsiteY3" fmla="*/ 3109793 h 3193303"/>
                <a:gd name="connsiteX4" fmla="*/ 1906986 w 4452239"/>
                <a:gd name="connsiteY4" fmla="*/ 3042289 h 3193303"/>
                <a:gd name="connsiteX5" fmla="*/ 4006887 w 4452239"/>
                <a:gd name="connsiteY5" fmla="*/ 3058270 h 3193303"/>
                <a:gd name="connsiteX6" fmla="*/ 4445989 w 4452239"/>
                <a:gd name="connsiteY6" fmla="*/ 1742961 h 3193303"/>
                <a:gd name="connsiteX7" fmla="*/ 3732744 w 4452239"/>
                <a:gd name="connsiteY7" fmla="*/ 420750 h 3193303"/>
                <a:gd name="connsiteX8" fmla="*/ 2069507 w 4452239"/>
                <a:gd name="connsiteY8" fmla="*/ 269 h 3193303"/>
                <a:gd name="connsiteX0" fmla="*/ 2069507 w 4445989"/>
                <a:gd name="connsiteY0" fmla="*/ 269 h 3193303"/>
                <a:gd name="connsiteX1" fmla="*/ 488104 w 4445989"/>
                <a:gd name="connsiteY1" fmla="*/ 383482 h 3193303"/>
                <a:gd name="connsiteX2" fmla="*/ 424 w 4445989"/>
                <a:gd name="connsiteY2" fmla="*/ 1733752 h 3193303"/>
                <a:gd name="connsiteX3" fmla="*/ 545608 w 4445989"/>
                <a:gd name="connsiteY3" fmla="*/ 3109793 h 3193303"/>
                <a:gd name="connsiteX4" fmla="*/ 1906986 w 4445989"/>
                <a:gd name="connsiteY4" fmla="*/ 3042289 h 3193303"/>
                <a:gd name="connsiteX5" fmla="*/ 4006887 w 4445989"/>
                <a:gd name="connsiteY5" fmla="*/ 3058270 h 3193303"/>
                <a:gd name="connsiteX6" fmla="*/ 4445989 w 4445989"/>
                <a:gd name="connsiteY6" fmla="*/ 1742961 h 3193303"/>
                <a:gd name="connsiteX7" fmla="*/ 3732744 w 4445989"/>
                <a:gd name="connsiteY7" fmla="*/ 420750 h 3193303"/>
                <a:gd name="connsiteX8" fmla="*/ 2069507 w 4445989"/>
                <a:gd name="connsiteY8" fmla="*/ 269 h 3193303"/>
                <a:gd name="connsiteX0" fmla="*/ 2069507 w 4475393"/>
                <a:gd name="connsiteY0" fmla="*/ 269 h 3193303"/>
                <a:gd name="connsiteX1" fmla="*/ 488104 w 4475393"/>
                <a:gd name="connsiteY1" fmla="*/ 383482 h 3193303"/>
                <a:gd name="connsiteX2" fmla="*/ 424 w 4475393"/>
                <a:gd name="connsiteY2" fmla="*/ 1733752 h 3193303"/>
                <a:gd name="connsiteX3" fmla="*/ 545608 w 4475393"/>
                <a:gd name="connsiteY3" fmla="*/ 3109793 h 3193303"/>
                <a:gd name="connsiteX4" fmla="*/ 1906986 w 4475393"/>
                <a:gd name="connsiteY4" fmla="*/ 3042289 h 3193303"/>
                <a:gd name="connsiteX5" fmla="*/ 4006887 w 4475393"/>
                <a:gd name="connsiteY5" fmla="*/ 3058270 h 3193303"/>
                <a:gd name="connsiteX6" fmla="*/ 4445989 w 4475393"/>
                <a:gd name="connsiteY6" fmla="*/ 1742961 h 3193303"/>
                <a:gd name="connsiteX7" fmla="*/ 3732744 w 4475393"/>
                <a:gd name="connsiteY7" fmla="*/ 420750 h 3193303"/>
                <a:gd name="connsiteX8" fmla="*/ 2069507 w 4475393"/>
                <a:gd name="connsiteY8" fmla="*/ 269 h 3193303"/>
                <a:gd name="connsiteX0" fmla="*/ 2069507 w 4549070"/>
                <a:gd name="connsiteY0" fmla="*/ 269 h 3193303"/>
                <a:gd name="connsiteX1" fmla="*/ 488104 w 4549070"/>
                <a:gd name="connsiteY1" fmla="*/ 383482 h 3193303"/>
                <a:gd name="connsiteX2" fmla="*/ 424 w 4549070"/>
                <a:gd name="connsiteY2" fmla="*/ 1733752 h 3193303"/>
                <a:gd name="connsiteX3" fmla="*/ 545608 w 4549070"/>
                <a:gd name="connsiteY3" fmla="*/ 3109793 h 3193303"/>
                <a:gd name="connsiteX4" fmla="*/ 1906986 w 4549070"/>
                <a:gd name="connsiteY4" fmla="*/ 3042289 h 3193303"/>
                <a:gd name="connsiteX5" fmla="*/ 4006887 w 4549070"/>
                <a:gd name="connsiteY5" fmla="*/ 3058270 h 3193303"/>
                <a:gd name="connsiteX6" fmla="*/ 4526196 w 4549070"/>
                <a:gd name="connsiteY6" fmla="*/ 1742961 h 3193303"/>
                <a:gd name="connsiteX7" fmla="*/ 3732744 w 4549070"/>
                <a:gd name="connsiteY7" fmla="*/ 420750 h 3193303"/>
                <a:gd name="connsiteX8" fmla="*/ 2069507 w 4549070"/>
                <a:gd name="connsiteY8" fmla="*/ 269 h 3193303"/>
                <a:gd name="connsiteX0" fmla="*/ 2069507 w 4528648"/>
                <a:gd name="connsiteY0" fmla="*/ 269 h 3193303"/>
                <a:gd name="connsiteX1" fmla="*/ 488104 w 4528648"/>
                <a:gd name="connsiteY1" fmla="*/ 383482 h 3193303"/>
                <a:gd name="connsiteX2" fmla="*/ 424 w 4528648"/>
                <a:gd name="connsiteY2" fmla="*/ 1733752 h 3193303"/>
                <a:gd name="connsiteX3" fmla="*/ 545608 w 4528648"/>
                <a:gd name="connsiteY3" fmla="*/ 3109793 h 3193303"/>
                <a:gd name="connsiteX4" fmla="*/ 1906986 w 4528648"/>
                <a:gd name="connsiteY4" fmla="*/ 3042289 h 3193303"/>
                <a:gd name="connsiteX5" fmla="*/ 4006887 w 4528648"/>
                <a:gd name="connsiteY5" fmla="*/ 3058270 h 3193303"/>
                <a:gd name="connsiteX6" fmla="*/ 4526196 w 4528648"/>
                <a:gd name="connsiteY6" fmla="*/ 1742961 h 3193303"/>
                <a:gd name="connsiteX7" fmla="*/ 3732744 w 4528648"/>
                <a:gd name="connsiteY7" fmla="*/ 420750 h 3193303"/>
                <a:gd name="connsiteX8" fmla="*/ 2069507 w 4528648"/>
                <a:gd name="connsiteY8" fmla="*/ 269 h 3193303"/>
                <a:gd name="connsiteX0" fmla="*/ 2069507 w 4528649"/>
                <a:gd name="connsiteY0" fmla="*/ 67 h 3193101"/>
                <a:gd name="connsiteX1" fmla="*/ 488104 w 4528649"/>
                <a:gd name="connsiteY1" fmla="*/ 383280 h 3193101"/>
                <a:gd name="connsiteX2" fmla="*/ 424 w 4528649"/>
                <a:gd name="connsiteY2" fmla="*/ 1733550 h 3193101"/>
                <a:gd name="connsiteX3" fmla="*/ 545608 w 4528649"/>
                <a:gd name="connsiteY3" fmla="*/ 3109591 h 3193101"/>
                <a:gd name="connsiteX4" fmla="*/ 1906986 w 4528649"/>
                <a:gd name="connsiteY4" fmla="*/ 3042087 h 3193101"/>
                <a:gd name="connsiteX5" fmla="*/ 4006887 w 4528649"/>
                <a:gd name="connsiteY5" fmla="*/ 3058068 h 3193101"/>
                <a:gd name="connsiteX6" fmla="*/ 4526196 w 4528649"/>
                <a:gd name="connsiteY6" fmla="*/ 1742759 h 3193101"/>
                <a:gd name="connsiteX7" fmla="*/ 3881713 w 4528649"/>
                <a:gd name="connsiteY7" fmla="*/ 401102 h 3193101"/>
                <a:gd name="connsiteX8" fmla="*/ 2069507 w 4528649"/>
                <a:gd name="connsiteY8" fmla="*/ 67 h 3193101"/>
                <a:gd name="connsiteX0" fmla="*/ 2069507 w 4528649"/>
                <a:gd name="connsiteY0" fmla="*/ 267 h 3193301"/>
                <a:gd name="connsiteX1" fmla="*/ 488104 w 4528649"/>
                <a:gd name="connsiteY1" fmla="*/ 383480 h 3193301"/>
                <a:gd name="connsiteX2" fmla="*/ 424 w 4528649"/>
                <a:gd name="connsiteY2" fmla="*/ 1733750 h 3193301"/>
                <a:gd name="connsiteX3" fmla="*/ 545608 w 4528649"/>
                <a:gd name="connsiteY3" fmla="*/ 3109791 h 3193301"/>
                <a:gd name="connsiteX4" fmla="*/ 1906986 w 4528649"/>
                <a:gd name="connsiteY4" fmla="*/ 3042287 h 3193301"/>
                <a:gd name="connsiteX5" fmla="*/ 4006887 w 4528649"/>
                <a:gd name="connsiteY5" fmla="*/ 3058268 h 3193301"/>
                <a:gd name="connsiteX6" fmla="*/ 4526196 w 4528649"/>
                <a:gd name="connsiteY6" fmla="*/ 1742959 h 3193301"/>
                <a:gd name="connsiteX7" fmla="*/ 3905548 w 4528649"/>
                <a:gd name="connsiteY7" fmla="*/ 352686 h 3193301"/>
                <a:gd name="connsiteX8" fmla="*/ 2069507 w 4528649"/>
                <a:gd name="connsiteY8" fmla="*/ 267 h 3193301"/>
                <a:gd name="connsiteX0" fmla="*/ 2069507 w 4476096"/>
                <a:gd name="connsiteY0" fmla="*/ 166 h 3193200"/>
                <a:gd name="connsiteX1" fmla="*/ 488104 w 4476096"/>
                <a:gd name="connsiteY1" fmla="*/ 383379 h 3193200"/>
                <a:gd name="connsiteX2" fmla="*/ 424 w 4476096"/>
                <a:gd name="connsiteY2" fmla="*/ 1733649 h 3193200"/>
                <a:gd name="connsiteX3" fmla="*/ 545608 w 4476096"/>
                <a:gd name="connsiteY3" fmla="*/ 3109690 h 3193200"/>
                <a:gd name="connsiteX4" fmla="*/ 1906986 w 4476096"/>
                <a:gd name="connsiteY4" fmla="*/ 3042186 h 3193200"/>
                <a:gd name="connsiteX5" fmla="*/ 4006887 w 4476096"/>
                <a:gd name="connsiteY5" fmla="*/ 3058167 h 3193200"/>
                <a:gd name="connsiteX6" fmla="*/ 4472567 w 4476096"/>
                <a:gd name="connsiteY6" fmla="*/ 1460886 h 3193200"/>
                <a:gd name="connsiteX7" fmla="*/ 3905548 w 4476096"/>
                <a:gd name="connsiteY7" fmla="*/ 352585 h 3193200"/>
                <a:gd name="connsiteX8" fmla="*/ 2069507 w 4476096"/>
                <a:gd name="connsiteY8" fmla="*/ 166 h 3193200"/>
                <a:gd name="connsiteX0" fmla="*/ 2069507 w 4474366"/>
                <a:gd name="connsiteY0" fmla="*/ 166 h 3193113"/>
                <a:gd name="connsiteX1" fmla="*/ 488104 w 4474366"/>
                <a:gd name="connsiteY1" fmla="*/ 383379 h 3193113"/>
                <a:gd name="connsiteX2" fmla="*/ 424 w 4474366"/>
                <a:gd name="connsiteY2" fmla="*/ 1733649 h 3193113"/>
                <a:gd name="connsiteX3" fmla="*/ 545608 w 4474366"/>
                <a:gd name="connsiteY3" fmla="*/ 3109690 h 3193113"/>
                <a:gd name="connsiteX4" fmla="*/ 1906986 w 4474366"/>
                <a:gd name="connsiteY4" fmla="*/ 3042186 h 3193113"/>
                <a:gd name="connsiteX5" fmla="*/ 3911547 w 4474366"/>
                <a:gd name="connsiteY5" fmla="*/ 3087337 h 3193113"/>
                <a:gd name="connsiteX6" fmla="*/ 4472567 w 4474366"/>
                <a:gd name="connsiteY6" fmla="*/ 1460886 h 3193113"/>
                <a:gd name="connsiteX7" fmla="*/ 3905548 w 4474366"/>
                <a:gd name="connsiteY7" fmla="*/ 352585 h 3193113"/>
                <a:gd name="connsiteX8" fmla="*/ 2069507 w 4474366"/>
                <a:gd name="connsiteY8" fmla="*/ 166 h 3193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74366" h="3193113">
                  <a:moveTo>
                    <a:pt x="2069507" y="166"/>
                  </a:moveTo>
                  <a:cubicBezTo>
                    <a:pt x="1499933" y="5298"/>
                    <a:pt x="832951" y="94465"/>
                    <a:pt x="488104" y="383379"/>
                  </a:cubicBezTo>
                  <a:cubicBezTo>
                    <a:pt x="143257" y="672293"/>
                    <a:pt x="-9160" y="1279264"/>
                    <a:pt x="424" y="1733649"/>
                  </a:cubicBezTo>
                  <a:cubicBezTo>
                    <a:pt x="10008" y="2188034"/>
                    <a:pt x="227848" y="2891601"/>
                    <a:pt x="545608" y="3109690"/>
                  </a:cubicBezTo>
                  <a:cubicBezTo>
                    <a:pt x="863368" y="3327779"/>
                    <a:pt x="1345996" y="3045911"/>
                    <a:pt x="1906986" y="3042186"/>
                  </a:cubicBezTo>
                  <a:cubicBezTo>
                    <a:pt x="2467976" y="3038461"/>
                    <a:pt x="3483950" y="3350887"/>
                    <a:pt x="3911547" y="3087337"/>
                  </a:cubicBezTo>
                  <a:cubicBezTo>
                    <a:pt x="4339144" y="2823787"/>
                    <a:pt x="4493143" y="1933180"/>
                    <a:pt x="4472567" y="1460886"/>
                  </a:cubicBezTo>
                  <a:cubicBezTo>
                    <a:pt x="4451991" y="988592"/>
                    <a:pt x="4306058" y="596038"/>
                    <a:pt x="3905548" y="352585"/>
                  </a:cubicBezTo>
                  <a:cubicBezTo>
                    <a:pt x="3505038" y="109132"/>
                    <a:pt x="2639081" y="-4966"/>
                    <a:pt x="2069507" y="166"/>
                  </a:cubicBezTo>
                  <a:close/>
                </a:path>
              </a:pathLst>
            </a:custGeom>
            <a:solidFill>
              <a:srgbClr val="71DB9E"/>
            </a:solidFill>
            <a:ln>
              <a:noFill/>
            </a:ln>
          </p:spPr>
          <p:style>
            <a:lnRef idx="2">
              <a:schemeClr val="accent1">
                <a:shade val="15000"/>
              </a:schemeClr>
            </a:lnRef>
            <a:fillRef idx="1">
              <a:schemeClr val="accent1"/>
            </a:fillRef>
            <a:effectRef idx="0">
              <a:schemeClr val="accent1"/>
            </a:effectRef>
            <a:fontRef idx="minor">
              <a:schemeClr val="lt1"/>
            </a:fontRef>
          </p:style>
          <p:txBody>
            <a:bodyPr lIns="792000" rIns="792000"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sz="2400">
                <a:solidFill>
                  <a:schemeClr val="bg1"/>
                </a:solidFill>
                <a:sym typeface="Wingdings" panose="05000000000000000000" pitchFamily="2" charset="2"/>
              </a:endParaRPr>
            </a:p>
          </p:txBody>
        </p:sp>
        <p:sp>
          <p:nvSpPr>
            <p:cNvPr id="11" name="Frihandsfigur: Form 10">
              <a:extLst>
                <a:ext uri="{FF2B5EF4-FFF2-40B4-BE49-F238E27FC236}">
                  <a16:creationId xmlns:a16="http://schemas.microsoft.com/office/drawing/2014/main" id="{E56FC33A-7521-6685-5B5F-6F92B38C12A9}"/>
                </a:ext>
              </a:extLst>
            </p:cNvPr>
            <p:cNvSpPr/>
            <p:nvPr/>
          </p:nvSpPr>
          <p:spPr>
            <a:xfrm>
              <a:off x="5727508" y="3246171"/>
              <a:ext cx="5822097" cy="2109935"/>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915376"/>
                <a:gd name="connsiteX1" fmla="*/ 487794 w 4796883"/>
                <a:gd name="connsiteY1" fmla="*/ 254507 h 2915376"/>
                <a:gd name="connsiteX2" fmla="*/ 114 w 4796883"/>
                <a:gd name="connsiteY2" fmla="*/ 1604777 h 2915376"/>
                <a:gd name="connsiteX3" fmla="*/ 518274 w 4796883"/>
                <a:gd name="connsiteY3" fmla="*/ 2507128 h 2915376"/>
                <a:gd name="connsiteX4" fmla="*/ 2379594 w 4796883"/>
                <a:gd name="connsiteY4" fmla="*/ 2913314 h 2915376"/>
                <a:gd name="connsiteX5" fmla="*/ 4419714 w 4796883"/>
                <a:gd name="connsiteY5" fmla="*/ 2612804 h 2915376"/>
                <a:gd name="connsiteX6" fmla="*/ 4732134 w 4796883"/>
                <a:gd name="connsiteY6" fmla="*/ 1573383 h 2915376"/>
                <a:gd name="connsiteX7" fmla="*/ 4480674 w 4796883"/>
                <a:gd name="connsiteY7" fmla="*/ 169970 h 2915376"/>
                <a:gd name="connsiteX8" fmla="*/ 1966074 w 4796883"/>
                <a:gd name="connsiteY8" fmla="*/ 33702 h 2915376"/>
                <a:gd name="connsiteX0" fmla="*/ 1966074 w 4796883"/>
                <a:gd name="connsiteY0" fmla="*/ 33702 h 2913537"/>
                <a:gd name="connsiteX1" fmla="*/ 487794 w 4796883"/>
                <a:gd name="connsiteY1" fmla="*/ 254507 h 2913537"/>
                <a:gd name="connsiteX2" fmla="*/ 114 w 4796883"/>
                <a:gd name="connsiteY2" fmla="*/ 1604777 h 2913537"/>
                <a:gd name="connsiteX3" fmla="*/ 518274 w 4796883"/>
                <a:gd name="connsiteY3" fmla="*/ 2507128 h 2913537"/>
                <a:gd name="connsiteX4" fmla="*/ 2379594 w 4796883"/>
                <a:gd name="connsiteY4" fmla="*/ 2913314 h 2913537"/>
                <a:gd name="connsiteX5" fmla="*/ 4054890 w 4796883"/>
                <a:gd name="connsiteY5" fmla="*/ 2460547 h 2913537"/>
                <a:gd name="connsiteX6" fmla="*/ 4732134 w 4796883"/>
                <a:gd name="connsiteY6" fmla="*/ 1573383 h 2913537"/>
                <a:gd name="connsiteX7" fmla="*/ 4480674 w 4796883"/>
                <a:gd name="connsiteY7" fmla="*/ 169970 h 2913537"/>
                <a:gd name="connsiteX8" fmla="*/ 1966074 w 4796883"/>
                <a:gd name="connsiteY8" fmla="*/ 33702 h 2913537"/>
                <a:gd name="connsiteX0" fmla="*/ 1966074 w 4796883"/>
                <a:gd name="connsiteY0" fmla="*/ 33702 h 2913537"/>
                <a:gd name="connsiteX1" fmla="*/ 487794 w 4796883"/>
                <a:gd name="connsiteY1" fmla="*/ 254507 h 2913537"/>
                <a:gd name="connsiteX2" fmla="*/ 114 w 4796883"/>
                <a:gd name="connsiteY2" fmla="*/ 1604777 h 2913537"/>
                <a:gd name="connsiteX3" fmla="*/ 518274 w 4796883"/>
                <a:gd name="connsiteY3" fmla="*/ 2507128 h 2913537"/>
                <a:gd name="connsiteX4" fmla="*/ 2379594 w 4796883"/>
                <a:gd name="connsiteY4" fmla="*/ 2913314 h 2913537"/>
                <a:gd name="connsiteX5" fmla="*/ 4054890 w 4796883"/>
                <a:gd name="connsiteY5" fmla="*/ 2460547 h 2913537"/>
                <a:gd name="connsiteX6" fmla="*/ 4732134 w 4796883"/>
                <a:gd name="connsiteY6" fmla="*/ 1573383 h 2913537"/>
                <a:gd name="connsiteX7" fmla="*/ 4480674 w 4796883"/>
                <a:gd name="connsiteY7" fmla="*/ 169970 h 2913537"/>
                <a:gd name="connsiteX8" fmla="*/ 1966074 w 4796883"/>
                <a:gd name="connsiteY8" fmla="*/ 33702 h 2913537"/>
                <a:gd name="connsiteX0" fmla="*/ 1966074 w 4796883"/>
                <a:gd name="connsiteY0" fmla="*/ 33702 h 2921026"/>
                <a:gd name="connsiteX1" fmla="*/ 487794 w 4796883"/>
                <a:gd name="connsiteY1" fmla="*/ 254507 h 2921026"/>
                <a:gd name="connsiteX2" fmla="*/ 114 w 4796883"/>
                <a:gd name="connsiteY2" fmla="*/ 1604777 h 2921026"/>
                <a:gd name="connsiteX3" fmla="*/ 518274 w 4796883"/>
                <a:gd name="connsiteY3" fmla="*/ 2507128 h 2921026"/>
                <a:gd name="connsiteX4" fmla="*/ 2379594 w 4796883"/>
                <a:gd name="connsiteY4" fmla="*/ 2913314 h 2921026"/>
                <a:gd name="connsiteX5" fmla="*/ 3406755 w 4796883"/>
                <a:gd name="connsiteY5" fmla="*/ 2749969 h 2921026"/>
                <a:gd name="connsiteX6" fmla="*/ 4054890 w 4796883"/>
                <a:gd name="connsiteY6" fmla="*/ 2460547 h 2921026"/>
                <a:gd name="connsiteX7" fmla="*/ 4732134 w 4796883"/>
                <a:gd name="connsiteY7" fmla="*/ 1573383 h 2921026"/>
                <a:gd name="connsiteX8" fmla="*/ 4480674 w 4796883"/>
                <a:gd name="connsiteY8" fmla="*/ 169970 h 2921026"/>
                <a:gd name="connsiteX9" fmla="*/ 1966074 w 4796883"/>
                <a:gd name="connsiteY9" fmla="*/ 33702 h 2921026"/>
                <a:gd name="connsiteX0" fmla="*/ 1966074 w 4796883"/>
                <a:gd name="connsiteY0" fmla="*/ 33702 h 3033316"/>
                <a:gd name="connsiteX1" fmla="*/ 487794 w 4796883"/>
                <a:gd name="connsiteY1" fmla="*/ 254507 h 3033316"/>
                <a:gd name="connsiteX2" fmla="*/ 114 w 4796883"/>
                <a:gd name="connsiteY2" fmla="*/ 1604777 h 3033316"/>
                <a:gd name="connsiteX3" fmla="*/ 518274 w 4796883"/>
                <a:gd name="connsiteY3" fmla="*/ 2507128 h 3033316"/>
                <a:gd name="connsiteX4" fmla="*/ 2379594 w 4796883"/>
                <a:gd name="connsiteY4" fmla="*/ 2913314 h 3033316"/>
                <a:gd name="connsiteX5" fmla="*/ 3798602 w 4796883"/>
                <a:gd name="connsiteY5" fmla="*/ 3003732 h 3033316"/>
                <a:gd name="connsiteX6" fmla="*/ 4054890 w 4796883"/>
                <a:gd name="connsiteY6" fmla="*/ 2460547 h 3033316"/>
                <a:gd name="connsiteX7" fmla="*/ 4732134 w 4796883"/>
                <a:gd name="connsiteY7" fmla="*/ 1573383 h 3033316"/>
                <a:gd name="connsiteX8" fmla="*/ 4480674 w 4796883"/>
                <a:gd name="connsiteY8" fmla="*/ 169970 h 3033316"/>
                <a:gd name="connsiteX9" fmla="*/ 1966074 w 4796883"/>
                <a:gd name="connsiteY9" fmla="*/ 33702 h 3033316"/>
                <a:gd name="connsiteX0" fmla="*/ 1966074 w 4796883"/>
                <a:gd name="connsiteY0" fmla="*/ 33702 h 3033316"/>
                <a:gd name="connsiteX1" fmla="*/ 487794 w 4796883"/>
                <a:gd name="connsiteY1" fmla="*/ 254507 h 3033316"/>
                <a:gd name="connsiteX2" fmla="*/ 114 w 4796883"/>
                <a:gd name="connsiteY2" fmla="*/ 1604777 h 3033316"/>
                <a:gd name="connsiteX3" fmla="*/ 518274 w 4796883"/>
                <a:gd name="connsiteY3" fmla="*/ 2507128 h 3033316"/>
                <a:gd name="connsiteX4" fmla="*/ 2379594 w 4796883"/>
                <a:gd name="connsiteY4" fmla="*/ 2913314 h 3033316"/>
                <a:gd name="connsiteX5" fmla="*/ 3798602 w 4796883"/>
                <a:gd name="connsiteY5" fmla="*/ 3003732 h 3033316"/>
                <a:gd name="connsiteX6" fmla="*/ 4271081 w 4796883"/>
                <a:gd name="connsiteY6" fmla="*/ 2342125 h 3033316"/>
                <a:gd name="connsiteX7" fmla="*/ 4732134 w 4796883"/>
                <a:gd name="connsiteY7" fmla="*/ 1573383 h 3033316"/>
                <a:gd name="connsiteX8" fmla="*/ 4480674 w 4796883"/>
                <a:gd name="connsiteY8" fmla="*/ 169970 h 3033316"/>
                <a:gd name="connsiteX9" fmla="*/ 1966074 w 4796883"/>
                <a:gd name="connsiteY9" fmla="*/ 33702 h 3033316"/>
                <a:gd name="connsiteX0" fmla="*/ 1966752 w 4797561"/>
                <a:gd name="connsiteY0" fmla="*/ 33702 h 3025870"/>
                <a:gd name="connsiteX1" fmla="*/ 488472 w 4797561"/>
                <a:gd name="connsiteY1" fmla="*/ 254507 h 3025870"/>
                <a:gd name="connsiteX2" fmla="*/ 792 w 4797561"/>
                <a:gd name="connsiteY2" fmla="*/ 1604777 h 3025870"/>
                <a:gd name="connsiteX3" fmla="*/ 573000 w 4797561"/>
                <a:gd name="connsiteY3" fmla="*/ 2845478 h 3025870"/>
                <a:gd name="connsiteX4" fmla="*/ 2380272 w 4797561"/>
                <a:gd name="connsiteY4" fmla="*/ 2913314 h 3025870"/>
                <a:gd name="connsiteX5" fmla="*/ 3799280 w 4797561"/>
                <a:gd name="connsiteY5" fmla="*/ 3003732 h 3025870"/>
                <a:gd name="connsiteX6" fmla="*/ 4271759 w 4797561"/>
                <a:gd name="connsiteY6" fmla="*/ 2342125 h 3025870"/>
                <a:gd name="connsiteX7" fmla="*/ 4732812 w 4797561"/>
                <a:gd name="connsiteY7" fmla="*/ 1573383 h 3025870"/>
                <a:gd name="connsiteX8" fmla="*/ 4481352 w 4797561"/>
                <a:gd name="connsiteY8" fmla="*/ 169970 h 3025870"/>
                <a:gd name="connsiteX9" fmla="*/ 1966752 w 4797561"/>
                <a:gd name="connsiteY9" fmla="*/ 33702 h 3025870"/>
                <a:gd name="connsiteX0" fmla="*/ 1966752 w 4797561"/>
                <a:gd name="connsiteY0" fmla="*/ 33702 h 3025872"/>
                <a:gd name="connsiteX1" fmla="*/ 488472 w 4797561"/>
                <a:gd name="connsiteY1" fmla="*/ 254507 h 3025872"/>
                <a:gd name="connsiteX2" fmla="*/ 792 w 4797561"/>
                <a:gd name="connsiteY2" fmla="*/ 1604777 h 3025872"/>
                <a:gd name="connsiteX3" fmla="*/ 573000 w 4797561"/>
                <a:gd name="connsiteY3" fmla="*/ 2845478 h 3025872"/>
                <a:gd name="connsiteX4" fmla="*/ 2380272 w 4797561"/>
                <a:gd name="connsiteY4" fmla="*/ 2913314 h 3025872"/>
                <a:gd name="connsiteX5" fmla="*/ 3799280 w 4797561"/>
                <a:gd name="connsiteY5" fmla="*/ 3003732 h 3025872"/>
                <a:gd name="connsiteX6" fmla="*/ 4325807 w 4797561"/>
                <a:gd name="connsiteY6" fmla="*/ 2443630 h 3025872"/>
                <a:gd name="connsiteX7" fmla="*/ 4732812 w 4797561"/>
                <a:gd name="connsiteY7" fmla="*/ 1573383 h 3025872"/>
                <a:gd name="connsiteX8" fmla="*/ 4481352 w 4797561"/>
                <a:gd name="connsiteY8" fmla="*/ 169970 h 3025872"/>
                <a:gd name="connsiteX9" fmla="*/ 1966752 w 4797561"/>
                <a:gd name="connsiteY9" fmla="*/ 33702 h 3025872"/>
                <a:gd name="connsiteX0" fmla="*/ 1966752 w 4739644"/>
                <a:gd name="connsiteY0" fmla="*/ 33702 h 3025870"/>
                <a:gd name="connsiteX1" fmla="*/ 488472 w 4739644"/>
                <a:gd name="connsiteY1" fmla="*/ 254507 h 3025870"/>
                <a:gd name="connsiteX2" fmla="*/ 792 w 4739644"/>
                <a:gd name="connsiteY2" fmla="*/ 1604777 h 3025870"/>
                <a:gd name="connsiteX3" fmla="*/ 573000 w 4739644"/>
                <a:gd name="connsiteY3" fmla="*/ 2845478 h 3025870"/>
                <a:gd name="connsiteX4" fmla="*/ 2380272 w 4739644"/>
                <a:gd name="connsiteY4" fmla="*/ 2913314 h 3025870"/>
                <a:gd name="connsiteX5" fmla="*/ 3799280 w 4739644"/>
                <a:gd name="connsiteY5" fmla="*/ 3003732 h 3025870"/>
                <a:gd name="connsiteX6" fmla="*/ 4325807 w 4739644"/>
                <a:gd name="connsiteY6" fmla="*/ 2443630 h 3025870"/>
                <a:gd name="connsiteX7" fmla="*/ 4732812 w 4739644"/>
                <a:gd name="connsiteY7" fmla="*/ 1573383 h 3025870"/>
                <a:gd name="connsiteX8" fmla="*/ 4157066 w 4739644"/>
                <a:gd name="connsiteY8" fmla="*/ 169969 h 3025870"/>
                <a:gd name="connsiteX9" fmla="*/ 1966752 w 4739644"/>
                <a:gd name="connsiteY9" fmla="*/ 33702 h 3025870"/>
                <a:gd name="connsiteX0" fmla="*/ 1966752 w 4744103"/>
                <a:gd name="connsiteY0" fmla="*/ 33702 h 3088160"/>
                <a:gd name="connsiteX1" fmla="*/ 488472 w 4744103"/>
                <a:gd name="connsiteY1" fmla="*/ 254507 h 3088160"/>
                <a:gd name="connsiteX2" fmla="*/ 792 w 4744103"/>
                <a:gd name="connsiteY2" fmla="*/ 1604777 h 3088160"/>
                <a:gd name="connsiteX3" fmla="*/ 573000 w 4744103"/>
                <a:gd name="connsiteY3" fmla="*/ 2845478 h 3088160"/>
                <a:gd name="connsiteX4" fmla="*/ 2380272 w 4744103"/>
                <a:gd name="connsiteY4" fmla="*/ 2913314 h 3088160"/>
                <a:gd name="connsiteX5" fmla="*/ 3799280 w 4744103"/>
                <a:gd name="connsiteY5" fmla="*/ 3003732 h 3088160"/>
                <a:gd name="connsiteX6" fmla="*/ 4732812 w 4744103"/>
                <a:gd name="connsiteY6" fmla="*/ 1573383 h 3088160"/>
                <a:gd name="connsiteX7" fmla="*/ 4157066 w 4744103"/>
                <a:gd name="connsiteY7" fmla="*/ 169969 h 3088160"/>
                <a:gd name="connsiteX8" fmla="*/ 1966752 w 4744103"/>
                <a:gd name="connsiteY8" fmla="*/ 33702 h 3088160"/>
                <a:gd name="connsiteX0" fmla="*/ 1966752 w 4744102"/>
                <a:gd name="connsiteY0" fmla="*/ 33702 h 3088160"/>
                <a:gd name="connsiteX1" fmla="*/ 488472 w 4744102"/>
                <a:gd name="connsiteY1" fmla="*/ 254507 h 3088160"/>
                <a:gd name="connsiteX2" fmla="*/ 792 w 4744102"/>
                <a:gd name="connsiteY2" fmla="*/ 1604777 h 3088160"/>
                <a:gd name="connsiteX3" fmla="*/ 573000 w 4744102"/>
                <a:gd name="connsiteY3" fmla="*/ 2845478 h 3088160"/>
                <a:gd name="connsiteX4" fmla="*/ 1907354 w 4744102"/>
                <a:gd name="connsiteY4" fmla="*/ 2913314 h 3088160"/>
                <a:gd name="connsiteX5" fmla="*/ 3799280 w 4744102"/>
                <a:gd name="connsiteY5" fmla="*/ 3003732 h 3088160"/>
                <a:gd name="connsiteX6" fmla="*/ 4732812 w 4744102"/>
                <a:gd name="connsiteY6" fmla="*/ 1573383 h 3088160"/>
                <a:gd name="connsiteX7" fmla="*/ 4157066 w 4744102"/>
                <a:gd name="connsiteY7" fmla="*/ 169969 h 3088160"/>
                <a:gd name="connsiteX8" fmla="*/ 1966752 w 4744102"/>
                <a:gd name="connsiteY8" fmla="*/ 33702 h 3088160"/>
                <a:gd name="connsiteX0" fmla="*/ 1966345 w 4743695"/>
                <a:gd name="connsiteY0" fmla="*/ 33702 h 3084551"/>
                <a:gd name="connsiteX1" fmla="*/ 488065 w 4743695"/>
                <a:gd name="connsiteY1" fmla="*/ 254507 h 3084551"/>
                <a:gd name="connsiteX2" fmla="*/ 385 w 4743695"/>
                <a:gd name="connsiteY2" fmla="*/ 1604777 h 3084551"/>
                <a:gd name="connsiteX3" fmla="*/ 545569 w 4743695"/>
                <a:gd name="connsiteY3" fmla="*/ 2980818 h 3084551"/>
                <a:gd name="connsiteX4" fmla="*/ 1906947 w 4743695"/>
                <a:gd name="connsiteY4" fmla="*/ 2913314 h 3084551"/>
                <a:gd name="connsiteX5" fmla="*/ 3798873 w 4743695"/>
                <a:gd name="connsiteY5" fmla="*/ 3003732 h 3084551"/>
                <a:gd name="connsiteX6" fmla="*/ 4732405 w 4743695"/>
                <a:gd name="connsiteY6" fmla="*/ 1573383 h 3084551"/>
                <a:gd name="connsiteX7" fmla="*/ 4156659 w 4743695"/>
                <a:gd name="connsiteY7" fmla="*/ 169969 h 3084551"/>
                <a:gd name="connsiteX8" fmla="*/ 1966345 w 4743695"/>
                <a:gd name="connsiteY8" fmla="*/ 33702 h 3084551"/>
                <a:gd name="connsiteX0" fmla="*/ 1966345 w 4743695"/>
                <a:gd name="connsiteY0" fmla="*/ 33702 h 3062254"/>
                <a:gd name="connsiteX1" fmla="*/ 488065 w 4743695"/>
                <a:gd name="connsiteY1" fmla="*/ 254507 h 3062254"/>
                <a:gd name="connsiteX2" fmla="*/ 385 w 4743695"/>
                <a:gd name="connsiteY2" fmla="*/ 1604777 h 3062254"/>
                <a:gd name="connsiteX3" fmla="*/ 545569 w 4743695"/>
                <a:gd name="connsiteY3" fmla="*/ 2980818 h 3062254"/>
                <a:gd name="connsiteX4" fmla="*/ 1906947 w 4743695"/>
                <a:gd name="connsiteY4" fmla="*/ 2913314 h 3062254"/>
                <a:gd name="connsiteX5" fmla="*/ 3798873 w 4743695"/>
                <a:gd name="connsiteY5" fmla="*/ 3003732 h 3062254"/>
                <a:gd name="connsiteX6" fmla="*/ 4732405 w 4743695"/>
                <a:gd name="connsiteY6" fmla="*/ 1573383 h 3062254"/>
                <a:gd name="connsiteX7" fmla="*/ 4156659 w 4743695"/>
                <a:gd name="connsiteY7" fmla="*/ 169969 h 3062254"/>
                <a:gd name="connsiteX8" fmla="*/ 1966345 w 4743695"/>
                <a:gd name="connsiteY8" fmla="*/ 33702 h 3062254"/>
                <a:gd name="connsiteX0" fmla="*/ 1966345 w 4743695"/>
                <a:gd name="connsiteY0" fmla="*/ 33702 h 3062256"/>
                <a:gd name="connsiteX1" fmla="*/ 488065 w 4743695"/>
                <a:gd name="connsiteY1" fmla="*/ 254507 h 3062256"/>
                <a:gd name="connsiteX2" fmla="*/ 385 w 4743695"/>
                <a:gd name="connsiteY2" fmla="*/ 1604777 h 3062256"/>
                <a:gd name="connsiteX3" fmla="*/ 545569 w 4743695"/>
                <a:gd name="connsiteY3" fmla="*/ 2980818 h 3062256"/>
                <a:gd name="connsiteX4" fmla="*/ 1906947 w 4743695"/>
                <a:gd name="connsiteY4" fmla="*/ 2913314 h 3062256"/>
                <a:gd name="connsiteX5" fmla="*/ 3798873 w 4743695"/>
                <a:gd name="connsiteY5" fmla="*/ 3003732 h 3062256"/>
                <a:gd name="connsiteX6" fmla="*/ 4732405 w 4743695"/>
                <a:gd name="connsiteY6" fmla="*/ 1573383 h 3062256"/>
                <a:gd name="connsiteX7" fmla="*/ 4156659 w 4743695"/>
                <a:gd name="connsiteY7" fmla="*/ 169969 h 3062256"/>
                <a:gd name="connsiteX8" fmla="*/ 1966345 w 4743695"/>
                <a:gd name="connsiteY8" fmla="*/ 33702 h 3062256"/>
                <a:gd name="connsiteX0" fmla="*/ 1966345 w 4743695"/>
                <a:gd name="connsiteY0" fmla="*/ 33702 h 3158150"/>
                <a:gd name="connsiteX1" fmla="*/ 488065 w 4743695"/>
                <a:gd name="connsiteY1" fmla="*/ 254507 h 3158150"/>
                <a:gd name="connsiteX2" fmla="*/ 385 w 4743695"/>
                <a:gd name="connsiteY2" fmla="*/ 1604777 h 3158150"/>
                <a:gd name="connsiteX3" fmla="*/ 545569 w 4743695"/>
                <a:gd name="connsiteY3" fmla="*/ 2980818 h 3158150"/>
                <a:gd name="connsiteX4" fmla="*/ 1906947 w 4743695"/>
                <a:gd name="connsiteY4" fmla="*/ 2913314 h 3158150"/>
                <a:gd name="connsiteX5" fmla="*/ 3798873 w 4743695"/>
                <a:gd name="connsiteY5" fmla="*/ 3003732 h 3158150"/>
                <a:gd name="connsiteX6" fmla="*/ 4732405 w 4743695"/>
                <a:gd name="connsiteY6" fmla="*/ 1573383 h 3158150"/>
                <a:gd name="connsiteX7" fmla="*/ 4156659 w 4743695"/>
                <a:gd name="connsiteY7" fmla="*/ 169969 h 3158150"/>
                <a:gd name="connsiteX8" fmla="*/ 1966345 w 4743695"/>
                <a:gd name="connsiteY8" fmla="*/ 33702 h 3158150"/>
                <a:gd name="connsiteX0" fmla="*/ 1966345 w 4743695"/>
                <a:gd name="connsiteY0" fmla="*/ 33702 h 3069157"/>
                <a:gd name="connsiteX1" fmla="*/ 488065 w 4743695"/>
                <a:gd name="connsiteY1" fmla="*/ 254507 h 3069157"/>
                <a:gd name="connsiteX2" fmla="*/ 385 w 4743695"/>
                <a:gd name="connsiteY2" fmla="*/ 1604777 h 3069157"/>
                <a:gd name="connsiteX3" fmla="*/ 545569 w 4743695"/>
                <a:gd name="connsiteY3" fmla="*/ 2980818 h 3069157"/>
                <a:gd name="connsiteX4" fmla="*/ 1906947 w 4743695"/>
                <a:gd name="connsiteY4" fmla="*/ 2913314 h 3069157"/>
                <a:gd name="connsiteX5" fmla="*/ 3961016 w 4743695"/>
                <a:gd name="connsiteY5" fmla="*/ 2766887 h 3069157"/>
                <a:gd name="connsiteX6" fmla="*/ 4732405 w 4743695"/>
                <a:gd name="connsiteY6" fmla="*/ 1573383 h 3069157"/>
                <a:gd name="connsiteX7" fmla="*/ 4156659 w 4743695"/>
                <a:gd name="connsiteY7" fmla="*/ 169969 h 3069157"/>
                <a:gd name="connsiteX8" fmla="*/ 1966345 w 4743695"/>
                <a:gd name="connsiteY8" fmla="*/ 33702 h 3069157"/>
                <a:gd name="connsiteX0" fmla="*/ 1966345 w 4743695"/>
                <a:gd name="connsiteY0" fmla="*/ 33702 h 3066288"/>
                <a:gd name="connsiteX1" fmla="*/ 488065 w 4743695"/>
                <a:gd name="connsiteY1" fmla="*/ 254507 h 3066288"/>
                <a:gd name="connsiteX2" fmla="*/ 385 w 4743695"/>
                <a:gd name="connsiteY2" fmla="*/ 1604777 h 3066288"/>
                <a:gd name="connsiteX3" fmla="*/ 545569 w 4743695"/>
                <a:gd name="connsiteY3" fmla="*/ 2980818 h 3066288"/>
                <a:gd name="connsiteX4" fmla="*/ 1906947 w 4743695"/>
                <a:gd name="connsiteY4" fmla="*/ 2913314 h 3066288"/>
                <a:gd name="connsiteX5" fmla="*/ 4201638 w 4743695"/>
                <a:gd name="connsiteY5" fmla="*/ 2861625 h 3066288"/>
                <a:gd name="connsiteX6" fmla="*/ 4732405 w 4743695"/>
                <a:gd name="connsiteY6" fmla="*/ 1573383 h 3066288"/>
                <a:gd name="connsiteX7" fmla="*/ 4156659 w 4743695"/>
                <a:gd name="connsiteY7" fmla="*/ 169969 h 3066288"/>
                <a:gd name="connsiteX8" fmla="*/ 1966345 w 4743695"/>
                <a:gd name="connsiteY8" fmla="*/ 33702 h 3066288"/>
                <a:gd name="connsiteX0" fmla="*/ 1966345 w 4738424"/>
                <a:gd name="connsiteY0" fmla="*/ 4943 h 3037529"/>
                <a:gd name="connsiteX1" fmla="*/ 488065 w 4738424"/>
                <a:gd name="connsiteY1" fmla="*/ 225748 h 3037529"/>
                <a:gd name="connsiteX2" fmla="*/ 385 w 4738424"/>
                <a:gd name="connsiteY2" fmla="*/ 1576018 h 3037529"/>
                <a:gd name="connsiteX3" fmla="*/ 545569 w 4738424"/>
                <a:gd name="connsiteY3" fmla="*/ 2952059 h 3037529"/>
                <a:gd name="connsiteX4" fmla="*/ 1906947 w 4738424"/>
                <a:gd name="connsiteY4" fmla="*/ 2884555 h 3037529"/>
                <a:gd name="connsiteX5" fmla="*/ 4201638 w 4738424"/>
                <a:gd name="connsiteY5" fmla="*/ 2832866 h 3037529"/>
                <a:gd name="connsiteX6" fmla="*/ 4732405 w 4738424"/>
                <a:gd name="connsiteY6" fmla="*/ 1544624 h 3037529"/>
                <a:gd name="connsiteX7" fmla="*/ 3938953 w 4738424"/>
                <a:gd name="connsiteY7" fmla="*/ 263016 h 3037529"/>
                <a:gd name="connsiteX8" fmla="*/ 1966345 w 4738424"/>
                <a:gd name="connsiteY8" fmla="*/ 4943 h 3037529"/>
                <a:gd name="connsiteX0" fmla="*/ 2069507 w 4738249"/>
                <a:gd name="connsiteY0" fmla="*/ 269 h 3195263"/>
                <a:gd name="connsiteX1" fmla="*/ 488104 w 4738249"/>
                <a:gd name="connsiteY1" fmla="*/ 383482 h 3195263"/>
                <a:gd name="connsiteX2" fmla="*/ 424 w 4738249"/>
                <a:gd name="connsiteY2" fmla="*/ 1733752 h 3195263"/>
                <a:gd name="connsiteX3" fmla="*/ 545608 w 4738249"/>
                <a:gd name="connsiteY3" fmla="*/ 3109793 h 3195263"/>
                <a:gd name="connsiteX4" fmla="*/ 1906986 w 4738249"/>
                <a:gd name="connsiteY4" fmla="*/ 3042289 h 3195263"/>
                <a:gd name="connsiteX5" fmla="*/ 4201677 w 4738249"/>
                <a:gd name="connsiteY5" fmla="*/ 2990600 h 3195263"/>
                <a:gd name="connsiteX6" fmla="*/ 4732444 w 4738249"/>
                <a:gd name="connsiteY6" fmla="*/ 1702358 h 3195263"/>
                <a:gd name="connsiteX7" fmla="*/ 3938992 w 4738249"/>
                <a:gd name="connsiteY7" fmla="*/ 420750 h 3195263"/>
                <a:gd name="connsiteX8" fmla="*/ 2069507 w 4738249"/>
                <a:gd name="connsiteY8" fmla="*/ 269 h 3195263"/>
                <a:gd name="connsiteX0" fmla="*/ 2069507 w 4557687"/>
                <a:gd name="connsiteY0" fmla="*/ 269 h 3195263"/>
                <a:gd name="connsiteX1" fmla="*/ 488104 w 4557687"/>
                <a:gd name="connsiteY1" fmla="*/ 383482 h 3195263"/>
                <a:gd name="connsiteX2" fmla="*/ 424 w 4557687"/>
                <a:gd name="connsiteY2" fmla="*/ 1733752 h 3195263"/>
                <a:gd name="connsiteX3" fmla="*/ 545608 w 4557687"/>
                <a:gd name="connsiteY3" fmla="*/ 3109793 h 3195263"/>
                <a:gd name="connsiteX4" fmla="*/ 1906986 w 4557687"/>
                <a:gd name="connsiteY4" fmla="*/ 3042289 h 3195263"/>
                <a:gd name="connsiteX5" fmla="*/ 4201677 w 4557687"/>
                <a:gd name="connsiteY5" fmla="*/ 2990600 h 3195263"/>
                <a:gd name="connsiteX6" fmla="*/ 4549113 w 4557687"/>
                <a:gd name="connsiteY6" fmla="*/ 1702359 h 3195263"/>
                <a:gd name="connsiteX7" fmla="*/ 3938992 w 4557687"/>
                <a:gd name="connsiteY7" fmla="*/ 420750 h 3195263"/>
                <a:gd name="connsiteX8" fmla="*/ 2069507 w 4557687"/>
                <a:gd name="connsiteY8" fmla="*/ 269 h 3195263"/>
                <a:gd name="connsiteX0" fmla="*/ 2069507 w 4554331"/>
                <a:gd name="connsiteY0" fmla="*/ 269 h 3195263"/>
                <a:gd name="connsiteX1" fmla="*/ 488104 w 4554331"/>
                <a:gd name="connsiteY1" fmla="*/ 383482 h 3195263"/>
                <a:gd name="connsiteX2" fmla="*/ 424 w 4554331"/>
                <a:gd name="connsiteY2" fmla="*/ 1733752 h 3195263"/>
                <a:gd name="connsiteX3" fmla="*/ 545608 w 4554331"/>
                <a:gd name="connsiteY3" fmla="*/ 3109793 h 3195263"/>
                <a:gd name="connsiteX4" fmla="*/ 1906986 w 4554331"/>
                <a:gd name="connsiteY4" fmla="*/ 3042289 h 3195263"/>
                <a:gd name="connsiteX5" fmla="*/ 4201677 w 4554331"/>
                <a:gd name="connsiteY5" fmla="*/ 2990600 h 3195263"/>
                <a:gd name="connsiteX6" fmla="*/ 4549113 w 4554331"/>
                <a:gd name="connsiteY6" fmla="*/ 1702359 h 3195263"/>
                <a:gd name="connsiteX7" fmla="*/ 3732744 w 4554331"/>
                <a:gd name="connsiteY7" fmla="*/ 420750 h 3195263"/>
                <a:gd name="connsiteX8" fmla="*/ 2069507 w 4554331"/>
                <a:gd name="connsiteY8" fmla="*/ 269 h 3195263"/>
                <a:gd name="connsiteX0" fmla="*/ 2069507 w 4554330"/>
                <a:gd name="connsiteY0" fmla="*/ 269 h 3193303"/>
                <a:gd name="connsiteX1" fmla="*/ 488104 w 4554330"/>
                <a:gd name="connsiteY1" fmla="*/ 383482 h 3193303"/>
                <a:gd name="connsiteX2" fmla="*/ 424 w 4554330"/>
                <a:gd name="connsiteY2" fmla="*/ 1733752 h 3193303"/>
                <a:gd name="connsiteX3" fmla="*/ 545608 w 4554330"/>
                <a:gd name="connsiteY3" fmla="*/ 3109793 h 3193303"/>
                <a:gd name="connsiteX4" fmla="*/ 1906986 w 4554330"/>
                <a:gd name="connsiteY4" fmla="*/ 3042289 h 3193303"/>
                <a:gd name="connsiteX5" fmla="*/ 4006887 w 4554330"/>
                <a:gd name="connsiteY5" fmla="*/ 3058270 h 3193303"/>
                <a:gd name="connsiteX6" fmla="*/ 4549113 w 4554330"/>
                <a:gd name="connsiteY6" fmla="*/ 1702359 h 3193303"/>
                <a:gd name="connsiteX7" fmla="*/ 3732744 w 4554330"/>
                <a:gd name="connsiteY7" fmla="*/ 420750 h 3193303"/>
                <a:gd name="connsiteX8" fmla="*/ 2069507 w 4554330"/>
                <a:gd name="connsiteY8" fmla="*/ 269 h 3193303"/>
                <a:gd name="connsiteX0" fmla="*/ 2069507 w 4452239"/>
                <a:gd name="connsiteY0" fmla="*/ 269 h 3193303"/>
                <a:gd name="connsiteX1" fmla="*/ 488104 w 4452239"/>
                <a:gd name="connsiteY1" fmla="*/ 383482 h 3193303"/>
                <a:gd name="connsiteX2" fmla="*/ 424 w 4452239"/>
                <a:gd name="connsiteY2" fmla="*/ 1733752 h 3193303"/>
                <a:gd name="connsiteX3" fmla="*/ 545608 w 4452239"/>
                <a:gd name="connsiteY3" fmla="*/ 3109793 h 3193303"/>
                <a:gd name="connsiteX4" fmla="*/ 1906986 w 4452239"/>
                <a:gd name="connsiteY4" fmla="*/ 3042289 h 3193303"/>
                <a:gd name="connsiteX5" fmla="*/ 4006887 w 4452239"/>
                <a:gd name="connsiteY5" fmla="*/ 3058270 h 3193303"/>
                <a:gd name="connsiteX6" fmla="*/ 4445989 w 4452239"/>
                <a:gd name="connsiteY6" fmla="*/ 1742961 h 3193303"/>
                <a:gd name="connsiteX7" fmla="*/ 3732744 w 4452239"/>
                <a:gd name="connsiteY7" fmla="*/ 420750 h 3193303"/>
                <a:gd name="connsiteX8" fmla="*/ 2069507 w 4452239"/>
                <a:gd name="connsiteY8" fmla="*/ 269 h 3193303"/>
                <a:gd name="connsiteX0" fmla="*/ 2069507 w 4445989"/>
                <a:gd name="connsiteY0" fmla="*/ 269 h 3193303"/>
                <a:gd name="connsiteX1" fmla="*/ 488104 w 4445989"/>
                <a:gd name="connsiteY1" fmla="*/ 383482 h 3193303"/>
                <a:gd name="connsiteX2" fmla="*/ 424 w 4445989"/>
                <a:gd name="connsiteY2" fmla="*/ 1733752 h 3193303"/>
                <a:gd name="connsiteX3" fmla="*/ 545608 w 4445989"/>
                <a:gd name="connsiteY3" fmla="*/ 3109793 h 3193303"/>
                <a:gd name="connsiteX4" fmla="*/ 1906986 w 4445989"/>
                <a:gd name="connsiteY4" fmla="*/ 3042289 h 3193303"/>
                <a:gd name="connsiteX5" fmla="*/ 4006887 w 4445989"/>
                <a:gd name="connsiteY5" fmla="*/ 3058270 h 3193303"/>
                <a:gd name="connsiteX6" fmla="*/ 4445989 w 4445989"/>
                <a:gd name="connsiteY6" fmla="*/ 1742961 h 3193303"/>
                <a:gd name="connsiteX7" fmla="*/ 3732744 w 4445989"/>
                <a:gd name="connsiteY7" fmla="*/ 420750 h 3193303"/>
                <a:gd name="connsiteX8" fmla="*/ 2069507 w 4445989"/>
                <a:gd name="connsiteY8" fmla="*/ 269 h 3193303"/>
                <a:gd name="connsiteX0" fmla="*/ 2069507 w 4475393"/>
                <a:gd name="connsiteY0" fmla="*/ 269 h 3193303"/>
                <a:gd name="connsiteX1" fmla="*/ 488104 w 4475393"/>
                <a:gd name="connsiteY1" fmla="*/ 383482 h 3193303"/>
                <a:gd name="connsiteX2" fmla="*/ 424 w 4475393"/>
                <a:gd name="connsiteY2" fmla="*/ 1733752 h 3193303"/>
                <a:gd name="connsiteX3" fmla="*/ 545608 w 4475393"/>
                <a:gd name="connsiteY3" fmla="*/ 3109793 h 3193303"/>
                <a:gd name="connsiteX4" fmla="*/ 1906986 w 4475393"/>
                <a:gd name="connsiteY4" fmla="*/ 3042289 h 3193303"/>
                <a:gd name="connsiteX5" fmla="*/ 4006887 w 4475393"/>
                <a:gd name="connsiteY5" fmla="*/ 3058270 h 3193303"/>
                <a:gd name="connsiteX6" fmla="*/ 4445989 w 4475393"/>
                <a:gd name="connsiteY6" fmla="*/ 1742961 h 3193303"/>
                <a:gd name="connsiteX7" fmla="*/ 3732744 w 4475393"/>
                <a:gd name="connsiteY7" fmla="*/ 420750 h 3193303"/>
                <a:gd name="connsiteX8" fmla="*/ 2069507 w 4475393"/>
                <a:gd name="connsiteY8" fmla="*/ 269 h 3193303"/>
                <a:gd name="connsiteX0" fmla="*/ 2069507 w 4549070"/>
                <a:gd name="connsiteY0" fmla="*/ 269 h 3193303"/>
                <a:gd name="connsiteX1" fmla="*/ 488104 w 4549070"/>
                <a:gd name="connsiteY1" fmla="*/ 383482 h 3193303"/>
                <a:gd name="connsiteX2" fmla="*/ 424 w 4549070"/>
                <a:gd name="connsiteY2" fmla="*/ 1733752 h 3193303"/>
                <a:gd name="connsiteX3" fmla="*/ 545608 w 4549070"/>
                <a:gd name="connsiteY3" fmla="*/ 3109793 h 3193303"/>
                <a:gd name="connsiteX4" fmla="*/ 1906986 w 4549070"/>
                <a:gd name="connsiteY4" fmla="*/ 3042289 h 3193303"/>
                <a:gd name="connsiteX5" fmla="*/ 4006887 w 4549070"/>
                <a:gd name="connsiteY5" fmla="*/ 3058270 h 3193303"/>
                <a:gd name="connsiteX6" fmla="*/ 4526196 w 4549070"/>
                <a:gd name="connsiteY6" fmla="*/ 1742961 h 3193303"/>
                <a:gd name="connsiteX7" fmla="*/ 3732744 w 4549070"/>
                <a:gd name="connsiteY7" fmla="*/ 420750 h 3193303"/>
                <a:gd name="connsiteX8" fmla="*/ 2069507 w 4549070"/>
                <a:gd name="connsiteY8" fmla="*/ 269 h 3193303"/>
                <a:gd name="connsiteX0" fmla="*/ 2069507 w 4528648"/>
                <a:gd name="connsiteY0" fmla="*/ 269 h 3193303"/>
                <a:gd name="connsiteX1" fmla="*/ 488104 w 4528648"/>
                <a:gd name="connsiteY1" fmla="*/ 383482 h 3193303"/>
                <a:gd name="connsiteX2" fmla="*/ 424 w 4528648"/>
                <a:gd name="connsiteY2" fmla="*/ 1733752 h 3193303"/>
                <a:gd name="connsiteX3" fmla="*/ 545608 w 4528648"/>
                <a:gd name="connsiteY3" fmla="*/ 3109793 h 3193303"/>
                <a:gd name="connsiteX4" fmla="*/ 1906986 w 4528648"/>
                <a:gd name="connsiteY4" fmla="*/ 3042289 h 3193303"/>
                <a:gd name="connsiteX5" fmla="*/ 4006887 w 4528648"/>
                <a:gd name="connsiteY5" fmla="*/ 3058270 h 3193303"/>
                <a:gd name="connsiteX6" fmla="*/ 4526196 w 4528648"/>
                <a:gd name="connsiteY6" fmla="*/ 1742961 h 3193303"/>
                <a:gd name="connsiteX7" fmla="*/ 3732744 w 4528648"/>
                <a:gd name="connsiteY7" fmla="*/ 420750 h 3193303"/>
                <a:gd name="connsiteX8" fmla="*/ 2069507 w 4528648"/>
                <a:gd name="connsiteY8" fmla="*/ 269 h 3193303"/>
                <a:gd name="connsiteX0" fmla="*/ 2069507 w 4528649"/>
                <a:gd name="connsiteY0" fmla="*/ 67 h 3193101"/>
                <a:gd name="connsiteX1" fmla="*/ 488104 w 4528649"/>
                <a:gd name="connsiteY1" fmla="*/ 383280 h 3193101"/>
                <a:gd name="connsiteX2" fmla="*/ 424 w 4528649"/>
                <a:gd name="connsiteY2" fmla="*/ 1733550 h 3193101"/>
                <a:gd name="connsiteX3" fmla="*/ 545608 w 4528649"/>
                <a:gd name="connsiteY3" fmla="*/ 3109591 h 3193101"/>
                <a:gd name="connsiteX4" fmla="*/ 1906986 w 4528649"/>
                <a:gd name="connsiteY4" fmla="*/ 3042087 h 3193101"/>
                <a:gd name="connsiteX5" fmla="*/ 4006887 w 4528649"/>
                <a:gd name="connsiteY5" fmla="*/ 3058068 h 3193101"/>
                <a:gd name="connsiteX6" fmla="*/ 4526196 w 4528649"/>
                <a:gd name="connsiteY6" fmla="*/ 1742759 h 3193101"/>
                <a:gd name="connsiteX7" fmla="*/ 3881713 w 4528649"/>
                <a:gd name="connsiteY7" fmla="*/ 401102 h 3193101"/>
                <a:gd name="connsiteX8" fmla="*/ 2069507 w 4528649"/>
                <a:gd name="connsiteY8" fmla="*/ 67 h 3193101"/>
                <a:gd name="connsiteX0" fmla="*/ 2069507 w 4528649"/>
                <a:gd name="connsiteY0" fmla="*/ 267 h 3193301"/>
                <a:gd name="connsiteX1" fmla="*/ 488104 w 4528649"/>
                <a:gd name="connsiteY1" fmla="*/ 383480 h 3193301"/>
                <a:gd name="connsiteX2" fmla="*/ 424 w 4528649"/>
                <a:gd name="connsiteY2" fmla="*/ 1733750 h 3193301"/>
                <a:gd name="connsiteX3" fmla="*/ 545608 w 4528649"/>
                <a:gd name="connsiteY3" fmla="*/ 3109791 h 3193301"/>
                <a:gd name="connsiteX4" fmla="*/ 1906986 w 4528649"/>
                <a:gd name="connsiteY4" fmla="*/ 3042287 h 3193301"/>
                <a:gd name="connsiteX5" fmla="*/ 4006887 w 4528649"/>
                <a:gd name="connsiteY5" fmla="*/ 3058268 h 3193301"/>
                <a:gd name="connsiteX6" fmla="*/ 4526196 w 4528649"/>
                <a:gd name="connsiteY6" fmla="*/ 1742959 h 3193301"/>
                <a:gd name="connsiteX7" fmla="*/ 3905548 w 4528649"/>
                <a:gd name="connsiteY7" fmla="*/ 352686 h 3193301"/>
                <a:gd name="connsiteX8" fmla="*/ 2069507 w 4528649"/>
                <a:gd name="connsiteY8" fmla="*/ 267 h 3193301"/>
                <a:gd name="connsiteX0" fmla="*/ 2069507 w 4476096"/>
                <a:gd name="connsiteY0" fmla="*/ 166 h 3193200"/>
                <a:gd name="connsiteX1" fmla="*/ 488104 w 4476096"/>
                <a:gd name="connsiteY1" fmla="*/ 383379 h 3193200"/>
                <a:gd name="connsiteX2" fmla="*/ 424 w 4476096"/>
                <a:gd name="connsiteY2" fmla="*/ 1733649 h 3193200"/>
                <a:gd name="connsiteX3" fmla="*/ 545608 w 4476096"/>
                <a:gd name="connsiteY3" fmla="*/ 3109690 h 3193200"/>
                <a:gd name="connsiteX4" fmla="*/ 1906986 w 4476096"/>
                <a:gd name="connsiteY4" fmla="*/ 3042186 h 3193200"/>
                <a:gd name="connsiteX5" fmla="*/ 4006887 w 4476096"/>
                <a:gd name="connsiteY5" fmla="*/ 3058167 h 3193200"/>
                <a:gd name="connsiteX6" fmla="*/ 4472567 w 4476096"/>
                <a:gd name="connsiteY6" fmla="*/ 1460886 h 3193200"/>
                <a:gd name="connsiteX7" fmla="*/ 3905548 w 4476096"/>
                <a:gd name="connsiteY7" fmla="*/ 352585 h 3193200"/>
                <a:gd name="connsiteX8" fmla="*/ 2069507 w 4476096"/>
                <a:gd name="connsiteY8" fmla="*/ 166 h 3193200"/>
                <a:gd name="connsiteX0" fmla="*/ 2069507 w 4474366"/>
                <a:gd name="connsiteY0" fmla="*/ 166 h 3193113"/>
                <a:gd name="connsiteX1" fmla="*/ 488104 w 4474366"/>
                <a:gd name="connsiteY1" fmla="*/ 383379 h 3193113"/>
                <a:gd name="connsiteX2" fmla="*/ 424 w 4474366"/>
                <a:gd name="connsiteY2" fmla="*/ 1733649 h 3193113"/>
                <a:gd name="connsiteX3" fmla="*/ 545608 w 4474366"/>
                <a:gd name="connsiteY3" fmla="*/ 3109690 h 3193113"/>
                <a:gd name="connsiteX4" fmla="*/ 1906986 w 4474366"/>
                <a:gd name="connsiteY4" fmla="*/ 3042186 h 3193113"/>
                <a:gd name="connsiteX5" fmla="*/ 3911547 w 4474366"/>
                <a:gd name="connsiteY5" fmla="*/ 3087337 h 3193113"/>
                <a:gd name="connsiteX6" fmla="*/ 4472567 w 4474366"/>
                <a:gd name="connsiteY6" fmla="*/ 1460886 h 3193113"/>
                <a:gd name="connsiteX7" fmla="*/ 3905548 w 4474366"/>
                <a:gd name="connsiteY7" fmla="*/ 352585 h 3193113"/>
                <a:gd name="connsiteX8" fmla="*/ 2069507 w 4474366"/>
                <a:gd name="connsiteY8" fmla="*/ 166 h 3193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74366" h="3193113">
                  <a:moveTo>
                    <a:pt x="2069507" y="166"/>
                  </a:moveTo>
                  <a:cubicBezTo>
                    <a:pt x="1499933" y="5298"/>
                    <a:pt x="832951" y="94465"/>
                    <a:pt x="488104" y="383379"/>
                  </a:cubicBezTo>
                  <a:cubicBezTo>
                    <a:pt x="143257" y="672293"/>
                    <a:pt x="-9160" y="1279264"/>
                    <a:pt x="424" y="1733649"/>
                  </a:cubicBezTo>
                  <a:cubicBezTo>
                    <a:pt x="10008" y="2188034"/>
                    <a:pt x="227848" y="2891601"/>
                    <a:pt x="545608" y="3109690"/>
                  </a:cubicBezTo>
                  <a:cubicBezTo>
                    <a:pt x="863368" y="3327779"/>
                    <a:pt x="1345996" y="3045911"/>
                    <a:pt x="1906986" y="3042186"/>
                  </a:cubicBezTo>
                  <a:cubicBezTo>
                    <a:pt x="2467976" y="3038461"/>
                    <a:pt x="3483950" y="3350887"/>
                    <a:pt x="3911547" y="3087337"/>
                  </a:cubicBezTo>
                  <a:cubicBezTo>
                    <a:pt x="4339144" y="2823787"/>
                    <a:pt x="4493143" y="1933180"/>
                    <a:pt x="4472567" y="1460886"/>
                  </a:cubicBezTo>
                  <a:cubicBezTo>
                    <a:pt x="4451991" y="988592"/>
                    <a:pt x="4306058" y="596038"/>
                    <a:pt x="3905548" y="352585"/>
                  </a:cubicBezTo>
                  <a:cubicBezTo>
                    <a:pt x="3505038" y="109132"/>
                    <a:pt x="2639081" y="-4966"/>
                    <a:pt x="2069507" y="166"/>
                  </a:cubicBezTo>
                  <a:close/>
                </a:path>
              </a:pathLst>
            </a:cu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792000" rIns="792000"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1" algn="ctr">
                <a:buClr>
                  <a:schemeClr val="bg1"/>
                </a:buClr>
              </a:pPr>
              <a:r>
                <a:rPr lang="sv-SE" sz="4000" dirty="0">
                  <a:solidFill>
                    <a:schemeClr val="bg1"/>
                  </a:solidFill>
                  <a:latin typeface="+mj-lt"/>
                  <a:ea typeface="Calibri" panose="020F0502020204030204" pitchFamily="34" charset="0"/>
                </a:rPr>
                <a:t>Lärande</a:t>
              </a:r>
            </a:p>
          </p:txBody>
        </p:sp>
        <p:sp>
          <p:nvSpPr>
            <p:cNvPr id="12" name="textruta 7">
              <a:extLst>
                <a:ext uri="{FF2B5EF4-FFF2-40B4-BE49-F238E27FC236}">
                  <a16:creationId xmlns:a16="http://schemas.microsoft.com/office/drawing/2014/main" id="{D8EDF16B-E50F-ED10-7817-5288B31EC537}"/>
                </a:ext>
              </a:extLst>
            </p:cNvPr>
            <p:cNvSpPr txBox="1"/>
            <p:nvPr/>
          </p:nvSpPr>
          <p:spPr>
            <a:xfrm>
              <a:off x="6096000" y="3756672"/>
              <a:ext cx="742511" cy="1200329"/>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7200" b="1">
                  <a:solidFill>
                    <a:schemeClr val="bg1"/>
                  </a:solidFill>
                  <a:latin typeface="+mj-lt"/>
                </a:rPr>
                <a:t>2</a:t>
              </a:r>
            </a:p>
          </p:txBody>
        </p:sp>
      </p:grpSp>
      <p:grpSp>
        <p:nvGrpSpPr>
          <p:cNvPr id="13" name="Grupp 12">
            <a:extLst>
              <a:ext uri="{FF2B5EF4-FFF2-40B4-BE49-F238E27FC236}">
                <a16:creationId xmlns:a16="http://schemas.microsoft.com/office/drawing/2014/main" id="{72965782-4816-3A07-5438-7C0815E4E1EB}"/>
              </a:ext>
            </a:extLst>
          </p:cNvPr>
          <p:cNvGrpSpPr/>
          <p:nvPr/>
        </p:nvGrpSpPr>
        <p:grpSpPr>
          <a:xfrm>
            <a:off x="737651" y="4391218"/>
            <a:ext cx="4755620" cy="1970625"/>
            <a:chOff x="441219" y="4188106"/>
            <a:chExt cx="5324391" cy="2274263"/>
          </a:xfrm>
        </p:grpSpPr>
        <p:sp>
          <p:nvSpPr>
            <p:cNvPr id="14" name="Frihandsfigur: Form 13">
              <a:extLst>
                <a:ext uri="{FF2B5EF4-FFF2-40B4-BE49-F238E27FC236}">
                  <a16:creationId xmlns:a16="http://schemas.microsoft.com/office/drawing/2014/main" id="{2FE8AF81-3304-049B-34AF-189EF6CAD19F}"/>
                </a:ext>
              </a:extLst>
            </p:cNvPr>
            <p:cNvSpPr/>
            <p:nvPr/>
          </p:nvSpPr>
          <p:spPr>
            <a:xfrm>
              <a:off x="593619" y="4340506"/>
              <a:ext cx="5171991" cy="2121863"/>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22302 h 2660219"/>
                <a:gd name="connsiteX1" fmla="*/ 487794 w 4796883"/>
                <a:gd name="connsiteY1" fmla="*/ 243107 h 2660219"/>
                <a:gd name="connsiteX2" fmla="*/ 114 w 4796883"/>
                <a:gd name="connsiteY2" fmla="*/ 1593377 h 2660219"/>
                <a:gd name="connsiteX3" fmla="*/ 518274 w 4796883"/>
                <a:gd name="connsiteY3" fmla="*/ 2495728 h 2660219"/>
                <a:gd name="connsiteX4" fmla="*/ 2514714 w 4796883"/>
                <a:gd name="connsiteY4" fmla="*/ 2462057 h 2660219"/>
                <a:gd name="connsiteX5" fmla="*/ 4419714 w 4796883"/>
                <a:gd name="connsiteY5" fmla="*/ 2601404 h 2660219"/>
                <a:gd name="connsiteX6" fmla="*/ 4732134 w 4796883"/>
                <a:gd name="connsiteY6" fmla="*/ 1356420 h 2660219"/>
                <a:gd name="connsiteX7" fmla="*/ 4480674 w 4796883"/>
                <a:gd name="connsiteY7" fmla="*/ 158570 h 2660219"/>
                <a:gd name="connsiteX8" fmla="*/ 1966074 w 4796883"/>
                <a:gd name="connsiteY8" fmla="*/ 22302 h 2660219"/>
                <a:gd name="connsiteX0" fmla="*/ 1966074 w 4780987"/>
                <a:gd name="connsiteY0" fmla="*/ 22302 h 2660219"/>
                <a:gd name="connsiteX1" fmla="*/ 487794 w 4780987"/>
                <a:gd name="connsiteY1" fmla="*/ 243107 h 2660219"/>
                <a:gd name="connsiteX2" fmla="*/ 114 w 4780987"/>
                <a:gd name="connsiteY2" fmla="*/ 1593377 h 2660219"/>
                <a:gd name="connsiteX3" fmla="*/ 518274 w 4780987"/>
                <a:gd name="connsiteY3" fmla="*/ 2495728 h 2660219"/>
                <a:gd name="connsiteX4" fmla="*/ 2514714 w 4780987"/>
                <a:gd name="connsiteY4" fmla="*/ 2462057 h 2660219"/>
                <a:gd name="connsiteX5" fmla="*/ 4460251 w 4780987"/>
                <a:gd name="connsiteY5" fmla="*/ 2601404 h 2660219"/>
                <a:gd name="connsiteX6" fmla="*/ 4732134 w 4780987"/>
                <a:gd name="connsiteY6" fmla="*/ 1356420 h 2660219"/>
                <a:gd name="connsiteX7" fmla="*/ 4480674 w 4780987"/>
                <a:gd name="connsiteY7" fmla="*/ 158570 h 2660219"/>
                <a:gd name="connsiteX8" fmla="*/ 1966074 w 4780987"/>
                <a:gd name="connsiteY8" fmla="*/ 22302 h 2660219"/>
                <a:gd name="connsiteX0" fmla="*/ 1966074 w 4780987"/>
                <a:gd name="connsiteY0" fmla="*/ 2160 h 2786908"/>
                <a:gd name="connsiteX1" fmla="*/ 487794 w 4780987"/>
                <a:gd name="connsiteY1" fmla="*/ 369796 h 2786908"/>
                <a:gd name="connsiteX2" fmla="*/ 114 w 4780987"/>
                <a:gd name="connsiteY2" fmla="*/ 1720066 h 2786908"/>
                <a:gd name="connsiteX3" fmla="*/ 518274 w 4780987"/>
                <a:gd name="connsiteY3" fmla="*/ 2622417 h 2786908"/>
                <a:gd name="connsiteX4" fmla="*/ 2514714 w 4780987"/>
                <a:gd name="connsiteY4" fmla="*/ 2588746 h 2786908"/>
                <a:gd name="connsiteX5" fmla="*/ 4460251 w 4780987"/>
                <a:gd name="connsiteY5" fmla="*/ 2728093 h 2786908"/>
                <a:gd name="connsiteX6" fmla="*/ 4732134 w 4780987"/>
                <a:gd name="connsiteY6" fmla="*/ 1483109 h 2786908"/>
                <a:gd name="connsiteX7" fmla="*/ 4480674 w 4780987"/>
                <a:gd name="connsiteY7" fmla="*/ 285259 h 2786908"/>
                <a:gd name="connsiteX8" fmla="*/ 1966074 w 4780987"/>
                <a:gd name="connsiteY8" fmla="*/ 2160 h 2786908"/>
                <a:gd name="connsiteX0" fmla="*/ 1966074 w 4780987"/>
                <a:gd name="connsiteY0" fmla="*/ 2161 h 2713268"/>
                <a:gd name="connsiteX1" fmla="*/ 487794 w 4780987"/>
                <a:gd name="connsiteY1" fmla="*/ 369797 h 2713268"/>
                <a:gd name="connsiteX2" fmla="*/ 114 w 4780987"/>
                <a:gd name="connsiteY2" fmla="*/ 1720067 h 2713268"/>
                <a:gd name="connsiteX3" fmla="*/ 518274 w 4780987"/>
                <a:gd name="connsiteY3" fmla="*/ 2622418 h 2713268"/>
                <a:gd name="connsiteX4" fmla="*/ 2514714 w 4780987"/>
                <a:gd name="connsiteY4" fmla="*/ 2588747 h 2713268"/>
                <a:gd name="connsiteX5" fmla="*/ 4517766 w 4780987"/>
                <a:gd name="connsiteY5" fmla="*/ 2642787 h 2713268"/>
                <a:gd name="connsiteX6" fmla="*/ 4732134 w 4780987"/>
                <a:gd name="connsiteY6" fmla="*/ 1483110 h 2713268"/>
                <a:gd name="connsiteX7" fmla="*/ 4480674 w 4780987"/>
                <a:gd name="connsiteY7" fmla="*/ 285260 h 2713268"/>
                <a:gd name="connsiteX8" fmla="*/ 1966074 w 4780987"/>
                <a:gd name="connsiteY8" fmla="*/ 2161 h 2713268"/>
                <a:gd name="connsiteX0" fmla="*/ 1966074 w 4780987"/>
                <a:gd name="connsiteY0" fmla="*/ 2161 h 2763274"/>
                <a:gd name="connsiteX1" fmla="*/ 487794 w 4780987"/>
                <a:gd name="connsiteY1" fmla="*/ 369797 h 2763274"/>
                <a:gd name="connsiteX2" fmla="*/ 114 w 4780987"/>
                <a:gd name="connsiteY2" fmla="*/ 1720067 h 2763274"/>
                <a:gd name="connsiteX3" fmla="*/ 518275 w 4780987"/>
                <a:gd name="connsiteY3" fmla="*/ 2719912 h 2763274"/>
                <a:gd name="connsiteX4" fmla="*/ 2514714 w 4780987"/>
                <a:gd name="connsiteY4" fmla="*/ 2588747 h 2763274"/>
                <a:gd name="connsiteX5" fmla="*/ 4517766 w 4780987"/>
                <a:gd name="connsiteY5" fmla="*/ 2642787 h 2763274"/>
                <a:gd name="connsiteX6" fmla="*/ 4732134 w 4780987"/>
                <a:gd name="connsiteY6" fmla="*/ 1483110 h 2763274"/>
                <a:gd name="connsiteX7" fmla="*/ 4480674 w 4780987"/>
                <a:gd name="connsiteY7" fmla="*/ 285260 h 2763274"/>
                <a:gd name="connsiteX8" fmla="*/ 1966074 w 4780987"/>
                <a:gd name="connsiteY8" fmla="*/ 2161 h 2763274"/>
                <a:gd name="connsiteX0" fmla="*/ 1966074 w 4780987"/>
                <a:gd name="connsiteY0" fmla="*/ 2161 h 2776260"/>
                <a:gd name="connsiteX1" fmla="*/ 487794 w 4780987"/>
                <a:gd name="connsiteY1" fmla="*/ 369797 h 2776260"/>
                <a:gd name="connsiteX2" fmla="*/ 114 w 4780987"/>
                <a:gd name="connsiteY2" fmla="*/ 1720067 h 2776260"/>
                <a:gd name="connsiteX3" fmla="*/ 518275 w 4780987"/>
                <a:gd name="connsiteY3" fmla="*/ 2719912 h 2776260"/>
                <a:gd name="connsiteX4" fmla="*/ 2529092 w 4780987"/>
                <a:gd name="connsiteY4" fmla="*/ 2649679 h 2776260"/>
                <a:gd name="connsiteX5" fmla="*/ 4517766 w 4780987"/>
                <a:gd name="connsiteY5" fmla="*/ 2642787 h 2776260"/>
                <a:gd name="connsiteX6" fmla="*/ 4732134 w 4780987"/>
                <a:gd name="connsiteY6" fmla="*/ 1483110 h 2776260"/>
                <a:gd name="connsiteX7" fmla="*/ 4480674 w 4780987"/>
                <a:gd name="connsiteY7" fmla="*/ 285260 h 2776260"/>
                <a:gd name="connsiteX8" fmla="*/ 1966074 w 4780987"/>
                <a:gd name="connsiteY8" fmla="*/ 2161 h 2776260"/>
                <a:gd name="connsiteX0" fmla="*/ 1966074 w 4762284"/>
                <a:gd name="connsiteY0" fmla="*/ 24573 h 2798673"/>
                <a:gd name="connsiteX1" fmla="*/ 487794 w 4762284"/>
                <a:gd name="connsiteY1" fmla="*/ 392209 h 2798673"/>
                <a:gd name="connsiteX2" fmla="*/ 114 w 4762284"/>
                <a:gd name="connsiteY2" fmla="*/ 1742479 h 2798673"/>
                <a:gd name="connsiteX3" fmla="*/ 518275 w 4762284"/>
                <a:gd name="connsiteY3" fmla="*/ 2742324 h 2798673"/>
                <a:gd name="connsiteX4" fmla="*/ 2529092 w 4762284"/>
                <a:gd name="connsiteY4" fmla="*/ 2672091 h 2798673"/>
                <a:gd name="connsiteX5" fmla="*/ 4517766 w 4762284"/>
                <a:gd name="connsiteY5" fmla="*/ 2665199 h 2798673"/>
                <a:gd name="connsiteX6" fmla="*/ 4732134 w 4762284"/>
                <a:gd name="connsiteY6" fmla="*/ 1505522 h 2798673"/>
                <a:gd name="connsiteX7" fmla="*/ 4001461 w 4762284"/>
                <a:gd name="connsiteY7" fmla="*/ 197779 h 2798673"/>
                <a:gd name="connsiteX8" fmla="*/ 1966074 w 4762284"/>
                <a:gd name="connsiteY8" fmla="*/ 24573 h 2798673"/>
                <a:gd name="connsiteX0" fmla="*/ 1966074 w 4818887"/>
                <a:gd name="connsiteY0" fmla="*/ 28643 h 2802743"/>
                <a:gd name="connsiteX1" fmla="*/ 487794 w 4818887"/>
                <a:gd name="connsiteY1" fmla="*/ 396279 h 2802743"/>
                <a:gd name="connsiteX2" fmla="*/ 114 w 4818887"/>
                <a:gd name="connsiteY2" fmla="*/ 1746549 h 2802743"/>
                <a:gd name="connsiteX3" fmla="*/ 518275 w 4818887"/>
                <a:gd name="connsiteY3" fmla="*/ 2746394 h 2802743"/>
                <a:gd name="connsiteX4" fmla="*/ 2529092 w 4818887"/>
                <a:gd name="connsiteY4" fmla="*/ 2676161 h 2802743"/>
                <a:gd name="connsiteX5" fmla="*/ 4517766 w 4818887"/>
                <a:gd name="connsiteY5" fmla="*/ 2669269 h 2802743"/>
                <a:gd name="connsiteX6" fmla="*/ 4812003 w 4818887"/>
                <a:gd name="connsiteY6" fmla="*/ 1602579 h 2802743"/>
                <a:gd name="connsiteX7" fmla="*/ 4001461 w 4818887"/>
                <a:gd name="connsiteY7" fmla="*/ 201849 h 2802743"/>
                <a:gd name="connsiteX8" fmla="*/ 1966074 w 4818887"/>
                <a:gd name="connsiteY8" fmla="*/ 28643 h 2802743"/>
                <a:gd name="connsiteX0" fmla="*/ 1966074 w 4818887"/>
                <a:gd name="connsiteY0" fmla="*/ 28643 h 2802743"/>
                <a:gd name="connsiteX1" fmla="*/ 487794 w 4818887"/>
                <a:gd name="connsiteY1" fmla="*/ 396279 h 2802743"/>
                <a:gd name="connsiteX2" fmla="*/ 114 w 4818887"/>
                <a:gd name="connsiteY2" fmla="*/ 1746549 h 2802743"/>
                <a:gd name="connsiteX3" fmla="*/ 518275 w 4818887"/>
                <a:gd name="connsiteY3" fmla="*/ 2746394 h 2802743"/>
                <a:gd name="connsiteX4" fmla="*/ 2529092 w 4818887"/>
                <a:gd name="connsiteY4" fmla="*/ 2676161 h 2802743"/>
                <a:gd name="connsiteX5" fmla="*/ 4517766 w 4818887"/>
                <a:gd name="connsiteY5" fmla="*/ 2669269 h 2802743"/>
                <a:gd name="connsiteX6" fmla="*/ 4812003 w 4818887"/>
                <a:gd name="connsiteY6" fmla="*/ 1602579 h 2802743"/>
                <a:gd name="connsiteX7" fmla="*/ 4001461 w 4818887"/>
                <a:gd name="connsiteY7" fmla="*/ 201849 h 2802743"/>
                <a:gd name="connsiteX8" fmla="*/ 1966074 w 4818887"/>
                <a:gd name="connsiteY8" fmla="*/ 28643 h 2802743"/>
                <a:gd name="connsiteX0" fmla="*/ 1966074 w 4876896"/>
                <a:gd name="connsiteY0" fmla="*/ 28643 h 2802743"/>
                <a:gd name="connsiteX1" fmla="*/ 487794 w 4876896"/>
                <a:gd name="connsiteY1" fmla="*/ 396279 h 2802743"/>
                <a:gd name="connsiteX2" fmla="*/ 114 w 4876896"/>
                <a:gd name="connsiteY2" fmla="*/ 1746549 h 2802743"/>
                <a:gd name="connsiteX3" fmla="*/ 518275 w 4876896"/>
                <a:gd name="connsiteY3" fmla="*/ 2746394 h 2802743"/>
                <a:gd name="connsiteX4" fmla="*/ 2529092 w 4876896"/>
                <a:gd name="connsiteY4" fmla="*/ 2676161 h 2802743"/>
                <a:gd name="connsiteX5" fmla="*/ 4517766 w 4876896"/>
                <a:gd name="connsiteY5" fmla="*/ 2669269 h 2802743"/>
                <a:gd name="connsiteX6" fmla="*/ 4812003 w 4876896"/>
                <a:gd name="connsiteY6" fmla="*/ 1602579 h 2802743"/>
                <a:gd name="connsiteX7" fmla="*/ 4001461 w 4876896"/>
                <a:gd name="connsiteY7" fmla="*/ 201849 h 2802743"/>
                <a:gd name="connsiteX8" fmla="*/ 1966074 w 4876896"/>
                <a:gd name="connsiteY8" fmla="*/ 28643 h 2802743"/>
                <a:gd name="connsiteX0" fmla="*/ 1966074 w 4980429"/>
                <a:gd name="connsiteY0" fmla="*/ 27120 h 2801220"/>
                <a:gd name="connsiteX1" fmla="*/ 487794 w 4980429"/>
                <a:gd name="connsiteY1" fmla="*/ 394756 h 2801220"/>
                <a:gd name="connsiteX2" fmla="*/ 114 w 4980429"/>
                <a:gd name="connsiteY2" fmla="*/ 1745026 h 2801220"/>
                <a:gd name="connsiteX3" fmla="*/ 518275 w 4980429"/>
                <a:gd name="connsiteY3" fmla="*/ 2744871 h 2801220"/>
                <a:gd name="connsiteX4" fmla="*/ 2529092 w 4980429"/>
                <a:gd name="connsiteY4" fmla="*/ 2674638 h 2801220"/>
                <a:gd name="connsiteX5" fmla="*/ 4517766 w 4980429"/>
                <a:gd name="connsiteY5" fmla="*/ 2667746 h 2801220"/>
                <a:gd name="connsiteX6" fmla="*/ 4935437 w 4980429"/>
                <a:gd name="connsiteY6" fmla="*/ 1567243 h 2801220"/>
                <a:gd name="connsiteX7" fmla="*/ 4001461 w 4980429"/>
                <a:gd name="connsiteY7" fmla="*/ 200326 h 2801220"/>
                <a:gd name="connsiteX8" fmla="*/ 1966074 w 4980429"/>
                <a:gd name="connsiteY8" fmla="*/ 27120 h 2801220"/>
                <a:gd name="connsiteX0" fmla="*/ 1966074 w 4965646"/>
                <a:gd name="connsiteY0" fmla="*/ 27120 h 2801220"/>
                <a:gd name="connsiteX1" fmla="*/ 487794 w 4965646"/>
                <a:gd name="connsiteY1" fmla="*/ 394756 h 2801220"/>
                <a:gd name="connsiteX2" fmla="*/ 114 w 4965646"/>
                <a:gd name="connsiteY2" fmla="*/ 1745026 h 2801220"/>
                <a:gd name="connsiteX3" fmla="*/ 518275 w 4965646"/>
                <a:gd name="connsiteY3" fmla="*/ 2744871 h 2801220"/>
                <a:gd name="connsiteX4" fmla="*/ 2529092 w 4965646"/>
                <a:gd name="connsiteY4" fmla="*/ 2674638 h 2801220"/>
                <a:gd name="connsiteX5" fmla="*/ 4517766 w 4965646"/>
                <a:gd name="connsiteY5" fmla="*/ 2667746 h 2801220"/>
                <a:gd name="connsiteX6" fmla="*/ 4935437 w 4965646"/>
                <a:gd name="connsiteY6" fmla="*/ 1567243 h 2801220"/>
                <a:gd name="connsiteX7" fmla="*/ 4001461 w 4965646"/>
                <a:gd name="connsiteY7" fmla="*/ 200326 h 2801220"/>
                <a:gd name="connsiteX8" fmla="*/ 1966074 w 4965646"/>
                <a:gd name="connsiteY8" fmla="*/ 27120 h 2801220"/>
                <a:gd name="connsiteX0" fmla="*/ 1966579 w 4966151"/>
                <a:gd name="connsiteY0" fmla="*/ 27120 h 2755942"/>
                <a:gd name="connsiteX1" fmla="*/ 488299 w 4966151"/>
                <a:gd name="connsiteY1" fmla="*/ 394756 h 2755942"/>
                <a:gd name="connsiteX2" fmla="*/ 619 w 4966151"/>
                <a:gd name="connsiteY2" fmla="*/ 1745026 h 2755942"/>
                <a:gd name="connsiteX3" fmla="*/ 562344 w 4966151"/>
                <a:gd name="connsiteY3" fmla="*/ 2558899 h 2755942"/>
                <a:gd name="connsiteX4" fmla="*/ 2529597 w 4966151"/>
                <a:gd name="connsiteY4" fmla="*/ 2674638 h 2755942"/>
                <a:gd name="connsiteX5" fmla="*/ 4518271 w 4966151"/>
                <a:gd name="connsiteY5" fmla="*/ 2667746 h 2755942"/>
                <a:gd name="connsiteX6" fmla="*/ 4935942 w 4966151"/>
                <a:gd name="connsiteY6" fmla="*/ 1567243 h 2755942"/>
                <a:gd name="connsiteX7" fmla="*/ 4001966 w 4966151"/>
                <a:gd name="connsiteY7" fmla="*/ 200326 h 2755942"/>
                <a:gd name="connsiteX8" fmla="*/ 1966579 w 4966151"/>
                <a:gd name="connsiteY8" fmla="*/ 27120 h 2755942"/>
                <a:gd name="connsiteX0" fmla="*/ 1966579 w 4964185"/>
                <a:gd name="connsiteY0" fmla="*/ 27120 h 2683034"/>
                <a:gd name="connsiteX1" fmla="*/ 488299 w 4964185"/>
                <a:gd name="connsiteY1" fmla="*/ 394756 h 2683034"/>
                <a:gd name="connsiteX2" fmla="*/ 619 w 4964185"/>
                <a:gd name="connsiteY2" fmla="*/ 1745026 h 2683034"/>
                <a:gd name="connsiteX3" fmla="*/ 562344 w 4964185"/>
                <a:gd name="connsiteY3" fmla="*/ 2558899 h 2683034"/>
                <a:gd name="connsiteX4" fmla="*/ 2529597 w 4964185"/>
                <a:gd name="connsiteY4" fmla="*/ 2674638 h 2683034"/>
                <a:gd name="connsiteX5" fmla="*/ 4518272 w 4964185"/>
                <a:gd name="connsiteY5" fmla="*/ 2549399 h 2683034"/>
                <a:gd name="connsiteX6" fmla="*/ 4935942 w 4964185"/>
                <a:gd name="connsiteY6" fmla="*/ 1567243 h 2683034"/>
                <a:gd name="connsiteX7" fmla="*/ 4001966 w 4964185"/>
                <a:gd name="connsiteY7" fmla="*/ 200326 h 2683034"/>
                <a:gd name="connsiteX8" fmla="*/ 1966579 w 4964185"/>
                <a:gd name="connsiteY8" fmla="*/ 27120 h 2683034"/>
                <a:gd name="connsiteX0" fmla="*/ 1923162 w 4920768"/>
                <a:gd name="connsiteY0" fmla="*/ 27120 h 2686552"/>
                <a:gd name="connsiteX1" fmla="*/ 444882 w 4920768"/>
                <a:gd name="connsiteY1" fmla="*/ 394756 h 2686552"/>
                <a:gd name="connsiteX2" fmla="*/ 768 w 4920768"/>
                <a:gd name="connsiteY2" fmla="*/ 1592867 h 2686552"/>
                <a:gd name="connsiteX3" fmla="*/ 518927 w 4920768"/>
                <a:gd name="connsiteY3" fmla="*/ 2558899 h 2686552"/>
                <a:gd name="connsiteX4" fmla="*/ 2486180 w 4920768"/>
                <a:gd name="connsiteY4" fmla="*/ 2674638 h 2686552"/>
                <a:gd name="connsiteX5" fmla="*/ 4474855 w 4920768"/>
                <a:gd name="connsiteY5" fmla="*/ 2549399 h 2686552"/>
                <a:gd name="connsiteX6" fmla="*/ 4892525 w 4920768"/>
                <a:gd name="connsiteY6" fmla="*/ 1567243 h 2686552"/>
                <a:gd name="connsiteX7" fmla="*/ 3958549 w 4920768"/>
                <a:gd name="connsiteY7" fmla="*/ 200326 h 2686552"/>
                <a:gd name="connsiteX8" fmla="*/ 1923162 w 4920768"/>
                <a:gd name="connsiteY8" fmla="*/ 27120 h 2686552"/>
                <a:gd name="connsiteX0" fmla="*/ 1923162 w 4857280"/>
                <a:gd name="connsiteY0" fmla="*/ 22189 h 2684094"/>
                <a:gd name="connsiteX1" fmla="*/ 444882 w 4857280"/>
                <a:gd name="connsiteY1" fmla="*/ 389825 h 2684094"/>
                <a:gd name="connsiteX2" fmla="*/ 768 w 4857280"/>
                <a:gd name="connsiteY2" fmla="*/ 1587936 h 2684094"/>
                <a:gd name="connsiteX3" fmla="*/ 518927 w 4857280"/>
                <a:gd name="connsiteY3" fmla="*/ 2553968 h 2684094"/>
                <a:gd name="connsiteX4" fmla="*/ 2486180 w 4857280"/>
                <a:gd name="connsiteY4" fmla="*/ 2669707 h 2684094"/>
                <a:gd name="connsiteX5" fmla="*/ 4474855 w 4857280"/>
                <a:gd name="connsiteY5" fmla="*/ 2544468 h 2684094"/>
                <a:gd name="connsiteX6" fmla="*/ 4819918 w 4857280"/>
                <a:gd name="connsiteY6" fmla="*/ 1443966 h 2684094"/>
                <a:gd name="connsiteX7" fmla="*/ 3958549 w 4857280"/>
                <a:gd name="connsiteY7" fmla="*/ 195395 h 2684094"/>
                <a:gd name="connsiteX8" fmla="*/ 1923162 w 4857280"/>
                <a:gd name="connsiteY8" fmla="*/ 22189 h 2684094"/>
                <a:gd name="connsiteX0" fmla="*/ 1923162 w 4842972"/>
                <a:gd name="connsiteY0" fmla="*/ 22189 h 2684095"/>
                <a:gd name="connsiteX1" fmla="*/ 444882 w 4842972"/>
                <a:gd name="connsiteY1" fmla="*/ 389825 h 2684095"/>
                <a:gd name="connsiteX2" fmla="*/ 768 w 4842972"/>
                <a:gd name="connsiteY2" fmla="*/ 1587936 h 2684095"/>
                <a:gd name="connsiteX3" fmla="*/ 518927 w 4842972"/>
                <a:gd name="connsiteY3" fmla="*/ 2553968 h 2684095"/>
                <a:gd name="connsiteX4" fmla="*/ 2486180 w 4842972"/>
                <a:gd name="connsiteY4" fmla="*/ 2669707 h 2684095"/>
                <a:gd name="connsiteX5" fmla="*/ 4361712 w 4842972"/>
                <a:gd name="connsiteY5" fmla="*/ 2544468 h 2684095"/>
                <a:gd name="connsiteX6" fmla="*/ 4819918 w 4842972"/>
                <a:gd name="connsiteY6" fmla="*/ 1443966 h 2684095"/>
                <a:gd name="connsiteX7" fmla="*/ 3958549 w 4842972"/>
                <a:gd name="connsiteY7" fmla="*/ 195395 h 2684095"/>
                <a:gd name="connsiteX8" fmla="*/ 1923162 w 4842972"/>
                <a:gd name="connsiteY8" fmla="*/ 22189 h 2684095"/>
                <a:gd name="connsiteX0" fmla="*/ 2006604 w 4843045"/>
                <a:gd name="connsiteY0" fmla="*/ 7226 h 2793926"/>
                <a:gd name="connsiteX1" fmla="*/ 444955 w 4843045"/>
                <a:gd name="connsiteY1" fmla="*/ 499656 h 2793926"/>
                <a:gd name="connsiteX2" fmla="*/ 841 w 4843045"/>
                <a:gd name="connsiteY2" fmla="*/ 1697767 h 2793926"/>
                <a:gd name="connsiteX3" fmla="*/ 519000 w 4843045"/>
                <a:gd name="connsiteY3" fmla="*/ 2663799 h 2793926"/>
                <a:gd name="connsiteX4" fmla="*/ 2486253 w 4843045"/>
                <a:gd name="connsiteY4" fmla="*/ 2779538 h 2793926"/>
                <a:gd name="connsiteX5" fmla="*/ 4361785 w 4843045"/>
                <a:gd name="connsiteY5" fmla="*/ 2654299 h 2793926"/>
                <a:gd name="connsiteX6" fmla="*/ 4819991 w 4843045"/>
                <a:gd name="connsiteY6" fmla="*/ 1553797 h 2793926"/>
                <a:gd name="connsiteX7" fmla="*/ 3958622 w 4843045"/>
                <a:gd name="connsiteY7" fmla="*/ 305226 h 2793926"/>
                <a:gd name="connsiteX8" fmla="*/ 2006604 w 4843045"/>
                <a:gd name="connsiteY8" fmla="*/ 7226 h 2793926"/>
                <a:gd name="connsiteX0" fmla="*/ 2006604 w 4843045"/>
                <a:gd name="connsiteY0" fmla="*/ 3666 h 2790366"/>
                <a:gd name="connsiteX1" fmla="*/ 444955 w 4843045"/>
                <a:gd name="connsiteY1" fmla="*/ 496096 h 2790366"/>
                <a:gd name="connsiteX2" fmla="*/ 841 w 4843045"/>
                <a:gd name="connsiteY2" fmla="*/ 1694207 h 2790366"/>
                <a:gd name="connsiteX3" fmla="*/ 519000 w 4843045"/>
                <a:gd name="connsiteY3" fmla="*/ 2660239 h 2790366"/>
                <a:gd name="connsiteX4" fmla="*/ 2486253 w 4843045"/>
                <a:gd name="connsiteY4" fmla="*/ 2775978 h 2790366"/>
                <a:gd name="connsiteX5" fmla="*/ 4361785 w 4843045"/>
                <a:gd name="connsiteY5" fmla="*/ 2650739 h 2790366"/>
                <a:gd name="connsiteX6" fmla="*/ 4819991 w 4843045"/>
                <a:gd name="connsiteY6" fmla="*/ 1550237 h 2790366"/>
                <a:gd name="connsiteX7" fmla="*/ 3958622 w 4843045"/>
                <a:gd name="connsiteY7" fmla="*/ 301666 h 2790366"/>
                <a:gd name="connsiteX8" fmla="*/ 2006604 w 4843045"/>
                <a:gd name="connsiteY8" fmla="*/ 3666 h 2790366"/>
                <a:gd name="connsiteX0" fmla="*/ 2197397 w 4843280"/>
                <a:gd name="connsiteY0" fmla="*/ 3666 h 2790366"/>
                <a:gd name="connsiteX1" fmla="*/ 445190 w 4843280"/>
                <a:gd name="connsiteY1" fmla="*/ 496096 h 2790366"/>
                <a:gd name="connsiteX2" fmla="*/ 1076 w 4843280"/>
                <a:gd name="connsiteY2" fmla="*/ 1694207 h 2790366"/>
                <a:gd name="connsiteX3" fmla="*/ 519235 w 4843280"/>
                <a:gd name="connsiteY3" fmla="*/ 2660239 h 2790366"/>
                <a:gd name="connsiteX4" fmla="*/ 2486488 w 4843280"/>
                <a:gd name="connsiteY4" fmla="*/ 2775978 h 2790366"/>
                <a:gd name="connsiteX5" fmla="*/ 4362020 w 4843280"/>
                <a:gd name="connsiteY5" fmla="*/ 2650739 h 2790366"/>
                <a:gd name="connsiteX6" fmla="*/ 4820226 w 4843280"/>
                <a:gd name="connsiteY6" fmla="*/ 1550237 h 2790366"/>
                <a:gd name="connsiteX7" fmla="*/ 3958857 w 4843280"/>
                <a:gd name="connsiteY7" fmla="*/ 301666 h 2790366"/>
                <a:gd name="connsiteX8" fmla="*/ 2197397 w 4843280"/>
                <a:gd name="connsiteY8" fmla="*/ 3666 h 2790366"/>
                <a:gd name="connsiteX0" fmla="*/ 2197397 w 4843280"/>
                <a:gd name="connsiteY0" fmla="*/ 810 h 2787510"/>
                <a:gd name="connsiteX1" fmla="*/ 445190 w 4843280"/>
                <a:gd name="connsiteY1" fmla="*/ 493240 h 2787510"/>
                <a:gd name="connsiteX2" fmla="*/ 1076 w 4843280"/>
                <a:gd name="connsiteY2" fmla="*/ 1691351 h 2787510"/>
                <a:gd name="connsiteX3" fmla="*/ 519235 w 4843280"/>
                <a:gd name="connsiteY3" fmla="*/ 2657383 h 2787510"/>
                <a:gd name="connsiteX4" fmla="*/ 2486488 w 4843280"/>
                <a:gd name="connsiteY4" fmla="*/ 2773122 h 2787510"/>
                <a:gd name="connsiteX5" fmla="*/ 4362020 w 4843280"/>
                <a:gd name="connsiteY5" fmla="*/ 2647883 h 2787510"/>
                <a:gd name="connsiteX6" fmla="*/ 4820226 w 4843280"/>
                <a:gd name="connsiteY6" fmla="*/ 1547381 h 2787510"/>
                <a:gd name="connsiteX7" fmla="*/ 3958857 w 4843280"/>
                <a:gd name="connsiteY7" fmla="*/ 298810 h 2787510"/>
                <a:gd name="connsiteX8" fmla="*/ 2197397 w 4843280"/>
                <a:gd name="connsiteY8" fmla="*/ 810 h 2787510"/>
                <a:gd name="connsiteX0" fmla="*/ 2197397 w 4843280"/>
                <a:gd name="connsiteY0" fmla="*/ 5089 h 2791789"/>
                <a:gd name="connsiteX1" fmla="*/ 445190 w 4843280"/>
                <a:gd name="connsiteY1" fmla="*/ 497519 h 2791789"/>
                <a:gd name="connsiteX2" fmla="*/ 1076 w 4843280"/>
                <a:gd name="connsiteY2" fmla="*/ 1695630 h 2791789"/>
                <a:gd name="connsiteX3" fmla="*/ 519235 w 4843280"/>
                <a:gd name="connsiteY3" fmla="*/ 2661662 h 2791789"/>
                <a:gd name="connsiteX4" fmla="*/ 2486488 w 4843280"/>
                <a:gd name="connsiteY4" fmla="*/ 2777401 h 2791789"/>
                <a:gd name="connsiteX5" fmla="*/ 4362020 w 4843280"/>
                <a:gd name="connsiteY5" fmla="*/ 2652162 h 2791789"/>
                <a:gd name="connsiteX6" fmla="*/ 4820226 w 4843280"/>
                <a:gd name="connsiteY6" fmla="*/ 1551660 h 2791789"/>
                <a:gd name="connsiteX7" fmla="*/ 3958857 w 4843280"/>
                <a:gd name="connsiteY7" fmla="*/ 303089 h 2791789"/>
                <a:gd name="connsiteX8" fmla="*/ 2197397 w 4843280"/>
                <a:gd name="connsiteY8" fmla="*/ 5089 h 2791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43280" h="2791789">
                  <a:moveTo>
                    <a:pt x="2197397" y="5089"/>
                  </a:moveTo>
                  <a:cubicBezTo>
                    <a:pt x="1611786" y="30560"/>
                    <a:pt x="811243" y="215762"/>
                    <a:pt x="445190" y="497519"/>
                  </a:cubicBezTo>
                  <a:cubicBezTo>
                    <a:pt x="79137" y="779276"/>
                    <a:pt x="-11265" y="1334940"/>
                    <a:pt x="1076" y="1695630"/>
                  </a:cubicBezTo>
                  <a:cubicBezTo>
                    <a:pt x="13417" y="2056321"/>
                    <a:pt x="105000" y="2481367"/>
                    <a:pt x="519235" y="2661662"/>
                  </a:cubicBezTo>
                  <a:cubicBezTo>
                    <a:pt x="933470" y="2841957"/>
                    <a:pt x="1846024" y="2778984"/>
                    <a:pt x="2486488" y="2777401"/>
                  </a:cubicBezTo>
                  <a:cubicBezTo>
                    <a:pt x="3126952" y="2775818"/>
                    <a:pt x="3973064" y="2856452"/>
                    <a:pt x="4362020" y="2652162"/>
                  </a:cubicBezTo>
                  <a:cubicBezTo>
                    <a:pt x="4750976" y="2447872"/>
                    <a:pt x="4906277" y="1943172"/>
                    <a:pt x="4820226" y="1551660"/>
                  </a:cubicBezTo>
                  <a:cubicBezTo>
                    <a:pt x="4734175" y="1160148"/>
                    <a:pt x="4395995" y="560851"/>
                    <a:pt x="3958857" y="303089"/>
                  </a:cubicBezTo>
                  <a:cubicBezTo>
                    <a:pt x="3521719" y="45327"/>
                    <a:pt x="2783008" y="-20382"/>
                    <a:pt x="2197397" y="5089"/>
                  </a:cubicBezTo>
                  <a:close/>
                </a:path>
              </a:pathLst>
            </a:custGeom>
            <a:solidFill>
              <a:srgbClr val="8F0FD3"/>
            </a:solidFill>
            <a:ln>
              <a:noFill/>
            </a:ln>
          </p:spPr>
          <p:style>
            <a:lnRef idx="2">
              <a:schemeClr val="accent1">
                <a:shade val="15000"/>
              </a:schemeClr>
            </a:lnRef>
            <a:fillRef idx="1">
              <a:schemeClr val="accent1"/>
            </a:fillRef>
            <a:effectRef idx="0">
              <a:schemeClr val="accent1"/>
            </a:effectRef>
            <a:fontRef idx="minor">
              <a:schemeClr val="lt1"/>
            </a:fontRef>
          </p:style>
          <p:txBody>
            <a:bodyPr lIns="792000" rIns="792000"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sz="2400">
                <a:solidFill>
                  <a:schemeClr val="bg1"/>
                </a:solidFill>
                <a:sym typeface="Wingdings" panose="05000000000000000000" pitchFamily="2" charset="2"/>
              </a:endParaRPr>
            </a:p>
          </p:txBody>
        </p:sp>
        <p:sp>
          <p:nvSpPr>
            <p:cNvPr id="15" name="Frihandsfigur: Form 14">
              <a:extLst>
                <a:ext uri="{FF2B5EF4-FFF2-40B4-BE49-F238E27FC236}">
                  <a16:creationId xmlns:a16="http://schemas.microsoft.com/office/drawing/2014/main" id="{E8A6E7C6-A086-0BA6-1304-48D4783FB023}"/>
                </a:ext>
              </a:extLst>
            </p:cNvPr>
            <p:cNvSpPr/>
            <p:nvPr/>
          </p:nvSpPr>
          <p:spPr>
            <a:xfrm>
              <a:off x="441219" y="4188106"/>
              <a:ext cx="5171991" cy="2121863"/>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22302 h 2660219"/>
                <a:gd name="connsiteX1" fmla="*/ 487794 w 4796883"/>
                <a:gd name="connsiteY1" fmla="*/ 243107 h 2660219"/>
                <a:gd name="connsiteX2" fmla="*/ 114 w 4796883"/>
                <a:gd name="connsiteY2" fmla="*/ 1593377 h 2660219"/>
                <a:gd name="connsiteX3" fmla="*/ 518274 w 4796883"/>
                <a:gd name="connsiteY3" fmla="*/ 2495728 h 2660219"/>
                <a:gd name="connsiteX4" fmla="*/ 2514714 w 4796883"/>
                <a:gd name="connsiteY4" fmla="*/ 2462057 h 2660219"/>
                <a:gd name="connsiteX5" fmla="*/ 4419714 w 4796883"/>
                <a:gd name="connsiteY5" fmla="*/ 2601404 h 2660219"/>
                <a:gd name="connsiteX6" fmla="*/ 4732134 w 4796883"/>
                <a:gd name="connsiteY6" fmla="*/ 1356420 h 2660219"/>
                <a:gd name="connsiteX7" fmla="*/ 4480674 w 4796883"/>
                <a:gd name="connsiteY7" fmla="*/ 158570 h 2660219"/>
                <a:gd name="connsiteX8" fmla="*/ 1966074 w 4796883"/>
                <a:gd name="connsiteY8" fmla="*/ 22302 h 2660219"/>
                <a:gd name="connsiteX0" fmla="*/ 1966074 w 4780987"/>
                <a:gd name="connsiteY0" fmla="*/ 22302 h 2660219"/>
                <a:gd name="connsiteX1" fmla="*/ 487794 w 4780987"/>
                <a:gd name="connsiteY1" fmla="*/ 243107 h 2660219"/>
                <a:gd name="connsiteX2" fmla="*/ 114 w 4780987"/>
                <a:gd name="connsiteY2" fmla="*/ 1593377 h 2660219"/>
                <a:gd name="connsiteX3" fmla="*/ 518274 w 4780987"/>
                <a:gd name="connsiteY3" fmla="*/ 2495728 h 2660219"/>
                <a:gd name="connsiteX4" fmla="*/ 2514714 w 4780987"/>
                <a:gd name="connsiteY4" fmla="*/ 2462057 h 2660219"/>
                <a:gd name="connsiteX5" fmla="*/ 4460251 w 4780987"/>
                <a:gd name="connsiteY5" fmla="*/ 2601404 h 2660219"/>
                <a:gd name="connsiteX6" fmla="*/ 4732134 w 4780987"/>
                <a:gd name="connsiteY6" fmla="*/ 1356420 h 2660219"/>
                <a:gd name="connsiteX7" fmla="*/ 4480674 w 4780987"/>
                <a:gd name="connsiteY7" fmla="*/ 158570 h 2660219"/>
                <a:gd name="connsiteX8" fmla="*/ 1966074 w 4780987"/>
                <a:gd name="connsiteY8" fmla="*/ 22302 h 2660219"/>
                <a:gd name="connsiteX0" fmla="*/ 1966074 w 4780987"/>
                <a:gd name="connsiteY0" fmla="*/ 2160 h 2786908"/>
                <a:gd name="connsiteX1" fmla="*/ 487794 w 4780987"/>
                <a:gd name="connsiteY1" fmla="*/ 369796 h 2786908"/>
                <a:gd name="connsiteX2" fmla="*/ 114 w 4780987"/>
                <a:gd name="connsiteY2" fmla="*/ 1720066 h 2786908"/>
                <a:gd name="connsiteX3" fmla="*/ 518274 w 4780987"/>
                <a:gd name="connsiteY3" fmla="*/ 2622417 h 2786908"/>
                <a:gd name="connsiteX4" fmla="*/ 2514714 w 4780987"/>
                <a:gd name="connsiteY4" fmla="*/ 2588746 h 2786908"/>
                <a:gd name="connsiteX5" fmla="*/ 4460251 w 4780987"/>
                <a:gd name="connsiteY5" fmla="*/ 2728093 h 2786908"/>
                <a:gd name="connsiteX6" fmla="*/ 4732134 w 4780987"/>
                <a:gd name="connsiteY6" fmla="*/ 1483109 h 2786908"/>
                <a:gd name="connsiteX7" fmla="*/ 4480674 w 4780987"/>
                <a:gd name="connsiteY7" fmla="*/ 285259 h 2786908"/>
                <a:gd name="connsiteX8" fmla="*/ 1966074 w 4780987"/>
                <a:gd name="connsiteY8" fmla="*/ 2160 h 2786908"/>
                <a:gd name="connsiteX0" fmla="*/ 1966074 w 4780987"/>
                <a:gd name="connsiteY0" fmla="*/ 2161 h 2713268"/>
                <a:gd name="connsiteX1" fmla="*/ 487794 w 4780987"/>
                <a:gd name="connsiteY1" fmla="*/ 369797 h 2713268"/>
                <a:gd name="connsiteX2" fmla="*/ 114 w 4780987"/>
                <a:gd name="connsiteY2" fmla="*/ 1720067 h 2713268"/>
                <a:gd name="connsiteX3" fmla="*/ 518274 w 4780987"/>
                <a:gd name="connsiteY3" fmla="*/ 2622418 h 2713268"/>
                <a:gd name="connsiteX4" fmla="*/ 2514714 w 4780987"/>
                <a:gd name="connsiteY4" fmla="*/ 2588747 h 2713268"/>
                <a:gd name="connsiteX5" fmla="*/ 4517766 w 4780987"/>
                <a:gd name="connsiteY5" fmla="*/ 2642787 h 2713268"/>
                <a:gd name="connsiteX6" fmla="*/ 4732134 w 4780987"/>
                <a:gd name="connsiteY6" fmla="*/ 1483110 h 2713268"/>
                <a:gd name="connsiteX7" fmla="*/ 4480674 w 4780987"/>
                <a:gd name="connsiteY7" fmla="*/ 285260 h 2713268"/>
                <a:gd name="connsiteX8" fmla="*/ 1966074 w 4780987"/>
                <a:gd name="connsiteY8" fmla="*/ 2161 h 2713268"/>
                <a:gd name="connsiteX0" fmla="*/ 1966074 w 4780987"/>
                <a:gd name="connsiteY0" fmla="*/ 2161 h 2763274"/>
                <a:gd name="connsiteX1" fmla="*/ 487794 w 4780987"/>
                <a:gd name="connsiteY1" fmla="*/ 369797 h 2763274"/>
                <a:gd name="connsiteX2" fmla="*/ 114 w 4780987"/>
                <a:gd name="connsiteY2" fmla="*/ 1720067 h 2763274"/>
                <a:gd name="connsiteX3" fmla="*/ 518275 w 4780987"/>
                <a:gd name="connsiteY3" fmla="*/ 2719912 h 2763274"/>
                <a:gd name="connsiteX4" fmla="*/ 2514714 w 4780987"/>
                <a:gd name="connsiteY4" fmla="*/ 2588747 h 2763274"/>
                <a:gd name="connsiteX5" fmla="*/ 4517766 w 4780987"/>
                <a:gd name="connsiteY5" fmla="*/ 2642787 h 2763274"/>
                <a:gd name="connsiteX6" fmla="*/ 4732134 w 4780987"/>
                <a:gd name="connsiteY6" fmla="*/ 1483110 h 2763274"/>
                <a:gd name="connsiteX7" fmla="*/ 4480674 w 4780987"/>
                <a:gd name="connsiteY7" fmla="*/ 285260 h 2763274"/>
                <a:gd name="connsiteX8" fmla="*/ 1966074 w 4780987"/>
                <a:gd name="connsiteY8" fmla="*/ 2161 h 2763274"/>
                <a:gd name="connsiteX0" fmla="*/ 1966074 w 4780987"/>
                <a:gd name="connsiteY0" fmla="*/ 2161 h 2776260"/>
                <a:gd name="connsiteX1" fmla="*/ 487794 w 4780987"/>
                <a:gd name="connsiteY1" fmla="*/ 369797 h 2776260"/>
                <a:gd name="connsiteX2" fmla="*/ 114 w 4780987"/>
                <a:gd name="connsiteY2" fmla="*/ 1720067 h 2776260"/>
                <a:gd name="connsiteX3" fmla="*/ 518275 w 4780987"/>
                <a:gd name="connsiteY3" fmla="*/ 2719912 h 2776260"/>
                <a:gd name="connsiteX4" fmla="*/ 2529092 w 4780987"/>
                <a:gd name="connsiteY4" fmla="*/ 2649679 h 2776260"/>
                <a:gd name="connsiteX5" fmla="*/ 4517766 w 4780987"/>
                <a:gd name="connsiteY5" fmla="*/ 2642787 h 2776260"/>
                <a:gd name="connsiteX6" fmla="*/ 4732134 w 4780987"/>
                <a:gd name="connsiteY6" fmla="*/ 1483110 h 2776260"/>
                <a:gd name="connsiteX7" fmla="*/ 4480674 w 4780987"/>
                <a:gd name="connsiteY7" fmla="*/ 285260 h 2776260"/>
                <a:gd name="connsiteX8" fmla="*/ 1966074 w 4780987"/>
                <a:gd name="connsiteY8" fmla="*/ 2161 h 2776260"/>
                <a:gd name="connsiteX0" fmla="*/ 1966074 w 4762284"/>
                <a:gd name="connsiteY0" fmla="*/ 24573 h 2798673"/>
                <a:gd name="connsiteX1" fmla="*/ 487794 w 4762284"/>
                <a:gd name="connsiteY1" fmla="*/ 392209 h 2798673"/>
                <a:gd name="connsiteX2" fmla="*/ 114 w 4762284"/>
                <a:gd name="connsiteY2" fmla="*/ 1742479 h 2798673"/>
                <a:gd name="connsiteX3" fmla="*/ 518275 w 4762284"/>
                <a:gd name="connsiteY3" fmla="*/ 2742324 h 2798673"/>
                <a:gd name="connsiteX4" fmla="*/ 2529092 w 4762284"/>
                <a:gd name="connsiteY4" fmla="*/ 2672091 h 2798673"/>
                <a:gd name="connsiteX5" fmla="*/ 4517766 w 4762284"/>
                <a:gd name="connsiteY5" fmla="*/ 2665199 h 2798673"/>
                <a:gd name="connsiteX6" fmla="*/ 4732134 w 4762284"/>
                <a:gd name="connsiteY6" fmla="*/ 1505522 h 2798673"/>
                <a:gd name="connsiteX7" fmla="*/ 4001461 w 4762284"/>
                <a:gd name="connsiteY7" fmla="*/ 197779 h 2798673"/>
                <a:gd name="connsiteX8" fmla="*/ 1966074 w 4762284"/>
                <a:gd name="connsiteY8" fmla="*/ 24573 h 2798673"/>
                <a:gd name="connsiteX0" fmla="*/ 1966074 w 4818887"/>
                <a:gd name="connsiteY0" fmla="*/ 28643 h 2802743"/>
                <a:gd name="connsiteX1" fmla="*/ 487794 w 4818887"/>
                <a:gd name="connsiteY1" fmla="*/ 396279 h 2802743"/>
                <a:gd name="connsiteX2" fmla="*/ 114 w 4818887"/>
                <a:gd name="connsiteY2" fmla="*/ 1746549 h 2802743"/>
                <a:gd name="connsiteX3" fmla="*/ 518275 w 4818887"/>
                <a:gd name="connsiteY3" fmla="*/ 2746394 h 2802743"/>
                <a:gd name="connsiteX4" fmla="*/ 2529092 w 4818887"/>
                <a:gd name="connsiteY4" fmla="*/ 2676161 h 2802743"/>
                <a:gd name="connsiteX5" fmla="*/ 4517766 w 4818887"/>
                <a:gd name="connsiteY5" fmla="*/ 2669269 h 2802743"/>
                <a:gd name="connsiteX6" fmla="*/ 4812003 w 4818887"/>
                <a:gd name="connsiteY6" fmla="*/ 1602579 h 2802743"/>
                <a:gd name="connsiteX7" fmla="*/ 4001461 w 4818887"/>
                <a:gd name="connsiteY7" fmla="*/ 201849 h 2802743"/>
                <a:gd name="connsiteX8" fmla="*/ 1966074 w 4818887"/>
                <a:gd name="connsiteY8" fmla="*/ 28643 h 2802743"/>
                <a:gd name="connsiteX0" fmla="*/ 1966074 w 4818887"/>
                <a:gd name="connsiteY0" fmla="*/ 28643 h 2802743"/>
                <a:gd name="connsiteX1" fmla="*/ 487794 w 4818887"/>
                <a:gd name="connsiteY1" fmla="*/ 396279 h 2802743"/>
                <a:gd name="connsiteX2" fmla="*/ 114 w 4818887"/>
                <a:gd name="connsiteY2" fmla="*/ 1746549 h 2802743"/>
                <a:gd name="connsiteX3" fmla="*/ 518275 w 4818887"/>
                <a:gd name="connsiteY3" fmla="*/ 2746394 h 2802743"/>
                <a:gd name="connsiteX4" fmla="*/ 2529092 w 4818887"/>
                <a:gd name="connsiteY4" fmla="*/ 2676161 h 2802743"/>
                <a:gd name="connsiteX5" fmla="*/ 4517766 w 4818887"/>
                <a:gd name="connsiteY5" fmla="*/ 2669269 h 2802743"/>
                <a:gd name="connsiteX6" fmla="*/ 4812003 w 4818887"/>
                <a:gd name="connsiteY6" fmla="*/ 1602579 h 2802743"/>
                <a:gd name="connsiteX7" fmla="*/ 4001461 w 4818887"/>
                <a:gd name="connsiteY7" fmla="*/ 201849 h 2802743"/>
                <a:gd name="connsiteX8" fmla="*/ 1966074 w 4818887"/>
                <a:gd name="connsiteY8" fmla="*/ 28643 h 2802743"/>
                <a:gd name="connsiteX0" fmla="*/ 1966074 w 4876896"/>
                <a:gd name="connsiteY0" fmla="*/ 28643 h 2802743"/>
                <a:gd name="connsiteX1" fmla="*/ 487794 w 4876896"/>
                <a:gd name="connsiteY1" fmla="*/ 396279 h 2802743"/>
                <a:gd name="connsiteX2" fmla="*/ 114 w 4876896"/>
                <a:gd name="connsiteY2" fmla="*/ 1746549 h 2802743"/>
                <a:gd name="connsiteX3" fmla="*/ 518275 w 4876896"/>
                <a:gd name="connsiteY3" fmla="*/ 2746394 h 2802743"/>
                <a:gd name="connsiteX4" fmla="*/ 2529092 w 4876896"/>
                <a:gd name="connsiteY4" fmla="*/ 2676161 h 2802743"/>
                <a:gd name="connsiteX5" fmla="*/ 4517766 w 4876896"/>
                <a:gd name="connsiteY5" fmla="*/ 2669269 h 2802743"/>
                <a:gd name="connsiteX6" fmla="*/ 4812003 w 4876896"/>
                <a:gd name="connsiteY6" fmla="*/ 1602579 h 2802743"/>
                <a:gd name="connsiteX7" fmla="*/ 4001461 w 4876896"/>
                <a:gd name="connsiteY7" fmla="*/ 201849 h 2802743"/>
                <a:gd name="connsiteX8" fmla="*/ 1966074 w 4876896"/>
                <a:gd name="connsiteY8" fmla="*/ 28643 h 2802743"/>
                <a:gd name="connsiteX0" fmla="*/ 1966074 w 4980429"/>
                <a:gd name="connsiteY0" fmla="*/ 27120 h 2801220"/>
                <a:gd name="connsiteX1" fmla="*/ 487794 w 4980429"/>
                <a:gd name="connsiteY1" fmla="*/ 394756 h 2801220"/>
                <a:gd name="connsiteX2" fmla="*/ 114 w 4980429"/>
                <a:gd name="connsiteY2" fmla="*/ 1745026 h 2801220"/>
                <a:gd name="connsiteX3" fmla="*/ 518275 w 4980429"/>
                <a:gd name="connsiteY3" fmla="*/ 2744871 h 2801220"/>
                <a:gd name="connsiteX4" fmla="*/ 2529092 w 4980429"/>
                <a:gd name="connsiteY4" fmla="*/ 2674638 h 2801220"/>
                <a:gd name="connsiteX5" fmla="*/ 4517766 w 4980429"/>
                <a:gd name="connsiteY5" fmla="*/ 2667746 h 2801220"/>
                <a:gd name="connsiteX6" fmla="*/ 4935437 w 4980429"/>
                <a:gd name="connsiteY6" fmla="*/ 1567243 h 2801220"/>
                <a:gd name="connsiteX7" fmla="*/ 4001461 w 4980429"/>
                <a:gd name="connsiteY7" fmla="*/ 200326 h 2801220"/>
                <a:gd name="connsiteX8" fmla="*/ 1966074 w 4980429"/>
                <a:gd name="connsiteY8" fmla="*/ 27120 h 2801220"/>
                <a:gd name="connsiteX0" fmla="*/ 1966074 w 4965646"/>
                <a:gd name="connsiteY0" fmla="*/ 27120 h 2801220"/>
                <a:gd name="connsiteX1" fmla="*/ 487794 w 4965646"/>
                <a:gd name="connsiteY1" fmla="*/ 394756 h 2801220"/>
                <a:gd name="connsiteX2" fmla="*/ 114 w 4965646"/>
                <a:gd name="connsiteY2" fmla="*/ 1745026 h 2801220"/>
                <a:gd name="connsiteX3" fmla="*/ 518275 w 4965646"/>
                <a:gd name="connsiteY3" fmla="*/ 2744871 h 2801220"/>
                <a:gd name="connsiteX4" fmla="*/ 2529092 w 4965646"/>
                <a:gd name="connsiteY4" fmla="*/ 2674638 h 2801220"/>
                <a:gd name="connsiteX5" fmla="*/ 4517766 w 4965646"/>
                <a:gd name="connsiteY5" fmla="*/ 2667746 h 2801220"/>
                <a:gd name="connsiteX6" fmla="*/ 4935437 w 4965646"/>
                <a:gd name="connsiteY6" fmla="*/ 1567243 h 2801220"/>
                <a:gd name="connsiteX7" fmla="*/ 4001461 w 4965646"/>
                <a:gd name="connsiteY7" fmla="*/ 200326 h 2801220"/>
                <a:gd name="connsiteX8" fmla="*/ 1966074 w 4965646"/>
                <a:gd name="connsiteY8" fmla="*/ 27120 h 2801220"/>
                <a:gd name="connsiteX0" fmla="*/ 1966579 w 4966151"/>
                <a:gd name="connsiteY0" fmla="*/ 27120 h 2755942"/>
                <a:gd name="connsiteX1" fmla="*/ 488299 w 4966151"/>
                <a:gd name="connsiteY1" fmla="*/ 394756 h 2755942"/>
                <a:gd name="connsiteX2" fmla="*/ 619 w 4966151"/>
                <a:gd name="connsiteY2" fmla="*/ 1745026 h 2755942"/>
                <a:gd name="connsiteX3" fmla="*/ 562344 w 4966151"/>
                <a:gd name="connsiteY3" fmla="*/ 2558899 h 2755942"/>
                <a:gd name="connsiteX4" fmla="*/ 2529597 w 4966151"/>
                <a:gd name="connsiteY4" fmla="*/ 2674638 h 2755942"/>
                <a:gd name="connsiteX5" fmla="*/ 4518271 w 4966151"/>
                <a:gd name="connsiteY5" fmla="*/ 2667746 h 2755942"/>
                <a:gd name="connsiteX6" fmla="*/ 4935942 w 4966151"/>
                <a:gd name="connsiteY6" fmla="*/ 1567243 h 2755942"/>
                <a:gd name="connsiteX7" fmla="*/ 4001966 w 4966151"/>
                <a:gd name="connsiteY7" fmla="*/ 200326 h 2755942"/>
                <a:gd name="connsiteX8" fmla="*/ 1966579 w 4966151"/>
                <a:gd name="connsiteY8" fmla="*/ 27120 h 2755942"/>
                <a:gd name="connsiteX0" fmla="*/ 1966579 w 4964185"/>
                <a:gd name="connsiteY0" fmla="*/ 27120 h 2683034"/>
                <a:gd name="connsiteX1" fmla="*/ 488299 w 4964185"/>
                <a:gd name="connsiteY1" fmla="*/ 394756 h 2683034"/>
                <a:gd name="connsiteX2" fmla="*/ 619 w 4964185"/>
                <a:gd name="connsiteY2" fmla="*/ 1745026 h 2683034"/>
                <a:gd name="connsiteX3" fmla="*/ 562344 w 4964185"/>
                <a:gd name="connsiteY3" fmla="*/ 2558899 h 2683034"/>
                <a:gd name="connsiteX4" fmla="*/ 2529597 w 4964185"/>
                <a:gd name="connsiteY4" fmla="*/ 2674638 h 2683034"/>
                <a:gd name="connsiteX5" fmla="*/ 4518272 w 4964185"/>
                <a:gd name="connsiteY5" fmla="*/ 2549399 h 2683034"/>
                <a:gd name="connsiteX6" fmla="*/ 4935942 w 4964185"/>
                <a:gd name="connsiteY6" fmla="*/ 1567243 h 2683034"/>
                <a:gd name="connsiteX7" fmla="*/ 4001966 w 4964185"/>
                <a:gd name="connsiteY7" fmla="*/ 200326 h 2683034"/>
                <a:gd name="connsiteX8" fmla="*/ 1966579 w 4964185"/>
                <a:gd name="connsiteY8" fmla="*/ 27120 h 2683034"/>
                <a:gd name="connsiteX0" fmla="*/ 1923162 w 4920768"/>
                <a:gd name="connsiteY0" fmla="*/ 27120 h 2686552"/>
                <a:gd name="connsiteX1" fmla="*/ 444882 w 4920768"/>
                <a:gd name="connsiteY1" fmla="*/ 394756 h 2686552"/>
                <a:gd name="connsiteX2" fmla="*/ 768 w 4920768"/>
                <a:gd name="connsiteY2" fmla="*/ 1592867 h 2686552"/>
                <a:gd name="connsiteX3" fmla="*/ 518927 w 4920768"/>
                <a:gd name="connsiteY3" fmla="*/ 2558899 h 2686552"/>
                <a:gd name="connsiteX4" fmla="*/ 2486180 w 4920768"/>
                <a:gd name="connsiteY4" fmla="*/ 2674638 h 2686552"/>
                <a:gd name="connsiteX5" fmla="*/ 4474855 w 4920768"/>
                <a:gd name="connsiteY5" fmla="*/ 2549399 h 2686552"/>
                <a:gd name="connsiteX6" fmla="*/ 4892525 w 4920768"/>
                <a:gd name="connsiteY6" fmla="*/ 1567243 h 2686552"/>
                <a:gd name="connsiteX7" fmla="*/ 3958549 w 4920768"/>
                <a:gd name="connsiteY7" fmla="*/ 200326 h 2686552"/>
                <a:gd name="connsiteX8" fmla="*/ 1923162 w 4920768"/>
                <a:gd name="connsiteY8" fmla="*/ 27120 h 2686552"/>
                <a:gd name="connsiteX0" fmla="*/ 1923162 w 4857280"/>
                <a:gd name="connsiteY0" fmla="*/ 22189 h 2684094"/>
                <a:gd name="connsiteX1" fmla="*/ 444882 w 4857280"/>
                <a:gd name="connsiteY1" fmla="*/ 389825 h 2684094"/>
                <a:gd name="connsiteX2" fmla="*/ 768 w 4857280"/>
                <a:gd name="connsiteY2" fmla="*/ 1587936 h 2684094"/>
                <a:gd name="connsiteX3" fmla="*/ 518927 w 4857280"/>
                <a:gd name="connsiteY3" fmla="*/ 2553968 h 2684094"/>
                <a:gd name="connsiteX4" fmla="*/ 2486180 w 4857280"/>
                <a:gd name="connsiteY4" fmla="*/ 2669707 h 2684094"/>
                <a:gd name="connsiteX5" fmla="*/ 4474855 w 4857280"/>
                <a:gd name="connsiteY5" fmla="*/ 2544468 h 2684094"/>
                <a:gd name="connsiteX6" fmla="*/ 4819918 w 4857280"/>
                <a:gd name="connsiteY6" fmla="*/ 1443966 h 2684094"/>
                <a:gd name="connsiteX7" fmla="*/ 3958549 w 4857280"/>
                <a:gd name="connsiteY7" fmla="*/ 195395 h 2684094"/>
                <a:gd name="connsiteX8" fmla="*/ 1923162 w 4857280"/>
                <a:gd name="connsiteY8" fmla="*/ 22189 h 2684094"/>
                <a:gd name="connsiteX0" fmla="*/ 1923162 w 4842972"/>
                <a:gd name="connsiteY0" fmla="*/ 22189 h 2684095"/>
                <a:gd name="connsiteX1" fmla="*/ 444882 w 4842972"/>
                <a:gd name="connsiteY1" fmla="*/ 389825 h 2684095"/>
                <a:gd name="connsiteX2" fmla="*/ 768 w 4842972"/>
                <a:gd name="connsiteY2" fmla="*/ 1587936 h 2684095"/>
                <a:gd name="connsiteX3" fmla="*/ 518927 w 4842972"/>
                <a:gd name="connsiteY3" fmla="*/ 2553968 h 2684095"/>
                <a:gd name="connsiteX4" fmla="*/ 2486180 w 4842972"/>
                <a:gd name="connsiteY4" fmla="*/ 2669707 h 2684095"/>
                <a:gd name="connsiteX5" fmla="*/ 4361712 w 4842972"/>
                <a:gd name="connsiteY5" fmla="*/ 2544468 h 2684095"/>
                <a:gd name="connsiteX6" fmla="*/ 4819918 w 4842972"/>
                <a:gd name="connsiteY6" fmla="*/ 1443966 h 2684095"/>
                <a:gd name="connsiteX7" fmla="*/ 3958549 w 4842972"/>
                <a:gd name="connsiteY7" fmla="*/ 195395 h 2684095"/>
                <a:gd name="connsiteX8" fmla="*/ 1923162 w 4842972"/>
                <a:gd name="connsiteY8" fmla="*/ 22189 h 2684095"/>
                <a:gd name="connsiteX0" fmla="*/ 2006604 w 4843045"/>
                <a:gd name="connsiteY0" fmla="*/ 7226 h 2793926"/>
                <a:gd name="connsiteX1" fmla="*/ 444955 w 4843045"/>
                <a:gd name="connsiteY1" fmla="*/ 499656 h 2793926"/>
                <a:gd name="connsiteX2" fmla="*/ 841 w 4843045"/>
                <a:gd name="connsiteY2" fmla="*/ 1697767 h 2793926"/>
                <a:gd name="connsiteX3" fmla="*/ 519000 w 4843045"/>
                <a:gd name="connsiteY3" fmla="*/ 2663799 h 2793926"/>
                <a:gd name="connsiteX4" fmla="*/ 2486253 w 4843045"/>
                <a:gd name="connsiteY4" fmla="*/ 2779538 h 2793926"/>
                <a:gd name="connsiteX5" fmla="*/ 4361785 w 4843045"/>
                <a:gd name="connsiteY5" fmla="*/ 2654299 h 2793926"/>
                <a:gd name="connsiteX6" fmla="*/ 4819991 w 4843045"/>
                <a:gd name="connsiteY6" fmla="*/ 1553797 h 2793926"/>
                <a:gd name="connsiteX7" fmla="*/ 3958622 w 4843045"/>
                <a:gd name="connsiteY7" fmla="*/ 305226 h 2793926"/>
                <a:gd name="connsiteX8" fmla="*/ 2006604 w 4843045"/>
                <a:gd name="connsiteY8" fmla="*/ 7226 h 2793926"/>
                <a:gd name="connsiteX0" fmla="*/ 2006604 w 4843045"/>
                <a:gd name="connsiteY0" fmla="*/ 3666 h 2790366"/>
                <a:gd name="connsiteX1" fmla="*/ 444955 w 4843045"/>
                <a:gd name="connsiteY1" fmla="*/ 496096 h 2790366"/>
                <a:gd name="connsiteX2" fmla="*/ 841 w 4843045"/>
                <a:gd name="connsiteY2" fmla="*/ 1694207 h 2790366"/>
                <a:gd name="connsiteX3" fmla="*/ 519000 w 4843045"/>
                <a:gd name="connsiteY3" fmla="*/ 2660239 h 2790366"/>
                <a:gd name="connsiteX4" fmla="*/ 2486253 w 4843045"/>
                <a:gd name="connsiteY4" fmla="*/ 2775978 h 2790366"/>
                <a:gd name="connsiteX5" fmla="*/ 4361785 w 4843045"/>
                <a:gd name="connsiteY5" fmla="*/ 2650739 h 2790366"/>
                <a:gd name="connsiteX6" fmla="*/ 4819991 w 4843045"/>
                <a:gd name="connsiteY6" fmla="*/ 1550237 h 2790366"/>
                <a:gd name="connsiteX7" fmla="*/ 3958622 w 4843045"/>
                <a:gd name="connsiteY7" fmla="*/ 301666 h 2790366"/>
                <a:gd name="connsiteX8" fmla="*/ 2006604 w 4843045"/>
                <a:gd name="connsiteY8" fmla="*/ 3666 h 2790366"/>
                <a:gd name="connsiteX0" fmla="*/ 2197397 w 4843280"/>
                <a:gd name="connsiteY0" fmla="*/ 3666 h 2790366"/>
                <a:gd name="connsiteX1" fmla="*/ 445190 w 4843280"/>
                <a:gd name="connsiteY1" fmla="*/ 496096 h 2790366"/>
                <a:gd name="connsiteX2" fmla="*/ 1076 w 4843280"/>
                <a:gd name="connsiteY2" fmla="*/ 1694207 h 2790366"/>
                <a:gd name="connsiteX3" fmla="*/ 519235 w 4843280"/>
                <a:gd name="connsiteY3" fmla="*/ 2660239 h 2790366"/>
                <a:gd name="connsiteX4" fmla="*/ 2486488 w 4843280"/>
                <a:gd name="connsiteY4" fmla="*/ 2775978 h 2790366"/>
                <a:gd name="connsiteX5" fmla="*/ 4362020 w 4843280"/>
                <a:gd name="connsiteY5" fmla="*/ 2650739 h 2790366"/>
                <a:gd name="connsiteX6" fmla="*/ 4820226 w 4843280"/>
                <a:gd name="connsiteY6" fmla="*/ 1550237 h 2790366"/>
                <a:gd name="connsiteX7" fmla="*/ 3958857 w 4843280"/>
                <a:gd name="connsiteY7" fmla="*/ 301666 h 2790366"/>
                <a:gd name="connsiteX8" fmla="*/ 2197397 w 4843280"/>
                <a:gd name="connsiteY8" fmla="*/ 3666 h 2790366"/>
                <a:gd name="connsiteX0" fmla="*/ 2197397 w 4843280"/>
                <a:gd name="connsiteY0" fmla="*/ 810 h 2787510"/>
                <a:gd name="connsiteX1" fmla="*/ 445190 w 4843280"/>
                <a:gd name="connsiteY1" fmla="*/ 493240 h 2787510"/>
                <a:gd name="connsiteX2" fmla="*/ 1076 w 4843280"/>
                <a:gd name="connsiteY2" fmla="*/ 1691351 h 2787510"/>
                <a:gd name="connsiteX3" fmla="*/ 519235 w 4843280"/>
                <a:gd name="connsiteY3" fmla="*/ 2657383 h 2787510"/>
                <a:gd name="connsiteX4" fmla="*/ 2486488 w 4843280"/>
                <a:gd name="connsiteY4" fmla="*/ 2773122 h 2787510"/>
                <a:gd name="connsiteX5" fmla="*/ 4362020 w 4843280"/>
                <a:gd name="connsiteY5" fmla="*/ 2647883 h 2787510"/>
                <a:gd name="connsiteX6" fmla="*/ 4820226 w 4843280"/>
                <a:gd name="connsiteY6" fmla="*/ 1547381 h 2787510"/>
                <a:gd name="connsiteX7" fmla="*/ 3958857 w 4843280"/>
                <a:gd name="connsiteY7" fmla="*/ 298810 h 2787510"/>
                <a:gd name="connsiteX8" fmla="*/ 2197397 w 4843280"/>
                <a:gd name="connsiteY8" fmla="*/ 810 h 2787510"/>
                <a:gd name="connsiteX0" fmla="*/ 2197397 w 4843280"/>
                <a:gd name="connsiteY0" fmla="*/ 5089 h 2791789"/>
                <a:gd name="connsiteX1" fmla="*/ 445190 w 4843280"/>
                <a:gd name="connsiteY1" fmla="*/ 497519 h 2791789"/>
                <a:gd name="connsiteX2" fmla="*/ 1076 w 4843280"/>
                <a:gd name="connsiteY2" fmla="*/ 1695630 h 2791789"/>
                <a:gd name="connsiteX3" fmla="*/ 519235 w 4843280"/>
                <a:gd name="connsiteY3" fmla="*/ 2661662 h 2791789"/>
                <a:gd name="connsiteX4" fmla="*/ 2486488 w 4843280"/>
                <a:gd name="connsiteY4" fmla="*/ 2777401 h 2791789"/>
                <a:gd name="connsiteX5" fmla="*/ 4362020 w 4843280"/>
                <a:gd name="connsiteY5" fmla="*/ 2652162 h 2791789"/>
                <a:gd name="connsiteX6" fmla="*/ 4820226 w 4843280"/>
                <a:gd name="connsiteY6" fmla="*/ 1551660 h 2791789"/>
                <a:gd name="connsiteX7" fmla="*/ 3958857 w 4843280"/>
                <a:gd name="connsiteY7" fmla="*/ 303089 h 2791789"/>
                <a:gd name="connsiteX8" fmla="*/ 2197397 w 4843280"/>
                <a:gd name="connsiteY8" fmla="*/ 5089 h 2791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43280" h="2791789">
                  <a:moveTo>
                    <a:pt x="2197397" y="5089"/>
                  </a:moveTo>
                  <a:cubicBezTo>
                    <a:pt x="1611786" y="30560"/>
                    <a:pt x="811243" y="215762"/>
                    <a:pt x="445190" y="497519"/>
                  </a:cubicBezTo>
                  <a:cubicBezTo>
                    <a:pt x="79137" y="779276"/>
                    <a:pt x="-11265" y="1334940"/>
                    <a:pt x="1076" y="1695630"/>
                  </a:cubicBezTo>
                  <a:cubicBezTo>
                    <a:pt x="13417" y="2056321"/>
                    <a:pt x="105000" y="2481367"/>
                    <a:pt x="519235" y="2661662"/>
                  </a:cubicBezTo>
                  <a:cubicBezTo>
                    <a:pt x="933470" y="2841957"/>
                    <a:pt x="1846024" y="2778984"/>
                    <a:pt x="2486488" y="2777401"/>
                  </a:cubicBezTo>
                  <a:cubicBezTo>
                    <a:pt x="3126952" y="2775818"/>
                    <a:pt x="3973064" y="2856452"/>
                    <a:pt x="4362020" y="2652162"/>
                  </a:cubicBezTo>
                  <a:cubicBezTo>
                    <a:pt x="4750976" y="2447872"/>
                    <a:pt x="4906277" y="1943172"/>
                    <a:pt x="4820226" y="1551660"/>
                  </a:cubicBezTo>
                  <a:cubicBezTo>
                    <a:pt x="4734175" y="1160148"/>
                    <a:pt x="4395995" y="560851"/>
                    <a:pt x="3958857" y="303089"/>
                  </a:cubicBezTo>
                  <a:cubicBezTo>
                    <a:pt x="3521719" y="45327"/>
                    <a:pt x="2783008" y="-20382"/>
                    <a:pt x="2197397" y="5089"/>
                  </a:cubicBezTo>
                  <a:close/>
                </a:path>
              </a:pathLst>
            </a:custGeom>
            <a:solidFill>
              <a:srgbClr val="460084"/>
            </a:solidFill>
            <a:ln>
              <a:noFill/>
            </a:ln>
          </p:spPr>
          <p:style>
            <a:lnRef idx="2">
              <a:schemeClr val="accent1">
                <a:shade val="15000"/>
              </a:schemeClr>
            </a:lnRef>
            <a:fillRef idx="1">
              <a:schemeClr val="accent1"/>
            </a:fillRef>
            <a:effectRef idx="0">
              <a:schemeClr val="accent1"/>
            </a:effectRef>
            <a:fontRef idx="minor">
              <a:schemeClr val="lt1"/>
            </a:fontRef>
          </p:style>
          <p:txBody>
            <a:bodyPr lIns="1044000" rIns="468000"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sv-SE" sz="4000" dirty="0">
                  <a:solidFill>
                    <a:schemeClr val="bg1"/>
                  </a:solidFill>
                  <a:latin typeface="+mj-lt"/>
                  <a:ea typeface="Calibri" panose="020F0502020204030204" pitchFamily="34" charset="0"/>
                </a:rPr>
                <a:t>Nätverk</a:t>
              </a:r>
            </a:p>
          </p:txBody>
        </p:sp>
        <p:sp>
          <p:nvSpPr>
            <p:cNvPr id="16" name="textruta 15">
              <a:extLst>
                <a:ext uri="{FF2B5EF4-FFF2-40B4-BE49-F238E27FC236}">
                  <a16:creationId xmlns:a16="http://schemas.microsoft.com/office/drawing/2014/main" id="{8EBDA966-FE1B-A922-75C8-5541C9DA7A0E}"/>
                </a:ext>
              </a:extLst>
            </p:cNvPr>
            <p:cNvSpPr txBox="1"/>
            <p:nvPr/>
          </p:nvSpPr>
          <p:spPr>
            <a:xfrm>
              <a:off x="758063" y="4772074"/>
              <a:ext cx="716863" cy="1200329"/>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7200" b="1">
                  <a:solidFill>
                    <a:schemeClr val="bg1"/>
                  </a:solidFill>
                  <a:latin typeface="+mj-lt"/>
                </a:rPr>
                <a:t>3</a:t>
              </a:r>
            </a:p>
          </p:txBody>
        </p:sp>
      </p:grpSp>
      <p:sp>
        <p:nvSpPr>
          <p:cNvPr id="17" name="textruta 16">
            <a:extLst>
              <a:ext uri="{FF2B5EF4-FFF2-40B4-BE49-F238E27FC236}">
                <a16:creationId xmlns:a16="http://schemas.microsoft.com/office/drawing/2014/main" id="{B77DD755-C097-0794-0302-4A85E75CBDEE}"/>
              </a:ext>
            </a:extLst>
          </p:cNvPr>
          <p:cNvSpPr txBox="1"/>
          <p:nvPr/>
        </p:nvSpPr>
        <p:spPr>
          <a:xfrm>
            <a:off x="6613973" y="427955"/>
            <a:ext cx="5506122" cy="769441"/>
          </a:xfrm>
          <a:prstGeom prst="rect">
            <a:avLst/>
          </a:prstGeom>
          <a:noFill/>
        </p:spPr>
        <p:txBody>
          <a:bodyPr wrap="square" rtlCol="0">
            <a:spAutoFit/>
          </a:bodyPr>
          <a:lstStyle/>
          <a:p>
            <a:r>
              <a:rPr lang="sv-SE" sz="4400">
                <a:solidFill>
                  <a:schemeClr val="bg1"/>
                </a:solidFill>
                <a:latin typeface="+mj-lt"/>
              </a:rPr>
              <a:t>Omställningsarenan</a:t>
            </a:r>
          </a:p>
        </p:txBody>
      </p:sp>
    </p:spTree>
    <p:extLst>
      <p:ext uri="{BB962C8B-B14F-4D97-AF65-F5344CB8AC3E}">
        <p14:creationId xmlns:p14="http://schemas.microsoft.com/office/powerpoint/2010/main" val="7095576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D12547CF-41FA-5372-FD16-B425FACED7E9}"/>
              </a:ext>
            </a:extLst>
          </p:cNvPr>
          <p:cNvPicPr>
            <a:picLocks noChangeAspect="1" noChangeArrowheads="1"/>
          </p:cNvPicPr>
          <p:nvPr/>
        </p:nvPicPr>
        <p:blipFill>
          <a:blip r:embed="rId2"/>
          <a:srcRect l="4771" r="4771"/>
          <a:stretch/>
        </p:blipFill>
        <p:spPr bwMode="auto">
          <a:xfrm>
            <a:off x="1838244" y="4572000"/>
            <a:ext cx="8515350" cy="2286000"/>
          </a:xfrm>
          <a:prstGeom prst="rect">
            <a:avLst/>
          </a:prstGeom>
          <a:noFill/>
          <a:extLst>
            <a:ext uri="{909E8E84-426E-40DD-AFC4-6F175D3DCCD1}">
              <a14:hiddenFill xmlns:a14="http://schemas.microsoft.com/office/drawing/2010/main">
                <a:solidFill>
                  <a:srgbClr val="FFFFFF"/>
                </a:solidFill>
              </a14:hiddenFill>
            </a:ext>
          </a:extLst>
        </p:spPr>
      </p:pic>
      <p:sp>
        <p:nvSpPr>
          <p:cNvPr id="3" name="Rektangel 2">
            <a:extLst>
              <a:ext uri="{FF2B5EF4-FFF2-40B4-BE49-F238E27FC236}">
                <a16:creationId xmlns:a16="http://schemas.microsoft.com/office/drawing/2014/main" id="{12EE7D03-3B55-66D6-EB1A-6A6840FEE244}"/>
              </a:ext>
            </a:extLst>
          </p:cNvPr>
          <p:cNvSpPr/>
          <p:nvPr/>
        </p:nvSpPr>
        <p:spPr>
          <a:xfrm>
            <a:off x="-53" y="4572000"/>
            <a:ext cx="2181278" cy="2286000"/>
          </a:xfrm>
          <a:prstGeom prst="rect">
            <a:avLst/>
          </a:prstGeom>
          <a:solidFill>
            <a:srgbClr val="2239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Rektangel 3">
            <a:extLst>
              <a:ext uri="{FF2B5EF4-FFF2-40B4-BE49-F238E27FC236}">
                <a16:creationId xmlns:a16="http://schemas.microsoft.com/office/drawing/2014/main" id="{E0F7C31A-A238-7DCC-81EA-8F7B1FF63CB8}"/>
              </a:ext>
            </a:extLst>
          </p:cNvPr>
          <p:cNvSpPr/>
          <p:nvPr/>
        </p:nvSpPr>
        <p:spPr>
          <a:xfrm>
            <a:off x="9801172" y="4572000"/>
            <a:ext cx="2390828" cy="2286000"/>
          </a:xfrm>
          <a:prstGeom prst="rect">
            <a:avLst/>
          </a:prstGeom>
          <a:solidFill>
            <a:srgbClr val="1B9D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5" name="Picture 4">
            <a:extLst>
              <a:ext uri="{FF2B5EF4-FFF2-40B4-BE49-F238E27FC236}">
                <a16:creationId xmlns:a16="http://schemas.microsoft.com/office/drawing/2014/main" id="{2DB4EC34-76D6-64A8-98CC-5B519BD424E3}"/>
              </a:ext>
            </a:extLst>
          </p:cNvPr>
          <p:cNvPicPr>
            <a:picLocks noChangeAspect="1" noChangeArrowheads="1"/>
          </p:cNvPicPr>
          <p:nvPr/>
        </p:nvPicPr>
        <p:blipFill>
          <a:blip r:embed="rId3"/>
          <a:srcRect l="17621" r="17621"/>
          <a:stretch/>
        </p:blipFill>
        <p:spPr bwMode="auto">
          <a:xfrm>
            <a:off x="-34" y="0"/>
            <a:ext cx="6048033" cy="2268000"/>
          </a:xfrm>
          <a:prstGeom prst="rect">
            <a:avLst/>
          </a:prstGeom>
          <a:noFill/>
          <a:ln w="28575">
            <a:solidFill>
              <a:schemeClr val="bg1"/>
            </a:solidFill>
          </a:ln>
          <a:extLst>
            <a:ext uri="{909E8E84-426E-40DD-AFC4-6F175D3DCCD1}">
              <a14:hiddenFill xmlns:a14="http://schemas.microsoft.com/office/drawing/2010/main">
                <a:solidFill>
                  <a:srgbClr val="FFFFFF"/>
                </a:solidFill>
              </a14:hiddenFill>
            </a:ext>
          </a:extLst>
        </p:spPr>
      </p:pic>
      <p:pic>
        <p:nvPicPr>
          <p:cNvPr id="6" name="Picture 8">
            <a:extLst>
              <a:ext uri="{FF2B5EF4-FFF2-40B4-BE49-F238E27FC236}">
                <a16:creationId xmlns:a16="http://schemas.microsoft.com/office/drawing/2014/main" id="{543B552F-EA3D-8D06-1850-9216BB5B7CF2}"/>
              </a:ext>
            </a:extLst>
          </p:cNvPr>
          <p:cNvPicPr>
            <a:picLocks noChangeAspect="1" noChangeArrowheads="1"/>
          </p:cNvPicPr>
          <p:nvPr/>
        </p:nvPicPr>
        <p:blipFill>
          <a:blip r:embed="rId4"/>
          <a:srcRect l="17621" r="17621"/>
          <a:stretch/>
        </p:blipFill>
        <p:spPr bwMode="auto">
          <a:xfrm>
            <a:off x="6105524" y="0"/>
            <a:ext cx="6048041" cy="2268000"/>
          </a:xfrm>
          <a:prstGeom prst="rect">
            <a:avLst/>
          </a:prstGeom>
          <a:noFill/>
          <a:ln w="38100">
            <a:solidFill>
              <a:schemeClr val="bg1"/>
            </a:solidFill>
          </a:ln>
          <a:extLst>
            <a:ext uri="{909E8E84-426E-40DD-AFC4-6F175D3DCCD1}">
              <a14:hiddenFill xmlns:a14="http://schemas.microsoft.com/office/drawing/2010/main">
                <a:solidFill>
                  <a:srgbClr val="FFFFFF"/>
                </a:solidFill>
              </a14:hiddenFill>
            </a:ext>
          </a:extLst>
        </p:spPr>
      </p:pic>
      <p:pic>
        <p:nvPicPr>
          <p:cNvPr id="7" name="Picture 10">
            <a:extLst>
              <a:ext uri="{FF2B5EF4-FFF2-40B4-BE49-F238E27FC236}">
                <a16:creationId xmlns:a16="http://schemas.microsoft.com/office/drawing/2014/main" id="{D0F616C0-91CD-60C2-A942-B7178FD5E5F4}"/>
              </a:ext>
            </a:extLst>
          </p:cNvPr>
          <p:cNvPicPr>
            <a:picLocks noChangeAspect="1" noChangeArrowheads="1"/>
          </p:cNvPicPr>
          <p:nvPr/>
        </p:nvPicPr>
        <p:blipFill>
          <a:blip r:embed="rId5"/>
          <a:srcRect l="17621" r="17621"/>
          <a:stretch/>
        </p:blipFill>
        <p:spPr bwMode="auto">
          <a:xfrm>
            <a:off x="6105484" y="2286000"/>
            <a:ext cx="6048041" cy="2268000"/>
          </a:xfrm>
          <a:prstGeom prst="rect">
            <a:avLst/>
          </a:prstGeom>
          <a:noFill/>
          <a:ln w="38100">
            <a:solidFill>
              <a:schemeClr val="bg1"/>
            </a:solidFill>
          </a:ln>
          <a:extLst>
            <a:ext uri="{909E8E84-426E-40DD-AFC4-6F175D3DCCD1}">
              <a14:hiddenFill xmlns:a14="http://schemas.microsoft.com/office/drawing/2010/main">
                <a:solidFill>
                  <a:srgbClr val="FFFFFF"/>
                </a:solidFill>
              </a14:hiddenFill>
            </a:ext>
          </a:extLst>
        </p:spPr>
      </p:pic>
      <p:pic>
        <p:nvPicPr>
          <p:cNvPr id="8" name="Picture 6">
            <a:extLst>
              <a:ext uri="{FF2B5EF4-FFF2-40B4-BE49-F238E27FC236}">
                <a16:creationId xmlns:a16="http://schemas.microsoft.com/office/drawing/2014/main" id="{EB6578E9-22A3-F65C-49EF-1F04FF7AA71C}"/>
              </a:ext>
            </a:extLst>
          </p:cNvPr>
          <p:cNvPicPr>
            <a:picLocks noChangeAspect="1" noChangeArrowheads="1"/>
          </p:cNvPicPr>
          <p:nvPr/>
        </p:nvPicPr>
        <p:blipFill>
          <a:blip r:embed="rId6"/>
          <a:srcRect l="17621" r="17621"/>
          <a:stretch/>
        </p:blipFill>
        <p:spPr bwMode="auto">
          <a:xfrm>
            <a:off x="9512" y="2286000"/>
            <a:ext cx="6048012" cy="2268000"/>
          </a:xfrm>
          <a:prstGeom prst="rect">
            <a:avLst/>
          </a:prstGeom>
          <a:noFill/>
          <a:ln w="38100">
            <a:solidFill>
              <a:schemeClr val="bg1"/>
            </a:solidFill>
          </a:ln>
          <a:extLst>
            <a:ext uri="{909E8E84-426E-40DD-AFC4-6F175D3DCCD1}">
              <a14:hiddenFill xmlns:a14="http://schemas.microsoft.com/office/drawing/2010/main">
                <a:solidFill>
                  <a:srgbClr val="FFFFFF"/>
                </a:solidFill>
              </a14:hiddenFill>
            </a:ext>
          </a:extLst>
        </p:spPr>
      </p:pic>
      <p:sp>
        <p:nvSpPr>
          <p:cNvPr id="9" name="Rektangel 8">
            <a:extLst>
              <a:ext uri="{FF2B5EF4-FFF2-40B4-BE49-F238E27FC236}">
                <a16:creationId xmlns:a16="http://schemas.microsoft.com/office/drawing/2014/main" id="{C1349513-88C2-C1FE-B63B-2C084430F093}"/>
              </a:ext>
            </a:extLst>
          </p:cNvPr>
          <p:cNvSpPr/>
          <p:nvPr/>
        </p:nvSpPr>
        <p:spPr>
          <a:xfrm>
            <a:off x="9472" y="9525"/>
            <a:ext cx="12168000" cy="6840000"/>
          </a:xfrm>
          <a:prstGeom prst="rect">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235011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16" name="Grupp 15">
            <a:extLst>
              <a:ext uri="{FF2B5EF4-FFF2-40B4-BE49-F238E27FC236}">
                <a16:creationId xmlns:a16="http://schemas.microsoft.com/office/drawing/2014/main" id="{9C2C0C5C-6A8B-E1EC-C3D6-85863188ADB3}"/>
              </a:ext>
            </a:extLst>
          </p:cNvPr>
          <p:cNvGrpSpPr/>
          <p:nvPr/>
        </p:nvGrpSpPr>
        <p:grpSpPr>
          <a:xfrm>
            <a:off x="579295" y="4885546"/>
            <a:ext cx="4404935" cy="1594944"/>
            <a:chOff x="579295" y="1681167"/>
            <a:chExt cx="10233161" cy="4680676"/>
          </a:xfrm>
        </p:grpSpPr>
        <p:sp>
          <p:nvSpPr>
            <p:cNvPr id="3" name="Frihandsfigur: Form 2">
              <a:extLst>
                <a:ext uri="{FF2B5EF4-FFF2-40B4-BE49-F238E27FC236}">
                  <a16:creationId xmlns:a16="http://schemas.microsoft.com/office/drawing/2014/main" id="{519F0B58-D8F6-1576-C10F-A4727B074D5C}"/>
                </a:ext>
              </a:extLst>
            </p:cNvPr>
            <p:cNvSpPr/>
            <p:nvPr/>
          </p:nvSpPr>
          <p:spPr>
            <a:xfrm>
              <a:off x="579295" y="1681167"/>
              <a:ext cx="5809522" cy="1970625"/>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22302 h 2660219"/>
                <a:gd name="connsiteX1" fmla="*/ 487794 w 4796883"/>
                <a:gd name="connsiteY1" fmla="*/ 243107 h 2660219"/>
                <a:gd name="connsiteX2" fmla="*/ 114 w 4796883"/>
                <a:gd name="connsiteY2" fmla="*/ 1593377 h 2660219"/>
                <a:gd name="connsiteX3" fmla="*/ 518274 w 4796883"/>
                <a:gd name="connsiteY3" fmla="*/ 2495728 h 2660219"/>
                <a:gd name="connsiteX4" fmla="*/ 2514714 w 4796883"/>
                <a:gd name="connsiteY4" fmla="*/ 2462057 h 2660219"/>
                <a:gd name="connsiteX5" fmla="*/ 4419714 w 4796883"/>
                <a:gd name="connsiteY5" fmla="*/ 2601404 h 2660219"/>
                <a:gd name="connsiteX6" fmla="*/ 4732134 w 4796883"/>
                <a:gd name="connsiteY6" fmla="*/ 1356420 h 2660219"/>
                <a:gd name="connsiteX7" fmla="*/ 4480674 w 4796883"/>
                <a:gd name="connsiteY7" fmla="*/ 158570 h 2660219"/>
                <a:gd name="connsiteX8" fmla="*/ 1966074 w 4796883"/>
                <a:gd name="connsiteY8" fmla="*/ 22302 h 2660219"/>
                <a:gd name="connsiteX0" fmla="*/ 1966074 w 4780987"/>
                <a:gd name="connsiteY0" fmla="*/ 22302 h 2660219"/>
                <a:gd name="connsiteX1" fmla="*/ 487794 w 4780987"/>
                <a:gd name="connsiteY1" fmla="*/ 243107 h 2660219"/>
                <a:gd name="connsiteX2" fmla="*/ 114 w 4780987"/>
                <a:gd name="connsiteY2" fmla="*/ 1593377 h 2660219"/>
                <a:gd name="connsiteX3" fmla="*/ 518274 w 4780987"/>
                <a:gd name="connsiteY3" fmla="*/ 2495728 h 2660219"/>
                <a:gd name="connsiteX4" fmla="*/ 2514714 w 4780987"/>
                <a:gd name="connsiteY4" fmla="*/ 2462057 h 2660219"/>
                <a:gd name="connsiteX5" fmla="*/ 4460251 w 4780987"/>
                <a:gd name="connsiteY5" fmla="*/ 2601404 h 2660219"/>
                <a:gd name="connsiteX6" fmla="*/ 4732134 w 4780987"/>
                <a:gd name="connsiteY6" fmla="*/ 1356420 h 2660219"/>
                <a:gd name="connsiteX7" fmla="*/ 4480674 w 4780987"/>
                <a:gd name="connsiteY7" fmla="*/ 158570 h 2660219"/>
                <a:gd name="connsiteX8" fmla="*/ 1966074 w 4780987"/>
                <a:gd name="connsiteY8" fmla="*/ 22302 h 2660219"/>
                <a:gd name="connsiteX0" fmla="*/ 1966074 w 4780987"/>
                <a:gd name="connsiteY0" fmla="*/ 2160 h 2786908"/>
                <a:gd name="connsiteX1" fmla="*/ 487794 w 4780987"/>
                <a:gd name="connsiteY1" fmla="*/ 369796 h 2786908"/>
                <a:gd name="connsiteX2" fmla="*/ 114 w 4780987"/>
                <a:gd name="connsiteY2" fmla="*/ 1720066 h 2786908"/>
                <a:gd name="connsiteX3" fmla="*/ 518274 w 4780987"/>
                <a:gd name="connsiteY3" fmla="*/ 2622417 h 2786908"/>
                <a:gd name="connsiteX4" fmla="*/ 2514714 w 4780987"/>
                <a:gd name="connsiteY4" fmla="*/ 2588746 h 2786908"/>
                <a:gd name="connsiteX5" fmla="*/ 4460251 w 4780987"/>
                <a:gd name="connsiteY5" fmla="*/ 2728093 h 2786908"/>
                <a:gd name="connsiteX6" fmla="*/ 4732134 w 4780987"/>
                <a:gd name="connsiteY6" fmla="*/ 1483109 h 2786908"/>
                <a:gd name="connsiteX7" fmla="*/ 4480674 w 4780987"/>
                <a:gd name="connsiteY7" fmla="*/ 285259 h 2786908"/>
                <a:gd name="connsiteX8" fmla="*/ 1966074 w 4780987"/>
                <a:gd name="connsiteY8" fmla="*/ 2160 h 2786908"/>
                <a:gd name="connsiteX0" fmla="*/ 1966074 w 4780987"/>
                <a:gd name="connsiteY0" fmla="*/ 2161 h 2713268"/>
                <a:gd name="connsiteX1" fmla="*/ 487794 w 4780987"/>
                <a:gd name="connsiteY1" fmla="*/ 369797 h 2713268"/>
                <a:gd name="connsiteX2" fmla="*/ 114 w 4780987"/>
                <a:gd name="connsiteY2" fmla="*/ 1720067 h 2713268"/>
                <a:gd name="connsiteX3" fmla="*/ 518274 w 4780987"/>
                <a:gd name="connsiteY3" fmla="*/ 2622418 h 2713268"/>
                <a:gd name="connsiteX4" fmla="*/ 2514714 w 4780987"/>
                <a:gd name="connsiteY4" fmla="*/ 2588747 h 2713268"/>
                <a:gd name="connsiteX5" fmla="*/ 4517766 w 4780987"/>
                <a:gd name="connsiteY5" fmla="*/ 2642787 h 2713268"/>
                <a:gd name="connsiteX6" fmla="*/ 4732134 w 4780987"/>
                <a:gd name="connsiteY6" fmla="*/ 1483110 h 2713268"/>
                <a:gd name="connsiteX7" fmla="*/ 4480674 w 4780987"/>
                <a:gd name="connsiteY7" fmla="*/ 285260 h 2713268"/>
                <a:gd name="connsiteX8" fmla="*/ 1966074 w 4780987"/>
                <a:gd name="connsiteY8" fmla="*/ 2161 h 2713268"/>
                <a:gd name="connsiteX0" fmla="*/ 1966074 w 4780987"/>
                <a:gd name="connsiteY0" fmla="*/ 2161 h 2763274"/>
                <a:gd name="connsiteX1" fmla="*/ 487794 w 4780987"/>
                <a:gd name="connsiteY1" fmla="*/ 369797 h 2763274"/>
                <a:gd name="connsiteX2" fmla="*/ 114 w 4780987"/>
                <a:gd name="connsiteY2" fmla="*/ 1720067 h 2763274"/>
                <a:gd name="connsiteX3" fmla="*/ 518275 w 4780987"/>
                <a:gd name="connsiteY3" fmla="*/ 2719912 h 2763274"/>
                <a:gd name="connsiteX4" fmla="*/ 2514714 w 4780987"/>
                <a:gd name="connsiteY4" fmla="*/ 2588747 h 2763274"/>
                <a:gd name="connsiteX5" fmla="*/ 4517766 w 4780987"/>
                <a:gd name="connsiteY5" fmla="*/ 2642787 h 2763274"/>
                <a:gd name="connsiteX6" fmla="*/ 4732134 w 4780987"/>
                <a:gd name="connsiteY6" fmla="*/ 1483110 h 2763274"/>
                <a:gd name="connsiteX7" fmla="*/ 4480674 w 4780987"/>
                <a:gd name="connsiteY7" fmla="*/ 285260 h 2763274"/>
                <a:gd name="connsiteX8" fmla="*/ 1966074 w 4780987"/>
                <a:gd name="connsiteY8" fmla="*/ 2161 h 2763274"/>
                <a:gd name="connsiteX0" fmla="*/ 1966074 w 4780987"/>
                <a:gd name="connsiteY0" fmla="*/ 2161 h 2776260"/>
                <a:gd name="connsiteX1" fmla="*/ 487794 w 4780987"/>
                <a:gd name="connsiteY1" fmla="*/ 369797 h 2776260"/>
                <a:gd name="connsiteX2" fmla="*/ 114 w 4780987"/>
                <a:gd name="connsiteY2" fmla="*/ 1720067 h 2776260"/>
                <a:gd name="connsiteX3" fmla="*/ 518275 w 4780987"/>
                <a:gd name="connsiteY3" fmla="*/ 2719912 h 2776260"/>
                <a:gd name="connsiteX4" fmla="*/ 2529092 w 4780987"/>
                <a:gd name="connsiteY4" fmla="*/ 2649679 h 2776260"/>
                <a:gd name="connsiteX5" fmla="*/ 4517766 w 4780987"/>
                <a:gd name="connsiteY5" fmla="*/ 2642787 h 2776260"/>
                <a:gd name="connsiteX6" fmla="*/ 4732134 w 4780987"/>
                <a:gd name="connsiteY6" fmla="*/ 1483110 h 2776260"/>
                <a:gd name="connsiteX7" fmla="*/ 4480674 w 4780987"/>
                <a:gd name="connsiteY7" fmla="*/ 285260 h 2776260"/>
                <a:gd name="connsiteX8" fmla="*/ 1966074 w 4780987"/>
                <a:gd name="connsiteY8" fmla="*/ 2161 h 2776260"/>
                <a:gd name="connsiteX0" fmla="*/ 1966074 w 5097449"/>
                <a:gd name="connsiteY0" fmla="*/ 1604 h 2775704"/>
                <a:gd name="connsiteX1" fmla="*/ 487794 w 5097449"/>
                <a:gd name="connsiteY1" fmla="*/ 369240 h 2775704"/>
                <a:gd name="connsiteX2" fmla="*/ 114 w 5097449"/>
                <a:gd name="connsiteY2" fmla="*/ 1719510 h 2775704"/>
                <a:gd name="connsiteX3" fmla="*/ 518275 w 5097449"/>
                <a:gd name="connsiteY3" fmla="*/ 2719355 h 2775704"/>
                <a:gd name="connsiteX4" fmla="*/ 2529092 w 5097449"/>
                <a:gd name="connsiteY4" fmla="*/ 2649122 h 2775704"/>
                <a:gd name="connsiteX5" fmla="*/ 4517766 w 5097449"/>
                <a:gd name="connsiteY5" fmla="*/ 2642230 h 2775704"/>
                <a:gd name="connsiteX6" fmla="*/ 5097365 w 5097449"/>
                <a:gd name="connsiteY6" fmla="*/ 1319790 h 2775704"/>
                <a:gd name="connsiteX7" fmla="*/ 4480674 w 5097449"/>
                <a:gd name="connsiteY7" fmla="*/ 284703 h 2775704"/>
                <a:gd name="connsiteX8" fmla="*/ 1966074 w 5097449"/>
                <a:gd name="connsiteY8" fmla="*/ 1604 h 2775704"/>
                <a:gd name="connsiteX0" fmla="*/ 1966074 w 5109493"/>
                <a:gd name="connsiteY0" fmla="*/ 1604 h 2784974"/>
                <a:gd name="connsiteX1" fmla="*/ 487794 w 5109493"/>
                <a:gd name="connsiteY1" fmla="*/ 369240 h 2784974"/>
                <a:gd name="connsiteX2" fmla="*/ 114 w 5109493"/>
                <a:gd name="connsiteY2" fmla="*/ 1719510 h 2784974"/>
                <a:gd name="connsiteX3" fmla="*/ 518275 w 5109493"/>
                <a:gd name="connsiteY3" fmla="*/ 2719355 h 2784974"/>
                <a:gd name="connsiteX4" fmla="*/ 2529092 w 5109493"/>
                <a:gd name="connsiteY4" fmla="*/ 2649122 h 2784974"/>
                <a:gd name="connsiteX5" fmla="*/ 4782853 w 5109493"/>
                <a:gd name="connsiteY5" fmla="*/ 2324841 h 2784974"/>
                <a:gd name="connsiteX6" fmla="*/ 5097365 w 5109493"/>
                <a:gd name="connsiteY6" fmla="*/ 1319790 h 2784974"/>
                <a:gd name="connsiteX7" fmla="*/ 4480674 w 5109493"/>
                <a:gd name="connsiteY7" fmla="*/ 284703 h 2784974"/>
                <a:gd name="connsiteX8" fmla="*/ 1966074 w 5109493"/>
                <a:gd name="connsiteY8" fmla="*/ 1604 h 2784974"/>
                <a:gd name="connsiteX0" fmla="*/ 1966074 w 5097449"/>
                <a:gd name="connsiteY0" fmla="*/ 1604 h 2778307"/>
                <a:gd name="connsiteX1" fmla="*/ 487794 w 5097449"/>
                <a:gd name="connsiteY1" fmla="*/ 369240 h 2778307"/>
                <a:gd name="connsiteX2" fmla="*/ 114 w 5097449"/>
                <a:gd name="connsiteY2" fmla="*/ 1719510 h 2778307"/>
                <a:gd name="connsiteX3" fmla="*/ 518275 w 5097449"/>
                <a:gd name="connsiteY3" fmla="*/ 2719355 h 2778307"/>
                <a:gd name="connsiteX4" fmla="*/ 2529092 w 5097449"/>
                <a:gd name="connsiteY4" fmla="*/ 2649122 h 2778307"/>
                <a:gd name="connsiteX5" fmla="*/ 3943611 w 5097449"/>
                <a:gd name="connsiteY5" fmla="*/ 2545159 h 2778307"/>
                <a:gd name="connsiteX6" fmla="*/ 4782853 w 5097449"/>
                <a:gd name="connsiteY6" fmla="*/ 2324841 h 2778307"/>
                <a:gd name="connsiteX7" fmla="*/ 5097365 w 5097449"/>
                <a:gd name="connsiteY7" fmla="*/ 1319790 h 2778307"/>
                <a:gd name="connsiteX8" fmla="*/ 4480674 w 5097449"/>
                <a:gd name="connsiteY8" fmla="*/ 284703 h 2778307"/>
                <a:gd name="connsiteX9" fmla="*/ 1966074 w 5097449"/>
                <a:gd name="connsiteY9" fmla="*/ 1604 h 2778307"/>
                <a:gd name="connsiteX0" fmla="*/ 1966074 w 5097449"/>
                <a:gd name="connsiteY0" fmla="*/ 1604 h 2774048"/>
                <a:gd name="connsiteX1" fmla="*/ 487794 w 5097449"/>
                <a:gd name="connsiteY1" fmla="*/ 369240 h 2774048"/>
                <a:gd name="connsiteX2" fmla="*/ 114 w 5097449"/>
                <a:gd name="connsiteY2" fmla="*/ 1719510 h 2774048"/>
                <a:gd name="connsiteX3" fmla="*/ 518275 w 5097449"/>
                <a:gd name="connsiteY3" fmla="*/ 2719355 h 2774048"/>
                <a:gd name="connsiteX4" fmla="*/ 2529092 w 5097449"/>
                <a:gd name="connsiteY4" fmla="*/ 2649122 h 2774048"/>
                <a:gd name="connsiteX5" fmla="*/ 3755106 w 5097449"/>
                <a:gd name="connsiteY5" fmla="*/ 2707923 h 2774048"/>
                <a:gd name="connsiteX6" fmla="*/ 4782853 w 5097449"/>
                <a:gd name="connsiteY6" fmla="*/ 2324841 h 2774048"/>
                <a:gd name="connsiteX7" fmla="*/ 5097365 w 5097449"/>
                <a:gd name="connsiteY7" fmla="*/ 1319790 h 2774048"/>
                <a:gd name="connsiteX8" fmla="*/ 4480674 w 5097449"/>
                <a:gd name="connsiteY8" fmla="*/ 284703 h 2774048"/>
                <a:gd name="connsiteX9" fmla="*/ 1966074 w 5097449"/>
                <a:gd name="connsiteY9" fmla="*/ 1604 h 2774048"/>
                <a:gd name="connsiteX0" fmla="*/ 1966074 w 5097449"/>
                <a:gd name="connsiteY0" fmla="*/ 1604 h 2774048"/>
                <a:gd name="connsiteX1" fmla="*/ 487794 w 5097449"/>
                <a:gd name="connsiteY1" fmla="*/ 369240 h 2774048"/>
                <a:gd name="connsiteX2" fmla="*/ 114 w 5097449"/>
                <a:gd name="connsiteY2" fmla="*/ 1719510 h 2774048"/>
                <a:gd name="connsiteX3" fmla="*/ 518275 w 5097449"/>
                <a:gd name="connsiteY3" fmla="*/ 2719355 h 2774048"/>
                <a:gd name="connsiteX4" fmla="*/ 2529092 w 5097449"/>
                <a:gd name="connsiteY4" fmla="*/ 2649122 h 2774048"/>
                <a:gd name="connsiteX5" fmla="*/ 3755106 w 5097449"/>
                <a:gd name="connsiteY5" fmla="*/ 2707923 h 2774048"/>
                <a:gd name="connsiteX6" fmla="*/ 4782853 w 5097449"/>
                <a:gd name="connsiteY6" fmla="*/ 2324841 h 2774048"/>
                <a:gd name="connsiteX7" fmla="*/ 5097365 w 5097449"/>
                <a:gd name="connsiteY7" fmla="*/ 1319790 h 2774048"/>
                <a:gd name="connsiteX8" fmla="*/ 4480674 w 5097449"/>
                <a:gd name="connsiteY8" fmla="*/ 284703 h 2774048"/>
                <a:gd name="connsiteX9" fmla="*/ 1966074 w 5097449"/>
                <a:gd name="connsiteY9" fmla="*/ 1604 h 2774048"/>
                <a:gd name="connsiteX0" fmla="*/ 1966074 w 5132170"/>
                <a:gd name="connsiteY0" fmla="*/ 1604 h 2774048"/>
                <a:gd name="connsiteX1" fmla="*/ 487794 w 5132170"/>
                <a:gd name="connsiteY1" fmla="*/ 369240 h 2774048"/>
                <a:gd name="connsiteX2" fmla="*/ 114 w 5132170"/>
                <a:gd name="connsiteY2" fmla="*/ 1719510 h 2774048"/>
                <a:gd name="connsiteX3" fmla="*/ 518275 w 5132170"/>
                <a:gd name="connsiteY3" fmla="*/ 2719355 h 2774048"/>
                <a:gd name="connsiteX4" fmla="*/ 2529092 w 5132170"/>
                <a:gd name="connsiteY4" fmla="*/ 2649122 h 2774048"/>
                <a:gd name="connsiteX5" fmla="*/ 3755106 w 5132170"/>
                <a:gd name="connsiteY5" fmla="*/ 2707923 h 2774048"/>
                <a:gd name="connsiteX6" fmla="*/ 5000813 w 5132170"/>
                <a:gd name="connsiteY6" fmla="*/ 2113248 h 2774048"/>
                <a:gd name="connsiteX7" fmla="*/ 5097365 w 5132170"/>
                <a:gd name="connsiteY7" fmla="*/ 1319790 h 2774048"/>
                <a:gd name="connsiteX8" fmla="*/ 4480674 w 5132170"/>
                <a:gd name="connsiteY8" fmla="*/ 284703 h 2774048"/>
                <a:gd name="connsiteX9" fmla="*/ 1966074 w 5132170"/>
                <a:gd name="connsiteY9" fmla="*/ 1604 h 2774048"/>
                <a:gd name="connsiteX0" fmla="*/ 1966074 w 5132170"/>
                <a:gd name="connsiteY0" fmla="*/ 1604 h 2763769"/>
                <a:gd name="connsiteX1" fmla="*/ 487794 w 5132170"/>
                <a:gd name="connsiteY1" fmla="*/ 369240 h 2763769"/>
                <a:gd name="connsiteX2" fmla="*/ 114 w 5132170"/>
                <a:gd name="connsiteY2" fmla="*/ 1719510 h 2763769"/>
                <a:gd name="connsiteX3" fmla="*/ 518275 w 5132170"/>
                <a:gd name="connsiteY3" fmla="*/ 2719355 h 2763769"/>
                <a:gd name="connsiteX4" fmla="*/ 1975355 w 5132170"/>
                <a:gd name="connsiteY4" fmla="*/ 2600293 h 2763769"/>
                <a:gd name="connsiteX5" fmla="*/ 3755106 w 5132170"/>
                <a:gd name="connsiteY5" fmla="*/ 2707923 h 2763769"/>
                <a:gd name="connsiteX6" fmla="*/ 5000813 w 5132170"/>
                <a:gd name="connsiteY6" fmla="*/ 2113248 h 2763769"/>
                <a:gd name="connsiteX7" fmla="*/ 5097365 w 5132170"/>
                <a:gd name="connsiteY7" fmla="*/ 1319790 h 2763769"/>
                <a:gd name="connsiteX8" fmla="*/ 4480674 w 5132170"/>
                <a:gd name="connsiteY8" fmla="*/ 284703 h 2763769"/>
                <a:gd name="connsiteX9" fmla="*/ 1966074 w 5132170"/>
                <a:gd name="connsiteY9" fmla="*/ 1604 h 2763769"/>
                <a:gd name="connsiteX0" fmla="*/ 1966074 w 5132170"/>
                <a:gd name="connsiteY0" fmla="*/ 1604 h 2827575"/>
                <a:gd name="connsiteX1" fmla="*/ 487794 w 5132170"/>
                <a:gd name="connsiteY1" fmla="*/ 369240 h 2827575"/>
                <a:gd name="connsiteX2" fmla="*/ 114 w 5132170"/>
                <a:gd name="connsiteY2" fmla="*/ 1719510 h 2827575"/>
                <a:gd name="connsiteX3" fmla="*/ 518275 w 5132170"/>
                <a:gd name="connsiteY3" fmla="*/ 2719355 h 2827575"/>
                <a:gd name="connsiteX4" fmla="*/ 1975355 w 5132170"/>
                <a:gd name="connsiteY4" fmla="*/ 2600293 h 2827575"/>
                <a:gd name="connsiteX5" fmla="*/ 3755106 w 5132170"/>
                <a:gd name="connsiteY5" fmla="*/ 2707923 h 2827575"/>
                <a:gd name="connsiteX6" fmla="*/ 5000813 w 5132170"/>
                <a:gd name="connsiteY6" fmla="*/ 2113248 h 2827575"/>
                <a:gd name="connsiteX7" fmla="*/ 5097365 w 5132170"/>
                <a:gd name="connsiteY7" fmla="*/ 1319790 h 2827575"/>
                <a:gd name="connsiteX8" fmla="*/ 4480674 w 5132170"/>
                <a:gd name="connsiteY8" fmla="*/ 284703 h 2827575"/>
                <a:gd name="connsiteX9" fmla="*/ 1966074 w 5132170"/>
                <a:gd name="connsiteY9" fmla="*/ 1604 h 2827575"/>
                <a:gd name="connsiteX0" fmla="*/ 1966074 w 5132170"/>
                <a:gd name="connsiteY0" fmla="*/ 1604 h 2859390"/>
                <a:gd name="connsiteX1" fmla="*/ 487794 w 5132170"/>
                <a:gd name="connsiteY1" fmla="*/ 369240 h 2859390"/>
                <a:gd name="connsiteX2" fmla="*/ 114 w 5132170"/>
                <a:gd name="connsiteY2" fmla="*/ 1719510 h 2859390"/>
                <a:gd name="connsiteX3" fmla="*/ 518275 w 5132170"/>
                <a:gd name="connsiteY3" fmla="*/ 2719355 h 2859390"/>
                <a:gd name="connsiteX4" fmla="*/ 1975355 w 5132170"/>
                <a:gd name="connsiteY4" fmla="*/ 2600293 h 2859390"/>
                <a:gd name="connsiteX5" fmla="*/ 3755106 w 5132170"/>
                <a:gd name="connsiteY5" fmla="*/ 2707923 h 2859390"/>
                <a:gd name="connsiteX6" fmla="*/ 5000813 w 5132170"/>
                <a:gd name="connsiteY6" fmla="*/ 2113248 h 2859390"/>
                <a:gd name="connsiteX7" fmla="*/ 5097365 w 5132170"/>
                <a:gd name="connsiteY7" fmla="*/ 1319790 h 2859390"/>
                <a:gd name="connsiteX8" fmla="*/ 4480674 w 5132170"/>
                <a:gd name="connsiteY8" fmla="*/ 284703 h 2859390"/>
                <a:gd name="connsiteX9" fmla="*/ 1966074 w 5132170"/>
                <a:gd name="connsiteY9" fmla="*/ 1604 h 2859390"/>
                <a:gd name="connsiteX0" fmla="*/ 1966074 w 5042226"/>
                <a:gd name="connsiteY0" fmla="*/ 11606 h 2869392"/>
                <a:gd name="connsiteX1" fmla="*/ 487794 w 5042226"/>
                <a:gd name="connsiteY1" fmla="*/ 379242 h 2869392"/>
                <a:gd name="connsiteX2" fmla="*/ 114 w 5042226"/>
                <a:gd name="connsiteY2" fmla="*/ 1729512 h 2869392"/>
                <a:gd name="connsiteX3" fmla="*/ 518275 w 5042226"/>
                <a:gd name="connsiteY3" fmla="*/ 2729357 h 2869392"/>
                <a:gd name="connsiteX4" fmla="*/ 1975355 w 5042226"/>
                <a:gd name="connsiteY4" fmla="*/ 2610295 h 2869392"/>
                <a:gd name="connsiteX5" fmla="*/ 3755106 w 5042226"/>
                <a:gd name="connsiteY5" fmla="*/ 2717925 h 2869392"/>
                <a:gd name="connsiteX6" fmla="*/ 5000813 w 5042226"/>
                <a:gd name="connsiteY6" fmla="*/ 2123250 h 2869392"/>
                <a:gd name="connsiteX7" fmla="*/ 4480674 w 5042226"/>
                <a:gd name="connsiteY7" fmla="*/ 294705 h 2869392"/>
                <a:gd name="connsiteX8" fmla="*/ 1966074 w 5042226"/>
                <a:gd name="connsiteY8" fmla="*/ 11606 h 2869392"/>
                <a:gd name="connsiteX0" fmla="*/ 1966074 w 5117099"/>
                <a:gd name="connsiteY0" fmla="*/ 7086 h 2769251"/>
                <a:gd name="connsiteX1" fmla="*/ 487794 w 5117099"/>
                <a:gd name="connsiteY1" fmla="*/ 374722 h 2769251"/>
                <a:gd name="connsiteX2" fmla="*/ 114 w 5117099"/>
                <a:gd name="connsiteY2" fmla="*/ 1724992 h 2769251"/>
                <a:gd name="connsiteX3" fmla="*/ 518275 w 5117099"/>
                <a:gd name="connsiteY3" fmla="*/ 2724837 h 2769251"/>
                <a:gd name="connsiteX4" fmla="*/ 1975355 w 5117099"/>
                <a:gd name="connsiteY4" fmla="*/ 2605775 h 2769251"/>
                <a:gd name="connsiteX5" fmla="*/ 3755106 w 5117099"/>
                <a:gd name="connsiteY5" fmla="*/ 2713405 h 2769251"/>
                <a:gd name="connsiteX6" fmla="*/ 5083285 w 5117099"/>
                <a:gd name="connsiteY6" fmla="*/ 1939690 h 2769251"/>
                <a:gd name="connsiteX7" fmla="*/ 4480674 w 5117099"/>
                <a:gd name="connsiteY7" fmla="*/ 290185 h 2769251"/>
                <a:gd name="connsiteX8" fmla="*/ 1966074 w 5117099"/>
                <a:gd name="connsiteY8" fmla="*/ 7086 h 2769251"/>
                <a:gd name="connsiteX0" fmla="*/ 1966074 w 5230142"/>
                <a:gd name="connsiteY0" fmla="*/ 7086 h 2769251"/>
                <a:gd name="connsiteX1" fmla="*/ 487794 w 5230142"/>
                <a:gd name="connsiteY1" fmla="*/ 374722 h 2769251"/>
                <a:gd name="connsiteX2" fmla="*/ 114 w 5230142"/>
                <a:gd name="connsiteY2" fmla="*/ 1724992 h 2769251"/>
                <a:gd name="connsiteX3" fmla="*/ 518275 w 5230142"/>
                <a:gd name="connsiteY3" fmla="*/ 2724837 h 2769251"/>
                <a:gd name="connsiteX4" fmla="*/ 1975355 w 5230142"/>
                <a:gd name="connsiteY4" fmla="*/ 2605775 h 2769251"/>
                <a:gd name="connsiteX5" fmla="*/ 3755106 w 5230142"/>
                <a:gd name="connsiteY5" fmla="*/ 2713405 h 2769251"/>
                <a:gd name="connsiteX6" fmla="*/ 5083285 w 5230142"/>
                <a:gd name="connsiteY6" fmla="*/ 1939690 h 2769251"/>
                <a:gd name="connsiteX7" fmla="*/ 4480674 w 5230142"/>
                <a:gd name="connsiteY7" fmla="*/ 290185 h 2769251"/>
                <a:gd name="connsiteX8" fmla="*/ 1966074 w 5230142"/>
                <a:gd name="connsiteY8" fmla="*/ 7086 h 2769251"/>
                <a:gd name="connsiteX0" fmla="*/ 1966074 w 5145451"/>
                <a:gd name="connsiteY0" fmla="*/ 11126 h 2773291"/>
                <a:gd name="connsiteX1" fmla="*/ 487794 w 5145451"/>
                <a:gd name="connsiteY1" fmla="*/ 378762 h 2773291"/>
                <a:gd name="connsiteX2" fmla="*/ 114 w 5145451"/>
                <a:gd name="connsiteY2" fmla="*/ 1729032 h 2773291"/>
                <a:gd name="connsiteX3" fmla="*/ 518275 w 5145451"/>
                <a:gd name="connsiteY3" fmla="*/ 2728877 h 2773291"/>
                <a:gd name="connsiteX4" fmla="*/ 1975355 w 5145451"/>
                <a:gd name="connsiteY4" fmla="*/ 2609815 h 2773291"/>
                <a:gd name="connsiteX5" fmla="*/ 3755106 w 5145451"/>
                <a:gd name="connsiteY5" fmla="*/ 2717445 h 2773291"/>
                <a:gd name="connsiteX6" fmla="*/ 4983142 w 5145451"/>
                <a:gd name="connsiteY6" fmla="*/ 2106494 h 2773291"/>
                <a:gd name="connsiteX7" fmla="*/ 4480674 w 5145451"/>
                <a:gd name="connsiteY7" fmla="*/ 294225 h 2773291"/>
                <a:gd name="connsiteX8" fmla="*/ 1966074 w 5145451"/>
                <a:gd name="connsiteY8" fmla="*/ 11126 h 2773291"/>
                <a:gd name="connsiteX0" fmla="*/ 1966074 w 5160921"/>
                <a:gd name="connsiteY0" fmla="*/ 11126 h 2773291"/>
                <a:gd name="connsiteX1" fmla="*/ 487794 w 5160921"/>
                <a:gd name="connsiteY1" fmla="*/ 378762 h 2773291"/>
                <a:gd name="connsiteX2" fmla="*/ 114 w 5160921"/>
                <a:gd name="connsiteY2" fmla="*/ 1729032 h 2773291"/>
                <a:gd name="connsiteX3" fmla="*/ 518275 w 5160921"/>
                <a:gd name="connsiteY3" fmla="*/ 2728877 h 2773291"/>
                <a:gd name="connsiteX4" fmla="*/ 1975355 w 5160921"/>
                <a:gd name="connsiteY4" fmla="*/ 2609815 h 2773291"/>
                <a:gd name="connsiteX5" fmla="*/ 3755106 w 5160921"/>
                <a:gd name="connsiteY5" fmla="*/ 2717445 h 2773291"/>
                <a:gd name="connsiteX6" fmla="*/ 4983142 w 5160921"/>
                <a:gd name="connsiteY6" fmla="*/ 2106494 h 2773291"/>
                <a:gd name="connsiteX7" fmla="*/ 4480674 w 5160921"/>
                <a:gd name="connsiteY7" fmla="*/ 294225 h 2773291"/>
                <a:gd name="connsiteX8" fmla="*/ 1966074 w 5160921"/>
                <a:gd name="connsiteY8" fmla="*/ 11126 h 2773291"/>
                <a:gd name="connsiteX0" fmla="*/ 1966074 w 5094518"/>
                <a:gd name="connsiteY0" fmla="*/ 11126 h 2773291"/>
                <a:gd name="connsiteX1" fmla="*/ 487794 w 5094518"/>
                <a:gd name="connsiteY1" fmla="*/ 378762 h 2773291"/>
                <a:gd name="connsiteX2" fmla="*/ 114 w 5094518"/>
                <a:gd name="connsiteY2" fmla="*/ 1729032 h 2773291"/>
                <a:gd name="connsiteX3" fmla="*/ 518275 w 5094518"/>
                <a:gd name="connsiteY3" fmla="*/ 2728877 h 2773291"/>
                <a:gd name="connsiteX4" fmla="*/ 1975355 w 5094518"/>
                <a:gd name="connsiteY4" fmla="*/ 2609815 h 2773291"/>
                <a:gd name="connsiteX5" fmla="*/ 3755106 w 5094518"/>
                <a:gd name="connsiteY5" fmla="*/ 2717445 h 2773291"/>
                <a:gd name="connsiteX6" fmla="*/ 4983142 w 5094518"/>
                <a:gd name="connsiteY6" fmla="*/ 2106494 h 2773291"/>
                <a:gd name="connsiteX7" fmla="*/ 4980396 w 5094518"/>
                <a:gd name="connsiteY7" fmla="*/ 927046 h 2773291"/>
                <a:gd name="connsiteX8" fmla="*/ 4480674 w 5094518"/>
                <a:gd name="connsiteY8" fmla="*/ 294225 h 2773291"/>
                <a:gd name="connsiteX9" fmla="*/ 1966074 w 5094518"/>
                <a:gd name="connsiteY9" fmla="*/ 11126 h 2773291"/>
                <a:gd name="connsiteX0" fmla="*/ 1966074 w 5094518"/>
                <a:gd name="connsiteY0" fmla="*/ 11126 h 2773291"/>
                <a:gd name="connsiteX1" fmla="*/ 487794 w 5094518"/>
                <a:gd name="connsiteY1" fmla="*/ 378762 h 2773291"/>
                <a:gd name="connsiteX2" fmla="*/ 114 w 5094518"/>
                <a:gd name="connsiteY2" fmla="*/ 1729032 h 2773291"/>
                <a:gd name="connsiteX3" fmla="*/ 518275 w 5094518"/>
                <a:gd name="connsiteY3" fmla="*/ 2728877 h 2773291"/>
                <a:gd name="connsiteX4" fmla="*/ 1975355 w 5094518"/>
                <a:gd name="connsiteY4" fmla="*/ 2609815 h 2773291"/>
                <a:gd name="connsiteX5" fmla="*/ 3755106 w 5094518"/>
                <a:gd name="connsiteY5" fmla="*/ 2717445 h 2773291"/>
                <a:gd name="connsiteX6" fmla="*/ 4983142 w 5094518"/>
                <a:gd name="connsiteY6" fmla="*/ 2106494 h 2773291"/>
                <a:gd name="connsiteX7" fmla="*/ 4980396 w 5094518"/>
                <a:gd name="connsiteY7" fmla="*/ 927046 h 2773291"/>
                <a:gd name="connsiteX8" fmla="*/ 4480674 w 5094518"/>
                <a:gd name="connsiteY8" fmla="*/ 294225 h 2773291"/>
                <a:gd name="connsiteX9" fmla="*/ 1966074 w 5094518"/>
                <a:gd name="connsiteY9" fmla="*/ 11126 h 2773291"/>
                <a:gd name="connsiteX0" fmla="*/ 1966074 w 5162535"/>
                <a:gd name="connsiteY0" fmla="*/ 969 h 2763134"/>
                <a:gd name="connsiteX1" fmla="*/ 487794 w 5162535"/>
                <a:gd name="connsiteY1" fmla="*/ 368605 h 2763134"/>
                <a:gd name="connsiteX2" fmla="*/ 114 w 5162535"/>
                <a:gd name="connsiteY2" fmla="*/ 1718875 h 2763134"/>
                <a:gd name="connsiteX3" fmla="*/ 518275 w 5162535"/>
                <a:gd name="connsiteY3" fmla="*/ 2718720 h 2763134"/>
                <a:gd name="connsiteX4" fmla="*/ 1975355 w 5162535"/>
                <a:gd name="connsiteY4" fmla="*/ 2599658 h 2763134"/>
                <a:gd name="connsiteX5" fmla="*/ 3755106 w 5162535"/>
                <a:gd name="connsiteY5" fmla="*/ 2707288 h 2763134"/>
                <a:gd name="connsiteX6" fmla="*/ 4983142 w 5162535"/>
                <a:gd name="connsiteY6" fmla="*/ 2096337 h 2763134"/>
                <a:gd name="connsiteX7" fmla="*/ 5104104 w 5162535"/>
                <a:gd name="connsiteY7" fmla="*/ 933165 h 2763134"/>
                <a:gd name="connsiteX8" fmla="*/ 4480674 w 5162535"/>
                <a:gd name="connsiteY8" fmla="*/ 284068 h 2763134"/>
                <a:gd name="connsiteX9" fmla="*/ 1966074 w 5162535"/>
                <a:gd name="connsiteY9" fmla="*/ 969 h 2763134"/>
                <a:gd name="connsiteX0" fmla="*/ 1966074 w 5181976"/>
                <a:gd name="connsiteY0" fmla="*/ 6586 h 2768751"/>
                <a:gd name="connsiteX1" fmla="*/ 487794 w 5181976"/>
                <a:gd name="connsiteY1" fmla="*/ 374222 h 2768751"/>
                <a:gd name="connsiteX2" fmla="*/ 114 w 5181976"/>
                <a:gd name="connsiteY2" fmla="*/ 1724492 h 2768751"/>
                <a:gd name="connsiteX3" fmla="*/ 518275 w 5181976"/>
                <a:gd name="connsiteY3" fmla="*/ 2724337 h 2768751"/>
                <a:gd name="connsiteX4" fmla="*/ 1975355 w 5181976"/>
                <a:gd name="connsiteY4" fmla="*/ 2605275 h 2768751"/>
                <a:gd name="connsiteX5" fmla="*/ 3755106 w 5181976"/>
                <a:gd name="connsiteY5" fmla="*/ 2712905 h 2768751"/>
                <a:gd name="connsiteX6" fmla="*/ 4983142 w 5181976"/>
                <a:gd name="connsiteY6" fmla="*/ 2101954 h 2768751"/>
                <a:gd name="connsiteX7" fmla="*/ 5104104 w 5181976"/>
                <a:gd name="connsiteY7" fmla="*/ 938782 h 2768751"/>
                <a:gd name="connsiteX8" fmla="*/ 4209697 w 5181976"/>
                <a:gd name="connsiteY8" fmla="*/ 200164 h 2768751"/>
                <a:gd name="connsiteX9" fmla="*/ 1966074 w 5181976"/>
                <a:gd name="connsiteY9" fmla="*/ 6586 h 2768751"/>
                <a:gd name="connsiteX0" fmla="*/ 1966074 w 5187125"/>
                <a:gd name="connsiteY0" fmla="*/ 6586 h 2768751"/>
                <a:gd name="connsiteX1" fmla="*/ 487794 w 5187125"/>
                <a:gd name="connsiteY1" fmla="*/ 374222 h 2768751"/>
                <a:gd name="connsiteX2" fmla="*/ 114 w 5187125"/>
                <a:gd name="connsiteY2" fmla="*/ 1724492 h 2768751"/>
                <a:gd name="connsiteX3" fmla="*/ 518275 w 5187125"/>
                <a:gd name="connsiteY3" fmla="*/ 2724337 h 2768751"/>
                <a:gd name="connsiteX4" fmla="*/ 1975355 w 5187125"/>
                <a:gd name="connsiteY4" fmla="*/ 2605275 h 2768751"/>
                <a:gd name="connsiteX5" fmla="*/ 3755106 w 5187125"/>
                <a:gd name="connsiteY5" fmla="*/ 2712905 h 2768751"/>
                <a:gd name="connsiteX6" fmla="*/ 4983142 w 5187125"/>
                <a:gd name="connsiteY6" fmla="*/ 2101954 h 2768751"/>
                <a:gd name="connsiteX7" fmla="*/ 5104104 w 5187125"/>
                <a:gd name="connsiteY7" fmla="*/ 938782 h 2768751"/>
                <a:gd name="connsiteX8" fmla="*/ 4209697 w 5187125"/>
                <a:gd name="connsiteY8" fmla="*/ 200164 h 2768751"/>
                <a:gd name="connsiteX9" fmla="*/ 1966074 w 5187125"/>
                <a:gd name="connsiteY9" fmla="*/ 6586 h 2768751"/>
                <a:gd name="connsiteX0" fmla="*/ 1966074 w 5162970"/>
                <a:gd name="connsiteY0" fmla="*/ 6586 h 2768751"/>
                <a:gd name="connsiteX1" fmla="*/ 487794 w 5162970"/>
                <a:gd name="connsiteY1" fmla="*/ 374222 h 2768751"/>
                <a:gd name="connsiteX2" fmla="*/ 114 w 5162970"/>
                <a:gd name="connsiteY2" fmla="*/ 1724492 h 2768751"/>
                <a:gd name="connsiteX3" fmla="*/ 518275 w 5162970"/>
                <a:gd name="connsiteY3" fmla="*/ 2724337 h 2768751"/>
                <a:gd name="connsiteX4" fmla="*/ 1975355 w 5162970"/>
                <a:gd name="connsiteY4" fmla="*/ 2605275 h 2768751"/>
                <a:gd name="connsiteX5" fmla="*/ 3755106 w 5162970"/>
                <a:gd name="connsiteY5" fmla="*/ 2712905 h 2768751"/>
                <a:gd name="connsiteX6" fmla="*/ 4901010 w 5162970"/>
                <a:gd name="connsiteY6" fmla="*/ 2035208 h 2768751"/>
                <a:gd name="connsiteX7" fmla="*/ 5104104 w 5162970"/>
                <a:gd name="connsiteY7" fmla="*/ 938782 h 2768751"/>
                <a:gd name="connsiteX8" fmla="*/ 4209697 w 5162970"/>
                <a:gd name="connsiteY8" fmla="*/ 200164 h 2768751"/>
                <a:gd name="connsiteX9" fmla="*/ 1966074 w 5162970"/>
                <a:gd name="connsiteY9" fmla="*/ 6586 h 2768751"/>
                <a:gd name="connsiteX0" fmla="*/ 1966074 w 5060222"/>
                <a:gd name="connsiteY0" fmla="*/ 6459 h 2768624"/>
                <a:gd name="connsiteX1" fmla="*/ 487794 w 5060222"/>
                <a:gd name="connsiteY1" fmla="*/ 374095 h 2768624"/>
                <a:gd name="connsiteX2" fmla="*/ 114 w 5060222"/>
                <a:gd name="connsiteY2" fmla="*/ 1724365 h 2768624"/>
                <a:gd name="connsiteX3" fmla="*/ 518275 w 5060222"/>
                <a:gd name="connsiteY3" fmla="*/ 2724210 h 2768624"/>
                <a:gd name="connsiteX4" fmla="*/ 1975355 w 5060222"/>
                <a:gd name="connsiteY4" fmla="*/ 2605148 h 2768624"/>
                <a:gd name="connsiteX5" fmla="*/ 3755106 w 5060222"/>
                <a:gd name="connsiteY5" fmla="*/ 2712778 h 2768624"/>
                <a:gd name="connsiteX6" fmla="*/ 4901010 w 5060222"/>
                <a:gd name="connsiteY6" fmla="*/ 2035081 h 2768624"/>
                <a:gd name="connsiteX7" fmla="*/ 4968827 w 5060222"/>
                <a:gd name="connsiteY7" fmla="*/ 925306 h 2768624"/>
                <a:gd name="connsiteX8" fmla="*/ 4209697 w 5060222"/>
                <a:gd name="connsiteY8" fmla="*/ 200037 h 2768624"/>
                <a:gd name="connsiteX9" fmla="*/ 1966074 w 5060222"/>
                <a:gd name="connsiteY9" fmla="*/ 6459 h 2768624"/>
                <a:gd name="connsiteX0" fmla="*/ 1966074 w 5015154"/>
                <a:gd name="connsiteY0" fmla="*/ 6459 h 2768624"/>
                <a:gd name="connsiteX1" fmla="*/ 487794 w 5015154"/>
                <a:gd name="connsiteY1" fmla="*/ 374095 h 2768624"/>
                <a:gd name="connsiteX2" fmla="*/ 114 w 5015154"/>
                <a:gd name="connsiteY2" fmla="*/ 1724365 h 2768624"/>
                <a:gd name="connsiteX3" fmla="*/ 518275 w 5015154"/>
                <a:gd name="connsiteY3" fmla="*/ 2724210 h 2768624"/>
                <a:gd name="connsiteX4" fmla="*/ 1975355 w 5015154"/>
                <a:gd name="connsiteY4" fmla="*/ 2605148 h 2768624"/>
                <a:gd name="connsiteX5" fmla="*/ 3755106 w 5015154"/>
                <a:gd name="connsiteY5" fmla="*/ 2712778 h 2768624"/>
                <a:gd name="connsiteX6" fmla="*/ 4901010 w 5015154"/>
                <a:gd name="connsiteY6" fmla="*/ 2035081 h 2768624"/>
                <a:gd name="connsiteX7" fmla="*/ 4886695 w 5015154"/>
                <a:gd name="connsiteY7" fmla="*/ 925306 h 2768624"/>
                <a:gd name="connsiteX8" fmla="*/ 4209697 w 5015154"/>
                <a:gd name="connsiteY8" fmla="*/ 200037 h 2768624"/>
                <a:gd name="connsiteX9" fmla="*/ 1966074 w 5015154"/>
                <a:gd name="connsiteY9" fmla="*/ 6459 h 2768624"/>
                <a:gd name="connsiteX0" fmla="*/ 1966074 w 5015154"/>
                <a:gd name="connsiteY0" fmla="*/ 19246 h 2781411"/>
                <a:gd name="connsiteX1" fmla="*/ 487794 w 5015154"/>
                <a:gd name="connsiteY1" fmla="*/ 386882 h 2781411"/>
                <a:gd name="connsiteX2" fmla="*/ 114 w 5015154"/>
                <a:gd name="connsiteY2" fmla="*/ 1737152 h 2781411"/>
                <a:gd name="connsiteX3" fmla="*/ 518275 w 5015154"/>
                <a:gd name="connsiteY3" fmla="*/ 2736997 h 2781411"/>
                <a:gd name="connsiteX4" fmla="*/ 1975355 w 5015154"/>
                <a:gd name="connsiteY4" fmla="*/ 2617935 h 2781411"/>
                <a:gd name="connsiteX5" fmla="*/ 3755106 w 5015154"/>
                <a:gd name="connsiteY5" fmla="*/ 2725565 h 2781411"/>
                <a:gd name="connsiteX6" fmla="*/ 4901010 w 5015154"/>
                <a:gd name="connsiteY6" fmla="*/ 2047868 h 2781411"/>
                <a:gd name="connsiteX7" fmla="*/ 4886695 w 5015154"/>
                <a:gd name="connsiteY7" fmla="*/ 938093 h 2781411"/>
                <a:gd name="connsiteX8" fmla="*/ 4098576 w 5015154"/>
                <a:gd name="connsiteY8" fmla="*/ 146079 h 2781411"/>
                <a:gd name="connsiteX9" fmla="*/ 1966074 w 5015154"/>
                <a:gd name="connsiteY9" fmla="*/ 19246 h 2781411"/>
                <a:gd name="connsiteX0" fmla="*/ 1966074 w 4998693"/>
                <a:gd name="connsiteY0" fmla="*/ 19246 h 2781411"/>
                <a:gd name="connsiteX1" fmla="*/ 487794 w 4998693"/>
                <a:gd name="connsiteY1" fmla="*/ 386882 h 2781411"/>
                <a:gd name="connsiteX2" fmla="*/ 114 w 4998693"/>
                <a:gd name="connsiteY2" fmla="*/ 1737152 h 2781411"/>
                <a:gd name="connsiteX3" fmla="*/ 518275 w 4998693"/>
                <a:gd name="connsiteY3" fmla="*/ 2736997 h 2781411"/>
                <a:gd name="connsiteX4" fmla="*/ 1975355 w 4998693"/>
                <a:gd name="connsiteY4" fmla="*/ 2617935 h 2781411"/>
                <a:gd name="connsiteX5" fmla="*/ 3755106 w 4998693"/>
                <a:gd name="connsiteY5" fmla="*/ 2725565 h 2781411"/>
                <a:gd name="connsiteX6" fmla="*/ 4872023 w 4998693"/>
                <a:gd name="connsiteY6" fmla="*/ 2054543 h 2781411"/>
                <a:gd name="connsiteX7" fmla="*/ 4886695 w 4998693"/>
                <a:gd name="connsiteY7" fmla="*/ 938093 h 2781411"/>
                <a:gd name="connsiteX8" fmla="*/ 4098576 w 4998693"/>
                <a:gd name="connsiteY8" fmla="*/ 146079 h 2781411"/>
                <a:gd name="connsiteX9" fmla="*/ 1966074 w 4998693"/>
                <a:gd name="connsiteY9" fmla="*/ 19246 h 2781411"/>
                <a:gd name="connsiteX0" fmla="*/ 1966074 w 4989377"/>
                <a:gd name="connsiteY0" fmla="*/ 19246 h 2781411"/>
                <a:gd name="connsiteX1" fmla="*/ 487794 w 4989377"/>
                <a:gd name="connsiteY1" fmla="*/ 386882 h 2781411"/>
                <a:gd name="connsiteX2" fmla="*/ 114 w 4989377"/>
                <a:gd name="connsiteY2" fmla="*/ 1737152 h 2781411"/>
                <a:gd name="connsiteX3" fmla="*/ 518275 w 4989377"/>
                <a:gd name="connsiteY3" fmla="*/ 2736997 h 2781411"/>
                <a:gd name="connsiteX4" fmla="*/ 1975355 w 4989377"/>
                <a:gd name="connsiteY4" fmla="*/ 2617935 h 2781411"/>
                <a:gd name="connsiteX5" fmla="*/ 3755106 w 4989377"/>
                <a:gd name="connsiteY5" fmla="*/ 2725565 h 2781411"/>
                <a:gd name="connsiteX6" fmla="*/ 4872023 w 4989377"/>
                <a:gd name="connsiteY6" fmla="*/ 2054543 h 2781411"/>
                <a:gd name="connsiteX7" fmla="*/ 4886695 w 4989377"/>
                <a:gd name="connsiteY7" fmla="*/ 938093 h 2781411"/>
                <a:gd name="connsiteX8" fmla="*/ 4098576 w 4989377"/>
                <a:gd name="connsiteY8" fmla="*/ 146079 h 2781411"/>
                <a:gd name="connsiteX9" fmla="*/ 1966074 w 4989377"/>
                <a:gd name="connsiteY9" fmla="*/ 19246 h 2781411"/>
                <a:gd name="connsiteX0" fmla="*/ 1966074 w 4989377"/>
                <a:gd name="connsiteY0" fmla="*/ 17388 h 2779553"/>
                <a:gd name="connsiteX1" fmla="*/ 487794 w 4989377"/>
                <a:gd name="connsiteY1" fmla="*/ 385024 h 2779553"/>
                <a:gd name="connsiteX2" fmla="*/ 114 w 4989377"/>
                <a:gd name="connsiteY2" fmla="*/ 1735294 h 2779553"/>
                <a:gd name="connsiteX3" fmla="*/ 518275 w 4989377"/>
                <a:gd name="connsiteY3" fmla="*/ 2735139 h 2779553"/>
                <a:gd name="connsiteX4" fmla="*/ 1975355 w 4989377"/>
                <a:gd name="connsiteY4" fmla="*/ 2616077 h 2779553"/>
                <a:gd name="connsiteX5" fmla="*/ 3755106 w 4989377"/>
                <a:gd name="connsiteY5" fmla="*/ 2723707 h 2779553"/>
                <a:gd name="connsiteX6" fmla="*/ 4872023 w 4989377"/>
                <a:gd name="connsiteY6" fmla="*/ 2052685 h 2779553"/>
                <a:gd name="connsiteX7" fmla="*/ 4886695 w 4989377"/>
                <a:gd name="connsiteY7" fmla="*/ 936235 h 2779553"/>
                <a:gd name="connsiteX8" fmla="*/ 4064757 w 4989377"/>
                <a:gd name="connsiteY8" fmla="*/ 150896 h 2779553"/>
                <a:gd name="connsiteX9" fmla="*/ 1966074 w 4989377"/>
                <a:gd name="connsiteY9" fmla="*/ 17388 h 2779553"/>
                <a:gd name="connsiteX0" fmla="*/ 1966074 w 4989377"/>
                <a:gd name="connsiteY0" fmla="*/ 11974 h 2774139"/>
                <a:gd name="connsiteX1" fmla="*/ 487794 w 4989377"/>
                <a:gd name="connsiteY1" fmla="*/ 379610 h 2774139"/>
                <a:gd name="connsiteX2" fmla="*/ 114 w 4989377"/>
                <a:gd name="connsiteY2" fmla="*/ 1729880 h 2774139"/>
                <a:gd name="connsiteX3" fmla="*/ 518275 w 4989377"/>
                <a:gd name="connsiteY3" fmla="*/ 2729725 h 2774139"/>
                <a:gd name="connsiteX4" fmla="*/ 1975355 w 4989377"/>
                <a:gd name="connsiteY4" fmla="*/ 2610663 h 2774139"/>
                <a:gd name="connsiteX5" fmla="*/ 3755106 w 4989377"/>
                <a:gd name="connsiteY5" fmla="*/ 2718293 h 2774139"/>
                <a:gd name="connsiteX6" fmla="*/ 4872023 w 4989377"/>
                <a:gd name="connsiteY6" fmla="*/ 2047271 h 2774139"/>
                <a:gd name="connsiteX7" fmla="*/ 4886695 w 4989377"/>
                <a:gd name="connsiteY7" fmla="*/ 930821 h 2774139"/>
                <a:gd name="connsiteX8" fmla="*/ 4064757 w 4989377"/>
                <a:gd name="connsiteY8" fmla="*/ 145482 h 2774139"/>
                <a:gd name="connsiteX9" fmla="*/ 1966074 w 4989377"/>
                <a:gd name="connsiteY9" fmla="*/ 11974 h 2774139"/>
                <a:gd name="connsiteX0" fmla="*/ 1966074 w 4989377"/>
                <a:gd name="connsiteY0" fmla="*/ 10717 h 2772882"/>
                <a:gd name="connsiteX1" fmla="*/ 487794 w 4989377"/>
                <a:gd name="connsiteY1" fmla="*/ 378353 h 2772882"/>
                <a:gd name="connsiteX2" fmla="*/ 114 w 4989377"/>
                <a:gd name="connsiteY2" fmla="*/ 1728623 h 2772882"/>
                <a:gd name="connsiteX3" fmla="*/ 518275 w 4989377"/>
                <a:gd name="connsiteY3" fmla="*/ 2728468 h 2772882"/>
                <a:gd name="connsiteX4" fmla="*/ 1975355 w 4989377"/>
                <a:gd name="connsiteY4" fmla="*/ 2609406 h 2772882"/>
                <a:gd name="connsiteX5" fmla="*/ 3755106 w 4989377"/>
                <a:gd name="connsiteY5" fmla="*/ 2717036 h 2772882"/>
                <a:gd name="connsiteX6" fmla="*/ 4872023 w 4989377"/>
                <a:gd name="connsiteY6" fmla="*/ 2046014 h 2772882"/>
                <a:gd name="connsiteX7" fmla="*/ 4886695 w 4989377"/>
                <a:gd name="connsiteY7" fmla="*/ 929564 h 2772882"/>
                <a:gd name="connsiteX8" fmla="*/ 4064757 w 4989377"/>
                <a:gd name="connsiteY8" fmla="*/ 144225 h 2772882"/>
                <a:gd name="connsiteX9" fmla="*/ 1966074 w 4989377"/>
                <a:gd name="connsiteY9" fmla="*/ 10717 h 2772882"/>
                <a:gd name="connsiteX0" fmla="*/ 1966074 w 4989377"/>
                <a:gd name="connsiteY0" fmla="*/ 3832 h 2765997"/>
                <a:gd name="connsiteX1" fmla="*/ 487794 w 4989377"/>
                <a:gd name="connsiteY1" fmla="*/ 371468 h 2765997"/>
                <a:gd name="connsiteX2" fmla="*/ 114 w 4989377"/>
                <a:gd name="connsiteY2" fmla="*/ 1721738 h 2765997"/>
                <a:gd name="connsiteX3" fmla="*/ 518275 w 4989377"/>
                <a:gd name="connsiteY3" fmla="*/ 2721583 h 2765997"/>
                <a:gd name="connsiteX4" fmla="*/ 1975355 w 4989377"/>
                <a:gd name="connsiteY4" fmla="*/ 2602521 h 2765997"/>
                <a:gd name="connsiteX5" fmla="*/ 3755106 w 4989377"/>
                <a:gd name="connsiteY5" fmla="*/ 2710151 h 2765997"/>
                <a:gd name="connsiteX6" fmla="*/ 4872023 w 4989377"/>
                <a:gd name="connsiteY6" fmla="*/ 2039129 h 2765997"/>
                <a:gd name="connsiteX7" fmla="*/ 4886695 w 4989377"/>
                <a:gd name="connsiteY7" fmla="*/ 922679 h 2765997"/>
                <a:gd name="connsiteX8" fmla="*/ 4064757 w 4989377"/>
                <a:gd name="connsiteY8" fmla="*/ 137340 h 2765997"/>
                <a:gd name="connsiteX9" fmla="*/ 1966074 w 4989377"/>
                <a:gd name="connsiteY9" fmla="*/ 3832 h 2765997"/>
                <a:gd name="connsiteX0" fmla="*/ 1966074 w 4989377"/>
                <a:gd name="connsiteY0" fmla="*/ 21900 h 2730668"/>
                <a:gd name="connsiteX1" fmla="*/ 487794 w 4989377"/>
                <a:gd name="connsiteY1" fmla="*/ 336139 h 2730668"/>
                <a:gd name="connsiteX2" fmla="*/ 114 w 4989377"/>
                <a:gd name="connsiteY2" fmla="*/ 1686409 h 2730668"/>
                <a:gd name="connsiteX3" fmla="*/ 518275 w 4989377"/>
                <a:gd name="connsiteY3" fmla="*/ 2686254 h 2730668"/>
                <a:gd name="connsiteX4" fmla="*/ 1975355 w 4989377"/>
                <a:gd name="connsiteY4" fmla="*/ 2567192 h 2730668"/>
                <a:gd name="connsiteX5" fmla="*/ 3755106 w 4989377"/>
                <a:gd name="connsiteY5" fmla="*/ 2674822 h 2730668"/>
                <a:gd name="connsiteX6" fmla="*/ 4872023 w 4989377"/>
                <a:gd name="connsiteY6" fmla="*/ 2003800 h 2730668"/>
                <a:gd name="connsiteX7" fmla="*/ 4886695 w 4989377"/>
                <a:gd name="connsiteY7" fmla="*/ 887350 h 2730668"/>
                <a:gd name="connsiteX8" fmla="*/ 4064757 w 4989377"/>
                <a:gd name="connsiteY8" fmla="*/ 102011 h 2730668"/>
                <a:gd name="connsiteX9" fmla="*/ 1966074 w 4989377"/>
                <a:gd name="connsiteY9" fmla="*/ 21900 h 2730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89377" h="2730668">
                  <a:moveTo>
                    <a:pt x="1966074" y="21900"/>
                  </a:moveTo>
                  <a:cubicBezTo>
                    <a:pt x="1369913" y="40898"/>
                    <a:pt x="815454" y="58721"/>
                    <a:pt x="487794" y="336139"/>
                  </a:cubicBezTo>
                  <a:cubicBezTo>
                    <a:pt x="160134" y="613557"/>
                    <a:pt x="-4966" y="1294723"/>
                    <a:pt x="114" y="1686409"/>
                  </a:cubicBezTo>
                  <a:cubicBezTo>
                    <a:pt x="5194" y="2078095"/>
                    <a:pt x="189068" y="2539457"/>
                    <a:pt x="518275" y="2686254"/>
                  </a:cubicBezTo>
                  <a:cubicBezTo>
                    <a:pt x="847482" y="2833051"/>
                    <a:pt x="1435883" y="2569097"/>
                    <a:pt x="1975355" y="2567192"/>
                  </a:cubicBezTo>
                  <a:cubicBezTo>
                    <a:pt x="2514827" y="2565287"/>
                    <a:pt x="3272328" y="2768721"/>
                    <a:pt x="3755106" y="2674822"/>
                  </a:cubicBezTo>
                  <a:cubicBezTo>
                    <a:pt x="4237884" y="2580923"/>
                    <a:pt x="4707581" y="2341759"/>
                    <a:pt x="4872023" y="2003800"/>
                  </a:cubicBezTo>
                  <a:cubicBezTo>
                    <a:pt x="5036465" y="1665841"/>
                    <a:pt x="5015602" y="1204315"/>
                    <a:pt x="4886695" y="887350"/>
                  </a:cubicBezTo>
                  <a:cubicBezTo>
                    <a:pt x="4757788" y="570385"/>
                    <a:pt x="4551527" y="246253"/>
                    <a:pt x="4064757" y="102011"/>
                  </a:cubicBezTo>
                  <a:cubicBezTo>
                    <a:pt x="3577987" y="-42231"/>
                    <a:pt x="2562235" y="2902"/>
                    <a:pt x="1966074" y="21900"/>
                  </a:cubicBez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792000" rIns="792000"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sz="2400">
                <a:solidFill>
                  <a:schemeClr val="bg1"/>
                </a:solidFill>
                <a:ea typeface="Calibri" panose="020F0502020204030204" pitchFamily="34" charset="0"/>
              </a:endParaRPr>
            </a:p>
          </p:txBody>
        </p:sp>
        <p:sp>
          <p:nvSpPr>
            <p:cNvPr id="7" name="Frihandsfigur: Form 6">
              <a:extLst>
                <a:ext uri="{FF2B5EF4-FFF2-40B4-BE49-F238E27FC236}">
                  <a16:creationId xmlns:a16="http://schemas.microsoft.com/office/drawing/2014/main" id="{5B604A82-57E8-ABB8-CD9E-A0103340A2A2}"/>
                </a:ext>
              </a:extLst>
            </p:cNvPr>
            <p:cNvSpPr/>
            <p:nvPr/>
          </p:nvSpPr>
          <p:spPr>
            <a:xfrm>
              <a:off x="5786444" y="3605523"/>
              <a:ext cx="5026012" cy="2124191"/>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915376"/>
                <a:gd name="connsiteX1" fmla="*/ 487794 w 4796883"/>
                <a:gd name="connsiteY1" fmla="*/ 254507 h 2915376"/>
                <a:gd name="connsiteX2" fmla="*/ 114 w 4796883"/>
                <a:gd name="connsiteY2" fmla="*/ 1604777 h 2915376"/>
                <a:gd name="connsiteX3" fmla="*/ 518274 w 4796883"/>
                <a:gd name="connsiteY3" fmla="*/ 2507128 h 2915376"/>
                <a:gd name="connsiteX4" fmla="*/ 2379594 w 4796883"/>
                <a:gd name="connsiteY4" fmla="*/ 2913314 h 2915376"/>
                <a:gd name="connsiteX5" fmla="*/ 4419714 w 4796883"/>
                <a:gd name="connsiteY5" fmla="*/ 2612804 h 2915376"/>
                <a:gd name="connsiteX6" fmla="*/ 4732134 w 4796883"/>
                <a:gd name="connsiteY6" fmla="*/ 1573383 h 2915376"/>
                <a:gd name="connsiteX7" fmla="*/ 4480674 w 4796883"/>
                <a:gd name="connsiteY7" fmla="*/ 169970 h 2915376"/>
                <a:gd name="connsiteX8" fmla="*/ 1966074 w 4796883"/>
                <a:gd name="connsiteY8" fmla="*/ 33702 h 2915376"/>
                <a:gd name="connsiteX0" fmla="*/ 1966074 w 4796883"/>
                <a:gd name="connsiteY0" fmla="*/ 33702 h 2913537"/>
                <a:gd name="connsiteX1" fmla="*/ 487794 w 4796883"/>
                <a:gd name="connsiteY1" fmla="*/ 254507 h 2913537"/>
                <a:gd name="connsiteX2" fmla="*/ 114 w 4796883"/>
                <a:gd name="connsiteY2" fmla="*/ 1604777 h 2913537"/>
                <a:gd name="connsiteX3" fmla="*/ 518274 w 4796883"/>
                <a:gd name="connsiteY3" fmla="*/ 2507128 h 2913537"/>
                <a:gd name="connsiteX4" fmla="*/ 2379594 w 4796883"/>
                <a:gd name="connsiteY4" fmla="*/ 2913314 h 2913537"/>
                <a:gd name="connsiteX5" fmla="*/ 4054890 w 4796883"/>
                <a:gd name="connsiteY5" fmla="*/ 2460547 h 2913537"/>
                <a:gd name="connsiteX6" fmla="*/ 4732134 w 4796883"/>
                <a:gd name="connsiteY6" fmla="*/ 1573383 h 2913537"/>
                <a:gd name="connsiteX7" fmla="*/ 4480674 w 4796883"/>
                <a:gd name="connsiteY7" fmla="*/ 169970 h 2913537"/>
                <a:gd name="connsiteX8" fmla="*/ 1966074 w 4796883"/>
                <a:gd name="connsiteY8" fmla="*/ 33702 h 2913537"/>
                <a:gd name="connsiteX0" fmla="*/ 1966074 w 4796883"/>
                <a:gd name="connsiteY0" fmla="*/ 33702 h 2913537"/>
                <a:gd name="connsiteX1" fmla="*/ 487794 w 4796883"/>
                <a:gd name="connsiteY1" fmla="*/ 254507 h 2913537"/>
                <a:gd name="connsiteX2" fmla="*/ 114 w 4796883"/>
                <a:gd name="connsiteY2" fmla="*/ 1604777 h 2913537"/>
                <a:gd name="connsiteX3" fmla="*/ 518274 w 4796883"/>
                <a:gd name="connsiteY3" fmla="*/ 2507128 h 2913537"/>
                <a:gd name="connsiteX4" fmla="*/ 2379594 w 4796883"/>
                <a:gd name="connsiteY4" fmla="*/ 2913314 h 2913537"/>
                <a:gd name="connsiteX5" fmla="*/ 4054890 w 4796883"/>
                <a:gd name="connsiteY5" fmla="*/ 2460547 h 2913537"/>
                <a:gd name="connsiteX6" fmla="*/ 4732134 w 4796883"/>
                <a:gd name="connsiteY6" fmla="*/ 1573383 h 2913537"/>
                <a:gd name="connsiteX7" fmla="*/ 4480674 w 4796883"/>
                <a:gd name="connsiteY7" fmla="*/ 169970 h 2913537"/>
                <a:gd name="connsiteX8" fmla="*/ 1966074 w 4796883"/>
                <a:gd name="connsiteY8" fmla="*/ 33702 h 2913537"/>
                <a:gd name="connsiteX0" fmla="*/ 1966074 w 4796883"/>
                <a:gd name="connsiteY0" fmla="*/ 33702 h 2921026"/>
                <a:gd name="connsiteX1" fmla="*/ 487794 w 4796883"/>
                <a:gd name="connsiteY1" fmla="*/ 254507 h 2921026"/>
                <a:gd name="connsiteX2" fmla="*/ 114 w 4796883"/>
                <a:gd name="connsiteY2" fmla="*/ 1604777 h 2921026"/>
                <a:gd name="connsiteX3" fmla="*/ 518274 w 4796883"/>
                <a:gd name="connsiteY3" fmla="*/ 2507128 h 2921026"/>
                <a:gd name="connsiteX4" fmla="*/ 2379594 w 4796883"/>
                <a:gd name="connsiteY4" fmla="*/ 2913314 h 2921026"/>
                <a:gd name="connsiteX5" fmla="*/ 3406755 w 4796883"/>
                <a:gd name="connsiteY5" fmla="*/ 2749969 h 2921026"/>
                <a:gd name="connsiteX6" fmla="*/ 4054890 w 4796883"/>
                <a:gd name="connsiteY6" fmla="*/ 2460547 h 2921026"/>
                <a:gd name="connsiteX7" fmla="*/ 4732134 w 4796883"/>
                <a:gd name="connsiteY7" fmla="*/ 1573383 h 2921026"/>
                <a:gd name="connsiteX8" fmla="*/ 4480674 w 4796883"/>
                <a:gd name="connsiteY8" fmla="*/ 169970 h 2921026"/>
                <a:gd name="connsiteX9" fmla="*/ 1966074 w 4796883"/>
                <a:gd name="connsiteY9" fmla="*/ 33702 h 2921026"/>
                <a:gd name="connsiteX0" fmla="*/ 1966074 w 4796883"/>
                <a:gd name="connsiteY0" fmla="*/ 33702 h 3033316"/>
                <a:gd name="connsiteX1" fmla="*/ 487794 w 4796883"/>
                <a:gd name="connsiteY1" fmla="*/ 254507 h 3033316"/>
                <a:gd name="connsiteX2" fmla="*/ 114 w 4796883"/>
                <a:gd name="connsiteY2" fmla="*/ 1604777 h 3033316"/>
                <a:gd name="connsiteX3" fmla="*/ 518274 w 4796883"/>
                <a:gd name="connsiteY3" fmla="*/ 2507128 h 3033316"/>
                <a:gd name="connsiteX4" fmla="*/ 2379594 w 4796883"/>
                <a:gd name="connsiteY4" fmla="*/ 2913314 h 3033316"/>
                <a:gd name="connsiteX5" fmla="*/ 3798602 w 4796883"/>
                <a:gd name="connsiteY5" fmla="*/ 3003732 h 3033316"/>
                <a:gd name="connsiteX6" fmla="*/ 4054890 w 4796883"/>
                <a:gd name="connsiteY6" fmla="*/ 2460547 h 3033316"/>
                <a:gd name="connsiteX7" fmla="*/ 4732134 w 4796883"/>
                <a:gd name="connsiteY7" fmla="*/ 1573383 h 3033316"/>
                <a:gd name="connsiteX8" fmla="*/ 4480674 w 4796883"/>
                <a:gd name="connsiteY8" fmla="*/ 169970 h 3033316"/>
                <a:gd name="connsiteX9" fmla="*/ 1966074 w 4796883"/>
                <a:gd name="connsiteY9" fmla="*/ 33702 h 3033316"/>
                <a:gd name="connsiteX0" fmla="*/ 1966074 w 4796883"/>
                <a:gd name="connsiteY0" fmla="*/ 33702 h 3033316"/>
                <a:gd name="connsiteX1" fmla="*/ 487794 w 4796883"/>
                <a:gd name="connsiteY1" fmla="*/ 254507 h 3033316"/>
                <a:gd name="connsiteX2" fmla="*/ 114 w 4796883"/>
                <a:gd name="connsiteY2" fmla="*/ 1604777 h 3033316"/>
                <a:gd name="connsiteX3" fmla="*/ 518274 w 4796883"/>
                <a:gd name="connsiteY3" fmla="*/ 2507128 h 3033316"/>
                <a:gd name="connsiteX4" fmla="*/ 2379594 w 4796883"/>
                <a:gd name="connsiteY4" fmla="*/ 2913314 h 3033316"/>
                <a:gd name="connsiteX5" fmla="*/ 3798602 w 4796883"/>
                <a:gd name="connsiteY5" fmla="*/ 3003732 h 3033316"/>
                <a:gd name="connsiteX6" fmla="*/ 4271081 w 4796883"/>
                <a:gd name="connsiteY6" fmla="*/ 2342125 h 3033316"/>
                <a:gd name="connsiteX7" fmla="*/ 4732134 w 4796883"/>
                <a:gd name="connsiteY7" fmla="*/ 1573383 h 3033316"/>
                <a:gd name="connsiteX8" fmla="*/ 4480674 w 4796883"/>
                <a:gd name="connsiteY8" fmla="*/ 169970 h 3033316"/>
                <a:gd name="connsiteX9" fmla="*/ 1966074 w 4796883"/>
                <a:gd name="connsiteY9" fmla="*/ 33702 h 3033316"/>
                <a:gd name="connsiteX0" fmla="*/ 1966752 w 4797561"/>
                <a:gd name="connsiteY0" fmla="*/ 33702 h 3025870"/>
                <a:gd name="connsiteX1" fmla="*/ 488472 w 4797561"/>
                <a:gd name="connsiteY1" fmla="*/ 254507 h 3025870"/>
                <a:gd name="connsiteX2" fmla="*/ 792 w 4797561"/>
                <a:gd name="connsiteY2" fmla="*/ 1604777 h 3025870"/>
                <a:gd name="connsiteX3" fmla="*/ 573000 w 4797561"/>
                <a:gd name="connsiteY3" fmla="*/ 2845478 h 3025870"/>
                <a:gd name="connsiteX4" fmla="*/ 2380272 w 4797561"/>
                <a:gd name="connsiteY4" fmla="*/ 2913314 h 3025870"/>
                <a:gd name="connsiteX5" fmla="*/ 3799280 w 4797561"/>
                <a:gd name="connsiteY5" fmla="*/ 3003732 h 3025870"/>
                <a:gd name="connsiteX6" fmla="*/ 4271759 w 4797561"/>
                <a:gd name="connsiteY6" fmla="*/ 2342125 h 3025870"/>
                <a:gd name="connsiteX7" fmla="*/ 4732812 w 4797561"/>
                <a:gd name="connsiteY7" fmla="*/ 1573383 h 3025870"/>
                <a:gd name="connsiteX8" fmla="*/ 4481352 w 4797561"/>
                <a:gd name="connsiteY8" fmla="*/ 169970 h 3025870"/>
                <a:gd name="connsiteX9" fmla="*/ 1966752 w 4797561"/>
                <a:gd name="connsiteY9" fmla="*/ 33702 h 3025870"/>
                <a:gd name="connsiteX0" fmla="*/ 1966752 w 4797561"/>
                <a:gd name="connsiteY0" fmla="*/ 33702 h 3025872"/>
                <a:gd name="connsiteX1" fmla="*/ 488472 w 4797561"/>
                <a:gd name="connsiteY1" fmla="*/ 254507 h 3025872"/>
                <a:gd name="connsiteX2" fmla="*/ 792 w 4797561"/>
                <a:gd name="connsiteY2" fmla="*/ 1604777 h 3025872"/>
                <a:gd name="connsiteX3" fmla="*/ 573000 w 4797561"/>
                <a:gd name="connsiteY3" fmla="*/ 2845478 h 3025872"/>
                <a:gd name="connsiteX4" fmla="*/ 2380272 w 4797561"/>
                <a:gd name="connsiteY4" fmla="*/ 2913314 h 3025872"/>
                <a:gd name="connsiteX5" fmla="*/ 3799280 w 4797561"/>
                <a:gd name="connsiteY5" fmla="*/ 3003732 h 3025872"/>
                <a:gd name="connsiteX6" fmla="*/ 4325807 w 4797561"/>
                <a:gd name="connsiteY6" fmla="*/ 2443630 h 3025872"/>
                <a:gd name="connsiteX7" fmla="*/ 4732812 w 4797561"/>
                <a:gd name="connsiteY7" fmla="*/ 1573383 h 3025872"/>
                <a:gd name="connsiteX8" fmla="*/ 4481352 w 4797561"/>
                <a:gd name="connsiteY8" fmla="*/ 169970 h 3025872"/>
                <a:gd name="connsiteX9" fmla="*/ 1966752 w 4797561"/>
                <a:gd name="connsiteY9" fmla="*/ 33702 h 3025872"/>
                <a:gd name="connsiteX0" fmla="*/ 1966752 w 4739644"/>
                <a:gd name="connsiteY0" fmla="*/ 33702 h 3025870"/>
                <a:gd name="connsiteX1" fmla="*/ 488472 w 4739644"/>
                <a:gd name="connsiteY1" fmla="*/ 254507 h 3025870"/>
                <a:gd name="connsiteX2" fmla="*/ 792 w 4739644"/>
                <a:gd name="connsiteY2" fmla="*/ 1604777 h 3025870"/>
                <a:gd name="connsiteX3" fmla="*/ 573000 w 4739644"/>
                <a:gd name="connsiteY3" fmla="*/ 2845478 h 3025870"/>
                <a:gd name="connsiteX4" fmla="*/ 2380272 w 4739644"/>
                <a:gd name="connsiteY4" fmla="*/ 2913314 h 3025870"/>
                <a:gd name="connsiteX5" fmla="*/ 3799280 w 4739644"/>
                <a:gd name="connsiteY5" fmla="*/ 3003732 h 3025870"/>
                <a:gd name="connsiteX6" fmla="*/ 4325807 w 4739644"/>
                <a:gd name="connsiteY6" fmla="*/ 2443630 h 3025870"/>
                <a:gd name="connsiteX7" fmla="*/ 4732812 w 4739644"/>
                <a:gd name="connsiteY7" fmla="*/ 1573383 h 3025870"/>
                <a:gd name="connsiteX8" fmla="*/ 4157066 w 4739644"/>
                <a:gd name="connsiteY8" fmla="*/ 169969 h 3025870"/>
                <a:gd name="connsiteX9" fmla="*/ 1966752 w 4739644"/>
                <a:gd name="connsiteY9" fmla="*/ 33702 h 3025870"/>
                <a:gd name="connsiteX0" fmla="*/ 1966752 w 4744103"/>
                <a:gd name="connsiteY0" fmla="*/ 33702 h 3088160"/>
                <a:gd name="connsiteX1" fmla="*/ 488472 w 4744103"/>
                <a:gd name="connsiteY1" fmla="*/ 254507 h 3088160"/>
                <a:gd name="connsiteX2" fmla="*/ 792 w 4744103"/>
                <a:gd name="connsiteY2" fmla="*/ 1604777 h 3088160"/>
                <a:gd name="connsiteX3" fmla="*/ 573000 w 4744103"/>
                <a:gd name="connsiteY3" fmla="*/ 2845478 h 3088160"/>
                <a:gd name="connsiteX4" fmla="*/ 2380272 w 4744103"/>
                <a:gd name="connsiteY4" fmla="*/ 2913314 h 3088160"/>
                <a:gd name="connsiteX5" fmla="*/ 3799280 w 4744103"/>
                <a:gd name="connsiteY5" fmla="*/ 3003732 h 3088160"/>
                <a:gd name="connsiteX6" fmla="*/ 4732812 w 4744103"/>
                <a:gd name="connsiteY6" fmla="*/ 1573383 h 3088160"/>
                <a:gd name="connsiteX7" fmla="*/ 4157066 w 4744103"/>
                <a:gd name="connsiteY7" fmla="*/ 169969 h 3088160"/>
                <a:gd name="connsiteX8" fmla="*/ 1966752 w 4744103"/>
                <a:gd name="connsiteY8" fmla="*/ 33702 h 3088160"/>
                <a:gd name="connsiteX0" fmla="*/ 1966752 w 4744102"/>
                <a:gd name="connsiteY0" fmla="*/ 33702 h 3088160"/>
                <a:gd name="connsiteX1" fmla="*/ 488472 w 4744102"/>
                <a:gd name="connsiteY1" fmla="*/ 254507 h 3088160"/>
                <a:gd name="connsiteX2" fmla="*/ 792 w 4744102"/>
                <a:gd name="connsiteY2" fmla="*/ 1604777 h 3088160"/>
                <a:gd name="connsiteX3" fmla="*/ 573000 w 4744102"/>
                <a:gd name="connsiteY3" fmla="*/ 2845478 h 3088160"/>
                <a:gd name="connsiteX4" fmla="*/ 1907354 w 4744102"/>
                <a:gd name="connsiteY4" fmla="*/ 2913314 h 3088160"/>
                <a:gd name="connsiteX5" fmla="*/ 3799280 w 4744102"/>
                <a:gd name="connsiteY5" fmla="*/ 3003732 h 3088160"/>
                <a:gd name="connsiteX6" fmla="*/ 4732812 w 4744102"/>
                <a:gd name="connsiteY6" fmla="*/ 1573383 h 3088160"/>
                <a:gd name="connsiteX7" fmla="*/ 4157066 w 4744102"/>
                <a:gd name="connsiteY7" fmla="*/ 169969 h 3088160"/>
                <a:gd name="connsiteX8" fmla="*/ 1966752 w 4744102"/>
                <a:gd name="connsiteY8" fmla="*/ 33702 h 3088160"/>
                <a:gd name="connsiteX0" fmla="*/ 1966345 w 4743695"/>
                <a:gd name="connsiteY0" fmla="*/ 33702 h 3084551"/>
                <a:gd name="connsiteX1" fmla="*/ 488065 w 4743695"/>
                <a:gd name="connsiteY1" fmla="*/ 254507 h 3084551"/>
                <a:gd name="connsiteX2" fmla="*/ 385 w 4743695"/>
                <a:gd name="connsiteY2" fmla="*/ 1604777 h 3084551"/>
                <a:gd name="connsiteX3" fmla="*/ 545569 w 4743695"/>
                <a:gd name="connsiteY3" fmla="*/ 2980818 h 3084551"/>
                <a:gd name="connsiteX4" fmla="*/ 1906947 w 4743695"/>
                <a:gd name="connsiteY4" fmla="*/ 2913314 h 3084551"/>
                <a:gd name="connsiteX5" fmla="*/ 3798873 w 4743695"/>
                <a:gd name="connsiteY5" fmla="*/ 3003732 h 3084551"/>
                <a:gd name="connsiteX6" fmla="*/ 4732405 w 4743695"/>
                <a:gd name="connsiteY6" fmla="*/ 1573383 h 3084551"/>
                <a:gd name="connsiteX7" fmla="*/ 4156659 w 4743695"/>
                <a:gd name="connsiteY7" fmla="*/ 169969 h 3084551"/>
                <a:gd name="connsiteX8" fmla="*/ 1966345 w 4743695"/>
                <a:gd name="connsiteY8" fmla="*/ 33702 h 3084551"/>
                <a:gd name="connsiteX0" fmla="*/ 1966345 w 4743695"/>
                <a:gd name="connsiteY0" fmla="*/ 33702 h 3062254"/>
                <a:gd name="connsiteX1" fmla="*/ 488065 w 4743695"/>
                <a:gd name="connsiteY1" fmla="*/ 254507 h 3062254"/>
                <a:gd name="connsiteX2" fmla="*/ 385 w 4743695"/>
                <a:gd name="connsiteY2" fmla="*/ 1604777 h 3062254"/>
                <a:gd name="connsiteX3" fmla="*/ 545569 w 4743695"/>
                <a:gd name="connsiteY3" fmla="*/ 2980818 h 3062254"/>
                <a:gd name="connsiteX4" fmla="*/ 1906947 w 4743695"/>
                <a:gd name="connsiteY4" fmla="*/ 2913314 h 3062254"/>
                <a:gd name="connsiteX5" fmla="*/ 3798873 w 4743695"/>
                <a:gd name="connsiteY5" fmla="*/ 3003732 h 3062254"/>
                <a:gd name="connsiteX6" fmla="*/ 4732405 w 4743695"/>
                <a:gd name="connsiteY6" fmla="*/ 1573383 h 3062254"/>
                <a:gd name="connsiteX7" fmla="*/ 4156659 w 4743695"/>
                <a:gd name="connsiteY7" fmla="*/ 169969 h 3062254"/>
                <a:gd name="connsiteX8" fmla="*/ 1966345 w 4743695"/>
                <a:gd name="connsiteY8" fmla="*/ 33702 h 3062254"/>
                <a:gd name="connsiteX0" fmla="*/ 1966345 w 4743695"/>
                <a:gd name="connsiteY0" fmla="*/ 33702 h 3062256"/>
                <a:gd name="connsiteX1" fmla="*/ 488065 w 4743695"/>
                <a:gd name="connsiteY1" fmla="*/ 254507 h 3062256"/>
                <a:gd name="connsiteX2" fmla="*/ 385 w 4743695"/>
                <a:gd name="connsiteY2" fmla="*/ 1604777 h 3062256"/>
                <a:gd name="connsiteX3" fmla="*/ 545569 w 4743695"/>
                <a:gd name="connsiteY3" fmla="*/ 2980818 h 3062256"/>
                <a:gd name="connsiteX4" fmla="*/ 1906947 w 4743695"/>
                <a:gd name="connsiteY4" fmla="*/ 2913314 h 3062256"/>
                <a:gd name="connsiteX5" fmla="*/ 3798873 w 4743695"/>
                <a:gd name="connsiteY5" fmla="*/ 3003732 h 3062256"/>
                <a:gd name="connsiteX6" fmla="*/ 4732405 w 4743695"/>
                <a:gd name="connsiteY6" fmla="*/ 1573383 h 3062256"/>
                <a:gd name="connsiteX7" fmla="*/ 4156659 w 4743695"/>
                <a:gd name="connsiteY7" fmla="*/ 169969 h 3062256"/>
                <a:gd name="connsiteX8" fmla="*/ 1966345 w 4743695"/>
                <a:gd name="connsiteY8" fmla="*/ 33702 h 3062256"/>
                <a:gd name="connsiteX0" fmla="*/ 1966345 w 4743695"/>
                <a:gd name="connsiteY0" fmla="*/ 33702 h 3158150"/>
                <a:gd name="connsiteX1" fmla="*/ 488065 w 4743695"/>
                <a:gd name="connsiteY1" fmla="*/ 254507 h 3158150"/>
                <a:gd name="connsiteX2" fmla="*/ 385 w 4743695"/>
                <a:gd name="connsiteY2" fmla="*/ 1604777 h 3158150"/>
                <a:gd name="connsiteX3" fmla="*/ 545569 w 4743695"/>
                <a:gd name="connsiteY3" fmla="*/ 2980818 h 3158150"/>
                <a:gd name="connsiteX4" fmla="*/ 1906947 w 4743695"/>
                <a:gd name="connsiteY4" fmla="*/ 2913314 h 3158150"/>
                <a:gd name="connsiteX5" fmla="*/ 3798873 w 4743695"/>
                <a:gd name="connsiteY5" fmla="*/ 3003732 h 3158150"/>
                <a:gd name="connsiteX6" fmla="*/ 4732405 w 4743695"/>
                <a:gd name="connsiteY6" fmla="*/ 1573383 h 3158150"/>
                <a:gd name="connsiteX7" fmla="*/ 4156659 w 4743695"/>
                <a:gd name="connsiteY7" fmla="*/ 169969 h 3158150"/>
                <a:gd name="connsiteX8" fmla="*/ 1966345 w 4743695"/>
                <a:gd name="connsiteY8" fmla="*/ 33702 h 3158150"/>
                <a:gd name="connsiteX0" fmla="*/ 1966345 w 4743695"/>
                <a:gd name="connsiteY0" fmla="*/ 33702 h 3069157"/>
                <a:gd name="connsiteX1" fmla="*/ 488065 w 4743695"/>
                <a:gd name="connsiteY1" fmla="*/ 254507 h 3069157"/>
                <a:gd name="connsiteX2" fmla="*/ 385 w 4743695"/>
                <a:gd name="connsiteY2" fmla="*/ 1604777 h 3069157"/>
                <a:gd name="connsiteX3" fmla="*/ 545569 w 4743695"/>
                <a:gd name="connsiteY3" fmla="*/ 2980818 h 3069157"/>
                <a:gd name="connsiteX4" fmla="*/ 1906947 w 4743695"/>
                <a:gd name="connsiteY4" fmla="*/ 2913314 h 3069157"/>
                <a:gd name="connsiteX5" fmla="*/ 3961016 w 4743695"/>
                <a:gd name="connsiteY5" fmla="*/ 2766887 h 3069157"/>
                <a:gd name="connsiteX6" fmla="*/ 4732405 w 4743695"/>
                <a:gd name="connsiteY6" fmla="*/ 1573383 h 3069157"/>
                <a:gd name="connsiteX7" fmla="*/ 4156659 w 4743695"/>
                <a:gd name="connsiteY7" fmla="*/ 169969 h 3069157"/>
                <a:gd name="connsiteX8" fmla="*/ 1966345 w 4743695"/>
                <a:gd name="connsiteY8" fmla="*/ 33702 h 3069157"/>
                <a:gd name="connsiteX0" fmla="*/ 1966345 w 4743695"/>
                <a:gd name="connsiteY0" fmla="*/ 33702 h 3066288"/>
                <a:gd name="connsiteX1" fmla="*/ 488065 w 4743695"/>
                <a:gd name="connsiteY1" fmla="*/ 254507 h 3066288"/>
                <a:gd name="connsiteX2" fmla="*/ 385 w 4743695"/>
                <a:gd name="connsiteY2" fmla="*/ 1604777 h 3066288"/>
                <a:gd name="connsiteX3" fmla="*/ 545569 w 4743695"/>
                <a:gd name="connsiteY3" fmla="*/ 2980818 h 3066288"/>
                <a:gd name="connsiteX4" fmla="*/ 1906947 w 4743695"/>
                <a:gd name="connsiteY4" fmla="*/ 2913314 h 3066288"/>
                <a:gd name="connsiteX5" fmla="*/ 4201638 w 4743695"/>
                <a:gd name="connsiteY5" fmla="*/ 2861625 h 3066288"/>
                <a:gd name="connsiteX6" fmla="*/ 4732405 w 4743695"/>
                <a:gd name="connsiteY6" fmla="*/ 1573383 h 3066288"/>
                <a:gd name="connsiteX7" fmla="*/ 4156659 w 4743695"/>
                <a:gd name="connsiteY7" fmla="*/ 169969 h 3066288"/>
                <a:gd name="connsiteX8" fmla="*/ 1966345 w 4743695"/>
                <a:gd name="connsiteY8" fmla="*/ 33702 h 3066288"/>
                <a:gd name="connsiteX0" fmla="*/ 1966345 w 4738424"/>
                <a:gd name="connsiteY0" fmla="*/ 4943 h 3037529"/>
                <a:gd name="connsiteX1" fmla="*/ 488065 w 4738424"/>
                <a:gd name="connsiteY1" fmla="*/ 225748 h 3037529"/>
                <a:gd name="connsiteX2" fmla="*/ 385 w 4738424"/>
                <a:gd name="connsiteY2" fmla="*/ 1576018 h 3037529"/>
                <a:gd name="connsiteX3" fmla="*/ 545569 w 4738424"/>
                <a:gd name="connsiteY3" fmla="*/ 2952059 h 3037529"/>
                <a:gd name="connsiteX4" fmla="*/ 1906947 w 4738424"/>
                <a:gd name="connsiteY4" fmla="*/ 2884555 h 3037529"/>
                <a:gd name="connsiteX5" fmla="*/ 4201638 w 4738424"/>
                <a:gd name="connsiteY5" fmla="*/ 2832866 h 3037529"/>
                <a:gd name="connsiteX6" fmla="*/ 4732405 w 4738424"/>
                <a:gd name="connsiteY6" fmla="*/ 1544624 h 3037529"/>
                <a:gd name="connsiteX7" fmla="*/ 3938953 w 4738424"/>
                <a:gd name="connsiteY7" fmla="*/ 263016 h 3037529"/>
                <a:gd name="connsiteX8" fmla="*/ 1966345 w 4738424"/>
                <a:gd name="connsiteY8" fmla="*/ 4943 h 3037529"/>
                <a:gd name="connsiteX0" fmla="*/ 2069507 w 4738249"/>
                <a:gd name="connsiteY0" fmla="*/ 269 h 3195263"/>
                <a:gd name="connsiteX1" fmla="*/ 488104 w 4738249"/>
                <a:gd name="connsiteY1" fmla="*/ 383482 h 3195263"/>
                <a:gd name="connsiteX2" fmla="*/ 424 w 4738249"/>
                <a:gd name="connsiteY2" fmla="*/ 1733752 h 3195263"/>
                <a:gd name="connsiteX3" fmla="*/ 545608 w 4738249"/>
                <a:gd name="connsiteY3" fmla="*/ 3109793 h 3195263"/>
                <a:gd name="connsiteX4" fmla="*/ 1906986 w 4738249"/>
                <a:gd name="connsiteY4" fmla="*/ 3042289 h 3195263"/>
                <a:gd name="connsiteX5" fmla="*/ 4201677 w 4738249"/>
                <a:gd name="connsiteY5" fmla="*/ 2990600 h 3195263"/>
                <a:gd name="connsiteX6" fmla="*/ 4732444 w 4738249"/>
                <a:gd name="connsiteY6" fmla="*/ 1702358 h 3195263"/>
                <a:gd name="connsiteX7" fmla="*/ 3938992 w 4738249"/>
                <a:gd name="connsiteY7" fmla="*/ 420750 h 3195263"/>
                <a:gd name="connsiteX8" fmla="*/ 2069507 w 4738249"/>
                <a:gd name="connsiteY8" fmla="*/ 269 h 3195263"/>
                <a:gd name="connsiteX0" fmla="*/ 2069507 w 4557687"/>
                <a:gd name="connsiteY0" fmla="*/ 269 h 3195263"/>
                <a:gd name="connsiteX1" fmla="*/ 488104 w 4557687"/>
                <a:gd name="connsiteY1" fmla="*/ 383482 h 3195263"/>
                <a:gd name="connsiteX2" fmla="*/ 424 w 4557687"/>
                <a:gd name="connsiteY2" fmla="*/ 1733752 h 3195263"/>
                <a:gd name="connsiteX3" fmla="*/ 545608 w 4557687"/>
                <a:gd name="connsiteY3" fmla="*/ 3109793 h 3195263"/>
                <a:gd name="connsiteX4" fmla="*/ 1906986 w 4557687"/>
                <a:gd name="connsiteY4" fmla="*/ 3042289 h 3195263"/>
                <a:gd name="connsiteX5" fmla="*/ 4201677 w 4557687"/>
                <a:gd name="connsiteY5" fmla="*/ 2990600 h 3195263"/>
                <a:gd name="connsiteX6" fmla="*/ 4549113 w 4557687"/>
                <a:gd name="connsiteY6" fmla="*/ 1702359 h 3195263"/>
                <a:gd name="connsiteX7" fmla="*/ 3938992 w 4557687"/>
                <a:gd name="connsiteY7" fmla="*/ 420750 h 3195263"/>
                <a:gd name="connsiteX8" fmla="*/ 2069507 w 4557687"/>
                <a:gd name="connsiteY8" fmla="*/ 269 h 3195263"/>
                <a:gd name="connsiteX0" fmla="*/ 2069507 w 4554331"/>
                <a:gd name="connsiteY0" fmla="*/ 269 h 3195263"/>
                <a:gd name="connsiteX1" fmla="*/ 488104 w 4554331"/>
                <a:gd name="connsiteY1" fmla="*/ 383482 h 3195263"/>
                <a:gd name="connsiteX2" fmla="*/ 424 w 4554331"/>
                <a:gd name="connsiteY2" fmla="*/ 1733752 h 3195263"/>
                <a:gd name="connsiteX3" fmla="*/ 545608 w 4554331"/>
                <a:gd name="connsiteY3" fmla="*/ 3109793 h 3195263"/>
                <a:gd name="connsiteX4" fmla="*/ 1906986 w 4554331"/>
                <a:gd name="connsiteY4" fmla="*/ 3042289 h 3195263"/>
                <a:gd name="connsiteX5" fmla="*/ 4201677 w 4554331"/>
                <a:gd name="connsiteY5" fmla="*/ 2990600 h 3195263"/>
                <a:gd name="connsiteX6" fmla="*/ 4549113 w 4554331"/>
                <a:gd name="connsiteY6" fmla="*/ 1702359 h 3195263"/>
                <a:gd name="connsiteX7" fmla="*/ 3732744 w 4554331"/>
                <a:gd name="connsiteY7" fmla="*/ 420750 h 3195263"/>
                <a:gd name="connsiteX8" fmla="*/ 2069507 w 4554331"/>
                <a:gd name="connsiteY8" fmla="*/ 269 h 3195263"/>
                <a:gd name="connsiteX0" fmla="*/ 2069507 w 4554330"/>
                <a:gd name="connsiteY0" fmla="*/ 269 h 3193303"/>
                <a:gd name="connsiteX1" fmla="*/ 488104 w 4554330"/>
                <a:gd name="connsiteY1" fmla="*/ 383482 h 3193303"/>
                <a:gd name="connsiteX2" fmla="*/ 424 w 4554330"/>
                <a:gd name="connsiteY2" fmla="*/ 1733752 h 3193303"/>
                <a:gd name="connsiteX3" fmla="*/ 545608 w 4554330"/>
                <a:gd name="connsiteY3" fmla="*/ 3109793 h 3193303"/>
                <a:gd name="connsiteX4" fmla="*/ 1906986 w 4554330"/>
                <a:gd name="connsiteY4" fmla="*/ 3042289 h 3193303"/>
                <a:gd name="connsiteX5" fmla="*/ 4006887 w 4554330"/>
                <a:gd name="connsiteY5" fmla="*/ 3058270 h 3193303"/>
                <a:gd name="connsiteX6" fmla="*/ 4549113 w 4554330"/>
                <a:gd name="connsiteY6" fmla="*/ 1702359 h 3193303"/>
                <a:gd name="connsiteX7" fmla="*/ 3732744 w 4554330"/>
                <a:gd name="connsiteY7" fmla="*/ 420750 h 3193303"/>
                <a:gd name="connsiteX8" fmla="*/ 2069507 w 4554330"/>
                <a:gd name="connsiteY8" fmla="*/ 269 h 3193303"/>
                <a:gd name="connsiteX0" fmla="*/ 2069507 w 4452239"/>
                <a:gd name="connsiteY0" fmla="*/ 269 h 3193303"/>
                <a:gd name="connsiteX1" fmla="*/ 488104 w 4452239"/>
                <a:gd name="connsiteY1" fmla="*/ 383482 h 3193303"/>
                <a:gd name="connsiteX2" fmla="*/ 424 w 4452239"/>
                <a:gd name="connsiteY2" fmla="*/ 1733752 h 3193303"/>
                <a:gd name="connsiteX3" fmla="*/ 545608 w 4452239"/>
                <a:gd name="connsiteY3" fmla="*/ 3109793 h 3193303"/>
                <a:gd name="connsiteX4" fmla="*/ 1906986 w 4452239"/>
                <a:gd name="connsiteY4" fmla="*/ 3042289 h 3193303"/>
                <a:gd name="connsiteX5" fmla="*/ 4006887 w 4452239"/>
                <a:gd name="connsiteY5" fmla="*/ 3058270 h 3193303"/>
                <a:gd name="connsiteX6" fmla="*/ 4445989 w 4452239"/>
                <a:gd name="connsiteY6" fmla="*/ 1742961 h 3193303"/>
                <a:gd name="connsiteX7" fmla="*/ 3732744 w 4452239"/>
                <a:gd name="connsiteY7" fmla="*/ 420750 h 3193303"/>
                <a:gd name="connsiteX8" fmla="*/ 2069507 w 4452239"/>
                <a:gd name="connsiteY8" fmla="*/ 269 h 3193303"/>
                <a:gd name="connsiteX0" fmla="*/ 2069507 w 4445989"/>
                <a:gd name="connsiteY0" fmla="*/ 269 h 3193303"/>
                <a:gd name="connsiteX1" fmla="*/ 488104 w 4445989"/>
                <a:gd name="connsiteY1" fmla="*/ 383482 h 3193303"/>
                <a:gd name="connsiteX2" fmla="*/ 424 w 4445989"/>
                <a:gd name="connsiteY2" fmla="*/ 1733752 h 3193303"/>
                <a:gd name="connsiteX3" fmla="*/ 545608 w 4445989"/>
                <a:gd name="connsiteY3" fmla="*/ 3109793 h 3193303"/>
                <a:gd name="connsiteX4" fmla="*/ 1906986 w 4445989"/>
                <a:gd name="connsiteY4" fmla="*/ 3042289 h 3193303"/>
                <a:gd name="connsiteX5" fmla="*/ 4006887 w 4445989"/>
                <a:gd name="connsiteY5" fmla="*/ 3058270 h 3193303"/>
                <a:gd name="connsiteX6" fmla="*/ 4445989 w 4445989"/>
                <a:gd name="connsiteY6" fmla="*/ 1742961 h 3193303"/>
                <a:gd name="connsiteX7" fmla="*/ 3732744 w 4445989"/>
                <a:gd name="connsiteY7" fmla="*/ 420750 h 3193303"/>
                <a:gd name="connsiteX8" fmla="*/ 2069507 w 4445989"/>
                <a:gd name="connsiteY8" fmla="*/ 269 h 3193303"/>
                <a:gd name="connsiteX0" fmla="*/ 2069507 w 4475393"/>
                <a:gd name="connsiteY0" fmla="*/ 269 h 3193303"/>
                <a:gd name="connsiteX1" fmla="*/ 488104 w 4475393"/>
                <a:gd name="connsiteY1" fmla="*/ 383482 h 3193303"/>
                <a:gd name="connsiteX2" fmla="*/ 424 w 4475393"/>
                <a:gd name="connsiteY2" fmla="*/ 1733752 h 3193303"/>
                <a:gd name="connsiteX3" fmla="*/ 545608 w 4475393"/>
                <a:gd name="connsiteY3" fmla="*/ 3109793 h 3193303"/>
                <a:gd name="connsiteX4" fmla="*/ 1906986 w 4475393"/>
                <a:gd name="connsiteY4" fmla="*/ 3042289 h 3193303"/>
                <a:gd name="connsiteX5" fmla="*/ 4006887 w 4475393"/>
                <a:gd name="connsiteY5" fmla="*/ 3058270 h 3193303"/>
                <a:gd name="connsiteX6" fmla="*/ 4445989 w 4475393"/>
                <a:gd name="connsiteY6" fmla="*/ 1742961 h 3193303"/>
                <a:gd name="connsiteX7" fmla="*/ 3732744 w 4475393"/>
                <a:gd name="connsiteY7" fmla="*/ 420750 h 3193303"/>
                <a:gd name="connsiteX8" fmla="*/ 2069507 w 4475393"/>
                <a:gd name="connsiteY8" fmla="*/ 269 h 3193303"/>
                <a:gd name="connsiteX0" fmla="*/ 2069507 w 4549070"/>
                <a:gd name="connsiteY0" fmla="*/ 269 h 3193303"/>
                <a:gd name="connsiteX1" fmla="*/ 488104 w 4549070"/>
                <a:gd name="connsiteY1" fmla="*/ 383482 h 3193303"/>
                <a:gd name="connsiteX2" fmla="*/ 424 w 4549070"/>
                <a:gd name="connsiteY2" fmla="*/ 1733752 h 3193303"/>
                <a:gd name="connsiteX3" fmla="*/ 545608 w 4549070"/>
                <a:gd name="connsiteY3" fmla="*/ 3109793 h 3193303"/>
                <a:gd name="connsiteX4" fmla="*/ 1906986 w 4549070"/>
                <a:gd name="connsiteY4" fmla="*/ 3042289 h 3193303"/>
                <a:gd name="connsiteX5" fmla="*/ 4006887 w 4549070"/>
                <a:gd name="connsiteY5" fmla="*/ 3058270 h 3193303"/>
                <a:gd name="connsiteX6" fmla="*/ 4526196 w 4549070"/>
                <a:gd name="connsiteY6" fmla="*/ 1742961 h 3193303"/>
                <a:gd name="connsiteX7" fmla="*/ 3732744 w 4549070"/>
                <a:gd name="connsiteY7" fmla="*/ 420750 h 3193303"/>
                <a:gd name="connsiteX8" fmla="*/ 2069507 w 4549070"/>
                <a:gd name="connsiteY8" fmla="*/ 269 h 3193303"/>
                <a:gd name="connsiteX0" fmla="*/ 2069507 w 4528648"/>
                <a:gd name="connsiteY0" fmla="*/ 269 h 3193303"/>
                <a:gd name="connsiteX1" fmla="*/ 488104 w 4528648"/>
                <a:gd name="connsiteY1" fmla="*/ 383482 h 3193303"/>
                <a:gd name="connsiteX2" fmla="*/ 424 w 4528648"/>
                <a:gd name="connsiteY2" fmla="*/ 1733752 h 3193303"/>
                <a:gd name="connsiteX3" fmla="*/ 545608 w 4528648"/>
                <a:gd name="connsiteY3" fmla="*/ 3109793 h 3193303"/>
                <a:gd name="connsiteX4" fmla="*/ 1906986 w 4528648"/>
                <a:gd name="connsiteY4" fmla="*/ 3042289 h 3193303"/>
                <a:gd name="connsiteX5" fmla="*/ 4006887 w 4528648"/>
                <a:gd name="connsiteY5" fmla="*/ 3058270 h 3193303"/>
                <a:gd name="connsiteX6" fmla="*/ 4526196 w 4528648"/>
                <a:gd name="connsiteY6" fmla="*/ 1742961 h 3193303"/>
                <a:gd name="connsiteX7" fmla="*/ 3732744 w 4528648"/>
                <a:gd name="connsiteY7" fmla="*/ 420750 h 3193303"/>
                <a:gd name="connsiteX8" fmla="*/ 2069507 w 4528648"/>
                <a:gd name="connsiteY8" fmla="*/ 269 h 3193303"/>
                <a:gd name="connsiteX0" fmla="*/ 2069507 w 4528649"/>
                <a:gd name="connsiteY0" fmla="*/ 67 h 3193101"/>
                <a:gd name="connsiteX1" fmla="*/ 488104 w 4528649"/>
                <a:gd name="connsiteY1" fmla="*/ 383280 h 3193101"/>
                <a:gd name="connsiteX2" fmla="*/ 424 w 4528649"/>
                <a:gd name="connsiteY2" fmla="*/ 1733550 h 3193101"/>
                <a:gd name="connsiteX3" fmla="*/ 545608 w 4528649"/>
                <a:gd name="connsiteY3" fmla="*/ 3109591 h 3193101"/>
                <a:gd name="connsiteX4" fmla="*/ 1906986 w 4528649"/>
                <a:gd name="connsiteY4" fmla="*/ 3042087 h 3193101"/>
                <a:gd name="connsiteX5" fmla="*/ 4006887 w 4528649"/>
                <a:gd name="connsiteY5" fmla="*/ 3058068 h 3193101"/>
                <a:gd name="connsiteX6" fmla="*/ 4526196 w 4528649"/>
                <a:gd name="connsiteY6" fmla="*/ 1742759 h 3193101"/>
                <a:gd name="connsiteX7" fmla="*/ 3881713 w 4528649"/>
                <a:gd name="connsiteY7" fmla="*/ 401102 h 3193101"/>
                <a:gd name="connsiteX8" fmla="*/ 2069507 w 4528649"/>
                <a:gd name="connsiteY8" fmla="*/ 67 h 3193101"/>
                <a:gd name="connsiteX0" fmla="*/ 2069507 w 4528649"/>
                <a:gd name="connsiteY0" fmla="*/ 267 h 3193301"/>
                <a:gd name="connsiteX1" fmla="*/ 488104 w 4528649"/>
                <a:gd name="connsiteY1" fmla="*/ 383480 h 3193301"/>
                <a:gd name="connsiteX2" fmla="*/ 424 w 4528649"/>
                <a:gd name="connsiteY2" fmla="*/ 1733750 h 3193301"/>
                <a:gd name="connsiteX3" fmla="*/ 545608 w 4528649"/>
                <a:gd name="connsiteY3" fmla="*/ 3109791 h 3193301"/>
                <a:gd name="connsiteX4" fmla="*/ 1906986 w 4528649"/>
                <a:gd name="connsiteY4" fmla="*/ 3042287 h 3193301"/>
                <a:gd name="connsiteX5" fmla="*/ 4006887 w 4528649"/>
                <a:gd name="connsiteY5" fmla="*/ 3058268 h 3193301"/>
                <a:gd name="connsiteX6" fmla="*/ 4526196 w 4528649"/>
                <a:gd name="connsiteY6" fmla="*/ 1742959 h 3193301"/>
                <a:gd name="connsiteX7" fmla="*/ 3905548 w 4528649"/>
                <a:gd name="connsiteY7" fmla="*/ 352686 h 3193301"/>
                <a:gd name="connsiteX8" fmla="*/ 2069507 w 4528649"/>
                <a:gd name="connsiteY8" fmla="*/ 267 h 3193301"/>
                <a:gd name="connsiteX0" fmla="*/ 2069507 w 4476096"/>
                <a:gd name="connsiteY0" fmla="*/ 166 h 3193200"/>
                <a:gd name="connsiteX1" fmla="*/ 488104 w 4476096"/>
                <a:gd name="connsiteY1" fmla="*/ 383379 h 3193200"/>
                <a:gd name="connsiteX2" fmla="*/ 424 w 4476096"/>
                <a:gd name="connsiteY2" fmla="*/ 1733649 h 3193200"/>
                <a:gd name="connsiteX3" fmla="*/ 545608 w 4476096"/>
                <a:gd name="connsiteY3" fmla="*/ 3109690 h 3193200"/>
                <a:gd name="connsiteX4" fmla="*/ 1906986 w 4476096"/>
                <a:gd name="connsiteY4" fmla="*/ 3042186 h 3193200"/>
                <a:gd name="connsiteX5" fmla="*/ 4006887 w 4476096"/>
                <a:gd name="connsiteY5" fmla="*/ 3058167 h 3193200"/>
                <a:gd name="connsiteX6" fmla="*/ 4472567 w 4476096"/>
                <a:gd name="connsiteY6" fmla="*/ 1460886 h 3193200"/>
                <a:gd name="connsiteX7" fmla="*/ 3905548 w 4476096"/>
                <a:gd name="connsiteY7" fmla="*/ 352585 h 3193200"/>
                <a:gd name="connsiteX8" fmla="*/ 2069507 w 4476096"/>
                <a:gd name="connsiteY8" fmla="*/ 166 h 3193200"/>
                <a:gd name="connsiteX0" fmla="*/ 2069507 w 4474366"/>
                <a:gd name="connsiteY0" fmla="*/ 166 h 3193113"/>
                <a:gd name="connsiteX1" fmla="*/ 488104 w 4474366"/>
                <a:gd name="connsiteY1" fmla="*/ 383379 h 3193113"/>
                <a:gd name="connsiteX2" fmla="*/ 424 w 4474366"/>
                <a:gd name="connsiteY2" fmla="*/ 1733649 h 3193113"/>
                <a:gd name="connsiteX3" fmla="*/ 545608 w 4474366"/>
                <a:gd name="connsiteY3" fmla="*/ 3109690 h 3193113"/>
                <a:gd name="connsiteX4" fmla="*/ 1906986 w 4474366"/>
                <a:gd name="connsiteY4" fmla="*/ 3042186 h 3193113"/>
                <a:gd name="connsiteX5" fmla="*/ 3911547 w 4474366"/>
                <a:gd name="connsiteY5" fmla="*/ 3087337 h 3193113"/>
                <a:gd name="connsiteX6" fmla="*/ 4472567 w 4474366"/>
                <a:gd name="connsiteY6" fmla="*/ 1460886 h 3193113"/>
                <a:gd name="connsiteX7" fmla="*/ 3905548 w 4474366"/>
                <a:gd name="connsiteY7" fmla="*/ 352585 h 3193113"/>
                <a:gd name="connsiteX8" fmla="*/ 2069507 w 4474366"/>
                <a:gd name="connsiteY8" fmla="*/ 166 h 3193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74366" h="3193113">
                  <a:moveTo>
                    <a:pt x="2069507" y="166"/>
                  </a:moveTo>
                  <a:cubicBezTo>
                    <a:pt x="1499933" y="5298"/>
                    <a:pt x="832951" y="94465"/>
                    <a:pt x="488104" y="383379"/>
                  </a:cubicBezTo>
                  <a:cubicBezTo>
                    <a:pt x="143257" y="672293"/>
                    <a:pt x="-9160" y="1279264"/>
                    <a:pt x="424" y="1733649"/>
                  </a:cubicBezTo>
                  <a:cubicBezTo>
                    <a:pt x="10008" y="2188034"/>
                    <a:pt x="227848" y="2891601"/>
                    <a:pt x="545608" y="3109690"/>
                  </a:cubicBezTo>
                  <a:cubicBezTo>
                    <a:pt x="863368" y="3327779"/>
                    <a:pt x="1345996" y="3045911"/>
                    <a:pt x="1906986" y="3042186"/>
                  </a:cubicBezTo>
                  <a:cubicBezTo>
                    <a:pt x="2467976" y="3038461"/>
                    <a:pt x="3483950" y="3350887"/>
                    <a:pt x="3911547" y="3087337"/>
                  </a:cubicBezTo>
                  <a:cubicBezTo>
                    <a:pt x="4339144" y="2823787"/>
                    <a:pt x="4493143" y="1933180"/>
                    <a:pt x="4472567" y="1460886"/>
                  </a:cubicBezTo>
                  <a:cubicBezTo>
                    <a:pt x="4451991" y="988592"/>
                    <a:pt x="4306058" y="596038"/>
                    <a:pt x="3905548" y="352585"/>
                  </a:cubicBezTo>
                  <a:cubicBezTo>
                    <a:pt x="3505038" y="109132"/>
                    <a:pt x="2639081" y="-4966"/>
                    <a:pt x="2069507" y="166"/>
                  </a:cubicBezTo>
                  <a:close/>
                </a:path>
              </a:pathLst>
            </a:custGeom>
            <a:solidFill>
              <a:schemeClr val="accent2"/>
            </a:solidFill>
            <a:ln>
              <a:noFill/>
            </a:ln>
          </p:spPr>
          <p:style>
            <a:lnRef idx="0">
              <a:scrgbClr r="0" g="0" b="0"/>
            </a:lnRef>
            <a:fillRef idx="0">
              <a:scrgbClr r="0" g="0" b="0"/>
            </a:fillRef>
            <a:effectRef idx="0">
              <a:scrgbClr r="0" g="0" b="0"/>
            </a:effectRef>
            <a:fontRef idx="minor">
              <a:schemeClr val="lt1"/>
            </a:fontRef>
          </p:style>
          <p:txBody>
            <a:bodyPr lIns="792000" rIns="792000"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sz="2400">
                <a:solidFill>
                  <a:schemeClr val="bg1"/>
                </a:solidFill>
                <a:sym typeface="Wingdings" panose="05000000000000000000" pitchFamily="2" charset="2"/>
              </a:endParaRPr>
            </a:p>
          </p:txBody>
        </p:sp>
        <p:sp>
          <p:nvSpPr>
            <p:cNvPr id="11" name="Frihandsfigur: Form 10">
              <a:extLst>
                <a:ext uri="{FF2B5EF4-FFF2-40B4-BE49-F238E27FC236}">
                  <a16:creationId xmlns:a16="http://schemas.microsoft.com/office/drawing/2014/main" id="{690C7077-F589-6837-CF27-F952AF9157F6}"/>
                </a:ext>
              </a:extLst>
            </p:cNvPr>
            <p:cNvSpPr/>
            <p:nvPr/>
          </p:nvSpPr>
          <p:spPr>
            <a:xfrm>
              <a:off x="873771" y="4523271"/>
              <a:ext cx="4619500" cy="1838572"/>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22302 h 2660219"/>
                <a:gd name="connsiteX1" fmla="*/ 487794 w 4796883"/>
                <a:gd name="connsiteY1" fmla="*/ 243107 h 2660219"/>
                <a:gd name="connsiteX2" fmla="*/ 114 w 4796883"/>
                <a:gd name="connsiteY2" fmla="*/ 1593377 h 2660219"/>
                <a:gd name="connsiteX3" fmla="*/ 518274 w 4796883"/>
                <a:gd name="connsiteY3" fmla="*/ 2495728 h 2660219"/>
                <a:gd name="connsiteX4" fmla="*/ 2514714 w 4796883"/>
                <a:gd name="connsiteY4" fmla="*/ 2462057 h 2660219"/>
                <a:gd name="connsiteX5" fmla="*/ 4419714 w 4796883"/>
                <a:gd name="connsiteY5" fmla="*/ 2601404 h 2660219"/>
                <a:gd name="connsiteX6" fmla="*/ 4732134 w 4796883"/>
                <a:gd name="connsiteY6" fmla="*/ 1356420 h 2660219"/>
                <a:gd name="connsiteX7" fmla="*/ 4480674 w 4796883"/>
                <a:gd name="connsiteY7" fmla="*/ 158570 h 2660219"/>
                <a:gd name="connsiteX8" fmla="*/ 1966074 w 4796883"/>
                <a:gd name="connsiteY8" fmla="*/ 22302 h 2660219"/>
                <a:gd name="connsiteX0" fmla="*/ 1966074 w 4780987"/>
                <a:gd name="connsiteY0" fmla="*/ 22302 h 2660219"/>
                <a:gd name="connsiteX1" fmla="*/ 487794 w 4780987"/>
                <a:gd name="connsiteY1" fmla="*/ 243107 h 2660219"/>
                <a:gd name="connsiteX2" fmla="*/ 114 w 4780987"/>
                <a:gd name="connsiteY2" fmla="*/ 1593377 h 2660219"/>
                <a:gd name="connsiteX3" fmla="*/ 518274 w 4780987"/>
                <a:gd name="connsiteY3" fmla="*/ 2495728 h 2660219"/>
                <a:gd name="connsiteX4" fmla="*/ 2514714 w 4780987"/>
                <a:gd name="connsiteY4" fmla="*/ 2462057 h 2660219"/>
                <a:gd name="connsiteX5" fmla="*/ 4460251 w 4780987"/>
                <a:gd name="connsiteY5" fmla="*/ 2601404 h 2660219"/>
                <a:gd name="connsiteX6" fmla="*/ 4732134 w 4780987"/>
                <a:gd name="connsiteY6" fmla="*/ 1356420 h 2660219"/>
                <a:gd name="connsiteX7" fmla="*/ 4480674 w 4780987"/>
                <a:gd name="connsiteY7" fmla="*/ 158570 h 2660219"/>
                <a:gd name="connsiteX8" fmla="*/ 1966074 w 4780987"/>
                <a:gd name="connsiteY8" fmla="*/ 22302 h 2660219"/>
                <a:gd name="connsiteX0" fmla="*/ 1966074 w 4780987"/>
                <a:gd name="connsiteY0" fmla="*/ 2160 h 2786908"/>
                <a:gd name="connsiteX1" fmla="*/ 487794 w 4780987"/>
                <a:gd name="connsiteY1" fmla="*/ 369796 h 2786908"/>
                <a:gd name="connsiteX2" fmla="*/ 114 w 4780987"/>
                <a:gd name="connsiteY2" fmla="*/ 1720066 h 2786908"/>
                <a:gd name="connsiteX3" fmla="*/ 518274 w 4780987"/>
                <a:gd name="connsiteY3" fmla="*/ 2622417 h 2786908"/>
                <a:gd name="connsiteX4" fmla="*/ 2514714 w 4780987"/>
                <a:gd name="connsiteY4" fmla="*/ 2588746 h 2786908"/>
                <a:gd name="connsiteX5" fmla="*/ 4460251 w 4780987"/>
                <a:gd name="connsiteY5" fmla="*/ 2728093 h 2786908"/>
                <a:gd name="connsiteX6" fmla="*/ 4732134 w 4780987"/>
                <a:gd name="connsiteY6" fmla="*/ 1483109 h 2786908"/>
                <a:gd name="connsiteX7" fmla="*/ 4480674 w 4780987"/>
                <a:gd name="connsiteY7" fmla="*/ 285259 h 2786908"/>
                <a:gd name="connsiteX8" fmla="*/ 1966074 w 4780987"/>
                <a:gd name="connsiteY8" fmla="*/ 2160 h 2786908"/>
                <a:gd name="connsiteX0" fmla="*/ 1966074 w 4780987"/>
                <a:gd name="connsiteY0" fmla="*/ 2161 h 2713268"/>
                <a:gd name="connsiteX1" fmla="*/ 487794 w 4780987"/>
                <a:gd name="connsiteY1" fmla="*/ 369797 h 2713268"/>
                <a:gd name="connsiteX2" fmla="*/ 114 w 4780987"/>
                <a:gd name="connsiteY2" fmla="*/ 1720067 h 2713268"/>
                <a:gd name="connsiteX3" fmla="*/ 518274 w 4780987"/>
                <a:gd name="connsiteY3" fmla="*/ 2622418 h 2713268"/>
                <a:gd name="connsiteX4" fmla="*/ 2514714 w 4780987"/>
                <a:gd name="connsiteY4" fmla="*/ 2588747 h 2713268"/>
                <a:gd name="connsiteX5" fmla="*/ 4517766 w 4780987"/>
                <a:gd name="connsiteY5" fmla="*/ 2642787 h 2713268"/>
                <a:gd name="connsiteX6" fmla="*/ 4732134 w 4780987"/>
                <a:gd name="connsiteY6" fmla="*/ 1483110 h 2713268"/>
                <a:gd name="connsiteX7" fmla="*/ 4480674 w 4780987"/>
                <a:gd name="connsiteY7" fmla="*/ 285260 h 2713268"/>
                <a:gd name="connsiteX8" fmla="*/ 1966074 w 4780987"/>
                <a:gd name="connsiteY8" fmla="*/ 2161 h 2713268"/>
                <a:gd name="connsiteX0" fmla="*/ 1966074 w 4780987"/>
                <a:gd name="connsiteY0" fmla="*/ 2161 h 2763274"/>
                <a:gd name="connsiteX1" fmla="*/ 487794 w 4780987"/>
                <a:gd name="connsiteY1" fmla="*/ 369797 h 2763274"/>
                <a:gd name="connsiteX2" fmla="*/ 114 w 4780987"/>
                <a:gd name="connsiteY2" fmla="*/ 1720067 h 2763274"/>
                <a:gd name="connsiteX3" fmla="*/ 518275 w 4780987"/>
                <a:gd name="connsiteY3" fmla="*/ 2719912 h 2763274"/>
                <a:gd name="connsiteX4" fmla="*/ 2514714 w 4780987"/>
                <a:gd name="connsiteY4" fmla="*/ 2588747 h 2763274"/>
                <a:gd name="connsiteX5" fmla="*/ 4517766 w 4780987"/>
                <a:gd name="connsiteY5" fmla="*/ 2642787 h 2763274"/>
                <a:gd name="connsiteX6" fmla="*/ 4732134 w 4780987"/>
                <a:gd name="connsiteY6" fmla="*/ 1483110 h 2763274"/>
                <a:gd name="connsiteX7" fmla="*/ 4480674 w 4780987"/>
                <a:gd name="connsiteY7" fmla="*/ 285260 h 2763274"/>
                <a:gd name="connsiteX8" fmla="*/ 1966074 w 4780987"/>
                <a:gd name="connsiteY8" fmla="*/ 2161 h 2763274"/>
                <a:gd name="connsiteX0" fmla="*/ 1966074 w 4780987"/>
                <a:gd name="connsiteY0" fmla="*/ 2161 h 2776260"/>
                <a:gd name="connsiteX1" fmla="*/ 487794 w 4780987"/>
                <a:gd name="connsiteY1" fmla="*/ 369797 h 2776260"/>
                <a:gd name="connsiteX2" fmla="*/ 114 w 4780987"/>
                <a:gd name="connsiteY2" fmla="*/ 1720067 h 2776260"/>
                <a:gd name="connsiteX3" fmla="*/ 518275 w 4780987"/>
                <a:gd name="connsiteY3" fmla="*/ 2719912 h 2776260"/>
                <a:gd name="connsiteX4" fmla="*/ 2529092 w 4780987"/>
                <a:gd name="connsiteY4" fmla="*/ 2649679 h 2776260"/>
                <a:gd name="connsiteX5" fmla="*/ 4517766 w 4780987"/>
                <a:gd name="connsiteY5" fmla="*/ 2642787 h 2776260"/>
                <a:gd name="connsiteX6" fmla="*/ 4732134 w 4780987"/>
                <a:gd name="connsiteY6" fmla="*/ 1483110 h 2776260"/>
                <a:gd name="connsiteX7" fmla="*/ 4480674 w 4780987"/>
                <a:gd name="connsiteY7" fmla="*/ 285260 h 2776260"/>
                <a:gd name="connsiteX8" fmla="*/ 1966074 w 4780987"/>
                <a:gd name="connsiteY8" fmla="*/ 2161 h 2776260"/>
                <a:gd name="connsiteX0" fmla="*/ 1966074 w 4762284"/>
                <a:gd name="connsiteY0" fmla="*/ 24573 h 2798673"/>
                <a:gd name="connsiteX1" fmla="*/ 487794 w 4762284"/>
                <a:gd name="connsiteY1" fmla="*/ 392209 h 2798673"/>
                <a:gd name="connsiteX2" fmla="*/ 114 w 4762284"/>
                <a:gd name="connsiteY2" fmla="*/ 1742479 h 2798673"/>
                <a:gd name="connsiteX3" fmla="*/ 518275 w 4762284"/>
                <a:gd name="connsiteY3" fmla="*/ 2742324 h 2798673"/>
                <a:gd name="connsiteX4" fmla="*/ 2529092 w 4762284"/>
                <a:gd name="connsiteY4" fmla="*/ 2672091 h 2798673"/>
                <a:gd name="connsiteX5" fmla="*/ 4517766 w 4762284"/>
                <a:gd name="connsiteY5" fmla="*/ 2665199 h 2798673"/>
                <a:gd name="connsiteX6" fmla="*/ 4732134 w 4762284"/>
                <a:gd name="connsiteY6" fmla="*/ 1505522 h 2798673"/>
                <a:gd name="connsiteX7" fmla="*/ 4001461 w 4762284"/>
                <a:gd name="connsiteY7" fmla="*/ 197779 h 2798673"/>
                <a:gd name="connsiteX8" fmla="*/ 1966074 w 4762284"/>
                <a:gd name="connsiteY8" fmla="*/ 24573 h 2798673"/>
                <a:gd name="connsiteX0" fmla="*/ 1966074 w 4818887"/>
                <a:gd name="connsiteY0" fmla="*/ 28643 h 2802743"/>
                <a:gd name="connsiteX1" fmla="*/ 487794 w 4818887"/>
                <a:gd name="connsiteY1" fmla="*/ 396279 h 2802743"/>
                <a:gd name="connsiteX2" fmla="*/ 114 w 4818887"/>
                <a:gd name="connsiteY2" fmla="*/ 1746549 h 2802743"/>
                <a:gd name="connsiteX3" fmla="*/ 518275 w 4818887"/>
                <a:gd name="connsiteY3" fmla="*/ 2746394 h 2802743"/>
                <a:gd name="connsiteX4" fmla="*/ 2529092 w 4818887"/>
                <a:gd name="connsiteY4" fmla="*/ 2676161 h 2802743"/>
                <a:gd name="connsiteX5" fmla="*/ 4517766 w 4818887"/>
                <a:gd name="connsiteY5" fmla="*/ 2669269 h 2802743"/>
                <a:gd name="connsiteX6" fmla="*/ 4812003 w 4818887"/>
                <a:gd name="connsiteY6" fmla="*/ 1602579 h 2802743"/>
                <a:gd name="connsiteX7" fmla="*/ 4001461 w 4818887"/>
                <a:gd name="connsiteY7" fmla="*/ 201849 h 2802743"/>
                <a:gd name="connsiteX8" fmla="*/ 1966074 w 4818887"/>
                <a:gd name="connsiteY8" fmla="*/ 28643 h 2802743"/>
                <a:gd name="connsiteX0" fmla="*/ 1966074 w 4818887"/>
                <a:gd name="connsiteY0" fmla="*/ 28643 h 2802743"/>
                <a:gd name="connsiteX1" fmla="*/ 487794 w 4818887"/>
                <a:gd name="connsiteY1" fmla="*/ 396279 h 2802743"/>
                <a:gd name="connsiteX2" fmla="*/ 114 w 4818887"/>
                <a:gd name="connsiteY2" fmla="*/ 1746549 h 2802743"/>
                <a:gd name="connsiteX3" fmla="*/ 518275 w 4818887"/>
                <a:gd name="connsiteY3" fmla="*/ 2746394 h 2802743"/>
                <a:gd name="connsiteX4" fmla="*/ 2529092 w 4818887"/>
                <a:gd name="connsiteY4" fmla="*/ 2676161 h 2802743"/>
                <a:gd name="connsiteX5" fmla="*/ 4517766 w 4818887"/>
                <a:gd name="connsiteY5" fmla="*/ 2669269 h 2802743"/>
                <a:gd name="connsiteX6" fmla="*/ 4812003 w 4818887"/>
                <a:gd name="connsiteY6" fmla="*/ 1602579 h 2802743"/>
                <a:gd name="connsiteX7" fmla="*/ 4001461 w 4818887"/>
                <a:gd name="connsiteY7" fmla="*/ 201849 h 2802743"/>
                <a:gd name="connsiteX8" fmla="*/ 1966074 w 4818887"/>
                <a:gd name="connsiteY8" fmla="*/ 28643 h 2802743"/>
                <a:gd name="connsiteX0" fmla="*/ 1966074 w 4876896"/>
                <a:gd name="connsiteY0" fmla="*/ 28643 h 2802743"/>
                <a:gd name="connsiteX1" fmla="*/ 487794 w 4876896"/>
                <a:gd name="connsiteY1" fmla="*/ 396279 h 2802743"/>
                <a:gd name="connsiteX2" fmla="*/ 114 w 4876896"/>
                <a:gd name="connsiteY2" fmla="*/ 1746549 h 2802743"/>
                <a:gd name="connsiteX3" fmla="*/ 518275 w 4876896"/>
                <a:gd name="connsiteY3" fmla="*/ 2746394 h 2802743"/>
                <a:gd name="connsiteX4" fmla="*/ 2529092 w 4876896"/>
                <a:gd name="connsiteY4" fmla="*/ 2676161 h 2802743"/>
                <a:gd name="connsiteX5" fmla="*/ 4517766 w 4876896"/>
                <a:gd name="connsiteY5" fmla="*/ 2669269 h 2802743"/>
                <a:gd name="connsiteX6" fmla="*/ 4812003 w 4876896"/>
                <a:gd name="connsiteY6" fmla="*/ 1602579 h 2802743"/>
                <a:gd name="connsiteX7" fmla="*/ 4001461 w 4876896"/>
                <a:gd name="connsiteY7" fmla="*/ 201849 h 2802743"/>
                <a:gd name="connsiteX8" fmla="*/ 1966074 w 4876896"/>
                <a:gd name="connsiteY8" fmla="*/ 28643 h 2802743"/>
                <a:gd name="connsiteX0" fmla="*/ 1966074 w 4980429"/>
                <a:gd name="connsiteY0" fmla="*/ 27120 h 2801220"/>
                <a:gd name="connsiteX1" fmla="*/ 487794 w 4980429"/>
                <a:gd name="connsiteY1" fmla="*/ 394756 h 2801220"/>
                <a:gd name="connsiteX2" fmla="*/ 114 w 4980429"/>
                <a:gd name="connsiteY2" fmla="*/ 1745026 h 2801220"/>
                <a:gd name="connsiteX3" fmla="*/ 518275 w 4980429"/>
                <a:gd name="connsiteY3" fmla="*/ 2744871 h 2801220"/>
                <a:gd name="connsiteX4" fmla="*/ 2529092 w 4980429"/>
                <a:gd name="connsiteY4" fmla="*/ 2674638 h 2801220"/>
                <a:gd name="connsiteX5" fmla="*/ 4517766 w 4980429"/>
                <a:gd name="connsiteY5" fmla="*/ 2667746 h 2801220"/>
                <a:gd name="connsiteX6" fmla="*/ 4935437 w 4980429"/>
                <a:gd name="connsiteY6" fmla="*/ 1567243 h 2801220"/>
                <a:gd name="connsiteX7" fmla="*/ 4001461 w 4980429"/>
                <a:gd name="connsiteY7" fmla="*/ 200326 h 2801220"/>
                <a:gd name="connsiteX8" fmla="*/ 1966074 w 4980429"/>
                <a:gd name="connsiteY8" fmla="*/ 27120 h 2801220"/>
                <a:gd name="connsiteX0" fmla="*/ 1966074 w 4965646"/>
                <a:gd name="connsiteY0" fmla="*/ 27120 h 2801220"/>
                <a:gd name="connsiteX1" fmla="*/ 487794 w 4965646"/>
                <a:gd name="connsiteY1" fmla="*/ 394756 h 2801220"/>
                <a:gd name="connsiteX2" fmla="*/ 114 w 4965646"/>
                <a:gd name="connsiteY2" fmla="*/ 1745026 h 2801220"/>
                <a:gd name="connsiteX3" fmla="*/ 518275 w 4965646"/>
                <a:gd name="connsiteY3" fmla="*/ 2744871 h 2801220"/>
                <a:gd name="connsiteX4" fmla="*/ 2529092 w 4965646"/>
                <a:gd name="connsiteY4" fmla="*/ 2674638 h 2801220"/>
                <a:gd name="connsiteX5" fmla="*/ 4517766 w 4965646"/>
                <a:gd name="connsiteY5" fmla="*/ 2667746 h 2801220"/>
                <a:gd name="connsiteX6" fmla="*/ 4935437 w 4965646"/>
                <a:gd name="connsiteY6" fmla="*/ 1567243 h 2801220"/>
                <a:gd name="connsiteX7" fmla="*/ 4001461 w 4965646"/>
                <a:gd name="connsiteY7" fmla="*/ 200326 h 2801220"/>
                <a:gd name="connsiteX8" fmla="*/ 1966074 w 4965646"/>
                <a:gd name="connsiteY8" fmla="*/ 27120 h 2801220"/>
                <a:gd name="connsiteX0" fmla="*/ 1966579 w 4966151"/>
                <a:gd name="connsiteY0" fmla="*/ 27120 h 2755942"/>
                <a:gd name="connsiteX1" fmla="*/ 488299 w 4966151"/>
                <a:gd name="connsiteY1" fmla="*/ 394756 h 2755942"/>
                <a:gd name="connsiteX2" fmla="*/ 619 w 4966151"/>
                <a:gd name="connsiteY2" fmla="*/ 1745026 h 2755942"/>
                <a:gd name="connsiteX3" fmla="*/ 562344 w 4966151"/>
                <a:gd name="connsiteY3" fmla="*/ 2558899 h 2755942"/>
                <a:gd name="connsiteX4" fmla="*/ 2529597 w 4966151"/>
                <a:gd name="connsiteY4" fmla="*/ 2674638 h 2755942"/>
                <a:gd name="connsiteX5" fmla="*/ 4518271 w 4966151"/>
                <a:gd name="connsiteY5" fmla="*/ 2667746 h 2755942"/>
                <a:gd name="connsiteX6" fmla="*/ 4935942 w 4966151"/>
                <a:gd name="connsiteY6" fmla="*/ 1567243 h 2755942"/>
                <a:gd name="connsiteX7" fmla="*/ 4001966 w 4966151"/>
                <a:gd name="connsiteY7" fmla="*/ 200326 h 2755942"/>
                <a:gd name="connsiteX8" fmla="*/ 1966579 w 4966151"/>
                <a:gd name="connsiteY8" fmla="*/ 27120 h 2755942"/>
                <a:gd name="connsiteX0" fmla="*/ 1966579 w 4964185"/>
                <a:gd name="connsiteY0" fmla="*/ 27120 h 2683034"/>
                <a:gd name="connsiteX1" fmla="*/ 488299 w 4964185"/>
                <a:gd name="connsiteY1" fmla="*/ 394756 h 2683034"/>
                <a:gd name="connsiteX2" fmla="*/ 619 w 4964185"/>
                <a:gd name="connsiteY2" fmla="*/ 1745026 h 2683034"/>
                <a:gd name="connsiteX3" fmla="*/ 562344 w 4964185"/>
                <a:gd name="connsiteY3" fmla="*/ 2558899 h 2683034"/>
                <a:gd name="connsiteX4" fmla="*/ 2529597 w 4964185"/>
                <a:gd name="connsiteY4" fmla="*/ 2674638 h 2683034"/>
                <a:gd name="connsiteX5" fmla="*/ 4518272 w 4964185"/>
                <a:gd name="connsiteY5" fmla="*/ 2549399 h 2683034"/>
                <a:gd name="connsiteX6" fmla="*/ 4935942 w 4964185"/>
                <a:gd name="connsiteY6" fmla="*/ 1567243 h 2683034"/>
                <a:gd name="connsiteX7" fmla="*/ 4001966 w 4964185"/>
                <a:gd name="connsiteY7" fmla="*/ 200326 h 2683034"/>
                <a:gd name="connsiteX8" fmla="*/ 1966579 w 4964185"/>
                <a:gd name="connsiteY8" fmla="*/ 27120 h 2683034"/>
                <a:gd name="connsiteX0" fmla="*/ 1923162 w 4920768"/>
                <a:gd name="connsiteY0" fmla="*/ 27120 h 2686552"/>
                <a:gd name="connsiteX1" fmla="*/ 444882 w 4920768"/>
                <a:gd name="connsiteY1" fmla="*/ 394756 h 2686552"/>
                <a:gd name="connsiteX2" fmla="*/ 768 w 4920768"/>
                <a:gd name="connsiteY2" fmla="*/ 1592867 h 2686552"/>
                <a:gd name="connsiteX3" fmla="*/ 518927 w 4920768"/>
                <a:gd name="connsiteY3" fmla="*/ 2558899 h 2686552"/>
                <a:gd name="connsiteX4" fmla="*/ 2486180 w 4920768"/>
                <a:gd name="connsiteY4" fmla="*/ 2674638 h 2686552"/>
                <a:gd name="connsiteX5" fmla="*/ 4474855 w 4920768"/>
                <a:gd name="connsiteY5" fmla="*/ 2549399 h 2686552"/>
                <a:gd name="connsiteX6" fmla="*/ 4892525 w 4920768"/>
                <a:gd name="connsiteY6" fmla="*/ 1567243 h 2686552"/>
                <a:gd name="connsiteX7" fmla="*/ 3958549 w 4920768"/>
                <a:gd name="connsiteY7" fmla="*/ 200326 h 2686552"/>
                <a:gd name="connsiteX8" fmla="*/ 1923162 w 4920768"/>
                <a:gd name="connsiteY8" fmla="*/ 27120 h 2686552"/>
                <a:gd name="connsiteX0" fmla="*/ 1923162 w 4857280"/>
                <a:gd name="connsiteY0" fmla="*/ 22189 h 2684094"/>
                <a:gd name="connsiteX1" fmla="*/ 444882 w 4857280"/>
                <a:gd name="connsiteY1" fmla="*/ 389825 h 2684094"/>
                <a:gd name="connsiteX2" fmla="*/ 768 w 4857280"/>
                <a:gd name="connsiteY2" fmla="*/ 1587936 h 2684094"/>
                <a:gd name="connsiteX3" fmla="*/ 518927 w 4857280"/>
                <a:gd name="connsiteY3" fmla="*/ 2553968 h 2684094"/>
                <a:gd name="connsiteX4" fmla="*/ 2486180 w 4857280"/>
                <a:gd name="connsiteY4" fmla="*/ 2669707 h 2684094"/>
                <a:gd name="connsiteX5" fmla="*/ 4474855 w 4857280"/>
                <a:gd name="connsiteY5" fmla="*/ 2544468 h 2684094"/>
                <a:gd name="connsiteX6" fmla="*/ 4819918 w 4857280"/>
                <a:gd name="connsiteY6" fmla="*/ 1443966 h 2684094"/>
                <a:gd name="connsiteX7" fmla="*/ 3958549 w 4857280"/>
                <a:gd name="connsiteY7" fmla="*/ 195395 h 2684094"/>
                <a:gd name="connsiteX8" fmla="*/ 1923162 w 4857280"/>
                <a:gd name="connsiteY8" fmla="*/ 22189 h 2684094"/>
                <a:gd name="connsiteX0" fmla="*/ 1923162 w 4842972"/>
                <a:gd name="connsiteY0" fmla="*/ 22189 h 2684095"/>
                <a:gd name="connsiteX1" fmla="*/ 444882 w 4842972"/>
                <a:gd name="connsiteY1" fmla="*/ 389825 h 2684095"/>
                <a:gd name="connsiteX2" fmla="*/ 768 w 4842972"/>
                <a:gd name="connsiteY2" fmla="*/ 1587936 h 2684095"/>
                <a:gd name="connsiteX3" fmla="*/ 518927 w 4842972"/>
                <a:gd name="connsiteY3" fmla="*/ 2553968 h 2684095"/>
                <a:gd name="connsiteX4" fmla="*/ 2486180 w 4842972"/>
                <a:gd name="connsiteY4" fmla="*/ 2669707 h 2684095"/>
                <a:gd name="connsiteX5" fmla="*/ 4361712 w 4842972"/>
                <a:gd name="connsiteY5" fmla="*/ 2544468 h 2684095"/>
                <a:gd name="connsiteX6" fmla="*/ 4819918 w 4842972"/>
                <a:gd name="connsiteY6" fmla="*/ 1443966 h 2684095"/>
                <a:gd name="connsiteX7" fmla="*/ 3958549 w 4842972"/>
                <a:gd name="connsiteY7" fmla="*/ 195395 h 2684095"/>
                <a:gd name="connsiteX8" fmla="*/ 1923162 w 4842972"/>
                <a:gd name="connsiteY8" fmla="*/ 22189 h 2684095"/>
                <a:gd name="connsiteX0" fmla="*/ 2006604 w 4843045"/>
                <a:gd name="connsiteY0" fmla="*/ 7226 h 2793926"/>
                <a:gd name="connsiteX1" fmla="*/ 444955 w 4843045"/>
                <a:gd name="connsiteY1" fmla="*/ 499656 h 2793926"/>
                <a:gd name="connsiteX2" fmla="*/ 841 w 4843045"/>
                <a:gd name="connsiteY2" fmla="*/ 1697767 h 2793926"/>
                <a:gd name="connsiteX3" fmla="*/ 519000 w 4843045"/>
                <a:gd name="connsiteY3" fmla="*/ 2663799 h 2793926"/>
                <a:gd name="connsiteX4" fmla="*/ 2486253 w 4843045"/>
                <a:gd name="connsiteY4" fmla="*/ 2779538 h 2793926"/>
                <a:gd name="connsiteX5" fmla="*/ 4361785 w 4843045"/>
                <a:gd name="connsiteY5" fmla="*/ 2654299 h 2793926"/>
                <a:gd name="connsiteX6" fmla="*/ 4819991 w 4843045"/>
                <a:gd name="connsiteY6" fmla="*/ 1553797 h 2793926"/>
                <a:gd name="connsiteX7" fmla="*/ 3958622 w 4843045"/>
                <a:gd name="connsiteY7" fmla="*/ 305226 h 2793926"/>
                <a:gd name="connsiteX8" fmla="*/ 2006604 w 4843045"/>
                <a:gd name="connsiteY8" fmla="*/ 7226 h 2793926"/>
                <a:gd name="connsiteX0" fmla="*/ 2006604 w 4843045"/>
                <a:gd name="connsiteY0" fmla="*/ 3666 h 2790366"/>
                <a:gd name="connsiteX1" fmla="*/ 444955 w 4843045"/>
                <a:gd name="connsiteY1" fmla="*/ 496096 h 2790366"/>
                <a:gd name="connsiteX2" fmla="*/ 841 w 4843045"/>
                <a:gd name="connsiteY2" fmla="*/ 1694207 h 2790366"/>
                <a:gd name="connsiteX3" fmla="*/ 519000 w 4843045"/>
                <a:gd name="connsiteY3" fmla="*/ 2660239 h 2790366"/>
                <a:gd name="connsiteX4" fmla="*/ 2486253 w 4843045"/>
                <a:gd name="connsiteY4" fmla="*/ 2775978 h 2790366"/>
                <a:gd name="connsiteX5" fmla="*/ 4361785 w 4843045"/>
                <a:gd name="connsiteY5" fmla="*/ 2650739 h 2790366"/>
                <a:gd name="connsiteX6" fmla="*/ 4819991 w 4843045"/>
                <a:gd name="connsiteY6" fmla="*/ 1550237 h 2790366"/>
                <a:gd name="connsiteX7" fmla="*/ 3958622 w 4843045"/>
                <a:gd name="connsiteY7" fmla="*/ 301666 h 2790366"/>
                <a:gd name="connsiteX8" fmla="*/ 2006604 w 4843045"/>
                <a:gd name="connsiteY8" fmla="*/ 3666 h 2790366"/>
                <a:gd name="connsiteX0" fmla="*/ 2197397 w 4843280"/>
                <a:gd name="connsiteY0" fmla="*/ 3666 h 2790366"/>
                <a:gd name="connsiteX1" fmla="*/ 445190 w 4843280"/>
                <a:gd name="connsiteY1" fmla="*/ 496096 h 2790366"/>
                <a:gd name="connsiteX2" fmla="*/ 1076 w 4843280"/>
                <a:gd name="connsiteY2" fmla="*/ 1694207 h 2790366"/>
                <a:gd name="connsiteX3" fmla="*/ 519235 w 4843280"/>
                <a:gd name="connsiteY3" fmla="*/ 2660239 h 2790366"/>
                <a:gd name="connsiteX4" fmla="*/ 2486488 w 4843280"/>
                <a:gd name="connsiteY4" fmla="*/ 2775978 h 2790366"/>
                <a:gd name="connsiteX5" fmla="*/ 4362020 w 4843280"/>
                <a:gd name="connsiteY5" fmla="*/ 2650739 h 2790366"/>
                <a:gd name="connsiteX6" fmla="*/ 4820226 w 4843280"/>
                <a:gd name="connsiteY6" fmla="*/ 1550237 h 2790366"/>
                <a:gd name="connsiteX7" fmla="*/ 3958857 w 4843280"/>
                <a:gd name="connsiteY7" fmla="*/ 301666 h 2790366"/>
                <a:gd name="connsiteX8" fmla="*/ 2197397 w 4843280"/>
                <a:gd name="connsiteY8" fmla="*/ 3666 h 2790366"/>
                <a:gd name="connsiteX0" fmla="*/ 2197397 w 4843280"/>
                <a:gd name="connsiteY0" fmla="*/ 810 h 2787510"/>
                <a:gd name="connsiteX1" fmla="*/ 445190 w 4843280"/>
                <a:gd name="connsiteY1" fmla="*/ 493240 h 2787510"/>
                <a:gd name="connsiteX2" fmla="*/ 1076 w 4843280"/>
                <a:gd name="connsiteY2" fmla="*/ 1691351 h 2787510"/>
                <a:gd name="connsiteX3" fmla="*/ 519235 w 4843280"/>
                <a:gd name="connsiteY3" fmla="*/ 2657383 h 2787510"/>
                <a:gd name="connsiteX4" fmla="*/ 2486488 w 4843280"/>
                <a:gd name="connsiteY4" fmla="*/ 2773122 h 2787510"/>
                <a:gd name="connsiteX5" fmla="*/ 4362020 w 4843280"/>
                <a:gd name="connsiteY5" fmla="*/ 2647883 h 2787510"/>
                <a:gd name="connsiteX6" fmla="*/ 4820226 w 4843280"/>
                <a:gd name="connsiteY6" fmla="*/ 1547381 h 2787510"/>
                <a:gd name="connsiteX7" fmla="*/ 3958857 w 4843280"/>
                <a:gd name="connsiteY7" fmla="*/ 298810 h 2787510"/>
                <a:gd name="connsiteX8" fmla="*/ 2197397 w 4843280"/>
                <a:gd name="connsiteY8" fmla="*/ 810 h 2787510"/>
                <a:gd name="connsiteX0" fmla="*/ 2197397 w 4843280"/>
                <a:gd name="connsiteY0" fmla="*/ 5089 h 2791789"/>
                <a:gd name="connsiteX1" fmla="*/ 445190 w 4843280"/>
                <a:gd name="connsiteY1" fmla="*/ 497519 h 2791789"/>
                <a:gd name="connsiteX2" fmla="*/ 1076 w 4843280"/>
                <a:gd name="connsiteY2" fmla="*/ 1695630 h 2791789"/>
                <a:gd name="connsiteX3" fmla="*/ 519235 w 4843280"/>
                <a:gd name="connsiteY3" fmla="*/ 2661662 h 2791789"/>
                <a:gd name="connsiteX4" fmla="*/ 2486488 w 4843280"/>
                <a:gd name="connsiteY4" fmla="*/ 2777401 h 2791789"/>
                <a:gd name="connsiteX5" fmla="*/ 4362020 w 4843280"/>
                <a:gd name="connsiteY5" fmla="*/ 2652162 h 2791789"/>
                <a:gd name="connsiteX6" fmla="*/ 4820226 w 4843280"/>
                <a:gd name="connsiteY6" fmla="*/ 1551660 h 2791789"/>
                <a:gd name="connsiteX7" fmla="*/ 3958857 w 4843280"/>
                <a:gd name="connsiteY7" fmla="*/ 303089 h 2791789"/>
                <a:gd name="connsiteX8" fmla="*/ 2197397 w 4843280"/>
                <a:gd name="connsiteY8" fmla="*/ 5089 h 2791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43280" h="2791789">
                  <a:moveTo>
                    <a:pt x="2197397" y="5089"/>
                  </a:moveTo>
                  <a:cubicBezTo>
                    <a:pt x="1611786" y="30560"/>
                    <a:pt x="811243" y="215762"/>
                    <a:pt x="445190" y="497519"/>
                  </a:cubicBezTo>
                  <a:cubicBezTo>
                    <a:pt x="79137" y="779276"/>
                    <a:pt x="-11265" y="1334940"/>
                    <a:pt x="1076" y="1695630"/>
                  </a:cubicBezTo>
                  <a:cubicBezTo>
                    <a:pt x="13417" y="2056321"/>
                    <a:pt x="105000" y="2481367"/>
                    <a:pt x="519235" y="2661662"/>
                  </a:cubicBezTo>
                  <a:cubicBezTo>
                    <a:pt x="933470" y="2841957"/>
                    <a:pt x="1846024" y="2778984"/>
                    <a:pt x="2486488" y="2777401"/>
                  </a:cubicBezTo>
                  <a:cubicBezTo>
                    <a:pt x="3126952" y="2775818"/>
                    <a:pt x="3973064" y="2856452"/>
                    <a:pt x="4362020" y="2652162"/>
                  </a:cubicBezTo>
                  <a:cubicBezTo>
                    <a:pt x="4750976" y="2447872"/>
                    <a:pt x="4906277" y="1943172"/>
                    <a:pt x="4820226" y="1551660"/>
                  </a:cubicBezTo>
                  <a:cubicBezTo>
                    <a:pt x="4734175" y="1160148"/>
                    <a:pt x="4395995" y="560851"/>
                    <a:pt x="3958857" y="303089"/>
                  </a:cubicBezTo>
                  <a:cubicBezTo>
                    <a:pt x="3521719" y="45327"/>
                    <a:pt x="2783008" y="-20382"/>
                    <a:pt x="2197397" y="5089"/>
                  </a:cubicBezTo>
                  <a:close/>
                </a:path>
              </a:pathLst>
            </a:custGeom>
            <a:solidFill>
              <a:schemeClr val="accent1"/>
            </a:solidFill>
            <a:ln>
              <a:noFill/>
            </a:ln>
          </p:spPr>
          <p:style>
            <a:lnRef idx="0">
              <a:scrgbClr r="0" g="0" b="0"/>
            </a:lnRef>
            <a:fillRef idx="0">
              <a:scrgbClr r="0" g="0" b="0"/>
            </a:fillRef>
            <a:effectRef idx="0">
              <a:scrgbClr r="0" g="0" b="0"/>
            </a:effectRef>
            <a:fontRef idx="minor">
              <a:schemeClr val="lt1"/>
            </a:fontRef>
          </p:style>
          <p:txBody>
            <a:bodyPr lIns="792000" rIns="792000"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sz="2400">
                <a:solidFill>
                  <a:schemeClr val="bg1"/>
                </a:solidFill>
                <a:sym typeface="Wingdings" panose="05000000000000000000" pitchFamily="2" charset="2"/>
              </a:endParaRPr>
            </a:p>
          </p:txBody>
        </p:sp>
      </p:grpSp>
      <p:sp>
        <p:nvSpPr>
          <p:cNvPr id="14" name="Rektangel: diagonala rundade hörn 13">
            <a:extLst>
              <a:ext uri="{FF2B5EF4-FFF2-40B4-BE49-F238E27FC236}">
                <a16:creationId xmlns:a16="http://schemas.microsoft.com/office/drawing/2014/main" id="{DEB9461E-E568-81D7-8381-F0849C21CABE}"/>
              </a:ext>
            </a:extLst>
          </p:cNvPr>
          <p:cNvSpPr/>
          <p:nvPr/>
        </p:nvSpPr>
        <p:spPr>
          <a:xfrm>
            <a:off x="10369129" y="442136"/>
            <a:ext cx="1366281" cy="653000"/>
          </a:xfrm>
          <a:prstGeom prst="round2Diag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3200">
              <a:latin typeface="+mj-lt"/>
            </a:endParaRPr>
          </a:p>
        </p:txBody>
      </p:sp>
      <p:grpSp>
        <p:nvGrpSpPr>
          <p:cNvPr id="20" name="Grupp 19">
            <a:extLst>
              <a:ext uri="{FF2B5EF4-FFF2-40B4-BE49-F238E27FC236}">
                <a16:creationId xmlns:a16="http://schemas.microsoft.com/office/drawing/2014/main" id="{0BD1457F-B6BE-530C-2498-ACC0589884DA}"/>
              </a:ext>
            </a:extLst>
          </p:cNvPr>
          <p:cNvGrpSpPr/>
          <p:nvPr/>
        </p:nvGrpSpPr>
        <p:grpSpPr>
          <a:xfrm>
            <a:off x="456590" y="429023"/>
            <a:ext cx="5464526" cy="1201148"/>
            <a:chOff x="456589" y="2152891"/>
            <a:chExt cx="11140475" cy="3142708"/>
          </a:xfrm>
        </p:grpSpPr>
        <p:sp>
          <p:nvSpPr>
            <p:cNvPr id="17" name="Frihandsfigur: Form 16">
              <a:extLst>
                <a:ext uri="{FF2B5EF4-FFF2-40B4-BE49-F238E27FC236}">
                  <a16:creationId xmlns:a16="http://schemas.microsoft.com/office/drawing/2014/main" id="{9335727E-8947-042D-C527-7EC14FFFC2E4}"/>
                </a:ext>
              </a:extLst>
            </p:cNvPr>
            <p:cNvSpPr/>
            <p:nvPr/>
          </p:nvSpPr>
          <p:spPr>
            <a:xfrm>
              <a:off x="456589" y="2271631"/>
              <a:ext cx="3860416" cy="3023968"/>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915376"/>
                <a:gd name="connsiteX1" fmla="*/ 487794 w 4796883"/>
                <a:gd name="connsiteY1" fmla="*/ 254507 h 2915376"/>
                <a:gd name="connsiteX2" fmla="*/ 114 w 4796883"/>
                <a:gd name="connsiteY2" fmla="*/ 1604777 h 2915376"/>
                <a:gd name="connsiteX3" fmla="*/ 518274 w 4796883"/>
                <a:gd name="connsiteY3" fmla="*/ 2507128 h 2915376"/>
                <a:gd name="connsiteX4" fmla="*/ 2379594 w 4796883"/>
                <a:gd name="connsiteY4" fmla="*/ 2913314 h 2915376"/>
                <a:gd name="connsiteX5" fmla="*/ 4419714 w 4796883"/>
                <a:gd name="connsiteY5" fmla="*/ 2612804 h 2915376"/>
                <a:gd name="connsiteX6" fmla="*/ 4732134 w 4796883"/>
                <a:gd name="connsiteY6" fmla="*/ 1573383 h 2915376"/>
                <a:gd name="connsiteX7" fmla="*/ 4480674 w 4796883"/>
                <a:gd name="connsiteY7" fmla="*/ 169970 h 2915376"/>
                <a:gd name="connsiteX8" fmla="*/ 1966074 w 4796883"/>
                <a:gd name="connsiteY8" fmla="*/ 33702 h 2915376"/>
                <a:gd name="connsiteX0" fmla="*/ 1966074 w 4796883"/>
                <a:gd name="connsiteY0" fmla="*/ 33702 h 2913537"/>
                <a:gd name="connsiteX1" fmla="*/ 487794 w 4796883"/>
                <a:gd name="connsiteY1" fmla="*/ 254507 h 2913537"/>
                <a:gd name="connsiteX2" fmla="*/ 114 w 4796883"/>
                <a:gd name="connsiteY2" fmla="*/ 1604777 h 2913537"/>
                <a:gd name="connsiteX3" fmla="*/ 518274 w 4796883"/>
                <a:gd name="connsiteY3" fmla="*/ 2507128 h 2913537"/>
                <a:gd name="connsiteX4" fmla="*/ 2379594 w 4796883"/>
                <a:gd name="connsiteY4" fmla="*/ 2913314 h 2913537"/>
                <a:gd name="connsiteX5" fmla="*/ 4054890 w 4796883"/>
                <a:gd name="connsiteY5" fmla="*/ 2460547 h 2913537"/>
                <a:gd name="connsiteX6" fmla="*/ 4732134 w 4796883"/>
                <a:gd name="connsiteY6" fmla="*/ 1573383 h 2913537"/>
                <a:gd name="connsiteX7" fmla="*/ 4480674 w 4796883"/>
                <a:gd name="connsiteY7" fmla="*/ 169970 h 2913537"/>
                <a:gd name="connsiteX8" fmla="*/ 1966074 w 4796883"/>
                <a:gd name="connsiteY8" fmla="*/ 33702 h 2913537"/>
                <a:gd name="connsiteX0" fmla="*/ 1966074 w 4796883"/>
                <a:gd name="connsiteY0" fmla="*/ 33702 h 2913537"/>
                <a:gd name="connsiteX1" fmla="*/ 487794 w 4796883"/>
                <a:gd name="connsiteY1" fmla="*/ 254507 h 2913537"/>
                <a:gd name="connsiteX2" fmla="*/ 114 w 4796883"/>
                <a:gd name="connsiteY2" fmla="*/ 1604777 h 2913537"/>
                <a:gd name="connsiteX3" fmla="*/ 518274 w 4796883"/>
                <a:gd name="connsiteY3" fmla="*/ 2507128 h 2913537"/>
                <a:gd name="connsiteX4" fmla="*/ 2379594 w 4796883"/>
                <a:gd name="connsiteY4" fmla="*/ 2913314 h 2913537"/>
                <a:gd name="connsiteX5" fmla="*/ 4054890 w 4796883"/>
                <a:gd name="connsiteY5" fmla="*/ 2460547 h 2913537"/>
                <a:gd name="connsiteX6" fmla="*/ 4732134 w 4796883"/>
                <a:gd name="connsiteY6" fmla="*/ 1573383 h 2913537"/>
                <a:gd name="connsiteX7" fmla="*/ 4480674 w 4796883"/>
                <a:gd name="connsiteY7" fmla="*/ 169970 h 2913537"/>
                <a:gd name="connsiteX8" fmla="*/ 1966074 w 4796883"/>
                <a:gd name="connsiteY8" fmla="*/ 33702 h 2913537"/>
                <a:gd name="connsiteX0" fmla="*/ 1966074 w 4796883"/>
                <a:gd name="connsiteY0" fmla="*/ 33702 h 2921026"/>
                <a:gd name="connsiteX1" fmla="*/ 487794 w 4796883"/>
                <a:gd name="connsiteY1" fmla="*/ 254507 h 2921026"/>
                <a:gd name="connsiteX2" fmla="*/ 114 w 4796883"/>
                <a:gd name="connsiteY2" fmla="*/ 1604777 h 2921026"/>
                <a:gd name="connsiteX3" fmla="*/ 518274 w 4796883"/>
                <a:gd name="connsiteY3" fmla="*/ 2507128 h 2921026"/>
                <a:gd name="connsiteX4" fmla="*/ 2379594 w 4796883"/>
                <a:gd name="connsiteY4" fmla="*/ 2913314 h 2921026"/>
                <a:gd name="connsiteX5" fmla="*/ 3406755 w 4796883"/>
                <a:gd name="connsiteY5" fmla="*/ 2749969 h 2921026"/>
                <a:gd name="connsiteX6" fmla="*/ 4054890 w 4796883"/>
                <a:gd name="connsiteY6" fmla="*/ 2460547 h 2921026"/>
                <a:gd name="connsiteX7" fmla="*/ 4732134 w 4796883"/>
                <a:gd name="connsiteY7" fmla="*/ 1573383 h 2921026"/>
                <a:gd name="connsiteX8" fmla="*/ 4480674 w 4796883"/>
                <a:gd name="connsiteY8" fmla="*/ 169970 h 2921026"/>
                <a:gd name="connsiteX9" fmla="*/ 1966074 w 4796883"/>
                <a:gd name="connsiteY9" fmla="*/ 33702 h 2921026"/>
                <a:gd name="connsiteX0" fmla="*/ 1966074 w 4796883"/>
                <a:gd name="connsiteY0" fmla="*/ 33702 h 3033316"/>
                <a:gd name="connsiteX1" fmla="*/ 487794 w 4796883"/>
                <a:gd name="connsiteY1" fmla="*/ 254507 h 3033316"/>
                <a:gd name="connsiteX2" fmla="*/ 114 w 4796883"/>
                <a:gd name="connsiteY2" fmla="*/ 1604777 h 3033316"/>
                <a:gd name="connsiteX3" fmla="*/ 518274 w 4796883"/>
                <a:gd name="connsiteY3" fmla="*/ 2507128 h 3033316"/>
                <a:gd name="connsiteX4" fmla="*/ 2379594 w 4796883"/>
                <a:gd name="connsiteY4" fmla="*/ 2913314 h 3033316"/>
                <a:gd name="connsiteX5" fmla="*/ 3798602 w 4796883"/>
                <a:gd name="connsiteY5" fmla="*/ 3003732 h 3033316"/>
                <a:gd name="connsiteX6" fmla="*/ 4054890 w 4796883"/>
                <a:gd name="connsiteY6" fmla="*/ 2460547 h 3033316"/>
                <a:gd name="connsiteX7" fmla="*/ 4732134 w 4796883"/>
                <a:gd name="connsiteY7" fmla="*/ 1573383 h 3033316"/>
                <a:gd name="connsiteX8" fmla="*/ 4480674 w 4796883"/>
                <a:gd name="connsiteY8" fmla="*/ 169970 h 3033316"/>
                <a:gd name="connsiteX9" fmla="*/ 1966074 w 4796883"/>
                <a:gd name="connsiteY9" fmla="*/ 33702 h 3033316"/>
                <a:gd name="connsiteX0" fmla="*/ 1966074 w 4796883"/>
                <a:gd name="connsiteY0" fmla="*/ 33702 h 3033316"/>
                <a:gd name="connsiteX1" fmla="*/ 487794 w 4796883"/>
                <a:gd name="connsiteY1" fmla="*/ 254507 h 3033316"/>
                <a:gd name="connsiteX2" fmla="*/ 114 w 4796883"/>
                <a:gd name="connsiteY2" fmla="*/ 1604777 h 3033316"/>
                <a:gd name="connsiteX3" fmla="*/ 518274 w 4796883"/>
                <a:gd name="connsiteY3" fmla="*/ 2507128 h 3033316"/>
                <a:gd name="connsiteX4" fmla="*/ 2379594 w 4796883"/>
                <a:gd name="connsiteY4" fmla="*/ 2913314 h 3033316"/>
                <a:gd name="connsiteX5" fmla="*/ 3798602 w 4796883"/>
                <a:gd name="connsiteY5" fmla="*/ 3003732 h 3033316"/>
                <a:gd name="connsiteX6" fmla="*/ 4271081 w 4796883"/>
                <a:gd name="connsiteY6" fmla="*/ 2342125 h 3033316"/>
                <a:gd name="connsiteX7" fmla="*/ 4732134 w 4796883"/>
                <a:gd name="connsiteY7" fmla="*/ 1573383 h 3033316"/>
                <a:gd name="connsiteX8" fmla="*/ 4480674 w 4796883"/>
                <a:gd name="connsiteY8" fmla="*/ 169970 h 3033316"/>
                <a:gd name="connsiteX9" fmla="*/ 1966074 w 4796883"/>
                <a:gd name="connsiteY9" fmla="*/ 33702 h 3033316"/>
                <a:gd name="connsiteX0" fmla="*/ 1966752 w 4797561"/>
                <a:gd name="connsiteY0" fmla="*/ 33702 h 3025870"/>
                <a:gd name="connsiteX1" fmla="*/ 488472 w 4797561"/>
                <a:gd name="connsiteY1" fmla="*/ 254507 h 3025870"/>
                <a:gd name="connsiteX2" fmla="*/ 792 w 4797561"/>
                <a:gd name="connsiteY2" fmla="*/ 1604777 h 3025870"/>
                <a:gd name="connsiteX3" fmla="*/ 573000 w 4797561"/>
                <a:gd name="connsiteY3" fmla="*/ 2845478 h 3025870"/>
                <a:gd name="connsiteX4" fmla="*/ 2380272 w 4797561"/>
                <a:gd name="connsiteY4" fmla="*/ 2913314 h 3025870"/>
                <a:gd name="connsiteX5" fmla="*/ 3799280 w 4797561"/>
                <a:gd name="connsiteY5" fmla="*/ 3003732 h 3025870"/>
                <a:gd name="connsiteX6" fmla="*/ 4271759 w 4797561"/>
                <a:gd name="connsiteY6" fmla="*/ 2342125 h 3025870"/>
                <a:gd name="connsiteX7" fmla="*/ 4732812 w 4797561"/>
                <a:gd name="connsiteY7" fmla="*/ 1573383 h 3025870"/>
                <a:gd name="connsiteX8" fmla="*/ 4481352 w 4797561"/>
                <a:gd name="connsiteY8" fmla="*/ 169970 h 3025870"/>
                <a:gd name="connsiteX9" fmla="*/ 1966752 w 4797561"/>
                <a:gd name="connsiteY9" fmla="*/ 33702 h 3025870"/>
                <a:gd name="connsiteX0" fmla="*/ 1966752 w 4797561"/>
                <a:gd name="connsiteY0" fmla="*/ 33702 h 3025872"/>
                <a:gd name="connsiteX1" fmla="*/ 488472 w 4797561"/>
                <a:gd name="connsiteY1" fmla="*/ 254507 h 3025872"/>
                <a:gd name="connsiteX2" fmla="*/ 792 w 4797561"/>
                <a:gd name="connsiteY2" fmla="*/ 1604777 h 3025872"/>
                <a:gd name="connsiteX3" fmla="*/ 573000 w 4797561"/>
                <a:gd name="connsiteY3" fmla="*/ 2845478 h 3025872"/>
                <a:gd name="connsiteX4" fmla="*/ 2380272 w 4797561"/>
                <a:gd name="connsiteY4" fmla="*/ 2913314 h 3025872"/>
                <a:gd name="connsiteX5" fmla="*/ 3799280 w 4797561"/>
                <a:gd name="connsiteY5" fmla="*/ 3003732 h 3025872"/>
                <a:gd name="connsiteX6" fmla="*/ 4325807 w 4797561"/>
                <a:gd name="connsiteY6" fmla="*/ 2443630 h 3025872"/>
                <a:gd name="connsiteX7" fmla="*/ 4732812 w 4797561"/>
                <a:gd name="connsiteY7" fmla="*/ 1573383 h 3025872"/>
                <a:gd name="connsiteX8" fmla="*/ 4481352 w 4797561"/>
                <a:gd name="connsiteY8" fmla="*/ 169970 h 3025872"/>
                <a:gd name="connsiteX9" fmla="*/ 1966752 w 4797561"/>
                <a:gd name="connsiteY9" fmla="*/ 33702 h 3025872"/>
                <a:gd name="connsiteX0" fmla="*/ 1966752 w 4739644"/>
                <a:gd name="connsiteY0" fmla="*/ 33702 h 3025870"/>
                <a:gd name="connsiteX1" fmla="*/ 488472 w 4739644"/>
                <a:gd name="connsiteY1" fmla="*/ 254507 h 3025870"/>
                <a:gd name="connsiteX2" fmla="*/ 792 w 4739644"/>
                <a:gd name="connsiteY2" fmla="*/ 1604777 h 3025870"/>
                <a:gd name="connsiteX3" fmla="*/ 573000 w 4739644"/>
                <a:gd name="connsiteY3" fmla="*/ 2845478 h 3025870"/>
                <a:gd name="connsiteX4" fmla="*/ 2380272 w 4739644"/>
                <a:gd name="connsiteY4" fmla="*/ 2913314 h 3025870"/>
                <a:gd name="connsiteX5" fmla="*/ 3799280 w 4739644"/>
                <a:gd name="connsiteY5" fmla="*/ 3003732 h 3025870"/>
                <a:gd name="connsiteX6" fmla="*/ 4325807 w 4739644"/>
                <a:gd name="connsiteY6" fmla="*/ 2443630 h 3025870"/>
                <a:gd name="connsiteX7" fmla="*/ 4732812 w 4739644"/>
                <a:gd name="connsiteY7" fmla="*/ 1573383 h 3025870"/>
                <a:gd name="connsiteX8" fmla="*/ 4157066 w 4739644"/>
                <a:gd name="connsiteY8" fmla="*/ 169969 h 3025870"/>
                <a:gd name="connsiteX9" fmla="*/ 1966752 w 4739644"/>
                <a:gd name="connsiteY9" fmla="*/ 33702 h 3025870"/>
                <a:gd name="connsiteX0" fmla="*/ 1966752 w 4744103"/>
                <a:gd name="connsiteY0" fmla="*/ 33702 h 3088160"/>
                <a:gd name="connsiteX1" fmla="*/ 488472 w 4744103"/>
                <a:gd name="connsiteY1" fmla="*/ 254507 h 3088160"/>
                <a:gd name="connsiteX2" fmla="*/ 792 w 4744103"/>
                <a:gd name="connsiteY2" fmla="*/ 1604777 h 3088160"/>
                <a:gd name="connsiteX3" fmla="*/ 573000 w 4744103"/>
                <a:gd name="connsiteY3" fmla="*/ 2845478 h 3088160"/>
                <a:gd name="connsiteX4" fmla="*/ 2380272 w 4744103"/>
                <a:gd name="connsiteY4" fmla="*/ 2913314 h 3088160"/>
                <a:gd name="connsiteX5" fmla="*/ 3799280 w 4744103"/>
                <a:gd name="connsiteY5" fmla="*/ 3003732 h 3088160"/>
                <a:gd name="connsiteX6" fmla="*/ 4732812 w 4744103"/>
                <a:gd name="connsiteY6" fmla="*/ 1573383 h 3088160"/>
                <a:gd name="connsiteX7" fmla="*/ 4157066 w 4744103"/>
                <a:gd name="connsiteY7" fmla="*/ 169969 h 3088160"/>
                <a:gd name="connsiteX8" fmla="*/ 1966752 w 4744103"/>
                <a:gd name="connsiteY8" fmla="*/ 33702 h 3088160"/>
                <a:gd name="connsiteX0" fmla="*/ 1966752 w 4744102"/>
                <a:gd name="connsiteY0" fmla="*/ 33702 h 3088160"/>
                <a:gd name="connsiteX1" fmla="*/ 488472 w 4744102"/>
                <a:gd name="connsiteY1" fmla="*/ 254507 h 3088160"/>
                <a:gd name="connsiteX2" fmla="*/ 792 w 4744102"/>
                <a:gd name="connsiteY2" fmla="*/ 1604777 h 3088160"/>
                <a:gd name="connsiteX3" fmla="*/ 573000 w 4744102"/>
                <a:gd name="connsiteY3" fmla="*/ 2845478 h 3088160"/>
                <a:gd name="connsiteX4" fmla="*/ 1907354 w 4744102"/>
                <a:gd name="connsiteY4" fmla="*/ 2913314 h 3088160"/>
                <a:gd name="connsiteX5" fmla="*/ 3799280 w 4744102"/>
                <a:gd name="connsiteY5" fmla="*/ 3003732 h 3088160"/>
                <a:gd name="connsiteX6" fmla="*/ 4732812 w 4744102"/>
                <a:gd name="connsiteY6" fmla="*/ 1573383 h 3088160"/>
                <a:gd name="connsiteX7" fmla="*/ 4157066 w 4744102"/>
                <a:gd name="connsiteY7" fmla="*/ 169969 h 3088160"/>
                <a:gd name="connsiteX8" fmla="*/ 1966752 w 4744102"/>
                <a:gd name="connsiteY8" fmla="*/ 33702 h 3088160"/>
                <a:gd name="connsiteX0" fmla="*/ 1966345 w 4743695"/>
                <a:gd name="connsiteY0" fmla="*/ 33702 h 3084551"/>
                <a:gd name="connsiteX1" fmla="*/ 488065 w 4743695"/>
                <a:gd name="connsiteY1" fmla="*/ 254507 h 3084551"/>
                <a:gd name="connsiteX2" fmla="*/ 385 w 4743695"/>
                <a:gd name="connsiteY2" fmla="*/ 1604777 h 3084551"/>
                <a:gd name="connsiteX3" fmla="*/ 545569 w 4743695"/>
                <a:gd name="connsiteY3" fmla="*/ 2980818 h 3084551"/>
                <a:gd name="connsiteX4" fmla="*/ 1906947 w 4743695"/>
                <a:gd name="connsiteY4" fmla="*/ 2913314 h 3084551"/>
                <a:gd name="connsiteX5" fmla="*/ 3798873 w 4743695"/>
                <a:gd name="connsiteY5" fmla="*/ 3003732 h 3084551"/>
                <a:gd name="connsiteX6" fmla="*/ 4732405 w 4743695"/>
                <a:gd name="connsiteY6" fmla="*/ 1573383 h 3084551"/>
                <a:gd name="connsiteX7" fmla="*/ 4156659 w 4743695"/>
                <a:gd name="connsiteY7" fmla="*/ 169969 h 3084551"/>
                <a:gd name="connsiteX8" fmla="*/ 1966345 w 4743695"/>
                <a:gd name="connsiteY8" fmla="*/ 33702 h 3084551"/>
                <a:gd name="connsiteX0" fmla="*/ 1966345 w 4743695"/>
                <a:gd name="connsiteY0" fmla="*/ 33702 h 3062254"/>
                <a:gd name="connsiteX1" fmla="*/ 488065 w 4743695"/>
                <a:gd name="connsiteY1" fmla="*/ 254507 h 3062254"/>
                <a:gd name="connsiteX2" fmla="*/ 385 w 4743695"/>
                <a:gd name="connsiteY2" fmla="*/ 1604777 h 3062254"/>
                <a:gd name="connsiteX3" fmla="*/ 545569 w 4743695"/>
                <a:gd name="connsiteY3" fmla="*/ 2980818 h 3062254"/>
                <a:gd name="connsiteX4" fmla="*/ 1906947 w 4743695"/>
                <a:gd name="connsiteY4" fmla="*/ 2913314 h 3062254"/>
                <a:gd name="connsiteX5" fmla="*/ 3798873 w 4743695"/>
                <a:gd name="connsiteY5" fmla="*/ 3003732 h 3062254"/>
                <a:gd name="connsiteX6" fmla="*/ 4732405 w 4743695"/>
                <a:gd name="connsiteY6" fmla="*/ 1573383 h 3062254"/>
                <a:gd name="connsiteX7" fmla="*/ 4156659 w 4743695"/>
                <a:gd name="connsiteY7" fmla="*/ 169969 h 3062254"/>
                <a:gd name="connsiteX8" fmla="*/ 1966345 w 4743695"/>
                <a:gd name="connsiteY8" fmla="*/ 33702 h 3062254"/>
                <a:gd name="connsiteX0" fmla="*/ 1966345 w 4743695"/>
                <a:gd name="connsiteY0" fmla="*/ 33702 h 3062256"/>
                <a:gd name="connsiteX1" fmla="*/ 488065 w 4743695"/>
                <a:gd name="connsiteY1" fmla="*/ 254507 h 3062256"/>
                <a:gd name="connsiteX2" fmla="*/ 385 w 4743695"/>
                <a:gd name="connsiteY2" fmla="*/ 1604777 h 3062256"/>
                <a:gd name="connsiteX3" fmla="*/ 545569 w 4743695"/>
                <a:gd name="connsiteY3" fmla="*/ 2980818 h 3062256"/>
                <a:gd name="connsiteX4" fmla="*/ 1906947 w 4743695"/>
                <a:gd name="connsiteY4" fmla="*/ 2913314 h 3062256"/>
                <a:gd name="connsiteX5" fmla="*/ 3798873 w 4743695"/>
                <a:gd name="connsiteY5" fmla="*/ 3003732 h 3062256"/>
                <a:gd name="connsiteX6" fmla="*/ 4732405 w 4743695"/>
                <a:gd name="connsiteY6" fmla="*/ 1573383 h 3062256"/>
                <a:gd name="connsiteX7" fmla="*/ 4156659 w 4743695"/>
                <a:gd name="connsiteY7" fmla="*/ 169969 h 3062256"/>
                <a:gd name="connsiteX8" fmla="*/ 1966345 w 4743695"/>
                <a:gd name="connsiteY8" fmla="*/ 33702 h 3062256"/>
                <a:gd name="connsiteX0" fmla="*/ 1966345 w 4743695"/>
                <a:gd name="connsiteY0" fmla="*/ 33702 h 3158150"/>
                <a:gd name="connsiteX1" fmla="*/ 488065 w 4743695"/>
                <a:gd name="connsiteY1" fmla="*/ 254507 h 3158150"/>
                <a:gd name="connsiteX2" fmla="*/ 385 w 4743695"/>
                <a:gd name="connsiteY2" fmla="*/ 1604777 h 3158150"/>
                <a:gd name="connsiteX3" fmla="*/ 545569 w 4743695"/>
                <a:gd name="connsiteY3" fmla="*/ 2980818 h 3158150"/>
                <a:gd name="connsiteX4" fmla="*/ 1906947 w 4743695"/>
                <a:gd name="connsiteY4" fmla="*/ 2913314 h 3158150"/>
                <a:gd name="connsiteX5" fmla="*/ 3798873 w 4743695"/>
                <a:gd name="connsiteY5" fmla="*/ 3003732 h 3158150"/>
                <a:gd name="connsiteX6" fmla="*/ 4732405 w 4743695"/>
                <a:gd name="connsiteY6" fmla="*/ 1573383 h 3158150"/>
                <a:gd name="connsiteX7" fmla="*/ 4156659 w 4743695"/>
                <a:gd name="connsiteY7" fmla="*/ 169969 h 3158150"/>
                <a:gd name="connsiteX8" fmla="*/ 1966345 w 4743695"/>
                <a:gd name="connsiteY8" fmla="*/ 33702 h 3158150"/>
                <a:gd name="connsiteX0" fmla="*/ 1966345 w 4743695"/>
                <a:gd name="connsiteY0" fmla="*/ 33702 h 3069157"/>
                <a:gd name="connsiteX1" fmla="*/ 488065 w 4743695"/>
                <a:gd name="connsiteY1" fmla="*/ 254507 h 3069157"/>
                <a:gd name="connsiteX2" fmla="*/ 385 w 4743695"/>
                <a:gd name="connsiteY2" fmla="*/ 1604777 h 3069157"/>
                <a:gd name="connsiteX3" fmla="*/ 545569 w 4743695"/>
                <a:gd name="connsiteY3" fmla="*/ 2980818 h 3069157"/>
                <a:gd name="connsiteX4" fmla="*/ 1906947 w 4743695"/>
                <a:gd name="connsiteY4" fmla="*/ 2913314 h 3069157"/>
                <a:gd name="connsiteX5" fmla="*/ 3961016 w 4743695"/>
                <a:gd name="connsiteY5" fmla="*/ 2766887 h 3069157"/>
                <a:gd name="connsiteX6" fmla="*/ 4732405 w 4743695"/>
                <a:gd name="connsiteY6" fmla="*/ 1573383 h 3069157"/>
                <a:gd name="connsiteX7" fmla="*/ 4156659 w 4743695"/>
                <a:gd name="connsiteY7" fmla="*/ 169969 h 3069157"/>
                <a:gd name="connsiteX8" fmla="*/ 1966345 w 4743695"/>
                <a:gd name="connsiteY8" fmla="*/ 33702 h 3069157"/>
                <a:gd name="connsiteX0" fmla="*/ 1966345 w 4663842"/>
                <a:gd name="connsiteY0" fmla="*/ 33702 h 3069158"/>
                <a:gd name="connsiteX1" fmla="*/ 488065 w 4663842"/>
                <a:gd name="connsiteY1" fmla="*/ 254507 h 3069158"/>
                <a:gd name="connsiteX2" fmla="*/ 385 w 4663842"/>
                <a:gd name="connsiteY2" fmla="*/ 1604777 h 3069158"/>
                <a:gd name="connsiteX3" fmla="*/ 545569 w 4663842"/>
                <a:gd name="connsiteY3" fmla="*/ 2980818 h 3069158"/>
                <a:gd name="connsiteX4" fmla="*/ 1906947 w 4663842"/>
                <a:gd name="connsiteY4" fmla="*/ 2913314 h 3069158"/>
                <a:gd name="connsiteX5" fmla="*/ 3961016 w 4663842"/>
                <a:gd name="connsiteY5" fmla="*/ 2766887 h 3069158"/>
                <a:gd name="connsiteX6" fmla="*/ 4648528 w 4663842"/>
                <a:gd name="connsiteY6" fmla="*/ 1573383 h 3069158"/>
                <a:gd name="connsiteX7" fmla="*/ 4156659 w 4663842"/>
                <a:gd name="connsiteY7" fmla="*/ 169969 h 3069158"/>
                <a:gd name="connsiteX8" fmla="*/ 1966345 w 4663842"/>
                <a:gd name="connsiteY8" fmla="*/ 33702 h 3069158"/>
                <a:gd name="connsiteX0" fmla="*/ 1966345 w 4658633"/>
                <a:gd name="connsiteY0" fmla="*/ 11373 h 3046829"/>
                <a:gd name="connsiteX1" fmla="*/ 488065 w 4658633"/>
                <a:gd name="connsiteY1" fmla="*/ 232178 h 3046829"/>
                <a:gd name="connsiteX2" fmla="*/ 385 w 4658633"/>
                <a:gd name="connsiteY2" fmla="*/ 1582448 h 3046829"/>
                <a:gd name="connsiteX3" fmla="*/ 545569 w 4658633"/>
                <a:gd name="connsiteY3" fmla="*/ 2958489 h 3046829"/>
                <a:gd name="connsiteX4" fmla="*/ 1906947 w 4658633"/>
                <a:gd name="connsiteY4" fmla="*/ 2890985 h 3046829"/>
                <a:gd name="connsiteX5" fmla="*/ 3961016 w 4658633"/>
                <a:gd name="connsiteY5" fmla="*/ 2744558 h 3046829"/>
                <a:gd name="connsiteX6" fmla="*/ 4648528 w 4658633"/>
                <a:gd name="connsiteY6" fmla="*/ 1551054 h 3046829"/>
                <a:gd name="connsiteX7" fmla="*/ 4056005 w 4658633"/>
                <a:gd name="connsiteY7" fmla="*/ 197641 h 3046829"/>
                <a:gd name="connsiteX8" fmla="*/ 1966345 w 4658633"/>
                <a:gd name="connsiteY8" fmla="*/ 11373 h 3046829"/>
                <a:gd name="connsiteX0" fmla="*/ 1966345 w 4658633"/>
                <a:gd name="connsiteY0" fmla="*/ 11373 h 2914725"/>
                <a:gd name="connsiteX1" fmla="*/ 488065 w 4658633"/>
                <a:gd name="connsiteY1" fmla="*/ 232178 h 2914725"/>
                <a:gd name="connsiteX2" fmla="*/ 385 w 4658633"/>
                <a:gd name="connsiteY2" fmla="*/ 1582448 h 2914725"/>
                <a:gd name="connsiteX3" fmla="*/ 545569 w 4658633"/>
                <a:gd name="connsiteY3" fmla="*/ 2770989 h 2914725"/>
                <a:gd name="connsiteX4" fmla="*/ 1906947 w 4658633"/>
                <a:gd name="connsiteY4" fmla="*/ 2890985 h 2914725"/>
                <a:gd name="connsiteX5" fmla="*/ 3961016 w 4658633"/>
                <a:gd name="connsiteY5" fmla="*/ 2744558 h 2914725"/>
                <a:gd name="connsiteX6" fmla="*/ 4648528 w 4658633"/>
                <a:gd name="connsiteY6" fmla="*/ 1551054 h 2914725"/>
                <a:gd name="connsiteX7" fmla="*/ 4056005 w 4658633"/>
                <a:gd name="connsiteY7" fmla="*/ 197641 h 2914725"/>
                <a:gd name="connsiteX8" fmla="*/ 1966345 w 4658633"/>
                <a:gd name="connsiteY8" fmla="*/ 11373 h 2914725"/>
                <a:gd name="connsiteX0" fmla="*/ 2234876 w 4657413"/>
                <a:gd name="connsiteY0" fmla="*/ 102361 h 2818212"/>
                <a:gd name="connsiteX1" fmla="*/ 488188 w 4657413"/>
                <a:gd name="connsiteY1" fmla="*/ 135665 h 2818212"/>
                <a:gd name="connsiteX2" fmla="*/ 508 w 4657413"/>
                <a:gd name="connsiteY2" fmla="*/ 1485935 h 2818212"/>
                <a:gd name="connsiteX3" fmla="*/ 545692 w 4657413"/>
                <a:gd name="connsiteY3" fmla="*/ 2674476 h 2818212"/>
                <a:gd name="connsiteX4" fmla="*/ 1907070 w 4657413"/>
                <a:gd name="connsiteY4" fmla="*/ 2794472 h 2818212"/>
                <a:gd name="connsiteX5" fmla="*/ 3961139 w 4657413"/>
                <a:gd name="connsiteY5" fmla="*/ 2648045 h 2818212"/>
                <a:gd name="connsiteX6" fmla="*/ 4648651 w 4657413"/>
                <a:gd name="connsiteY6" fmla="*/ 1454541 h 2818212"/>
                <a:gd name="connsiteX7" fmla="*/ 4056128 w 4657413"/>
                <a:gd name="connsiteY7" fmla="*/ 101128 h 2818212"/>
                <a:gd name="connsiteX8" fmla="*/ 2234876 w 4657413"/>
                <a:gd name="connsiteY8" fmla="*/ 102361 h 2818212"/>
                <a:gd name="connsiteX0" fmla="*/ 2234876 w 4657413"/>
                <a:gd name="connsiteY0" fmla="*/ 102361 h 2740640"/>
                <a:gd name="connsiteX1" fmla="*/ 488188 w 4657413"/>
                <a:gd name="connsiteY1" fmla="*/ 135665 h 2740640"/>
                <a:gd name="connsiteX2" fmla="*/ 508 w 4657413"/>
                <a:gd name="connsiteY2" fmla="*/ 1485935 h 2740640"/>
                <a:gd name="connsiteX3" fmla="*/ 545692 w 4657413"/>
                <a:gd name="connsiteY3" fmla="*/ 2674476 h 2740640"/>
                <a:gd name="connsiteX4" fmla="*/ 1823193 w 4657413"/>
                <a:gd name="connsiteY4" fmla="*/ 2594472 h 2740640"/>
                <a:gd name="connsiteX5" fmla="*/ 3961139 w 4657413"/>
                <a:gd name="connsiteY5" fmla="*/ 2648045 h 2740640"/>
                <a:gd name="connsiteX6" fmla="*/ 4648651 w 4657413"/>
                <a:gd name="connsiteY6" fmla="*/ 1454541 h 2740640"/>
                <a:gd name="connsiteX7" fmla="*/ 4056128 w 4657413"/>
                <a:gd name="connsiteY7" fmla="*/ 101128 h 2740640"/>
                <a:gd name="connsiteX8" fmla="*/ 2234876 w 4657413"/>
                <a:gd name="connsiteY8" fmla="*/ 102361 h 2740640"/>
                <a:gd name="connsiteX0" fmla="*/ 2822910 w 4656279"/>
                <a:gd name="connsiteY0" fmla="*/ 174292 h 2712570"/>
                <a:gd name="connsiteX1" fmla="*/ 489082 w 4656279"/>
                <a:gd name="connsiteY1" fmla="*/ 107595 h 2712570"/>
                <a:gd name="connsiteX2" fmla="*/ 1402 w 4656279"/>
                <a:gd name="connsiteY2" fmla="*/ 1457865 h 2712570"/>
                <a:gd name="connsiteX3" fmla="*/ 546586 w 4656279"/>
                <a:gd name="connsiteY3" fmla="*/ 2646406 h 2712570"/>
                <a:gd name="connsiteX4" fmla="*/ 1824087 w 4656279"/>
                <a:gd name="connsiteY4" fmla="*/ 2566402 h 2712570"/>
                <a:gd name="connsiteX5" fmla="*/ 3962033 w 4656279"/>
                <a:gd name="connsiteY5" fmla="*/ 2619975 h 2712570"/>
                <a:gd name="connsiteX6" fmla="*/ 4649545 w 4656279"/>
                <a:gd name="connsiteY6" fmla="*/ 1426471 h 2712570"/>
                <a:gd name="connsiteX7" fmla="*/ 4057022 w 4656279"/>
                <a:gd name="connsiteY7" fmla="*/ 73058 h 2712570"/>
                <a:gd name="connsiteX8" fmla="*/ 2822910 w 4656279"/>
                <a:gd name="connsiteY8" fmla="*/ 174292 h 2712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56279" h="2712570">
                  <a:moveTo>
                    <a:pt x="2822910" y="174292"/>
                  </a:moveTo>
                  <a:cubicBezTo>
                    <a:pt x="2228253" y="180048"/>
                    <a:pt x="959333" y="-106334"/>
                    <a:pt x="489082" y="107595"/>
                  </a:cubicBezTo>
                  <a:cubicBezTo>
                    <a:pt x="18831" y="321524"/>
                    <a:pt x="-8182" y="1034730"/>
                    <a:pt x="1402" y="1457865"/>
                  </a:cubicBezTo>
                  <a:cubicBezTo>
                    <a:pt x="10986" y="1881000"/>
                    <a:pt x="242805" y="2461650"/>
                    <a:pt x="546586" y="2646406"/>
                  </a:cubicBezTo>
                  <a:cubicBezTo>
                    <a:pt x="850367" y="2831162"/>
                    <a:pt x="1254846" y="2570807"/>
                    <a:pt x="1824087" y="2566402"/>
                  </a:cubicBezTo>
                  <a:cubicBezTo>
                    <a:pt x="2393328" y="2561997"/>
                    <a:pt x="3491123" y="2809964"/>
                    <a:pt x="3962033" y="2619975"/>
                  </a:cubicBezTo>
                  <a:cubicBezTo>
                    <a:pt x="4432943" y="2429987"/>
                    <a:pt x="4589914" y="1898765"/>
                    <a:pt x="4649545" y="1426471"/>
                  </a:cubicBezTo>
                  <a:cubicBezTo>
                    <a:pt x="4709176" y="954177"/>
                    <a:pt x="4361461" y="281755"/>
                    <a:pt x="4057022" y="73058"/>
                  </a:cubicBezTo>
                  <a:cubicBezTo>
                    <a:pt x="3752583" y="-135639"/>
                    <a:pt x="3417567" y="168536"/>
                    <a:pt x="2822910" y="174292"/>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1" i="0" u="none" strike="noStrike" kern="1200" cap="none" spc="0" normalizeH="0" baseline="0" noProof="0">
                <a:ln>
                  <a:noFill/>
                </a:ln>
                <a:solidFill>
                  <a:srgbClr val="FFFFFF"/>
                </a:solidFill>
                <a:effectLst/>
                <a:uLnTx/>
                <a:uFillTx/>
                <a:latin typeface="Jost Medium"/>
                <a:ea typeface="+mn-ea"/>
                <a:cs typeface="+mn-cs"/>
              </a:endParaRPr>
            </a:p>
          </p:txBody>
        </p:sp>
        <p:sp>
          <p:nvSpPr>
            <p:cNvPr id="18" name="Frihandsfigur: Form 17">
              <a:extLst>
                <a:ext uri="{FF2B5EF4-FFF2-40B4-BE49-F238E27FC236}">
                  <a16:creationId xmlns:a16="http://schemas.microsoft.com/office/drawing/2014/main" id="{5BF79474-0888-C82B-485F-540E7AD7A15B}"/>
                </a:ext>
              </a:extLst>
            </p:cNvPr>
            <p:cNvSpPr/>
            <p:nvPr/>
          </p:nvSpPr>
          <p:spPr>
            <a:xfrm>
              <a:off x="8247956" y="2152891"/>
              <a:ext cx="3349108" cy="3081167"/>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42813"/>
                <a:gd name="connsiteY0" fmla="*/ 52749 h 2676838"/>
                <a:gd name="connsiteX1" fmla="*/ 487794 w 4742813"/>
                <a:gd name="connsiteY1" fmla="*/ 273554 h 2676838"/>
                <a:gd name="connsiteX2" fmla="*/ 114 w 4742813"/>
                <a:gd name="connsiteY2" fmla="*/ 1623824 h 2676838"/>
                <a:gd name="connsiteX3" fmla="*/ 518274 w 4742813"/>
                <a:gd name="connsiteY3" fmla="*/ 2526175 h 2676838"/>
                <a:gd name="connsiteX4" fmla="*/ 2514714 w 4742813"/>
                <a:gd name="connsiteY4" fmla="*/ 2492504 h 2676838"/>
                <a:gd name="connsiteX5" fmla="*/ 4419714 w 4742813"/>
                <a:gd name="connsiteY5" fmla="*/ 2631851 h 2676838"/>
                <a:gd name="connsiteX6" fmla="*/ 4732134 w 4742813"/>
                <a:gd name="connsiteY6" fmla="*/ 1592430 h 2676838"/>
                <a:gd name="connsiteX7" fmla="*/ 3967221 w 4742813"/>
                <a:gd name="connsiteY7" fmla="*/ 155180 h 2676838"/>
                <a:gd name="connsiteX8" fmla="*/ 1966074 w 4742813"/>
                <a:gd name="connsiteY8" fmla="*/ 52749 h 2676838"/>
                <a:gd name="connsiteX0" fmla="*/ 1966074 w 4565430"/>
                <a:gd name="connsiteY0" fmla="*/ 21271 h 2681247"/>
                <a:gd name="connsiteX1" fmla="*/ 487794 w 4565430"/>
                <a:gd name="connsiteY1" fmla="*/ 242076 h 2681247"/>
                <a:gd name="connsiteX2" fmla="*/ 114 w 4565430"/>
                <a:gd name="connsiteY2" fmla="*/ 1592346 h 2681247"/>
                <a:gd name="connsiteX3" fmla="*/ 518274 w 4565430"/>
                <a:gd name="connsiteY3" fmla="*/ 2494697 h 2681247"/>
                <a:gd name="connsiteX4" fmla="*/ 2514714 w 4565430"/>
                <a:gd name="connsiteY4" fmla="*/ 2461026 h 2681247"/>
                <a:gd name="connsiteX5" fmla="*/ 4419714 w 4565430"/>
                <a:gd name="connsiteY5" fmla="*/ 2600373 h 2681247"/>
                <a:gd name="connsiteX6" fmla="*/ 4421360 w 4565430"/>
                <a:gd name="connsiteY6" fmla="*/ 1036507 h 2681247"/>
                <a:gd name="connsiteX7" fmla="*/ 3967221 w 4565430"/>
                <a:gd name="connsiteY7" fmla="*/ 123702 h 2681247"/>
                <a:gd name="connsiteX8" fmla="*/ 1966074 w 4565430"/>
                <a:gd name="connsiteY8" fmla="*/ 21271 h 2681247"/>
                <a:gd name="connsiteX0" fmla="*/ 1966074 w 4565430"/>
                <a:gd name="connsiteY0" fmla="*/ 21271 h 2681249"/>
                <a:gd name="connsiteX1" fmla="*/ 487794 w 4565430"/>
                <a:gd name="connsiteY1" fmla="*/ 242076 h 2681249"/>
                <a:gd name="connsiteX2" fmla="*/ 114 w 4565430"/>
                <a:gd name="connsiteY2" fmla="*/ 1592346 h 2681249"/>
                <a:gd name="connsiteX3" fmla="*/ 518274 w 4565430"/>
                <a:gd name="connsiteY3" fmla="*/ 2494697 h 2681249"/>
                <a:gd name="connsiteX4" fmla="*/ 2514714 w 4565430"/>
                <a:gd name="connsiteY4" fmla="*/ 2461026 h 2681249"/>
                <a:gd name="connsiteX5" fmla="*/ 4419714 w 4565430"/>
                <a:gd name="connsiteY5" fmla="*/ 2600373 h 2681249"/>
                <a:gd name="connsiteX6" fmla="*/ 4421360 w 4565430"/>
                <a:gd name="connsiteY6" fmla="*/ 1036507 h 2681249"/>
                <a:gd name="connsiteX7" fmla="*/ 3967221 w 4565430"/>
                <a:gd name="connsiteY7" fmla="*/ 123702 h 2681249"/>
                <a:gd name="connsiteX8" fmla="*/ 1966074 w 4565430"/>
                <a:gd name="connsiteY8" fmla="*/ 21271 h 2681249"/>
                <a:gd name="connsiteX0" fmla="*/ 1966074 w 4640401"/>
                <a:gd name="connsiteY0" fmla="*/ 21271 h 2681247"/>
                <a:gd name="connsiteX1" fmla="*/ 487794 w 4640401"/>
                <a:gd name="connsiteY1" fmla="*/ 242076 h 2681247"/>
                <a:gd name="connsiteX2" fmla="*/ 114 w 4640401"/>
                <a:gd name="connsiteY2" fmla="*/ 1592346 h 2681247"/>
                <a:gd name="connsiteX3" fmla="*/ 518274 w 4640401"/>
                <a:gd name="connsiteY3" fmla="*/ 2494697 h 2681247"/>
                <a:gd name="connsiteX4" fmla="*/ 2514714 w 4640401"/>
                <a:gd name="connsiteY4" fmla="*/ 2461026 h 2681247"/>
                <a:gd name="connsiteX5" fmla="*/ 4419714 w 4640401"/>
                <a:gd name="connsiteY5" fmla="*/ 2600373 h 2681247"/>
                <a:gd name="connsiteX6" fmla="*/ 4421360 w 4640401"/>
                <a:gd name="connsiteY6" fmla="*/ 1036507 h 2681247"/>
                <a:gd name="connsiteX7" fmla="*/ 3967221 w 4640401"/>
                <a:gd name="connsiteY7" fmla="*/ 123702 h 2681247"/>
                <a:gd name="connsiteX8" fmla="*/ 1966074 w 4640401"/>
                <a:gd name="connsiteY8" fmla="*/ 21271 h 2681247"/>
                <a:gd name="connsiteX0" fmla="*/ 1966074 w 4621548"/>
                <a:gd name="connsiteY0" fmla="*/ 21271 h 2681249"/>
                <a:gd name="connsiteX1" fmla="*/ 487794 w 4621548"/>
                <a:gd name="connsiteY1" fmla="*/ 242076 h 2681249"/>
                <a:gd name="connsiteX2" fmla="*/ 114 w 4621548"/>
                <a:gd name="connsiteY2" fmla="*/ 1592346 h 2681249"/>
                <a:gd name="connsiteX3" fmla="*/ 518274 w 4621548"/>
                <a:gd name="connsiteY3" fmla="*/ 2494697 h 2681249"/>
                <a:gd name="connsiteX4" fmla="*/ 2514714 w 4621548"/>
                <a:gd name="connsiteY4" fmla="*/ 2461026 h 2681249"/>
                <a:gd name="connsiteX5" fmla="*/ 4419714 w 4621548"/>
                <a:gd name="connsiteY5" fmla="*/ 2600373 h 2681249"/>
                <a:gd name="connsiteX6" fmla="*/ 4421360 w 4621548"/>
                <a:gd name="connsiteY6" fmla="*/ 1036507 h 2681249"/>
                <a:gd name="connsiteX7" fmla="*/ 3967221 w 4621548"/>
                <a:gd name="connsiteY7" fmla="*/ 123702 h 2681249"/>
                <a:gd name="connsiteX8" fmla="*/ 1966074 w 4621548"/>
                <a:gd name="connsiteY8" fmla="*/ 21271 h 2681249"/>
                <a:gd name="connsiteX0" fmla="*/ 1966074 w 4599620"/>
                <a:gd name="connsiteY0" fmla="*/ 95978 h 2755955"/>
                <a:gd name="connsiteX1" fmla="*/ 487794 w 4599620"/>
                <a:gd name="connsiteY1" fmla="*/ 316783 h 2755955"/>
                <a:gd name="connsiteX2" fmla="*/ 114 w 4599620"/>
                <a:gd name="connsiteY2" fmla="*/ 1667053 h 2755955"/>
                <a:gd name="connsiteX3" fmla="*/ 518274 w 4599620"/>
                <a:gd name="connsiteY3" fmla="*/ 2569404 h 2755955"/>
                <a:gd name="connsiteX4" fmla="*/ 2514714 w 4599620"/>
                <a:gd name="connsiteY4" fmla="*/ 2535733 h 2755955"/>
                <a:gd name="connsiteX5" fmla="*/ 4419714 w 4599620"/>
                <a:gd name="connsiteY5" fmla="*/ 2675080 h 2755955"/>
                <a:gd name="connsiteX6" fmla="*/ 4421360 w 4599620"/>
                <a:gd name="connsiteY6" fmla="*/ 1111214 h 2755955"/>
                <a:gd name="connsiteX7" fmla="*/ 3548351 w 4599620"/>
                <a:gd name="connsiteY7" fmla="*/ 79986 h 2755955"/>
                <a:gd name="connsiteX8" fmla="*/ 1966074 w 4599620"/>
                <a:gd name="connsiteY8" fmla="*/ 95978 h 2755955"/>
                <a:gd name="connsiteX0" fmla="*/ 1966074 w 4536852"/>
                <a:gd name="connsiteY0" fmla="*/ 99730 h 2756159"/>
                <a:gd name="connsiteX1" fmla="*/ 487794 w 4536852"/>
                <a:gd name="connsiteY1" fmla="*/ 320535 h 2756159"/>
                <a:gd name="connsiteX2" fmla="*/ 114 w 4536852"/>
                <a:gd name="connsiteY2" fmla="*/ 1670805 h 2756159"/>
                <a:gd name="connsiteX3" fmla="*/ 518274 w 4536852"/>
                <a:gd name="connsiteY3" fmla="*/ 2573156 h 2756159"/>
                <a:gd name="connsiteX4" fmla="*/ 2514714 w 4536852"/>
                <a:gd name="connsiteY4" fmla="*/ 2539485 h 2756159"/>
                <a:gd name="connsiteX5" fmla="*/ 4419714 w 4536852"/>
                <a:gd name="connsiteY5" fmla="*/ 2678832 h 2756159"/>
                <a:gd name="connsiteX6" fmla="*/ 4245705 w 4536852"/>
                <a:gd name="connsiteY6" fmla="*/ 1165719 h 2756159"/>
                <a:gd name="connsiteX7" fmla="*/ 3548351 w 4536852"/>
                <a:gd name="connsiteY7" fmla="*/ 83738 h 2756159"/>
                <a:gd name="connsiteX8" fmla="*/ 1966074 w 4536852"/>
                <a:gd name="connsiteY8" fmla="*/ 99730 h 2756159"/>
                <a:gd name="connsiteX0" fmla="*/ 1966074 w 4675770"/>
                <a:gd name="connsiteY0" fmla="*/ 99730 h 2634471"/>
                <a:gd name="connsiteX1" fmla="*/ 487794 w 4675770"/>
                <a:gd name="connsiteY1" fmla="*/ 320535 h 2634471"/>
                <a:gd name="connsiteX2" fmla="*/ 114 w 4675770"/>
                <a:gd name="connsiteY2" fmla="*/ 1670805 h 2634471"/>
                <a:gd name="connsiteX3" fmla="*/ 518274 w 4675770"/>
                <a:gd name="connsiteY3" fmla="*/ 2573156 h 2634471"/>
                <a:gd name="connsiteX4" fmla="*/ 2514714 w 4675770"/>
                <a:gd name="connsiteY4" fmla="*/ 2539485 h 2634471"/>
                <a:gd name="connsiteX5" fmla="*/ 4581859 w 4675770"/>
                <a:gd name="connsiteY5" fmla="*/ 2425068 h 2634471"/>
                <a:gd name="connsiteX6" fmla="*/ 4245705 w 4675770"/>
                <a:gd name="connsiteY6" fmla="*/ 1165719 h 2634471"/>
                <a:gd name="connsiteX7" fmla="*/ 3548351 w 4675770"/>
                <a:gd name="connsiteY7" fmla="*/ 83738 h 2634471"/>
                <a:gd name="connsiteX8" fmla="*/ 1966074 w 4675770"/>
                <a:gd name="connsiteY8" fmla="*/ 99730 h 2634471"/>
                <a:gd name="connsiteX0" fmla="*/ 2047112 w 4756807"/>
                <a:gd name="connsiteY0" fmla="*/ 99730 h 2604556"/>
                <a:gd name="connsiteX1" fmla="*/ 568832 w 4756807"/>
                <a:gd name="connsiteY1" fmla="*/ 320535 h 2604556"/>
                <a:gd name="connsiteX2" fmla="*/ 81 w 4756807"/>
                <a:gd name="connsiteY2" fmla="*/ 2076825 h 2604556"/>
                <a:gd name="connsiteX3" fmla="*/ 599312 w 4756807"/>
                <a:gd name="connsiteY3" fmla="*/ 2573156 h 2604556"/>
                <a:gd name="connsiteX4" fmla="*/ 2595752 w 4756807"/>
                <a:gd name="connsiteY4" fmla="*/ 2539485 h 2604556"/>
                <a:gd name="connsiteX5" fmla="*/ 4662897 w 4756807"/>
                <a:gd name="connsiteY5" fmla="*/ 2425068 h 2604556"/>
                <a:gd name="connsiteX6" fmla="*/ 4326743 w 4756807"/>
                <a:gd name="connsiteY6" fmla="*/ 1165719 h 2604556"/>
                <a:gd name="connsiteX7" fmla="*/ 3629389 w 4756807"/>
                <a:gd name="connsiteY7" fmla="*/ 83738 h 2604556"/>
                <a:gd name="connsiteX8" fmla="*/ 2047112 w 4756807"/>
                <a:gd name="connsiteY8" fmla="*/ 99730 h 2604556"/>
                <a:gd name="connsiteX0" fmla="*/ 2061345 w 4771040"/>
                <a:gd name="connsiteY0" fmla="*/ 99730 h 2604556"/>
                <a:gd name="connsiteX1" fmla="*/ 583065 w 4771040"/>
                <a:gd name="connsiteY1" fmla="*/ 320535 h 2604556"/>
                <a:gd name="connsiteX2" fmla="*/ 219602 w 4771040"/>
                <a:gd name="connsiteY2" fmla="*/ 1070951 h 2604556"/>
                <a:gd name="connsiteX3" fmla="*/ 14314 w 4771040"/>
                <a:gd name="connsiteY3" fmla="*/ 2076825 h 2604556"/>
                <a:gd name="connsiteX4" fmla="*/ 613545 w 4771040"/>
                <a:gd name="connsiteY4" fmla="*/ 2573156 h 2604556"/>
                <a:gd name="connsiteX5" fmla="*/ 2609985 w 4771040"/>
                <a:gd name="connsiteY5" fmla="*/ 2539485 h 2604556"/>
                <a:gd name="connsiteX6" fmla="*/ 4677130 w 4771040"/>
                <a:gd name="connsiteY6" fmla="*/ 2425068 h 2604556"/>
                <a:gd name="connsiteX7" fmla="*/ 4340976 w 4771040"/>
                <a:gd name="connsiteY7" fmla="*/ 1165719 h 2604556"/>
                <a:gd name="connsiteX8" fmla="*/ 3643622 w 4771040"/>
                <a:gd name="connsiteY8" fmla="*/ 83738 h 2604556"/>
                <a:gd name="connsiteX9" fmla="*/ 2061345 w 4771040"/>
                <a:gd name="connsiteY9" fmla="*/ 99730 h 2604556"/>
                <a:gd name="connsiteX0" fmla="*/ 2053438 w 4763133"/>
                <a:gd name="connsiteY0" fmla="*/ 99730 h 2604556"/>
                <a:gd name="connsiteX1" fmla="*/ 575158 w 4763133"/>
                <a:gd name="connsiteY1" fmla="*/ 320535 h 2604556"/>
                <a:gd name="connsiteX2" fmla="*/ 306278 w 4763133"/>
                <a:gd name="connsiteY2" fmla="*/ 1104785 h 2604556"/>
                <a:gd name="connsiteX3" fmla="*/ 6407 w 4763133"/>
                <a:gd name="connsiteY3" fmla="*/ 2076825 h 2604556"/>
                <a:gd name="connsiteX4" fmla="*/ 605638 w 4763133"/>
                <a:gd name="connsiteY4" fmla="*/ 2573156 h 2604556"/>
                <a:gd name="connsiteX5" fmla="*/ 2602078 w 4763133"/>
                <a:gd name="connsiteY5" fmla="*/ 2539485 h 2604556"/>
                <a:gd name="connsiteX6" fmla="*/ 4669223 w 4763133"/>
                <a:gd name="connsiteY6" fmla="*/ 2425068 h 2604556"/>
                <a:gd name="connsiteX7" fmla="*/ 4333069 w 4763133"/>
                <a:gd name="connsiteY7" fmla="*/ 1165719 h 2604556"/>
                <a:gd name="connsiteX8" fmla="*/ 3635715 w 4763133"/>
                <a:gd name="connsiteY8" fmla="*/ 83738 h 2604556"/>
                <a:gd name="connsiteX9" fmla="*/ 2053438 w 4763133"/>
                <a:gd name="connsiteY9" fmla="*/ 99730 h 2604556"/>
                <a:gd name="connsiteX0" fmla="*/ 2013920 w 4723615"/>
                <a:gd name="connsiteY0" fmla="*/ 99730 h 2584881"/>
                <a:gd name="connsiteX1" fmla="*/ 535640 w 4723615"/>
                <a:gd name="connsiteY1" fmla="*/ 320535 h 2584881"/>
                <a:gd name="connsiteX2" fmla="*/ 266760 w 4723615"/>
                <a:gd name="connsiteY2" fmla="*/ 1104785 h 2584881"/>
                <a:gd name="connsiteX3" fmla="*/ 7425 w 4723615"/>
                <a:gd name="connsiteY3" fmla="*/ 2347505 h 2584881"/>
                <a:gd name="connsiteX4" fmla="*/ 566120 w 4723615"/>
                <a:gd name="connsiteY4" fmla="*/ 2573156 h 2584881"/>
                <a:gd name="connsiteX5" fmla="*/ 2562560 w 4723615"/>
                <a:gd name="connsiteY5" fmla="*/ 2539485 h 2584881"/>
                <a:gd name="connsiteX6" fmla="*/ 4629705 w 4723615"/>
                <a:gd name="connsiteY6" fmla="*/ 2425068 h 2584881"/>
                <a:gd name="connsiteX7" fmla="*/ 4293551 w 4723615"/>
                <a:gd name="connsiteY7" fmla="*/ 1165719 h 2584881"/>
                <a:gd name="connsiteX8" fmla="*/ 3596197 w 4723615"/>
                <a:gd name="connsiteY8" fmla="*/ 83738 h 2584881"/>
                <a:gd name="connsiteX9" fmla="*/ 2013920 w 4723615"/>
                <a:gd name="connsiteY9" fmla="*/ 99730 h 2584881"/>
                <a:gd name="connsiteX0" fmla="*/ 2018737 w 4728432"/>
                <a:gd name="connsiteY0" fmla="*/ 99730 h 2896906"/>
                <a:gd name="connsiteX1" fmla="*/ 540457 w 4728432"/>
                <a:gd name="connsiteY1" fmla="*/ 320535 h 2896906"/>
                <a:gd name="connsiteX2" fmla="*/ 271577 w 4728432"/>
                <a:gd name="connsiteY2" fmla="*/ 1104785 h 2896906"/>
                <a:gd name="connsiteX3" fmla="*/ 12242 w 4728432"/>
                <a:gd name="connsiteY3" fmla="*/ 2347505 h 2896906"/>
                <a:gd name="connsiteX4" fmla="*/ 679032 w 4728432"/>
                <a:gd name="connsiteY4" fmla="*/ 2894591 h 2896906"/>
                <a:gd name="connsiteX5" fmla="*/ 2567377 w 4728432"/>
                <a:gd name="connsiteY5" fmla="*/ 2539485 h 2896906"/>
                <a:gd name="connsiteX6" fmla="*/ 4634522 w 4728432"/>
                <a:gd name="connsiteY6" fmla="*/ 2425068 h 2896906"/>
                <a:gd name="connsiteX7" fmla="*/ 4298368 w 4728432"/>
                <a:gd name="connsiteY7" fmla="*/ 1165719 h 2896906"/>
                <a:gd name="connsiteX8" fmla="*/ 3601014 w 4728432"/>
                <a:gd name="connsiteY8" fmla="*/ 83738 h 2896906"/>
                <a:gd name="connsiteX9" fmla="*/ 2018737 w 4728432"/>
                <a:gd name="connsiteY9" fmla="*/ 99730 h 2896906"/>
                <a:gd name="connsiteX0" fmla="*/ 2018737 w 4728432"/>
                <a:gd name="connsiteY0" fmla="*/ 99730 h 2909754"/>
                <a:gd name="connsiteX1" fmla="*/ 540457 w 4728432"/>
                <a:gd name="connsiteY1" fmla="*/ 320535 h 2909754"/>
                <a:gd name="connsiteX2" fmla="*/ 271577 w 4728432"/>
                <a:gd name="connsiteY2" fmla="*/ 1104785 h 2909754"/>
                <a:gd name="connsiteX3" fmla="*/ 12243 w 4728432"/>
                <a:gd name="connsiteY3" fmla="*/ 1975319 h 2909754"/>
                <a:gd name="connsiteX4" fmla="*/ 679032 w 4728432"/>
                <a:gd name="connsiteY4" fmla="*/ 2894591 h 2909754"/>
                <a:gd name="connsiteX5" fmla="*/ 2567377 w 4728432"/>
                <a:gd name="connsiteY5" fmla="*/ 2539485 h 2909754"/>
                <a:gd name="connsiteX6" fmla="*/ 4634522 w 4728432"/>
                <a:gd name="connsiteY6" fmla="*/ 2425068 h 2909754"/>
                <a:gd name="connsiteX7" fmla="*/ 4298368 w 4728432"/>
                <a:gd name="connsiteY7" fmla="*/ 1165719 h 2909754"/>
                <a:gd name="connsiteX8" fmla="*/ 3601014 w 4728432"/>
                <a:gd name="connsiteY8" fmla="*/ 83738 h 2909754"/>
                <a:gd name="connsiteX9" fmla="*/ 2018737 w 4728432"/>
                <a:gd name="connsiteY9" fmla="*/ 99730 h 2909754"/>
                <a:gd name="connsiteX0" fmla="*/ 2018737 w 4728432"/>
                <a:gd name="connsiteY0" fmla="*/ 99730 h 2909754"/>
                <a:gd name="connsiteX1" fmla="*/ 540457 w 4728432"/>
                <a:gd name="connsiteY1" fmla="*/ 320535 h 2909754"/>
                <a:gd name="connsiteX2" fmla="*/ 271577 w 4728432"/>
                <a:gd name="connsiteY2" fmla="*/ 1104785 h 2909754"/>
                <a:gd name="connsiteX3" fmla="*/ 12243 w 4728432"/>
                <a:gd name="connsiteY3" fmla="*/ 1975319 h 2909754"/>
                <a:gd name="connsiteX4" fmla="*/ 679032 w 4728432"/>
                <a:gd name="connsiteY4" fmla="*/ 2894591 h 2909754"/>
                <a:gd name="connsiteX5" fmla="*/ 2567377 w 4728432"/>
                <a:gd name="connsiteY5" fmla="*/ 2539485 h 2909754"/>
                <a:gd name="connsiteX6" fmla="*/ 4634522 w 4728432"/>
                <a:gd name="connsiteY6" fmla="*/ 2425068 h 2909754"/>
                <a:gd name="connsiteX7" fmla="*/ 4298368 w 4728432"/>
                <a:gd name="connsiteY7" fmla="*/ 1165719 h 2909754"/>
                <a:gd name="connsiteX8" fmla="*/ 3601014 w 4728432"/>
                <a:gd name="connsiteY8" fmla="*/ 83738 h 2909754"/>
                <a:gd name="connsiteX9" fmla="*/ 2018737 w 4728432"/>
                <a:gd name="connsiteY9" fmla="*/ 99730 h 2909754"/>
                <a:gd name="connsiteX0" fmla="*/ 2018737 w 4716507"/>
                <a:gd name="connsiteY0" fmla="*/ 99730 h 2909215"/>
                <a:gd name="connsiteX1" fmla="*/ 540457 w 4716507"/>
                <a:gd name="connsiteY1" fmla="*/ 320535 h 2909215"/>
                <a:gd name="connsiteX2" fmla="*/ 271577 w 4716507"/>
                <a:gd name="connsiteY2" fmla="*/ 1104785 h 2909215"/>
                <a:gd name="connsiteX3" fmla="*/ 12243 w 4716507"/>
                <a:gd name="connsiteY3" fmla="*/ 1975319 h 2909215"/>
                <a:gd name="connsiteX4" fmla="*/ 679032 w 4716507"/>
                <a:gd name="connsiteY4" fmla="*/ 2894591 h 2909215"/>
                <a:gd name="connsiteX5" fmla="*/ 2567377 w 4716507"/>
                <a:gd name="connsiteY5" fmla="*/ 2539485 h 2909215"/>
                <a:gd name="connsiteX6" fmla="*/ 4621010 w 4716507"/>
                <a:gd name="connsiteY6" fmla="*/ 2526572 h 2909215"/>
                <a:gd name="connsiteX7" fmla="*/ 4298368 w 4716507"/>
                <a:gd name="connsiteY7" fmla="*/ 1165719 h 2909215"/>
                <a:gd name="connsiteX8" fmla="*/ 3601014 w 4716507"/>
                <a:gd name="connsiteY8" fmla="*/ 83738 h 2909215"/>
                <a:gd name="connsiteX9" fmla="*/ 2018737 w 4716507"/>
                <a:gd name="connsiteY9" fmla="*/ 99730 h 2909215"/>
                <a:gd name="connsiteX0" fmla="*/ 2018737 w 4714563"/>
                <a:gd name="connsiteY0" fmla="*/ 99730 h 2908474"/>
                <a:gd name="connsiteX1" fmla="*/ 540457 w 4714563"/>
                <a:gd name="connsiteY1" fmla="*/ 320535 h 2908474"/>
                <a:gd name="connsiteX2" fmla="*/ 271577 w 4714563"/>
                <a:gd name="connsiteY2" fmla="*/ 1104785 h 2908474"/>
                <a:gd name="connsiteX3" fmla="*/ 12243 w 4714563"/>
                <a:gd name="connsiteY3" fmla="*/ 1975319 h 2908474"/>
                <a:gd name="connsiteX4" fmla="*/ 679032 w 4714563"/>
                <a:gd name="connsiteY4" fmla="*/ 2894591 h 2908474"/>
                <a:gd name="connsiteX5" fmla="*/ 2567377 w 4714563"/>
                <a:gd name="connsiteY5" fmla="*/ 2539485 h 2908474"/>
                <a:gd name="connsiteX6" fmla="*/ 2595636 w 4714563"/>
                <a:gd name="connsiteY6" fmla="*/ 2678118 h 2908474"/>
                <a:gd name="connsiteX7" fmla="*/ 4621010 w 4714563"/>
                <a:gd name="connsiteY7" fmla="*/ 2526572 h 2908474"/>
                <a:gd name="connsiteX8" fmla="*/ 4298368 w 4714563"/>
                <a:gd name="connsiteY8" fmla="*/ 1165719 h 2908474"/>
                <a:gd name="connsiteX9" fmla="*/ 3601014 w 4714563"/>
                <a:gd name="connsiteY9" fmla="*/ 83738 h 2908474"/>
                <a:gd name="connsiteX10" fmla="*/ 2018737 w 4714563"/>
                <a:gd name="connsiteY10" fmla="*/ 99730 h 2908474"/>
                <a:gd name="connsiteX0" fmla="*/ 2018737 w 4714563"/>
                <a:gd name="connsiteY0" fmla="*/ 99730 h 2923529"/>
                <a:gd name="connsiteX1" fmla="*/ 540457 w 4714563"/>
                <a:gd name="connsiteY1" fmla="*/ 320535 h 2923529"/>
                <a:gd name="connsiteX2" fmla="*/ 271577 w 4714563"/>
                <a:gd name="connsiteY2" fmla="*/ 1104785 h 2923529"/>
                <a:gd name="connsiteX3" fmla="*/ 12243 w 4714563"/>
                <a:gd name="connsiteY3" fmla="*/ 1975319 h 2923529"/>
                <a:gd name="connsiteX4" fmla="*/ 679032 w 4714563"/>
                <a:gd name="connsiteY4" fmla="*/ 2894591 h 2923529"/>
                <a:gd name="connsiteX5" fmla="*/ 2595636 w 4714563"/>
                <a:gd name="connsiteY5" fmla="*/ 2678118 h 2923529"/>
                <a:gd name="connsiteX6" fmla="*/ 4621010 w 4714563"/>
                <a:gd name="connsiteY6" fmla="*/ 2526572 h 2923529"/>
                <a:gd name="connsiteX7" fmla="*/ 4298368 w 4714563"/>
                <a:gd name="connsiteY7" fmla="*/ 1165719 h 2923529"/>
                <a:gd name="connsiteX8" fmla="*/ 3601014 w 4714563"/>
                <a:gd name="connsiteY8" fmla="*/ 83738 h 2923529"/>
                <a:gd name="connsiteX9" fmla="*/ 2018737 w 4714563"/>
                <a:gd name="connsiteY9" fmla="*/ 99730 h 2923529"/>
                <a:gd name="connsiteX0" fmla="*/ 2018737 w 4776168"/>
                <a:gd name="connsiteY0" fmla="*/ 99730 h 2919170"/>
                <a:gd name="connsiteX1" fmla="*/ 540457 w 4776168"/>
                <a:gd name="connsiteY1" fmla="*/ 320535 h 2919170"/>
                <a:gd name="connsiteX2" fmla="*/ 271577 w 4776168"/>
                <a:gd name="connsiteY2" fmla="*/ 1104785 h 2919170"/>
                <a:gd name="connsiteX3" fmla="*/ 12243 w 4776168"/>
                <a:gd name="connsiteY3" fmla="*/ 1975319 h 2919170"/>
                <a:gd name="connsiteX4" fmla="*/ 679032 w 4776168"/>
                <a:gd name="connsiteY4" fmla="*/ 2894591 h 2919170"/>
                <a:gd name="connsiteX5" fmla="*/ 1717360 w 4776168"/>
                <a:gd name="connsiteY5" fmla="*/ 2644283 h 2919170"/>
                <a:gd name="connsiteX6" fmla="*/ 4621010 w 4776168"/>
                <a:gd name="connsiteY6" fmla="*/ 2526572 h 2919170"/>
                <a:gd name="connsiteX7" fmla="*/ 4298368 w 4776168"/>
                <a:gd name="connsiteY7" fmla="*/ 1165719 h 2919170"/>
                <a:gd name="connsiteX8" fmla="*/ 3601014 w 4776168"/>
                <a:gd name="connsiteY8" fmla="*/ 83738 h 2919170"/>
                <a:gd name="connsiteX9" fmla="*/ 2018737 w 4776168"/>
                <a:gd name="connsiteY9" fmla="*/ 99730 h 2919170"/>
                <a:gd name="connsiteX0" fmla="*/ 2018737 w 4799433"/>
                <a:gd name="connsiteY0" fmla="*/ 99730 h 2919168"/>
                <a:gd name="connsiteX1" fmla="*/ 540457 w 4799433"/>
                <a:gd name="connsiteY1" fmla="*/ 320535 h 2919168"/>
                <a:gd name="connsiteX2" fmla="*/ 271577 w 4799433"/>
                <a:gd name="connsiteY2" fmla="*/ 1104785 h 2919168"/>
                <a:gd name="connsiteX3" fmla="*/ 12243 w 4799433"/>
                <a:gd name="connsiteY3" fmla="*/ 1975319 h 2919168"/>
                <a:gd name="connsiteX4" fmla="*/ 679032 w 4799433"/>
                <a:gd name="connsiteY4" fmla="*/ 2894591 h 2919168"/>
                <a:gd name="connsiteX5" fmla="*/ 1717360 w 4799433"/>
                <a:gd name="connsiteY5" fmla="*/ 2644283 h 2919168"/>
                <a:gd name="connsiteX6" fmla="*/ 4648034 w 4799433"/>
                <a:gd name="connsiteY6" fmla="*/ 2526572 h 2919168"/>
                <a:gd name="connsiteX7" fmla="*/ 4298368 w 4799433"/>
                <a:gd name="connsiteY7" fmla="*/ 1165719 h 2919168"/>
                <a:gd name="connsiteX8" fmla="*/ 3601014 w 4799433"/>
                <a:gd name="connsiteY8" fmla="*/ 83738 h 2919168"/>
                <a:gd name="connsiteX9" fmla="*/ 2018737 w 4799433"/>
                <a:gd name="connsiteY9" fmla="*/ 99730 h 2919168"/>
                <a:gd name="connsiteX0" fmla="*/ 2018737 w 4754177"/>
                <a:gd name="connsiteY0" fmla="*/ 99730 h 2919170"/>
                <a:gd name="connsiteX1" fmla="*/ 540457 w 4754177"/>
                <a:gd name="connsiteY1" fmla="*/ 320535 h 2919170"/>
                <a:gd name="connsiteX2" fmla="*/ 271577 w 4754177"/>
                <a:gd name="connsiteY2" fmla="*/ 1104785 h 2919170"/>
                <a:gd name="connsiteX3" fmla="*/ 12243 w 4754177"/>
                <a:gd name="connsiteY3" fmla="*/ 1975319 h 2919170"/>
                <a:gd name="connsiteX4" fmla="*/ 679032 w 4754177"/>
                <a:gd name="connsiteY4" fmla="*/ 2894591 h 2919170"/>
                <a:gd name="connsiteX5" fmla="*/ 1717360 w 4754177"/>
                <a:gd name="connsiteY5" fmla="*/ 2644283 h 2919170"/>
                <a:gd name="connsiteX6" fmla="*/ 4648034 w 4754177"/>
                <a:gd name="connsiteY6" fmla="*/ 2526572 h 2919170"/>
                <a:gd name="connsiteX7" fmla="*/ 4298368 w 4754177"/>
                <a:gd name="connsiteY7" fmla="*/ 1165719 h 2919170"/>
                <a:gd name="connsiteX8" fmla="*/ 3601014 w 4754177"/>
                <a:gd name="connsiteY8" fmla="*/ 83738 h 2919170"/>
                <a:gd name="connsiteX9" fmla="*/ 2018737 w 4754177"/>
                <a:gd name="connsiteY9" fmla="*/ 99730 h 2919170"/>
                <a:gd name="connsiteX0" fmla="*/ 2018737 w 4850649"/>
                <a:gd name="connsiteY0" fmla="*/ 94729 h 2914167"/>
                <a:gd name="connsiteX1" fmla="*/ 540457 w 4850649"/>
                <a:gd name="connsiteY1" fmla="*/ 315534 h 2914167"/>
                <a:gd name="connsiteX2" fmla="*/ 271577 w 4850649"/>
                <a:gd name="connsiteY2" fmla="*/ 1099784 h 2914167"/>
                <a:gd name="connsiteX3" fmla="*/ 12243 w 4850649"/>
                <a:gd name="connsiteY3" fmla="*/ 1970318 h 2914167"/>
                <a:gd name="connsiteX4" fmla="*/ 679032 w 4850649"/>
                <a:gd name="connsiteY4" fmla="*/ 2889590 h 2914167"/>
                <a:gd name="connsiteX5" fmla="*/ 1717360 w 4850649"/>
                <a:gd name="connsiteY5" fmla="*/ 2639282 h 2914167"/>
                <a:gd name="connsiteX6" fmla="*/ 4648034 w 4850649"/>
                <a:gd name="connsiteY6" fmla="*/ 2521571 h 2914167"/>
                <a:gd name="connsiteX7" fmla="*/ 4487535 w 4850649"/>
                <a:gd name="connsiteY7" fmla="*/ 1093048 h 2914167"/>
                <a:gd name="connsiteX8" fmla="*/ 3601014 w 4850649"/>
                <a:gd name="connsiteY8" fmla="*/ 78737 h 2914167"/>
                <a:gd name="connsiteX9" fmla="*/ 2018737 w 4850649"/>
                <a:gd name="connsiteY9" fmla="*/ 94729 h 2914167"/>
                <a:gd name="connsiteX0" fmla="*/ 2018737 w 4814124"/>
                <a:gd name="connsiteY0" fmla="*/ 94729 h 2914169"/>
                <a:gd name="connsiteX1" fmla="*/ 540457 w 4814124"/>
                <a:gd name="connsiteY1" fmla="*/ 315534 h 2914169"/>
                <a:gd name="connsiteX2" fmla="*/ 271577 w 4814124"/>
                <a:gd name="connsiteY2" fmla="*/ 1099784 h 2914169"/>
                <a:gd name="connsiteX3" fmla="*/ 12243 w 4814124"/>
                <a:gd name="connsiteY3" fmla="*/ 1970318 h 2914169"/>
                <a:gd name="connsiteX4" fmla="*/ 679032 w 4814124"/>
                <a:gd name="connsiteY4" fmla="*/ 2889590 h 2914169"/>
                <a:gd name="connsiteX5" fmla="*/ 1717360 w 4814124"/>
                <a:gd name="connsiteY5" fmla="*/ 2639282 h 2914169"/>
                <a:gd name="connsiteX6" fmla="*/ 4648034 w 4814124"/>
                <a:gd name="connsiteY6" fmla="*/ 2521571 h 2914169"/>
                <a:gd name="connsiteX7" fmla="*/ 4487535 w 4814124"/>
                <a:gd name="connsiteY7" fmla="*/ 1093048 h 2914169"/>
                <a:gd name="connsiteX8" fmla="*/ 3601014 w 4814124"/>
                <a:gd name="connsiteY8" fmla="*/ 78737 h 2914169"/>
                <a:gd name="connsiteX9" fmla="*/ 2018737 w 4814124"/>
                <a:gd name="connsiteY9" fmla="*/ 94729 h 2914169"/>
                <a:gd name="connsiteX0" fmla="*/ 2018737 w 4814124"/>
                <a:gd name="connsiteY0" fmla="*/ 94729 h 2914167"/>
                <a:gd name="connsiteX1" fmla="*/ 540457 w 4814124"/>
                <a:gd name="connsiteY1" fmla="*/ 315534 h 2914167"/>
                <a:gd name="connsiteX2" fmla="*/ 271577 w 4814124"/>
                <a:gd name="connsiteY2" fmla="*/ 1099784 h 2914167"/>
                <a:gd name="connsiteX3" fmla="*/ 12243 w 4814124"/>
                <a:gd name="connsiteY3" fmla="*/ 1970318 h 2914167"/>
                <a:gd name="connsiteX4" fmla="*/ 679032 w 4814124"/>
                <a:gd name="connsiteY4" fmla="*/ 2889590 h 2914167"/>
                <a:gd name="connsiteX5" fmla="*/ 1717360 w 4814124"/>
                <a:gd name="connsiteY5" fmla="*/ 2639282 h 2914167"/>
                <a:gd name="connsiteX6" fmla="*/ 4648034 w 4814124"/>
                <a:gd name="connsiteY6" fmla="*/ 2521571 h 2914167"/>
                <a:gd name="connsiteX7" fmla="*/ 4487535 w 4814124"/>
                <a:gd name="connsiteY7" fmla="*/ 1093048 h 2914167"/>
                <a:gd name="connsiteX8" fmla="*/ 3601014 w 4814124"/>
                <a:gd name="connsiteY8" fmla="*/ 78737 h 2914167"/>
                <a:gd name="connsiteX9" fmla="*/ 2018737 w 4814124"/>
                <a:gd name="connsiteY9" fmla="*/ 94729 h 2914167"/>
                <a:gd name="connsiteX0" fmla="*/ 2018737 w 4734517"/>
                <a:gd name="connsiteY0" fmla="*/ 94729 h 2914169"/>
                <a:gd name="connsiteX1" fmla="*/ 540457 w 4734517"/>
                <a:gd name="connsiteY1" fmla="*/ 315534 h 2914169"/>
                <a:gd name="connsiteX2" fmla="*/ 271577 w 4734517"/>
                <a:gd name="connsiteY2" fmla="*/ 1099784 h 2914169"/>
                <a:gd name="connsiteX3" fmla="*/ 12243 w 4734517"/>
                <a:gd name="connsiteY3" fmla="*/ 1970318 h 2914169"/>
                <a:gd name="connsiteX4" fmla="*/ 679032 w 4734517"/>
                <a:gd name="connsiteY4" fmla="*/ 2889590 h 2914169"/>
                <a:gd name="connsiteX5" fmla="*/ 1717360 w 4734517"/>
                <a:gd name="connsiteY5" fmla="*/ 2639282 h 2914169"/>
                <a:gd name="connsiteX6" fmla="*/ 4648034 w 4734517"/>
                <a:gd name="connsiteY6" fmla="*/ 2521571 h 2914169"/>
                <a:gd name="connsiteX7" fmla="*/ 4487535 w 4734517"/>
                <a:gd name="connsiteY7" fmla="*/ 1093048 h 2914169"/>
                <a:gd name="connsiteX8" fmla="*/ 3601014 w 4734517"/>
                <a:gd name="connsiteY8" fmla="*/ 78737 h 2914169"/>
                <a:gd name="connsiteX9" fmla="*/ 2018737 w 4734517"/>
                <a:gd name="connsiteY9" fmla="*/ 94729 h 2914169"/>
                <a:gd name="connsiteX0" fmla="*/ 2006598 w 4722378"/>
                <a:gd name="connsiteY0" fmla="*/ 94729 h 2914167"/>
                <a:gd name="connsiteX1" fmla="*/ 528318 w 4722378"/>
                <a:gd name="connsiteY1" fmla="*/ 315534 h 2914167"/>
                <a:gd name="connsiteX2" fmla="*/ 259438 w 4722378"/>
                <a:gd name="connsiteY2" fmla="*/ 1099784 h 2914167"/>
                <a:gd name="connsiteX3" fmla="*/ 104 w 4722378"/>
                <a:gd name="connsiteY3" fmla="*/ 1970318 h 2914167"/>
                <a:gd name="connsiteX4" fmla="*/ 666893 w 4722378"/>
                <a:gd name="connsiteY4" fmla="*/ 2889590 h 2914167"/>
                <a:gd name="connsiteX5" fmla="*/ 1705221 w 4722378"/>
                <a:gd name="connsiteY5" fmla="*/ 2639282 h 2914167"/>
                <a:gd name="connsiteX6" fmla="*/ 4635895 w 4722378"/>
                <a:gd name="connsiteY6" fmla="*/ 2521571 h 2914167"/>
                <a:gd name="connsiteX7" fmla="*/ 4475396 w 4722378"/>
                <a:gd name="connsiteY7" fmla="*/ 1093048 h 2914167"/>
                <a:gd name="connsiteX8" fmla="*/ 3588875 w 4722378"/>
                <a:gd name="connsiteY8" fmla="*/ 78737 h 2914167"/>
                <a:gd name="connsiteX9" fmla="*/ 2006598 w 4722378"/>
                <a:gd name="connsiteY9" fmla="*/ 94729 h 2914167"/>
                <a:gd name="connsiteX0" fmla="*/ 2008903 w 4724683"/>
                <a:gd name="connsiteY0" fmla="*/ 94729 h 2914169"/>
                <a:gd name="connsiteX1" fmla="*/ 530623 w 4724683"/>
                <a:gd name="connsiteY1" fmla="*/ 315534 h 2914169"/>
                <a:gd name="connsiteX2" fmla="*/ 261743 w 4724683"/>
                <a:gd name="connsiteY2" fmla="*/ 1099784 h 2914169"/>
                <a:gd name="connsiteX3" fmla="*/ 2409 w 4724683"/>
                <a:gd name="connsiteY3" fmla="*/ 1970318 h 2914169"/>
                <a:gd name="connsiteX4" fmla="*/ 669198 w 4724683"/>
                <a:gd name="connsiteY4" fmla="*/ 2889590 h 2914169"/>
                <a:gd name="connsiteX5" fmla="*/ 1707526 w 4724683"/>
                <a:gd name="connsiteY5" fmla="*/ 2639282 h 2914169"/>
                <a:gd name="connsiteX6" fmla="*/ 4638200 w 4724683"/>
                <a:gd name="connsiteY6" fmla="*/ 2521571 h 2914169"/>
                <a:gd name="connsiteX7" fmla="*/ 4477701 w 4724683"/>
                <a:gd name="connsiteY7" fmla="*/ 1093048 h 2914169"/>
                <a:gd name="connsiteX8" fmla="*/ 3591180 w 4724683"/>
                <a:gd name="connsiteY8" fmla="*/ 78737 h 2914169"/>
                <a:gd name="connsiteX9" fmla="*/ 2008903 w 4724683"/>
                <a:gd name="connsiteY9" fmla="*/ 94729 h 2914169"/>
                <a:gd name="connsiteX0" fmla="*/ 2008903 w 4724683"/>
                <a:gd name="connsiteY0" fmla="*/ 94729 h 2914167"/>
                <a:gd name="connsiteX1" fmla="*/ 530623 w 4724683"/>
                <a:gd name="connsiteY1" fmla="*/ 315534 h 2914167"/>
                <a:gd name="connsiteX2" fmla="*/ 261743 w 4724683"/>
                <a:gd name="connsiteY2" fmla="*/ 1099784 h 2914167"/>
                <a:gd name="connsiteX3" fmla="*/ 2409 w 4724683"/>
                <a:gd name="connsiteY3" fmla="*/ 1970318 h 2914167"/>
                <a:gd name="connsiteX4" fmla="*/ 669198 w 4724683"/>
                <a:gd name="connsiteY4" fmla="*/ 2889590 h 2914167"/>
                <a:gd name="connsiteX5" fmla="*/ 1707526 w 4724683"/>
                <a:gd name="connsiteY5" fmla="*/ 2639282 h 2914167"/>
                <a:gd name="connsiteX6" fmla="*/ 4638200 w 4724683"/>
                <a:gd name="connsiteY6" fmla="*/ 2521571 h 2914167"/>
                <a:gd name="connsiteX7" fmla="*/ 4477701 w 4724683"/>
                <a:gd name="connsiteY7" fmla="*/ 1093048 h 2914167"/>
                <a:gd name="connsiteX8" fmla="*/ 3591180 w 4724683"/>
                <a:gd name="connsiteY8" fmla="*/ 78737 h 2914167"/>
                <a:gd name="connsiteX9" fmla="*/ 2008903 w 4724683"/>
                <a:gd name="connsiteY9" fmla="*/ 94729 h 2914167"/>
                <a:gd name="connsiteX0" fmla="*/ 2017505 w 4733285"/>
                <a:gd name="connsiteY0" fmla="*/ 94729 h 2914169"/>
                <a:gd name="connsiteX1" fmla="*/ 539225 w 4733285"/>
                <a:gd name="connsiteY1" fmla="*/ 315534 h 2914169"/>
                <a:gd name="connsiteX2" fmla="*/ 270345 w 4733285"/>
                <a:gd name="connsiteY2" fmla="*/ 1099784 h 2914169"/>
                <a:gd name="connsiteX3" fmla="*/ 11011 w 4733285"/>
                <a:gd name="connsiteY3" fmla="*/ 1970318 h 2914169"/>
                <a:gd name="connsiteX4" fmla="*/ 677800 w 4733285"/>
                <a:gd name="connsiteY4" fmla="*/ 2889590 h 2914169"/>
                <a:gd name="connsiteX5" fmla="*/ 1716128 w 4733285"/>
                <a:gd name="connsiteY5" fmla="*/ 2639282 h 2914169"/>
                <a:gd name="connsiteX6" fmla="*/ 4646802 w 4733285"/>
                <a:gd name="connsiteY6" fmla="*/ 2521571 h 2914169"/>
                <a:gd name="connsiteX7" fmla="*/ 4486303 w 4733285"/>
                <a:gd name="connsiteY7" fmla="*/ 1093048 h 2914169"/>
                <a:gd name="connsiteX8" fmla="*/ 3599782 w 4733285"/>
                <a:gd name="connsiteY8" fmla="*/ 78737 h 2914169"/>
                <a:gd name="connsiteX9" fmla="*/ 2017505 w 4733285"/>
                <a:gd name="connsiteY9" fmla="*/ 94729 h 2914169"/>
                <a:gd name="connsiteX0" fmla="*/ 2023713 w 4739493"/>
                <a:gd name="connsiteY0" fmla="*/ 94729 h 2731268"/>
                <a:gd name="connsiteX1" fmla="*/ 545433 w 4739493"/>
                <a:gd name="connsiteY1" fmla="*/ 315534 h 2731268"/>
                <a:gd name="connsiteX2" fmla="*/ 276553 w 4739493"/>
                <a:gd name="connsiteY2" fmla="*/ 1099784 h 2731268"/>
                <a:gd name="connsiteX3" fmla="*/ 17219 w 4739493"/>
                <a:gd name="connsiteY3" fmla="*/ 1970318 h 2731268"/>
                <a:gd name="connsiteX4" fmla="*/ 734224 w 4739493"/>
                <a:gd name="connsiteY4" fmla="*/ 2687173 h 2731268"/>
                <a:gd name="connsiteX5" fmla="*/ 1722336 w 4739493"/>
                <a:gd name="connsiteY5" fmla="*/ 2639282 h 2731268"/>
                <a:gd name="connsiteX6" fmla="*/ 4653010 w 4739493"/>
                <a:gd name="connsiteY6" fmla="*/ 2521571 h 2731268"/>
                <a:gd name="connsiteX7" fmla="*/ 4492511 w 4739493"/>
                <a:gd name="connsiteY7" fmla="*/ 1093048 h 2731268"/>
                <a:gd name="connsiteX8" fmla="*/ 3605990 w 4739493"/>
                <a:gd name="connsiteY8" fmla="*/ 78737 h 2731268"/>
                <a:gd name="connsiteX9" fmla="*/ 2023713 w 4739493"/>
                <a:gd name="connsiteY9" fmla="*/ 94729 h 2731268"/>
                <a:gd name="connsiteX0" fmla="*/ 2184346 w 4900126"/>
                <a:gd name="connsiteY0" fmla="*/ 94729 h 2753092"/>
                <a:gd name="connsiteX1" fmla="*/ 706066 w 4900126"/>
                <a:gd name="connsiteY1" fmla="*/ 315534 h 2753092"/>
                <a:gd name="connsiteX2" fmla="*/ 437186 w 4900126"/>
                <a:gd name="connsiteY2" fmla="*/ 1099784 h 2753092"/>
                <a:gd name="connsiteX3" fmla="*/ 10466 w 4900126"/>
                <a:gd name="connsiteY3" fmla="*/ 1672645 h 2753092"/>
                <a:gd name="connsiteX4" fmla="*/ 894857 w 4900126"/>
                <a:gd name="connsiteY4" fmla="*/ 2687173 h 2753092"/>
                <a:gd name="connsiteX5" fmla="*/ 1882969 w 4900126"/>
                <a:gd name="connsiteY5" fmla="*/ 2639282 h 2753092"/>
                <a:gd name="connsiteX6" fmla="*/ 4813643 w 4900126"/>
                <a:gd name="connsiteY6" fmla="*/ 2521571 h 2753092"/>
                <a:gd name="connsiteX7" fmla="*/ 4653144 w 4900126"/>
                <a:gd name="connsiteY7" fmla="*/ 1093048 h 2753092"/>
                <a:gd name="connsiteX8" fmla="*/ 3766623 w 4900126"/>
                <a:gd name="connsiteY8" fmla="*/ 78737 h 2753092"/>
                <a:gd name="connsiteX9" fmla="*/ 2184346 w 4900126"/>
                <a:gd name="connsiteY9" fmla="*/ 94729 h 2753092"/>
                <a:gd name="connsiteX0" fmla="*/ 2184346 w 4900126"/>
                <a:gd name="connsiteY0" fmla="*/ 94729 h 2753092"/>
                <a:gd name="connsiteX1" fmla="*/ 706066 w 4900126"/>
                <a:gd name="connsiteY1" fmla="*/ 315534 h 2753092"/>
                <a:gd name="connsiteX2" fmla="*/ 437186 w 4900126"/>
                <a:gd name="connsiteY2" fmla="*/ 933087 h 2753092"/>
                <a:gd name="connsiteX3" fmla="*/ 10466 w 4900126"/>
                <a:gd name="connsiteY3" fmla="*/ 1672645 h 2753092"/>
                <a:gd name="connsiteX4" fmla="*/ 894857 w 4900126"/>
                <a:gd name="connsiteY4" fmla="*/ 2687173 h 2753092"/>
                <a:gd name="connsiteX5" fmla="*/ 1882969 w 4900126"/>
                <a:gd name="connsiteY5" fmla="*/ 2639282 h 2753092"/>
                <a:gd name="connsiteX6" fmla="*/ 4813643 w 4900126"/>
                <a:gd name="connsiteY6" fmla="*/ 2521571 h 2753092"/>
                <a:gd name="connsiteX7" fmla="*/ 4653144 w 4900126"/>
                <a:gd name="connsiteY7" fmla="*/ 1093048 h 2753092"/>
                <a:gd name="connsiteX8" fmla="*/ 3766623 w 4900126"/>
                <a:gd name="connsiteY8" fmla="*/ 78737 h 2753092"/>
                <a:gd name="connsiteX9" fmla="*/ 2184346 w 4900126"/>
                <a:gd name="connsiteY9" fmla="*/ 94729 h 2753092"/>
                <a:gd name="connsiteX0" fmla="*/ 2179137 w 4894917"/>
                <a:gd name="connsiteY0" fmla="*/ 94729 h 2724724"/>
                <a:gd name="connsiteX1" fmla="*/ 700857 w 4894917"/>
                <a:gd name="connsiteY1" fmla="*/ 315534 h 2724724"/>
                <a:gd name="connsiteX2" fmla="*/ 431977 w 4894917"/>
                <a:gd name="connsiteY2" fmla="*/ 933087 h 2724724"/>
                <a:gd name="connsiteX3" fmla="*/ 5257 w 4894917"/>
                <a:gd name="connsiteY3" fmla="*/ 1672645 h 2724724"/>
                <a:gd name="connsiteX4" fmla="*/ 739001 w 4894917"/>
                <a:gd name="connsiteY4" fmla="*/ 2651452 h 2724724"/>
                <a:gd name="connsiteX5" fmla="*/ 1877760 w 4894917"/>
                <a:gd name="connsiteY5" fmla="*/ 2639282 h 2724724"/>
                <a:gd name="connsiteX6" fmla="*/ 4808434 w 4894917"/>
                <a:gd name="connsiteY6" fmla="*/ 2521571 h 2724724"/>
                <a:gd name="connsiteX7" fmla="*/ 4647935 w 4894917"/>
                <a:gd name="connsiteY7" fmla="*/ 1093048 h 2724724"/>
                <a:gd name="connsiteX8" fmla="*/ 3761414 w 4894917"/>
                <a:gd name="connsiteY8" fmla="*/ 78737 h 2724724"/>
                <a:gd name="connsiteX9" fmla="*/ 2179137 w 4894917"/>
                <a:gd name="connsiteY9" fmla="*/ 94729 h 2724724"/>
                <a:gd name="connsiteX0" fmla="*/ 2174863 w 4890643"/>
                <a:gd name="connsiteY0" fmla="*/ 94729 h 2714473"/>
                <a:gd name="connsiteX1" fmla="*/ 696583 w 4890643"/>
                <a:gd name="connsiteY1" fmla="*/ 315534 h 2714473"/>
                <a:gd name="connsiteX2" fmla="*/ 427703 w 4890643"/>
                <a:gd name="connsiteY2" fmla="*/ 933087 h 2714473"/>
                <a:gd name="connsiteX3" fmla="*/ 983 w 4890643"/>
                <a:gd name="connsiteY3" fmla="*/ 1672645 h 2714473"/>
                <a:gd name="connsiteX4" fmla="*/ 550603 w 4890643"/>
                <a:gd name="connsiteY4" fmla="*/ 2603824 h 2714473"/>
                <a:gd name="connsiteX5" fmla="*/ 1873486 w 4890643"/>
                <a:gd name="connsiteY5" fmla="*/ 2639282 h 2714473"/>
                <a:gd name="connsiteX6" fmla="*/ 4804160 w 4890643"/>
                <a:gd name="connsiteY6" fmla="*/ 2521571 h 2714473"/>
                <a:gd name="connsiteX7" fmla="*/ 4643661 w 4890643"/>
                <a:gd name="connsiteY7" fmla="*/ 1093048 h 2714473"/>
                <a:gd name="connsiteX8" fmla="*/ 3757140 w 4890643"/>
                <a:gd name="connsiteY8" fmla="*/ 78737 h 2714473"/>
                <a:gd name="connsiteX9" fmla="*/ 2174863 w 4890643"/>
                <a:gd name="connsiteY9" fmla="*/ 94729 h 2714473"/>
                <a:gd name="connsiteX0" fmla="*/ 2176626 w 4892406"/>
                <a:gd name="connsiteY0" fmla="*/ 94729 h 2714473"/>
                <a:gd name="connsiteX1" fmla="*/ 698346 w 4892406"/>
                <a:gd name="connsiteY1" fmla="*/ 315534 h 2714473"/>
                <a:gd name="connsiteX2" fmla="*/ 362512 w 4892406"/>
                <a:gd name="connsiteY2" fmla="*/ 782484 h 2714473"/>
                <a:gd name="connsiteX3" fmla="*/ 2746 w 4892406"/>
                <a:gd name="connsiteY3" fmla="*/ 1672645 h 2714473"/>
                <a:gd name="connsiteX4" fmla="*/ 552366 w 4892406"/>
                <a:gd name="connsiteY4" fmla="*/ 2603824 h 2714473"/>
                <a:gd name="connsiteX5" fmla="*/ 1875249 w 4892406"/>
                <a:gd name="connsiteY5" fmla="*/ 2639282 h 2714473"/>
                <a:gd name="connsiteX6" fmla="*/ 4805923 w 4892406"/>
                <a:gd name="connsiteY6" fmla="*/ 2521571 h 2714473"/>
                <a:gd name="connsiteX7" fmla="*/ 4645424 w 4892406"/>
                <a:gd name="connsiteY7" fmla="*/ 1093048 h 2714473"/>
                <a:gd name="connsiteX8" fmla="*/ 3758903 w 4892406"/>
                <a:gd name="connsiteY8" fmla="*/ 78737 h 2714473"/>
                <a:gd name="connsiteX9" fmla="*/ 2176626 w 4892406"/>
                <a:gd name="connsiteY9" fmla="*/ 94729 h 2714473"/>
                <a:gd name="connsiteX0" fmla="*/ 2160066 w 4875846"/>
                <a:gd name="connsiteY0" fmla="*/ 94729 h 2714473"/>
                <a:gd name="connsiteX1" fmla="*/ 681786 w 4875846"/>
                <a:gd name="connsiteY1" fmla="*/ 315534 h 2714473"/>
                <a:gd name="connsiteX2" fmla="*/ 345952 w 4875846"/>
                <a:gd name="connsiteY2" fmla="*/ 782484 h 2714473"/>
                <a:gd name="connsiteX3" fmla="*/ 2924 w 4875846"/>
                <a:gd name="connsiteY3" fmla="*/ 1559694 h 2714473"/>
                <a:gd name="connsiteX4" fmla="*/ 535806 w 4875846"/>
                <a:gd name="connsiteY4" fmla="*/ 2603824 h 2714473"/>
                <a:gd name="connsiteX5" fmla="*/ 1858689 w 4875846"/>
                <a:gd name="connsiteY5" fmla="*/ 2639282 h 2714473"/>
                <a:gd name="connsiteX6" fmla="*/ 4789363 w 4875846"/>
                <a:gd name="connsiteY6" fmla="*/ 2521571 h 2714473"/>
                <a:gd name="connsiteX7" fmla="*/ 4628864 w 4875846"/>
                <a:gd name="connsiteY7" fmla="*/ 1093048 h 2714473"/>
                <a:gd name="connsiteX8" fmla="*/ 3742343 w 4875846"/>
                <a:gd name="connsiteY8" fmla="*/ 78737 h 2714473"/>
                <a:gd name="connsiteX9" fmla="*/ 2160066 w 4875846"/>
                <a:gd name="connsiteY9" fmla="*/ 94729 h 2714473"/>
                <a:gd name="connsiteX0" fmla="*/ 2160066 w 4875846"/>
                <a:gd name="connsiteY0" fmla="*/ 1752 h 2621496"/>
                <a:gd name="connsiteX1" fmla="*/ 681786 w 4875846"/>
                <a:gd name="connsiteY1" fmla="*/ 222557 h 2621496"/>
                <a:gd name="connsiteX2" fmla="*/ 345952 w 4875846"/>
                <a:gd name="connsiteY2" fmla="*/ 689507 h 2621496"/>
                <a:gd name="connsiteX3" fmla="*/ 2924 w 4875846"/>
                <a:gd name="connsiteY3" fmla="*/ 1466717 h 2621496"/>
                <a:gd name="connsiteX4" fmla="*/ 535806 w 4875846"/>
                <a:gd name="connsiteY4" fmla="*/ 2510847 h 2621496"/>
                <a:gd name="connsiteX5" fmla="*/ 1858689 w 4875846"/>
                <a:gd name="connsiteY5" fmla="*/ 2546305 h 2621496"/>
                <a:gd name="connsiteX6" fmla="*/ 4789363 w 4875846"/>
                <a:gd name="connsiteY6" fmla="*/ 2428594 h 2621496"/>
                <a:gd name="connsiteX7" fmla="*/ 4628864 w 4875846"/>
                <a:gd name="connsiteY7" fmla="*/ 1000071 h 2621496"/>
                <a:gd name="connsiteX8" fmla="*/ 3692127 w 4875846"/>
                <a:gd name="connsiteY8" fmla="*/ 174013 h 2621496"/>
                <a:gd name="connsiteX9" fmla="*/ 2160066 w 4875846"/>
                <a:gd name="connsiteY9" fmla="*/ 1752 h 2621496"/>
                <a:gd name="connsiteX0" fmla="*/ 2160066 w 4955453"/>
                <a:gd name="connsiteY0" fmla="*/ 4896 h 2608149"/>
                <a:gd name="connsiteX1" fmla="*/ 681786 w 4955453"/>
                <a:gd name="connsiteY1" fmla="*/ 225701 h 2608149"/>
                <a:gd name="connsiteX2" fmla="*/ 345952 w 4955453"/>
                <a:gd name="connsiteY2" fmla="*/ 692651 h 2608149"/>
                <a:gd name="connsiteX3" fmla="*/ 2924 w 4955453"/>
                <a:gd name="connsiteY3" fmla="*/ 1469861 h 2608149"/>
                <a:gd name="connsiteX4" fmla="*/ 535806 w 4955453"/>
                <a:gd name="connsiteY4" fmla="*/ 2513991 h 2608149"/>
                <a:gd name="connsiteX5" fmla="*/ 1858689 w 4955453"/>
                <a:gd name="connsiteY5" fmla="*/ 2549449 h 2608149"/>
                <a:gd name="connsiteX6" fmla="*/ 4789363 w 4955453"/>
                <a:gd name="connsiteY6" fmla="*/ 2431738 h 2608149"/>
                <a:gd name="connsiteX7" fmla="*/ 4628864 w 4955453"/>
                <a:gd name="connsiteY7" fmla="*/ 1216569 h 2608149"/>
                <a:gd name="connsiteX8" fmla="*/ 3692127 w 4955453"/>
                <a:gd name="connsiteY8" fmla="*/ 177157 h 2608149"/>
                <a:gd name="connsiteX9" fmla="*/ 2160066 w 4955453"/>
                <a:gd name="connsiteY9" fmla="*/ 4896 h 2608149"/>
                <a:gd name="connsiteX0" fmla="*/ 2160066 w 4679538"/>
                <a:gd name="connsiteY0" fmla="*/ 4896 h 2606369"/>
                <a:gd name="connsiteX1" fmla="*/ 681786 w 4679538"/>
                <a:gd name="connsiteY1" fmla="*/ 225701 h 2606369"/>
                <a:gd name="connsiteX2" fmla="*/ 345952 w 4679538"/>
                <a:gd name="connsiteY2" fmla="*/ 692651 h 2606369"/>
                <a:gd name="connsiteX3" fmla="*/ 2924 w 4679538"/>
                <a:gd name="connsiteY3" fmla="*/ 1469861 h 2606369"/>
                <a:gd name="connsiteX4" fmla="*/ 535806 w 4679538"/>
                <a:gd name="connsiteY4" fmla="*/ 2513991 h 2606369"/>
                <a:gd name="connsiteX5" fmla="*/ 1858689 w 4679538"/>
                <a:gd name="connsiteY5" fmla="*/ 2549449 h 2606369"/>
                <a:gd name="connsiteX6" fmla="*/ 4404375 w 4679538"/>
                <a:gd name="connsiteY6" fmla="*/ 2469389 h 2606369"/>
                <a:gd name="connsiteX7" fmla="*/ 4628864 w 4679538"/>
                <a:gd name="connsiteY7" fmla="*/ 1216569 h 2606369"/>
                <a:gd name="connsiteX8" fmla="*/ 3692127 w 4679538"/>
                <a:gd name="connsiteY8" fmla="*/ 177157 h 2606369"/>
                <a:gd name="connsiteX9" fmla="*/ 2160066 w 4679538"/>
                <a:gd name="connsiteY9" fmla="*/ 4896 h 2606369"/>
                <a:gd name="connsiteX0" fmla="*/ 2160066 w 4679538"/>
                <a:gd name="connsiteY0" fmla="*/ 967 h 2602440"/>
                <a:gd name="connsiteX1" fmla="*/ 849172 w 4679538"/>
                <a:gd name="connsiteY1" fmla="*/ 133921 h 2602440"/>
                <a:gd name="connsiteX2" fmla="*/ 345952 w 4679538"/>
                <a:gd name="connsiteY2" fmla="*/ 688722 h 2602440"/>
                <a:gd name="connsiteX3" fmla="*/ 2924 w 4679538"/>
                <a:gd name="connsiteY3" fmla="*/ 1465932 h 2602440"/>
                <a:gd name="connsiteX4" fmla="*/ 535806 w 4679538"/>
                <a:gd name="connsiteY4" fmla="*/ 2510062 h 2602440"/>
                <a:gd name="connsiteX5" fmla="*/ 1858689 w 4679538"/>
                <a:gd name="connsiteY5" fmla="*/ 2545520 h 2602440"/>
                <a:gd name="connsiteX6" fmla="*/ 4404375 w 4679538"/>
                <a:gd name="connsiteY6" fmla="*/ 2465460 h 2602440"/>
                <a:gd name="connsiteX7" fmla="*/ 4628864 w 4679538"/>
                <a:gd name="connsiteY7" fmla="*/ 1212640 h 2602440"/>
                <a:gd name="connsiteX8" fmla="*/ 3692127 w 4679538"/>
                <a:gd name="connsiteY8" fmla="*/ 173228 h 2602440"/>
                <a:gd name="connsiteX9" fmla="*/ 2160066 w 4679538"/>
                <a:gd name="connsiteY9" fmla="*/ 967 h 2602440"/>
                <a:gd name="connsiteX0" fmla="*/ 2227020 w 4679538"/>
                <a:gd name="connsiteY0" fmla="*/ 14829 h 2553551"/>
                <a:gd name="connsiteX1" fmla="*/ 849172 w 4679538"/>
                <a:gd name="connsiteY1" fmla="*/ 85032 h 2553551"/>
                <a:gd name="connsiteX2" fmla="*/ 345952 w 4679538"/>
                <a:gd name="connsiteY2" fmla="*/ 639833 h 2553551"/>
                <a:gd name="connsiteX3" fmla="*/ 2924 w 4679538"/>
                <a:gd name="connsiteY3" fmla="*/ 1417043 h 2553551"/>
                <a:gd name="connsiteX4" fmla="*/ 535806 w 4679538"/>
                <a:gd name="connsiteY4" fmla="*/ 2461173 h 2553551"/>
                <a:gd name="connsiteX5" fmla="*/ 1858689 w 4679538"/>
                <a:gd name="connsiteY5" fmla="*/ 2496631 h 2553551"/>
                <a:gd name="connsiteX6" fmla="*/ 4404375 w 4679538"/>
                <a:gd name="connsiteY6" fmla="*/ 2416571 h 2553551"/>
                <a:gd name="connsiteX7" fmla="*/ 4628864 w 4679538"/>
                <a:gd name="connsiteY7" fmla="*/ 1163751 h 2553551"/>
                <a:gd name="connsiteX8" fmla="*/ 3692127 w 4679538"/>
                <a:gd name="connsiteY8" fmla="*/ 124339 h 2553551"/>
                <a:gd name="connsiteX9" fmla="*/ 2227020 w 4679538"/>
                <a:gd name="connsiteY9" fmla="*/ 14829 h 2553551"/>
                <a:gd name="connsiteX0" fmla="*/ 2227020 w 4679538"/>
                <a:gd name="connsiteY0" fmla="*/ 90407 h 2629129"/>
                <a:gd name="connsiteX1" fmla="*/ 849172 w 4679538"/>
                <a:gd name="connsiteY1" fmla="*/ 160610 h 2629129"/>
                <a:gd name="connsiteX2" fmla="*/ 345952 w 4679538"/>
                <a:gd name="connsiteY2" fmla="*/ 715411 h 2629129"/>
                <a:gd name="connsiteX3" fmla="*/ 2924 w 4679538"/>
                <a:gd name="connsiteY3" fmla="*/ 1492621 h 2629129"/>
                <a:gd name="connsiteX4" fmla="*/ 535806 w 4679538"/>
                <a:gd name="connsiteY4" fmla="*/ 2536751 h 2629129"/>
                <a:gd name="connsiteX5" fmla="*/ 1858689 w 4679538"/>
                <a:gd name="connsiteY5" fmla="*/ 2572209 h 2629129"/>
                <a:gd name="connsiteX6" fmla="*/ 4404375 w 4679538"/>
                <a:gd name="connsiteY6" fmla="*/ 2492149 h 2629129"/>
                <a:gd name="connsiteX7" fmla="*/ 4628864 w 4679538"/>
                <a:gd name="connsiteY7" fmla="*/ 1239329 h 2629129"/>
                <a:gd name="connsiteX8" fmla="*/ 3775820 w 4679538"/>
                <a:gd name="connsiteY8" fmla="*/ 86966 h 2629129"/>
                <a:gd name="connsiteX9" fmla="*/ 2227020 w 4679538"/>
                <a:gd name="connsiteY9" fmla="*/ 90407 h 2629129"/>
                <a:gd name="connsiteX0" fmla="*/ 2227020 w 4659349"/>
                <a:gd name="connsiteY0" fmla="*/ 90407 h 2599963"/>
                <a:gd name="connsiteX1" fmla="*/ 849172 w 4659349"/>
                <a:gd name="connsiteY1" fmla="*/ 160610 h 2599963"/>
                <a:gd name="connsiteX2" fmla="*/ 345952 w 4659349"/>
                <a:gd name="connsiteY2" fmla="*/ 715411 h 2599963"/>
                <a:gd name="connsiteX3" fmla="*/ 2924 w 4659349"/>
                <a:gd name="connsiteY3" fmla="*/ 1492621 h 2599963"/>
                <a:gd name="connsiteX4" fmla="*/ 535806 w 4659349"/>
                <a:gd name="connsiteY4" fmla="*/ 2536751 h 2599963"/>
                <a:gd name="connsiteX5" fmla="*/ 2176722 w 4659349"/>
                <a:gd name="connsiteY5" fmla="*/ 2484357 h 2599963"/>
                <a:gd name="connsiteX6" fmla="*/ 4404375 w 4659349"/>
                <a:gd name="connsiteY6" fmla="*/ 2492149 h 2599963"/>
                <a:gd name="connsiteX7" fmla="*/ 4628864 w 4659349"/>
                <a:gd name="connsiteY7" fmla="*/ 1239329 h 2599963"/>
                <a:gd name="connsiteX8" fmla="*/ 3775820 w 4659349"/>
                <a:gd name="connsiteY8" fmla="*/ 86966 h 2599963"/>
                <a:gd name="connsiteX9" fmla="*/ 2227020 w 4659349"/>
                <a:gd name="connsiteY9" fmla="*/ 90407 h 259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59349" h="2599963">
                  <a:moveTo>
                    <a:pt x="2227020" y="90407"/>
                  </a:moveTo>
                  <a:cubicBezTo>
                    <a:pt x="1739245" y="102681"/>
                    <a:pt x="1162683" y="56443"/>
                    <a:pt x="849172" y="160610"/>
                  </a:cubicBezTo>
                  <a:cubicBezTo>
                    <a:pt x="535661" y="264777"/>
                    <a:pt x="440744" y="422696"/>
                    <a:pt x="345952" y="715411"/>
                  </a:cubicBezTo>
                  <a:cubicBezTo>
                    <a:pt x="203869" y="1235103"/>
                    <a:pt x="-28718" y="1189064"/>
                    <a:pt x="2924" y="1492621"/>
                  </a:cubicBezTo>
                  <a:cubicBezTo>
                    <a:pt x="34566" y="1796178"/>
                    <a:pt x="173506" y="2371462"/>
                    <a:pt x="535806" y="2536751"/>
                  </a:cubicBezTo>
                  <a:cubicBezTo>
                    <a:pt x="898106" y="2702040"/>
                    <a:pt x="1531961" y="2491791"/>
                    <a:pt x="2176722" y="2484357"/>
                  </a:cubicBezTo>
                  <a:cubicBezTo>
                    <a:pt x="2821483" y="2476923"/>
                    <a:pt x="3995685" y="2699654"/>
                    <a:pt x="4404375" y="2492149"/>
                  </a:cubicBezTo>
                  <a:cubicBezTo>
                    <a:pt x="4813065" y="2284644"/>
                    <a:pt x="4600687" y="1781809"/>
                    <a:pt x="4628864" y="1239329"/>
                  </a:cubicBezTo>
                  <a:cubicBezTo>
                    <a:pt x="4657041" y="696849"/>
                    <a:pt x="4176127" y="278453"/>
                    <a:pt x="3775820" y="86966"/>
                  </a:cubicBezTo>
                  <a:cubicBezTo>
                    <a:pt x="3375513" y="-104521"/>
                    <a:pt x="2714795" y="78133"/>
                    <a:pt x="2227020" y="90407"/>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a:ln>
                  <a:noFill/>
                </a:ln>
                <a:solidFill>
                  <a:srgbClr val="FFFFFF"/>
                </a:solidFill>
                <a:effectLst/>
                <a:uLnTx/>
                <a:uFillTx/>
                <a:latin typeface="Open Sans Light"/>
                <a:ea typeface="+mn-ea"/>
                <a:cs typeface="+mn-cs"/>
              </a:endParaRPr>
            </a:p>
          </p:txBody>
        </p:sp>
        <p:sp>
          <p:nvSpPr>
            <p:cNvPr id="19" name="Frihandsfigur: Form 18">
              <a:extLst>
                <a:ext uri="{FF2B5EF4-FFF2-40B4-BE49-F238E27FC236}">
                  <a16:creationId xmlns:a16="http://schemas.microsoft.com/office/drawing/2014/main" id="{8B6E0421-9BFE-D10D-A60B-53BF7D46FCA7}"/>
                </a:ext>
              </a:extLst>
            </p:cNvPr>
            <p:cNvSpPr/>
            <p:nvPr/>
          </p:nvSpPr>
          <p:spPr>
            <a:xfrm>
              <a:off x="4514849" y="2214432"/>
              <a:ext cx="3535263" cy="3081167"/>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70947 w 4801756"/>
                <a:gd name="connsiteY0" fmla="*/ 95810 h 2719899"/>
                <a:gd name="connsiteX1" fmla="*/ 371058 w 4801756"/>
                <a:gd name="connsiteY1" fmla="*/ 130521 h 2719899"/>
                <a:gd name="connsiteX2" fmla="*/ 4987 w 4801756"/>
                <a:gd name="connsiteY2" fmla="*/ 1666885 h 2719899"/>
                <a:gd name="connsiteX3" fmla="*/ 523147 w 4801756"/>
                <a:gd name="connsiteY3" fmla="*/ 2569236 h 2719899"/>
                <a:gd name="connsiteX4" fmla="*/ 2519587 w 4801756"/>
                <a:gd name="connsiteY4" fmla="*/ 2535565 h 2719899"/>
                <a:gd name="connsiteX5" fmla="*/ 4424587 w 4801756"/>
                <a:gd name="connsiteY5" fmla="*/ 2674912 h 2719899"/>
                <a:gd name="connsiteX6" fmla="*/ 4737007 w 4801756"/>
                <a:gd name="connsiteY6" fmla="*/ 1635491 h 2719899"/>
                <a:gd name="connsiteX7" fmla="*/ 4485547 w 4801756"/>
                <a:gd name="connsiteY7" fmla="*/ 232078 h 2719899"/>
                <a:gd name="connsiteX8" fmla="*/ 1970947 w 4801756"/>
                <a:gd name="connsiteY8" fmla="*/ 95810 h 2719899"/>
                <a:gd name="connsiteX0" fmla="*/ 1970947 w 4865408"/>
                <a:gd name="connsiteY0" fmla="*/ 127825 h 2751914"/>
                <a:gd name="connsiteX1" fmla="*/ 371058 w 4865408"/>
                <a:gd name="connsiteY1" fmla="*/ 162536 h 2751914"/>
                <a:gd name="connsiteX2" fmla="*/ 4987 w 4865408"/>
                <a:gd name="connsiteY2" fmla="*/ 1698900 h 2751914"/>
                <a:gd name="connsiteX3" fmla="*/ 523147 w 4865408"/>
                <a:gd name="connsiteY3" fmla="*/ 2601251 h 2751914"/>
                <a:gd name="connsiteX4" fmla="*/ 2519587 w 4865408"/>
                <a:gd name="connsiteY4" fmla="*/ 2567580 h 2751914"/>
                <a:gd name="connsiteX5" fmla="*/ 4424587 w 4865408"/>
                <a:gd name="connsiteY5" fmla="*/ 2706927 h 2751914"/>
                <a:gd name="connsiteX6" fmla="*/ 4737007 w 4865408"/>
                <a:gd name="connsiteY6" fmla="*/ 1667506 h 2751914"/>
                <a:gd name="connsiteX7" fmla="*/ 4607156 w 4865408"/>
                <a:gd name="connsiteY7" fmla="*/ 111834 h 2751914"/>
                <a:gd name="connsiteX8" fmla="*/ 1970947 w 4865408"/>
                <a:gd name="connsiteY8" fmla="*/ 127825 h 2751914"/>
                <a:gd name="connsiteX0" fmla="*/ 1970947 w 4865408"/>
                <a:gd name="connsiteY0" fmla="*/ 127825 h 2770921"/>
                <a:gd name="connsiteX1" fmla="*/ 371058 w 4865408"/>
                <a:gd name="connsiteY1" fmla="*/ 162536 h 2770921"/>
                <a:gd name="connsiteX2" fmla="*/ 4987 w 4865408"/>
                <a:gd name="connsiteY2" fmla="*/ 1698900 h 2770921"/>
                <a:gd name="connsiteX3" fmla="*/ 523147 w 4865408"/>
                <a:gd name="connsiteY3" fmla="*/ 2601251 h 2770921"/>
                <a:gd name="connsiteX4" fmla="*/ 2533099 w 4865408"/>
                <a:gd name="connsiteY4" fmla="*/ 2652167 h 2770921"/>
                <a:gd name="connsiteX5" fmla="*/ 4424587 w 4865408"/>
                <a:gd name="connsiteY5" fmla="*/ 2706927 h 2770921"/>
                <a:gd name="connsiteX6" fmla="*/ 4737007 w 4865408"/>
                <a:gd name="connsiteY6" fmla="*/ 1667506 h 2770921"/>
                <a:gd name="connsiteX7" fmla="*/ 4607156 w 4865408"/>
                <a:gd name="connsiteY7" fmla="*/ 111834 h 2770921"/>
                <a:gd name="connsiteX8" fmla="*/ 1970947 w 4865408"/>
                <a:gd name="connsiteY8" fmla="*/ 127825 h 2770921"/>
                <a:gd name="connsiteX0" fmla="*/ 1970947 w 4865408"/>
                <a:gd name="connsiteY0" fmla="*/ 127825 h 3079061"/>
                <a:gd name="connsiteX1" fmla="*/ 371058 w 4865408"/>
                <a:gd name="connsiteY1" fmla="*/ 162536 h 3079061"/>
                <a:gd name="connsiteX2" fmla="*/ 4987 w 4865408"/>
                <a:gd name="connsiteY2" fmla="*/ 1698900 h 3079061"/>
                <a:gd name="connsiteX3" fmla="*/ 523147 w 4865408"/>
                <a:gd name="connsiteY3" fmla="*/ 2601251 h 3079061"/>
                <a:gd name="connsiteX4" fmla="*/ 2533099 w 4865408"/>
                <a:gd name="connsiteY4" fmla="*/ 2652167 h 3079061"/>
                <a:gd name="connsiteX5" fmla="*/ 4181372 w 4865408"/>
                <a:gd name="connsiteY5" fmla="*/ 3045280 h 3079061"/>
                <a:gd name="connsiteX6" fmla="*/ 4737007 w 4865408"/>
                <a:gd name="connsiteY6" fmla="*/ 1667506 h 3079061"/>
                <a:gd name="connsiteX7" fmla="*/ 4607156 w 4865408"/>
                <a:gd name="connsiteY7" fmla="*/ 111834 h 3079061"/>
                <a:gd name="connsiteX8" fmla="*/ 1970947 w 4865408"/>
                <a:gd name="connsiteY8" fmla="*/ 127825 h 3079061"/>
                <a:gd name="connsiteX0" fmla="*/ 1970947 w 4865408"/>
                <a:gd name="connsiteY0" fmla="*/ 127825 h 3094546"/>
                <a:gd name="connsiteX1" fmla="*/ 371058 w 4865408"/>
                <a:gd name="connsiteY1" fmla="*/ 162536 h 3094546"/>
                <a:gd name="connsiteX2" fmla="*/ 4987 w 4865408"/>
                <a:gd name="connsiteY2" fmla="*/ 1698900 h 3094546"/>
                <a:gd name="connsiteX3" fmla="*/ 523147 w 4865408"/>
                <a:gd name="connsiteY3" fmla="*/ 2601251 h 3094546"/>
                <a:gd name="connsiteX4" fmla="*/ 2533099 w 4865408"/>
                <a:gd name="connsiteY4" fmla="*/ 2770590 h 3094546"/>
                <a:gd name="connsiteX5" fmla="*/ 4181372 w 4865408"/>
                <a:gd name="connsiteY5" fmla="*/ 3045280 h 3094546"/>
                <a:gd name="connsiteX6" fmla="*/ 4737007 w 4865408"/>
                <a:gd name="connsiteY6" fmla="*/ 1667506 h 3094546"/>
                <a:gd name="connsiteX7" fmla="*/ 4607156 w 4865408"/>
                <a:gd name="connsiteY7" fmla="*/ 111834 h 3094546"/>
                <a:gd name="connsiteX8" fmla="*/ 1970947 w 4865408"/>
                <a:gd name="connsiteY8" fmla="*/ 127825 h 3094546"/>
                <a:gd name="connsiteX0" fmla="*/ 1970947 w 4788276"/>
                <a:gd name="connsiteY0" fmla="*/ 127825 h 3094546"/>
                <a:gd name="connsiteX1" fmla="*/ 371058 w 4788276"/>
                <a:gd name="connsiteY1" fmla="*/ 162536 h 3094546"/>
                <a:gd name="connsiteX2" fmla="*/ 4987 w 4788276"/>
                <a:gd name="connsiteY2" fmla="*/ 1698900 h 3094546"/>
                <a:gd name="connsiteX3" fmla="*/ 523147 w 4788276"/>
                <a:gd name="connsiteY3" fmla="*/ 2601251 h 3094546"/>
                <a:gd name="connsiteX4" fmla="*/ 2533099 w 4788276"/>
                <a:gd name="connsiteY4" fmla="*/ 2770590 h 3094546"/>
                <a:gd name="connsiteX5" fmla="*/ 4181372 w 4788276"/>
                <a:gd name="connsiteY5" fmla="*/ 3045280 h 3094546"/>
                <a:gd name="connsiteX6" fmla="*/ 4534329 w 4788276"/>
                <a:gd name="connsiteY6" fmla="*/ 1667506 h 3094546"/>
                <a:gd name="connsiteX7" fmla="*/ 4607156 w 4788276"/>
                <a:gd name="connsiteY7" fmla="*/ 111834 h 3094546"/>
                <a:gd name="connsiteX8" fmla="*/ 1970947 w 4788276"/>
                <a:gd name="connsiteY8" fmla="*/ 127825 h 3094546"/>
                <a:gd name="connsiteX0" fmla="*/ 1972986 w 4790317"/>
                <a:gd name="connsiteY0" fmla="*/ 127825 h 3092874"/>
                <a:gd name="connsiteX1" fmla="*/ 373097 w 4790317"/>
                <a:gd name="connsiteY1" fmla="*/ 162536 h 3092874"/>
                <a:gd name="connsiteX2" fmla="*/ 7026 w 4790317"/>
                <a:gd name="connsiteY2" fmla="*/ 1698900 h 3092874"/>
                <a:gd name="connsiteX3" fmla="*/ 565722 w 4790317"/>
                <a:gd name="connsiteY3" fmla="*/ 2719674 h 3092874"/>
                <a:gd name="connsiteX4" fmla="*/ 2535138 w 4790317"/>
                <a:gd name="connsiteY4" fmla="*/ 2770590 h 3092874"/>
                <a:gd name="connsiteX5" fmla="*/ 4183411 w 4790317"/>
                <a:gd name="connsiteY5" fmla="*/ 3045280 h 3092874"/>
                <a:gd name="connsiteX6" fmla="*/ 4536368 w 4790317"/>
                <a:gd name="connsiteY6" fmla="*/ 1667506 h 3092874"/>
                <a:gd name="connsiteX7" fmla="*/ 4609195 w 4790317"/>
                <a:gd name="connsiteY7" fmla="*/ 111834 h 3092874"/>
                <a:gd name="connsiteX8" fmla="*/ 1972986 w 4790317"/>
                <a:gd name="connsiteY8" fmla="*/ 127825 h 3092874"/>
                <a:gd name="connsiteX0" fmla="*/ 2033966 w 4851296"/>
                <a:gd name="connsiteY0" fmla="*/ 127825 h 3092874"/>
                <a:gd name="connsiteX1" fmla="*/ 434077 w 4851296"/>
                <a:gd name="connsiteY1" fmla="*/ 162536 h 3092874"/>
                <a:gd name="connsiteX2" fmla="*/ 49858 w 4851296"/>
                <a:gd name="connsiteY2" fmla="*/ 1195688 h 3092874"/>
                <a:gd name="connsiteX3" fmla="*/ 68006 w 4851296"/>
                <a:gd name="connsiteY3" fmla="*/ 1698900 h 3092874"/>
                <a:gd name="connsiteX4" fmla="*/ 626702 w 4851296"/>
                <a:gd name="connsiteY4" fmla="*/ 2719674 h 3092874"/>
                <a:gd name="connsiteX5" fmla="*/ 2596118 w 4851296"/>
                <a:gd name="connsiteY5" fmla="*/ 2770590 h 3092874"/>
                <a:gd name="connsiteX6" fmla="*/ 4244391 w 4851296"/>
                <a:gd name="connsiteY6" fmla="*/ 3045280 h 3092874"/>
                <a:gd name="connsiteX7" fmla="*/ 4597348 w 4851296"/>
                <a:gd name="connsiteY7" fmla="*/ 1667506 h 3092874"/>
                <a:gd name="connsiteX8" fmla="*/ 4670175 w 4851296"/>
                <a:gd name="connsiteY8" fmla="*/ 111834 h 3092874"/>
                <a:gd name="connsiteX9" fmla="*/ 2033966 w 4851296"/>
                <a:gd name="connsiteY9" fmla="*/ 127825 h 3092874"/>
                <a:gd name="connsiteX0" fmla="*/ 1992055 w 4809385"/>
                <a:gd name="connsiteY0" fmla="*/ 127825 h 3092874"/>
                <a:gd name="connsiteX1" fmla="*/ 392166 w 4809385"/>
                <a:gd name="connsiteY1" fmla="*/ 162536 h 3092874"/>
                <a:gd name="connsiteX2" fmla="*/ 7947 w 4809385"/>
                <a:gd name="connsiteY2" fmla="*/ 1195688 h 3092874"/>
                <a:gd name="connsiteX3" fmla="*/ 350382 w 4809385"/>
                <a:gd name="connsiteY3" fmla="*/ 1817322 h 3092874"/>
                <a:gd name="connsiteX4" fmla="*/ 584791 w 4809385"/>
                <a:gd name="connsiteY4" fmla="*/ 2719674 h 3092874"/>
                <a:gd name="connsiteX5" fmla="*/ 2554207 w 4809385"/>
                <a:gd name="connsiteY5" fmla="*/ 2770590 h 3092874"/>
                <a:gd name="connsiteX6" fmla="*/ 4202480 w 4809385"/>
                <a:gd name="connsiteY6" fmla="*/ 3045280 h 3092874"/>
                <a:gd name="connsiteX7" fmla="*/ 4555437 w 4809385"/>
                <a:gd name="connsiteY7" fmla="*/ 1667506 h 3092874"/>
                <a:gd name="connsiteX8" fmla="*/ 4628264 w 4809385"/>
                <a:gd name="connsiteY8" fmla="*/ 111834 h 3092874"/>
                <a:gd name="connsiteX9" fmla="*/ 1992055 w 4809385"/>
                <a:gd name="connsiteY9" fmla="*/ 127825 h 3092874"/>
                <a:gd name="connsiteX0" fmla="*/ 1992055 w 4809385"/>
                <a:gd name="connsiteY0" fmla="*/ 127825 h 3092874"/>
                <a:gd name="connsiteX1" fmla="*/ 392166 w 4809385"/>
                <a:gd name="connsiteY1" fmla="*/ 162536 h 3092874"/>
                <a:gd name="connsiteX2" fmla="*/ 7947 w 4809385"/>
                <a:gd name="connsiteY2" fmla="*/ 789667 h 3092874"/>
                <a:gd name="connsiteX3" fmla="*/ 350382 w 4809385"/>
                <a:gd name="connsiteY3" fmla="*/ 1817322 h 3092874"/>
                <a:gd name="connsiteX4" fmla="*/ 584791 w 4809385"/>
                <a:gd name="connsiteY4" fmla="*/ 2719674 h 3092874"/>
                <a:gd name="connsiteX5" fmla="*/ 2554207 w 4809385"/>
                <a:gd name="connsiteY5" fmla="*/ 2770590 h 3092874"/>
                <a:gd name="connsiteX6" fmla="*/ 4202480 w 4809385"/>
                <a:gd name="connsiteY6" fmla="*/ 3045280 h 3092874"/>
                <a:gd name="connsiteX7" fmla="*/ 4555437 w 4809385"/>
                <a:gd name="connsiteY7" fmla="*/ 1667506 h 3092874"/>
                <a:gd name="connsiteX8" fmla="*/ 4628264 w 4809385"/>
                <a:gd name="connsiteY8" fmla="*/ 111834 h 3092874"/>
                <a:gd name="connsiteX9" fmla="*/ 1992055 w 4809385"/>
                <a:gd name="connsiteY9" fmla="*/ 127825 h 3092874"/>
                <a:gd name="connsiteX0" fmla="*/ 1996157 w 4813487"/>
                <a:gd name="connsiteY0" fmla="*/ 127825 h 3092874"/>
                <a:gd name="connsiteX1" fmla="*/ 396268 w 4813487"/>
                <a:gd name="connsiteY1" fmla="*/ 162536 h 3092874"/>
                <a:gd name="connsiteX2" fmla="*/ 12049 w 4813487"/>
                <a:gd name="connsiteY2" fmla="*/ 789667 h 3092874"/>
                <a:gd name="connsiteX3" fmla="*/ 232877 w 4813487"/>
                <a:gd name="connsiteY3" fmla="*/ 1817322 h 3092874"/>
                <a:gd name="connsiteX4" fmla="*/ 588893 w 4813487"/>
                <a:gd name="connsiteY4" fmla="*/ 2719674 h 3092874"/>
                <a:gd name="connsiteX5" fmla="*/ 2558309 w 4813487"/>
                <a:gd name="connsiteY5" fmla="*/ 2770590 h 3092874"/>
                <a:gd name="connsiteX6" fmla="*/ 4206582 w 4813487"/>
                <a:gd name="connsiteY6" fmla="*/ 3045280 h 3092874"/>
                <a:gd name="connsiteX7" fmla="*/ 4559539 w 4813487"/>
                <a:gd name="connsiteY7" fmla="*/ 1667506 h 3092874"/>
                <a:gd name="connsiteX8" fmla="*/ 4632366 w 4813487"/>
                <a:gd name="connsiteY8" fmla="*/ 111834 h 3092874"/>
                <a:gd name="connsiteX9" fmla="*/ 1996157 w 4813487"/>
                <a:gd name="connsiteY9" fmla="*/ 127825 h 3092874"/>
                <a:gd name="connsiteX0" fmla="*/ 1994461 w 4811791"/>
                <a:gd name="connsiteY0" fmla="*/ 127825 h 3093817"/>
                <a:gd name="connsiteX1" fmla="*/ 394572 w 4811791"/>
                <a:gd name="connsiteY1" fmla="*/ 162536 h 3093817"/>
                <a:gd name="connsiteX2" fmla="*/ 10353 w 4811791"/>
                <a:gd name="connsiteY2" fmla="*/ 789667 h 3093817"/>
                <a:gd name="connsiteX3" fmla="*/ 231181 w 4811791"/>
                <a:gd name="connsiteY3" fmla="*/ 1817322 h 3093817"/>
                <a:gd name="connsiteX4" fmla="*/ 343981 w 4811791"/>
                <a:gd name="connsiteY4" fmla="*/ 2652004 h 3093817"/>
                <a:gd name="connsiteX5" fmla="*/ 2556613 w 4811791"/>
                <a:gd name="connsiteY5" fmla="*/ 2770590 h 3093817"/>
                <a:gd name="connsiteX6" fmla="*/ 4204886 w 4811791"/>
                <a:gd name="connsiteY6" fmla="*/ 3045280 h 3093817"/>
                <a:gd name="connsiteX7" fmla="*/ 4557843 w 4811791"/>
                <a:gd name="connsiteY7" fmla="*/ 1667506 h 3093817"/>
                <a:gd name="connsiteX8" fmla="*/ 4630670 w 4811791"/>
                <a:gd name="connsiteY8" fmla="*/ 111834 h 3093817"/>
                <a:gd name="connsiteX9" fmla="*/ 1994461 w 4811791"/>
                <a:gd name="connsiteY9" fmla="*/ 127825 h 3093817"/>
                <a:gd name="connsiteX0" fmla="*/ 1997007 w 4814337"/>
                <a:gd name="connsiteY0" fmla="*/ 127825 h 3093817"/>
                <a:gd name="connsiteX1" fmla="*/ 397118 w 4814337"/>
                <a:gd name="connsiteY1" fmla="*/ 162536 h 3093817"/>
                <a:gd name="connsiteX2" fmla="*/ 12899 w 4814337"/>
                <a:gd name="connsiteY2" fmla="*/ 789667 h 3093817"/>
                <a:gd name="connsiteX3" fmla="*/ 179679 w 4814337"/>
                <a:gd name="connsiteY3" fmla="*/ 1732735 h 3093817"/>
                <a:gd name="connsiteX4" fmla="*/ 346527 w 4814337"/>
                <a:gd name="connsiteY4" fmla="*/ 2652004 h 3093817"/>
                <a:gd name="connsiteX5" fmla="*/ 2559159 w 4814337"/>
                <a:gd name="connsiteY5" fmla="*/ 2770590 h 3093817"/>
                <a:gd name="connsiteX6" fmla="*/ 4207432 w 4814337"/>
                <a:gd name="connsiteY6" fmla="*/ 3045280 h 3093817"/>
                <a:gd name="connsiteX7" fmla="*/ 4560389 w 4814337"/>
                <a:gd name="connsiteY7" fmla="*/ 1667506 h 3093817"/>
                <a:gd name="connsiteX8" fmla="*/ 4633216 w 4814337"/>
                <a:gd name="connsiteY8" fmla="*/ 111834 h 3093817"/>
                <a:gd name="connsiteX9" fmla="*/ 1997007 w 4814337"/>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35836"/>
                <a:gd name="connsiteY0" fmla="*/ 134747 h 3095028"/>
                <a:gd name="connsiteX1" fmla="*/ 462027 w 4835836"/>
                <a:gd name="connsiteY1" fmla="*/ 169458 h 3095028"/>
                <a:gd name="connsiteX2" fmla="*/ 10249 w 4835836"/>
                <a:gd name="connsiteY2" fmla="*/ 728919 h 3095028"/>
                <a:gd name="connsiteX3" fmla="*/ 244588 w 4835836"/>
                <a:gd name="connsiteY3" fmla="*/ 1739657 h 3095028"/>
                <a:gd name="connsiteX4" fmla="*/ 411436 w 4835836"/>
                <a:gd name="connsiteY4" fmla="*/ 2658926 h 3095028"/>
                <a:gd name="connsiteX5" fmla="*/ 2624068 w 4835836"/>
                <a:gd name="connsiteY5" fmla="*/ 2777512 h 3095028"/>
                <a:gd name="connsiteX6" fmla="*/ 4272341 w 4835836"/>
                <a:gd name="connsiteY6" fmla="*/ 3052202 h 3095028"/>
                <a:gd name="connsiteX7" fmla="*/ 4461020 w 4835836"/>
                <a:gd name="connsiteY7" fmla="*/ 1767920 h 3095028"/>
                <a:gd name="connsiteX8" fmla="*/ 4698125 w 4835836"/>
                <a:gd name="connsiteY8" fmla="*/ 118756 h 3095028"/>
                <a:gd name="connsiteX9" fmla="*/ 2061916 w 4835836"/>
                <a:gd name="connsiteY9" fmla="*/ 134747 h 3095028"/>
                <a:gd name="connsiteX0" fmla="*/ 2061479 w 4835399"/>
                <a:gd name="connsiteY0" fmla="*/ 134747 h 3095027"/>
                <a:gd name="connsiteX1" fmla="*/ 461590 w 4835399"/>
                <a:gd name="connsiteY1" fmla="*/ 169458 h 3095027"/>
                <a:gd name="connsiteX2" fmla="*/ 9812 w 4835399"/>
                <a:gd name="connsiteY2" fmla="*/ 728919 h 3095027"/>
                <a:gd name="connsiteX3" fmla="*/ 171203 w 4835399"/>
                <a:gd name="connsiteY3" fmla="*/ 1777868 h 3095027"/>
                <a:gd name="connsiteX4" fmla="*/ 410999 w 4835399"/>
                <a:gd name="connsiteY4" fmla="*/ 2658926 h 3095027"/>
                <a:gd name="connsiteX5" fmla="*/ 2623631 w 4835399"/>
                <a:gd name="connsiteY5" fmla="*/ 2777512 h 3095027"/>
                <a:gd name="connsiteX6" fmla="*/ 4271904 w 4835399"/>
                <a:gd name="connsiteY6" fmla="*/ 3052202 h 3095027"/>
                <a:gd name="connsiteX7" fmla="*/ 4460583 w 4835399"/>
                <a:gd name="connsiteY7" fmla="*/ 1767920 h 3095027"/>
                <a:gd name="connsiteX8" fmla="*/ 4697688 w 4835399"/>
                <a:gd name="connsiteY8" fmla="*/ 118756 h 3095027"/>
                <a:gd name="connsiteX9" fmla="*/ 2061479 w 4835399"/>
                <a:gd name="connsiteY9" fmla="*/ 134747 h 3095027"/>
                <a:gd name="connsiteX0" fmla="*/ 2060374 w 4834294"/>
                <a:gd name="connsiteY0" fmla="*/ 134747 h 3095027"/>
                <a:gd name="connsiteX1" fmla="*/ 460485 w 4834294"/>
                <a:gd name="connsiteY1" fmla="*/ 169458 h 3095027"/>
                <a:gd name="connsiteX2" fmla="*/ 8707 w 4834294"/>
                <a:gd name="connsiteY2" fmla="*/ 728919 h 3095027"/>
                <a:gd name="connsiteX3" fmla="*/ 170098 w 4834294"/>
                <a:gd name="connsiteY3" fmla="*/ 1777868 h 3095027"/>
                <a:gd name="connsiteX4" fmla="*/ 263998 w 4834294"/>
                <a:gd name="connsiteY4" fmla="*/ 2658926 h 3095027"/>
                <a:gd name="connsiteX5" fmla="*/ 2622526 w 4834294"/>
                <a:gd name="connsiteY5" fmla="*/ 2777512 h 3095027"/>
                <a:gd name="connsiteX6" fmla="*/ 4270799 w 4834294"/>
                <a:gd name="connsiteY6" fmla="*/ 3052202 h 3095027"/>
                <a:gd name="connsiteX7" fmla="*/ 4459478 w 4834294"/>
                <a:gd name="connsiteY7" fmla="*/ 1767920 h 3095027"/>
                <a:gd name="connsiteX8" fmla="*/ 4696583 w 4834294"/>
                <a:gd name="connsiteY8" fmla="*/ 118756 h 3095027"/>
                <a:gd name="connsiteX9" fmla="*/ 2060374 w 4834294"/>
                <a:gd name="connsiteY9" fmla="*/ 134747 h 3095027"/>
                <a:gd name="connsiteX0" fmla="*/ 2060374 w 4834294"/>
                <a:gd name="connsiteY0" fmla="*/ 134747 h 3095027"/>
                <a:gd name="connsiteX1" fmla="*/ 460485 w 4834294"/>
                <a:gd name="connsiteY1" fmla="*/ 169458 h 3095027"/>
                <a:gd name="connsiteX2" fmla="*/ 8707 w 4834294"/>
                <a:gd name="connsiteY2" fmla="*/ 728919 h 3095027"/>
                <a:gd name="connsiteX3" fmla="*/ 170098 w 4834294"/>
                <a:gd name="connsiteY3" fmla="*/ 1612290 h 3095027"/>
                <a:gd name="connsiteX4" fmla="*/ 263998 w 4834294"/>
                <a:gd name="connsiteY4" fmla="*/ 2658926 h 3095027"/>
                <a:gd name="connsiteX5" fmla="*/ 2622526 w 4834294"/>
                <a:gd name="connsiteY5" fmla="*/ 2777512 h 3095027"/>
                <a:gd name="connsiteX6" fmla="*/ 4270799 w 4834294"/>
                <a:gd name="connsiteY6" fmla="*/ 3052202 h 3095027"/>
                <a:gd name="connsiteX7" fmla="*/ 4459478 w 4834294"/>
                <a:gd name="connsiteY7" fmla="*/ 1767920 h 3095027"/>
                <a:gd name="connsiteX8" fmla="*/ 4696583 w 4834294"/>
                <a:gd name="connsiteY8" fmla="*/ 118756 h 3095027"/>
                <a:gd name="connsiteX9" fmla="*/ 2060374 w 4834294"/>
                <a:gd name="connsiteY9" fmla="*/ 134747 h 3095027"/>
                <a:gd name="connsiteX0" fmla="*/ 2060374 w 4834294"/>
                <a:gd name="connsiteY0" fmla="*/ 134747 h 3095027"/>
                <a:gd name="connsiteX1" fmla="*/ 460485 w 4834294"/>
                <a:gd name="connsiteY1" fmla="*/ 169458 h 3095027"/>
                <a:gd name="connsiteX2" fmla="*/ 8706 w 4834294"/>
                <a:gd name="connsiteY2" fmla="*/ 665236 h 3095027"/>
                <a:gd name="connsiteX3" fmla="*/ 170098 w 4834294"/>
                <a:gd name="connsiteY3" fmla="*/ 1612290 h 3095027"/>
                <a:gd name="connsiteX4" fmla="*/ 263998 w 4834294"/>
                <a:gd name="connsiteY4" fmla="*/ 2658926 h 3095027"/>
                <a:gd name="connsiteX5" fmla="*/ 2622526 w 4834294"/>
                <a:gd name="connsiteY5" fmla="*/ 2777512 h 3095027"/>
                <a:gd name="connsiteX6" fmla="*/ 4270799 w 4834294"/>
                <a:gd name="connsiteY6" fmla="*/ 3052202 h 3095027"/>
                <a:gd name="connsiteX7" fmla="*/ 4459478 w 4834294"/>
                <a:gd name="connsiteY7" fmla="*/ 1767920 h 3095027"/>
                <a:gd name="connsiteX8" fmla="*/ 4696583 w 4834294"/>
                <a:gd name="connsiteY8" fmla="*/ 118756 h 3095027"/>
                <a:gd name="connsiteX9" fmla="*/ 2060374 w 4834294"/>
                <a:gd name="connsiteY9" fmla="*/ 134747 h 3095027"/>
                <a:gd name="connsiteX0" fmla="*/ 1997705 w 4771625"/>
                <a:gd name="connsiteY0" fmla="*/ 134747 h 3095027"/>
                <a:gd name="connsiteX1" fmla="*/ 397816 w 4771625"/>
                <a:gd name="connsiteY1" fmla="*/ 169458 h 3095027"/>
                <a:gd name="connsiteX2" fmla="*/ 18984 w 4771625"/>
                <a:gd name="connsiteY2" fmla="*/ 499658 h 3095027"/>
                <a:gd name="connsiteX3" fmla="*/ 107429 w 4771625"/>
                <a:gd name="connsiteY3" fmla="*/ 1612290 h 3095027"/>
                <a:gd name="connsiteX4" fmla="*/ 201329 w 4771625"/>
                <a:gd name="connsiteY4" fmla="*/ 2658926 h 3095027"/>
                <a:gd name="connsiteX5" fmla="*/ 2559857 w 4771625"/>
                <a:gd name="connsiteY5" fmla="*/ 2777512 h 3095027"/>
                <a:gd name="connsiteX6" fmla="*/ 4208130 w 4771625"/>
                <a:gd name="connsiteY6" fmla="*/ 3052202 h 3095027"/>
                <a:gd name="connsiteX7" fmla="*/ 4396809 w 4771625"/>
                <a:gd name="connsiteY7" fmla="*/ 1767920 h 3095027"/>
                <a:gd name="connsiteX8" fmla="*/ 4633914 w 4771625"/>
                <a:gd name="connsiteY8" fmla="*/ 118756 h 3095027"/>
                <a:gd name="connsiteX9" fmla="*/ 1997705 w 4771625"/>
                <a:gd name="connsiteY9" fmla="*/ 134747 h 3095027"/>
                <a:gd name="connsiteX0" fmla="*/ 1997705 w 4771625"/>
                <a:gd name="connsiteY0" fmla="*/ 134747 h 2902918"/>
                <a:gd name="connsiteX1" fmla="*/ 397816 w 4771625"/>
                <a:gd name="connsiteY1" fmla="*/ 169458 h 2902918"/>
                <a:gd name="connsiteX2" fmla="*/ 18984 w 4771625"/>
                <a:gd name="connsiteY2" fmla="*/ 499658 h 2902918"/>
                <a:gd name="connsiteX3" fmla="*/ 107429 w 4771625"/>
                <a:gd name="connsiteY3" fmla="*/ 1612290 h 2902918"/>
                <a:gd name="connsiteX4" fmla="*/ 201329 w 4771625"/>
                <a:gd name="connsiteY4" fmla="*/ 2658926 h 2902918"/>
                <a:gd name="connsiteX5" fmla="*/ 2559857 w 4771625"/>
                <a:gd name="connsiteY5" fmla="*/ 2777512 h 2902918"/>
                <a:gd name="connsiteX6" fmla="*/ 4441562 w 4771625"/>
                <a:gd name="connsiteY6" fmla="*/ 2835679 h 2902918"/>
                <a:gd name="connsiteX7" fmla="*/ 4396809 w 4771625"/>
                <a:gd name="connsiteY7" fmla="*/ 1767920 h 2902918"/>
                <a:gd name="connsiteX8" fmla="*/ 4633914 w 4771625"/>
                <a:gd name="connsiteY8" fmla="*/ 118756 h 2902918"/>
                <a:gd name="connsiteX9" fmla="*/ 1997705 w 4771625"/>
                <a:gd name="connsiteY9" fmla="*/ 134747 h 2902918"/>
                <a:gd name="connsiteX0" fmla="*/ 1997705 w 4797016"/>
                <a:gd name="connsiteY0" fmla="*/ 112117 h 2902726"/>
                <a:gd name="connsiteX1" fmla="*/ 397816 w 4797016"/>
                <a:gd name="connsiteY1" fmla="*/ 146828 h 2902726"/>
                <a:gd name="connsiteX2" fmla="*/ 18984 w 4797016"/>
                <a:gd name="connsiteY2" fmla="*/ 477028 h 2902726"/>
                <a:gd name="connsiteX3" fmla="*/ 107429 w 4797016"/>
                <a:gd name="connsiteY3" fmla="*/ 1589660 h 2902726"/>
                <a:gd name="connsiteX4" fmla="*/ 201329 w 4797016"/>
                <a:gd name="connsiteY4" fmla="*/ 2636296 h 2902726"/>
                <a:gd name="connsiteX5" fmla="*/ 2559857 w 4797016"/>
                <a:gd name="connsiteY5" fmla="*/ 2754882 h 2902726"/>
                <a:gd name="connsiteX6" fmla="*/ 4441562 w 4797016"/>
                <a:gd name="connsiteY6" fmla="*/ 2813049 h 2902726"/>
                <a:gd name="connsiteX7" fmla="*/ 4498936 w 4797016"/>
                <a:gd name="connsiteY7" fmla="*/ 1439610 h 2902726"/>
                <a:gd name="connsiteX8" fmla="*/ 4633914 w 4797016"/>
                <a:gd name="connsiteY8" fmla="*/ 96126 h 2902726"/>
                <a:gd name="connsiteX9" fmla="*/ 1997705 w 4797016"/>
                <a:gd name="connsiteY9" fmla="*/ 112117 h 2902726"/>
                <a:gd name="connsiteX0" fmla="*/ 1997705 w 4797016"/>
                <a:gd name="connsiteY0" fmla="*/ 112117 h 2843184"/>
                <a:gd name="connsiteX1" fmla="*/ 397816 w 4797016"/>
                <a:gd name="connsiteY1" fmla="*/ 146828 h 2843184"/>
                <a:gd name="connsiteX2" fmla="*/ 18984 w 4797016"/>
                <a:gd name="connsiteY2" fmla="*/ 477028 h 2843184"/>
                <a:gd name="connsiteX3" fmla="*/ 107429 w 4797016"/>
                <a:gd name="connsiteY3" fmla="*/ 1589660 h 2843184"/>
                <a:gd name="connsiteX4" fmla="*/ 201329 w 4797016"/>
                <a:gd name="connsiteY4" fmla="*/ 2636296 h 2843184"/>
                <a:gd name="connsiteX5" fmla="*/ 2559857 w 4797016"/>
                <a:gd name="connsiteY5" fmla="*/ 2754882 h 2843184"/>
                <a:gd name="connsiteX6" fmla="*/ 4558278 w 4797016"/>
                <a:gd name="connsiteY6" fmla="*/ 2736630 h 2843184"/>
                <a:gd name="connsiteX7" fmla="*/ 4498936 w 4797016"/>
                <a:gd name="connsiteY7" fmla="*/ 1439610 h 2843184"/>
                <a:gd name="connsiteX8" fmla="*/ 4633914 w 4797016"/>
                <a:gd name="connsiteY8" fmla="*/ 96126 h 2843184"/>
                <a:gd name="connsiteX9" fmla="*/ 1997705 w 4797016"/>
                <a:gd name="connsiteY9" fmla="*/ 112117 h 2843184"/>
                <a:gd name="connsiteX0" fmla="*/ 1991152 w 4790463"/>
                <a:gd name="connsiteY0" fmla="*/ 112117 h 2843184"/>
                <a:gd name="connsiteX1" fmla="*/ 391263 w 4790463"/>
                <a:gd name="connsiteY1" fmla="*/ 146828 h 2843184"/>
                <a:gd name="connsiteX2" fmla="*/ 12431 w 4790463"/>
                <a:gd name="connsiteY2" fmla="*/ 477028 h 2843184"/>
                <a:gd name="connsiteX3" fmla="*/ 100876 w 4790463"/>
                <a:gd name="connsiteY3" fmla="*/ 1589660 h 2843184"/>
                <a:gd name="connsiteX4" fmla="*/ 194776 w 4790463"/>
                <a:gd name="connsiteY4" fmla="*/ 2636296 h 2843184"/>
                <a:gd name="connsiteX5" fmla="*/ 2349051 w 4790463"/>
                <a:gd name="connsiteY5" fmla="*/ 2754882 h 2843184"/>
                <a:gd name="connsiteX6" fmla="*/ 4551725 w 4790463"/>
                <a:gd name="connsiteY6" fmla="*/ 2736630 h 2843184"/>
                <a:gd name="connsiteX7" fmla="*/ 4492383 w 4790463"/>
                <a:gd name="connsiteY7" fmla="*/ 1439610 h 2843184"/>
                <a:gd name="connsiteX8" fmla="*/ 4627361 w 4790463"/>
                <a:gd name="connsiteY8" fmla="*/ 96126 h 2843184"/>
                <a:gd name="connsiteX9" fmla="*/ 1991152 w 4790463"/>
                <a:gd name="connsiteY9" fmla="*/ 112117 h 2843184"/>
                <a:gd name="connsiteX0" fmla="*/ 1991152 w 4790463"/>
                <a:gd name="connsiteY0" fmla="*/ 112117 h 2848720"/>
                <a:gd name="connsiteX1" fmla="*/ 391263 w 4790463"/>
                <a:gd name="connsiteY1" fmla="*/ 146828 h 2848720"/>
                <a:gd name="connsiteX2" fmla="*/ 12431 w 4790463"/>
                <a:gd name="connsiteY2" fmla="*/ 477028 h 2848720"/>
                <a:gd name="connsiteX3" fmla="*/ 100876 w 4790463"/>
                <a:gd name="connsiteY3" fmla="*/ 1589660 h 2848720"/>
                <a:gd name="connsiteX4" fmla="*/ 194776 w 4790463"/>
                <a:gd name="connsiteY4" fmla="*/ 2763662 h 2848720"/>
                <a:gd name="connsiteX5" fmla="*/ 2349051 w 4790463"/>
                <a:gd name="connsiteY5" fmla="*/ 2754882 h 2848720"/>
                <a:gd name="connsiteX6" fmla="*/ 4551725 w 4790463"/>
                <a:gd name="connsiteY6" fmla="*/ 2736630 h 2848720"/>
                <a:gd name="connsiteX7" fmla="*/ 4492383 w 4790463"/>
                <a:gd name="connsiteY7" fmla="*/ 1439610 h 2848720"/>
                <a:gd name="connsiteX8" fmla="*/ 4627361 w 4790463"/>
                <a:gd name="connsiteY8" fmla="*/ 96126 h 2848720"/>
                <a:gd name="connsiteX9" fmla="*/ 1991152 w 4790463"/>
                <a:gd name="connsiteY9" fmla="*/ 112117 h 2848720"/>
                <a:gd name="connsiteX0" fmla="*/ 1982944 w 4782255"/>
                <a:gd name="connsiteY0" fmla="*/ 112117 h 2848721"/>
                <a:gd name="connsiteX1" fmla="*/ 383055 w 4782255"/>
                <a:gd name="connsiteY1" fmla="*/ 146828 h 2848721"/>
                <a:gd name="connsiteX2" fmla="*/ 4223 w 4782255"/>
                <a:gd name="connsiteY2" fmla="*/ 477028 h 2848721"/>
                <a:gd name="connsiteX3" fmla="*/ 180206 w 4782255"/>
                <a:gd name="connsiteY3" fmla="*/ 1589660 h 2848721"/>
                <a:gd name="connsiteX4" fmla="*/ 186568 w 4782255"/>
                <a:gd name="connsiteY4" fmla="*/ 2763662 h 2848721"/>
                <a:gd name="connsiteX5" fmla="*/ 2340843 w 4782255"/>
                <a:gd name="connsiteY5" fmla="*/ 2754882 h 2848721"/>
                <a:gd name="connsiteX6" fmla="*/ 4543517 w 4782255"/>
                <a:gd name="connsiteY6" fmla="*/ 2736630 h 2848721"/>
                <a:gd name="connsiteX7" fmla="*/ 4484175 w 4782255"/>
                <a:gd name="connsiteY7" fmla="*/ 1439610 h 2848721"/>
                <a:gd name="connsiteX8" fmla="*/ 4619153 w 4782255"/>
                <a:gd name="connsiteY8" fmla="*/ 96126 h 2848721"/>
                <a:gd name="connsiteX9" fmla="*/ 1982944 w 4782255"/>
                <a:gd name="connsiteY9" fmla="*/ 112117 h 2848721"/>
                <a:gd name="connsiteX0" fmla="*/ 1676563 w 4804641"/>
                <a:gd name="connsiteY0" fmla="*/ 206957 h 2816195"/>
                <a:gd name="connsiteX1" fmla="*/ 383055 w 4804641"/>
                <a:gd name="connsiteY1" fmla="*/ 114302 h 2816195"/>
                <a:gd name="connsiteX2" fmla="*/ 4223 w 4804641"/>
                <a:gd name="connsiteY2" fmla="*/ 444502 h 2816195"/>
                <a:gd name="connsiteX3" fmla="*/ 180206 w 4804641"/>
                <a:gd name="connsiteY3" fmla="*/ 1557134 h 2816195"/>
                <a:gd name="connsiteX4" fmla="*/ 186568 w 4804641"/>
                <a:gd name="connsiteY4" fmla="*/ 2731136 h 2816195"/>
                <a:gd name="connsiteX5" fmla="*/ 2340843 w 4804641"/>
                <a:gd name="connsiteY5" fmla="*/ 2722356 h 2816195"/>
                <a:gd name="connsiteX6" fmla="*/ 4543517 w 4804641"/>
                <a:gd name="connsiteY6" fmla="*/ 2704104 h 2816195"/>
                <a:gd name="connsiteX7" fmla="*/ 4484175 w 4804641"/>
                <a:gd name="connsiteY7" fmla="*/ 1407084 h 2816195"/>
                <a:gd name="connsiteX8" fmla="*/ 4619153 w 4804641"/>
                <a:gd name="connsiteY8" fmla="*/ 63600 h 2816195"/>
                <a:gd name="connsiteX9" fmla="*/ 1676563 w 4804641"/>
                <a:gd name="connsiteY9" fmla="*/ 206957 h 2816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04641" h="2816195">
                  <a:moveTo>
                    <a:pt x="1676563" y="206957"/>
                  </a:moveTo>
                  <a:cubicBezTo>
                    <a:pt x="1245394" y="176072"/>
                    <a:pt x="661778" y="74711"/>
                    <a:pt x="383055" y="114302"/>
                  </a:cubicBezTo>
                  <a:cubicBezTo>
                    <a:pt x="104332" y="153893"/>
                    <a:pt x="38031" y="204030"/>
                    <a:pt x="4223" y="444502"/>
                  </a:cubicBezTo>
                  <a:cubicBezTo>
                    <a:pt x="-29585" y="684974"/>
                    <a:pt x="149815" y="1176028"/>
                    <a:pt x="180206" y="1557134"/>
                  </a:cubicBezTo>
                  <a:cubicBezTo>
                    <a:pt x="210597" y="1938240"/>
                    <a:pt x="-173538" y="2536932"/>
                    <a:pt x="186568" y="2731136"/>
                  </a:cubicBezTo>
                  <a:cubicBezTo>
                    <a:pt x="546674" y="2925340"/>
                    <a:pt x="1614685" y="2726861"/>
                    <a:pt x="2340843" y="2722356"/>
                  </a:cubicBezTo>
                  <a:cubicBezTo>
                    <a:pt x="3067001" y="2717851"/>
                    <a:pt x="4186295" y="2923316"/>
                    <a:pt x="4543517" y="2704104"/>
                  </a:cubicBezTo>
                  <a:cubicBezTo>
                    <a:pt x="4900739" y="2484892"/>
                    <a:pt x="4440995" y="1814223"/>
                    <a:pt x="4484175" y="1407084"/>
                  </a:cubicBezTo>
                  <a:cubicBezTo>
                    <a:pt x="4527355" y="999945"/>
                    <a:pt x="5087088" y="263621"/>
                    <a:pt x="4619153" y="63600"/>
                  </a:cubicBezTo>
                  <a:cubicBezTo>
                    <a:pt x="4151218" y="-136421"/>
                    <a:pt x="2382579" y="198507"/>
                    <a:pt x="1676563" y="206957"/>
                  </a:cubicBez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2400" b="1" i="0" u="none" strike="noStrike" kern="1200" cap="none" spc="0" normalizeH="0" baseline="0" noProof="0">
                <a:ln>
                  <a:noFill/>
                </a:ln>
                <a:solidFill>
                  <a:srgbClr val="FFFFFF"/>
                </a:solidFill>
                <a:effectLst/>
                <a:uLnTx/>
                <a:uFillTx/>
                <a:latin typeface="Jost Medium"/>
                <a:ea typeface="Jost Medium"/>
              </a:endParaRPr>
            </a:p>
          </p:txBody>
        </p:sp>
      </p:grpSp>
      <p:grpSp>
        <p:nvGrpSpPr>
          <p:cNvPr id="21" name="Grupp 20">
            <a:extLst>
              <a:ext uri="{FF2B5EF4-FFF2-40B4-BE49-F238E27FC236}">
                <a16:creationId xmlns:a16="http://schemas.microsoft.com/office/drawing/2014/main" id="{3D00F083-49CC-4D41-01D6-6042C2475A3B}"/>
              </a:ext>
            </a:extLst>
          </p:cNvPr>
          <p:cNvGrpSpPr/>
          <p:nvPr/>
        </p:nvGrpSpPr>
        <p:grpSpPr>
          <a:xfrm>
            <a:off x="579295" y="2197568"/>
            <a:ext cx="5184284" cy="1999119"/>
            <a:chOff x="339591" y="1725937"/>
            <a:chExt cx="11512818" cy="4529747"/>
          </a:xfrm>
        </p:grpSpPr>
        <p:sp>
          <p:nvSpPr>
            <p:cNvPr id="22" name="Frihandsfigur: Form 21">
              <a:extLst>
                <a:ext uri="{FF2B5EF4-FFF2-40B4-BE49-F238E27FC236}">
                  <a16:creationId xmlns:a16="http://schemas.microsoft.com/office/drawing/2014/main" id="{A1E08BE6-71F8-C8D0-415D-2D14959443A7}"/>
                </a:ext>
              </a:extLst>
            </p:cNvPr>
            <p:cNvSpPr/>
            <p:nvPr/>
          </p:nvSpPr>
          <p:spPr>
            <a:xfrm>
              <a:off x="8303423" y="1755312"/>
              <a:ext cx="3548986" cy="1814341"/>
            </a:xfrm>
            <a:custGeom>
              <a:avLst/>
              <a:gdLst>
                <a:gd name="connsiteX0" fmla="*/ 9231875 w 10383320"/>
                <a:gd name="connsiteY0" fmla="*/ 4401778 h 5695044"/>
                <a:gd name="connsiteX1" fmla="*/ 10363989 w 10383320"/>
                <a:gd name="connsiteY1" fmla="*/ 3255149 h 5695044"/>
                <a:gd name="connsiteX2" fmla="*/ 9725361 w 10383320"/>
                <a:gd name="connsiteY2" fmla="*/ 1411835 h 5695044"/>
                <a:gd name="connsiteX3" fmla="*/ 7083761 w 10383320"/>
                <a:gd name="connsiteY3" fmla="*/ 700635 h 5695044"/>
                <a:gd name="connsiteX4" fmla="*/ 5559761 w 10383320"/>
                <a:gd name="connsiteY4" fmla="*/ 1890806 h 5695044"/>
                <a:gd name="connsiteX5" fmla="*/ 3861589 w 10383320"/>
                <a:gd name="connsiteY5" fmla="*/ 221664 h 5695044"/>
                <a:gd name="connsiteX6" fmla="*/ 1394161 w 10383320"/>
                <a:gd name="connsiteY6" fmla="*/ 192635 h 5695044"/>
                <a:gd name="connsiteX7" fmla="*/ 15304 w 10383320"/>
                <a:gd name="connsiteY7" fmla="*/ 1832749 h 5695044"/>
                <a:gd name="connsiteX8" fmla="*/ 741018 w 10383320"/>
                <a:gd name="connsiteY8" fmla="*/ 3734121 h 5695044"/>
                <a:gd name="connsiteX9" fmla="*/ 2047304 w 10383320"/>
                <a:gd name="connsiteY9" fmla="*/ 3893778 h 5695044"/>
                <a:gd name="connsiteX10" fmla="*/ 1786046 w 10383320"/>
                <a:gd name="connsiteY10" fmla="*/ 4953321 h 5695044"/>
                <a:gd name="connsiteX11" fmla="*/ 2787532 w 10383320"/>
                <a:gd name="connsiteY11" fmla="*/ 5693549 h 5695044"/>
                <a:gd name="connsiteX12" fmla="*/ 5400104 w 10383320"/>
                <a:gd name="connsiteY12" fmla="*/ 4764635 h 5695044"/>
                <a:gd name="connsiteX13" fmla="*/ 7504675 w 10383320"/>
                <a:gd name="connsiteY13" fmla="*/ 5679035 h 5695044"/>
                <a:gd name="connsiteX14" fmla="*/ 9289932 w 10383320"/>
                <a:gd name="connsiteY14" fmla="*/ 4372749 h 5695044"/>
                <a:gd name="connsiteX15" fmla="*/ 9231875 w 10383320"/>
                <a:gd name="connsiteY15" fmla="*/ 4401778 h 5695044"/>
                <a:gd name="connsiteX0" fmla="*/ 9289932 w 10380163"/>
                <a:gd name="connsiteY0" fmla="*/ 4372749 h 5695044"/>
                <a:gd name="connsiteX1" fmla="*/ 10363989 w 10380163"/>
                <a:gd name="connsiteY1" fmla="*/ 3255149 h 5695044"/>
                <a:gd name="connsiteX2" fmla="*/ 9725361 w 10380163"/>
                <a:gd name="connsiteY2" fmla="*/ 1411835 h 5695044"/>
                <a:gd name="connsiteX3" fmla="*/ 7083761 w 10380163"/>
                <a:gd name="connsiteY3" fmla="*/ 700635 h 5695044"/>
                <a:gd name="connsiteX4" fmla="*/ 5559761 w 10380163"/>
                <a:gd name="connsiteY4" fmla="*/ 1890806 h 5695044"/>
                <a:gd name="connsiteX5" fmla="*/ 3861589 w 10380163"/>
                <a:gd name="connsiteY5" fmla="*/ 221664 h 5695044"/>
                <a:gd name="connsiteX6" fmla="*/ 1394161 w 10380163"/>
                <a:gd name="connsiteY6" fmla="*/ 192635 h 5695044"/>
                <a:gd name="connsiteX7" fmla="*/ 15304 w 10380163"/>
                <a:gd name="connsiteY7" fmla="*/ 1832749 h 5695044"/>
                <a:gd name="connsiteX8" fmla="*/ 741018 w 10380163"/>
                <a:gd name="connsiteY8" fmla="*/ 3734121 h 5695044"/>
                <a:gd name="connsiteX9" fmla="*/ 2047304 w 10380163"/>
                <a:gd name="connsiteY9" fmla="*/ 3893778 h 5695044"/>
                <a:gd name="connsiteX10" fmla="*/ 1786046 w 10380163"/>
                <a:gd name="connsiteY10" fmla="*/ 4953321 h 5695044"/>
                <a:gd name="connsiteX11" fmla="*/ 2787532 w 10380163"/>
                <a:gd name="connsiteY11" fmla="*/ 5693549 h 5695044"/>
                <a:gd name="connsiteX12" fmla="*/ 5400104 w 10380163"/>
                <a:gd name="connsiteY12" fmla="*/ 4764635 h 5695044"/>
                <a:gd name="connsiteX13" fmla="*/ 7504675 w 10380163"/>
                <a:gd name="connsiteY13" fmla="*/ 5679035 h 5695044"/>
                <a:gd name="connsiteX14" fmla="*/ 9289932 w 10380163"/>
                <a:gd name="connsiteY14" fmla="*/ 4372749 h 5695044"/>
                <a:gd name="connsiteX0" fmla="*/ 9289932 w 10380163"/>
                <a:gd name="connsiteY0" fmla="*/ 4315092 h 5637387"/>
                <a:gd name="connsiteX1" fmla="*/ 10363989 w 10380163"/>
                <a:gd name="connsiteY1" fmla="*/ 3197492 h 5637387"/>
                <a:gd name="connsiteX2" fmla="*/ 9725361 w 10380163"/>
                <a:gd name="connsiteY2" fmla="*/ 1354178 h 5637387"/>
                <a:gd name="connsiteX3" fmla="*/ 7083761 w 10380163"/>
                <a:gd name="connsiteY3" fmla="*/ 642978 h 5637387"/>
                <a:gd name="connsiteX4" fmla="*/ 5559761 w 10380163"/>
                <a:gd name="connsiteY4" fmla="*/ 730063 h 5637387"/>
                <a:gd name="connsiteX5" fmla="*/ 3861589 w 10380163"/>
                <a:gd name="connsiteY5" fmla="*/ 164007 h 5637387"/>
                <a:gd name="connsiteX6" fmla="*/ 1394161 w 10380163"/>
                <a:gd name="connsiteY6" fmla="*/ 134978 h 5637387"/>
                <a:gd name="connsiteX7" fmla="*/ 15304 w 10380163"/>
                <a:gd name="connsiteY7" fmla="*/ 1775092 h 5637387"/>
                <a:gd name="connsiteX8" fmla="*/ 741018 w 10380163"/>
                <a:gd name="connsiteY8" fmla="*/ 3676464 h 5637387"/>
                <a:gd name="connsiteX9" fmla="*/ 2047304 w 10380163"/>
                <a:gd name="connsiteY9" fmla="*/ 3836121 h 5637387"/>
                <a:gd name="connsiteX10" fmla="*/ 1786046 w 10380163"/>
                <a:gd name="connsiteY10" fmla="*/ 4895664 h 5637387"/>
                <a:gd name="connsiteX11" fmla="*/ 2787532 w 10380163"/>
                <a:gd name="connsiteY11" fmla="*/ 5635892 h 5637387"/>
                <a:gd name="connsiteX12" fmla="*/ 5400104 w 10380163"/>
                <a:gd name="connsiteY12" fmla="*/ 4706978 h 5637387"/>
                <a:gd name="connsiteX13" fmla="*/ 7504675 w 10380163"/>
                <a:gd name="connsiteY13" fmla="*/ 5621378 h 5637387"/>
                <a:gd name="connsiteX14" fmla="*/ 9289932 w 10380163"/>
                <a:gd name="connsiteY14" fmla="*/ 4315092 h 5637387"/>
                <a:gd name="connsiteX0" fmla="*/ 9289932 w 10374586"/>
                <a:gd name="connsiteY0" fmla="*/ 4315092 h 5637387"/>
                <a:gd name="connsiteX1" fmla="*/ 10363989 w 10374586"/>
                <a:gd name="connsiteY1" fmla="*/ 3197492 h 5637387"/>
                <a:gd name="connsiteX2" fmla="*/ 9725361 w 10374586"/>
                <a:gd name="connsiteY2" fmla="*/ 1354178 h 5637387"/>
                <a:gd name="connsiteX3" fmla="*/ 7954618 w 10374586"/>
                <a:gd name="connsiteY3" fmla="*/ 541378 h 5637387"/>
                <a:gd name="connsiteX4" fmla="*/ 5559761 w 10374586"/>
                <a:gd name="connsiteY4" fmla="*/ 730063 h 5637387"/>
                <a:gd name="connsiteX5" fmla="*/ 3861589 w 10374586"/>
                <a:gd name="connsiteY5" fmla="*/ 164007 h 5637387"/>
                <a:gd name="connsiteX6" fmla="*/ 1394161 w 10374586"/>
                <a:gd name="connsiteY6" fmla="*/ 134978 h 5637387"/>
                <a:gd name="connsiteX7" fmla="*/ 15304 w 10374586"/>
                <a:gd name="connsiteY7" fmla="*/ 1775092 h 5637387"/>
                <a:gd name="connsiteX8" fmla="*/ 741018 w 10374586"/>
                <a:gd name="connsiteY8" fmla="*/ 3676464 h 5637387"/>
                <a:gd name="connsiteX9" fmla="*/ 2047304 w 10374586"/>
                <a:gd name="connsiteY9" fmla="*/ 3836121 h 5637387"/>
                <a:gd name="connsiteX10" fmla="*/ 1786046 w 10374586"/>
                <a:gd name="connsiteY10" fmla="*/ 4895664 h 5637387"/>
                <a:gd name="connsiteX11" fmla="*/ 2787532 w 10374586"/>
                <a:gd name="connsiteY11" fmla="*/ 5635892 h 5637387"/>
                <a:gd name="connsiteX12" fmla="*/ 5400104 w 10374586"/>
                <a:gd name="connsiteY12" fmla="*/ 4706978 h 5637387"/>
                <a:gd name="connsiteX13" fmla="*/ 7504675 w 10374586"/>
                <a:gd name="connsiteY13" fmla="*/ 5621378 h 5637387"/>
                <a:gd name="connsiteX14" fmla="*/ 9289932 w 10374586"/>
                <a:gd name="connsiteY14" fmla="*/ 4315092 h 5637387"/>
                <a:gd name="connsiteX0" fmla="*/ 9289932 w 10374586"/>
                <a:gd name="connsiteY0" fmla="*/ 4443631 h 5765926"/>
                <a:gd name="connsiteX1" fmla="*/ 10363989 w 10374586"/>
                <a:gd name="connsiteY1" fmla="*/ 3326031 h 5765926"/>
                <a:gd name="connsiteX2" fmla="*/ 9725361 w 10374586"/>
                <a:gd name="connsiteY2" fmla="*/ 1482717 h 5765926"/>
                <a:gd name="connsiteX3" fmla="*/ 7954618 w 10374586"/>
                <a:gd name="connsiteY3" fmla="*/ 669917 h 5765926"/>
                <a:gd name="connsiteX4" fmla="*/ 5559761 w 10374586"/>
                <a:gd name="connsiteY4" fmla="*/ 858602 h 5765926"/>
                <a:gd name="connsiteX5" fmla="*/ 3164904 w 10374586"/>
                <a:gd name="connsiteY5" fmla="*/ 60317 h 5765926"/>
                <a:gd name="connsiteX6" fmla="*/ 1394161 w 10374586"/>
                <a:gd name="connsiteY6" fmla="*/ 263517 h 5765926"/>
                <a:gd name="connsiteX7" fmla="*/ 15304 w 10374586"/>
                <a:gd name="connsiteY7" fmla="*/ 1903631 h 5765926"/>
                <a:gd name="connsiteX8" fmla="*/ 741018 w 10374586"/>
                <a:gd name="connsiteY8" fmla="*/ 3805003 h 5765926"/>
                <a:gd name="connsiteX9" fmla="*/ 2047304 w 10374586"/>
                <a:gd name="connsiteY9" fmla="*/ 3964660 h 5765926"/>
                <a:gd name="connsiteX10" fmla="*/ 1786046 w 10374586"/>
                <a:gd name="connsiteY10" fmla="*/ 5024203 h 5765926"/>
                <a:gd name="connsiteX11" fmla="*/ 2787532 w 10374586"/>
                <a:gd name="connsiteY11" fmla="*/ 5764431 h 5765926"/>
                <a:gd name="connsiteX12" fmla="*/ 5400104 w 10374586"/>
                <a:gd name="connsiteY12" fmla="*/ 4835517 h 5765926"/>
                <a:gd name="connsiteX13" fmla="*/ 7504675 w 10374586"/>
                <a:gd name="connsiteY13" fmla="*/ 5749917 h 5765926"/>
                <a:gd name="connsiteX14" fmla="*/ 9289932 w 10374586"/>
                <a:gd name="connsiteY14" fmla="*/ 4443631 h 5765926"/>
                <a:gd name="connsiteX0" fmla="*/ 9289932 w 10374586"/>
                <a:gd name="connsiteY0" fmla="*/ 4417073 h 5739368"/>
                <a:gd name="connsiteX1" fmla="*/ 10363989 w 10374586"/>
                <a:gd name="connsiteY1" fmla="*/ 3299473 h 5739368"/>
                <a:gd name="connsiteX2" fmla="*/ 9725361 w 10374586"/>
                <a:gd name="connsiteY2" fmla="*/ 1456159 h 5739368"/>
                <a:gd name="connsiteX3" fmla="*/ 7954618 w 10374586"/>
                <a:gd name="connsiteY3" fmla="*/ 643359 h 5739368"/>
                <a:gd name="connsiteX4" fmla="*/ 5545246 w 10374586"/>
                <a:gd name="connsiteY4" fmla="*/ 469187 h 5739368"/>
                <a:gd name="connsiteX5" fmla="*/ 3164904 w 10374586"/>
                <a:gd name="connsiteY5" fmla="*/ 33759 h 5739368"/>
                <a:gd name="connsiteX6" fmla="*/ 1394161 w 10374586"/>
                <a:gd name="connsiteY6" fmla="*/ 236959 h 5739368"/>
                <a:gd name="connsiteX7" fmla="*/ 15304 w 10374586"/>
                <a:gd name="connsiteY7" fmla="*/ 1877073 h 5739368"/>
                <a:gd name="connsiteX8" fmla="*/ 741018 w 10374586"/>
                <a:gd name="connsiteY8" fmla="*/ 3778445 h 5739368"/>
                <a:gd name="connsiteX9" fmla="*/ 2047304 w 10374586"/>
                <a:gd name="connsiteY9" fmla="*/ 3938102 h 5739368"/>
                <a:gd name="connsiteX10" fmla="*/ 1786046 w 10374586"/>
                <a:gd name="connsiteY10" fmla="*/ 4997645 h 5739368"/>
                <a:gd name="connsiteX11" fmla="*/ 2787532 w 10374586"/>
                <a:gd name="connsiteY11" fmla="*/ 5737873 h 5739368"/>
                <a:gd name="connsiteX12" fmla="*/ 5400104 w 10374586"/>
                <a:gd name="connsiteY12" fmla="*/ 4808959 h 5739368"/>
                <a:gd name="connsiteX13" fmla="*/ 7504675 w 10374586"/>
                <a:gd name="connsiteY13" fmla="*/ 5723359 h 5739368"/>
                <a:gd name="connsiteX14" fmla="*/ 9289932 w 10374586"/>
                <a:gd name="connsiteY14" fmla="*/ 4417073 h 5739368"/>
                <a:gd name="connsiteX0" fmla="*/ 9289241 w 10373895"/>
                <a:gd name="connsiteY0" fmla="*/ 4417073 h 5739313"/>
                <a:gd name="connsiteX1" fmla="*/ 10363298 w 10373895"/>
                <a:gd name="connsiteY1" fmla="*/ 3299473 h 5739313"/>
                <a:gd name="connsiteX2" fmla="*/ 9724670 w 10373895"/>
                <a:gd name="connsiteY2" fmla="*/ 1456159 h 5739313"/>
                <a:gd name="connsiteX3" fmla="*/ 7953927 w 10373895"/>
                <a:gd name="connsiteY3" fmla="*/ 643359 h 5739313"/>
                <a:gd name="connsiteX4" fmla="*/ 5544555 w 10373895"/>
                <a:gd name="connsiteY4" fmla="*/ 469187 h 5739313"/>
                <a:gd name="connsiteX5" fmla="*/ 3164213 w 10373895"/>
                <a:gd name="connsiteY5" fmla="*/ 33759 h 5739313"/>
                <a:gd name="connsiteX6" fmla="*/ 1393470 w 10373895"/>
                <a:gd name="connsiteY6" fmla="*/ 236959 h 5739313"/>
                <a:gd name="connsiteX7" fmla="*/ 14613 w 10373895"/>
                <a:gd name="connsiteY7" fmla="*/ 1877073 h 5739313"/>
                <a:gd name="connsiteX8" fmla="*/ 740327 w 10373895"/>
                <a:gd name="connsiteY8" fmla="*/ 3778445 h 5739313"/>
                <a:gd name="connsiteX9" fmla="*/ 1872441 w 10373895"/>
                <a:gd name="connsiteY9" fmla="*/ 4054217 h 5739313"/>
                <a:gd name="connsiteX10" fmla="*/ 1785355 w 10373895"/>
                <a:gd name="connsiteY10" fmla="*/ 4997645 h 5739313"/>
                <a:gd name="connsiteX11" fmla="*/ 2786841 w 10373895"/>
                <a:gd name="connsiteY11" fmla="*/ 5737873 h 5739313"/>
                <a:gd name="connsiteX12" fmla="*/ 5399413 w 10373895"/>
                <a:gd name="connsiteY12" fmla="*/ 4808959 h 5739313"/>
                <a:gd name="connsiteX13" fmla="*/ 7503984 w 10373895"/>
                <a:gd name="connsiteY13" fmla="*/ 5723359 h 5739313"/>
                <a:gd name="connsiteX14" fmla="*/ 9289241 w 10373895"/>
                <a:gd name="connsiteY14" fmla="*/ 4417073 h 5739313"/>
                <a:gd name="connsiteX0" fmla="*/ 9289241 w 10373895"/>
                <a:gd name="connsiteY0" fmla="*/ 4417073 h 5737882"/>
                <a:gd name="connsiteX1" fmla="*/ 10363298 w 10373895"/>
                <a:gd name="connsiteY1" fmla="*/ 3299473 h 5737882"/>
                <a:gd name="connsiteX2" fmla="*/ 9724670 w 10373895"/>
                <a:gd name="connsiteY2" fmla="*/ 1456159 h 5737882"/>
                <a:gd name="connsiteX3" fmla="*/ 7953927 w 10373895"/>
                <a:gd name="connsiteY3" fmla="*/ 643359 h 5737882"/>
                <a:gd name="connsiteX4" fmla="*/ 5544555 w 10373895"/>
                <a:gd name="connsiteY4" fmla="*/ 469187 h 5737882"/>
                <a:gd name="connsiteX5" fmla="*/ 3164213 w 10373895"/>
                <a:gd name="connsiteY5" fmla="*/ 33759 h 5737882"/>
                <a:gd name="connsiteX6" fmla="*/ 1393470 w 10373895"/>
                <a:gd name="connsiteY6" fmla="*/ 236959 h 5737882"/>
                <a:gd name="connsiteX7" fmla="*/ 14613 w 10373895"/>
                <a:gd name="connsiteY7" fmla="*/ 1877073 h 5737882"/>
                <a:gd name="connsiteX8" fmla="*/ 740327 w 10373895"/>
                <a:gd name="connsiteY8" fmla="*/ 3778445 h 5737882"/>
                <a:gd name="connsiteX9" fmla="*/ 1872441 w 10373895"/>
                <a:gd name="connsiteY9" fmla="*/ 4054217 h 5737882"/>
                <a:gd name="connsiteX10" fmla="*/ 1785355 w 10373895"/>
                <a:gd name="connsiteY10" fmla="*/ 4997645 h 5737882"/>
                <a:gd name="connsiteX11" fmla="*/ 2786841 w 10373895"/>
                <a:gd name="connsiteY11" fmla="*/ 5737873 h 5737882"/>
                <a:gd name="connsiteX12" fmla="*/ 5399413 w 10373895"/>
                <a:gd name="connsiteY12" fmla="*/ 4983131 h 5737882"/>
                <a:gd name="connsiteX13" fmla="*/ 7503984 w 10373895"/>
                <a:gd name="connsiteY13" fmla="*/ 5723359 h 5737882"/>
                <a:gd name="connsiteX14" fmla="*/ 9289241 w 10373895"/>
                <a:gd name="connsiteY14" fmla="*/ 4417073 h 5737882"/>
                <a:gd name="connsiteX0" fmla="*/ 9289241 w 10373895"/>
                <a:gd name="connsiteY0" fmla="*/ 4417073 h 5737882"/>
                <a:gd name="connsiteX1" fmla="*/ 10363298 w 10373895"/>
                <a:gd name="connsiteY1" fmla="*/ 3299473 h 5737882"/>
                <a:gd name="connsiteX2" fmla="*/ 9724670 w 10373895"/>
                <a:gd name="connsiteY2" fmla="*/ 1456159 h 5737882"/>
                <a:gd name="connsiteX3" fmla="*/ 7953927 w 10373895"/>
                <a:gd name="connsiteY3" fmla="*/ 643359 h 5737882"/>
                <a:gd name="connsiteX4" fmla="*/ 5544555 w 10373895"/>
                <a:gd name="connsiteY4" fmla="*/ 469187 h 5737882"/>
                <a:gd name="connsiteX5" fmla="*/ 3164213 w 10373895"/>
                <a:gd name="connsiteY5" fmla="*/ 33759 h 5737882"/>
                <a:gd name="connsiteX6" fmla="*/ 1393470 w 10373895"/>
                <a:gd name="connsiteY6" fmla="*/ 236959 h 5737882"/>
                <a:gd name="connsiteX7" fmla="*/ 14613 w 10373895"/>
                <a:gd name="connsiteY7" fmla="*/ 1877073 h 5737882"/>
                <a:gd name="connsiteX8" fmla="*/ 740327 w 10373895"/>
                <a:gd name="connsiteY8" fmla="*/ 3778445 h 5737882"/>
                <a:gd name="connsiteX9" fmla="*/ 1872441 w 10373895"/>
                <a:gd name="connsiteY9" fmla="*/ 4054217 h 5737882"/>
                <a:gd name="connsiteX10" fmla="*/ 1785355 w 10373895"/>
                <a:gd name="connsiteY10" fmla="*/ 4997645 h 5737882"/>
                <a:gd name="connsiteX11" fmla="*/ 3207755 w 10373895"/>
                <a:gd name="connsiteY11" fmla="*/ 5737873 h 5737882"/>
                <a:gd name="connsiteX12" fmla="*/ 5399413 w 10373895"/>
                <a:gd name="connsiteY12" fmla="*/ 4983131 h 5737882"/>
                <a:gd name="connsiteX13" fmla="*/ 7503984 w 10373895"/>
                <a:gd name="connsiteY13" fmla="*/ 5723359 h 5737882"/>
                <a:gd name="connsiteX14" fmla="*/ 9289241 w 10373895"/>
                <a:gd name="connsiteY14" fmla="*/ 4417073 h 5737882"/>
                <a:gd name="connsiteX0" fmla="*/ 9289241 w 10373895"/>
                <a:gd name="connsiteY0" fmla="*/ 4417073 h 5738588"/>
                <a:gd name="connsiteX1" fmla="*/ 10363298 w 10373895"/>
                <a:gd name="connsiteY1" fmla="*/ 3299473 h 5738588"/>
                <a:gd name="connsiteX2" fmla="*/ 9724670 w 10373895"/>
                <a:gd name="connsiteY2" fmla="*/ 1456159 h 5738588"/>
                <a:gd name="connsiteX3" fmla="*/ 7953927 w 10373895"/>
                <a:gd name="connsiteY3" fmla="*/ 643359 h 5738588"/>
                <a:gd name="connsiteX4" fmla="*/ 5544555 w 10373895"/>
                <a:gd name="connsiteY4" fmla="*/ 469187 h 5738588"/>
                <a:gd name="connsiteX5" fmla="*/ 3164213 w 10373895"/>
                <a:gd name="connsiteY5" fmla="*/ 33759 h 5738588"/>
                <a:gd name="connsiteX6" fmla="*/ 1393470 w 10373895"/>
                <a:gd name="connsiteY6" fmla="*/ 236959 h 5738588"/>
                <a:gd name="connsiteX7" fmla="*/ 14613 w 10373895"/>
                <a:gd name="connsiteY7" fmla="*/ 1877073 h 5738588"/>
                <a:gd name="connsiteX8" fmla="*/ 740327 w 10373895"/>
                <a:gd name="connsiteY8" fmla="*/ 3778445 h 5738588"/>
                <a:gd name="connsiteX9" fmla="*/ 1872441 w 10373895"/>
                <a:gd name="connsiteY9" fmla="*/ 4054217 h 5738588"/>
                <a:gd name="connsiteX10" fmla="*/ 2090155 w 10373895"/>
                <a:gd name="connsiteY10" fmla="*/ 5099245 h 5738588"/>
                <a:gd name="connsiteX11" fmla="*/ 3207755 w 10373895"/>
                <a:gd name="connsiteY11" fmla="*/ 5737873 h 5738588"/>
                <a:gd name="connsiteX12" fmla="*/ 5399413 w 10373895"/>
                <a:gd name="connsiteY12" fmla="*/ 4983131 h 5738588"/>
                <a:gd name="connsiteX13" fmla="*/ 7503984 w 10373895"/>
                <a:gd name="connsiteY13" fmla="*/ 5723359 h 5738588"/>
                <a:gd name="connsiteX14" fmla="*/ 9289241 w 10373895"/>
                <a:gd name="connsiteY14" fmla="*/ 4417073 h 5738588"/>
                <a:gd name="connsiteX0" fmla="*/ 9289241 w 10373895"/>
                <a:gd name="connsiteY0" fmla="*/ 4417073 h 5738787"/>
                <a:gd name="connsiteX1" fmla="*/ 10363298 w 10373895"/>
                <a:gd name="connsiteY1" fmla="*/ 3299473 h 5738787"/>
                <a:gd name="connsiteX2" fmla="*/ 9724670 w 10373895"/>
                <a:gd name="connsiteY2" fmla="*/ 1456159 h 5738787"/>
                <a:gd name="connsiteX3" fmla="*/ 7953927 w 10373895"/>
                <a:gd name="connsiteY3" fmla="*/ 643359 h 5738787"/>
                <a:gd name="connsiteX4" fmla="*/ 5544555 w 10373895"/>
                <a:gd name="connsiteY4" fmla="*/ 469187 h 5738787"/>
                <a:gd name="connsiteX5" fmla="*/ 3164213 w 10373895"/>
                <a:gd name="connsiteY5" fmla="*/ 33759 h 5738787"/>
                <a:gd name="connsiteX6" fmla="*/ 1393470 w 10373895"/>
                <a:gd name="connsiteY6" fmla="*/ 236959 h 5738787"/>
                <a:gd name="connsiteX7" fmla="*/ 14613 w 10373895"/>
                <a:gd name="connsiteY7" fmla="*/ 1877073 h 5738787"/>
                <a:gd name="connsiteX8" fmla="*/ 740327 w 10373895"/>
                <a:gd name="connsiteY8" fmla="*/ 3778445 h 5738787"/>
                <a:gd name="connsiteX9" fmla="*/ 1872441 w 10373895"/>
                <a:gd name="connsiteY9" fmla="*/ 4054217 h 5738787"/>
                <a:gd name="connsiteX10" fmla="*/ 2090155 w 10373895"/>
                <a:gd name="connsiteY10" fmla="*/ 5099245 h 5738787"/>
                <a:gd name="connsiteX11" fmla="*/ 3207755 w 10373895"/>
                <a:gd name="connsiteY11" fmla="*/ 5737873 h 5738787"/>
                <a:gd name="connsiteX12" fmla="*/ 5399413 w 10373895"/>
                <a:gd name="connsiteY12" fmla="*/ 4983131 h 5738787"/>
                <a:gd name="connsiteX13" fmla="*/ 7503984 w 10373895"/>
                <a:gd name="connsiteY13" fmla="*/ 5723359 h 5738787"/>
                <a:gd name="connsiteX14" fmla="*/ 9289241 w 10373895"/>
                <a:gd name="connsiteY14" fmla="*/ 4417073 h 5738787"/>
                <a:gd name="connsiteX0" fmla="*/ 9310819 w 10395473"/>
                <a:gd name="connsiteY0" fmla="*/ 4417073 h 5738787"/>
                <a:gd name="connsiteX1" fmla="*/ 10384876 w 10395473"/>
                <a:gd name="connsiteY1" fmla="*/ 3299473 h 5738787"/>
                <a:gd name="connsiteX2" fmla="*/ 9746248 w 10395473"/>
                <a:gd name="connsiteY2" fmla="*/ 1456159 h 5738787"/>
                <a:gd name="connsiteX3" fmla="*/ 7975505 w 10395473"/>
                <a:gd name="connsiteY3" fmla="*/ 643359 h 5738787"/>
                <a:gd name="connsiteX4" fmla="*/ 5566133 w 10395473"/>
                <a:gd name="connsiteY4" fmla="*/ 469187 h 5738787"/>
                <a:gd name="connsiteX5" fmla="*/ 3185791 w 10395473"/>
                <a:gd name="connsiteY5" fmla="*/ 33759 h 5738787"/>
                <a:gd name="connsiteX6" fmla="*/ 1415048 w 10395473"/>
                <a:gd name="connsiteY6" fmla="*/ 236959 h 5738787"/>
                <a:gd name="connsiteX7" fmla="*/ 36191 w 10395473"/>
                <a:gd name="connsiteY7" fmla="*/ 1877073 h 5738787"/>
                <a:gd name="connsiteX8" fmla="*/ 529676 w 10395473"/>
                <a:gd name="connsiteY8" fmla="*/ 3531702 h 5738787"/>
                <a:gd name="connsiteX9" fmla="*/ 1894019 w 10395473"/>
                <a:gd name="connsiteY9" fmla="*/ 4054217 h 5738787"/>
                <a:gd name="connsiteX10" fmla="*/ 2111733 w 10395473"/>
                <a:gd name="connsiteY10" fmla="*/ 5099245 h 5738787"/>
                <a:gd name="connsiteX11" fmla="*/ 3229333 w 10395473"/>
                <a:gd name="connsiteY11" fmla="*/ 5737873 h 5738787"/>
                <a:gd name="connsiteX12" fmla="*/ 5420991 w 10395473"/>
                <a:gd name="connsiteY12" fmla="*/ 4983131 h 5738787"/>
                <a:gd name="connsiteX13" fmla="*/ 7525562 w 10395473"/>
                <a:gd name="connsiteY13" fmla="*/ 5723359 h 5738787"/>
                <a:gd name="connsiteX14" fmla="*/ 9310819 w 10395473"/>
                <a:gd name="connsiteY14" fmla="*/ 4417073 h 5738787"/>
                <a:gd name="connsiteX0" fmla="*/ 9310819 w 10395285"/>
                <a:gd name="connsiteY0" fmla="*/ 4417073 h 5738787"/>
                <a:gd name="connsiteX1" fmla="*/ 10384876 w 10395285"/>
                <a:gd name="connsiteY1" fmla="*/ 3299473 h 5738787"/>
                <a:gd name="connsiteX2" fmla="*/ 9746248 w 10395285"/>
                <a:gd name="connsiteY2" fmla="*/ 1456159 h 5738787"/>
                <a:gd name="connsiteX3" fmla="*/ 8019048 w 10395285"/>
                <a:gd name="connsiteY3" fmla="*/ 353073 h 5738787"/>
                <a:gd name="connsiteX4" fmla="*/ 5566133 w 10395285"/>
                <a:gd name="connsiteY4" fmla="*/ 469187 h 5738787"/>
                <a:gd name="connsiteX5" fmla="*/ 3185791 w 10395285"/>
                <a:gd name="connsiteY5" fmla="*/ 33759 h 5738787"/>
                <a:gd name="connsiteX6" fmla="*/ 1415048 w 10395285"/>
                <a:gd name="connsiteY6" fmla="*/ 236959 h 5738787"/>
                <a:gd name="connsiteX7" fmla="*/ 36191 w 10395285"/>
                <a:gd name="connsiteY7" fmla="*/ 1877073 h 5738787"/>
                <a:gd name="connsiteX8" fmla="*/ 529676 w 10395285"/>
                <a:gd name="connsiteY8" fmla="*/ 3531702 h 5738787"/>
                <a:gd name="connsiteX9" fmla="*/ 1894019 w 10395285"/>
                <a:gd name="connsiteY9" fmla="*/ 4054217 h 5738787"/>
                <a:gd name="connsiteX10" fmla="*/ 2111733 w 10395285"/>
                <a:gd name="connsiteY10" fmla="*/ 5099245 h 5738787"/>
                <a:gd name="connsiteX11" fmla="*/ 3229333 w 10395285"/>
                <a:gd name="connsiteY11" fmla="*/ 5737873 h 5738787"/>
                <a:gd name="connsiteX12" fmla="*/ 5420991 w 10395285"/>
                <a:gd name="connsiteY12" fmla="*/ 4983131 h 5738787"/>
                <a:gd name="connsiteX13" fmla="*/ 7525562 w 10395285"/>
                <a:gd name="connsiteY13" fmla="*/ 5723359 h 5738787"/>
                <a:gd name="connsiteX14" fmla="*/ 9310819 w 10395285"/>
                <a:gd name="connsiteY14" fmla="*/ 4417073 h 5738787"/>
                <a:gd name="connsiteX0" fmla="*/ 8889905 w 10415138"/>
                <a:gd name="connsiteY0" fmla="*/ 4489644 h 5738787"/>
                <a:gd name="connsiteX1" fmla="*/ 10384876 w 10415138"/>
                <a:gd name="connsiteY1" fmla="*/ 3299473 h 5738787"/>
                <a:gd name="connsiteX2" fmla="*/ 9746248 w 10415138"/>
                <a:gd name="connsiteY2" fmla="*/ 1456159 h 5738787"/>
                <a:gd name="connsiteX3" fmla="*/ 8019048 w 10415138"/>
                <a:gd name="connsiteY3" fmla="*/ 353073 h 5738787"/>
                <a:gd name="connsiteX4" fmla="*/ 5566133 w 10415138"/>
                <a:gd name="connsiteY4" fmla="*/ 469187 h 5738787"/>
                <a:gd name="connsiteX5" fmla="*/ 3185791 w 10415138"/>
                <a:gd name="connsiteY5" fmla="*/ 33759 h 5738787"/>
                <a:gd name="connsiteX6" fmla="*/ 1415048 w 10415138"/>
                <a:gd name="connsiteY6" fmla="*/ 236959 h 5738787"/>
                <a:gd name="connsiteX7" fmla="*/ 36191 w 10415138"/>
                <a:gd name="connsiteY7" fmla="*/ 1877073 h 5738787"/>
                <a:gd name="connsiteX8" fmla="*/ 529676 w 10415138"/>
                <a:gd name="connsiteY8" fmla="*/ 3531702 h 5738787"/>
                <a:gd name="connsiteX9" fmla="*/ 1894019 w 10415138"/>
                <a:gd name="connsiteY9" fmla="*/ 4054217 h 5738787"/>
                <a:gd name="connsiteX10" fmla="*/ 2111733 w 10415138"/>
                <a:gd name="connsiteY10" fmla="*/ 5099245 h 5738787"/>
                <a:gd name="connsiteX11" fmla="*/ 3229333 w 10415138"/>
                <a:gd name="connsiteY11" fmla="*/ 5737873 h 5738787"/>
                <a:gd name="connsiteX12" fmla="*/ 5420991 w 10415138"/>
                <a:gd name="connsiteY12" fmla="*/ 4983131 h 5738787"/>
                <a:gd name="connsiteX13" fmla="*/ 7525562 w 10415138"/>
                <a:gd name="connsiteY13" fmla="*/ 5723359 h 5738787"/>
                <a:gd name="connsiteX14" fmla="*/ 8889905 w 10415138"/>
                <a:gd name="connsiteY14" fmla="*/ 4489644 h 5738787"/>
                <a:gd name="connsiteX0" fmla="*/ 8889905 w 10415138"/>
                <a:gd name="connsiteY0" fmla="*/ 4489644 h 5738507"/>
                <a:gd name="connsiteX1" fmla="*/ 10384876 w 10415138"/>
                <a:gd name="connsiteY1" fmla="*/ 3299473 h 5738507"/>
                <a:gd name="connsiteX2" fmla="*/ 9746248 w 10415138"/>
                <a:gd name="connsiteY2" fmla="*/ 1456159 h 5738507"/>
                <a:gd name="connsiteX3" fmla="*/ 8019048 w 10415138"/>
                <a:gd name="connsiteY3" fmla="*/ 353073 h 5738507"/>
                <a:gd name="connsiteX4" fmla="*/ 5566133 w 10415138"/>
                <a:gd name="connsiteY4" fmla="*/ 469187 h 5738507"/>
                <a:gd name="connsiteX5" fmla="*/ 3185791 w 10415138"/>
                <a:gd name="connsiteY5" fmla="*/ 33759 h 5738507"/>
                <a:gd name="connsiteX6" fmla="*/ 1415048 w 10415138"/>
                <a:gd name="connsiteY6" fmla="*/ 236959 h 5738507"/>
                <a:gd name="connsiteX7" fmla="*/ 36191 w 10415138"/>
                <a:gd name="connsiteY7" fmla="*/ 1877073 h 5738507"/>
                <a:gd name="connsiteX8" fmla="*/ 529676 w 10415138"/>
                <a:gd name="connsiteY8" fmla="*/ 3531702 h 5738507"/>
                <a:gd name="connsiteX9" fmla="*/ 1894019 w 10415138"/>
                <a:gd name="connsiteY9" fmla="*/ 4359017 h 5738507"/>
                <a:gd name="connsiteX10" fmla="*/ 2111733 w 10415138"/>
                <a:gd name="connsiteY10" fmla="*/ 5099245 h 5738507"/>
                <a:gd name="connsiteX11" fmla="*/ 3229333 w 10415138"/>
                <a:gd name="connsiteY11" fmla="*/ 5737873 h 5738507"/>
                <a:gd name="connsiteX12" fmla="*/ 5420991 w 10415138"/>
                <a:gd name="connsiteY12" fmla="*/ 4983131 h 5738507"/>
                <a:gd name="connsiteX13" fmla="*/ 7525562 w 10415138"/>
                <a:gd name="connsiteY13" fmla="*/ 5723359 h 5738507"/>
                <a:gd name="connsiteX14" fmla="*/ 8889905 w 10415138"/>
                <a:gd name="connsiteY14" fmla="*/ 4489644 h 5738507"/>
                <a:gd name="connsiteX0" fmla="*/ 8889905 w 10415138"/>
                <a:gd name="connsiteY0" fmla="*/ 4489644 h 5746824"/>
                <a:gd name="connsiteX1" fmla="*/ 10384876 w 10415138"/>
                <a:gd name="connsiteY1" fmla="*/ 3299473 h 5746824"/>
                <a:gd name="connsiteX2" fmla="*/ 9746248 w 10415138"/>
                <a:gd name="connsiteY2" fmla="*/ 1456159 h 5746824"/>
                <a:gd name="connsiteX3" fmla="*/ 8019048 w 10415138"/>
                <a:gd name="connsiteY3" fmla="*/ 353073 h 5746824"/>
                <a:gd name="connsiteX4" fmla="*/ 5566133 w 10415138"/>
                <a:gd name="connsiteY4" fmla="*/ 469187 h 5746824"/>
                <a:gd name="connsiteX5" fmla="*/ 3185791 w 10415138"/>
                <a:gd name="connsiteY5" fmla="*/ 33759 h 5746824"/>
                <a:gd name="connsiteX6" fmla="*/ 1415048 w 10415138"/>
                <a:gd name="connsiteY6" fmla="*/ 236959 h 5746824"/>
                <a:gd name="connsiteX7" fmla="*/ 36191 w 10415138"/>
                <a:gd name="connsiteY7" fmla="*/ 1877073 h 5746824"/>
                <a:gd name="connsiteX8" fmla="*/ 529676 w 10415138"/>
                <a:gd name="connsiteY8" fmla="*/ 3531702 h 5746824"/>
                <a:gd name="connsiteX9" fmla="*/ 1894019 w 10415138"/>
                <a:gd name="connsiteY9" fmla="*/ 4359017 h 5746824"/>
                <a:gd name="connsiteX10" fmla="*/ 2213333 w 10415138"/>
                <a:gd name="connsiteY10" fmla="*/ 5331474 h 5746824"/>
                <a:gd name="connsiteX11" fmla="*/ 3229333 w 10415138"/>
                <a:gd name="connsiteY11" fmla="*/ 5737873 h 5746824"/>
                <a:gd name="connsiteX12" fmla="*/ 5420991 w 10415138"/>
                <a:gd name="connsiteY12" fmla="*/ 4983131 h 5746824"/>
                <a:gd name="connsiteX13" fmla="*/ 7525562 w 10415138"/>
                <a:gd name="connsiteY13" fmla="*/ 5723359 h 5746824"/>
                <a:gd name="connsiteX14" fmla="*/ 8889905 w 10415138"/>
                <a:gd name="connsiteY14" fmla="*/ 4489644 h 5746824"/>
                <a:gd name="connsiteX0" fmla="*/ 8889905 w 10415138"/>
                <a:gd name="connsiteY0" fmla="*/ 4489644 h 5738694"/>
                <a:gd name="connsiteX1" fmla="*/ 10384876 w 10415138"/>
                <a:gd name="connsiteY1" fmla="*/ 3299473 h 5738694"/>
                <a:gd name="connsiteX2" fmla="*/ 9746248 w 10415138"/>
                <a:gd name="connsiteY2" fmla="*/ 1456159 h 5738694"/>
                <a:gd name="connsiteX3" fmla="*/ 8019048 w 10415138"/>
                <a:gd name="connsiteY3" fmla="*/ 353073 h 5738694"/>
                <a:gd name="connsiteX4" fmla="*/ 5566133 w 10415138"/>
                <a:gd name="connsiteY4" fmla="*/ 469187 h 5738694"/>
                <a:gd name="connsiteX5" fmla="*/ 3185791 w 10415138"/>
                <a:gd name="connsiteY5" fmla="*/ 33759 h 5738694"/>
                <a:gd name="connsiteX6" fmla="*/ 1415048 w 10415138"/>
                <a:gd name="connsiteY6" fmla="*/ 236959 h 5738694"/>
                <a:gd name="connsiteX7" fmla="*/ 36191 w 10415138"/>
                <a:gd name="connsiteY7" fmla="*/ 1877073 h 5738694"/>
                <a:gd name="connsiteX8" fmla="*/ 529676 w 10415138"/>
                <a:gd name="connsiteY8" fmla="*/ 3531702 h 5738694"/>
                <a:gd name="connsiteX9" fmla="*/ 1894019 w 10415138"/>
                <a:gd name="connsiteY9" fmla="*/ 4359017 h 5738694"/>
                <a:gd name="connsiteX10" fmla="*/ 2343962 w 10415138"/>
                <a:gd name="connsiteY10" fmla="*/ 5113760 h 5738694"/>
                <a:gd name="connsiteX11" fmla="*/ 3229333 w 10415138"/>
                <a:gd name="connsiteY11" fmla="*/ 5737873 h 5738694"/>
                <a:gd name="connsiteX12" fmla="*/ 5420991 w 10415138"/>
                <a:gd name="connsiteY12" fmla="*/ 4983131 h 5738694"/>
                <a:gd name="connsiteX13" fmla="*/ 7525562 w 10415138"/>
                <a:gd name="connsiteY13" fmla="*/ 5723359 h 5738694"/>
                <a:gd name="connsiteX14" fmla="*/ 8889905 w 10415138"/>
                <a:gd name="connsiteY14" fmla="*/ 4489644 h 5738694"/>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343962 w 10415138"/>
                <a:gd name="connsiteY10" fmla="*/ 5113760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184305 w 10415138"/>
                <a:gd name="connsiteY10" fmla="*/ 5113760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169790 w 10415138"/>
                <a:gd name="connsiteY10" fmla="*/ 5244389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9368877 w 10393074"/>
                <a:gd name="connsiteY0" fmla="*/ 4779930 h 5727338"/>
                <a:gd name="connsiteX1" fmla="*/ 10384876 w 10393074"/>
                <a:gd name="connsiteY1" fmla="*/ 3299473 h 5727338"/>
                <a:gd name="connsiteX2" fmla="*/ 9746248 w 10393074"/>
                <a:gd name="connsiteY2" fmla="*/ 1456159 h 5727338"/>
                <a:gd name="connsiteX3" fmla="*/ 8019048 w 10393074"/>
                <a:gd name="connsiteY3" fmla="*/ 353073 h 5727338"/>
                <a:gd name="connsiteX4" fmla="*/ 5566133 w 10393074"/>
                <a:gd name="connsiteY4" fmla="*/ 469187 h 5727338"/>
                <a:gd name="connsiteX5" fmla="*/ 3185791 w 10393074"/>
                <a:gd name="connsiteY5" fmla="*/ 33759 h 5727338"/>
                <a:gd name="connsiteX6" fmla="*/ 1415048 w 10393074"/>
                <a:gd name="connsiteY6" fmla="*/ 236959 h 5727338"/>
                <a:gd name="connsiteX7" fmla="*/ 36191 w 10393074"/>
                <a:gd name="connsiteY7" fmla="*/ 1877073 h 5727338"/>
                <a:gd name="connsiteX8" fmla="*/ 529676 w 10393074"/>
                <a:gd name="connsiteY8" fmla="*/ 3531702 h 5727338"/>
                <a:gd name="connsiteX9" fmla="*/ 1894019 w 10393074"/>
                <a:gd name="connsiteY9" fmla="*/ 4359017 h 5727338"/>
                <a:gd name="connsiteX10" fmla="*/ 2169790 w 10393074"/>
                <a:gd name="connsiteY10" fmla="*/ 5244389 h 5727338"/>
                <a:gd name="connsiteX11" fmla="*/ 3243847 w 10393074"/>
                <a:gd name="connsiteY11" fmla="*/ 5447587 h 5727338"/>
                <a:gd name="connsiteX12" fmla="*/ 5420991 w 10393074"/>
                <a:gd name="connsiteY12" fmla="*/ 4983131 h 5727338"/>
                <a:gd name="connsiteX13" fmla="*/ 7525562 w 10393074"/>
                <a:gd name="connsiteY13" fmla="*/ 5723359 h 5727338"/>
                <a:gd name="connsiteX14" fmla="*/ 9368877 w 10393074"/>
                <a:gd name="connsiteY14" fmla="*/ 4779930 h 5727338"/>
                <a:gd name="connsiteX0" fmla="*/ 9368877 w 10251774"/>
                <a:gd name="connsiteY0" fmla="*/ 4779930 h 5727338"/>
                <a:gd name="connsiteX1" fmla="*/ 10239733 w 10251774"/>
                <a:gd name="connsiteY1" fmla="*/ 3299473 h 5727338"/>
                <a:gd name="connsiteX2" fmla="*/ 9746248 w 10251774"/>
                <a:gd name="connsiteY2" fmla="*/ 1456159 h 5727338"/>
                <a:gd name="connsiteX3" fmla="*/ 8019048 w 10251774"/>
                <a:gd name="connsiteY3" fmla="*/ 353073 h 5727338"/>
                <a:gd name="connsiteX4" fmla="*/ 5566133 w 10251774"/>
                <a:gd name="connsiteY4" fmla="*/ 469187 h 5727338"/>
                <a:gd name="connsiteX5" fmla="*/ 3185791 w 10251774"/>
                <a:gd name="connsiteY5" fmla="*/ 33759 h 5727338"/>
                <a:gd name="connsiteX6" fmla="*/ 1415048 w 10251774"/>
                <a:gd name="connsiteY6" fmla="*/ 236959 h 5727338"/>
                <a:gd name="connsiteX7" fmla="*/ 36191 w 10251774"/>
                <a:gd name="connsiteY7" fmla="*/ 1877073 h 5727338"/>
                <a:gd name="connsiteX8" fmla="*/ 529676 w 10251774"/>
                <a:gd name="connsiteY8" fmla="*/ 3531702 h 5727338"/>
                <a:gd name="connsiteX9" fmla="*/ 1894019 w 10251774"/>
                <a:gd name="connsiteY9" fmla="*/ 4359017 h 5727338"/>
                <a:gd name="connsiteX10" fmla="*/ 2169790 w 10251774"/>
                <a:gd name="connsiteY10" fmla="*/ 5244389 h 5727338"/>
                <a:gd name="connsiteX11" fmla="*/ 3243847 w 10251774"/>
                <a:gd name="connsiteY11" fmla="*/ 5447587 h 5727338"/>
                <a:gd name="connsiteX12" fmla="*/ 5420991 w 10251774"/>
                <a:gd name="connsiteY12" fmla="*/ 4983131 h 5727338"/>
                <a:gd name="connsiteX13" fmla="*/ 7525562 w 10251774"/>
                <a:gd name="connsiteY13" fmla="*/ 5723359 h 5727338"/>
                <a:gd name="connsiteX14" fmla="*/ 9368877 w 10251774"/>
                <a:gd name="connsiteY14" fmla="*/ 4779930 h 5727338"/>
                <a:gd name="connsiteX0" fmla="*/ 9368877 w 10251774"/>
                <a:gd name="connsiteY0" fmla="*/ 4779930 h 5727246"/>
                <a:gd name="connsiteX1" fmla="*/ 10239733 w 10251774"/>
                <a:gd name="connsiteY1" fmla="*/ 3299473 h 5727246"/>
                <a:gd name="connsiteX2" fmla="*/ 9746248 w 10251774"/>
                <a:gd name="connsiteY2" fmla="*/ 1456159 h 5727246"/>
                <a:gd name="connsiteX3" fmla="*/ 8019048 w 10251774"/>
                <a:gd name="connsiteY3" fmla="*/ 353073 h 5727246"/>
                <a:gd name="connsiteX4" fmla="*/ 5566133 w 10251774"/>
                <a:gd name="connsiteY4" fmla="*/ 469187 h 5727246"/>
                <a:gd name="connsiteX5" fmla="*/ 3185791 w 10251774"/>
                <a:gd name="connsiteY5" fmla="*/ 33759 h 5727246"/>
                <a:gd name="connsiteX6" fmla="*/ 1415048 w 10251774"/>
                <a:gd name="connsiteY6" fmla="*/ 236959 h 5727246"/>
                <a:gd name="connsiteX7" fmla="*/ 36191 w 10251774"/>
                <a:gd name="connsiteY7" fmla="*/ 1877073 h 5727246"/>
                <a:gd name="connsiteX8" fmla="*/ 529676 w 10251774"/>
                <a:gd name="connsiteY8" fmla="*/ 3531702 h 5727246"/>
                <a:gd name="connsiteX9" fmla="*/ 1894019 w 10251774"/>
                <a:gd name="connsiteY9" fmla="*/ 4359017 h 5727246"/>
                <a:gd name="connsiteX10" fmla="*/ 2169790 w 10251774"/>
                <a:gd name="connsiteY10" fmla="*/ 5244389 h 5727246"/>
                <a:gd name="connsiteX11" fmla="*/ 3243847 w 10251774"/>
                <a:gd name="connsiteY11" fmla="*/ 5563702 h 5727246"/>
                <a:gd name="connsiteX12" fmla="*/ 5420991 w 10251774"/>
                <a:gd name="connsiteY12" fmla="*/ 4983131 h 5727246"/>
                <a:gd name="connsiteX13" fmla="*/ 7525562 w 10251774"/>
                <a:gd name="connsiteY13" fmla="*/ 5723359 h 5727246"/>
                <a:gd name="connsiteX14" fmla="*/ 9368877 w 10251774"/>
                <a:gd name="connsiteY14" fmla="*/ 4779930 h 5727246"/>
                <a:gd name="connsiteX0" fmla="*/ 9372421 w 10255318"/>
                <a:gd name="connsiteY0" fmla="*/ 4779930 h 5727246"/>
                <a:gd name="connsiteX1" fmla="*/ 10243277 w 10255318"/>
                <a:gd name="connsiteY1" fmla="*/ 3299473 h 5727246"/>
                <a:gd name="connsiteX2" fmla="*/ 9749792 w 10255318"/>
                <a:gd name="connsiteY2" fmla="*/ 1456159 h 5727246"/>
                <a:gd name="connsiteX3" fmla="*/ 8022592 w 10255318"/>
                <a:gd name="connsiteY3" fmla="*/ 353073 h 5727246"/>
                <a:gd name="connsiteX4" fmla="*/ 5569677 w 10255318"/>
                <a:gd name="connsiteY4" fmla="*/ 469187 h 5727246"/>
                <a:gd name="connsiteX5" fmla="*/ 3189335 w 10255318"/>
                <a:gd name="connsiteY5" fmla="*/ 33759 h 5727246"/>
                <a:gd name="connsiteX6" fmla="*/ 1418592 w 10255318"/>
                <a:gd name="connsiteY6" fmla="*/ 236959 h 5727246"/>
                <a:gd name="connsiteX7" fmla="*/ 39735 w 10255318"/>
                <a:gd name="connsiteY7" fmla="*/ 1877073 h 5727246"/>
                <a:gd name="connsiteX8" fmla="*/ 533220 w 10255318"/>
                <a:gd name="connsiteY8" fmla="*/ 3531702 h 5727246"/>
                <a:gd name="connsiteX9" fmla="*/ 2173335 w 10255318"/>
                <a:gd name="connsiteY9" fmla="*/ 4329989 h 5727246"/>
                <a:gd name="connsiteX10" fmla="*/ 2173334 w 10255318"/>
                <a:gd name="connsiteY10" fmla="*/ 5244389 h 5727246"/>
                <a:gd name="connsiteX11" fmla="*/ 3247391 w 10255318"/>
                <a:gd name="connsiteY11" fmla="*/ 5563702 h 5727246"/>
                <a:gd name="connsiteX12" fmla="*/ 5424535 w 10255318"/>
                <a:gd name="connsiteY12" fmla="*/ 4983131 h 5727246"/>
                <a:gd name="connsiteX13" fmla="*/ 7529106 w 10255318"/>
                <a:gd name="connsiteY13" fmla="*/ 5723359 h 5727246"/>
                <a:gd name="connsiteX14" fmla="*/ 9372421 w 10255318"/>
                <a:gd name="connsiteY14" fmla="*/ 4779930 h 5727246"/>
                <a:gd name="connsiteX0" fmla="*/ 9371050 w 10253947"/>
                <a:gd name="connsiteY0" fmla="*/ 4779930 h 5727246"/>
                <a:gd name="connsiteX1" fmla="*/ 10241906 w 10253947"/>
                <a:gd name="connsiteY1" fmla="*/ 3299473 h 5727246"/>
                <a:gd name="connsiteX2" fmla="*/ 9748421 w 10253947"/>
                <a:gd name="connsiteY2" fmla="*/ 1456159 h 5727246"/>
                <a:gd name="connsiteX3" fmla="*/ 8021221 w 10253947"/>
                <a:gd name="connsiteY3" fmla="*/ 353073 h 5727246"/>
                <a:gd name="connsiteX4" fmla="*/ 5568306 w 10253947"/>
                <a:gd name="connsiteY4" fmla="*/ 469187 h 5727246"/>
                <a:gd name="connsiteX5" fmla="*/ 3187964 w 10253947"/>
                <a:gd name="connsiteY5" fmla="*/ 33759 h 5727246"/>
                <a:gd name="connsiteX6" fmla="*/ 1417221 w 10253947"/>
                <a:gd name="connsiteY6" fmla="*/ 236959 h 5727246"/>
                <a:gd name="connsiteX7" fmla="*/ 38364 w 10253947"/>
                <a:gd name="connsiteY7" fmla="*/ 1877073 h 5727246"/>
                <a:gd name="connsiteX8" fmla="*/ 531849 w 10253947"/>
                <a:gd name="connsiteY8" fmla="*/ 3531702 h 5727246"/>
                <a:gd name="connsiteX9" fmla="*/ 2070364 w 10253947"/>
                <a:gd name="connsiteY9" fmla="*/ 4329989 h 5727246"/>
                <a:gd name="connsiteX10" fmla="*/ 2171963 w 10253947"/>
                <a:gd name="connsiteY10" fmla="*/ 5244389 h 5727246"/>
                <a:gd name="connsiteX11" fmla="*/ 3246020 w 10253947"/>
                <a:gd name="connsiteY11" fmla="*/ 5563702 h 5727246"/>
                <a:gd name="connsiteX12" fmla="*/ 5423164 w 10253947"/>
                <a:gd name="connsiteY12" fmla="*/ 4983131 h 5727246"/>
                <a:gd name="connsiteX13" fmla="*/ 7527735 w 10253947"/>
                <a:gd name="connsiteY13" fmla="*/ 5723359 h 5727246"/>
                <a:gd name="connsiteX14" fmla="*/ 9371050 w 10253947"/>
                <a:gd name="connsiteY14" fmla="*/ 4779930 h 5727246"/>
                <a:gd name="connsiteX0" fmla="*/ 9391809 w 10274706"/>
                <a:gd name="connsiteY0" fmla="*/ 4779930 h 5727246"/>
                <a:gd name="connsiteX1" fmla="*/ 10262665 w 10274706"/>
                <a:gd name="connsiteY1" fmla="*/ 3299473 h 5727246"/>
                <a:gd name="connsiteX2" fmla="*/ 9769180 w 10274706"/>
                <a:gd name="connsiteY2" fmla="*/ 1456159 h 5727246"/>
                <a:gd name="connsiteX3" fmla="*/ 8041980 w 10274706"/>
                <a:gd name="connsiteY3" fmla="*/ 353073 h 5727246"/>
                <a:gd name="connsiteX4" fmla="*/ 5589065 w 10274706"/>
                <a:gd name="connsiteY4" fmla="*/ 469187 h 5727246"/>
                <a:gd name="connsiteX5" fmla="*/ 3208723 w 10274706"/>
                <a:gd name="connsiteY5" fmla="*/ 33759 h 5727246"/>
                <a:gd name="connsiteX6" fmla="*/ 1437980 w 10274706"/>
                <a:gd name="connsiteY6" fmla="*/ 236959 h 5727246"/>
                <a:gd name="connsiteX7" fmla="*/ 59123 w 10274706"/>
                <a:gd name="connsiteY7" fmla="*/ 1877073 h 5727246"/>
                <a:gd name="connsiteX8" fmla="*/ 436494 w 10274706"/>
                <a:gd name="connsiteY8" fmla="*/ 3778445 h 5727246"/>
                <a:gd name="connsiteX9" fmla="*/ 2091123 w 10274706"/>
                <a:gd name="connsiteY9" fmla="*/ 4329989 h 5727246"/>
                <a:gd name="connsiteX10" fmla="*/ 2192722 w 10274706"/>
                <a:gd name="connsiteY10" fmla="*/ 5244389 h 5727246"/>
                <a:gd name="connsiteX11" fmla="*/ 3266779 w 10274706"/>
                <a:gd name="connsiteY11" fmla="*/ 5563702 h 5727246"/>
                <a:gd name="connsiteX12" fmla="*/ 5443923 w 10274706"/>
                <a:gd name="connsiteY12" fmla="*/ 4983131 h 5727246"/>
                <a:gd name="connsiteX13" fmla="*/ 7548494 w 10274706"/>
                <a:gd name="connsiteY13" fmla="*/ 5723359 h 5727246"/>
                <a:gd name="connsiteX14" fmla="*/ 9391809 w 10274706"/>
                <a:gd name="connsiteY14" fmla="*/ 4779930 h 5727246"/>
                <a:gd name="connsiteX0" fmla="*/ 9423023 w 10305920"/>
                <a:gd name="connsiteY0" fmla="*/ 4779930 h 5727246"/>
                <a:gd name="connsiteX1" fmla="*/ 10293879 w 10305920"/>
                <a:gd name="connsiteY1" fmla="*/ 3299473 h 5727246"/>
                <a:gd name="connsiteX2" fmla="*/ 9800394 w 10305920"/>
                <a:gd name="connsiteY2" fmla="*/ 1456159 h 5727246"/>
                <a:gd name="connsiteX3" fmla="*/ 8073194 w 10305920"/>
                <a:gd name="connsiteY3" fmla="*/ 353073 h 5727246"/>
                <a:gd name="connsiteX4" fmla="*/ 5620279 w 10305920"/>
                <a:gd name="connsiteY4" fmla="*/ 469187 h 5727246"/>
                <a:gd name="connsiteX5" fmla="*/ 3239937 w 10305920"/>
                <a:gd name="connsiteY5" fmla="*/ 33759 h 5727246"/>
                <a:gd name="connsiteX6" fmla="*/ 1469194 w 10305920"/>
                <a:gd name="connsiteY6" fmla="*/ 236959 h 5727246"/>
                <a:gd name="connsiteX7" fmla="*/ 90337 w 10305920"/>
                <a:gd name="connsiteY7" fmla="*/ 1877073 h 5727246"/>
                <a:gd name="connsiteX8" fmla="*/ 467708 w 10305920"/>
                <a:gd name="connsiteY8" fmla="*/ 3778445 h 5727246"/>
                <a:gd name="connsiteX9" fmla="*/ 2122337 w 10305920"/>
                <a:gd name="connsiteY9" fmla="*/ 4329989 h 5727246"/>
                <a:gd name="connsiteX10" fmla="*/ 2223936 w 10305920"/>
                <a:gd name="connsiteY10" fmla="*/ 5244389 h 5727246"/>
                <a:gd name="connsiteX11" fmla="*/ 3297993 w 10305920"/>
                <a:gd name="connsiteY11" fmla="*/ 5563702 h 5727246"/>
                <a:gd name="connsiteX12" fmla="*/ 5475137 w 10305920"/>
                <a:gd name="connsiteY12" fmla="*/ 4983131 h 5727246"/>
                <a:gd name="connsiteX13" fmla="*/ 7579708 w 10305920"/>
                <a:gd name="connsiteY13" fmla="*/ 5723359 h 5727246"/>
                <a:gd name="connsiteX14" fmla="*/ 9423023 w 10305920"/>
                <a:gd name="connsiteY14" fmla="*/ 4779930 h 5727246"/>
                <a:gd name="connsiteX0" fmla="*/ 9423023 w 10305920"/>
                <a:gd name="connsiteY0" fmla="*/ 4779930 h 5727246"/>
                <a:gd name="connsiteX1" fmla="*/ 10293879 w 10305920"/>
                <a:gd name="connsiteY1" fmla="*/ 3299473 h 5727246"/>
                <a:gd name="connsiteX2" fmla="*/ 9800394 w 10305920"/>
                <a:gd name="connsiteY2" fmla="*/ 1456159 h 5727246"/>
                <a:gd name="connsiteX3" fmla="*/ 8073194 w 10305920"/>
                <a:gd name="connsiteY3" fmla="*/ 353073 h 5727246"/>
                <a:gd name="connsiteX4" fmla="*/ 5620279 w 10305920"/>
                <a:gd name="connsiteY4" fmla="*/ 469187 h 5727246"/>
                <a:gd name="connsiteX5" fmla="*/ 3239937 w 10305920"/>
                <a:gd name="connsiteY5" fmla="*/ 33759 h 5727246"/>
                <a:gd name="connsiteX6" fmla="*/ 1469194 w 10305920"/>
                <a:gd name="connsiteY6" fmla="*/ 236959 h 5727246"/>
                <a:gd name="connsiteX7" fmla="*/ 90337 w 10305920"/>
                <a:gd name="connsiteY7" fmla="*/ 1877073 h 5727246"/>
                <a:gd name="connsiteX8" fmla="*/ 467708 w 10305920"/>
                <a:gd name="connsiteY8" fmla="*/ 3778445 h 5727246"/>
                <a:gd name="connsiteX9" fmla="*/ 2122337 w 10305920"/>
                <a:gd name="connsiteY9" fmla="*/ 4329989 h 5727246"/>
                <a:gd name="connsiteX10" fmla="*/ 2223936 w 10305920"/>
                <a:gd name="connsiteY10" fmla="*/ 5244389 h 5727246"/>
                <a:gd name="connsiteX11" fmla="*/ 3297993 w 10305920"/>
                <a:gd name="connsiteY11" fmla="*/ 5563702 h 5727246"/>
                <a:gd name="connsiteX12" fmla="*/ 5475137 w 10305920"/>
                <a:gd name="connsiteY12" fmla="*/ 4983131 h 5727246"/>
                <a:gd name="connsiteX13" fmla="*/ 6853993 w 10305920"/>
                <a:gd name="connsiteY13" fmla="*/ 5723359 h 5727246"/>
                <a:gd name="connsiteX14" fmla="*/ 9423023 w 10305920"/>
                <a:gd name="connsiteY14" fmla="*/ 4779930 h 5727246"/>
                <a:gd name="connsiteX0" fmla="*/ 9423023 w 10305920"/>
                <a:gd name="connsiteY0" fmla="*/ 4779930 h 5727793"/>
                <a:gd name="connsiteX1" fmla="*/ 10293879 w 10305920"/>
                <a:gd name="connsiteY1" fmla="*/ 3299473 h 5727793"/>
                <a:gd name="connsiteX2" fmla="*/ 9800394 w 10305920"/>
                <a:gd name="connsiteY2" fmla="*/ 1456159 h 5727793"/>
                <a:gd name="connsiteX3" fmla="*/ 8073194 w 10305920"/>
                <a:gd name="connsiteY3" fmla="*/ 353073 h 5727793"/>
                <a:gd name="connsiteX4" fmla="*/ 5620279 w 10305920"/>
                <a:gd name="connsiteY4" fmla="*/ 469187 h 5727793"/>
                <a:gd name="connsiteX5" fmla="*/ 3239937 w 10305920"/>
                <a:gd name="connsiteY5" fmla="*/ 33759 h 5727793"/>
                <a:gd name="connsiteX6" fmla="*/ 1469194 w 10305920"/>
                <a:gd name="connsiteY6" fmla="*/ 236959 h 5727793"/>
                <a:gd name="connsiteX7" fmla="*/ 90337 w 10305920"/>
                <a:gd name="connsiteY7" fmla="*/ 1877073 h 5727793"/>
                <a:gd name="connsiteX8" fmla="*/ 467708 w 10305920"/>
                <a:gd name="connsiteY8" fmla="*/ 3778445 h 5727793"/>
                <a:gd name="connsiteX9" fmla="*/ 2122337 w 10305920"/>
                <a:gd name="connsiteY9" fmla="*/ 4329989 h 5727793"/>
                <a:gd name="connsiteX10" fmla="*/ 2223936 w 10305920"/>
                <a:gd name="connsiteY10" fmla="*/ 5244389 h 5727793"/>
                <a:gd name="connsiteX11" fmla="*/ 3297993 w 10305920"/>
                <a:gd name="connsiteY11" fmla="*/ 5563702 h 5727793"/>
                <a:gd name="connsiteX12" fmla="*/ 4821994 w 10305920"/>
                <a:gd name="connsiteY12" fmla="*/ 5084731 h 5727793"/>
                <a:gd name="connsiteX13" fmla="*/ 6853993 w 10305920"/>
                <a:gd name="connsiteY13" fmla="*/ 5723359 h 5727793"/>
                <a:gd name="connsiteX14" fmla="*/ 9423023 w 10305920"/>
                <a:gd name="connsiteY14" fmla="*/ 4779930 h 5727793"/>
                <a:gd name="connsiteX0" fmla="*/ 9388398 w 10271295"/>
                <a:gd name="connsiteY0" fmla="*/ 4779930 h 5727793"/>
                <a:gd name="connsiteX1" fmla="*/ 10259254 w 10271295"/>
                <a:gd name="connsiteY1" fmla="*/ 3299473 h 5727793"/>
                <a:gd name="connsiteX2" fmla="*/ 9765769 w 10271295"/>
                <a:gd name="connsiteY2" fmla="*/ 1456159 h 5727793"/>
                <a:gd name="connsiteX3" fmla="*/ 8038569 w 10271295"/>
                <a:gd name="connsiteY3" fmla="*/ 353073 h 5727793"/>
                <a:gd name="connsiteX4" fmla="*/ 5585654 w 10271295"/>
                <a:gd name="connsiteY4" fmla="*/ 469187 h 5727793"/>
                <a:gd name="connsiteX5" fmla="*/ 3205312 w 10271295"/>
                <a:gd name="connsiteY5" fmla="*/ 33759 h 5727793"/>
                <a:gd name="connsiteX6" fmla="*/ 1434569 w 10271295"/>
                <a:gd name="connsiteY6" fmla="*/ 236959 h 5727793"/>
                <a:gd name="connsiteX7" fmla="*/ 55712 w 10271295"/>
                <a:gd name="connsiteY7" fmla="*/ 1877073 h 5727793"/>
                <a:gd name="connsiteX8" fmla="*/ 433083 w 10271295"/>
                <a:gd name="connsiteY8" fmla="*/ 3778445 h 5727793"/>
                <a:gd name="connsiteX9" fmla="*/ 1928055 w 10271295"/>
                <a:gd name="connsiteY9" fmla="*/ 4228389 h 5727793"/>
                <a:gd name="connsiteX10" fmla="*/ 2189311 w 10271295"/>
                <a:gd name="connsiteY10" fmla="*/ 5244389 h 5727793"/>
                <a:gd name="connsiteX11" fmla="*/ 3263368 w 10271295"/>
                <a:gd name="connsiteY11" fmla="*/ 5563702 h 5727793"/>
                <a:gd name="connsiteX12" fmla="*/ 4787369 w 10271295"/>
                <a:gd name="connsiteY12" fmla="*/ 5084731 h 5727793"/>
                <a:gd name="connsiteX13" fmla="*/ 6819368 w 10271295"/>
                <a:gd name="connsiteY13" fmla="*/ 5723359 h 5727793"/>
                <a:gd name="connsiteX14" fmla="*/ 9388398 w 10271295"/>
                <a:gd name="connsiteY14" fmla="*/ 4779930 h 5727793"/>
                <a:gd name="connsiteX0" fmla="*/ 9381507 w 10264404"/>
                <a:gd name="connsiteY0" fmla="*/ 4869557 h 5817420"/>
                <a:gd name="connsiteX1" fmla="*/ 10252363 w 10264404"/>
                <a:gd name="connsiteY1" fmla="*/ 3389100 h 5817420"/>
                <a:gd name="connsiteX2" fmla="*/ 9758878 w 10264404"/>
                <a:gd name="connsiteY2" fmla="*/ 1545786 h 5817420"/>
                <a:gd name="connsiteX3" fmla="*/ 8031678 w 10264404"/>
                <a:gd name="connsiteY3" fmla="*/ 442700 h 5817420"/>
                <a:gd name="connsiteX4" fmla="*/ 5578763 w 10264404"/>
                <a:gd name="connsiteY4" fmla="*/ 558814 h 5817420"/>
                <a:gd name="connsiteX5" fmla="*/ 3198421 w 10264404"/>
                <a:gd name="connsiteY5" fmla="*/ 123386 h 5817420"/>
                <a:gd name="connsiteX6" fmla="*/ 1326078 w 10264404"/>
                <a:gd name="connsiteY6" fmla="*/ 166929 h 5817420"/>
                <a:gd name="connsiteX7" fmla="*/ 48821 w 10264404"/>
                <a:gd name="connsiteY7" fmla="*/ 1966700 h 5817420"/>
                <a:gd name="connsiteX8" fmla="*/ 426192 w 10264404"/>
                <a:gd name="connsiteY8" fmla="*/ 3868072 h 5817420"/>
                <a:gd name="connsiteX9" fmla="*/ 1921164 w 10264404"/>
                <a:gd name="connsiteY9" fmla="*/ 4318016 h 5817420"/>
                <a:gd name="connsiteX10" fmla="*/ 2182420 w 10264404"/>
                <a:gd name="connsiteY10" fmla="*/ 5334016 h 5817420"/>
                <a:gd name="connsiteX11" fmla="*/ 3256477 w 10264404"/>
                <a:gd name="connsiteY11" fmla="*/ 5653329 h 5817420"/>
                <a:gd name="connsiteX12" fmla="*/ 4780478 w 10264404"/>
                <a:gd name="connsiteY12" fmla="*/ 5174358 h 5817420"/>
                <a:gd name="connsiteX13" fmla="*/ 6812477 w 10264404"/>
                <a:gd name="connsiteY13" fmla="*/ 5812986 h 5817420"/>
                <a:gd name="connsiteX14" fmla="*/ 9381507 w 10264404"/>
                <a:gd name="connsiteY14" fmla="*/ 4869557 h 5817420"/>
                <a:gd name="connsiteX0" fmla="*/ 9381507 w 10264404"/>
                <a:gd name="connsiteY0" fmla="*/ 4921491 h 5869354"/>
                <a:gd name="connsiteX1" fmla="*/ 10252363 w 10264404"/>
                <a:gd name="connsiteY1" fmla="*/ 3441034 h 5869354"/>
                <a:gd name="connsiteX2" fmla="*/ 9758878 w 10264404"/>
                <a:gd name="connsiteY2" fmla="*/ 1597720 h 5869354"/>
                <a:gd name="connsiteX3" fmla="*/ 8031678 w 10264404"/>
                <a:gd name="connsiteY3" fmla="*/ 494634 h 5869354"/>
                <a:gd name="connsiteX4" fmla="*/ 5578763 w 10264404"/>
                <a:gd name="connsiteY4" fmla="*/ 610748 h 5869354"/>
                <a:gd name="connsiteX5" fmla="*/ 3256478 w 10264404"/>
                <a:gd name="connsiteY5" fmla="*/ 73720 h 5869354"/>
                <a:gd name="connsiteX6" fmla="*/ 1326078 w 10264404"/>
                <a:gd name="connsiteY6" fmla="*/ 218863 h 5869354"/>
                <a:gd name="connsiteX7" fmla="*/ 48821 w 10264404"/>
                <a:gd name="connsiteY7" fmla="*/ 2018634 h 5869354"/>
                <a:gd name="connsiteX8" fmla="*/ 426192 w 10264404"/>
                <a:gd name="connsiteY8" fmla="*/ 3920006 h 5869354"/>
                <a:gd name="connsiteX9" fmla="*/ 1921164 w 10264404"/>
                <a:gd name="connsiteY9" fmla="*/ 4369950 h 5869354"/>
                <a:gd name="connsiteX10" fmla="*/ 2182420 w 10264404"/>
                <a:gd name="connsiteY10" fmla="*/ 5385950 h 5869354"/>
                <a:gd name="connsiteX11" fmla="*/ 3256477 w 10264404"/>
                <a:gd name="connsiteY11" fmla="*/ 5705263 h 5869354"/>
                <a:gd name="connsiteX12" fmla="*/ 4780478 w 10264404"/>
                <a:gd name="connsiteY12" fmla="*/ 5226292 h 5869354"/>
                <a:gd name="connsiteX13" fmla="*/ 6812477 w 10264404"/>
                <a:gd name="connsiteY13" fmla="*/ 5864920 h 5869354"/>
                <a:gd name="connsiteX14" fmla="*/ 9381507 w 10264404"/>
                <a:gd name="connsiteY14" fmla="*/ 4921491 h 5869354"/>
                <a:gd name="connsiteX0" fmla="*/ 9381507 w 10264404"/>
                <a:gd name="connsiteY0" fmla="*/ 4921491 h 5869354"/>
                <a:gd name="connsiteX1" fmla="*/ 10252363 w 10264404"/>
                <a:gd name="connsiteY1" fmla="*/ 3441034 h 5869354"/>
                <a:gd name="connsiteX2" fmla="*/ 9758878 w 10264404"/>
                <a:gd name="connsiteY2" fmla="*/ 1597720 h 5869354"/>
                <a:gd name="connsiteX3" fmla="*/ 8031678 w 10264404"/>
                <a:gd name="connsiteY3" fmla="*/ 494634 h 5869354"/>
                <a:gd name="connsiteX4" fmla="*/ 5578763 w 10264404"/>
                <a:gd name="connsiteY4" fmla="*/ 610748 h 5869354"/>
                <a:gd name="connsiteX5" fmla="*/ 3256478 w 10264404"/>
                <a:gd name="connsiteY5" fmla="*/ 73720 h 5869354"/>
                <a:gd name="connsiteX6" fmla="*/ 1326078 w 10264404"/>
                <a:gd name="connsiteY6" fmla="*/ 218863 h 5869354"/>
                <a:gd name="connsiteX7" fmla="*/ 48821 w 10264404"/>
                <a:gd name="connsiteY7" fmla="*/ 2018634 h 5869354"/>
                <a:gd name="connsiteX8" fmla="*/ 426192 w 10264404"/>
                <a:gd name="connsiteY8" fmla="*/ 3920006 h 5869354"/>
                <a:gd name="connsiteX9" fmla="*/ 1921164 w 10264404"/>
                <a:gd name="connsiteY9" fmla="*/ 4369950 h 5869354"/>
                <a:gd name="connsiteX10" fmla="*/ 2182420 w 10264404"/>
                <a:gd name="connsiteY10" fmla="*/ 5385950 h 5869354"/>
                <a:gd name="connsiteX11" fmla="*/ 3256477 w 10264404"/>
                <a:gd name="connsiteY11" fmla="*/ 5705263 h 5869354"/>
                <a:gd name="connsiteX12" fmla="*/ 4780478 w 10264404"/>
                <a:gd name="connsiteY12" fmla="*/ 5226292 h 5869354"/>
                <a:gd name="connsiteX13" fmla="*/ 6812477 w 10264404"/>
                <a:gd name="connsiteY13" fmla="*/ 5864920 h 5869354"/>
                <a:gd name="connsiteX14" fmla="*/ 9381507 w 10264404"/>
                <a:gd name="connsiteY14" fmla="*/ 4921491 h 5869354"/>
                <a:gd name="connsiteX0" fmla="*/ 9381507 w 10264404"/>
                <a:gd name="connsiteY0" fmla="*/ 4932973 h 5880836"/>
                <a:gd name="connsiteX1" fmla="*/ 10252363 w 10264404"/>
                <a:gd name="connsiteY1" fmla="*/ 3452516 h 5880836"/>
                <a:gd name="connsiteX2" fmla="*/ 9758878 w 10264404"/>
                <a:gd name="connsiteY2" fmla="*/ 1609202 h 5880836"/>
                <a:gd name="connsiteX3" fmla="*/ 8031678 w 10264404"/>
                <a:gd name="connsiteY3" fmla="*/ 506116 h 5880836"/>
                <a:gd name="connsiteX4" fmla="*/ 5578763 w 10264404"/>
                <a:gd name="connsiteY4" fmla="*/ 622230 h 5880836"/>
                <a:gd name="connsiteX5" fmla="*/ 3256478 w 10264404"/>
                <a:gd name="connsiteY5" fmla="*/ 85202 h 5880836"/>
                <a:gd name="connsiteX6" fmla="*/ 1326078 w 10264404"/>
                <a:gd name="connsiteY6" fmla="*/ 230345 h 5880836"/>
                <a:gd name="connsiteX7" fmla="*/ 48821 w 10264404"/>
                <a:gd name="connsiteY7" fmla="*/ 2030116 h 5880836"/>
                <a:gd name="connsiteX8" fmla="*/ 426192 w 10264404"/>
                <a:gd name="connsiteY8" fmla="*/ 3931488 h 5880836"/>
                <a:gd name="connsiteX9" fmla="*/ 1921164 w 10264404"/>
                <a:gd name="connsiteY9" fmla="*/ 4381432 h 5880836"/>
                <a:gd name="connsiteX10" fmla="*/ 2182420 w 10264404"/>
                <a:gd name="connsiteY10" fmla="*/ 5397432 h 5880836"/>
                <a:gd name="connsiteX11" fmla="*/ 3256477 w 10264404"/>
                <a:gd name="connsiteY11" fmla="*/ 5716745 h 5880836"/>
                <a:gd name="connsiteX12" fmla="*/ 4780478 w 10264404"/>
                <a:gd name="connsiteY12" fmla="*/ 5237774 h 5880836"/>
                <a:gd name="connsiteX13" fmla="*/ 6812477 w 10264404"/>
                <a:gd name="connsiteY13" fmla="*/ 5876402 h 5880836"/>
                <a:gd name="connsiteX14" fmla="*/ 9381507 w 10264404"/>
                <a:gd name="connsiteY14" fmla="*/ 4932973 h 5880836"/>
                <a:gd name="connsiteX0" fmla="*/ 9381507 w 10264000"/>
                <a:gd name="connsiteY0" fmla="*/ 4932973 h 5880836"/>
                <a:gd name="connsiteX1" fmla="*/ 10252363 w 10264000"/>
                <a:gd name="connsiteY1" fmla="*/ 3452516 h 5880836"/>
                <a:gd name="connsiteX2" fmla="*/ 9758878 w 10264000"/>
                <a:gd name="connsiteY2" fmla="*/ 1609202 h 5880836"/>
                <a:gd name="connsiteX3" fmla="*/ 8089736 w 10264000"/>
                <a:gd name="connsiteY3" fmla="*/ 622230 h 5880836"/>
                <a:gd name="connsiteX4" fmla="*/ 5578763 w 10264000"/>
                <a:gd name="connsiteY4" fmla="*/ 622230 h 5880836"/>
                <a:gd name="connsiteX5" fmla="*/ 3256478 w 10264000"/>
                <a:gd name="connsiteY5" fmla="*/ 85202 h 5880836"/>
                <a:gd name="connsiteX6" fmla="*/ 1326078 w 10264000"/>
                <a:gd name="connsiteY6" fmla="*/ 230345 h 5880836"/>
                <a:gd name="connsiteX7" fmla="*/ 48821 w 10264000"/>
                <a:gd name="connsiteY7" fmla="*/ 2030116 h 5880836"/>
                <a:gd name="connsiteX8" fmla="*/ 426192 w 10264000"/>
                <a:gd name="connsiteY8" fmla="*/ 3931488 h 5880836"/>
                <a:gd name="connsiteX9" fmla="*/ 1921164 w 10264000"/>
                <a:gd name="connsiteY9" fmla="*/ 4381432 h 5880836"/>
                <a:gd name="connsiteX10" fmla="*/ 2182420 w 10264000"/>
                <a:gd name="connsiteY10" fmla="*/ 5397432 h 5880836"/>
                <a:gd name="connsiteX11" fmla="*/ 3256477 w 10264000"/>
                <a:gd name="connsiteY11" fmla="*/ 5716745 h 5880836"/>
                <a:gd name="connsiteX12" fmla="*/ 4780478 w 10264000"/>
                <a:gd name="connsiteY12" fmla="*/ 5237774 h 5880836"/>
                <a:gd name="connsiteX13" fmla="*/ 6812477 w 10264000"/>
                <a:gd name="connsiteY13" fmla="*/ 5876402 h 5880836"/>
                <a:gd name="connsiteX14" fmla="*/ 9381507 w 10264000"/>
                <a:gd name="connsiteY14" fmla="*/ 4932973 h 5880836"/>
                <a:gd name="connsiteX0" fmla="*/ 9381507 w 10274492"/>
                <a:gd name="connsiteY0" fmla="*/ 4932973 h 5880836"/>
                <a:gd name="connsiteX1" fmla="*/ 10252363 w 10274492"/>
                <a:gd name="connsiteY1" fmla="*/ 3452516 h 5880836"/>
                <a:gd name="connsiteX2" fmla="*/ 9845964 w 10274492"/>
                <a:gd name="connsiteY2" fmla="*/ 1536631 h 5880836"/>
                <a:gd name="connsiteX3" fmla="*/ 8089736 w 10274492"/>
                <a:gd name="connsiteY3" fmla="*/ 622230 h 5880836"/>
                <a:gd name="connsiteX4" fmla="*/ 5578763 w 10274492"/>
                <a:gd name="connsiteY4" fmla="*/ 622230 h 5880836"/>
                <a:gd name="connsiteX5" fmla="*/ 3256478 w 10274492"/>
                <a:gd name="connsiteY5" fmla="*/ 85202 h 5880836"/>
                <a:gd name="connsiteX6" fmla="*/ 1326078 w 10274492"/>
                <a:gd name="connsiteY6" fmla="*/ 230345 h 5880836"/>
                <a:gd name="connsiteX7" fmla="*/ 48821 w 10274492"/>
                <a:gd name="connsiteY7" fmla="*/ 2030116 h 5880836"/>
                <a:gd name="connsiteX8" fmla="*/ 426192 w 10274492"/>
                <a:gd name="connsiteY8" fmla="*/ 3931488 h 5880836"/>
                <a:gd name="connsiteX9" fmla="*/ 1921164 w 10274492"/>
                <a:gd name="connsiteY9" fmla="*/ 4381432 h 5880836"/>
                <a:gd name="connsiteX10" fmla="*/ 2182420 w 10274492"/>
                <a:gd name="connsiteY10" fmla="*/ 5397432 h 5880836"/>
                <a:gd name="connsiteX11" fmla="*/ 3256477 w 10274492"/>
                <a:gd name="connsiteY11" fmla="*/ 5716745 h 5880836"/>
                <a:gd name="connsiteX12" fmla="*/ 4780478 w 10274492"/>
                <a:gd name="connsiteY12" fmla="*/ 5237774 h 5880836"/>
                <a:gd name="connsiteX13" fmla="*/ 6812477 w 10274492"/>
                <a:gd name="connsiteY13" fmla="*/ 5876402 h 5880836"/>
                <a:gd name="connsiteX14" fmla="*/ 9381507 w 10274492"/>
                <a:gd name="connsiteY14" fmla="*/ 4932973 h 5880836"/>
                <a:gd name="connsiteX0" fmla="*/ 9409984 w 10302969"/>
                <a:gd name="connsiteY0" fmla="*/ 4932973 h 5880836"/>
                <a:gd name="connsiteX1" fmla="*/ 10280840 w 10302969"/>
                <a:gd name="connsiteY1" fmla="*/ 3452516 h 5880836"/>
                <a:gd name="connsiteX2" fmla="*/ 9874441 w 10302969"/>
                <a:gd name="connsiteY2" fmla="*/ 1536631 h 5880836"/>
                <a:gd name="connsiteX3" fmla="*/ 8118213 w 10302969"/>
                <a:gd name="connsiteY3" fmla="*/ 622230 h 5880836"/>
                <a:gd name="connsiteX4" fmla="*/ 5607240 w 10302969"/>
                <a:gd name="connsiteY4" fmla="*/ 622230 h 5880836"/>
                <a:gd name="connsiteX5" fmla="*/ 3284955 w 10302969"/>
                <a:gd name="connsiteY5" fmla="*/ 85202 h 5880836"/>
                <a:gd name="connsiteX6" fmla="*/ 1354555 w 10302969"/>
                <a:gd name="connsiteY6" fmla="*/ 230345 h 5880836"/>
                <a:gd name="connsiteX7" fmla="*/ 77298 w 10302969"/>
                <a:gd name="connsiteY7" fmla="*/ 2030116 h 5880836"/>
                <a:gd name="connsiteX8" fmla="*/ 338555 w 10302969"/>
                <a:gd name="connsiteY8" fmla="*/ 3815374 h 5880836"/>
                <a:gd name="connsiteX9" fmla="*/ 1949641 w 10302969"/>
                <a:gd name="connsiteY9" fmla="*/ 4381432 h 5880836"/>
                <a:gd name="connsiteX10" fmla="*/ 2210897 w 10302969"/>
                <a:gd name="connsiteY10" fmla="*/ 5397432 h 5880836"/>
                <a:gd name="connsiteX11" fmla="*/ 3284954 w 10302969"/>
                <a:gd name="connsiteY11" fmla="*/ 5716745 h 5880836"/>
                <a:gd name="connsiteX12" fmla="*/ 4808955 w 10302969"/>
                <a:gd name="connsiteY12" fmla="*/ 5237774 h 5880836"/>
                <a:gd name="connsiteX13" fmla="*/ 6840954 w 10302969"/>
                <a:gd name="connsiteY13" fmla="*/ 5876402 h 5880836"/>
                <a:gd name="connsiteX14" fmla="*/ 9409984 w 10302969"/>
                <a:gd name="connsiteY14" fmla="*/ 4932973 h 5880836"/>
                <a:gd name="connsiteX0" fmla="*/ 9405702 w 10298687"/>
                <a:gd name="connsiteY0" fmla="*/ 5035095 h 5982958"/>
                <a:gd name="connsiteX1" fmla="*/ 10276558 w 10298687"/>
                <a:gd name="connsiteY1" fmla="*/ 3554638 h 5982958"/>
                <a:gd name="connsiteX2" fmla="*/ 9870159 w 10298687"/>
                <a:gd name="connsiteY2" fmla="*/ 1638753 h 5982958"/>
                <a:gd name="connsiteX3" fmla="*/ 8113931 w 10298687"/>
                <a:gd name="connsiteY3" fmla="*/ 724352 h 5982958"/>
                <a:gd name="connsiteX4" fmla="*/ 5602958 w 10298687"/>
                <a:gd name="connsiteY4" fmla="*/ 724352 h 5982958"/>
                <a:gd name="connsiteX5" fmla="*/ 3280673 w 10298687"/>
                <a:gd name="connsiteY5" fmla="*/ 187324 h 5982958"/>
                <a:gd name="connsiteX6" fmla="*/ 1292216 w 10298687"/>
                <a:gd name="connsiteY6" fmla="*/ 158296 h 5982958"/>
                <a:gd name="connsiteX7" fmla="*/ 73016 w 10298687"/>
                <a:gd name="connsiteY7" fmla="*/ 2132238 h 5982958"/>
                <a:gd name="connsiteX8" fmla="*/ 334273 w 10298687"/>
                <a:gd name="connsiteY8" fmla="*/ 3917496 h 5982958"/>
                <a:gd name="connsiteX9" fmla="*/ 1945359 w 10298687"/>
                <a:gd name="connsiteY9" fmla="*/ 4483554 h 5982958"/>
                <a:gd name="connsiteX10" fmla="*/ 2206615 w 10298687"/>
                <a:gd name="connsiteY10" fmla="*/ 5499554 h 5982958"/>
                <a:gd name="connsiteX11" fmla="*/ 3280672 w 10298687"/>
                <a:gd name="connsiteY11" fmla="*/ 5818867 h 5982958"/>
                <a:gd name="connsiteX12" fmla="*/ 4804673 w 10298687"/>
                <a:gd name="connsiteY12" fmla="*/ 5339896 h 5982958"/>
                <a:gd name="connsiteX13" fmla="*/ 6836672 w 10298687"/>
                <a:gd name="connsiteY13" fmla="*/ 5978524 h 5982958"/>
                <a:gd name="connsiteX14" fmla="*/ 9405702 w 10298687"/>
                <a:gd name="connsiteY14" fmla="*/ 5035095 h 5982958"/>
                <a:gd name="connsiteX0" fmla="*/ 9405702 w 10298687"/>
                <a:gd name="connsiteY0" fmla="*/ 5093186 h 6041049"/>
                <a:gd name="connsiteX1" fmla="*/ 10276558 w 10298687"/>
                <a:gd name="connsiteY1" fmla="*/ 3612729 h 6041049"/>
                <a:gd name="connsiteX2" fmla="*/ 9870159 w 10298687"/>
                <a:gd name="connsiteY2" fmla="*/ 1696844 h 6041049"/>
                <a:gd name="connsiteX3" fmla="*/ 8113931 w 10298687"/>
                <a:gd name="connsiteY3" fmla="*/ 782443 h 6041049"/>
                <a:gd name="connsiteX4" fmla="*/ 5602958 w 10298687"/>
                <a:gd name="connsiteY4" fmla="*/ 782443 h 6041049"/>
                <a:gd name="connsiteX5" fmla="*/ 3512902 w 10298687"/>
                <a:gd name="connsiteY5" fmla="*/ 114787 h 6041049"/>
                <a:gd name="connsiteX6" fmla="*/ 1292216 w 10298687"/>
                <a:gd name="connsiteY6" fmla="*/ 216387 h 6041049"/>
                <a:gd name="connsiteX7" fmla="*/ 73016 w 10298687"/>
                <a:gd name="connsiteY7" fmla="*/ 2190329 h 6041049"/>
                <a:gd name="connsiteX8" fmla="*/ 334273 w 10298687"/>
                <a:gd name="connsiteY8" fmla="*/ 3975587 h 6041049"/>
                <a:gd name="connsiteX9" fmla="*/ 1945359 w 10298687"/>
                <a:gd name="connsiteY9" fmla="*/ 4541645 h 6041049"/>
                <a:gd name="connsiteX10" fmla="*/ 2206615 w 10298687"/>
                <a:gd name="connsiteY10" fmla="*/ 5557645 h 6041049"/>
                <a:gd name="connsiteX11" fmla="*/ 3280672 w 10298687"/>
                <a:gd name="connsiteY11" fmla="*/ 5876958 h 6041049"/>
                <a:gd name="connsiteX12" fmla="*/ 4804673 w 10298687"/>
                <a:gd name="connsiteY12" fmla="*/ 5397987 h 6041049"/>
                <a:gd name="connsiteX13" fmla="*/ 6836672 w 10298687"/>
                <a:gd name="connsiteY13" fmla="*/ 6036615 h 6041049"/>
                <a:gd name="connsiteX14" fmla="*/ 9405702 w 10298687"/>
                <a:gd name="connsiteY14" fmla="*/ 5093186 h 6041049"/>
                <a:gd name="connsiteX0" fmla="*/ 9405702 w 10298687"/>
                <a:gd name="connsiteY0" fmla="*/ 5093186 h 6041049"/>
                <a:gd name="connsiteX1" fmla="*/ 10276558 w 10298687"/>
                <a:gd name="connsiteY1" fmla="*/ 3612729 h 6041049"/>
                <a:gd name="connsiteX2" fmla="*/ 9870159 w 10298687"/>
                <a:gd name="connsiteY2" fmla="*/ 1696844 h 6041049"/>
                <a:gd name="connsiteX3" fmla="*/ 8113931 w 10298687"/>
                <a:gd name="connsiteY3" fmla="*/ 651814 h 6041049"/>
                <a:gd name="connsiteX4" fmla="*/ 5602958 w 10298687"/>
                <a:gd name="connsiteY4" fmla="*/ 782443 h 6041049"/>
                <a:gd name="connsiteX5" fmla="*/ 3512902 w 10298687"/>
                <a:gd name="connsiteY5" fmla="*/ 114787 h 6041049"/>
                <a:gd name="connsiteX6" fmla="*/ 1292216 w 10298687"/>
                <a:gd name="connsiteY6" fmla="*/ 216387 h 6041049"/>
                <a:gd name="connsiteX7" fmla="*/ 73016 w 10298687"/>
                <a:gd name="connsiteY7" fmla="*/ 2190329 h 6041049"/>
                <a:gd name="connsiteX8" fmla="*/ 334273 w 10298687"/>
                <a:gd name="connsiteY8" fmla="*/ 3975587 h 6041049"/>
                <a:gd name="connsiteX9" fmla="*/ 1945359 w 10298687"/>
                <a:gd name="connsiteY9" fmla="*/ 4541645 h 6041049"/>
                <a:gd name="connsiteX10" fmla="*/ 2206615 w 10298687"/>
                <a:gd name="connsiteY10" fmla="*/ 5557645 h 6041049"/>
                <a:gd name="connsiteX11" fmla="*/ 3280672 w 10298687"/>
                <a:gd name="connsiteY11" fmla="*/ 5876958 h 6041049"/>
                <a:gd name="connsiteX12" fmla="*/ 4804673 w 10298687"/>
                <a:gd name="connsiteY12" fmla="*/ 5397987 h 6041049"/>
                <a:gd name="connsiteX13" fmla="*/ 6836672 w 10298687"/>
                <a:gd name="connsiteY13" fmla="*/ 6036615 h 6041049"/>
                <a:gd name="connsiteX14" fmla="*/ 9405702 w 10298687"/>
                <a:gd name="connsiteY14" fmla="*/ 5093186 h 6041049"/>
                <a:gd name="connsiteX0" fmla="*/ 9405702 w 10298687"/>
                <a:gd name="connsiteY0" fmla="*/ 5094044 h 6041907"/>
                <a:gd name="connsiteX1" fmla="*/ 10276558 w 10298687"/>
                <a:gd name="connsiteY1" fmla="*/ 3613587 h 6041907"/>
                <a:gd name="connsiteX2" fmla="*/ 9870159 w 10298687"/>
                <a:gd name="connsiteY2" fmla="*/ 1697702 h 6041907"/>
                <a:gd name="connsiteX3" fmla="*/ 8113931 w 10298687"/>
                <a:gd name="connsiteY3" fmla="*/ 652672 h 6041907"/>
                <a:gd name="connsiteX4" fmla="*/ 5922272 w 10298687"/>
                <a:gd name="connsiteY4" fmla="*/ 797815 h 6041907"/>
                <a:gd name="connsiteX5" fmla="*/ 3512902 w 10298687"/>
                <a:gd name="connsiteY5" fmla="*/ 115645 h 6041907"/>
                <a:gd name="connsiteX6" fmla="*/ 1292216 w 10298687"/>
                <a:gd name="connsiteY6" fmla="*/ 217245 h 6041907"/>
                <a:gd name="connsiteX7" fmla="*/ 73016 w 10298687"/>
                <a:gd name="connsiteY7" fmla="*/ 2191187 h 6041907"/>
                <a:gd name="connsiteX8" fmla="*/ 334273 w 10298687"/>
                <a:gd name="connsiteY8" fmla="*/ 3976445 h 6041907"/>
                <a:gd name="connsiteX9" fmla="*/ 1945359 w 10298687"/>
                <a:gd name="connsiteY9" fmla="*/ 4542503 h 6041907"/>
                <a:gd name="connsiteX10" fmla="*/ 2206615 w 10298687"/>
                <a:gd name="connsiteY10" fmla="*/ 5558503 h 6041907"/>
                <a:gd name="connsiteX11" fmla="*/ 3280672 w 10298687"/>
                <a:gd name="connsiteY11" fmla="*/ 5877816 h 6041907"/>
                <a:gd name="connsiteX12" fmla="*/ 4804673 w 10298687"/>
                <a:gd name="connsiteY12" fmla="*/ 5398845 h 6041907"/>
                <a:gd name="connsiteX13" fmla="*/ 6836672 w 10298687"/>
                <a:gd name="connsiteY13" fmla="*/ 6037473 h 6041907"/>
                <a:gd name="connsiteX14" fmla="*/ 9405702 w 10298687"/>
                <a:gd name="connsiteY14" fmla="*/ 5094044 h 6041907"/>
                <a:gd name="connsiteX0" fmla="*/ 9405702 w 10298687"/>
                <a:gd name="connsiteY0" fmla="*/ 5127039 h 6074902"/>
                <a:gd name="connsiteX1" fmla="*/ 10276558 w 10298687"/>
                <a:gd name="connsiteY1" fmla="*/ 3646582 h 6074902"/>
                <a:gd name="connsiteX2" fmla="*/ 9870159 w 10298687"/>
                <a:gd name="connsiteY2" fmla="*/ 1730697 h 6074902"/>
                <a:gd name="connsiteX3" fmla="*/ 8113931 w 10298687"/>
                <a:gd name="connsiteY3" fmla="*/ 685667 h 6074902"/>
                <a:gd name="connsiteX4" fmla="*/ 5922272 w 10298687"/>
                <a:gd name="connsiteY4" fmla="*/ 830810 h 6074902"/>
                <a:gd name="connsiteX5" fmla="*/ 3324216 w 10298687"/>
                <a:gd name="connsiteY5" fmla="*/ 90583 h 6074902"/>
                <a:gd name="connsiteX6" fmla="*/ 1292216 w 10298687"/>
                <a:gd name="connsiteY6" fmla="*/ 250240 h 6074902"/>
                <a:gd name="connsiteX7" fmla="*/ 73016 w 10298687"/>
                <a:gd name="connsiteY7" fmla="*/ 2224182 h 6074902"/>
                <a:gd name="connsiteX8" fmla="*/ 334273 w 10298687"/>
                <a:gd name="connsiteY8" fmla="*/ 4009440 h 6074902"/>
                <a:gd name="connsiteX9" fmla="*/ 1945359 w 10298687"/>
                <a:gd name="connsiteY9" fmla="*/ 4575498 h 6074902"/>
                <a:gd name="connsiteX10" fmla="*/ 2206615 w 10298687"/>
                <a:gd name="connsiteY10" fmla="*/ 5591498 h 6074902"/>
                <a:gd name="connsiteX11" fmla="*/ 3280672 w 10298687"/>
                <a:gd name="connsiteY11" fmla="*/ 5910811 h 6074902"/>
                <a:gd name="connsiteX12" fmla="*/ 4804673 w 10298687"/>
                <a:gd name="connsiteY12" fmla="*/ 5431840 h 6074902"/>
                <a:gd name="connsiteX13" fmla="*/ 6836672 w 10298687"/>
                <a:gd name="connsiteY13" fmla="*/ 6070468 h 6074902"/>
                <a:gd name="connsiteX14" fmla="*/ 9405702 w 10298687"/>
                <a:gd name="connsiteY14" fmla="*/ 5127039 h 6074902"/>
                <a:gd name="connsiteX0" fmla="*/ 9405702 w 10294714"/>
                <a:gd name="connsiteY0" fmla="*/ 5127039 h 6074902"/>
                <a:gd name="connsiteX1" fmla="*/ 10276558 w 10294714"/>
                <a:gd name="connsiteY1" fmla="*/ 3646582 h 6074902"/>
                <a:gd name="connsiteX2" fmla="*/ 9870159 w 10294714"/>
                <a:gd name="connsiteY2" fmla="*/ 1730697 h 6074902"/>
                <a:gd name="connsiteX3" fmla="*/ 8433245 w 10294714"/>
                <a:gd name="connsiteY3" fmla="*/ 569553 h 6074902"/>
                <a:gd name="connsiteX4" fmla="*/ 5922272 w 10294714"/>
                <a:gd name="connsiteY4" fmla="*/ 830810 h 6074902"/>
                <a:gd name="connsiteX5" fmla="*/ 3324216 w 10294714"/>
                <a:gd name="connsiteY5" fmla="*/ 90583 h 6074902"/>
                <a:gd name="connsiteX6" fmla="*/ 1292216 w 10294714"/>
                <a:gd name="connsiteY6" fmla="*/ 250240 h 6074902"/>
                <a:gd name="connsiteX7" fmla="*/ 73016 w 10294714"/>
                <a:gd name="connsiteY7" fmla="*/ 2224182 h 6074902"/>
                <a:gd name="connsiteX8" fmla="*/ 334273 w 10294714"/>
                <a:gd name="connsiteY8" fmla="*/ 4009440 h 6074902"/>
                <a:gd name="connsiteX9" fmla="*/ 1945359 w 10294714"/>
                <a:gd name="connsiteY9" fmla="*/ 4575498 h 6074902"/>
                <a:gd name="connsiteX10" fmla="*/ 2206615 w 10294714"/>
                <a:gd name="connsiteY10" fmla="*/ 5591498 h 6074902"/>
                <a:gd name="connsiteX11" fmla="*/ 3280672 w 10294714"/>
                <a:gd name="connsiteY11" fmla="*/ 5910811 h 6074902"/>
                <a:gd name="connsiteX12" fmla="*/ 4804673 w 10294714"/>
                <a:gd name="connsiteY12" fmla="*/ 5431840 h 6074902"/>
                <a:gd name="connsiteX13" fmla="*/ 6836672 w 10294714"/>
                <a:gd name="connsiteY13" fmla="*/ 6070468 h 6074902"/>
                <a:gd name="connsiteX14" fmla="*/ 9405702 w 10294714"/>
                <a:gd name="connsiteY14" fmla="*/ 5127039 h 6074902"/>
                <a:gd name="connsiteX0" fmla="*/ 9405702 w 10294714"/>
                <a:gd name="connsiteY0" fmla="*/ 5127039 h 6074040"/>
                <a:gd name="connsiteX1" fmla="*/ 10276558 w 10294714"/>
                <a:gd name="connsiteY1" fmla="*/ 3646582 h 6074040"/>
                <a:gd name="connsiteX2" fmla="*/ 9870159 w 10294714"/>
                <a:gd name="connsiteY2" fmla="*/ 1730697 h 6074040"/>
                <a:gd name="connsiteX3" fmla="*/ 8433245 w 10294714"/>
                <a:gd name="connsiteY3" fmla="*/ 569553 h 6074040"/>
                <a:gd name="connsiteX4" fmla="*/ 5922272 w 10294714"/>
                <a:gd name="connsiteY4" fmla="*/ 830810 h 6074040"/>
                <a:gd name="connsiteX5" fmla="*/ 3324216 w 10294714"/>
                <a:gd name="connsiteY5" fmla="*/ 90583 h 6074040"/>
                <a:gd name="connsiteX6" fmla="*/ 1292216 w 10294714"/>
                <a:gd name="connsiteY6" fmla="*/ 250240 h 6074040"/>
                <a:gd name="connsiteX7" fmla="*/ 73016 w 10294714"/>
                <a:gd name="connsiteY7" fmla="*/ 2224182 h 6074040"/>
                <a:gd name="connsiteX8" fmla="*/ 334273 w 10294714"/>
                <a:gd name="connsiteY8" fmla="*/ 4009440 h 6074040"/>
                <a:gd name="connsiteX9" fmla="*/ 1945359 w 10294714"/>
                <a:gd name="connsiteY9" fmla="*/ 4575498 h 6074040"/>
                <a:gd name="connsiteX10" fmla="*/ 2206615 w 10294714"/>
                <a:gd name="connsiteY10" fmla="*/ 5591498 h 6074040"/>
                <a:gd name="connsiteX11" fmla="*/ 3280672 w 10294714"/>
                <a:gd name="connsiteY11" fmla="*/ 5910811 h 6074040"/>
                <a:gd name="connsiteX12" fmla="*/ 4993358 w 10294714"/>
                <a:gd name="connsiteY12" fmla="*/ 5257669 h 6074040"/>
                <a:gd name="connsiteX13" fmla="*/ 6836672 w 10294714"/>
                <a:gd name="connsiteY13" fmla="*/ 6070468 h 6074040"/>
                <a:gd name="connsiteX14" fmla="*/ 9405702 w 10294714"/>
                <a:gd name="connsiteY14" fmla="*/ 5127039 h 6074040"/>
                <a:gd name="connsiteX0" fmla="*/ 9405702 w 10294714"/>
                <a:gd name="connsiteY0" fmla="*/ 5127039 h 6074099"/>
                <a:gd name="connsiteX1" fmla="*/ 10276558 w 10294714"/>
                <a:gd name="connsiteY1" fmla="*/ 3646582 h 6074099"/>
                <a:gd name="connsiteX2" fmla="*/ 9870159 w 10294714"/>
                <a:gd name="connsiteY2" fmla="*/ 1730697 h 6074099"/>
                <a:gd name="connsiteX3" fmla="*/ 8433245 w 10294714"/>
                <a:gd name="connsiteY3" fmla="*/ 569553 h 6074099"/>
                <a:gd name="connsiteX4" fmla="*/ 5922272 w 10294714"/>
                <a:gd name="connsiteY4" fmla="*/ 830810 h 6074099"/>
                <a:gd name="connsiteX5" fmla="*/ 3324216 w 10294714"/>
                <a:gd name="connsiteY5" fmla="*/ 90583 h 6074099"/>
                <a:gd name="connsiteX6" fmla="*/ 1292216 w 10294714"/>
                <a:gd name="connsiteY6" fmla="*/ 250240 h 6074099"/>
                <a:gd name="connsiteX7" fmla="*/ 73016 w 10294714"/>
                <a:gd name="connsiteY7" fmla="*/ 2224182 h 6074099"/>
                <a:gd name="connsiteX8" fmla="*/ 334273 w 10294714"/>
                <a:gd name="connsiteY8" fmla="*/ 4009440 h 6074099"/>
                <a:gd name="connsiteX9" fmla="*/ 1945359 w 10294714"/>
                <a:gd name="connsiteY9" fmla="*/ 4575498 h 6074099"/>
                <a:gd name="connsiteX10" fmla="*/ 2206615 w 10294714"/>
                <a:gd name="connsiteY10" fmla="*/ 5591498 h 6074099"/>
                <a:gd name="connsiteX11" fmla="*/ 3280672 w 10294714"/>
                <a:gd name="connsiteY11" fmla="*/ 5910811 h 6074099"/>
                <a:gd name="connsiteX12" fmla="*/ 5225587 w 10294714"/>
                <a:gd name="connsiteY12" fmla="*/ 5272184 h 6074099"/>
                <a:gd name="connsiteX13" fmla="*/ 6836672 w 10294714"/>
                <a:gd name="connsiteY13" fmla="*/ 6070468 h 6074099"/>
                <a:gd name="connsiteX14" fmla="*/ 9405702 w 10294714"/>
                <a:gd name="connsiteY14" fmla="*/ 5127039 h 6074099"/>
                <a:gd name="connsiteX0" fmla="*/ 9405702 w 10294714"/>
                <a:gd name="connsiteY0" fmla="*/ 5127039 h 6074650"/>
                <a:gd name="connsiteX1" fmla="*/ 10276558 w 10294714"/>
                <a:gd name="connsiteY1" fmla="*/ 3646582 h 6074650"/>
                <a:gd name="connsiteX2" fmla="*/ 9870159 w 10294714"/>
                <a:gd name="connsiteY2" fmla="*/ 1730697 h 6074650"/>
                <a:gd name="connsiteX3" fmla="*/ 8433245 w 10294714"/>
                <a:gd name="connsiteY3" fmla="*/ 569553 h 6074650"/>
                <a:gd name="connsiteX4" fmla="*/ 5922272 w 10294714"/>
                <a:gd name="connsiteY4" fmla="*/ 830810 h 6074650"/>
                <a:gd name="connsiteX5" fmla="*/ 3324216 w 10294714"/>
                <a:gd name="connsiteY5" fmla="*/ 90583 h 6074650"/>
                <a:gd name="connsiteX6" fmla="*/ 1292216 w 10294714"/>
                <a:gd name="connsiteY6" fmla="*/ 250240 h 6074650"/>
                <a:gd name="connsiteX7" fmla="*/ 73016 w 10294714"/>
                <a:gd name="connsiteY7" fmla="*/ 2224182 h 6074650"/>
                <a:gd name="connsiteX8" fmla="*/ 334273 w 10294714"/>
                <a:gd name="connsiteY8" fmla="*/ 4009440 h 6074650"/>
                <a:gd name="connsiteX9" fmla="*/ 1945359 w 10294714"/>
                <a:gd name="connsiteY9" fmla="*/ 4575498 h 6074650"/>
                <a:gd name="connsiteX10" fmla="*/ 2206615 w 10294714"/>
                <a:gd name="connsiteY10" fmla="*/ 5591498 h 6074650"/>
                <a:gd name="connsiteX11" fmla="*/ 3280672 w 10294714"/>
                <a:gd name="connsiteY11" fmla="*/ 5910811 h 6074650"/>
                <a:gd name="connsiteX12" fmla="*/ 5225587 w 10294714"/>
                <a:gd name="connsiteY12" fmla="*/ 5388298 h 6074650"/>
                <a:gd name="connsiteX13" fmla="*/ 6836672 w 10294714"/>
                <a:gd name="connsiteY13" fmla="*/ 6070468 h 6074650"/>
                <a:gd name="connsiteX14" fmla="*/ 9405702 w 10294714"/>
                <a:gd name="connsiteY14" fmla="*/ 5127039 h 6074650"/>
                <a:gd name="connsiteX0" fmla="*/ 9405702 w 10294714"/>
                <a:gd name="connsiteY0" fmla="*/ 5127039 h 6074676"/>
                <a:gd name="connsiteX1" fmla="*/ 10276558 w 10294714"/>
                <a:gd name="connsiteY1" fmla="*/ 3646582 h 6074676"/>
                <a:gd name="connsiteX2" fmla="*/ 9870159 w 10294714"/>
                <a:gd name="connsiteY2" fmla="*/ 1730697 h 6074676"/>
                <a:gd name="connsiteX3" fmla="*/ 8433245 w 10294714"/>
                <a:gd name="connsiteY3" fmla="*/ 569553 h 6074676"/>
                <a:gd name="connsiteX4" fmla="*/ 5922272 w 10294714"/>
                <a:gd name="connsiteY4" fmla="*/ 830810 h 6074676"/>
                <a:gd name="connsiteX5" fmla="*/ 3324216 w 10294714"/>
                <a:gd name="connsiteY5" fmla="*/ 90583 h 6074676"/>
                <a:gd name="connsiteX6" fmla="*/ 1292216 w 10294714"/>
                <a:gd name="connsiteY6" fmla="*/ 250240 h 6074676"/>
                <a:gd name="connsiteX7" fmla="*/ 73016 w 10294714"/>
                <a:gd name="connsiteY7" fmla="*/ 2224182 h 6074676"/>
                <a:gd name="connsiteX8" fmla="*/ 334273 w 10294714"/>
                <a:gd name="connsiteY8" fmla="*/ 4009440 h 6074676"/>
                <a:gd name="connsiteX9" fmla="*/ 1945359 w 10294714"/>
                <a:gd name="connsiteY9" fmla="*/ 4575498 h 6074676"/>
                <a:gd name="connsiteX10" fmla="*/ 2206615 w 10294714"/>
                <a:gd name="connsiteY10" fmla="*/ 5591498 h 6074676"/>
                <a:gd name="connsiteX11" fmla="*/ 3716101 w 10294714"/>
                <a:gd name="connsiteY11" fmla="*/ 5881782 h 6074676"/>
                <a:gd name="connsiteX12" fmla="*/ 5225587 w 10294714"/>
                <a:gd name="connsiteY12" fmla="*/ 5388298 h 6074676"/>
                <a:gd name="connsiteX13" fmla="*/ 6836672 w 10294714"/>
                <a:gd name="connsiteY13" fmla="*/ 6070468 h 6074676"/>
                <a:gd name="connsiteX14" fmla="*/ 9405702 w 10294714"/>
                <a:gd name="connsiteY14" fmla="*/ 5127039 h 6074676"/>
                <a:gd name="connsiteX0" fmla="*/ 9405702 w 10294714"/>
                <a:gd name="connsiteY0" fmla="*/ 5127039 h 6074676"/>
                <a:gd name="connsiteX1" fmla="*/ 10276558 w 10294714"/>
                <a:gd name="connsiteY1" fmla="*/ 3646582 h 6074676"/>
                <a:gd name="connsiteX2" fmla="*/ 9870159 w 10294714"/>
                <a:gd name="connsiteY2" fmla="*/ 1730697 h 6074676"/>
                <a:gd name="connsiteX3" fmla="*/ 8433245 w 10294714"/>
                <a:gd name="connsiteY3" fmla="*/ 569553 h 6074676"/>
                <a:gd name="connsiteX4" fmla="*/ 5922272 w 10294714"/>
                <a:gd name="connsiteY4" fmla="*/ 830810 h 6074676"/>
                <a:gd name="connsiteX5" fmla="*/ 3324216 w 10294714"/>
                <a:gd name="connsiteY5" fmla="*/ 90583 h 6074676"/>
                <a:gd name="connsiteX6" fmla="*/ 1292216 w 10294714"/>
                <a:gd name="connsiteY6" fmla="*/ 250240 h 6074676"/>
                <a:gd name="connsiteX7" fmla="*/ 73016 w 10294714"/>
                <a:gd name="connsiteY7" fmla="*/ 2224182 h 6074676"/>
                <a:gd name="connsiteX8" fmla="*/ 334273 w 10294714"/>
                <a:gd name="connsiteY8" fmla="*/ 4009440 h 6074676"/>
                <a:gd name="connsiteX9" fmla="*/ 1945359 w 10294714"/>
                <a:gd name="connsiteY9" fmla="*/ 4575498 h 6074676"/>
                <a:gd name="connsiteX10" fmla="*/ 2351758 w 10294714"/>
                <a:gd name="connsiteY10" fmla="*/ 5649555 h 6074676"/>
                <a:gd name="connsiteX11" fmla="*/ 3716101 w 10294714"/>
                <a:gd name="connsiteY11" fmla="*/ 5881782 h 6074676"/>
                <a:gd name="connsiteX12" fmla="*/ 5225587 w 10294714"/>
                <a:gd name="connsiteY12" fmla="*/ 5388298 h 6074676"/>
                <a:gd name="connsiteX13" fmla="*/ 6836672 w 10294714"/>
                <a:gd name="connsiteY13" fmla="*/ 6070468 h 6074676"/>
                <a:gd name="connsiteX14" fmla="*/ 9405702 w 10294714"/>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353702 w 10296658"/>
                <a:gd name="connsiteY10" fmla="*/ 5649555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55302 w 10296658"/>
                <a:gd name="connsiteY10" fmla="*/ 57221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125554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5903232"/>
                <a:gd name="connsiteX1" fmla="*/ 10278502 w 10296658"/>
                <a:gd name="connsiteY1" fmla="*/ 3646582 h 5903232"/>
                <a:gd name="connsiteX2" fmla="*/ 9872103 w 10296658"/>
                <a:gd name="connsiteY2" fmla="*/ 1730697 h 5903232"/>
                <a:gd name="connsiteX3" fmla="*/ 8435189 w 10296658"/>
                <a:gd name="connsiteY3" fmla="*/ 569553 h 5903232"/>
                <a:gd name="connsiteX4" fmla="*/ 5924216 w 10296658"/>
                <a:gd name="connsiteY4" fmla="*/ 830810 h 5903232"/>
                <a:gd name="connsiteX5" fmla="*/ 3326160 w 10296658"/>
                <a:gd name="connsiteY5" fmla="*/ 90583 h 5903232"/>
                <a:gd name="connsiteX6" fmla="*/ 1294160 w 10296658"/>
                <a:gd name="connsiteY6" fmla="*/ 250240 h 5903232"/>
                <a:gd name="connsiteX7" fmla="*/ 74960 w 10296658"/>
                <a:gd name="connsiteY7" fmla="*/ 2224182 h 5903232"/>
                <a:gd name="connsiteX8" fmla="*/ 336217 w 10296658"/>
                <a:gd name="connsiteY8" fmla="*/ 4125554 h 5903232"/>
                <a:gd name="connsiteX9" fmla="*/ 2005360 w 10296658"/>
                <a:gd name="connsiteY9" fmla="*/ 4822241 h 5903232"/>
                <a:gd name="connsiteX10" fmla="*/ 2440788 w 10296658"/>
                <a:gd name="connsiteY10" fmla="*/ 5620527 h 5903232"/>
                <a:gd name="connsiteX11" fmla="*/ 3718045 w 10296658"/>
                <a:gd name="connsiteY11" fmla="*/ 5881782 h 5903232"/>
                <a:gd name="connsiteX12" fmla="*/ 5227531 w 10296658"/>
                <a:gd name="connsiteY12" fmla="*/ 5388298 h 5903232"/>
                <a:gd name="connsiteX13" fmla="*/ 7085358 w 10296658"/>
                <a:gd name="connsiteY13" fmla="*/ 5780182 h 5903232"/>
                <a:gd name="connsiteX14" fmla="*/ 9407646 w 10296658"/>
                <a:gd name="connsiteY14" fmla="*/ 5127039 h 5903232"/>
                <a:gd name="connsiteX0" fmla="*/ 9175417 w 10310441"/>
                <a:gd name="connsiteY0" fmla="*/ 4938353 h 5903232"/>
                <a:gd name="connsiteX1" fmla="*/ 10278502 w 10310441"/>
                <a:gd name="connsiteY1" fmla="*/ 3646582 h 5903232"/>
                <a:gd name="connsiteX2" fmla="*/ 9872103 w 10310441"/>
                <a:gd name="connsiteY2" fmla="*/ 1730697 h 5903232"/>
                <a:gd name="connsiteX3" fmla="*/ 8435189 w 10310441"/>
                <a:gd name="connsiteY3" fmla="*/ 569553 h 5903232"/>
                <a:gd name="connsiteX4" fmla="*/ 5924216 w 10310441"/>
                <a:gd name="connsiteY4" fmla="*/ 830810 h 5903232"/>
                <a:gd name="connsiteX5" fmla="*/ 3326160 w 10310441"/>
                <a:gd name="connsiteY5" fmla="*/ 90583 h 5903232"/>
                <a:gd name="connsiteX6" fmla="*/ 1294160 w 10310441"/>
                <a:gd name="connsiteY6" fmla="*/ 250240 h 5903232"/>
                <a:gd name="connsiteX7" fmla="*/ 74960 w 10310441"/>
                <a:gd name="connsiteY7" fmla="*/ 2224182 h 5903232"/>
                <a:gd name="connsiteX8" fmla="*/ 336217 w 10310441"/>
                <a:gd name="connsiteY8" fmla="*/ 4125554 h 5903232"/>
                <a:gd name="connsiteX9" fmla="*/ 2005360 w 10310441"/>
                <a:gd name="connsiteY9" fmla="*/ 4822241 h 5903232"/>
                <a:gd name="connsiteX10" fmla="*/ 2440788 w 10310441"/>
                <a:gd name="connsiteY10" fmla="*/ 5620527 h 5903232"/>
                <a:gd name="connsiteX11" fmla="*/ 3718045 w 10310441"/>
                <a:gd name="connsiteY11" fmla="*/ 5881782 h 5903232"/>
                <a:gd name="connsiteX12" fmla="*/ 5227531 w 10310441"/>
                <a:gd name="connsiteY12" fmla="*/ 5388298 h 5903232"/>
                <a:gd name="connsiteX13" fmla="*/ 7085358 w 10310441"/>
                <a:gd name="connsiteY13" fmla="*/ 5780182 h 5903232"/>
                <a:gd name="connsiteX14" fmla="*/ 9175417 w 10310441"/>
                <a:gd name="connsiteY14" fmla="*/ 4938353 h 5903232"/>
                <a:gd name="connsiteX0" fmla="*/ 9175417 w 10169821"/>
                <a:gd name="connsiteY0" fmla="*/ 4938353 h 5903232"/>
                <a:gd name="connsiteX1" fmla="*/ 10118845 w 10169821"/>
                <a:gd name="connsiteY1" fmla="*/ 3617554 h 5903232"/>
                <a:gd name="connsiteX2" fmla="*/ 9872103 w 10169821"/>
                <a:gd name="connsiteY2" fmla="*/ 1730697 h 5903232"/>
                <a:gd name="connsiteX3" fmla="*/ 8435189 w 10169821"/>
                <a:gd name="connsiteY3" fmla="*/ 569553 h 5903232"/>
                <a:gd name="connsiteX4" fmla="*/ 5924216 w 10169821"/>
                <a:gd name="connsiteY4" fmla="*/ 830810 h 5903232"/>
                <a:gd name="connsiteX5" fmla="*/ 3326160 w 10169821"/>
                <a:gd name="connsiteY5" fmla="*/ 90583 h 5903232"/>
                <a:gd name="connsiteX6" fmla="*/ 1294160 w 10169821"/>
                <a:gd name="connsiteY6" fmla="*/ 250240 h 5903232"/>
                <a:gd name="connsiteX7" fmla="*/ 74960 w 10169821"/>
                <a:gd name="connsiteY7" fmla="*/ 2224182 h 5903232"/>
                <a:gd name="connsiteX8" fmla="*/ 336217 w 10169821"/>
                <a:gd name="connsiteY8" fmla="*/ 4125554 h 5903232"/>
                <a:gd name="connsiteX9" fmla="*/ 2005360 w 10169821"/>
                <a:gd name="connsiteY9" fmla="*/ 4822241 h 5903232"/>
                <a:gd name="connsiteX10" fmla="*/ 2440788 w 10169821"/>
                <a:gd name="connsiteY10" fmla="*/ 5620527 h 5903232"/>
                <a:gd name="connsiteX11" fmla="*/ 3718045 w 10169821"/>
                <a:gd name="connsiteY11" fmla="*/ 5881782 h 5903232"/>
                <a:gd name="connsiteX12" fmla="*/ 5227531 w 10169821"/>
                <a:gd name="connsiteY12" fmla="*/ 5388298 h 5903232"/>
                <a:gd name="connsiteX13" fmla="*/ 7085358 w 10169821"/>
                <a:gd name="connsiteY13" fmla="*/ 5780182 h 5903232"/>
                <a:gd name="connsiteX14" fmla="*/ 9175417 w 10169821"/>
                <a:gd name="connsiteY14" fmla="*/ 4938353 h 5903232"/>
                <a:gd name="connsiteX0" fmla="*/ 9175417 w 10199917"/>
                <a:gd name="connsiteY0" fmla="*/ 4938353 h 5903232"/>
                <a:gd name="connsiteX1" fmla="*/ 10118845 w 10199917"/>
                <a:gd name="connsiteY1" fmla="*/ 3617554 h 5903232"/>
                <a:gd name="connsiteX2" fmla="*/ 9959189 w 10199917"/>
                <a:gd name="connsiteY2" fmla="*/ 1701669 h 5903232"/>
                <a:gd name="connsiteX3" fmla="*/ 8435189 w 10199917"/>
                <a:gd name="connsiteY3" fmla="*/ 569553 h 5903232"/>
                <a:gd name="connsiteX4" fmla="*/ 5924216 w 10199917"/>
                <a:gd name="connsiteY4" fmla="*/ 830810 h 5903232"/>
                <a:gd name="connsiteX5" fmla="*/ 3326160 w 10199917"/>
                <a:gd name="connsiteY5" fmla="*/ 90583 h 5903232"/>
                <a:gd name="connsiteX6" fmla="*/ 1294160 w 10199917"/>
                <a:gd name="connsiteY6" fmla="*/ 250240 h 5903232"/>
                <a:gd name="connsiteX7" fmla="*/ 74960 w 10199917"/>
                <a:gd name="connsiteY7" fmla="*/ 2224182 h 5903232"/>
                <a:gd name="connsiteX8" fmla="*/ 336217 w 10199917"/>
                <a:gd name="connsiteY8" fmla="*/ 4125554 h 5903232"/>
                <a:gd name="connsiteX9" fmla="*/ 2005360 w 10199917"/>
                <a:gd name="connsiteY9" fmla="*/ 4822241 h 5903232"/>
                <a:gd name="connsiteX10" fmla="*/ 2440788 w 10199917"/>
                <a:gd name="connsiteY10" fmla="*/ 5620527 h 5903232"/>
                <a:gd name="connsiteX11" fmla="*/ 3718045 w 10199917"/>
                <a:gd name="connsiteY11" fmla="*/ 5881782 h 5903232"/>
                <a:gd name="connsiteX12" fmla="*/ 5227531 w 10199917"/>
                <a:gd name="connsiteY12" fmla="*/ 5388298 h 5903232"/>
                <a:gd name="connsiteX13" fmla="*/ 7085358 w 10199917"/>
                <a:gd name="connsiteY13" fmla="*/ 5780182 h 5903232"/>
                <a:gd name="connsiteX14" fmla="*/ 9175417 w 10199917"/>
                <a:gd name="connsiteY14" fmla="*/ 4938353 h 5903232"/>
                <a:gd name="connsiteX0" fmla="*/ 9192013 w 10216513"/>
                <a:gd name="connsiteY0" fmla="*/ 4938353 h 5898455"/>
                <a:gd name="connsiteX1" fmla="*/ 10135441 w 10216513"/>
                <a:gd name="connsiteY1" fmla="*/ 3617554 h 5898455"/>
                <a:gd name="connsiteX2" fmla="*/ 9975785 w 10216513"/>
                <a:gd name="connsiteY2" fmla="*/ 1701669 h 5898455"/>
                <a:gd name="connsiteX3" fmla="*/ 8451785 w 10216513"/>
                <a:gd name="connsiteY3" fmla="*/ 569553 h 5898455"/>
                <a:gd name="connsiteX4" fmla="*/ 5940812 w 10216513"/>
                <a:gd name="connsiteY4" fmla="*/ 830810 h 5898455"/>
                <a:gd name="connsiteX5" fmla="*/ 3342756 w 10216513"/>
                <a:gd name="connsiteY5" fmla="*/ 90583 h 5898455"/>
                <a:gd name="connsiteX6" fmla="*/ 1310756 w 10216513"/>
                <a:gd name="connsiteY6" fmla="*/ 250240 h 5898455"/>
                <a:gd name="connsiteX7" fmla="*/ 91556 w 10216513"/>
                <a:gd name="connsiteY7" fmla="*/ 2224182 h 5898455"/>
                <a:gd name="connsiteX8" fmla="*/ 352813 w 10216513"/>
                <a:gd name="connsiteY8" fmla="*/ 4125554 h 5898455"/>
                <a:gd name="connsiteX9" fmla="*/ 2457384 w 10216513"/>
                <a:gd name="connsiteY9" fmla="*/ 5620527 h 5898455"/>
                <a:gd name="connsiteX10" fmla="*/ 3734641 w 10216513"/>
                <a:gd name="connsiteY10" fmla="*/ 5881782 h 5898455"/>
                <a:gd name="connsiteX11" fmla="*/ 5244127 w 10216513"/>
                <a:gd name="connsiteY11" fmla="*/ 5388298 h 5898455"/>
                <a:gd name="connsiteX12" fmla="*/ 7101954 w 10216513"/>
                <a:gd name="connsiteY12" fmla="*/ 5780182 h 5898455"/>
                <a:gd name="connsiteX13" fmla="*/ 9192013 w 10216513"/>
                <a:gd name="connsiteY13" fmla="*/ 4938353 h 5898455"/>
                <a:gd name="connsiteX0" fmla="*/ 8987078 w 10011578"/>
                <a:gd name="connsiteY0" fmla="*/ 4914257 h 5874359"/>
                <a:gd name="connsiteX1" fmla="*/ 9930506 w 10011578"/>
                <a:gd name="connsiteY1" fmla="*/ 3593458 h 5874359"/>
                <a:gd name="connsiteX2" fmla="*/ 9770850 w 10011578"/>
                <a:gd name="connsiteY2" fmla="*/ 1677573 h 5874359"/>
                <a:gd name="connsiteX3" fmla="*/ 8246850 w 10011578"/>
                <a:gd name="connsiteY3" fmla="*/ 545457 h 5874359"/>
                <a:gd name="connsiteX4" fmla="*/ 5735877 w 10011578"/>
                <a:gd name="connsiteY4" fmla="*/ 806714 h 5874359"/>
                <a:gd name="connsiteX5" fmla="*/ 3137821 w 10011578"/>
                <a:gd name="connsiteY5" fmla="*/ 66487 h 5874359"/>
                <a:gd name="connsiteX6" fmla="*/ 1105821 w 10011578"/>
                <a:gd name="connsiteY6" fmla="*/ 226144 h 5874359"/>
                <a:gd name="connsiteX7" fmla="*/ 278507 w 10011578"/>
                <a:gd name="connsiteY7" fmla="*/ 1751345 h 5874359"/>
                <a:gd name="connsiteX8" fmla="*/ 147878 w 10011578"/>
                <a:gd name="connsiteY8" fmla="*/ 4101458 h 5874359"/>
                <a:gd name="connsiteX9" fmla="*/ 2252449 w 10011578"/>
                <a:gd name="connsiteY9" fmla="*/ 5596431 h 5874359"/>
                <a:gd name="connsiteX10" fmla="*/ 3529706 w 10011578"/>
                <a:gd name="connsiteY10" fmla="*/ 5857686 h 5874359"/>
                <a:gd name="connsiteX11" fmla="*/ 5039192 w 10011578"/>
                <a:gd name="connsiteY11" fmla="*/ 5364202 h 5874359"/>
                <a:gd name="connsiteX12" fmla="*/ 6897019 w 10011578"/>
                <a:gd name="connsiteY12" fmla="*/ 5756086 h 5874359"/>
                <a:gd name="connsiteX13" fmla="*/ 8987078 w 10011578"/>
                <a:gd name="connsiteY13" fmla="*/ 4914257 h 5874359"/>
                <a:gd name="connsiteX0" fmla="*/ 8873361 w 9897861"/>
                <a:gd name="connsiteY0" fmla="*/ 5063757 h 6023859"/>
                <a:gd name="connsiteX1" fmla="*/ 9816789 w 9897861"/>
                <a:gd name="connsiteY1" fmla="*/ 3742958 h 6023859"/>
                <a:gd name="connsiteX2" fmla="*/ 9657133 w 9897861"/>
                <a:gd name="connsiteY2" fmla="*/ 1827073 h 6023859"/>
                <a:gd name="connsiteX3" fmla="*/ 8133133 w 9897861"/>
                <a:gd name="connsiteY3" fmla="*/ 694957 h 6023859"/>
                <a:gd name="connsiteX4" fmla="*/ 5622160 w 9897861"/>
                <a:gd name="connsiteY4" fmla="*/ 956214 h 6023859"/>
                <a:gd name="connsiteX5" fmla="*/ 3024104 w 9897861"/>
                <a:gd name="connsiteY5" fmla="*/ 215987 h 6023859"/>
                <a:gd name="connsiteX6" fmla="*/ 992104 w 9897861"/>
                <a:gd name="connsiteY6" fmla="*/ 375644 h 6023859"/>
                <a:gd name="connsiteX7" fmla="*/ 34161 w 9897861"/>
                <a:gd name="connsiteY7" fmla="*/ 4250958 h 6023859"/>
                <a:gd name="connsiteX8" fmla="*/ 2138732 w 9897861"/>
                <a:gd name="connsiteY8" fmla="*/ 5745931 h 6023859"/>
                <a:gd name="connsiteX9" fmla="*/ 3415989 w 9897861"/>
                <a:gd name="connsiteY9" fmla="*/ 6007186 h 6023859"/>
                <a:gd name="connsiteX10" fmla="*/ 4925475 w 9897861"/>
                <a:gd name="connsiteY10" fmla="*/ 5513702 h 6023859"/>
                <a:gd name="connsiteX11" fmla="*/ 6783302 w 9897861"/>
                <a:gd name="connsiteY11" fmla="*/ 5905586 h 6023859"/>
                <a:gd name="connsiteX12" fmla="*/ 8873361 w 9897861"/>
                <a:gd name="connsiteY12" fmla="*/ 5063757 h 6023859"/>
                <a:gd name="connsiteX0" fmla="*/ 7897590 w 8922090"/>
                <a:gd name="connsiteY0" fmla="*/ 5170344 h 6361783"/>
                <a:gd name="connsiteX1" fmla="*/ 8841018 w 8922090"/>
                <a:gd name="connsiteY1" fmla="*/ 3849545 h 6361783"/>
                <a:gd name="connsiteX2" fmla="*/ 8681362 w 8922090"/>
                <a:gd name="connsiteY2" fmla="*/ 1933660 h 6361783"/>
                <a:gd name="connsiteX3" fmla="*/ 7157362 w 8922090"/>
                <a:gd name="connsiteY3" fmla="*/ 801544 h 6361783"/>
                <a:gd name="connsiteX4" fmla="*/ 4646389 w 8922090"/>
                <a:gd name="connsiteY4" fmla="*/ 1062801 h 6361783"/>
                <a:gd name="connsiteX5" fmla="*/ 2048333 w 8922090"/>
                <a:gd name="connsiteY5" fmla="*/ 322574 h 6361783"/>
                <a:gd name="connsiteX6" fmla="*/ 16333 w 8922090"/>
                <a:gd name="connsiteY6" fmla="*/ 482231 h 6361783"/>
                <a:gd name="connsiteX7" fmla="*/ 1162961 w 8922090"/>
                <a:gd name="connsiteY7" fmla="*/ 5852518 h 6361783"/>
                <a:gd name="connsiteX8" fmla="*/ 2440218 w 8922090"/>
                <a:gd name="connsiteY8" fmla="*/ 6113773 h 6361783"/>
                <a:gd name="connsiteX9" fmla="*/ 3949704 w 8922090"/>
                <a:gd name="connsiteY9" fmla="*/ 5620289 h 6361783"/>
                <a:gd name="connsiteX10" fmla="*/ 5807531 w 8922090"/>
                <a:gd name="connsiteY10" fmla="*/ 6012173 h 6361783"/>
                <a:gd name="connsiteX11" fmla="*/ 7897590 w 8922090"/>
                <a:gd name="connsiteY11" fmla="*/ 5170344 h 6361783"/>
                <a:gd name="connsiteX0" fmla="*/ 8070208 w 9094708"/>
                <a:gd name="connsiteY0" fmla="*/ 5150151 h 6173660"/>
                <a:gd name="connsiteX1" fmla="*/ 9013636 w 9094708"/>
                <a:gd name="connsiteY1" fmla="*/ 3829352 h 6173660"/>
                <a:gd name="connsiteX2" fmla="*/ 8853980 w 9094708"/>
                <a:gd name="connsiteY2" fmla="*/ 1913467 h 6173660"/>
                <a:gd name="connsiteX3" fmla="*/ 7329980 w 9094708"/>
                <a:gd name="connsiteY3" fmla="*/ 781351 h 6173660"/>
                <a:gd name="connsiteX4" fmla="*/ 4819007 w 9094708"/>
                <a:gd name="connsiteY4" fmla="*/ 1042608 h 6173660"/>
                <a:gd name="connsiteX5" fmla="*/ 2220951 w 9094708"/>
                <a:gd name="connsiteY5" fmla="*/ 302381 h 6173660"/>
                <a:gd name="connsiteX6" fmla="*/ 188951 w 9094708"/>
                <a:gd name="connsiteY6" fmla="*/ 462038 h 6173660"/>
                <a:gd name="connsiteX7" fmla="*/ 363122 w 9094708"/>
                <a:gd name="connsiteY7" fmla="*/ 5551862 h 6173660"/>
                <a:gd name="connsiteX8" fmla="*/ 2612836 w 9094708"/>
                <a:gd name="connsiteY8" fmla="*/ 6093580 h 6173660"/>
                <a:gd name="connsiteX9" fmla="*/ 4122322 w 9094708"/>
                <a:gd name="connsiteY9" fmla="*/ 5600096 h 6173660"/>
                <a:gd name="connsiteX10" fmla="*/ 5980149 w 9094708"/>
                <a:gd name="connsiteY10" fmla="*/ 5991980 h 6173660"/>
                <a:gd name="connsiteX11" fmla="*/ 8070208 w 9094708"/>
                <a:gd name="connsiteY11" fmla="*/ 5150151 h 6173660"/>
                <a:gd name="connsiteX0" fmla="*/ 8186847 w 9211347"/>
                <a:gd name="connsiteY0" fmla="*/ 5150151 h 6173660"/>
                <a:gd name="connsiteX1" fmla="*/ 9130275 w 9211347"/>
                <a:gd name="connsiteY1" fmla="*/ 3829352 h 6173660"/>
                <a:gd name="connsiteX2" fmla="*/ 8970619 w 9211347"/>
                <a:gd name="connsiteY2" fmla="*/ 1913467 h 6173660"/>
                <a:gd name="connsiteX3" fmla="*/ 7446619 w 9211347"/>
                <a:gd name="connsiteY3" fmla="*/ 781351 h 6173660"/>
                <a:gd name="connsiteX4" fmla="*/ 4935646 w 9211347"/>
                <a:gd name="connsiteY4" fmla="*/ 1042608 h 6173660"/>
                <a:gd name="connsiteX5" fmla="*/ 2337590 w 9211347"/>
                <a:gd name="connsiteY5" fmla="*/ 302381 h 6173660"/>
                <a:gd name="connsiteX6" fmla="*/ 305590 w 9211347"/>
                <a:gd name="connsiteY6" fmla="*/ 462038 h 6173660"/>
                <a:gd name="connsiteX7" fmla="*/ 262047 w 9211347"/>
                <a:gd name="connsiteY7" fmla="*/ 5551862 h 6173660"/>
                <a:gd name="connsiteX8" fmla="*/ 2729475 w 9211347"/>
                <a:gd name="connsiteY8" fmla="*/ 6093580 h 6173660"/>
                <a:gd name="connsiteX9" fmla="*/ 4238961 w 9211347"/>
                <a:gd name="connsiteY9" fmla="*/ 5600096 h 6173660"/>
                <a:gd name="connsiteX10" fmla="*/ 6096788 w 9211347"/>
                <a:gd name="connsiteY10" fmla="*/ 5991980 h 6173660"/>
                <a:gd name="connsiteX11" fmla="*/ 8186847 w 9211347"/>
                <a:gd name="connsiteY11" fmla="*/ 5150151 h 6173660"/>
                <a:gd name="connsiteX0" fmla="*/ 8179727 w 9204227"/>
                <a:gd name="connsiteY0" fmla="*/ 4875576 h 5871472"/>
                <a:gd name="connsiteX1" fmla="*/ 9123155 w 9204227"/>
                <a:gd name="connsiteY1" fmla="*/ 3554777 h 5871472"/>
                <a:gd name="connsiteX2" fmla="*/ 8963499 w 9204227"/>
                <a:gd name="connsiteY2" fmla="*/ 1638892 h 5871472"/>
                <a:gd name="connsiteX3" fmla="*/ 7439499 w 9204227"/>
                <a:gd name="connsiteY3" fmla="*/ 506776 h 5871472"/>
                <a:gd name="connsiteX4" fmla="*/ 4928526 w 9204227"/>
                <a:gd name="connsiteY4" fmla="*/ 768033 h 5871472"/>
                <a:gd name="connsiteX5" fmla="*/ 2330470 w 9204227"/>
                <a:gd name="connsiteY5" fmla="*/ 27806 h 5871472"/>
                <a:gd name="connsiteX6" fmla="*/ 312984 w 9204227"/>
                <a:gd name="connsiteY6" fmla="*/ 692297 h 5871472"/>
                <a:gd name="connsiteX7" fmla="*/ 254927 w 9204227"/>
                <a:gd name="connsiteY7" fmla="*/ 5277287 h 5871472"/>
                <a:gd name="connsiteX8" fmla="*/ 2722355 w 9204227"/>
                <a:gd name="connsiteY8" fmla="*/ 5819005 h 5871472"/>
                <a:gd name="connsiteX9" fmla="*/ 4231841 w 9204227"/>
                <a:gd name="connsiteY9" fmla="*/ 5325521 h 5871472"/>
                <a:gd name="connsiteX10" fmla="*/ 6089668 w 9204227"/>
                <a:gd name="connsiteY10" fmla="*/ 5717405 h 5871472"/>
                <a:gd name="connsiteX11" fmla="*/ 8179727 w 9204227"/>
                <a:gd name="connsiteY11" fmla="*/ 4875576 h 5871472"/>
                <a:gd name="connsiteX0" fmla="*/ 8179727 w 9204227"/>
                <a:gd name="connsiteY0" fmla="*/ 5745461 h 6741357"/>
                <a:gd name="connsiteX1" fmla="*/ 9123155 w 9204227"/>
                <a:gd name="connsiteY1" fmla="*/ 4424662 h 6741357"/>
                <a:gd name="connsiteX2" fmla="*/ 8963499 w 9204227"/>
                <a:gd name="connsiteY2" fmla="*/ 2508777 h 6741357"/>
                <a:gd name="connsiteX3" fmla="*/ 7439499 w 9204227"/>
                <a:gd name="connsiteY3" fmla="*/ 1376661 h 6741357"/>
                <a:gd name="connsiteX4" fmla="*/ 4928526 w 9204227"/>
                <a:gd name="connsiteY4" fmla="*/ 1637918 h 6741357"/>
                <a:gd name="connsiteX5" fmla="*/ 2330470 w 9204227"/>
                <a:gd name="connsiteY5" fmla="*/ 213 h 6741357"/>
                <a:gd name="connsiteX6" fmla="*/ 312984 w 9204227"/>
                <a:gd name="connsiteY6" fmla="*/ 1562182 h 6741357"/>
                <a:gd name="connsiteX7" fmla="*/ 254927 w 9204227"/>
                <a:gd name="connsiteY7" fmla="*/ 6147172 h 6741357"/>
                <a:gd name="connsiteX8" fmla="*/ 2722355 w 9204227"/>
                <a:gd name="connsiteY8" fmla="*/ 6688890 h 6741357"/>
                <a:gd name="connsiteX9" fmla="*/ 4231841 w 9204227"/>
                <a:gd name="connsiteY9" fmla="*/ 6195406 h 6741357"/>
                <a:gd name="connsiteX10" fmla="*/ 6089668 w 9204227"/>
                <a:gd name="connsiteY10" fmla="*/ 6587290 h 6741357"/>
                <a:gd name="connsiteX11" fmla="*/ 8179727 w 9204227"/>
                <a:gd name="connsiteY11" fmla="*/ 5745461 h 6741357"/>
                <a:gd name="connsiteX0" fmla="*/ 8179727 w 9204227"/>
                <a:gd name="connsiteY0" fmla="*/ 5747258 h 6743154"/>
                <a:gd name="connsiteX1" fmla="*/ 9123155 w 9204227"/>
                <a:gd name="connsiteY1" fmla="*/ 4426459 h 6743154"/>
                <a:gd name="connsiteX2" fmla="*/ 8963499 w 9204227"/>
                <a:gd name="connsiteY2" fmla="*/ 2510574 h 6743154"/>
                <a:gd name="connsiteX3" fmla="*/ 7439499 w 9204227"/>
                <a:gd name="connsiteY3" fmla="*/ 1378458 h 6743154"/>
                <a:gd name="connsiteX4" fmla="*/ 6002583 w 9204227"/>
                <a:gd name="connsiteY4" fmla="*/ 1807992 h 6743154"/>
                <a:gd name="connsiteX5" fmla="*/ 2330470 w 9204227"/>
                <a:gd name="connsiteY5" fmla="*/ 2010 h 6743154"/>
                <a:gd name="connsiteX6" fmla="*/ 312984 w 9204227"/>
                <a:gd name="connsiteY6" fmla="*/ 1563979 h 6743154"/>
                <a:gd name="connsiteX7" fmla="*/ 254927 w 9204227"/>
                <a:gd name="connsiteY7" fmla="*/ 6148969 h 6743154"/>
                <a:gd name="connsiteX8" fmla="*/ 2722355 w 9204227"/>
                <a:gd name="connsiteY8" fmla="*/ 6690687 h 6743154"/>
                <a:gd name="connsiteX9" fmla="*/ 4231841 w 9204227"/>
                <a:gd name="connsiteY9" fmla="*/ 6197203 h 6743154"/>
                <a:gd name="connsiteX10" fmla="*/ 6089668 w 9204227"/>
                <a:gd name="connsiteY10" fmla="*/ 6589087 h 6743154"/>
                <a:gd name="connsiteX11" fmla="*/ 8179727 w 9204227"/>
                <a:gd name="connsiteY11" fmla="*/ 5747258 h 6743154"/>
                <a:gd name="connsiteX0" fmla="*/ 8137741 w 9162241"/>
                <a:gd name="connsiteY0" fmla="*/ 5747258 h 7083390"/>
                <a:gd name="connsiteX1" fmla="*/ 9081169 w 9162241"/>
                <a:gd name="connsiteY1" fmla="*/ 4426459 h 7083390"/>
                <a:gd name="connsiteX2" fmla="*/ 8921513 w 9162241"/>
                <a:gd name="connsiteY2" fmla="*/ 2510574 h 7083390"/>
                <a:gd name="connsiteX3" fmla="*/ 7397513 w 9162241"/>
                <a:gd name="connsiteY3" fmla="*/ 1378458 h 7083390"/>
                <a:gd name="connsiteX4" fmla="*/ 5960597 w 9162241"/>
                <a:gd name="connsiteY4" fmla="*/ 1807992 h 7083390"/>
                <a:gd name="connsiteX5" fmla="*/ 2288484 w 9162241"/>
                <a:gd name="connsiteY5" fmla="*/ 2010 h 7083390"/>
                <a:gd name="connsiteX6" fmla="*/ 270998 w 9162241"/>
                <a:gd name="connsiteY6" fmla="*/ 1563979 h 7083390"/>
                <a:gd name="connsiteX7" fmla="*/ 212941 w 9162241"/>
                <a:gd name="connsiteY7" fmla="*/ 6148969 h 7083390"/>
                <a:gd name="connsiteX8" fmla="*/ 2056255 w 9162241"/>
                <a:gd name="connsiteY8" fmla="*/ 7083335 h 7083390"/>
                <a:gd name="connsiteX9" fmla="*/ 4189855 w 9162241"/>
                <a:gd name="connsiteY9" fmla="*/ 6197203 h 7083390"/>
                <a:gd name="connsiteX10" fmla="*/ 6047682 w 9162241"/>
                <a:gd name="connsiteY10" fmla="*/ 6589087 h 7083390"/>
                <a:gd name="connsiteX11" fmla="*/ 8137741 w 9162241"/>
                <a:gd name="connsiteY11" fmla="*/ 5747258 h 7083390"/>
                <a:gd name="connsiteX0" fmla="*/ 8137741 w 9145680"/>
                <a:gd name="connsiteY0" fmla="*/ 5747258 h 7083390"/>
                <a:gd name="connsiteX1" fmla="*/ 9081169 w 9145680"/>
                <a:gd name="connsiteY1" fmla="*/ 4426459 h 7083390"/>
                <a:gd name="connsiteX2" fmla="*/ 8921513 w 9145680"/>
                <a:gd name="connsiteY2" fmla="*/ 2510574 h 7083390"/>
                <a:gd name="connsiteX3" fmla="*/ 7789399 w 9145680"/>
                <a:gd name="connsiteY3" fmla="*/ 1210178 h 7083390"/>
                <a:gd name="connsiteX4" fmla="*/ 5960597 w 9145680"/>
                <a:gd name="connsiteY4" fmla="*/ 1807992 h 7083390"/>
                <a:gd name="connsiteX5" fmla="*/ 2288484 w 9145680"/>
                <a:gd name="connsiteY5" fmla="*/ 2010 h 7083390"/>
                <a:gd name="connsiteX6" fmla="*/ 270998 w 9145680"/>
                <a:gd name="connsiteY6" fmla="*/ 1563979 h 7083390"/>
                <a:gd name="connsiteX7" fmla="*/ 212941 w 9145680"/>
                <a:gd name="connsiteY7" fmla="*/ 6148969 h 7083390"/>
                <a:gd name="connsiteX8" fmla="*/ 2056255 w 9145680"/>
                <a:gd name="connsiteY8" fmla="*/ 7083335 h 7083390"/>
                <a:gd name="connsiteX9" fmla="*/ 4189855 w 9145680"/>
                <a:gd name="connsiteY9" fmla="*/ 6197203 h 7083390"/>
                <a:gd name="connsiteX10" fmla="*/ 6047682 w 9145680"/>
                <a:gd name="connsiteY10" fmla="*/ 6589087 h 7083390"/>
                <a:gd name="connsiteX11" fmla="*/ 8137741 w 9145680"/>
                <a:gd name="connsiteY11" fmla="*/ 5747258 h 7083390"/>
                <a:gd name="connsiteX0" fmla="*/ 8137741 w 9145680"/>
                <a:gd name="connsiteY0" fmla="*/ 5745268 h 7081400"/>
                <a:gd name="connsiteX1" fmla="*/ 9081169 w 9145680"/>
                <a:gd name="connsiteY1" fmla="*/ 4424469 h 7081400"/>
                <a:gd name="connsiteX2" fmla="*/ 8921513 w 9145680"/>
                <a:gd name="connsiteY2" fmla="*/ 2508584 h 7081400"/>
                <a:gd name="connsiteX3" fmla="*/ 7789399 w 9145680"/>
                <a:gd name="connsiteY3" fmla="*/ 1208188 h 7081400"/>
                <a:gd name="connsiteX4" fmla="*/ 5452597 w 9145680"/>
                <a:gd name="connsiteY4" fmla="*/ 1525538 h 7081400"/>
                <a:gd name="connsiteX5" fmla="*/ 2288484 w 9145680"/>
                <a:gd name="connsiteY5" fmla="*/ 20 h 7081400"/>
                <a:gd name="connsiteX6" fmla="*/ 270998 w 9145680"/>
                <a:gd name="connsiteY6" fmla="*/ 1561989 h 7081400"/>
                <a:gd name="connsiteX7" fmla="*/ 212941 w 9145680"/>
                <a:gd name="connsiteY7" fmla="*/ 6146979 h 7081400"/>
                <a:gd name="connsiteX8" fmla="*/ 2056255 w 9145680"/>
                <a:gd name="connsiteY8" fmla="*/ 7081345 h 7081400"/>
                <a:gd name="connsiteX9" fmla="*/ 4189855 w 9145680"/>
                <a:gd name="connsiteY9" fmla="*/ 6195213 h 7081400"/>
                <a:gd name="connsiteX10" fmla="*/ 6047682 w 9145680"/>
                <a:gd name="connsiteY10" fmla="*/ 6587097 h 7081400"/>
                <a:gd name="connsiteX11" fmla="*/ 8137741 w 9145680"/>
                <a:gd name="connsiteY11" fmla="*/ 5745268 h 7081400"/>
                <a:gd name="connsiteX0" fmla="*/ 8137741 w 9145680"/>
                <a:gd name="connsiteY0" fmla="*/ 5745268 h 7102366"/>
                <a:gd name="connsiteX1" fmla="*/ 9081169 w 9145680"/>
                <a:gd name="connsiteY1" fmla="*/ 4424469 h 7102366"/>
                <a:gd name="connsiteX2" fmla="*/ 8921513 w 9145680"/>
                <a:gd name="connsiteY2" fmla="*/ 2508584 h 7102366"/>
                <a:gd name="connsiteX3" fmla="*/ 7789399 w 9145680"/>
                <a:gd name="connsiteY3" fmla="*/ 1208188 h 7102366"/>
                <a:gd name="connsiteX4" fmla="*/ 5452597 w 9145680"/>
                <a:gd name="connsiteY4" fmla="*/ 1525538 h 7102366"/>
                <a:gd name="connsiteX5" fmla="*/ 2288484 w 9145680"/>
                <a:gd name="connsiteY5" fmla="*/ 20 h 7102366"/>
                <a:gd name="connsiteX6" fmla="*/ 270998 w 9145680"/>
                <a:gd name="connsiteY6" fmla="*/ 1561989 h 7102366"/>
                <a:gd name="connsiteX7" fmla="*/ 212941 w 9145680"/>
                <a:gd name="connsiteY7" fmla="*/ 6146979 h 7102366"/>
                <a:gd name="connsiteX8" fmla="*/ 2056255 w 9145680"/>
                <a:gd name="connsiteY8" fmla="*/ 7081345 h 7102366"/>
                <a:gd name="connsiteX9" fmla="*/ 4030198 w 9145680"/>
                <a:gd name="connsiteY9" fmla="*/ 6812231 h 7102366"/>
                <a:gd name="connsiteX10" fmla="*/ 6047682 w 9145680"/>
                <a:gd name="connsiteY10" fmla="*/ 6587097 h 7102366"/>
                <a:gd name="connsiteX11" fmla="*/ 8137741 w 9145680"/>
                <a:gd name="connsiteY11" fmla="*/ 5745268 h 7102366"/>
                <a:gd name="connsiteX0" fmla="*/ 8137741 w 9145680"/>
                <a:gd name="connsiteY0" fmla="*/ 5745268 h 7147841"/>
                <a:gd name="connsiteX1" fmla="*/ 9081169 w 9145680"/>
                <a:gd name="connsiteY1" fmla="*/ 4424469 h 7147841"/>
                <a:gd name="connsiteX2" fmla="*/ 8921513 w 9145680"/>
                <a:gd name="connsiteY2" fmla="*/ 2508584 h 7147841"/>
                <a:gd name="connsiteX3" fmla="*/ 7789399 w 9145680"/>
                <a:gd name="connsiteY3" fmla="*/ 1208188 h 7147841"/>
                <a:gd name="connsiteX4" fmla="*/ 5452597 w 9145680"/>
                <a:gd name="connsiteY4" fmla="*/ 1525538 h 7147841"/>
                <a:gd name="connsiteX5" fmla="*/ 2288484 w 9145680"/>
                <a:gd name="connsiteY5" fmla="*/ 20 h 7147841"/>
                <a:gd name="connsiteX6" fmla="*/ 270998 w 9145680"/>
                <a:gd name="connsiteY6" fmla="*/ 1561989 h 7147841"/>
                <a:gd name="connsiteX7" fmla="*/ 212941 w 9145680"/>
                <a:gd name="connsiteY7" fmla="*/ 5361684 h 7147841"/>
                <a:gd name="connsiteX8" fmla="*/ 2056255 w 9145680"/>
                <a:gd name="connsiteY8" fmla="*/ 7081345 h 7147841"/>
                <a:gd name="connsiteX9" fmla="*/ 4030198 w 9145680"/>
                <a:gd name="connsiteY9" fmla="*/ 6812231 h 7147841"/>
                <a:gd name="connsiteX10" fmla="*/ 6047682 w 9145680"/>
                <a:gd name="connsiteY10" fmla="*/ 6587097 h 7147841"/>
                <a:gd name="connsiteX11" fmla="*/ 8137741 w 9145680"/>
                <a:gd name="connsiteY11" fmla="*/ 5745268 h 7147841"/>
                <a:gd name="connsiteX0" fmla="*/ 8137741 w 9145680"/>
                <a:gd name="connsiteY0" fmla="*/ 5745268 h 6812745"/>
                <a:gd name="connsiteX1" fmla="*/ 9081169 w 9145680"/>
                <a:gd name="connsiteY1" fmla="*/ 4424469 h 6812745"/>
                <a:gd name="connsiteX2" fmla="*/ 8921513 w 9145680"/>
                <a:gd name="connsiteY2" fmla="*/ 2508584 h 6812745"/>
                <a:gd name="connsiteX3" fmla="*/ 7789399 w 9145680"/>
                <a:gd name="connsiteY3" fmla="*/ 1208188 h 6812745"/>
                <a:gd name="connsiteX4" fmla="*/ 5452597 w 9145680"/>
                <a:gd name="connsiteY4" fmla="*/ 1525538 h 6812745"/>
                <a:gd name="connsiteX5" fmla="*/ 2288484 w 9145680"/>
                <a:gd name="connsiteY5" fmla="*/ 20 h 6812745"/>
                <a:gd name="connsiteX6" fmla="*/ 270998 w 9145680"/>
                <a:gd name="connsiteY6" fmla="*/ 1561989 h 6812745"/>
                <a:gd name="connsiteX7" fmla="*/ 212941 w 9145680"/>
                <a:gd name="connsiteY7" fmla="*/ 5361684 h 6812745"/>
                <a:gd name="connsiteX8" fmla="*/ 2056255 w 9145680"/>
                <a:gd name="connsiteY8" fmla="*/ 6183863 h 6812745"/>
                <a:gd name="connsiteX9" fmla="*/ 4030198 w 9145680"/>
                <a:gd name="connsiteY9" fmla="*/ 6812231 h 6812745"/>
                <a:gd name="connsiteX10" fmla="*/ 6047682 w 9145680"/>
                <a:gd name="connsiteY10" fmla="*/ 6587097 h 6812745"/>
                <a:gd name="connsiteX11" fmla="*/ 8137741 w 9145680"/>
                <a:gd name="connsiteY11" fmla="*/ 5745268 h 6812745"/>
                <a:gd name="connsiteX0" fmla="*/ 8137741 w 9145680"/>
                <a:gd name="connsiteY0" fmla="*/ 5745268 h 6590965"/>
                <a:gd name="connsiteX1" fmla="*/ 9081169 w 9145680"/>
                <a:gd name="connsiteY1" fmla="*/ 4424469 h 6590965"/>
                <a:gd name="connsiteX2" fmla="*/ 8921513 w 9145680"/>
                <a:gd name="connsiteY2" fmla="*/ 2508584 h 6590965"/>
                <a:gd name="connsiteX3" fmla="*/ 7789399 w 9145680"/>
                <a:gd name="connsiteY3" fmla="*/ 1208188 h 6590965"/>
                <a:gd name="connsiteX4" fmla="*/ 5452597 w 9145680"/>
                <a:gd name="connsiteY4" fmla="*/ 1525538 h 6590965"/>
                <a:gd name="connsiteX5" fmla="*/ 2288484 w 9145680"/>
                <a:gd name="connsiteY5" fmla="*/ 20 h 6590965"/>
                <a:gd name="connsiteX6" fmla="*/ 270998 w 9145680"/>
                <a:gd name="connsiteY6" fmla="*/ 1561989 h 6590965"/>
                <a:gd name="connsiteX7" fmla="*/ 212941 w 9145680"/>
                <a:gd name="connsiteY7" fmla="*/ 5361684 h 6590965"/>
                <a:gd name="connsiteX8" fmla="*/ 2056255 w 9145680"/>
                <a:gd name="connsiteY8" fmla="*/ 6183863 h 6590965"/>
                <a:gd name="connsiteX9" fmla="*/ 4030198 w 9145680"/>
                <a:gd name="connsiteY9" fmla="*/ 6083027 h 6590965"/>
                <a:gd name="connsiteX10" fmla="*/ 6047682 w 9145680"/>
                <a:gd name="connsiteY10" fmla="*/ 6587097 h 6590965"/>
                <a:gd name="connsiteX11" fmla="*/ 8137741 w 9145680"/>
                <a:gd name="connsiteY11" fmla="*/ 5745268 h 6590965"/>
                <a:gd name="connsiteX0" fmla="*/ 8137741 w 9145680"/>
                <a:gd name="connsiteY0" fmla="*/ 5745268 h 6221578"/>
                <a:gd name="connsiteX1" fmla="*/ 9081169 w 9145680"/>
                <a:gd name="connsiteY1" fmla="*/ 4424469 h 6221578"/>
                <a:gd name="connsiteX2" fmla="*/ 8921513 w 9145680"/>
                <a:gd name="connsiteY2" fmla="*/ 2508584 h 6221578"/>
                <a:gd name="connsiteX3" fmla="*/ 7789399 w 9145680"/>
                <a:gd name="connsiteY3" fmla="*/ 1208188 h 6221578"/>
                <a:gd name="connsiteX4" fmla="*/ 5452597 w 9145680"/>
                <a:gd name="connsiteY4" fmla="*/ 1525538 h 6221578"/>
                <a:gd name="connsiteX5" fmla="*/ 2288484 w 9145680"/>
                <a:gd name="connsiteY5" fmla="*/ 20 h 6221578"/>
                <a:gd name="connsiteX6" fmla="*/ 270998 w 9145680"/>
                <a:gd name="connsiteY6" fmla="*/ 1561989 h 6221578"/>
                <a:gd name="connsiteX7" fmla="*/ 212941 w 9145680"/>
                <a:gd name="connsiteY7" fmla="*/ 5361684 h 6221578"/>
                <a:gd name="connsiteX8" fmla="*/ 2056255 w 9145680"/>
                <a:gd name="connsiteY8" fmla="*/ 6183863 h 6221578"/>
                <a:gd name="connsiteX9" fmla="*/ 4030198 w 9145680"/>
                <a:gd name="connsiteY9" fmla="*/ 6083027 h 6221578"/>
                <a:gd name="connsiteX10" fmla="*/ 6047682 w 9145680"/>
                <a:gd name="connsiteY10" fmla="*/ 6194449 h 6221578"/>
                <a:gd name="connsiteX11" fmla="*/ 8137741 w 9145680"/>
                <a:gd name="connsiteY11" fmla="*/ 5745268 h 6221578"/>
                <a:gd name="connsiteX0" fmla="*/ 8253855 w 9137079"/>
                <a:gd name="connsiteY0" fmla="*/ 6025733 h 6221582"/>
                <a:gd name="connsiteX1" fmla="*/ 9081169 w 9137079"/>
                <a:gd name="connsiteY1" fmla="*/ 4424469 h 6221582"/>
                <a:gd name="connsiteX2" fmla="*/ 8921513 w 9137079"/>
                <a:gd name="connsiteY2" fmla="*/ 2508584 h 6221582"/>
                <a:gd name="connsiteX3" fmla="*/ 7789399 w 9137079"/>
                <a:gd name="connsiteY3" fmla="*/ 1208188 h 6221582"/>
                <a:gd name="connsiteX4" fmla="*/ 5452597 w 9137079"/>
                <a:gd name="connsiteY4" fmla="*/ 1525538 h 6221582"/>
                <a:gd name="connsiteX5" fmla="*/ 2288484 w 9137079"/>
                <a:gd name="connsiteY5" fmla="*/ 20 h 6221582"/>
                <a:gd name="connsiteX6" fmla="*/ 270998 w 9137079"/>
                <a:gd name="connsiteY6" fmla="*/ 1561989 h 6221582"/>
                <a:gd name="connsiteX7" fmla="*/ 212941 w 9137079"/>
                <a:gd name="connsiteY7" fmla="*/ 5361684 h 6221582"/>
                <a:gd name="connsiteX8" fmla="*/ 2056255 w 9137079"/>
                <a:gd name="connsiteY8" fmla="*/ 6183863 h 6221582"/>
                <a:gd name="connsiteX9" fmla="*/ 4030198 w 9137079"/>
                <a:gd name="connsiteY9" fmla="*/ 6083027 h 6221582"/>
                <a:gd name="connsiteX10" fmla="*/ 6047682 w 9137079"/>
                <a:gd name="connsiteY10" fmla="*/ 6194449 h 6221582"/>
                <a:gd name="connsiteX11" fmla="*/ 8253855 w 9137079"/>
                <a:gd name="connsiteY11" fmla="*/ 6025733 h 6221582"/>
                <a:gd name="connsiteX0" fmla="*/ 8262641 w 9145865"/>
                <a:gd name="connsiteY0" fmla="*/ 6025733 h 6217505"/>
                <a:gd name="connsiteX1" fmla="*/ 9089955 w 9145865"/>
                <a:gd name="connsiteY1" fmla="*/ 4424469 h 6217505"/>
                <a:gd name="connsiteX2" fmla="*/ 8930299 w 9145865"/>
                <a:gd name="connsiteY2" fmla="*/ 2508584 h 6217505"/>
                <a:gd name="connsiteX3" fmla="*/ 7798185 w 9145865"/>
                <a:gd name="connsiteY3" fmla="*/ 1208188 h 6217505"/>
                <a:gd name="connsiteX4" fmla="*/ 5461383 w 9145865"/>
                <a:gd name="connsiteY4" fmla="*/ 1525538 h 6217505"/>
                <a:gd name="connsiteX5" fmla="*/ 2297270 w 9145865"/>
                <a:gd name="connsiteY5" fmla="*/ 20 h 6217505"/>
                <a:gd name="connsiteX6" fmla="*/ 279784 w 9145865"/>
                <a:gd name="connsiteY6" fmla="*/ 1561989 h 6217505"/>
                <a:gd name="connsiteX7" fmla="*/ 207213 w 9145865"/>
                <a:gd name="connsiteY7" fmla="*/ 5698240 h 6217505"/>
                <a:gd name="connsiteX8" fmla="*/ 2065041 w 9145865"/>
                <a:gd name="connsiteY8" fmla="*/ 6183863 h 6217505"/>
                <a:gd name="connsiteX9" fmla="*/ 4038984 w 9145865"/>
                <a:gd name="connsiteY9" fmla="*/ 6083027 h 6217505"/>
                <a:gd name="connsiteX10" fmla="*/ 6056468 w 9145865"/>
                <a:gd name="connsiteY10" fmla="*/ 6194449 h 6217505"/>
                <a:gd name="connsiteX11" fmla="*/ 8262641 w 9145865"/>
                <a:gd name="connsiteY11" fmla="*/ 6025733 h 6217505"/>
                <a:gd name="connsiteX0" fmla="*/ 8262641 w 9145865"/>
                <a:gd name="connsiteY0" fmla="*/ 6025733 h 6231048"/>
                <a:gd name="connsiteX1" fmla="*/ 9089955 w 9145865"/>
                <a:gd name="connsiteY1" fmla="*/ 4424469 h 6231048"/>
                <a:gd name="connsiteX2" fmla="*/ 8930299 w 9145865"/>
                <a:gd name="connsiteY2" fmla="*/ 2508584 h 6231048"/>
                <a:gd name="connsiteX3" fmla="*/ 7798185 w 9145865"/>
                <a:gd name="connsiteY3" fmla="*/ 1208188 h 6231048"/>
                <a:gd name="connsiteX4" fmla="*/ 5461383 w 9145865"/>
                <a:gd name="connsiteY4" fmla="*/ 1525538 h 6231048"/>
                <a:gd name="connsiteX5" fmla="*/ 2297270 w 9145865"/>
                <a:gd name="connsiteY5" fmla="*/ 20 h 6231048"/>
                <a:gd name="connsiteX6" fmla="*/ 279784 w 9145865"/>
                <a:gd name="connsiteY6" fmla="*/ 1561989 h 6231048"/>
                <a:gd name="connsiteX7" fmla="*/ 207213 w 9145865"/>
                <a:gd name="connsiteY7" fmla="*/ 5698240 h 6231048"/>
                <a:gd name="connsiteX8" fmla="*/ 2065041 w 9145865"/>
                <a:gd name="connsiteY8" fmla="*/ 6183863 h 6231048"/>
                <a:gd name="connsiteX9" fmla="*/ 6056468 w 9145865"/>
                <a:gd name="connsiteY9" fmla="*/ 6194449 h 6231048"/>
                <a:gd name="connsiteX10" fmla="*/ 8262641 w 9145865"/>
                <a:gd name="connsiteY10" fmla="*/ 6025733 h 6231048"/>
                <a:gd name="connsiteX0" fmla="*/ 8262641 w 9146346"/>
                <a:gd name="connsiteY0" fmla="*/ 6120178 h 6325493"/>
                <a:gd name="connsiteX1" fmla="*/ 9089955 w 9146346"/>
                <a:gd name="connsiteY1" fmla="*/ 4518914 h 6325493"/>
                <a:gd name="connsiteX2" fmla="*/ 8930299 w 9146346"/>
                <a:gd name="connsiteY2" fmla="*/ 2603029 h 6325493"/>
                <a:gd name="connsiteX3" fmla="*/ 7785381 w 9146346"/>
                <a:gd name="connsiteY3" fmla="*/ 10772 h 6325493"/>
                <a:gd name="connsiteX4" fmla="*/ 5461383 w 9146346"/>
                <a:gd name="connsiteY4" fmla="*/ 1619983 h 6325493"/>
                <a:gd name="connsiteX5" fmla="*/ 2297270 w 9146346"/>
                <a:gd name="connsiteY5" fmla="*/ 94465 h 6325493"/>
                <a:gd name="connsiteX6" fmla="*/ 279784 w 9146346"/>
                <a:gd name="connsiteY6" fmla="*/ 1656434 h 6325493"/>
                <a:gd name="connsiteX7" fmla="*/ 207213 w 9146346"/>
                <a:gd name="connsiteY7" fmla="*/ 5792685 h 6325493"/>
                <a:gd name="connsiteX8" fmla="*/ 2065041 w 9146346"/>
                <a:gd name="connsiteY8" fmla="*/ 6278308 h 6325493"/>
                <a:gd name="connsiteX9" fmla="*/ 6056468 w 9146346"/>
                <a:gd name="connsiteY9" fmla="*/ 6288894 h 6325493"/>
                <a:gd name="connsiteX10" fmla="*/ 8262641 w 9146346"/>
                <a:gd name="connsiteY10" fmla="*/ 6120178 h 6325493"/>
                <a:gd name="connsiteX0" fmla="*/ 8262641 w 9146346"/>
                <a:gd name="connsiteY0" fmla="*/ 6273162 h 6478477"/>
                <a:gd name="connsiteX1" fmla="*/ 9089955 w 9146346"/>
                <a:gd name="connsiteY1" fmla="*/ 4671898 h 6478477"/>
                <a:gd name="connsiteX2" fmla="*/ 8930299 w 9146346"/>
                <a:gd name="connsiteY2" fmla="*/ 2756013 h 6478477"/>
                <a:gd name="connsiteX3" fmla="*/ 7785381 w 9146346"/>
                <a:gd name="connsiteY3" fmla="*/ 163756 h 6478477"/>
                <a:gd name="connsiteX4" fmla="*/ 5512600 w 9146346"/>
                <a:gd name="connsiteY4" fmla="*/ 265796 h 6478477"/>
                <a:gd name="connsiteX5" fmla="*/ 2297270 w 9146346"/>
                <a:gd name="connsiteY5" fmla="*/ 247449 h 6478477"/>
                <a:gd name="connsiteX6" fmla="*/ 279784 w 9146346"/>
                <a:gd name="connsiteY6" fmla="*/ 1809418 h 6478477"/>
                <a:gd name="connsiteX7" fmla="*/ 207213 w 9146346"/>
                <a:gd name="connsiteY7" fmla="*/ 5945669 h 6478477"/>
                <a:gd name="connsiteX8" fmla="*/ 2065041 w 9146346"/>
                <a:gd name="connsiteY8" fmla="*/ 6431292 h 6478477"/>
                <a:gd name="connsiteX9" fmla="*/ 6056468 w 9146346"/>
                <a:gd name="connsiteY9" fmla="*/ 6441878 h 6478477"/>
                <a:gd name="connsiteX10" fmla="*/ 8262641 w 9146346"/>
                <a:gd name="connsiteY10" fmla="*/ 6273162 h 6478477"/>
                <a:gd name="connsiteX0" fmla="*/ 8064962 w 8948667"/>
                <a:gd name="connsiteY0" fmla="*/ 6664393 h 6955019"/>
                <a:gd name="connsiteX1" fmla="*/ 8892276 w 8948667"/>
                <a:gd name="connsiteY1" fmla="*/ 5063129 h 6955019"/>
                <a:gd name="connsiteX2" fmla="*/ 8732620 w 8948667"/>
                <a:gd name="connsiteY2" fmla="*/ 3147244 h 6955019"/>
                <a:gd name="connsiteX3" fmla="*/ 7587702 w 8948667"/>
                <a:gd name="connsiteY3" fmla="*/ 554987 h 6955019"/>
                <a:gd name="connsiteX4" fmla="*/ 5314921 w 8948667"/>
                <a:gd name="connsiteY4" fmla="*/ 657027 h 6955019"/>
                <a:gd name="connsiteX5" fmla="*/ 2099591 w 8948667"/>
                <a:gd name="connsiteY5" fmla="*/ 638680 h 6955019"/>
                <a:gd name="connsiteX6" fmla="*/ 1183267 w 8948667"/>
                <a:gd name="connsiteY6" fmla="*/ 370519 h 6955019"/>
                <a:gd name="connsiteX7" fmla="*/ 9534 w 8948667"/>
                <a:gd name="connsiteY7" fmla="*/ 6336900 h 6955019"/>
                <a:gd name="connsiteX8" fmla="*/ 1867362 w 8948667"/>
                <a:gd name="connsiteY8" fmla="*/ 6822523 h 6955019"/>
                <a:gd name="connsiteX9" fmla="*/ 5858789 w 8948667"/>
                <a:gd name="connsiteY9" fmla="*/ 6833109 h 6955019"/>
                <a:gd name="connsiteX10" fmla="*/ 8064962 w 8948667"/>
                <a:gd name="connsiteY10" fmla="*/ 6664393 h 6955019"/>
                <a:gd name="connsiteX0" fmla="*/ 7008909 w 7892614"/>
                <a:gd name="connsiteY0" fmla="*/ 6750983 h 7943741"/>
                <a:gd name="connsiteX1" fmla="*/ 7836223 w 7892614"/>
                <a:gd name="connsiteY1" fmla="*/ 5149719 h 7943741"/>
                <a:gd name="connsiteX2" fmla="*/ 7676567 w 7892614"/>
                <a:gd name="connsiteY2" fmla="*/ 3233834 h 7943741"/>
                <a:gd name="connsiteX3" fmla="*/ 6531649 w 7892614"/>
                <a:gd name="connsiteY3" fmla="*/ 641577 h 7943741"/>
                <a:gd name="connsiteX4" fmla="*/ 4258868 w 7892614"/>
                <a:gd name="connsiteY4" fmla="*/ 743617 h 7943741"/>
                <a:gd name="connsiteX5" fmla="*/ 1043538 w 7892614"/>
                <a:gd name="connsiteY5" fmla="*/ 725270 h 7943741"/>
                <a:gd name="connsiteX6" fmla="*/ 127214 w 7892614"/>
                <a:gd name="connsiteY6" fmla="*/ 457109 h 7943741"/>
                <a:gd name="connsiteX7" fmla="*/ 80252 w 7892614"/>
                <a:gd name="connsiteY7" fmla="*/ 7607694 h 7943741"/>
                <a:gd name="connsiteX8" fmla="*/ 811309 w 7892614"/>
                <a:gd name="connsiteY8" fmla="*/ 6909113 h 7943741"/>
                <a:gd name="connsiteX9" fmla="*/ 4802736 w 7892614"/>
                <a:gd name="connsiteY9" fmla="*/ 6919699 h 7943741"/>
                <a:gd name="connsiteX10" fmla="*/ 7008909 w 7892614"/>
                <a:gd name="connsiteY10" fmla="*/ 6750983 h 7943741"/>
                <a:gd name="connsiteX0" fmla="*/ 7103683 w 7987388"/>
                <a:gd name="connsiteY0" fmla="*/ 6625181 h 6830495"/>
                <a:gd name="connsiteX1" fmla="*/ 7930997 w 7987388"/>
                <a:gd name="connsiteY1" fmla="*/ 5023917 h 6830495"/>
                <a:gd name="connsiteX2" fmla="*/ 7771341 w 7987388"/>
                <a:gd name="connsiteY2" fmla="*/ 3108032 h 6830495"/>
                <a:gd name="connsiteX3" fmla="*/ 6626423 w 7987388"/>
                <a:gd name="connsiteY3" fmla="*/ 515775 h 6830495"/>
                <a:gd name="connsiteX4" fmla="*/ 4353642 w 7987388"/>
                <a:gd name="connsiteY4" fmla="*/ 617815 h 6830495"/>
                <a:gd name="connsiteX5" fmla="*/ 1138312 w 7987388"/>
                <a:gd name="connsiteY5" fmla="*/ 599468 h 6830495"/>
                <a:gd name="connsiteX6" fmla="*/ 221988 w 7987388"/>
                <a:gd name="connsiteY6" fmla="*/ 331307 h 6830495"/>
                <a:gd name="connsiteX7" fmla="*/ 46984 w 7987388"/>
                <a:gd name="connsiteY7" fmla="*/ 5759414 h 6830495"/>
                <a:gd name="connsiteX8" fmla="*/ 906083 w 7987388"/>
                <a:gd name="connsiteY8" fmla="*/ 6783311 h 6830495"/>
                <a:gd name="connsiteX9" fmla="*/ 4897510 w 7987388"/>
                <a:gd name="connsiteY9" fmla="*/ 6793897 h 6830495"/>
                <a:gd name="connsiteX10" fmla="*/ 7103683 w 7987388"/>
                <a:gd name="connsiteY10" fmla="*/ 6625181 h 6830495"/>
                <a:gd name="connsiteX0" fmla="*/ 7103683 w 7820179"/>
                <a:gd name="connsiteY0" fmla="*/ 6625181 h 6845237"/>
                <a:gd name="connsiteX1" fmla="*/ 7559675 w 7820179"/>
                <a:gd name="connsiteY1" fmla="*/ 4485640 h 6845237"/>
                <a:gd name="connsiteX2" fmla="*/ 7771341 w 7820179"/>
                <a:gd name="connsiteY2" fmla="*/ 3108032 h 6845237"/>
                <a:gd name="connsiteX3" fmla="*/ 6626423 w 7820179"/>
                <a:gd name="connsiteY3" fmla="*/ 515775 h 6845237"/>
                <a:gd name="connsiteX4" fmla="*/ 4353642 w 7820179"/>
                <a:gd name="connsiteY4" fmla="*/ 617815 h 6845237"/>
                <a:gd name="connsiteX5" fmla="*/ 1138312 w 7820179"/>
                <a:gd name="connsiteY5" fmla="*/ 599468 h 6845237"/>
                <a:gd name="connsiteX6" fmla="*/ 221988 w 7820179"/>
                <a:gd name="connsiteY6" fmla="*/ 331307 h 6845237"/>
                <a:gd name="connsiteX7" fmla="*/ 46984 w 7820179"/>
                <a:gd name="connsiteY7" fmla="*/ 5759414 h 6845237"/>
                <a:gd name="connsiteX8" fmla="*/ 906083 w 7820179"/>
                <a:gd name="connsiteY8" fmla="*/ 6783311 h 6845237"/>
                <a:gd name="connsiteX9" fmla="*/ 4897510 w 7820179"/>
                <a:gd name="connsiteY9" fmla="*/ 6793897 h 6845237"/>
                <a:gd name="connsiteX10" fmla="*/ 7103683 w 7820179"/>
                <a:gd name="connsiteY10" fmla="*/ 6625181 h 6845237"/>
                <a:gd name="connsiteX0" fmla="*/ 7103683 w 7583792"/>
                <a:gd name="connsiteY0" fmla="*/ 6625181 h 6845237"/>
                <a:gd name="connsiteX1" fmla="*/ 7559675 w 7583792"/>
                <a:gd name="connsiteY1" fmla="*/ 4485640 h 6845237"/>
                <a:gd name="connsiteX2" fmla="*/ 7425627 w 7583792"/>
                <a:gd name="connsiteY2" fmla="*/ 954935 h 6845237"/>
                <a:gd name="connsiteX3" fmla="*/ 6626423 w 7583792"/>
                <a:gd name="connsiteY3" fmla="*/ 515775 h 6845237"/>
                <a:gd name="connsiteX4" fmla="*/ 4353642 w 7583792"/>
                <a:gd name="connsiteY4" fmla="*/ 617815 h 6845237"/>
                <a:gd name="connsiteX5" fmla="*/ 1138312 w 7583792"/>
                <a:gd name="connsiteY5" fmla="*/ 599468 h 6845237"/>
                <a:gd name="connsiteX6" fmla="*/ 221988 w 7583792"/>
                <a:gd name="connsiteY6" fmla="*/ 331307 h 6845237"/>
                <a:gd name="connsiteX7" fmla="*/ 46984 w 7583792"/>
                <a:gd name="connsiteY7" fmla="*/ 5759414 h 6845237"/>
                <a:gd name="connsiteX8" fmla="*/ 906083 w 7583792"/>
                <a:gd name="connsiteY8" fmla="*/ 6783311 h 6845237"/>
                <a:gd name="connsiteX9" fmla="*/ 4897510 w 7583792"/>
                <a:gd name="connsiteY9" fmla="*/ 6793897 h 6845237"/>
                <a:gd name="connsiteX10" fmla="*/ 7103683 w 7583792"/>
                <a:gd name="connsiteY10" fmla="*/ 6625181 h 6845237"/>
                <a:gd name="connsiteX0" fmla="*/ 7109285 w 7589394"/>
                <a:gd name="connsiteY0" fmla="*/ 6625181 h 6898683"/>
                <a:gd name="connsiteX1" fmla="*/ 7565277 w 7589394"/>
                <a:gd name="connsiteY1" fmla="*/ 4485640 h 6898683"/>
                <a:gd name="connsiteX2" fmla="*/ 7431229 w 7589394"/>
                <a:gd name="connsiteY2" fmla="*/ 954935 h 6898683"/>
                <a:gd name="connsiteX3" fmla="*/ 6632025 w 7589394"/>
                <a:gd name="connsiteY3" fmla="*/ 515775 h 6898683"/>
                <a:gd name="connsiteX4" fmla="*/ 4359244 w 7589394"/>
                <a:gd name="connsiteY4" fmla="*/ 617815 h 6898683"/>
                <a:gd name="connsiteX5" fmla="*/ 1143914 w 7589394"/>
                <a:gd name="connsiteY5" fmla="*/ 599468 h 6898683"/>
                <a:gd name="connsiteX6" fmla="*/ 227590 w 7589394"/>
                <a:gd name="connsiteY6" fmla="*/ 331307 h 6898683"/>
                <a:gd name="connsiteX7" fmla="*/ 52586 w 7589394"/>
                <a:gd name="connsiteY7" fmla="*/ 5759414 h 6898683"/>
                <a:gd name="connsiteX8" fmla="*/ 988510 w 7589394"/>
                <a:gd name="connsiteY8" fmla="*/ 5922076 h 6898683"/>
                <a:gd name="connsiteX9" fmla="*/ 4903112 w 7589394"/>
                <a:gd name="connsiteY9" fmla="*/ 6793897 h 6898683"/>
                <a:gd name="connsiteX10" fmla="*/ 7109285 w 7589394"/>
                <a:gd name="connsiteY10" fmla="*/ 6625181 h 6898683"/>
                <a:gd name="connsiteX0" fmla="*/ 7014123 w 7494232"/>
                <a:gd name="connsiteY0" fmla="*/ 6703704 h 7169431"/>
                <a:gd name="connsiteX1" fmla="*/ 7470115 w 7494232"/>
                <a:gd name="connsiteY1" fmla="*/ 4564163 h 7169431"/>
                <a:gd name="connsiteX2" fmla="*/ 7336067 w 7494232"/>
                <a:gd name="connsiteY2" fmla="*/ 1033458 h 7169431"/>
                <a:gd name="connsiteX3" fmla="*/ 6536863 w 7494232"/>
                <a:gd name="connsiteY3" fmla="*/ 594298 h 7169431"/>
                <a:gd name="connsiteX4" fmla="*/ 4264082 w 7494232"/>
                <a:gd name="connsiteY4" fmla="*/ 696338 h 7169431"/>
                <a:gd name="connsiteX5" fmla="*/ 1048752 w 7494232"/>
                <a:gd name="connsiteY5" fmla="*/ 677991 h 7169431"/>
                <a:gd name="connsiteX6" fmla="*/ 132428 w 7494232"/>
                <a:gd name="connsiteY6" fmla="*/ 409830 h 7169431"/>
                <a:gd name="connsiteX7" fmla="*/ 85466 w 7494232"/>
                <a:gd name="connsiteY7" fmla="*/ 6914485 h 7169431"/>
                <a:gd name="connsiteX8" fmla="*/ 893348 w 7494232"/>
                <a:gd name="connsiteY8" fmla="*/ 6000599 h 7169431"/>
                <a:gd name="connsiteX9" fmla="*/ 4807950 w 7494232"/>
                <a:gd name="connsiteY9" fmla="*/ 6872420 h 7169431"/>
                <a:gd name="connsiteX10" fmla="*/ 7014123 w 7494232"/>
                <a:gd name="connsiteY10" fmla="*/ 6703704 h 7169431"/>
                <a:gd name="connsiteX0" fmla="*/ 7158207 w 7638316"/>
                <a:gd name="connsiteY0" fmla="*/ 6703704 h 7339122"/>
                <a:gd name="connsiteX1" fmla="*/ 7614199 w 7638316"/>
                <a:gd name="connsiteY1" fmla="*/ 4564163 h 7339122"/>
                <a:gd name="connsiteX2" fmla="*/ 7480151 w 7638316"/>
                <a:gd name="connsiteY2" fmla="*/ 1033458 h 7339122"/>
                <a:gd name="connsiteX3" fmla="*/ 6680947 w 7638316"/>
                <a:gd name="connsiteY3" fmla="*/ 594298 h 7339122"/>
                <a:gd name="connsiteX4" fmla="*/ 4408166 w 7638316"/>
                <a:gd name="connsiteY4" fmla="*/ 696338 h 7339122"/>
                <a:gd name="connsiteX5" fmla="*/ 1192836 w 7638316"/>
                <a:gd name="connsiteY5" fmla="*/ 677991 h 7339122"/>
                <a:gd name="connsiteX6" fmla="*/ 276512 w 7638316"/>
                <a:gd name="connsiteY6" fmla="*/ 409830 h 7339122"/>
                <a:gd name="connsiteX7" fmla="*/ 229550 w 7638316"/>
                <a:gd name="connsiteY7" fmla="*/ 6914485 h 7339122"/>
                <a:gd name="connsiteX8" fmla="*/ 1037432 w 7638316"/>
                <a:gd name="connsiteY8" fmla="*/ 6000599 h 7339122"/>
                <a:gd name="connsiteX9" fmla="*/ 4952034 w 7638316"/>
                <a:gd name="connsiteY9" fmla="*/ 6872420 h 7339122"/>
                <a:gd name="connsiteX10" fmla="*/ 7158207 w 7638316"/>
                <a:gd name="connsiteY10" fmla="*/ 6703704 h 7339122"/>
                <a:gd name="connsiteX0" fmla="*/ 7158207 w 7638316"/>
                <a:gd name="connsiteY0" fmla="*/ 6703704 h 7528528"/>
                <a:gd name="connsiteX1" fmla="*/ 7614199 w 7638316"/>
                <a:gd name="connsiteY1" fmla="*/ 4564163 h 7528528"/>
                <a:gd name="connsiteX2" fmla="*/ 7480151 w 7638316"/>
                <a:gd name="connsiteY2" fmla="*/ 1033458 h 7528528"/>
                <a:gd name="connsiteX3" fmla="*/ 6680947 w 7638316"/>
                <a:gd name="connsiteY3" fmla="*/ 594298 h 7528528"/>
                <a:gd name="connsiteX4" fmla="*/ 4408166 w 7638316"/>
                <a:gd name="connsiteY4" fmla="*/ 696338 h 7528528"/>
                <a:gd name="connsiteX5" fmla="*/ 1192836 w 7638316"/>
                <a:gd name="connsiteY5" fmla="*/ 677991 h 7528528"/>
                <a:gd name="connsiteX6" fmla="*/ 276512 w 7638316"/>
                <a:gd name="connsiteY6" fmla="*/ 409830 h 7528528"/>
                <a:gd name="connsiteX7" fmla="*/ 229550 w 7638316"/>
                <a:gd name="connsiteY7" fmla="*/ 6914485 h 7528528"/>
                <a:gd name="connsiteX8" fmla="*/ 1037432 w 7638316"/>
                <a:gd name="connsiteY8" fmla="*/ 6000599 h 7528528"/>
                <a:gd name="connsiteX9" fmla="*/ 4952034 w 7638316"/>
                <a:gd name="connsiteY9" fmla="*/ 6872420 h 7528528"/>
                <a:gd name="connsiteX10" fmla="*/ 7158207 w 7638316"/>
                <a:gd name="connsiteY10" fmla="*/ 6703704 h 7528528"/>
                <a:gd name="connsiteX0" fmla="*/ 7158207 w 7638316"/>
                <a:gd name="connsiteY0" fmla="*/ 6680110 h 7270354"/>
                <a:gd name="connsiteX1" fmla="*/ 7614199 w 7638316"/>
                <a:gd name="connsiteY1" fmla="*/ 4540569 h 7270354"/>
                <a:gd name="connsiteX2" fmla="*/ 7480151 w 7638316"/>
                <a:gd name="connsiteY2" fmla="*/ 1009864 h 7270354"/>
                <a:gd name="connsiteX3" fmla="*/ 6680947 w 7638316"/>
                <a:gd name="connsiteY3" fmla="*/ 570704 h 7270354"/>
                <a:gd name="connsiteX4" fmla="*/ 4408166 w 7638316"/>
                <a:gd name="connsiteY4" fmla="*/ 672744 h 7270354"/>
                <a:gd name="connsiteX5" fmla="*/ 1192836 w 7638316"/>
                <a:gd name="connsiteY5" fmla="*/ 654397 h 7270354"/>
                <a:gd name="connsiteX6" fmla="*/ 276512 w 7638316"/>
                <a:gd name="connsiteY6" fmla="*/ 386236 h 7270354"/>
                <a:gd name="connsiteX7" fmla="*/ 229550 w 7638316"/>
                <a:gd name="connsiteY7" fmla="*/ 6567927 h 7270354"/>
                <a:gd name="connsiteX8" fmla="*/ 1037432 w 7638316"/>
                <a:gd name="connsiteY8" fmla="*/ 5977005 h 7270354"/>
                <a:gd name="connsiteX9" fmla="*/ 4952034 w 7638316"/>
                <a:gd name="connsiteY9" fmla="*/ 6848826 h 7270354"/>
                <a:gd name="connsiteX10" fmla="*/ 7158207 w 7638316"/>
                <a:gd name="connsiteY10" fmla="*/ 6680110 h 7270354"/>
                <a:gd name="connsiteX0" fmla="*/ 7158207 w 7638316"/>
                <a:gd name="connsiteY0" fmla="*/ 6680110 h 6953613"/>
                <a:gd name="connsiteX1" fmla="*/ 7614199 w 7638316"/>
                <a:gd name="connsiteY1" fmla="*/ 4540569 h 6953613"/>
                <a:gd name="connsiteX2" fmla="*/ 7480151 w 7638316"/>
                <a:gd name="connsiteY2" fmla="*/ 1009864 h 6953613"/>
                <a:gd name="connsiteX3" fmla="*/ 6680947 w 7638316"/>
                <a:gd name="connsiteY3" fmla="*/ 570704 h 6953613"/>
                <a:gd name="connsiteX4" fmla="*/ 4408166 w 7638316"/>
                <a:gd name="connsiteY4" fmla="*/ 672744 h 6953613"/>
                <a:gd name="connsiteX5" fmla="*/ 1192836 w 7638316"/>
                <a:gd name="connsiteY5" fmla="*/ 654397 h 6953613"/>
                <a:gd name="connsiteX6" fmla="*/ 276512 w 7638316"/>
                <a:gd name="connsiteY6" fmla="*/ 386236 h 6953613"/>
                <a:gd name="connsiteX7" fmla="*/ 229550 w 7638316"/>
                <a:gd name="connsiteY7" fmla="*/ 6567927 h 6953613"/>
                <a:gd name="connsiteX8" fmla="*/ 1037432 w 7638316"/>
                <a:gd name="connsiteY8" fmla="*/ 5977005 h 6953613"/>
                <a:gd name="connsiteX9" fmla="*/ 4952034 w 7638316"/>
                <a:gd name="connsiteY9" fmla="*/ 6848826 h 6953613"/>
                <a:gd name="connsiteX10" fmla="*/ 7158207 w 7638316"/>
                <a:gd name="connsiteY10" fmla="*/ 6680110 h 6953613"/>
                <a:gd name="connsiteX0" fmla="*/ 7074028 w 7554137"/>
                <a:gd name="connsiteY0" fmla="*/ 6680110 h 6953613"/>
                <a:gd name="connsiteX1" fmla="*/ 7530020 w 7554137"/>
                <a:gd name="connsiteY1" fmla="*/ 4540569 h 6953613"/>
                <a:gd name="connsiteX2" fmla="*/ 7395972 w 7554137"/>
                <a:gd name="connsiteY2" fmla="*/ 1009864 h 6953613"/>
                <a:gd name="connsiteX3" fmla="*/ 6596768 w 7554137"/>
                <a:gd name="connsiteY3" fmla="*/ 570704 h 6953613"/>
                <a:gd name="connsiteX4" fmla="*/ 4323987 w 7554137"/>
                <a:gd name="connsiteY4" fmla="*/ 672744 h 6953613"/>
                <a:gd name="connsiteX5" fmla="*/ 1108657 w 7554137"/>
                <a:gd name="connsiteY5" fmla="*/ 654397 h 6953613"/>
                <a:gd name="connsiteX6" fmla="*/ 192333 w 7554137"/>
                <a:gd name="connsiteY6" fmla="*/ 386236 h 6953613"/>
                <a:gd name="connsiteX7" fmla="*/ 145371 w 7554137"/>
                <a:gd name="connsiteY7" fmla="*/ 6567927 h 6953613"/>
                <a:gd name="connsiteX8" fmla="*/ 953253 w 7554137"/>
                <a:gd name="connsiteY8" fmla="*/ 5977005 h 6953613"/>
                <a:gd name="connsiteX9" fmla="*/ 4867855 w 7554137"/>
                <a:gd name="connsiteY9" fmla="*/ 6848826 h 6953613"/>
                <a:gd name="connsiteX10" fmla="*/ 7074028 w 7554137"/>
                <a:gd name="connsiteY10" fmla="*/ 6680110 h 6953613"/>
                <a:gd name="connsiteX0" fmla="*/ 7064779 w 7544888"/>
                <a:gd name="connsiteY0" fmla="*/ 6680110 h 7080962"/>
                <a:gd name="connsiteX1" fmla="*/ 7520771 w 7544888"/>
                <a:gd name="connsiteY1" fmla="*/ 4540569 h 7080962"/>
                <a:gd name="connsiteX2" fmla="*/ 7386723 w 7544888"/>
                <a:gd name="connsiteY2" fmla="*/ 1009864 h 7080962"/>
                <a:gd name="connsiteX3" fmla="*/ 6587519 w 7544888"/>
                <a:gd name="connsiteY3" fmla="*/ 570704 h 7080962"/>
                <a:gd name="connsiteX4" fmla="*/ 4314738 w 7544888"/>
                <a:gd name="connsiteY4" fmla="*/ 672744 h 7080962"/>
                <a:gd name="connsiteX5" fmla="*/ 1099408 w 7544888"/>
                <a:gd name="connsiteY5" fmla="*/ 654397 h 7080962"/>
                <a:gd name="connsiteX6" fmla="*/ 183084 w 7544888"/>
                <a:gd name="connsiteY6" fmla="*/ 386236 h 7080962"/>
                <a:gd name="connsiteX7" fmla="*/ 136122 w 7544888"/>
                <a:gd name="connsiteY7" fmla="*/ 6567927 h 7080962"/>
                <a:gd name="connsiteX8" fmla="*/ 1661040 w 7544888"/>
                <a:gd name="connsiteY8" fmla="*/ 5977006 h 7080962"/>
                <a:gd name="connsiteX9" fmla="*/ 4858606 w 7544888"/>
                <a:gd name="connsiteY9" fmla="*/ 6848826 h 7080962"/>
                <a:gd name="connsiteX10" fmla="*/ 7064779 w 7544888"/>
                <a:gd name="connsiteY10" fmla="*/ 6680110 h 7080962"/>
                <a:gd name="connsiteX0" fmla="*/ 7064779 w 7544888"/>
                <a:gd name="connsiteY0" fmla="*/ 6122339 h 6444774"/>
                <a:gd name="connsiteX1" fmla="*/ 7520771 w 7544888"/>
                <a:gd name="connsiteY1" fmla="*/ 3982798 h 6444774"/>
                <a:gd name="connsiteX2" fmla="*/ 7386723 w 7544888"/>
                <a:gd name="connsiteY2" fmla="*/ 452093 h 6444774"/>
                <a:gd name="connsiteX3" fmla="*/ 6587519 w 7544888"/>
                <a:gd name="connsiteY3" fmla="*/ 12933 h 6444774"/>
                <a:gd name="connsiteX4" fmla="*/ 4314738 w 7544888"/>
                <a:gd name="connsiteY4" fmla="*/ 114973 h 6444774"/>
                <a:gd name="connsiteX5" fmla="*/ 1099408 w 7544888"/>
                <a:gd name="connsiteY5" fmla="*/ 96626 h 6444774"/>
                <a:gd name="connsiteX6" fmla="*/ 183084 w 7544888"/>
                <a:gd name="connsiteY6" fmla="*/ 905014 h 6444774"/>
                <a:gd name="connsiteX7" fmla="*/ 136122 w 7544888"/>
                <a:gd name="connsiteY7" fmla="*/ 6010156 h 6444774"/>
                <a:gd name="connsiteX8" fmla="*/ 1661040 w 7544888"/>
                <a:gd name="connsiteY8" fmla="*/ 5419235 h 6444774"/>
                <a:gd name="connsiteX9" fmla="*/ 4858606 w 7544888"/>
                <a:gd name="connsiteY9" fmla="*/ 6291055 h 6444774"/>
                <a:gd name="connsiteX10" fmla="*/ 7064779 w 7544888"/>
                <a:gd name="connsiteY10" fmla="*/ 6122339 h 6444774"/>
                <a:gd name="connsiteX0" fmla="*/ 7072174 w 7552283"/>
                <a:gd name="connsiteY0" fmla="*/ 6122339 h 6444774"/>
                <a:gd name="connsiteX1" fmla="*/ 7528166 w 7552283"/>
                <a:gd name="connsiteY1" fmla="*/ 3982798 h 6444774"/>
                <a:gd name="connsiteX2" fmla="*/ 7394118 w 7552283"/>
                <a:gd name="connsiteY2" fmla="*/ 452093 h 6444774"/>
                <a:gd name="connsiteX3" fmla="*/ 6594914 w 7552283"/>
                <a:gd name="connsiteY3" fmla="*/ 12933 h 6444774"/>
                <a:gd name="connsiteX4" fmla="*/ 4322133 w 7552283"/>
                <a:gd name="connsiteY4" fmla="*/ 114973 h 6444774"/>
                <a:gd name="connsiteX5" fmla="*/ 1106803 w 7552283"/>
                <a:gd name="connsiteY5" fmla="*/ 96626 h 6444774"/>
                <a:gd name="connsiteX6" fmla="*/ 190479 w 7552283"/>
                <a:gd name="connsiteY6" fmla="*/ 905014 h 6444774"/>
                <a:gd name="connsiteX7" fmla="*/ 143517 w 7552283"/>
                <a:gd name="connsiteY7" fmla="*/ 6010156 h 6444774"/>
                <a:gd name="connsiteX8" fmla="*/ 1770868 w 7552283"/>
                <a:gd name="connsiteY8" fmla="*/ 5419234 h 6444774"/>
                <a:gd name="connsiteX9" fmla="*/ 4866001 w 7552283"/>
                <a:gd name="connsiteY9" fmla="*/ 6291055 h 6444774"/>
                <a:gd name="connsiteX10" fmla="*/ 7072174 w 7552283"/>
                <a:gd name="connsiteY10" fmla="*/ 6122339 h 6444774"/>
                <a:gd name="connsiteX0" fmla="*/ 7072174 w 7552283"/>
                <a:gd name="connsiteY0" fmla="*/ 6122339 h 6395842"/>
                <a:gd name="connsiteX1" fmla="*/ 7528166 w 7552283"/>
                <a:gd name="connsiteY1" fmla="*/ 3982798 h 6395842"/>
                <a:gd name="connsiteX2" fmla="*/ 7394118 w 7552283"/>
                <a:gd name="connsiteY2" fmla="*/ 452093 h 6395842"/>
                <a:gd name="connsiteX3" fmla="*/ 6594914 w 7552283"/>
                <a:gd name="connsiteY3" fmla="*/ 12933 h 6395842"/>
                <a:gd name="connsiteX4" fmla="*/ 4322133 w 7552283"/>
                <a:gd name="connsiteY4" fmla="*/ 114973 h 6395842"/>
                <a:gd name="connsiteX5" fmla="*/ 1106803 w 7552283"/>
                <a:gd name="connsiteY5" fmla="*/ 96626 h 6395842"/>
                <a:gd name="connsiteX6" fmla="*/ 190479 w 7552283"/>
                <a:gd name="connsiteY6" fmla="*/ 905014 h 6395842"/>
                <a:gd name="connsiteX7" fmla="*/ 143517 w 7552283"/>
                <a:gd name="connsiteY7" fmla="*/ 6010156 h 6395842"/>
                <a:gd name="connsiteX8" fmla="*/ 1770868 w 7552283"/>
                <a:gd name="connsiteY8" fmla="*/ 5419234 h 6395842"/>
                <a:gd name="connsiteX9" fmla="*/ 4866001 w 7552283"/>
                <a:gd name="connsiteY9" fmla="*/ 6291055 h 6395842"/>
                <a:gd name="connsiteX10" fmla="*/ 7072174 w 7552283"/>
                <a:gd name="connsiteY10" fmla="*/ 6122339 h 6395842"/>
                <a:gd name="connsiteX0" fmla="*/ 7072174 w 7552283"/>
                <a:gd name="connsiteY0" fmla="*/ 6122339 h 6395842"/>
                <a:gd name="connsiteX1" fmla="*/ 7528166 w 7552283"/>
                <a:gd name="connsiteY1" fmla="*/ 3982798 h 6395842"/>
                <a:gd name="connsiteX2" fmla="*/ 7394118 w 7552283"/>
                <a:gd name="connsiteY2" fmla="*/ 452093 h 6395842"/>
                <a:gd name="connsiteX3" fmla="*/ 6594914 w 7552283"/>
                <a:gd name="connsiteY3" fmla="*/ 12933 h 6395842"/>
                <a:gd name="connsiteX4" fmla="*/ 4322133 w 7552283"/>
                <a:gd name="connsiteY4" fmla="*/ 114973 h 6395842"/>
                <a:gd name="connsiteX5" fmla="*/ 1106803 w 7552283"/>
                <a:gd name="connsiteY5" fmla="*/ 96626 h 6395842"/>
                <a:gd name="connsiteX6" fmla="*/ 190479 w 7552283"/>
                <a:gd name="connsiteY6" fmla="*/ 905014 h 6395842"/>
                <a:gd name="connsiteX7" fmla="*/ 143517 w 7552283"/>
                <a:gd name="connsiteY7" fmla="*/ 6010156 h 6395842"/>
                <a:gd name="connsiteX8" fmla="*/ 1770868 w 7552283"/>
                <a:gd name="connsiteY8" fmla="*/ 5419234 h 6395842"/>
                <a:gd name="connsiteX9" fmla="*/ 4866001 w 7552283"/>
                <a:gd name="connsiteY9" fmla="*/ 6291055 h 6395842"/>
                <a:gd name="connsiteX10" fmla="*/ 7072174 w 7552283"/>
                <a:gd name="connsiteY10" fmla="*/ 6122339 h 6395842"/>
                <a:gd name="connsiteX0" fmla="*/ 7299517 w 7779626"/>
                <a:gd name="connsiteY0" fmla="*/ 6122339 h 6491961"/>
                <a:gd name="connsiteX1" fmla="*/ 7755509 w 7779626"/>
                <a:gd name="connsiteY1" fmla="*/ 3982798 h 6491961"/>
                <a:gd name="connsiteX2" fmla="*/ 7621461 w 7779626"/>
                <a:gd name="connsiteY2" fmla="*/ 452093 h 6491961"/>
                <a:gd name="connsiteX3" fmla="*/ 6822257 w 7779626"/>
                <a:gd name="connsiteY3" fmla="*/ 12933 h 6491961"/>
                <a:gd name="connsiteX4" fmla="*/ 4549476 w 7779626"/>
                <a:gd name="connsiteY4" fmla="*/ 114973 h 6491961"/>
                <a:gd name="connsiteX5" fmla="*/ 1334146 w 7779626"/>
                <a:gd name="connsiteY5" fmla="*/ 96626 h 6491961"/>
                <a:gd name="connsiteX6" fmla="*/ 417822 w 7779626"/>
                <a:gd name="connsiteY6" fmla="*/ 905014 h 6491961"/>
                <a:gd name="connsiteX7" fmla="*/ 370860 w 7779626"/>
                <a:gd name="connsiteY7" fmla="*/ 6010156 h 6491961"/>
                <a:gd name="connsiteX8" fmla="*/ 5093344 w 7779626"/>
                <a:gd name="connsiteY8" fmla="*/ 6291055 h 6491961"/>
                <a:gd name="connsiteX9" fmla="*/ 7299517 w 7779626"/>
                <a:gd name="connsiteY9" fmla="*/ 6122339 h 6491961"/>
                <a:gd name="connsiteX0" fmla="*/ 7299517 w 7779626"/>
                <a:gd name="connsiteY0" fmla="*/ 6122339 h 6479811"/>
                <a:gd name="connsiteX1" fmla="*/ 7755509 w 7779626"/>
                <a:gd name="connsiteY1" fmla="*/ 3982798 h 6479811"/>
                <a:gd name="connsiteX2" fmla="*/ 7621461 w 7779626"/>
                <a:gd name="connsiteY2" fmla="*/ 452093 h 6479811"/>
                <a:gd name="connsiteX3" fmla="*/ 6822257 w 7779626"/>
                <a:gd name="connsiteY3" fmla="*/ 12933 h 6479811"/>
                <a:gd name="connsiteX4" fmla="*/ 4549476 w 7779626"/>
                <a:gd name="connsiteY4" fmla="*/ 114973 h 6479811"/>
                <a:gd name="connsiteX5" fmla="*/ 1334146 w 7779626"/>
                <a:gd name="connsiteY5" fmla="*/ 96626 h 6479811"/>
                <a:gd name="connsiteX6" fmla="*/ 417822 w 7779626"/>
                <a:gd name="connsiteY6" fmla="*/ 905014 h 6479811"/>
                <a:gd name="connsiteX7" fmla="*/ 370860 w 7779626"/>
                <a:gd name="connsiteY7" fmla="*/ 6010156 h 6479811"/>
                <a:gd name="connsiteX8" fmla="*/ 5093344 w 7779626"/>
                <a:gd name="connsiteY8" fmla="*/ 6291055 h 6479811"/>
                <a:gd name="connsiteX9" fmla="*/ 5906640 w 7779626"/>
                <a:gd name="connsiteY9" fmla="*/ 6366201 h 6479811"/>
                <a:gd name="connsiteX10" fmla="*/ 7299517 w 7779626"/>
                <a:gd name="connsiteY10" fmla="*/ 6122339 h 6479811"/>
                <a:gd name="connsiteX0" fmla="*/ 7299517 w 7779626"/>
                <a:gd name="connsiteY0" fmla="*/ 6122339 h 10780205"/>
                <a:gd name="connsiteX1" fmla="*/ 7755509 w 7779626"/>
                <a:gd name="connsiteY1" fmla="*/ 3982798 h 10780205"/>
                <a:gd name="connsiteX2" fmla="*/ 7621461 w 7779626"/>
                <a:gd name="connsiteY2" fmla="*/ 452093 h 10780205"/>
                <a:gd name="connsiteX3" fmla="*/ 6822257 w 7779626"/>
                <a:gd name="connsiteY3" fmla="*/ 12933 h 10780205"/>
                <a:gd name="connsiteX4" fmla="*/ 4549476 w 7779626"/>
                <a:gd name="connsiteY4" fmla="*/ 114973 h 10780205"/>
                <a:gd name="connsiteX5" fmla="*/ 1334146 w 7779626"/>
                <a:gd name="connsiteY5" fmla="*/ 96626 h 10780205"/>
                <a:gd name="connsiteX6" fmla="*/ 417822 w 7779626"/>
                <a:gd name="connsiteY6" fmla="*/ 905014 h 10780205"/>
                <a:gd name="connsiteX7" fmla="*/ 370860 w 7779626"/>
                <a:gd name="connsiteY7" fmla="*/ 6010156 h 10780205"/>
                <a:gd name="connsiteX8" fmla="*/ 5093344 w 7779626"/>
                <a:gd name="connsiteY8" fmla="*/ 6291055 h 10780205"/>
                <a:gd name="connsiteX9" fmla="*/ 5945053 w 7779626"/>
                <a:gd name="connsiteY9" fmla="*/ 10780050 h 10780205"/>
                <a:gd name="connsiteX10" fmla="*/ 7299517 w 7779626"/>
                <a:gd name="connsiteY10" fmla="*/ 6122339 h 10780205"/>
                <a:gd name="connsiteX0" fmla="*/ 7244699 w 7724808"/>
                <a:gd name="connsiteY0" fmla="*/ 6122339 h 10780996"/>
                <a:gd name="connsiteX1" fmla="*/ 7700691 w 7724808"/>
                <a:gd name="connsiteY1" fmla="*/ 3982798 h 10780996"/>
                <a:gd name="connsiteX2" fmla="*/ 7566643 w 7724808"/>
                <a:gd name="connsiteY2" fmla="*/ 452093 h 10780996"/>
                <a:gd name="connsiteX3" fmla="*/ 6767439 w 7724808"/>
                <a:gd name="connsiteY3" fmla="*/ 12933 h 10780996"/>
                <a:gd name="connsiteX4" fmla="*/ 4494658 w 7724808"/>
                <a:gd name="connsiteY4" fmla="*/ 114973 h 10780996"/>
                <a:gd name="connsiteX5" fmla="*/ 1279328 w 7724808"/>
                <a:gd name="connsiteY5" fmla="*/ 96626 h 10780996"/>
                <a:gd name="connsiteX6" fmla="*/ 363004 w 7724808"/>
                <a:gd name="connsiteY6" fmla="*/ 905014 h 10780996"/>
                <a:gd name="connsiteX7" fmla="*/ 316042 w 7724808"/>
                <a:gd name="connsiteY7" fmla="*/ 6010156 h 10780996"/>
                <a:gd name="connsiteX8" fmla="*/ 4295882 w 7724808"/>
                <a:gd name="connsiteY8" fmla="*/ 9413045 h 10780996"/>
                <a:gd name="connsiteX9" fmla="*/ 5890235 w 7724808"/>
                <a:gd name="connsiteY9" fmla="*/ 10780050 h 10780996"/>
                <a:gd name="connsiteX10" fmla="*/ 7244699 w 7724808"/>
                <a:gd name="connsiteY10" fmla="*/ 6122339 h 10780996"/>
                <a:gd name="connsiteX0" fmla="*/ 7124630 w 7604739"/>
                <a:gd name="connsiteY0" fmla="*/ 6122339 h 10780650"/>
                <a:gd name="connsiteX1" fmla="*/ 7580622 w 7604739"/>
                <a:gd name="connsiteY1" fmla="*/ 3982798 h 10780650"/>
                <a:gd name="connsiteX2" fmla="*/ 7446574 w 7604739"/>
                <a:gd name="connsiteY2" fmla="*/ 452093 h 10780650"/>
                <a:gd name="connsiteX3" fmla="*/ 6647370 w 7604739"/>
                <a:gd name="connsiteY3" fmla="*/ 12933 h 10780650"/>
                <a:gd name="connsiteX4" fmla="*/ 4374589 w 7604739"/>
                <a:gd name="connsiteY4" fmla="*/ 114973 h 10780650"/>
                <a:gd name="connsiteX5" fmla="*/ 1159259 w 7604739"/>
                <a:gd name="connsiteY5" fmla="*/ 96626 h 10780650"/>
                <a:gd name="connsiteX6" fmla="*/ 242935 w 7604739"/>
                <a:gd name="connsiteY6" fmla="*/ 905014 h 10780650"/>
                <a:gd name="connsiteX7" fmla="*/ 195973 w 7604739"/>
                <a:gd name="connsiteY7" fmla="*/ 6010156 h 10780650"/>
                <a:gd name="connsiteX8" fmla="*/ 2543505 w 7604739"/>
                <a:gd name="connsiteY8" fmla="*/ 8196326 h 10780650"/>
                <a:gd name="connsiteX9" fmla="*/ 4175813 w 7604739"/>
                <a:gd name="connsiteY9" fmla="*/ 9413045 h 10780650"/>
                <a:gd name="connsiteX10" fmla="*/ 5770166 w 7604739"/>
                <a:gd name="connsiteY10" fmla="*/ 10780050 h 10780650"/>
                <a:gd name="connsiteX11" fmla="*/ 7124630 w 7604739"/>
                <a:gd name="connsiteY11" fmla="*/ 6122339 h 10780650"/>
                <a:gd name="connsiteX0" fmla="*/ 7124630 w 7604739"/>
                <a:gd name="connsiteY0" fmla="*/ 6122339 h 10780940"/>
                <a:gd name="connsiteX1" fmla="*/ 7580622 w 7604739"/>
                <a:gd name="connsiteY1" fmla="*/ 3982798 h 10780940"/>
                <a:gd name="connsiteX2" fmla="*/ 7446574 w 7604739"/>
                <a:gd name="connsiteY2" fmla="*/ 452093 h 10780940"/>
                <a:gd name="connsiteX3" fmla="*/ 6647370 w 7604739"/>
                <a:gd name="connsiteY3" fmla="*/ 12933 h 10780940"/>
                <a:gd name="connsiteX4" fmla="*/ 4374589 w 7604739"/>
                <a:gd name="connsiteY4" fmla="*/ 114973 h 10780940"/>
                <a:gd name="connsiteX5" fmla="*/ 1159259 w 7604739"/>
                <a:gd name="connsiteY5" fmla="*/ 96626 h 10780940"/>
                <a:gd name="connsiteX6" fmla="*/ 242935 w 7604739"/>
                <a:gd name="connsiteY6" fmla="*/ 905014 h 10780940"/>
                <a:gd name="connsiteX7" fmla="*/ 195973 w 7604739"/>
                <a:gd name="connsiteY7" fmla="*/ 6010156 h 10780940"/>
                <a:gd name="connsiteX8" fmla="*/ 2543505 w 7604739"/>
                <a:gd name="connsiteY8" fmla="*/ 6258539 h 10780940"/>
                <a:gd name="connsiteX9" fmla="*/ 4175813 w 7604739"/>
                <a:gd name="connsiteY9" fmla="*/ 9413045 h 10780940"/>
                <a:gd name="connsiteX10" fmla="*/ 5770166 w 7604739"/>
                <a:gd name="connsiteY10" fmla="*/ 10780050 h 10780940"/>
                <a:gd name="connsiteX11" fmla="*/ 7124630 w 7604739"/>
                <a:gd name="connsiteY11" fmla="*/ 6122339 h 10780940"/>
                <a:gd name="connsiteX0" fmla="*/ 7124630 w 7604739"/>
                <a:gd name="connsiteY0" fmla="*/ 6122339 h 10782473"/>
                <a:gd name="connsiteX1" fmla="*/ 7580622 w 7604739"/>
                <a:gd name="connsiteY1" fmla="*/ 3982798 h 10782473"/>
                <a:gd name="connsiteX2" fmla="*/ 7446574 w 7604739"/>
                <a:gd name="connsiteY2" fmla="*/ 452093 h 10782473"/>
                <a:gd name="connsiteX3" fmla="*/ 6647370 w 7604739"/>
                <a:gd name="connsiteY3" fmla="*/ 12933 h 10782473"/>
                <a:gd name="connsiteX4" fmla="*/ 4374589 w 7604739"/>
                <a:gd name="connsiteY4" fmla="*/ 114973 h 10782473"/>
                <a:gd name="connsiteX5" fmla="*/ 1159259 w 7604739"/>
                <a:gd name="connsiteY5" fmla="*/ 96626 h 10782473"/>
                <a:gd name="connsiteX6" fmla="*/ 242935 w 7604739"/>
                <a:gd name="connsiteY6" fmla="*/ 905014 h 10782473"/>
                <a:gd name="connsiteX7" fmla="*/ 195973 w 7604739"/>
                <a:gd name="connsiteY7" fmla="*/ 6010156 h 10782473"/>
                <a:gd name="connsiteX8" fmla="*/ 2543505 w 7604739"/>
                <a:gd name="connsiteY8" fmla="*/ 6258539 h 10782473"/>
                <a:gd name="connsiteX9" fmla="*/ 3125868 w 7604739"/>
                <a:gd name="connsiteY9" fmla="*/ 9843665 h 10782473"/>
                <a:gd name="connsiteX10" fmla="*/ 5770166 w 7604739"/>
                <a:gd name="connsiteY10" fmla="*/ 10780050 h 10782473"/>
                <a:gd name="connsiteX11" fmla="*/ 7124630 w 7604739"/>
                <a:gd name="connsiteY11" fmla="*/ 6122339 h 10782473"/>
                <a:gd name="connsiteX0" fmla="*/ 7047805 w 7610375"/>
                <a:gd name="connsiteY0" fmla="*/ 9567294 h 10782473"/>
                <a:gd name="connsiteX1" fmla="*/ 7580622 w 7610375"/>
                <a:gd name="connsiteY1" fmla="*/ 3982798 h 10782473"/>
                <a:gd name="connsiteX2" fmla="*/ 7446574 w 7610375"/>
                <a:gd name="connsiteY2" fmla="*/ 452093 h 10782473"/>
                <a:gd name="connsiteX3" fmla="*/ 6647370 w 7610375"/>
                <a:gd name="connsiteY3" fmla="*/ 12933 h 10782473"/>
                <a:gd name="connsiteX4" fmla="*/ 4374589 w 7610375"/>
                <a:gd name="connsiteY4" fmla="*/ 114973 h 10782473"/>
                <a:gd name="connsiteX5" fmla="*/ 1159259 w 7610375"/>
                <a:gd name="connsiteY5" fmla="*/ 96626 h 10782473"/>
                <a:gd name="connsiteX6" fmla="*/ 242935 w 7610375"/>
                <a:gd name="connsiteY6" fmla="*/ 905014 h 10782473"/>
                <a:gd name="connsiteX7" fmla="*/ 195973 w 7610375"/>
                <a:gd name="connsiteY7" fmla="*/ 6010156 h 10782473"/>
                <a:gd name="connsiteX8" fmla="*/ 2543505 w 7610375"/>
                <a:gd name="connsiteY8" fmla="*/ 6258539 h 10782473"/>
                <a:gd name="connsiteX9" fmla="*/ 3125868 w 7610375"/>
                <a:gd name="connsiteY9" fmla="*/ 9843665 h 10782473"/>
                <a:gd name="connsiteX10" fmla="*/ 5770166 w 7610375"/>
                <a:gd name="connsiteY10" fmla="*/ 10780050 h 10782473"/>
                <a:gd name="connsiteX11" fmla="*/ 7047805 w 7610375"/>
                <a:gd name="connsiteY11" fmla="*/ 9567294 h 10782473"/>
                <a:gd name="connsiteX0" fmla="*/ 6865154 w 7427724"/>
                <a:gd name="connsiteY0" fmla="*/ 9567294 h 10782473"/>
                <a:gd name="connsiteX1" fmla="*/ 7397971 w 7427724"/>
                <a:gd name="connsiteY1" fmla="*/ 3982798 h 10782473"/>
                <a:gd name="connsiteX2" fmla="*/ 7263923 w 7427724"/>
                <a:gd name="connsiteY2" fmla="*/ 452093 h 10782473"/>
                <a:gd name="connsiteX3" fmla="*/ 6464719 w 7427724"/>
                <a:gd name="connsiteY3" fmla="*/ 12933 h 10782473"/>
                <a:gd name="connsiteX4" fmla="*/ 4191938 w 7427724"/>
                <a:gd name="connsiteY4" fmla="*/ 114973 h 10782473"/>
                <a:gd name="connsiteX5" fmla="*/ 976608 w 7427724"/>
                <a:gd name="connsiteY5" fmla="*/ 96626 h 10782473"/>
                <a:gd name="connsiteX6" fmla="*/ 60284 w 7427724"/>
                <a:gd name="connsiteY6" fmla="*/ 905014 h 10782473"/>
                <a:gd name="connsiteX7" fmla="*/ 2360854 w 7427724"/>
                <a:gd name="connsiteY7" fmla="*/ 6258539 h 10782473"/>
                <a:gd name="connsiteX8" fmla="*/ 2943217 w 7427724"/>
                <a:gd name="connsiteY8" fmla="*/ 9843665 h 10782473"/>
                <a:gd name="connsiteX9" fmla="*/ 5587515 w 7427724"/>
                <a:gd name="connsiteY9" fmla="*/ 10780050 h 10782473"/>
                <a:gd name="connsiteX10" fmla="*/ 6865154 w 7427724"/>
                <a:gd name="connsiteY10" fmla="*/ 9567294 h 10782473"/>
                <a:gd name="connsiteX0" fmla="*/ 5932797 w 6495367"/>
                <a:gd name="connsiteY0" fmla="*/ 9922378 h 11137557"/>
                <a:gd name="connsiteX1" fmla="*/ 6465614 w 6495367"/>
                <a:gd name="connsiteY1" fmla="*/ 4337882 h 11137557"/>
                <a:gd name="connsiteX2" fmla="*/ 6331566 w 6495367"/>
                <a:gd name="connsiteY2" fmla="*/ 807177 h 11137557"/>
                <a:gd name="connsiteX3" fmla="*/ 5532362 w 6495367"/>
                <a:gd name="connsiteY3" fmla="*/ 368017 h 11137557"/>
                <a:gd name="connsiteX4" fmla="*/ 3259581 w 6495367"/>
                <a:gd name="connsiteY4" fmla="*/ 470057 h 11137557"/>
                <a:gd name="connsiteX5" fmla="*/ 44251 w 6495367"/>
                <a:gd name="connsiteY5" fmla="*/ 451710 h 11137557"/>
                <a:gd name="connsiteX6" fmla="*/ 1428497 w 6495367"/>
                <a:gd name="connsiteY6" fmla="*/ 6613623 h 11137557"/>
                <a:gd name="connsiteX7" fmla="*/ 2010860 w 6495367"/>
                <a:gd name="connsiteY7" fmla="*/ 10198749 h 11137557"/>
                <a:gd name="connsiteX8" fmla="*/ 4655158 w 6495367"/>
                <a:gd name="connsiteY8" fmla="*/ 11135134 h 11137557"/>
                <a:gd name="connsiteX9" fmla="*/ 5932797 w 6495367"/>
                <a:gd name="connsiteY9" fmla="*/ 9922378 h 11137557"/>
                <a:gd name="connsiteX0" fmla="*/ 4504300 w 5066870"/>
                <a:gd name="connsiteY0" fmla="*/ 9567294 h 10782473"/>
                <a:gd name="connsiteX1" fmla="*/ 5037117 w 5066870"/>
                <a:gd name="connsiteY1" fmla="*/ 3982798 h 10782473"/>
                <a:gd name="connsiteX2" fmla="*/ 4903069 w 5066870"/>
                <a:gd name="connsiteY2" fmla="*/ 452093 h 10782473"/>
                <a:gd name="connsiteX3" fmla="*/ 4103865 w 5066870"/>
                <a:gd name="connsiteY3" fmla="*/ 12933 h 10782473"/>
                <a:gd name="connsiteX4" fmla="*/ 1831084 w 5066870"/>
                <a:gd name="connsiteY4" fmla="*/ 114973 h 10782473"/>
                <a:gd name="connsiteX5" fmla="*/ 0 w 5066870"/>
                <a:gd name="connsiteY5" fmla="*/ 6258539 h 10782473"/>
                <a:gd name="connsiteX6" fmla="*/ 582363 w 5066870"/>
                <a:gd name="connsiteY6" fmla="*/ 9843665 h 10782473"/>
                <a:gd name="connsiteX7" fmla="*/ 3226661 w 5066870"/>
                <a:gd name="connsiteY7" fmla="*/ 10780050 h 10782473"/>
                <a:gd name="connsiteX8" fmla="*/ 4504300 w 5066870"/>
                <a:gd name="connsiteY8" fmla="*/ 9567294 h 10782473"/>
                <a:gd name="connsiteX0" fmla="*/ 4504300 w 5066870"/>
                <a:gd name="connsiteY0" fmla="*/ 9683539 h 10976909"/>
                <a:gd name="connsiteX1" fmla="*/ 5037117 w 5066870"/>
                <a:gd name="connsiteY1" fmla="*/ 4099043 h 10976909"/>
                <a:gd name="connsiteX2" fmla="*/ 4903069 w 5066870"/>
                <a:gd name="connsiteY2" fmla="*/ 568338 h 10976909"/>
                <a:gd name="connsiteX3" fmla="*/ 4103865 w 5066870"/>
                <a:gd name="connsiteY3" fmla="*/ 129178 h 10976909"/>
                <a:gd name="connsiteX4" fmla="*/ 1831084 w 5066870"/>
                <a:gd name="connsiteY4" fmla="*/ 231218 h 10976909"/>
                <a:gd name="connsiteX5" fmla="*/ 0 w 5066870"/>
                <a:gd name="connsiteY5" fmla="*/ 2606865 h 10976909"/>
                <a:gd name="connsiteX6" fmla="*/ 582363 w 5066870"/>
                <a:gd name="connsiteY6" fmla="*/ 9959910 h 10976909"/>
                <a:gd name="connsiteX7" fmla="*/ 3226661 w 5066870"/>
                <a:gd name="connsiteY7" fmla="*/ 10896295 h 10976909"/>
                <a:gd name="connsiteX8" fmla="*/ 4504300 w 5066870"/>
                <a:gd name="connsiteY8" fmla="*/ 9683539 h 10976909"/>
                <a:gd name="connsiteX0" fmla="*/ 3959697 w 4522267"/>
                <a:gd name="connsiteY0" fmla="*/ 10221418 h 11643903"/>
                <a:gd name="connsiteX1" fmla="*/ 4492514 w 4522267"/>
                <a:gd name="connsiteY1" fmla="*/ 4636922 h 11643903"/>
                <a:gd name="connsiteX2" fmla="*/ 4358466 w 4522267"/>
                <a:gd name="connsiteY2" fmla="*/ 1106217 h 11643903"/>
                <a:gd name="connsiteX3" fmla="*/ 3559262 w 4522267"/>
                <a:gd name="connsiteY3" fmla="*/ 667057 h 11643903"/>
                <a:gd name="connsiteX4" fmla="*/ 1286481 w 4522267"/>
                <a:gd name="connsiteY4" fmla="*/ 769097 h 11643903"/>
                <a:gd name="connsiteX5" fmla="*/ 37760 w 4522267"/>
                <a:gd name="connsiteY5" fmla="*/ 10497789 h 11643903"/>
                <a:gd name="connsiteX6" fmla="*/ 2682058 w 4522267"/>
                <a:gd name="connsiteY6" fmla="*/ 11434174 h 11643903"/>
                <a:gd name="connsiteX7" fmla="*/ 3959697 w 4522267"/>
                <a:gd name="connsiteY7" fmla="*/ 10221418 h 11643903"/>
                <a:gd name="connsiteX0" fmla="*/ 4267536 w 4830106"/>
                <a:gd name="connsiteY0" fmla="*/ 10303424 h 11732407"/>
                <a:gd name="connsiteX1" fmla="*/ 4800353 w 4830106"/>
                <a:gd name="connsiteY1" fmla="*/ 4718928 h 11732407"/>
                <a:gd name="connsiteX2" fmla="*/ 4666305 w 4830106"/>
                <a:gd name="connsiteY2" fmla="*/ 1188223 h 11732407"/>
                <a:gd name="connsiteX3" fmla="*/ 3867101 w 4830106"/>
                <a:gd name="connsiteY3" fmla="*/ 749063 h 11732407"/>
                <a:gd name="connsiteX4" fmla="*/ 416333 w 4830106"/>
                <a:gd name="connsiteY4" fmla="*/ 743448 h 11732407"/>
                <a:gd name="connsiteX5" fmla="*/ 345599 w 4830106"/>
                <a:gd name="connsiteY5" fmla="*/ 10579795 h 11732407"/>
                <a:gd name="connsiteX6" fmla="*/ 2989897 w 4830106"/>
                <a:gd name="connsiteY6" fmla="*/ 11516180 h 11732407"/>
                <a:gd name="connsiteX7" fmla="*/ 4267536 w 4830106"/>
                <a:gd name="connsiteY7" fmla="*/ 10303424 h 11732407"/>
                <a:gd name="connsiteX0" fmla="*/ 4267536 w 4802643"/>
                <a:gd name="connsiteY0" fmla="*/ 10278967 h 11707950"/>
                <a:gd name="connsiteX1" fmla="*/ 4800353 w 4802643"/>
                <a:gd name="connsiteY1" fmla="*/ 4694471 h 11707950"/>
                <a:gd name="connsiteX2" fmla="*/ 4436139 w 4802643"/>
                <a:gd name="connsiteY2" fmla="*/ 212148 h 11707950"/>
                <a:gd name="connsiteX3" fmla="*/ 3867101 w 4802643"/>
                <a:gd name="connsiteY3" fmla="*/ 724606 h 11707950"/>
                <a:gd name="connsiteX4" fmla="*/ 416333 w 4802643"/>
                <a:gd name="connsiteY4" fmla="*/ 718991 h 11707950"/>
                <a:gd name="connsiteX5" fmla="*/ 345599 w 4802643"/>
                <a:gd name="connsiteY5" fmla="*/ 10555338 h 11707950"/>
                <a:gd name="connsiteX6" fmla="*/ 2989897 w 4802643"/>
                <a:gd name="connsiteY6" fmla="*/ 11491723 h 11707950"/>
                <a:gd name="connsiteX7" fmla="*/ 4267536 w 4802643"/>
                <a:gd name="connsiteY7" fmla="*/ 10278967 h 11707950"/>
                <a:gd name="connsiteX0" fmla="*/ 4267536 w 4588440"/>
                <a:gd name="connsiteY0" fmla="*/ 10479522 h 11908505"/>
                <a:gd name="connsiteX1" fmla="*/ 4581147 w 4588440"/>
                <a:gd name="connsiteY1" fmla="*/ 7749893 h 11908505"/>
                <a:gd name="connsiteX2" fmla="*/ 4436139 w 4588440"/>
                <a:gd name="connsiteY2" fmla="*/ 412703 h 11908505"/>
                <a:gd name="connsiteX3" fmla="*/ 3867101 w 4588440"/>
                <a:gd name="connsiteY3" fmla="*/ 925161 h 11908505"/>
                <a:gd name="connsiteX4" fmla="*/ 416333 w 4588440"/>
                <a:gd name="connsiteY4" fmla="*/ 919546 h 11908505"/>
                <a:gd name="connsiteX5" fmla="*/ 345599 w 4588440"/>
                <a:gd name="connsiteY5" fmla="*/ 10755893 h 11908505"/>
                <a:gd name="connsiteX6" fmla="*/ 2989897 w 4588440"/>
                <a:gd name="connsiteY6" fmla="*/ 11692278 h 11908505"/>
                <a:gd name="connsiteX7" fmla="*/ 4267536 w 4588440"/>
                <a:gd name="connsiteY7" fmla="*/ 10479522 h 11908505"/>
                <a:gd name="connsiteX0" fmla="*/ 4267536 w 4599715"/>
                <a:gd name="connsiteY0" fmla="*/ 10607165 h 12036148"/>
                <a:gd name="connsiteX1" fmla="*/ 4581147 w 4599715"/>
                <a:gd name="connsiteY1" fmla="*/ 7877536 h 12036148"/>
                <a:gd name="connsiteX2" fmla="*/ 3867101 w 4599715"/>
                <a:gd name="connsiteY2" fmla="*/ 1052804 h 12036148"/>
                <a:gd name="connsiteX3" fmla="*/ 416333 w 4599715"/>
                <a:gd name="connsiteY3" fmla="*/ 1047189 h 12036148"/>
                <a:gd name="connsiteX4" fmla="*/ 345599 w 4599715"/>
                <a:gd name="connsiteY4" fmla="*/ 10883536 h 12036148"/>
                <a:gd name="connsiteX5" fmla="*/ 2989897 w 4599715"/>
                <a:gd name="connsiteY5" fmla="*/ 11819921 h 12036148"/>
                <a:gd name="connsiteX6" fmla="*/ 4267536 w 4599715"/>
                <a:gd name="connsiteY6" fmla="*/ 10607165 h 12036148"/>
                <a:gd name="connsiteX0" fmla="*/ 4267536 w 4521766"/>
                <a:gd name="connsiteY0" fmla="*/ 10496257 h 11925240"/>
                <a:gd name="connsiteX1" fmla="*/ 4493465 w 4521766"/>
                <a:gd name="connsiteY1" fmla="*/ 5704780 h 11925240"/>
                <a:gd name="connsiteX2" fmla="*/ 3867101 w 4521766"/>
                <a:gd name="connsiteY2" fmla="*/ 941896 h 11925240"/>
                <a:gd name="connsiteX3" fmla="*/ 416333 w 4521766"/>
                <a:gd name="connsiteY3" fmla="*/ 936281 h 11925240"/>
                <a:gd name="connsiteX4" fmla="*/ 345599 w 4521766"/>
                <a:gd name="connsiteY4" fmla="*/ 10772628 h 11925240"/>
                <a:gd name="connsiteX5" fmla="*/ 2989897 w 4521766"/>
                <a:gd name="connsiteY5" fmla="*/ 11709013 h 11925240"/>
                <a:gd name="connsiteX6" fmla="*/ 4267536 w 4521766"/>
                <a:gd name="connsiteY6" fmla="*/ 10496257 h 11925240"/>
                <a:gd name="connsiteX0" fmla="*/ 4267536 w 4374643"/>
                <a:gd name="connsiteY0" fmla="*/ 10769182 h 12198165"/>
                <a:gd name="connsiteX1" fmla="*/ 3867101 w 4374643"/>
                <a:gd name="connsiteY1" fmla="*/ 1214821 h 12198165"/>
                <a:gd name="connsiteX2" fmla="*/ 416333 w 4374643"/>
                <a:gd name="connsiteY2" fmla="*/ 1209206 h 12198165"/>
                <a:gd name="connsiteX3" fmla="*/ 345599 w 4374643"/>
                <a:gd name="connsiteY3" fmla="*/ 11045553 h 12198165"/>
                <a:gd name="connsiteX4" fmla="*/ 2989897 w 4374643"/>
                <a:gd name="connsiteY4" fmla="*/ 11981938 h 12198165"/>
                <a:gd name="connsiteX5" fmla="*/ 4267536 w 4374643"/>
                <a:gd name="connsiteY5" fmla="*/ 10769182 h 12198165"/>
                <a:gd name="connsiteX0" fmla="*/ 4286183 w 4393290"/>
                <a:gd name="connsiteY0" fmla="*/ 10769182 h 12205107"/>
                <a:gd name="connsiteX1" fmla="*/ 3885748 w 4393290"/>
                <a:gd name="connsiteY1" fmla="*/ 1214821 h 12205107"/>
                <a:gd name="connsiteX2" fmla="*/ 434980 w 4393290"/>
                <a:gd name="connsiteY2" fmla="*/ 1209206 h 12205107"/>
                <a:gd name="connsiteX3" fmla="*/ 331365 w 4393290"/>
                <a:gd name="connsiteY3" fmla="*/ 11045551 h 12205107"/>
                <a:gd name="connsiteX4" fmla="*/ 3008544 w 4393290"/>
                <a:gd name="connsiteY4" fmla="*/ 11981938 h 12205107"/>
                <a:gd name="connsiteX5" fmla="*/ 4286183 w 4393290"/>
                <a:gd name="connsiteY5" fmla="*/ 10769182 h 12205107"/>
                <a:gd name="connsiteX0" fmla="*/ 4229743 w 4336850"/>
                <a:gd name="connsiteY0" fmla="*/ 10769182 h 12205107"/>
                <a:gd name="connsiteX1" fmla="*/ 3829308 w 4336850"/>
                <a:gd name="connsiteY1" fmla="*/ 1214821 h 12205107"/>
                <a:gd name="connsiteX2" fmla="*/ 378540 w 4336850"/>
                <a:gd name="connsiteY2" fmla="*/ 1209206 h 12205107"/>
                <a:gd name="connsiteX3" fmla="*/ 274925 w 4336850"/>
                <a:gd name="connsiteY3" fmla="*/ 11045551 h 12205107"/>
                <a:gd name="connsiteX4" fmla="*/ 2952104 w 4336850"/>
                <a:gd name="connsiteY4" fmla="*/ 11981938 h 12205107"/>
                <a:gd name="connsiteX5" fmla="*/ 4229743 w 4336850"/>
                <a:gd name="connsiteY5" fmla="*/ 10769182 h 12205107"/>
                <a:gd name="connsiteX0" fmla="*/ 4276366 w 4383473"/>
                <a:gd name="connsiteY0" fmla="*/ 10480082 h 11916007"/>
                <a:gd name="connsiteX1" fmla="*/ 3875931 w 4383473"/>
                <a:gd name="connsiteY1" fmla="*/ 925721 h 11916007"/>
                <a:gd name="connsiteX2" fmla="*/ 425163 w 4383473"/>
                <a:gd name="connsiteY2" fmla="*/ 920106 h 11916007"/>
                <a:gd name="connsiteX3" fmla="*/ 59765 w 4383473"/>
                <a:gd name="connsiteY3" fmla="*/ 5776026 h 11916007"/>
                <a:gd name="connsiteX4" fmla="*/ 321548 w 4383473"/>
                <a:gd name="connsiteY4" fmla="*/ 10756451 h 11916007"/>
                <a:gd name="connsiteX5" fmla="*/ 2998727 w 4383473"/>
                <a:gd name="connsiteY5" fmla="*/ 11692838 h 11916007"/>
                <a:gd name="connsiteX6" fmla="*/ 4276366 w 4383473"/>
                <a:gd name="connsiteY6" fmla="*/ 10480082 h 11916007"/>
                <a:gd name="connsiteX0" fmla="*/ 4328588 w 4441336"/>
                <a:gd name="connsiteY0" fmla="*/ 10640833 h 12076758"/>
                <a:gd name="connsiteX1" fmla="*/ 3928153 w 4441336"/>
                <a:gd name="connsiteY1" fmla="*/ 1086472 h 12076758"/>
                <a:gd name="connsiteX2" fmla="*/ 359107 w 4441336"/>
                <a:gd name="connsiteY2" fmla="*/ 757698 h 12076758"/>
                <a:gd name="connsiteX3" fmla="*/ 111987 w 4441336"/>
                <a:gd name="connsiteY3" fmla="*/ 5936777 h 12076758"/>
                <a:gd name="connsiteX4" fmla="*/ 373770 w 4441336"/>
                <a:gd name="connsiteY4" fmla="*/ 10917202 h 12076758"/>
                <a:gd name="connsiteX5" fmla="*/ 3050949 w 4441336"/>
                <a:gd name="connsiteY5" fmla="*/ 11853589 h 12076758"/>
                <a:gd name="connsiteX6" fmla="*/ 4328588 w 4441336"/>
                <a:gd name="connsiteY6" fmla="*/ 10640833 h 12076758"/>
                <a:gd name="connsiteX0" fmla="*/ 4328588 w 4441337"/>
                <a:gd name="connsiteY0" fmla="*/ 10640833 h 12267849"/>
                <a:gd name="connsiteX1" fmla="*/ 3928153 w 4441337"/>
                <a:gd name="connsiteY1" fmla="*/ 1086472 h 12267849"/>
                <a:gd name="connsiteX2" fmla="*/ 359107 w 4441337"/>
                <a:gd name="connsiteY2" fmla="*/ 757698 h 12267849"/>
                <a:gd name="connsiteX3" fmla="*/ 111987 w 4441337"/>
                <a:gd name="connsiteY3" fmla="*/ 5936777 h 12267849"/>
                <a:gd name="connsiteX4" fmla="*/ 294919 w 4441337"/>
                <a:gd name="connsiteY4" fmla="*/ 11240361 h 12267849"/>
                <a:gd name="connsiteX5" fmla="*/ 3050949 w 4441337"/>
                <a:gd name="connsiteY5" fmla="*/ 11853589 h 12267849"/>
                <a:gd name="connsiteX6" fmla="*/ 4328588 w 4441337"/>
                <a:gd name="connsiteY6" fmla="*/ 10640833 h 12267849"/>
                <a:gd name="connsiteX0" fmla="*/ 4348328 w 4461077"/>
                <a:gd name="connsiteY0" fmla="*/ 10640833 h 12267849"/>
                <a:gd name="connsiteX1" fmla="*/ 3947893 w 4461077"/>
                <a:gd name="connsiteY1" fmla="*/ 1086472 h 12267849"/>
                <a:gd name="connsiteX2" fmla="*/ 378847 w 4461077"/>
                <a:gd name="connsiteY2" fmla="*/ 757698 h 12267849"/>
                <a:gd name="connsiteX3" fmla="*/ 92302 w 4461077"/>
                <a:gd name="connsiteY3" fmla="*/ 5936778 h 12267849"/>
                <a:gd name="connsiteX4" fmla="*/ 314659 w 4461077"/>
                <a:gd name="connsiteY4" fmla="*/ 11240361 h 12267849"/>
                <a:gd name="connsiteX5" fmla="*/ 3070689 w 4461077"/>
                <a:gd name="connsiteY5" fmla="*/ 11853589 h 12267849"/>
                <a:gd name="connsiteX6" fmla="*/ 4348328 w 4461077"/>
                <a:gd name="connsiteY6" fmla="*/ 10640833 h 12267849"/>
                <a:gd name="connsiteX0" fmla="*/ 4369460 w 4482209"/>
                <a:gd name="connsiteY0" fmla="*/ 10645694 h 12272710"/>
                <a:gd name="connsiteX1" fmla="*/ 3969025 w 4482209"/>
                <a:gd name="connsiteY1" fmla="*/ 1091333 h 12272710"/>
                <a:gd name="connsiteX2" fmla="*/ 399979 w 4482209"/>
                <a:gd name="connsiteY2" fmla="*/ 762559 h 12272710"/>
                <a:gd name="connsiteX3" fmla="*/ 74008 w 4482209"/>
                <a:gd name="connsiteY3" fmla="*/ 6022430 h 12272710"/>
                <a:gd name="connsiteX4" fmla="*/ 335791 w 4482209"/>
                <a:gd name="connsiteY4" fmla="*/ 11245222 h 12272710"/>
                <a:gd name="connsiteX5" fmla="*/ 3091821 w 4482209"/>
                <a:gd name="connsiteY5" fmla="*/ 11858450 h 12272710"/>
                <a:gd name="connsiteX6" fmla="*/ 4369460 w 4482209"/>
                <a:gd name="connsiteY6" fmla="*/ 10645694 h 12272710"/>
                <a:gd name="connsiteX0" fmla="*/ 4355218 w 4463563"/>
                <a:gd name="connsiteY0" fmla="*/ 10936813 h 12563829"/>
                <a:gd name="connsiteX1" fmla="*/ 3954783 w 4463563"/>
                <a:gd name="connsiteY1" fmla="*/ 1382452 h 12563829"/>
                <a:gd name="connsiteX2" fmla="*/ 477730 w 4463563"/>
                <a:gd name="connsiteY2" fmla="*/ 568938 h 12563829"/>
                <a:gd name="connsiteX3" fmla="*/ 59766 w 4463563"/>
                <a:gd name="connsiteY3" fmla="*/ 6313549 h 12563829"/>
                <a:gd name="connsiteX4" fmla="*/ 321549 w 4463563"/>
                <a:gd name="connsiteY4" fmla="*/ 11536341 h 12563829"/>
                <a:gd name="connsiteX5" fmla="*/ 3077579 w 4463563"/>
                <a:gd name="connsiteY5" fmla="*/ 12149569 h 12563829"/>
                <a:gd name="connsiteX6" fmla="*/ 4355218 w 4463563"/>
                <a:gd name="connsiteY6" fmla="*/ 10936813 h 12563829"/>
                <a:gd name="connsiteX0" fmla="*/ 4328134 w 4436479"/>
                <a:gd name="connsiteY0" fmla="*/ 10936813 h 12898601"/>
                <a:gd name="connsiteX1" fmla="*/ 3927699 w 4436479"/>
                <a:gd name="connsiteY1" fmla="*/ 1382452 h 12898601"/>
                <a:gd name="connsiteX2" fmla="*/ 450646 w 4436479"/>
                <a:gd name="connsiteY2" fmla="*/ 568938 h 12898601"/>
                <a:gd name="connsiteX3" fmla="*/ 32682 w 4436479"/>
                <a:gd name="connsiteY3" fmla="*/ 6313549 h 12898601"/>
                <a:gd name="connsiteX4" fmla="*/ 373317 w 4436479"/>
                <a:gd name="connsiteY4" fmla="*/ 12021074 h 12898601"/>
                <a:gd name="connsiteX5" fmla="*/ 3050495 w 4436479"/>
                <a:gd name="connsiteY5" fmla="*/ 12149569 h 12898601"/>
                <a:gd name="connsiteX6" fmla="*/ 4328134 w 4436479"/>
                <a:gd name="connsiteY6" fmla="*/ 10936813 h 12898601"/>
                <a:gd name="connsiteX0" fmla="*/ 4328134 w 4436479"/>
                <a:gd name="connsiteY0" fmla="*/ 10936813 h 12898601"/>
                <a:gd name="connsiteX1" fmla="*/ 3927699 w 4436479"/>
                <a:gd name="connsiteY1" fmla="*/ 1382452 h 12898601"/>
                <a:gd name="connsiteX2" fmla="*/ 450646 w 4436479"/>
                <a:gd name="connsiteY2" fmla="*/ 568938 h 12898601"/>
                <a:gd name="connsiteX3" fmla="*/ 32682 w 4436479"/>
                <a:gd name="connsiteY3" fmla="*/ 6313549 h 12898601"/>
                <a:gd name="connsiteX4" fmla="*/ 373317 w 4436479"/>
                <a:gd name="connsiteY4" fmla="*/ 12021074 h 12898601"/>
                <a:gd name="connsiteX5" fmla="*/ 3050495 w 4436479"/>
                <a:gd name="connsiteY5" fmla="*/ 12149569 h 12898601"/>
                <a:gd name="connsiteX6" fmla="*/ 4328134 w 4436479"/>
                <a:gd name="connsiteY6" fmla="*/ 10936813 h 12898601"/>
                <a:gd name="connsiteX0" fmla="*/ 4328134 w 4436479"/>
                <a:gd name="connsiteY0" fmla="*/ 10936813 h 12756396"/>
                <a:gd name="connsiteX1" fmla="*/ 3927699 w 4436479"/>
                <a:gd name="connsiteY1" fmla="*/ 1382452 h 12756396"/>
                <a:gd name="connsiteX2" fmla="*/ 450646 w 4436479"/>
                <a:gd name="connsiteY2" fmla="*/ 568938 h 12756396"/>
                <a:gd name="connsiteX3" fmla="*/ 32682 w 4436479"/>
                <a:gd name="connsiteY3" fmla="*/ 6313549 h 12756396"/>
                <a:gd name="connsiteX4" fmla="*/ 373317 w 4436479"/>
                <a:gd name="connsiteY4" fmla="*/ 12021074 h 12756396"/>
                <a:gd name="connsiteX5" fmla="*/ 3050495 w 4436479"/>
                <a:gd name="connsiteY5" fmla="*/ 12149569 h 12756396"/>
                <a:gd name="connsiteX6" fmla="*/ 4328134 w 4436479"/>
                <a:gd name="connsiteY6" fmla="*/ 10936813 h 12756396"/>
                <a:gd name="connsiteX0" fmla="*/ 4328134 w 4436479"/>
                <a:gd name="connsiteY0" fmla="*/ 10936813 h 12559813"/>
                <a:gd name="connsiteX1" fmla="*/ 3927699 w 4436479"/>
                <a:gd name="connsiteY1" fmla="*/ 1382452 h 12559813"/>
                <a:gd name="connsiteX2" fmla="*/ 450646 w 4436479"/>
                <a:gd name="connsiteY2" fmla="*/ 568938 h 12559813"/>
                <a:gd name="connsiteX3" fmla="*/ 32682 w 4436479"/>
                <a:gd name="connsiteY3" fmla="*/ 6313549 h 12559813"/>
                <a:gd name="connsiteX4" fmla="*/ 373317 w 4436479"/>
                <a:gd name="connsiteY4" fmla="*/ 12021074 h 12559813"/>
                <a:gd name="connsiteX5" fmla="*/ 2437661 w 4436479"/>
                <a:gd name="connsiteY5" fmla="*/ 12372738 h 12559813"/>
                <a:gd name="connsiteX6" fmla="*/ 3050495 w 4436479"/>
                <a:gd name="connsiteY6" fmla="*/ 12149569 h 12559813"/>
                <a:gd name="connsiteX7" fmla="*/ 4328134 w 4436479"/>
                <a:gd name="connsiteY7" fmla="*/ 10936813 h 12559813"/>
                <a:gd name="connsiteX0" fmla="*/ 4183572 w 4343926"/>
                <a:gd name="connsiteY0" fmla="*/ 12726375 h 13079256"/>
                <a:gd name="connsiteX1" fmla="*/ 3927699 w 4343926"/>
                <a:gd name="connsiteY1" fmla="*/ 1475444 h 13079256"/>
                <a:gd name="connsiteX2" fmla="*/ 450646 w 4343926"/>
                <a:gd name="connsiteY2" fmla="*/ 661930 h 13079256"/>
                <a:gd name="connsiteX3" fmla="*/ 32682 w 4343926"/>
                <a:gd name="connsiteY3" fmla="*/ 6406541 h 13079256"/>
                <a:gd name="connsiteX4" fmla="*/ 373317 w 4343926"/>
                <a:gd name="connsiteY4" fmla="*/ 12114066 h 13079256"/>
                <a:gd name="connsiteX5" fmla="*/ 2437661 w 4343926"/>
                <a:gd name="connsiteY5" fmla="*/ 12465730 h 13079256"/>
                <a:gd name="connsiteX6" fmla="*/ 3050495 w 4343926"/>
                <a:gd name="connsiteY6" fmla="*/ 12242561 h 13079256"/>
                <a:gd name="connsiteX7" fmla="*/ 4183572 w 4343926"/>
                <a:gd name="connsiteY7" fmla="*/ 12726375 h 13079256"/>
                <a:gd name="connsiteX0" fmla="*/ 4183572 w 4343926"/>
                <a:gd name="connsiteY0" fmla="*/ 12726382 h 13107859"/>
                <a:gd name="connsiteX1" fmla="*/ 3927699 w 4343926"/>
                <a:gd name="connsiteY1" fmla="*/ 1475451 h 13107859"/>
                <a:gd name="connsiteX2" fmla="*/ 450646 w 4343926"/>
                <a:gd name="connsiteY2" fmla="*/ 661937 h 13107859"/>
                <a:gd name="connsiteX3" fmla="*/ 32682 w 4343926"/>
                <a:gd name="connsiteY3" fmla="*/ 6406548 h 13107859"/>
                <a:gd name="connsiteX4" fmla="*/ 373317 w 4343926"/>
                <a:gd name="connsiteY4" fmla="*/ 12114073 h 13107859"/>
                <a:gd name="connsiteX5" fmla="*/ 2437661 w 4343926"/>
                <a:gd name="connsiteY5" fmla="*/ 12465737 h 13107859"/>
                <a:gd name="connsiteX6" fmla="*/ 2958501 w 4343926"/>
                <a:gd name="connsiteY6" fmla="*/ 12404145 h 13107859"/>
                <a:gd name="connsiteX7" fmla="*/ 4183572 w 4343926"/>
                <a:gd name="connsiteY7" fmla="*/ 12726382 h 13107859"/>
                <a:gd name="connsiteX0" fmla="*/ 4183572 w 4384159"/>
                <a:gd name="connsiteY0" fmla="*/ 12726382 h 13498145"/>
                <a:gd name="connsiteX1" fmla="*/ 3927699 w 4384159"/>
                <a:gd name="connsiteY1" fmla="*/ 1475451 h 13498145"/>
                <a:gd name="connsiteX2" fmla="*/ 450646 w 4384159"/>
                <a:gd name="connsiteY2" fmla="*/ 661937 h 13498145"/>
                <a:gd name="connsiteX3" fmla="*/ 32682 w 4384159"/>
                <a:gd name="connsiteY3" fmla="*/ 6406548 h 13498145"/>
                <a:gd name="connsiteX4" fmla="*/ 373317 w 4384159"/>
                <a:gd name="connsiteY4" fmla="*/ 12114073 h 13498145"/>
                <a:gd name="connsiteX5" fmla="*/ 2437661 w 4384159"/>
                <a:gd name="connsiteY5" fmla="*/ 12465737 h 13498145"/>
                <a:gd name="connsiteX6" fmla="*/ 4183572 w 4384159"/>
                <a:gd name="connsiteY6" fmla="*/ 12726382 h 13498145"/>
                <a:gd name="connsiteX0" fmla="*/ 4183572 w 4384159"/>
                <a:gd name="connsiteY0" fmla="*/ 12726382 h 13479829"/>
                <a:gd name="connsiteX1" fmla="*/ 3927699 w 4384159"/>
                <a:gd name="connsiteY1" fmla="*/ 1475451 h 13479829"/>
                <a:gd name="connsiteX2" fmla="*/ 450646 w 4384159"/>
                <a:gd name="connsiteY2" fmla="*/ 661937 h 13479829"/>
                <a:gd name="connsiteX3" fmla="*/ 32682 w 4384159"/>
                <a:gd name="connsiteY3" fmla="*/ 6406548 h 13479829"/>
                <a:gd name="connsiteX4" fmla="*/ 373317 w 4384159"/>
                <a:gd name="connsiteY4" fmla="*/ 12114073 h 13479829"/>
                <a:gd name="connsiteX5" fmla="*/ 2595363 w 4384159"/>
                <a:gd name="connsiteY5" fmla="*/ 12384946 h 13479829"/>
                <a:gd name="connsiteX6" fmla="*/ 4183572 w 4384159"/>
                <a:gd name="connsiteY6" fmla="*/ 12726382 h 13479829"/>
                <a:gd name="connsiteX0" fmla="*/ 4183572 w 4384159"/>
                <a:gd name="connsiteY0" fmla="*/ 12726382 h 13414334"/>
                <a:gd name="connsiteX1" fmla="*/ 3927699 w 4384159"/>
                <a:gd name="connsiteY1" fmla="*/ 1475451 h 13414334"/>
                <a:gd name="connsiteX2" fmla="*/ 450646 w 4384159"/>
                <a:gd name="connsiteY2" fmla="*/ 661937 h 13414334"/>
                <a:gd name="connsiteX3" fmla="*/ 32682 w 4384159"/>
                <a:gd name="connsiteY3" fmla="*/ 6406548 h 13414334"/>
                <a:gd name="connsiteX4" fmla="*/ 373317 w 4384159"/>
                <a:gd name="connsiteY4" fmla="*/ 12114073 h 13414334"/>
                <a:gd name="connsiteX5" fmla="*/ 2687357 w 4384159"/>
                <a:gd name="connsiteY5" fmla="*/ 12061789 h 13414334"/>
                <a:gd name="connsiteX6" fmla="*/ 4183572 w 4384159"/>
                <a:gd name="connsiteY6" fmla="*/ 12726382 h 13414334"/>
                <a:gd name="connsiteX0" fmla="*/ 4205038 w 4405625"/>
                <a:gd name="connsiteY0" fmla="*/ 12422914 h 13110866"/>
                <a:gd name="connsiteX1" fmla="*/ 3949165 w 4405625"/>
                <a:gd name="connsiteY1" fmla="*/ 1171983 h 13110866"/>
                <a:gd name="connsiteX2" fmla="*/ 472112 w 4405625"/>
                <a:gd name="connsiteY2" fmla="*/ 358469 h 13110866"/>
                <a:gd name="connsiteX3" fmla="*/ 54148 w 4405625"/>
                <a:gd name="connsiteY3" fmla="*/ 6103080 h 13110866"/>
                <a:gd name="connsiteX4" fmla="*/ 394783 w 4405625"/>
                <a:gd name="connsiteY4" fmla="*/ 11810605 h 13110866"/>
                <a:gd name="connsiteX5" fmla="*/ 2708823 w 4405625"/>
                <a:gd name="connsiteY5" fmla="*/ 11758321 h 13110866"/>
                <a:gd name="connsiteX6" fmla="*/ 4205038 w 4405625"/>
                <a:gd name="connsiteY6" fmla="*/ 12422914 h 13110866"/>
                <a:gd name="connsiteX0" fmla="*/ 4205038 w 4405625"/>
                <a:gd name="connsiteY0" fmla="*/ 12091704 h 12779656"/>
                <a:gd name="connsiteX1" fmla="*/ 3949165 w 4405625"/>
                <a:gd name="connsiteY1" fmla="*/ 840773 h 12779656"/>
                <a:gd name="connsiteX2" fmla="*/ 472112 w 4405625"/>
                <a:gd name="connsiteY2" fmla="*/ 27259 h 12779656"/>
                <a:gd name="connsiteX3" fmla="*/ 54148 w 4405625"/>
                <a:gd name="connsiteY3" fmla="*/ 5771870 h 12779656"/>
                <a:gd name="connsiteX4" fmla="*/ 394783 w 4405625"/>
                <a:gd name="connsiteY4" fmla="*/ 11479395 h 12779656"/>
                <a:gd name="connsiteX5" fmla="*/ 2708823 w 4405625"/>
                <a:gd name="connsiteY5" fmla="*/ 11427111 h 12779656"/>
                <a:gd name="connsiteX6" fmla="*/ 4205038 w 4405625"/>
                <a:gd name="connsiteY6" fmla="*/ 12091704 h 12779656"/>
                <a:gd name="connsiteX0" fmla="*/ 4196189 w 4396776"/>
                <a:gd name="connsiteY0" fmla="*/ 12378548 h 13066500"/>
                <a:gd name="connsiteX1" fmla="*/ 3940316 w 4396776"/>
                <a:gd name="connsiteY1" fmla="*/ 1127617 h 13066500"/>
                <a:gd name="connsiteX2" fmla="*/ 463263 w 4396776"/>
                <a:gd name="connsiteY2" fmla="*/ 314103 h 13066500"/>
                <a:gd name="connsiteX3" fmla="*/ 45299 w 4396776"/>
                <a:gd name="connsiteY3" fmla="*/ 6058714 h 13066500"/>
                <a:gd name="connsiteX4" fmla="*/ 385934 w 4396776"/>
                <a:gd name="connsiteY4" fmla="*/ 11766239 h 13066500"/>
                <a:gd name="connsiteX5" fmla="*/ 2699974 w 4396776"/>
                <a:gd name="connsiteY5" fmla="*/ 11713955 h 13066500"/>
                <a:gd name="connsiteX6" fmla="*/ 4196189 w 4396776"/>
                <a:gd name="connsiteY6" fmla="*/ 12378548 h 13066500"/>
                <a:gd name="connsiteX0" fmla="*/ 4182898 w 4377793"/>
                <a:gd name="connsiteY0" fmla="*/ 12641932 h 13329884"/>
                <a:gd name="connsiteX1" fmla="*/ 3913882 w 4377793"/>
                <a:gd name="connsiteY1" fmla="*/ 906271 h 13329884"/>
                <a:gd name="connsiteX2" fmla="*/ 449972 w 4377793"/>
                <a:gd name="connsiteY2" fmla="*/ 577487 h 13329884"/>
                <a:gd name="connsiteX3" fmla="*/ 32008 w 4377793"/>
                <a:gd name="connsiteY3" fmla="*/ 6322098 h 13329884"/>
                <a:gd name="connsiteX4" fmla="*/ 372643 w 4377793"/>
                <a:gd name="connsiteY4" fmla="*/ 12029623 h 13329884"/>
                <a:gd name="connsiteX5" fmla="*/ 2686683 w 4377793"/>
                <a:gd name="connsiteY5" fmla="*/ 11977339 h 13329884"/>
                <a:gd name="connsiteX6" fmla="*/ 4182898 w 4377793"/>
                <a:gd name="connsiteY6" fmla="*/ 12641932 h 13329884"/>
                <a:gd name="connsiteX0" fmla="*/ 4182898 w 4365305"/>
                <a:gd name="connsiteY0" fmla="*/ 12641932 h 13425125"/>
                <a:gd name="connsiteX1" fmla="*/ 3913882 w 4365305"/>
                <a:gd name="connsiteY1" fmla="*/ 906271 h 13425125"/>
                <a:gd name="connsiteX2" fmla="*/ 449972 w 4365305"/>
                <a:gd name="connsiteY2" fmla="*/ 577487 h 13425125"/>
                <a:gd name="connsiteX3" fmla="*/ 32008 w 4365305"/>
                <a:gd name="connsiteY3" fmla="*/ 6322098 h 13425125"/>
                <a:gd name="connsiteX4" fmla="*/ 372643 w 4365305"/>
                <a:gd name="connsiteY4" fmla="*/ 12029623 h 13425125"/>
                <a:gd name="connsiteX5" fmla="*/ 2608671 w 4365305"/>
                <a:gd name="connsiteY5" fmla="*/ 12300489 h 13425125"/>
                <a:gd name="connsiteX6" fmla="*/ 4182898 w 4365305"/>
                <a:gd name="connsiteY6" fmla="*/ 12641932 h 13425125"/>
                <a:gd name="connsiteX0" fmla="*/ 4182898 w 4365305"/>
                <a:gd name="connsiteY0" fmla="*/ 12585351 h 13465268"/>
                <a:gd name="connsiteX1" fmla="*/ 3913882 w 4365305"/>
                <a:gd name="connsiteY1" fmla="*/ 1237481 h 13465268"/>
                <a:gd name="connsiteX2" fmla="*/ 449972 w 4365305"/>
                <a:gd name="connsiteY2" fmla="*/ 908697 h 13465268"/>
                <a:gd name="connsiteX3" fmla="*/ 32008 w 4365305"/>
                <a:gd name="connsiteY3" fmla="*/ 6653308 h 13465268"/>
                <a:gd name="connsiteX4" fmla="*/ 372643 w 4365305"/>
                <a:gd name="connsiteY4" fmla="*/ 12360833 h 13465268"/>
                <a:gd name="connsiteX5" fmla="*/ 2608671 w 4365305"/>
                <a:gd name="connsiteY5" fmla="*/ 12631699 h 13465268"/>
                <a:gd name="connsiteX6" fmla="*/ 4182898 w 4365305"/>
                <a:gd name="connsiteY6" fmla="*/ 12585351 h 13465268"/>
                <a:gd name="connsiteX0" fmla="*/ 4188703 w 4371110"/>
                <a:gd name="connsiteY0" fmla="*/ 12585351 h 13465268"/>
                <a:gd name="connsiteX1" fmla="*/ 3919687 w 4371110"/>
                <a:gd name="connsiteY1" fmla="*/ 1237481 h 13465268"/>
                <a:gd name="connsiteX2" fmla="*/ 455777 w 4371110"/>
                <a:gd name="connsiteY2" fmla="*/ 908697 h 13465268"/>
                <a:gd name="connsiteX3" fmla="*/ 37813 w 4371110"/>
                <a:gd name="connsiteY3" fmla="*/ 6653308 h 13465268"/>
                <a:gd name="connsiteX4" fmla="*/ 434170 w 4371110"/>
                <a:gd name="connsiteY4" fmla="*/ 12490095 h 13465268"/>
                <a:gd name="connsiteX5" fmla="*/ 2614476 w 4371110"/>
                <a:gd name="connsiteY5" fmla="*/ 12631699 h 13465268"/>
                <a:gd name="connsiteX6" fmla="*/ 4188703 w 4371110"/>
                <a:gd name="connsiteY6" fmla="*/ 12585351 h 13465268"/>
                <a:gd name="connsiteX0" fmla="*/ 4146166 w 4328573"/>
                <a:gd name="connsiteY0" fmla="*/ 12585351 h 13465268"/>
                <a:gd name="connsiteX1" fmla="*/ 3877150 w 4328573"/>
                <a:gd name="connsiteY1" fmla="*/ 1237481 h 13465268"/>
                <a:gd name="connsiteX2" fmla="*/ 413240 w 4328573"/>
                <a:gd name="connsiteY2" fmla="*/ 908697 h 13465268"/>
                <a:gd name="connsiteX3" fmla="*/ 62144 w 4328573"/>
                <a:gd name="connsiteY3" fmla="*/ 6653308 h 13465268"/>
                <a:gd name="connsiteX4" fmla="*/ 391633 w 4328573"/>
                <a:gd name="connsiteY4" fmla="*/ 12490095 h 13465268"/>
                <a:gd name="connsiteX5" fmla="*/ 2571939 w 4328573"/>
                <a:gd name="connsiteY5" fmla="*/ 12631699 h 13465268"/>
                <a:gd name="connsiteX6" fmla="*/ 4146166 w 4328573"/>
                <a:gd name="connsiteY6" fmla="*/ 12585351 h 13465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8573" h="13465268">
                  <a:moveTo>
                    <a:pt x="4146166" y="12585351"/>
                  </a:moveTo>
                  <a:cubicBezTo>
                    <a:pt x="4363701" y="10686315"/>
                    <a:pt x="4499304" y="3183590"/>
                    <a:pt x="3877150" y="1237481"/>
                  </a:cubicBezTo>
                  <a:cubicBezTo>
                    <a:pt x="3254996" y="-708628"/>
                    <a:pt x="1049074" y="6059"/>
                    <a:pt x="413240" y="908697"/>
                  </a:cubicBezTo>
                  <a:cubicBezTo>
                    <a:pt x="-222594" y="1811335"/>
                    <a:pt x="65745" y="4723075"/>
                    <a:pt x="62144" y="6653308"/>
                  </a:cubicBezTo>
                  <a:cubicBezTo>
                    <a:pt x="58543" y="8583541"/>
                    <a:pt x="-50813" y="11547555"/>
                    <a:pt x="391633" y="12490095"/>
                  </a:cubicBezTo>
                  <a:cubicBezTo>
                    <a:pt x="834079" y="13432635"/>
                    <a:pt x="2125743" y="12610283"/>
                    <a:pt x="2571939" y="12631699"/>
                  </a:cubicBezTo>
                  <a:cubicBezTo>
                    <a:pt x="3206981" y="12733750"/>
                    <a:pt x="3928631" y="14484387"/>
                    <a:pt x="4146166" y="12585351"/>
                  </a:cubicBezTo>
                  <a:close/>
                </a:path>
              </a:pathLst>
            </a:cu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a:ln>
                  <a:noFill/>
                </a:ln>
                <a:solidFill>
                  <a:schemeClr val="bg1"/>
                </a:solidFill>
                <a:effectLst/>
                <a:uLnTx/>
                <a:uFillTx/>
                <a:latin typeface="Open Sans Light"/>
                <a:ea typeface="Tahoma" panose="020B0604030504040204" pitchFamily="34" charset="0"/>
                <a:cs typeface="Tahoma" panose="020B0604030504040204" pitchFamily="34" charset="0"/>
              </a:endParaRPr>
            </a:p>
          </p:txBody>
        </p:sp>
        <p:sp>
          <p:nvSpPr>
            <p:cNvPr id="23" name="Frihandsfigur: Form 22">
              <a:extLst>
                <a:ext uri="{FF2B5EF4-FFF2-40B4-BE49-F238E27FC236}">
                  <a16:creationId xmlns:a16="http://schemas.microsoft.com/office/drawing/2014/main" id="{335BF260-F052-6965-D0FA-1D1A8A171E2E}"/>
                </a:ext>
              </a:extLst>
            </p:cNvPr>
            <p:cNvSpPr/>
            <p:nvPr/>
          </p:nvSpPr>
          <p:spPr>
            <a:xfrm>
              <a:off x="339591" y="1934319"/>
              <a:ext cx="3017563" cy="1983909"/>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22302 h 2660219"/>
                <a:gd name="connsiteX1" fmla="*/ 487794 w 4796883"/>
                <a:gd name="connsiteY1" fmla="*/ 243107 h 2660219"/>
                <a:gd name="connsiteX2" fmla="*/ 114 w 4796883"/>
                <a:gd name="connsiteY2" fmla="*/ 1593377 h 2660219"/>
                <a:gd name="connsiteX3" fmla="*/ 518274 w 4796883"/>
                <a:gd name="connsiteY3" fmla="*/ 2495728 h 2660219"/>
                <a:gd name="connsiteX4" fmla="*/ 2514714 w 4796883"/>
                <a:gd name="connsiteY4" fmla="*/ 2462057 h 2660219"/>
                <a:gd name="connsiteX5" fmla="*/ 4419714 w 4796883"/>
                <a:gd name="connsiteY5" fmla="*/ 2601404 h 2660219"/>
                <a:gd name="connsiteX6" fmla="*/ 4732134 w 4796883"/>
                <a:gd name="connsiteY6" fmla="*/ 1356420 h 2660219"/>
                <a:gd name="connsiteX7" fmla="*/ 4480674 w 4796883"/>
                <a:gd name="connsiteY7" fmla="*/ 158570 h 2660219"/>
                <a:gd name="connsiteX8" fmla="*/ 1966074 w 4796883"/>
                <a:gd name="connsiteY8" fmla="*/ 22302 h 2660219"/>
                <a:gd name="connsiteX0" fmla="*/ 1966074 w 4780987"/>
                <a:gd name="connsiteY0" fmla="*/ 22302 h 2660219"/>
                <a:gd name="connsiteX1" fmla="*/ 487794 w 4780987"/>
                <a:gd name="connsiteY1" fmla="*/ 243107 h 2660219"/>
                <a:gd name="connsiteX2" fmla="*/ 114 w 4780987"/>
                <a:gd name="connsiteY2" fmla="*/ 1593377 h 2660219"/>
                <a:gd name="connsiteX3" fmla="*/ 518274 w 4780987"/>
                <a:gd name="connsiteY3" fmla="*/ 2495728 h 2660219"/>
                <a:gd name="connsiteX4" fmla="*/ 2514714 w 4780987"/>
                <a:gd name="connsiteY4" fmla="*/ 2462057 h 2660219"/>
                <a:gd name="connsiteX5" fmla="*/ 4460251 w 4780987"/>
                <a:gd name="connsiteY5" fmla="*/ 2601404 h 2660219"/>
                <a:gd name="connsiteX6" fmla="*/ 4732134 w 4780987"/>
                <a:gd name="connsiteY6" fmla="*/ 1356420 h 2660219"/>
                <a:gd name="connsiteX7" fmla="*/ 4480674 w 4780987"/>
                <a:gd name="connsiteY7" fmla="*/ 158570 h 2660219"/>
                <a:gd name="connsiteX8" fmla="*/ 1966074 w 4780987"/>
                <a:gd name="connsiteY8" fmla="*/ 22302 h 2660219"/>
                <a:gd name="connsiteX0" fmla="*/ 1966074 w 4780987"/>
                <a:gd name="connsiteY0" fmla="*/ 2160 h 2786908"/>
                <a:gd name="connsiteX1" fmla="*/ 487794 w 4780987"/>
                <a:gd name="connsiteY1" fmla="*/ 369796 h 2786908"/>
                <a:gd name="connsiteX2" fmla="*/ 114 w 4780987"/>
                <a:gd name="connsiteY2" fmla="*/ 1720066 h 2786908"/>
                <a:gd name="connsiteX3" fmla="*/ 518274 w 4780987"/>
                <a:gd name="connsiteY3" fmla="*/ 2622417 h 2786908"/>
                <a:gd name="connsiteX4" fmla="*/ 2514714 w 4780987"/>
                <a:gd name="connsiteY4" fmla="*/ 2588746 h 2786908"/>
                <a:gd name="connsiteX5" fmla="*/ 4460251 w 4780987"/>
                <a:gd name="connsiteY5" fmla="*/ 2728093 h 2786908"/>
                <a:gd name="connsiteX6" fmla="*/ 4732134 w 4780987"/>
                <a:gd name="connsiteY6" fmla="*/ 1483109 h 2786908"/>
                <a:gd name="connsiteX7" fmla="*/ 4480674 w 4780987"/>
                <a:gd name="connsiteY7" fmla="*/ 285259 h 2786908"/>
                <a:gd name="connsiteX8" fmla="*/ 1966074 w 4780987"/>
                <a:gd name="connsiteY8" fmla="*/ 2160 h 2786908"/>
                <a:gd name="connsiteX0" fmla="*/ 1966074 w 4780987"/>
                <a:gd name="connsiteY0" fmla="*/ 2161 h 2713268"/>
                <a:gd name="connsiteX1" fmla="*/ 487794 w 4780987"/>
                <a:gd name="connsiteY1" fmla="*/ 369797 h 2713268"/>
                <a:gd name="connsiteX2" fmla="*/ 114 w 4780987"/>
                <a:gd name="connsiteY2" fmla="*/ 1720067 h 2713268"/>
                <a:gd name="connsiteX3" fmla="*/ 518274 w 4780987"/>
                <a:gd name="connsiteY3" fmla="*/ 2622418 h 2713268"/>
                <a:gd name="connsiteX4" fmla="*/ 2514714 w 4780987"/>
                <a:gd name="connsiteY4" fmla="*/ 2588747 h 2713268"/>
                <a:gd name="connsiteX5" fmla="*/ 4517766 w 4780987"/>
                <a:gd name="connsiteY5" fmla="*/ 2642787 h 2713268"/>
                <a:gd name="connsiteX6" fmla="*/ 4732134 w 4780987"/>
                <a:gd name="connsiteY6" fmla="*/ 1483110 h 2713268"/>
                <a:gd name="connsiteX7" fmla="*/ 4480674 w 4780987"/>
                <a:gd name="connsiteY7" fmla="*/ 285260 h 2713268"/>
                <a:gd name="connsiteX8" fmla="*/ 1966074 w 4780987"/>
                <a:gd name="connsiteY8" fmla="*/ 2161 h 2713268"/>
                <a:gd name="connsiteX0" fmla="*/ 1966074 w 4780987"/>
                <a:gd name="connsiteY0" fmla="*/ 2161 h 2763274"/>
                <a:gd name="connsiteX1" fmla="*/ 487794 w 4780987"/>
                <a:gd name="connsiteY1" fmla="*/ 369797 h 2763274"/>
                <a:gd name="connsiteX2" fmla="*/ 114 w 4780987"/>
                <a:gd name="connsiteY2" fmla="*/ 1720067 h 2763274"/>
                <a:gd name="connsiteX3" fmla="*/ 518275 w 4780987"/>
                <a:gd name="connsiteY3" fmla="*/ 2719912 h 2763274"/>
                <a:gd name="connsiteX4" fmla="*/ 2514714 w 4780987"/>
                <a:gd name="connsiteY4" fmla="*/ 2588747 h 2763274"/>
                <a:gd name="connsiteX5" fmla="*/ 4517766 w 4780987"/>
                <a:gd name="connsiteY5" fmla="*/ 2642787 h 2763274"/>
                <a:gd name="connsiteX6" fmla="*/ 4732134 w 4780987"/>
                <a:gd name="connsiteY6" fmla="*/ 1483110 h 2763274"/>
                <a:gd name="connsiteX7" fmla="*/ 4480674 w 4780987"/>
                <a:gd name="connsiteY7" fmla="*/ 285260 h 2763274"/>
                <a:gd name="connsiteX8" fmla="*/ 1966074 w 4780987"/>
                <a:gd name="connsiteY8" fmla="*/ 2161 h 2763274"/>
                <a:gd name="connsiteX0" fmla="*/ 1966074 w 4780987"/>
                <a:gd name="connsiteY0" fmla="*/ 2161 h 2776260"/>
                <a:gd name="connsiteX1" fmla="*/ 487794 w 4780987"/>
                <a:gd name="connsiteY1" fmla="*/ 369797 h 2776260"/>
                <a:gd name="connsiteX2" fmla="*/ 114 w 4780987"/>
                <a:gd name="connsiteY2" fmla="*/ 1720067 h 2776260"/>
                <a:gd name="connsiteX3" fmla="*/ 518275 w 4780987"/>
                <a:gd name="connsiteY3" fmla="*/ 2719912 h 2776260"/>
                <a:gd name="connsiteX4" fmla="*/ 2529092 w 4780987"/>
                <a:gd name="connsiteY4" fmla="*/ 2649679 h 2776260"/>
                <a:gd name="connsiteX5" fmla="*/ 4517766 w 4780987"/>
                <a:gd name="connsiteY5" fmla="*/ 2642787 h 2776260"/>
                <a:gd name="connsiteX6" fmla="*/ 4732134 w 4780987"/>
                <a:gd name="connsiteY6" fmla="*/ 1483110 h 2776260"/>
                <a:gd name="connsiteX7" fmla="*/ 4480674 w 4780987"/>
                <a:gd name="connsiteY7" fmla="*/ 285260 h 2776260"/>
                <a:gd name="connsiteX8" fmla="*/ 1966074 w 4780987"/>
                <a:gd name="connsiteY8" fmla="*/ 2161 h 2776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0987" h="2776260">
                  <a:moveTo>
                    <a:pt x="1966074" y="2161"/>
                  </a:moveTo>
                  <a:cubicBezTo>
                    <a:pt x="1300594" y="16250"/>
                    <a:pt x="815454" y="83479"/>
                    <a:pt x="487794" y="369797"/>
                  </a:cubicBezTo>
                  <a:cubicBezTo>
                    <a:pt x="160134" y="656115"/>
                    <a:pt x="-4966" y="1328381"/>
                    <a:pt x="114" y="1720067"/>
                  </a:cubicBezTo>
                  <a:cubicBezTo>
                    <a:pt x="5194" y="2111753"/>
                    <a:pt x="96779" y="2564977"/>
                    <a:pt x="518275" y="2719912"/>
                  </a:cubicBezTo>
                  <a:cubicBezTo>
                    <a:pt x="939771" y="2874847"/>
                    <a:pt x="1862510" y="2662533"/>
                    <a:pt x="2529092" y="2649679"/>
                  </a:cubicBezTo>
                  <a:cubicBezTo>
                    <a:pt x="3195674" y="2636825"/>
                    <a:pt x="4150592" y="2837215"/>
                    <a:pt x="4517766" y="2642787"/>
                  </a:cubicBezTo>
                  <a:cubicBezTo>
                    <a:pt x="4884940" y="2448359"/>
                    <a:pt x="4728730" y="1890249"/>
                    <a:pt x="4732134" y="1483110"/>
                  </a:cubicBezTo>
                  <a:cubicBezTo>
                    <a:pt x="4735538" y="1075971"/>
                    <a:pt x="4941684" y="532085"/>
                    <a:pt x="4480674" y="285260"/>
                  </a:cubicBezTo>
                  <a:cubicBezTo>
                    <a:pt x="4019664" y="38435"/>
                    <a:pt x="2631554" y="-11928"/>
                    <a:pt x="1966074" y="2161"/>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324000" rIns="108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a:ln>
                  <a:noFill/>
                </a:ln>
                <a:solidFill>
                  <a:schemeClr val="bg1"/>
                </a:solidFill>
                <a:effectLst/>
                <a:uLnTx/>
                <a:uFillTx/>
                <a:latin typeface="Open Sans Light"/>
                <a:ea typeface="+mn-ea"/>
                <a:cs typeface="+mn-cs"/>
              </a:endParaRPr>
            </a:p>
          </p:txBody>
        </p:sp>
        <p:sp>
          <p:nvSpPr>
            <p:cNvPr id="24" name="Frihandsfigur: Form 23">
              <a:extLst>
                <a:ext uri="{FF2B5EF4-FFF2-40B4-BE49-F238E27FC236}">
                  <a16:creationId xmlns:a16="http://schemas.microsoft.com/office/drawing/2014/main" id="{6E426A20-3AC0-5254-2591-A3D2376836AF}"/>
                </a:ext>
              </a:extLst>
            </p:cNvPr>
            <p:cNvSpPr/>
            <p:nvPr/>
          </p:nvSpPr>
          <p:spPr>
            <a:xfrm>
              <a:off x="3692110" y="1725937"/>
              <a:ext cx="4335123" cy="1872678"/>
            </a:xfrm>
            <a:custGeom>
              <a:avLst/>
              <a:gdLst>
                <a:gd name="connsiteX0" fmla="*/ 48550 w 6877669"/>
                <a:gd name="connsiteY0" fmla="*/ 1515472 h 1790840"/>
                <a:gd name="connsiteX1" fmla="*/ 200950 w 6877669"/>
                <a:gd name="connsiteY1" fmla="*/ 524872 h 1790840"/>
                <a:gd name="connsiteX2" fmla="*/ 1176310 w 6877669"/>
                <a:gd name="connsiteY2" fmla="*/ 341992 h 1790840"/>
                <a:gd name="connsiteX3" fmla="*/ 2730790 w 6877669"/>
                <a:gd name="connsiteY3" fmla="*/ 524872 h 1790840"/>
                <a:gd name="connsiteX4" fmla="*/ 4498630 w 6877669"/>
                <a:gd name="connsiteY4" fmla="*/ 448672 h 1790840"/>
                <a:gd name="connsiteX5" fmla="*/ 5489230 w 6877669"/>
                <a:gd name="connsiteY5" fmla="*/ 296272 h 1790840"/>
                <a:gd name="connsiteX6" fmla="*/ 5992150 w 6877669"/>
                <a:gd name="connsiteY6" fmla="*/ 37192 h 1790840"/>
                <a:gd name="connsiteX7" fmla="*/ 6495070 w 6877669"/>
                <a:gd name="connsiteY7" fmla="*/ 52432 h 1790840"/>
                <a:gd name="connsiteX8" fmla="*/ 6738910 w 6877669"/>
                <a:gd name="connsiteY8" fmla="*/ 509632 h 1790840"/>
                <a:gd name="connsiteX9" fmla="*/ 6281710 w 6877669"/>
                <a:gd name="connsiteY9" fmla="*/ 1576432 h 1790840"/>
                <a:gd name="connsiteX10" fmla="*/ 673390 w 6877669"/>
                <a:gd name="connsiteY10" fmla="*/ 1789792 h 1790840"/>
                <a:gd name="connsiteX11" fmla="*/ 48550 w 6877669"/>
                <a:gd name="connsiteY11" fmla="*/ 1515472 h 1790840"/>
                <a:gd name="connsiteX0" fmla="*/ 50920 w 6880039"/>
                <a:gd name="connsiteY0" fmla="*/ 1515472 h 1797136"/>
                <a:gd name="connsiteX1" fmla="*/ 203320 w 6880039"/>
                <a:gd name="connsiteY1" fmla="*/ 524872 h 1797136"/>
                <a:gd name="connsiteX2" fmla="*/ 1178680 w 6880039"/>
                <a:gd name="connsiteY2" fmla="*/ 341992 h 1797136"/>
                <a:gd name="connsiteX3" fmla="*/ 2733160 w 6880039"/>
                <a:gd name="connsiteY3" fmla="*/ 524872 h 1797136"/>
                <a:gd name="connsiteX4" fmla="*/ 4501000 w 6880039"/>
                <a:gd name="connsiteY4" fmla="*/ 448672 h 1797136"/>
                <a:gd name="connsiteX5" fmla="*/ 5491600 w 6880039"/>
                <a:gd name="connsiteY5" fmla="*/ 296272 h 1797136"/>
                <a:gd name="connsiteX6" fmla="*/ 5994520 w 6880039"/>
                <a:gd name="connsiteY6" fmla="*/ 37192 h 1797136"/>
                <a:gd name="connsiteX7" fmla="*/ 6497440 w 6880039"/>
                <a:gd name="connsiteY7" fmla="*/ 52432 h 1797136"/>
                <a:gd name="connsiteX8" fmla="*/ 6741280 w 6880039"/>
                <a:gd name="connsiteY8" fmla="*/ 509632 h 1797136"/>
                <a:gd name="connsiteX9" fmla="*/ 6284080 w 6880039"/>
                <a:gd name="connsiteY9" fmla="*/ 1576432 h 1797136"/>
                <a:gd name="connsiteX10" fmla="*/ 675760 w 6880039"/>
                <a:gd name="connsiteY10" fmla="*/ 1789792 h 1797136"/>
                <a:gd name="connsiteX11" fmla="*/ 50920 w 6880039"/>
                <a:gd name="connsiteY11" fmla="*/ 1515472 h 1797136"/>
                <a:gd name="connsiteX0" fmla="*/ 50920 w 6880039"/>
                <a:gd name="connsiteY0" fmla="*/ 1515472 h 1820765"/>
                <a:gd name="connsiteX1" fmla="*/ 203320 w 6880039"/>
                <a:gd name="connsiteY1" fmla="*/ 524872 h 1820765"/>
                <a:gd name="connsiteX2" fmla="*/ 1178680 w 6880039"/>
                <a:gd name="connsiteY2" fmla="*/ 341992 h 1820765"/>
                <a:gd name="connsiteX3" fmla="*/ 2733160 w 6880039"/>
                <a:gd name="connsiteY3" fmla="*/ 524872 h 1820765"/>
                <a:gd name="connsiteX4" fmla="*/ 4501000 w 6880039"/>
                <a:gd name="connsiteY4" fmla="*/ 448672 h 1820765"/>
                <a:gd name="connsiteX5" fmla="*/ 5491600 w 6880039"/>
                <a:gd name="connsiteY5" fmla="*/ 296272 h 1820765"/>
                <a:gd name="connsiteX6" fmla="*/ 5994520 w 6880039"/>
                <a:gd name="connsiteY6" fmla="*/ 37192 h 1820765"/>
                <a:gd name="connsiteX7" fmla="*/ 6497440 w 6880039"/>
                <a:gd name="connsiteY7" fmla="*/ 52432 h 1820765"/>
                <a:gd name="connsiteX8" fmla="*/ 6741280 w 6880039"/>
                <a:gd name="connsiteY8" fmla="*/ 509632 h 1820765"/>
                <a:gd name="connsiteX9" fmla="*/ 6284080 w 6880039"/>
                <a:gd name="connsiteY9" fmla="*/ 1576432 h 1820765"/>
                <a:gd name="connsiteX10" fmla="*/ 675760 w 6880039"/>
                <a:gd name="connsiteY10" fmla="*/ 1789792 h 1820765"/>
                <a:gd name="connsiteX11" fmla="*/ 50920 w 6880039"/>
                <a:gd name="connsiteY11" fmla="*/ 1515472 h 1820765"/>
                <a:gd name="connsiteX0" fmla="*/ 50920 w 6908281"/>
                <a:gd name="connsiteY0" fmla="*/ 1515472 h 1819666"/>
                <a:gd name="connsiteX1" fmla="*/ 203320 w 6908281"/>
                <a:gd name="connsiteY1" fmla="*/ 524872 h 1819666"/>
                <a:gd name="connsiteX2" fmla="*/ 1178680 w 6908281"/>
                <a:gd name="connsiteY2" fmla="*/ 341992 h 1819666"/>
                <a:gd name="connsiteX3" fmla="*/ 2733160 w 6908281"/>
                <a:gd name="connsiteY3" fmla="*/ 524872 h 1819666"/>
                <a:gd name="connsiteX4" fmla="*/ 4501000 w 6908281"/>
                <a:gd name="connsiteY4" fmla="*/ 448672 h 1819666"/>
                <a:gd name="connsiteX5" fmla="*/ 5491600 w 6908281"/>
                <a:gd name="connsiteY5" fmla="*/ 296272 h 1819666"/>
                <a:gd name="connsiteX6" fmla="*/ 5994520 w 6908281"/>
                <a:gd name="connsiteY6" fmla="*/ 37192 h 1819666"/>
                <a:gd name="connsiteX7" fmla="*/ 6497440 w 6908281"/>
                <a:gd name="connsiteY7" fmla="*/ 52432 h 1819666"/>
                <a:gd name="connsiteX8" fmla="*/ 6741280 w 6908281"/>
                <a:gd name="connsiteY8" fmla="*/ 509632 h 1819666"/>
                <a:gd name="connsiteX9" fmla="*/ 6329800 w 6908281"/>
                <a:gd name="connsiteY9" fmla="*/ 1667872 h 1819666"/>
                <a:gd name="connsiteX10" fmla="*/ 675760 w 6908281"/>
                <a:gd name="connsiteY10" fmla="*/ 1789792 h 1819666"/>
                <a:gd name="connsiteX11" fmla="*/ 50920 w 6908281"/>
                <a:gd name="connsiteY11" fmla="*/ 1515472 h 1819666"/>
                <a:gd name="connsiteX0" fmla="*/ 50920 w 6908281"/>
                <a:gd name="connsiteY0" fmla="*/ 1515472 h 1806757"/>
                <a:gd name="connsiteX1" fmla="*/ 203320 w 6908281"/>
                <a:gd name="connsiteY1" fmla="*/ 524872 h 1806757"/>
                <a:gd name="connsiteX2" fmla="*/ 1178680 w 6908281"/>
                <a:gd name="connsiteY2" fmla="*/ 341992 h 1806757"/>
                <a:gd name="connsiteX3" fmla="*/ 2733160 w 6908281"/>
                <a:gd name="connsiteY3" fmla="*/ 524872 h 1806757"/>
                <a:gd name="connsiteX4" fmla="*/ 4501000 w 6908281"/>
                <a:gd name="connsiteY4" fmla="*/ 448672 h 1806757"/>
                <a:gd name="connsiteX5" fmla="*/ 5491600 w 6908281"/>
                <a:gd name="connsiteY5" fmla="*/ 296272 h 1806757"/>
                <a:gd name="connsiteX6" fmla="*/ 5994520 w 6908281"/>
                <a:gd name="connsiteY6" fmla="*/ 37192 h 1806757"/>
                <a:gd name="connsiteX7" fmla="*/ 6497440 w 6908281"/>
                <a:gd name="connsiteY7" fmla="*/ 52432 h 1806757"/>
                <a:gd name="connsiteX8" fmla="*/ 6741280 w 6908281"/>
                <a:gd name="connsiteY8" fmla="*/ 509632 h 1806757"/>
                <a:gd name="connsiteX9" fmla="*/ 6329800 w 6908281"/>
                <a:gd name="connsiteY9" fmla="*/ 1667872 h 1806757"/>
                <a:gd name="connsiteX10" fmla="*/ 675760 w 6908281"/>
                <a:gd name="connsiteY10" fmla="*/ 1789792 h 1806757"/>
                <a:gd name="connsiteX11" fmla="*/ 50920 w 6908281"/>
                <a:gd name="connsiteY11" fmla="*/ 1515472 h 1806757"/>
                <a:gd name="connsiteX0" fmla="*/ 50920 w 6752848"/>
                <a:gd name="connsiteY0" fmla="*/ 1515472 h 1806757"/>
                <a:gd name="connsiteX1" fmla="*/ 203320 w 6752848"/>
                <a:gd name="connsiteY1" fmla="*/ 524872 h 1806757"/>
                <a:gd name="connsiteX2" fmla="*/ 1178680 w 6752848"/>
                <a:gd name="connsiteY2" fmla="*/ 341992 h 1806757"/>
                <a:gd name="connsiteX3" fmla="*/ 2733160 w 6752848"/>
                <a:gd name="connsiteY3" fmla="*/ 524872 h 1806757"/>
                <a:gd name="connsiteX4" fmla="*/ 4501000 w 6752848"/>
                <a:gd name="connsiteY4" fmla="*/ 448672 h 1806757"/>
                <a:gd name="connsiteX5" fmla="*/ 5491600 w 6752848"/>
                <a:gd name="connsiteY5" fmla="*/ 296272 h 1806757"/>
                <a:gd name="connsiteX6" fmla="*/ 5994520 w 6752848"/>
                <a:gd name="connsiteY6" fmla="*/ 37192 h 1806757"/>
                <a:gd name="connsiteX7" fmla="*/ 6497440 w 6752848"/>
                <a:gd name="connsiteY7" fmla="*/ 52432 h 1806757"/>
                <a:gd name="connsiteX8" fmla="*/ 6741280 w 6752848"/>
                <a:gd name="connsiteY8" fmla="*/ 509632 h 1806757"/>
                <a:gd name="connsiteX9" fmla="*/ 6329800 w 6752848"/>
                <a:gd name="connsiteY9" fmla="*/ 1667872 h 1806757"/>
                <a:gd name="connsiteX10" fmla="*/ 675760 w 6752848"/>
                <a:gd name="connsiteY10" fmla="*/ 1789792 h 1806757"/>
                <a:gd name="connsiteX11" fmla="*/ 50920 w 6752848"/>
                <a:gd name="connsiteY11" fmla="*/ 1515472 h 1806757"/>
                <a:gd name="connsiteX0" fmla="*/ 50920 w 6756193"/>
                <a:gd name="connsiteY0" fmla="*/ 1479077 h 1770362"/>
                <a:gd name="connsiteX1" fmla="*/ 203320 w 6756193"/>
                <a:gd name="connsiteY1" fmla="*/ 488477 h 1770362"/>
                <a:gd name="connsiteX2" fmla="*/ 1178680 w 6756193"/>
                <a:gd name="connsiteY2" fmla="*/ 305597 h 1770362"/>
                <a:gd name="connsiteX3" fmla="*/ 2733160 w 6756193"/>
                <a:gd name="connsiteY3" fmla="*/ 488477 h 1770362"/>
                <a:gd name="connsiteX4" fmla="*/ 4501000 w 6756193"/>
                <a:gd name="connsiteY4" fmla="*/ 412277 h 1770362"/>
                <a:gd name="connsiteX5" fmla="*/ 5491600 w 6756193"/>
                <a:gd name="connsiteY5" fmla="*/ 259877 h 1770362"/>
                <a:gd name="connsiteX6" fmla="*/ 5994520 w 6756193"/>
                <a:gd name="connsiteY6" fmla="*/ 797 h 1770362"/>
                <a:gd name="connsiteX7" fmla="*/ 6451720 w 6756193"/>
                <a:gd name="connsiteY7" fmla="*/ 350912 h 1770362"/>
                <a:gd name="connsiteX8" fmla="*/ 6741280 w 6756193"/>
                <a:gd name="connsiteY8" fmla="*/ 473237 h 1770362"/>
                <a:gd name="connsiteX9" fmla="*/ 6329800 w 6756193"/>
                <a:gd name="connsiteY9" fmla="*/ 1631477 h 1770362"/>
                <a:gd name="connsiteX10" fmla="*/ 675760 w 6756193"/>
                <a:gd name="connsiteY10" fmla="*/ 1753397 h 1770362"/>
                <a:gd name="connsiteX11" fmla="*/ 50920 w 6756193"/>
                <a:gd name="connsiteY11" fmla="*/ 1479077 h 1770362"/>
                <a:gd name="connsiteX0" fmla="*/ 50920 w 6756193"/>
                <a:gd name="connsiteY0" fmla="*/ 1220269 h 1511554"/>
                <a:gd name="connsiteX1" fmla="*/ 203320 w 6756193"/>
                <a:gd name="connsiteY1" fmla="*/ 229669 h 1511554"/>
                <a:gd name="connsiteX2" fmla="*/ 1178680 w 6756193"/>
                <a:gd name="connsiteY2" fmla="*/ 46789 h 1511554"/>
                <a:gd name="connsiteX3" fmla="*/ 2733160 w 6756193"/>
                <a:gd name="connsiteY3" fmla="*/ 229669 h 1511554"/>
                <a:gd name="connsiteX4" fmla="*/ 4501000 w 6756193"/>
                <a:gd name="connsiteY4" fmla="*/ 153469 h 1511554"/>
                <a:gd name="connsiteX5" fmla="*/ 5491600 w 6756193"/>
                <a:gd name="connsiteY5" fmla="*/ 1069 h 1511554"/>
                <a:gd name="connsiteX6" fmla="*/ 6451720 w 6756193"/>
                <a:gd name="connsiteY6" fmla="*/ 92104 h 1511554"/>
                <a:gd name="connsiteX7" fmla="*/ 6741280 w 6756193"/>
                <a:gd name="connsiteY7" fmla="*/ 214429 h 1511554"/>
                <a:gd name="connsiteX8" fmla="*/ 6329800 w 6756193"/>
                <a:gd name="connsiteY8" fmla="*/ 1372669 h 1511554"/>
                <a:gd name="connsiteX9" fmla="*/ 675760 w 6756193"/>
                <a:gd name="connsiteY9" fmla="*/ 1494589 h 1511554"/>
                <a:gd name="connsiteX10" fmla="*/ 50920 w 6756193"/>
                <a:gd name="connsiteY10" fmla="*/ 1220269 h 1511554"/>
                <a:gd name="connsiteX0" fmla="*/ 50920 w 6756193"/>
                <a:gd name="connsiteY0" fmla="*/ 1219788 h 1511073"/>
                <a:gd name="connsiteX1" fmla="*/ 203320 w 6756193"/>
                <a:gd name="connsiteY1" fmla="*/ 229188 h 1511073"/>
                <a:gd name="connsiteX2" fmla="*/ 1178680 w 6756193"/>
                <a:gd name="connsiteY2" fmla="*/ 46308 h 1511073"/>
                <a:gd name="connsiteX3" fmla="*/ 2733160 w 6756193"/>
                <a:gd name="connsiteY3" fmla="*/ 229188 h 1511073"/>
                <a:gd name="connsiteX4" fmla="*/ 4501000 w 6756193"/>
                <a:gd name="connsiteY4" fmla="*/ 152988 h 1511073"/>
                <a:gd name="connsiteX5" fmla="*/ 5491600 w 6756193"/>
                <a:gd name="connsiteY5" fmla="*/ 588 h 1511073"/>
                <a:gd name="connsiteX6" fmla="*/ 6741280 w 6756193"/>
                <a:gd name="connsiteY6" fmla="*/ 213948 h 1511073"/>
                <a:gd name="connsiteX7" fmla="*/ 6329800 w 6756193"/>
                <a:gd name="connsiteY7" fmla="*/ 1372188 h 1511073"/>
                <a:gd name="connsiteX8" fmla="*/ 675760 w 6756193"/>
                <a:gd name="connsiteY8" fmla="*/ 1494108 h 1511073"/>
                <a:gd name="connsiteX9" fmla="*/ 50920 w 6756193"/>
                <a:gd name="connsiteY9" fmla="*/ 1219788 h 1511073"/>
                <a:gd name="connsiteX0" fmla="*/ 50920 w 6671970"/>
                <a:gd name="connsiteY0" fmla="*/ 1222870 h 1514155"/>
                <a:gd name="connsiteX1" fmla="*/ 203320 w 6671970"/>
                <a:gd name="connsiteY1" fmla="*/ 232270 h 1514155"/>
                <a:gd name="connsiteX2" fmla="*/ 1178680 w 6671970"/>
                <a:gd name="connsiteY2" fmla="*/ 49390 h 1514155"/>
                <a:gd name="connsiteX3" fmla="*/ 2733160 w 6671970"/>
                <a:gd name="connsiteY3" fmla="*/ 232270 h 1514155"/>
                <a:gd name="connsiteX4" fmla="*/ 4501000 w 6671970"/>
                <a:gd name="connsiteY4" fmla="*/ 156070 h 1514155"/>
                <a:gd name="connsiteX5" fmla="*/ 5491600 w 6671970"/>
                <a:gd name="connsiteY5" fmla="*/ 3670 h 1514155"/>
                <a:gd name="connsiteX6" fmla="*/ 6588880 w 6671970"/>
                <a:gd name="connsiteY6" fmla="*/ 325372 h 1514155"/>
                <a:gd name="connsiteX7" fmla="*/ 6329800 w 6671970"/>
                <a:gd name="connsiteY7" fmla="*/ 1375270 h 1514155"/>
                <a:gd name="connsiteX8" fmla="*/ 675760 w 6671970"/>
                <a:gd name="connsiteY8" fmla="*/ 1497190 h 1514155"/>
                <a:gd name="connsiteX9" fmla="*/ 50920 w 6671970"/>
                <a:gd name="connsiteY9" fmla="*/ 1222870 h 1514155"/>
                <a:gd name="connsiteX0" fmla="*/ 50920 w 6780853"/>
                <a:gd name="connsiteY0" fmla="*/ 1222870 h 1514155"/>
                <a:gd name="connsiteX1" fmla="*/ 203320 w 6780853"/>
                <a:gd name="connsiteY1" fmla="*/ 232270 h 1514155"/>
                <a:gd name="connsiteX2" fmla="*/ 1178680 w 6780853"/>
                <a:gd name="connsiteY2" fmla="*/ 49390 h 1514155"/>
                <a:gd name="connsiteX3" fmla="*/ 2733160 w 6780853"/>
                <a:gd name="connsiteY3" fmla="*/ 232270 h 1514155"/>
                <a:gd name="connsiteX4" fmla="*/ 4501000 w 6780853"/>
                <a:gd name="connsiteY4" fmla="*/ 156070 h 1514155"/>
                <a:gd name="connsiteX5" fmla="*/ 5491600 w 6780853"/>
                <a:gd name="connsiteY5" fmla="*/ 3670 h 1514155"/>
                <a:gd name="connsiteX6" fmla="*/ 6588880 w 6780853"/>
                <a:gd name="connsiteY6" fmla="*/ 325372 h 1514155"/>
                <a:gd name="connsiteX7" fmla="*/ 6329800 w 6780853"/>
                <a:gd name="connsiteY7" fmla="*/ 1375270 h 1514155"/>
                <a:gd name="connsiteX8" fmla="*/ 675760 w 6780853"/>
                <a:gd name="connsiteY8" fmla="*/ 1497190 h 1514155"/>
                <a:gd name="connsiteX9" fmla="*/ 50920 w 6780853"/>
                <a:gd name="connsiteY9" fmla="*/ 1222870 h 1514155"/>
                <a:gd name="connsiteX0" fmla="*/ 50920 w 6780853"/>
                <a:gd name="connsiteY0" fmla="*/ 1222669 h 1513954"/>
                <a:gd name="connsiteX1" fmla="*/ 203320 w 6780853"/>
                <a:gd name="connsiteY1" fmla="*/ 232069 h 1513954"/>
                <a:gd name="connsiteX2" fmla="*/ 1178680 w 6780853"/>
                <a:gd name="connsiteY2" fmla="*/ 49189 h 1513954"/>
                <a:gd name="connsiteX3" fmla="*/ 2733160 w 6780853"/>
                <a:gd name="connsiteY3" fmla="*/ 172973 h 1513954"/>
                <a:gd name="connsiteX4" fmla="*/ 4501000 w 6780853"/>
                <a:gd name="connsiteY4" fmla="*/ 155869 h 1513954"/>
                <a:gd name="connsiteX5" fmla="*/ 5491600 w 6780853"/>
                <a:gd name="connsiteY5" fmla="*/ 3469 h 1513954"/>
                <a:gd name="connsiteX6" fmla="*/ 6588880 w 6780853"/>
                <a:gd name="connsiteY6" fmla="*/ 325171 h 1513954"/>
                <a:gd name="connsiteX7" fmla="*/ 6329800 w 6780853"/>
                <a:gd name="connsiteY7" fmla="*/ 1375069 h 1513954"/>
                <a:gd name="connsiteX8" fmla="*/ 675760 w 6780853"/>
                <a:gd name="connsiteY8" fmla="*/ 1496989 h 1513954"/>
                <a:gd name="connsiteX9" fmla="*/ 50920 w 6780853"/>
                <a:gd name="connsiteY9" fmla="*/ 1222669 h 1513954"/>
                <a:gd name="connsiteX0" fmla="*/ 50920 w 6780853"/>
                <a:gd name="connsiteY0" fmla="*/ 1223248 h 1514533"/>
                <a:gd name="connsiteX1" fmla="*/ 203320 w 6780853"/>
                <a:gd name="connsiteY1" fmla="*/ 232648 h 1514533"/>
                <a:gd name="connsiteX2" fmla="*/ 1178680 w 6780853"/>
                <a:gd name="connsiteY2" fmla="*/ 49768 h 1514533"/>
                <a:gd name="connsiteX3" fmla="*/ 2733160 w 6780853"/>
                <a:gd name="connsiteY3" fmla="*/ 173552 h 1514533"/>
                <a:gd name="connsiteX4" fmla="*/ 4180960 w 6780853"/>
                <a:gd name="connsiteY4" fmla="*/ 146598 h 1514533"/>
                <a:gd name="connsiteX5" fmla="*/ 5491600 w 6780853"/>
                <a:gd name="connsiteY5" fmla="*/ 4048 h 1514533"/>
                <a:gd name="connsiteX6" fmla="*/ 6588880 w 6780853"/>
                <a:gd name="connsiteY6" fmla="*/ 325750 h 1514533"/>
                <a:gd name="connsiteX7" fmla="*/ 6329800 w 6780853"/>
                <a:gd name="connsiteY7" fmla="*/ 1375648 h 1514533"/>
                <a:gd name="connsiteX8" fmla="*/ 675760 w 6780853"/>
                <a:gd name="connsiteY8" fmla="*/ 1497568 h 1514533"/>
                <a:gd name="connsiteX9" fmla="*/ 50920 w 6780853"/>
                <a:gd name="connsiteY9" fmla="*/ 1223248 h 1514533"/>
                <a:gd name="connsiteX0" fmla="*/ 213396 w 6943329"/>
                <a:gd name="connsiteY0" fmla="*/ 1223248 h 1514533"/>
                <a:gd name="connsiteX1" fmla="*/ 365796 w 6943329"/>
                <a:gd name="connsiteY1" fmla="*/ 232648 h 1514533"/>
                <a:gd name="connsiteX2" fmla="*/ 1341156 w 6943329"/>
                <a:gd name="connsiteY2" fmla="*/ 49768 h 1514533"/>
                <a:gd name="connsiteX3" fmla="*/ 2895636 w 6943329"/>
                <a:gd name="connsiteY3" fmla="*/ 173552 h 1514533"/>
                <a:gd name="connsiteX4" fmla="*/ 4343436 w 6943329"/>
                <a:gd name="connsiteY4" fmla="*/ 146598 h 1514533"/>
                <a:gd name="connsiteX5" fmla="*/ 5654076 w 6943329"/>
                <a:gd name="connsiteY5" fmla="*/ 4048 h 1514533"/>
                <a:gd name="connsiteX6" fmla="*/ 6751356 w 6943329"/>
                <a:gd name="connsiteY6" fmla="*/ 325750 h 1514533"/>
                <a:gd name="connsiteX7" fmla="*/ 6492276 w 6943329"/>
                <a:gd name="connsiteY7" fmla="*/ 1375648 h 1514533"/>
                <a:gd name="connsiteX8" fmla="*/ 838236 w 6943329"/>
                <a:gd name="connsiteY8" fmla="*/ 1497568 h 1514533"/>
                <a:gd name="connsiteX9" fmla="*/ 213396 w 6943329"/>
                <a:gd name="connsiteY9" fmla="*/ 1223248 h 1514533"/>
                <a:gd name="connsiteX0" fmla="*/ 650563 w 6755656"/>
                <a:gd name="connsiteY0" fmla="*/ 1497568 h 1587888"/>
                <a:gd name="connsiteX1" fmla="*/ 178123 w 6755656"/>
                <a:gd name="connsiteY1" fmla="*/ 232648 h 1587888"/>
                <a:gd name="connsiteX2" fmla="*/ 1153483 w 6755656"/>
                <a:gd name="connsiteY2" fmla="*/ 49768 h 1587888"/>
                <a:gd name="connsiteX3" fmla="*/ 2707963 w 6755656"/>
                <a:gd name="connsiteY3" fmla="*/ 173552 h 1587888"/>
                <a:gd name="connsiteX4" fmla="*/ 4155763 w 6755656"/>
                <a:gd name="connsiteY4" fmla="*/ 146598 h 1587888"/>
                <a:gd name="connsiteX5" fmla="*/ 5466403 w 6755656"/>
                <a:gd name="connsiteY5" fmla="*/ 4048 h 1587888"/>
                <a:gd name="connsiteX6" fmla="*/ 6563683 w 6755656"/>
                <a:gd name="connsiteY6" fmla="*/ 325750 h 1587888"/>
                <a:gd name="connsiteX7" fmla="*/ 6304603 w 6755656"/>
                <a:gd name="connsiteY7" fmla="*/ 1375648 h 1587888"/>
                <a:gd name="connsiteX8" fmla="*/ 650563 w 6755656"/>
                <a:gd name="connsiteY8" fmla="*/ 1497568 h 1587888"/>
                <a:gd name="connsiteX0" fmla="*/ 650563 w 6755656"/>
                <a:gd name="connsiteY0" fmla="*/ 1497568 h 1583511"/>
                <a:gd name="connsiteX1" fmla="*/ 178123 w 6755656"/>
                <a:gd name="connsiteY1" fmla="*/ 291744 h 1583511"/>
                <a:gd name="connsiteX2" fmla="*/ 1153483 w 6755656"/>
                <a:gd name="connsiteY2" fmla="*/ 49768 h 1583511"/>
                <a:gd name="connsiteX3" fmla="*/ 2707963 w 6755656"/>
                <a:gd name="connsiteY3" fmla="*/ 173552 h 1583511"/>
                <a:gd name="connsiteX4" fmla="*/ 4155763 w 6755656"/>
                <a:gd name="connsiteY4" fmla="*/ 146598 h 1583511"/>
                <a:gd name="connsiteX5" fmla="*/ 5466403 w 6755656"/>
                <a:gd name="connsiteY5" fmla="*/ 4048 h 1583511"/>
                <a:gd name="connsiteX6" fmla="*/ 6563683 w 6755656"/>
                <a:gd name="connsiteY6" fmla="*/ 325750 h 1583511"/>
                <a:gd name="connsiteX7" fmla="*/ 6304603 w 6755656"/>
                <a:gd name="connsiteY7" fmla="*/ 1375648 h 1583511"/>
                <a:gd name="connsiteX8" fmla="*/ 650563 w 6755656"/>
                <a:gd name="connsiteY8" fmla="*/ 1497568 h 1583511"/>
                <a:gd name="connsiteX0" fmla="*/ 685631 w 6790724"/>
                <a:gd name="connsiteY0" fmla="*/ 1497568 h 1583511"/>
                <a:gd name="connsiteX1" fmla="*/ 213191 w 6790724"/>
                <a:gd name="connsiteY1" fmla="*/ 291744 h 1583511"/>
                <a:gd name="connsiteX2" fmla="*/ 1188551 w 6790724"/>
                <a:gd name="connsiteY2" fmla="*/ 49768 h 1583511"/>
                <a:gd name="connsiteX3" fmla="*/ 2743031 w 6790724"/>
                <a:gd name="connsiteY3" fmla="*/ 173552 h 1583511"/>
                <a:gd name="connsiteX4" fmla="*/ 4190831 w 6790724"/>
                <a:gd name="connsiteY4" fmla="*/ 146598 h 1583511"/>
                <a:gd name="connsiteX5" fmla="*/ 5501471 w 6790724"/>
                <a:gd name="connsiteY5" fmla="*/ 4048 h 1583511"/>
                <a:gd name="connsiteX6" fmla="*/ 6598751 w 6790724"/>
                <a:gd name="connsiteY6" fmla="*/ 325750 h 1583511"/>
                <a:gd name="connsiteX7" fmla="*/ 6339671 w 6790724"/>
                <a:gd name="connsiteY7" fmla="*/ 1375648 h 1583511"/>
                <a:gd name="connsiteX8" fmla="*/ 685631 w 6790724"/>
                <a:gd name="connsiteY8" fmla="*/ 1497568 h 1583511"/>
                <a:gd name="connsiteX0" fmla="*/ 650563 w 6755656"/>
                <a:gd name="connsiteY0" fmla="*/ 1497568 h 1583511"/>
                <a:gd name="connsiteX1" fmla="*/ 178123 w 6755656"/>
                <a:gd name="connsiteY1" fmla="*/ 291744 h 1583511"/>
                <a:gd name="connsiteX2" fmla="*/ 1153483 w 6755656"/>
                <a:gd name="connsiteY2" fmla="*/ 138411 h 1583511"/>
                <a:gd name="connsiteX3" fmla="*/ 2707963 w 6755656"/>
                <a:gd name="connsiteY3" fmla="*/ 173552 h 1583511"/>
                <a:gd name="connsiteX4" fmla="*/ 4155763 w 6755656"/>
                <a:gd name="connsiteY4" fmla="*/ 146598 h 1583511"/>
                <a:gd name="connsiteX5" fmla="*/ 5466403 w 6755656"/>
                <a:gd name="connsiteY5" fmla="*/ 4048 h 1583511"/>
                <a:gd name="connsiteX6" fmla="*/ 6563683 w 6755656"/>
                <a:gd name="connsiteY6" fmla="*/ 325750 h 1583511"/>
                <a:gd name="connsiteX7" fmla="*/ 6304603 w 6755656"/>
                <a:gd name="connsiteY7" fmla="*/ 1375648 h 1583511"/>
                <a:gd name="connsiteX8" fmla="*/ 650563 w 6755656"/>
                <a:gd name="connsiteY8" fmla="*/ 1497568 h 1583511"/>
                <a:gd name="connsiteX0" fmla="*/ 650563 w 6755656"/>
                <a:gd name="connsiteY0" fmla="*/ 1497568 h 1583511"/>
                <a:gd name="connsiteX1" fmla="*/ 178123 w 6755656"/>
                <a:gd name="connsiteY1" fmla="*/ 291744 h 1583511"/>
                <a:gd name="connsiteX2" fmla="*/ 1153483 w 6755656"/>
                <a:gd name="connsiteY2" fmla="*/ 138411 h 1583511"/>
                <a:gd name="connsiteX3" fmla="*/ 2707963 w 6755656"/>
                <a:gd name="connsiteY3" fmla="*/ 173552 h 1583511"/>
                <a:gd name="connsiteX4" fmla="*/ 4155763 w 6755656"/>
                <a:gd name="connsiteY4" fmla="*/ 146598 h 1583511"/>
                <a:gd name="connsiteX5" fmla="*/ 5466403 w 6755656"/>
                <a:gd name="connsiteY5" fmla="*/ 4048 h 1583511"/>
                <a:gd name="connsiteX6" fmla="*/ 6563683 w 6755656"/>
                <a:gd name="connsiteY6" fmla="*/ 325750 h 1583511"/>
                <a:gd name="connsiteX7" fmla="*/ 6304603 w 6755656"/>
                <a:gd name="connsiteY7" fmla="*/ 1375648 h 1583511"/>
                <a:gd name="connsiteX8" fmla="*/ 650563 w 6755656"/>
                <a:gd name="connsiteY8" fmla="*/ 1497568 h 1583511"/>
                <a:gd name="connsiteX0" fmla="*/ 650563 w 6699359"/>
                <a:gd name="connsiteY0" fmla="*/ 1387687 h 1473630"/>
                <a:gd name="connsiteX1" fmla="*/ 178123 w 6699359"/>
                <a:gd name="connsiteY1" fmla="*/ 181863 h 1473630"/>
                <a:gd name="connsiteX2" fmla="*/ 1153483 w 6699359"/>
                <a:gd name="connsiteY2" fmla="*/ 28530 h 1473630"/>
                <a:gd name="connsiteX3" fmla="*/ 2707963 w 6699359"/>
                <a:gd name="connsiteY3" fmla="*/ 63671 h 1473630"/>
                <a:gd name="connsiteX4" fmla="*/ 4155763 w 6699359"/>
                <a:gd name="connsiteY4" fmla="*/ 36717 h 1473630"/>
                <a:gd name="connsiteX5" fmla="*/ 5573083 w 6699359"/>
                <a:gd name="connsiteY5" fmla="*/ 91153 h 1473630"/>
                <a:gd name="connsiteX6" fmla="*/ 6563683 w 6699359"/>
                <a:gd name="connsiteY6" fmla="*/ 215869 h 1473630"/>
                <a:gd name="connsiteX7" fmla="*/ 6304603 w 6699359"/>
                <a:gd name="connsiteY7" fmla="*/ 1265767 h 1473630"/>
                <a:gd name="connsiteX8" fmla="*/ 650563 w 6699359"/>
                <a:gd name="connsiteY8" fmla="*/ 1387687 h 1473630"/>
                <a:gd name="connsiteX0" fmla="*/ 650563 w 6699359"/>
                <a:gd name="connsiteY0" fmla="*/ 1387687 h 1473630"/>
                <a:gd name="connsiteX1" fmla="*/ 178123 w 6699359"/>
                <a:gd name="connsiteY1" fmla="*/ 181863 h 1473630"/>
                <a:gd name="connsiteX2" fmla="*/ 1153483 w 6699359"/>
                <a:gd name="connsiteY2" fmla="*/ 28530 h 1473630"/>
                <a:gd name="connsiteX3" fmla="*/ 2707963 w 6699359"/>
                <a:gd name="connsiteY3" fmla="*/ 63671 h 1473630"/>
                <a:gd name="connsiteX4" fmla="*/ 4155763 w 6699359"/>
                <a:gd name="connsiteY4" fmla="*/ 36717 h 1473630"/>
                <a:gd name="connsiteX5" fmla="*/ 5573083 w 6699359"/>
                <a:gd name="connsiteY5" fmla="*/ 91153 h 1473630"/>
                <a:gd name="connsiteX6" fmla="*/ 6563683 w 6699359"/>
                <a:gd name="connsiteY6" fmla="*/ 215869 h 1473630"/>
                <a:gd name="connsiteX7" fmla="*/ 6304603 w 6699359"/>
                <a:gd name="connsiteY7" fmla="*/ 1265767 h 1473630"/>
                <a:gd name="connsiteX8" fmla="*/ 650563 w 6699359"/>
                <a:gd name="connsiteY8" fmla="*/ 1387687 h 1473630"/>
                <a:gd name="connsiteX0" fmla="*/ 650563 w 6699359"/>
                <a:gd name="connsiteY0" fmla="*/ 1387687 h 1473630"/>
                <a:gd name="connsiteX1" fmla="*/ 178123 w 6699359"/>
                <a:gd name="connsiteY1" fmla="*/ 181863 h 1473630"/>
                <a:gd name="connsiteX2" fmla="*/ 1153483 w 6699359"/>
                <a:gd name="connsiteY2" fmla="*/ 28530 h 1473630"/>
                <a:gd name="connsiteX3" fmla="*/ 2707963 w 6699359"/>
                <a:gd name="connsiteY3" fmla="*/ 63671 h 1473630"/>
                <a:gd name="connsiteX4" fmla="*/ 4155763 w 6699359"/>
                <a:gd name="connsiteY4" fmla="*/ 36717 h 1473630"/>
                <a:gd name="connsiteX5" fmla="*/ 6563683 w 6699359"/>
                <a:gd name="connsiteY5" fmla="*/ 215869 h 1473630"/>
                <a:gd name="connsiteX6" fmla="*/ 6304603 w 6699359"/>
                <a:gd name="connsiteY6" fmla="*/ 1265767 h 1473630"/>
                <a:gd name="connsiteX7" fmla="*/ 650563 w 6699359"/>
                <a:gd name="connsiteY7" fmla="*/ 1387687 h 1473630"/>
                <a:gd name="connsiteX0" fmla="*/ 650563 w 6618960"/>
                <a:gd name="connsiteY0" fmla="*/ 1387687 h 1473630"/>
                <a:gd name="connsiteX1" fmla="*/ 178123 w 6618960"/>
                <a:gd name="connsiteY1" fmla="*/ 181863 h 1473630"/>
                <a:gd name="connsiteX2" fmla="*/ 1153483 w 6618960"/>
                <a:gd name="connsiteY2" fmla="*/ 28530 h 1473630"/>
                <a:gd name="connsiteX3" fmla="*/ 2707963 w 6618960"/>
                <a:gd name="connsiteY3" fmla="*/ 63671 h 1473630"/>
                <a:gd name="connsiteX4" fmla="*/ 4155763 w 6618960"/>
                <a:gd name="connsiteY4" fmla="*/ 36717 h 1473630"/>
                <a:gd name="connsiteX5" fmla="*/ 6380803 w 6618960"/>
                <a:gd name="connsiteY5" fmla="*/ 137075 h 1473630"/>
                <a:gd name="connsiteX6" fmla="*/ 6304603 w 6618960"/>
                <a:gd name="connsiteY6" fmla="*/ 1265767 h 1473630"/>
                <a:gd name="connsiteX7" fmla="*/ 650563 w 6618960"/>
                <a:gd name="connsiteY7" fmla="*/ 1387687 h 1473630"/>
                <a:gd name="connsiteX0" fmla="*/ 650563 w 6696616"/>
                <a:gd name="connsiteY0" fmla="*/ 1387687 h 1473630"/>
                <a:gd name="connsiteX1" fmla="*/ 178123 w 6696616"/>
                <a:gd name="connsiteY1" fmla="*/ 181863 h 1473630"/>
                <a:gd name="connsiteX2" fmla="*/ 1153483 w 6696616"/>
                <a:gd name="connsiteY2" fmla="*/ 28530 h 1473630"/>
                <a:gd name="connsiteX3" fmla="*/ 2707963 w 6696616"/>
                <a:gd name="connsiteY3" fmla="*/ 63671 h 1473630"/>
                <a:gd name="connsiteX4" fmla="*/ 4155763 w 6696616"/>
                <a:gd name="connsiteY4" fmla="*/ 66265 h 1473630"/>
                <a:gd name="connsiteX5" fmla="*/ 6380803 w 6696616"/>
                <a:gd name="connsiteY5" fmla="*/ 137075 h 1473630"/>
                <a:gd name="connsiteX6" fmla="*/ 6304603 w 6696616"/>
                <a:gd name="connsiteY6" fmla="*/ 1265767 h 1473630"/>
                <a:gd name="connsiteX7" fmla="*/ 650563 w 6696616"/>
                <a:gd name="connsiteY7" fmla="*/ 1387687 h 1473630"/>
                <a:gd name="connsiteX0" fmla="*/ 650563 w 6696616"/>
                <a:gd name="connsiteY0" fmla="*/ 1387687 h 1473630"/>
                <a:gd name="connsiteX1" fmla="*/ 178123 w 6696616"/>
                <a:gd name="connsiteY1" fmla="*/ 181863 h 1473630"/>
                <a:gd name="connsiteX2" fmla="*/ 1153483 w 6696616"/>
                <a:gd name="connsiteY2" fmla="*/ 28530 h 1473630"/>
                <a:gd name="connsiteX3" fmla="*/ 2707963 w 6696616"/>
                <a:gd name="connsiteY3" fmla="*/ 63671 h 1473630"/>
                <a:gd name="connsiteX4" fmla="*/ 4155763 w 6696616"/>
                <a:gd name="connsiteY4" fmla="*/ 66265 h 1473630"/>
                <a:gd name="connsiteX5" fmla="*/ 6380803 w 6696616"/>
                <a:gd name="connsiteY5" fmla="*/ 137075 h 1473630"/>
                <a:gd name="connsiteX6" fmla="*/ 6304603 w 6696616"/>
                <a:gd name="connsiteY6" fmla="*/ 1265767 h 1473630"/>
                <a:gd name="connsiteX7" fmla="*/ 650563 w 6696616"/>
                <a:gd name="connsiteY7" fmla="*/ 1387687 h 1473630"/>
                <a:gd name="connsiteX0" fmla="*/ 921288 w 6525381"/>
                <a:gd name="connsiteY0" fmla="*/ 1356875 h 1451258"/>
                <a:gd name="connsiteX1" fmla="*/ 6888 w 6525381"/>
                <a:gd name="connsiteY1" fmla="*/ 180599 h 1451258"/>
                <a:gd name="connsiteX2" fmla="*/ 982248 w 6525381"/>
                <a:gd name="connsiteY2" fmla="*/ 27266 h 1451258"/>
                <a:gd name="connsiteX3" fmla="*/ 2536728 w 6525381"/>
                <a:gd name="connsiteY3" fmla="*/ 62407 h 1451258"/>
                <a:gd name="connsiteX4" fmla="*/ 3984528 w 6525381"/>
                <a:gd name="connsiteY4" fmla="*/ 65001 h 1451258"/>
                <a:gd name="connsiteX5" fmla="*/ 6209568 w 6525381"/>
                <a:gd name="connsiteY5" fmla="*/ 135811 h 1451258"/>
                <a:gd name="connsiteX6" fmla="*/ 6133368 w 6525381"/>
                <a:gd name="connsiteY6" fmla="*/ 1264503 h 1451258"/>
                <a:gd name="connsiteX7" fmla="*/ 921288 w 6525381"/>
                <a:gd name="connsiteY7" fmla="*/ 1356875 h 1451258"/>
                <a:gd name="connsiteX0" fmla="*/ 949694 w 6553787"/>
                <a:gd name="connsiteY0" fmla="*/ 1353411 h 1426861"/>
                <a:gd name="connsiteX1" fmla="*/ 4814 w 6553787"/>
                <a:gd name="connsiteY1" fmla="*/ 462764 h 1426861"/>
                <a:gd name="connsiteX2" fmla="*/ 1010654 w 6553787"/>
                <a:gd name="connsiteY2" fmla="*/ 23802 h 1426861"/>
                <a:gd name="connsiteX3" fmla="*/ 2565134 w 6553787"/>
                <a:gd name="connsiteY3" fmla="*/ 58943 h 1426861"/>
                <a:gd name="connsiteX4" fmla="*/ 4012934 w 6553787"/>
                <a:gd name="connsiteY4" fmla="*/ 61537 h 1426861"/>
                <a:gd name="connsiteX5" fmla="*/ 6237974 w 6553787"/>
                <a:gd name="connsiteY5" fmla="*/ 132347 h 1426861"/>
                <a:gd name="connsiteX6" fmla="*/ 6161774 w 6553787"/>
                <a:gd name="connsiteY6" fmla="*/ 1261039 h 1426861"/>
                <a:gd name="connsiteX7" fmla="*/ 949694 w 6553787"/>
                <a:gd name="connsiteY7" fmla="*/ 1353411 h 1426861"/>
                <a:gd name="connsiteX0" fmla="*/ 949694 w 6553787"/>
                <a:gd name="connsiteY0" fmla="*/ 1332123 h 1405573"/>
                <a:gd name="connsiteX1" fmla="*/ 4814 w 6553787"/>
                <a:gd name="connsiteY1" fmla="*/ 441476 h 1405573"/>
                <a:gd name="connsiteX2" fmla="*/ 1010654 w 6553787"/>
                <a:gd name="connsiteY2" fmla="*/ 71459 h 1405573"/>
                <a:gd name="connsiteX3" fmla="*/ 2565134 w 6553787"/>
                <a:gd name="connsiteY3" fmla="*/ 37655 h 1405573"/>
                <a:gd name="connsiteX4" fmla="*/ 4012934 w 6553787"/>
                <a:gd name="connsiteY4" fmla="*/ 40249 h 1405573"/>
                <a:gd name="connsiteX5" fmla="*/ 6237974 w 6553787"/>
                <a:gd name="connsiteY5" fmla="*/ 111059 h 1405573"/>
                <a:gd name="connsiteX6" fmla="*/ 6161774 w 6553787"/>
                <a:gd name="connsiteY6" fmla="*/ 1239751 h 1405573"/>
                <a:gd name="connsiteX7" fmla="*/ 949694 w 6553787"/>
                <a:gd name="connsiteY7" fmla="*/ 1332123 h 1405573"/>
                <a:gd name="connsiteX0" fmla="*/ 949694 w 6485106"/>
                <a:gd name="connsiteY0" fmla="*/ 1304691 h 1378141"/>
                <a:gd name="connsiteX1" fmla="*/ 4814 w 6485106"/>
                <a:gd name="connsiteY1" fmla="*/ 414044 h 1378141"/>
                <a:gd name="connsiteX2" fmla="*/ 1010654 w 6485106"/>
                <a:gd name="connsiteY2" fmla="*/ 44027 h 1378141"/>
                <a:gd name="connsiteX3" fmla="*/ 2565134 w 6485106"/>
                <a:gd name="connsiteY3" fmla="*/ 10223 h 1378141"/>
                <a:gd name="connsiteX4" fmla="*/ 4012934 w 6485106"/>
                <a:gd name="connsiteY4" fmla="*/ 12817 h 1378141"/>
                <a:gd name="connsiteX5" fmla="*/ 6070334 w 6485106"/>
                <a:gd name="connsiteY5" fmla="*/ 123024 h 1378141"/>
                <a:gd name="connsiteX6" fmla="*/ 6161774 w 6485106"/>
                <a:gd name="connsiteY6" fmla="*/ 1212319 h 1378141"/>
                <a:gd name="connsiteX7" fmla="*/ 949694 w 6485106"/>
                <a:gd name="connsiteY7" fmla="*/ 1304691 h 1378141"/>
                <a:gd name="connsiteX0" fmla="*/ 840345 w 6375757"/>
                <a:gd name="connsiteY0" fmla="*/ 1304691 h 1376702"/>
                <a:gd name="connsiteX1" fmla="*/ 17385 w 6375757"/>
                <a:gd name="connsiteY1" fmla="*/ 433742 h 1376702"/>
                <a:gd name="connsiteX2" fmla="*/ 901305 w 6375757"/>
                <a:gd name="connsiteY2" fmla="*/ 44027 h 1376702"/>
                <a:gd name="connsiteX3" fmla="*/ 2455785 w 6375757"/>
                <a:gd name="connsiteY3" fmla="*/ 10223 h 1376702"/>
                <a:gd name="connsiteX4" fmla="*/ 3903585 w 6375757"/>
                <a:gd name="connsiteY4" fmla="*/ 12817 h 1376702"/>
                <a:gd name="connsiteX5" fmla="*/ 5960985 w 6375757"/>
                <a:gd name="connsiteY5" fmla="*/ 123024 h 1376702"/>
                <a:gd name="connsiteX6" fmla="*/ 6052425 w 6375757"/>
                <a:gd name="connsiteY6" fmla="*/ 1212319 h 1376702"/>
                <a:gd name="connsiteX7" fmla="*/ 840345 w 6375757"/>
                <a:gd name="connsiteY7" fmla="*/ 1304691 h 1376702"/>
                <a:gd name="connsiteX0" fmla="*/ 900294 w 6435706"/>
                <a:gd name="connsiteY0" fmla="*/ 1304691 h 1376702"/>
                <a:gd name="connsiteX1" fmla="*/ 77334 w 6435706"/>
                <a:gd name="connsiteY1" fmla="*/ 433742 h 1376702"/>
                <a:gd name="connsiteX2" fmla="*/ 961254 w 6435706"/>
                <a:gd name="connsiteY2" fmla="*/ 44027 h 1376702"/>
                <a:gd name="connsiteX3" fmla="*/ 2515734 w 6435706"/>
                <a:gd name="connsiteY3" fmla="*/ 10223 h 1376702"/>
                <a:gd name="connsiteX4" fmla="*/ 3963534 w 6435706"/>
                <a:gd name="connsiteY4" fmla="*/ 12817 h 1376702"/>
                <a:gd name="connsiteX5" fmla="*/ 6020934 w 6435706"/>
                <a:gd name="connsiteY5" fmla="*/ 123024 h 1376702"/>
                <a:gd name="connsiteX6" fmla="*/ 6112374 w 6435706"/>
                <a:gd name="connsiteY6" fmla="*/ 1212319 h 1376702"/>
                <a:gd name="connsiteX7" fmla="*/ 900294 w 6435706"/>
                <a:gd name="connsiteY7" fmla="*/ 1304691 h 1376702"/>
                <a:gd name="connsiteX0" fmla="*/ 1145520 w 6360892"/>
                <a:gd name="connsiteY0" fmla="*/ 1363787 h 1419981"/>
                <a:gd name="connsiteX1" fmla="*/ 2520 w 6360892"/>
                <a:gd name="connsiteY1" fmla="*/ 433742 h 1419981"/>
                <a:gd name="connsiteX2" fmla="*/ 886440 w 6360892"/>
                <a:gd name="connsiteY2" fmla="*/ 44027 h 1419981"/>
                <a:gd name="connsiteX3" fmla="*/ 2440920 w 6360892"/>
                <a:gd name="connsiteY3" fmla="*/ 10223 h 1419981"/>
                <a:gd name="connsiteX4" fmla="*/ 3888720 w 6360892"/>
                <a:gd name="connsiteY4" fmla="*/ 12817 h 1419981"/>
                <a:gd name="connsiteX5" fmla="*/ 5946120 w 6360892"/>
                <a:gd name="connsiteY5" fmla="*/ 123024 h 1419981"/>
                <a:gd name="connsiteX6" fmla="*/ 6037560 w 6360892"/>
                <a:gd name="connsiteY6" fmla="*/ 1212319 h 1419981"/>
                <a:gd name="connsiteX7" fmla="*/ 1145520 w 6360892"/>
                <a:gd name="connsiteY7" fmla="*/ 1363787 h 1419981"/>
                <a:gd name="connsiteX0" fmla="*/ 1182360 w 6397732"/>
                <a:gd name="connsiteY0" fmla="*/ 1363787 h 1419981"/>
                <a:gd name="connsiteX1" fmla="*/ 39360 w 6397732"/>
                <a:gd name="connsiteY1" fmla="*/ 433742 h 1419981"/>
                <a:gd name="connsiteX2" fmla="*/ 324959 w 6397732"/>
                <a:gd name="connsiteY2" fmla="*/ 151506 h 1419981"/>
                <a:gd name="connsiteX3" fmla="*/ 923280 w 6397732"/>
                <a:gd name="connsiteY3" fmla="*/ 44027 h 1419981"/>
                <a:gd name="connsiteX4" fmla="*/ 2477760 w 6397732"/>
                <a:gd name="connsiteY4" fmla="*/ 10223 h 1419981"/>
                <a:gd name="connsiteX5" fmla="*/ 3925560 w 6397732"/>
                <a:gd name="connsiteY5" fmla="*/ 12817 h 1419981"/>
                <a:gd name="connsiteX6" fmla="*/ 5982960 w 6397732"/>
                <a:gd name="connsiteY6" fmla="*/ 123024 h 1419981"/>
                <a:gd name="connsiteX7" fmla="*/ 6074400 w 6397732"/>
                <a:gd name="connsiteY7" fmla="*/ 1212319 h 1419981"/>
                <a:gd name="connsiteX8" fmla="*/ 1182360 w 6397732"/>
                <a:gd name="connsiteY8" fmla="*/ 1363787 h 1419981"/>
                <a:gd name="connsiteX0" fmla="*/ 1182360 w 6397732"/>
                <a:gd name="connsiteY0" fmla="*/ 1363787 h 1400462"/>
                <a:gd name="connsiteX1" fmla="*/ 39360 w 6397732"/>
                <a:gd name="connsiteY1" fmla="*/ 699672 h 1400462"/>
                <a:gd name="connsiteX2" fmla="*/ 324959 w 6397732"/>
                <a:gd name="connsiteY2" fmla="*/ 151506 h 1400462"/>
                <a:gd name="connsiteX3" fmla="*/ 923280 w 6397732"/>
                <a:gd name="connsiteY3" fmla="*/ 44027 h 1400462"/>
                <a:gd name="connsiteX4" fmla="*/ 2477760 w 6397732"/>
                <a:gd name="connsiteY4" fmla="*/ 10223 h 1400462"/>
                <a:gd name="connsiteX5" fmla="*/ 3925560 w 6397732"/>
                <a:gd name="connsiteY5" fmla="*/ 12817 h 1400462"/>
                <a:gd name="connsiteX6" fmla="*/ 5982960 w 6397732"/>
                <a:gd name="connsiteY6" fmla="*/ 123024 h 1400462"/>
                <a:gd name="connsiteX7" fmla="*/ 6074400 w 6397732"/>
                <a:gd name="connsiteY7" fmla="*/ 1212319 h 1400462"/>
                <a:gd name="connsiteX8" fmla="*/ 1182360 w 6397732"/>
                <a:gd name="connsiteY8" fmla="*/ 1363787 h 1400462"/>
                <a:gd name="connsiteX0" fmla="*/ 1144872 w 6360244"/>
                <a:gd name="connsiteY0" fmla="*/ 1363787 h 1400462"/>
                <a:gd name="connsiteX1" fmla="*/ 1872 w 6360244"/>
                <a:gd name="connsiteY1" fmla="*/ 699672 h 1400462"/>
                <a:gd name="connsiteX2" fmla="*/ 287471 w 6360244"/>
                <a:gd name="connsiteY2" fmla="*/ 151506 h 1400462"/>
                <a:gd name="connsiteX3" fmla="*/ 885792 w 6360244"/>
                <a:gd name="connsiteY3" fmla="*/ 44027 h 1400462"/>
                <a:gd name="connsiteX4" fmla="*/ 2440272 w 6360244"/>
                <a:gd name="connsiteY4" fmla="*/ 10223 h 1400462"/>
                <a:gd name="connsiteX5" fmla="*/ 3888072 w 6360244"/>
                <a:gd name="connsiteY5" fmla="*/ 12817 h 1400462"/>
                <a:gd name="connsiteX6" fmla="*/ 5945472 w 6360244"/>
                <a:gd name="connsiteY6" fmla="*/ 123024 h 1400462"/>
                <a:gd name="connsiteX7" fmla="*/ 6036912 w 6360244"/>
                <a:gd name="connsiteY7" fmla="*/ 1212319 h 1400462"/>
                <a:gd name="connsiteX8" fmla="*/ 1144872 w 6360244"/>
                <a:gd name="connsiteY8" fmla="*/ 1363787 h 1400462"/>
                <a:gd name="connsiteX0" fmla="*/ 1145295 w 6360667"/>
                <a:gd name="connsiteY0" fmla="*/ 1363787 h 1400462"/>
                <a:gd name="connsiteX1" fmla="*/ 2295 w 6360667"/>
                <a:gd name="connsiteY1" fmla="*/ 699672 h 1400462"/>
                <a:gd name="connsiteX2" fmla="*/ 287894 w 6360667"/>
                <a:gd name="connsiteY2" fmla="*/ 151506 h 1400462"/>
                <a:gd name="connsiteX3" fmla="*/ 886215 w 6360667"/>
                <a:gd name="connsiteY3" fmla="*/ 44027 h 1400462"/>
                <a:gd name="connsiteX4" fmla="*/ 2440695 w 6360667"/>
                <a:gd name="connsiteY4" fmla="*/ 10223 h 1400462"/>
                <a:gd name="connsiteX5" fmla="*/ 3888495 w 6360667"/>
                <a:gd name="connsiteY5" fmla="*/ 12817 h 1400462"/>
                <a:gd name="connsiteX6" fmla="*/ 5945895 w 6360667"/>
                <a:gd name="connsiteY6" fmla="*/ 123024 h 1400462"/>
                <a:gd name="connsiteX7" fmla="*/ 6037335 w 6360667"/>
                <a:gd name="connsiteY7" fmla="*/ 1212319 h 1400462"/>
                <a:gd name="connsiteX8" fmla="*/ 1145295 w 6360667"/>
                <a:gd name="connsiteY8" fmla="*/ 1363787 h 1400462"/>
                <a:gd name="connsiteX0" fmla="*/ 1344497 w 6407469"/>
                <a:gd name="connsiteY0" fmla="*/ 1353938 h 1392730"/>
                <a:gd name="connsiteX1" fmla="*/ 49097 w 6407469"/>
                <a:gd name="connsiteY1" fmla="*/ 699672 h 1392730"/>
                <a:gd name="connsiteX2" fmla="*/ 334696 w 6407469"/>
                <a:gd name="connsiteY2" fmla="*/ 151506 h 1392730"/>
                <a:gd name="connsiteX3" fmla="*/ 933017 w 6407469"/>
                <a:gd name="connsiteY3" fmla="*/ 44027 h 1392730"/>
                <a:gd name="connsiteX4" fmla="*/ 2487497 w 6407469"/>
                <a:gd name="connsiteY4" fmla="*/ 10223 h 1392730"/>
                <a:gd name="connsiteX5" fmla="*/ 3935297 w 6407469"/>
                <a:gd name="connsiteY5" fmla="*/ 12817 h 1392730"/>
                <a:gd name="connsiteX6" fmla="*/ 5992697 w 6407469"/>
                <a:gd name="connsiteY6" fmla="*/ 123024 h 1392730"/>
                <a:gd name="connsiteX7" fmla="*/ 6084137 w 6407469"/>
                <a:gd name="connsiteY7" fmla="*/ 1212319 h 1392730"/>
                <a:gd name="connsiteX8" fmla="*/ 1344497 w 6407469"/>
                <a:gd name="connsiteY8" fmla="*/ 1353938 h 1392730"/>
                <a:gd name="connsiteX0" fmla="*/ 1387313 w 6450285"/>
                <a:gd name="connsiteY0" fmla="*/ 1353938 h 1392730"/>
                <a:gd name="connsiteX1" fmla="*/ 91913 w 6450285"/>
                <a:gd name="connsiteY1" fmla="*/ 699672 h 1392730"/>
                <a:gd name="connsiteX2" fmla="*/ 202252 w 6450285"/>
                <a:gd name="connsiteY2" fmla="*/ 87485 h 1392730"/>
                <a:gd name="connsiteX3" fmla="*/ 975833 w 6450285"/>
                <a:gd name="connsiteY3" fmla="*/ 44027 h 1392730"/>
                <a:gd name="connsiteX4" fmla="*/ 2530313 w 6450285"/>
                <a:gd name="connsiteY4" fmla="*/ 10223 h 1392730"/>
                <a:gd name="connsiteX5" fmla="*/ 3978113 w 6450285"/>
                <a:gd name="connsiteY5" fmla="*/ 12817 h 1392730"/>
                <a:gd name="connsiteX6" fmla="*/ 6035513 w 6450285"/>
                <a:gd name="connsiteY6" fmla="*/ 123024 h 1392730"/>
                <a:gd name="connsiteX7" fmla="*/ 6126953 w 6450285"/>
                <a:gd name="connsiteY7" fmla="*/ 1212319 h 1392730"/>
                <a:gd name="connsiteX8" fmla="*/ 1387313 w 6450285"/>
                <a:gd name="connsiteY8" fmla="*/ 1353938 h 1392730"/>
                <a:gd name="connsiteX0" fmla="*/ 1387313 w 6450285"/>
                <a:gd name="connsiteY0" fmla="*/ 1353938 h 1392730"/>
                <a:gd name="connsiteX1" fmla="*/ 91913 w 6450285"/>
                <a:gd name="connsiteY1" fmla="*/ 699672 h 1392730"/>
                <a:gd name="connsiteX2" fmla="*/ 202252 w 6450285"/>
                <a:gd name="connsiteY2" fmla="*/ 87485 h 1392730"/>
                <a:gd name="connsiteX3" fmla="*/ 975833 w 6450285"/>
                <a:gd name="connsiteY3" fmla="*/ 44027 h 1392730"/>
                <a:gd name="connsiteX4" fmla="*/ 2530313 w 6450285"/>
                <a:gd name="connsiteY4" fmla="*/ 10223 h 1392730"/>
                <a:gd name="connsiteX5" fmla="*/ 3978113 w 6450285"/>
                <a:gd name="connsiteY5" fmla="*/ 12817 h 1392730"/>
                <a:gd name="connsiteX6" fmla="*/ 6035513 w 6450285"/>
                <a:gd name="connsiteY6" fmla="*/ 123024 h 1392730"/>
                <a:gd name="connsiteX7" fmla="*/ 6126953 w 6450285"/>
                <a:gd name="connsiteY7" fmla="*/ 1212319 h 1392730"/>
                <a:gd name="connsiteX8" fmla="*/ 1387313 w 6450285"/>
                <a:gd name="connsiteY8" fmla="*/ 1353938 h 1392730"/>
                <a:gd name="connsiteX0" fmla="*/ 1404256 w 6467228"/>
                <a:gd name="connsiteY0" fmla="*/ 1353938 h 1392730"/>
                <a:gd name="connsiteX1" fmla="*/ 108856 w 6467228"/>
                <a:gd name="connsiteY1" fmla="*/ 699672 h 1392730"/>
                <a:gd name="connsiteX2" fmla="*/ 219195 w 6467228"/>
                <a:gd name="connsiteY2" fmla="*/ 87485 h 1392730"/>
                <a:gd name="connsiteX3" fmla="*/ 992776 w 6467228"/>
                <a:gd name="connsiteY3" fmla="*/ 44027 h 1392730"/>
                <a:gd name="connsiteX4" fmla="*/ 2547256 w 6467228"/>
                <a:gd name="connsiteY4" fmla="*/ 10223 h 1392730"/>
                <a:gd name="connsiteX5" fmla="*/ 3995056 w 6467228"/>
                <a:gd name="connsiteY5" fmla="*/ 12817 h 1392730"/>
                <a:gd name="connsiteX6" fmla="*/ 6052456 w 6467228"/>
                <a:gd name="connsiteY6" fmla="*/ 123024 h 1392730"/>
                <a:gd name="connsiteX7" fmla="*/ 6143896 w 6467228"/>
                <a:gd name="connsiteY7" fmla="*/ 1212319 h 1392730"/>
                <a:gd name="connsiteX8" fmla="*/ 1404256 w 6467228"/>
                <a:gd name="connsiteY8" fmla="*/ 1353938 h 1392730"/>
                <a:gd name="connsiteX0" fmla="*/ 1466718 w 6529690"/>
                <a:gd name="connsiteY0" fmla="*/ 1353938 h 1392730"/>
                <a:gd name="connsiteX1" fmla="*/ 171318 w 6529690"/>
                <a:gd name="connsiteY1" fmla="*/ 699672 h 1392730"/>
                <a:gd name="connsiteX2" fmla="*/ 281657 w 6529690"/>
                <a:gd name="connsiteY2" fmla="*/ 87485 h 1392730"/>
                <a:gd name="connsiteX3" fmla="*/ 1055238 w 6529690"/>
                <a:gd name="connsiteY3" fmla="*/ 44027 h 1392730"/>
                <a:gd name="connsiteX4" fmla="*/ 2609718 w 6529690"/>
                <a:gd name="connsiteY4" fmla="*/ 10223 h 1392730"/>
                <a:gd name="connsiteX5" fmla="*/ 4057518 w 6529690"/>
                <a:gd name="connsiteY5" fmla="*/ 12817 h 1392730"/>
                <a:gd name="connsiteX6" fmla="*/ 6114918 w 6529690"/>
                <a:gd name="connsiteY6" fmla="*/ 123024 h 1392730"/>
                <a:gd name="connsiteX7" fmla="*/ 6206358 w 6529690"/>
                <a:gd name="connsiteY7" fmla="*/ 1212319 h 1392730"/>
                <a:gd name="connsiteX8" fmla="*/ 1466718 w 6529690"/>
                <a:gd name="connsiteY8" fmla="*/ 1353938 h 1392730"/>
                <a:gd name="connsiteX0" fmla="*/ 1488639 w 6551611"/>
                <a:gd name="connsiteY0" fmla="*/ 1353938 h 1392730"/>
                <a:gd name="connsiteX1" fmla="*/ 193239 w 6551611"/>
                <a:gd name="connsiteY1" fmla="*/ 699672 h 1392730"/>
                <a:gd name="connsiteX2" fmla="*/ 265478 w 6551611"/>
                <a:gd name="connsiteY2" fmla="*/ 200751 h 1392730"/>
                <a:gd name="connsiteX3" fmla="*/ 1077159 w 6551611"/>
                <a:gd name="connsiteY3" fmla="*/ 44027 h 1392730"/>
                <a:gd name="connsiteX4" fmla="*/ 2631639 w 6551611"/>
                <a:gd name="connsiteY4" fmla="*/ 10223 h 1392730"/>
                <a:gd name="connsiteX5" fmla="*/ 4079439 w 6551611"/>
                <a:gd name="connsiteY5" fmla="*/ 12817 h 1392730"/>
                <a:gd name="connsiteX6" fmla="*/ 6136839 w 6551611"/>
                <a:gd name="connsiteY6" fmla="*/ 123024 h 1392730"/>
                <a:gd name="connsiteX7" fmla="*/ 6228279 w 6551611"/>
                <a:gd name="connsiteY7" fmla="*/ 1212319 h 1392730"/>
                <a:gd name="connsiteX8" fmla="*/ 1488639 w 6551611"/>
                <a:gd name="connsiteY8" fmla="*/ 1353938 h 1392730"/>
                <a:gd name="connsiteX0" fmla="*/ 1420557 w 6483529"/>
                <a:gd name="connsiteY0" fmla="*/ 1353938 h 1392730"/>
                <a:gd name="connsiteX1" fmla="*/ 125157 w 6483529"/>
                <a:gd name="connsiteY1" fmla="*/ 699672 h 1392730"/>
                <a:gd name="connsiteX2" fmla="*/ 197396 w 6483529"/>
                <a:gd name="connsiteY2" fmla="*/ 200751 h 1392730"/>
                <a:gd name="connsiteX3" fmla="*/ 1009077 w 6483529"/>
                <a:gd name="connsiteY3" fmla="*/ 44027 h 1392730"/>
                <a:gd name="connsiteX4" fmla="*/ 2563557 w 6483529"/>
                <a:gd name="connsiteY4" fmla="*/ 10223 h 1392730"/>
                <a:gd name="connsiteX5" fmla="*/ 4011357 w 6483529"/>
                <a:gd name="connsiteY5" fmla="*/ 12817 h 1392730"/>
                <a:gd name="connsiteX6" fmla="*/ 6068757 w 6483529"/>
                <a:gd name="connsiteY6" fmla="*/ 123024 h 1392730"/>
                <a:gd name="connsiteX7" fmla="*/ 6160197 w 6483529"/>
                <a:gd name="connsiteY7" fmla="*/ 1212319 h 1392730"/>
                <a:gd name="connsiteX8" fmla="*/ 1420557 w 6483529"/>
                <a:gd name="connsiteY8" fmla="*/ 1353938 h 1392730"/>
                <a:gd name="connsiteX0" fmla="*/ 1412267 w 6475239"/>
                <a:gd name="connsiteY0" fmla="*/ 1353938 h 1388738"/>
                <a:gd name="connsiteX1" fmla="*/ 101627 w 6475239"/>
                <a:gd name="connsiteY1" fmla="*/ 753843 h 1388738"/>
                <a:gd name="connsiteX2" fmla="*/ 189106 w 6475239"/>
                <a:gd name="connsiteY2" fmla="*/ 200751 h 1388738"/>
                <a:gd name="connsiteX3" fmla="*/ 1000787 w 6475239"/>
                <a:gd name="connsiteY3" fmla="*/ 44027 h 1388738"/>
                <a:gd name="connsiteX4" fmla="*/ 2555267 w 6475239"/>
                <a:gd name="connsiteY4" fmla="*/ 10223 h 1388738"/>
                <a:gd name="connsiteX5" fmla="*/ 4003067 w 6475239"/>
                <a:gd name="connsiteY5" fmla="*/ 12817 h 1388738"/>
                <a:gd name="connsiteX6" fmla="*/ 6060467 w 6475239"/>
                <a:gd name="connsiteY6" fmla="*/ 123024 h 1388738"/>
                <a:gd name="connsiteX7" fmla="*/ 6151907 w 6475239"/>
                <a:gd name="connsiteY7" fmla="*/ 1212319 h 1388738"/>
                <a:gd name="connsiteX8" fmla="*/ 1412267 w 6475239"/>
                <a:gd name="connsiteY8" fmla="*/ 1353938 h 1388738"/>
                <a:gd name="connsiteX0" fmla="*/ 1398780 w 6461752"/>
                <a:gd name="connsiteY0" fmla="*/ 1353938 h 1388738"/>
                <a:gd name="connsiteX1" fmla="*/ 88140 w 6461752"/>
                <a:gd name="connsiteY1" fmla="*/ 753843 h 1388738"/>
                <a:gd name="connsiteX2" fmla="*/ 175619 w 6461752"/>
                <a:gd name="connsiteY2" fmla="*/ 200751 h 1388738"/>
                <a:gd name="connsiteX3" fmla="*/ 987300 w 6461752"/>
                <a:gd name="connsiteY3" fmla="*/ 44027 h 1388738"/>
                <a:gd name="connsiteX4" fmla="*/ 2541780 w 6461752"/>
                <a:gd name="connsiteY4" fmla="*/ 10223 h 1388738"/>
                <a:gd name="connsiteX5" fmla="*/ 3989580 w 6461752"/>
                <a:gd name="connsiteY5" fmla="*/ 12817 h 1388738"/>
                <a:gd name="connsiteX6" fmla="*/ 6046980 w 6461752"/>
                <a:gd name="connsiteY6" fmla="*/ 123024 h 1388738"/>
                <a:gd name="connsiteX7" fmla="*/ 6138420 w 6461752"/>
                <a:gd name="connsiteY7" fmla="*/ 1212319 h 1388738"/>
                <a:gd name="connsiteX8" fmla="*/ 1398780 w 6461752"/>
                <a:gd name="connsiteY8" fmla="*/ 1353938 h 1388738"/>
                <a:gd name="connsiteX0" fmla="*/ 1394171 w 6457143"/>
                <a:gd name="connsiteY0" fmla="*/ 1353938 h 1388738"/>
                <a:gd name="connsiteX1" fmla="*/ 83531 w 6457143"/>
                <a:gd name="connsiteY1" fmla="*/ 753843 h 1388738"/>
                <a:gd name="connsiteX2" fmla="*/ 171010 w 6457143"/>
                <a:gd name="connsiteY2" fmla="*/ 200751 h 1388738"/>
                <a:gd name="connsiteX3" fmla="*/ 868391 w 6457143"/>
                <a:gd name="connsiteY3" fmla="*/ 19404 h 1388738"/>
                <a:gd name="connsiteX4" fmla="*/ 2537171 w 6457143"/>
                <a:gd name="connsiteY4" fmla="*/ 10223 h 1388738"/>
                <a:gd name="connsiteX5" fmla="*/ 3984971 w 6457143"/>
                <a:gd name="connsiteY5" fmla="*/ 12817 h 1388738"/>
                <a:gd name="connsiteX6" fmla="*/ 6042371 w 6457143"/>
                <a:gd name="connsiteY6" fmla="*/ 123024 h 1388738"/>
                <a:gd name="connsiteX7" fmla="*/ 6133811 w 6457143"/>
                <a:gd name="connsiteY7" fmla="*/ 1212319 h 1388738"/>
                <a:gd name="connsiteX8" fmla="*/ 1394171 w 6457143"/>
                <a:gd name="connsiteY8" fmla="*/ 1353938 h 1388738"/>
                <a:gd name="connsiteX0" fmla="*/ 1394171 w 6457143"/>
                <a:gd name="connsiteY0" fmla="*/ 1356050 h 1390850"/>
                <a:gd name="connsiteX1" fmla="*/ 83531 w 6457143"/>
                <a:gd name="connsiteY1" fmla="*/ 755955 h 1390850"/>
                <a:gd name="connsiteX2" fmla="*/ 171010 w 6457143"/>
                <a:gd name="connsiteY2" fmla="*/ 202863 h 1390850"/>
                <a:gd name="connsiteX3" fmla="*/ 868391 w 6457143"/>
                <a:gd name="connsiteY3" fmla="*/ 21516 h 1390850"/>
                <a:gd name="connsiteX4" fmla="*/ 3984971 w 6457143"/>
                <a:gd name="connsiteY4" fmla="*/ 14929 h 1390850"/>
                <a:gd name="connsiteX5" fmla="*/ 6042371 w 6457143"/>
                <a:gd name="connsiteY5" fmla="*/ 125136 h 1390850"/>
                <a:gd name="connsiteX6" fmla="*/ 6133811 w 6457143"/>
                <a:gd name="connsiteY6" fmla="*/ 1214431 h 1390850"/>
                <a:gd name="connsiteX7" fmla="*/ 1394171 w 6457143"/>
                <a:gd name="connsiteY7" fmla="*/ 1356050 h 1390850"/>
                <a:gd name="connsiteX0" fmla="*/ 1405743 w 6468715"/>
                <a:gd name="connsiteY0" fmla="*/ 1356050 h 1390850"/>
                <a:gd name="connsiteX1" fmla="*/ 95103 w 6468715"/>
                <a:gd name="connsiteY1" fmla="*/ 755955 h 1390850"/>
                <a:gd name="connsiteX2" fmla="*/ 182582 w 6468715"/>
                <a:gd name="connsiteY2" fmla="*/ 202863 h 1390850"/>
                <a:gd name="connsiteX3" fmla="*/ 879963 w 6468715"/>
                <a:gd name="connsiteY3" fmla="*/ 21516 h 1390850"/>
                <a:gd name="connsiteX4" fmla="*/ 3996543 w 6468715"/>
                <a:gd name="connsiteY4" fmla="*/ 14929 h 1390850"/>
                <a:gd name="connsiteX5" fmla="*/ 6053943 w 6468715"/>
                <a:gd name="connsiteY5" fmla="*/ 125136 h 1390850"/>
                <a:gd name="connsiteX6" fmla="*/ 6145383 w 6468715"/>
                <a:gd name="connsiteY6" fmla="*/ 1214431 h 1390850"/>
                <a:gd name="connsiteX7" fmla="*/ 1405743 w 6468715"/>
                <a:gd name="connsiteY7" fmla="*/ 1356050 h 1390850"/>
                <a:gd name="connsiteX0" fmla="*/ 1405743 w 6468715"/>
                <a:gd name="connsiteY0" fmla="*/ 1356050 h 1390850"/>
                <a:gd name="connsiteX1" fmla="*/ 95103 w 6468715"/>
                <a:gd name="connsiteY1" fmla="*/ 755955 h 1390850"/>
                <a:gd name="connsiteX2" fmla="*/ 182582 w 6468715"/>
                <a:gd name="connsiteY2" fmla="*/ 202863 h 1390850"/>
                <a:gd name="connsiteX3" fmla="*/ 879963 w 6468715"/>
                <a:gd name="connsiteY3" fmla="*/ 21516 h 1390850"/>
                <a:gd name="connsiteX4" fmla="*/ 3996543 w 6468715"/>
                <a:gd name="connsiteY4" fmla="*/ 14929 h 1390850"/>
                <a:gd name="connsiteX5" fmla="*/ 6053943 w 6468715"/>
                <a:gd name="connsiteY5" fmla="*/ 125136 h 1390850"/>
                <a:gd name="connsiteX6" fmla="*/ 6145383 w 6468715"/>
                <a:gd name="connsiteY6" fmla="*/ 1214431 h 1390850"/>
                <a:gd name="connsiteX7" fmla="*/ 1405743 w 6468715"/>
                <a:gd name="connsiteY7" fmla="*/ 1356050 h 1390850"/>
                <a:gd name="connsiteX0" fmla="*/ 1405743 w 6468715"/>
                <a:gd name="connsiteY0" fmla="*/ 1356050 h 1390850"/>
                <a:gd name="connsiteX1" fmla="*/ 95103 w 6468715"/>
                <a:gd name="connsiteY1" fmla="*/ 755955 h 1390850"/>
                <a:gd name="connsiteX2" fmla="*/ 182582 w 6468715"/>
                <a:gd name="connsiteY2" fmla="*/ 202863 h 1390850"/>
                <a:gd name="connsiteX3" fmla="*/ 879963 w 6468715"/>
                <a:gd name="connsiteY3" fmla="*/ 21516 h 1390850"/>
                <a:gd name="connsiteX4" fmla="*/ 3996543 w 6468715"/>
                <a:gd name="connsiteY4" fmla="*/ 14929 h 1390850"/>
                <a:gd name="connsiteX5" fmla="*/ 6053943 w 6468715"/>
                <a:gd name="connsiteY5" fmla="*/ 125136 h 1390850"/>
                <a:gd name="connsiteX6" fmla="*/ 6145383 w 6468715"/>
                <a:gd name="connsiteY6" fmla="*/ 1214431 h 1390850"/>
                <a:gd name="connsiteX7" fmla="*/ 1405743 w 6468715"/>
                <a:gd name="connsiteY7" fmla="*/ 1356050 h 1390850"/>
                <a:gd name="connsiteX0" fmla="*/ 1405743 w 6468715"/>
                <a:gd name="connsiteY0" fmla="*/ 1359922 h 1394722"/>
                <a:gd name="connsiteX1" fmla="*/ 95103 w 6468715"/>
                <a:gd name="connsiteY1" fmla="*/ 759827 h 1394722"/>
                <a:gd name="connsiteX2" fmla="*/ 182582 w 6468715"/>
                <a:gd name="connsiteY2" fmla="*/ 206735 h 1394722"/>
                <a:gd name="connsiteX3" fmla="*/ 879963 w 6468715"/>
                <a:gd name="connsiteY3" fmla="*/ 25388 h 1394722"/>
                <a:gd name="connsiteX4" fmla="*/ 3996543 w 6468715"/>
                <a:gd name="connsiteY4" fmla="*/ 18801 h 1394722"/>
                <a:gd name="connsiteX5" fmla="*/ 6053943 w 6468715"/>
                <a:gd name="connsiteY5" fmla="*/ 129008 h 1394722"/>
                <a:gd name="connsiteX6" fmla="*/ 6145383 w 6468715"/>
                <a:gd name="connsiteY6" fmla="*/ 1218303 h 1394722"/>
                <a:gd name="connsiteX7" fmla="*/ 1405743 w 6468715"/>
                <a:gd name="connsiteY7" fmla="*/ 1359922 h 1394722"/>
                <a:gd name="connsiteX0" fmla="*/ 1350802 w 6413774"/>
                <a:gd name="connsiteY0" fmla="*/ 1359922 h 1394722"/>
                <a:gd name="connsiteX1" fmla="*/ 397652 w 6413774"/>
                <a:gd name="connsiteY1" fmla="*/ 1137007 h 1394722"/>
                <a:gd name="connsiteX2" fmla="*/ 40162 w 6413774"/>
                <a:gd name="connsiteY2" fmla="*/ 759827 h 1394722"/>
                <a:gd name="connsiteX3" fmla="*/ 127641 w 6413774"/>
                <a:gd name="connsiteY3" fmla="*/ 206735 h 1394722"/>
                <a:gd name="connsiteX4" fmla="*/ 825022 w 6413774"/>
                <a:gd name="connsiteY4" fmla="*/ 25388 h 1394722"/>
                <a:gd name="connsiteX5" fmla="*/ 3941602 w 6413774"/>
                <a:gd name="connsiteY5" fmla="*/ 18801 h 1394722"/>
                <a:gd name="connsiteX6" fmla="*/ 5999002 w 6413774"/>
                <a:gd name="connsiteY6" fmla="*/ 129008 h 1394722"/>
                <a:gd name="connsiteX7" fmla="*/ 6090442 w 6413774"/>
                <a:gd name="connsiteY7" fmla="*/ 1218303 h 1394722"/>
                <a:gd name="connsiteX8" fmla="*/ 1350802 w 6413774"/>
                <a:gd name="connsiteY8" fmla="*/ 1359922 h 1394722"/>
                <a:gd name="connsiteX0" fmla="*/ 1347421 w 6410393"/>
                <a:gd name="connsiteY0" fmla="*/ 1359922 h 1361478"/>
                <a:gd name="connsiteX1" fmla="*/ 127735 w 6410393"/>
                <a:gd name="connsiteY1" fmla="*/ 1216908 h 1361478"/>
                <a:gd name="connsiteX2" fmla="*/ 36781 w 6410393"/>
                <a:gd name="connsiteY2" fmla="*/ 759827 h 1361478"/>
                <a:gd name="connsiteX3" fmla="*/ 124260 w 6410393"/>
                <a:gd name="connsiteY3" fmla="*/ 206735 h 1361478"/>
                <a:gd name="connsiteX4" fmla="*/ 821641 w 6410393"/>
                <a:gd name="connsiteY4" fmla="*/ 25388 h 1361478"/>
                <a:gd name="connsiteX5" fmla="*/ 3938221 w 6410393"/>
                <a:gd name="connsiteY5" fmla="*/ 18801 h 1361478"/>
                <a:gd name="connsiteX6" fmla="*/ 5995621 w 6410393"/>
                <a:gd name="connsiteY6" fmla="*/ 129008 h 1361478"/>
                <a:gd name="connsiteX7" fmla="*/ 6087061 w 6410393"/>
                <a:gd name="connsiteY7" fmla="*/ 1218303 h 1361478"/>
                <a:gd name="connsiteX8" fmla="*/ 1347421 w 6410393"/>
                <a:gd name="connsiteY8" fmla="*/ 1359922 h 1361478"/>
                <a:gd name="connsiteX0" fmla="*/ 1462947 w 6525919"/>
                <a:gd name="connsiteY0" fmla="*/ 1359922 h 1361478"/>
                <a:gd name="connsiteX1" fmla="*/ 243261 w 6525919"/>
                <a:gd name="connsiteY1" fmla="*/ 1216908 h 1361478"/>
                <a:gd name="connsiteX2" fmla="*/ 2 w 6525919"/>
                <a:gd name="connsiteY2" fmla="*/ 759827 h 1361478"/>
                <a:gd name="connsiteX3" fmla="*/ 239786 w 6525919"/>
                <a:gd name="connsiteY3" fmla="*/ 206735 h 1361478"/>
                <a:gd name="connsiteX4" fmla="*/ 937167 w 6525919"/>
                <a:gd name="connsiteY4" fmla="*/ 25388 h 1361478"/>
                <a:gd name="connsiteX5" fmla="*/ 4053747 w 6525919"/>
                <a:gd name="connsiteY5" fmla="*/ 18801 h 1361478"/>
                <a:gd name="connsiteX6" fmla="*/ 6111147 w 6525919"/>
                <a:gd name="connsiteY6" fmla="*/ 129008 h 1361478"/>
                <a:gd name="connsiteX7" fmla="*/ 6202587 w 6525919"/>
                <a:gd name="connsiteY7" fmla="*/ 1218303 h 1361478"/>
                <a:gd name="connsiteX8" fmla="*/ 1462947 w 6525919"/>
                <a:gd name="connsiteY8" fmla="*/ 1359922 h 1361478"/>
                <a:gd name="connsiteX0" fmla="*/ 1465613 w 6528585"/>
                <a:gd name="connsiteY0" fmla="*/ 1356854 h 1358410"/>
                <a:gd name="connsiteX1" fmla="*/ 245927 w 6528585"/>
                <a:gd name="connsiteY1" fmla="*/ 1213840 h 1358410"/>
                <a:gd name="connsiteX2" fmla="*/ 2668 w 6528585"/>
                <a:gd name="connsiteY2" fmla="*/ 756759 h 1358410"/>
                <a:gd name="connsiteX3" fmla="*/ 332693 w 6528585"/>
                <a:gd name="connsiteY3" fmla="*/ 216269 h 1358410"/>
                <a:gd name="connsiteX4" fmla="*/ 939833 w 6528585"/>
                <a:gd name="connsiteY4" fmla="*/ 22320 h 1358410"/>
                <a:gd name="connsiteX5" fmla="*/ 4056413 w 6528585"/>
                <a:gd name="connsiteY5" fmla="*/ 15733 h 1358410"/>
                <a:gd name="connsiteX6" fmla="*/ 6113813 w 6528585"/>
                <a:gd name="connsiteY6" fmla="*/ 125940 h 1358410"/>
                <a:gd name="connsiteX7" fmla="*/ 6205253 w 6528585"/>
                <a:gd name="connsiteY7" fmla="*/ 1215235 h 1358410"/>
                <a:gd name="connsiteX8" fmla="*/ 1465613 w 6528585"/>
                <a:gd name="connsiteY8" fmla="*/ 1356854 h 1358410"/>
                <a:gd name="connsiteX0" fmla="*/ 1465613 w 6528585"/>
                <a:gd name="connsiteY0" fmla="*/ 1354914 h 1356470"/>
                <a:gd name="connsiteX1" fmla="*/ 245927 w 6528585"/>
                <a:gd name="connsiteY1" fmla="*/ 1211900 h 1356470"/>
                <a:gd name="connsiteX2" fmla="*/ 2668 w 6528585"/>
                <a:gd name="connsiteY2" fmla="*/ 754819 h 1356470"/>
                <a:gd name="connsiteX3" fmla="*/ 332693 w 6528585"/>
                <a:gd name="connsiteY3" fmla="*/ 214329 h 1356470"/>
                <a:gd name="connsiteX4" fmla="*/ 1249230 w 6528585"/>
                <a:gd name="connsiteY4" fmla="*/ 26681 h 1356470"/>
                <a:gd name="connsiteX5" fmla="*/ 4056413 w 6528585"/>
                <a:gd name="connsiteY5" fmla="*/ 13793 h 1356470"/>
                <a:gd name="connsiteX6" fmla="*/ 6113813 w 6528585"/>
                <a:gd name="connsiteY6" fmla="*/ 124000 h 1356470"/>
                <a:gd name="connsiteX7" fmla="*/ 6205253 w 6528585"/>
                <a:gd name="connsiteY7" fmla="*/ 1213295 h 1356470"/>
                <a:gd name="connsiteX8" fmla="*/ 1465613 w 6528585"/>
                <a:gd name="connsiteY8" fmla="*/ 1354914 h 1356470"/>
                <a:gd name="connsiteX0" fmla="*/ 1465613 w 6528585"/>
                <a:gd name="connsiteY0" fmla="*/ 1369672 h 1371228"/>
                <a:gd name="connsiteX1" fmla="*/ 245927 w 6528585"/>
                <a:gd name="connsiteY1" fmla="*/ 1226658 h 1371228"/>
                <a:gd name="connsiteX2" fmla="*/ 2668 w 6528585"/>
                <a:gd name="connsiteY2" fmla="*/ 769577 h 1371228"/>
                <a:gd name="connsiteX3" fmla="*/ 332693 w 6528585"/>
                <a:gd name="connsiteY3" fmla="*/ 229087 h 1371228"/>
                <a:gd name="connsiteX4" fmla="*/ 1249230 w 6528585"/>
                <a:gd name="connsiteY4" fmla="*/ 16235 h 1371228"/>
                <a:gd name="connsiteX5" fmla="*/ 4056413 w 6528585"/>
                <a:gd name="connsiteY5" fmla="*/ 28551 h 1371228"/>
                <a:gd name="connsiteX6" fmla="*/ 6113813 w 6528585"/>
                <a:gd name="connsiteY6" fmla="*/ 138758 h 1371228"/>
                <a:gd name="connsiteX7" fmla="*/ 6205253 w 6528585"/>
                <a:gd name="connsiteY7" fmla="*/ 1228053 h 1371228"/>
                <a:gd name="connsiteX8" fmla="*/ 1465613 w 6528585"/>
                <a:gd name="connsiteY8" fmla="*/ 1369672 h 1371228"/>
                <a:gd name="connsiteX0" fmla="*/ 1465613 w 6528585"/>
                <a:gd name="connsiteY0" fmla="*/ 1358936 h 1360492"/>
                <a:gd name="connsiteX1" fmla="*/ 245927 w 6528585"/>
                <a:gd name="connsiteY1" fmla="*/ 1215922 h 1360492"/>
                <a:gd name="connsiteX2" fmla="*/ 2668 w 6528585"/>
                <a:gd name="connsiteY2" fmla="*/ 758841 h 1360492"/>
                <a:gd name="connsiteX3" fmla="*/ 332693 w 6528585"/>
                <a:gd name="connsiteY3" fmla="*/ 218351 h 1360492"/>
                <a:gd name="connsiteX4" fmla="*/ 1249230 w 6528585"/>
                <a:gd name="connsiteY4" fmla="*/ 5499 h 1360492"/>
                <a:gd name="connsiteX5" fmla="*/ 3502079 w 6528585"/>
                <a:gd name="connsiteY5" fmla="*/ 68225 h 1360492"/>
                <a:gd name="connsiteX6" fmla="*/ 6113813 w 6528585"/>
                <a:gd name="connsiteY6" fmla="*/ 128022 h 1360492"/>
                <a:gd name="connsiteX7" fmla="*/ 6205253 w 6528585"/>
                <a:gd name="connsiteY7" fmla="*/ 1217317 h 1360492"/>
                <a:gd name="connsiteX8" fmla="*/ 1465613 w 6528585"/>
                <a:gd name="connsiteY8" fmla="*/ 1358936 h 1360492"/>
                <a:gd name="connsiteX0" fmla="*/ 1465613 w 6528585"/>
                <a:gd name="connsiteY0" fmla="*/ 1354270 h 1355826"/>
                <a:gd name="connsiteX1" fmla="*/ 245927 w 6528585"/>
                <a:gd name="connsiteY1" fmla="*/ 1211256 h 1355826"/>
                <a:gd name="connsiteX2" fmla="*/ 2668 w 6528585"/>
                <a:gd name="connsiteY2" fmla="*/ 754175 h 1355826"/>
                <a:gd name="connsiteX3" fmla="*/ 332693 w 6528585"/>
                <a:gd name="connsiteY3" fmla="*/ 213685 h 1355826"/>
                <a:gd name="connsiteX4" fmla="*/ 1249230 w 6528585"/>
                <a:gd name="connsiteY4" fmla="*/ 833 h 1355826"/>
                <a:gd name="connsiteX5" fmla="*/ 3502079 w 6528585"/>
                <a:gd name="connsiteY5" fmla="*/ 139173 h 1355826"/>
                <a:gd name="connsiteX6" fmla="*/ 6113813 w 6528585"/>
                <a:gd name="connsiteY6" fmla="*/ 123356 h 1355826"/>
                <a:gd name="connsiteX7" fmla="*/ 6205253 w 6528585"/>
                <a:gd name="connsiteY7" fmla="*/ 1212651 h 1355826"/>
                <a:gd name="connsiteX8" fmla="*/ 1465613 w 6528585"/>
                <a:gd name="connsiteY8" fmla="*/ 1354270 h 1355826"/>
                <a:gd name="connsiteX0" fmla="*/ 1465613 w 6528585"/>
                <a:gd name="connsiteY0" fmla="*/ 1353437 h 1354993"/>
                <a:gd name="connsiteX1" fmla="*/ 245927 w 6528585"/>
                <a:gd name="connsiteY1" fmla="*/ 1210423 h 1354993"/>
                <a:gd name="connsiteX2" fmla="*/ 2668 w 6528585"/>
                <a:gd name="connsiteY2" fmla="*/ 753342 h 1354993"/>
                <a:gd name="connsiteX3" fmla="*/ 332693 w 6528585"/>
                <a:gd name="connsiteY3" fmla="*/ 212852 h 1354993"/>
                <a:gd name="connsiteX4" fmla="*/ 1249230 w 6528585"/>
                <a:gd name="connsiteY4" fmla="*/ 0 h 1354993"/>
                <a:gd name="connsiteX5" fmla="*/ 3502079 w 6528585"/>
                <a:gd name="connsiteY5" fmla="*/ 94232 h 1354993"/>
                <a:gd name="connsiteX6" fmla="*/ 6113813 w 6528585"/>
                <a:gd name="connsiteY6" fmla="*/ 122523 h 1354993"/>
                <a:gd name="connsiteX7" fmla="*/ 6205253 w 6528585"/>
                <a:gd name="connsiteY7" fmla="*/ 1211818 h 1354993"/>
                <a:gd name="connsiteX8" fmla="*/ 1465613 w 6528585"/>
                <a:gd name="connsiteY8" fmla="*/ 1353437 h 1354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28585" h="1354993">
                  <a:moveTo>
                    <a:pt x="1465613" y="1353437"/>
                  </a:moveTo>
                  <a:cubicBezTo>
                    <a:pt x="472392" y="1353205"/>
                    <a:pt x="464367" y="1310439"/>
                    <a:pt x="245927" y="1210423"/>
                  </a:cubicBezTo>
                  <a:cubicBezTo>
                    <a:pt x="27487" y="1110407"/>
                    <a:pt x="-11793" y="919604"/>
                    <a:pt x="2668" y="753342"/>
                  </a:cubicBezTo>
                  <a:cubicBezTo>
                    <a:pt x="17129" y="587080"/>
                    <a:pt x="124933" y="338409"/>
                    <a:pt x="332693" y="212852"/>
                  </a:cubicBezTo>
                  <a:cubicBezTo>
                    <a:pt x="540453" y="87295"/>
                    <a:pt x="720999" y="19770"/>
                    <a:pt x="1249230" y="0"/>
                  </a:cubicBezTo>
                  <a:lnTo>
                    <a:pt x="3502079" y="94232"/>
                  </a:lnTo>
                  <a:cubicBezTo>
                    <a:pt x="4312843" y="114652"/>
                    <a:pt x="5755673" y="-77394"/>
                    <a:pt x="6113813" y="122523"/>
                  </a:cubicBezTo>
                  <a:cubicBezTo>
                    <a:pt x="6471953" y="322440"/>
                    <a:pt x="6789453" y="998458"/>
                    <a:pt x="6205253" y="1211818"/>
                  </a:cubicBezTo>
                  <a:cubicBezTo>
                    <a:pt x="5194333" y="1379458"/>
                    <a:pt x="2458834" y="1353670"/>
                    <a:pt x="1465613" y="1353437"/>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a:ln>
                  <a:noFill/>
                </a:ln>
                <a:solidFill>
                  <a:schemeClr val="bg1"/>
                </a:solidFill>
                <a:effectLst/>
                <a:uLnTx/>
                <a:uFillTx/>
                <a:latin typeface="Open Sans Light"/>
                <a:ea typeface="+mn-ea"/>
                <a:cs typeface="+mn-cs"/>
              </a:endParaRPr>
            </a:p>
          </p:txBody>
        </p:sp>
        <p:sp>
          <p:nvSpPr>
            <p:cNvPr id="25" name="Frihandsfigur: Form 24">
              <a:extLst>
                <a:ext uri="{FF2B5EF4-FFF2-40B4-BE49-F238E27FC236}">
                  <a16:creationId xmlns:a16="http://schemas.microsoft.com/office/drawing/2014/main" id="{9654050A-6FC5-BD01-5A26-36FECC8AA2C6}"/>
                </a:ext>
              </a:extLst>
            </p:cNvPr>
            <p:cNvSpPr/>
            <p:nvPr/>
          </p:nvSpPr>
          <p:spPr>
            <a:xfrm>
              <a:off x="339591" y="4200928"/>
              <a:ext cx="3609585" cy="2054756"/>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915376"/>
                <a:gd name="connsiteX1" fmla="*/ 487794 w 4796883"/>
                <a:gd name="connsiteY1" fmla="*/ 254507 h 2915376"/>
                <a:gd name="connsiteX2" fmla="*/ 114 w 4796883"/>
                <a:gd name="connsiteY2" fmla="*/ 1604777 h 2915376"/>
                <a:gd name="connsiteX3" fmla="*/ 518274 w 4796883"/>
                <a:gd name="connsiteY3" fmla="*/ 2507128 h 2915376"/>
                <a:gd name="connsiteX4" fmla="*/ 2379594 w 4796883"/>
                <a:gd name="connsiteY4" fmla="*/ 2913314 h 2915376"/>
                <a:gd name="connsiteX5" fmla="*/ 4419714 w 4796883"/>
                <a:gd name="connsiteY5" fmla="*/ 2612804 h 2915376"/>
                <a:gd name="connsiteX6" fmla="*/ 4732134 w 4796883"/>
                <a:gd name="connsiteY6" fmla="*/ 1573383 h 2915376"/>
                <a:gd name="connsiteX7" fmla="*/ 4480674 w 4796883"/>
                <a:gd name="connsiteY7" fmla="*/ 169970 h 2915376"/>
                <a:gd name="connsiteX8" fmla="*/ 1966074 w 4796883"/>
                <a:gd name="connsiteY8" fmla="*/ 33702 h 2915376"/>
                <a:gd name="connsiteX0" fmla="*/ 1966074 w 4796883"/>
                <a:gd name="connsiteY0" fmla="*/ 33702 h 2913537"/>
                <a:gd name="connsiteX1" fmla="*/ 487794 w 4796883"/>
                <a:gd name="connsiteY1" fmla="*/ 254507 h 2913537"/>
                <a:gd name="connsiteX2" fmla="*/ 114 w 4796883"/>
                <a:gd name="connsiteY2" fmla="*/ 1604777 h 2913537"/>
                <a:gd name="connsiteX3" fmla="*/ 518274 w 4796883"/>
                <a:gd name="connsiteY3" fmla="*/ 2507128 h 2913537"/>
                <a:gd name="connsiteX4" fmla="*/ 2379594 w 4796883"/>
                <a:gd name="connsiteY4" fmla="*/ 2913314 h 2913537"/>
                <a:gd name="connsiteX5" fmla="*/ 4054890 w 4796883"/>
                <a:gd name="connsiteY5" fmla="*/ 2460547 h 2913537"/>
                <a:gd name="connsiteX6" fmla="*/ 4732134 w 4796883"/>
                <a:gd name="connsiteY6" fmla="*/ 1573383 h 2913537"/>
                <a:gd name="connsiteX7" fmla="*/ 4480674 w 4796883"/>
                <a:gd name="connsiteY7" fmla="*/ 169970 h 2913537"/>
                <a:gd name="connsiteX8" fmla="*/ 1966074 w 4796883"/>
                <a:gd name="connsiteY8" fmla="*/ 33702 h 2913537"/>
                <a:gd name="connsiteX0" fmla="*/ 1966074 w 4796883"/>
                <a:gd name="connsiteY0" fmla="*/ 33702 h 2913537"/>
                <a:gd name="connsiteX1" fmla="*/ 487794 w 4796883"/>
                <a:gd name="connsiteY1" fmla="*/ 254507 h 2913537"/>
                <a:gd name="connsiteX2" fmla="*/ 114 w 4796883"/>
                <a:gd name="connsiteY2" fmla="*/ 1604777 h 2913537"/>
                <a:gd name="connsiteX3" fmla="*/ 518274 w 4796883"/>
                <a:gd name="connsiteY3" fmla="*/ 2507128 h 2913537"/>
                <a:gd name="connsiteX4" fmla="*/ 2379594 w 4796883"/>
                <a:gd name="connsiteY4" fmla="*/ 2913314 h 2913537"/>
                <a:gd name="connsiteX5" fmla="*/ 4054890 w 4796883"/>
                <a:gd name="connsiteY5" fmla="*/ 2460547 h 2913537"/>
                <a:gd name="connsiteX6" fmla="*/ 4732134 w 4796883"/>
                <a:gd name="connsiteY6" fmla="*/ 1573383 h 2913537"/>
                <a:gd name="connsiteX7" fmla="*/ 4480674 w 4796883"/>
                <a:gd name="connsiteY7" fmla="*/ 169970 h 2913537"/>
                <a:gd name="connsiteX8" fmla="*/ 1966074 w 4796883"/>
                <a:gd name="connsiteY8" fmla="*/ 33702 h 2913537"/>
                <a:gd name="connsiteX0" fmla="*/ 1966074 w 4796883"/>
                <a:gd name="connsiteY0" fmla="*/ 33702 h 2921026"/>
                <a:gd name="connsiteX1" fmla="*/ 487794 w 4796883"/>
                <a:gd name="connsiteY1" fmla="*/ 254507 h 2921026"/>
                <a:gd name="connsiteX2" fmla="*/ 114 w 4796883"/>
                <a:gd name="connsiteY2" fmla="*/ 1604777 h 2921026"/>
                <a:gd name="connsiteX3" fmla="*/ 518274 w 4796883"/>
                <a:gd name="connsiteY3" fmla="*/ 2507128 h 2921026"/>
                <a:gd name="connsiteX4" fmla="*/ 2379594 w 4796883"/>
                <a:gd name="connsiteY4" fmla="*/ 2913314 h 2921026"/>
                <a:gd name="connsiteX5" fmla="*/ 3406755 w 4796883"/>
                <a:gd name="connsiteY5" fmla="*/ 2749969 h 2921026"/>
                <a:gd name="connsiteX6" fmla="*/ 4054890 w 4796883"/>
                <a:gd name="connsiteY6" fmla="*/ 2460547 h 2921026"/>
                <a:gd name="connsiteX7" fmla="*/ 4732134 w 4796883"/>
                <a:gd name="connsiteY7" fmla="*/ 1573383 h 2921026"/>
                <a:gd name="connsiteX8" fmla="*/ 4480674 w 4796883"/>
                <a:gd name="connsiteY8" fmla="*/ 169970 h 2921026"/>
                <a:gd name="connsiteX9" fmla="*/ 1966074 w 4796883"/>
                <a:gd name="connsiteY9" fmla="*/ 33702 h 2921026"/>
                <a:gd name="connsiteX0" fmla="*/ 1966074 w 4796883"/>
                <a:gd name="connsiteY0" fmla="*/ 33702 h 3033316"/>
                <a:gd name="connsiteX1" fmla="*/ 487794 w 4796883"/>
                <a:gd name="connsiteY1" fmla="*/ 254507 h 3033316"/>
                <a:gd name="connsiteX2" fmla="*/ 114 w 4796883"/>
                <a:gd name="connsiteY2" fmla="*/ 1604777 h 3033316"/>
                <a:gd name="connsiteX3" fmla="*/ 518274 w 4796883"/>
                <a:gd name="connsiteY3" fmla="*/ 2507128 h 3033316"/>
                <a:gd name="connsiteX4" fmla="*/ 2379594 w 4796883"/>
                <a:gd name="connsiteY4" fmla="*/ 2913314 h 3033316"/>
                <a:gd name="connsiteX5" fmla="*/ 3798602 w 4796883"/>
                <a:gd name="connsiteY5" fmla="*/ 3003732 h 3033316"/>
                <a:gd name="connsiteX6" fmla="*/ 4054890 w 4796883"/>
                <a:gd name="connsiteY6" fmla="*/ 2460547 h 3033316"/>
                <a:gd name="connsiteX7" fmla="*/ 4732134 w 4796883"/>
                <a:gd name="connsiteY7" fmla="*/ 1573383 h 3033316"/>
                <a:gd name="connsiteX8" fmla="*/ 4480674 w 4796883"/>
                <a:gd name="connsiteY8" fmla="*/ 169970 h 3033316"/>
                <a:gd name="connsiteX9" fmla="*/ 1966074 w 4796883"/>
                <a:gd name="connsiteY9" fmla="*/ 33702 h 3033316"/>
                <a:gd name="connsiteX0" fmla="*/ 1966074 w 4796883"/>
                <a:gd name="connsiteY0" fmla="*/ 33702 h 3033316"/>
                <a:gd name="connsiteX1" fmla="*/ 487794 w 4796883"/>
                <a:gd name="connsiteY1" fmla="*/ 254507 h 3033316"/>
                <a:gd name="connsiteX2" fmla="*/ 114 w 4796883"/>
                <a:gd name="connsiteY2" fmla="*/ 1604777 h 3033316"/>
                <a:gd name="connsiteX3" fmla="*/ 518274 w 4796883"/>
                <a:gd name="connsiteY3" fmla="*/ 2507128 h 3033316"/>
                <a:gd name="connsiteX4" fmla="*/ 2379594 w 4796883"/>
                <a:gd name="connsiteY4" fmla="*/ 2913314 h 3033316"/>
                <a:gd name="connsiteX5" fmla="*/ 3798602 w 4796883"/>
                <a:gd name="connsiteY5" fmla="*/ 3003732 h 3033316"/>
                <a:gd name="connsiteX6" fmla="*/ 4271081 w 4796883"/>
                <a:gd name="connsiteY6" fmla="*/ 2342125 h 3033316"/>
                <a:gd name="connsiteX7" fmla="*/ 4732134 w 4796883"/>
                <a:gd name="connsiteY7" fmla="*/ 1573383 h 3033316"/>
                <a:gd name="connsiteX8" fmla="*/ 4480674 w 4796883"/>
                <a:gd name="connsiteY8" fmla="*/ 169970 h 3033316"/>
                <a:gd name="connsiteX9" fmla="*/ 1966074 w 4796883"/>
                <a:gd name="connsiteY9" fmla="*/ 33702 h 3033316"/>
                <a:gd name="connsiteX0" fmla="*/ 1966752 w 4797561"/>
                <a:gd name="connsiteY0" fmla="*/ 33702 h 3025870"/>
                <a:gd name="connsiteX1" fmla="*/ 488472 w 4797561"/>
                <a:gd name="connsiteY1" fmla="*/ 254507 h 3025870"/>
                <a:gd name="connsiteX2" fmla="*/ 792 w 4797561"/>
                <a:gd name="connsiteY2" fmla="*/ 1604777 h 3025870"/>
                <a:gd name="connsiteX3" fmla="*/ 573000 w 4797561"/>
                <a:gd name="connsiteY3" fmla="*/ 2845478 h 3025870"/>
                <a:gd name="connsiteX4" fmla="*/ 2380272 w 4797561"/>
                <a:gd name="connsiteY4" fmla="*/ 2913314 h 3025870"/>
                <a:gd name="connsiteX5" fmla="*/ 3799280 w 4797561"/>
                <a:gd name="connsiteY5" fmla="*/ 3003732 h 3025870"/>
                <a:gd name="connsiteX6" fmla="*/ 4271759 w 4797561"/>
                <a:gd name="connsiteY6" fmla="*/ 2342125 h 3025870"/>
                <a:gd name="connsiteX7" fmla="*/ 4732812 w 4797561"/>
                <a:gd name="connsiteY7" fmla="*/ 1573383 h 3025870"/>
                <a:gd name="connsiteX8" fmla="*/ 4481352 w 4797561"/>
                <a:gd name="connsiteY8" fmla="*/ 169970 h 3025870"/>
                <a:gd name="connsiteX9" fmla="*/ 1966752 w 4797561"/>
                <a:gd name="connsiteY9" fmla="*/ 33702 h 3025870"/>
                <a:gd name="connsiteX0" fmla="*/ 1966752 w 4797561"/>
                <a:gd name="connsiteY0" fmla="*/ 33702 h 3025872"/>
                <a:gd name="connsiteX1" fmla="*/ 488472 w 4797561"/>
                <a:gd name="connsiteY1" fmla="*/ 254507 h 3025872"/>
                <a:gd name="connsiteX2" fmla="*/ 792 w 4797561"/>
                <a:gd name="connsiteY2" fmla="*/ 1604777 h 3025872"/>
                <a:gd name="connsiteX3" fmla="*/ 573000 w 4797561"/>
                <a:gd name="connsiteY3" fmla="*/ 2845478 h 3025872"/>
                <a:gd name="connsiteX4" fmla="*/ 2380272 w 4797561"/>
                <a:gd name="connsiteY4" fmla="*/ 2913314 h 3025872"/>
                <a:gd name="connsiteX5" fmla="*/ 3799280 w 4797561"/>
                <a:gd name="connsiteY5" fmla="*/ 3003732 h 3025872"/>
                <a:gd name="connsiteX6" fmla="*/ 4325807 w 4797561"/>
                <a:gd name="connsiteY6" fmla="*/ 2443630 h 3025872"/>
                <a:gd name="connsiteX7" fmla="*/ 4732812 w 4797561"/>
                <a:gd name="connsiteY7" fmla="*/ 1573383 h 3025872"/>
                <a:gd name="connsiteX8" fmla="*/ 4481352 w 4797561"/>
                <a:gd name="connsiteY8" fmla="*/ 169970 h 3025872"/>
                <a:gd name="connsiteX9" fmla="*/ 1966752 w 4797561"/>
                <a:gd name="connsiteY9" fmla="*/ 33702 h 3025872"/>
                <a:gd name="connsiteX0" fmla="*/ 1966752 w 4739644"/>
                <a:gd name="connsiteY0" fmla="*/ 33702 h 3025870"/>
                <a:gd name="connsiteX1" fmla="*/ 488472 w 4739644"/>
                <a:gd name="connsiteY1" fmla="*/ 254507 h 3025870"/>
                <a:gd name="connsiteX2" fmla="*/ 792 w 4739644"/>
                <a:gd name="connsiteY2" fmla="*/ 1604777 h 3025870"/>
                <a:gd name="connsiteX3" fmla="*/ 573000 w 4739644"/>
                <a:gd name="connsiteY3" fmla="*/ 2845478 h 3025870"/>
                <a:gd name="connsiteX4" fmla="*/ 2380272 w 4739644"/>
                <a:gd name="connsiteY4" fmla="*/ 2913314 h 3025870"/>
                <a:gd name="connsiteX5" fmla="*/ 3799280 w 4739644"/>
                <a:gd name="connsiteY5" fmla="*/ 3003732 h 3025870"/>
                <a:gd name="connsiteX6" fmla="*/ 4325807 w 4739644"/>
                <a:gd name="connsiteY6" fmla="*/ 2443630 h 3025870"/>
                <a:gd name="connsiteX7" fmla="*/ 4732812 w 4739644"/>
                <a:gd name="connsiteY7" fmla="*/ 1573383 h 3025870"/>
                <a:gd name="connsiteX8" fmla="*/ 4157066 w 4739644"/>
                <a:gd name="connsiteY8" fmla="*/ 169969 h 3025870"/>
                <a:gd name="connsiteX9" fmla="*/ 1966752 w 4739644"/>
                <a:gd name="connsiteY9" fmla="*/ 33702 h 3025870"/>
                <a:gd name="connsiteX0" fmla="*/ 1966752 w 4744103"/>
                <a:gd name="connsiteY0" fmla="*/ 33702 h 3088160"/>
                <a:gd name="connsiteX1" fmla="*/ 488472 w 4744103"/>
                <a:gd name="connsiteY1" fmla="*/ 254507 h 3088160"/>
                <a:gd name="connsiteX2" fmla="*/ 792 w 4744103"/>
                <a:gd name="connsiteY2" fmla="*/ 1604777 h 3088160"/>
                <a:gd name="connsiteX3" fmla="*/ 573000 w 4744103"/>
                <a:gd name="connsiteY3" fmla="*/ 2845478 h 3088160"/>
                <a:gd name="connsiteX4" fmla="*/ 2380272 w 4744103"/>
                <a:gd name="connsiteY4" fmla="*/ 2913314 h 3088160"/>
                <a:gd name="connsiteX5" fmla="*/ 3799280 w 4744103"/>
                <a:gd name="connsiteY5" fmla="*/ 3003732 h 3088160"/>
                <a:gd name="connsiteX6" fmla="*/ 4732812 w 4744103"/>
                <a:gd name="connsiteY6" fmla="*/ 1573383 h 3088160"/>
                <a:gd name="connsiteX7" fmla="*/ 4157066 w 4744103"/>
                <a:gd name="connsiteY7" fmla="*/ 169969 h 3088160"/>
                <a:gd name="connsiteX8" fmla="*/ 1966752 w 4744103"/>
                <a:gd name="connsiteY8" fmla="*/ 33702 h 3088160"/>
                <a:gd name="connsiteX0" fmla="*/ 1966752 w 4744102"/>
                <a:gd name="connsiteY0" fmla="*/ 33702 h 3088160"/>
                <a:gd name="connsiteX1" fmla="*/ 488472 w 4744102"/>
                <a:gd name="connsiteY1" fmla="*/ 254507 h 3088160"/>
                <a:gd name="connsiteX2" fmla="*/ 792 w 4744102"/>
                <a:gd name="connsiteY2" fmla="*/ 1604777 h 3088160"/>
                <a:gd name="connsiteX3" fmla="*/ 573000 w 4744102"/>
                <a:gd name="connsiteY3" fmla="*/ 2845478 h 3088160"/>
                <a:gd name="connsiteX4" fmla="*/ 1907354 w 4744102"/>
                <a:gd name="connsiteY4" fmla="*/ 2913314 h 3088160"/>
                <a:gd name="connsiteX5" fmla="*/ 3799280 w 4744102"/>
                <a:gd name="connsiteY5" fmla="*/ 3003732 h 3088160"/>
                <a:gd name="connsiteX6" fmla="*/ 4732812 w 4744102"/>
                <a:gd name="connsiteY6" fmla="*/ 1573383 h 3088160"/>
                <a:gd name="connsiteX7" fmla="*/ 4157066 w 4744102"/>
                <a:gd name="connsiteY7" fmla="*/ 169969 h 3088160"/>
                <a:gd name="connsiteX8" fmla="*/ 1966752 w 4744102"/>
                <a:gd name="connsiteY8" fmla="*/ 33702 h 3088160"/>
                <a:gd name="connsiteX0" fmla="*/ 1966345 w 4743695"/>
                <a:gd name="connsiteY0" fmla="*/ 33702 h 3084551"/>
                <a:gd name="connsiteX1" fmla="*/ 488065 w 4743695"/>
                <a:gd name="connsiteY1" fmla="*/ 254507 h 3084551"/>
                <a:gd name="connsiteX2" fmla="*/ 385 w 4743695"/>
                <a:gd name="connsiteY2" fmla="*/ 1604777 h 3084551"/>
                <a:gd name="connsiteX3" fmla="*/ 545569 w 4743695"/>
                <a:gd name="connsiteY3" fmla="*/ 2980818 h 3084551"/>
                <a:gd name="connsiteX4" fmla="*/ 1906947 w 4743695"/>
                <a:gd name="connsiteY4" fmla="*/ 2913314 h 3084551"/>
                <a:gd name="connsiteX5" fmla="*/ 3798873 w 4743695"/>
                <a:gd name="connsiteY5" fmla="*/ 3003732 h 3084551"/>
                <a:gd name="connsiteX6" fmla="*/ 4732405 w 4743695"/>
                <a:gd name="connsiteY6" fmla="*/ 1573383 h 3084551"/>
                <a:gd name="connsiteX7" fmla="*/ 4156659 w 4743695"/>
                <a:gd name="connsiteY7" fmla="*/ 169969 h 3084551"/>
                <a:gd name="connsiteX8" fmla="*/ 1966345 w 4743695"/>
                <a:gd name="connsiteY8" fmla="*/ 33702 h 3084551"/>
                <a:gd name="connsiteX0" fmla="*/ 1966345 w 4743695"/>
                <a:gd name="connsiteY0" fmla="*/ 33702 h 3062254"/>
                <a:gd name="connsiteX1" fmla="*/ 488065 w 4743695"/>
                <a:gd name="connsiteY1" fmla="*/ 254507 h 3062254"/>
                <a:gd name="connsiteX2" fmla="*/ 385 w 4743695"/>
                <a:gd name="connsiteY2" fmla="*/ 1604777 h 3062254"/>
                <a:gd name="connsiteX3" fmla="*/ 545569 w 4743695"/>
                <a:gd name="connsiteY3" fmla="*/ 2980818 h 3062254"/>
                <a:gd name="connsiteX4" fmla="*/ 1906947 w 4743695"/>
                <a:gd name="connsiteY4" fmla="*/ 2913314 h 3062254"/>
                <a:gd name="connsiteX5" fmla="*/ 3798873 w 4743695"/>
                <a:gd name="connsiteY5" fmla="*/ 3003732 h 3062254"/>
                <a:gd name="connsiteX6" fmla="*/ 4732405 w 4743695"/>
                <a:gd name="connsiteY6" fmla="*/ 1573383 h 3062254"/>
                <a:gd name="connsiteX7" fmla="*/ 4156659 w 4743695"/>
                <a:gd name="connsiteY7" fmla="*/ 169969 h 3062254"/>
                <a:gd name="connsiteX8" fmla="*/ 1966345 w 4743695"/>
                <a:gd name="connsiteY8" fmla="*/ 33702 h 3062254"/>
                <a:gd name="connsiteX0" fmla="*/ 1966345 w 4743695"/>
                <a:gd name="connsiteY0" fmla="*/ 33702 h 3062256"/>
                <a:gd name="connsiteX1" fmla="*/ 488065 w 4743695"/>
                <a:gd name="connsiteY1" fmla="*/ 254507 h 3062256"/>
                <a:gd name="connsiteX2" fmla="*/ 385 w 4743695"/>
                <a:gd name="connsiteY2" fmla="*/ 1604777 h 3062256"/>
                <a:gd name="connsiteX3" fmla="*/ 545569 w 4743695"/>
                <a:gd name="connsiteY3" fmla="*/ 2980818 h 3062256"/>
                <a:gd name="connsiteX4" fmla="*/ 1906947 w 4743695"/>
                <a:gd name="connsiteY4" fmla="*/ 2913314 h 3062256"/>
                <a:gd name="connsiteX5" fmla="*/ 3798873 w 4743695"/>
                <a:gd name="connsiteY5" fmla="*/ 3003732 h 3062256"/>
                <a:gd name="connsiteX6" fmla="*/ 4732405 w 4743695"/>
                <a:gd name="connsiteY6" fmla="*/ 1573383 h 3062256"/>
                <a:gd name="connsiteX7" fmla="*/ 4156659 w 4743695"/>
                <a:gd name="connsiteY7" fmla="*/ 169969 h 3062256"/>
                <a:gd name="connsiteX8" fmla="*/ 1966345 w 4743695"/>
                <a:gd name="connsiteY8" fmla="*/ 33702 h 3062256"/>
                <a:gd name="connsiteX0" fmla="*/ 1966345 w 4743695"/>
                <a:gd name="connsiteY0" fmla="*/ 33702 h 3158150"/>
                <a:gd name="connsiteX1" fmla="*/ 488065 w 4743695"/>
                <a:gd name="connsiteY1" fmla="*/ 254507 h 3158150"/>
                <a:gd name="connsiteX2" fmla="*/ 385 w 4743695"/>
                <a:gd name="connsiteY2" fmla="*/ 1604777 h 3158150"/>
                <a:gd name="connsiteX3" fmla="*/ 545569 w 4743695"/>
                <a:gd name="connsiteY3" fmla="*/ 2980818 h 3158150"/>
                <a:gd name="connsiteX4" fmla="*/ 1906947 w 4743695"/>
                <a:gd name="connsiteY4" fmla="*/ 2913314 h 3158150"/>
                <a:gd name="connsiteX5" fmla="*/ 3798873 w 4743695"/>
                <a:gd name="connsiteY5" fmla="*/ 3003732 h 3158150"/>
                <a:gd name="connsiteX6" fmla="*/ 4732405 w 4743695"/>
                <a:gd name="connsiteY6" fmla="*/ 1573383 h 3158150"/>
                <a:gd name="connsiteX7" fmla="*/ 4156659 w 4743695"/>
                <a:gd name="connsiteY7" fmla="*/ 169969 h 3158150"/>
                <a:gd name="connsiteX8" fmla="*/ 1966345 w 4743695"/>
                <a:gd name="connsiteY8" fmla="*/ 33702 h 3158150"/>
                <a:gd name="connsiteX0" fmla="*/ 1966345 w 4743695"/>
                <a:gd name="connsiteY0" fmla="*/ 33702 h 3069157"/>
                <a:gd name="connsiteX1" fmla="*/ 488065 w 4743695"/>
                <a:gd name="connsiteY1" fmla="*/ 254507 h 3069157"/>
                <a:gd name="connsiteX2" fmla="*/ 385 w 4743695"/>
                <a:gd name="connsiteY2" fmla="*/ 1604777 h 3069157"/>
                <a:gd name="connsiteX3" fmla="*/ 545569 w 4743695"/>
                <a:gd name="connsiteY3" fmla="*/ 2980818 h 3069157"/>
                <a:gd name="connsiteX4" fmla="*/ 1906947 w 4743695"/>
                <a:gd name="connsiteY4" fmla="*/ 2913314 h 3069157"/>
                <a:gd name="connsiteX5" fmla="*/ 3961016 w 4743695"/>
                <a:gd name="connsiteY5" fmla="*/ 2766887 h 3069157"/>
                <a:gd name="connsiteX6" fmla="*/ 4732405 w 4743695"/>
                <a:gd name="connsiteY6" fmla="*/ 1573383 h 3069157"/>
                <a:gd name="connsiteX7" fmla="*/ 4156659 w 4743695"/>
                <a:gd name="connsiteY7" fmla="*/ 169969 h 3069157"/>
                <a:gd name="connsiteX8" fmla="*/ 1966345 w 4743695"/>
                <a:gd name="connsiteY8" fmla="*/ 33702 h 3069157"/>
                <a:gd name="connsiteX0" fmla="*/ 1966345 w 4743695"/>
                <a:gd name="connsiteY0" fmla="*/ 33702 h 3066288"/>
                <a:gd name="connsiteX1" fmla="*/ 488065 w 4743695"/>
                <a:gd name="connsiteY1" fmla="*/ 254507 h 3066288"/>
                <a:gd name="connsiteX2" fmla="*/ 385 w 4743695"/>
                <a:gd name="connsiteY2" fmla="*/ 1604777 h 3066288"/>
                <a:gd name="connsiteX3" fmla="*/ 545569 w 4743695"/>
                <a:gd name="connsiteY3" fmla="*/ 2980818 h 3066288"/>
                <a:gd name="connsiteX4" fmla="*/ 1906947 w 4743695"/>
                <a:gd name="connsiteY4" fmla="*/ 2913314 h 3066288"/>
                <a:gd name="connsiteX5" fmla="*/ 4201638 w 4743695"/>
                <a:gd name="connsiteY5" fmla="*/ 2861625 h 3066288"/>
                <a:gd name="connsiteX6" fmla="*/ 4732405 w 4743695"/>
                <a:gd name="connsiteY6" fmla="*/ 1573383 h 3066288"/>
                <a:gd name="connsiteX7" fmla="*/ 4156659 w 4743695"/>
                <a:gd name="connsiteY7" fmla="*/ 169969 h 3066288"/>
                <a:gd name="connsiteX8" fmla="*/ 1966345 w 4743695"/>
                <a:gd name="connsiteY8" fmla="*/ 33702 h 3066288"/>
                <a:gd name="connsiteX0" fmla="*/ 1966345 w 4738424"/>
                <a:gd name="connsiteY0" fmla="*/ 4943 h 3037529"/>
                <a:gd name="connsiteX1" fmla="*/ 488065 w 4738424"/>
                <a:gd name="connsiteY1" fmla="*/ 225748 h 3037529"/>
                <a:gd name="connsiteX2" fmla="*/ 385 w 4738424"/>
                <a:gd name="connsiteY2" fmla="*/ 1576018 h 3037529"/>
                <a:gd name="connsiteX3" fmla="*/ 545569 w 4738424"/>
                <a:gd name="connsiteY3" fmla="*/ 2952059 h 3037529"/>
                <a:gd name="connsiteX4" fmla="*/ 1906947 w 4738424"/>
                <a:gd name="connsiteY4" fmla="*/ 2884555 h 3037529"/>
                <a:gd name="connsiteX5" fmla="*/ 4201638 w 4738424"/>
                <a:gd name="connsiteY5" fmla="*/ 2832866 h 3037529"/>
                <a:gd name="connsiteX6" fmla="*/ 4732405 w 4738424"/>
                <a:gd name="connsiteY6" fmla="*/ 1544624 h 3037529"/>
                <a:gd name="connsiteX7" fmla="*/ 3938953 w 4738424"/>
                <a:gd name="connsiteY7" fmla="*/ 263016 h 3037529"/>
                <a:gd name="connsiteX8" fmla="*/ 1966345 w 4738424"/>
                <a:gd name="connsiteY8" fmla="*/ 4943 h 3037529"/>
                <a:gd name="connsiteX0" fmla="*/ 2069507 w 4738249"/>
                <a:gd name="connsiteY0" fmla="*/ 269 h 3195263"/>
                <a:gd name="connsiteX1" fmla="*/ 488104 w 4738249"/>
                <a:gd name="connsiteY1" fmla="*/ 383482 h 3195263"/>
                <a:gd name="connsiteX2" fmla="*/ 424 w 4738249"/>
                <a:gd name="connsiteY2" fmla="*/ 1733752 h 3195263"/>
                <a:gd name="connsiteX3" fmla="*/ 545608 w 4738249"/>
                <a:gd name="connsiteY3" fmla="*/ 3109793 h 3195263"/>
                <a:gd name="connsiteX4" fmla="*/ 1906986 w 4738249"/>
                <a:gd name="connsiteY4" fmla="*/ 3042289 h 3195263"/>
                <a:gd name="connsiteX5" fmla="*/ 4201677 w 4738249"/>
                <a:gd name="connsiteY5" fmla="*/ 2990600 h 3195263"/>
                <a:gd name="connsiteX6" fmla="*/ 4732444 w 4738249"/>
                <a:gd name="connsiteY6" fmla="*/ 1702358 h 3195263"/>
                <a:gd name="connsiteX7" fmla="*/ 3938992 w 4738249"/>
                <a:gd name="connsiteY7" fmla="*/ 420750 h 3195263"/>
                <a:gd name="connsiteX8" fmla="*/ 2069507 w 4738249"/>
                <a:gd name="connsiteY8" fmla="*/ 269 h 3195263"/>
                <a:gd name="connsiteX0" fmla="*/ 2069507 w 4557687"/>
                <a:gd name="connsiteY0" fmla="*/ 269 h 3195263"/>
                <a:gd name="connsiteX1" fmla="*/ 488104 w 4557687"/>
                <a:gd name="connsiteY1" fmla="*/ 383482 h 3195263"/>
                <a:gd name="connsiteX2" fmla="*/ 424 w 4557687"/>
                <a:gd name="connsiteY2" fmla="*/ 1733752 h 3195263"/>
                <a:gd name="connsiteX3" fmla="*/ 545608 w 4557687"/>
                <a:gd name="connsiteY3" fmla="*/ 3109793 h 3195263"/>
                <a:gd name="connsiteX4" fmla="*/ 1906986 w 4557687"/>
                <a:gd name="connsiteY4" fmla="*/ 3042289 h 3195263"/>
                <a:gd name="connsiteX5" fmla="*/ 4201677 w 4557687"/>
                <a:gd name="connsiteY5" fmla="*/ 2990600 h 3195263"/>
                <a:gd name="connsiteX6" fmla="*/ 4549113 w 4557687"/>
                <a:gd name="connsiteY6" fmla="*/ 1702359 h 3195263"/>
                <a:gd name="connsiteX7" fmla="*/ 3938992 w 4557687"/>
                <a:gd name="connsiteY7" fmla="*/ 420750 h 3195263"/>
                <a:gd name="connsiteX8" fmla="*/ 2069507 w 4557687"/>
                <a:gd name="connsiteY8" fmla="*/ 269 h 3195263"/>
                <a:gd name="connsiteX0" fmla="*/ 2069507 w 4554331"/>
                <a:gd name="connsiteY0" fmla="*/ 269 h 3195263"/>
                <a:gd name="connsiteX1" fmla="*/ 488104 w 4554331"/>
                <a:gd name="connsiteY1" fmla="*/ 383482 h 3195263"/>
                <a:gd name="connsiteX2" fmla="*/ 424 w 4554331"/>
                <a:gd name="connsiteY2" fmla="*/ 1733752 h 3195263"/>
                <a:gd name="connsiteX3" fmla="*/ 545608 w 4554331"/>
                <a:gd name="connsiteY3" fmla="*/ 3109793 h 3195263"/>
                <a:gd name="connsiteX4" fmla="*/ 1906986 w 4554331"/>
                <a:gd name="connsiteY4" fmla="*/ 3042289 h 3195263"/>
                <a:gd name="connsiteX5" fmla="*/ 4201677 w 4554331"/>
                <a:gd name="connsiteY5" fmla="*/ 2990600 h 3195263"/>
                <a:gd name="connsiteX6" fmla="*/ 4549113 w 4554331"/>
                <a:gd name="connsiteY6" fmla="*/ 1702359 h 3195263"/>
                <a:gd name="connsiteX7" fmla="*/ 3732744 w 4554331"/>
                <a:gd name="connsiteY7" fmla="*/ 420750 h 3195263"/>
                <a:gd name="connsiteX8" fmla="*/ 2069507 w 4554331"/>
                <a:gd name="connsiteY8" fmla="*/ 269 h 3195263"/>
                <a:gd name="connsiteX0" fmla="*/ 2069507 w 4554330"/>
                <a:gd name="connsiteY0" fmla="*/ 269 h 3193303"/>
                <a:gd name="connsiteX1" fmla="*/ 488104 w 4554330"/>
                <a:gd name="connsiteY1" fmla="*/ 383482 h 3193303"/>
                <a:gd name="connsiteX2" fmla="*/ 424 w 4554330"/>
                <a:gd name="connsiteY2" fmla="*/ 1733752 h 3193303"/>
                <a:gd name="connsiteX3" fmla="*/ 545608 w 4554330"/>
                <a:gd name="connsiteY3" fmla="*/ 3109793 h 3193303"/>
                <a:gd name="connsiteX4" fmla="*/ 1906986 w 4554330"/>
                <a:gd name="connsiteY4" fmla="*/ 3042289 h 3193303"/>
                <a:gd name="connsiteX5" fmla="*/ 4006887 w 4554330"/>
                <a:gd name="connsiteY5" fmla="*/ 3058270 h 3193303"/>
                <a:gd name="connsiteX6" fmla="*/ 4549113 w 4554330"/>
                <a:gd name="connsiteY6" fmla="*/ 1702359 h 3193303"/>
                <a:gd name="connsiteX7" fmla="*/ 3732744 w 4554330"/>
                <a:gd name="connsiteY7" fmla="*/ 420750 h 3193303"/>
                <a:gd name="connsiteX8" fmla="*/ 2069507 w 4554330"/>
                <a:gd name="connsiteY8" fmla="*/ 269 h 3193303"/>
                <a:gd name="connsiteX0" fmla="*/ 2069507 w 4452239"/>
                <a:gd name="connsiteY0" fmla="*/ 269 h 3193303"/>
                <a:gd name="connsiteX1" fmla="*/ 488104 w 4452239"/>
                <a:gd name="connsiteY1" fmla="*/ 383482 h 3193303"/>
                <a:gd name="connsiteX2" fmla="*/ 424 w 4452239"/>
                <a:gd name="connsiteY2" fmla="*/ 1733752 h 3193303"/>
                <a:gd name="connsiteX3" fmla="*/ 545608 w 4452239"/>
                <a:gd name="connsiteY3" fmla="*/ 3109793 h 3193303"/>
                <a:gd name="connsiteX4" fmla="*/ 1906986 w 4452239"/>
                <a:gd name="connsiteY4" fmla="*/ 3042289 h 3193303"/>
                <a:gd name="connsiteX5" fmla="*/ 4006887 w 4452239"/>
                <a:gd name="connsiteY5" fmla="*/ 3058270 h 3193303"/>
                <a:gd name="connsiteX6" fmla="*/ 4445989 w 4452239"/>
                <a:gd name="connsiteY6" fmla="*/ 1742961 h 3193303"/>
                <a:gd name="connsiteX7" fmla="*/ 3732744 w 4452239"/>
                <a:gd name="connsiteY7" fmla="*/ 420750 h 3193303"/>
                <a:gd name="connsiteX8" fmla="*/ 2069507 w 4452239"/>
                <a:gd name="connsiteY8" fmla="*/ 269 h 3193303"/>
                <a:gd name="connsiteX0" fmla="*/ 2069507 w 4445989"/>
                <a:gd name="connsiteY0" fmla="*/ 269 h 3193303"/>
                <a:gd name="connsiteX1" fmla="*/ 488104 w 4445989"/>
                <a:gd name="connsiteY1" fmla="*/ 383482 h 3193303"/>
                <a:gd name="connsiteX2" fmla="*/ 424 w 4445989"/>
                <a:gd name="connsiteY2" fmla="*/ 1733752 h 3193303"/>
                <a:gd name="connsiteX3" fmla="*/ 545608 w 4445989"/>
                <a:gd name="connsiteY3" fmla="*/ 3109793 h 3193303"/>
                <a:gd name="connsiteX4" fmla="*/ 1906986 w 4445989"/>
                <a:gd name="connsiteY4" fmla="*/ 3042289 h 3193303"/>
                <a:gd name="connsiteX5" fmla="*/ 4006887 w 4445989"/>
                <a:gd name="connsiteY5" fmla="*/ 3058270 h 3193303"/>
                <a:gd name="connsiteX6" fmla="*/ 4445989 w 4445989"/>
                <a:gd name="connsiteY6" fmla="*/ 1742961 h 3193303"/>
                <a:gd name="connsiteX7" fmla="*/ 3732744 w 4445989"/>
                <a:gd name="connsiteY7" fmla="*/ 420750 h 3193303"/>
                <a:gd name="connsiteX8" fmla="*/ 2069507 w 4445989"/>
                <a:gd name="connsiteY8" fmla="*/ 269 h 3193303"/>
                <a:gd name="connsiteX0" fmla="*/ 2069507 w 4475393"/>
                <a:gd name="connsiteY0" fmla="*/ 269 h 3193303"/>
                <a:gd name="connsiteX1" fmla="*/ 488104 w 4475393"/>
                <a:gd name="connsiteY1" fmla="*/ 383482 h 3193303"/>
                <a:gd name="connsiteX2" fmla="*/ 424 w 4475393"/>
                <a:gd name="connsiteY2" fmla="*/ 1733752 h 3193303"/>
                <a:gd name="connsiteX3" fmla="*/ 545608 w 4475393"/>
                <a:gd name="connsiteY3" fmla="*/ 3109793 h 3193303"/>
                <a:gd name="connsiteX4" fmla="*/ 1906986 w 4475393"/>
                <a:gd name="connsiteY4" fmla="*/ 3042289 h 3193303"/>
                <a:gd name="connsiteX5" fmla="*/ 4006887 w 4475393"/>
                <a:gd name="connsiteY5" fmla="*/ 3058270 h 3193303"/>
                <a:gd name="connsiteX6" fmla="*/ 4445989 w 4475393"/>
                <a:gd name="connsiteY6" fmla="*/ 1742961 h 3193303"/>
                <a:gd name="connsiteX7" fmla="*/ 3732744 w 4475393"/>
                <a:gd name="connsiteY7" fmla="*/ 420750 h 3193303"/>
                <a:gd name="connsiteX8" fmla="*/ 2069507 w 4475393"/>
                <a:gd name="connsiteY8" fmla="*/ 269 h 3193303"/>
                <a:gd name="connsiteX0" fmla="*/ 2069507 w 4549070"/>
                <a:gd name="connsiteY0" fmla="*/ 269 h 3193303"/>
                <a:gd name="connsiteX1" fmla="*/ 488104 w 4549070"/>
                <a:gd name="connsiteY1" fmla="*/ 383482 h 3193303"/>
                <a:gd name="connsiteX2" fmla="*/ 424 w 4549070"/>
                <a:gd name="connsiteY2" fmla="*/ 1733752 h 3193303"/>
                <a:gd name="connsiteX3" fmla="*/ 545608 w 4549070"/>
                <a:gd name="connsiteY3" fmla="*/ 3109793 h 3193303"/>
                <a:gd name="connsiteX4" fmla="*/ 1906986 w 4549070"/>
                <a:gd name="connsiteY4" fmla="*/ 3042289 h 3193303"/>
                <a:gd name="connsiteX5" fmla="*/ 4006887 w 4549070"/>
                <a:gd name="connsiteY5" fmla="*/ 3058270 h 3193303"/>
                <a:gd name="connsiteX6" fmla="*/ 4526196 w 4549070"/>
                <a:gd name="connsiteY6" fmla="*/ 1742961 h 3193303"/>
                <a:gd name="connsiteX7" fmla="*/ 3732744 w 4549070"/>
                <a:gd name="connsiteY7" fmla="*/ 420750 h 3193303"/>
                <a:gd name="connsiteX8" fmla="*/ 2069507 w 4549070"/>
                <a:gd name="connsiteY8" fmla="*/ 269 h 3193303"/>
                <a:gd name="connsiteX0" fmla="*/ 2069507 w 4528648"/>
                <a:gd name="connsiteY0" fmla="*/ 269 h 3193303"/>
                <a:gd name="connsiteX1" fmla="*/ 488104 w 4528648"/>
                <a:gd name="connsiteY1" fmla="*/ 383482 h 3193303"/>
                <a:gd name="connsiteX2" fmla="*/ 424 w 4528648"/>
                <a:gd name="connsiteY2" fmla="*/ 1733752 h 3193303"/>
                <a:gd name="connsiteX3" fmla="*/ 545608 w 4528648"/>
                <a:gd name="connsiteY3" fmla="*/ 3109793 h 3193303"/>
                <a:gd name="connsiteX4" fmla="*/ 1906986 w 4528648"/>
                <a:gd name="connsiteY4" fmla="*/ 3042289 h 3193303"/>
                <a:gd name="connsiteX5" fmla="*/ 4006887 w 4528648"/>
                <a:gd name="connsiteY5" fmla="*/ 3058270 h 3193303"/>
                <a:gd name="connsiteX6" fmla="*/ 4526196 w 4528648"/>
                <a:gd name="connsiteY6" fmla="*/ 1742961 h 3193303"/>
                <a:gd name="connsiteX7" fmla="*/ 3732744 w 4528648"/>
                <a:gd name="connsiteY7" fmla="*/ 420750 h 3193303"/>
                <a:gd name="connsiteX8" fmla="*/ 2069507 w 4528648"/>
                <a:gd name="connsiteY8" fmla="*/ 269 h 3193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28648" h="3193303">
                  <a:moveTo>
                    <a:pt x="2069507" y="269"/>
                  </a:moveTo>
                  <a:cubicBezTo>
                    <a:pt x="1528734" y="-5942"/>
                    <a:pt x="832951" y="94568"/>
                    <a:pt x="488104" y="383482"/>
                  </a:cubicBezTo>
                  <a:cubicBezTo>
                    <a:pt x="143257" y="672396"/>
                    <a:pt x="-9160" y="1279367"/>
                    <a:pt x="424" y="1733752"/>
                  </a:cubicBezTo>
                  <a:cubicBezTo>
                    <a:pt x="10008" y="2188137"/>
                    <a:pt x="227848" y="2891704"/>
                    <a:pt x="545608" y="3109793"/>
                  </a:cubicBezTo>
                  <a:cubicBezTo>
                    <a:pt x="863368" y="3327882"/>
                    <a:pt x="1330106" y="3050876"/>
                    <a:pt x="1906986" y="3042289"/>
                  </a:cubicBezTo>
                  <a:cubicBezTo>
                    <a:pt x="2483866" y="3033702"/>
                    <a:pt x="3570352" y="3274825"/>
                    <a:pt x="4006887" y="3058270"/>
                  </a:cubicBezTo>
                  <a:cubicBezTo>
                    <a:pt x="4443422" y="2841715"/>
                    <a:pt x="4546772" y="2215255"/>
                    <a:pt x="4526196" y="1742961"/>
                  </a:cubicBezTo>
                  <a:cubicBezTo>
                    <a:pt x="4505620" y="1270667"/>
                    <a:pt x="4142192" y="711199"/>
                    <a:pt x="3732744" y="420750"/>
                  </a:cubicBezTo>
                  <a:cubicBezTo>
                    <a:pt x="3323296" y="130301"/>
                    <a:pt x="2610280" y="6480"/>
                    <a:pt x="2069507" y="269"/>
                  </a:cubicBezTo>
                  <a:close/>
                </a:path>
              </a:pathLst>
            </a:cu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rIns="39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a:ln>
                  <a:noFill/>
                </a:ln>
                <a:solidFill>
                  <a:schemeClr val="bg1"/>
                </a:solidFill>
                <a:effectLst/>
                <a:uLnTx/>
                <a:uFillTx/>
                <a:latin typeface="Open Sans Light"/>
                <a:ea typeface="+mn-ea"/>
                <a:cs typeface="+mn-cs"/>
              </a:endParaRPr>
            </a:p>
          </p:txBody>
        </p:sp>
        <p:sp>
          <p:nvSpPr>
            <p:cNvPr id="26" name="Frihandsfigur: Form 25">
              <a:extLst>
                <a:ext uri="{FF2B5EF4-FFF2-40B4-BE49-F238E27FC236}">
                  <a16:creationId xmlns:a16="http://schemas.microsoft.com/office/drawing/2014/main" id="{F4064FA3-6A5F-9A2F-83E2-337696968153}"/>
                </a:ext>
              </a:extLst>
            </p:cNvPr>
            <p:cNvSpPr/>
            <p:nvPr/>
          </p:nvSpPr>
          <p:spPr>
            <a:xfrm>
              <a:off x="8310545" y="3821193"/>
              <a:ext cx="3455086" cy="1849078"/>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42813"/>
                <a:gd name="connsiteY0" fmla="*/ 52749 h 2676838"/>
                <a:gd name="connsiteX1" fmla="*/ 487794 w 4742813"/>
                <a:gd name="connsiteY1" fmla="*/ 273554 h 2676838"/>
                <a:gd name="connsiteX2" fmla="*/ 114 w 4742813"/>
                <a:gd name="connsiteY2" fmla="*/ 1623824 h 2676838"/>
                <a:gd name="connsiteX3" fmla="*/ 518274 w 4742813"/>
                <a:gd name="connsiteY3" fmla="*/ 2526175 h 2676838"/>
                <a:gd name="connsiteX4" fmla="*/ 2514714 w 4742813"/>
                <a:gd name="connsiteY4" fmla="*/ 2492504 h 2676838"/>
                <a:gd name="connsiteX5" fmla="*/ 4419714 w 4742813"/>
                <a:gd name="connsiteY5" fmla="*/ 2631851 h 2676838"/>
                <a:gd name="connsiteX6" fmla="*/ 4732134 w 4742813"/>
                <a:gd name="connsiteY6" fmla="*/ 1592430 h 2676838"/>
                <a:gd name="connsiteX7" fmla="*/ 3967221 w 4742813"/>
                <a:gd name="connsiteY7" fmla="*/ 155180 h 2676838"/>
                <a:gd name="connsiteX8" fmla="*/ 1966074 w 4742813"/>
                <a:gd name="connsiteY8" fmla="*/ 52749 h 2676838"/>
                <a:gd name="connsiteX0" fmla="*/ 1966074 w 4565430"/>
                <a:gd name="connsiteY0" fmla="*/ 21271 h 2681247"/>
                <a:gd name="connsiteX1" fmla="*/ 487794 w 4565430"/>
                <a:gd name="connsiteY1" fmla="*/ 242076 h 2681247"/>
                <a:gd name="connsiteX2" fmla="*/ 114 w 4565430"/>
                <a:gd name="connsiteY2" fmla="*/ 1592346 h 2681247"/>
                <a:gd name="connsiteX3" fmla="*/ 518274 w 4565430"/>
                <a:gd name="connsiteY3" fmla="*/ 2494697 h 2681247"/>
                <a:gd name="connsiteX4" fmla="*/ 2514714 w 4565430"/>
                <a:gd name="connsiteY4" fmla="*/ 2461026 h 2681247"/>
                <a:gd name="connsiteX5" fmla="*/ 4419714 w 4565430"/>
                <a:gd name="connsiteY5" fmla="*/ 2600373 h 2681247"/>
                <a:gd name="connsiteX6" fmla="*/ 4421360 w 4565430"/>
                <a:gd name="connsiteY6" fmla="*/ 1036507 h 2681247"/>
                <a:gd name="connsiteX7" fmla="*/ 3967221 w 4565430"/>
                <a:gd name="connsiteY7" fmla="*/ 123702 h 2681247"/>
                <a:gd name="connsiteX8" fmla="*/ 1966074 w 4565430"/>
                <a:gd name="connsiteY8" fmla="*/ 21271 h 2681247"/>
                <a:gd name="connsiteX0" fmla="*/ 1966074 w 4565430"/>
                <a:gd name="connsiteY0" fmla="*/ 21271 h 2681249"/>
                <a:gd name="connsiteX1" fmla="*/ 487794 w 4565430"/>
                <a:gd name="connsiteY1" fmla="*/ 242076 h 2681249"/>
                <a:gd name="connsiteX2" fmla="*/ 114 w 4565430"/>
                <a:gd name="connsiteY2" fmla="*/ 1592346 h 2681249"/>
                <a:gd name="connsiteX3" fmla="*/ 518274 w 4565430"/>
                <a:gd name="connsiteY3" fmla="*/ 2494697 h 2681249"/>
                <a:gd name="connsiteX4" fmla="*/ 2514714 w 4565430"/>
                <a:gd name="connsiteY4" fmla="*/ 2461026 h 2681249"/>
                <a:gd name="connsiteX5" fmla="*/ 4419714 w 4565430"/>
                <a:gd name="connsiteY5" fmla="*/ 2600373 h 2681249"/>
                <a:gd name="connsiteX6" fmla="*/ 4421360 w 4565430"/>
                <a:gd name="connsiteY6" fmla="*/ 1036507 h 2681249"/>
                <a:gd name="connsiteX7" fmla="*/ 3967221 w 4565430"/>
                <a:gd name="connsiteY7" fmla="*/ 123702 h 2681249"/>
                <a:gd name="connsiteX8" fmla="*/ 1966074 w 4565430"/>
                <a:gd name="connsiteY8" fmla="*/ 21271 h 2681249"/>
                <a:gd name="connsiteX0" fmla="*/ 1966074 w 4640401"/>
                <a:gd name="connsiteY0" fmla="*/ 21271 h 2681247"/>
                <a:gd name="connsiteX1" fmla="*/ 487794 w 4640401"/>
                <a:gd name="connsiteY1" fmla="*/ 242076 h 2681247"/>
                <a:gd name="connsiteX2" fmla="*/ 114 w 4640401"/>
                <a:gd name="connsiteY2" fmla="*/ 1592346 h 2681247"/>
                <a:gd name="connsiteX3" fmla="*/ 518274 w 4640401"/>
                <a:gd name="connsiteY3" fmla="*/ 2494697 h 2681247"/>
                <a:gd name="connsiteX4" fmla="*/ 2514714 w 4640401"/>
                <a:gd name="connsiteY4" fmla="*/ 2461026 h 2681247"/>
                <a:gd name="connsiteX5" fmla="*/ 4419714 w 4640401"/>
                <a:gd name="connsiteY5" fmla="*/ 2600373 h 2681247"/>
                <a:gd name="connsiteX6" fmla="*/ 4421360 w 4640401"/>
                <a:gd name="connsiteY6" fmla="*/ 1036507 h 2681247"/>
                <a:gd name="connsiteX7" fmla="*/ 3967221 w 4640401"/>
                <a:gd name="connsiteY7" fmla="*/ 123702 h 2681247"/>
                <a:gd name="connsiteX8" fmla="*/ 1966074 w 4640401"/>
                <a:gd name="connsiteY8" fmla="*/ 21271 h 2681247"/>
                <a:gd name="connsiteX0" fmla="*/ 1966074 w 4621548"/>
                <a:gd name="connsiteY0" fmla="*/ 21271 h 2681249"/>
                <a:gd name="connsiteX1" fmla="*/ 487794 w 4621548"/>
                <a:gd name="connsiteY1" fmla="*/ 242076 h 2681249"/>
                <a:gd name="connsiteX2" fmla="*/ 114 w 4621548"/>
                <a:gd name="connsiteY2" fmla="*/ 1592346 h 2681249"/>
                <a:gd name="connsiteX3" fmla="*/ 518274 w 4621548"/>
                <a:gd name="connsiteY3" fmla="*/ 2494697 h 2681249"/>
                <a:gd name="connsiteX4" fmla="*/ 2514714 w 4621548"/>
                <a:gd name="connsiteY4" fmla="*/ 2461026 h 2681249"/>
                <a:gd name="connsiteX5" fmla="*/ 4419714 w 4621548"/>
                <a:gd name="connsiteY5" fmla="*/ 2600373 h 2681249"/>
                <a:gd name="connsiteX6" fmla="*/ 4421360 w 4621548"/>
                <a:gd name="connsiteY6" fmla="*/ 1036507 h 2681249"/>
                <a:gd name="connsiteX7" fmla="*/ 3967221 w 4621548"/>
                <a:gd name="connsiteY7" fmla="*/ 123702 h 2681249"/>
                <a:gd name="connsiteX8" fmla="*/ 1966074 w 4621548"/>
                <a:gd name="connsiteY8" fmla="*/ 21271 h 2681249"/>
                <a:gd name="connsiteX0" fmla="*/ 1966074 w 4599620"/>
                <a:gd name="connsiteY0" fmla="*/ 95978 h 2755955"/>
                <a:gd name="connsiteX1" fmla="*/ 487794 w 4599620"/>
                <a:gd name="connsiteY1" fmla="*/ 316783 h 2755955"/>
                <a:gd name="connsiteX2" fmla="*/ 114 w 4599620"/>
                <a:gd name="connsiteY2" fmla="*/ 1667053 h 2755955"/>
                <a:gd name="connsiteX3" fmla="*/ 518274 w 4599620"/>
                <a:gd name="connsiteY3" fmla="*/ 2569404 h 2755955"/>
                <a:gd name="connsiteX4" fmla="*/ 2514714 w 4599620"/>
                <a:gd name="connsiteY4" fmla="*/ 2535733 h 2755955"/>
                <a:gd name="connsiteX5" fmla="*/ 4419714 w 4599620"/>
                <a:gd name="connsiteY5" fmla="*/ 2675080 h 2755955"/>
                <a:gd name="connsiteX6" fmla="*/ 4421360 w 4599620"/>
                <a:gd name="connsiteY6" fmla="*/ 1111214 h 2755955"/>
                <a:gd name="connsiteX7" fmla="*/ 3548351 w 4599620"/>
                <a:gd name="connsiteY7" fmla="*/ 79986 h 2755955"/>
                <a:gd name="connsiteX8" fmla="*/ 1966074 w 4599620"/>
                <a:gd name="connsiteY8" fmla="*/ 95978 h 2755955"/>
                <a:gd name="connsiteX0" fmla="*/ 1966074 w 4536852"/>
                <a:gd name="connsiteY0" fmla="*/ 99730 h 2756159"/>
                <a:gd name="connsiteX1" fmla="*/ 487794 w 4536852"/>
                <a:gd name="connsiteY1" fmla="*/ 320535 h 2756159"/>
                <a:gd name="connsiteX2" fmla="*/ 114 w 4536852"/>
                <a:gd name="connsiteY2" fmla="*/ 1670805 h 2756159"/>
                <a:gd name="connsiteX3" fmla="*/ 518274 w 4536852"/>
                <a:gd name="connsiteY3" fmla="*/ 2573156 h 2756159"/>
                <a:gd name="connsiteX4" fmla="*/ 2514714 w 4536852"/>
                <a:gd name="connsiteY4" fmla="*/ 2539485 h 2756159"/>
                <a:gd name="connsiteX5" fmla="*/ 4419714 w 4536852"/>
                <a:gd name="connsiteY5" fmla="*/ 2678832 h 2756159"/>
                <a:gd name="connsiteX6" fmla="*/ 4245705 w 4536852"/>
                <a:gd name="connsiteY6" fmla="*/ 1165719 h 2756159"/>
                <a:gd name="connsiteX7" fmla="*/ 3548351 w 4536852"/>
                <a:gd name="connsiteY7" fmla="*/ 83738 h 2756159"/>
                <a:gd name="connsiteX8" fmla="*/ 1966074 w 4536852"/>
                <a:gd name="connsiteY8" fmla="*/ 99730 h 2756159"/>
                <a:gd name="connsiteX0" fmla="*/ 1966074 w 4675770"/>
                <a:gd name="connsiteY0" fmla="*/ 99730 h 2634471"/>
                <a:gd name="connsiteX1" fmla="*/ 487794 w 4675770"/>
                <a:gd name="connsiteY1" fmla="*/ 320535 h 2634471"/>
                <a:gd name="connsiteX2" fmla="*/ 114 w 4675770"/>
                <a:gd name="connsiteY2" fmla="*/ 1670805 h 2634471"/>
                <a:gd name="connsiteX3" fmla="*/ 518274 w 4675770"/>
                <a:gd name="connsiteY3" fmla="*/ 2573156 h 2634471"/>
                <a:gd name="connsiteX4" fmla="*/ 2514714 w 4675770"/>
                <a:gd name="connsiteY4" fmla="*/ 2539485 h 2634471"/>
                <a:gd name="connsiteX5" fmla="*/ 4581859 w 4675770"/>
                <a:gd name="connsiteY5" fmla="*/ 2425068 h 2634471"/>
                <a:gd name="connsiteX6" fmla="*/ 4245705 w 4675770"/>
                <a:gd name="connsiteY6" fmla="*/ 1165719 h 2634471"/>
                <a:gd name="connsiteX7" fmla="*/ 3548351 w 4675770"/>
                <a:gd name="connsiteY7" fmla="*/ 83738 h 2634471"/>
                <a:gd name="connsiteX8" fmla="*/ 1966074 w 4675770"/>
                <a:gd name="connsiteY8" fmla="*/ 99730 h 2634471"/>
                <a:gd name="connsiteX0" fmla="*/ 2047112 w 4756807"/>
                <a:gd name="connsiteY0" fmla="*/ 99730 h 2604556"/>
                <a:gd name="connsiteX1" fmla="*/ 568832 w 4756807"/>
                <a:gd name="connsiteY1" fmla="*/ 320535 h 2604556"/>
                <a:gd name="connsiteX2" fmla="*/ 81 w 4756807"/>
                <a:gd name="connsiteY2" fmla="*/ 2076825 h 2604556"/>
                <a:gd name="connsiteX3" fmla="*/ 599312 w 4756807"/>
                <a:gd name="connsiteY3" fmla="*/ 2573156 h 2604556"/>
                <a:gd name="connsiteX4" fmla="*/ 2595752 w 4756807"/>
                <a:gd name="connsiteY4" fmla="*/ 2539485 h 2604556"/>
                <a:gd name="connsiteX5" fmla="*/ 4662897 w 4756807"/>
                <a:gd name="connsiteY5" fmla="*/ 2425068 h 2604556"/>
                <a:gd name="connsiteX6" fmla="*/ 4326743 w 4756807"/>
                <a:gd name="connsiteY6" fmla="*/ 1165719 h 2604556"/>
                <a:gd name="connsiteX7" fmla="*/ 3629389 w 4756807"/>
                <a:gd name="connsiteY7" fmla="*/ 83738 h 2604556"/>
                <a:gd name="connsiteX8" fmla="*/ 2047112 w 4756807"/>
                <a:gd name="connsiteY8" fmla="*/ 99730 h 2604556"/>
                <a:gd name="connsiteX0" fmla="*/ 2061345 w 4771040"/>
                <a:gd name="connsiteY0" fmla="*/ 99730 h 2604556"/>
                <a:gd name="connsiteX1" fmla="*/ 583065 w 4771040"/>
                <a:gd name="connsiteY1" fmla="*/ 320535 h 2604556"/>
                <a:gd name="connsiteX2" fmla="*/ 219602 w 4771040"/>
                <a:gd name="connsiteY2" fmla="*/ 1070951 h 2604556"/>
                <a:gd name="connsiteX3" fmla="*/ 14314 w 4771040"/>
                <a:gd name="connsiteY3" fmla="*/ 2076825 h 2604556"/>
                <a:gd name="connsiteX4" fmla="*/ 613545 w 4771040"/>
                <a:gd name="connsiteY4" fmla="*/ 2573156 h 2604556"/>
                <a:gd name="connsiteX5" fmla="*/ 2609985 w 4771040"/>
                <a:gd name="connsiteY5" fmla="*/ 2539485 h 2604556"/>
                <a:gd name="connsiteX6" fmla="*/ 4677130 w 4771040"/>
                <a:gd name="connsiteY6" fmla="*/ 2425068 h 2604556"/>
                <a:gd name="connsiteX7" fmla="*/ 4340976 w 4771040"/>
                <a:gd name="connsiteY7" fmla="*/ 1165719 h 2604556"/>
                <a:gd name="connsiteX8" fmla="*/ 3643622 w 4771040"/>
                <a:gd name="connsiteY8" fmla="*/ 83738 h 2604556"/>
                <a:gd name="connsiteX9" fmla="*/ 2061345 w 4771040"/>
                <a:gd name="connsiteY9" fmla="*/ 99730 h 2604556"/>
                <a:gd name="connsiteX0" fmla="*/ 2053438 w 4763133"/>
                <a:gd name="connsiteY0" fmla="*/ 99730 h 2604556"/>
                <a:gd name="connsiteX1" fmla="*/ 575158 w 4763133"/>
                <a:gd name="connsiteY1" fmla="*/ 320535 h 2604556"/>
                <a:gd name="connsiteX2" fmla="*/ 306278 w 4763133"/>
                <a:gd name="connsiteY2" fmla="*/ 1104785 h 2604556"/>
                <a:gd name="connsiteX3" fmla="*/ 6407 w 4763133"/>
                <a:gd name="connsiteY3" fmla="*/ 2076825 h 2604556"/>
                <a:gd name="connsiteX4" fmla="*/ 605638 w 4763133"/>
                <a:gd name="connsiteY4" fmla="*/ 2573156 h 2604556"/>
                <a:gd name="connsiteX5" fmla="*/ 2602078 w 4763133"/>
                <a:gd name="connsiteY5" fmla="*/ 2539485 h 2604556"/>
                <a:gd name="connsiteX6" fmla="*/ 4669223 w 4763133"/>
                <a:gd name="connsiteY6" fmla="*/ 2425068 h 2604556"/>
                <a:gd name="connsiteX7" fmla="*/ 4333069 w 4763133"/>
                <a:gd name="connsiteY7" fmla="*/ 1165719 h 2604556"/>
                <a:gd name="connsiteX8" fmla="*/ 3635715 w 4763133"/>
                <a:gd name="connsiteY8" fmla="*/ 83738 h 2604556"/>
                <a:gd name="connsiteX9" fmla="*/ 2053438 w 4763133"/>
                <a:gd name="connsiteY9" fmla="*/ 99730 h 2604556"/>
                <a:gd name="connsiteX0" fmla="*/ 2013920 w 4723615"/>
                <a:gd name="connsiteY0" fmla="*/ 99730 h 2584881"/>
                <a:gd name="connsiteX1" fmla="*/ 535640 w 4723615"/>
                <a:gd name="connsiteY1" fmla="*/ 320535 h 2584881"/>
                <a:gd name="connsiteX2" fmla="*/ 266760 w 4723615"/>
                <a:gd name="connsiteY2" fmla="*/ 1104785 h 2584881"/>
                <a:gd name="connsiteX3" fmla="*/ 7425 w 4723615"/>
                <a:gd name="connsiteY3" fmla="*/ 2347505 h 2584881"/>
                <a:gd name="connsiteX4" fmla="*/ 566120 w 4723615"/>
                <a:gd name="connsiteY4" fmla="*/ 2573156 h 2584881"/>
                <a:gd name="connsiteX5" fmla="*/ 2562560 w 4723615"/>
                <a:gd name="connsiteY5" fmla="*/ 2539485 h 2584881"/>
                <a:gd name="connsiteX6" fmla="*/ 4629705 w 4723615"/>
                <a:gd name="connsiteY6" fmla="*/ 2425068 h 2584881"/>
                <a:gd name="connsiteX7" fmla="*/ 4293551 w 4723615"/>
                <a:gd name="connsiteY7" fmla="*/ 1165719 h 2584881"/>
                <a:gd name="connsiteX8" fmla="*/ 3596197 w 4723615"/>
                <a:gd name="connsiteY8" fmla="*/ 83738 h 2584881"/>
                <a:gd name="connsiteX9" fmla="*/ 2013920 w 4723615"/>
                <a:gd name="connsiteY9" fmla="*/ 99730 h 2584881"/>
                <a:gd name="connsiteX0" fmla="*/ 2018737 w 4728432"/>
                <a:gd name="connsiteY0" fmla="*/ 99730 h 2896906"/>
                <a:gd name="connsiteX1" fmla="*/ 540457 w 4728432"/>
                <a:gd name="connsiteY1" fmla="*/ 320535 h 2896906"/>
                <a:gd name="connsiteX2" fmla="*/ 271577 w 4728432"/>
                <a:gd name="connsiteY2" fmla="*/ 1104785 h 2896906"/>
                <a:gd name="connsiteX3" fmla="*/ 12242 w 4728432"/>
                <a:gd name="connsiteY3" fmla="*/ 2347505 h 2896906"/>
                <a:gd name="connsiteX4" fmla="*/ 679032 w 4728432"/>
                <a:gd name="connsiteY4" fmla="*/ 2894591 h 2896906"/>
                <a:gd name="connsiteX5" fmla="*/ 2567377 w 4728432"/>
                <a:gd name="connsiteY5" fmla="*/ 2539485 h 2896906"/>
                <a:gd name="connsiteX6" fmla="*/ 4634522 w 4728432"/>
                <a:gd name="connsiteY6" fmla="*/ 2425068 h 2896906"/>
                <a:gd name="connsiteX7" fmla="*/ 4298368 w 4728432"/>
                <a:gd name="connsiteY7" fmla="*/ 1165719 h 2896906"/>
                <a:gd name="connsiteX8" fmla="*/ 3601014 w 4728432"/>
                <a:gd name="connsiteY8" fmla="*/ 83738 h 2896906"/>
                <a:gd name="connsiteX9" fmla="*/ 2018737 w 4728432"/>
                <a:gd name="connsiteY9" fmla="*/ 99730 h 2896906"/>
                <a:gd name="connsiteX0" fmla="*/ 2018737 w 4728432"/>
                <a:gd name="connsiteY0" fmla="*/ 99730 h 2909754"/>
                <a:gd name="connsiteX1" fmla="*/ 540457 w 4728432"/>
                <a:gd name="connsiteY1" fmla="*/ 320535 h 2909754"/>
                <a:gd name="connsiteX2" fmla="*/ 271577 w 4728432"/>
                <a:gd name="connsiteY2" fmla="*/ 1104785 h 2909754"/>
                <a:gd name="connsiteX3" fmla="*/ 12243 w 4728432"/>
                <a:gd name="connsiteY3" fmla="*/ 1975319 h 2909754"/>
                <a:gd name="connsiteX4" fmla="*/ 679032 w 4728432"/>
                <a:gd name="connsiteY4" fmla="*/ 2894591 h 2909754"/>
                <a:gd name="connsiteX5" fmla="*/ 2567377 w 4728432"/>
                <a:gd name="connsiteY5" fmla="*/ 2539485 h 2909754"/>
                <a:gd name="connsiteX6" fmla="*/ 4634522 w 4728432"/>
                <a:gd name="connsiteY6" fmla="*/ 2425068 h 2909754"/>
                <a:gd name="connsiteX7" fmla="*/ 4298368 w 4728432"/>
                <a:gd name="connsiteY7" fmla="*/ 1165719 h 2909754"/>
                <a:gd name="connsiteX8" fmla="*/ 3601014 w 4728432"/>
                <a:gd name="connsiteY8" fmla="*/ 83738 h 2909754"/>
                <a:gd name="connsiteX9" fmla="*/ 2018737 w 4728432"/>
                <a:gd name="connsiteY9" fmla="*/ 99730 h 2909754"/>
                <a:gd name="connsiteX0" fmla="*/ 2018737 w 4728432"/>
                <a:gd name="connsiteY0" fmla="*/ 99730 h 2909754"/>
                <a:gd name="connsiteX1" fmla="*/ 540457 w 4728432"/>
                <a:gd name="connsiteY1" fmla="*/ 320535 h 2909754"/>
                <a:gd name="connsiteX2" fmla="*/ 271577 w 4728432"/>
                <a:gd name="connsiteY2" fmla="*/ 1104785 h 2909754"/>
                <a:gd name="connsiteX3" fmla="*/ 12243 w 4728432"/>
                <a:gd name="connsiteY3" fmla="*/ 1975319 h 2909754"/>
                <a:gd name="connsiteX4" fmla="*/ 679032 w 4728432"/>
                <a:gd name="connsiteY4" fmla="*/ 2894591 h 2909754"/>
                <a:gd name="connsiteX5" fmla="*/ 2567377 w 4728432"/>
                <a:gd name="connsiteY5" fmla="*/ 2539485 h 2909754"/>
                <a:gd name="connsiteX6" fmla="*/ 4634522 w 4728432"/>
                <a:gd name="connsiteY6" fmla="*/ 2425068 h 2909754"/>
                <a:gd name="connsiteX7" fmla="*/ 4298368 w 4728432"/>
                <a:gd name="connsiteY7" fmla="*/ 1165719 h 2909754"/>
                <a:gd name="connsiteX8" fmla="*/ 3601014 w 4728432"/>
                <a:gd name="connsiteY8" fmla="*/ 83738 h 2909754"/>
                <a:gd name="connsiteX9" fmla="*/ 2018737 w 4728432"/>
                <a:gd name="connsiteY9" fmla="*/ 99730 h 2909754"/>
                <a:gd name="connsiteX0" fmla="*/ 2018737 w 4716507"/>
                <a:gd name="connsiteY0" fmla="*/ 99730 h 2909215"/>
                <a:gd name="connsiteX1" fmla="*/ 540457 w 4716507"/>
                <a:gd name="connsiteY1" fmla="*/ 320535 h 2909215"/>
                <a:gd name="connsiteX2" fmla="*/ 271577 w 4716507"/>
                <a:gd name="connsiteY2" fmla="*/ 1104785 h 2909215"/>
                <a:gd name="connsiteX3" fmla="*/ 12243 w 4716507"/>
                <a:gd name="connsiteY3" fmla="*/ 1975319 h 2909215"/>
                <a:gd name="connsiteX4" fmla="*/ 679032 w 4716507"/>
                <a:gd name="connsiteY4" fmla="*/ 2894591 h 2909215"/>
                <a:gd name="connsiteX5" fmla="*/ 2567377 w 4716507"/>
                <a:gd name="connsiteY5" fmla="*/ 2539485 h 2909215"/>
                <a:gd name="connsiteX6" fmla="*/ 4621010 w 4716507"/>
                <a:gd name="connsiteY6" fmla="*/ 2526572 h 2909215"/>
                <a:gd name="connsiteX7" fmla="*/ 4298368 w 4716507"/>
                <a:gd name="connsiteY7" fmla="*/ 1165719 h 2909215"/>
                <a:gd name="connsiteX8" fmla="*/ 3601014 w 4716507"/>
                <a:gd name="connsiteY8" fmla="*/ 83738 h 2909215"/>
                <a:gd name="connsiteX9" fmla="*/ 2018737 w 4716507"/>
                <a:gd name="connsiteY9" fmla="*/ 99730 h 2909215"/>
                <a:gd name="connsiteX0" fmla="*/ 2018737 w 4714563"/>
                <a:gd name="connsiteY0" fmla="*/ 99730 h 2908474"/>
                <a:gd name="connsiteX1" fmla="*/ 540457 w 4714563"/>
                <a:gd name="connsiteY1" fmla="*/ 320535 h 2908474"/>
                <a:gd name="connsiteX2" fmla="*/ 271577 w 4714563"/>
                <a:gd name="connsiteY2" fmla="*/ 1104785 h 2908474"/>
                <a:gd name="connsiteX3" fmla="*/ 12243 w 4714563"/>
                <a:gd name="connsiteY3" fmla="*/ 1975319 h 2908474"/>
                <a:gd name="connsiteX4" fmla="*/ 679032 w 4714563"/>
                <a:gd name="connsiteY4" fmla="*/ 2894591 h 2908474"/>
                <a:gd name="connsiteX5" fmla="*/ 2567377 w 4714563"/>
                <a:gd name="connsiteY5" fmla="*/ 2539485 h 2908474"/>
                <a:gd name="connsiteX6" fmla="*/ 2595636 w 4714563"/>
                <a:gd name="connsiteY6" fmla="*/ 2678118 h 2908474"/>
                <a:gd name="connsiteX7" fmla="*/ 4621010 w 4714563"/>
                <a:gd name="connsiteY7" fmla="*/ 2526572 h 2908474"/>
                <a:gd name="connsiteX8" fmla="*/ 4298368 w 4714563"/>
                <a:gd name="connsiteY8" fmla="*/ 1165719 h 2908474"/>
                <a:gd name="connsiteX9" fmla="*/ 3601014 w 4714563"/>
                <a:gd name="connsiteY9" fmla="*/ 83738 h 2908474"/>
                <a:gd name="connsiteX10" fmla="*/ 2018737 w 4714563"/>
                <a:gd name="connsiteY10" fmla="*/ 99730 h 2908474"/>
                <a:gd name="connsiteX0" fmla="*/ 2018737 w 4714563"/>
                <a:gd name="connsiteY0" fmla="*/ 99730 h 2923529"/>
                <a:gd name="connsiteX1" fmla="*/ 540457 w 4714563"/>
                <a:gd name="connsiteY1" fmla="*/ 320535 h 2923529"/>
                <a:gd name="connsiteX2" fmla="*/ 271577 w 4714563"/>
                <a:gd name="connsiteY2" fmla="*/ 1104785 h 2923529"/>
                <a:gd name="connsiteX3" fmla="*/ 12243 w 4714563"/>
                <a:gd name="connsiteY3" fmla="*/ 1975319 h 2923529"/>
                <a:gd name="connsiteX4" fmla="*/ 679032 w 4714563"/>
                <a:gd name="connsiteY4" fmla="*/ 2894591 h 2923529"/>
                <a:gd name="connsiteX5" fmla="*/ 2595636 w 4714563"/>
                <a:gd name="connsiteY5" fmla="*/ 2678118 h 2923529"/>
                <a:gd name="connsiteX6" fmla="*/ 4621010 w 4714563"/>
                <a:gd name="connsiteY6" fmla="*/ 2526572 h 2923529"/>
                <a:gd name="connsiteX7" fmla="*/ 4298368 w 4714563"/>
                <a:gd name="connsiteY7" fmla="*/ 1165719 h 2923529"/>
                <a:gd name="connsiteX8" fmla="*/ 3601014 w 4714563"/>
                <a:gd name="connsiteY8" fmla="*/ 83738 h 2923529"/>
                <a:gd name="connsiteX9" fmla="*/ 2018737 w 4714563"/>
                <a:gd name="connsiteY9" fmla="*/ 99730 h 2923529"/>
                <a:gd name="connsiteX0" fmla="*/ 2018737 w 4776168"/>
                <a:gd name="connsiteY0" fmla="*/ 99730 h 2919170"/>
                <a:gd name="connsiteX1" fmla="*/ 540457 w 4776168"/>
                <a:gd name="connsiteY1" fmla="*/ 320535 h 2919170"/>
                <a:gd name="connsiteX2" fmla="*/ 271577 w 4776168"/>
                <a:gd name="connsiteY2" fmla="*/ 1104785 h 2919170"/>
                <a:gd name="connsiteX3" fmla="*/ 12243 w 4776168"/>
                <a:gd name="connsiteY3" fmla="*/ 1975319 h 2919170"/>
                <a:gd name="connsiteX4" fmla="*/ 679032 w 4776168"/>
                <a:gd name="connsiteY4" fmla="*/ 2894591 h 2919170"/>
                <a:gd name="connsiteX5" fmla="*/ 1717360 w 4776168"/>
                <a:gd name="connsiteY5" fmla="*/ 2644283 h 2919170"/>
                <a:gd name="connsiteX6" fmla="*/ 4621010 w 4776168"/>
                <a:gd name="connsiteY6" fmla="*/ 2526572 h 2919170"/>
                <a:gd name="connsiteX7" fmla="*/ 4298368 w 4776168"/>
                <a:gd name="connsiteY7" fmla="*/ 1165719 h 2919170"/>
                <a:gd name="connsiteX8" fmla="*/ 3601014 w 4776168"/>
                <a:gd name="connsiteY8" fmla="*/ 83738 h 2919170"/>
                <a:gd name="connsiteX9" fmla="*/ 2018737 w 4776168"/>
                <a:gd name="connsiteY9" fmla="*/ 99730 h 2919170"/>
                <a:gd name="connsiteX0" fmla="*/ 2018737 w 4799433"/>
                <a:gd name="connsiteY0" fmla="*/ 99730 h 2919168"/>
                <a:gd name="connsiteX1" fmla="*/ 540457 w 4799433"/>
                <a:gd name="connsiteY1" fmla="*/ 320535 h 2919168"/>
                <a:gd name="connsiteX2" fmla="*/ 271577 w 4799433"/>
                <a:gd name="connsiteY2" fmla="*/ 1104785 h 2919168"/>
                <a:gd name="connsiteX3" fmla="*/ 12243 w 4799433"/>
                <a:gd name="connsiteY3" fmla="*/ 1975319 h 2919168"/>
                <a:gd name="connsiteX4" fmla="*/ 679032 w 4799433"/>
                <a:gd name="connsiteY4" fmla="*/ 2894591 h 2919168"/>
                <a:gd name="connsiteX5" fmla="*/ 1717360 w 4799433"/>
                <a:gd name="connsiteY5" fmla="*/ 2644283 h 2919168"/>
                <a:gd name="connsiteX6" fmla="*/ 4648034 w 4799433"/>
                <a:gd name="connsiteY6" fmla="*/ 2526572 h 2919168"/>
                <a:gd name="connsiteX7" fmla="*/ 4298368 w 4799433"/>
                <a:gd name="connsiteY7" fmla="*/ 1165719 h 2919168"/>
                <a:gd name="connsiteX8" fmla="*/ 3601014 w 4799433"/>
                <a:gd name="connsiteY8" fmla="*/ 83738 h 2919168"/>
                <a:gd name="connsiteX9" fmla="*/ 2018737 w 4799433"/>
                <a:gd name="connsiteY9" fmla="*/ 99730 h 2919168"/>
                <a:gd name="connsiteX0" fmla="*/ 2018737 w 4754177"/>
                <a:gd name="connsiteY0" fmla="*/ 99730 h 2919170"/>
                <a:gd name="connsiteX1" fmla="*/ 540457 w 4754177"/>
                <a:gd name="connsiteY1" fmla="*/ 320535 h 2919170"/>
                <a:gd name="connsiteX2" fmla="*/ 271577 w 4754177"/>
                <a:gd name="connsiteY2" fmla="*/ 1104785 h 2919170"/>
                <a:gd name="connsiteX3" fmla="*/ 12243 w 4754177"/>
                <a:gd name="connsiteY3" fmla="*/ 1975319 h 2919170"/>
                <a:gd name="connsiteX4" fmla="*/ 679032 w 4754177"/>
                <a:gd name="connsiteY4" fmla="*/ 2894591 h 2919170"/>
                <a:gd name="connsiteX5" fmla="*/ 1717360 w 4754177"/>
                <a:gd name="connsiteY5" fmla="*/ 2644283 h 2919170"/>
                <a:gd name="connsiteX6" fmla="*/ 4648034 w 4754177"/>
                <a:gd name="connsiteY6" fmla="*/ 2526572 h 2919170"/>
                <a:gd name="connsiteX7" fmla="*/ 4298368 w 4754177"/>
                <a:gd name="connsiteY7" fmla="*/ 1165719 h 2919170"/>
                <a:gd name="connsiteX8" fmla="*/ 3601014 w 4754177"/>
                <a:gd name="connsiteY8" fmla="*/ 83738 h 2919170"/>
                <a:gd name="connsiteX9" fmla="*/ 2018737 w 4754177"/>
                <a:gd name="connsiteY9" fmla="*/ 99730 h 2919170"/>
                <a:gd name="connsiteX0" fmla="*/ 2018737 w 4850649"/>
                <a:gd name="connsiteY0" fmla="*/ 94729 h 2914167"/>
                <a:gd name="connsiteX1" fmla="*/ 540457 w 4850649"/>
                <a:gd name="connsiteY1" fmla="*/ 315534 h 2914167"/>
                <a:gd name="connsiteX2" fmla="*/ 271577 w 4850649"/>
                <a:gd name="connsiteY2" fmla="*/ 1099784 h 2914167"/>
                <a:gd name="connsiteX3" fmla="*/ 12243 w 4850649"/>
                <a:gd name="connsiteY3" fmla="*/ 1970318 h 2914167"/>
                <a:gd name="connsiteX4" fmla="*/ 679032 w 4850649"/>
                <a:gd name="connsiteY4" fmla="*/ 2889590 h 2914167"/>
                <a:gd name="connsiteX5" fmla="*/ 1717360 w 4850649"/>
                <a:gd name="connsiteY5" fmla="*/ 2639282 h 2914167"/>
                <a:gd name="connsiteX6" fmla="*/ 4648034 w 4850649"/>
                <a:gd name="connsiteY6" fmla="*/ 2521571 h 2914167"/>
                <a:gd name="connsiteX7" fmla="*/ 4487535 w 4850649"/>
                <a:gd name="connsiteY7" fmla="*/ 1093048 h 2914167"/>
                <a:gd name="connsiteX8" fmla="*/ 3601014 w 4850649"/>
                <a:gd name="connsiteY8" fmla="*/ 78737 h 2914167"/>
                <a:gd name="connsiteX9" fmla="*/ 2018737 w 4850649"/>
                <a:gd name="connsiteY9" fmla="*/ 94729 h 2914167"/>
                <a:gd name="connsiteX0" fmla="*/ 2018737 w 4814124"/>
                <a:gd name="connsiteY0" fmla="*/ 94729 h 2914169"/>
                <a:gd name="connsiteX1" fmla="*/ 540457 w 4814124"/>
                <a:gd name="connsiteY1" fmla="*/ 315534 h 2914169"/>
                <a:gd name="connsiteX2" fmla="*/ 271577 w 4814124"/>
                <a:gd name="connsiteY2" fmla="*/ 1099784 h 2914169"/>
                <a:gd name="connsiteX3" fmla="*/ 12243 w 4814124"/>
                <a:gd name="connsiteY3" fmla="*/ 1970318 h 2914169"/>
                <a:gd name="connsiteX4" fmla="*/ 679032 w 4814124"/>
                <a:gd name="connsiteY4" fmla="*/ 2889590 h 2914169"/>
                <a:gd name="connsiteX5" fmla="*/ 1717360 w 4814124"/>
                <a:gd name="connsiteY5" fmla="*/ 2639282 h 2914169"/>
                <a:gd name="connsiteX6" fmla="*/ 4648034 w 4814124"/>
                <a:gd name="connsiteY6" fmla="*/ 2521571 h 2914169"/>
                <a:gd name="connsiteX7" fmla="*/ 4487535 w 4814124"/>
                <a:gd name="connsiteY7" fmla="*/ 1093048 h 2914169"/>
                <a:gd name="connsiteX8" fmla="*/ 3601014 w 4814124"/>
                <a:gd name="connsiteY8" fmla="*/ 78737 h 2914169"/>
                <a:gd name="connsiteX9" fmla="*/ 2018737 w 4814124"/>
                <a:gd name="connsiteY9" fmla="*/ 94729 h 2914169"/>
                <a:gd name="connsiteX0" fmla="*/ 2018737 w 4814124"/>
                <a:gd name="connsiteY0" fmla="*/ 94729 h 2914167"/>
                <a:gd name="connsiteX1" fmla="*/ 540457 w 4814124"/>
                <a:gd name="connsiteY1" fmla="*/ 315534 h 2914167"/>
                <a:gd name="connsiteX2" fmla="*/ 271577 w 4814124"/>
                <a:gd name="connsiteY2" fmla="*/ 1099784 h 2914167"/>
                <a:gd name="connsiteX3" fmla="*/ 12243 w 4814124"/>
                <a:gd name="connsiteY3" fmla="*/ 1970318 h 2914167"/>
                <a:gd name="connsiteX4" fmla="*/ 679032 w 4814124"/>
                <a:gd name="connsiteY4" fmla="*/ 2889590 h 2914167"/>
                <a:gd name="connsiteX5" fmla="*/ 1717360 w 4814124"/>
                <a:gd name="connsiteY5" fmla="*/ 2639282 h 2914167"/>
                <a:gd name="connsiteX6" fmla="*/ 4648034 w 4814124"/>
                <a:gd name="connsiteY6" fmla="*/ 2521571 h 2914167"/>
                <a:gd name="connsiteX7" fmla="*/ 4487535 w 4814124"/>
                <a:gd name="connsiteY7" fmla="*/ 1093048 h 2914167"/>
                <a:gd name="connsiteX8" fmla="*/ 3601014 w 4814124"/>
                <a:gd name="connsiteY8" fmla="*/ 78737 h 2914167"/>
                <a:gd name="connsiteX9" fmla="*/ 2018737 w 4814124"/>
                <a:gd name="connsiteY9" fmla="*/ 94729 h 2914167"/>
                <a:gd name="connsiteX0" fmla="*/ 2018737 w 4734517"/>
                <a:gd name="connsiteY0" fmla="*/ 94729 h 2914169"/>
                <a:gd name="connsiteX1" fmla="*/ 540457 w 4734517"/>
                <a:gd name="connsiteY1" fmla="*/ 315534 h 2914169"/>
                <a:gd name="connsiteX2" fmla="*/ 271577 w 4734517"/>
                <a:gd name="connsiteY2" fmla="*/ 1099784 h 2914169"/>
                <a:gd name="connsiteX3" fmla="*/ 12243 w 4734517"/>
                <a:gd name="connsiteY3" fmla="*/ 1970318 h 2914169"/>
                <a:gd name="connsiteX4" fmla="*/ 679032 w 4734517"/>
                <a:gd name="connsiteY4" fmla="*/ 2889590 h 2914169"/>
                <a:gd name="connsiteX5" fmla="*/ 1717360 w 4734517"/>
                <a:gd name="connsiteY5" fmla="*/ 2639282 h 2914169"/>
                <a:gd name="connsiteX6" fmla="*/ 4648034 w 4734517"/>
                <a:gd name="connsiteY6" fmla="*/ 2521571 h 2914169"/>
                <a:gd name="connsiteX7" fmla="*/ 4487535 w 4734517"/>
                <a:gd name="connsiteY7" fmla="*/ 1093048 h 2914169"/>
                <a:gd name="connsiteX8" fmla="*/ 3601014 w 4734517"/>
                <a:gd name="connsiteY8" fmla="*/ 78737 h 2914169"/>
                <a:gd name="connsiteX9" fmla="*/ 2018737 w 4734517"/>
                <a:gd name="connsiteY9" fmla="*/ 94729 h 2914169"/>
                <a:gd name="connsiteX0" fmla="*/ 2006598 w 4722378"/>
                <a:gd name="connsiteY0" fmla="*/ 94729 h 2914167"/>
                <a:gd name="connsiteX1" fmla="*/ 528318 w 4722378"/>
                <a:gd name="connsiteY1" fmla="*/ 315534 h 2914167"/>
                <a:gd name="connsiteX2" fmla="*/ 259438 w 4722378"/>
                <a:gd name="connsiteY2" fmla="*/ 1099784 h 2914167"/>
                <a:gd name="connsiteX3" fmla="*/ 104 w 4722378"/>
                <a:gd name="connsiteY3" fmla="*/ 1970318 h 2914167"/>
                <a:gd name="connsiteX4" fmla="*/ 666893 w 4722378"/>
                <a:gd name="connsiteY4" fmla="*/ 2889590 h 2914167"/>
                <a:gd name="connsiteX5" fmla="*/ 1705221 w 4722378"/>
                <a:gd name="connsiteY5" fmla="*/ 2639282 h 2914167"/>
                <a:gd name="connsiteX6" fmla="*/ 4635895 w 4722378"/>
                <a:gd name="connsiteY6" fmla="*/ 2521571 h 2914167"/>
                <a:gd name="connsiteX7" fmla="*/ 4475396 w 4722378"/>
                <a:gd name="connsiteY7" fmla="*/ 1093048 h 2914167"/>
                <a:gd name="connsiteX8" fmla="*/ 3588875 w 4722378"/>
                <a:gd name="connsiteY8" fmla="*/ 78737 h 2914167"/>
                <a:gd name="connsiteX9" fmla="*/ 2006598 w 4722378"/>
                <a:gd name="connsiteY9" fmla="*/ 94729 h 2914167"/>
                <a:gd name="connsiteX0" fmla="*/ 2008903 w 4724683"/>
                <a:gd name="connsiteY0" fmla="*/ 94729 h 2914169"/>
                <a:gd name="connsiteX1" fmla="*/ 530623 w 4724683"/>
                <a:gd name="connsiteY1" fmla="*/ 315534 h 2914169"/>
                <a:gd name="connsiteX2" fmla="*/ 261743 w 4724683"/>
                <a:gd name="connsiteY2" fmla="*/ 1099784 h 2914169"/>
                <a:gd name="connsiteX3" fmla="*/ 2409 w 4724683"/>
                <a:gd name="connsiteY3" fmla="*/ 1970318 h 2914169"/>
                <a:gd name="connsiteX4" fmla="*/ 669198 w 4724683"/>
                <a:gd name="connsiteY4" fmla="*/ 2889590 h 2914169"/>
                <a:gd name="connsiteX5" fmla="*/ 1707526 w 4724683"/>
                <a:gd name="connsiteY5" fmla="*/ 2639282 h 2914169"/>
                <a:gd name="connsiteX6" fmla="*/ 4638200 w 4724683"/>
                <a:gd name="connsiteY6" fmla="*/ 2521571 h 2914169"/>
                <a:gd name="connsiteX7" fmla="*/ 4477701 w 4724683"/>
                <a:gd name="connsiteY7" fmla="*/ 1093048 h 2914169"/>
                <a:gd name="connsiteX8" fmla="*/ 3591180 w 4724683"/>
                <a:gd name="connsiteY8" fmla="*/ 78737 h 2914169"/>
                <a:gd name="connsiteX9" fmla="*/ 2008903 w 4724683"/>
                <a:gd name="connsiteY9" fmla="*/ 94729 h 2914169"/>
                <a:gd name="connsiteX0" fmla="*/ 2008903 w 4724683"/>
                <a:gd name="connsiteY0" fmla="*/ 94729 h 2914167"/>
                <a:gd name="connsiteX1" fmla="*/ 530623 w 4724683"/>
                <a:gd name="connsiteY1" fmla="*/ 315534 h 2914167"/>
                <a:gd name="connsiteX2" fmla="*/ 261743 w 4724683"/>
                <a:gd name="connsiteY2" fmla="*/ 1099784 h 2914167"/>
                <a:gd name="connsiteX3" fmla="*/ 2409 w 4724683"/>
                <a:gd name="connsiteY3" fmla="*/ 1970318 h 2914167"/>
                <a:gd name="connsiteX4" fmla="*/ 669198 w 4724683"/>
                <a:gd name="connsiteY4" fmla="*/ 2889590 h 2914167"/>
                <a:gd name="connsiteX5" fmla="*/ 1707526 w 4724683"/>
                <a:gd name="connsiteY5" fmla="*/ 2639282 h 2914167"/>
                <a:gd name="connsiteX6" fmla="*/ 4638200 w 4724683"/>
                <a:gd name="connsiteY6" fmla="*/ 2521571 h 2914167"/>
                <a:gd name="connsiteX7" fmla="*/ 4477701 w 4724683"/>
                <a:gd name="connsiteY7" fmla="*/ 1093048 h 2914167"/>
                <a:gd name="connsiteX8" fmla="*/ 3591180 w 4724683"/>
                <a:gd name="connsiteY8" fmla="*/ 78737 h 2914167"/>
                <a:gd name="connsiteX9" fmla="*/ 2008903 w 4724683"/>
                <a:gd name="connsiteY9" fmla="*/ 94729 h 2914167"/>
                <a:gd name="connsiteX0" fmla="*/ 2017505 w 4733285"/>
                <a:gd name="connsiteY0" fmla="*/ 94729 h 2914169"/>
                <a:gd name="connsiteX1" fmla="*/ 539225 w 4733285"/>
                <a:gd name="connsiteY1" fmla="*/ 315534 h 2914169"/>
                <a:gd name="connsiteX2" fmla="*/ 270345 w 4733285"/>
                <a:gd name="connsiteY2" fmla="*/ 1099784 h 2914169"/>
                <a:gd name="connsiteX3" fmla="*/ 11011 w 4733285"/>
                <a:gd name="connsiteY3" fmla="*/ 1970318 h 2914169"/>
                <a:gd name="connsiteX4" fmla="*/ 677800 w 4733285"/>
                <a:gd name="connsiteY4" fmla="*/ 2889590 h 2914169"/>
                <a:gd name="connsiteX5" fmla="*/ 1716128 w 4733285"/>
                <a:gd name="connsiteY5" fmla="*/ 2639282 h 2914169"/>
                <a:gd name="connsiteX6" fmla="*/ 4646802 w 4733285"/>
                <a:gd name="connsiteY6" fmla="*/ 2521571 h 2914169"/>
                <a:gd name="connsiteX7" fmla="*/ 4486303 w 4733285"/>
                <a:gd name="connsiteY7" fmla="*/ 1093048 h 2914169"/>
                <a:gd name="connsiteX8" fmla="*/ 3599782 w 4733285"/>
                <a:gd name="connsiteY8" fmla="*/ 78737 h 2914169"/>
                <a:gd name="connsiteX9" fmla="*/ 2017505 w 4733285"/>
                <a:gd name="connsiteY9" fmla="*/ 94729 h 2914169"/>
                <a:gd name="connsiteX0" fmla="*/ 2017505 w 4510752"/>
                <a:gd name="connsiteY0" fmla="*/ 94729 h 2913634"/>
                <a:gd name="connsiteX1" fmla="*/ 539225 w 4510752"/>
                <a:gd name="connsiteY1" fmla="*/ 315534 h 2913634"/>
                <a:gd name="connsiteX2" fmla="*/ 270345 w 4510752"/>
                <a:gd name="connsiteY2" fmla="*/ 1099784 h 2913634"/>
                <a:gd name="connsiteX3" fmla="*/ 11011 w 4510752"/>
                <a:gd name="connsiteY3" fmla="*/ 1970318 h 2913634"/>
                <a:gd name="connsiteX4" fmla="*/ 677800 w 4510752"/>
                <a:gd name="connsiteY4" fmla="*/ 2889590 h 2913634"/>
                <a:gd name="connsiteX5" fmla="*/ 1716128 w 4510752"/>
                <a:gd name="connsiteY5" fmla="*/ 2639282 h 2913634"/>
                <a:gd name="connsiteX6" fmla="*/ 4351253 w 4510752"/>
                <a:gd name="connsiteY6" fmla="*/ 2575707 h 2913634"/>
                <a:gd name="connsiteX7" fmla="*/ 4486303 w 4510752"/>
                <a:gd name="connsiteY7" fmla="*/ 1093048 h 2913634"/>
                <a:gd name="connsiteX8" fmla="*/ 3599782 w 4510752"/>
                <a:gd name="connsiteY8" fmla="*/ 78737 h 2913634"/>
                <a:gd name="connsiteX9" fmla="*/ 2017505 w 4510752"/>
                <a:gd name="connsiteY9" fmla="*/ 94729 h 2913634"/>
                <a:gd name="connsiteX0" fmla="*/ 2017505 w 4510752"/>
                <a:gd name="connsiteY0" fmla="*/ 94729 h 2914582"/>
                <a:gd name="connsiteX1" fmla="*/ 539225 w 4510752"/>
                <a:gd name="connsiteY1" fmla="*/ 315534 h 2914582"/>
                <a:gd name="connsiteX2" fmla="*/ 270345 w 4510752"/>
                <a:gd name="connsiteY2" fmla="*/ 1099784 h 2914582"/>
                <a:gd name="connsiteX3" fmla="*/ 11011 w 4510752"/>
                <a:gd name="connsiteY3" fmla="*/ 1970318 h 2914582"/>
                <a:gd name="connsiteX4" fmla="*/ 677800 w 4510752"/>
                <a:gd name="connsiteY4" fmla="*/ 2889590 h 2914582"/>
                <a:gd name="connsiteX5" fmla="*/ 1716128 w 4510752"/>
                <a:gd name="connsiteY5" fmla="*/ 2639282 h 2914582"/>
                <a:gd name="connsiteX6" fmla="*/ 4351253 w 4510752"/>
                <a:gd name="connsiteY6" fmla="*/ 2480969 h 2914582"/>
                <a:gd name="connsiteX7" fmla="*/ 4486303 w 4510752"/>
                <a:gd name="connsiteY7" fmla="*/ 1093048 h 2914582"/>
                <a:gd name="connsiteX8" fmla="*/ 3599782 w 4510752"/>
                <a:gd name="connsiteY8" fmla="*/ 78737 h 2914582"/>
                <a:gd name="connsiteX9" fmla="*/ 2017505 w 4510752"/>
                <a:gd name="connsiteY9" fmla="*/ 94729 h 2914582"/>
                <a:gd name="connsiteX0" fmla="*/ 2015242 w 4508489"/>
                <a:gd name="connsiteY0" fmla="*/ 94729 h 2914582"/>
                <a:gd name="connsiteX1" fmla="*/ 536962 w 4508489"/>
                <a:gd name="connsiteY1" fmla="*/ 315534 h 2914582"/>
                <a:gd name="connsiteX2" fmla="*/ 268082 w 4508489"/>
                <a:gd name="connsiteY2" fmla="*/ 1099784 h 2914582"/>
                <a:gd name="connsiteX3" fmla="*/ 8748 w 4508489"/>
                <a:gd name="connsiteY3" fmla="*/ 1970318 h 2914582"/>
                <a:gd name="connsiteX4" fmla="*/ 561863 w 4508489"/>
                <a:gd name="connsiteY4" fmla="*/ 2889590 h 2914582"/>
                <a:gd name="connsiteX5" fmla="*/ 1713865 w 4508489"/>
                <a:gd name="connsiteY5" fmla="*/ 2639282 h 2914582"/>
                <a:gd name="connsiteX6" fmla="*/ 4348990 w 4508489"/>
                <a:gd name="connsiteY6" fmla="*/ 2480969 h 2914582"/>
                <a:gd name="connsiteX7" fmla="*/ 4484040 w 4508489"/>
                <a:gd name="connsiteY7" fmla="*/ 1093048 h 2914582"/>
                <a:gd name="connsiteX8" fmla="*/ 3597519 w 4508489"/>
                <a:gd name="connsiteY8" fmla="*/ 78737 h 2914582"/>
                <a:gd name="connsiteX9" fmla="*/ 2015242 w 4508489"/>
                <a:gd name="connsiteY9" fmla="*/ 94729 h 2914582"/>
                <a:gd name="connsiteX0" fmla="*/ 2013176 w 4506423"/>
                <a:gd name="connsiteY0" fmla="*/ 94729 h 2927386"/>
                <a:gd name="connsiteX1" fmla="*/ 534896 w 4506423"/>
                <a:gd name="connsiteY1" fmla="*/ 315534 h 2927386"/>
                <a:gd name="connsiteX2" fmla="*/ 266016 w 4506423"/>
                <a:gd name="connsiteY2" fmla="*/ 1099784 h 2927386"/>
                <a:gd name="connsiteX3" fmla="*/ 6682 w 4506423"/>
                <a:gd name="connsiteY3" fmla="*/ 1970318 h 2927386"/>
                <a:gd name="connsiteX4" fmla="*/ 377920 w 4506423"/>
                <a:gd name="connsiteY4" fmla="*/ 2903125 h 2927386"/>
                <a:gd name="connsiteX5" fmla="*/ 1711799 w 4506423"/>
                <a:gd name="connsiteY5" fmla="*/ 2639282 h 2927386"/>
                <a:gd name="connsiteX6" fmla="*/ 4346924 w 4506423"/>
                <a:gd name="connsiteY6" fmla="*/ 2480969 h 2927386"/>
                <a:gd name="connsiteX7" fmla="*/ 4481974 w 4506423"/>
                <a:gd name="connsiteY7" fmla="*/ 1093048 h 2927386"/>
                <a:gd name="connsiteX8" fmla="*/ 3595453 w 4506423"/>
                <a:gd name="connsiteY8" fmla="*/ 78737 h 2927386"/>
                <a:gd name="connsiteX9" fmla="*/ 2013176 w 4506423"/>
                <a:gd name="connsiteY9" fmla="*/ 94729 h 2927386"/>
                <a:gd name="connsiteX0" fmla="*/ 2058633 w 4551880"/>
                <a:gd name="connsiteY0" fmla="*/ 94729 h 2927386"/>
                <a:gd name="connsiteX1" fmla="*/ 580353 w 4551880"/>
                <a:gd name="connsiteY1" fmla="*/ 315534 h 2927386"/>
                <a:gd name="connsiteX2" fmla="*/ 311473 w 4551880"/>
                <a:gd name="connsiteY2" fmla="*/ 1099784 h 2927386"/>
                <a:gd name="connsiteX3" fmla="*/ 52139 w 4551880"/>
                <a:gd name="connsiteY3" fmla="*/ 1970318 h 2927386"/>
                <a:gd name="connsiteX4" fmla="*/ 423377 w 4551880"/>
                <a:gd name="connsiteY4" fmla="*/ 2903125 h 2927386"/>
                <a:gd name="connsiteX5" fmla="*/ 1757256 w 4551880"/>
                <a:gd name="connsiteY5" fmla="*/ 2639282 h 2927386"/>
                <a:gd name="connsiteX6" fmla="*/ 4392381 w 4551880"/>
                <a:gd name="connsiteY6" fmla="*/ 2480969 h 2927386"/>
                <a:gd name="connsiteX7" fmla="*/ 4527431 w 4551880"/>
                <a:gd name="connsiteY7" fmla="*/ 1093048 h 2927386"/>
                <a:gd name="connsiteX8" fmla="*/ 3640910 w 4551880"/>
                <a:gd name="connsiteY8" fmla="*/ 78737 h 2927386"/>
                <a:gd name="connsiteX9" fmla="*/ 2058633 w 4551880"/>
                <a:gd name="connsiteY9" fmla="*/ 94729 h 2927386"/>
                <a:gd name="connsiteX0" fmla="*/ 2266712 w 4551880"/>
                <a:gd name="connsiteY0" fmla="*/ 25769 h 3007300"/>
                <a:gd name="connsiteX1" fmla="*/ 580353 w 4551880"/>
                <a:gd name="connsiteY1" fmla="*/ 395448 h 3007300"/>
                <a:gd name="connsiteX2" fmla="*/ 311473 w 4551880"/>
                <a:gd name="connsiteY2" fmla="*/ 1179698 h 3007300"/>
                <a:gd name="connsiteX3" fmla="*/ 52139 w 4551880"/>
                <a:gd name="connsiteY3" fmla="*/ 2050232 h 3007300"/>
                <a:gd name="connsiteX4" fmla="*/ 423377 w 4551880"/>
                <a:gd name="connsiteY4" fmla="*/ 2983039 h 3007300"/>
                <a:gd name="connsiteX5" fmla="*/ 1757256 w 4551880"/>
                <a:gd name="connsiteY5" fmla="*/ 2719196 h 3007300"/>
                <a:gd name="connsiteX6" fmla="*/ 4392381 w 4551880"/>
                <a:gd name="connsiteY6" fmla="*/ 2560883 h 3007300"/>
                <a:gd name="connsiteX7" fmla="*/ 4527431 w 4551880"/>
                <a:gd name="connsiteY7" fmla="*/ 1172962 h 3007300"/>
                <a:gd name="connsiteX8" fmla="*/ 3640910 w 4551880"/>
                <a:gd name="connsiteY8" fmla="*/ 158651 h 3007300"/>
                <a:gd name="connsiteX9" fmla="*/ 2266712 w 4551880"/>
                <a:gd name="connsiteY9" fmla="*/ 25769 h 3007300"/>
                <a:gd name="connsiteX0" fmla="*/ 2266712 w 4551880"/>
                <a:gd name="connsiteY0" fmla="*/ 1352 h 2982883"/>
                <a:gd name="connsiteX1" fmla="*/ 580353 w 4551880"/>
                <a:gd name="connsiteY1" fmla="*/ 371031 h 2982883"/>
                <a:gd name="connsiteX2" fmla="*/ 311473 w 4551880"/>
                <a:gd name="connsiteY2" fmla="*/ 1155281 h 2982883"/>
                <a:gd name="connsiteX3" fmla="*/ 52139 w 4551880"/>
                <a:gd name="connsiteY3" fmla="*/ 2025815 h 2982883"/>
                <a:gd name="connsiteX4" fmla="*/ 423377 w 4551880"/>
                <a:gd name="connsiteY4" fmla="*/ 2958622 h 2982883"/>
                <a:gd name="connsiteX5" fmla="*/ 1757256 w 4551880"/>
                <a:gd name="connsiteY5" fmla="*/ 2694779 h 2982883"/>
                <a:gd name="connsiteX6" fmla="*/ 4392381 w 4551880"/>
                <a:gd name="connsiteY6" fmla="*/ 2536466 h 2982883"/>
                <a:gd name="connsiteX7" fmla="*/ 4527431 w 4551880"/>
                <a:gd name="connsiteY7" fmla="*/ 1148545 h 2982883"/>
                <a:gd name="connsiteX8" fmla="*/ 3684716 w 4551880"/>
                <a:gd name="connsiteY8" fmla="*/ 283108 h 2982883"/>
                <a:gd name="connsiteX9" fmla="*/ 2266712 w 4551880"/>
                <a:gd name="connsiteY9" fmla="*/ 1352 h 2982883"/>
                <a:gd name="connsiteX0" fmla="*/ 2266712 w 4609336"/>
                <a:gd name="connsiteY0" fmla="*/ 1483 h 2983014"/>
                <a:gd name="connsiteX1" fmla="*/ 580353 w 4609336"/>
                <a:gd name="connsiteY1" fmla="*/ 371162 h 2983014"/>
                <a:gd name="connsiteX2" fmla="*/ 311473 w 4609336"/>
                <a:gd name="connsiteY2" fmla="*/ 1155412 h 2983014"/>
                <a:gd name="connsiteX3" fmla="*/ 52139 w 4609336"/>
                <a:gd name="connsiteY3" fmla="*/ 2025946 h 2983014"/>
                <a:gd name="connsiteX4" fmla="*/ 423377 w 4609336"/>
                <a:gd name="connsiteY4" fmla="*/ 2958753 h 2983014"/>
                <a:gd name="connsiteX5" fmla="*/ 1757256 w 4609336"/>
                <a:gd name="connsiteY5" fmla="*/ 2694910 h 2983014"/>
                <a:gd name="connsiteX6" fmla="*/ 4392381 w 4609336"/>
                <a:gd name="connsiteY6" fmla="*/ 2536597 h 2983014"/>
                <a:gd name="connsiteX7" fmla="*/ 4472673 w 4609336"/>
                <a:gd name="connsiteY7" fmla="*/ 1216346 h 2983014"/>
                <a:gd name="connsiteX8" fmla="*/ 3684716 w 4609336"/>
                <a:gd name="connsiteY8" fmla="*/ 283239 h 2983014"/>
                <a:gd name="connsiteX9" fmla="*/ 2266712 w 4609336"/>
                <a:gd name="connsiteY9" fmla="*/ 1483 h 2983014"/>
                <a:gd name="connsiteX0" fmla="*/ 2266712 w 4609336"/>
                <a:gd name="connsiteY0" fmla="*/ 1483 h 2983014"/>
                <a:gd name="connsiteX1" fmla="*/ 580353 w 4609336"/>
                <a:gd name="connsiteY1" fmla="*/ 371162 h 2983014"/>
                <a:gd name="connsiteX2" fmla="*/ 311473 w 4609336"/>
                <a:gd name="connsiteY2" fmla="*/ 1155412 h 2983014"/>
                <a:gd name="connsiteX3" fmla="*/ 52139 w 4609336"/>
                <a:gd name="connsiteY3" fmla="*/ 2025946 h 2983014"/>
                <a:gd name="connsiteX4" fmla="*/ 423377 w 4609336"/>
                <a:gd name="connsiteY4" fmla="*/ 2958753 h 2983014"/>
                <a:gd name="connsiteX5" fmla="*/ 1757256 w 4609336"/>
                <a:gd name="connsiteY5" fmla="*/ 2694910 h 2983014"/>
                <a:gd name="connsiteX6" fmla="*/ 4392381 w 4609336"/>
                <a:gd name="connsiteY6" fmla="*/ 2536597 h 2983014"/>
                <a:gd name="connsiteX7" fmla="*/ 4472673 w 4609336"/>
                <a:gd name="connsiteY7" fmla="*/ 1216346 h 2983014"/>
                <a:gd name="connsiteX8" fmla="*/ 3684716 w 4609336"/>
                <a:gd name="connsiteY8" fmla="*/ 283239 h 2983014"/>
                <a:gd name="connsiteX9" fmla="*/ 2266712 w 4609336"/>
                <a:gd name="connsiteY9" fmla="*/ 1483 h 2983014"/>
                <a:gd name="connsiteX0" fmla="*/ 2266712 w 4675265"/>
                <a:gd name="connsiteY0" fmla="*/ 1483 h 2983014"/>
                <a:gd name="connsiteX1" fmla="*/ 580353 w 4675265"/>
                <a:gd name="connsiteY1" fmla="*/ 371162 h 2983014"/>
                <a:gd name="connsiteX2" fmla="*/ 311473 w 4675265"/>
                <a:gd name="connsiteY2" fmla="*/ 1155412 h 2983014"/>
                <a:gd name="connsiteX3" fmla="*/ 52139 w 4675265"/>
                <a:gd name="connsiteY3" fmla="*/ 2025946 h 2983014"/>
                <a:gd name="connsiteX4" fmla="*/ 423377 w 4675265"/>
                <a:gd name="connsiteY4" fmla="*/ 2958753 h 2983014"/>
                <a:gd name="connsiteX5" fmla="*/ 1757256 w 4675265"/>
                <a:gd name="connsiteY5" fmla="*/ 2694910 h 2983014"/>
                <a:gd name="connsiteX6" fmla="*/ 4392381 w 4675265"/>
                <a:gd name="connsiteY6" fmla="*/ 2536597 h 2983014"/>
                <a:gd name="connsiteX7" fmla="*/ 4472673 w 4675265"/>
                <a:gd name="connsiteY7" fmla="*/ 1216346 h 2983014"/>
                <a:gd name="connsiteX8" fmla="*/ 3684716 w 4675265"/>
                <a:gd name="connsiteY8" fmla="*/ 283239 h 2983014"/>
                <a:gd name="connsiteX9" fmla="*/ 2266712 w 4675265"/>
                <a:gd name="connsiteY9" fmla="*/ 1483 h 2983014"/>
                <a:gd name="connsiteX0" fmla="*/ 2266712 w 4643130"/>
                <a:gd name="connsiteY0" fmla="*/ 1483 h 2983014"/>
                <a:gd name="connsiteX1" fmla="*/ 580353 w 4643130"/>
                <a:gd name="connsiteY1" fmla="*/ 371162 h 2983014"/>
                <a:gd name="connsiteX2" fmla="*/ 311473 w 4643130"/>
                <a:gd name="connsiteY2" fmla="*/ 1155412 h 2983014"/>
                <a:gd name="connsiteX3" fmla="*/ 52139 w 4643130"/>
                <a:gd name="connsiteY3" fmla="*/ 2025946 h 2983014"/>
                <a:gd name="connsiteX4" fmla="*/ 423377 w 4643130"/>
                <a:gd name="connsiteY4" fmla="*/ 2958753 h 2983014"/>
                <a:gd name="connsiteX5" fmla="*/ 1757256 w 4643130"/>
                <a:gd name="connsiteY5" fmla="*/ 2694910 h 2983014"/>
                <a:gd name="connsiteX6" fmla="*/ 4392381 w 4643130"/>
                <a:gd name="connsiteY6" fmla="*/ 2536597 h 2983014"/>
                <a:gd name="connsiteX7" fmla="*/ 4472673 w 4643130"/>
                <a:gd name="connsiteY7" fmla="*/ 1216346 h 2983014"/>
                <a:gd name="connsiteX8" fmla="*/ 3684716 w 4643130"/>
                <a:gd name="connsiteY8" fmla="*/ 283239 h 2983014"/>
                <a:gd name="connsiteX9" fmla="*/ 2266712 w 4643130"/>
                <a:gd name="connsiteY9" fmla="*/ 1483 h 2983014"/>
                <a:gd name="connsiteX0" fmla="*/ 2266712 w 4551863"/>
                <a:gd name="connsiteY0" fmla="*/ 1483 h 2982751"/>
                <a:gd name="connsiteX1" fmla="*/ 580353 w 4551863"/>
                <a:gd name="connsiteY1" fmla="*/ 371162 h 2982751"/>
                <a:gd name="connsiteX2" fmla="*/ 311473 w 4551863"/>
                <a:gd name="connsiteY2" fmla="*/ 1155412 h 2982751"/>
                <a:gd name="connsiteX3" fmla="*/ 52139 w 4551863"/>
                <a:gd name="connsiteY3" fmla="*/ 2025946 h 2982751"/>
                <a:gd name="connsiteX4" fmla="*/ 423377 w 4551863"/>
                <a:gd name="connsiteY4" fmla="*/ 2958753 h 2982751"/>
                <a:gd name="connsiteX5" fmla="*/ 1757256 w 4551863"/>
                <a:gd name="connsiteY5" fmla="*/ 2694910 h 2982751"/>
                <a:gd name="connsiteX6" fmla="*/ 4217156 w 4551863"/>
                <a:gd name="connsiteY6" fmla="*/ 2563665 h 2982751"/>
                <a:gd name="connsiteX7" fmla="*/ 4472673 w 4551863"/>
                <a:gd name="connsiteY7" fmla="*/ 1216346 h 2982751"/>
                <a:gd name="connsiteX8" fmla="*/ 3684716 w 4551863"/>
                <a:gd name="connsiteY8" fmla="*/ 283239 h 2982751"/>
                <a:gd name="connsiteX9" fmla="*/ 2266712 w 4551863"/>
                <a:gd name="connsiteY9" fmla="*/ 1483 h 2982751"/>
                <a:gd name="connsiteX0" fmla="*/ 2485744 w 4551864"/>
                <a:gd name="connsiteY0" fmla="*/ 1347 h 2996152"/>
                <a:gd name="connsiteX1" fmla="*/ 580353 w 4551864"/>
                <a:gd name="connsiteY1" fmla="*/ 384561 h 2996152"/>
                <a:gd name="connsiteX2" fmla="*/ 311473 w 4551864"/>
                <a:gd name="connsiteY2" fmla="*/ 1168811 h 2996152"/>
                <a:gd name="connsiteX3" fmla="*/ 52139 w 4551864"/>
                <a:gd name="connsiteY3" fmla="*/ 2039345 h 2996152"/>
                <a:gd name="connsiteX4" fmla="*/ 423377 w 4551864"/>
                <a:gd name="connsiteY4" fmla="*/ 2972152 h 2996152"/>
                <a:gd name="connsiteX5" fmla="*/ 1757256 w 4551864"/>
                <a:gd name="connsiteY5" fmla="*/ 2708309 h 2996152"/>
                <a:gd name="connsiteX6" fmla="*/ 4217156 w 4551864"/>
                <a:gd name="connsiteY6" fmla="*/ 2577064 h 2996152"/>
                <a:gd name="connsiteX7" fmla="*/ 4472673 w 4551864"/>
                <a:gd name="connsiteY7" fmla="*/ 1229745 h 2996152"/>
                <a:gd name="connsiteX8" fmla="*/ 3684716 w 4551864"/>
                <a:gd name="connsiteY8" fmla="*/ 296638 h 2996152"/>
                <a:gd name="connsiteX9" fmla="*/ 2485744 w 4551864"/>
                <a:gd name="connsiteY9" fmla="*/ 1347 h 2996152"/>
                <a:gd name="connsiteX0" fmla="*/ 2485744 w 4551864"/>
                <a:gd name="connsiteY0" fmla="*/ 10 h 2994814"/>
                <a:gd name="connsiteX1" fmla="*/ 602256 w 4551864"/>
                <a:gd name="connsiteY1" fmla="*/ 288485 h 2994814"/>
                <a:gd name="connsiteX2" fmla="*/ 311473 w 4551864"/>
                <a:gd name="connsiteY2" fmla="*/ 1167474 h 2994814"/>
                <a:gd name="connsiteX3" fmla="*/ 52139 w 4551864"/>
                <a:gd name="connsiteY3" fmla="*/ 2038008 h 2994814"/>
                <a:gd name="connsiteX4" fmla="*/ 423377 w 4551864"/>
                <a:gd name="connsiteY4" fmla="*/ 2970815 h 2994814"/>
                <a:gd name="connsiteX5" fmla="*/ 1757256 w 4551864"/>
                <a:gd name="connsiteY5" fmla="*/ 2706972 h 2994814"/>
                <a:gd name="connsiteX6" fmla="*/ 4217156 w 4551864"/>
                <a:gd name="connsiteY6" fmla="*/ 2575727 h 2994814"/>
                <a:gd name="connsiteX7" fmla="*/ 4472673 w 4551864"/>
                <a:gd name="connsiteY7" fmla="*/ 1228408 h 2994814"/>
                <a:gd name="connsiteX8" fmla="*/ 3684716 w 4551864"/>
                <a:gd name="connsiteY8" fmla="*/ 295301 h 2994814"/>
                <a:gd name="connsiteX9" fmla="*/ 2485744 w 4551864"/>
                <a:gd name="connsiteY9" fmla="*/ 10 h 2994814"/>
                <a:gd name="connsiteX0" fmla="*/ 2485744 w 4551864"/>
                <a:gd name="connsiteY0" fmla="*/ 5763 h 3000567"/>
                <a:gd name="connsiteX1" fmla="*/ 602256 w 4551864"/>
                <a:gd name="connsiteY1" fmla="*/ 294238 h 3000567"/>
                <a:gd name="connsiteX2" fmla="*/ 311473 w 4551864"/>
                <a:gd name="connsiteY2" fmla="*/ 1173227 h 3000567"/>
                <a:gd name="connsiteX3" fmla="*/ 52139 w 4551864"/>
                <a:gd name="connsiteY3" fmla="*/ 2043761 h 3000567"/>
                <a:gd name="connsiteX4" fmla="*/ 423377 w 4551864"/>
                <a:gd name="connsiteY4" fmla="*/ 2976568 h 3000567"/>
                <a:gd name="connsiteX5" fmla="*/ 1757256 w 4551864"/>
                <a:gd name="connsiteY5" fmla="*/ 2712725 h 3000567"/>
                <a:gd name="connsiteX6" fmla="*/ 4217156 w 4551864"/>
                <a:gd name="connsiteY6" fmla="*/ 2581480 h 3000567"/>
                <a:gd name="connsiteX7" fmla="*/ 4472673 w 4551864"/>
                <a:gd name="connsiteY7" fmla="*/ 1234161 h 3000567"/>
                <a:gd name="connsiteX8" fmla="*/ 3684716 w 4551864"/>
                <a:gd name="connsiteY8" fmla="*/ 301054 h 3000567"/>
                <a:gd name="connsiteX9" fmla="*/ 2485744 w 4551864"/>
                <a:gd name="connsiteY9" fmla="*/ 5763 h 3000567"/>
                <a:gd name="connsiteX0" fmla="*/ 2485744 w 4541165"/>
                <a:gd name="connsiteY0" fmla="*/ 5765 h 3000569"/>
                <a:gd name="connsiteX1" fmla="*/ 602256 w 4541165"/>
                <a:gd name="connsiteY1" fmla="*/ 294240 h 3000569"/>
                <a:gd name="connsiteX2" fmla="*/ 311473 w 4541165"/>
                <a:gd name="connsiteY2" fmla="*/ 1173229 h 3000569"/>
                <a:gd name="connsiteX3" fmla="*/ 52139 w 4541165"/>
                <a:gd name="connsiteY3" fmla="*/ 2043763 h 3000569"/>
                <a:gd name="connsiteX4" fmla="*/ 423377 w 4541165"/>
                <a:gd name="connsiteY4" fmla="*/ 2976570 h 3000569"/>
                <a:gd name="connsiteX5" fmla="*/ 1757256 w 4541165"/>
                <a:gd name="connsiteY5" fmla="*/ 2712727 h 3000569"/>
                <a:gd name="connsiteX6" fmla="*/ 4217156 w 4541165"/>
                <a:gd name="connsiteY6" fmla="*/ 2581482 h 3000569"/>
                <a:gd name="connsiteX7" fmla="*/ 4472673 w 4541165"/>
                <a:gd name="connsiteY7" fmla="*/ 1234163 h 3000569"/>
                <a:gd name="connsiteX8" fmla="*/ 3838039 w 4541165"/>
                <a:gd name="connsiteY8" fmla="*/ 301056 h 3000569"/>
                <a:gd name="connsiteX9" fmla="*/ 2485744 w 4541165"/>
                <a:gd name="connsiteY9" fmla="*/ 5765 h 3000569"/>
                <a:gd name="connsiteX0" fmla="*/ 2485744 w 4499180"/>
                <a:gd name="connsiteY0" fmla="*/ 5765 h 3000569"/>
                <a:gd name="connsiteX1" fmla="*/ 602256 w 4499180"/>
                <a:gd name="connsiteY1" fmla="*/ 294240 h 3000569"/>
                <a:gd name="connsiteX2" fmla="*/ 311473 w 4499180"/>
                <a:gd name="connsiteY2" fmla="*/ 1173229 h 3000569"/>
                <a:gd name="connsiteX3" fmla="*/ 52139 w 4499180"/>
                <a:gd name="connsiteY3" fmla="*/ 2043763 h 3000569"/>
                <a:gd name="connsiteX4" fmla="*/ 423377 w 4499180"/>
                <a:gd name="connsiteY4" fmla="*/ 2976570 h 3000569"/>
                <a:gd name="connsiteX5" fmla="*/ 1757256 w 4499180"/>
                <a:gd name="connsiteY5" fmla="*/ 2712727 h 3000569"/>
                <a:gd name="connsiteX6" fmla="*/ 4107640 w 4499180"/>
                <a:gd name="connsiteY6" fmla="*/ 2581483 h 3000569"/>
                <a:gd name="connsiteX7" fmla="*/ 4472673 w 4499180"/>
                <a:gd name="connsiteY7" fmla="*/ 1234163 h 3000569"/>
                <a:gd name="connsiteX8" fmla="*/ 3838039 w 4499180"/>
                <a:gd name="connsiteY8" fmla="*/ 301056 h 3000569"/>
                <a:gd name="connsiteX9" fmla="*/ 2485744 w 4499180"/>
                <a:gd name="connsiteY9" fmla="*/ 5765 h 3000569"/>
                <a:gd name="connsiteX0" fmla="*/ 2485744 w 4489529"/>
                <a:gd name="connsiteY0" fmla="*/ 5765 h 3003649"/>
                <a:gd name="connsiteX1" fmla="*/ 602256 w 4489529"/>
                <a:gd name="connsiteY1" fmla="*/ 294240 h 3003649"/>
                <a:gd name="connsiteX2" fmla="*/ 311473 w 4489529"/>
                <a:gd name="connsiteY2" fmla="*/ 1173229 h 3003649"/>
                <a:gd name="connsiteX3" fmla="*/ 52139 w 4489529"/>
                <a:gd name="connsiteY3" fmla="*/ 2043763 h 3003649"/>
                <a:gd name="connsiteX4" fmla="*/ 423377 w 4489529"/>
                <a:gd name="connsiteY4" fmla="*/ 2976570 h 3003649"/>
                <a:gd name="connsiteX5" fmla="*/ 1757256 w 4489529"/>
                <a:gd name="connsiteY5" fmla="*/ 2712727 h 3003649"/>
                <a:gd name="connsiteX6" fmla="*/ 4049416 w 4489529"/>
                <a:gd name="connsiteY6" fmla="*/ 2293670 h 3003649"/>
                <a:gd name="connsiteX7" fmla="*/ 4472673 w 4489529"/>
                <a:gd name="connsiteY7" fmla="*/ 1234163 h 3003649"/>
                <a:gd name="connsiteX8" fmla="*/ 3838039 w 4489529"/>
                <a:gd name="connsiteY8" fmla="*/ 301056 h 3003649"/>
                <a:gd name="connsiteX9" fmla="*/ 2485744 w 4489529"/>
                <a:gd name="connsiteY9" fmla="*/ 5765 h 3003649"/>
                <a:gd name="connsiteX0" fmla="*/ 2485744 w 4415605"/>
                <a:gd name="connsiteY0" fmla="*/ 5765 h 3003651"/>
                <a:gd name="connsiteX1" fmla="*/ 602256 w 4415605"/>
                <a:gd name="connsiteY1" fmla="*/ 294240 h 3003651"/>
                <a:gd name="connsiteX2" fmla="*/ 311473 w 4415605"/>
                <a:gd name="connsiteY2" fmla="*/ 1173229 h 3003651"/>
                <a:gd name="connsiteX3" fmla="*/ 52139 w 4415605"/>
                <a:gd name="connsiteY3" fmla="*/ 2043763 h 3003651"/>
                <a:gd name="connsiteX4" fmla="*/ 423377 w 4415605"/>
                <a:gd name="connsiteY4" fmla="*/ 2976570 h 3003651"/>
                <a:gd name="connsiteX5" fmla="*/ 1757256 w 4415605"/>
                <a:gd name="connsiteY5" fmla="*/ 2712727 h 3003651"/>
                <a:gd name="connsiteX6" fmla="*/ 4049416 w 4415605"/>
                <a:gd name="connsiteY6" fmla="*/ 2293670 h 3003651"/>
                <a:gd name="connsiteX7" fmla="*/ 4385337 w 4415605"/>
                <a:gd name="connsiteY7" fmla="*/ 1180199 h 3003651"/>
                <a:gd name="connsiteX8" fmla="*/ 3838039 w 4415605"/>
                <a:gd name="connsiteY8" fmla="*/ 301056 h 3003651"/>
                <a:gd name="connsiteX9" fmla="*/ 2485744 w 4415605"/>
                <a:gd name="connsiteY9" fmla="*/ 5765 h 3003651"/>
                <a:gd name="connsiteX0" fmla="*/ 2485744 w 4391763"/>
                <a:gd name="connsiteY0" fmla="*/ 5765 h 3003649"/>
                <a:gd name="connsiteX1" fmla="*/ 602256 w 4391763"/>
                <a:gd name="connsiteY1" fmla="*/ 294240 h 3003649"/>
                <a:gd name="connsiteX2" fmla="*/ 311473 w 4391763"/>
                <a:gd name="connsiteY2" fmla="*/ 1173229 h 3003649"/>
                <a:gd name="connsiteX3" fmla="*/ 52139 w 4391763"/>
                <a:gd name="connsiteY3" fmla="*/ 2043763 h 3003649"/>
                <a:gd name="connsiteX4" fmla="*/ 423377 w 4391763"/>
                <a:gd name="connsiteY4" fmla="*/ 2976570 h 3003649"/>
                <a:gd name="connsiteX5" fmla="*/ 1757256 w 4391763"/>
                <a:gd name="connsiteY5" fmla="*/ 2712727 h 3003649"/>
                <a:gd name="connsiteX6" fmla="*/ 3801966 w 4391763"/>
                <a:gd name="connsiteY6" fmla="*/ 2293670 h 3003649"/>
                <a:gd name="connsiteX7" fmla="*/ 4385337 w 4391763"/>
                <a:gd name="connsiteY7" fmla="*/ 1180199 h 3003649"/>
                <a:gd name="connsiteX8" fmla="*/ 3838039 w 4391763"/>
                <a:gd name="connsiteY8" fmla="*/ 301056 h 3003649"/>
                <a:gd name="connsiteX9" fmla="*/ 2485744 w 4391763"/>
                <a:gd name="connsiteY9" fmla="*/ 5765 h 3003649"/>
                <a:gd name="connsiteX0" fmla="*/ 2463953 w 4368260"/>
                <a:gd name="connsiteY0" fmla="*/ 5765 h 3003651"/>
                <a:gd name="connsiteX1" fmla="*/ 580465 w 4368260"/>
                <a:gd name="connsiteY1" fmla="*/ 294240 h 3003651"/>
                <a:gd name="connsiteX2" fmla="*/ 289682 w 4368260"/>
                <a:gd name="connsiteY2" fmla="*/ 1173229 h 3003651"/>
                <a:gd name="connsiteX3" fmla="*/ 30348 w 4368260"/>
                <a:gd name="connsiteY3" fmla="*/ 2043763 h 3003651"/>
                <a:gd name="connsiteX4" fmla="*/ 401586 w 4368260"/>
                <a:gd name="connsiteY4" fmla="*/ 2976570 h 3003651"/>
                <a:gd name="connsiteX5" fmla="*/ 2288591 w 4368260"/>
                <a:gd name="connsiteY5" fmla="*/ 2712727 h 3003651"/>
                <a:gd name="connsiteX6" fmla="*/ 3780175 w 4368260"/>
                <a:gd name="connsiteY6" fmla="*/ 2293670 h 3003651"/>
                <a:gd name="connsiteX7" fmla="*/ 4363546 w 4368260"/>
                <a:gd name="connsiteY7" fmla="*/ 1180199 h 3003651"/>
                <a:gd name="connsiteX8" fmla="*/ 3816248 w 4368260"/>
                <a:gd name="connsiteY8" fmla="*/ 301056 h 3003651"/>
                <a:gd name="connsiteX9" fmla="*/ 2463953 w 4368260"/>
                <a:gd name="connsiteY9" fmla="*/ 5765 h 3003651"/>
                <a:gd name="connsiteX0" fmla="*/ 2440692 w 4344999"/>
                <a:gd name="connsiteY0" fmla="*/ 5765 h 2873662"/>
                <a:gd name="connsiteX1" fmla="*/ 557204 w 4344999"/>
                <a:gd name="connsiteY1" fmla="*/ 294240 h 2873662"/>
                <a:gd name="connsiteX2" fmla="*/ 266421 w 4344999"/>
                <a:gd name="connsiteY2" fmla="*/ 1173229 h 2873662"/>
                <a:gd name="connsiteX3" fmla="*/ 7087 w 4344999"/>
                <a:gd name="connsiteY3" fmla="*/ 2043763 h 2873662"/>
                <a:gd name="connsiteX4" fmla="*/ 523885 w 4344999"/>
                <a:gd name="connsiteY4" fmla="*/ 2832665 h 2873662"/>
                <a:gd name="connsiteX5" fmla="*/ 2265330 w 4344999"/>
                <a:gd name="connsiteY5" fmla="*/ 2712727 h 2873662"/>
                <a:gd name="connsiteX6" fmla="*/ 3756914 w 4344999"/>
                <a:gd name="connsiteY6" fmla="*/ 2293670 h 2873662"/>
                <a:gd name="connsiteX7" fmla="*/ 4340285 w 4344999"/>
                <a:gd name="connsiteY7" fmla="*/ 1180199 h 2873662"/>
                <a:gd name="connsiteX8" fmla="*/ 3792987 w 4344999"/>
                <a:gd name="connsiteY8" fmla="*/ 301056 h 2873662"/>
                <a:gd name="connsiteX9" fmla="*/ 2440692 w 4344999"/>
                <a:gd name="connsiteY9" fmla="*/ 5765 h 2873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44999" h="2873662">
                  <a:moveTo>
                    <a:pt x="2440692" y="5765"/>
                  </a:moveTo>
                  <a:cubicBezTo>
                    <a:pt x="1901395" y="4629"/>
                    <a:pt x="897680" y="-62745"/>
                    <a:pt x="557204" y="294240"/>
                  </a:cubicBezTo>
                  <a:cubicBezTo>
                    <a:pt x="216728" y="651225"/>
                    <a:pt x="361213" y="880514"/>
                    <a:pt x="266421" y="1173229"/>
                  </a:cubicBezTo>
                  <a:cubicBezTo>
                    <a:pt x="124338" y="1692921"/>
                    <a:pt x="-35824" y="1767190"/>
                    <a:pt x="7087" y="2043763"/>
                  </a:cubicBezTo>
                  <a:cubicBezTo>
                    <a:pt x="49998" y="2320336"/>
                    <a:pt x="147511" y="2721171"/>
                    <a:pt x="523885" y="2832665"/>
                  </a:cubicBezTo>
                  <a:cubicBezTo>
                    <a:pt x="900259" y="2944159"/>
                    <a:pt x="1726492" y="2802559"/>
                    <a:pt x="2265330" y="2712727"/>
                  </a:cubicBezTo>
                  <a:cubicBezTo>
                    <a:pt x="2804168" y="2622895"/>
                    <a:pt x="3411088" y="2549091"/>
                    <a:pt x="3756914" y="2293670"/>
                  </a:cubicBezTo>
                  <a:cubicBezTo>
                    <a:pt x="4102740" y="2038249"/>
                    <a:pt x="4385219" y="1560270"/>
                    <a:pt x="4340285" y="1180199"/>
                  </a:cubicBezTo>
                  <a:cubicBezTo>
                    <a:pt x="4295352" y="800128"/>
                    <a:pt x="4109586" y="496795"/>
                    <a:pt x="3792987" y="301056"/>
                  </a:cubicBezTo>
                  <a:cubicBezTo>
                    <a:pt x="3476388" y="105317"/>
                    <a:pt x="2979989" y="6901"/>
                    <a:pt x="2440692" y="5765"/>
                  </a:cubicBezTo>
                  <a:close/>
                </a:path>
              </a:pathLst>
            </a:cu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rIns="288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a:ln>
                  <a:noFill/>
                </a:ln>
                <a:solidFill>
                  <a:schemeClr val="bg1"/>
                </a:solidFill>
                <a:effectLst/>
                <a:uLnTx/>
                <a:uFillTx/>
                <a:latin typeface="Open Sans Light"/>
                <a:ea typeface="+mn-ea"/>
                <a:cs typeface="+mn-cs"/>
              </a:endParaRPr>
            </a:p>
          </p:txBody>
        </p:sp>
        <p:sp>
          <p:nvSpPr>
            <p:cNvPr id="27" name="Frihandsfigur: Form 26">
              <a:extLst>
                <a:ext uri="{FF2B5EF4-FFF2-40B4-BE49-F238E27FC236}">
                  <a16:creationId xmlns:a16="http://schemas.microsoft.com/office/drawing/2014/main" id="{7F924F81-4FEA-4AC5-5B57-C6220BCDBDC8}"/>
                </a:ext>
              </a:extLst>
            </p:cNvPr>
            <p:cNvSpPr/>
            <p:nvPr/>
          </p:nvSpPr>
          <p:spPr>
            <a:xfrm>
              <a:off x="4167051" y="3821192"/>
              <a:ext cx="4062710" cy="2421422"/>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70947 w 4801756"/>
                <a:gd name="connsiteY0" fmla="*/ 95810 h 2719899"/>
                <a:gd name="connsiteX1" fmla="*/ 371058 w 4801756"/>
                <a:gd name="connsiteY1" fmla="*/ 130521 h 2719899"/>
                <a:gd name="connsiteX2" fmla="*/ 4987 w 4801756"/>
                <a:gd name="connsiteY2" fmla="*/ 1666885 h 2719899"/>
                <a:gd name="connsiteX3" fmla="*/ 523147 w 4801756"/>
                <a:gd name="connsiteY3" fmla="*/ 2569236 h 2719899"/>
                <a:gd name="connsiteX4" fmla="*/ 2519587 w 4801756"/>
                <a:gd name="connsiteY4" fmla="*/ 2535565 h 2719899"/>
                <a:gd name="connsiteX5" fmla="*/ 4424587 w 4801756"/>
                <a:gd name="connsiteY5" fmla="*/ 2674912 h 2719899"/>
                <a:gd name="connsiteX6" fmla="*/ 4737007 w 4801756"/>
                <a:gd name="connsiteY6" fmla="*/ 1635491 h 2719899"/>
                <a:gd name="connsiteX7" fmla="*/ 4485547 w 4801756"/>
                <a:gd name="connsiteY7" fmla="*/ 232078 h 2719899"/>
                <a:gd name="connsiteX8" fmla="*/ 1970947 w 4801756"/>
                <a:gd name="connsiteY8" fmla="*/ 95810 h 2719899"/>
                <a:gd name="connsiteX0" fmla="*/ 1970947 w 4865408"/>
                <a:gd name="connsiteY0" fmla="*/ 127825 h 2751914"/>
                <a:gd name="connsiteX1" fmla="*/ 371058 w 4865408"/>
                <a:gd name="connsiteY1" fmla="*/ 162536 h 2751914"/>
                <a:gd name="connsiteX2" fmla="*/ 4987 w 4865408"/>
                <a:gd name="connsiteY2" fmla="*/ 1698900 h 2751914"/>
                <a:gd name="connsiteX3" fmla="*/ 523147 w 4865408"/>
                <a:gd name="connsiteY3" fmla="*/ 2601251 h 2751914"/>
                <a:gd name="connsiteX4" fmla="*/ 2519587 w 4865408"/>
                <a:gd name="connsiteY4" fmla="*/ 2567580 h 2751914"/>
                <a:gd name="connsiteX5" fmla="*/ 4424587 w 4865408"/>
                <a:gd name="connsiteY5" fmla="*/ 2706927 h 2751914"/>
                <a:gd name="connsiteX6" fmla="*/ 4737007 w 4865408"/>
                <a:gd name="connsiteY6" fmla="*/ 1667506 h 2751914"/>
                <a:gd name="connsiteX7" fmla="*/ 4607156 w 4865408"/>
                <a:gd name="connsiteY7" fmla="*/ 111834 h 2751914"/>
                <a:gd name="connsiteX8" fmla="*/ 1970947 w 4865408"/>
                <a:gd name="connsiteY8" fmla="*/ 127825 h 2751914"/>
                <a:gd name="connsiteX0" fmla="*/ 1970947 w 4865408"/>
                <a:gd name="connsiteY0" fmla="*/ 127825 h 2770921"/>
                <a:gd name="connsiteX1" fmla="*/ 371058 w 4865408"/>
                <a:gd name="connsiteY1" fmla="*/ 162536 h 2770921"/>
                <a:gd name="connsiteX2" fmla="*/ 4987 w 4865408"/>
                <a:gd name="connsiteY2" fmla="*/ 1698900 h 2770921"/>
                <a:gd name="connsiteX3" fmla="*/ 523147 w 4865408"/>
                <a:gd name="connsiteY3" fmla="*/ 2601251 h 2770921"/>
                <a:gd name="connsiteX4" fmla="*/ 2533099 w 4865408"/>
                <a:gd name="connsiteY4" fmla="*/ 2652167 h 2770921"/>
                <a:gd name="connsiteX5" fmla="*/ 4424587 w 4865408"/>
                <a:gd name="connsiteY5" fmla="*/ 2706927 h 2770921"/>
                <a:gd name="connsiteX6" fmla="*/ 4737007 w 4865408"/>
                <a:gd name="connsiteY6" fmla="*/ 1667506 h 2770921"/>
                <a:gd name="connsiteX7" fmla="*/ 4607156 w 4865408"/>
                <a:gd name="connsiteY7" fmla="*/ 111834 h 2770921"/>
                <a:gd name="connsiteX8" fmla="*/ 1970947 w 4865408"/>
                <a:gd name="connsiteY8" fmla="*/ 127825 h 2770921"/>
                <a:gd name="connsiteX0" fmla="*/ 1970947 w 4865408"/>
                <a:gd name="connsiteY0" fmla="*/ 127825 h 3079061"/>
                <a:gd name="connsiteX1" fmla="*/ 371058 w 4865408"/>
                <a:gd name="connsiteY1" fmla="*/ 162536 h 3079061"/>
                <a:gd name="connsiteX2" fmla="*/ 4987 w 4865408"/>
                <a:gd name="connsiteY2" fmla="*/ 1698900 h 3079061"/>
                <a:gd name="connsiteX3" fmla="*/ 523147 w 4865408"/>
                <a:gd name="connsiteY3" fmla="*/ 2601251 h 3079061"/>
                <a:gd name="connsiteX4" fmla="*/ 2533099 w 4865408"/>
                <a:gd name="connsiteY4" fmla="*/ 2652167 h 3079061"/>
                <a:gd name="connsiteX5" fmla="*/ 4181372 w 4865408"/>
                <a:gd name="connsiteY5" fmla="*/ 3045280 h 3079061"/>
                <a:gd name="connsiteX6" fmla="*/ 4737007 w 4865408"/>
                <a:gd name="connsiteY6" fmla="*/ 1667506 h 3079061"/>
                <a:gd name="connsiteX7" fmla="*/ 4607156 w 4865408"/>
                <a:gd name="connsiteY7" fmla="*/ 111834 h 3079061"/>
                <a:gd name="connsiteX8" fmla="*/ 1970947 w 4865408"/>
                <a:gd name="connsiteY8" fmla="*/ 127825 h 3079061"/>
                <a:gd name="connsiteX0" fmla="*/ 1970947 w 4865408"/>
                <a:gd name="connsiteY0" fmla="*/ 127825 h 3094546"/>
                <a:gd name="connsiteX1" fmla="*/ 371058 w 4865408"/>
                <a:gd name="connsiteY1" fmla="*/ 162536 h 3094546"/>
                <a:gd name="connsiteX2" fmla="*/ 4987 w 4865408"/>
                <a:gd name="connsiteY2" fmla="*/ 1698900 h 3094546"/>
                <a:gd name="connsiteX3" fmla="*/ 523147 w 4865408"/>
                <a:gd name="connsiteY3" fmla="*/ 2601251 h 3094546"/>
                <a:gd name="connsiteX4" fmla="*/ 2533099 w 4865408"/>
                <a:gd name="connsiteY4" fmla="*/ 2770590 h 3094546"/>
                <a:gd name="connsiteX5" fmla="*/ 4181372 w 4865408"/>
                <a:gd name="connsiteY5" fmla="*/ 3045280 h 3094546"/>
                <a:gd name="connsiteX6" fmla="*/ 4737007 w 4865408"/>
                <a:gd name="connsiteY6" fmla="*/ 1667506 h 3094546"/>
                <a:gd name="connsiteX7" fmla="*/ 4607156 w 4865408"/>
                <a:gd name="connsiteY7" fmla="*/ 111834 h 3094546"/>
                <a:gd name="connsiteX8" fmla="*/ 1970947 w 4865408"/>
                <a:gd name="connsiteY8" fmla="*/ 127825 h 3094546"/>
                <a:gd name="connsiteX0" fmla="*/ 1970947 w 4788276"/>
                <a:gd name="connsiteY0" fmla="*/ 127825 h 3094546"/>
                <a:gd name="connsiteX1" fmla="*/ 371058 w 4788276"/>
                <a:gd name="connsiteY1" fmla="*/ 162536 h 3094546"/>
                <a:gd name="connsiteX2" fmla="*/ 4987 w 4788276"/>
                <a:gd name="connsiteY2" fmla="*/ 1698900 h 3094546"/>
                <a:gd name="connsiteX3" fmla="*/ 523147 w 4788276"/>
                <a:gd name="connsiteY3" fmla="*/ 2601251 h 3094546"/>
                <a:gd name="connsiteX4" fmla="*/ 2533099 w 4788276"/>
                <a:gd name="connsiteY4" fmla="*/ 2770590 h 3094546"/>
                <a:gd name="connsiteX5" fmla="*/ 4181372 w 4788276"/>
                <a:gd name="connsiteY5" fmla="*/ 3045280 h 3094546"/>
                <a:gd name="connsiteX6" fmla="*/ 4534329 w 4788276"/>
                <a:gd name="connsiteY6" fmla="*/ 1667506 h 3094546"/>
                <a:gd name="connsiteX7" fmla="*/ 4607156 w 4788276"/>
                <a:gd name="connsiteY7" fmla="*/ 111834 h 3094546"/>
                <a:gd name="connsiteX8" fmla="*/ 1970947 w 4788276"/>
                <a:gd name="connsiteY8" fmla="*/ 127825 h 3094546"/>
                <a:gd name="connsiteX0" fmla="*/ 1972986 w 4790317"/>
                <a:gd name="connsiteY0" fmla="*/ 127825 h 3092874"/>
                <a:gd name="connsiteX1" fmla="*/ 373097 w 4790317"/>
                <a:gd name="connsiteY1" fmla="*/ 162536 h 3092874"/>
                <a:gd name="connsiteX2" fmla="*/ 7026 w 4790317"/>
                <a:gd name="connsiteY2" fmla="*/ 1698900 h 3092874"/>
                <a:gd name="connsiteX3" fmla="*/ 565722 w 4790317"/>
                <a:gd name="connsiteY3" fmla="*/ 2719674 h 3092874"/>
                <a:gd name="connsiteX4" fmla="*/ 2535138 w 4790317"/>
                <a:gd name="connsiteY4" fmla="*/ 2770590 h 3092874"/>
                <a:gd name="connsiteX5" fmla="*/ 4183411 w 4790317"/>
                <a:gd name="connsiteY5" fmla="*/ 3045280 h 3092874"/>
                <a:gd name="connsiteX6" fmla="*/ 4536368 w 4790317"/>
                <a:gd name="connsiteY6" fmla="*/ 1667506 h 3092874"/>
                <a:gd name="connsiteX7" fmla="*/ 4609195 w 4790317"/>
                <a:gd name="connsiteY7" fmla="*/ 111834 h 3092874"/>
                <a:gd name="connsiteX8" fmla="*/ 1972986 w 4790317"/>
                <a:gd name="connsiteY8" fmla="*/ 127825 h 3092874"/>
                <a:gd name="connsiteX0" fmla="*/ 2033966 w 4851296"/>
                <a:gd name="connsiteY0" fmla="*/ 127825 h 3092874"/>
                <a:gd name="connsiteX1" fmla="*/ 434077 w 4851296"/>
                <a:gd name="connsiteY1" fmla="*/ 162536 h 3092874"/>
                <a:gd name="connsiteX2" fmla="*/ 49858 w 4851296"/>
                <a:gd name="connsiteY2" fmla="*/ 1195688 h 3092874"/>
                <a:gd name="connsiteX3" fmla="*/ 68006 w 4851296"/>
                <a:gd name="connsiteY3" fmla="*/ 1698900 h 3092874"/>
                <a:gd name="connsiteX4" fmla="*/ 626702 w 4851296"/>
                <a:gd name="connsiteY4" fmla="*/ 2719674 h 3092874"/>
                <a:gd name="connsiteX5" fmla="*/ 2596118 w 4851296"/>
                <a:gd name="connsiteY5" fmla="*/ 2770590 h 3092874"/>
                <a:gd name="connsiteX6" fmla="*/ 4244391 w 4851296"/>
                <a:gd name="connsiteY6" fmla="*/ 3045280 h 3092874"/>
                <a:gd name="connsiteX7" fmla="*/ 4597348 w 4851296"/>
                <a:gd name="connsiteY7" fmla="*/ 1667506 h 3092874"/>
                <a:gd name="connsiteX8" fmla="*/ 4670175 w 4851296"/>
                <a:gd name="connsiteY8" fmla="*/ 111834 h 3092874"/>
                <a:gd name="connsiteX9" fmla="*/ 2033966 w 4851296"/>
                <a:gd name="connsiteY9" fmla="*/ 127825 h 3092874"/>
                <a:gd name="connsiteX0" fmla="*/ 1992055 w 4809385"/>
                <a:gd name="connsiteY0" fmla="*/ 127825 h 3092874"/>
                <a:gd name="connsiteX1" fmla="*/ 392166 w 4809385"/>
                <a:gd name="connsiteY1" fmla="*/ 162536 h 3092874"/>
                <a:gd name="connsiteX2" fmla="*/ 7947 w 4809385"/>
                <a:gd name="connsiteY2" fmla="*/ 1195688 h 3092874"/>
                <a:gd name="connsiteX3" fmla="*/ 350382 w 4809385"/>
                <a:gd name="connsiteY3" fmla="*/ 1817322 h 3092874"/>
                <a:gd name="connsiteX4" fmla="*/ 584791 w 4809385"/>
                <a:gd name="connsiteY4" fmla="*/ 2719674 h 3092874"/>
                <a:gd name="connsiteX5" fmla="*/ 2554207 w 4809385"/>
                <a:gd name="connsiteY5" fmla="*/ 2770590 h 3092874"/>
                <a:gd name="connsiteX6" fmla="*/ 4202480 w 4809385"/>
                <a:gd name="connsiteY6" fmla="*/ 3045280 h 3092874"/>
                <a:gd name="connsiteX7" fmla="*/ 4555437 w 4809385"/>
                <a:gd name="connsiteY7" fmla="*/ 1667506 h 3092874"/>
                <a:gd name="connsiteX8" fmla="*/ 4628264 w 4809385"/>
                <a:gd name="connsiteY8" fmla="*/ 111834 h 3092874"/>
                <a:gd name="connsiteX9" fmla="*/ 1992055 w 4809385"/>
                <a:gd name="connsiteY9" fmla="*/ 127825 h 3092874"/>
                <a:gd name="connsiteX0" fmla="*/ 1992055 w 4809385"/>
                <a:gd name="connsiteY0" fmla="*/ 127825 h 3092874"/>
                <a:gd name="connsiteX1" fmla="*/ 392166 w 4809385"/>
                <a:gd name="connsiteY1" fmla="*/ 162536 h 3092874"/>
                <a:gd name="connsiteX2" fmla="*/ 7947 w 4809385"/>
                <a:gd name="connsiteY2" fmla="*/ 789667 h 3092874"/>
                <a:gd name="connsiteX3" fmla="*/ 350382 w 4809385"/>
                <a:gd name="connsiteY3" fmla="*/ 1817322 h 3092874"/>
                <a:gd name="connsiteX4" fmla="*/ 584791 w 4809385"/>
                <a:gd name="connsiteY4" fmla="*/ 2719674 h 3092874"/>
                <a:gd name="connsiteX5" fmla="*/ 2554207 w 4809385"/>
                <a:gd name="connsiteY5" fmla="*/ 2770590 h 3092874"/>
                <a:gd name="connsiteX6" fmla="*/ 4202480 w 4809385"/>
                <a:gd name="connsiteY6" fmla="*/ 3045280 h 3092874"/>
                <a:gd name="connsiteX7" fmla="*/ 4555437 w 4809385"/>
                <a:gd name="connsiteY7" fmla="*/ 1667506 h 3092874"/>
                <a:gd name="connsiteX8" fmla="*/ 4628264 w 4809385"/>
                <a:gd name="connsiteY8" fmla="*/ 111834 h 3092874"/>
                <a:gd name="connsiteX9" fmla="*/ 1992055 w 4809385"/>
                <a:gd name="connsiteY9" fmla="*/ 127825 h 3092874"/>
                <a:gd name="connsiteX0" fmla="*/ 1996157 w 4813487"/>
                <a:gd name="connsiteY0" fmla="*/ 127825 h 3092874"/>
                <a:gd name="connsiteX1" fmla="*/ 396268 w 4813487"/>
                <a:gd name="connsiteY1" fmla="*/ 162536 h 3092874"/>
                <a:gd name="connsiteX2" fmla="*/ 12049 w 4813487"/>
                <a:gd name="connsiteY2" fmla="*/ 789667 h 3092874"/>
                <a:gd name="connsiteX3" fmla="*/ 232877 w 4813487"/>
                <a:gd name="connsiteY3" fmla="*/ 1817322 h 3092874"/>
                <a:gd name="connsiteX4" fmla="*/ 588893 w 4813487"/>
                <a:gd name="connsiteY4" fmla="*/ 2719674 h 3092874"/>
                <a:gd name="connsiteX5" fmla="*/ 2558309 w 4813487"/>
                <a:gd name="connsiteY5" fmla="*/ 2770590 h 3092874"/>
                <a:gd name="connsiteX6" fmla="*/ 4206582 w 4813487"/>
                <a:gd name="connsiteY6" fmla="*/ 3045280 h 3092874"/>
                <a:gd name="connsiteX7" fmla="*/ 4559539 w 4813487"/>
                <a:gd name="connsiteY7" fmla="*/ 1667506 h 3092874"/>
                <a:gd name="connsiteX8" fmla="*/ 4632366 w 4813487"/>
                <a:gd name="connsiteY8" fmla="*/ 111834 h 3092874"/>
                <a:gd name="connsiteX9" fmla="*/ 1996157 w 4813487"/>
                <a:gd name="connsiteY9" fmla="*/ 127825 h 3092874"/>
                <a:gd name="connsiteX0" fmla="*/ 1994461 w 4811791"/>
                <a:gd name="connsiteY0" fmla="*/ 127825 h 3093817"/>
                <a:gd name="connsiteX1" fmla="*/ 394572 w 4811791"/>
                <a:gd name="connsiteY1" fmla="*/ 162536 h 3093817"/>
                <a:gd name="connsiteX2" fmla="*/ 10353 w 4811791"/>
                <a:gd name="connsiteY2" fmla="*/ 789667 h 3093817"/>
                <a:gd name="connsiteX3" fmla="*/ 231181 w 4811791"/>
                <a:gd name="connsiteY3" fmla="*/ 1817322 h 3093817"/>
                <a:gd name="connsiteX4" fmla="*/ 343981 w 4811791"/>
                <a:gd name="connsiteY4" fmla="*/ 2652004 h 3093817"/>
                <a:gd name="connsiteX5" fmla="*/ 2556613 w 4811791"/>
                <a:gd name="connsiteY5" fmla="*/ 2770590 h 3093817"/>
                <a:gd name="connsiteX6" fmla="*/ 4204886 w 4811791"/>
                <a:gd name="connsiteY6" fmla="*/ 3045280 h 3093817"/>
                <a:gd name="connsiteX7" fmla="*/ 4557843 w 4811791"/>
                <a:gd name="connsiteY7" fmla="*/ 1667506 h 3093817"/>
                <a:gd name="connsiteX8" fmla="*/ 4630670 w 4811791"/>
                <a:gd name="connsiteY8" fmla="*/ 111834 h 3093817"/>
                <a:gd name="connsiteX9" fmla="*/ 1994461 w 4811791"/>
                <a:gd name="connsiteY9" fmla="*/ 127825 h 3093817"/>
                <a:gd name="connsiteX0" fmla="*/ 1997007 w 4814337"/>
                <a:gd name="connsiteY0" fmla="*/ 127825 h 3093817"/>
                <a:gd name="connsiteX1" fmla="*/ 397118 w 4814337"/>
                <a:gd name="connsiteY1" fmla="*/ 162536 h 3093817"/>
                <a:gd name="connsiteX2" fmla="*/ 12899 w 4814337"/>
                <a:gd name="connsiteY2" fmla="*/ 789667 h 3093817"/>
                <a:gd name="connsiteX3" fmla="*/ 179679 w 4814337"/>
                <a:gd name="connsiteY3" fmla="*/ 1732735 h 3093817"/>
                <a:gd name="connsiteX4" fmla="*/ 346527 w 4814337"/>
                <a:gd name="connsiteY4" fmla="*/ 2652004 h 3093817"/>
                <a:gd name="connsiteX5" fmla="*/ 2559159 w 4814337"/>
                <a:gd name="connsiteY5" fmla="*/ 2770590 h 3093817"/>
                <a:gd name="connsiteX6" fmla="*/ 4207432 w 4814337"/>
                <a:gd name="connsiteY6" fmla="*/ 3045280 h 3093817"/>
                <a:gd name="connsiteX7" fmla="*/ 4560389 w 4814337"/>
                <a:gd name="connsiteY7" fmla="*/ 1667506 h 3093817"/>
                <a:gd name="connsiteX8" fmla="*/ 4633216 w 4814337"/>
                <a:gd name="connsiteY8" fmla="*/ 111834 h 3093817"/>
                <a:gd name="connsiteX9" fmla="*/ 1997007 w 4814337"/>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35836"/>
                <a:gd name="connsiteY0" fmla="*/ 134747 h 3095028"/>
                <a:gd name="connsiteX1" fmla="*/ 462027 w 4835836"/>
                <a:gd name="connsiteY1" fmla="*/ 169458 h 3095028"/>
                <a:gd name="connsiteX2" fmla="*/ 10249 w 4835836"/>
                <a:gd name="connsiteY2" fmla="*/ 728919 h 3095028"/>
                <a:gd name="connsiteX3" fmla="*/ 244588 w 4835836"/>
                <a:gd name="connsiteY3" fmla="*/ 1739657 h 3095028"/>
                <a:gd name="connsiteX4" fmla="*/ 411436 w 4835836"/>
                <a:gd name="connsiteY4" fmla="*/ 2658926 h 3095028"/>
                <a:gd name="connsiteX5" fmla="*/ 2624068 w 4835836"/>
                <a:gd name="connsiteY5" fmla="*/ 2777512 h 3095028"/>
                <a:gd name="connsiteX6" fmla="*/ 4272341 w 4835836"/>
                <a:gd name="connsiteY6" fmla="*/ 3052202 h 3095028"/>
                <a:gd name="connsiteX7" fmla="*/ 4461020 w 4835836"/>
                <a:gd name="connsiteY7" fmla="*/ 1767920 h 3095028"/>
                <a:gd name="connsiteX8" fmla="*/ 4698125 w 4835836"/>
                <a:gd name="connsiteY8" fmla="*/ 118756 h 3095028"/>
                <a:gd name="connsiteX9" fmla="*/ 2061916 w 4835836"/>
                <a:gd name="connsiteY9" fmla="*/ 134747 h 3095028"/>
                <a:gd name="connsiteX0" fmla="*/ 2061916 w 4835836"/>
                <a:gd name="connsiteY0" fmla="*/ 134747 h 2917193"/>
                <a:gd name="connsiteX1" fmla="*/ 462027 w 4835836"/>
                <a:gd name="connsiteY1" fmla="*/ 169458 h 2917193"/>
                <a:gd name="connsiteX2" fmla="*/ 10249 w 4835836"/>
                <a:gd name="connsiteY2" fmla="*/ 728919 h 2917193"/>
                <a:gd name="connsiteX3" fmla="*/ 244588 w 4835836"/>
                <a:gd name="connsiteY3" fmla="*/ 1739657 h 2917193"/>
                <a:gd name="connsiteX4" fmla="*/ 411436 w 4835836"/>
                <a:gd name="connsiteY4" fmla="*/ 2658926 h 2917193"/>
                <a:gd name="connsiteX5" fmla="*/ 2624068 w 4835836"/>
                <a:gd name="connsiteY5" fmla="*/ 2777512 h 2917193"/>
                <a:gd name="connsiteX6" fmla="*/ 4339212 w 4835836"/>
                <a:gd name="connsiteY6" fmla="*/ 2852861 h 2917193"/>
                <a:gd name="connsiteX7" fmla="*/ 4461020 w 4835836"/>
                <a:gd name="connsiteY7" fmla="*/ 1767920 h 2917193"/>
                <a:gd name="connsiteX8" fmla="*/ 4698125 w 4835836"/>
                <a:gd name="connsiteY8" fmla="*/ 118756 h 2917193"/>
                <a:gd name="connsiteX9" fmla="*/ 2061916 w 4835836"/>
                <a:gd name="connsiteY9" fmla="*/ 134747 h 2917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35836" h="2917193">
                  <a:moveTo>
                    <a:pt x="2061916" y="134747"/>
                  </a:moveTo>
                  <a:cubicBezTo>
                    <a:pt x="1355900" y="143197"/>
                    <a:pt x="803971" y="70429"/>
                    <a:pt x="462027" y="169458"/>
                  </a:cubicBezTo>
                  <a:cubicBezTo>
                    <a:pt x="120083" y="268487"/>
                    <a:pt x="71261" y="472858"/>
                    <a:pt x="10249" y="728919"/>
                  </a:cubicBezTo>
                  <a:cubicBezTo>
                    <a:pt x="-50763" y="984980"/>
                    <a:pt x="177724" y="1417989"/>
                    <a:pt x="244588" y="1739657"/>
                  </a:cubicBezTo>
                  <a:cubicBezTo>
                    <a:pt x="311452" y="2061325"/>
                    <a:pt x="-12167" y="2350609"/>
                    <a:pt x="411436" y="2658926"/>
                  </a:cubicBezTo>
                  <a:cubicBezTo>
                    <a:pt x="835039" y="2967243"/>
                    <a:pt x="1969439" y="2745189"/>
                    <a:pt x="2624068" y="2777512"/>
                  </a:cubicBezTo>
                  <a:cubicBezTo>
                    <a:pt x="3278697" y="2809835"/>
                    <a:pt x="4033053" y="3021126"/>
                    <a:pt x="4339212" y="2852861"/>
                  </a:cubicBezTo>
                  <a:cubicBezTo>
                    <a:pt x="4645371" y="2684596"/>
                    <a:pt x="4417840" y="2175059"/>
                    <a:pt x="4461020" y="1767920"/>
                  </a:cubicBezTo>
                  <a:cubicBezTo>
                    <a:pt x="4504200" y="1360781"/>
                    <a:pt x="5097976" y="390951"/>
                    <a:pt x="4698125" y="118756"/>
                  </a:cubicBezTo>
                  <a:cubicBezTo>
                    <a:pt x="4298274" y="-153439"/>
                    <a:pt x="2767932" y="126297"/>
                    <a:pt x="2061916" y="134747"/>
                  </a:cubicBezTo>
                  <a:close/>
                </a:path>
              </a:pathLst>
            </a:cu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96000" rIns="39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a:ln>
                  <a:noFill/>
                </a:ln>
                <a:solidFill>
                  <a:schemeClr val="bg1"/>
                </a:solidFill>
                <a:effectLst/>
                <a:uLnTx/>
                <a:uFillTx/>
                <a:latin typeface="Open Sans Light"/>
                <a:ea typeface="+mn-ea"/>
                <a:cs typeface="+mn-cs"/>
              </a:endParaRPr>
            </a:p>
          </p:txBody>
        </p:sp>
      </p:grpSp>
      <p:pic>
        <p:nvPicPr>
          <p:cNvPr id="29" name="Google Shape;273;p30" title="färgpalett.png">
            <a:extLst>
              <a:ext uri="{FF2B5EF4-FFF2-40B4-BE49-F238E27FC236}">
                <a16:creationId xmlns:a16="http://schemas.microsoft.com/office/drawing/2014/main" id="{47C7A5AC-81BC-C378-7B58-89EC65B7021D}"/>
              </a:ext>
            </a:extLst>
          </p:cNvPr>
          <p:cNvPicPr preferRelativeResize="0"/>
          <p:nvPr/>
        </p:nvPicPr>
        <p:blipFill>
          <a:blip r:embed="rId2">
            <a:alphaModFix/>
          </a:blip>
          <a:stretch>
            <a:fillRect/>
          </a:stretch>
        </p:blipFill>
        <p:spPr>
          <a:xfrm>
            <a:off x="6611606" y="2552272"/>
            <a:ext cx="5136035" cy="3829666"/>
          </a:xfrm>
          <a:prstGeom prst="rect">
            <a:avLst/>
          </a:prstGeom>
          <a:noFill/>
          <a:ln>
            <a:noFill/>
          </a:ln>
        </p:spPr>
      </p:pic>
      <p:pic>
        <p:nvPicPr>
          <p:cNvPr id="30" name="Bildobjekt 29">
            <a:extLst>
              <a:ext uri="{FF2B5EF4-FFF2-40B4-BE49-F238E27FC236}">
                <a16:creationId xmlns:a16="http://schemas.microsoft.com/office/drawing/2014/main" id="{4AEB667A-19AB-9487-4A14-B07BE09FB5C1}"/>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798181" y="1519398"/>
            <a:ext cx="3165167" cy="697478"/>
          </a:xfrm>
          <a:prstGeom prst="rect">
            <a:avLst/>
          </a:prstGeom>
        </p:spPr>
      </p:pic>
      <p:pic>
        <p:nvPicPr>
          <p:cNvPr id="31" name="Picture 1">
            <a:extLst>
              <a:ext uri="{FF2B5EF4-FFF2-40B4-BE49-F238E27FC236}">
                <a16:creationId xmlns:a16="http://schemas.microsoft.com/office/drawing/2014/main" id="{13064128-D383-25BC-A256-7359763E719F}"/>
              </a:ext>
            </a:extLst>
          </p:cNvPr>
          <p:cNvPicPr>
            <a:picLocks noChangeAspect="1"/>
          </p:cNvPicPr>
          <p:nvPr/>
        </p:nvPicPr>
        <p:blipFill>
          <a:blip r:embed="rId4" cstate="hqprint">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6759525" y="590268"/>
            <a:ext cx="3165168" cy="698199"/>
          </a:xfrm>
          <a:prstGeom prst="rect">
            <a:avLst/>
          </a:prstGeom>
        </p:spPr>
      </p:pic>
      <p:sp>
        <p:nvSpPr>
          <p:cNvPr id="32" name="Google Shape;69;p6">
            <a:extLst>
              <a:ext uri="{FF2B5EF4-FFF2-40B4-BE49-F238E27FC236}">
                <a16:creationId xmlns:a16="http://schemas.microsoft.com/office/drawing/2014/main" id="{53C42CD5-1865-31BD-EDA6-A9DB098C7CAA}"/>
              </a:ext>
            </a:extLst>
          </p:cNvPr>
          <p:cNvSpPr/>
          <p:nvPr/>
        </p:nvSpPr>
        <p:spPr>
          <a:xfrm rot="21422602">
            <a:off x="10390192" y="1291925"/>
            <a:ext cx="1243365" cy="848740"/>
          </a:xfrm>
          <a:custGeom>
            <a:avLst/>
            <a:gdLst/>
            <a:ahLst/>
            <a:cxnLst/>
            <a:rect l="l" t="t" r="r" b="b"/>
            <a:pathLst>
              <a:path w="268375" h="261294" extrusionOk="0">
                <a:moveTo>
                  <a:pt x="191376" y="260116"/>
                </a:moveTo>
                <a:cubicBezTo>
                  <a:pt x="229999" y="261663"/>
                  <a:pt x="249249" y="258847"/>
                  <a:pt x="260518" y="243106"/>
                </a:cubicBezTo>
                <a:cubicBezTo>
                  <a:pt x="271787" y="227365"/>
                  <a:pt x="270633" y="188850"/>
                  <a:pt x="258990" y="165671"/>
                </a:cubicBezTo>
                <a:cubicBezTo>
                  <a:pt x="247347" y="142493"/>
                  <a:pt x="210004" y="130082"/>
                  <a:pt x="190662" y="104035"/>
                </a:cubicBezTo>
                <a:cubicBezTo>
                  <a:pt x="171320" y="77988"/>
                  <a:pt x="172958" y="21921"/>
                  <a:pt x="142937" y="9387"/>
                </a:cubicBezTo>
                <a:cubicBezTo>
                  <a:pt x="112916" y="-3147"/>
                  <a:pt x="29562" y="-8573"/>
                  <a:pt x="10536" y="28833"/>
                </a:cubicBezTo>
                <a:cubicBezTo>
                  <a:pt x="-8490" y="66239"/>
                  <a:pt x="-1359" y="195275"/>
                  <a:pt x="28781" y="233822"/>
                </a:cubicBezTo>
                <a:cubicBezTo>
                  <a:pt x="58921" y="272369"/>
                  <a:pt x="152753" y="258569"/>
                  <a:pt x="191376" y="260116"/>
                </a:cubicBezTo>
                <a:close/>
              </a:path>
            </a:pathLst>
          </a:custGeom>
          <a:solidFill>
            <a:srgbClr val="002F8E"/>
          </a:solidFill>
          <a:ln>
            <a:noFill/>
          </a:ln>
          <a:effectLst>
            <a:outerShdw blurRad="200025" dist="95250" sx="1000" sy="1000" algn="bl" rotWithShape="0">
              <a:srgbClr val="000000"/>
            </a:outerShdw>
          </a:effectLst>
        </p:spPr>
        <p:txBody>
          <a:bodyPr/>
          <a:lstStyle/>
          <a:p>
            <a:endParaRPr lang="sv-SE"/>
          </a:p>
        </p:txBody>
      </p:sp>
      <p:sp>
        <p:nvSpPr>
          <p:cNvPr id="28" name="Frihandsfigur: Form 27">
            <a:extLst>
              <a:ext uri="{FF2B5EF4-FFF2-40B4-BE49-F238E27FC236}">
                <a16:creationId xmlns:a16="http://schemas.microsoft.com/office/drawing/2014/main" id="{D65CF108-BBC6-A098-571A-9E3BA8167ACF}"/>
              </a:ext>
            </a:extLst>
          </p:cNvPr>
          <p:cNvSpPr/>
          <p:nvPr/>
        </p:nvSpPr>
        <p:spPr>
          <a:xfrm>
            <a:off x="10682302" y="1690434"/>
            <a:ext cx="1065340" cy="800725"/>
          </a:xfrm>
          <a:custGeom>
            <a:avLst/>
            <a:gdLst>
              <a:gd name="connsiteX0" fmla="*/ 48550 w 6877669"/>
              <a:gd name="connsiteY0" fmla="*/ 1515472 h 1790840"/>
              <a:gd name="connsiteX1" fmla="*/ 200950 w 6877669"/>
              <a:gd name="connsiteY1" fmla="*/ 524872 h 1790840"/>
              <a:gd name="connsiteX2" fmla="*/ 1176310 w 6877669"/>
              <a:gd name="connsiteY2" fmla="*/ 341992 h 1790840"/>
              <a:gd name="connsiteX3" fmla="*/ 2730790 w 6877669"/>
              <a:gd name="connsiteY3" fmla="*/ 524872 h 1790840"/>
              <a:gd name="connsiteX4" fmla="*/ 4498630 w 6877669"/>
              <a:gd name="connsiteY4" fmla="*/ 448672 h 1790840"/>
              <a:gd name="connsiteX5" fmla="*/ 5489230 w 6877669"/>
              <a:gd name="connsiteY5" fmla="*/ 296272 h 1790840"/>
              <a:gd name="connsiteX6" fmla="*/ 5992150 w 6877669"/>
              <a:gd name="connsiteY6" fmla="*/ 37192 h 1790840"/>
              <a:gd name="connsiteX7" fmla="*/ 6495070 w 6877669"/>
              <a:gd name="connsiteY7" fmla="*/ 52432 h 1790840"/>
              <a:gd name="connsiteX8" fmla="*/ 6738910 w 6877669"/>
              <a:gd name="connsiteY8" fmla="*/ 509632 h 1790840"/>
              <a:gd name="connsiteX9" fmla="*/ 6281710 w 6877669"/>
              <a:gd name="connsiteY9" fmla="*/ 1576432 h 1790840"/>
              <a:gd name="connsiteX10" fmla="*/ 673390 w 6877669"/>
              <a:gd name="connsiteY10" fmla="*/ 1789792 h 1790840"/>
              <a:gd name="connsiteX11" fmla="*/ 48550 w 6877669"/>
              <a:gd name="connsiteY11" fmla="*/ 1515472 h 1790840"/>
              <a:gd name="connsiteX0" fmla="*/ 50920 w 6880039"/>
              <a:gd name="connsiteY0" fmla="*/ 1515472 h 1797136"/>
              <a:gd name="connsiteX1" fmla="*/ 203320 w 6880039"/>
              <a:gd name="connsiteY1" fmla="*/ 524872 h 1797136"/>
              <a:gd name="connsiteX2" fmla="*/ 1178680 w 6880039"/>
              <a:gd name="connsiteY2" fmla="*/ 341992 h 1797136"/>
              <a:gd name="connsiteX3" fmla="*/ 2733160 w 6880039"/>
              <a:gd name="connsiteY3" fmla="*/ 524872 h 1797136"/>
              <a:gd name="connsiteX4" fmla="*/ 4501000 w 6880039"/>
              <a:gd name="connsiteY4" fmla="*/ 448672 h 1797136"/>
              <a:gd name="connsiteX5" fmla="*/ 5491600 w 6880039"/>
              <a:gd name="connsiteY5" fmla="*/ 296272 h 1797136"/>
              <a:gd name="connsiteX6" fmla="*/ 5994520 w 6880039"/>
              <a:gd name="connsiteY6" fmla="*/ 37192 h 1797136"/>
              <a:gd name="connsiteX7" fmla="*/ 6497440 w 6880039"/>
              <a:gd name="connsiteY7" fmla="*/ 52432 h 1797136"/>
              <a:gd name="connsiteX8" fmla="*/ 6741280 w 6880039"/>
              <a:gd name="connsiteY8" fmla="*/ 509632 h 1797136"/>
              <a:gd name="connsiteX9" fmla="*/ 6284080 w 6880039"/>
              <a:gd name="connsiteY9" fmla="*/ 1576432 h 1797136"/>
              <a:gd name="connsiteX10" fmla="*/ 675760 w 6880039"/>
              <a:gd name="connsiteY10" fmla="*/ 1789792 h 1797136"/>
              <a:gd name="connsiteX11" fmla="*/ 50920 w 6880039"/>
              <a:gd name="connsiteY11" fmla="*/ 1515472 h 1797136"/>
              <a:gd name="connsiteX0" fmla="*/ 50920 w 6880039"/>
              <a:gd name="connsiteY0" fmla="*/ 1515472 h 1820765"/>
              <a:gd name="connsiteX1" fmla="*/ 203320 w 6880039"/>
              <a:gd name="connsiteY1" fmla="*/ 524872 h 1820765"/>
              <a:gd name="connsiteX2" fmla="*/ 1178680 w 6880039"/>
              <a:gd name="connsiteY2" fmla="*/ 341992 h 1820765"/>
              <a:gd name="connsiteX3" fmla="*/ 2733160 w 6880039"/>
              <a:gd name="connsiteY3" fmla="*/ 524872 h 1820765"/>
              <a:gd name="connsiteX4" fmla="*/ 4501000 w 6880039"/>
              <a:gd name="connsiteY4" fmla="*/ 448672 h 1820765"/>
              <a:gd name="connsiteX5" fmla="*/ 5491600 w 6880039"/>
              <a:gd name="connsiteY5" fmla="*/ 296272 h 1820765"/>
              <a:gd name="connsiteX6" fmla="*/ 5994520 w 6880039"/>
              <a:gd name="connsiteY6" fmla="*/ 37192 h 1820765"/>
              <a:gd name="connsiteX7" fmla="*/ 6497440 w 6880039"/>
              <a:gd name="connsiteY7" fmla="*/ 52432 h 1820765"/>
              <a:gd name="connsiteX8" fmla="*/ 6741280 w 6880039"/>
              <a:gd name="connsiteY8" fmla="*/ 509632 h 1820765"/>
              <a:gd name="connsiteX9" fmla="*/ 6284080 w 6880039"/>
              <a:gd name="connsiteY9" fmla="*/ 1576432 h 1820765"/>
              <a:gd name="connsiteX10" fmla="*/ 675760 w 6880039"/>
              <a:gd name="connsiteY10" fmla="*/ 1789792 h 1820765"/>
              <a:gd name="connsiteX11" fmla="*/ 50920 w 6880039"/>
              <a:gd name="connsiteY11" fmla="*/ 1515472 h 1820765"/>
              <a:gd name="connsiteX0" fmla="*/ 50920 w 6908281"/>
              <a:gd name="connsiteY0" fmla="*/ 1515472 h 1819666"/>
              <a:gd name="connsiteX1" fmla="*/ 203320 w 6908281"/>
              <a:gd name="connsiteY1" fmla="*/ 524872 h 1819666"/>
              <a:gd name="connsiteX2" fmla="*/ 1178680 w 6908281"/>
              <a:gd name="connsiteY2" fmla="*/ 341992 h 1819666"/>
              <a:gd name="connsiteX3" fmla="*/ 2733160 w 6908281"/>
              <a:gd name="connsiteY3" fmla="*/ 524872 h 1819666"/>
              <a:gd name="connsiteX4" fmla="*/ 4501000 w 6908281"/>
              <a:gd name="connsiteY4" fmla="*/ 448672 h 1819666"/>
              <a:gd name="connsiteX5" fmla="*/ 5491600 w 6908281"/>
              <a:gd name="connsiteY5" fmla="*/ 296272 h 1819666"/>
              <a:gd name="connsiteX6" fmla="*/ 5994520 w 6908281"/>
              <a:gd name="connsiteY6" fmla="*/ 37192 h 1819666"/>
              <a:gd name="connsiteX7" fmla="*/ 6497440 w 6908281"/>
              <a:gd name="connsiteY7" fmla="*/ 52432 h 1819666"/>
              <a:gd name="connsiteX8" fmla="*/ 6741280 w 6908281"/>
              <a:gd name="connsiteY8" fmla="*/ 509632 h 1819666"/>
              <a:gd name="connsiteX9" fmla="*/ 6329800 w 6908281"/>
              <a:gd name="connsiteY9" fmla="*/ 1667872 h 1819666"/>
              <a:gd name="connsiteX10" fmla="*/ 675760 w 6908281"/>
              <a:gd name="connsiteY10" fmla="*/ 1789792 h 1819666"/>
              <a:gd name="connsiteX11" fmla="*/ 50920 w 6908281"/>
              <a:gd name="connsiteY11" fmla="*/ 1515472 h 1819666"/>
              <a:gd name="connsiteX0" fmla="*/ 50920 w 6908281"/>
              <a:gd name="connsiteY0" fmla="*/ 1515472 h 1806757"/>
              <a:gd name="connsiteX1" fmla="*/ 203320 w 6908281"/>
              <a:gd name="connsiteY1" fmla="*/ 524872 h 1806757"/>
              <a:gd name="connsiteX2" fmla="*/ 1178680 w 6908281"/>
              <a:gd name="connsiteY2" fmla="*/ 341992 h 1806757"/>
              <a:gd name="connsiteX3" fmla="*/ 2733160 w 6908281"/>
              <a:gd name="connsiteY3" fmla="*/ 524872 h 1806757"/>
              <a:gd name="connsiteX4" fmla="*/ 4501000 w 6908281"/>
              <a:gd name="connsiteY4" fmla="*/ 448672 h 1806757"/>
              <a:gd name="connsiteX5" fmla="*/ 5491600 w 6908281"/>
              <a:gd name="connsiteY5" fmla="*/ 296272 h 1806757"/>
              <a:gd name="connsiteX6" fmla="*/ 5994520 w 6908281"/>
              <a:gd name="connsiteY6" fmla="*/ 37192 h 1806757"/>
              <a:gd name="connsiteX7" fmla="*/ 6497440 w 6908281"/>
              <a:gd name="connsiteY7" fmla="*/ 52432 h 1806757"/>
              <a:gd name="connsiteX8" fmla="*/ 6741280 w 6908281"/>
              <a:gd name="connsiteY8" fmla="*/ 509632 h 1806757"/>
              <a:gd name="connsiteX9" fmla="*/ 6329800 w 6908281"/>
              <a:gd name="connsiteY9" fmla="*/ 1667872 h 1806757"/>
              <a:gd name="connsiteX10" fmla="*/ 675760 w 6908281"/>
              <a:gd name="connsiteY10" fmla="*/ 1789792 h 1806757"/>
              <a:gd name="connsiteX11" fmla="*/ 50920 w 6908281"/>
              <a:gd name="connsiteY11" fmla="*/ 1515472 h 1806757"/>
              <a:gd name="connsiteX0" fmla="*/ 50920 w 6752848"/>
              <a:gd name="connsiteY0" fmla="*/ 1515472 h 1806757"/>
              <a:gd name="connsiteX1" fmla="*/ 203320 w 6752848"/>
              <a:gd name="connsiteY1" fmla="*/ 524872 h 1806757"/>
              <a:gd name="connsiteX2" fmla="*/ 1178680 w 6752848"/>
              <a:gd name="connsiteY2" fmla="*/ 341992 h 1806757"/>
              <a:gd name="connsiteX3" fmla="*/ 2733160 w 6752848"/>
              <a:gd name="connsiteY3" fmla="*/ 524872 h 1806757"/>
              <a:gd name="connsiteX4" fmla="*/ 4501000 w 6752848"/>
              <a:gd name="connsiteY4" fmla="*/ 448672 h 1806757"/>
              <a:gd name="connsiteX5" fmla="*/ 5491600 w 6752848"/>
              <a:gd name="connsiteY5" fmla="*/ 296272 h 1806757"/>
              <a:gd name="connsiteX6" fmla="*/ 5994520 w 6752848"/>
              <a:gd name="connsiteY6" fmla="*/ 37192 h 1806757"/>
              <a:gd name="connsiteX7" fmla="*/ 6497440 w 6752848"/>
              <a:gd name="connsiteY7" fmla="*/ 52432 h 1806757"/>
              <a:gd name="connsiteX8" fmla="*/ 6741280 w 6752848"/>
              <a:gd name="connsiteY8" fmla="*/ 509632 h 1806757"/>
              <a:gd name="connsiteX9" fmla="*/ 6329800 w 6752848"/>
              <a:gd name="connsiteY9" fmla="*/ 1667872 h 1806757"/>
              <a:gd name="connsiteX10" fmla="*/ 675760 w 6752848"/>
              <a:gd name="connsiteY10" fmla="*/ 1789792 h 1806757"/>
              <a:gd name="connsiteX11" fmla="*/ 50920 w 6752848"/>
              <a:gd name="connsiteY11" fmla="*/ 1515472 h 1806757"/>
              <a:gd name="connsiteX0" fmla="*/ 50920 w 6756193"/>
              <a:gd name="connsiteY0" fmla="*/ 1479077 h 1770362"/>
              <a:gd name="connsiteX1" fmla="*/ 203320 w 6756193"/>
              <a:gd name="connsiteY1" fmla="*/ 488477 h 1770362"/>
              <a:gd name="connsiteX2" fmla="*/ 1178680 w 6756193"/>
              <a:gd name="connsiteY2" fmla="*/ 305597 h 1770362"/>
              <a:gd name="connsiteX3" fmla="*/ 2733160 w 6756193"/>
              <a:gd name="connsiteY3" fmla="*/ 488477 h 1770362"/>
              <a:gd name="connsiteX4" fmla="*/ 4501000 w 6756193"/>
              <a:gd name="connsiteY4" fmla="*/ 412277 h 1770362"/>
              <a:gd name="connsiteX5" fmla="*/ 5491600 w 6756193"/>
              <a:gd name="connsiteY5" fmla="*/ 259877 h 1770362"/>
              <a:gd name="connsiteX6" fmla="*/ 5994520 w 6756193"/>
              <a:gd name="connsiteY6" fmla="*/ 797 h 1770362"/>
              <a:gd name="connsiteX7" fmla="*/ 6451720 w 6756193"/>
              <a:gd name="connsiteY7" fmla="*/ 350912 h 1770362"/>
              <a:gd name="connsiteX8" fmla="*/ 6741280 w 6756193"/>
              <a:gd name="connsiteY8" fmla="*/ 473237 h 1770362"/>
              <a:gd name="connsiteX9" fmla="*/ 6329800 w 6756193"/>
              <a:gd name="connsiteY9" fmla="*/ 1631477 h 1770362"/>
              <a:gd name="connsiteX10" fmla="*/ 675760 w 6756193"/>
              <a:gd name="connsiteY10" fmla="*/ 1753397 h 1770362"/>
              <a:gd name="connsiteX11" fmla="*/ 50920 w 6756193"/>
              <a:gd name="connsiteY11" fmla="*/ 1479077 h 1770362"/>
              <a:gd name="connsiteX0" fmla="*/ 50920 w 6756193"/>
              <a:gd name="connsiteY0" fmla="*/ 1220269 h 1511554"/>
              <a:gd name="connsiteX1" fmla="*/ 203320 w 6756193"/>
              <a:gd name="connsiteY1" fmla="*/ 229669 h 1511554"/>
              <a:gd name="connsiteX2" fmla="*/ 1178680 w 6756193"/>
              <a:gd name="connsiteY2" fmla="*/ 46789 h 1511554"/>
              <a:gd name="connsiteX3" fmla="*/ 2733160 w 6756193"/>
              <a:gd name="connsiteY3" fmla="*/ 229669 h 1511554"/>
              <a:gd name="connsiteX4" fmla="*/ 4501000 w 6756193"/>
              <a:gd name="connsiteY4" fmla="*/ 153469 h 1511554"/>
              <a:gd name="connsiteX5" fmla="*/ 5491600 w 6756193"/>
              <a:gd name="connsiteY5" fmla="*/ 1069 h 1511554"/>
              <a:gd name="connsiteX6" fmla="*/ 6451720 w 6756193"/>
              <a:gd name="connsiteY6" fmla="*/ 92104 h 1511554"/>
              <a:gd name="connsiteX7" fmla="*/ 6741280 w 6756193"/>
              <a:gd name="connsiteY7" fmla="*/ 214429 h 1511554"/>
              <a:gd name="connsiteX8" fmla="*/ 6329800 w 6756193"/>
              <a:gd name="connsiteY8" fmla="*/ 1372669 h 1511554"/>
              <a:gd name="connsiteX9" fmla="*/ 675760 w 6756193"/>
              <a:gd name="connsiteY9" fmla="*/ 1494589 h 1511554"/>
              <a:gd name="connsiteX10" fmla="*/ 50920 w 6756193"/>
              <a:gd name="connsiteY10" fmla="*/ 1220269 h 1511554"/>
              <a:gd name="connsiteX0" fmla="*/ 50920 w 6756193"/>
              <a:gd name="connsiteY0" fmla="*/ 1219788 h 1511073"/>
              <a:gd name="connsiteX1" fmla="*/ 203320 w 6756193"/>
              <a:gd name="connsiteY1" fmla="*/ 229188 h 1511073"/>
              <a:gd name="connsiteX2" fmla="*/ 1178680 w 6756193"/>
              <a:gd name="connsiteY2" fmla="*/ 46308 h 1511073"/>
              <a:gd name="connsiteX3" fmla="*/ 2733160 w 6756193"/>
              <a:gd name="connsiteY3" fmla="*/ 229188 h 1511073"/>
              <a:gd name="connsiteX4" fmla="*/ 4501000 w 6756193"/>
              <a:gd name="connsiteY4" fmla="*/ 152988 h 1511073"/>
              <a:gd name="connsiteX5" fmla="*/ 5491600 w 6756193"/>
              <a:gd name="connsiteY5" fmla="*/ 588 h 1511073"/>
              <a:gd name="connsiteX6" fmla="*/ 6741280 w 6756193"/>
              <a:gd name="connsiteY6" fmla="*/ 213948 h 1511073"/>
              <a:gd name="connsiteX7" fmla="*/ 6329800 w 6756193"/>
              <a:gd name="connsiteY7" fmla="*/ 1372188 h 1511073"/>
              <a:gd name="connsiteX8" fmla="*/ 675760 w 6756193"/>
              <a:gd name="connsiteY8" fmla="*/ 1494108 h 1511073"/>
              <a:gd name="connsiteX9" fmla="*/ 50920 w 6756193"/>
              <a:gd name="connsiteY9" fmla="*/ 1219788 h 1511073"/>
              <a:gd name="connsiteX0" fmla="*/ 50920 w 6671970"/>
              <a:gd name="connsiteY0" fmla="*/ 1222870 h 1514155"/>
              <a:gd name="connsiteX1" fmla="*/ 203320 w 6671970"/>
              <a:gd name="connsiteY1" fmla="*/ 232270 h 1514155"/>
              <a:gd name="connsiteX2" fmla="*/ 1178680 w 6671970"/>
              <a:gd name="connsiteY2" fmla="*/ 49390 h 1514155"/>
              <a:gd name="connsiteX3" fmla="*/ 2733160 w 6671970"/>
              <a:gd name="connsiteY3" fmla="*/ 232270 h 1514155"/>
              <a:gd name="connsiteX4" fmla="*/ 4501000 w 6671970"/>
              <a:gd name="connsiteY4" fmla="*/ 156070 h 1514155"/>
              <a:gd name="connsiteX5" fmla="*/ 5491600 w 6671970"/>
              <a:gd name="connsiteY5" fmla="*/ 3670 h 1514155"/>
              <a:gd name="connsiteX6" fmla="*/ 6588880 w 6671970"/>
              <a:gd name="connsiteY6" fmla="*/ 325372 h 1514155"/>
              <a:gd name="connsiteX7" fmla="*/ 6329800 w 6671970"/>
              <a:gd name="connsiteY7" fmla="*/ 1375270 h 1514155"/>
              <a:gd name="connsiteX8" fmla="*/ 675760 w 6671970"/>
              <a:gd name="connsiteY8" fmla="*/ 1497190 h 1514155"/>
              <a:gd name="connsiteX9" fmla="*/ 50920 w 6671970"/>
              <a:gd name="connsiteY9" fmla="*/ 1222870 h 1514155"/>
              <a:gd name="connsiteX0" fmla="*/ 50920 w 6780853"/>
              <a:gd name="connsiteY0" fmla="*/ 1222870 h 1514155"/>
              <a:gd name="connsiteX1" fmla="*/ 203320 w 6780853"/>
              <a:gd name="connsiteY1" fmla="*/ 232270 h 1514155"/>
              <a:gd name="connsiteX2" fmla="*/ 1178680 w 6780853"/>
              <a:gd name="connsiteY2" fmla="*/ 49390 h 1514155"/>
              <a:gd name="connsiteX3" fmla="*/ 2733160 w 6780853"/>
              <a:gd name="connsiteY3" fmla="*/ 232270 h 1514155"/>
              <a:gd name="connsiteX4" fmla="*/ 4501000 w 6780853"/>
              <a:gd name="connsiteY4" fmla="*/ 156070 h 1514155"/>
              <a:gd name="connsiteX5" fmla="*/ 5491600 w 6780853"/>
              <a:gd name="connsiteY5" fmla="*/ 3670 h 1514155"/>
              <a:gd name="connsiteX6" fmla="*/ 6588880 w 6780853"/>
              <a:gd name="connsiteY6" fmla="*/ 325372 h 1514155"/>
              <a:gd name="connsiteX7" fmla="*/ 6329800 w 6780853"/>
              <a:gd name="connsiteY7" fmla="*/ 1375270 h 1514155"/>
              <a:gd name="connsiteX8" fmla="*/ 675760 w 6780853"/>
              <a:gd name="connsiteY8" fmla="*/ 1497190 h 1514155"/>
              <a:gd name="connsiteX9" fmla="*/ 50920 w 6780853"/>
              <a:gd name="connsiteY9" fmla="*/ 1222870 h 1514155"/>
              <a:gd name="connsiteX0" fmla="*/ 50920 w 6780853"/>
              <a:gd name="connsiteY0" fmla="*/ 1222669 h 1513954"/>
              <a:gd name="connsiteX1" fmla="*/ 203320 w 6780853"/>
              <a:gd name="connsiteY1" fmla="*/ 232069 h 1513954"/>
              <a:gd name="connsiteX2" fmla="*/ 1178680 w 6780853"/>
              <a:gd name="connsiteY2" fmla="*/ 49189 h 1513954"/>
              <a:gd name="connsiteX3" fmla="*/ 2733160 w 6780853"/>
              <a:gd name="connsiteY3" fmla="*/ 172973 h 1513954"/>
              <a:gd name="connsiteX4" fmla="*/ 4501000 w 6780853"/>
              <a:gd name="connsiteY4" fmla="*/ 155869 h 1513954"/>
              <a:gd name="connsiteX5" fmla="*/ 5491600 w 6780853"/>
              <a:gd name="connsiteY5" fmla="*/ 3469 h 1513954"/>
              <a:gd name="connsiteX6" fmla="*/ 6588880 w 6780853"/>
              <a:gd name="connsiteY6" fmla="*/ 325171 h 1513954"/>
              <a:gd name="connsiteX7" fmla="*/ 6329800 w 6780853"/>
              <a:gd name="connsiteY7" fmla="*/ 1375069 h 1513954"/>
              <a:gd name="connsiteX8" fmla="*/ 675760 w 6780853"/>
              <a:gd name="connsiteY8" fmla="*/ 1496989 h 1513954"/>
              <a:gd name="connsiteX9" fmla="*/ 50920 w 6780853"/>
              <a:gd name="connsiteY9" fmla="*/ 1222669 h 1513954"/>
              <a:gd name="connsiteX0" fmla="*/ 50920 w 6780853"/>
              <a:gd name="connsiteY0" fmla="*/ 1223248 h 1514533"/>
              <a:gd name="connsiteX1" fmla="*/ 203320 w 6780853"/>
              <a:gd name="connsiteY1" fmla="*/ 232648 h 1514533"/>
              <a:gd name="connsiteX2" fmla="*/ 1178680 w 6780853"/>
              <a:gd name="connsiteY2" fmla="*/ 49768 h 1514533"/>
              <a:gd name="connsiteX3" fmla="*/ 2733160 w 6780853"/>
              <a:gd name="connsiteY3" fmla="*/ 173552 h 1514533"/>
              <a:gd name="connsiteX4" fmla="*/ 4180960 w 6780853"/>
              <a:gd name="connsiteY4" fmla="*/ 146598 h 1514533"/>
              <a:gd name="connsiteX5" fmla="*/ 5491600 w 6780853"/>
              <a:gd name="connsiteY5" fmla="*/ 4048 h 1514533"/>
              <a:gd name="connsiteX6" fmla="*/ 6588880 w 6780853"/>
              <a:gd name="connsiteY6" fmla="*/ 325750 h 1514533"/>
              <a:gd name="connsiteX7" fmla="*/ 6329800 w 6780853"/>
              <a:gd name="connsiteY7" fmla="*/ 1375648 h 1514533"/>
              <a:gd name="connsiteX8" fmla="*/ 675760 w 6780853"/>
              <a:gd name="connsiteY8" fmla="*/ 1497568 h 1514533"/>
              <a:gd name="connsiteX9" fmla="*/ 50920 w 6780853"/>
              <a:gd name="connsiteY9" fmla="*/ 1223248 h 1514533"/>
              <a:gd name="connsiteX0" fmla="*/ 213396 w 6943329"/>
              <a:gd name="connsiteY0" fmla="*/ 1223248 h 1514533"/>
              <a:gd name="connsiteX1" fmla="*/ 365796 w 6943329"/>
              <a:gd name="connsiteY1" fmla="*/ 232648 h 1514533"/>
              <a:gd name="connsiteX2" fmla="*/ 1341156 w 6943329"/>
              <a:gd name="connsiteY2" fmla="*/ 49768 h 1514533"/>
              <a:gd name="connsiteX3" fmla="*/ 2895636 w 6943329"/>
              <a:gd name="connsiteY3" fmla="*/ 173552 h 1514533"/>
              <a:gd name="connsiteX4" fmla="*/ 4343436 w 6943329"/>
              <a:gd name="connsiteY4" fmla="*/ 146598 h 1514533"/>
              <a:gd name="connsiteX5" fmla="*/ 5654076 w 6943329"/>
              <a:gd name="connsiteY5" fmla="*/ 4048 h 1514533"/>
              <a:gd name="connsiteX6" fmla="*/ 6751356 w 6943329"/>
              <a:gd name="connsiteY6" fmla="*/ 325750 h 1514533"/>
              <a:gd name="connsiteX7" fmla="*/ 6492276 w 6943329"/>
              <a:gd name="connsiteY7" fmla="*/ 1375648 h 1514533"/>
              <a:gd name="connsiteX8" fmla="*/ 838236 w 6943329"/>
              <a:gd name="connsiteY8" fmla="*/ 1497568 h 1514533"/>
              <a:gd name="connsiteX9" fmla="*/ 213396 w 6943329"/>
              <a:gd name="connsiteY9" fmla="*/ 1223248 h 1514533"/>
              <a:gd name="connsiteX0" fmla="*/ 650563 w 6755656"/>
              <a:gd name="connsiteY0" fmla="*/ 1497568 h 1587888"/>
              <a:gd name="connsiteX1" fmla="*/ 178123 w 6755656"/>
              <a:gd name="connsiteY1" fmla="*/ 232648 h 1587888"/>
              <a:gd name="connsiteX2" fmla="*/ 1153483 w 6755656"/>
              <a:gd name="connsiteY2" fmla="*/ 49768 h 1587888"/>
              <a:gd name="connsiteX3" fmla="*/ 2707963 w 6755656"/>
              <a:gd name="connsiteY3" fmla="*/ 173552 h 1587888"/>
              <a:gd name="connsiteX4" fmla="*/ 4155763 w 6755656"/>
              <a:gd name="connsiteY4" fmla="*/ 146598 h 1587888"/>
              <a:gd name="connsiteX5" fmla="*/ 5466403 w 6755656"/>
              <a:gd name="connsiteY5" fmla="*/ 4048 h 1587888"/>
              <a:gd name="connsiteX6" fmla="*/ 6563683 w 6755656"/>
              <a:gd name="connsiteY6" fmla="*/ 325750 h 1587888"/>
              <a:gd name="connsiteX7" fmla="*/ 6304603 w 6755656"/>
              <a:gd name="connsiteY7" fmla="*/ 1375648 h 1587888"/>
              <a:gd name="connsiteX8" fmla="*/ 650563 w 6755656"/>
              <a:gd name="connsiteY8" fmla="*/ 1497568 h 1587888"/>
              <a:gd name="connsiteX0" fmla="*/ 650563 w 6755656"/>
              <a:gd name="connsiteY0" fmla="*/ 1497568 h 1583511"/>
              <a:gd name="connsiteX1" fmla="*/ 178123 w 6755656"/>
              <a:gd name="connsiteY1" fmla="*/ 291744 h 1583511"/>
              <a:gd name="connsiteX2" fmla="*/ 1153483 w 6755656"/>
              <a:gd name="connsiteY2" fmla="*/ 49768 h 1583511"/>
              <a:gd name="connsiteX3" fmla="*/ 2707963 w 6755656"/>
              <a:gd name="connsiteY3" fmla="*/ 173552 h 1583511"/>
              <a:gd name="connsiteX4" fmla="*/ 4155763 w 6755656"/>
              <a:gd name="connsiteY4" fmla="*/ 146598 h 1583511"/>
              <a:gd name="connsiteX5" fmla="*/ 5466403 w 6755656"/>
              <a:gd name="connsiteY5" fmla="*/ 4048 h 1583511"/>
              <a:gd name="connsiteX6" fmla="*/ 6563683 w 6755656"/>
              <a:gd name="connsiteY6" fmla="*/ 325750 h 1583511"/>
              <a:gd name="connsiteX7" fmla="*/ 6304603 w 6755656"/>
              <a:gd name="connsiteY7" fmla="*/ 1375648 h 1583511"/>
              <a:gd name="connsiteX8" fmla="*/ 650563 w 6755656"/>
              <a:gd name="connsiteY8" fmla="*/ 1497568 h 1583511"/>
              <a:gd name="connsiteX0" fmla="*/ 685631 w 6790724"/>
              <a:gd name="connsiteY0" fmla="*/ 1497568 h 1583511"/>
              <a:gd name="connsiteX1" fmla="*/ 213191 w 6790724"/>
              <a:gd name="connsiteY1" fmla="*/ 291744 h 1583511"/>
              <a:gd name="connsiteX2" fmla="*/ 1188551 w 6790724"/>
              <a:gd name="connsiteY2" fmla="*/ 49768 h 1583511"/>
              <a:gd name="connsiteX3" fmla="*/ 2743031 w 6790724"/>
              <a:gd name="connsiteY3" fmla="*/ 173552 h 1583511"/>
              <a:gd name="connsiteX4" fmla="*/ 4190831 w 6790724"/>
              <a:gd name="connsiteY4" fmla="*/ 146598 h 1583511"/>
              <a:gd name="connsiteX5" fmla="*/ 5501471 w 6790724"/>
              <a:gd name="connsiteY5" fmla="*/ 4048 h 1583511"/>
              <a:gd name="connsiteX6" fmla="*/ 6598751 w 6790724"/>
              <a:gd name="connsiteY6" fmla="*/ 325750 h 1583511"/>
              <a:gd name="connsiteX7" fmla="*/ 6339671 w 6790724"/>
              <a:gd name="connsiteY7" fmla="*/ 1375648 h 1583511"/>
              <a:gd name="connsiteX8" fmla="*/ 685631 w 6790724"/>
              <a:gd name="connsiteY8" fmla="*/ 1497568 h 1583511"/>
              <a:gd name="connsiteX0" fmla="*/ 650563 w 6755656"/>
              <a:gd name="connsiteY0" fmla="*/ 1497568 h 1583511"/>
              <a:gd name="connsiteX1" fmla="*/ 178123 w 6755656"/>
              <a:gd name="connsiteY1" fmla="*/ 291744 h 1583511"/>
              <a:gd name="connsiteX2" fmla="*/ 1153483 w 6755656"/>
              <a:gd name="connsiteY2" fmla="*/ 138411 h 1583511"/>
              <a:gd name="connsiteX3" fmla="*/ 2707963 w 6755656"/>
              <a:gd name="connsiteY3" fmla="*/ 173552 h 1583511"/>
              <a:gd name="connsiteX4" fmla="*/ 4155763 w 6755656"/>
              <a:gd name="connsiteY4" fmla="*/ 146598 h 1583511"/>
              <a:gd name="connsiteX5" fmla="*/ 5466403 w 6755656"/>
              <a:gd name="connsiteY5" fmla="*/ 4048 h 1583511"/>
              <a:gd name="connsiteX6" fmla="*/ 6563683 w 6755656"/>
              <a:gd name="connsiteY6" fmla="*/ 325750 h 1583511"/>
              <a:gd name="connsiteX7" fmla="*/ 6304603 w 6755656"/>
              <a:gd name="connsiteY7" fmla="*/ 1375648 h 1583511"/>
              <a:gd name="connsiteX8" fmla="*/ 650563 w 6755656"/>
              <a:gd name="connsiteY8" fmla="*/ 1497568 h 1583511"/>
              <a:gd name="connsiteX0" fmla="*/ 650563 w 6755656"/>
              <a:gd name="connsiteY0" fmla="*/ 1497568 h 1583511"/>
              <a:gd name="connsiteX1" fmla="*/ 178123 w 6755656"/>
              <a:gd name="connsiteY1" fmla="*/ 291744 h 1583511"/>
              <a:gd name="connsiteX2" fmla="*/ 1153483 w 6755656"/>
              <a:gd name="connsiteY2" fmla="*/ 138411 h 1583511"/>
              <a:gd name="connsiteX3" fmla="*/ 2707963 w 6755656"/>
              <a:gd name="connsiteY3" fmla="*/ 173552 h 1583511"/>
              <a:gd name="connsiteX4" fmla="*/ 4155763 w 6755656"/>
              <a:gd name="connsiteY4" fmla="*/ 146598 h 1583511"/>
              <a:gd name="connsiteX5" fmla="*/ 5466403 w 6755656"/>
              <a:gd name="connsiteY5" fmla="*/ 4048 h 1583511"/>
              <a:gd name="connsiteX6" fmla="*/ 6563683 w 6755656"/>
              <a:gd name="connsiteY6" fmla="*/ 325750 h 1583511"/>
              <a:gd name="connsiteX7" fmla="*/ 6304603 w 6755656"/>
              <a:gd name="connsiteY7" fmla="*/ 1375648 h 1583511"/>
              <a:gd name="connsiteX8" fmla="*/ 650563 w 6755656"/>
              <a:gd name="connsiteY8" fmla="*/ 1497568 h 1583511"/>
              <a:gd name="connsiteX0" fmla="*/ 650563 w 6699359"/>
              <a:gd name="connsiteY0" fmla="*/ 1387687 h 1473630"/>
              <a:gd name="connsiteX1" fmla="*/ 178123 w 6699359"/>
              <a:gd name="connsiteY1" fmla="*/ 181863 h 1473630"/>
              <a:gd name="connsiteX2" fmla="*/ 1153483 w 6699359"/>
              <a:gd name="connsiteY2" fmla="*/ 28530 h 1473630"/>
              <a:gd name="connsiteX3" fmla="*/ 2707963 w 6699359"/>
              <a:gd name="connsiteY3" fmla="*/ 63671 h 1473630"/>
              <a:gd name="connsiteX4" fmla="*/ 4155763 w 6699359"/>
              <a:gd name="connsiteY4" fmla="*/ 36717 h 1473630"/>
              <a:gd name="connsiteX5" fmla="*/ 5573083 w 6699359"/>
              <a:gd name="connsiteY5" fmla="*/ 91153 h 1473630"/>
              <a:gd name="connsiteX6" fmla="*/ 6563683 w 6699359"/>
              <a:gd name="connsiteY6" fmla="*/ 215869 h 1473630"/>
              <a:gd name="connsiteX7" fmla="*/ 6304603 w 6699359"/>
              <a:gd name="connsiteY7" fmla="*/ 1265767 h 1473630"/>
              <a:gd name="connsiteX8" fmla="*/ 650563 w 6699359"/>
              <a:gd name="connsiteY8" fmla="*/ 1387687 h 1473630"/>
              <a:gd name="connsiteX0" fmla="*/ 650563 w 6699359"/>
              <a:gd name="connsiteY0" fmla="*/ 1387687 h 1473630"/>
              <a:gd name="connsiteX1" fmla="*/ 178123 w 6699359"/>
              <a:gd name="connsiteY1" fmla="*/ 181863 h 1473630"/>
              <a:gd name="connsiteX2" fmla="*/ 1153483 w 6699359"/>
              <a:gd name="connsiteY2" fmla="*/ 28530 h 1473630"/>
              <a:gd name="connsiteX3" fmla="*/ 2707963 w 6699359"/>
              <a:gd name="connsiteY3" fmla="*/ 63671 h 1473630"/>
              <a:gd name="connsiteX4" fmla="*/ 4155763 w 6699359"/>
              <a:gd name="connsiteY4" fmla="*/ 36717 h 1473630"/>
              <a:gd name="connsiteX5" fmla="*/ 5573083 w 6699359"/>
              <a:gd name="connsiteY5" fmla="*/ 91153 h 1473630"/>
              <a:gd name="connsiteX6" fmla="*/ 6563683 w 6699359"/>
              <a:gd name="connsiteY6" fmla="*/ 215869 h 1473630"/>
              <a:gd name="connsiteX7" fmla="*/ 6304603 w 6699359"/>
              <a:gd name="connsiteY7" fmla="*/ 1265767 h 1473630"/>
              <a:gd name="connsiteX8" fmla="*/ 650563 w 6699359"/>
              <a:gd name="connsiteY8" fmla="*/ 1387687 h 1473630"/>
              <a:gd name="connsiteX0" fmla="*/ 650563 w 6699359"/>
              <a:gd name="connsiteY0" fmla="*/ 1387687 h 1473630"/>
              <a:gd name="connsiteX1" fmla="*/ 178123 w 6699359"/>
              <a:gd name="connsiteY1" fmla="*/ 181863 h 1473630"/>
              <a:gd name="connsiteX2" fmla="*/ 1153483 w 6699359"/>
              <a:gd name="connsiteY2" fmla="*/ 28530 h 1473630"/>
              <a:gd name="connsiteX3" fmla="*/ 2707963 w 6699359"/>
              <a:gd name="connsiteY3" fmla="*/ 63671 h 1473630"/>
              <a:gd name="connsiteX4" fmla="*/ 4155763 w 6699359"/>
              <a:gd name="connsiteY4" fmla="*/ 36717 h 1473630"/>
              <a:gd name="connsiteX5" fmla="*/ 6563683 w 6699359"/>
              <a:gd name="connsiteY5" fmla="*/ 215869 h 1473630"/>
              <a:gd name="connsiteX6" fmla="*/ 6304603 w 6699359"/>
              <a:gd name="connsiteY6" fmla="*/ 1265767 h 1473630"/>
              <a:gd name="connsiteX7" fmla="*/ 650563 w 6699359"/>
              <a:gd name="connsiteY7" fmla="*/ 1387687 h 1473630"/>
              <a:gd name="connsiteX0" fmla="*/ 650563 w 6618960"/>
              <a:gd name="connsiteY0" fmla="*/ 1387687 h 1473630"/>
              <a:gd name="connsiteX1" fmla="*/ 178123 w 6618960"/>
              <a:gd name="connsiteY1" fmla="*/ 181863 h 1473630"/>
              <a:gd name="connsiteX2" fmla="*/ 1153483 w 6618960"/>
              <a:gd name="connsiteY2" fmla="*/ 28530 h 1473630"/>
              <a:gd name="connsiteX3" fmla="*/ 2707963 w 6618960"/>
              <a:gd name="connsiteY3" fmla="*/ 63671 h 1473630"/>
              <a:gd name="connsiteX4" fmla="*/ 4155763 w 6618960"/>
              <a:gd name="connsiteY4" fmla="*/ 36717 h 1473630"/>
              <a:gd name="connsiteX5" fmla="*/ 6380803 w 6618960"/>
              <a:gd name="connsiteY5" fmla="*/ 137075 h 1473630"/>
              <a:gd name="connsiteX6" fmla="*/ 6304603 w 6618960"/>
              <a:gd name="connsiteY6" fmla="*/ 1265767 h 1473630"/>
              <a:gd name="connsiteX7" fmla="*/ 650563 w 6618960"/>
              <a:gd name="connsiteY7" fmla="*/ 1387687 h 1473630"/>
              <a:gd name="connsiteX0" fmla="*/ 650563 w 6696616"/>
              <a:gd name="connsiteY0" fmla="*/ 1387687 h 1473630"/>
              <a:gd name="connsiteX1" fmla="*/ 178123 w 6696616"/>
              <a:gd name="connsiteY1" fmla="*/ 181863 h 1473630"/>
              <a:gd name="connsiteX2" fmla="*/ 1153483 w 6696616"/>
              <a:gd name="connsiteY2" fmla="*/ 28530 h 1473630"/>
              <a:gd name="connsiteX3" fmla="*/ 2707963 w 6696616"/>
              <a:gd name="connsiteY3" fmla="*/ 63671 h 1473630"/>
              <a:gd name="connsiteX4" fmla="*/ 4155763 w 6696616"/>
              <a:gd name="connsiteY4" fmla="*/ 66265 h 1473630"/>
              <a:gd name="connsiteX5" fmla="*/ 6380803 w 6696616"/>
              <a:gd name="connsiteY5" fmla="*/ 137075 h 1473630"/>
              <a:gd name="connsiteX6" fmla="*/ 6304603 w 6696616"/>
              <a:gd name="connsiteY6" fmla="*/ 1265767 h 1473630"/>
              <a:gd name="connsiteX7" fmla="*/ 650563 w 6696616"/>
              <a:gd name="connsiteY7" fmla="*/ 1387687 h 1473630"/>
              <a:gd name="connsiteX0" fmla="*/ 650563 w 6696616"/>
              <a:gd name="connsiteY0" fmla="*/ 1387687 h 1473630"/>
              <a:gd name="connsiteX1" fmla="*/ 178123 w 6696616"/>
              <a:gd name="connsiteY1" fmla="*/ 181863 h 1473630"/>
              <a:gd name="connsiteX2" fmla="*/ 1153483 w 6696616"/>
              <a:gd name="connsiteY2" fmla="*/ 28530 h 1473630"/>
              <a:gd name="connsiteX3" fmla="*/ 2707963 w 6696616"/>
              <a:gd name="connsiteY3" fmla="*/ 63671 h 1473630"/>
              <a:gd name="connsiteX4" fmla="*/ 4155763 w 6696616"/>
              <a:gd name="connsiteY4" fmla="*/ 66265 h 1473630"/>
              <a:gd name="connsiteX5" fmla="*/ 6380803 w 6696616"/>
              <a:gd name="connsiteY5" fmla="*/ 137075 h 1473630"/>
              <a:gd name="connsiteX6" fmla="*/ 6304603 w 6696616"/>
              <a:gd name="connsiteY6" fmla="*/ 1265767 h 1473630"/>
              <a:gd name="connsiteX7" fmla="*/ 650563 w 6696616"/>
              <a:gd name="connsiteY7" fmla="*/ 1387687 h 1473630"/>
              <a:gd name="connsiteX0" fmla="*/ 921288 w 6525381"/>
              <a:gd name="connsiteY0" fmla="*/ 1356875 h 1451258"/>
              <a:gd name="connsiteX1" fmla="*/ 6888 w 6525381"/>
              <a:gd name="connsiteY1" fmla="*/ 180599 h 1451258"/>
              <a:gd name="connsiteX2" fmla="*/ 982248 w 6525381"/>
              <a:gd name="connsiteY2" fmla="*/ 27266 h 1451258"/>
              <a:gd name="connsiteX3" fmla="*/ 2536728 w 6525381"/>
              <a:gd name="connsiteY3" fmla="*/ 62407 h 1451258"/>
              <a:gd name="connsiteX4" fmla="*/ 3984528 w 6525381"/>
              <a:gd name="connsiteY4" fmla="*/ 65001 h 1451258"/>
              <a:gd name="connsiteX5" fmla="*/ 6209568 w 6525381"/>
              <a:gd name="connsiteY5" fmla="*/ 135811 h 1451258"/>
              <a:gd name="connsiteX6" fmla="*/ 6133368 w 6525381"/>
              <a:gd name="connsiteY6" fmla="*/ 1264503 h 1451258"/>
              <a:gd name="connsiteX7" fmla="*/ 921288 w 6525381"/>
              <a:gd name="connsiteY7" fmla="*/ 1356875 h 1451258"/>
              <a:gd name="connsiteX0" fmla="*/ 949694 w 6553787"/>
              <a:gd name="connsiteY0" fmla="*/ 1353411 h 1426861"/>
              <a:gd name="connsiteX1" fmla="*/ 4814 w 6553787"/>
              <a:gd name="connsiteY1" fmla="*/ 462764 h 1426861"/>
              <a:gd name="connsiteX2" fmla="*/ 1010654 w 6553787"/>
              <a:gd name="connsiteY2" fmla="*/ 23802 h 1426861"/>
              <a:gd name="connsiteX3" fmla="*/ 2565134 w 6553787"/>
              <a:gd name="connsiteY3" fmla="*/ 58943 h 1426861"/>
              <a:gd name="connsiteX4" fmla="*/ 4012934 w 6553787"/>
              <a:gd name="connsiteY4" fmla="*/ 61537 h 1426861"/>
              <a:gd name="connsiteX5" fmla="*/ 6237974 w 6553787"/>
              <a:gd name="connsiteY5" fmla="*/ 132347 h 1426861"/>
              <a:gd name="connsiteX6" fmla="*/ 6161774 w 6553787"/>
              <a:gd name="connsiteY6" fmla="*/ 1261039 h 1426861"/>
              <a:gd name="connsiteX7" fmla="*/ 949694 w 6553787"/>
              <a:gd name="connsiteY7" fmla="*/ 1353411 h 1426861"/>
              <a:gd name="connsiteX0" fmla="*/ 949694 w 6553787"/>
              <a:gd name="connsiteY0" fmla="*/ 1332123 h 1405573"/>
              <a:gd name="connsiteX1" fmla="*/ 4814 w 6553787"/>
              <a:gd name="connsiteY1" fmla="*/ 441476 h 1405573"/>
              <a:gd name="connsiteX2" fmla="*/ 1010654 w 6553787"/>
              <a:gd name="connsiteY2" fmla="*/ 71459 h 1405573"/>
              <a:gd name="connsiteX3" fmla="*/ 2565134 w 6553787"/>
              <a:gd name="connsiteY3" fmla="*/ 37655 h 1405573"/>
              <a:gd name="connsiteX4" fmla="*/ 4012934 w 6553787"/>
              <a:gd name="connsiteY4" fmla="*/ 40249 h 1405573"/>
              <a:gd name="connsiteX5" fmla="*/ 6237974 w 6553787"/>
              <a:gd name="connsiteY5" fmla="*/ 111059 h 1405573"/>
              <a:gd name="connsiteX6" fmla="*/ 6161774 w 6553787"/>
              <a:gd name="connsiteY6" fmla="*/ 1239751 h 1405573"/>
              <a:gd name="connsiteX7" fmla="*/ 949694 w 6553787"/>
              <a:gd name="connsiteY7" fmla="*/ 1332123 h 1405573"/>
              <a:gd name="connsiteX0" fmla="*/ 949694 w 6485106"/>
              <a:gd name="connsiteY0" fmla="*/ 1304691 h 1378141"/>
              <a:gd name="connsiteX1" fmla="*/ 4814 w 6485106"/>
              <a:gd name="connsiteY1" fmla="*/ 414044 h 1378141"/>
              <a:gd name="connsiteX2" fmla="*/ 1010654 w 6485106"/>
              <a:gd name="connsiteY2" fmla="*/ 44027 h 1378141"/>
              <a:gd name="connsiteX3" fmla="*/ 2565134 w 6485106"/>
              <a:gd name="connsiteY3" fmla="*/ 10223 h 1378141"/>
              <a:gd name="connsiteX4" fmla="*/ 4012934 w 6485106"/>
              <a:gd name="connsiteY4" fmla="*/ 12817 h 1378141"/>
              <a:gd name="connsiteX5" fmla="*/ 6070334 w 6485106"/>
              <a:gd name="connsiteY5" fmla="*/ 123024 h 1378141"/>
              <a:gd name="connsiteX6" fmla="*/ 6161774 w 6485106"/>
              <a:gd name="connsiteY6" fmla="*/ 1212319 h 1378141"/>
              <a:gd name="connsiteX7" fmla="*/ 949694 w 6485106"/>
              <a:gd name="connsiteY7" fmla="*/ 1304691 h 1378141"/>
              <a:gd name="connsiteX0" fmla="*/ 840345 w 6375757"/>
              <a:gd name="connsiteY0" fmla="*/ 1304691 h 1376702"/>
              <a:gd name="connsiteX1" fmla="*/ 17385 w 6375757"/>
              <a:gd name="connsiteY1" fmla="*/ 433742 h 1376702"/>
              <a:gd name="connsiteX2" fmla="*/ 901305 w 6375757"/>
              <a:gd name="connsiteY2" fmla="*/ 44027 h 1376702"/>
              <a:gd name="connsiteX3" fmla="*/ 2455785 w 6375757"/>
              <a:gd name="connsiteY3" fmla="*/ 10223 h 1376702"/>
              <a:gd name="connsiteX4" fmla="*/ 3903585 w 6375757"/>
              <a:gd name="connsiteY4" fmla="*/ 12817 h 1376702"/>
              <a:gd name="connsiteX5" fmla="*/ 5960985 w 6375757"/>
              <a:gd name="connsiteY5" fmla="*/ 123024 h 1376702"/>
              <a:gd name="connsiteX6" fmla="*/ 6052425 w 6375757"/>
              <a:gd name="connsiteY6" fmla="*/ 1212319 h 1376702"/>
              <a:gd name="connsiteX7" fmla="*/ 840345 w 6375757"/>
              <a:gd name="connsiteY7" fmla="*/ 1304691 h 1376702"/>
              <a:gd name="connsiteX0" fmla="*/ 900294 w 6435706"/>
              <a:gd name="connsiteY0" fmla="*/ 1304691 h 1376702"/>
              <a:gd name="connsiteX1" fmla="*/ 77334 w 6435706"/>
              <a:gd name="connsiteY1" fmla="*/ 433742 h 1376702"/>
              <a:gd name="connsiteX2" fmla="*/ 961254 w 6435706"/>
              <a:gd name="connsiteY2" fmla="*/ 44027 h 1376702"/>
              <a:gd name="connsiteX3" fmla="*/ 2515734 w 6435706"/>
              <a:gd name="connsiteY3" fmla="*/ 10223 h 1376702"/>
              <a:gd name="connsiteX4" fmla="*/ 3963534 w 6435706"/>
              <a:gd name="connsiteY4" fmla="*/ 12817 h 1376702"/>
              <a:gd name="connsiteX5" fmla="*/ 6020934 w 6435706"/>
              <a:gd name="connsiteY5" fmla="*/ 123024 h 1376702"/>
              <a:gd name="connsiteX6" fmla="*/ 6112374 w 6435706"/>
              <a:gd name="connsiteY6" fmla="*/ 1212319 h 1376702"/>
              <a:gd name="connsiteX7" fmla="*/ 900294 w 6435706"/>
              <a:gd name="connsiteY7" fmla="*/ 1304691 h 1376702"/>
              <a:gd name="connsiteX0" fmla="*/ 1145520 w 6360892"/>
              <a:gd name="connsiteY0" fmla="*/ 1363787 h 1419981"/>
              <a:gd name="connsiteX1" fmla="*/ 2520 w 6360892"/>
              <a:gd name="connsiteY1" fmla="*/ 433742 h 1419981"/>
              <a:gd name="connsiteX2" fmla="*/ 886440 w 6360892"/>
              <a:gd name="connsiteY2" fmla="*/ 44027 h 1419981"/>
              <a:gd name="connsiteX3" fmla="*/ 2440920 w 6360892"/>
              <a:gd name="connsiteY3" fmla="*/ 10223 h 1419981"/>
              <a:gd name="connsiteX4" fmla="*/ 3888720 w 6360892"/>
              <a:gd name="connsiteY4" fmla="*/ 12817 h 1419981"/>
              <a:gd name="connsiteX5" fmla="*/ 5946120 w 6360892"/>
              <a:gd name="connsiteY5" fmla="*/ 123024 h 1419981"/>
              <a:gd name="connsiteX6" fmla="*/ 6037560 w 6360892"/>
              <a:gd name="connsiteY6" fmla="*/ 1212319 h 1419981"/>
              <a:gd name="connsiteX7" fmla="*/ 1145520 w 6360892"/>
              <a:gd name="connsiteY7" fmla="*/ 1363787 h 1419981"/>
              <a:gd name="connsiteX0" fmla="*/ 1182360 w 6397732"/>
              <a:gd name="connsiteY0" fmla="*/ 1363787 h 1419981"/>
              <a:gd name="connsiteX1" fmla="*/ 39360 w 6397732"/>
              <a:gd name="connsiteY1" fmla="*/ 433742 h 1419981"/>
              <a:gd name="connsiteX2" fmla="*/ 324959 w 6397732"/>
              <a:gd name="connsiteY2" fmla="*/ 151506 h 1419981"/>
              <a:gd name="connsiteX3" fmla="*/ 923280 w 6397732"/>
              <a:gd name="connsiteY3" fmla="*/ 44027 h 1419981"/>
              <a:gd name="connsiteX4" fmla="*/ 2477760 w 6397732"/>
              <a:gd name="connsiteY4" fmla="*/ 10223 h 1419981"/>
              <a:gd name="connsiteX5" fmla="*/ 3925560 w 6397732"/>
              <a:gd name="connsiteY5" fmla="*/ 12817 h 1419981"/>
              <a:gd name="connsiteX6" fmla="*/ 5982960 w 6397732"/>
              <a:gd name="connsiteY6" fmla="*/ 123024 h 1419981"/>
              <a:gd name="connsiteX7" fmla="*/ 6074400 w 6397732"/>
              <a:gd name="connsiteY7" fmla="*/ 1212319 h 1419981"/>
              <a:gd name="connsiteX8" fmla="*/ 1182360 w 6397732"/>
              <a:gd name="connsiteY8" fmla="*/ 1363787 h 1419981"/>
              <a:gd name="connsiteX0" fmla="*/ 1182360 w 6397732"/>
              <a:gd name="connsiteY0" fmla="*/ 1363787 h 1400462"/>
              <a:gd name="connsiteX1" fmla="*/ 39360 w 6397732"/>
              <a:gd name="connsiteY1" fmla="*/ 699672 h 1400462"/>
              <a:gd name="connsiteX2" fmla="*/ 324959 w 6397732"/>
              <a:gd name="connsiteY2" fmla="*/ 151506 h 1400462"/>
              <a:gd name="connsiteX3" fmla="*/ 923280 w 6397732"/>
              <a:gd name="connsiteY3" fmla="*/ 44027 h 1400462"/>
              <a:gd name="connsiteX4" fmla="*/ 2477760 w 6397732"/>
              <a:gd name="connsiteY4" fmla="*/ 10223 h 1400462"/>
              <a:gd name="connsiteX5" fmla="*/ 3925560 w 6397732"/>
              <a:gd name="connsiteY5" fmla="*/ 12817 h 1400462"/>
              <a:gd name="connsiteX6" fmla="*/ 5982960 w 6397732"/>
              <a:gd name="connsiteY6" fmla="*/ 123024 h 1400462"/>
              <a:gd name="connsiteX7" fmla="*/ 6074400 w 6397732"/>
              <a:gd name="connsiteY7" fmla="*/ 1212319 h 1400462"/>
              <a:gd name="connsiteX8" fmla="*/ 1182360 w 6397732"/>
              <a:gd name="connsiteY8" fmla="*/ 1363787 h 1400462"/>
              <a:gd name="connsiteX0" fmla="*/ 1144872 w 6360244"/>
              <a:gd name="connsiteY0" fmla="*/ 1363787 h 1400462"/>
              <a:gd name="connsiteX1" fmla="*/ 1872 w 6360244"/>
              <a:gd name="connsiteY1" fmla="*/ 699672 h 1400462"/>
              <a:gd name="connsiteX2" fmla="*/ 287471 w 6360244"/>
              <a:gd name="connsiteY2" fmla="*/ 151506 h 1400462"/>
              <a:gd name="connsiteX3" fmla="*/ 885792 w 6360244"/>
              <a:gd name="connsiteY3" fmla="*/ 44027 h 1400462"/>
              <a:gd name="connsiteX4" fmla="*/ 2440272 w 6360244"/>
              <a:gd name="connsiteY4" fmla="*/ 10223 h 1400462"/>
              <a:gd name="connsiteX5" fmla="*/ 3888072 w 6360244"/>
              <a:gd name="connsiteY5" fmla="*/ 12817 h 1400462"/>
              <a:gd name="connsiteX6" fmla="*/ 5945472 w 6360244"/>
              <a:gd name="connsiteY6" fmla="*/ 123024 h 1400462"/>
              <a:gd name="connsiteX7" fmla="*/ 6036912 w 6360244"/>
              <a:gd name="connsiteY7" fmla="*/ 1212319 h 1400462"/>
              <a:gd name="connsiteX8" fmla="*/ 1144872 w 6360244"/>
              <a:gd name="connsiteY8" fmla="*/ 1363787 h 1400462"/>
              <a:gd name="connsiteX0" fmla="*/ 1145295 w 6360667"/>
              <a:gd name="connsiteY0" fmla="*/ 1363787 h 1400462"/>
              <a:gd name="connsiteX1" fmla="*/ 2295 w 6360667"/>
              <a:gd name="connsiteY1" fmla="*/ 699672 h 1400462"/>
              <a:gd name="connsiteX2" fmla="*/ 287894 w 6360667"/>
              <a:gd name="connsiteY2" fmla="*/ 151506 h 1400462"/>
              <a:gd name="connsiteX3" fmla="*/ 886215 w 6360667"/>
              <a:gd name="connsiteY3" fmla="*/ 44027 h 1400462"/>
              <a:gd name="connsiteX4" fmla="*/ 2440695 w 6360667"/>
              <a:gd name="connsiteY4" fmla="*/ 10223 h 1400462"/>
              <a:gd name="connsiteX5" fmla="*/ 3888495 w 6360667"/>
              <a:gd name="connsiteY5" fmla="*/ 12817 h 1400462"/>
              <a:gd name="connsiteX6" fmla="*/ 5945895 w 6360667"/>
              <a:gd name="connsiteY6" fmla="*/ 123024 h 1400462"/>
              <a:gd name="connsiteX7" fmla="*/ 6037335 w 6360667"/>
              <a:gd name="connsiteY7" fmla="*/ 1212319 h 1400462"/>
              <a:gd name="connsiteX8" fmla="*/ 1145295 w 6360667"/>
              <a:gd name="connsiteY8" fmla="*/ 1363787 h 1400462"/>
              <a:gd name="connsiteX0" fmla="*/ 1344497 w 6407469"/>
              <a:gd name="connsiteY0" fmla="*/ 1353938 h 1392730"/>
              <a:gd name="connsiteX1" fmla="*/ 49097 w 6407469"/>
              <a:gd name="connsiteY1" fmla="*/ 699672 h 1392730"/>
              <a:gd name="connsiteX2" fmla="*/ 334696 w 6407469"/>
              <a:gd name="connsiteY2" fmla="*/ 151506 h 1392730"/>
              <a:gd name="connsiteX3" fmla="*/ 933017 w 6407469"/>
              <a:gd name="connsiteY3" fmla="*/ 44027 h 1392730"/>
              <a:gd name="connsiteX4" fmla="*/ 2487497 w 6407469"/>
              <a:gd name="connsiteY4" fmla="*/ 10223 h 1392730"/>
              <a:gd name="connsiteX5" fmla="*/ 3935297 w 6407469"/>
              <a:gd name="connsiteY5" fmla="*/ 12817 h 1392730"/>
              <a:gd name="connsiteX6" fmla="*/ 5992697 w 6407469"/>
              <a:gd name="connsiteY6" fmla="*/ 123024 h 1392730"/>
              <a:gd name="connsiteX7" fmla="*/ 6084137 w 6407469"/>
              <a:gd name="connsiteY7" fmla="*/ 1212319 h 1392730"/>
              <a:gd name="connsiteX8" fmla="*/ 1344497 w 6407469"/>
              <a:gd name="connsiteY8" fmla="*/ 1353938 h 1392730"/>
              <a:gd name="connsiteX0" fmla="*/ 1387313 w 6450285"/>
              <a:gd name="connsiteY0" fmla="*/ 1353938 h 1392730"/>
              <a:gd name="connsiteX1" fmla="*/ 91913 w 6450285"/>
              <a:gd name="connsiteY1" fmla="*/ 699672 h 1392730"/>
              <a:gd name="connsiteX2" fmla="*/ 202252 w 6450285"/>
              <a:gd name="connsiteY2" fmla="*/ 87485 h 1392730"/>
              <a:gd name="connsiteX3" fmla="*/ 975833 w 6450285"/>
              <a:gd name="connsiteY3" fmla="*/ 44027 h 1392730"/>
              <a:gd name="connsiteX4" fmla="*/ 2530313 w 6450285"/>
              <a:gd name="connsiteY4" fmla="*/ 10223 h 1392730"/>
              <a:gd name="connsiteX5" fmla="*/ 3978113 w 6450285"/>
              <a:gd name="connsiteY5" fmla="*/ 12817 h 1392730"/>
              <a:gd name="connsiteX6" fmla="*/ 6035513 w 6450285"/>
              <a:gd name="connsiteY6" fmla="*/ 123024 h 1392730"/>
              <a:gd name="connsiteX7" fmla="*/ 6126953 w 6450285"/>
              <a:gd name="connsiteY7" fmla="*/ 1212319 h 1392730"/>
              <a:gd name="connsiteX8" fmla="*/ 1387313 w 6450285"/>
              <a:gd name="connsiteY8" fmla="*/ 1353938 h 1392730"/>
              <a:gd name="connsiteX0" fmla="*/ 1387313 w 6450285"/>
              <a:gd name="connsiteY0" fmla="*/ 1353938 h 1392730"/>
              <a:gd name="connsiteX1" fmla="*/ 91913 w 6450285"/>
              <a:gd name="connsiteY1" fmla="*/ 699672 h 1392730"/>
              <a:gd name="connsiteX2" fmla="*/ 202252 w 6450285"/>
              <a:gd name="connsiteY2" fmla="*/ 87485 h 1392730"/>
              <a:gd name="connsiteX3" fmla="*/ 975833 w 6450285"/>
              <a:gd name="connsiteY3" fmla="*/ 44027 h 1392730"/>
              <a:gd name="connsiteX4" fmla="*/ 2530313 w 6450285"/>
              <a:gd name="connsiteY4" fmla="*/ 10223 h 1392730"/>
              <a:gd name="connsiteX5" fmla="*/ 3978113 w 6450285"/>
              <a:gd name="connsiteY5" fmla="*/ 12817 h 1392730"/>
              <a:gd name="connsiteX6" fmla="*/ 6035513 w 6450285"/>
              <a:gd name="connsiteY6" fmla="*/ 123024 h 1392730"/>
              <a:gd name="connsiteX7" fmla="*/ 6126953 w 6450285"/>
              <a:gd name="connsiteY7" fmla="*/ 1212319 h 1392730"/>
              <a:gd name="connsiteX8" fmla="*/ 1387313 w 6450285"/>
              <a:gd name="connsiteY8" fmla="*/ 1353938 h 1392730"/>
              <a:gd name="connsiteX0" fmla="*/ 1404256 w 6467228"/>
              <a:gd name="connsiteY0" fmla="*/ 1353938 h 1392730"/>
              <a:gd name="connsiteX1" fmla="*/ 108856 w 6467228"/>
              <a:gd name="connsiteY1" fmla="*/ 699672 h 1392730"/>
              <a:gd name="connsiteX2" fmla="*/ 219195 w 6467228"/>
              <a:gd name="connsiteY2" fmla="*/ 87485 h 1392730"/>
              <a:gd name="connsiteX3" fmla="*/ 992776 w 6467228"/>
              <a:gd name="connsiteY3" fmla="*/ 44027 h 1392730"/>
              <a:gd name="connsiteX4" fmla="*/ 2547256 w 6467228"/>
              <a:gd name="connsiteY4" fmla="*/ 10223 h 1392730"/>
              <a:gd name="connsiteX5" fmla="*/ 3995056 w 6467228"/>
              <a:gd name="connsiteY5" fmla="*/ 12817 h 1392730"/>
              <a:gd name="connsiteX6" fmla="*/ 6052456 w 6467228"/>
              <a:gd name="connsiteY6" fmla="*/ 123024 h 1392730"/>
              <a:gd name="connsiteX7" fmla="*/ 6143896 w 6467228"/>
              <a:gd name="connsiteY7" fmla="*/ 1212319 h 1392730"/>
              <a:gd name="connsiteX8" fmla="*/ 1404256 w 6467228"/>
              <a:gd name="connsiteY8" fmla="*/ 1353938 h 1392730"/>
              <a:gd name="connsiteX0" fmla="*/ 1466718 w 6529690"/>
              <a:gd name="connsiteY0" fmla="*/ 1353938 h 1392730"/>
              <a:gd name="connsiteX1" fmla="*/ 171318 w 6529690"/>
              <a:gd name="connsiteY1" fmla="*/ 699672 h 1392730"/>
              <a:gd name="connsiteX2" fmla="*/ 281657 w 6529690"/>
              <a:gd name="connsiteY2" fmla="*/ 87485 h 1392730"/>
              <a:gd name="connsiteX3" fmla="*/ 1055238 w 6529690"/>
              <a:gd name="connsiteY3" fmla="*/ 44027 h 1392730"/>
              <a:gd name="connsiteX4" fmla="*/ 2609718 w 6529690"/>
              <a:gd name="connsiteY4" fmla="*/ 10223 h 1392730"/>
              <a:gd name="connsiteX5" fmla="*/ 4057518 w 6529690"/>
              <a:gd name="connsiteY5" fmla="*/ 12817 h 1392730"/>
              <a:gd name="connsiteX6" fmla="*/ 6114918 w 6529690"/>
              <a:gd name="connsiteY6" fmla="*/ 123024 h 1392730"/>
              <a:gd name="connsiteX7" fmla="*/ 6206358 w 6529690"/>
              <a:gd name="connsiteY7" fmla="*/ 1212319 h 1392730"/>
              <a:gd name="connsiteX8" fmla="*/ 1466718 w 6529690"/>
              <a:gd name="connsiteY8" fmla="*/ 1353938 h 1392730"/>
              <a:gd name="connsiteX0" fmla="*/ 1488639 w 6551611"/>
              <a:gd name="connsiteY0" fmla="*/ 1353938 h 1392730"/>
              <a:gd name="connsiteX1" fmla="*/ 193239 w 6551611"/>
              <a:gd name="connsiteY1" fmla="*/ 699672 h 1392730"/>
              <a:gd name="connsiteX2" fmla="*/ 265478 w 6551611"/>
              <a:gd name="connsiteY2" fmla="*/ 200751 h 1392730"/>
              <a:gd name="connsiteX3" fmla="*/ 1077159 w 6551611"/>
              <a:gd name="connsiteY3" fmla="*/ 44027 h 1392730"/>
              <a:gd name="connsiteX4" fmla="*/ 2631639 w 6551611"/>
              <a:gd name="connsiteY4" fmla="*/ 10223 h 1392730"/>
              <a:gd name="connsiteX5" fmla="*/ 4079439 w 6551611"/>
              <a:gd name="connsiteY5" fmla="*/ 12817 h 1392730"/>
              <a:gd name="connsiteX6" fmla="*/ 6136839 w 6551611"/>
              <a:gd name="connsiteY6" fmla="*/ 123024 h 1392730"/>
              <a:gd name="connsiteX7" fmla="*/ 6228279 w 6551611"/>
              <a:gd name="connsiteY7" fmla="*/ 1212319 h 1392730"/>
              <a:gd name="connsiteX8" fmla="*/ 1488639 w 6551611"/>
              <a:gd name="connsiteY8" fmla="*/ 1353938 h 1392730"/>
              <a:gd name="connsiteX0" fmla="*/ 1420557 w 6483529"/>
              <a:gd name="connsiteY0" fmla="*/ 1353938 h 1392730"/>
              <a:gd name="connsiteX1" fmla="*/ 125157 w 6483529"/>
              <a:gd name="connsiteY1" fmla="*/ 699672 h 1392730"/>
              <a:gd name="connsiteX2" fmla="*/ 197396 w 6483529"/>
              <a:gd name="connsiteY2" fmla="*/ 200751 h 1392730"/>
              <a:gd name="connsiteX3" fmla="*/ 1009077 w 6483529"/>
              <a:gd name="connsiteY3" fmla="*/ 44027 h 1392730"/>
              <a:gd name="connsiteX4" fmla="*/ 2563557 w 6483529"/>
              <a:gd name="connsiteY4" fmla="*/ 10223 h 1392730"/>
              <a:gd name="connsiteX5" fmla="*/ 4011357 w 6483529"/>
              <a:gd name="connsiteY5" fmla="*/ 12817 h 1392730"/>
              <a:gd name="connsiteX6" fmla="*/ 6068757 w 6483529"/>
              <a:gd name="connsiteY6" fmla="*/ 123024 h 1392730"/>
              <a:gd name="connsiteX7" fmla="*/ 6160197 w 6483529"/>
              <a:gd name="connsiteY7" fmla="*/ 1212319 h 1392730"/>
              <a:gd name="connsiteX8" fmla="*/ 1420557 w 6483529"/>
              <a:gd name="connsiteY8" fmla="*/ 1353938 h 1392730"/>
              <a:gd name="connsiteX0" fmla="*/ 1412267 w 6475239"/>
              <a:gd name="connsiteY0" fmla="*/ 1353938 h 1388738"/>
              <a:gd name="connsiteX1" fmla="*/ 101627 w 6475239"/>
              <a:gd name="connsiteY1" fmla="*/ 753843 h 1388738"/>
              <a:gd name="connsiteX2" fmla="*/ 189106 w 6475239"/>
              <a:gd name="connsiteY2" fmla="*/ 200751 h 1388738"/>
              <a:gd name="connsiteX3" fmla="*/ 1000787 w 6475239"/>
              <a:gd name="connsiteY3" fmla="*/ 44027 h 1388738"/>
              <a:gd name="connsiteX4" fmla="*/ 2555267 w 6475239"/>
              <a:gd name="connsiteY4" fmla="*/ 10223 h 1388738"/>
              <a:gd name="connsiteX5" fmla="*/ 4003067 w 6475239"/>
              <a:gd name="connsiteY5" fmla="*/ 12817 h 1388738"/>
              <a:gd name="connsiteX6" fmla="*/ 6060467 w 6475239"/>
              <a:gd name="connsiteY6" fmla="*/ 123024 h 1388738"/>
              <a:gd name="connsiteX7" fmla="*/ 6151907 w 6475239"/>
              <a:gd name="connsiteY7" fmla="*/ 1212319 h 1388738"/>
              <a:gd name="connsiteX8" fmla="*/ 1412267 w 6475239"/>
              <a:gd name="connsiteY8" fmla="*/ 1353938 h 1388738"/>
              <a:gd name="connsiteX0" fmla="*/ 1398780 w 6461752"/>
              <a:gd name="connsiteY0" fmla="*/ 1353938 h 1388738"/>
              <a:gd name="connsiteX1" fmla="*/ 88140 w 6461752"/>
              <a:gd name="connsiteY1" fmla="*/ 753843 h 1388738"/>
              <a:gd name="connsiteX2" fmla="*/ 175619 w 6461752"/>
              <a:gd name="connsiteY2" fmla="*/ 200751 h 1388738"/>
              <a:gd name="connsiteX3" fmla="*/ 987300 w 6461752"/>
              <a:gd name="connsiteY3" fmla="*/ 44027 h 1388738"/>
              <a:gd name="connsiteX4" fmla="*/ 2541780 w 6461752"/>
              <a:gd name="connsiteY4" fmla="*/ 10223 h 1388738"/>
              <a:gd name="connsiteX5" fmla="*/ 3989580 w 6461752"/>
              <a:gd name="connsiteY5" fmla="*/ 12817 h 1388738"/>
              <a:gd name="connsiteX6" fmla="*/ 6046980 w 6461752"/>
              <a:gd name="connsiteY6" fmla="*/ 123024 h 1388738"/>
              <a:gd name="connsiteX7" fmla="*/ 6138420 w 6461752"/>
              <a:gd name="connsiteY7" fmla="*/ 1212319 h 1388738"/>
              <a:gd name="connsiteX8" fmla="*/ 1398780 w 6461752"/>
              <a:gd name="connsiteY8" fmla="*/ 1353938 h 1388738"/>
              <a:gd name="connsiteX0" fmla="*/ 1394171 w 6457143"/>
              <a:gd name="connsiteY0" fmla="*/ 1353938 h 1388738"/>
              <a:gd name="connsiteX1" fmla="*/ 83531 w 6457143"/>
              <a:gd name="connsiteY1" fmla="*/ 753843 h 1388738"/>
              <a:gd name="connsiteX2" fmla="*/ 171010 w 6457143"/>
              <a:gd name="connsiteY2" fmla="*/ 200751 h 1388738"/>
              <a:gd name="connsiteX3" fmla="*/ 868391 w 6457143"/>
              <a:gd name="connsiteY3" fmla="*/ 19404 h 1388738"/>
              <a:gd name="connsiteX4" fmla="*/ 2537171 w 6457143"/>
              <a:gd name="connsiteY4" fmla="*/ 10223 h 1388738"/>
              <a:gd name="connsiteX5" fmla="*/ 3984971 w 6457143"/>
              <a:gd name="connsiteY5" fmla="*/ 12817 h 1388738"/>
              <a:gd name="connsiteX6" fmla="*/ 6042371 w 6457143"/>
              <a:gd name="connsiteY6" fmla="*/ 123024 h 1388738"/>
              <a:gd name="connsiteX7" fmla="*/ 6133811 w 6457143"/>
              <a:gd name="connsiteY7" fmla="*/ 1212319 h 1388738"/>
              <a:gd name="connsiteX8" fmla="*/ 1394171 w 6457143"/>
              <a:gd name="connsiteY8" fmla="*/ 1353938 h 1388738"/>
              <a:gd name="connsiteX0" fmla="*/ 1394171 w 6457143"/>
              <a:gd name="connsiteY0" fmla="*/ 1356050 h 1390850"/>
              <a:gd name="connsiteX1" fmla="*/ 83531 w 6457143"/>
              <a:gd name="connsiteY1" fmla="*/ 755955 h 1390850"/>
              <a:gd name="connsiteX2" fmla="*/ 171010 w 6457143"/>
              <a:gd name="connsiteY2" fmla="*/ 202863 h 1390850"/>
              <a:gd name="connsiteX3" fmla="*/ 868391 w 6457143"/>
              <a:gd name="connsiteY3" fmla="*/ 21516 h 1390850"/>
              <a:gd name="connsiteX4" fmla="*/ 3984971 w 6457143"/>
              <a:gd name="connsiteY4" fmla="*/ 14929 h 1390850"/>
              <a:gd name="connsiteX5" fmla="*/ 6042371 w 6457143"/>
              <a:gd name="connsiteY5" fmla="*/ 125136 h 1390850"/>
              <a:gd name="connsiteX6" fmla="*/ 6133811 w 6457143"/>
              <a:gd name="connsiteY6" fmla="*/ 1214431 h 1390850"/>
              <a:gd name="connsiteX7" fmla="*/ 1394171 w 6457143"/>
              <a:gd name="connsiteY7" fmla="*/ 1356050 h 1390850"/>
              <a:gd name="connsiteX0" fmla="*/ 1405743 w 6468715"/>
              <a:gd name="connsiteY0" fmla="*/ 1356050 h 1390850"/>
              <a:gd name="connsiteX1" fmla="*/ 95103 w 6468715"/>
              <a:gd name="connsiteY1" fmla="*/ 755955 h 1390850"/>
              <a:gd name="connsiteX2" fmla="*/ 182582 w 6468715"/>
              <a:gd name="connsiteY2" fmla="*/ 202863 h 1390850"/>
              <a:gd name="connsiteX3" fmla="*/ 879963 w 6468715"/>
              <a:gd name="connsiteY3" fmla="*/ 21516 h 1390850"/>
              <a:gd name="connsiteX4" fmla="*/ 3996543 w 6468715"/>
              <a:gd name="connsiteY4" fmla="*/ 14929 h 1390850"/>
              <a:gd name="connsiteX5" fmla="*/ 6053943 w 6468715"/>
              <a:gd name="connsiteY5" fmla="*/ 125136 h 1390850"/>
              <a:gd name="connsiteX6" fmla="*/ 6145383 w 6468715"/>
              <a:gd name="connsiteY6" fmla="*/ 1214431 h 1390850"/>
              <a:gd name="connsiteX7" fmla="*/ 1405743 w 6468715"/>
              <a:gd name="connsiteY7" fmla="*/ 1356050 h 1390850"/>
              <a:gd name="connsiteX0" fmla="*/ 1405743 w 6468715"/>
              <a:gd name="connsiteY0" fmla="*/ 1356050 h 1390850"/>
              <a:gd name="connsiteX1" fmla="*/ 95103 w 6468715"/>
              <a:gd name="connsiteY1" fmla="*/ 755955 h 1390850"/>
              <a:gd name="connsiteX2" fmla="*/ 182582 w 6468715"/>
              <a:gd name="connsiteY2" fmla="*/ 202863 h 1390850"/>
              <a:gd name="connsiteX3" fmla="*/ 879963 w 6468715"/>
              <a:gd name="connsiteY3" fmla="*/ 21516 h 1390850"/>
              <a:gd name="connsiteX4" fmla="*/ 3996543 w 6468715"/>
              <a:gd name="connsiteY4" fmla="*/ 14929 h 1390850"/>
              <a:gd name="connsiteX5" fmla="*/ 6053943 w 6468715"/>
              <a:gd name="connsiteY5" fmla="*/ 125136 h 1390850"/>
              <a:gd name="connsiteX6" fmla="*/ 6145383 w 6468715"/>
              <a:gd name="connsiteY6" fmla="*/ 1214431 h 1390850"/>
              <a:gd name="connsiteX7" fmla="*/ 1405743 w 6468715"/>
              <a:gd name="connsiteY7" fmla="*/ 1356050 h 1390850"/>
              <a:gd name="connsiteX0" fmla="*/ 1405743 w 6468715"/>
              <a:gd name="connsiteY0" fmla="*/ 1356050 h 1390850"/>
              <a:gd name="connsiteX1" fmla="*/ 95103 w 6468715"/>
              <a:gd name="connsiteY1" fmla="*/ 755955 h 1390850"/>
              <a:gd name="connsiteX2" fmla="*/ 182582 w 6468715"/>
              <a:gd name="connsiteY2" fmla="*/ 202863 h 1390850"/>
              <a:gd name="connsiteX3" fmla="*/ 879963 w 6468715"/>
              <a:gd name="connsiteY3" fmla="*/ 21516 h 1390850"/>
              <a:gd name="connsiteX4" fmla="*/ 3996543 w 6468715"/>
              <a:gd name="connsiteY4" fmla="*/ 14929 h 1390850"/>
              <a:gd name="connsiteX5" fmla="*/ 6053943 w 6468715"/>
              <a:gd name="connsiteY5" fmla="*/ 125136 h 1390850"/>
              <a:gd name="connsiteX6" fmla="*/ 6145383 w 6468715"/>
              <a:gd name="connsiteY6" fmla="*/ 1214431 h 1390850"/>
              <a:gd name="connsiteX7" fmla="*/ 1405743 w 6468715"/>
              <a:gd name="connsiteY7" fmla="*/ 1356050 h 1390850"/>
              <a:gd name="connsiteX0" fmla="*/ 1405743 w 6468715"/>
              <a:gd name="connsiteY0" fmla="*/ 1359922 h 1394722"/>
              <a:gd name="connsiteX1" fmla="*/ 95103 w 6468715"/>
              <a:gd name="connsiteY1" fmla="*/ 759827 h 1394722"/>
              <a:gd name="connsiteX2" fmla="*/ 182582 w 6468715"/>
              <a:gd name="connsiteY2" fmla="*/ 206735 h 1394722"/>
              <a:gd name="connsiteX3" fmla="*/ 879963 w 6468715"/>
              <a:gd name="connsiteY3" fmla="*/ 25388 h 1394722"/>
              <a:gd name="connsiteX4" fmla="*/ 3996543 w 6468715"/>
              <a:gd name="connsiteY4" fmla="*/ 18801 h 1394722"/>
              <a:gd name="connsiteX5" fmla="*/ 6053943 w 6468715"/>
              <a:gd name="connsiteY5" fmla="*/ 129008 h 1394722"/>
              <a:gd name="connsiteX6" fmla="*/ 6145383 w 6468715"/>
              <a:gd name="connsiteY6" fmla="*/ 1218303 h 1394722"/>
              <a:gd name="connsiteX7" fmla="*/ 1405743 w 6468715"/>
              <a:gd name="connsiteY7" fmla="*/ 1359922 h 1394722"/>
              <a:gd name="connsiteX0" fmla="*/ 1350802 w 6413774"/>
              <a:gd name="connsiteY0" fmla="*/ 1359922 h 1394722"/>
              <a:gd name="connsiteX1" fmla="*/ 397652 w 6413774"/>
              <a:gd name="connsiteY1" fmla="*/ 1137007 h 1394722"/>
              <a:gd name="connsiteX2" fmla="*/ 40162 w 6413774"/>
              <a:gd name="connsiteY2" fmla="*/ 759827 h 1394722"/>
              <a:gd name="connsiteX3" fmla="*/ 127641 w 6413774"/>
              <a:gd name="connsiteY3" fmla="*/ 206735 h 1394722"/>
              <a:gd name="connsiteX4" fmla="*/ 825022 w 6413774"/>
              <a:gd name="connsiteY4" fmla="*/ 25388 h 1394722"/>
              <a:gd name="connsiteX5" fmla="*/ 3941602 w 6413774"/>
              <a:gd name="connsiteY5" fmla="*/ 18801 h 1394722"/>
              <a:gd name="connsiteX6" fmla="*/ 5999002 w 6413774"/>
              <a:gd name="connsiteY6" fmla="*/ 129008 h 1394722"/>
              <a:gd name="connsiteX7" fmla="*/ 6090442 w 6413774"/>
              <a:gd name="connsiteY7" fmla="*/ 1218303 h 1394722"/>
              <a:gd name="connsiteX8" fmla="*/ 1350802 w 6413774"/>
              <a:gd name="connsiteY8" fmla="*/ 1359922 h 1394722"/>
              <a:gd name="connsiteX0" fmla="*/ 1347421 w 6410393"/>
              <a:gd name="connsiteY0" fmla="*/ 1359922 h 1361478"/>
              <a:gd name="connsiteX1" fmla="*/ 127735 w 6410393"/>
              <a:gd name="connsiteY1" fmla="*/ 1216908 h 1361478"/>
              <a:gd name="connsiteX2" fmla="*/ 36781 w 6410393"/>
              <a:gd name="connsiteY2" fmla="*/ 759827 h 1361478"/>
              <a:gd name="connsiteX3" fmla="*/ 124260 w 6410393"/>
              <a:gd name="connsiteY3" fmla="*/ 206735 h 1361478"/>
              <a:gd name="connsiteX4" fmla="*/ 821641 w 6410393"/>
              <a:gd name="connsiteY4" fmla="*/ 25388 h 1361478"/>
              <a:gd name="connsiteX5" fmla="*/ 3938221 w 6410393"/>
              <a:gd name="connsiteY5" fmla="*/ 18801 h 1361478"/>
              <a:gd name="connsiteX6" fmla="*/ 5995621 w 6410393"/>
              <a:gd name="connsiteY6" fmla="*/ 129008 h 1361478"/>
              <a:gd name="connsiteX7" fmla="*/ 6087061 w 6410393"/>
              <a:gd name="connsiteY7" fmla="*/ 1218303 h 1361478"/>
              <a:gd name="connsiteX8" fmla="*/ 1347421 w 6410393"/>
              <a:gd name="connsiteY8" fmla="*/ 1359922 h 1361478"/>
              <a:gd name="connsiteX0" fmla="*/ 1462947 w 6525919"/>
              <a:gd name="connsiteY0" fmla="*/ 1359922 h 1361478"/>
              <a:gd name="connsiteX1" fmla="*/ 243261 w 6525919"/>
              <a:gd name="connsiteY1" fmla="*/ 1216908 h 1361478"/>
              <a:gd name="connsiteX2" fmla="*/ 2 w 6525919"/>
              <a:gd name="connsiteY2" fmla="*/ 759827 h 1361478"/>
              <a:gd name="connsiteX3" fmla="*/ 239786 w 6525919"/>
              <a:gd name="connsiteY3" fmla="*/ 206735 h 1361478"/>
              <a:gd name="connsiteX4" fmla="*/ 937167 w 6525919"/>
              <a:gd name="connsiteY4" fmla="*/ 25388 h 1361478"/>
              <a:gd name="connsiteX5" fmla="*/ 4053747 w 6525919"/>
              <a:gd name="connsiteY5" fmla="*/ 18801 h 1361478"/>
              <a:gd name="connsiteX6" fmla="*/ 6111147 w 6525919"/>
              <a:gd name="connsiteY6" fmla="*/ 129008 h 1361478"/>
              <a:gd name="connsiteX7" fmla="*/ 6202587 w 6525919"/>
              <a:gd name="connsiteY7" fmla="*/ 1218303 h 1361478"/>
              <a:gd name="connsiteX8" fmla="*/ 1462947 w 6525919"/>
              <a:gd name="connsiteY8" fmla="*/ 1359922 h 1361478"/>
              <a:gd name="connsiteX0" fmla="*/ 1465613 w 6528585"/>
              <a:gd name="connsiteY0" fmla="*/ 1356854 h 1358410"/>
              <a:gd name="connsiteX1" fmla="*/ 245927 w 6528585"/>
              <a:gd name="connsiteY1" fmla="*/ 1213840 h 1358410"/>
              <a:gd name="connsiteX2" fmla="*/ 2668 w 6528585"/>
              <a:gd name="connsiteY2" fmla="*/ 756759 h 1358410"/>
              <a:gd name="connsiteX3" fmla="*/ 332693 w 6528585"/>
              <a:gd name="connsiteY3" fmla="*/ 216269 h 1358410"/>
              <a:gd name="connsiteX4" fmla="*/ 939833 w 6528585"/>
              <a:gd name="connsiteY4" fmla="*/ 22320 h 1358410"/>
              <a:gd name="connsiteX5" fmla="*/ 4056413 w 6528585"/>
              <a:gd name="connsiteY5" fmla="*/ 15733 h 1358410"/>
              <a:gd name="connsiteX6" fmla="*/ 6113813 w 6528585"/>
              <a:gd name="connsiteY6" fmla="*/ 125940 h 1358410"/>
              <a:gd name="connsiteX7" fmla="*/ 6205253 w 6528585"/>
              <a:gd name="connsiteY7" fmla="*/ 1215235 h 1358410"/>
              <a:gd name="connsiteX8" fmla="*/ 1465613 w 6528585"/>
              <a:gd name="connsiteY8" fmla="*/ 1356854 h 1358410"/>
              <a:gd name="connsiteX0" fmla="*/ 1465613 w 6528585"/>
              <a:gd name="connsiteY0" fmla="*/ 1354914 h 1356470"/>
              <a:gd name="connsiteX1" fmla="*/ 245927 w 6528585"/>
              <a:gd name="connsiteY1" fmla="*/ 1211900 h 1356470"/>
              <a:gd name="connsiteX2" fmla="*/ 2668 w 6528585"/>
              <a:gd name="connsiteY2" fmla="*/ 754819 h 1356470"/>
              <a:gd name="connsiteX3" fmla="*/ 332693 w 6528585"/>
              <a:gd name="connsiteY3" fmla="*/ 214329 h 1356470"/>
              <a:gd name="connsiteX4" fmla="*/ 1249230 w 6528585"/>
              <a:gd name="connsiteY4" fmla="*/ 26681 h 1356470"/>
              <a:gd name="connsiteX5" fmla="*/ 4056413 w 6528585"/>
              <a:gd name="connsiteY5" fmla="*/ 13793 h 1356470"/>
              <a:gd name="connsiteX6" fmla="*/ 6113813 w 6528585"/>
              <a:gd name="connsiteY6" fmla="*/ 124000 h 1356470"/>
              <a:gd name="connsiteX7" fmla="*/ 6205253 w 6528585"/>
              <a:gd name="connsiteY7" fmla="*/ 1213295 h 1356470"/>
              <a:gd name="connsiteX8" fmla="*/ 1465613 w 6528585"/>
              <a:gd name="connsiteY8" fmla="*/ 1354914 h 1356470"/>
              <a:gd name="connsiteX0" fmla="*/ 1465613 w 6528585"/>
              <a:gd name="connsiteY0" fmla="*/ 1369672 h 1371228"/>
              <a:gd name="connsiteX1" fmla="*/ 245927 w 6528585"/>
              <a:gd name="connsiteY1" fmla="*/ 1226658 h 1371228"/>
              <a:gd name="connsiteX2" fmla="*/ 2668 w 6528585"/>
              <a:gd name="connsiteY2" fmla="*/ 769577 h 1371228"/>
              <a:gd name="connsiteX3" fmla="*/ 332693 w 6528585"/>
              <a:gd name="connsiteY3" fmla="*/ 229087 h 1371228"/>
              <a:gd name="connsiteX4" fmla="*/ 1249230 w 6528585"/>
              <a:gd name="connsiteY4" fmla="*/ 16235 h 1371228"/>
              <a:gd name="connsiteX5" fmla="*/ 4056413 w 6528585"/>
              <a:gd name="connsiteY5" fmla="*/ 28551 h 1371228"/>
              <a:gd name="connsiteX6" fmla="*/ 6113813 w 6528585"/>
              <a:gd name="connsiteY6" fmla="*/ 138758 h 1371228"/>
              <a:gd name="connsiteX7" fmla="*/ 6205253 w 6528585"/>
              <a:gd name="connsiteY7" fmla="*/ 1228053 h 1371228"/>
              <a:gd name="connsiteX8" fmla="*/ 1465613 w 6528585"/>
              <a:gd name="connsiteY8" fmla="*/ 1369672 h 1371228"/>
              <a:gd name="connsiteX0" fmla="*/ 1465613 w 6528585"/>
              <a:gd name="connsiteY0" fmla="*/ 1358936 h 1360492"/>
              <a:gd name="connsiteX1" fmla="*/ 245927 w 6528585"/>
              <a:gd name="connsiteY1" fmla="*/ 1215922 h 1360492"/>
              <a:gd name="connsiteX2" fmla="*/ 2668 w 6528585"/>
              <a:gd name="connsiteY2" fmla="*/ 758841 h 1360492"/>
              <a:gd name="connsiteX3" fmla="*/ 332693 w 6528585"/>
              <a:gd name="connsiteY3" fmla="*/ 218351 h 1360492"/>
              <a:gd name="connsiteX4" fmla="*/ 1249230 w 6528585"/>
              <a:gd name="connsiteY4" fmla="*/ 5499 h 1360492"/>
              <a:gd name="connsiteX5" fmla="*/ 3502079 w 6528585"/>
              <a:gd name="connsiteY5" fmla="*/ 68225 h 1360492"/>
              <a:gd name="connsiteX6" fmla="*/ 6113813 w 6528585"/>
              <a:gd name="connsiteY6" fmla="*/ 128022 h 1360492"/>
              <a:gd name="connsiteX7" fmla="*/ 6205253 w 6528585"/>
              <a:gd name="connsiteY7" fmla="*/ 1217317 h 1360492"/>
              <a:gd name="connsiteX8" fmla="*/ 1465613 w 6528585"/>
              <a:gd name="connsiteY8" fmla="*/ 1358936 h 1360492"/>
              <a:gd name="connsiteX0" fmla="*/ 1465613 w 6528585"/>
              <a:gd name="connsiteY0" fmla="*/ 1354270 h 1355826"/>
              <a:gd name="connsiteX1" fmla="*/ 245927 w 6528585"/>
              <a:gd name="connsiteY1" fmla="*/ 1211256 h 1355826"/>
              <a:gd name="connsiteX2" fmla="*/ 2668 w 6528585"/>
              <a:gd name="connsiteY2" fmla="*/ 754175 h 1355826"/>
              <a:gd name="connsiteX3" fmla="*/ 332693 w 6528585"/>
              <a:gd name="connsiteY3" fmla="*/ 213685 h 1355826"/>
              <a:gd name="connsiteX4" fmla="*/ 1249230 w 6528585"/>
              <a:gd name="connsiteY4" fmla="*/ 833 h 1355826"/>
              <a:gd name="connsiteX5" fmla="*/ 3502079 w 6528585"/>
              <a:gd name="connsiteY5" fmla="*/ 139173 h 1355826"/>
              <a:gd name="connsiteX6" fmla="*/ 6113813 w 6528585"/>
              <a:gd name="connsiteY6" fmla="*/ 123356 h 1355826"/>
              <a:gd name="connsiteX7" fmla="*/ 6205253 w 6528585"/>
              <a:gd name="connsiteY7" fmla="*/ 1212651 h 1355826"/>
              <a:gd name="connsiteX8" fmla="*/ 1465613 w 6528585"/>
              <a:gd name="connsiteY8" fmla="*/ 1354270 h 1355826"/>
              <a:gd name="connsiteX0" fmla="*/ 1465613 w 6528585"/>
              <a:gd name="connsiteY0" fmla="*/ 1353437 h 1354993"/>
              <a:gd name="connsiteX1" fmla="*/ 245927 w 6528585"/>
              <a:gd name="connsiteY1" fmla="*/ 1210423 h 1354993"/>
              <a:gd name="connsiteX2" fmla="*/ 2668 w 6528585"/>
              <a:gd name="connsiteY2" fmla="*/ 753342 h 1354993"/>
              <a:gd name="connsiteX3" fmla="*/ 332693 w 6528585"/>
              <a:gd name="connsiteY3" fmla="*/ 212852 h 1354993"/>
              <a:gd name="connsiteX4" fmla="*/ 1249230 w 6528585"/>
              <a:gd name="connsiteY4" fmla="*/ 0 h 1354993"/>
              <a:gd name="connsiteX5" fmla="*/ 3502079 w 6528585"/>
              <a:gd name="connsiteY5" fmla="*/ 94232 h 1354993"/>
              <a:gd name="connsiteX6" fmla="*/ 6113813 w 6528585"/>
              <a:gd name="connsiteY6" fmla="*/ 122523 h 1354993"/>
              <a:gd name="connsiteX7" fmla="*/ 6205253 w 6528585"/>
              <a:gd name="connsiteY7" fmla="*/ 1211818 h 1354993"/>
              <a:gd name="connsiteX8" fmla="*/ 1465613 w 6528585"/>
              <a:gd name="connsiteY8" fmla="*/ 1353437 h 1354993"/>
              <a:gd name="connsiteX0" fmla="*/ 1465613 w 6551427"/>
              <a:gd name="connsiteY0" fmla="*/ 1353437 h 1354993"/>
              <a:gd name="connsiteX1" fmla="*/ 245927 w 6551427"/>
              <a:gd name="connsiteY1" fmla="*/ 1210423 h 1354993"/>
              <a:gd name="connsiteX2" fmla="*/ 2668 w 6551427"/>
              <a:gd name="connsiteY2" fmla="*/ 753342 h 1354993"/>
              <a:gd name="connsiteX3" fmla="*/ 332693 w 6551427"/>
              <a:gd name="connsiteY3" fmla="*/ 212852 h 1354993"/>
              <a:gd name="connsiteX4" fmla="*/ 1249230 w 6551427"/>
              <a:gd name="connsiteY4" fmla="*/ 0 h 1354993"/>
              <a:gd name="connsiteX5" fmla="*/ 3502079 w 6551427"/>
              <a:gd name="connsiteY5" fmla="*/ 94232 h 1354993"/>
              <a:gd name="connsiteX6" fmla="*/ 6175132 w 6551427"/>
              <a:gd name="connsiteY6" fmla="*/ 404096 h 1354993"/>
              <a:gd name="connsiteX7" fmla="*/ 6205253 w 6551427"/>
              <a:gd name="connsiteY7" fmla="*/ 1211818 h 1354993"/>
              <a:gd name="connsiteX8" fmla="*/ 1465613 w 6551427"/>
              <a:gd name="connsiteY8" fmla="*/ 1353437 h 1354993"/>
              <a:gd name="connsiteX0" fmla="*/ 1465613 w 6551427"/>
              <a:gd name="connsiteY0" fmla="*/ 1353437 h 1354993"/>
              <a:gd name="connsiteX1" fmla="*/ 245927 w 6551427"/>
              <a:gd name="connsiteY1" fmla="*/ 1210423 h 1354993"/>
              <a:gd name="connsiteX2" fmla="*/ 2668 w 6551427"/>
              <a:gd name="connsiteY2" fmla="*/ 753342 h 1354993"/>
              <a:gd name="connsiteX3" fmla="*/ 332693 w 6551427"/>
              <a:gd name="connsiteY3" fmla="*/ 212852 h 1354993"/>
              <a:gd name="connsiteX4" fmla="*/ 1249230 w 6551427"/>
              <a:gd name="connsiteY4" fmla="*/ 0 h 1354993"/>
              <a:gd name="connsiteX5" fmla="*/ 4314566 w 6551427"/>
              <a:gd name="connsiteY5" fmla="*/ 206861 h 1354993"/>
              <a:gd name="connsiteX6" fmla="*/ 6175132 w 6551427"/>
              <a:gd name="connsiteY6" fmla="*/ 404096 h 1354993"/>
              <a:gd name="connsiteX7" fmla="*/ 6205253 w 6551427"/>
              <a:gd name="connsiteY7" fmla="*/ 1211818 h 1354993"/>
              <a:gd name="connsiteX8" fmla="*/ 1465613 w 6551427"/>
              <a:gd name="connsiteY8" fmla="*/ 1353437 h 1354993"/>
              <a:gd name="connsiteX0" fmla="*/ 1465613 w 6551427"/>
              <a:gd name="connsiteY0" fmla="*/ 1481425 h 1482981"/>
              <a:gd name="connsiteX1" fmla="*/ 245927 w 6551427"/>
              <a:gd name="connsiteY1" fmla="*/ 1338411 h 1482981"/>
              <a:gd name="connsiteX2" fmla="*/ 2668 w 6551427"/>
              <a:gd name="connsiteY2" fmla="*/ 881330 h 1482981"/>
              <a:gd name="connsiteX3" fmla="*/ 332693 w 6551427"/>
              <a:gd name="connsiteY3" fmla="*/ 340840 h 1482981"/>
              <a:gd name="connsiteX4" fmla="*/ 2368315 w 6551427"/>
              <a:gd name="connsiteY4" fmla="*/ 0 h 1482981"/>
              <a:gd name="connsiteX5" fmla="*/ 4314566 w 6551427"/>
              <a:gd name="connsiteY5" fmla="*/ 334849 h 1482981"/>
              <a:gd name="connsiteX6" fmla="*/ 6175132 w 6551427"/>
              <a:gd name="connsiteY6" fmla="*/ 532084 h 1482981"/>
              <a:gd name="connsiteX7" fmla="*/ 6205253 w 6551427"/>
              <a:gd name="connsiteY7" fmla="*/ 1339806 h 1482981"/>
              <a:gd name="connsiteX8" fmla="*/ 1465613 w 6551427"/>
              <a:gd name="connsiteY8" fmla="*/ 1481425 h 1482981"/>
              <a:gd name="connsiteX0" fmla="*/ 1465613 w 6551427"/>
              <a:gd name="connsiteY0" fmla="*/ 1505436 h 1506992"/>
              <a:gd name="connsiteX1" fmla="*/ 245927 w 6551427"/>
              <a:gd name="connsiteY1" fmla="*/ 1362422 h 1506992"/>
              <a:gd name="connsiteX2" fmla="*/ 2668 w 6551427"/>
              <a:gd name="connsiteY2" fmla="*/ 905341 h 1506992"/>
              <a:gd name="connsiteX3" fmla="*/ 332693 w 6551427"/>
              <a:gd name="connsiteY3" fmla="*/ 364851 h 1506992"/>
              <a:gd name="connsiteX4" fmla="*/ 2368315 w 6551427"/>
              <a:gd name="connsiteY4" fmla="*/ 24011 h 1506992"/>
              <a:gd name="connsiteX5" fmla="*/ 4314566 w 6551427"/>
              <a:gd name="connsiteY5" fmla="*/ 358860 h 1506992"/>
              <a:gd name="connsiteX6" fmla="*/ 6175132 w 6551427"/>
              <a:gd name="connsiteY6" fmla="*/ 556095 h 1506992"/>
              <a:gd name="connsiteX7" fmla="*/ 6205253 w 6551427"/>
              <a:gd name="connsiteY7" fmla="*/ 1363817 h 1506992"/>
              <a:gd name="connsiteX8" fmla="*/ 1465613 w 6551427"/>
              <a:gd name="connsiteY8" fmla="*/ 1505436 h 1506992"/>
              <a:gd name="connsiteX0" fmla="*/ 1465613 w 6551427"/>
              <a:gd name="connsiteY0" fmla="*/ 1481816 h 1483372"/>
              <a:gd name="connsiteX1" fmla="*/ 245927 w 6551427"/>
              <a:gd name="connsiteY1" fmla="*/ 1338802 h 1483372"/>
              <a:gd name="connsiteX2" fmla="*/ 2668 w 6551427"/>
              <a:gd name="connsiteY2" fmla="*/ 881721 h 1483372"/>
              <a:gd name="connsiteX3" fmla="*/ 332693 w 6551427"/>
              <a:gd name="connsiteY3" fmla="*/ 341231 h 1483372"/>
              <a:gd name="connsiteX4" fmla="*/ 2368315 w 6551427"/>
              <a:gd name="connsiteY4" fmla="*/ 391 h 1483372"/>
              <a:gd name="connsiteX5" fmla="*/ 4314566 w 6551427"/>
              <a:gd name="connsiteY5" fmla="*/ 335240 h 1483372"/>
              <a:gd name="connsiteX6" fmla="*/ 6175132 w 6551427"/>
              <a:gd name="connsiteY6" fmla="*/ 532475 h 1483372"/>
              <a:gd name="connsiteX7" fmla="*/ 6205253 w 6551427"/>
              <a:gd name="connsiteY7" fmla="*/ 1340197 h 1483372"/>
              <a:gd name="connsiteX8" fmla="*/ 1465613 w 6551427"/>
              <a:gd name="connsiteY8" fmla="*/ 1481816 h 1483372"/>
              <a:gd name="connsiteX0" fmla="*/ 1465613 w 6551427"/>
              <a:gd name="connsiteY0" fmla="*/ 1369521 h 1371077"/>
              <a:gd name="connsiteX1" fmla="*/ 245927 w 6551427"/>
              <a:gd name="connsiteY1" fmla="*/ 1226507 h 1371077"/>
              <a:gd name="connsiteX2" fmla="*/ 2668 w 6551427"/>
              <a:gd name="connsiteY2" fmla="*/ 769426 h 1371077"/>
              <a:gd name="connsiteX3" fmla="*/ 332693 w 6551427"/>
              <a:gd name="connsiteY3" fmla="*/ 228936 h 1371077"/>
              <a:gd name="connsiteX4" fmla="*/ 2352985 w 6551427"/>
              <a:gd name="connsiteY4" fmla="*/ 725 h 1371077"/>
              <a:gd name="connsiteX5" fmla="*/ 4314566 w 6551427"/>
              <a:gd name="connsiteY5" fmla="*/ 222945 h 1371077"/>
              <a:gd name="connsiteX6" fmla="*/ 6175132 w 6551427"/>
              <a:gd name="connsiteY6" fmla="*/ 420180 h 1371077"/>
              <a:gd name="connsiteX7" fmla="*/ 6205253 w 6551427"/>
              <a:gd name="connsiteY7" fmla="*/ 1227902 h 1371077"/>
              <a:gd name="connsiteX8" fmla="*/ 1465613 w 6551427"/>
              <a:gd name="connsiteY8" fmla="*/ 1369521 h 1371077"/>
              <a:gd name="connsiteX0" fmla="*/ 2709354 w 6599433"/>
              <a:gd name="connsiteY0" fmla="*/ 1364401 h 1366786"/>
              <a:gd name="connsiteX1" fmla="*/ 293933 w 6599433"/>
              <a:gd name="connsiteY1" fmla="*/ 1226507 h 1366786"/>
              <a:gd name="connsiteX2" fmla="*/ 50674 w 6599433"/>
              <a:gd name="connsiteY2" fmla="*/ 769426 h 1366786"/>
              <a:gd name="connsiteX3" fmla="*/ 380699 w 6599433"/>
              <a:gd name="connsiteY3" fmla="*/ 228936 h 1366786"/>
              <a:gd name="connsiteX4" fmla="*/ 2400991 w 6599433"/>
              <a:gd name="connsiteY4" fmla="*/ 725 h 1366786"/>
              <a:gd name="connsiteX5" fmla="*/ 4362572 w 6599433"/>
              <a:gd name="connsiteY5" fmla="*/ 222945 h 1366786"/>
              <a:gd name="connsiteX6" fmla="*/ 6223138 w 6599433"/>
              <a:gd name="connsiteY6" fmla="*/ 420180 h 1366786"/>
              <a:gd name="connsiteX7" fmla="*/ 6253259 w 6599433"/>
              <a:gd name="connsiteY7" fmla="*/ 1227902 h 1366786"/>
              <a:gd name="connsiteX8" fmla="*/ 2709354 w 6599433"/>
              <a:gd name="connsiteY8" fmla="*/ 1364401 h 1366786"/>
              <a:gd name="connsiteX0" fmla="*/ 2670149 w 6560228"/>
              <a:gd name="connsiteY0" fmla="*/ 1364401 h 1369576"/>
              <a:gd name="connsiteX1" fmla="*/ 454017 w 6560228"/>
              <a:gd name="connsiteY1" fmla="*/ 1282822 h 1369576"/>
              <a:gd name="connsiteX2" fmla="*/ 11469 w 6560228"/>
              <a:gd name="connsiteY2" fmla="*/ 769426 h 1369576"/>
              <a:gd name="connsiteX3" fmla="*/ 341494 w 6560228"/>
              <a:gd name="connsiteY3" fmla="*/ 228936 h 1369576"/>
              <a:gd name="connsiteX4" fmla="*/ 2361786 w 6560228"/>
              <a:gd name="connsiteY4" fmla="*/ 725 h 1369576"/>
              <a:gd name="connsiteX5" fmla="*/ 4323367 w 6560228"/>
              <a:gd name="connsiteY5" fmla="*/ 222945 h 1369576"/>
              <a:gd name="connsiteX6" fmla="*/ 6183933 w 6560228"/>
              <a:gd name="connsiteY6" fmla="*/ 420180 h 1369576"/>
              <a:gd name="connsiteX7" fmla="*/ 6214054 w 6560228"/>
              <a:gd name="connsiteY7" fmla="*/ 1227902 h 1369576"/>
              <a:gd name="connsiteX8" fmla="*/ 2670149 w 6560228"/>
              <a:gd name="connsiteY8" fmla="*/ 1364401 h 1369576"/>
              <a:gd name="connsiteX0" fmla="*/ 2664722 w 6554801"/>
              <a:gd name="connsiteY0" fmla="*/ 1364401 h 1365277"/>
              <a:gd name="connsiteX1" fmla="*/ 371941 w 6554801"/>
              <a:gd name="connsiteY1" fmla="*/ 1257225 h 1365277"/>
              <a:gd name="connsiteX2" fmla="*/ 6042 w 6554801"/>
              <a:gd name="connsiteY2" fmla="*/ 769426 h 1365277"/>
              <a:gd name="connsiteX3" fmla="*/ 336067 w 6554801"/>
              <a:gd name="connsiteY3" fmla="*/ 228936 h 1365277"/>
              <a:gd name="connsiteX4" fmla="*/ 2356359 w 6554801"/>
              <a:gd name="connsiteY4" fmla="*/ 725 h 1365277"/>
              <a:gd name="connsiteX5" fmla="*/ 4317940 w 6554801"/>
              <a:gd name="connsiteY5" fmla="*/ 222945 h 1365277"/>
              <a:gd name="connsiteX6" fmla="*/ 6178506 w 6554801"/>
              <a:gd name="connsiteY6" fmla="*/ 420180 h 1365277"/>
              <a:gd name="connsiteX7" fmla="*/ 6208627 w 6554801"/>
              <a:gd name="connsiteY7" fmla="*/ 1227902 h 1365277"/>
              <a:gd name="connsiteX8" fmla="*/ 2664722 w 6554801"/>
              <a:gd name="connsiteY8" fmla="*/ 1364401 h 1365277"/>
              <a:gd name="connsiteX0" fmla="*/ 2664722 w 6738261"/>
              <a:gd name="connsiteY0" fmla="*/ 1364401 h 1365277"/>
              <a:gd name="connsiteX1" fmla="*/ 371941 w 6738261"/>
              <a:gd name="connsiteY1" fmla="*/ 1257225 h 1365277"/>
              <a:gd name="connsiteX2" fmla="*/ 6042 w 6738261"/>
              <a:gd name="connsiteY2" fmla="*/ 769426 h 1365277"/>
              <a:gd name="connsiteX3" fmla="*/ 336067 w 6738261"/>
              <a:gd name="connsiteY3" fmla="*/ 228936 h 1365277"/>
              <a:gd name="connsiteX4" fmla="*/ 2356359 w 6738261"/>
              <a:gd name="connsiteY4" fmla="*/ 725 h 1365277"/>
              <a:gd name="connsiteX5" fmla="*/ 4317940 w 6738261"/>
              <a:gd name="connsiteY5" fmla="*/ 222945 h 1365277"/>
              <a:gd name="connsiteX6" fmla="*/ 6178506 w 6738261"/>
              <a:gd name="connsiteY6" fmla="*/ 420180 h 1365277"/>
              <a:gd name="connsiteX7" fmla="*/ 6208627 w 6738261"/>
              <a:gd name="connsiteY7" fmla="*/ 1227902 h 1365277"/>
              <a:gd name="connsiteX8" fmla="*/ 2664722 w 6738261"/>
              <a:gd name="connsiteY8" fmla="*/ 1364401 h 1365277"/>
              <a:gd name="connsiteX0" fmla="*/ 2664722 w 6558566"/>
              <a:gd name="connsiteY0" fmla="*/ 1364401 h 1367602"/>
              <a:gd name="connsiteX1" fmla="*/ 371941 w 6558566"/>
              <a:gd name="connsiteY1" fmla="*/ 1257225 h 1367602"/>
              <a:gd name="connsiteX2" fmla="*/ 6042 w 6558566"/>
              <a:gd name="connsiteY2" fmla="*/ 769426 h 1367602"/>
              <a:gd name="connsiteX3" fmla="*/ 336067 w 6558566"/>
              <a:gd name="connsiteY3" fmla="*/ 228936 h 1367602"/>
              <a:gd name="connsiteX4" fmla="*/ 2356359 w 6558566"/>
              <a:gd name="connsiteY4" fmla="*/ 725 h 1367602"/>
              <a:gd name="connsiteX5" fmla="*/ 4317940 w 6558566"/>
              <a:gd name="connsiteY5" fmla="*/ 222945 h 1367602"/>
              <a:gd name="connsiteX6" fmla="*/ 6178506 w 6558566"/>
              <a:gd name="connsiteY6" fmla="*/ 420180 h 1367602"/>
              <a:gd name="connsiteX7" fmla="*/ 6208627 w 6558566"/>
              <a:gd name="connsiteY7" fmla="*/ 1227902 h 1367602"/>
              <a:gd name="connsiteX8" fmla="*/ 2664722 w 6558566"/>
              <a:gd name="connsiteY8" fmla="*/ 1364401 h 1367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8566" h="1367602">
                <a:moveTo>
                  <a:pt x="2664722" y="1364401"/>
                </a:moveTo>
                <a:cubicBezTo>
                  <a:pt x="1691941" y="1369288"/>
                  <a:pt x="815054" y="1356387"/>
                  <a:pt x="371941" y="1257225"/>
                </a:cubicBezTo>
                <a:cubicBezTo>
                  <a:pt x="-71172" y="1158063"/>
                  <a:pt x="12021" y="940807"/>
                  <a:pt x="6042" y="769426"/>
                </a:cubicBezTo>
                <a:cubicBezTo>
                  <a:pt x="63" y="598045"/>
                  <a:pt x="-55653" y="357053"/>
                  <a:pt x="336067" y="228936"/>
                </a:cubicBezTo>
                <a:cubicBezTo>
                  <a:pt x="727787" y="100819"/>
                  <a:pt x="1416341" y="11977"/>
                  <a:pt x="2356359" y="725"/>
                </a:cubicBezTo>
                <a:cubicBezTo>
                  <a:pt x="3296377" y="-10527"/>
                  <a:pt x="3669190" y="111329"/>
                  <a:pt x="4317940" y="222945"/>
                </a:cubicBezTo>
                <a:cubicBezTo>
                  <a:pt x="5128704" y="243365"/>
                  <a:pt x="5820366" y="220263"/>
                  <a:pt x="6178506" y="420180"/>
                </a:cubicBezTo>
                <a:cubicBezTo>
                  <a:pt x="6536646" y="620097"/>
                  <a:pt x="6801782" y="1044491"/>
                  <a:pt x="6208627" y="1227902"/>
                </a:cubicBezTo>
                <a:cubicBezTo>
                  <a:pt x="5615472" y="1411313"/>
                  <a:pt x="3637503" y="1359514"/>
                  <a:pt x="2664722" y="1364401"/>
                </a:cubicBezTo>
                <a:close/>
              </a:path>
            </a:pathLst>
          </a:custGeom>
          <a:solidFill>
            <a:schemeClr val="accent2"/>
          </a:solidFill>
          <a:ln>
            <a:noFill/>
          </a:ln>
        </p:spPr>
        <p:style>
          <a:lnRef idx="0">
            <a:scrgbClr r="0" g="0" b="0"/>
          </a:lnRef>
          <a:fillRef idx="0">
            <a:scrgbClr r="0" g="0" b="0"/>
          </a:fillRef>
          <a:effectRef idx="0">
            <a:scrgbClr r="0" g="0" b="0"/>
          </a:effectRef>
          <a:fontRef idx="minor">
            <a:schemeClr val="lt1"/>
          </a:fontRef>
        </p:style>
        <p:txBody>
          <a:bodyPr lIns="252000" rIns="252000" rtlCol="0" anchor="ctr"/>
          <a:lstStyle/>
          <a:p>
            <a:pPr marL="0" marR="0" lvl="0" indent="0" defTabSz="914400" rtl="0" eaLnBrk="1" fontAlgn="auto" latinLnBrk="0" hangingPunct="1">
              <a:lnSpc>
                <a:spcPct val="100000"/>
              </a:lnSpc>
              <a:spcBef>
                <a:spcPts val="0"/>
              </a:spcBef>
              <a:spcAft>
                <a:spcPts val="0"/>
              </a:spcAft>
              <a:buClrTx/>
              <a:buSzTx/>
              <a:buFontTx/>
              <a:buNone/>
              <a:tabLst/>
              <a:defRPr/>
            </a:pPr>
            <a:endParaRPr lang="sv-SE">
              <a:solidFill>
                <a:schemeClr val="bg1"/>
              </a:solidFill>
              <a:latin typeface="+mj-lt"/>
            </a:endParaRPr>
          </a:p>
        </p:txBody>
      </p:sp>
    </p:spTree>
    <p:extLst>
      <p:ext uri="{BB962C8B-B14F-4D97-AF65-F5344CB8AC3E}">
        <p14:creationId xmlns:p14="http://schemas.microsoft.com/office/powerpoint/2010/main" val="27173526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ihandsfigur: Form 1">
            <a:extLst>
              <a:ext uri="{FF2B5EF4-FFF2-40B4-BE49-F238E27FC236}">
                <a16:creationId xmlns:a16="http://schemas.microsoft.com/office/drawing/2014/main" id="{2B74FF10-8211-C58E-C17D-3F464F065FD1}"/>
              </a:ext>
            </a:extLst>
          </p:cNvPr>
          <p:cNvSpPr/>
          <p:nvPr/>
        </p:nvSpPr>
        <p:spPr>
          <a:xfrm>
            <a:off x="680110" y="2705836"/>
            <a:ext cx="3667102" cy="2775919"/>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915376"/>
              <a:gd name="connsiteX1" fmla="*/ 487794 w 4796883"/>
              <a:gd name="connsiteY1" fmla="*/ 254507 h 2915376"/>
              <a:gd name="connsiteX2" fmla="*/ 114 w 4796883"/>
              <a:gd name="connsiteY2" fmla="*/ 1604777 h 2915376"/>
              <a:gd name="connsiteX3" fmla="*/ 518274 w 4796883"/>
              <a:gd name="connsiteY3" fmla="*/ 2507128 h 2915376"/>
              <a:gd name="connsiteX4" fmla="*/ 2379594 w 4796883"/>
              <a:gd name="connsiteY4" fmla="*/ 2913314 h 2915376"/>
              <a:gd name="connsiteX5" fmla="*/ 4419714 w 4796883"/>
              <a:gd name="connsiteY5" fmla="*/ 2612804 h 2915376"/>
              <a:gd name="connsiteX6" fmla="*/ 4732134 w 4796883"/>
              <a:gd name="connsiteY6" fmla="*/ 1573383 h 2915376"/>
              <a:gd name="connsiteX7" fmla="*/ 4480674 w 4796883"/>
              <a:gd name="connsiteY7" fmla="*/ 169970 h 2915376"/>
              <a:gd name="connsiteX8" fmla="*/ 1966074 w 4796883"/>
              <a:gd name="connsiteY8" fmla="*/ 33702 h 2915376"/>
              <a:gd name="connsiteX0" fmla="*/ 1966074 w 4796883"/>
              <a:gd name="connsiteY0" fmla="*/ 33702 h 2913537"/>
              <a:gd name="connsiteX1" fmla="*/ 487794 w 4796883"/>
              <a:gd name="connsiteY1" fmla="*/ 254507 h 2913537"/>
              <a:gd name="connsiteX2" fmla="*/ 114 w 4796883"/>
              <a:gd name="connsiteY2" fmla="*/ 1604777 h 2913537"/>
              <a:gd name="connsiteX3" fmla="*/ 518274 w 4796883"/>
              <a:gd name="connsiteY3" fmla="*/ 2507128 h 2913537"/>
              <a:gd name="connsiteX4" fmla="*/ 2379594 w 4796883"/>
              <a:gd name="connsiteY4" fmla="*/ 2913314 h 2913537"/>
              <a:gd name="connsiteX5" fmla="*/ 4054890 w 4796883"/>
              <a:gd name="connsiteY5" fmla="*/ 2460547 h 2913537"/>
              <a:gd name="connsiteX6" fmla="*/ 4732134 w 4796883"/>
              <a:gd name="connsiteY6" fmla="*/ 1573383 h 2913537"/>
              <a:gd name="connsiteX7" fmla="*/ 4480674 w 4796883"/>
              <a:gd name="connsiteY7" fmla="*/ 169970 h 2913537"/>
              <a:gd name="connsiteX8" fmla="*/ 1966074 w 4796883"/>
              <a:gd name="connsiteY8" fmla="*/ 33702 h 2913537"/>
              <a:gd name="connsiteX0" fmla="*/ 1966074 w 4796883"/>
              <a:gd name="connsiteY0" fmla="*/ 33702 h 2913537"/>
              <a:gd name="connsiteX1" fmla="*/ 487794 w 4796883"/>
              <a:gd name="connsiteY1" fmla="*/ 254507 h 2913537"/>
              <a:gd name="connsiteX2" fmla="*/ 114 w 4796883"/>
              <a:gd name="connsiteY2" fmla="*/ 1604777 h 2913537"/>
              <a:gd name="connsiteX3" fmla="*/ 518274 w 4796883"/>
              <a:gd name="connsiteY3" fmla="*/ 2507128 h 2913537"/>
              <a:gd name="connsiteX4" fmla="*/ 2379594 w 4796883"/>
              <a:gd name="connsiteY4" fmla="*/ 2913314 h 2913537"/>
              <a:gd name="connsiteX5" fmla="*/ 4054890 w 4796883"/>
              <a:gd name="connsiteY5" fmla="*/ 2460547 h 2913537"/>
              <a:gd name="connsiteX6" fmla="*/ 4732134 w 4796883"/>
              <a:gd name="connsiteY6" fmla="*/ 1573383 h 2913537"/>
              <a:gd name="connsiteX7" fmla="*/ 4480674 w 4796883"/>
              <a:gd name="connsiteY7" fmla="*/ 169970 h 2913537"/>
              <a:gd name="connsiteX8" fmla="*/ 1966074 w 4796883"/>
              <a:gd name="connsiteY8" fmla="*/ 33702 h 2913537"/>
              <a:gd name="connsiteX0" fmla="*/ 1966074 w 4796883"/>
              <a:gd name="connsiteY0" fmla="*/ 33702 h 2921026"/>
              <a:gd name="connsiteX1" fmla="*/ 487794 w 4796883"/>
              <a:gd name="connsiteY1" fmla="*/ 254507 h 2921026"/>
              <a:gd name="connsiteX2" fmla="*/ 114 w 4796883"/>
              <a:gd name="connsiteY2" fmla="*/ 1604777 h 2921026"/>
              <a:gd name="connsiteX3" fmla="*/ 518274 w 4796883"/>
              <a:gd name="connsiteY3" fmla="*/ 2507128 h 2921026"/>
              <a:gd name="connsiteX4" fmla="*/ 2379594 w 4796883"/>
              <a:gd name="connsiteY4" fmla="*/ 2913314 h 2921026"/>
              <a:gd name="connsiteX5" fmla="*/ 3406755 w 4796883"/>
              <a:gd name="connsiteY5" fmla="*/ 2749969 h 2921026"/>
              <a:gd name="connsiteX6" fmla="*/ 4054890 w 4796883"/>
              <a:gd name="connsiteY6" fmla="*/ 2460547 h 2921026"/>
              <a:gd name="connsiteX7" fmla="*/ 4732134 w 4796883"/>
              <a:gd name="connsiteY7" fmla="*/ 1573383 h 2921026"/>
              <a:gd name="connsiteX8" fmla="*/ 4480674 w 4796883"/>
              <a:gd name="connsiteY8" fmla="*/ 169970 h 2921026"/>
              <a:gd name="connsiteX9" fmla="*/ 1966074 w 4796883"/>
              <a:gd name="connsiteY9" fmla="*/ 33702 h 2921026"/>
              <a:gd name="connsiteX0" fmla="*/ 1966074 w 4796883"/>
              <a:gd name="connsiteY0" fmla="*/ 33702 h 3033316"/>
              <a:gd name="connsiteX1" fmla="*/ 487794 w 4796883"/>
              <a:gd name="connsiteY1" fmla="*/ 254507 h 3033316"/>
              <a:gd name="connsiteX2" fmla="*/ 114 w 4796883"/>
              <a:gd name="connsiteY2" fmla="*/ 1604777 h 3033316"/>
              <a:gd name="connsiteX3" fmla="*/ 518274 w 4796883"/>
              <a:gd name="connsiteY3" fmla="*/ 2507128 h 3033316"/>
              <a:gd name="connsiteX4" fmla="*/ 2379594 w 4796883"/>
              <a:gd name="connsiteY4" fmla="*/ 2913314 h 3033316"/>
              <a:gd name="connsiteX5" fmla="*/ 3798602 w 4796883"/>
              <a:gd name="connsiteY5" fmla="*/ 3003732 h 3033316"/>
              <a:gd name="connsiteX6" fmla="*/ 4054890 w 4796883"/>
              <a:gd name="connsiteY6" fmla="*/ 2460547 h 3033316"/>
              <a:gd name="connsiteX7" fmla="*/ 4732134 w 4796883"/>
              <a:gd name="connsiteY7" fmla="*/ 1573383 h 3033316"/>
              <a:gd name="connsiteX8" fmla="*/ 4480674 w 4796883"/>
              <a:gd name="connsiteY8" fmla="*/ 169970 h 3033316"/>
              <a:gd name="connsiteX9" fmla="*/ 1966074 w 4796883"/>
              <a:gd name="connsiteY9" fmla="*/ 33702 h 3033316"/>
              <a:gd name="connsiteX0" fmla="*/ 1966074 w 4796883"/>
              <a:gd name="connsiteY0" fmla="*/ 33702 h 3033316"/>
              <a:gd name="connsiteX1" fmla="*/ 487794 w 4796883"/>
              <a:gd name="connsiteY1" fmla="*/ 254507 h 3033316"/>
              <a:gd name="connsiteX2" fmla="*/ 114 w 4796883"/>
              <a:gd name="connsiteY2" fmla="*/ 1604777 h 3033316"/>
              <a:gd name="connsiteX3" fmla="*/ 518274 w 4796883"/>
              <a:gd name="connsiteY3" fmla="*/ 2507128 h 3033316"/>
              <a:gd name="connsiteX4" fmla="*/ 2379594 w 4796883"/>
              <a:gd name="connsiteY4" fmla="*/ 2913314 h 3033316"/>
              <a:gd name="connsiteX5" fmla="*/ 3798602 w 4796883"/>
              <a:gd name="connsiteY5" fmla="*/ 3003732 h 3033316"/>
              <a:gd name="connsiteX6" fmla="*/ 4271081 w 4796883"/>
              <a:gd name="connsiteY6" fmla="*/ 2342125 h 3033316"/>
              <a:gd name="connsiteX7" fmla="*/ 4732134 w 4796883"/>
              <a:gd name="connsiteY7" fmla="*/ 1573383 h 3033316"/>
              <a:gd name="connsiteX8" fmla="*/ 4480674 w 4796883"/>
              <a:gd name="connsiteY8" fmla="*/ 169970 h 3033316"/>
              <a:gd name="connsiteX9" fmla="*/ 1966074 w 4796883"/>
              <a:gd name="connsiteY9" fmla="*/ 33702 h 3033316"/>
              <a:gd name="connsiteX0" fmla="*/ 1966752 w 4797561"/>
              <a:gd name="connsiteY0" fmla="*/ 33702 h 3025870"/>
              <a:gd name="connsiteX1" fmla="*/ 488472 w 4797561"/>
              <a:gd name="connsiteY1" fmla="*/ 254507 h 3025870"/>
              <a:gd name="connsiteX2" fmla="*/ 792 w 4797561"/>
              <a:gd name="connsiteY2" fmla="*/ 1604777 h 3025870"/>
              <a:gd name="connsiteX3" fmla="*/ 573000 w 4797561"/>
              <a:gd name="connsiteY3" fmla="*/ 2845478 h 3025870"/>
              <a:gd name="connsiteX4" fmla="*/ 2380272 w 4797561"/>
              <a:gd name="connsiteY4" fmla="*/ 2913314 h 3025870"/>
              <a:gd name="connsiteX5" fmla="*/ 3799280 w 4797561"/>
              <a:gd name="connsiteY5" fmla="*/ 3003732 h 3025870"/>
              <a:gd name="connsiteX6" fmla="*/ 4271759 w 4797561"/>
              <a:gd name="connsiteY6" fmla="*/ 2342125 h 3025870"/>
              <a:gd name="connsiteX7" fmla="*/ 4732812 w 4797561"/>
              <a:gd name="connsiteY7" fmla="*/ 1573383 h 3025870"/>
              <a:gd name="connsiteX8" fmla="*/ 4481352 w 4797561"/>
              <a:gd name="connsiteY8" fmla="*/ 169970 h 3025870"/>
              <a:gd name="connsiteX9" fmla="*/ 1966752 w 4797561"/>
              <a:gd name="connsiteY9" fmla="*/ 33702 h 3025870"/>
              <a:gd name="connsiteX0" fmla="*/ 1966752 w 4797561"/>
              <a:gd name="connsiteY0" fmla="*/ 33702 h 3025872"/>
              <a:gd name="connsiteX1" fmla="*/ 488472 w 4797561"/>
              <a:gd name="connsiteY1" fmla="*/ 254507 h 3025872"/>
              <a:gd name="connsiteX2" fmla="*/ 792 w 4797561"/>
              <a:gd name="connsiteY2" fmla="*/ 1604777 h 3025872"/>
              <a:gd name="connsiteX3" fmla="*/ 573000 w 4797561"/>
              <a:gd name="connsiteY3" fmla="*/ 2845478 h 3025872"/>
              <a:gd name="connsiteX4" fmla="*/ 2380272 w 4797561"/>
              <a:gd name="connsiteY4" fmla="*/ 2913314 h 3025872"/>
              <a:gd name="connsiteX5" fmla="*/ 3799280 w 4797561"/>
              <a:gd name="connsiteY5" fmla="*/ 3003732 h 3025872"/>
              <a:gd name="connsiteX6" fmla="*/ 4325807 w 4797561"/>
              <a:gd name="connsiteY6" fmla="*/ 2443630 h 3025872"/>
              <a:gd name="connsiteX7" fmla="*/ 4732812 w 4797561"/>
              <a:gd name="connsiteY7" fmla="*/ 1573383 h 3025872"/>
              <a:gd name="connsiteX8" fmla="*/ 4481352 w 4797561"/>
              <a:gd name="connsiteY8" fmla="*/ 169970 h 3025872"/>
              <a:gd name="connsiteX9" fmla="*/ 1966752 w 4797561"/>
              <a:gd name="connsiteY9" fmla="*/ 33702 h 3025872"/>
              <a:gd name="connsiteX0" fmla="*/ 1966752 w 4739644"/>
              <a:gd name="connsiteY0" fmla="*/ 33702 h 3025870"/>
              <a:gd name="connsiteX1" fmla="*/ 488472 w 4739644"/>
              <a:gd name="connsiteY1" fmla="*/ 254507 h 3025870"/>
              <a:gd name="connsiteX2" fmla="*/ 792 w 4739644"/>
              <a:gd name="connsiteY2" fmla="*/ 1604777 h 3025870"/>
              <a:gd name="connsiteX3" fmla="*/ 573000 w 4739644"/>
              <a:gd name="connsiteY3" fmla="*/ 2845478 h 3025870"/>
              <a:gd name="connsiteX4" fmla="*/ 2380272 w 4739644"/>
              <a:gd name="connsiteY4" fmla="*/ 2913314 h 3025870"/>
              <a:gd name="connsiteX5" fmla="*/ 3799280 w 4739644"/>
              <a:gd name="connsiteY5" fmla="*/ 3003732 h 3025870"/>
              <a:gd name="connsiteX6" fmla="*/ 4325807 w 4739644"/>
              <a:gd name="connsiteY6" fmla="*/ 2443630 h 3025870"/>
              <a:gd name="connsiteX7" fmla="*/ 4732812 w 4739644"/>
              <a:gd name="connsiteY7" fmla="*/ 1573383 h 3025870"/>
              <a:gd name="connsiteX8" fmla="*/ 4157066 w 4739644"/>
              <a:gd name="connsiteY8" fmla="*/ 169969 h 3025870"/>
              <a:gd name="connsiteX9" fmla="*/ 1966752 w 4739644"/>
              <a:gd name="connsiteY9" fmla="*/ 33702 h 3025870"/>
              <a:gd name="connsiteX0" fmla="*/ 1966752 w 4744103"/>
              <a:gd name="connsiteY0" fmla="*/ 33702 h 3088160"/>
              <a:gd name="connsiteX1" fmla="*/ 488472 w 4744103"/>
              <a:gd name="connsiteY1" fmla="*/ 254507 h 3088160"/>
              <a:gd name="connsiteX2" fmla="*/ 792 w 4744103"/>
              <a:gd name="connsiteY2" fmla="*/ 1604777 h 3088160"/>
              <a:gd name="connsiteX3" fmla="*/ 573000 w 4744103"/>
              <a:gd name="connsiteY3" fmla="*/ 2845478 h 3088160"/>
              <a:gd name="connsiteX4" fmla="*/ 2380272 w 4744103"/>
              <a:gd name="connsiteY4" fmla="*/ 2913314 h 3088160"/>
              <a:gd name="connsiteX5" fmla="*/ 3799280 w 4744103"/>
              <a:gd name="connsiteY5" fmla="*/ 3003732 h 3088160"/>
              <a:gd name="connsiteX6" fmla="*/ 4732812 w 4744103"/>
              <a:gd name="connsiteY6" fmla="*/ 1573383 h 3088160"/>
              <a:gd name="connsiteX7" fmla="*/ 4157066 w 4744103"/>
              <a:gd name="connsiteY7" fmla="*/ 169969 h 3088160"/>
              <a:gd name="connsiteX8" fmla="*/ 1966752 w 4744103"/>
              <a:gd name="connsiteY8" fmla="*/ 33702 h 3088160"/>
              <a:gd name="connsiteX0" fmla="*/ 1966752 w 4744102"/>
              <a:gd name="connsiteY0" fmla="*/ 33702 h 3088160"/>
              <a:gd name="connsiteX1" fmla="*/ 488472 w 4744102"/>
              <a:gd name="connsiteY1" fmla="*/ 254507 h 3088160"/>
              <a:gd name="connsiteX2" fmla="*/ 792 w 4744102"/>
              <a:gd name="connsiteY2" fmla="*/ 1604777 h 3088160"/>
              <a:gd name="connsiteX3" fmla="*/ 573000 w 4744102"/>
              <a:gd name="connsiteY3" fmla="*/ 2845478 h 3088160"/>
              <a:gd name="connsiteX4" fmla="*/ 1907354 w 4744102"/>
              <a:gd name="connsiteY4" fmla="*/ 2913314 h 3088160"/>
              <a:gd name="connsiteX5" fmla="*/ 3799280 w 4744102"/>
              <a:gd name="connsiteY5" fmla="*/ 3003732 h 3088160"/>
              <a:gd name="connsiteX6" fmla="*/ 4732812 w 4744102"/>
              <a:gd name="connsiteY6" fmla="*/ 1573383 h 3088160"/>
              <a:gd name="connsiteX7" fmla="*/ 4157066 w 4744102"/>
              <a:gd name="connsiteY7" fmla="*/ 169969 h 3088160"/>
              <a:gd name="connsiteX8" fmla="*/ 1966752 w 4744102"/>
              <a:gd name="connsiteY8" fmla="*/ 33702 h 3088160"/>
              <a:gd name="connsiteX0" fmla="*/ 1966345 w 4743695"/>
              <a:gd name="connsiteY0" fmla="*/ 33702 h 3084551"/>
              <a:gd name="connsiteX1" fmla="*/ 488065 w 4743695"/>
              <a:gd name="connsiteY1" fmla="*/ 254507 h 3084551"/>
              <a:gd name="connsiteX2" fmla="*/ 385 w 4743695"/>
              <a:gd name="connsiteY2" fmla="*/ 1604777 h 3084551"/>
              <a:gd name="connsiteX3" fmla="*/ 545569 w 4743695"/>
              <a:gd name="connsiteY3" fmla="*/ 2980818 h 3084551"/>
              <a:gd name="connsiteX4" fmla="*/ 1906947 w 4743695"/>
              <a:gd name="connsiteY4" fmla="*/ 2913314 h 3084551"/>
              <a:gd name="connsiteX5" fmla="*/ 3798873 w 4743695"/>
              <a:gd name="connsiteY5" fmla="*/ 3003732 h 3084551"/>
              <a:gd name="connsiteX6" fmla="*/ 4732405 w 4743695"/>
              <a:gd name="connsiteY6" fmla="*/ 1573383 h 3084551"/>
              <a:gd name="connsiteX7" fmla="*/ 4156659 w 4743695"/>
              <a:gd name="connsiteY7" fmla="*/ 169969 h 3084551"/>
              <a:gd name="connsiteX8" fmla="*/ 1966345 w 4743695"/>
              <a:gd name="connsiteY8" fmla="*/ 33702 h 3084551"/>
              <a:gd name="connsiteX0" fmla="*/ 1966345 w 4743695"/>
              <a:gd name="connsiteY0" fmla="*/ 33702 h 3062254"/>
              <a:gd name="connsiteX1" fmla="*/ 488065 w 4743695"/>
              <a:gd name="connsiteY1" fmla="*/ 254507 h 3062254"/>
              <a:gd name="connsiteX2" fmla="*/ 385 w 4743695"/>
              <a:gd name="connsiteY2" fmla="*/ 1604777 h 3062254"/>
              <a:gd name="connsiteX3" fmla="*/ 545569 w 4743695"/>
              <a:gd name="connsiteY3" fmla="*/ 2980818 h 3062254"/>
              <a:gd name="connsiteX4" fmla="*/ 1906947 w 4743695"/>
              <a:gd name="connsiteY4" fmla="*/ 2913314 h 3062254"/>
              <a:gd name="connsiteX5" fmla="*/ 3798873 w 4743695"/>
              <a:gd name="connsiteY5" fmla="*/ 3003732 h 3062254"/>
              <a:gd name="connsiteX6" fmla="*/ 4732405 w 4743695"/>
              <a:gd name="connsiteY6" fmla="*/ 1573383 h 3062254"/>
              <a:gd name="connsiteX7" fmla="*/ 4156659 w 4743695"/>
              <a:gd name="connsiteY7" fmla="*/ 169969 h 3062254"/>
              <a:gd name="connsiteX8" fmla="*/ 1966345 w 4743695"/>
              <a:gd name="connsiteY8" fmla="*/ 33702 h 3062254"/>
              <a:gd name="connsiteX0" fmla="*/ 1966345 w 4743695"/>
              <a:gd name="connsiteY0" fmla="*/ 33702 h 3062256"/>
              <a:gd name="connsiteX1" fmla="*/ 488065 w 4743695"/>
              <a:gd name="connsiteY1" fmla="*/ 254507 h 3062256"/>
              <a:gd name="connsiteX2" fmla="*/ 385 w 4743695"/>
              <a:gd name="connsiteY2" fmla="*/ 1604777 h 3062256"/>
              <a:gd name="connsiteX3" fmla="*/ 545569 w 4743695"/>
              <a:gd name="connsiteY3" fmla="*/ 2980818 h 3062256"/>
              <a:gd name="connsiteX4" fmla="*/ 1906947 w 4743695"/>
              <a:gd name="connsiteY4" fmla="*/ 2913314 h 3062256"/>
              <a:gd name="connsiteX5" fmla="*/ 3798873 w 4743695"/>
              <a:gd name="connsiteY5" fmla="*/ 3003732 h 3062256"/>
              <a:gd name="connsiteX6" fmla="*/ 4732405 w 4743695"/>
              <a:gd name="connsiteY6" fmla="*/ 1573383 h 3062256"/>
              <a:gd name="connsiteX7" fmla="*/ 4156659 w 4743695"/>
              <a:gd name="connsiteY7" fmla="*/ 169969 h 3062256"/>
              <a:gd name="connsiteX8" fmla="*/ 1966345 w 4743695"/>
              <a:gd name="connsiteY8" fmla="*/ 33702 h 3062256"/>
              <a:gd name="connsiteX0" fmla="*/ 1966345 w 4743695"/>
              <a:gd name="connsiteY0" fmla="*/ 33702 h 3158150"/>
              <a:gd name="connsiteX1" fmla="*/ 488065 w 4743695"/>
              <a:gd name="connsiteY1" fmla="*/ 254507 h 3158150"/>
              <a:gd name="connsiteX2" fmla="*/ 385 w 4743695"/>
              <a:gd name="connsiteY2" fmla="*/ 1604777 h 3158150"/>
              <a:gd name="connsiteX3" fmla="*/ 545569 w 4743695"/>
              <a:gd name="connsiteY3" fmla="*/ 2980818 h 3158150"/>
              <a:gd name="connsiteX4" fmla="*/ 1906947 w 4743695"/>
              <a:gd name="connsiteY4" fmla="*/ 2913314 h 3158150"/>
              <a:gd name="connsiteX5" fmla="*/ 3798873 w 4743695"/>
              <a:gd name="connsiteY5" fmla="*/ 3003732 h 3158150"/>
              <a:gd name="connsiteX6" fmla="*/ 4732405 w 4743695"/>
              <a:gd name="connsiteY6" fmla="*/ 1573383 h 3158150"/>
              <a:gd name="connsiteX7" fmla="*/ 4156659 w 4743695"/>
              <a:gd name="connsiteY7" fmla="*/ 169969 h 3158150"/>
              <a:gd name="connsiteX8" fmla="*/ 1966345 w 4743695"/>
              <a:gd name="connsiteY8" fmla="*/ 33702 h 3158150"/>
              <a:gd name="connsiteX0" fmla="*/ 1966345 w 4743695"/>
              <a:gd name="connsiteY0" fmla="*/ 33702 h 3069157"/>
              <a:gd name="connsiteX1" fmla="*/ 488065 w 4743695"/>
              <a:gd name="connsiteY1" fmla="*/ 254507 h 3069157"/>
              <a:gd name="connsiteX2" fmla="*/ 385 w 4743695"/>
              <a:gd name="connsiteY2" fmla="*/ 1604777 h 3069157"/>
              <a:gd name="connsiteX3" fmla="*/ 545569 w 4743695"/>
              <a:gd name="connsiteY3" fmla="*/ 2980818 h 3069157"/>
              <a:gd name="connsiteX4" fmla="*/ 1906947 w 4743695"/>
              <a:gd name="connsiteY4" fmla="*/ 2913314 h 3069157"/>
              <a:gd name="connsiteX5" fmla="*/ 3961016 w 4743695"/>
              <a:gd name="connsiteY5" fmla="*/ 2766887 h 3069157"/>
              <a:gd name="connsiteX6" fmla="*/ 4732405 w 4743695"/>
              <a:gd name="connsiteY6" fmla="*/ 1573383 h 3069157"/>
              <a:gd name="connsiteX7" fmla="*/ 4156659 w 4743695"/>
              <a:gd name="connsiteY7" fmla="*/ 169969 h 3069157"/>
              <a:gd name="connsiteX8" fmla="*/ 1966345 w 4743695"/>
              <a:gd name="connsiteY8" fmla="*/ 33702 h 3069157"/>
              <a:gd name="connsiteX0" fmla="*/ 1966345 w 4663842"/>
              <a:gd name="connsiteY0" fmla="*/ 33702 h 3069158"/>
              <a:gd name="connsiteX1" fmla="*/ 488065 w 4663842"/>
              <a:gd name="connsiteY1" fmla="*/ 254507 h 3069158"/>
              <a:gd name="connsiteX2" fmla="*/ 385 w 4663842"/>
              <a:gd name="connsiteY2" fmla="*/ 1604777 h 3069158"/>
              <a:gd name="connsiteX3" fmla="*/ 545569 w 4663842"/>
              <a:gd name="connsiteY3" fmla="*/ 2980818 h 3069158"/>
              <a:gd name="connsiteX4" fmla="*/ 1906947 w 4663842"/>
              <a:gd name="connsiteY4" fmla="*/ 2913314 h 3069158"/>
              <a:gd name="connsiteX5" fmla="*/ 3961016 w 4663842"/>
              <a:gd name="connsiteY5" fmla="*/ 2766887 h 3069158"/>
              <a:gd name="connsiteX6" fmla="*/ 4648528 w 4663842"/>
              <a:gd name="connsiteY6" fmla="*/ 1573383 h 3069158"/>
              <a:gd name="connsiteX7" fmla="*/ 4156659 w 4663842"/>
              <a:gd name="connsiteY7" fmla="*/ 169969 h 3069158"/>
              <a:gd name="connsiteX8" fmla="*/ 1966345 w 4663842"/>
              <a:gd name="connsiteY8" fmla="*/ 33702 h 3069158"/>
              <a:gd name="connsiteX0" fmla="*/ 1966345 w 4658633"/>
              <a:gd name="connsiteY0" fmla="*/ 11373 h 3046829"/>
              <a:gd name="connsiteX1" fmla="*/ 488065 w 4658633"/>
              <a:gd name="connsiteY1" fmla="*/ 232178 h 3046829"/>
              <a:gd name="connsiteX2" fmla="*/ 385 w 4658633"/>
              <a:gd name="connsiteY2" fmla="*/ 1582448 h 3046829"/>
              <a:gd name="connsiteX3" fmla="*/ 545569 w 4658633"/>
              <a:gd name="connsiteY3" fmla="*/ 2958489 h 3046829"/>
              <a:gd name="connsiteX4" fmla="*/ 1906947 w 4658633"/>
              <a:gd name="connsiteY4" fmla="*/ 2890985 h 3046829"/>
              <a:gd name="connsiteX5" fmla="*/ 3961016 w 4658633"/>
              <a:gd name="connsiteY5" fmla="*/ 2744558 h 3046829"/>
              <a:gd name="connsiteX6" fmla="*/ 4648528 w 4658633"/>
              <a:gd name="connsiteY6" fmla="*/ 1551054 h 3046829"/>
              <a:gd name="connsiteX7" fmla="*/ 4056005 w 4658633"/>
              <a:gd name="connsiteY7" fmla="*/ 197641 h 3046829"/>
              <a:gd name="connsiteX8" fmla="*/ 1966345 w 4658633"/>
              <a:gd name="connsiteY8" fmla="*/ 11373 h 3046829"/>
              <a:gd name="connsiteX0" fmla="*/ 1966345 w 4658633"/>
              <a:gd name="connsiteY0" fmla="*/ 11373 h 2914725"/>
              <a:gd name="connsiteX1" fmla="*/ 488065 w 4658633"/>
              <a:gd name="connsiteY1" fmla="*/ 232178 h 2914725"/>
              <a:gd name="connsiteX2" fmla="*/ 385 w 4658633"/>
              <a:gd name="connsiteY2" fmla="*/ 1582448 h 2914725"/>
              <a:gd name="connsiteX3" fmla="*/ 545569 w 4658633"/>
              <a:gd name="connsiteY3" fmla="*/ 2770989 h 2914725"/>
              <a:gd name="connsiteX4" fmla="*/ 1906947 w 4658633"/>
              <a:gd name="connsiteY4" fmla="*/ 2890985 h 2914725"/>
              <a:gd name="connsiteX5" fmla="*/ 3961016 w 4658633"/>
              <a:gd name="connsiteY5" fmla="*/ 2744558 h 2914725"/>
              <a:gd name="connsiteX6" fmla="*/ 4648528 w 4658633"/>
              <a:gd name="connsiteY6" fmla="*/ 1551054 h 2914725"/>
              <a:gd name="connsiteX7" fmla="*/ 4056005 w 4658633"/>
              <a:gd name="connsiteY7" fmla="*/ 197641 h 2914725"/>
              <a:gd name="connsiteX8" fmla="*/ 1966345 w 4658633"/>
              <a:gd name="connsiteY8" fmla="*/ 11373 h 2914725"/>
              <a:gd name="connsiteX0" fmla="*/ 2234876 w 4657413"/>
              <a:gd name="connsiteY0" fmla="*/ 102361 h 2818212"/>
              <a:gd name="connsiteX1" fmla="*/ 488188 w 4657413"/>
              <a:gd name="connsiteY1" fmla="*/ 135665 h 2818212"/>
              <a:gd name="connsiteX2" fmla="*/ 508 w 4657413"/>
              <a:gd name="connsiteY2" fmla="*/ 1485935 h 2818212"/>
              <a:gd name="connsiteX3" fmla="*/ 545692 w 4657413"/>
              <a:gd name="connsiteY3" fmla="*/ 2674476 h 2818212"/>
              <a:gd name="connsiteX4" fmla="*/ 1907070 w 4657413"/>
              <a:gd name="connsiteY4" fmla="*/ 2794472 h 2818212"/>
              <a:gd name="connsiteX5" fmla="*/ 3961139 w 4657413"/>
              <a:gd name="connsiteY5" fmla="*/ 2648045 h 2818212"/>
              <a:gd name="connsiteX6" fmla="*/ 4648651 w 4657413"/>
              <a:gd name="connsiteY6" fmla="*/ 1454541 h 2818212"/>
              <a:gd name="connsiteX7" fmla="*/ 4056128 w 4657413"/>
              <a:gd name="connsiteY7" fmla="*/ 101128 h 2818212"/>
              <a:gd name="connsiteX8" fmla="*/ 2234876 w 4657413"/>
              <a:gd name="connsiteY8" fmla="*/ 102361 h 2818212"/>
              <a:gd name="connsiteX0" fmla="*/ 2234876 w 4657413"/>
              <a:gd name="connsiteY0" fmla="*/ 102361 h 2740640"/>
              <a:gd name="connsiteX1" fmla="*/ 488188 w 4657413"/>
              <a:gd name="connsiteY1" fmla="*/ 135665 h 2740640"/>
              <a:gd name="connsiteX2" fmla="*/ 508 w 4657413"/>
              <a:gd name="connsiteY2" fmla="*/ 1485935 h 2740640"/>
              <a:gd name="connsiteX3" fmla="*/ 545692 w 4657413"/>
              <a:gd name="connsiteY3" fmla="*/ 2674476 h 2740640"/>
              <a:gd name="connsiteX4" fmla="*/ 1823193 w 4657413"/>
              <a:gd name="connsiteY4" fmla="*/ 2594472 h 2740640"/>
              <a:gd name="connsiteX5" fmla="*/ 3961139 w 4657413"/>
              <a:gd name="connsiteY5" fmla="*/ 2648045 h 2740640"/>
              <a:gd name="connsiteX6" fmla="*/ 4648651 w 4657413"/>
              <a:gd name="connsiteY6" fmla="*/ 1454541 h 2740640"/>
              <a:gd name="connsiteX7" fmla="*/ 4056128 w 4657413"/>
              <a:gd name="connsiteY7" fmla="*/ 101128 h 2740640"/>
              <a:gd name="connsiteX8" fmla="*/ 2234876 w 4657413"/>
              <a:gd name="connsiteY8" fmla="*/ 102361 h 2740640"/>
              <a:gd name="connsiteX0" fmla="*/ 2822910 w 4656279"/>
              <a:gd name="connsiteY0" fmla="*/ 174292 h 2712570"/>
              <a:gd name="connsiteX1" fmla="*/ 489082 w 4656279"/>
              <a:gd name="connsiteY1" fmla="*/ 107595 h 2712570"/>
              <a:gd name="connsiteX2" fmla="*/ 1402 w 4656279"/>
              <a:gd name="connsiteY2" fmla="*/ 1457865 h 2712570"/>
              <a:gd name="connsiteX3" fmla="*/ 546586 w 4656279"/>
              <a:gd name="connsiteY3" fmla="*/ 2646406 h 2712570"/>
              <a:gd name="connsiteX4" fmla="*/ 1824087 w 4656279"/>
              <a:gd name="connsiteY4" fmla="*/ 2566402 h 2712570"/>
              <a:gd name="connsiteX5" fmla="*/ 3962033 w 4656279"/>
              <a:gd name="connsiteY5" fmla="*/ 2619975 h 2712570"/>
              <a:gd name="connsiteX6" fmla="*/ 4649545 w 4656279"/>
              <a:gd name="connsiteY6" fmla="*/ 1426471 h 2712570"/>
              <a:gd name="connsiteX7" fmla="*/ 4057022 w 4656279"/>
              <a:gd name="connsiteY7" fmla="*/ 73058 h 2712570"/>
              <a:gd name="connsiteX8" fmla="*/ 2822910 w 4656279"/>
              <a:gd name="connsiteY8" fmla="*/ 174292 h 2712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56279" h="2712570">
                <a:moveTo>
                  <a:pt x="2822910" y="174292"/>
                </a:moveTo>
                <a:cubicBezTo>
                  <a:pt x="2228253" y="180048"/>
                  <a:pt x="959333" y="-106334"/>
                  <a:pt x="489082" y="107595"/>
                </a:cubicBezTo>
                <a:cubicBezTo>
                  <a:pt x="18831" y="321524"/>
                  <a:pt x="-8182" y="1034730"/>
                  <a:pt x="1402" y="1457865"/>
                </a:cubicBezTo>
                <a:cubicBezTo>
                  <a:pt x="10986" y="1881000"/>
                  <a:pt x="242805" y="2461650"/>
                  <a:pt x="546586" y="2646406"/>
                </a:cubicBezTo>
                <a:cubicBezTo>
                  <a:pt x="850367" y="2831162"/>
                  <a:pt x="1254846" y="2570807"/>
                  <a:pt x="1824087" y="2566402"/>
                </a:cubicBezTo>
                <a:cubicBezTo>
                  <a:pt x="2393328" y="2561997"/>
                  <a:pt x="3491123" y="2809964"/>
                  <a:pt x="3962033" y="2619975"/>
                </a:cubicBezTo>
                <a:cubicBezTo>
                  <a:pt x="4432943" y="2429987"/>
                  <a:pt x="4589914" y="1898765"/>
                  <a:pt x="4649545" y="1426471"/>
                </a:cubicBezTo>
                <a:cubicBezTo>
                  <a:pt x="4709176" y="954177"/>
                  <a:pt x="4361461" y="281755"/>
                  <a:pt x="4057022" y="73058"/>
                </a:cubicBezTo>
                <a:cubicBezTo>
                  <a:pt x="3752583" y="-135639"/>
                  <a:pt x="3417567" y="168536"/>
                  <a:pt x="2822910" y="174292"/>
                </a:cubicBezTo>
                <a:close/>
              </a:path>
            </a:pathLst>
          </a:custGeom>
          <a:solidFill>
            <a:srgbClr val="8F0FD3"/>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1" i="0" u="none" strike="noStrike" kern="1200" cap="none" spc="0" normalizeH="0" baseline="0" noProof="0">
              <a:ln>
                <a:noFill/>
              </a:ln>
              <a:solidFill>
                <a:srgbClr val="FFFFFF"/>
              </a:solidFill>
              <a:effectLst/>
              <a:uLnTx/>
              <a:uFillTx/>
              <a:latin typeface="Jost Medium"/>
              <a:ea typeface="+mn-ea"/>
              <a:cs typeface="+mn-cs"/>
            </a:endParaRPr>
          </a:p>
        </p:txBody>
      </p:sp>
      <p:sp>
        <p:nvSpPr>
          <p:cNvPr id="3" name="Frihandsfigur: Form 2">
            <a:extLst>
              <a:ext uri="{FF2B5EF4-FFF2-40B4-BE49-F238E27FC236}">
                <a16:creationId xmlns:a16="http://schemas.microsoft.com/office/drawing/2014/main" id="{2A4B10B2-ADE5-D777-D493-BBA6BC21F3B1}"/>
              </a:ext>
            </a:extLst>
          </p:cNvPr>
          <p:cNvSpPr/>
          <p:nvPr/>
        </p:nvSpPr>
        <p:spPr>
          <a:xfrm>
            <a:off x="8453543" y="2591789"/>
            <a:ext cx="3367041" cy="2828426"/>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42813"/>
              <a:gd name="connsiteY0" fmla="*/ 52749 h 2676838"/>
              <a:gd name="connsiteX1" fmla="*/ 487794 w 4742813"/>
              <a:gd name="connsiteY1" fmla="*/ 273554 h 2676838"/>
              <a:gd name="connsiteX2" fmla="*/ 114 w 4742813"/>
              <a:gd name="connsiteY2" fmla="*/ 1623824 h 2676838"/>
              <a:gd name="connsiteX3" fmla="*/ 518274 w 4742813"/>
              <a:gd name="connsiteY3" fmla="*/ 2526175 h 2676838"/>
              <a:gd name="connsiteX4" fmla="*/ 2514714 w 4742813"/>
              <a:gd name="connsiteY4" fmla="*/ 2492504 h 2676838"/>
              <a:gd name="connsiteX5" fmla="*/ 4419714 w 4742813"/>
              <a:gd name="connsiteY5" fmla="*/ 2631851 h 2676838"/>
              <a:gd name="connsiteX6" fmla="*/ 4732134 w 4742813"/>
              <a:gd name="connsiteY6" fmla="*/ 1592430 h 2676838"/>
              <a:gd name="connsiteX7" fmla="*/ 3967221 w 4742813"/>
              <a:gd name="connsiteY7" fmla="*/ 155180 h 2676838"/>
              <a:gd name="connsiteX8" fmla="*/ 1966074 w 4742813"/>
              <a:gd name="connsiteY8" fmla="*/ 52749 h 2676838"/>
              <a:gd name="connsiteX0" fmla="*/ 1966074 w 4565430"/>
              <a:gd name="connsiteY0" fmla="*/ 21271 h 2681247"/>
              <a:gd name="connsiteX1" fmla="*/ 487794 w 4565430"/>
              <a:gd name="connsiteY1" fmla="*/ 242076 h 2681247"/>
              <a:gd name="connsiteX2" fmla="*/ 114 w 4565430"/>
              <a:gd name="connsiteY2" fmla="*/ 1592346 h 2681247"/>
              <a:gd name="connsiteX3" fmla="*/ 518274 w 4565430"/>
              <a:gd name="connsiteY3" fmla="*/ 2494697 h 2681247"/>
              <a:gd name="connsiteX4" fmla="*/ 2514714 w 4565430"/>
              <a:gd name="connsiteY4" fmla="*/ 2461026 h 2681247"/>
              <a:gd name="connsiteX5" fmla="*/ 4419714 w 4565430"/>
              <a:gd name="connsiteY5" fmla="*/ 2600373 h 2681247"/>
              <a:gd name="connsiteX6" fmla="*/ 4421360 w 4565430"/>
              <a:gd name="connsiteY6" fmla="*/ 1036507 h 2681247"/>
              <a:gd name="connsiteX7" fmla="*/ 3967221 w 4565430"/>
              <a:gd name="connsiteY7" fmla="*/ 123702 h 2681247"/>
              <a:gd name="connsiteX8" fmla="*/ 1966074 w 4565430"/>
              <a:gd name="connsiteY8" fmla="*/ 21271 h 2681247"/>
              <a:gd name="connsiteX0" fmla="*/ 1966074 w 4565430"/>
              <a:gd name="connsiteY0" fmla="*/ 21271 h 2681249"/>
              <a:gd name="connsiteX1" fmla="*/ 487794 w 4565430"/>
              <a:gd name="connsiteY1" fmla="*/ 242076 h 2681249"/>
              <a:gd name="connsiteX2" fmla="*/ 114 w 4565430"/>
              <a:gd name="connsiteY2" fmla="*/ 1592346 h 2681249"/>
              <a:gd name="connsiteX3" fmla="*/ 518274 w 4565430"/>
              <a:gd name="connsiteY3" fmla="*/ 2494697 h 2681249"/>
              <a:gd name="connsiteX4" fmla="*/ 2514714 w 4565430"/>
              <a:gd name="connsiteY4" fmla="*/ 2461026 h 2681249"/>
              <a:gd name="connsiteX5" fmla="*/ 4419714 w 4565430"/>
              <a:gd name="connsiteY5" fmla="*/ 2600373 h 2681249"/>
              <a:gd name="connsiteX6" fmla="*/ 4421360 w 4565430"/>
              <a:gd name="connsiteY6" fmla="*/ 1036507 h 2681249"/>
              <a:gd name="connsiteX7" fmla="*/ 3967221 w 4565430"/>
              <a:gd name="connsiteY7" fmla="*/ 123702 h 2681249"/>
              <a:gd name="connsiteX8" fmla="*/ 1966074 w 4565430"/>
              <a:gd name="connsiteY8" fmla="*/ 21271 h 2681249"/>
              <a:gd name="connsiteX0" fmla="*/ 1966074 w 4640401"/>
              <a:gd name="connsiteY0" fmla="*/ 21271 h 2681247"/>
              <a:gd name="connsiteX1" fmla="*/ 487794 w 4640401"/>
              <a:gd name="connsiteY1" fmla="*/ 242076 h 2681247"/>
              <a:gd name="connsiteX2" fmla="*/ 114 w 4640401"/>
              <a:gd name="connsiteY2" fmla="*/ 1592346 h 2681247"/>
              <a:gd name="connsiteX3" fmla="*/ 518274 w 4640401"/>
              <a:gd name="connsiteY3" fmla="*/ 2494697 h 2681247"/>
              <a:gd name="connsiteX4" fmla="*/ 2514714 w 4640401"/>
              <a:gd name="connsiteY4" fmla="*/ 2461026 h 2681247"/>
              <a:gd name="connsiteX5" fmla="*/ 4419714 w 4640401"/>
              <a:gd name="connsiteY5" fmla="*/ 2600373 h 2681247"/>
              <a:gd name="connsiteX6" fmla="*/ 4421360 w 4640401"/>
              <a:gd name="connsiteY6" fmla="*/ 1036507 h 2681247"/>
              <a:gd name="connsiteX7" fmla="*/ 3967221 w 4640401"/>
              <a:gd name="connsiteY7" fmla="*/ 123702 h 2681247"/>
              <a:gd name="connsiteX8" fmla="*/ 1966074 w 4640401"/>
              <a:gd name="connsiteY8" fmla="*/ 21271 h 2681247"/>
              <a:gd name="connsiteX0" fmla="*/ 1966074 w 4621548"/>
              <a:gd name="connsiteY0" fmla="*/ 21271 h 2681249"/>
              <a:gd name="connsiteX1" fmla="*/ 487794 w 4621548"/>
              <a:gd name="connsiteY1" fmla="*/ 242076 h 2681249"/>
              <a:gd name="connsiteX2" fmla="*/ 114 w 4621548"/>
              <a:gd name="connsiteY2" fmla="*/ 1592346 h 2681249"/>
              <a:gd name="connsiteX3" fmla="*/ 518274 w 4621548"/>
              <a:gd name="connsiteY3" fmla="*/ 2494697 h 2681249"/>
              <a:gd name="connsiteX4" fmla="*/ 2514714 w 4621548"/>
              <a:gd name="connsiteY4" fmla="*/ 2461026 h 2681249"/>
              <a:gd name="connsiteX5" fmla="*/ 4419714 w 4621548"/>
              <a:gd name="connsiteY5" fmla="*/ 2600373 h 2681249"/>
              <a:gd name="connsiteX6" fmla="*/ 4421360 w 4621548"/>
              <a:gd name="connsiteY6" fmla="*/ 1036507 h 2681249"/>
              <a:gd name="connsiteX7" fmla="*/ 3967221 w 4621548"/>
              <a:gd name="connsiteY7" fmla="*/ 123702 h 2681249"/>
              <a:gd name="connsiteX8" fmla="*/ 1966074 w 4621548"/>
              <a:gd name="connsiteY8" fmla="*/ 21271 h 2681249"/>
              <a:gd name="connsiteX0" fmla="*/ 1966074 w 4599620"/>
              <a:gd name="connsiteY0" fmla="*/ 95978 h 2755955"/>
              <a:gd name="connsiteX1" fmla="*/ 487794 w 4599620"/>
              <a:gd name="connsiteY1" fmla="*/ 316783 h 2755955"/>
              <a:gd name="connsiteX2" fmla="*/ 114 w 4599620"/>
              <a:gd name="connsiteY2" fmla="*/ 1667053 h 2755955"/>
              <a:gd name="connsiteX3" fmla="*/ 518274 w 4599620"/>
              <a:gd name="connsiteY3" fmla="*/ 2569404 h 2755955"/>
              <a:gd name="connsiteX4" fmla="*/ 2514714 w 4599620"/>
              <a:gd name="connsiteY4" fmla="*/ 2535733 h 2755955"/>
              <a:gd name="connsiteX5" fmla="*/ 4419714 w 4599620"/>
              <a:gd name="connsiteY5" fmla="*/ 2675080 h 2755955"/>
              <a:gd name="connsiteX6" fmla="*/ 4421360 w 4599620"/>
              <a:gd name="connsiteY6" fmla="*/ 1111214 h 2755955"/>
              <a:gd name="connsiteX7" fmla="*/ 3548351 w 4599620"/>
              <a:gd name="connsiteY7" fmla="*/ 79986 h 2755955"/>
              <a:gd name="connsiteX8" fmla="*/ 1966074 w 4599620"/>
              <a:gd name="connsiteY8" fmla="*/ 95978 h 2755955"/>
              <a:gd name="connsiteX0" fmla="*/ 1966074 w 4536852"/>
              <a:gd name="connsiteY0" fmla="*/ 99730 h 2756159"/>
              <a:gd name="connsiteX1" fmla="*/ 487794 w 4536852"/>
              <a:gd name="connsiteY1" fmla="*/ 320535 h 2756159"/>
              <a:gd name="connsiteX2" fmla="*/ 114 w 4536852"/>
              <a:gd name="connsiteY2" fmla="*/ 1670805 h 2756159"/>
              <a:gd name="connsiteX3" fmla="*/ 518274 w 4536852"/>
              <a:gd name="connsiteY3" fmla="*/ 2573156 h 2756159"/>
              <a:gd name="connsiteX4" fmla="*/ 2514714 w 4536852"/>
              <a:gd name="connsiteY4" fmla="*/ 2539485 h 2756159"/>
              <a:gd name="connsiteX5" fmla="*/ 4419714 w 4536852"/>
              <a:gd name="connsiteY5" fmla="*/ 2678832 h 2756159"/>
              <a:gd name="connsiteX6" fmla="*/ 4245705 w 4536852"/>
              <a:gd name="connsiteY6" fmla="*/ 1165719 h 2756159"/>
              <a:gd name="connsiteX7" fmla="*/ 3548351 w 4536852"/>
              <a:gd name="connsiteY7" fmla="*/ 83738 h 2756159"/>
              <a:gd name="connsiteX8" fmla="*/ 1966074 w 4536852"/>
              <a:gd name="connsiteY8" fmla="*/ 99730 h 2756159"/>
              <a:gd name="connsiteX0" fmla="*/ 1966074 w 4675770"/>
              <a:gd name="connsiteY0" fmla="*/ 99730 h 2634471"/>
              <a:gd name="connsiteX1" fmla="*/ 487794 w 4675770"/>
              <a:gd name="connsiteY1" fmla="*/ 320535 h 2634471"/>
              <a:gd name="connsiteX2" fmla="*/ 114 w 4675770"/>
              <a:gd name="connsiteY2" fmla="*/ 1670805 h 2634471"/>
              <a:gd name="connsiteX3" fmla="*/ 518274 w 4675770"/>
              <a:gd name="connsiteY3" fmla="*/ 2573156 h 2634471"/>
              <a:gd name="connsiteX4" fmla="*/ 2514714 w 4675770"/>
              <a:gd name="connsiteY4" fmla="*/ 2539485 h 2634471"/>
              <a:gd name="connsiteX5" fmla="*/ 4581859 w 4675770"/>
              <a:gd name="connsiteY5" fmla="*/ 2425068 h 2634471"/>
              <a:gd name="connsiteX6" fmla="*/ 4245705 w 4675770"/>
              <a:gd name="connsiteY6" fmla="*/ 1165719 h 2634471"/>
              <a:gd name="connsiteX7" fmla="*/ 3548351 w 4675770"/>
              <a:gd name="connsiteY7" fmla="*/ 83738 h 2634471"/>
              <a:gd name="connsiteX8" fmla="*/ 1966074 w 4675770"/>
              <a:gd name="connsiteY8" fmla="*/ 99730 h 2634471"/>
              <a:gd name="connsiteX0" fmla="*/ 2047112 w 4756807"/>
              <a:gd name="connsiteY0" fmla="*/ 99730 h 2604556"/>
              <a:gd name="connsiteX1" fmla="*/ 568832 w 4756807"/>
              <a:gd name="connsiteY1" fmla="*/ 320535 h 2604556"/>
              <a:gd name="connsiteX2" fmla="*/ 81 w 4756807"/>
              <a:gd name="connsiteY2" fmla="*/ 2076825 h 2604556"/>
              <a:gd name="connsiteX3" fmla="*/ 599312 w 4756807"/>
              <a:gd name="connsiteY3" fmla="*/ 2573156 h 2604556"/>
              <a:gd name="connsiteX4" fmla="*/ 2595752 w 4756807"/>
              <a:gd name="connsiteY4" fmla="*/ 2539485 h 2604556"/>
              <a:gd name="connsiteX5" fmla="*/ 4662897 w 4756807"/>
              <a:gd name="connsiteY5" fmla="*/ 2425068 h 2604556"/>
              <a:gd name="connsiteX6" fmla="*/ 4326743 w 4756807"/>
              <a:gd name="connsiteY6" fmla="*/ 1165719 h 2604556"/>
              <a:gd name="connsiteX7" fmla="*/ 3629389 w 4756807"/>
              <a:gd name="connsiteY7" fmla="*/ 83738 h 2604556"/>
              <a:gd name="connsiteX8" fmla="*/ 2047112 w 4756807"/>
              <a:gd name="connsiteY8" fmla="*/ 99730 h 2604556"/>
              <a:gd name="connsiteX0" fmla="*/ 2061345 w 4771040"/>
              <a:gd name="connsiteY0" fmla="*/ 99730 h 2604556"/>
              <a:gd name="connsiteX1" fmla="*/ 583065 w 4771040"/>
              <a:gd name="connsiteY1" fmla="*/ 320535 h 2604556"/>
              <a:gd name="connsiteX2" fmla="*/ 219602 w 4771040"/>
              <a:gd name="connsiteY2" fmla="*/ 1070951 h 2604556"/>
              <a:gd name="connsiteX3" fmla="*/ 14314 w 4771040"/>
              <a:gd name="connsiteY3" fmla="*/ 2076825 h 2604556"/>
              <a:gd name="connsiteX4" fmla="*/ 613545 w 4771040"/>
              <a:gd name="connsiteY4" fmla="*/ 2573156 h 2604556"/>
              <a:gd name="connsiteX5" fmla="*/ 2609985 w 4771040"/>
              <a:gd name="connsiteY5" fmla="*/ 2539485 h 2604556"/>
              <a:gd name="connsiteX6" fmla="*/ 4677130 w 4771040"/>
              <a:gd name="connsiteY6" fmla="*/ 2425068 h 2604556"/>
              <a:gd name="connsiteX7" fmla="*/ 4340976 w 4771040"/>
              <a:gd name="connsiteY7" fmla="*/ 1165719 h 2604556"/>
              <a:gd name="connsiteX8" fmla="*/ 3643622 w 4771040"/>
              <a:gd name="connsiteY8" fmla="*/ 83738 h 2604556"/>
              <a:gd name="connsiteX9" fmla="*/ 2061345 w 4771040"/>
              <a:gd name="connsiteY9" fmla="*/ 99730 h 2604556"/>
              <a:gd name="connsiteX0" fmla="*/ 2053438 w 4763133"/>
              <a:gd name="connsiteY0" fmla="*/ 99730 h 2604556"/>
              <a:gd name="connsiteX1" fmla="*/ 575158 w 4763133"/>
              <a:gd name="connsiteY1" fmla="*/ 320535 h 2604556"/>
              <a:gd name="connsiteX2" fmla="*/ 306278 w 4763133"/>
              <a:gd name="connsiteY2" fmla="*/ 1104785 h 2604556"/>
              <a:gd name="connsiteX3" fmla="*/ 6407 w 4763133"/>
              <a:gd name="connsiteY3" fmla="*/ 2076825 h 2604556"/>
              <a:gd name="connsiteX4" fmla="*/ 605638 w 4763133"/>
              <a:gd name="connsiteY4" fmla="*/ 2573156 h 2604556"/>
              <a:gd name="connsiteX5" fmla="*/ 2602078 w 4763133"/>
              <a:gd name="connsiteY5" fmla="*/ 2539485 h 2604556"/>
              <a:gd name="connsiteX6" fmla="*/ 4669223 w 4763133"/>
              <a:gd name="connsiteY6" fmla="*/ 2425068 h 2604556"/>
              <a:gd name="connsiteX7" fmla="*/ 4333069 w 4763133"/>
              <a:gd name="connsiteY7" fmla="*/ 1165719 h 2604556"/>
              <a:gd name="connsiteX8" fmla="*/ 3635715 w 4763133"/>
              <a:gd name="connsiteY8" fmla="*/ 83738 h 2604556"/>
              <a:gd name="connsiteX9" fmla="*/ 2053438 w 4763133"/>
              <a:gd name="connsiteY9" fmla="*/ 99730 h 2604556"/>
              <a:gd name="connsiteX0" fmla="*/ 2013920 w 4723615"/>
              <a:gd name="connsiteY0" fmla="*/ 99730 h 2584881"/>
              <a:gd name="connsiteX1" fmla="*/ 535640 w 4723615"/>
              <a:gd name="connsiteY1" fmla="*/ 320535 h 2584881"/>
              <a:gd name="connsiteX2" fmla="*/ 266760 w 4723615"/>
              <a:gd name="connsiteY2" fmla="*/ 1104785 h 2584881"/>
              <a:gd name="connsiteX3" fmla="*/ 7425 w 4723615"/>
              <a:gd name="connsiteY3" fmla="*/ 2347505 h 2584881"/>
              <a:gd name="connsiteX4" fmla="*/ 566120 w 4723615"/>
              <a:gd name="connsiteY4" fmla="*/ 2573156 h 2584881"/>
              <a:gd name="connsiteX5" fmla="*/ 2562560 w 4723615"/>
              <a:gd name="connsiteY5" fmla="*/ 2539485 h 2584881"/>
              <a:gd name="connsiteX6" fmla="*/ 4629705 w 4723615"/>
              <a:gd name="connsiteY6" fmla="*/ 2425068 h 2584881"/>
              <a:gd name="connsiteX7" fmla="*/ 4293551 w 4723615"/>
              <a:gd name="connsiteY7" fmla="*/ 1165719 h 2584881"/>
              <a:gd name="connsiteX8" fmla="*/ 3596197 w 4723615"/>
              <a:gd name="connsiteY8" fmla="*/ 83738 h 2584881"/>
              <a:gd name="connsiteX9" fmla="*/ 2013920 w 4723615"/>
              <a:gd name="connsiteY9" fmla="*/ 99730 h 2584881"/>
              <a:gd name="connsiteX0" fmla="*/ 2018737 w 4728432"/>
              <a:gd name="connsiteY0" fmla="*/ 99730 h 2896906"/>
              <a:gd name="connsiteX1" fmla="*/ 540457 w 4728432"/>
              <a:gd name="connsiteY1" fmla="*/ 320535 h 2896906"/>
              <a:gd name="connsiteX2" fmla="*/ 271577 w 4728432"/>
              <a:gd name="connsiteY2" fmla="*/ 1104785 h 2896906"/>
              <a:gd name="connsiteX3" fmla="*/ 12242 w 4728432"/>
              <a:gd name="connsiteY3" fmla="*/ 2347505 h 2896906"/>
              <a:gd name="connsiteX4" fmla="*/ 679032 w 4728432"/>
              <a:gd name="connsiteY4" fmla="*/ 2894591 h 2896906"/>
              <a:gd name="connsiteX5" fmla="*/ 2567377 w 4728432"/>
              <a:gd name="connsiteY5" fmla="*/ 2539485 h 2896906"/>
              <a:gd name="connsiteX6" fmla="*/ 4634522 w 4728432"/>
              <a:gd name="connsiteY6" fmla="*/ 2425068 h 2896906"/>
              <a:gd name="connsiteX7" fmla="*/ 4298368 w 4728432"/>
              <a:gd name="connsiteY7" fmla="*/ 1165719 h 2896906"/>
              <a:gd name="connsiteX8" fmla="*/ 3601014 w 4728432"/>
              <a:gd name="connsiteY8" fmla="*/ 83738 h 2896906"/>
              <a:gd name="connsiteX9" fmla="*/ 2018737 w 4728432"/>
              <a:gd name="connsiteY9" fmla="*/ 99730 h 2896906"/>
              <a:gd name="connsiteX0" fmla="*/ 2018737 w 4728432"/>
              <a:gd name="connsiteY0" fmla="*/ 99730 h 2909754"/>
              <a:gd name="connsiteX1" fmla="*/ 540457 w 4728432"/>
              <a:gd name="connsiteY1" fmla="*/ 320535 h 2909754"/>
              <a:gd name="connsiteX2" fmla="*/ 271577 w 4728432"/>
              <a:gd name="connsiteY2" fmla="*/ 1104785 h 2909754"/>
              <a:gd name="connsiteX3" fmla="*/ 12243 w 4728432"/>
              <a:gd name="connsiteY3" fmla="*/ 1975319 h 2909754"/>
              <a:gd name="connsiteX4" fmla="*/ 679032 w 4728432"/>
              <a:gd name="connsiteY4" fmla="*/ 2894591 h 2909754"/>
              <a:gd name="connsiteX5" fmla="*/ 2567377 w 4728432"/>
              <a:gd name="connsiteY5" fmla="*/ 2539485 h 2909754"/>
              <a:gd name="connsiteX6" fmla="*/ 4634522 w 4728432"/>
              <a:gd name="connsiteY6" fmla="*/ 2425068 h 2909754"/>
              <a:gd name="connsiteX7" fmla="*/ 4298368 w 4728432"/>
              <a:gd name="connsiteY7" fmla="*/ 1165719 h 2909754"/>
              <a:gd name="connsiteX8" fmla="*/ 3601014 w 4728432"/>
              <a:gd name="connsiteY8" fmla="*/ 83738 h 2909754"/>
              <a:gd name="connsiteX9" fmla="*/ 2018737 w 4728432"/>
              <a:gd name="connsiteY9" fmla="*/ 99730 h 2909754"/>
              <a:gd name="connsiteX0" fmla="*/ 2018737 w 4728432"/>
              <a:gd name="connsiteY0" fmla="*/ 99730 h 2909754"/>
              <a:gd name="connsiteX1" fmla="*/ 540457 w 4728432"/>
              <a:gd name="connsiteY1" fmla="*/ 320535 h 2909754"/>
              <a:gd name="connsiteX2" fmla="*/ 271577 w 4728432"/>
              <a:gd name="connsiteY2" fmla="*/ 1104785 h 2909754"/>
              <a:gd name="connsiteX3" fmla="*/ 12243 w 4728432"/>
              <a:gd name="connsiteY3" fmla="*/ 1975319 h 2909754"/>
              <a:gd name="connsiteX4" fmla="*/ 679032 w 4728432"/>
              <a:gd name="connsiteY4" fmla="*/ 2894591 h 2909754"/>
              <a:gd name="connsiteX5" fmla="*/ 2567377 w 4728432"/>
              <a:gd name="connsiteY5" fmla="*/ 2539485 h 2909754"/>
              <a:gd name="connsiteX6" fmla="*/ 4634522 w 4728432"/>
              <a:gd name="connsiteY6" fmla="*/ 2425068 h 2909754"/>
              <a:gd name="connsiteX7" fmla="*/ 4298368 w 4728432"/>
              <a:gd name="connsiteY7" fmla="*/ 1165719 h 2909754"/>
              <a:gd name="connsiteX8" fmla="*/ 3601014 w 4728432"/>
              <a:gd name="connsiteY8" fmla="*/ 83738 h 2909754"/>
              <a:gd name="connsiteX9" fmla="*/ 2018737 w 4728432"/>
              <a:gd name="connsiteY9" fmla="*/ 99730 h 2909754"/>
              <a:gd name="connsiteX0" fmla="*/ 2018737 w 4716507"/>
              <a:gd name="connsiteY0" fmla="*/ 99730 h 2909215"/>
              <a:gd name="connsiteX1" fmla="*/ 540457 w 4716507"/>
              <a:gd name="connsiteY1" fmla="*/ 320535 h 2909215"/>
              <a:gd name="connsiteX2" fmla="*/ 271577 w 4716507"/>
              <a:gd name="connsiteY2" fmla="*/ 1104785 h 2909215"/>
              <a:gd name="connsiteX3" fmla="*/ 12243 w 4716507"/>
              <a:gd name="connsiteY3" fmla="*/ 1975319 h 2909215"/>
              <a:gd name="connsiteX4" fmla="*/ 679032 w 4716507"/>
              <a:gd name="connsiteY4" fmla="*/ 2894591 h 2909215"/>
              <a:gd name="connsiteX5" fmla="*/ 2567377 w 4716507"/>
              <a:gd name="connsiteY5" fmla="*/ 2539485 h 2909215"/>
              <a:gd name="connsiteX6" fmla="*/ 4621010 w 4716507"/>
              <a:gd name="connsiteY6" fmla="*/ 2526572 h 2909215"/>
              <a:gd name="connsiteX7" fmla="*/ 4298368 w 4716507"/>
              <a:gd name="connsiteY7" fmla="*/ 1165719 h 2909215"/>
              <a:gd name="connsiteX8" fmla="*/ 3601014 w 4716507"/>
              <a:gd name="connsiteY8" fmla="*/ 83738 h 2909215"/>
              <a:gd name="connsiteX9" fmla="*/ 2018737 w 4716507"/>
              <a:gd name="connsiteY9" fmla="*/ 99730 h 2909215"/>
              <a:gd name="connsiteX0" fmla="*/ 2018737 w 4714563"/>
              <a:gd name="connsiteY0" fmla="*/ 99730 h 2908474"/>
              <a:gd name="connsiteX1" fmla="*/ 540457 w 4714563"/>
              <a:gd name="connsiteY1" fmla="*/ 320535 h 2908474"/>
              <a:gd name="connsiteX2" fmla="*/ 271577 w 4714563"/>
              <a:gd name="connsiteY2" fmla="*/ 1104785 h 2908474"/>
              <a:gd name="connsiteX3" fmla="*/ 12243 w 4714563"/>
              <a:gd name="connsiteY3" fmla="*/ 1975319 h 2908474"/>
              <a:gd name="connsiteX4" fmla="*/ 679032 w 4714563"/>
              <a:gd name="connsiteY4" fmla="*/ 2894591 h 2908474"/>
              <a:gd name="connsiteX5" fmla="*/ 2567377 w 4714563"/>
              <a:gd name="connsiteY5" fmla="*/ 2539485 h 2908474"/>
              <a:gd name="connsiteX6" fmla="*/ 2595636 w 4714563"/>
              <a:gd name="connsiteY6" fmla="*/ 2678118 h 2908474"/>
              <a:gd name="connsiteX7" fmla="*/ 4621010 w 4714563"/>
              <a:gd name="connsiteY7" fmla="*/ 2526572 h 2908474"/>
              <a:gd name="connsiteX8" fmla="*/ 4298368 w 4714563"/>
              <a:gd name="connsiteY8" fmla="*/ 1165719 h 2908474"/>
              <a:gd name="connsiteX9" fmla="*/ 3601014 w 4714563"/>
              <a:gd name="connsiteY9" fmla="*/ 83738 h 2908474"/>
              <a:gd name="connsiteX10" fmla="*/ 2018737 w 4714563"/>
              <a:gd name="connsiteY10" fmla="*/ 99730 h 2908474"/>
              <a:gd name="connsiteX0" fmla="*/ 2018737 w 4714563"/>
              <a:gd name="connsiteY0" fmla="*/ 99730 h 2923529"/>
              <a:gd name="connsiteX1" fmla="*/ 540457 w 4714563"/>
              <a:gd name="connsiteY1" fmla="*/ 320535 h 2923529"/>
              <a:gd name="connsiteX2" fmla="*/ 271577 w 4714563"/>
              <a:gd name="connsiteY2" fmla="*/ 1104785 h 2923529"/>
              <a:gd name="connsiteX3" fmla="*/ 12243 w 4714563"/>
              <a:gd name="connsiteY3" fmla="*/ 1975319 h 2923529"/>
              <a:gd name="connsiteX4" fmla="*/ 679032 w 4714563"/>
              <a:gd name="connsiteY4" fmla="*/ 2894591 h 2923529"/>
              <a:gd name="connsiteX5" fmla="*/ 2595636 w 4714563"/>
              <a:gd name="connsiteY5" fmla="*/ 2678118 h 2923529"/>
              <a:gd name="connsiteX6" fmla="*/ 4621010 w 4714563"/>
              <a:gd name="connsiteY6" fmla="*/ 2526572 h 2923529"/>
              <a:gd name="connsiteX7" fmla="*/ 4298368 w 4714563"/>
              <a:gd name="connsiteY7" fmla="*/ 1165719 h 2923529"/>
              <a:gd name="connsiteX8" fmla="*/ 3601014 w 4714563"/>
              <a:gd name="connsiteY8" fmla="*/ 83738 h 2923529"/>
              <a:gd name="connsiteX9" fmla="*/ 2018737 w 4714563"/>
              <a:gd name="connsiteY9" fmla="*/ 99730 h 2923529"/>
              <a:gd name="connsiteX0" fmla="*/ 2018737 w 4776168"/>
              <a:gd name="connsiteY0" fmla="*/ 99730 h 2919170"/>
              <a:gd name="connsiteX1" fmla="*/ 540457 w 4776168"/>
              <a:gd name="connsiteY1" fmla="*/ 320535 h 2919170"/>
              <a:gd name="connsiteX2" fmla="*/ 271577 w 4776168"/>
              <a:gd name="connsiteY2" fmla="*/ 1104785 h 2919170"/>
              <a:gd name="connsiteX3" fmla="*/ 12243 w 4776168"/>
              <a:gd name="connsiteY3" fmla="*/ 1975319 h 2919170"/>
              <a:gd name="connsiteX4" fmla="*/ 679032 w 4776168"/>
              <a:gd name="connsiteY4" fmla="*/ 2894591 h 2919170"/>
              <a:gd name="connsiteX5" fmla="*/ 1717360 w 4776168"/>
              <a:gd name="connsiteY5" fmla="*/ 2644283 h 2919170"/>
              <a:gd name="connsiteX6" fmla="*/ 4621010 w 4776168"/>
              <a:gd name="connsiteY6" fmla="*/ 2526572 h 2919170"/>
              <a:gd name="connsiteX7" fmla="*/ 4298368 w 4776168"/>
              <a:gd name="connsiteY7" fmla="*/ 1165719 h 2919170"/>
              <a:gd name="connsiteX8" fmla="*/ 3601014 w 4776168"/>
              <a:gd name="connsiteY8" fmla="*/ 83738 h 2919170"/>
              <a:gd name="connsiteX9" fmla="*/ 2018737 w 4776168"/>
              <a:gd name="connsiteY9" fmla="*/ 99730 h 2919170"/>
              <a:gd name="connsiteX0" fmla="*/ 2018737 w 4799433"/>
              <a:gd name="connsiteY0" fmla="*/ 99730 h 2919168"/>
              <a:gd name="connsiteX1" fmla="*/ 540457 w 4799433"/>
              <a:gd name="connsiteY1" fmla="*/ 320535 h 2919168"/>
              <a:gd name="connsiteX2" fmla="*/ 271577 w 4799433"/>
              <a:gd name="connsiteY2" fmla="*/ 1104785 h 2919168"/>
              <a:gd name="connsiteX3" fmla="*/ 12243 w 4799433"/>
              <a:gd name="connsiteY3" fmla="*/ 1975319 h 2919168"/>
              <a:gd name="connsiteX4" fmla="*/ 679032 w 4799433"/>
              <a:gd name="connsiteY4" fmla="*/ 2894591 h 2919168"/>
              <a:gd name="connsiteX5" fmla="*/ 1717360 w 4799433"/>
              <a:gd name="connsiteY5" fmla="*/ 2644283 h 2919168"/>
              <a:gd name="connsiteX6" fmla="*/ 4648034 w 4799433"/>
              <a:gd name="connsiteY6" fmla="*/ 2526572 h 2919168"/>
              <a:gd name="connsiteX7" fmla="*/ 4298368 w 4799433"/>
              <a:gd name="connsiteY7" fmla="*/ 1165719 h 2919168"/>
              <a:gd name="connsiteX8" fmla="*/ 3601014 w 4799433"/>
              <a:gd name="connsiteY8" fmla="*/ 83738 h 2919168"/>
              <a:gd name="connsiteX9" fmla="*/ 2018737 w 4799433"/>
              <a:gd name="connsiteY9" fmla="*/ 99730 h 2919168"/>
              <a:gd name="connsiteX0" fmla="*/ 2018737 w 4754177"/>
              <a:gd name="connsiteY0" fmla="*/ 99730 h 2919170"/>
              <a:gd name="connsiteX1" fmla="*/ 540457 w 4754177"/>
              <a:gd name="connsiteY1" fmla="*/ 320535 h 2919170"/>
              <a:gd name="connsiteX2" fmla="*/ 271577 w 4754177"/>
              <a:gd name="connsiteY2" fmla="*/ 1104785 h 2919170"/>
              <a:gd name="connsiteX3" fmla="*/ 12243 w 4754177"/>
              <a:gd name="connsiteY3" fmla="*/ 1975319 h 2919170"/>
              <a:gd name="connsiteX4" fmla="*/ 679032 w 4754177"/>
              <a:gd name="connsiteY4" fmla="*/ 2894591 h 2919170"/>
              <a:gd name="connsiteX5" fmla="*/ 1717360 w 4754177"/>
              <a:gd name="connsiteY5" fmla="*/ 2644283 h 2919170"/>
              <a:gd name="connsiteX6" fmla="*/ 4648034 w 4754177"/>
              <a:gd name="connsiteY6" fmla="*/ 2526572 h 2919170"/>
              <a:gd name="connsiteX7" fmla="*/ 4298368 w 4754177"/>
              <a:gd name="connsiteY7" fmla="*/ 1165719 h 2919170"/>
              <a:gd name="connsiteX8" fmla="*/ 3601014 w 4754177"/>
              <a:gd name="connsiteY8" fmla="*/ 83738 h 2919170"/>
              <a:gd name="connsiteX9" fmla="*/ 2018737 w 4754177"/>
              <a:gd name="connsiteY9" fmla="*/ 99730 h 2919170"/>
              <a:gd name="connsiteX0" fmla="*/ 2018737 w 4850649"/>
              <a:gd name="connsiteY0" fmla="*/ 94729 h 2914167"/>
              <a:gd name="connsiteX1" fmla="*/ 540457 w 4850649"/>
              <a:gd name="connsiteY1" fmla="*/ 315534 h 2914167"/>
              <a:gd name="connsiteX2" fmla="*/ 271577 w 4850649"/>
              <a:gd name="connsiteY2" fmla="*/ 1099784 h 2914167"/>
              <a:gd name="connsiteX3" fmla="*/ 12243 w 4850649"/>
              <a:gd name="connsiteY3" fmla="*/ 1970318 h 2914167"/>
              <a:gd name="connsiteX4" fmla="*/ 679032 w 4850649"/>
              <a:gd name="connsiteY4" fmla="*/ 2889590 h 2914167"/>
              <a:gd name="connsiteX5" fmla="*/ 1717360 w 4850649"/>
              <a:gd name="connsiteY5" fmla="*/ 2639282 h 2914167"/>
              <a:gd name="connsiteX6" fmla="*/ 4648034 w 4850649"/>
              <a:gd name="connsiteY6" fmla="*/ 2521571 h 2914167"/>
              <a:gd name="connsiteX7" fmla="*/ 4487535 w 4850649"/>
              <a:gd name="connsiteY7" fmla="*/ 1093048 h 2914167"/>
              <a:gd name="connsiteX8" fmla="*/ 3601014 w 4850649"/>
              <a:gd name="connsiteY8" fmla="*/ 78737 h 2914167"/>
              <a:gd name="connsiteX9" fmla="*/ 2018737 w 4850649"/>
              <a:gd name="connsiteY9" fmla="*/ 94729 h 2914167"/>
              <a:gd name="connsiteX0" fmla="*/ 2018737 w 4814124"/>
              <a:gd name="connsiteY0" fmla="*/ 94729 h 2914169"/>
              <a:gd name="connsiteX1" fmla="*/ 540457 w 4814124"/>
              <a:gd name="connsiteY1" fmla="*/ 315534 h 2914169"/>
              <a:gd name="connsiteX2" fmla="*/ 271577 w 4814124"/>
              <a:gd name="connsiteY2" fmla="*/ 1099784 h 2914169"/>
              <a:gd name="connsiteX3" fmla="*/ 12243 w 4814124"/>
              <a:gd name="connsiteY3" fmla="*/ 1970318 h 2914169"/>
              <a:gd name="connsiteX4" fmla="*/ 679032 w 4814124"/>
              <a:gd name="connsiteY4" fmla="*/ 2889590 h 2914169"/>
              <a:gd name="connsiteX5" fmla="*/ 1717360 w 4814124"/>
              <a:gd name="connsiteY5" fmla="*/ 2639282 h 2914169"/>
              <a:gd name="connsiteX6" fmla="*/ 4648034 w 4814124"/>
              <a:gd name="connsiteY6" fmla="*/ 2521571 h 2914169"/>
              <a:gd name="connsiteX7" fmla="*/ 4487535 w 4814124"/>
              <a:gd name="connsiteY7" fmla="*/ 1093048 h 2914169"/>
              <a:gd name="connsiteX8" fmla="*/ 3601014 w 4814124"/>
              <a:gd name="connsiteY8" fmla="*/ 78737 h 2914169"/>
              <a:gd name="connsiteX9" fmla="*/ 2018737 w 4814124"/>
              <a:gd name="connsiteY9" fmla="*/ 94729 h 2914169"/>
              <a:gd name="connsiteX0" fmla="*/ 2018737 w 4814124"/>
              <a:gd name="connsiteY0" fmla="*/ 94729 h 2914167"/>
              <a:gd name="connsiteX1" fmla="*/ 540457 w 4814124"/>
              <a:gd name="connsiteY1" fmla="*/ 315534 h 2914167"/>
              <a:gd name="connsiteX2" fmla="*/ 271577 w 4814124"/>
              <a:gd name="connsiteY2" fmla="*/ 1099784 h 2914167"/>
              <a:gd name="connsiteX3" fmla="*/ 12243 w 4814124"/>
              <a:gd name="connsiteY3" fmla="*/ 1970318 h 2914167"/>
              <a:gd name="connsiteX4" fmla="*/ 679032 w 4814124"/>
              <a:gd name="connsiteY4" fmla="*/ 2889590 h 2914167"/>
              <a:gd name="connsiteX5" fmla="*/ 1717360 w 4814124"/>
              <a:gd name="connsiteY5" fmla="*/ 2639282 h 2914167"/>
              <a:gd name="connsiteX6" fmla="*/ 4648034 w 4814124"/>
              <a:gd name="connsiteY6" fmla="*/ 2521571 h 2914167"/>
              <a:gd name="connsiteX7" fmla="*/ 4487535 w 4814124"/>
              <a:gd name="connsiteY7" fmla="*/ 1093048 h 2914167"/>
              <a:gd name="connsiteX8" fmla="*/ 3601014 w 4814124"/>
              <a:gd name="connsiteY8" fmla="*/ 78737 h 2914167"/>
              <a:gd name="connsiteX9" fmla="*/ 2018737 w 4814124"/>
              <a:gd name="connsiteY9" fmla="*/ 94729 h 2914167"/>
              <a:gd name="connsiteX0" fmla="*/ 2018737 w 4734517"/>
              <a:gd name="connsiteY0" fmla="*/ 94729 h 2914169"/>
              <a:gd name="connsiteX1" fmla="*/ 540457 w 4734517"/>
              <a:gd name="connsiteY1" fmla="*/ 315534 h 2914169"/>
              <a:gd name="connsiteX2" fmla="*/ 271577 w 4734517"/>
              <a:gd name="connsiteY2" fmla="*/ 1099784 h 2914169"/>
              <a:gd name="connsiteX3" fmla="*/ 12243 w 4734517"/>
              <a:gd name="connsiteY3" fmla="*/ 1970318 h 2914169"/>
              <a:gd name="connsiteX4" fmla="*/ 679032 w 4734517"/>
              <a:gd name="connsiteY4" fmla="*/ 2889590 h 2914169"/>
              <a:gd name="connsiteX5" fmla="*/ 1717360 w 4734517"/>
              <a:gd name="connsiteY5" fmla="*/ 2639282 h 2914169"/>
              <a:gd name="connsiteX6" fmla="*/ 4648034 w 4734517"/>
              <a:gd name="connsiteY6" fmla="*/ 2521571 h 2914169"/>
              <a:gd name="connsiteX7" fmla="*/ 4487535 w 4734517"/>
              <a:gd name="connsiteY7" fmla="*/ 1093048 h 2914169"/>
              <a:gd name="connsiteX8" fmla="*/ 3601014 w 4734517"/>
              <a:gd name="connsiteY8" fmla="*/ 78737 h 2914169"/>
              <a:gd name="connsiteX9" fmla="*/ 2018737 w 4734517"/>
              <a:gd name="connsiteY9" fmla="*/ 94729 h 2914169"/>
              <a:gd name="connsiteX0" fmla="*/ 2006598 w 4722378"/>
              <a:gd name="connsiteY0" fmla="*/ 94729 h 2914167"/>
              <a:gd name="connsiteX1" fmla="*/ 528318 w 4722378"/>
              <a:gd name="connsiteY1" fmla="*/ 315534 h 2914167"/>
              <a:gd name="connsiteX2" fmla="*/ 259438 w 4722378"/>
              <a:gd name="connsiteY2" fmla="*/ 1099784 h 2914167"/>
              <a:gd name="connsiteX3" fmla="*/ 104 w 4722378"/>
              <a:gd name="connsiteY3" fmla="*/ 1970318 h 2914167"/>
              <a:gd name="connsiteX4" fmla="*/ 666893 w 4722378"/>
              <a:gd name="connsiteY4" fmla="*/ 2889590 h 2914167"/>
              <a:gd name="connsiteX5" fmla="*/ 1705221 w 4722378"/>
              <a:gd name="connsiteY5" fmla="*/ 2639282 h 2914167"/>
              <a:gd name="connsiteX6" fmla="*/ 4635895 w 4722378"/>
              <a:gd name="connsiteY6" fmla="*/ 2521571 h 2914167"/>
              <a:gd name="connsiteX7" fmla="*/ 4475396 w 4722378"/>
              <a:gd name="connsiteY7" fmla="*/ 1093048 h 2914167"/>
              <a:gd name="connsiteX8" fmla="*/ 3588875 w 4722378"/>
              <a:gd name="connsiteY8" fmla="*/ 78737 h 2914167"/>
              <a:gd name="connsiteX9" fmla="*/ 2006598 w 4722378"/>
              <a:gd name="connsiteY9" fmla="*/ 94729 h 2914167"/>
              <a:gd name="connsiteX0" fmla="*/ 2008903 w 4724683"/>
              <a:gd name="connsiteY0" fmla="*/ 94729 h 2914169"/>
              <a:gd name="connsiteX1" fmla="*/ 530623 w 4724683"/>
              <a:gd name="connsiteY1" fmla="*/ 315534 h 2914169"/>
              <a:gd name="connsiteX2" fmla="*/ 261743 w 4724683"/>
              <a:gd name="connsiteY2" fmla="*/ 1099784 h 2914169"/>
              <a:gd name="connsiteX3" fmla="*/ 2409 w 4724683"/>
              <a:gd name="connsiteY3" fmla="*/ 1970318 h 2914169"/>
              <a:gd name="connsiteX4" fmla="*/ 669198 w 4724683"/>
              <a:gd name="connsiteY4" fmla="*/ 2889590 h 2914169"/>
              <a:gd name="connsiteX5" fmla="*/ 1707526 w 4724683"/>
              <a:gd name="connsiteY5" fmla="*/ 2639282 h 2914169"/>
              <a:gd name="connsiteX6" fmla="*/ 4638200 w 4724683"/>
              <a:gd name="connsiteY6" fmla="*/ 2521571 h 2914169"/>
              <a:gd name="connsiteX7" fmla="*/ 4477701 w 4724683"/>
              <a:gd name="connsiteY7" fmla="*/ 1093048 h 2914169"/>
              <a:gd name="connsiteX8" fmla="*/ 3591180 w 4724683"/>
              <a:gd name="connsiteY8" fmla="*/ 78737 h 2914169"/>
              <a:gd name="connsiteX9" fmla="*/ 2008903 w 4724683"/>
              <a:gd name="connsiteY9" fmla="*/ 94729 h 2914169"/>
              <a:gd name="connsiteX0" fmla="*/ 2008903 w 4724683"/>
              <a:gd name="connsiteY0" fmla="*/ 94729 h 2914167"/>
              <a:gd name="connsiteX1" fmla="*/ 530623 w 4724683"/>
              <a:gd name="connsiteY1" fmla="*/ 315534 h 2914167"/>
              <a:gd name="connsiteX2" fmla="*/ 261743 w 4724683"/>
              <a:gd name="connsiteY2" fmla="*/ 1099784 h 2914167"/>
              <a:gd name="connsiteX3" fmla="*/ 2409 w 4724683"/>
              <a:gd name="connsiteY3" fmla="*/ 1970318 h 2914167"/>
              <a:gd name="connsiteX4" fmla="*/ 669198 w 4724683"/>
              <a:gd name="connsiteY4" fmla="*/ 2889590 h 2914167"/>
              <a:gd name="connsiteX5" fmla="*/ 1707526 w 4724683"/>
              <a:gd name="connsiteY5" fmla="*/ 2639282 h 2914167"/>
              <a:gd name="connsiteX6" fmla="*/ 4638200 w 4724683"/>
              <a:gd name="connsiteY6" fmla="*/ 2521571 h 2914167"/>
              <a:gd name="connsiteX7" fmla="*/ 4477701 w 4724683"/>
              <a:gd name="connsiteY7" fmla="*/ 1093048 h 2914167"/>
              <a:gd name="connsiteX8" fmla="*/ 3591180 w 4724683"/>
              <a:gd name="connsiteY8" fmla="*/ 78737 h 2914167"/>
              <a:gd name="connsiteX9" fmla="*/ 2008903 w 4724683"/>
              <a:gd name="connsiteY9" fmla="*/ 94729 h 2914167"/>
              <a:gd name="connsiteX0" fmla="*/ 2017505 w 4733285"/>
              <a:gd name="connsiteY0" fmla="*/ 94729 h 2914169"/>
              <a:gd name="connsiteX1" fmla="*/ 539225 w 4733285"/>
              <a:gd name="connsiteY1" fmla="*/ 315534 h 2914169"/>
              <a:gd name="connsiteX2" fmla="*/ 270345 w 4733285"/>
              <a:gd name="connsiteY2" fmla="*/ 1099784 h 2914169"/>
              <a:gd name="connsiteX3" fmla="*/ 11011 w 4733285"/>
              <a:gd name="connsiteY3" fmla="*/ 1970318 h 2914169"/>
              <a:gd name="connsiteX4" fmla="*/ 677800 w 4733285"/>
              <a:gd name="connsiteY4" fmla="*/ 2889590 h 2914169"/>
              <a:gd name="connsiteX5" fmla="*/ 1716128 w 4733285"/>
              <a:gd name="connsiteY5" fmla="*/ 2639282 h 2914169"/>
              <a:gd name="connsiteX6" fmla="*/ 4646802 w 4733285"/>
              <a:gd name="connsiteY6" fmla="*/ 2521571 h 2914169"/>
              <a:gd name="connsiteX7" fmla="*/ 4486303 w 4733285"/>
              <a:gd name="connsiteY7" fmla="*/ 1093048 h 2914169"/>
              <a:gd name="connsiteX8" fmla="*/ 3599782 w 4733285"/>
              <a:gd name="connsiteY8" fmla="*/ 78737 h 2914169"/>
              <a:gd name="connsiteX9" fmla="*/ 2017505 w 4733285"/>
              <a:gd name="connsiteY9" fmla="*/ 94729 h 2914169"/>
              <a:gd name="connsiteX0" fmla="*/ 2023713 w 4739493"/>
              <a:gd name="connsiteY0" fmla="*/ 94729 h 2731268"/>
              <a:gd name="connsiteX1" fmla="*/ 545433 w 4739493"/>
              <a:gd name="connsiteY1" fmla="*/ 315534 h 2731268"/>
              <a:gd name="connsiteX2" fmla="*/ 276553 w 4739493"/>
              <a:gd name="connsiteY2" fmla="*/ 1099784 h 2731268"/>
              <a:gd name="connsiteX3" fmla="*/ 17219 w 4739493"/>
              <a:gd name="connsiteY3" fmla="*/ 1970318 h 2731268"/>
              <a:gd name="connsiteX4" fmla="*/ 734224 w 4739493"/>
              <a:gd name="connsiteY4" fmla="*/ 2687173 h 2731268"/>
              <a:gd name="connsiteX5" fmla="*/ 1722336 w 4739493"/>
              <a:gd name="connsiteY5" fmla="*/ 2639282 h 2731268"/>
              <a:gd name="connsiteX6" fmla="*/ 4653010 w 4739493"/>
              <a:gd name="connsiteY6" fmla="*/ 2521571 h 2731268"/>
              <a:gd name="connsiteX7" fmla="*/ 4492511 w 4739493"/>
              <a:gd name="connsiteY7" fmla="*/ 1093048 h 2731268"/>
              <a:gd name="connsiteX8" fmla="*/ 3605990 w 4739493"/>
              <a:gd name="connsiteY8" fmla="*/ 78737 h 2731268"/>
              <a:gd name="connsiteX9" fmla="*/ 2023713 w 4739493"/>
              <a:gd name="connsiteY9" fmla="*/ 94729 h 2731268"/>
              <a:gd name="connsiteX0" fmla="*/ 2184346 w 4900126"/>
              <a:gd name="connsiteY0" fmla="*/ 94729 h 2753092"/>
              <a:gd name="connsiteX1" fmla="*/ 706066 w 4900126"/>
              <a:gd name="connsiteY1" fmla="*/ 315534 h 2753092"/>
              <a:gd name="connsiteX2" fmla="*/ 437186 w 4900126"/>
              <a:gd name="connsiteY2" fmla="*/ 1099784 h 2753092"/>
              <a:gd name="connsiteX3" fmla="*/ 10466 w 4900126"/>
              <a:gd name="connsiteY3" fmla="*/ 1672645 h 2753092"/>
              <a:gd name="connsiteX4" fmla="*/ 894857 w 4900126"/>
              <a:gd name="connsiteY4" fmla="*/ 2687173 h 2753092"/>
              <a:gd name="connsiteX5" fmla="*/ 1882969 w 4900126"/>
              <a:gd name="connsiteY5" fmla="*/ 2639282 h 2753092"/>
              <a:gd name="connsiteX6" fmla="*/ 4813643 w 4900126"/>
              <a:gd name="connsiteY6" fmla="*/ 2521571 h 2753092"/>
              <a:gd name="connsiteX7" fmla="*/ 4653144 w 4900126"/>
              <a:gd name="connsiteY7" fmla="*/ 1093048 h 2753092"/>
              <a:gd name="connsiteX8" fmla="*/ 3766623 w 4900126"/>
              <a:gd name="connsiteY8" fmla="*/ 78737 h 2753092"/>
              <a:gd name="connsiteX9" fmla="*/ 2184346 w 4900126"/>
              <a:gd name="connsiteY9" fmla="*/ 94729 h 2753092"/>
              <a:gd name="connsiteX0" fmla="*/ 2184346 w 4900126"/>
              <a:gd name="connsiteY0" fmla="*/ 94729 h 2753092"/>
              <a:gd name="connsiteX1" fmla="*/ 706066 w 4900126"/>
              <a:gd name="connsiteY1" fmla="*/ 315534 h 2753092"/>
              <a:gd name="connsiteX2" fmla="*/ 437186 w 4900126"/>
              <a:gd name="connsiteY2" fmla="*/ 933087 h 2753092"/>
              <a:gd name="connsiteX3" fmla="*/ 10466 w 4900126"/>
              <a:gd name="connsiteY3" fmla="*/ 1672645 h 2753092"/>
              <a:gd name="connsiteX4" fmla="*/ 894857 w 4900126"/>
              <a:gd name="connsiteY4" fmla="*/ 2687173 h 2753092"/>
              <a:gd name="connsiteX5" fmla="*/ 1882969 w 4900126"/>
              <a:gd name="connsiteY5" fmla="*/ 2639282 h 2753092"/>
              <a:gd name="connsiteX6" fmla="*/ 4813643 w 4900126"/>
              <a:gd name="connsiteY6" fmla="*/ 2521571 h 2753092"/>
              <a:gd name="connsiteX7" fmla="*/ 4653144 w 4900126"/>
              <a:gd name="connsiteY7" fmla="*/ 1093048 h 2753092"/>
              <a:gd name="connsiteX8" fmla="*/ 3766623 w 4900126"/>
              <a:gd name="connsiteY8" fmla="*/ 78737 h 2753092"/>
              <a:gd name="connsiteX9" fmla="*/ 2184346 w 4900126"/>
              <a:gd name="connsiteY9" fmla="*/ 94729 h 2753092"/>
              <a:gd name="connsiteX0" fmla="*/ 2179137 w 4894917"/>
              <a:gd name="connsiteY0" fmla="*/ 94729 h 2724724"/>
              <a:gd name="connsiteX1" fmla="*/ 700857 w 4894917"/>
              <a:gd name="connsiteY1" fmla="*/ 315534 h 2724724"/>
              <a:gd name="connsiteX2" fmla="*/ 431977 w 4894917"/>
              <a:gd name="connsiteY2" fmla="*/ 933087 h 2724724"/>
              <a:gd name="connsiteX3" fmla="*/ 5257 w 4894917"/>
              <a:gd name="connsiteY3" fmla="*/ 1672645 h 2724724"/>
              <a:gd name="connsiteX4" fmla="*/ 739001 w 4894917"/>
              <a:gd name="connsiteY4" fmla="*/ 2651452 h 2724724"/>
              <a:gd name="connsiteX5" fmla="*/ 1877760 w 4894917"/>
              <a:gd name="connsiteY5" fmla="*/ 2639282 h 2724724"/>
              <a:gd name="connsiteX6" fmla="*/ 4808434 w 4894917"/>
              <a:gd name="connsiteY6" fmla="*/ 2521571 h 2724724"/>
              <a:gd name="connsiteX7" fmla="*/ 4647935 w 4894917"/>
              <a:gd name="connsiteY7" fmla="*/ 1093048 h 2724724"/>
              <a:gd name="connsiteX8" fmla="*/ 3761414 w 4894917"/>
              <a:gd name="connsiteY8" fmla="*/ 78737 h 2724724"/>
              <a:gd name="connsiteX9" fmla="*/ 2179137 w 4894917"/>
              <a:gd name="connsiteY9" fmla="*/ 94729 h 2724724"/>
              <a:gd name="connsiteX0" fmla="*/ 2174863 w 4890643"/>
              <a:gd name="connsiteY0" fmla="*/ 94729 h 2714473"/>
              <a:gd name="connsiteX1" fmla="*/ 696583 w 4890643"/>
              <a:gd name="connsiteY1" fmla="*/ 315534 h 2714473"/>
              <a:gd name="connsiteX2" fmla="*/ 427703 w 4890643"/>
              <a:gd name="connsiteY2" fmla="*/ 933087 h 2714473"/>
              <a:gd name="connsiteX3" fmla="*/ 983 w 4890643"/>
              <a:gd name="connsiteY3" fmla="*/ 1672645 h 2714473"/>
              <a:gd name="connsiteX4" fmla="*/ 550603 w 4890643"/>
              <a:gd name="connsiteY4" fmla="*/ 2603824 h 2714473"/>
              <a:gd name="connsiteX5" fmla="*/ 1873486 w 4890643"/>
              <a:gd name="connsiteY5" fmla="*/ 2639282 h 2714473"/>
              <a:gd name="connsiteX6" fmla="*/ 4804160 w 4890643"/>
              <a:gd name="connsiteY6" fmla="*/ 2521571 h 2714473"/>
              <a:gd name="connsiteX7" fmla="*/ 4643661 w 4890643"/>
              <a:gd name="connsiteY7" fmla="*/ 1093048 h 2714473"/>
              <a:gd name="connsiteX8" fmla="*/ 3757140 w 4890643"/>
              <a:gd name="connsiteY8" fmla="*/ 78737 h 2714473"/>
              <a:gd name="connsiteX9" fmla="*/ 2174863 w 4890643"/>
              <a:gd name="connsiteY9" fmla="*/ 94729 h 2714473"/>
              <a:gd name="connsiteX0" fmla="*/ 2176626 w 4892406"/>
              <a:gd name="connsiteY0" fmla="*/ 94729 h 2714473"/>
              <a:gd name="connsiteX1" fmla="*/ 698346 w 4892406"/>
              <a:gd name="connsiteY1" fmla="*/ 315534 h 2714473"/>
              <a:gd name="connsiteX2" fmla="*/ 362512 w 4892406"/>
              <a:gd name="connsiteY2" fmla="*/ 782484 h 2714473"/>
              <a:gd name="connsiteX3" fmla="*/ 2746 w 4892406"/>
              <a:gd name="connsiteY3" fmla="*/ 1672645 h 2714473"/>
              <a:gd name="connsiteX4" fmla="*/ 552366 w 4892406"/>
              <a:gd name="connsiteY4" fmla="*/ 2603824 h 2714473"/>
              <a:gd name="connsiteX5" fmla="*/ 1875249 w 4892406"/>
              <a:gd name="connsiteY5" fmla="*/ 2639282 h 2714473"/>
              <a:gd name="connsiteX6" fmla="*/ 4805923 w 4892406"/>
              <a:gd name="connsiteY6" fmla="*/ 2521571 h 2714473"/>
              <a:gd name="connsiteX7" fmla="*/ 4645424 w 4892406"/>
              <a:gd name="connsiteY7" fmla="*/ 1093048 h 2714473"/>
              <a:gd name="connsiteX8" fmla="*/ 3758903 w 4892406"/>
              <a:gd name="connsiteY8" fmla="*/ 78737 h 2714473"/>
              <a:gd name="connsiteX9" fmla="*/ 2176626 w 4892406"/>
              <a:gd name="connsiteY9" fmla="*/ 94729 h 2714473"/>
              <a:gd name="connsiteX0" fmla="*/ 2160066 w 4875846"/>
              <a:gd name="connsiteY0" fmla="*/ 94729 h 2714473"/>
              <a:gd name="connsiteX1" fmla="*/ 681786 w 4875846"/>
              <a:gd name="connsiteY1" fmla="*/ 315534 h 2714473"/>
              <a:gd name="connsiteX2" fmla="*/ 345952 w 4875846"/>
              <a:gd name="connsiteY2" fmla="*/ 782484 h 2714473"/>
              <a:gd name="connsiteX3" fmla="*/ 2924 w 4875846"/>
              <a:gd name="connsiteY3" fmla="*/ 1559694 h 2714473"/>
              <a:gd name="connsiteX4" fmla="*/ 535806 w 4875846"/>
              <a:gd name="connsiteY4" fmla="*/ 2603824 h 2714473"/>
              <a:gd name="connsiteX5" fmla="*/ 1858689 w 4875846"/>
              <a:gd name="connsiteY5" fmla="*/ 2639282 h 2714473"/>
              <a:gd name="connsiteX6" fmla="*/ 4789363 w 4875846"/>
              <a:gd name="connsiteY6" fmla="*/ 2521571 h 2714473"/>
              <a:gd name="connsiteX7" fmla="*/ 4628864 w 4875846"/>
              <a:gd name="connsiteY7" fmla="*/ 1093048 h 2714473"/>
              <a:gd name="connsiteX8" fmla="*/ 3742343 w 4875846"/>
              <a:gd name="connsiteY8" fmla="*/ 78737 h 2714473"/>
              <a:gd name="connsiteX9" fmla="*/ 2160066 w 4875846"/>
              <a:gd name="connsiteY9" fmla="*/ 94729 h 2714473"/>
              <a:gd name="connsiteX0" fmla="*/ 2160066 w 4875846"/>
              <a:gd name="connsiteY0" fmla="*/ 1752 h 2621496"/>
              <a:gd name="connsiteX1" fmla="*/ 681786 w 4875846"/>
              <a:gd name="connsiteY1" fmla="*/ 222557 h 2621496"/>
              <a:gd name="connsiteX2" fmla="*/ 345952 w 4875846"/>
              <a:gd name="connsiteY2" fmla="*/ 689507 h 2621496"/>
              <a:gd name="connsiteX3" fmla="*/ 2924 w 4875846"/>
              <a:gd name="connsiteY3" fmla="*/ 1466717 h 2621496"/>
              <a:gd name="connsiteX4" fmla="*/ 535806 w 4875846"/>
              <a:gd name="connsiteY4" fmla="*/ 2510847 h 2621496"/>
              <a:gd name="connsiteX5" fmla="*/ 1858689 w 4875846"/>
              <a:gd name="connsiteY5" fmla="*/ 2546305 h 2621496"/>
              <a:gd name="connsiteX6" fmla="*/ 4789363 w 4875846"/>
              <a:gd name="connsiteY6" fmla="*/ 2428594 h 2621496"/>
              <a:gd name="connsiteX7" fmla="*/ 4628864 w 4875846"/>
              <a:gd name="connsiteY7" fmla="*/ 1000071 h 2621496"/>
              <a:gd name="connsiteX8" fmla="*/ 3692127 w 4875846"/>
              <a:gd name="connsiteY8" fmla="*/ 174013 h 2621496"/>
              <a:gd name="connsiteX9" fmla="*/ 2160066 w 4875846"/>
              <a:gd name="connsiteY9" fmla="*/ 1752 h 2621496"/>
              <a:gd name="connsiteX0" fmla="*/ 2160066 w 4955453"/>
              <a:gd name="connsiteY0" fmla="*/ 4896 h 2608149"/>
              <a:gd name="connsiteX1" fmla="*/ 681786 w 4955453"/>
              <a:gd name="connsiteY1" fmla="*/ 225701 h 2608149"/>
              <a:gd name="connsiteX2" fmla="*/ 345952 w 4955453"/>
              <a:gd name="connsiteY2" fmla="*/ 692651 h 2608149"/>
              <a:gd name="connsiteX3" fmla="*/ 2924 w 4955453"/>
              <a:gd name="connsiteY3" fmla="*/ 1469861 h 2608149"/>
              <a:gd name="connsiteX4" fmla="*/ 535806 w 4955453"/>
              <a:gd name="connsiteY4" fmla="*/ 2513991 h 2608149"/>
              <a:gd name="connsiteX5" fmla="*/ 1858689 w 4955453"/>
              <a:gd name="connsiteY5" fmla="*/ 2549449 h 2608149"/>
              <a:gd name="connsiteX6" fmla="*/ 4789363 w 4955453"/>
              <a:gd name="connsiteY6" fmla="*/ 2431738 h 2608149"/>
              <a:gd name="connsiteX7" fmla="*/ 4628864 w 4955453"/>
              <a:gd name="connsiteY7" fmla="*/ 1216569 h 2608149"/>
              <a:gd name="connsiteX8" fmla="*/ 3692127 w 4955453"/>
              <a:gd name="connsiteY8" fmla="*/ 177157 h 2608149"/>
              <a:gd name="connsiteX9" fmla="*/ 2160066 w 4955453"/>
              <a:gd name="connsiteY9" fmla="*/ 4896 h 2608149"/>
              <a:gd name="connsiteX0" fmla="*/ 2160066 w 4679538"/>
              <a:gd name="connsiteY0" fmla="*/ 4896 h 2606369"/>
              <a:gd name="connsiteX1" fmla="*/ 681786 w 4679538"/>
              <a:gd name="connsiteY1" fmla="*/ 225701 h 2606369"/>
              <a:gd name="connsiteX2" fmla="*/ 345952 w 4679538"/>
              <a:gd name="connsiteY2" fmla="*/ 692651 h 2606369"/>
              <a:gd name="connsiteX3" fmla="*/ 2924 w 4679538"/>
              <a:gd name="connsiteY3" fmla="*/ 1469861 h 2606369"/>
              <a:gd name="connsiteX4" fmla="*/ 535806 w 4679538"/>
              <a:gd name="connsiteY4" fmla="*/ 2513991 h 2606369"/>
              <a:gd name="connsiteX5" fmla="*/ 1858689 w 4679538"/>
              <a:gd name="connsiteY5" fmla="*/ 2549449 h 2606369"/>
              <a:gd name="connsiteX6" fmla="*/ 4404375 w 4679538"/>
              <a:gd name="connsiteY6" fmla="*/ 2469389 h 2606369"/>
              <a:gd name="connsiteX7" fmla="*/ 4628864 w 4679538"/>
              <a:gd name="connsiteY7" fmla="*/ 1216569 h 2606369"/>
              <a:gd name="connsiteX8" fmla="*/ 3692127 w 4679538"/>
              <a:gd name="connsiteY8" fmla="*/ 177157 h 2606369"/>
              <a:gd name="connsiteX9" fmla="*/ 2160066 w 4679538"/>
              <a:gd name="connsiteY9" fmla="*/ 4896 h 2606369"/>
              <a:gd name="connsiteX0" fmla="*/ 2160066 w 4679538"/>
              <a:gd name="connsiteY0" fmla="*/ 967 h 2602440"/>
              <a:gd name="connsiteX1" fmla="*/ 849172 w 4679538"/>
              <a:gd name="connsiteY1" fmla="*/ 133921 h 2602440"/>
              <a:gd name="connsiteX2" fmla="*/ 345952 w 4679538"/>
              <a:gd name="connsiteY2" fmla="*/ 688722 h 2602440"/>
              <a:gd name="connsiteX3" fmla="*/ 2924 w 4679538"/>
              <a:gd name="connsiteY3" fmla="*/ 1465932 h 2602440"/>
              <a:gd name="connsiteX4" fmla="*/ 535806 w 4679538"/>
              <a:gd name="connsiteY4" fmla="*/ 2510062 h 2602440"/>
              <a:gd name="connsiteX5" fmla="*/ 1858689 w 4679538"/>
              <a:gd name="connsiteY5" fmla="*/ 2545520 h 2602440"/>
              <a:gd name="connsiteX6" fmla="*/ 4404375 w 4679538"/>
              <a:gd name="connsiteY6" fmla="*/ 2465460 h 2602440"/>
              <a:gd name="connsiteX7" fmla="*/ 4628864 w 4679538"/>
              <a:gd name="connsiteY7" fmla="*/ 1212640 h 2602440"/>
              <a:gd name="connsiteX8" fmla="*/ 3692127 w 4679538"/>
              <a:gd name="connsiteY8" fmla="*/ 173228 h 2602440"/>
              <a:gd name="connsiteX9" fmla="*/ 2160066 w 4679538"/>
              <a:gd name="connsiteY9" fmla="*/ 967 h 2602440"/>
              <a:gd name="connsiteX0" fmla="*/ 2227020 w 4679538"/>
              <a:gd name="connsiteY0" fmla="*/ 14829 h 2553551"/>
              <a:gd name="connsiteX1" fmla="*/ 849172 w 4679538"/>
              <a:gd name="connsiteY1" fmla="*/ 85032 h 2553551"/>
              <a:gd name="connsiteX2" fmla="*/ 345952 w 4679538"/>
              <a:gd name="connsiteY2" fmla="*/ 639833 h 2553551"/>
              <a:gd name="connsiteX3" fmla="*/ 2924 w 4679538"/>
              <a:gd name="connsiteY3" fmla="*/ 1417043 h 2553551"/>
              <a:gd name="connsiteX4" fmla="*/ 535806 w 4679538"/>
              <a:gd name="connsiteY4" fmla="*/ 2461173 h 2553551"/>
              <a:gd name="connsiteX5" fmla="*/ 1858689 w 4679538"/>
              <a:gd name="connsiteY5" fmla="*/ 2496631 h 2553551"/>
              <a:gd name="connsiteX6" fmla="*/ 4404375 w 4679538"/>
              <a:gd name="connsiteY6" fmla="*/ 2416571 h 2553551"/>
              <a:gd name="connsiteX7" fmla="*/ 4628864 w 4679538"/>
              <a:gd name="connsiteY7" fmla="*/ 1163751 h 2553551"/>
              <a:gd name="connsiteX8" fmla="*/ 3692127 w 4679538"/>
              <a:gd name="connsiteY8" fmla="*/ 124339 h 2553551"/>
              <a:gd name="connsiteX9" fmla="*/ 2227020 w 4679538"/>
              <a:gd name="connsiteY9" fmla="*/ 14829 h 2553551"/>
              <a:gd name="connsiteX0" fmla="*/ 2227020 w 4679538"/>
              <a:gd name="connsiteY0" fmla="*/ 90407 h 2629129"/>
              <a:gd name="connsiteX1" fmla="*/ 849172 w 4679538"/>
              <a:gd name="connsiteY1" fmla="*/ 160610 h 2629129"/>
              <a:gd name="connsiteX2" fmla="*/ 345952 w 4679538"/>
              <a:gd name="connsiteY2" fmla="*/ 715411 h 2629129"/>
              <a:gd name="connsiteX3" fmla="*/ 2924 w 4679538"/>
              <a:gd name="connsiteY3" fmla="*/ 1492621 h 2629129"/>
              <a:gd name="connsiteX4" fmla="*/ 535806 w 4679538"/>
              <a:gd name="connsiteY4" fmla="*/ 2536751 h 2629129"/>
              <a:gd name="connsiteX5" fmla="*/ 1858689 w 4679538"/>
              <a:gd name="connsiteY5" fmla="*/ 2572209 h 2629129"/>
              <a:gd name="connsiteX6" fmla="*/ 4404375 w 4679538"/>
              <a:gd name="connsiteY6" fmla="*/ 2492149 h 2629129"/>
              <a:gd name="connsiteX7" fmla="*/ 4628864 w 4679538"/>
              <a:gd name="connsiteY7" fmla="*/ 1239329 h 2629129"/>
              <a:gd name="connsiteX8" fmla="*/ 3775820 w 4679538"/>
              <a:gd name="connsiteY8" fmla="*/ 86966 h 2629129"/>
              <a:gd name="connsiteX9" fmla="*/ 2227020 w 4679538"/>
              <a:gd name="connsiteY9" fmla="*/ 90407 h 2629129"/>
              <a:gd name="connsiteX0" fmla="*/ 2227020 w 4659349"/>
              <a:gd name="connsiteY0" fmla="*/ 90407 h 2599963"/>
              <a:gd name="connsiteX1" fmla="*/ 849172 w 4659349"/>
              <a:gd name="connsiteY1" fmla="*/ 160610 h 2599963"/>
              <a:gd name="connsiteX2" fmla="*/ 345952 w 4659349"/>
              <a:gd name="connsiteY2" fmla="*/ 715411 h 2599963"/>
              <a:gd name="connsiteX3" fmla="*/ 2924 w 4659349"/>
              <a:gd name="connsiteY3" fmla="*/ 1492621 h 2599963"/>
              <a:gd name="connsiteX4" fmla="*/ 535806 w 4659349"/>
              <a:gd name="connsiteY4" fmla="*/ 2536751 h 2599963"/>
              <a:gd name="connsiteX5" fmla="*/ 2176722 w 4659349"/>
              <a:gd name="connsiteY5" fmla="*/ 2484357 h 2599963"/>
              <a:gd name="connsiteX6" fmla="*/ 4404375 w 4659349"/>
              <a:gd name="connsiteY6" fmla="*/ 2492149 h 2599963"/>
              <a:gd name="connsiteX7" fmla="*/ 4628864 w 4659349"/>
              <a:gd name="connsiteY7" fmla="*/ 1239329 h 2599963"/>
              <a:gd name="connsiteX8" fmla="*/ 3775820 w 4659349"/>
              <a:gd name="connsiteY8" fmla="*/ 86966 h 2599963"/>
              <a:gd name="connsiteX9" fmla="*/ 2227020 w 4659349"/>
              <a:gd name="connsiteY9" fmla="*/ 90407 h 259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59349" h="2599963">
                <a:moveTo>
                  <a:pt x="2227020" y="90407"/>
                </a:moveTo>
                <a:cubicBezTo>
                  <a:pt x="1739245" y="102681"/>
                  <a:pt x="1162683" y="56443"/>
                  <a:pt x="849172" y="160610"/>
                </a:cubicBezTo>
                <a:cubicBezTo>
                  <a:pt x="535661" y="264777"/>
                  <a:pt x="440744" y="422696"/>
                  <a:pt x="345952" y="715411"/>
                </a:cubicBezTo>
                <a:cubicBezTo>
                  <a:pt x="203869" y="1235103"/>
                  <a:pt x="-28718" y="1189064"/>
                  <a:pt x="2924" y="1492621"/>
                </a:cubicBezTo>
                <a:cubicBezTo>
                  <a:pt x="34566" y="1796178"/>
                  <a:pt x="173506" y="2371462"/>
                  <a:pt x="535806" y="2536751"/>
                </a:cubicBezTo>
                <a:cubicBezTo>
                  <a:pt x="898106" y="2702040"/>
                  <a:pt x="1531961" y="2491791"/>
                  <a:pt x="2176722" y="2484357"/>
                </a:cubicBezTo>
                <a:cubicBezTo>
                  <a:pt x="2821483" y="2476923"/>
                  <a:pt x="3995685" y="2699654"/>
                  <a:pt x="4404375" y="2492149"/>
                </a:cubicBezTo>
                <a:cubicBezTo>
                  <a:pt x="4813065" y="2284644"/>
                  <a:pt x="4600687" y="1781809"/>
                  <a:pt x="4628864" y="1239329"/>
                </a:cubicBezTo>
                <a:cubicBezTo>
                  <a:pt x="4657041" y="696849"/>
                  <a:pt x="4176127" y="278453"/>
                  <a:pt x="3775820" y="86966"/>
                </a:cubicBezTo>
                <a:cubicBezTo>
                  <a:pt x="3375513" y="-104521"/>
                  <a:pt x="2714795" y="78133"/>
                  <a:pt x="2227020" y="90407"/>
                </a:cubicBezTo>
                <a:close/>
              </a:path>
            </a:pathLst>
          </a:cu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a:ln>
                <a:noFill/>
              </a:ln>
              <a:solidFill>
                <a:srgbClr val="FFFFFF"/>
              </a:solidFill>
              <a:effectLst/>
              <a:uLnTx/>
              <a:uFillTx/>
              <a:latin typeface="Open Sans Light"/>
              <a:ea typeface="+mn-ea"/>
              <a:cs typeface="+mn-cs"/>
            </a:endParaRPr>
          </a:p>
        </p:txBody>
      </p:sp>
      <p:sp>
        <p:nvSpPr>
          <p:cNvPr id="4" name="Frihandsfigur: Form 3">
            <a:extLst>
              <a:ext uri="{FF2B5EF4-FFF2-40B4-BE49-F238E27FC236}">
                <a16:creationId xmlns:a16="http://schemas.microsoft.com/office/drawing/2014/main" id="{EB0C475A-6014-735C-D8C1-31747F698D1D}"/>
              </a:ext>
            </a:extLst>
          </p:cNvPr>
          <p:cNvSpPr/>
          <p:nvPr/>
        </p:nvSpPr>
        <p:spPr>
          <a:xfrm>
            <a:off x="4507611" y="2653330"/>
            <a:ext cx="3945932" cy="2828426"/>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70947 w 4801756"/>
              <a:gd name="connsiteY0" fmla="*/ 95810 h 2719899"/>
              <a:gd name="connsiteX1" fmla="*/ 371058 w 4801756"/>
              <a:gd name="connsiteY1" fmla="*/ 130521 h 2719899"/>
              <a:gd name="connsiteX2" fmla="*/ 4987 w 4801756"/>
              <a:gd name="connsiteY2" fmla="*/ 1666885 h 2719899"/>
              <a:gd name="connsiteX3" fmla="*/ 523147 w 4801756"/>
              <a:gd name="connsiteY3" fmla="*/ 2569236 h 2719899"/>
              <a:gd name="connsiteX4" fmla="*/ 2519587 w 4801756"/>
              <a:gd name="connsiteY4" fmla="*/ 2535565 h 2719899"/>
              <a:gd name="connsiteX5" fmla="*/ 4424587 w 4801756"/>
              <a:gd name="connsiteY5" fmla="*/ 2674912 h 2719899"/>
              <a:gd name="connsiteX6" fmla="*/ 4737007 w 4801756"/>
              <a:gd name="connsiteY6" fmla="*/ 1635491 h 2719899"/>
              <a:gd name="connsiteX7" fmla="*/ 4485547 w 4801756"/>
              <a:gd name="connsiteY7" fmla="*/ 232078 h 2719899"/>
              <a:gd name="connsiteX8" fmla="*/ 1970947 w 4801756"/>
              <a:gd name="connsiteY8" fmla="*/ 95810 h 2719899"/>
              <a:gd name="connsiteX0" fmla="*/ 1970947 w 4865408"/>
              <a:gd name="connsiteY0" fmla="*/ 127825 h 2751914"/>
              <a:gd name="connsiteX1" fmla="*/ 371058 w 4865408"/>
              <a:gd name="connsiteY1" fmla="*/ 162536 h 2751914"/>
              <a:gd name="connsiteX2" fmla="*/ 4987 w 4865408"/>
              <a:gd name="connsiteY2" fmla="*/ 1698900 h 2751914"/>
              <a:gd name="connsiteX3" fmla="*/ 523147 w 4865408"/>
              <a:gd name="connsiteY3" fmla="*/ 2601251 h 2751914"/>
              <a:gd name="connsiteX4" fmla="*/ 2519587 w 4865408"/>
              <a:gd name="connsiteY4" fmla="*/ 2567580 h 2751914"/>
              <a:gd name="connsiteX5" fmla="*/ 4424587 w 4865408"/>
              <a:gd name="connsiteY5" fmla="*/ 2706927 h 2751914"/>
              <a:gd name="connsiteX6" fmla="*/ 4737007 w 4865408"/>
              <a:gd name="connsiteY6" fmla="*/ 1667506 h 2751914"/>
              <a:gd name="connsiteX7" fmla="*/ 4607156 w 4865408"/>
              <a:gd name="connsiteY7" fmla="*/ 111834 h 2751914"/>
              <a:gd name="connsiteX8" fmla="*/ 1970947 w 4865408"/>
              <a:gd name="connsiteY8" fmla="*/ 127825 h 2751914"/>
              <a:gd name="connsiteX0" fmla="*/ 1970947 w 4865408"/>
              <a:gd name="connsiteY0" fmla="*/ 127825 h 2770921"/>
              <a:gd name="connsiteX1" fmla="*/ 371058 w 4865408"/>
              <a:gd name="connsiteY1" fmla="*/ 162536 h 2770921"/>
              <a:gd name="connsiteX2" fmla="*/ 4987 w 4865408"/>
              <a:gd name="connsiteY2" fmla="*/ 1698900 h 2770921"/>
              <a:gd name="connsiteX3" fmla="*/ 523147 w 4865408"/>
              <a:gd name="connsiteY3" fmla="*/ 2601251 h 2770921"/>
              <a:gd name="connsiteX4" fmla="*/ 2533099 w 4865408"/>
              <a:gd name="connsiteY4" fmla="*/ 2652167 h 2770921"/>
              <a:gd name="connsiteX5" fmla="*/ 4424587 w 4865408"/>
              <a:gd name="connsiteY5" fmla="*/ 2706927 h 2770921"/>
              <a:gd name="connsiteX6" fmla="*/ 4737007 w 4865408"/>
              <a:gd name="connsiteY6" fmla="*/ 1667506 h 2770921"/>
              <a:gd name="connsiteX7" fmla="*/ 4607156 w 4865408"/>
              <a:gd name="connsiteY7" fmla="*/ 111834 h 2770921"/>
              <a:gd name="connsiteX8" fmla="*/ 1970947 w 4865408"/>
              <a:gd name="connsiteY8" fmla="*/ 127825 h 2770921"/>
              <a:gd name="connsiteX0" fmla="*/ 1970947 w 4865408"/>
              <a:gd name="connsiteY0" fmla="*/ 127825 h 3079061"/>
              <a:gd name="connsiteX1" fmla="*/ 371058 w 4865408"/>
              <a:gd name="connsiteY1" fmla="*/ 162536 h 3079061"/>
              <a:gd name="connsiteX2" fmla="*/ 4987 w 4865408"/>
              <a:gd name="connsiteY2" fmla="*/ 1698900 h 3079061"/>
              <a:gd name="connsiteX3" fmla="*/ 523147 w 4865408"/>
              <a:gd name="connsiteY3" fmla="*/ 2601251 h 3079061"/>
              <a:gd name="connsiteX4" fmla="*/ 2533099 w 4865408"/>
              <a:gd name="connsiteY4" fmla="*/ 2652167 h 3079061"/>
              <a:gd name="connsiteX5" fmla="*/ 4181372 w 4865408"/>
              <a:gd name="connsiteY5" fmla="*/ 3045280 h 3079061"/>
              <a:gd name="connsiteX6" fmla="*/ 4737007 w 4865408"/>
              <a:gd name="connsiteY6" fmla="*/ 1667506 h 3079061"/>
              <a:gd name="connsiteX7" fmla="*/ 4607156 w 4865408"/>
              <a:gd name="connsiteY7" fmla="*/ 111834 h 3079061"/>
              <a:gd name="connsiteX8" fmla="*/ 1970947 w 4865408"/>
              <a:gd name="connsiteY8" fmla="*/ 127825 h 3079061"/>
              <a:gd name="connsiteX0" fmla="*/ 1970947 w 4865408"/>
              <a:gd name="connsiteY0" fmla="*/ 127825 h 3094546"/>
              <a:gd name="connsiteX1" fmla="*/ 371058 w 4865408"/>
              <a:gd name="connsiteY1" fmla="*/ 162536 h 3094546"/>
              <a:gd name="connsiteX2" fmla="*/ 4987 w 4865408"/>
              <a:gd name="connsiteY2" fmla="*/ 1698900 h 3094546"/>
              <a:gd name="connsiteX3" fmla="*/ 523147 w 4865408"/>
              <a:gd name="connsiteY3" fmla="*/ 2601251 h 3094546"/>
              <a:gd name="connsiteX4" fmla="*/ 2533099 w 4865408"/>
              <a:gd name="connsiteY4" fmla="*/ 2770590 h 3094546"/>
              <a:gd name="connsiteX5" fmla="*/ 4181372 w 4865408"/>
              <a:gd name="connsiteY5" fmla="*/ 3045280 h 3094546"/>
              <a:gd name="connsiteX6" fmla="*/ 4737007 w 4865408"/>
              <a:gd name="connsiteY6" fmla="*/ 1667506 h 3094546"/>
              <a:gd name="connsiteX7" fmla="*/ 4607156 w 4865408"/>
              <a:gd name="connsiteY7" fmla="*/ 111834 h 3094546"/>
              <a:gd name="connsiteX8" fmla="*/ 1970947 w 4865408"/>
              <a:gd name="connsiteY8" fmla="*/ 127825 h 3094546"/>
              <a:gd name="connsiteX0" fmla="*/ 1970947 w 4788276"/>
              <a:gd name="connsiteY0" fmla="*/ 127825 h 3094546"/>
              <a:gd name="connsiteX1" fmla="*/ 371058 w 4788276"/>
              <a:gd name="connsiteY1" fmla="*/ 162536 h 3094546"/>
              <a:gd name="connsiteX2" fmla="*/ 4987 w 4788276"/>
              <a:gd name="connsiteY2" fmla="*/ 1698900 h 3094546"/>
              <a:gd name="connsiteX3" fmla="*/ 523147 w 4788276"/>
              <a:gd name="connsiteY3" fmla="*/ 2601251 h 3094546"/>
              <a:gd name="connsiteX4" fmla="*/ 2533099 w 4788276"/>
              <a:gd name="connsiteY4" fmla="*/ 2770590 h 3094546"/>
              <a:gd name="connsiteX5" fmla="*/ 4181372 w 4788276"/>
              <a:gd name="connsiteY5" fmla="*/ 3045280 h 3094546"/>
              <a:gd name="connsiteX6" fmla="*/ 4534329 w 4788276"/>
              <a:gd name="connsiteY6" fmla="*/ 1667506 h 3094546"/>
              <a:gd name="connsiteX7" fmla="*/ 4607156 w 4788276"/>
              <a:gd name="connsiteY7" fmla="*/ 111834 h 3094546"/>
              <a:gd name="connsiteX8" fmla="*/ 1970947 w 4788276"/>
              <a:gd name="connsiteY8" fmla="*/ 127825 h 3094546"/>
              <a:gd name="connsiteX0" fmla="*/ 1972986 w 4790317"/>
              <a:gd name="connsiteY0" fmla="*/ 127825 h 3092874"/>
              <a:gd name="connsiteX1" fmla="*/ 373097 w 4790317"/>
              <a:gd name="connsiteY1" fmla="*/ 162536 h 3092874"/>
              <a:gd name="connsiteX2" fmla="*/ 7026 w 4790317"/>
              <a:gd name="connsiteY2" fmla="*/ 1698900 h 3092874"/>
              <a:gd name="connsiteX3" fmla="*/ 565722 w 4790317"/>
              <a:gd name="connsiteY3" fmla="*/ 2719674 h 3092874"/>
              <a:gd name="connsiteX4" fmla="*/ 2535138 w 4790317"/>
              <a:gd name="connsiteY4" fmla="*/ 2770590 h 3092874"/>
              <a:gd name="connsiteX5" fmla="*/ 4183411 w 4790317"/>
              <a:gd name="connsiteY5" fmla="*/ 3045280 h 3092874"/>
              <a:gd name="connsiteX6" fmla="*/ 4536368 w 4790317"/>
              <a:gd name="connsiteY6" fmla="*/ 1667506 h 3092874"/>
              <a:gd name="connsiteX7" fmla="*/ 4609195 w 4790317"/>
              <a:gd name="connsiteY7" fmla="*/ 111834 h 3092874"/>
              <a:gd name="connsiteX8" fmla="*/ 1972986 w 4790317"/>
              <a:gd name="connsiteY8" fmla="*/ 127825 h 3092874"/>
              <a:gd name="connsiteX0" fmla="*/ 2033966 w 4851296"/>
              <a:gd name="connsiteY0" fmla="*/ 127825 h 3092874"/>
              <a:gd name="connsiteX1" fmla="*/ 434077 w 4851296"/>
              <a:gd name="connsiteY1" fmla="*/ 162536 h 3092874"/>
              <a:gd name="connsiteX2" fmla="*/ 49858 w 4851296"/>
              <a:gd name="connsiteY2" fmla="*/ 1195688 h 3092874"/>
              <a:gd name="connsiteX3" fmla="*/ 68006 w 4851296"/>
              <a:gd name="connsiteY3" fmla="*/ 1698900 h 3092874"/>
              <a:gd name="connsiteX4" fmla="*/ 626702 w 4851296"/>
              <a:gd name="connsiteY4" fmla="*/ 2719674 h 3092874"/>
              <a:gd name="connsiteX5" fmla="*/ 2596118 w 4851296"/>
              <a:gd name="connsiteY5" fmla="*/ 2770590 h 3092874"/>
              <a:gd name="connsiteX6" fmla="*/ 4244391 w 4851296"/>
              <a:gd name="connsiteY6" fmla="*/ 3045280 h 3092874"/>
              <a:gd name="connsiteX7" fmla="*/ 4597348 w 4851296"/>
              <a:gd name="connsiteY7" fmla="*/ 1667506 h 3092874"/>
              <a:gd name="connsiteX8" fmla="*/ 4670175 w 4851296"/>
              <a:gd name="connsiteY8" fmla="*/ 111834 h 3092874"/>
              <a:gd name="connsiteX9" fmla="*/ 2033966 w 4851296"/>
              <a:gd name="connsiteY9" fmla="*/ 127825 h 3092874"/>
              <a:gd name="connsiteX0" fmla="*/ 1992055 w 4809385"/>
              <a:gd name="connsiteY0" fmla="*/ 127825 h 3092874"/>
              <a:gd name="connsiteX1" fmla="*/ 392166 w 4809385"/>
              <a:gd name="connsiteY1" fmla="*/ 162536 h 3092874"/>
              <a:gd name="connsiteX2" fmla="*/ 7947 w 4809385"/>
              <a:gd name="connsiteY2" fmla="*/ 1195688 h 3092874"/>
              <a:gd name="connsiteX3" fmla="*/ 350382 w 4809385"/>
              <a:gd name="connsiteY3" fmla="*/ 1817322 h 3092874"/>
              <a:gd name="connsiteX4" fmla="*/ 584791 w 4809385"/>
              <a:gd name="connsiteY4" fmla="*/ 2719674 h 3092874"/>
              <a:gd name="connsiteX5" fmla="*/ 2554207 w 4809385"/>
              <a:gd name="connsiteY5" fmla="*/ 2770590 h 3092874"/>
              <a:gd name="connsiteX6" fmla="*/ 4202480 w 4809385"/>
              <a:gd name="connsiteY6" fmla="*/ 3045280 h 3092874"/>
              <a:gd name="connsiteX7" fmla="*/ 4555437 w 4809385"/>
              <a:gd name="connsiteY7" fmla="*/ 1667506 h 3092874"/>
              <a:gd name="connsiteX8" fmla="*/ 4628264 w 4809385"/>
              <a:gd name="connsiteY8" fmla="*/ 111834 h 3092874"/>
              <a:gd name="connsiteX9" fmla="*/ 1992055 w 4809385"/>
              <a:gd name="connsiteY9" fmla="*/ 127825 h 3092874"/>
              <a:gd name="connsiteX0" fmla="*/ 1992055 w 4809385"/>
              <a:gd name="connsiteY0" fmla="*/ 127825 h 3092874"/>
              <a:gd name="connsiteX1" fmla="*/ 392166 w 4809385"/>
              <a:gd name="connsiteY1" fmla="*/ 162536 h 3092874"/>
              <a:gd name="connsiteX2" fmla="*/ 7947 w 4809385"/>
              <a:gd name="connsiteY2" fmla="*/ 789667 h 3092874"/>
              <a:gd name="connsiteX3" fmla="*/ 350382 w 4809385"/>
              <a:gd name="connsiteY3" fmla="*/ 1817322 h 3092874"/>
              <a:gd name="connsiteX4" fmla="*/ 584791 w 4809385"/>
              <a:gd name="connsiteY4" fmla="*/ 2719674 h 3092874"/>
              <a:gd name="connsiteX5" fmla="*/ 2554207 w 4809385"/>
              <a:gd name="connsiteY5" fmla="*/ 2770590 h 3092874"/>
              <a:gd name="connsiteX6" fmla="*/ 4202480 w 4809385"/>
              <a:gd name="connsiteY6" fmla="*/ 3045280 h 3092874"/>
              <a:gd name="connsiteX7" fmla="*/ 4555437 w 4809385"/>
              <a:gd name="connsiteY7" fmla="*/ 1667506 h 3092874"/>
              <a:gd name="connsiteX8" fmla="*/ 4628264 w 4809385"/>
              <a:gd name="connsiteY8" fmla="*/ 111834 h 3092874"/>
              <a:gd name="connsiteX9" fmla="*/ 1992055 w 4809385"/>
              <a:gd name="connsiteY9" fmla="*/ 127825 h 3092874"/>
              <a:gd name="connsiteX0" fmla="*/ 1996157 w 4813487"/>
              <a:gd name="connsiteY0" fmla="*/ 127825 h 3092874"/>
              <a:gd name="connsiteX1" fmla="*/ 396268 w 4813487"/>
              <a:gd name="connsiteY1" fmla="*/ 162536 h 3092874"/>
              <a:gd name="connsiteX2" fmla="*/ 12049 w 4813487"/>
              <a:gd name="connsiteY2" fmla="*/ 789667 h 3092874"/>
              <a:gd name="connsiteX3" fmla="*/ 232877 w 4813487"/>
              <a:gd name="connsiteY3" fmla="*/ 1817322 h 3092874"/>
              <a:gd name="connsiteX4" fmla="*/ 588893 w 4813487"/>
              <a:gd name="connsiteY4" fmla="*/ 2719674 h 3092874"/>
              <a:gd name="connsiteX5" fmla="*/ 2558309 w 4813487"/>
              <a:gd name="connsiteY5" fmla="*/ 2770590 h 3092874"/>
              <a:gd name="connsiteX6" fmla="*/ 4206582 w 4813487"/>
              <a:gd name="connsiteY6" fmla="*/ 3045280 h 3092874"/>
              <a:gd name="connsiteX7" fmla="*/ 4559539 w 4813487"/>
              <a:gd name="connsiteY7" fmla="*/ 1667506 h 3092874"/>
              <a:gd name="connsiteX8" fmla="*/ 4632366 w 4813487"/>
              <a:gd name="connsiteY8" fmla="*/ 111834 h 3092874"/>
              <a:gd name="connsiteX9" fmla="*/ 1996157 w 4813487"/>
              <a:gd name="connsiteY9" fmla="*/ 127825 h 3092874"/>
              <a:gd name="connsiteX0" fmla="*/ 1994461 w 4811791"/>
              <a:gd name="connsiteY0" fmla="*/ 127825 h 3093817"/>
              <a:gd name="connsiteX1" fmla="*/ 394572 w 4811791"/>
              <a:gd name="connsiteY1" fmla="*/ 162536 h 3093817"/>
              <a:gd name="connsiteX2" fmla="*/ 10353 w 4811791"/>
              <a:gd name="connsiteY2" fmla="*/ 789667 h 3093817"/>
              <a:gd name="connsiteX3" fmla="*/ 231181 w 4811791"/>
              <a:gd name="connsiteY3" fmla="*/ 1817322 h 3093817"/>
              <a:gd name="connsiteX4" fmla="*/ 343981 w 4811791"/>
              <a:gd name="connsiteY4" fmla="*/ 2652004 h 3093817"/>
              <a:gd name="connsiteX5" fmla="*/ 2556613 w 4811791"/>
              <a:gd name="connsiteY5" fmla="*/ 2770590 h 3093817"/>
              <a:gd name="connsiteX6" fmla="*/ 4204886 w 4811791"/>
              <a:gd name="connsiteY6" fmla="*/ 3045280 h 3093817"/>
              <a:gd name="connsiteX7" fmla="*/ 4557843 w 4811791"/>
              <a:gd name="connsiteY7" fmla="*/ 1667506 h 3093817"/>
              <a:gd name="connsiteX8" fmla="*/ 4630670 w 4811791"/>
              <a:gd name="connsiteY8" fmla="*/ 111834 h 3093817"/>
              <a:gd name="connsiteX9" fmla="*/ 1994461 w 4811791"/>
              <a:gd name="connsiteY9" fmla="*/ 127825 h 3093817"/>
              <a:gd name="connsiteX0" fmla="*/ 1997007 w 4814337"/>
              <a:gd name="connsiteY0" fmla="*/ 127825 h 3093817"/>
              <a:gd name="connsiteX1" fmla="*/ 397118 w 4814337"/>
              <a:gd name="connsiteY1" fmla="*/ 162536 h 3093817"/>
              <a:gd name="connsiteX2" fmla="*/ 12899 w 4814337"/>
              <a:gd name="connsiteY2" fmla="*/ 789667 h 3093817"/>
              <a:gd name="connsiteX3" fmla="*/ 179679 w 4814337"/>
              <a:gd name="connsiteY3" fmla="*/ 1732735 h 3093817"/>
              <a:gd name="connsiteX4" fmla="*/ 346527 w 4814337"/>
              <a:gd name="connsiteY4" fmla="*/ 2652004 h 3093817"/>
              <a:gd name="connsiteX5" fmla="*/ 2559159 w 4814337"/>
              <a:gd name="connsiteY5" fmla="*/ 2770590 h 3093817"/>
              <a:gd name="connsiteX6" fmla="*/ 4207432 w 4814337"/>
              <a:gd name="connsiteY6" fmla="*/ 3045280 h 3093817"/>
              <a:gd name="connsiteX7" fmla="*/ 4560389 w 4814337"/>
              <a:gd name="connsiteY7" fmla="*/ 1667506 h 3093817"/>
              <a:gd name="connsiteX8" fmla="*/ 4633216 w 4814337"/>
              <a:gd name="connsiteY8" fmla="*/ 111834 h 3093817"/>
              <a:gd name="connsiteX9" fmla="*/ 1997007 w 4814337"/>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35836"/>
              <a:gd name="connsiteY0" fmla="*/ 134747 h 3095028"/>
              <a:gd name="connsiteX1" fmla="*/ 462027 w 4835836"/>
              <a:gd name="connsiteY1" fmla="*/ 169458 h 3095028"/>
              <a:gd name="connsiteX2" fmla="*/ 10249 w 4835836"/>
              <a:gd name="connsiteY2" fmla="*/ 728919 h 3095028"/>
              <a:gd name="connsiteX3" fmla="*/ 244588 w 4835836"/>
              <a:gd name="connsiteY3" fmla="*/ 1739657 h 3095028"/>
              <a:gd name="connsiteX4" fmla="*/ 411436 w 4835836"/>
              <a:gd name="connsiteY4" fmla="*/ 2658926 h 3095028"/>
              <a:gd name="connsiteX5" fmla="*/ 2624068 w 4835836"/>
              <a:gd name="connsiteY5" fmla="*/ 2777512 h 3095028"/>
              <a:gd name="connsiteX6" fmla="*/ 4272341 w 4835836"/>
              <a:gd name="connsiteY6" fmla="*/ 3052202 h 3095028"/>
              <a:gd name="connsiteX7" fmla="*/ 4461020 w 4835836"/>
              <a:gd name="connsiteY7" fmla="*/ 1767920 h 3095028"/>
              <a:gd name="connsiteX8" fmla="*/ 4698125 w 4835836"/>
              <a:gd name="connsiteY8" fmla="*/ 118756 h 3095028"/>
              <a:gd name="connsiteX9" fmla="*/ 2061916 w 4835836"/>
              <a:gd name="connsiteY9" fmla="*/ 134747 h 3095028"/>
              <a:gd name="connsiteX0" fmla="*/ 2061479 w 4835399"/>
              <a:gd name="connsiteY0" fmla="*/ 134747 h 3095027"/>
              <a:gd name="connsiteX1" fmla="*/ 461590 w 4835399"/>
              <a:gd name="connsiteY1" fmla="*/ 169458 h 3095027"/>
              <a:gd name="connsiteX2" fmla="*/ 9812 w 4835399"/>
              <a:gd name="connsiteY2" fmla="*/ 728919 h 3095027"/>
              <a:gd name="connsiteX3" fmla="*/ 171203 w 4835399"/>
              <a:gd name="connsiteY3" fmla="*/ 1777868 h 3095027"/>
              <a:gd name="connsiteX4" fmla="*/ 410999 w 4835399"/>
              <a:gd name="connsiteY4" fmla="*/ 2658926 h 3095027"/>
              <a:gd name="connsiteX5" fmla="*/ 2623631 w 4835399"/>
              <a:gd name="connsiteY5" fmla="*/ 2777512 h 3095027"/>
              <a:gd name="connsiteX6" fmla="*/ 4271904 w 4835399"/>
              <a:gd name="connsiteY6" fmla="*/ 3052202 h 3095027"/>
              <a:gd name="connsiteX7" fmla="*/ 4460583 w 4835399"/>
              <a:gd name="connsiteY7" fmla="*/ 1767920 h 3095027"/>
              <a:gd name="connsiteX8" fmla="*/ 4697688 w 4835399"/>
              <a:gd name="connsiteY8" fmla="*/ 118756 h 3095027"/>
              <a:gd name="connsiteX9" fmla="*/ 2061479 w 4835399"/>
              <a:gd name="connsiteY9" fmla="*/ 134747 h 3095027"/>
              <a:gd name="connsiteX0" fmla="*/ 2060374 w 4834294"/>
              <a:gd name="connsiteY0" fmla="*/ 134747 h 3095027"/>
              <a:gd name="connsiteX1" fmla="*/ 460485 w 4834294"/>
              <a:gd name="connsiteY1" fmla="*/ 169458 h 3095027"/>
              <a:gd name="connsiteX2" fmla="*/ 8707 w 4834294"/>
              <a:gd name="connsiteY2" fmla="*/ 728919 h 3095027"/>
              <a:gd name="connsiteX3" fmla="*/ 170098 w 4834294"/>
              <a:gd name="connsiteY3" fmla="*/ 1777868 h 3095027"/>
              <a:gd name="connsiteX4" fmla="*/ 263998 w 4834294"/>
              <a:gd name="connsiteY4" fmla="*/ 2658926 h 3095027"/>
              <a:gd name="connsiteX5" fmla="*/ 2622526 w 4834294"/>
              <a:gd name="connsiteY5" fmla="*/ 2777512 h 3095027"/>
              <a:gd name="connsiteX6" fmla="*/ 4270799 w 4834294"/>
              <a:gd name="connsiteY6" fmla="*/ 3052202 h 3095027"/>
              <a:gd name="connsiteX7" fmla="*/ 4459478 w 4834294"/>
              <a:gd name="connsiteY7" fmla="*/ 1767920 h 3095027"/>
              <a:gd name="connsiteX8" fmla="*/ 4696583 w 4834294"/>
              <a:gd name="connsiteY8" fmla="*/ 118756 h 3095027"/>
              <a:gd name="connsiteX9" fmla="*/ 2060374 w 4834294"/>
              <a:gd name="connsiteY9" fmla="*/ 134747 h 3095027"/>
              <a:gd name="connsiteX0" fmla="*/ 2060374 w 4834294"/>
              <a:gd name="connsiteY0" fmla="*/ 134747 h 3095027"/>
              <a:gd name="connsiteX1" fmla="*/ 460485 w 4834294"/>
              <a:gd name="connsiteY1" fmla="*/ 169458 h 3095027"/>
              <a:gd name="connsiteX2" fmla="*/ 8707 w 4834294"/>
              <a:gd name="connsiteY2" fmla="*/ 728919 h 3095027"/>
              <a:gd name="connsiteX3" fmla="*/ 170098 w 4834294"/>
              <a:gd name="connsiteY3" fmla="*/ 1612290 h 3095027"/>
              <a:gd name="connsiteX4" fmla="*/ 263998 w 4834294"/>
              <a:gd name="connsiteY4" fmla="*/ 2658926 h 3095027"/>
              <a:gd name="connsiteX5" fmla="*/ 2622526 w 4834294"/>
              <a:gd name="connsiteY5" fmla="*/ 2777512 h 3095027"/>
              <a:gd name="connsiteX6" fmla="*/ 4270799 w 4834294"/>
              <a:gd name="connsiteY6" fmla="*/ 3052202 h 3095027"/>
              <a:gd name="connsiteX7" fmla="*/ 4459478 w 4834294"/>
              <a:gd name="connsiteY7" fmla="*/ 1767920 h 3095027"/>
              <a:gd name="connsiteX8" fmla="*/ 4696583 w 4834294"/>
              <a:gd name="connsiteY8" fmla="*/ 118756 h 3095027"/>
              <a:gd name="connsiteX9" fmla="*/ 2060374 w 4834294"/>
              <a:gd name="connsiteY9" fmla="*/ 134747 h 3095027"/>
              <a:gd name="connsiteX0" fmla="*/ 2060374 w 4834294"/>
              <a:gd name="connsiteY0" fmla="*/ 134747 h 3095027"/>
              <a:gd name="connsiteX1" fmla="*/ 460485 w 4834294"/>
              <a:gd name="connsiteY1" fmla="*/ 169458 h 3095027"/>
              <a:gd name="connsiteX2" fmla="*/ 8706 w 4834294"/>
              <a:gd name="connsiteY2" fmla="*/ 665236 h 3095027"/>
              <a:gd name="connsiteX3" fmla="*/ 170098 w 4834294"/>
              <a:gd name="connsiteY3" fmla="*/ 1612290 h 3095027"/>
              <a:gd name="connsiteX4" fmla="*/ 263998 w 4834294"/>
              <a:gd name="connsiteY4" fmla="*/ 2658926 h 3095027"/>
              <a:gd name="connsiteX5" fmla="*/ 2622526 w 4834294"/>
              <a:gd name="connsiteY5" fmla="*/ 2777512 h 3095027"/>
              <a:gd name="connsiteX6" fmla="*/ 4270799 w 4834294"/>
              <a:gd name="connsiteY6" fmla="*/ 3052202 h 3095027"/>
              <a:gd name="connsiteX7" fmla="*/ 4459478 w 4834294"/>
              <a:gd name="connsiteY7" fmla="*/ 1767920 h 3095027"/>
              <a:gd name="connsiteX8" fmla="*/ 4696583 w 4834294"/>
              <a:gd name="connsiteY8" fmla="*/ 118756 h 3095027"/>
              <a:gd name="connsiteX9" fmla="*/ 2060374 w 4834294"/>
              <a:gd name="connsiteY9" fmla="*/ 134747 h 3095027"/>
              <a:gd name="connsiteX0" fmla="*/ 1997705 w 4771625"/>
              <a:gd name="connsiteY0" fmla="*/ 134747 h 3095027"/>
              <a:gd name="connsiteX1" fmla="*/ 397816 w 4771625"/>
              <a:gd name="connsiteY1" fmla="*/ 169458 h 3095027"/>
              <a:gd name="connsiteX2" fmla="*/ 18984 w 4771625"/>
              <a:gd name="connsiteY2" fmla="*/ 499658 h 3095027"/>
              <a:gd name="connsiteX3" fmla="*/ 107429 w 4771625"/>
              <a:gd name="connsiteY3" fmla="*/ 1612290 h 3095027"/>
              <a:gd name="connsiteX4" fmla="*/ 201329 w 4771625"/>
              <a:gd name="connsiteY4" fmla="*/ 2658926 h 3095027"/>
              <a:gd name="connsiteX5" fmla="*/ 2559857 w 4771625"/>
              <a:gd name="connsiteY5" fmla="*/ 2777512 h 3095027"/>
              <a:gd name="connsiteX6" fmla="*/ 4208130 w 4771625"/>
              <a:gd name="connsiteY6" fmla="*/ 3052202 h 3095027"/>
              <a:gd name="connsiteX7" fmla="*/ 4396809 w 4771625"/>
              <a:gd name="connsiteY7" fmla="*/ 1767920 h 3095027"/>
              <a:gd name="connsiteX8" fmla="*/ 4633914 w 4771625"/>
              <a:gd name="connsiteY8" fmla="*/ 118756 h 3095027"/>
              <a:gd name="connsiteX9" fmla="*/ 1997705 w 4771625"/>
              <a:gd name="connsiteY9" fmla="*/ 134747 h 3095027"/>
              <a:gd name="connsiteX0" fmla="*/ 1997705 w 4771625"/>
              <a:gd name="connsiteY0" fmla="*/ 134747 h 2902918"/>
              <a:gd name="connsiteX1" fmla="*/ 397816 w 4771625"/>
              <a:gd name="connsiteY1" fmla="*/ 169458 h 2902918"/>
              <a:gd name="connsiteX2" fmla="*/ 18984 w 4771625"/>
              <a:gd name="connsiteY2" fmla="*/ 499658 h 2902918"/>
              <a:gd name="connsiteX3" fmla="*/ 107429 w 4771625"/>
              <a:gd name="connsiteY3" fmla="*/ 1612290 h 2902918"/>
              <a:gd name="connsiteX4" fmla="*/ 201329 w 4771625"/>
              <a:gd name="connsiteY4" fmla="*/ 2658926 h 2902918"/>
              <a:gd name="connsiteX5" fmla="*/ 2559857 w 4771625"/>
              <a:gd name="connsiteY5" fmla="*/ 2777512 h 2902918"/>
              <a:gd name="connsiteX6" fmla="*/ 4441562 w 4771625"/>
              <a:gd name="connsiteY6" fmla="*/ 2835679 h 2902918"/>
              <a:gd name="connsiteX7" fmla="*/ 4396809 w 4771625"/>
              <a:gd name="connsiteY7" fmla="*/ 1767920 h 2902918"/>
              <a:gd name="connsiteX8" fmla="*/ 4633914 w 4771625"/>
              <a:gd name="connsiteY8" fmla="*/ 118756 h 2902918"/>
              <a:gd name="connsiteX9" fmla="*/ 1997705 w 4771625"/>
              <a:gd name="connsiteY9" fmla="*/ 134747 h 2902918"/>
              <a:gd name="connsiteX0" fmla="*/ 1997705 w 4797016"/>
              <a:gd name="connsiteY0" fmla="*/ 112117 h 2902726"/>
              <a:gd name="connsiteX1" fmla="*/ 397816 w 4797016"/>
              <a:gd name="connsiteY1" fmla="*/ 146828 h 2902726"/>
              <a:gd name="connsiteX2" fmla="*/ 18984 w 4797016"/>
              <a:gd name="connsiteY2" fmla="*/ 477028 h 2902726"/>
              <a:gd name="connsiteX3" fmla="*/ 107429 w 4797016"/>
              <a:gd name="connsiteY3" fmla="*/ 1589660 h 2902726"/>
              <a:gd name="connsiteX4" fmla="*/ 201329 w 4797016"/>
              <a:gd name="connsiteY4" fmla="*/ 2636296 h 2902726"/>
              <a:gd name="connsiteX5" fmla="*/ 2559857 w 4797016"/>
              <a:gd name="connsiteY5" fmla="*/ 2754882 h 2902726"/>
              <a:gd name="connsiteX6" fmla="*/ 4441562 w 4797016"/>
              <a:gd name="connsiteY6" fmla="*/ 2813049 h 2902726"/>
              <a:gd name="connsiteX7" fmla="*/ 4498936 w 4797016"/>
              <a:gd name="connsiteY7" fmla="*/ 1439610 h 2902726"/>
              <a:gd name="connsiteX8" fmla="*/ 4633914 w 4797016"/>
              <a:gd name="connsiteY8" fmla="*/ 96126 h 2902726"/>
              <a:gd name="connsiteX9" fmla="*/ 1997705 w 4797016"/>
              <a:gd name="connsiteY9" fmla="*/ 112117 h 2902726"/>
              <a:gd name="connsiteX0" fmla="*/ 1997705 w 4797016"/>
              <a:gd name="connsiteY0" fmla="*/ 112117 h 2843184"/>
              <a:gd name="connsiteX1" fmla="*/ 397816 w 4797016"/>
              <a:gd name="connsiteY1" fmla="*/ 146828 h 2843184"/>
              <a:gd name="connsiteX2" fmla="*/ 18984 w 4797016"/>
              <a:gd name="connsiteY2" fmla="*/ 477028 h 2843184"/>
              <a:gd name="connsiteX3" fmla="*/ 107429 w 4797016"/>
              <a:gd name="connsiteY3" fmla="*/ 1589660 h 2843184"/>
              <a:gd name="connsiteX4" fmla="*/ 201329 w 4797016"/>
              <a:gd name="connsiteY4" fmla="*/ 2636296 h 2843184"/>
              <a:gd name="connsiteX5" fmla="*/ 2559857 w 4797016"/>
              <a:gd name="connsiteY5" fmla="*/ 2754882 h 2843184"/>
              <a:gd name="connsiteX6" fmla="*/ 4558278 w 4797016"/>
              <a:gd name="connsiteY6" fmla="*/ 2736630 h 2843184"/>
              <a:gd name="connsiteX7" fmla="*/ 4498936 w 4797016"/>
              <a:gd name="connsiteY7" fmla="*/ 1439610 h 2843184"/>
              <a:gd name="connsiteX8" fmla="*/ 4633914 w 4797016"/>
              <a:gd name="connsiteY8" fmla="*/ 96126 h 2843184"/>
              <a:gd name="connsiteX9" fmla="*/ 1997705 w 4797016"/>
              <a:gd name="connsiteY9" fmla="*/ 112117 h 2843184"/>
              <a:gd name="connsiteX0" fmla="*/ 1991152 w 4790463"/>
              <a:gd name="connsiteY0" fmla="*/ 112117 h 2843184"/>
              <a:gd name="connsiteX1" fmla="*/ 391263 w 4790463"/>
              <a:gd name="connsiteY1" fmla="*/ 146828 h 2843184"/>
              <a:gd name="connsiteX2" fmla="*/ 12431 w 4790463"/>
              <a:gd name="connsiteY2" fmla="*/ 477028 h 2843184"/>
              <a:gd name="connsiteX3" fmla="*/ 100876 w 4790463"/>
              <a:gd name="connsiteY3" fmla="*/ 1589660 h 2843184"/>
              <a:gd name="connsiteX4" fmla="*/ 194776 w 4790463"/>
              <a:gd name="connsiteY4" fmla="*/ 2636296 h 2843184"/>
              <a:gd name="connsiteX5" fmla="*/ 2349051 w 4790463"/>
              <a:gd name="connsiteY5" fmla="*/ 2754882 h 2843184"/>
              <a:gd name="connsiteX6" fmla="*/ 4551725 w 4790463"/>
              <a:gd name="connsiteY6" fmla="*/ 2736630 h 2843184"/>
              <a:gd name="connsiteX7" fmla="*/ 4492383 w 4790463"/>
              <a:gd name="connsiteY7" fmla="*/ 1439610 h 2843184"/>
              <a:gd name="connsiteX8" fmla="*/ 4627361 w 4790463"/>
              <a:gd name="connsiteY8" fmla="*/ 96126 h 2843184"/>
              <a:gd name="connsiteX9" fmla="*/ 1991152 w 4790463"/>
              <a:gd name="connsiteY9" fmla="*/ 112117 h 2843184"/>
              <a:gd name="connsiteX0" fmla="*/ 1991152 w 4790463"/>
              <a:gd name="connsiteY0" fmla="*/ 112117 h 2848720"/>
              <a:gd name="connsiteX1" fmla="*/ 391263 w 4790463"/>
              <a:gd name="connsiteY1" fmla="*/ 146828 h 2848720"/>
              <a:gd name="connsiteX2" fmla="*/ 12431 w 4790463"/>
              <a:gd name="connsiteY2" fmla="*/ 477028 h 2848720"/>
              <a:gd name="connsiteX3" fmla="*/ 100876 w 4790463"/>
              <a:gd name="connsiteY3" fmla="*/ 1589660 h 2848720"/>
              <a:gd name="connsiteX4" fmla="*/ 194776 w 4790463"/>
              <a:gd name="connsiteY4" fmla="*/ 2763662 h 2848720"/>
              <a:gd name="connsiteX5" fmla="*/ 2349051 w 4790463"/>
              <a:gd name="connsiteY5" fmla="*/ 2754882 h 2848720"/>
              <a:gd name="connsiteX6" fmla="*/ 4551725 w 4790463"/>
              <a:gd name="connsiteY6" fmla="*/ 2736630 h 2848720"/>
              <a:gd name="connsiteX7" fmla="*/ 4492383 w 4790463"/>
              <a:gd name="connsiteY7" fmla="*/ 1439610 h 2848720"/>
              <a:gd name="connsiteX8" fmla="*/ 4627361 w 4790463"/>
              <a:gd name="connsiteY8" fmla="*/ 96126 h 2848720"/>
              <a:gd name="connsiteX9" fmla="*/ 1991152 w 4790463"/>
              <a:gd name="connsiteY9" fmla="*/ 112117 h 2848720"/>
              <a:gd name="connsiteX0" fmla="*/ 1982944 w 4782255"/>
              <a:gd name="connsiteY0" fmla="*/ 112117 h 2848721"/>
              <a:gd name="connsiteX1" fmla="*/ 383055 w 4782255"/>
              <a:gd name="connsiteY1" fmla="*/ 146828 h 2848721"/>
              <a:gd name="connsiteX2" fmla="*/ 4223 w 4782255"/>
              <a:gd name="connsiteY2" fmla="*/ 477028 h 2848721"/>
              <a:gd name="connsiteX3" fmla="*/ 180206 w 4782255"/>
              <a:gd name="connsiteY3" fmla="*/ 1589660 h 2848721"/>
              <a:gd name="connsiteX4" fmla="*/ 186568 w 4782255"/>
              <a:gd name="connsiteY4" fmla="*/ 2763662 h 2848721"/>
              <a:gd name="connsiteX5" fmla="*/ 2340843 w 4782255"/>
              <a:gd name="connsiteY5" fmla="*/ 2754882 h 2848721"/>
              <a:gd name="connsiteX6" fmla="*/ 4543517 w 4782255"/>
              <a:gd name="connsiteY6" fmla="*/ 2736630 h 2848721"/>
              <a:gd name="connsiteX7" fmla="*/ 4484175 w 4782255"/>
              <a:gd name="connsiteY7" fmla="*/ 1439610 h 2848721"/>
              <a:gd name="connsiteX8" fmla="*/ 4619153 w 4782255"/>
              <a:gd name="connsiteY8" fmla="*/ 96126 h 2848721"/>
              <a:gd name="connsiteX9" fmla="*/ 1982944 w 4782255"/>
              <a:gd name="connsiteY9" fmla="*/ 112117 h 2848721"/>
              <a:gd name="connsiteX0" fmla="*/ 1676563 w 4804641"/>
              <a:gd name="connsiteY0" fmla="*/ 206957 h 2816195"/>
              <a:gd name="connsiteX1" fmla="*/ 383055 w 4804641"/>
              <a:gd name="connsiteY1" fmla="*/ 114302 h 2816195"/>
              <a:gd name="connsiteX2" fmla="*/ 4223 w 4804641"/>
              <a:gd name="connsiteY2" fmla="*/ 444502 h 2816195"/>
              <a:gd name="connsiteX3" fmla="*/ 180206 w 4804641"/>
              <a:gd name="connsiteY3" fmla="*/ 1557134 h 2816195"/>
              <a:gd name="connsiteX4" fmla="*/ 186568 w 4804641"/>
              <a:gd name="connsiteY4" fmla="*/ 2731136 h 2816195"/>
              <a:gd name="connsiteX5" fmla="*/ 2340843 w 4804641"/>
              <a:gd name="connsiteY5" fmla="*/ 2722356 h 2816195"/>
              <a:gd name="connsiteX6" fmla="*/ 4543517 w 4804641"/>
              <a:gd name="connsiteY6" fmla="*/ 2704104 h 2816195"/>
              <a:gd name="connsiteX7" fmla="*/ 4484175 w 4804641"/>
              <a:gd name="connsiteY7" fmla="*/ 1407084 h 2816195"/>
              <a:gd name="connsiteX8" fmla="*/ 4619153 w 4804641"/>
              <a:gd name="connsiteY8" fmla="*/ 63600 h 2816195"/>
              <a:gd name="connsiteX9" fmla="*/ 1676563 w 4804641"/>
              <a:gd name="connsiteY9" fmla="*/ 206957 h 2816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04641" h="2816195">
                <a:moveTo>
                  <a:pt x="1676563" y="206957"/>
                </a:moveTo>
                <a:cubicBezTo>
                  <a:pt x="1245394" y="176072"/>
                  <a:pt x="661778" y="74711"/>
                  <a:pt x="383055" y="114302"/>
                </a:cubicBezTo>
                <a:cubicBezTo>
                  <a:pt x="104332" y="153893"/>
                  <a:pt x="38031" y="204030"/>
                  <a:pt x="4223" y="444502"/>
                </a:cubicBezTo>
                <a:cubicBezTo>
                  <a:pt x="-29585" y="684974"/>
                  <a:pt x="149815" y="1176028"/>
                  <a:pt x="180206" y="1557134"/>
                </a:cubicBezTo>
                <a:cubicBezTo>
                  <a:pt x="210597" y="1938240"/>
                  <a:pt x="-173538" y="2536932"/>
                  <a:pt x="186568" y="2731136"/>
                </a:cubicBezTo>
                <a:cubicBezTo>
                  <a:pt x="546674" y="2925340"/>
                  <a:pt x="1614685" y="2726861"/>
                  <a:pt x="2340843" y="2722356"/>
                </a:cubicBezTo>
                <a:cubicBezTo>
                  <a:pt x="3067001" y="2717851"/>
                  <a:pt x="4186295" y="2923316"/>
                  <a:pt x="4543517" y="2704104"/>
                </a:cubicBezTo>
                <a:cubicBezTo>
                  <a:pt x="4900739" y="2484892"/>
                  <a:pt x="4440995" y="1814223"/>
                  <a:pt x="4484175" y="1407084"/>
                </a:cubicBezTo>
                <a:cubicBezTo>
                  <a:pt x="4527355" y="999945"/>
                  <a:pt x="5087088" y="263621"/>
                  <a:pt x="4619153" y="63600"/>
                </a:cubicBezTo>
                <a:cubicBezTo>
                  <a:pt x="4151218" y="-136421"/>
                  <a:pt x="2382579" y="198507"/>
                  <a:pt x="1676563" y="206957"/>
                </a:cubicBezTo>
                <a:close/>
              </a:path>
            </a:pathLst>
          </a:custGeom>
          <a:solidFill>
            <a:srgbClr val="71DB9E"/>
          </a:solidFill>
          <a:ln>
            <a:noFill/>
          </a:ln>
        </p:spPr>
        <p:style>
          <a:lnRef idx="0">
            <a:scrgbClr r="0" g="0" b="0"/>
          </a:lnRef>
          <a:fillRef idx="0">
            <a:scrgbClr r="0" g="0" b="0"/>
          </a:fillRef>
          <a:effectRef idx="0">
            <a:scrgbClr r="0" g="0" b="0"/>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2400" b="1" i="0" u="none" strike="noStrike" kern="1200" cap="none" spc="0" normalizeH="0" baseline="0" noProof="0">
              <a:ln>
                <a:noFill/>
              </a:ln>
              <a:solidFill>
                <a:srgbClr val="FFFFFF"/>
              </a:solidFill>
              <a:effectLst/>
              <a:uLnTx/>
              <a:uFillTx/>
              <a:latin typeface="Jost Medium"/>
              <a:ea typeface="Jost Medium"/>
            </a:endParaRPr>
          </a:p>
        </p:txBody>
      </p:sp>
      <p:sp>
        <p:nvSpPr>
          <p:cNvPr id="9" name="Frihandsfigur: Form 8">
            <a:extLst>
              <a:ext uri="{FF2B5EF4-FFF2-40B4-BE49-F238E27FC236}">
                <a16:creationId xmlns:a16="http://schemas.microsoft.com/office/drawing/2014/main" id="{E0DA6DBC-4E13-78B2-F6F4-7E4BEB4C69B6}"/>
              </a:ext>
            </a:extLst>
          </p:cNvPr>
          <p:cNvSpPr/>
          <p:nvPr/>
        </p:nvSpPr>
        <p:spPr>
          <a:xfrm>
            <a:off x="527710" y="2553436"/>
            <a:ext cx="3667102" cy="2775919"/>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915376"/>
              <a:gd name="connsiteX1" fmla="*/ 487794 w 4796883"/>
              <a:gd name="connsiteY1" fmla="*/ 254507 h 2915376"/>
              <a:gd name="connsiteX2" fmla="*/ 114 w 4796883"/>
              <a:gd name="connsiteY2" fmla="*/ 1604777 h 2915376"/>
              <a:gd name="connsiteX3" fmla="*/ 518274 w 4796883"/>
              <a:gd name="connsiteY3" fmla="*/ 2507128 h 2915376"/>
              <a:gd name="connsiteX4" fmla="*/ 2379594 w 4796883"/>
              <a:gd name="connsiteY4" fmla="*/ 2913314 h 2915376"/>
              <a:gd name="connsiteX5" fmla="*/ 4419714 w 4796883"/>
              <a:gd name="connsiteY5" fmla="*/ 2612804 h 2915376"/>
              <a:gd name="connsiteX6" fmla="*/ 4732134 w 4796883"/>
              <a:gd name="connsiteY6" fmla="*/ 1573383 h 2915376"/>
              <a:gd name="connsiteX7" fmla="*/ 4480674 w 4796883"/>
              <a:gd name="connsiteY7" fmla="*/ 169970 h 2915376"/>
              <a:gd name="connsiteX8" fmla="*/ 1966074 w 4796883"/>
              <a:gd name="connsiteY8" fmla="*/ 33702 h 2915376"/>
              <a:gd name="connsiteX0" fmla="*/ 1966074 w 4796883"/>
              <a:gd name="connsiteY0" fmla="*/ 33702 h 2913537"/>
              <a:gd name="connsiteX1" fmla="*/ 487794 w 4796883"/>
              <a:gd name="connsiteY1" fmla="*/ 254507 h 2913537"/>
              <a:gd name="connsiteX2" fmla="*/ 114 w 4796883"/>
              <a:gd name="connsiteY2" fmla="*/ 1604777 h 2913537"/>
              <a:gd name="connsiteX3" fmla="*/ 518274 w 4796883"/>
              <a:gd name="connsiteY3" fmla="*/ 2507128 h 2913537"/>
              <a:gd name="connsiteX4" fmla="*/ 2379594 w 4796883"/>
              <a:gd name="connsiteY4" fmla="*/ 2913314 h 2913537"/>
              <a:gd name="connsiteX5" fmla="*/ 4054890 w 4796883"/>
              <a:gd name="connsiteY5" fmla="*/ 2460547 h 2913537"/>
              <a:gd name="connsiteX6" fmla="*/ 4732134 w 4796883"/>
              <a:gd name="connsiteY6" fmla="*/ 1573383 h 2913537"/>
              <a:gd name="connsiteX7" fmla="*/ 4480674 w 4796883"/>
              <a:gd name="connsiteY7" fmla="*/ 169970 h 2913537"/>
              <a:gd name="connsiteX8" fmla="*/ 1966074 w 4796883"/>
              <a:gd name="connsiteY8" fmla="*/ 33702 h 2913537"/>
              <a:gd name="connsiteX0" fmla="*/ 1966074 w 4796883"/>
              <a:gd name="connsiteY0" fmla="*/ 33702 h 2913537"/>
              <a:gd name="connsiteX1" fmla="*/ 487794 w 4796883"/>
              <a:gd name="connsiteY1" fmla="*/ 254507 h 2913537"/>
              <a:gd name="connsiteX2" fmla="*/ 114 w 4796883"/>
              <a:gd name="connsiteY2" fmla="*/ 1604777 h 2913537"/>
              <a:gd name="connsiteX3" fmla="*/ 518274 w 4796883"/>
              <a:gd name="connsiteY3" fmla="*/ 2507128 h 2913537"/>
              <a:gd name="connsiteX4" fmla="*/ 2379594 w 4796883"/>
              <a:gd name="connsiteY4" fmla="*/ 2913314 h 2913537"/>
              <a:gd name="connsiteX5" fmla="*/ 4054890 w 4796883"/>
              <a:gd name="connsiteY5" fmla="*/ 2460547 h 2913537"/>
              <a:gd name="connsiteX6" fmla="*/ 4732134 w 4796883"/>
              <a:gd name="connsiteY6" fmla="*/ 1573383 h 2913537"/>
              <a:gd name="connsiteX7" fmla="*/ 4480674 w 4796883"/>
              <a:gd name="connsiteY7" fmla="*/ 169970 h 2913537"/>
              <a:gd name="connsiteX8" fmla="*/ 1966074 w 4796883"/>
              <a:gd name="connsiteY8" fmla="*/ 33702 h 2913537"/>
              <a:gd name="connsiteX0" fmla="*/ 1966074 w 4796883"/>
              <a:gd name="connsiteY0" fmla="*/ 33702 h 2921026"/>
              <a:gd name="connsiteX1" fmla="*/ 487794 w 4796883"/>
              <a:gd name="connsiteY1" fmla="*/ 254507 h 2921026"/>
              <a:gd name="connsiteX2" fmla="*/ 114 w 4796883"/>
              <a:gd name="connsiteY2" fmla="*/ 1604777 h 2921026"/>
              <a:gd name="connsiteX3" fmla="*/ 518274 w 4796883"/>
              <a:gd name="connsiteY3" fmla="*/ 2507128 h 2921026"/>
              <a:gd name="connsiteX4" fmla="*/ 2379594 w 4796883"/>
              <a:gd name="connsiteY4" fmla="*/ 2913314 h 2921026"/>
              <a:gd name="connsiteX5" fmla="*/ 3406755 w 4796883"/>
              <a:gd name="connsiteY5" fmla="*/ 2749969 h 2921026"/>
              <a:gd name="connsiteX6" fmla="*/ 4054890 w 4796883"/>
              <a:gd name="connsiteY6" fmla="*/ 2460547 h 2921026"/>
              <a:gd name="connsiteX7" fmla="*/ 4732134 w 4796883"/>
              <a:gd name="connsiteY7" fmla="*/ 1573383 h 2921026"/>
              <a:gd name="connsiteX8" fmla="*/ 4480674 w 4796883"/>
              <a:gd name="connsiteY8" fmla="*/ 169970 h 2921026"/>
              <a:gd name="connsiteX9" fmla="*/ 1966074 w 4796883"/>
              <a:gd name="connsiteY9" fmla="*/ 33702 h 2921026"/>
              <a:gd name="connsiteX0" fmla="*/ 1966074 w 4796883"/>
              <a:gd name="connsiteY0" fmla="*/ 33702 h 3033316"/>
              <a:gd name="connsiteX1" fmla="*/ 487794 w 4796883"/>
              <a:gd name="connsiteY1" fmla="*/ 254507 h 3033316"/>
              <a:gd name="connsiteX2" fmla="*/ 114 w 4796883"/>
              <a:gd name="connsiteY2" fmla="*/ 1604777 h 3033316"/>
              <a:gd name="connsiteX3" fmla="*/ 518274 w 4796883"/>
              <a:gd name="connsiteY3" fmla="*/ 2507128 h 3033316"/>
              <a:gd name="connsiteX4" fmla="*/ 2379594 w 4796883"/>
              <a:gd name="connsiteY4" fmla="*/ 2913314 h 3033316"/>
              <a:gd name="connsiteX5" fmla="*/ 3798602 w 4796883"/>
              <a:gd name="connsiteY5" fmla="*/ 3003732 h 3033316"/>
              <a:gd name="connsiteX6" fmla="*/ 4054890 w 4796883"/>
              <a:gd name="connsiteY6" fmla="*/ 2460547 h 3033316"/>
              <a:gd name="connsiteX7" fmla="*/ 4732134 w 4796883"/>
              <a:gd name="connsiteY7" fmla="*/ 1573383 h 3033316"/>
              <a:gd name="connsiteX8" fmla="*/ 4480674 w 4796883"/>
              <a:gd name="connsiteY8" fmla="*/ 169970 h 3033316"/>
              <a:gd name="connsiteX9" fmla="*/ 1966074 w 4796883"/>
              <a:gd name="connsiteY9" fmla="*/ 33702 h 3033316"/>
              <a:gd name="connsiteX0" fmla="*/ 1966074 w 4796883"/>
              <a:gd name="connsiteY0" fmla="*/ 33702 h 3033316"/>
              <a:gd name="connsiteX1" fmla="*/ 487794 w 4796883"/>
              <a:gd name="connsiteY1" fmla="*/ 254507 h 3033316"/>
              <a:gd name="connsiteX2" fmla="*/ 114 w 4796883"/>
              <a:gd name="connsiteY2" fmla="*/ 1604777 h 3033316"/>
              <a:gd name="connsiteX3" fmla="*/ 518274 w 4796883"/>
              <a:gd name="connsiteY3" fmla="*/ 2507128 h 3033316"/>
              <a:gd name="connsiteX4" fmla="*/ 2379594 w 4796883"/>
              <a:gd name="connsiteY4" fmla="*/ 2913314 h 3033316"/>
              <a:gd name="connsiteX5" fmla="*/ 3798602 w 4796883"/>
              <a:gd name="connsiteY5" fmla="*/ 3003732 h 3033316"/>
              <a:gd name="connsiteX6" fmla="*/ 4271081 w 4796883"/>
              <a:gd name="connsiteY6" fmla="*/ 2342125 h 3033316"/>
              <a:gd name="connsiteX7" fmla="*/ 4732134 w 4796883"/>
              <a:gd name="connsiteY7" fmla="*/ 1573383 h 3033316"/>
              <a:gd name="connsiteX8" fmla="*/ 4480674 w 4796883"/>
              <a:gd name="connsiteY8" fmla="*/ 169970 h 3033316"/>
              <a:gd name="connsiteX9" fmla="*/ 1966074 w 4796883"/>
              <a:gd name="connsiteY9" fmla="*/ 33702 h 3033316"/>
              <a:gd name="connsiteX0" fmla="*/ 1966752 w 4797561"/>
              <a:gd name="connsiteY0" fmla="*/ 33702 h 3025870"/>
              <a:gd name="connsiteX1" fmla="*/ 488472 w 4797561"/>
              <a:gd name="connsiteY1" fmla="*/ 254507 h 3025870"/>
              <a:gd name="connsiteX2" fmla="*/ 792 w 4797561"/>
              <a:gd name="connsiteY2" fmla="*/ 1604777 h 3025870"/>
              <a:gd name="connsiteX3" fmla="*/ 573000 w 4797561"/>
              <a:gd name="connsiteY3" fmla="*/ 2845478 h 3025870"/>
              <a:gd name="connsiteX4" fmla="*/ 2380272 w 4797561"/>
              <a:gd name="connsiteY4" fmla="*/ 2913314 h 3025870"/>
              <a:gd name="connsiteX5" fmla="*/ 3799280 w 4797561"/>
              <a:gd name="connsiteY5" fmla="*/ 3003732 h 3025870"/>
              <a:gd name="connsiteX6" fmla="*/ 4271759 w 4797561"/>
              <a:gd name="connsiteY6" fmla="*/ 2342125 h 3025870"/>
              <a:gd name="connsiteX7" fmla="*/ 4732812 w 4797561"/>
              <a:gd name="connsiteY7" fmla="*/ 1573383 h 3025870"/>
              <a:gd name="connsiteX8" fmla="*/ 4481352 w 4797561"/>
              <a:gd name="connsiteY8" fmla="*/ 169970 h 3025870"/>
              <a:gd name="connsiteX9" fmla="*/ 1966752 w 4797561"/>
              <a:gd name="connsiteY9" fmla="*/ 33702 h 3025870"/>
              <a:gd name="connsiteX0" fmla="*/ 1966752 w 4797561"/>
              <a:gd name="connsiteY0" fmla="*/ 33702 h 3025872"/>
              <a:gd name="connsiteX1" fmla="*/ 488472 w 4797561"/>
              <a:gd name="connsiteY1" fmla="*/ 254507 h 3025872"/>
              <a:gd name="connsiteX2" fmla="*/ 792 w 4797561"/>
              <a:gd name="connsiteY2" fmla="*/ 1604777 h 3025872"/>
              <a:gd name="connsiteX3" fmla="*/ 573000 w 4797561"/>
              <a:gd name="connsiteY3" fmla="*/ 2845478 h 3025872"/>
              <a:gd name="connsiteX4" fmla="*/ 2380272 w 4797561"/>
              <a:gd name="connsiteY4" fmla="*/ 2913314 h 3025872"/>
              <a:gd name="connsiteX5" fmla="*/ 3799280 w 4797561"/>
              <a:gd name="connsiteY5" fmla="*/ 3003732 h 3025872"/>
              <a:gd name="connsiteX6" fmla="*/ 4325807 w 4797561"/>
              <a:gd name="connsiteY6" fmla="*/ 2443630 h 3025872"/>
              <a:gd name="connsiteX7" fmla="*/ 4732812 w 4797561"/>
              <a:gd name="connsiteY7" fmla="*/ 1573383 h 3025872"/>
              <a:gd name="connsiteX8" fmla="*/ 4481352 w 4797561"/>
              <a:gd name="connsiteY8" fmla="*/ 169970 h 3025872"/>
              <a:gd name="connsiteX9" fmla="*/ 1966752 w 4797561"/>
              <a:gd name="connsiteY9" fmla="*/ 33702 h 3025872"/>
              <a:gd name="connsiteX0" fmla="*/ 1966752 w 4739644"/>
              <a:gd name="connsiteY0" fmla="*/ 33702 h 3025870"/>
              <a:gd name="connsiteX1" fmla="*/ 488472 w 4739644"/>
              <a:gd name="connsiteY1" fmla="*/ 254507 h 3025870"/>
              <a:gd name="connsiteX2" fmla="*/ 792 w 4739644"/>
              <a:gd name="connsiteY2" fmla="*/ 1604777 h 3025870"/>
              <a:gd name="connsiteX3" fmla="*/ 573000 w 4739644"/>
              <a:gd name="connsiteY3" fmla="*/ 2845478 h 3025870"/>
              <a:gd name="connsiteX4" fmla="*/ 2380272 w 4739644"/>
              <a:gd name="connsiteY4" fmla="*/ 2913314 h 3025870"/>
              <a:gd name="connsiteX5" fmla="*/ 3799280 w 4739644"/>
              <a:gd name="connsiteY5" fmla="*/ 3003732 h 3025870"/>
              <a:gd name="connsiteX6" fmla="*/ 4325807 w 4739644"/>
              <a:gd name="connsiteY6" fmla="*/ 2443630 h 3025870"/>
              <a:gd name="connsiteX7" fmla="*/ 4732812 w 4739644"/>
              <a:gd name="connsiteY7" fmla="*/ 1573383 h 3025870"/>
              <a:gd name="connsiteX8" fmla="*/ 4157066 w 4739644"/>
              <a:gd name="connsiteY8" fmla="*/ 169969 h 3025870"/>
              <a:gd name="connsiteX9" fmla="*/ 1966752 w 4739644"/>
              <a:gd name="connsiteY9" fmla="*/ 33702 h 3025870"/>
              <a:gd name="connsiteX0" fmla="*/ 1966752 w 4744103"/>
              <a:gd name="connsiteY0" fmla="*/ 33702 h 3088160"/>
              <a:gd name="connsiteX1" fmla="*/ 488472 w 4744103"/>
              <a:gd name="connsiteY1" fmla="*/ 254507 h 3088160"/>
              <a:gd name="connsiteX2" fmla="*/ 792 w 4744103"/>
              <a:gd name="connsiteY2" fmla="*/ 1604777 h 3088160"/>
              <a:gd name="connsiteX3" fmla="*/ 573000 w 4744103"/>
              <a:gd name="connsiteY3" fmla="*/ 2845478 h 3088160"/>
              <a:gd name="connsiteX4" fmla="*/ 2380272 w 4744103"/>
              <a:gd name="connsiteY4" fmla="*/ 2913314 h 3088160"/>
              <a:gd name="connsiteX5" fmla="*/ 3799280 w 4744103"/>
              <a:gd name="connsiteY5" fmla="*/ 3003732 h 3088160"/>
              <a:gd name="connsiteX6" fmla="*/ 4732812 w 4744103"/>
              <a:gd name="connsiteY6" fmla="*/ 1573383 h 3088160"/>
              <a:gd name="connsiteX7" fmla="*/ 4157066 w 4744103"/>
              <a:gd name="connsiteY7" fmla="*/ 169969 h 3088160"/>
              <a:gd name="connsiteX8" fmla="*/ 1966752 w 4744103"/>
              <a:gd name="connsiteY8" fmla="*/ 33702 h 3088160"/>
              <a:gd name="connsiteX0" fmla="*/ 1966752 w 4744102"/>
              <a:gd name="connsiteY0" fmla="*/ 33702 h 3088160"/>
              <a:gd name="connsiteX1" fmla="*/ 488472 w 4744102"/>
              <a:gd name="connsiteY1" fmla="*/ 254507 h 3088160"/>
              <a:gd name="connsiteX2" fmla="*/ 792 w 4744102"/>
              <a:gd name="connsiteY2" fmla="*/ 1604777 h 3088160"/>
              <a:gd name="connsiteX3" fmla="*/ 573000 w 4744102"/>
              <a:gd name="connsiteY3" fmla="*/ 2845478 h 3088160"/>
              <a:gd name="connsiteX4" fmla="*/ 1907354 w 4744102"/>
              <a:gd name="connsiteY4" fmla="*/ 2913314 h 3088160"/>
              <a:gd name="connsiteX5" fmla="*/ 3799280 w 4744102"/>
              <a:gd name="connsiteY5" fmla="*/ 3003732 h 3088160"/>
              <a:gd name="connsiteX6" fmla="*/ 4732812 w 4744102"/>
              <a:gd name="connsiteY6" fmla="*/ 1573383 h 3088160"/>
              <a:gd name="connsiteX7" fmla="*/ 4157066 w 4744102"/>
              <a:gd name="connsiteY7" fmla="*/ 169969 h 3088160"/>
              <a:gd name="connsiteX8" fmla="*/ 1966752 w 4744102"/>
              <a:gd name="connsiteY8" fmla="*/ 33702 h 3088160"/>
              <a:gd name="connsiteX0" fmla="*/ 1966345 w 4743695"/>
              <a:gd name="connsiteY0" fmla="*/ 33702 h 3084551"/>
              <a:gd name="connsiteX1" fmla="*/ 488065 w 4743695"/>
              <a:gd name="connsiteY1" fmla="*/ 254507 h 3084551"/>
              <a:gd name="connsiteX2" fmla="*/ 385 w 4743695"/>
              <a:gd name="connsiteY2" fmla="*/ 1604777 h 3084551"/>
              <a:gd name="connsiteX3" fmla="*/ 545569 w 4743695"/>
              <a:gd name="connsiteY3" fmla="*/ 2980818 h 3084551"/>
              <a:gd name="connsiteX4" fmla="*/ 1906947 w 4743695"/>
              <a:gd name="connsiteY4" fmla="*/ 2913314 h 3084551"/>
              <a:gd name="connsiteX5" fmla="*/ 3798873 w 4743695"/>
              <a:gd name="connsiteY5" fmla="*/ 3003732 h 3084551"/>
              <a:gd name="connsiteX6" fmla="*/ 4732405 w 4743695"/>
              <a:gd name="connsiteY6" fmla="*/ 1573383 h 3084551"/>
              <a:gd name="connsiteX7" fmla="*/ 4156659 w 4743695"/>
              <a:gd name="connsiteY7" fmla="*/ 169969 h 3084551"/>
              <a:gd name="connsiteX8" fmla="*/ 1966345 w 4743695"/>
              <a:gd name="connsiteY8" fmla="*/ 33702 h 3084551"/>
              <a:gd name="connsiteX0" fmla="*/ 1966345 w 4743695"/>
              <a:gd name="connsiteY0" fmla="*/ 33702 h 3062254"/>
              <a:gd name="connsiteX1" fmla="*/ 488065 w 4743695"/>
              <a:gd name="connsiteY1" fmla="*/ 254507 h 3062254"/>
              <a:gd name="connsiteX2" fmla="*/ 385 w 4743695"/>
              <a:gd name="connsiteY2" fmla="*/ 1604777 h 3062254"/>
              <a:gd name="connsiteX3" fmla="*/ 545569 w 4743695"/>
              <a:gd name="connsiteY3" fmla="*/ 2980818 h 3062254"/>
              <a:gd name="connsiteX4" fmla="*/ 1906947 w 4743695"/>
              <a:gd name="connsiteY4" fmla="*/ 2913314 h 3062254"/>
              <a:gd name="connsiteX5" fmla="*/ 3798873 w 4743695"/>
              <a:gd name="connsiteY5" fmla="*/ 3003732 h 3062254"/>
              <a:gd name="connsiteX6" fmla="*/ 4732405 w 4743695"/>
              <a:gd name="connsiteY6" fmla="*/ 1573383 h 3062254"/>
              <a:gd name="connsiteX7" fmla="*/ 4156659 w 4743695"/>
              <a:gd name="connsiteY7" fmla="*/ 169969 h 3062254"/>
              <a:gd name="connsiteX8" fmla="*/ 1966345 w 4743695"/>
              <a:gd name="connsiteY8" fmla="*/ 33702 h 3062254"/>
              <a:gd name="connsiteX0" fmla="*/ 1966345 w 4743695"/>
              <a:gd name="connsiteY0" fmla="*/ 33702 h 3062256"/>
              <a:gd name="connsiteX1" fmla="*/ 488065 w 4743695"/>
              <a:gd name="connsiteY1" fmla="*/ 254507 h 3062256"/>
              <a:gd name="connsiteX2" fmla="*/ 385 w 4743695"/>
              <a:gd name="connsiteY2" fmla="*/ 1604777 h 3062256"/>
              <a:gd name="connsiteX3" fmla="*/ 545569 w 4743695"/>
              <a:gd name="connsiteY3" fmla="*/ 2980818 h 3062256"/>
              <a:gd name="connsiteX4" fmla="*/ 1906947 w 4743695"/>
              <a:gd name="connsiteY4" fmla="*/ 2913314 h 3062256"/>
              <a:gd name="connsiteX5" fmla="*/ 3798873 w 4743695"/>
              <a:gd name="connsiteY5" fmla="*/ 3003732 h 3062256"/>
              <a:gd name="connsiteX6" fmla="*/ 4732405 w 4743695"/>
              <a:gd name="connsiteY6" fmla="*/ 1573383 h 3062256"/>
              <a:gd name="connsiteX7" fmla="*/ 4156659 w 4743695"/>
              <a:gd name="connsiteY7" fmla="*/ 169969 h 3062256"/>
              <a:gd name="connsiteX8" fmla="*/ 1966345 w 4743695"/>
              <a:gd name="connsiteY8" fmla="*/ 33702 h 3062256"/>
              <a:gd name="connsiteX0" fmla="*/ 1966345 w 4743695"/>
              <a:gd name="connsiteY0" fmla="*/ 33702 h 3158150"/>
              <a:gd name="connsiteX1" fmla="*/ 488065 w 4743695"/>
              <a:gd name="connsiteY1" fmla="*/ 254507 h 3158150"/>
              <a:gd name="connsiteX2" fmla="*/ 385 w 4743695"/>
              <a:gd name="connsiteY2" fmla="*/ 1604777 h 3158150"/>
              <a:gd name="connsiteX3" fmla="*/ 545569 w 4743695"/>
              <a:gd name="connsiteY3" fmla="*/ 2980818 h 3158150"/>
              <a:gd name="connsiteX4" fmla="*/ 1906947 w 4743695"/>
              <a:gd name="connsiteY4" fmla="*/ 2913314 h 3158150"/>
              <a:gd name="connsiteX5" fmla="*/ 3798873 w 4743695"/>
              <a:gd name="connsiteY5" fmla="*/ 3003732 h 3158150"/>
              <a:gd name="connsiteX6" fmla="*/ 4732405 w 4743695"/>
              <a:gd name="connsiteY6" fmla="*/ 1573383 h 3158150"/>
              <a:gd name="connsiteX7" fmla="*/ 4156659 w 4743695"/>
              <a:gd name="connsiteY7" fmla="*/ 169969 h 3158150"/>
              <a:gd name="connsiteX8" fmla="*/ 1966345 w 4743695"/>
              <a:gd name="connsiteY8" fmla="*/ 33702 h 3158150"/>
              <a:gd name="connsiteX0" fmla="*/ 1966345 w 4743695"/>
              <a:gd name="connsiteY0" fmla="*/ 33702 h 3069157"/>
              <a:gd name="connsiteX1" fmla="*/ 488065 w 4743695"/>
              <a:gd name="connsiteY1" fmla="*/ 254507 h 3069157"/>
              <a:gd name="connsiteX2" fmla="*/ 385 w 4743695"/>
              <a:gd name="connsiteY2" fmla="*/ 1604777 h 3069157"/>
              <a:gd name="connsiteX3" fmla="*/ 545569 w 4743695"/>
              <a:gd name="connsiteY3" fmla="*/ 2980818 h 3069157"/>
              <a:gd name="connsiteX4" fmla="*/ 1906947 w 4743695"/>
              <a:gd name="connsiteY4" fmla="*/ 2913314 h 3069157"/>
              <a:gd name="connsiteX5" fmla="*/ 3961016 w 4743695"/>
              <a:gd name="connsiteY5" fmla="*/ 2766887 h 3069157"/>
              <a:gd name="connsiteX6" fmla="*/ 4732405 w 4743695"/>
              <a:gd name="connsiteY6" fmla="*/ 1573383 h 3069157"/>
              <a:gd name="connsiteX7" fmla="*/ 4156659 w 4743695"/>
              <a:gd name="connsiteY7" fmla="*/ 169969 h 3069157"/>
              <a:gd name="connsiteX8" fmla="*/ 1966345 w 4743695"/>
              <a:gd name="connsiteY8" fmla="*/ 33702 h 3069157"/>
              <a:gd name="connsiteX0" fmla="*/ 1966345 w 4663842"/>
              <a:gd name="connsiteY0" fmla="*/ 33702 h 3069158"/>
              <a:gd name="connsiteX1" fmla="*/ 488065 w 4663842"/>
              <a:gd name="connsiteY1" fmla="*/ 254507 h 3069158"/>
              <a:gd name="connsiteX2" fmla="*/ 385 w 4663842"/>
              <a:gd name="connsiteY2" fmla="*/ 1604777 h 3069158"/>
              <a:gd name="connsiteX3" fmla="*/ 545569 w 4663842"/>
              <a:gd name="connsiteY3" fmla="*/ 2980818 h 3069158"/>
              <a:gd name="connsiteX4" fmla="*/ 1906947 w 4663842"/>
              <a:gd name="connsiteY4" fmla="*/ 2913314 h 3069158"/>
              <a:gd name="connsiteX5" fmla="*/ 3961016 w 4663842"/>
              <a:gd name="connsiteY5" fmla="*/ 2766887 h 3069158"/>
              <a:gd name="connsiteX6" fmla="*/ 4648528 w 4663842"/>
              <a:gd name="connsiteY6" fmla="*/ 1573383 h 3069158"/>
              <a:gd name="connsiteX7" fmla="*/ 4156659 w 4663842"/>
              <a:gd name="connsiteY7" fmla="*/ 169969 h 3069158"/>
              <a:gd name="connsiteX8" fmla="*/ 1966345 w 4663842"/>
              <a:gd name="connsiteY8" fmla="*/ 33702 h 3069158"/>
              <a:gd name="connsiteX0" fmla="*/ 1966345 w 4658633"/>
              <a:gd name="connsiteY0" fmla="*/ 11373 h 3046829"/>
              <a:gd name="connsiteX1" fmla="*/ 488065 w 4658633"/>
              <a:gd name="connsiteY1" fmla="*/ 232178 h 3046829"/>
              <a:gd name="connsiteX2" fmla="*/ 385 w 4658633"/>
              <a:gd name="connsiteY2" fmla="*/ 1582448 h 3046829"/>
              <a:gd name="connsiteX3" fmla="*/ 545569 w 4658633"/>
              <a:gd name="connsiteY3" fmla="*/ 2958489 h 3046829"/>
              <a:gd name="connsiteX4" fmla="*/ 1906947 w 4658633"/>
              <a:gd name="connsiteY4" fmla="*/ 2890985 h 3046829"/>
              <a:gd name="connsiteX5" fmla="*/ 3961016 w 4658633"/>
              <a:gd name="connsiteY5" fmla="*/ 2744558 h 3046829"/>
              <a:gd name="connsiteX6" fmla="*/ 4648528 w 4658633"/>
              <a:gd name="connsiteY6" fmla="*/ 1551054 h 3046829"/>
              <a:gd name="connsiteX7" fmla="*/ 4056005 w 4658633"/>
              <a:gd name="connsiteY7" fmla="*/ 197641 h 3046829"/>
              <a:gd name="connsiteX8" fmla="*/ 1966345 w 4658633"/>
              <a:gd name="connsiteY8" fmla="*/ 11373 h 3046829"/>
              <a:gd name="connsiteX0" fmla="*/ 1966345 w 4658633"/>
              <a:gd name="connsiteY0" fmla="*/ 11373 h 2914725"/>
              <a:gd name="connsiteX1" fmla="*/ 488065 w 4658633"/>
              <a:gd name="connsiteY1" fmla="*/ 232178 h 2914725"/>
              <a:gd name="connsiteX2" fmla="*/ 385 w 4658633"/>
              <a:gd name="connsiteY2" fmla="*/ 1582448 h 2914725"/>
              <a:gd name="connsiteX3" fmla="*/ 545569 w 4658633"/>
              <a:gd name="connsiteY3" fmla="*/ 2770989 h 2914725"/>
              <a:gd name="connsiteX4" fmla="*/ 1906947 w 4658633"/>
              <a:gd name="connsiteY4" fmla="*/ 2890985 h 2914725"/>
              <a:gd name="connsiteX5" fmla="*/ 3961016 w 4658633"/>
              <a:gd name="connsiteY5" fmla="*/ 2744558 h 2914725"/>
              <a:gd name="connsiteX6" fmla="*/ 4648528 w 4658633"/>
              <a:gd name="connsiteY6" fmla="*/ 1551054 h 2914725"/>
              <a:gd name="connsiteX7" fmla="*/ 4056005 w 4658633"/>
              <a:gd name="connsiteY7" fmla="*/ 197641 h 2914725"/>
              <a:gd name="connsiteX8" fmla="*/ 1966345 w 4658633"/>
              <a:gd name="connsiteY8" fmla="*/ 11373 h 2914725"/>
              <a:gd name="connsiteX0" fmla="*/ 2234876 w 4657413"/>
              <a:gd name="connsiteY0" fmla="*/ 102361 h 2818212"/>
              <a:gd name="connsiteX1" fmla="*/ 488188 w 4657413"/>
              <a:gd name="connsiteY1" fmla="*/ 135665 h 2818212"/>
              <a:gd name="connsiteX2" fmla="*/ 508 w 4657413"/>
              <a:gd name="connsiteY2" fmla="*/ 1485935 h 2818212"/>
              <a:gd name="connsiteX3" fmla="*/ 545692 w 4657413"/>
              <a:gd name="connsiteY3" fmla="*/ 2674476 h 2818212"/>
              <a:gd name="connsiteX4" fmla="*/ 1907070 w 4657413"/>
              <a:gd name="connsiteY4" fmla="*/ 2794472 h 2818212"/>
              <a:gd name="connsiteX5" fmla="*/ 3961139 w 4657413"/>
              <a:gd name="connsiteY5" fmla="*/ 2648045 h 2818212"/>
              <a:gd name="connsiteX6" fmla="*/ 4648651 w 4657413"/>
              <a:gd name="connsiteY6" fmla="*/ 1454541 h 2818212"/>
              <a:gd name="connsiteX7" fmla="*/ 4056128 w 4657413"/>
              <a:gd name="connsiteY7" fmla="*/ 101128 h 2818212"/>
              <a:gd name="connsiteX8" fmla="*/ 2234876 w 4657413"/>
              <a:gd name="connsiteY8" fmla="*/ 102361 h 2818212"/>
              <a:gd name="connsiteX0" fmla="*/ 2234876 w 4657413"/>
              <a:gd name="connsiteY0" fmla="*/ 102361 h 2740640"/>
              <a:gd name="connsiteX1" fmla="*/ 488188 w 4657413"/>
              <a:gd name="connsiteY1" fmla="*/ 135665 h 2740640"/>
              <a:gd name="connsiteX2" fmla="*/ 508 w 4657413"/>
              <a:gd name="connsiteY2" fmla="*/ 1485935 h 2740640"/>
              <a:gd name="connsiteX3" fmla="*/ 545692 w 4657413"/>
              <a:gd name="connsiteY3" fmla="*/ 2674476 h 2740640"/>
              <a:gd name="connsiteX4" fmla="*/ 1823193 w 4657413"/>
              <a:gd name="connsiteY4" fmla="*/ 2594472 h 2740640"/>
              <a:gd name="connsiteX5" fmla="*/ 3961139 w 4657413"/>
              <a:gd name="connsiteY5" fmla="*/ 2648045 h 2740640"/>
              <a:gd name="connsiteX6" fmla="*/ 4648651 w 4657413"/>
              <a:gd name="connsiteY6" fmla="*/ 1454541 h 2740640"/>
              <a:gd name="connsiteX7" fmla="*/ 4056128 w 4657413"/>
              <a:gd name="connsiteY7" fmla="*/ 101128 h 2740640"/>
              <a:gd name="connsiteX8" fmla="*/ 2234876 w 4657413"/>
              <a:gd name="connsiteY8" fmla="*/ 102361 h 2740640"/>
              <a:gd name="connsiteX0" fmla="*/ 2822910 w 4656279"/>
              <a:gd name="connsiteY0" fmla="*/ 174292 h 2712570"/>
              <a:gd name="connsiteX1" fmla="*/ 489082 w 4656279"/>
              <a:gd name="connsiteY1" fmla="*/ 107595 h 2712570"/>
              <a:gd name="connsiteX2" fmla="*/ 1402 w 4656279"/>
              <a:gd name="connsiteY2" fmla="*/ 1457865 h 2712570"/>
              <a:gd name="connsiteX3" fmla="*/ 546586 w 4656279"/>
              <a:gd name="connsiteY3" fmla="*/ 2646406 h 2712570"/>
              <a:gd name="connsiteX4" fmla="*/ 1824087 w 4656279"/>
              <a:gd name="connsiteY4" fmla="*/ 2566402 h 2712570"/>
              <a:gd name="connsiteX5" fmla="*/ 3962033 w 4656279"/>
              <a:gd name="connsiteY5" fmla="*/ 2619975 h 2712570"/>
              <a:gd name="connsiteX6" fmla="*/ 4649545 w 4656279"/>
              <a:gd name="connsiteY6" fmla="*/ 1426471 h 2712570"/>
              <a:gd name="connsiteX7" fmla="*/ 4057022 w 4656279"/>
              <a:gd name="connsiteY7" fmla="*/ 73058 h 2712570"/>
              <a:gd name="connsiteX8" fmla="*/ 2822910 w 4656279"/>
              <a:gd name="connsiteY8" fmla="*/ 174292 h 2712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56279" h="2712570">
                <a:moveTo>
                  <a:pt x="2822910" y="174292"/>
                </a:moveTo>
                <a:cubicBezTo>
                  <a:pt x="2228253" y="180048"/>
                  <a:pt x="959333" y="-106334"/>
                  <a:pt x="489082" y="107595"/>
                </a:cubicBezTo>
                <a:cubicBezTo>
                  <a:pt x="18831" y="321524"/>
                  <a:pt x="-8182" y="1034730"/>
                  <a:pt x="1402" y="1457865"/>
                </a:cubicBezTo>
                <a:cubicBezTo>
                  <a:pt x="10986" y="1881000"/>
                  <a:pt x="242805" y="2461650"/>
                  <a:pt x="546586" y="2646406"/>
                </a:cubicBezTo>
                <a:cubicBezTo>
                  <a:pt x="850367" y="2831162"/>
                  <a:pt x="1254846" y="2570807"/>
                  <a:pt x="1824087" y="2566402"/>
                </a:cubicBezTo>
                <a:cubicBezTo>
                  <a:pt x="2393328" y="2561997"/>
                  <a:pt x="3491123" y="2809964"/>
                  <a:pt x="3962033" y="2619975"/>
                </a:cubicBezTo>
                <a:cubicBezTo>
                  <a:pt x="4432943" y="2429987"/>
                  <a:pt x="4589914" y="1898765"/>
                  <a:pt x="4649545" y="1426471"/>
                </a:cubicBezTo>
                <a:cubicBezTo>
                  <a:pt x="4709176" y="954177"/>
                  <a:pt x="4361461" y="281755"/>
                  <a:pt x="4057022" y="73058"/>
                </a:cubicBezTo>
                <a:cubicBezTo>
                  <a:pt x="3752583" y="-135639"/>
                  <a:pt x="3417567" y="168536"/>
                  <a:pt x="2822910" y="174292"/>
                </a:cubicBezTo>
                <a:close/>
              </a:path>
            </a:pathLst>
          </a:custGeom>
          <a:solidFill>
            <a:srgbClr val="460084"/>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1" i="0" u="none" strike="noStrike" kern="1200" cap="none" spc="0" normalizeH="0" baseline="0" noProof="0">
              <a:ln>
                <a:noFill/>
              </a:ln>
              <a:solidFill>
                <a:srgbClr val="FFFFFF"/>
              </a:solidFill>
              <a:effectLst/>
              <a:uLnTx/>
              <a:uFillTx/>
              <a:latin typeface="Jost Medium"/>
              <a:ea typeface="+mn-ea"/>
              <a:cs typeface="+mn-cs"/>
            </a:endParaRPr>
          </a:p>
        </p:txBody>
      </p:sp>
      <p:sp>
        <p:nvSpPr>
          <p:cNvPr id="10" name="Frihandsfigur: Form 9">
            <a:extLst>
              <a:ext uri="{FF2B5EF4-FFF2-40B4-BE49-F238E27FC236}">
                <a16:creationId xmlns:a16="http://schemas.microsoft.com/office/drawing/2014/main" id="{54E2124D-AE42-6003-23B6-653218681240}"/>
              </a:ext>
            </a:extLst>
          </p:cNvPr>
          <p:cNvSpPr/>
          <p:nvPr/>
        </p:nvSpPr>
        <p:spPr>
          <a:xfrm>
            <a:off x="8301143" y="2439389"/>
            <a:ext cx="3367041" cy="2828426"/>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42813"/>
              <a:gd name="connsiteY0" fmla="*/ 52749 h 2676838"/>
              <a:gd name="connsiteX1" fmla="*/ 487794 w 4742813"/>
              <a:gd name="connsiteY1" fmla="*/ 273554 h 2676838"/>
              <a:gd name="connsiteX2" fmla="*/ 114 w 4742813"/>
              <a:gd name="connsiteY2" fmla="*/ 1623824 h 2676838"/>
              <a:gd name="connsiteX3" fmla="*/ 518274 w 4742813"/>
              <a:gd name="connsiteY3" fmla="*/ 2526175 h 2676838"/>
              <a:gd name="connsiteX4" fmla="*/ 2514714 w 4742813"/>
              <a:gd name="connsiteY4" fmla="*/ 2492504 h 2676838"/>
              <a:gd name="connsiteX5" fmla="*/ 4419714 w 4742813"/>
              <a:gd name="connsiteY5" fmla="*/ 2631851 h 2676838"/>
              <a:gd name="connsiteX6" fmla="*/ 4732134 w 4742813"/>
              <a:gd name="connsiteY6" fmla="*/ 1592430 h 2676838"/>
              <a:gd name="connsiteX7" fmla="*/ 3967221 w 4742813"/>
              <a:gd name="connsiteY7" fmla="*/ 155180 h 2676838"/>
              <a:gd name="connsiteX8" fmla="*/ 1966074 w 4742813"/>
              <a:gd name="connsiteY8" fmla="*/ 52749 h 2676838"/>
              <a:gd name="connsiteX0" fmla="*/ 1966074 w 4565430"/>
              <a:gd name="connsiteY0" fmla="*/ 21271 h 2681247"/>
              <a:gd name="connsiteX1" fmla="*/ 487794 w 4565430"/>
              <a:gd name="connsiteY1" fmla="*/ 242076 h 2681247"/>
              <a:gd name="connsiteX2" fmla="*/ 114 w 4565430"/>
              <a:gd name="connsiteY2" fmla="*/ 1592346 h 2681247"/>
              <a:gd name="connsiteX3" fmla="*/ 518274 w 4565430"/>
              <a:gd name="connsiteY3" fmla="*/ 2494697 h 2681247"/>
              <a:gd name="connsiteX4" fmla="*/ 2514714 w 4565430"/>
              <a:gd name="connsiteY4" fmla="*/ 2461026 h 2681247"/>
              <a:gd name="connsiteX5" fmla="*/ 4419714 w 4565430"/>
              <a:gd name="connsiteY5" fmla="*/ 2600373 h 2681247"/>
              <a:gd name="connsiteX6" fmla="*/ 4421360 w 4565430"/>
              <a:gd name="connsiteY6" fmla="*/ 1036507 h 2681247"/>
              <a:gd name="connsiteX7" fmla="*/ 3967221 w 4565430"/>
              <a:gd name="connsiteY7" fmla="*/ 123702 h 2681247"/>
              <a:gd name="connsiteX8" fmla="*/ 1966074 w 4565430"/>
              <a:gd name="connsiteY8" fmla="*/ 21271 h 2681247"/>
              <a:gd name="connsiteX0" fmla="*/ 1966074 w 4565430"/>
              <a:gd name="connsiteY0" fmla="*/ 21271 h 2681249"/>
              <a:gd name="connsiteX1" fmla="*/ 487794 w 4565430"/>
              <a:gd name="connsiteY1" fmla="*/ 242076 h 2681249"/>
              <a:gd name="connsiteX2" fmla="*/ 114 w 4565430"/>
              <a:gd name="connsiteY2" fmla="*/ 1592346 h 2681249"/>
              <a:gd name="connsiteX3" fmla="*/ 518274 w 4565430"/>
              <a:gd name="connsiteY3" fmla="*/ 2494697 h 2681249"/>
              <a:gd name="connsiteX4" fmla="*/ 2514714 w 4565430"/>
              <a:gd name="connsiteY4" fmla="*/ 2461026 h 2681249"/>
              <a:gd name="connsiteX5" fmla="*/ 4419714 w 4565430"/>
              <a:gd name="connsiteY5" fmla="*/ 2600373 h 2681249"/>
              <a:gd name="connsiteX6" fmla="*/ 4421360 w 4565430"/>
              <a:gd name="connsiteY6" fmla="*/ 1036507 h 2681249"/>
              <a:gd name="connsiteX7" fmla="*/ 3967221 w 4565430"/>
              <a:gd name="connsiteY7" fmla="*/ 123702 h 2681249"/>
              <a:gd name="connsiteX8" fmla="*/ 1966074 w 4565430"/>
              <a:gd name="connsiteY8" fmla="*/ 21271 h 2681249"/>
              <a:gd name="connsiteX0" fmla="*/ 1966074 w 4640401"/>
              <a:gd name="connsiteY0" fmla="*/ 21271 h 2681247"/>
              <a:gd name="connsiteX1" fmla="*/ 487794 w 4640401"/>
              <a:gd name="connsiteY1" fmla="*/ 242076 h 2681247"/>
              <a:gd name="connsiteX2" fmla="*/ 114 w 4640401"/>
              <a:gd name="connsiteY2" fmla="*/ 1592346 h 2681247"/>
              <a:gd name="connsiteX3" fmla="*/ 518274 w 4640401"/>
              <a:gd name="connsiteY3" fmla="*/ 2494697 h 2681247"/>
              <a:gd name="connsiteX4" fmla="*/ 2514714 w 4640401"/>
              <a:gd name="connsiteY4" fmla="*/ 2461026 h 2681247"/>
              <a:gd name="connsiteX5" fmla="*/ 4419714 w 4640401"/>
              <a:gd name="connsiteY5" fmla="*/ 2600373 h 2681247"/>
              <a:gd name="connsiteX6" fmla="*/ 4421360 w 4640401"/>
              <a:gd name="connsiteY6" fmla="*/ 1036507 h 2681247"/>
              <a:gd name="connsiteX7" fmla="*/ 3967221 w 4640401"/>
              <a:gd name="connsiteY7" fmla="*/ 123702 h 2681247"/>
              <a:gd name="connsiteX8" fmla="*/ 1966074 w 4640401"/>
              <a:gd name="connsiteY8" fmla="*/ 21271 h 2681247"/>
              <a:gd name="connsiteX0" fmla="*/ 1966074 w 4621548"/>
              <a:gd name="connsiteY0" fmla="*/ 21271 h 2681249"/>
              <a:gd name="connsiteX1" fmla="*/ 487794 w 4621548"/>
              <a:gd name="connsiteY1" fmla="*/ 242076 h 2681249"/>
              <a:gd name="connsiteX2" fmla="*/ 114 w 4621548"/>
              <a:gd name="connsiteY2" fmla="*/ 1592346 h 2681249"/>
              <a:gd name="connsiteX3" fmla="*/ 518274 w 4621548"/>
              <a:gd name="connsiteY3" fmla="*/ 2494697 h 2681249"/>
              <a:gd name="connsiteX4" fmla="*/ 2514714 w 4621548"/>
              <a:gd name="connsiteY4" fmla="*/ 2461026 h 2681249"/>
              <a:gd name="connsiteX5" fmla="*/ 4419714 w 4621548"/>
              <a:gd name="connsiteY5" fmla="*/ 2600373 h 2681249"/>
              <a:gd name="connsiteX6" fmla="*/ 4421360 w 4621548"/>
              <a:gd name="connsiteY6" fmla="*/ 1036507 h 2681249"/>
              <a:gd name="connsiteX7" fmla="*/ 3967221 w 4621548"/>
              <a:gd name="connsiteY7" fmla="*/ 123702 h 2681249"/>
              <a:gd name="connsiteX8" fmla="*/ 1966074 w 4621548"/>
              <a:gd name="connsiteY8" fmla="*/ 21271 h 2681249"/>
              <a:gd name="connsiteX0" fmla="*/ 1966074 w 4599620"/>
              <a:gd name="connsiteY0" fmla="*/ 95978 h 2755955"/>
              <a:gd name="connsiteX1" fmla="*/ 487794 w 4599620"/>
              <a:gd name="connsiteY1" fmla="*/ 316783 h 2755955"/>
              <a:gd name="connsiteX2" fmla="*/ 114 w 4599620"/>
              <a:gd name="connsiteY2" fmla="*/ 1667053 h 2755955"/>
              <a:gd name="connsiteX3" fmla="*/ 518274 w 4599620"/>
              <a:gd name="connsiteY3" fmla="*/ 2569404 h 2755955"/>
              <a:gd name="connsiteX4" fmla="*/ 2514714 w 4599620"/>
              <a:gd name="connsiteY4" fmla="*/ 2535733 h 2755955"/>
              <a:gd name="connsiteX5" fmla="*/ 4419714 w 4599620"/>
              <a:gd name="connsiteY5" fmla="*/ 2675080 h 2755955"/>
              <a:gd name="connsiteX6" fmla="*/ 4421360 w 4599620"/>
              <a:gd name="connsiteY6" fmla="*/ 1111214 h 2755955"/>
              <a:gd name="connsiteX7" fmla="*/ 3548351 w 4599620"/>
              <a:gd name="connsiteY7" fmla="*/ 79986 h 2755955"/>
              <a:gd name="connsiteX8" fmla="*/ 1966074 w 4599620"/>
              <a:gd name="connsiteY8" fmla="*/ 95978 h 2755955"/>
              <a:gd name="connsiteX0" fmla="*/ 1966074 w 4536852"/>
              <a:gd name="connsiteY0" fmla="*/ 99730 h 2756159"/>
              <a:gd name="connsiteX1" fmla="*/ 487794 w 4536852"/>
              <a:gd name="connsiteY1" fmla="*/ 320535 h 2756159"/>
              <a:gd name="connsiteX2" fmla="*/ 114 w 4536852"/>
              <a:gd name="connsiteY2" fmla="*/ 1670805 h 2756159"/>
              <a:gd name="connsiteX3" fmla="*/ 518274 w 4536852"/>
              <a:gd name="connsiteY3" fmla="*/ 2573156 h 2756159"/>
              <a:gd name="connsiteX4" fmla="*/ 2514714 w 4536852"/>
              <a:gd name="connsiteY4" fmla="*/ 2539485 h 2756159"/>
              <a:gd name="connsiteX5" fmla="*/ 4419714 w 4536852"/>
              <a:gd name="connsiteY5" fmla="*/ 2678832 h 2756159"/>
              <a:gd name="connsiteX6" fmla="*/ 4245705 w 4536852"/>
              <a:gd name="connsiteY6" fmla="*/ 1165719 h 2756159"/>
              <a:gd name="connsiteX7" fmla="*/ 3548351 w 4536852"/>
              <a:gd name="connsiteY7" fmla="*/ 83738 h 2756159"/>
              <a:gd name="connsiteX8" fmla="*/ 1966074 w 4536852"/>
              <a:gd name="connsiteY8" fmla="*/ 99730 h 2756159"/>
              <a:gd name="connsiteX0" fmla="*/ 1966074 w 4675770"/>
              <a:gd name="connsiteY0" fmla="*/ 99730 h 2634471"/>
              <a:gd name="connsiteX1" fmla="*/ 487794 w 4675770"/>
              <a:gd name="connsiteY1" fmla="*/ 320535 h 2634471"/>
              <a:gd name="connsiteX2" fmla="*/ 114 w 4675770"/>
              <a:gd name="connsiteY2" fmla="*/ 1670805 h 2634471"/>
              <a:gd name="connsiteX3" fmla="*/ 518274 w 4675770"/>
              <a:gd name="connsiteY3" fmla="*/ 2573156 h 2634471"/>
              <a:gd name="connsiteX4" fmla="*/ 2514714 w 4675770"/>
              <a:gd name="connsiteY4" fmla="*/ 2539485 h 2634471"/>
              <a:gd name="connsiteX5" fmla="*/ 4581859 w 4675770"/>
              <a:gd name="connsiteY5" fmla="*/ 2425068 h 2634471"/>
              <a:gd name="connsiteX6" fmla="*/ 4245705 w 4675770"/>
              <a:gd name="connsiteY6" fmla="*/ 1165719 h 2634471"/>
              <a:gd name="connsiteX7" fmla="*/ 3548351 w 4675770"/>
              <a:gd name="connsiteY7" fmla="*/ 83738 h 2634471"/>
              <a:gd name="connsiteX8" fmla="*/ 1966074 w 4675770"/>
              <a:gd name="connsiteY8" fmla="*/ 99730 h 2634471"/>
              <a:gd name="connsiteX0" fmla="*/ 2047112 w 4756807"/>
              <a:gd name="connsiteY0" fmla="*/ 99730 h 2604556"/>
              <a:gd name="connsiteX1" fmla="*/ 568832 w 4756807"/>
              <a:gd name="connsiteY1" fmla="*/ 320535 h 2604556"/>
              <a:gd name="connsiteX2" fmla="*/ 81 w 4756807"/>
              <a:gd name="connsiteY2" fmla="*/ 2076825 h 2604556"/>
              <a:gd name="connsiteX3" fmla="*/ 599312 w 4756807"/>
              <a:gd name="connsiteY3" fmla="*/ 2573156 h 2604556"/>
              <a:gd name="connsiteX4" fmla="*/ 2595752 w 4756807"/>
              <a:gd name="connsiteY4" fmla="*/ 2539485 h 2604556"/>
              <a:gd name="connsiteX5" fmla="*/ 4662897 w 4756807"/>
              <a:gd name="connsiteY5" fmla="*/ 2425068 h 2604556"/>
              <a:gd name="connsiteX6" fmla="*/ 4326743 w 4756807"/>
              <a:gd name="connsiteY6" fmla="*/ 1165719 h 2604556"/>
              <a:gd name="connsiteX7" fmla="*/ 3629389 w 4756807"/>
              <a:gd name="connsiteY7" fmla="*/ 83738 h 2604556"/>
              <a:gd name="connsiteX8" fmla="*/ 2047112 w 4756807"/>
              <a:gd name="connsiteY8" fmla="*/ 99730 h 2604556"/>
              <a:gd name="connsiteX0" fmla="*/ 2061345 w 4771040"/>
              <a:gd name="connsiteY0" fmla="*/ 99730 h 2604556"/>
              <a:gd name="connsiteX1" fmla="*/ 583065 w 4771040"/>
              <a:gd name="connsiteY1" fmla="*/ 320535 h 2604556"/>
              <a:gd name="connsiteX2" fmla="*/ 219602 w 4771040"/>
              <a:gd name="connsiteY2" fmla="*/ 1070951 h 2604556"/>
              <a:gd name="connsiteX3" fmla="*/ 14314 w 4771040"/>
              <a:gd name="connsiteY3" fmla="*/ 2076825 h 2604556"/>
              <a:gd name="connsiteX4" fmla="*/ 613545 w 4771040"/>
              <a:gd name="connsiteY4" fmla="*/ 2573156 h 2604556"/>
              <a:gd name="connsiteX5" fmla="*/ 2609985 w 4771040"/>
              <a:gd name="connsiteY5" fmla="*/ 2539485 h 2604556"/>
              <a:gd name="connsiteX6" fmla="*/ 4677130 w 4771040"/>
              <a:gd name="connsiteY6" fmla="*/ 2425068 h 2604556"/>
              <a:gd name="connsiteX7" fmla="*/ 4340976 w 4771040"/>
              <a:gd name="connsiteY7" fmla="*/ 1165719 h 2604556"/>
              <a:gd name="connsiteX8" fmla="*/ 3643622 w 4771040"/>
              <a:gd name="connsiteY8" fmla="*/ 83738 h 2604556"/>
              <a:gd name="connsiteX9" fmla="*/ 2061345 w 4771040"/>
              <a:gd name="connsiteY9" fmla="*/ 99730 h 2604556"/>
              <a:gd name="connsiteX0" fmla="*/ 2053438 w 4763133"/>
              <a:gd name="connsiteY0" fmla="*/ 99730 h 2604556"/>
              <a:gd name="connsiteX1" fmla="*/ 575158 w 4763133"/>
              <a:gd name="connsiteY1" fmla="*/ 320535 h 2604556"/>
              <a:gd name="connsiteX2" fmla="*/ 306278 w 4763133"/>
              <a:gd name="connsiteY2" fmla="*/ 1104785 h 2604556"/>
              <a:gd name="connsiteX3" fmla="*/ 6407 w 4763133"/>
              <a:gd name="connsiteY3" fmla="*/ 2076825 h 2604556"/>
              <a:gd name="connsiteX4" fmla="*/ 605638 w 4763133"/>
              <a:gd name="connsiteY4" fmla="*/ 2573156 h 2604556"/>
              <a:gd name="connsiteX5" fmla="*/ 2602078 w 4763133"/>
              <a:gd name="connsiteY5" fmla="*/ 2539485 h 2604556"/>
              <a:gd name="connsiteX6" fmla="*/ 4669223 w 4763133"/>
              <a:gd name="connsiteY6" fmla="*/ 2425068 h 2604556"/>
              <a:gd name="connsiteX7" fmla="*/ 4333069 w 4763133"/>
              <a:gd name="connsiteY7" fmla="*/ 1165719 h 2604556"/>
              <a:gd name="connsiteX8" fmla="*/ 3635715 w 4763133"/>
              <a:gd name="connsiteY8" fmla="*/ 83738 h 2604556"/>
              <a:gd name="connsiteX9" fmla="*/ 2053438 w 4763133"/>
              <a:gd name="connsiteY9" fmla="*/ 99730 h 2604556"/>
              <a:gd name="connsiteX0" fmla="*/ 2013920 w 4723615"/>
              <a:gd name="connsiteY0" fmla="*/ 99730 h 2584881"/>
              <a:gd name="connsiteX1" fmla="*/ 535640 w 4723615"/>
              <a:gd name="connsiteY1" fmla="*/ 320535 h 2584881"/>
              <a:gd name="connsiteX2" fmla="*/ 266760 w 4723615"/>
              <a:gd name="connsiteY2" fmla="*/ 1104785 h 2584881"/>
              <a:gd name="connsiteX3" fmla="*/ 7425 w 4723615"/>
              <a:gd name="connsiteY3" fmla="*/ 2347505 h 2584881"/>
              <a:gd name="connsiteX4" fmla="*/ 566120 w 4723615"/>
              <a:gd name="connsiteY4" fmla="*/ 2573156 h 2584881"/>
              <a:gd name="connsiteX5" fmla="*/ 2562560 w 4723615"/>
              <a:gd name="connsiteY5" fmla="*/ 2539485 h 2584881"/>
              <a:gd name="connsiteX6" fmla="*/ 4629705 w 4723615"/>
              <a:gd name="connsiteY6" fmla="*/ 2425068 h 2584881"/>
              <a:gd name="connsiteX7" fmla="*/ 4293551 w 4723615"/>
              <a:gd name="connsiteY7" fmla="*/ 1165719 h 2584881"/>
              <a:gd name="connsiteX8" fmla="*/ 3596197 w 4723615"/>
              <a:gd name="connsiteY8" fmla="*/ 83738 h 2584881"/>
              <a:gd name="connsiteX9" fmla="*/ 2013920 w 4723615"/>
              <a:gd name="connsiteY9" fmla="*/ 99730 h 2584881"/>
              <a:gd name="connsiteX0" fmla="*/ 2018737 w 4728432"/>
              <a:gd name="connsiteY0" fmla="*/ 99730 h 2896906"/>
              <a:gd name="connsiteX1" fmla="*/ 540457 w 4728432"/>
              <a:gd name="connsiteY1" fmla="*/ 320535 h 2896906"/>
              <a:gd name="connsiteX2" fmla="*/ 271577 w 4728432"/>
              <a:gd name="connsiteY2" fmla="*/ 1104785 h 2896906"/>
              <a:gd name="connsiteX3" fmla="*/ 12242 w 4728432"/>
              <a:gd name="connsiteY3" fmla="*/ 2347505 h 2896906"/>
              <a:gd name="connsiteX4" fmla="*/ 679032 w 4728432"/>
              <a:gd name="connsiteY4" fmla="*/ 2894591 h 2896906"/>
              <a:gd name="connsiteX5" fmla="*/ 2567377 w 4728432"/>
              <a:gd name="connsiteY5" fmla="*/ 2539485 h 2896906"/>
              <a:gd name="connsiteX6" fmla="*/ 4634522 w 4728432"/>
              <a:gd name="connsiteY6" fmla="*/ 2425068 h 2896906"/>
              <a:gd name="connsiteX7" fmla="*/ 4298368 w 4728432"/>
              <a:gd name="connsiteY7" fmla="*/ 1165719 h 2896906"/>
              <a:gd name="connsiteX8" fmla="*/ 3601014 w 4728432"/>
              <a:gd name="connsiteY8" fmla="*/ 83738 h 2896906"/>
              <a:gd name="connsiteX9" fmla="*/ 2018737 w 4728432"/>
              <a:gd name="connsiteY9" fmla="*/ 99730 h 2896906"/>
              <a:gd name="connsiteX0" fmla="*/ 2018737 w 4728432"/>
              <a:gd name="connsiteY0" fmla="*/ 99730 h 2909754"/>
              <a:gd name="connsiteX1" fmla="*/ 540457 w 4728432"/>
              <a:gd name="connsiteY1" fmla="*/ 320535 h 2909754"/>
              <a:gd name="connsiteX2" fmla="*/ 271577 w 4728432"/>
              <a:gd name="connsiteY2" fmla="*/ 1104785 h 2909754"/>
              <a:gd name="connsiteX3" fmla="*/ 12243 w 4728432"/>
              <a:gd name="connsiteY3" fmla="*/ 1975319 h 2909754"/>
              <a:gd name="connsiteX4" fmla="*/ 679032 w 4728432"/>
              <a:gd name="connsiteY4" fmla="*/ 2894591 h 2909754"/>
              <a:gd name="connsiteX5" fmla="*/ 2567377 w 4728432"/>
              <a:gd name="connsiteY5" fmla="*/ 2539485 h 2909754"/>
              <a:gd name="connsiteX6" fmla="*/ 4634522 w 4728432"/>
              <a:gd name="connsiteY6" fmla="*/ 2425068 h 2909754"/>
              <a:gd name="connsiteX7" fmla="*/ 4298368 w 4728432"/>
              <a:gd name="connsiteY7" fmla="*/ 1165719 h 2909754"/>
              <a:gd name="connsiteX8" fmla="*/ 3601014 w 4728432"/>
              <a:gd name="connsiteY8" fmla="*/ 83738 h 2909754"/>
              <a:gd name="connsiteX9" fmla="*/ 2018737 w 4728432"/>
              <a:gd name="connsiteY9" fmla="*/ 99730 h 2909754"/>
              <a:gd name="connsiteX0" fmla="*/ 2018737 w 4728432"/>
              <a:gd name="connsiteY0" fmla="*/ 99730 h 2909754"/>
              <a:gd name="connsiteX1" fmla="*/ 540457 w 4728432"/>
              <a:gd name="connsiteY1" fmla="*/ 320535 h 2909754"/>
              <a:gd name="connsiteX2" fmla="*/ 271577 w 4728432"/>
              <a:gd name="connsiteY2" fmla="*/ 1104785 h 2909754"/>
              <a:gd name="connsiteX3" fmla="*/ 12243 w 4728432"/>
              <a:gd name="connsiteY3" fmla="*/ 1975319 h 2909754"/>
              <a:gd name="connsiteX4" fmla="*/ 679032 w 4728432"/>
              <a:gd name="connsiteY4" fmla="*/ 2894591 h 2909754"/>
              <a:gd name="connsiteX5" fmla="*/ 2567377 w 4728432"/>
              <a:gd name="connsiteY5" fmla="*/ 2539485 h 2909754"/>
              <a:gd name="connsiteX6" fmla="*/ 4634522 w 4728432"/>
              <a:gd name="connsiteY6" fmla="*/ 2425068 h 2909754"/>
              <a:gd name="connsiteX7" fmla="*/ 4298368 w 4728432"/>
              <a:gd name="connsiteY7" fmla="*/ 1165719 h 2909754"/>
              <a:gd name="connsiteX8" fmla="*/ 3601014 w 4728432"/>
              <a:gd name="connsiteY8" fmla="*/ 83738 h 2909754"/>
              <a:gd name="connsiteX9" fmla="*/ 2018737 w 4728432"/>
              <a:gd name="connsiteY9" fmla="*/ 99730 h 2909754"/>
              <a:gd name="connsiteX0" fmla="*/ 2018737 w 4716507"/>
              <a:gd name="connsiteY0" fmla="*/ 99730 h 2909215"/>
              <a:gd name="connsiteX1" fmla="*/ 540457 w 4716507"/>
              <a:gd name="connsiteY1" fmla="*/ 320535 h 2909215"/>
              <a:gd name="connsiteX2" fmla="*/ 271577 w 4716507"/>
              <a:gd name="connsiteY2" fmla="*/ 1104785 h 2909215"/>
              <a:gd name="connsiteX3" fmla="*/ 12243 w 4716507"/>
              <a:gd name="connsiteY3" fmla="*/ 1975319 h 2909215"/>
              <a:gd name="connsiteX4" fmla="*/ 679032 w 4716507"/>
              <a:gd name="connsiteY4" fmla="*/ 2894591 h 2909215"/>
              <a:gd name="connsiteX5" fmla="*/ 2567377 w 4716507"/>
              <a:gd name="connsiteY5" fmla="*/ 2539485 h 2909215"/>
              <a:gd name="connsiteX6" fmla="*/ 4621010 w 4716507"/>
              <a:gd name="connsiteY6" fmla="*/ 2526572 h 2909215"/>
              <a:gd name="connsiteX7" fmla="*/ 4298368 w 4716507"/>
              <a:gd name="connsiteY7" fmla="*/ 1165719 h 2909215"/>
              <a:gd name="connsiteX8" fmla="*/ 3601014 w 4716507"/>
              <a:gd name="connsiteY8" fmla="*/ 83738 h 2909215"/>
              <a:gd name="connsiteX9" fmla="*/ 2018737 w 4716507"/>
              <a:gd name="connsiteY9" fmla="*/ 99730 h 2909215"/>
              <a:gd name="connsiteX0" fmla="*/ 2018737 w 4714563"/>
              <a:gd name="connsiteY0" fmla="*/ 99730 h 2908474"/>
              <a:gd name="connsiteX1" fmla="*/ 540457 w 4714563"/>
              <a:gd name="connsiteY1" fmla="*/ 320535 h 2908474"/>
              <a:gd name="connsiteX2" fmla="*/ 271577 w 4714563"/>
              <a:gd name="connsiteY2" fmla="*/ 1104785 h 2908474"/>
              <a:gd name="connsiteX3" fmla="*/ 12243 w 4714563"/>
              <a:gd name="connsiteY3" fmla="*/ 1975319 h 2908474"/>
              <a:gd name="connsiteX4" fmla="*/ 679032 w 4714563"/>
              <a:gd name="connsiteY4" fmla="*/ 2894591 h 2908474"/>
              <a:gd name="connsiteX5" fmla="*/ 2567377 w 4714563"/>
              <a:gd name="connsiteY5" fmla="*/ 2539485 h 2908474"/>
              <a:gd name="connsiteX6" fmla="*/ 2595636 w 4714563"/>
              <a:gd name="connsiteY6" fmla="*/ 2678118 h 2908474"/>
              <a:gd name="connsiteX7" fmla="*/ 4621010 w 4714563"/>
              <a:gd name="connsiteY7" fmla="*/ 2526572 h 2908474"/>
              <a:gd name="connsiteX8" fmla="*/ 4298368 w 4714563"/>
              <a:gd name="connsiteY8" fmla="*/ 1165719 h 2908474"/>
              <a:gd name="connsiteX9" fmla="*/ 3601014 w 4714563"/>
              <a:gd name="connsiteY9" fmla="*/ 83738 h 2908474"/>
              <a:gd name="connsiteX10" fmla="*/ 2018737 w 4714563"/>
              <a:gd name="connsiteY10" fmla="*/ 99730 h 2908474"/>
              <a:gd name="connsiteX0" fmla="*/ 2018737 w 4714563"/>
              <a:gd name="connsiteY0" fmla="*/ 99730 h 2923529"/>
              <a:gd name="connsiteX1" fmla="*/ 540457 w 4714563"/>
              <a:gd name="connsiteY1" fmla="*/ 320535 h 2923529"/>
              <a:gd name="connsiteX2" fmla="*/ 271577 w 4714563"/>
              <a:gd name="connsiteY2" fmla="*/ 1104785 h 2923529"/>
              <a:gd name="connsiteX3" fmla="*/ 12243 w 4714563"/>
              <a:gd name="connsiteY3" fmla="*/ 1975319 h 2923529"/>
              <a:gd name="connsiteX4" fmla="*/ 679032 w 4714563"/>
              <a:gd name="connsiteY4" fmla="*/ 2894591 h 2923529"/>
              <a:gd name="connsiteX5" fmla="*/ 2595636 w 4714563"/>
              <a:gd name="connsiteY5" fmla="*/ 2678118 h 2923529"/>
              <a:gd name="connsiteX6" fmla="*/ 4621010 w 4714563"/>
              <a:gd name="connsiteY6" fmla="*/ 2526572 h 2923529"/>
              <a:gd name="connsiteX7" fmla="*/ 4298368 w 4714563"/>
              <a:gd name="connsiteY7" fmla="*/ 1165719 h 2923529"/>
              <a:gd name="connsiteX8" fmla="*/ 3601014 w 4714563"/>
              <a:gd name="connsiteY8" fmla="*/ 83738 h 2923529"/>
              <a:gd name="connsiteX9" fmla="*/ 2018737 w 4714563"/>
              <a:gd name="connsiteY9" fmla="*/ 99730 h 2923529"/>
              <a:gd name="connsiteX0" fmla="*/ 2018737 w 4776168"/>
              <a:gd name="connsiteY0" fmla="*/ 99730 h 2919170"/>
              <a:gd name="connsiteX1" fmla="*/ 540457 w 4776168"/>
              <a:gd name="connsiteY1" fmla="*/ 320535 h 2919170"/>
              <a:gd name="connsiteX2" fmla="*/ 271577 w 4776168"/>
              <a:gd name="connsiteY2" fmla="*/ 1104785 h 2919170"/>
              <a:gd name="connsiteX3" fmla="*/ 12243 w 4776168"/>
              <a:gd name="connsiteY3" fmla="*/ 1975319 h 2919170"/>
              <a:gd name="connsiteX4" fmla="*/ 679032 w 4776168"/>
              <a:gd name="connsiteY4" fmla="*/ 2894591 h 2919170"/>
              <a:gd name="connsiteX5" fmla="*/ 1717360 w 4776168"/>
              <a:gd name="connsiteY5" fmla="*/ 2644283 h 2919170"/>
              <a:gd name="connsiteX6" fmla="*/ 4621010 w 4776168"/>
              <a:gd name="connsiteY6" fmla="*/ 2526572 h 2919170"/>
              <a:gd name="connsiteX7" fmla="*/ 4298368 w 4776168"/>
              <a:gd name="connsiteY7" fmla="*/ 1165719 h 2919170"/>
              <a:gd name="connsiteX8" fmla="*/ 3601014 w 4776168"/>
              <a:gd name="connsiteY8" fmla="*/ 83738 h 2919170"/>
              <a:gd name="connsiteX9" fmla="*/ 2018737 w 4776168"/>
              <a:gd name="connsiteY9" fmla="*/ 99730 h 2919170"/>
              <a:gd name="connsiteX0" fmla="*/ 2018737 w 4799433"/>
              <a:gd name="connsiteY0" fmla="*/ 99730 h 2919168"/>
              <a:gd name="connsiteX1" fmla="*/ 540457 w 4799433"/>
              <a:gd name="connsiteY1" fmla="*/ 320535 h 2919168"/>
              <a:gd name="connsiteX2" fmla="*/ 271577 w 4799433"/>
              <a:gd name="connsiteY2" fmla="*/ 1104785 h 2919168"/>
              <a:gd name="connsiteX3" fmla="*/ 12243 w 4799433"/>
              <a:gd name="connsiteY3" fmla="*/ 1975319 h 2919168"/>
              <a:gd name="connsiteX4" fmla="*/ 679032 w 4799433"/>
              <a:gd name="connsiteY4" fmla="*/ 2894591 h 2919168"/>
              <a:gd name="connsiteX5" fmla="*/ 1717360 w 4799433"/>
              <a:gd name="connsiteY5" fmla="*/ 2644283 h 2919168"/>
              <a:gd name="connsiteX6" fmla="*/ 4648034 w 4799433"/>
              <a:gd name="connsiteY6" fmla="*/ 2526572 h 2919168"/>
              <a:gd name="connsiteX7" fmla="*/ 4298368 w 4799433"/>
              <a:gd name="connsiteY7" fmla="*/ 1165719 h 2919168"/>
              <a:gd name="connsiteX8" fmla="*/ 3601014 w 4799433"/>
              <a:gd name="connsiteY8" fmla="*/ 83738 h 2919168"/>
              <a:gd name="connsiteX9" fmla="*/ 2018737 w 4799433"/>
              <a:gd name="connsiteY9" fmla="*/ 99730 h 2919168"/>
              <a:gd name="connsiteX0" fmla="*/ 2018737 w 4754177"/>
              <a:gd name="connsiteY0" fmla="*/ 99730 h 2919170"/>
              <a:gd name="connsiteX1" fmla="*/ 540457 w 4754177"/>
              <a:gd name="connsiteY1" fmla="*/ 320535 h 2919170"/>
              <a:gd name="connsiteX2" fmla="*/ 271577 w 4754177"/>
              <a:gd name="connsiteY2" fmla="*/ 1104785 h 2919170"/>
              <a:gd name="connsiteX3" fmla="*/ 12243 w 4754177"/>
              <a:gd name="connsiteY3" fmla="*/ 1975319 h 2919170"/>
              <a:gd name="connsiteX4" fmla="*/ 679032 w 4754177"/>
              <a:gd name="connsiteY4" fmla="*/ 2894591 h 2919170"/>
              <a:gd name="connsiteX5" fmla="*/ 1717360 w 4754177"/>
              <a:gd name="connsiteY5" fmla="*/ 2644283 h 2919170"/>
              <a:gd name="connsiteX6" fmla="*/ 4648034 w 4754177"/>
              <a:gd name="connsiteY6" fmla="*/ 2526572 h 2919170"/>
              <a:gd name="connsiteX7" fmla="*/ 4298368 w 4754177"/>
              <a:gd name="connsiteY7" fmla="*/ 1165719 h 2919170"/>
              <a:gd name="connsiteX8" fmla="*/ 3601014 w 4754177"/>
              <a:gd name="connsiteY8" fmla="*/ 83738 h 2919170"/>
              <a:gd name="connsiteX9" fmla="*/ 2018737 w 4754177"/>
              <a:gd name="connsiteY9" fmla="*/ 99730 h 2919170"/>
              <a:gd name="connsiteX0" fmla="*/ 2018737 w 4850649"/>
              <a:gd name="connsiteY0" fmla="*/ 94729 h 2914167"/>
              <a:gd name="connsiteX1" fmla="*/ 540457 w 4850649"/>
              <a:gd name="connsiteY1" fmla="*/ 315534 h 2914167"/>
              <a:gd name="connsiteX2" fmla="*/ 271577 w 4850649"/>
              <a:gd name="connsiteY2" fmla="*/ 1099784 h 2914167"/>
              <a:gd name="connsiteX3" fmla="*/ 12243 w 4850649"/>
              <a:gd name="connsiteY3" fmla="*/ 1970318 h 2914167"/>
              <a:gd name="connsiteX4" fmla="*/ 679032 w 4850649"/>
              <a:gd name="connsiteY4" fmla="*/ 2889590 h 2914167"/>
              <a:gd name="connsiteX5" fmla="*/ 1717360 w 4850649"/>
              <a:gd name="connsiteY5" fmla="*/ 2639282 h 2914167"/>
              <a:gd name="connsiteX6" fmla="*/ 4648034 w 4850649"/>
              <a:gd name="connsiteY6" fmla="*/ 2521571 h 2914167"/>
              <a:gd name="connsiteX7" fmla="*/ 4487535 w 4850649"/>
              <a:gd name="connsiteY7" fmla="*/ 1093048 h 2914167"/>
              <a:gd name="connsiteX8" fmla="*/ 3601014 w 4850649"/>
              <a:gd name="connsiteY8" fmla="*/ 78737 h 2914167"/>
              <a:gd name="connsiteX9" fmla="*/ 2018737 w 4850649"/>
              <a:gd name="connsiteY9" fmla="*/ 94729 h 2914167"/>
              <a:gd name="connsiteX0" fmla="*/ 2018737 w 4814124"/>
              <a:gd name="connsiteY0" fmla="*/ 94729 h 2914169"/>
              <a:gd name="connsiteX1" fmla="*/ 540457 w 4814124"/>
              <a:gd name="connsiteY1" fmla="*/ 315534 h 2914169"/>
              <a:gd name="connsiteX2" fmla="*/ 271577 w 4814124"/>
              <a:gd name="connsiteY2" fmla="*/ 1099784 h 2914169"/>
              <a:gd name="connsiteX3" fmla="*/ 12243 w 4814124"/>
              <a:gd name="connsiteY3" fmla="*/ 1970318 h 2914169"/>
              <a:gd name="connsiteX4" fmla="*/ 679032 w 4814124"/>
              <a:gd name="connsiteY4" fmla="*/ 2889590 h 2914169"/>
              <a:gd name="connsiteX5" fmla="*/ 1717360 w 4814124"/>
              <a:gd name="connsiteY5" fmla="*/ 2639282 h 2914169"/>
              <a:gd name="connsiteX6" fmla="*/ 4648034 w 4814124"/>
              <a:gd name="connsiteY6" fmla="*/ 2521571 h 2914169"/>
              <a:gd name="connsiteX7" fmla="*/ 4487535 w 4814124"/>
              <a:gd name="connsiteY7" fmla="*/ 1093048 h 2914169"/>
              <a:gd name="connsiteX8" fmla="*/ 3601014 w 4814124"/>
              <a:gd name="connsiteY8" fmla="*/ 78737 h 2914169"/>
              <a:gd name="connsiteX9" fmla="*/ 2018737 w 4814124"/>
              <a:gd name="connsiteY9" fmla="*/ 94729 h 2914169"/>
              <a:gd name="connsiteX0" fmla="*/ 2018737 w 4814124"/>
              <a:gd name="connsiteY0" fmla="*/ 94729 h 2914167"/>
              <a:gd name="connsiteX1" fmla="*/ 540457 w 4814124"/>
              <a:gd name="connsiteY1" fmla="*/ 315534 h 2914167"/>
              <a:gd name="connsiteX2" fmla="*/ 271577 w 4814124"/>
              <a:gd name="connsiteY2" fmla="*/ 1099784 h 2914167"/>
              <a:gd name="connsiteX3" fmla="*/ 12243 w 4814124"/>
              <a:gd name="connsiteY3" fmla="*/ 1970318 h 2914167"/>
              <a:gd name="connsiteX4" fmla="*/ 679032 w 4814124"/>
              <a:gd name="connsiteY4" fmla="*/ 2889590 h 2914167"/>
              <a:gd name="connsiteX5" fmla="*/ 1717360 w 4814124"/>
              <a:gd name="connsiteY5" fmla="*/ 2639282 h 2914167"/>
              <a:gd name="connsiteX6" fmla="*/ 4648034 w 4814124"/>
              <a:gd name="connsiteY6" fmla="*/ 2521571 h 2914167"/>
              <a:gd name="connsiteX7" fmla="*/ 4487535 w 4814124"/>
              <a:gd name="connsiteY7" fmla="*/ 1093048 h 2914167"/>
              <a:gd name="connsiteX8" fmla="*/ 3601014 w 4814124"/>
              <a:gd name="connsiteY8" fmla="*/ 78737 h 2914167"/>
              <a:gd name="connsiteX9" fmla="*/ 2018737 w 4814124"/>
              <a:gd name="connsiteY9" fmla="*/ 94729 h 2914167"/>
              <a:gd name="connsiteX0" fmla="*/ 2018737 w 4734517"/>
              <a:gd name="connsiteY0" fmla="*/ 94729 h 2914169"/>
              <a:gd name="connsiteX1" fmla="*/ 540457 w 4734517"/>
              <a:gd name="connsiteY1" fmla="*/ 315534 h 2914169"/>
              <a:gd name="connsiteX2" fmla="*/ 271577 w 4734517"/>
              <a:gd name="connsiteY2" fmla="*/ 1099784 h 2914169"/>
              <a:gd name="connsiteX3" fmla="*/ 12243 w 4734517"/>
              <a:gd name="connsiteY3" fmla="*/ 1970318 h 2914169"/>
              <a:gd name="connsiteX4" fmla="*/ 679032 w 4734517"/>
              <a:gd name="connsiteY4" fmla="*/ 2889590 h 2914169"/>
              <a:gd name="connsiteX5" fmla="*/ 1717360 w 4734517"/>
              <a:gd name="connsiteY5" fmla="*/ 2639282 h 2914169"/>
              <a:gd name="connsiteX6" fmla="*/ 4648034 w 4734517"/>
              <a:gd name="connsiteY6" fmla="*/ 2521571 h 2914169"/>
              <a:gd name="connsiteX7" fmla="*/ 4487535 w 4734517"/>
              <a:gd name="connsiteY7" fmla="*/ 1093048 h 2914169"/>
              <a:gd name="connsiteX8" fmla="*/ 3601014 w 4734517"/>
              <a:gd name="connsiteY8" fmla="*/ 78737 h 2914169"/>
              <a:gd name="connsiteX9" fmla="*/ 2018737 w 4734517"/>
              <a:gd name="connsiteY9" fmla="*/ 94729 h 2914169"/>
              <a:gd name="connsiteX0" fmla="*/ 2006598 w 4722378"/>
              <a:gd name="connsiteY0" fmla="*/ 94729 h 2914167"/>
              <a:gd name="connsiteX1" fmla="*/ 528318 w 4722378"/>
              <a:gd name="connsiteY1" fmla="*/ 315534 h 2914167"/>
              <a:gd name="connsiteX2" fmla="*/ 259438 w 4722378"/>
              <a:gd name="connsiteY2" fmla="*/ 1099784 h 2914167"/>
              <a:gd name="connsiteX3" fmla="*/ 104 w 4722378"/>
              <a:gd name="connsiteY3" fmla="*/ 1970318 h 2914167"/>
              <a:gd name="connsiteX4" fmla="*/ 666893 w 4722378"/>
              <a:gd name="connsiteY4" fmla="*/ 2889590 h 2914167"/>
              <a:gd name="connsiteX5" fmla="*/ 1705221 w 4722378"/>
              <a:gd name="connsiteY5" fmla="*/ 2639282 h 2914167"/>
              <a:gd name="connsiteX6" fmla="*/ 4635895 w 4722378"/>
              <a:gd name="connsiteY6" fmla="*/ 2521571 h 2914167"/>
              <a:gd name="connsiteX7" fmla="*/ 4475396 w 4722378"/>
              <a:gd name="connsiteY7" fmla="*/ 1093048 h 2914167"/>
              <a:gd name="connsiteX8" fmla="*/ 3588875 w 4722378"/>
              <a:gd name="connsiteY8" fmla="*/ 78737 h 2914167"/>
              <a:gd name="connsiteX9" fmla="*/ 2006598 w 4722378"/>
              <a:gd name="connsiteY9" fmla="*/ 94729 h 2914167"/>
              <a:gd name="connsiteX0" fmla="*/ 2008903 w 4724683"/>
              <a:gd name="connsiteY0" fmla="*/ 94729 h 2914169"/>
              <a:gd name="connsiteX1" fmla="*/ 530623 w 4724683"/>
              <a:gd name="connsiteY1" fmla="*/ 315534 h 2914169"/>
              <a:gd name="connsiteX2" fmla="*/ 261743 w 4724683"/>
              <a:gd name="connsiteY2" fmla="*/ 1099784 h 2914169"/>
              <a:gd name="connsiteX3" fmla="*/ 2409 w 4724683"/>
              <a:gd name="connsiteY3" fmla="*/ 1970318 h 2914169"/>
              <a:gd name="connsiteX4" fmla="*/ 669198 w 4724683"/>
              <a:gd name="connsiteY4" fmla="*/ 2889590 h 2914169"/>
              <a:gd name="connsiteX5" fmla="*/ 1707526 w 4724683"/>
              <a:gd name="connsiteY5" fmla="*/ 2639282 h 2914169"/>
              <a:gd name="connsiteX6" fmla="*/ 4638200 w 4724683"/>
              <a:gd name="connsiteY6" fmla="*/ 2521571 h 2914169"/>
              <a:gd name="connsiteX7" fmla="*/ 4477701 w 4724683"/>
              <a:gd name="connsiteY7" fmla="*/ 1093048 h 2914169"/>
              <a:gd name="connsiteX8" fmla="*/ 3591180 w 4724683"/>
              <a:gd name="connsiteY8" fmla="*/ 78737 h 2914169"/>
              <a:gd name="connsiteX9" fmla="*/ 2008903 w 4724683"/>
              <a:gd name="connsiteY9" fmla="*/ 94729 h 2914169"/>
              <a:gd name="connsiteX0" fmla="*/ 2008903 w 4724683"/>
              <a:gd name="connsiteY0" fmla="*/ 94729 h 2914167"/>
              <a:gd name="connsiteX1" fmla="*/ 530623 w 4724683"/>
              <a:gd name="connsiteY1" fmla="*/ 315534 h 2914167"/>
              <a:gd name="connsiteX2" fmla="*/ 261743 w 4724683"/>
              <a:gd name="connsiteY2" fmla="*/ 1099784 h 2914167"/>
              <a:gd name="connsiteX3" fmla="*/ 2409 w 4724683"/>
              <a:gd name="connsiteY3" fmla="*/ 1970318 h 2914167"/>
              <a:gd name="connsiteX4" fmla="*/ 669198 w 4724683"/>
              <a:gd name="connsiteY4" fmla="*/ 2889590 h 2914167"/>
              <a:gd name="connsiteX5" fmla="*/ 1707526 w 4724683"/>
              <a:gd name="connsiteY5" fmla="*/ 2639282 h 2914167"/>
              <a:gd name="connsiteX6" fmla="*/ 4638200 w 4724683"/>
              <a:gd name="connsiteY6" fmla="*/ 2521571 h 2914167"/>
              <a:gd name="connsiteX7" fmla="*/ 4477701 w 4724683"/>
              <a:gd name="connsiteY7" fmla="*/ 1093048 h 2914167"/>
              <a:gd name="connsiteX8" fmla="*/ 3591180 w 4724683"/>
              <a:gd name="connsiteY8" fmla="*/ 78737 h 2914167"/>
              <a:gd name="connsiteX9" fmla="*/ 2008903 w 4724683"/>
              <a:gd name="connsiteY9" fmla="*/ 94729 h 2914167"/>
              <a:gd name="connsiteX0" fmla="*/ 2017505 w 4733285"/>
              <a:gd name="connsiteY0" fmla="*/ 94729 h 2914169"/>
              <a:gd name="connsiteX1" fmla="*/ 539225 w 4733285"/>
              <a:gd name="connsiteY1" fmla="*/ 315534 h 2914169"/>
              <a:gd name="connsiteX2" fmla="*/ 270345 w 4733285"/>
              <a:gd name="connsiteY2" fmla="*/ 1099784 h 2914169"/>
              <a:gd name="connsiteX3" fmla="*/ 11011 w 4733285"/>
              <a:gd name="connsiteY3" fmla="*/ 1970318 h 2914169"/>
              <a:gd name="connsiteX4" fmla="*/ 677800 w 4733285"/>
              <a:gd name="connsiteY4" fmla="*/ 2889590 h 2914169"/>
              <a:gd name="connsiteX5" fmla="*/ 1716128 w 4733285"/>
              <a:gd name="connsiteY5" fmla="*/ 2639282 h 2914169"/>
              <a:gd name="connsiteX6" fmla="*/ 4646802 w 4733285"/>
              <a:gd name="connsiteY6" fmla="*/ 2521571 h 2914169"/>
              <a:gd name="connsiteX7" fmla="*/ 4486303 w 4733285"/>
              <a:gd name="connsiteY7" fmla="*/ 1093048 h 2914169"/>
              <a:gd name="connsiteX8" fmla="*/ 3599782 w 4733285"/>
              <a:gd name="connsiteY8" fmla="*/ 78737 h 2914169"/>
              <a:gd name="connsiteX9" fmla="*/ 2017505 w 4733285"/>
              <a:gd name="connsiteY9" fmla="*/ 94729 h 2914169"/>
              <a:gd name="connsiteX0" fmla="*/ 2023713 w 4739493"/>
              <a:gd name="connsiteY0" fmla="*/ 94729 h 2731268"/>
              <a:gd name="connsiteX1" fmla="*/ 545433 w 4739493"/>
              <a:gd name="connsiteY1" fmla="*/ 315534 h 2731268"/>
              <a:gd name="connsiteX2" fmla="*/ 276553 w 4739493"/>
              <a:gd name="connsiteY2" fmla="*/ 1099784 h 2731268"/>
              <a:gd name="connsiteX3" fmla="*/ 17219 w 4739493"/>
              <a:gd name="connsiteY3" fmla="*/ 1970318 h 2731268"/>
              <a:gd name="connsiteX4" fmla="*/ 734224 w 4739493"/>
              <a:gd name="connsiteY4" fmla="*/ 2687173 h 2731268"/>
              <a:gd name="connsiteX5" fmla="*/ 1722336 w 4739493"/>
              <a:gd name="connsiteY5" fmla="*/ 2639282 h 2731268"/>
              <a:gd name="connsiteX6" fmla="*/ 4653010 w 4739493"/>
              <a:gd name="connsiteY6" fmla="*/ 2521571 h 2731268"/>
              <a:gd name="connsiteX7" fmla="*/ 4492511 w 4739493"/>
              <a:gd name="connsiteY7" fmla="*/ 1093048 h 2731268"/>
              <a:gd name="connsiteX8" fmla="*/ 3605990 w 4739493"/>
              <a:gd name="connsiteY8" fmla="*/ 78737 h 2731268"/>
              <a:gd name="connsiteX9" fmla="*/ 2023713 w 4739493"/>
              <a:gd name="connsiteY9" fmla="*/ 94729 h 2731268"/>
              <a:gd name="connsiteX0" fmla="*/ 2184346 w 4900126"/>
              <a:gd name="connsiteY0" fmla="*/ 94729 h 2753092"/>
              <a:gd name="connsiteX1" fmla="*/ 706066 w 4900126"/>
              <a:gd name="connsiteY1" fmla="*/ 315534 h 2753092"/>
              <a:gd name="connsiteX2" fmla="*/ 437186 w 4900126"/>
              <a:gd name="connsiteY2" fmla="*/ 1099784 h 2753092"/>
              <a:gd name="connsiteX3" fmla="*/ 10466 w 4900126"/>
              <a:gd name="connsiteY3" fmla="*/ 1672645 h 2753092"/>
              <a:gd name="connsiteX4" fmla="*/ 894857 w 4900126"/>
              <a:gd name="connsiteY4" fmla="*/ 2687173 h 2753092"/>
              <a:gd name="connsiteX5" fmla="*/ 1882969 w 4900126"/>
              <a:gd name="connsiteY5" fmla="*/ 2639282 h 2753092"/>
              <a:gd name="connsiteX6" fmla="*/ 4813643 w 4900126"/>
              <a:gd name="connsiteY6" fmla="*/ 2521571 h 2753092"/>
              <a:gd name="connsiteX7" fmla="*/ 4653144 w 4900126"/>
              <a:gd name="connsiteY7" fmla="*/ 1093048 h 2753092"/>
              <a:gd name="connsiteX8" fmla="*/ 3766623 w 4900126"/>
              <a:gd name="connsiteY8" fmla="*/ 78737 h 2753092"/>
              <a:gd name="connsiteX9" fmla="*/ 2184346 w 4900126"/>
              <a:gd name="connsiteY9" fmla="*/ 94729 h 2753092"/>
              <a:gd name="connsiteX0" fmla="*/ 2184346 w 4900126"/>
              <a:gd name="connsiteY0" fmla="*/ 94729 h 2753092"/>
              <a:gd name="connsiteX1" fmla="*/ 706066 w 4900126"/>
              <a:gd name="connsiteY1" fmla="*/ 315534 h 2753092"/>
              <a:gd name="connsiteX2" fmla="*/ 437186 w 4900126"/>
              <a:gd name="connsiteY2" fmla="*/ 933087 h 2753092"/>
              <a:gd name="connsiteX3" fmla="*/ 10466 w 4900126"/>
              <a:gd name="connsiteY3" fmla="*/ 1672645 h 2753092"/>
              <a:gd name="connsiteX4" fmla="*/ 894857 w 4900126"/>
              <a:gd name="connsiteY4" fmla="*/ 2687173 h 2753092"/>
              <a:gd name="connsiteX5" fmla="*/ 1882969 w 4900126"/>
              <a:gd name="connsiteY5" fmla="*/ 2639282 h 2753092"/>
              <a:gd name="connsiteX6" fmla="*/ 4813643 w 4900126"/>
              <a:gd name="connsiteY6" fmla="*/ 2521571 h 2753092"/>
              <a:gd name="connsiteX7" fmla="*/ 4653144 w 4900126"/>
              <a:gd name="connsiteY7" fmla="*/ 1093048 h 2753092"/>
              <a:gd name="connsiteX8" fmla="*/ 3766623 w 4900126"/>
              <a:gd name="connsiteY8" fmla="*/ 78737 h 2753092"/>
              <a:gd name="connsiteX9" fmla="*/ 2184346 w 4900126"/>
              <a:gd name="connsiteY9" fmla="*/ 94729 h 2753092"/>
              <a:gd name="connsiteX0" fmla="*/ 2179137 w 4894917"/>
              <a:gd name="connsiteY0" fmla="*/ 94729 h 2724724"/>
              <a:gd name="connsiteX1" fmla="*/ 700857 w 4894917"/>
              <a:gd name="connsiteY1" fmla="*/ 315534 h 2724724"/>
              <a:gd name="connsiteX2" fmla="*/ 431977 w 4894917"/>
              <a:gd name="connsiteY2" fmla="*/ 933087 h 2724724"/>
              <a:gd name="connsiteX3" fmla="*/ 5257 w 4894917"/>
              <a:gd name="connsiteY3" fmla="*/ 1672645 h 2724724"/>
              <a:gd name="connsiteX4" fmla="*/ 739001 w 4894917"/>
              <a:gd name="connsiteY4" fmla="*/ 2651452 h 2724724"/>
              <a:gd name="connsiteX5" fmla="*/ 1877760 w 4894917"/>
              <a:gd name="connsiteY5" fmla="*/ 2639282 h 2724724"/>
              <a:gd name="connsiteX6" fmla="*/ 4808434 w 4894917"/>
              <a:gd name="connsiteY6" fmla="*/ 2521571 h 2724724"/>
              <a:gd name="connsiteX7" fmla="*/ 4647935 w 4894917"/>
              <a:gd name="connsiteY7" fmla="*/ 1093048 h 2724724"/>
              <a:gd name="connsiteX8" fmla="*/ 3761414 w 4894917"/>
              <a:gd name="connsiteY8" fmla="*/ 78737 h 2724724"/>
              <a:gd name="connsiteX9" fmla="*/ 2179137 w 4894917"/>
              <a:gd name="connsiteY9" fmla="*/ 94729 h 2724724"/>
              <a:gd name="connsiteX0" fmla="*/ 2174863 w 4890643"/>
              <a:gd name="connsiteY0" fmla="*/ 94729 h 2714473"/>
              <a:gd name="connsiteX1" fmla="*/ 696583 w 4890643"/>
              <a:gd name="connsiteY1" fmla="*/ 315534 h 2714473"/>
              <a:gd name="connsiteX2" fmla="*/ 427703 w 4890643"/>
              <a:gd name="connsiteY2" fmla="*/ 933087 h 2714473"/>
              <a:gd name="connsiteX3" fmla="*/ 983 w 4890643"/>
              <a:gd name="connsiteY3" fmla="*/ 1672645 h 2714473"/>
              <a:gd name="connsiteX4" fmla="*/ 550603 w 4890643"/>
              <a:gd name="connsiteY4" fmla="*/ 2603824 h 2714473"/>
              <a:gd name="connsiteX5" fmla="*/ 1873486 w 4890643"/>
              <a:gd name="connsiteY5" fmla="*/ 2639282 h 2714473"/>
              <a:gd name="connsiteX6" fmla="*/ 4804160 w 4890643"/>
              <a:gd name="connsiteY6" fmla="*/ 2521571 h 2714473"/>
              <a:gd name="connsiteX7" fmla="*/ 4643661 w 4890643"/>
              <a:gd name="connsiteY7" fmla="*/ 1093048 h 2714473"/>
              <a:gd name="connsiteX8" fmla="*/ 3757140 w 4890643"/>
              <a:gd name="connsiteY8" fmla="*/ 78737 h 2714473"/>
              <a:gd name="connsiteX9" fmla="*/ 2174863 w 4890643"/>
              <a:gd name="connsiteY9" fmla="*/ 94729 h 2714473"/>
              <a:gd name="connsiteX0" fmla="*/ 2176626 w 4892406"/>
              <a:gd name="connsiteY0" fmla="*/ 94729 h 2714473"/>
              <a:gd name="connsiteX1" fmla="*/ 698346 w 4892406"/>
              <a:gd name="connsiteY1" fmla="*/ 315534 h 2714473"/>
              <a:gd name="connsiteX2" fmla="*/ 362512 w 4892406"/>
              <a:gd name="connsiteY2" fmla="*/ 782484 h 2714473"/>
              <a:gd name="connsiteX3" fmla="*/ 2746 w 4892406"/>
              <a:gd name="connsiteY3" fmla="*/ 1672645 h 2714473"/>
              <a:gd name="connsiteX4" fmla="*/ 552366 w 4892406"/>
              <a:gd name="connsiteY4" fmla="*/ 2603824 h 2714473"/>
              <a:gd name="connsiteX5" fmla="*/ 1875249 w 4892406"/>
              <a:gd name="connsiteY5" fmla="*/ 2639282 h 2714473"/>
              <a:gd name="connsiteX6" fmla="*/ 4805923 w 4892406"/>
              <a:gd name="connsiteY6" fmla="*/ 2521571 h 2714473"/>
              <a:gd name="connsiteX7" fmla="*/ 4645424 w 4892406"/>
              <a:gd name="connsiteY7" fmla="*/ 1093048 h 2714473"/>
              <a:gd name="connsiteX8" fmla="*/ 3758903 w 4892406"/>
              <a:gd name="connsiteY8" fmla="*/ 78737 h 2714473"/>
              <a:gd name="connsiteX9" fmla="*/ 2176626 w 4892406"/>
              <a:gd name="connsiteY9" fmla="*/ 94729 h 2714473"/>
              <a:gd name="connsiteX0" fmla="*/ 2160066 w 4875846"/>
              <a:gd name="connsiteY0" fmla="*/ 94729 h 2714473"/>
              <a:gd name="connsiteX1" fmla="*/ 681786 w 4875846"/>
              <a:gd name="connsiteY1" fmla="*/ 315534 h 2714473"/>
              <a:gd name="connsiteX2" fmla="*/ 345952 w 4875846"/>
              <a:gd name="connsiteY2" fmla="*/ 782484 h 2714473"/>
              <a:gd name="connsiteX3" fmla="*/ 2924 w 4875846"/>
              <a:gd name="connsiteY3" fmla="*/ 1559694 h 2714473"/>
              <a:gd name="connsiteX4" fmla="*/ 535806 w 4875846"/>
              <a:gd name="connsiteY4" fmla="*/ 2603824 h 2714473"/>
              <a:gd name="connsiteX5" fmla="*/ 1858689 w 4875846"/>
              <a:gd name="connsiteY5" fmla="*/ 2639282 h 2714473"/>
              <a:gd name="connsiteX6" fmla="*/ 4789363 w 4875846"/>
              <a:gd name="connsiteY6" fmla="*/ 2521571 h 2714473"/>
              <a:gd name="connsiteX7" fmla="*/ 4628864 w 4875846"/>
              <a:gd name="connsiteY7" fmla="*/ 1093048 h 2714473"/>
              <a:gd name="connsiteX8" fmla="*/ 3742343 w 4875846"/>
              <a:gd name="connsiteY8" fmla="*/ 78737 h 2714473"/>
              <a:gd name="connsiteX9" fmla="*/ 2160066 w 4875846"/>
              <a:gd name="connsiteY9" fmla="*/ 94729 h 2714473"/>
              <a:gd name="connsiteX0" fmla="*/ 2160066 w 4875846"/>
              <a:gd name="connsiteY0" fmla="*/ 1752 h 2621496"/>
              <a:gd name="connsiteX1" fmla="*/ 681786 w 4875846"/>
              <a:gd name="connsiteY1" fmla="*/ 222557 h 2621496"/>
              <a:gd name="connsiteX2" fmla="*/ 345952 w 4875846"/>
              <a:gd name="connsiteY2" fmla="*/ 689507 h 2621496"/>
              <a:gd name="connsiteX3" fmla="*/ 2924 w 4875846"/>
              <a:gd name="connsiteY3" fmla="*/ 1466717 h 2621496"/>
              <a:gd name="connsiteX4" fmla="*/ 535806 w 4875846"/>
              <a:gd name="connsiteY4" fmla="*/ 2510847 h 2621496"/>
              <a:gd name="connsiteX5" fmla="*/ 1858689 w 4875846"/>
              <a:gd name="connsiteY5" fmla="*/ 2546305 h 2621496"/>
              <a:gd name="connsiteX6" fmla="*/ 4789363 w 4875846"/>
              <a:gd name="connsiteY6" fmla="*/ 2428594 h 2621496"/>
              <a:gd name="connsiteX7" fmla="*/ 4628864 w 4875846"/>
              <a:gd name="connsiteY7" fmla="*/ 1000071 h 2621496"/>
              <a:gd name="connsiteX8" fmla="*/ 3692127 w 4875846"/>
              <a:gd name="connsiteY8" fmla="*/ 174013 h 2621496"/>
              <a:gd name="connsiteX9" fmla="*/ 2160066 w 4875846"/>
              <a:gd name="connsiteY9" fmla="*/ 1752 h 2621496"/>
              <a:gd name="connsiteX0" fmla="*/ 2160066 w 4955453"/>
              <a:gd name="connsiteY0" fmla="*/ 4896 h 2608149"/>
              <a:gd name="connsiteX1" fmla="*/ 681786 w 4955453"/>
              <a:gd name="connsiteY1" fmla="*/ 225701 h 2608149"/>
              <a:gd name="connsiteX2" fmla="*/ 345952 w 4955453"/>
              <a:gd name="connsiteY2" fmla="*/ 692651 h 2608149"/>
              <a:gd name="connsiteX3" fmla="*/ 2924 w 4955453"/>
              <a:gd name="connsiteY3" fmla="*/ 1469861 h 2608149"/>
              <a:gd name="connsiteX4" fmla="*/ 535806 w 4955453"/>
              <a:gd name="connsiteY4" fmla="*/ 2513991 h 2608149"/>
              <a:gd name="connsiteX5" fmla="*/ 1858689 w 4955453"/>
              <a:gd name="connsiteY5" fmla="*/ 2549449 h 2608149"/>
              <a:gd name="connsiteX6" fmla="*/ 4789363 w 4955453"/>
              <a:gd name="connsiteY6" fmla="*/ 2431738 h 2608149"/>
              <a:gd name="connsiteX7" fmla="*/ 4628864 w 4955453"/>
              <a:gd name="connsiteY7" fmla="*/ 1216569 h 2608149"/>
              <a:gd name="connsiteX8" fmla="*/ 3692127 w 4955453"/>
              <a:gd name="connsiteY8" fmla="*/ 177157 h 2608149"/>
              <a:gd name="connsiteX9" fmla="*/ 2160066 w 4955453"/>
              <a:gd name="connsiteY9" fmla="*/ 4896 h 2608149"/>
              <a:gd name="connsiteX0" fmla="*/ 2160066 w 4679538"/>
              <a:gd name="connsiteY0" fmla="*/ 4896 h 2606369"/>
              <a:gd name="connsiteX1" fmla="*/ 681786 w 4679538"/>
              <a:gd name="connsiteY1" fmla="*/ 225701 h 2606369"/>
              <a:gd name="connsiteX2" fmla="*/ 345952 w 4679538"/>
              <a:gd name="connsiteY2" fmla="*/ 692651 h 2606369"/>
              <a:gd name="connsiteX3" fmla="*/ 2924 w 4679538"/>
              <a:gd name="connsiteY3" fmla="*/ 1469861 h 2606369"/>
              <a:gd name="connsiteX4" fmla="*/ 535806 w 4679538"/>
              <a:gd name="connsiteY4" fmla="*/ 2513991 h 2606369"/>
              <a:gd name="connsiteX5" fmla="*/ 1858689 w 4679538"/>
              <a:gd name="connsiteY5" fmla="*/ 2549449 h 2606369"/>
              <a:gd name="connsiteX6" fmla="*/ 4404375 w 4679538"/>
              <a:gd name="connsiteY6" fmla="*/ 2469389 h 2606369"/>
              <a:gd name="connsiteX7" fmla="*/ 4628864 w 4679538"/>
              <a:gd name="connsiteY7" fmla="*/ 1216569 h 2606369"/>
              <a:gd name="connsiteX8" fmla="*/ 3692127 w 4679538"/>
              <a:gd name="connsiteY8" fmla="*/ 177157 h 2606369"/>
              <a:gd name="connsiteX9" fmla="*/ 2160066 w 4679538"/>
              <a:gd name="connsiteY9" fmla="*/ 4896 h 2606369"/>
              <a:gd name="connsiteX0" fmla="*/ 2160066 w 4679538"/>
              <a:gd name="connsiteY0" fmla="*/ 967 h 2602440"/>
              <a:gd name="connsiteX1" fmla="*/ 849172 w 4679538"/>
              <a:gd name="connsiteY1" fmla="*/ 133921 h 2602440"/>
              <a:gd name="connsiteX2" fmla="*/ 345952 w 4679538"/>
              <a:gd name="connsiteY2" fmla="*/ 688722 h 2602440"/>
              <a:gd name="connsiteX3" fmla="*/ 2924 w 4679538"/>
              <a:gd name="connsiteY3" fmla="*/ 1465932 h 2602440"/>
              <a:gd name="connsiteX4" fmla="*/ 535806 w 4679538"/>
              <a:gd name="connsiteY4" fmla="*/ 2510062 h 2602440"/>
              <a:gd name="connsiteX5" fmla="*/ 1858689 w 4679538"/>
              <a:gd name="connsiteY5" fmla="*/ 2545520 h 2602440"/>
              <a:gd name="connsiteX6" fmla="*/ 4404375 w 4679538"/>
              <a:gd name="connsiteY6" fmla="*/ 2465460 h 2602440"/>
              <a:gd name="connsiteX7" fmla="*/ 4628864 w 4679538"/>
              <a:gd name="connsiteY7" fmla="*/ 1212640 h 2602440"/>
              <a:gd name="connsiteX8" fmla="*/ 3692127 w 4679538"/>
              <a:gd name="connsiteY8" fmla="*/ 173228 h 2602440"/>
              <a:gd name="connsiteX9" fmla="*/ 2160066 w 4679538"/>
              <a:gd name="connsiteY9" fmla="*/ 967 h 2602440"/>
              <a:gd name="connsiteX0" fmla="*/ 2227020 w 4679538"/>
              <a:gd name="connsiteY0" fmla="*/ 14829 h 2553551"/>
              <a:gd name="connsiteX1" fmla="*/ 849172 w 4679538"/>
              <a:gd name="connsiteY1" fmla="*/ 85032 h 2553551"/>
              <a:gd name="connsiteX2" fmla="*/ 345952 w 4679538"/>
              <a:gd name="connsiteY2" fmla="*/ 639833 h 2553551"/>
              <a:gd name="connsiteX3" fmla="*/ 2924 w 4679538"/>
              <a:gd name="connsiteY3" fmla="*/ 1417043 h 2553551"/>
              <a:gd name="connsiteX4" fmla="*/ 535806 w 4679538"/>
              <a:gd name="connsiteY4" fmla="*/ 2461173 h 2553551"/>
              <a:gd name="connsiteX5" fmla="*/ 1858689 w 4679538"/>
              <a:gd name="connsiteY5" fmla="*/ 2496631 h 2553551"/>
              <a:gd name="connsiteX6" fmla="*/ 4404375 w 4679538"/>
              <a:gd name="connsiteY6" fmla="*/ 2416571 h 2553551"/>
              <a:gd name="connsiteX7" fmla="*/ 4628864 w 4679538"/>
              <a:gd name="connsiteY7" fmla="*/ 1163751 h 2553551"/>
              <a:gd name="connsiteX8" fmla="*/ 3692127 w 4679538"/>
              <a:gd name="connsiteY8" fmla="*/ 124339 h 2553551"/>
              <a:gd name="connsiteX9" fmla="*/ 2227020 w 4679538"/>
              <a:gd name="connsiteY9" fmla="*/ 14829 h 2553551"/>
              <a:gd name="connsiteX0" fmla="*/ 2227020 w 4679538"/>
              <a:gd name="connsiteY0" fmla="*/ 90407 h 2629129"/>
              <a:gd name="connsiteX1" fmla="*/ 849172 w 4679538"/>
              <a:gd name="connsiteY1" fmla="*/ 160610 h 2629129"/>
              <a:gd name="connsiteX2" fmla="*/ 345952 w 4679538"/>
              <a:gd name="connsiteY2" fmla="*/ 715411 h 2629129"/>
              <a:gd name="connsiteX3" fmla="*/ 2924 w 4679538"/>
              <a:gd name="connsiteY3" fmla="*/ 1492621 h 2629129"/>
              <a:gd name="connsiteX4" fmla="*/ 535806 w 4679538"/>
              <a:gd name="connsiteY4" fmla="*/ 2536751 h 2629129"/>
              <a:gd name="connsiteX5" fmla="*/ 1858689 w 4679538"/>
              <a:gd name="connsiteY5" fmla="*/ 2572209 h 2629129"/>
              <a:gd name="connsiteX6" fmla="*/ 4404375 w 4679538"/>
              <a:gd name="connsiteY6" fmla="*/ 2492149 h 2629129"/>
              <a:gd name="connsiteX7" fmla="*/ 4628864 w 4679538"/>
              <a:gd name="connsiteY7" fmla="*/ 1239329 h 2629129"/>
              <a:gd name="connsiteX8" fmla="*/ 3775820 w 4679538"/>
              <a:gd name="connsiteY8" fmla="*/ 86966 h 2629129"/>
              <a:gd name="connsiteX9" fmla="*/ 2227020 w 4679538"/>
              <a:gd name="connsiteY9" fmla="*/ 90407 h 2629129"/>
              <a:gd name="connsiteX0" fmla="*/ 2227020 w 4659349"/>
              <a:gd name="connsiteY0" fmla="*/ 90407 h 2599963"/>
              <a:gd name="connsiteX1" fmla="*/ 849172 w 4659349"/>
              <a:gd name="connsiteY1" fmla="*/ 160610 h 2599963"/>
              <a:gd name="connsiteX2" fmla="*/ 345952 w 4659349"/>
              <a:gd name="connsiteY2" fmla="*/ 715411 h 2599963"/>
              <a:gd name="connsiteX3" fmla="*/ 2924 w 4659349"/>
              <a:gd name="connsiteY3" fmla="*/ 1492621 h 2599963"/>
              <a:gd name="connsiteX4" fmla="*/ 535806 w 4659349"/>
              <a:gd name="connsiteY4" fmla="*/ 2536751 h 2599963"/>
              <a:gd name="connsiteX5" fmla="*/ 2176722 w 4659349"/>
              <a:gd name="connsiteY5" fmla="*/ 2484357 h 2599963"/>
              <a:gd name="connsiteX6" fmla="*/ 4404375 w 4659349"/>
              <a:gd name="connsiteY6" fmla="*/ 2492149 h 2599963"/>
              <a:gd name="connsiteX7" fmla="*/ 4628864 w 4659349"/>
              <a:gd name="connsiteY7" fmla="*/ 1239329 h 2599963"/>
              <a:gd name="connsiteX8" fmla="*/ 3775820 w 4659349"/>
              <a:gd name="connsiteY8" fmla="*/ 86966 h 2599963"/>
              <a:gd name="connsiteX9" fmla="*/ 2227020 w 4659349"/>
              <a:gd name="connsiteY9" fmla="*/ 90407 h 2599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59349" h="2599963">
                <a:moveTo>
                  <a:pt x="2227020" y="90407"/>
                </a:moveTo>
                <a:cubicBezTo>
                  <a:pt x="1739245" y="102681"/>
                  <a:pt x="1162683" y="56443"/>
                  <a:pt x="849172" y="160610"/>
                </a:cubicBezTo>
                <a:cubicBezTo>
                  <a:pt x="535661" y="264777"/>
                  <a:pt x="440744" y="422696"/>
                  <a:pt x="345952" y="715411"/>
                </a:cubicBezTo>
                <a:cubicBezTo>
                  <a:pt x="203869" y="1235103"/>
                  <a:pt x="-28718" y="1189064"/>
                  <a:pt x="2924" y="1492621"/>
                </a:cubicBezTo>
                <a:cubicBezTo>
                  <a:pt x="34566" y="1796178"/>
                  <a:pt x="173506" y="2371462"/>
                  <a:pt x="535806" y="2536751"/>
                </a:cubicBezTo>
                <a:cubicBezTo>
                  <a:pt x="898106" y="2702040"/>
                  <a:pt x="1531961" y="2491791"/>
                  <a:pt x="2176722" y="2484357"/>
                </a:cubicBezTo>
                <a:cubicBezTo>
                  <a:pt x="2821483" y="2476923"/>
                  <a:pt x="3995685" y="2699654"/>
                  <a:pt x="4404375" y="2492149"/>
                </a:cubicBezTo>
                <a:cubicBezTo>
                  <a:pt x="4813065" y="2284644"/>
                  <a:pt x="4600687" y="1781809"/>
                  <a:pt x="4628864" y="1239329"/>
                </a:cubicBezTo>
                <a:cubicBezTo>
                  <a:pt x="4657041" y="696849"/>
                  <a:pt x="4176127" y="278453"/>
                  <a:pt x="3775820" y="86966"/>
                </a:cubicBezTo>
                <a:cubicBezTo>
                  <a:pt x="3375513" y="-104521"/>
                  <a:pt x="2714795" y="78133"/>
                  <a:pt x="2227020" y="90407"/>
                </a:cubicBezTo>
                <a:close/>
              </a:path>
            </a:pathLst>
          </a:cu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a:ln>
                <a:noFill/>
              </a:ln>
              <a:solidFill>
                <a:srgbClr val="FFFFFF"/>
              </a:solidFill>
              <a:effectLst/>
              <a:uLnTx/>
              <a:uFillTx/>
              <a:latin typeface="Open Sans Light"/>
              <a:ea typeface="+mn-ea"/>
              <a:cs typeface="+mn-cs"/>
            </a:endParaRPr>
          </a:p>
        </p:txBody>
      </p:sp>
      <p:sp>
        <p:nvSpPr>
          <p:cNvPr id="11" name="Frihandsfigur: Form 10">
            <a:extLst>
              <a:ext uri="{FF2B5EF4-FFF2-40B4-BE49-F238E27FC236}">
                <a16:creationId xmlns:a16="http://schemas.microsoft.com/office/drawing/2014/main" id="{5A2EDA4D-070E-1875-D1D4-DC7DBD469099}"/>
              </a:ext>
            </a:extLst>
          </p:cNvPr>
          <p:cNvSpPr/>
          <p:nvPr/>
        </p:nvSpPr>
        <p:spPr>
          <a:xfrm>
            <a:off x="4355211" y="2500930"/>
            <a:ext cx="3945932" cy="2828426"/>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70947 w 4801756"/>
              <a:gd name="connsiteY0" fmla="*/ 95810 h 2719899"/>
              <a:gd name="connsiteX1" fmla="*/ 371058 w 4801756"/>
              <a:gd name="connsiteY1" fmla="*/ 130521 h 2719899"/>
              <a:gd name="connsiteX2" fmla="*/ 4987 w 4801756"/>
              <a:gd name="connsiteY2" fmla="*/ 1666885 h 2719899"/>
              <a:gd name="connsiteX3" fmla="*/ 523147 w 4801756"/>
              <a:gd name="connsiteY3" fmla="*/ 2569236 h 2719899"/>
              <a:gd name="connsiteX4" fmla="*/ 2519587 w 4801756"/>
              <a:gd name="connsiteY4" fmla="*/ 2535565 h 2719899"/>
              <a:gd name="connsiteX5" fmla="*/ 4424587 w 4801756"/>
              <a:gd name="connsiteY5" fmla="*/ 2674912 h 2719899"/>
              <a:gd name="connsiteX6" fmla="*/ 4737007 w 4801756"/>
              <a:gd name="connsiteY6" fmla="*/ 1635491 h 2719899"/>
              <a:gd name="connsiteX7" fmla="*/ 4485547 w 4801756"/>
              <a:gd name="connsiteY7" fmla="*/ 232078 h 2719899"/>
              <a:gd name="connsiteX8" fmla="*/ 1970947 w 4801756"/>
              <a:gd name="connsiteY8" fmla="*/ 95810 h 2719899"/>
              <a:gd name="connsiteX0" fmla="*/ 1970947 w 4865408"/>
              <a:gd name="connsiteY0" fmla="*/ 127825 h 2751914"/>
              <a:gd name="connsiteX1" fmla="*/ 371058 w 4865408"/>
              <a:gd name="connsiteY1" fmla="*/ 162536 h 2751914"/>
              <a:gd name="connsiteX2" fmla="*/ 4987 w 4865408"/>
              <a:gd name="connsiteY2" fmla="*/ 1698900 h 2751914"/>
              <a:gd name="connsiteX3" fmla="*/ 523147 w 4865408"/>
              <a:gd name="connsiteY3" fmla="*/ 2601251 h 2751914"/>
              <a:gd name="connsiteX4" fmla="*/ 2519587 w 4865408"/>
              <a:gd name="connsiteY4" fmla="*/ 2567580 h 2751914"/>
              <a:gd name="connsiteX5" fmla="*/ 4424587 w 4865408"/>
              <a:gd name="connsiteY5" fmla="*/ 2706927 h 2751914"/>
              <a:gd name="connsiteX6" fmla="*/ 4737007 w 4865408"/>
              <a:gd name="connsiteY6" fmla="*/ 1667506 h 2751914"/>
              <a:gd name="connsiteX7" fmla="*/ 4607156 w 4865408"/>
              <a:gd name="connsiteY7" fmla="*/ 111834 h 2751914"/>
              <a:gd name="connsiteX8" fmla="*/ 1970947 w 4865408"/>
              <a:gd name="connsiteY8" fmla="*/ 127825 h 2751914"/>
              <a:gd name="connsiteX0" fmla="*/ 1970947 w 4865408"/>
              <a:gd name="connsiteY0" fmla="*/ 127825 h 2770921"/>
              <a:gd name="connsiteX1" fmla="*/ 371058 w 4865408"/>
              <a:gd name="connsiteY1" fmla="*/ 162536 h 2770921"/>
              <a:gd name="connsiteX2" fmla="*/ 4987 w 4865408"/>
              <a:gd name="connsiteY2" fmla="*/ 1698900 h 2770921"/>
              <a:gd name="connsiteX3" fmla="*/ 523147 w 4865408"/>
              <a:gd name="connsiteY3" fmla="*/ 2601251 h 2770921"/>
              <a:gd name="connsiteX4" fmla="*/ 2533099 w 4865408"/>
              <a:gd name="connsiteY4" fmla="*/ 2652167 h 2770921"/>
              <a:gd name="connsiteX5" fmla="*/ 4424587 w 4865408"/>
              <a:gd name="connsiteY5" fmla="*/ 2706927 h 2770921"/>
              <a:gd name="connsiteX6" fmla="*/ 4737007 w 4865408"/>
              <a:gd name="connsiteY6" fmla="*/ 1667506 h 2770921"/>
              <a:gd name="connsiteX7" fmla="*/ 4607156 w 4865408"/>
              <a:gd name="connsiteY7" fmla="*/ 111834 h 2770921"/>
              <a:gd name="connsiteX8" fmla="*/ 1970947 w 4865408"/>
              <a:gd name="connsiteY8" fmla="*/ 127825 h 2770921"/>
              <a:gd name="connsiteX0" fmla="*/ 1970947 w 4865408"/>
              <a:gd name="connsiteY0" fmla="*/ 127825 h 3079061"/>
              <a:gd name="connsiteX1" fmla="*/ 371058 w 4865408"/>
              <a:gd name="connsiteY1" fmla="*/ 162536 h 3079061"/>
              <a:gd name="connsiteX2" fmla="*/ 4987 w 4865408"/>
              <a:gd name="connsiteY2" fmla="*/ 1698900 h 3079061"/>
              <a:gd name="connsiteX3" fmla="*/ 523147 w 4865408"/>
              <a:gd name="connsiteY3" fmla="*/ 2601251 h 3079061"/>
              <a:gd name="connsiteX4" fmla="*/ 2533099 w 4865408"/>
              <a:gd name="connsiteY4" fmla="*/ 2652167 h 3079061"/>
              <a:gd name="connsiteX5" fmla="*/ 4181372 w 4865408"/>
              <a:gd name="connsiteY5" fmla="*/ 3045280 h 3079061"/>
              <a:gd name="connsiteX6" fmla="*/ 4737007 w 4865408"/>
              <a:gd name="connsiteY6" fmla="*/ 1667506 h 3079061"/>
              <a:gd name="connsiteX7" fmla="*/ 4607156 w 4865408"/>
              <a:gd name="connsiteY7" fmla="*/ 111834 h 3079061"/>
              <a:gd name="connsiteX8" fmla="*/ 1970947 w 4865408"/>
              <a:gd name="connsiteY8" fmla="*/ 127825 h 3079061"/>
              <a:gd name="connsiteX0" fmla="*/ 1970947 w 4865408"/>
              <a:gd name="connsiteY0" fmla="*/ 127825 h 3094546"/>
              <a:gd name="connsiteX1" fmla="*/ 371058 w 4865408"/>
              <a:gd name="connsiteY1" fmla="*/ 162536 h 3094546"/>
              <a:gd name="connsiteX2" fmla="*/ 4987 w 4865408"/>
              <a:gd name="connsiteY2" fmla="*/ 1698900 h 3094546"/>
              <a:gd name="connsiteX3" fmla="*/ 523147 w 4865408"/>
              <a:gd name="connsiteY3" fmla="*/ 2601251 h 3094546"/>
              <a:gd name="connsiteX4" fmla="*/ 2533099 w 4865408"/>
              <a:gd name="connsiteY4" fmla="*/ 2770590 h 3094546"/>
              <a:gd name="connsiteX5" fmla="*/ 4181372 w 4865408"/>
              <a:gd name="connsiteY5" fmla="*/ 3045280 h 3094546"/>
              <a:gd name="connsiteX6" fmla="*/ 4737007 w 4865408"/>
              <a:gd name="connsiteY6" fmla="*/ 1667506 h 3094546"/>
              <a:gd name="connsiteX7" fmla="*/ 4607156 w 4865408"/>
              <a:gd name="connsiteY7" fmla="*/ 111834 h 3094546"/>
              <a:gd name="connsiteX8" fmla="*/ 1970947 w 4865408"/>
              <a:gd name="connsiteY8" fmla="*/ 127825 h 3094546"/>
              <a:gd name="connsiteX0" fmla="*/ 1970947 w 4788276"/>
              <a:gd name="connsiteY0" fmla="*/ 127825 h 3094546"/>
              <a:gd name="connsiteX1" fmla="*/ 371058 w 4788276"/>
              <a:gd name="connsiteY1" fmla="*/ 162536 h 3094546"/>
              <a:gd name="connsiteX2" fmla="*/ 4987 w 4788276"/>
              <a:gd name="connsiteY2" fmla="*/ 1698900 h 3094546"/>
              <a:gd name="connsiteX3" fmla="*/ 523147 w 4788276"/>
              <a:gd name="connsiteY3" fmla="*/ 2601251 h 3094546"/>
              <a:gd name="connsiteX4" fmla="*/ 2533099 w 4788276"/>
              <a:gd name="connsiteY4" fmla="*/ 2770590 h 3094546"/>
              <a:gd name="connsiteX5" fmla="*/ 4181372 w 4788276"/>
              <a:gd name="connsiteY5" fmla="*/ 3045280 h 3094546"/>
              <a:gd name="connsiteX6" fmla="*/ 4534329 w 4788276"/>
              <a:gd name="connsiteY6" fmla="*/ 1667506 h 3094546"/>
              <a:gd name="connsiteX7" fmla="*/ 4607156 w 4788276"/>
              <a:gd name="connsiteY7" fmla="*/ 111834 h 3094546"/>
              <a:gd name="connsiteX8" fmla="*/ 1970947 w 4788276"/>
              <a:gd name="connsiteY8" fmla="*/ 127825 h 3094546"/>
              <a:gd name="connsiteX0" fmla="*/ 1972986 w 4790317"/>
              <a:gd name="connsiteY0" fmla="*/ 127825 h 3092874"/>
              <a:gd name="connsiteX1" fmla="*/ 373097 w 4790317"/>
              <a:gd name="connsiteY1" fmla="*/ 162536 h 3092874"/>
              <a:gd name="connsiteX2" fmla="*/ 7026 w 4790317"/>
              <a:gd name="connsiteY2" fmla="*/ 1698900 h 3092874"/>
              <a:gd name="connsiteX3" fmla="*/ 565722 w 4790317"/>
              <a:gd name="connsiteY3" fmla="*/ 2719674 h 3092874"/>
              <a:gd name="connsiteX4" fmla="*/ 2535138 w 4790317"/>
              <a:gd name="connsiteY4" fmla="*/ 2770590 h 3092874"/>
              <a:gd name="connsiteX5" fmla="*/ 4183411 w 4790317"/>
              <a:gd name="connsiteY5" fmla="*/ 3045280 h 3092874"/>
              <a:gd name="connsiteX6" fmla="*/ 4536368 w 4790317"/>
              <a:gd name="connsiteY6" fmla="*/ 1667506 h 3092874"/>
              <a:gd name="connsiteX7" fmla="*/ 4609195 w 4790317"/>
              <a:gd name="connsiteY7" fmla="*/ 111834 h 3092874"/>
              <a:gd name="connsiteX8" fmla="*/ 1972986 w 4790317"/>
              <a:gd name="connsiteY8" fmla="*/ 127825 h 3092874"/>
              <a:gd name="connsiteX0" fmla="*/ 2033966 w 4851296"/>
              <a:gd name="connsiteY0" fmla="*/ 127825 h 3092874"/>
              <a:gd name="connsiteX1" fmla="*/ 434077 w 4851296"/>
              <a:gd name="connsiteY1" fmla="*/ 162536 h 3092874"/>
              <a:gd name="connsiteX2" fmla="*/ 49858 w 4851296"/>
              <a:gd name="connsiteY2" fmla="*/ 1195688 h 3092874"/>
              <a:gd name="connsiteX3" fmla="*/ 68006 w 4851296"/>
              <a:gd name="connsiteY3" fmla="*/ 1698900 h 3092874"/>
              <a:gd name="connsiteX4" fmla="*/ 626702 w 4851296"/>
              <a:gd name="connsiteY4" fmla="*/ 2719674 h 3092874"/>
              <a:gd name="connsiteX5" fmla="*/ 2596118 w 4851296"/>
              <a:gd name="connsiteY5" fmla="*/ 2770590 h 3092874"/>
              <a:gd name="connsiteX6" fmla="*/ 4244391 w 4851296"/>
              <a:gd name="connsiteY6" fmla="*/ 3045280 h 3092874"/>
              <a:gd name="connsiteX7" fmla="*/ 4597348 w 4851296"/>
              <a:gd name="connsiteY7" fmla="*/ 1667506 h 3092874"/>
              <a:gd name="connsiteX8" fmla="*/ 4670175 w 4851296"/>
              <a:gd name="connsiteY8" fmla="*/ 111834 h 3092874"/>
              <a:gd name="connsiteX9" fmla="*/ 2033966 w 4851296"/>
              <a:gd name="connsiteY9" fmla="*/ 127825 h 3092874"/>
              <a:gd name="connsiteX0" fmla="*/ 1992055 w 4809385"/>
              <a:gd name="connsiteY0" fmla="*/ 127825 h 3092874"/>
              <a:gd name="connsiteX1" fmla="*/ 392166 w 4809385"/>
              <a:gd name="connsiteY1" fmla="*/ 162536 h 3092874"/>
              <a:gd name="connsiteX2" fmla="*/ 7947 w 4809385"/>
              <a:gd name="connsiteY2" fmla="*/ 1195688 h 3092874"/>
              <a:gd name="connsiteX3" fmla="*/ 350382 w 4809385"/>
              <a:gd name="connsiteY3" fmla="*/ 1817322 h 3092874"/>
              <a:gd name="connsiteX4" fmla="*/ 584791 w 4809385"/>
              <a:gd name="connsiteY4" fmla="*/ 2719674 h 3092874"/>
              <a:gd name="connsiteX5" fmla="*/ 2554207 w 4809385"/>
              <a:gd name="connsiteY5" fmla="*/ 2770590 h 3092874"/>
              <a:gd name="connsiteX6" fmla="*/ 4202480 w 4809385"/>
              <a:gd name="connsiteY6" fmla="*/ 3045280 h 3092874"/>
              <a:gd name="connsiteX7" fmla="*/ 4555437 w 4809385"/>
              <a:gd name="connsiteY7" fmla="*/ 1667506 h 3092874"/>
              <a:gd name="connsiteX8" fmla="*/ 4628264 w 4809385"/>
              <a:gd name="connsiteY8" fmla="*/ 111834 h 3092874"/>
              <a:gd name="connsiteX9" fmla="*/ 1992055 w 4809385"/>
              <a:gd name="connsiteY9" fmla="*/ 127825 h 3092874"/>
              <a:gd name="connsiteX0" fmla="*/ 1992055 w 4809385"/>
              <a:gd name="connsiteY0" fmla="*/ 127825 h 3092874"/>
              <a:gd name="connsiteX1" fmla="*/ 392166 w 4809385"/>
              <a:gd name="connsiteY1" fmla="*/ 162536 h 3092874"/>
              <a:gd name="connsiteX2" fmla="*/ 7947 w 4809385"/>
              <a:gd name="connsiteY2" fmla="*/ 789667 h 3092874"/>
              <a:gd name="connsiteX3" fmla="*/ 350382 w 4809385"/>
              <a:gd name="connsiteY3" fmla="*/ 1817322 h 3092874"/>
              <a:gd name="connsiteX4" fmla="*/ 584791 w 4809385"/>
              <a:gd name="connsiteY4" fmla="*/ 2719674 h 3092874"/>
              <a:gd name="connsiteX5" fmla="*/ 2554207 w 4809385"/>
              <a:gd name="connsiteY5" fmla="*/ 2770590 h 3092874"/>
              <a:gd name="connsiteX6" fmla="*/ 4202480 w 4809385"/>
              <a:gd name="connsiteY6" fmla="*/ 3045280 h 3092874"/>
              <a:gd name="connsiteX7" fmla="*/ 4555437 w 4809385"/>
              <a:gd name="connsiteY7" fmla="*/ 1667506 h 3092874"/>
              <a:gd name="connsiteX8" fmla="*/ 4628264 w 4809385"/>
              <a:gd name="connsiteY8" fmla="*/ 111834 h 3092874"/>
              <a:gd name="connsiteX9" fmla="*/ 1992055 w 4809385"/>
              <a:gd name="connsiteY9" fmla="*/ 127825 h 3092874"/>
              <a:gd name="connsiteX0" fmla="*/ 1996157 w 4813487"/>
              <a:gd name="connsiteY0" fmla="*/ 127825 h 3092874"/>
              <a:gd name="connsiteX1" fmla="*/ 396268 w 4813487"/>
              <a:gd name="connsiteY1" fmla="*/ 162536 h 3092874"/>
              <a:gd name="connsiteX2" fmla="*/ 12049 w 4813487"/>
              <a:gd name="connsiteY2" fmla="*/ 789667 h 3092874"/>
              <a:gd name="connsiteX3" fmla="*/ 232877 w 4813487"/>
              <a:gd name="connsiteY3" fmla="*/ 1817322 h 3092874"/>
              <a:gd name="connsiteX4" fmla="*/ 588893 w 4813487"/>
              <a:gd name="connsiteY4" fmla="*/ 2719674 h 3092874"/>
              <a:gd name="connsiteX5" fmla="*/ 2558309 w 4813487"/>
              <a:gd name="connsiteY5" fmla="*/ 2770590 h 3092874"/>
              <a:gd name="connsiteX6" fmla="*/ 4206582 w 4813487"/>
              <a:gd name="connsiteY6" fmla="*/ 3045280 h 3092874"/>
              <a:gd name="connsiteX7" fmla="*/ 4559539 w 4813487"/>
              <a:gd name="connsiteY7" fmla="*/ 1667506 h 3092874"/>
              <a:gd name="connsiteX8" fmla="*/ 4632366 w 4813487"/>
              <a:gd name="connsiteY8" fmla="*/ 111834 h 3092874"/>
              <a:gd name="connsiteX9" fmla="*/ 1996157 w 4813487"/>
              <a:gd name="connsiteY9" fmla="*/ 127825 h 3092874"/>
              <a:gd name="connsiteX0" fmla="*/ 1994461 w 4811791"/>
              <a:gd name="connsiteY0" fmla="*/ 127825 h 3093817"/>
              <a:gd name="connsiteX1" fmla="*/ 394572 w 4811791"/>
              <a:gd name="connsiteY1" fmla="*/ 162536 h 3093817"/>
              <a:gd name="connsiteX2" fmla="*/ 10353 w 4811791"/>
              <a:gd name="connsiteY2" fmla="*/ 789667 h 3093817"/>
              <a:gd name="connsiteX3" fmla="*/ 231181 w 4811791"/>
              <a:gd name="connsiteY3" fmla="*/ 1817322 h 3093817"/>
              <a:gd name="connsiteX4" fmla="*/ 343981 w 4811791"/>
              <a:gd name="connsiteY4" fmla="*/ 2652004 h 3093817"/>
              <a:gd name="connsiteX5" fmla="*/ 2556613 w 4811791"/>
              <a:gd name="connsiteY5" fmla="*/ 2770590 h 3093817"/>
              <a:gd name="connsiteX6" fmla="*/ 4204886 w 4811791"/>
              <a:gd name="connsiteY6" fmla="*/ 3045280 h 3093817"/>
              <a:gd name="connsiteX7" fmla="*/ 4557843 w 4811791"/>
              <a:gd name="connsiteY7" fmla="*/ 1667506 h 3093817"/>
              <a:gd name="connsiteX8" fmla="*/ 4630670 w 4811791"/>
              <a:gd name="connsiteY8" fmla="*/ 111834 h 3093817"/>
              <a:gd name="connsiteX9" fmla="*/ 1994461 w 4811791"/>
              <a:gd name="connsiteY9" fmla="*/ 127825 h 3093817"/>
              <a:gd name="connsiteX0" fmla="*/ 1997007 w 4814337"/>
              <a:gd name="connsiteY0" fmla="*/ 127825 h 3093817"/>
              <a:gd name="connsiteX1" fmla="*/ 397118 w 4814337"/>
              <a:gd name="connsiteY1" fmla="*/ 162536 h 3093817"/>
              <a:gd name="connsiteX2" fmla="*/ 12899 w 4814337"/>
              <a:gd name="connsiteY2" fmla="*/ 789667 h 3093817"/>
              <a:gd name="connsiteX3" fmla="*/ 179679 w 4814337"/>
              <a:gd name="connsiteY3" fmla="*/ 1732735 h 3093817"/>
              <a:gd name="connsiteX4" fmla="*/ 346527 w 4814337"/>
              <a:gd name="connsiteY4" fmla="*/ 2652004 h 3093817"/>
              <a:gd name="connsiteX5" fmla="*/ 2559159 w 4814337"/>
              <a:gd name="connsiteY5" fmla="*/ 2770590 h 3093817"/>
              <a:gd name="connsiteX6" fmla="*/ 4207432 w 4814337"/>
              <a:gd name="connsiteY6" fmla="*/ 3045280 h 3093817"/>
              <a:gd name="connsiteX7" fmla="*/ 4560389 w 4814337"/>
              <a:gd name="connsiteY7" fmla="*/ 1667506 h 3093817"/>
              <a:gd name="connsiteX8" fmla="*/ 4633216 w 4814337"/>
              <a:gd name="connsiteY8" fmla="*/ 111834 h 3093817"/>
              <a:gd name="connsiteX9" fmla="*/ 1997007 w 4814337"/>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35836"/>
              <a:gd name="connsiteY0" fmla="*/ 134747 h 3095028"/>
              <a:gd name="connsiteX1" fmla="*/ 462027 w 4835836"/>
              <a:gd name="connsiteY1" fmla="*/ 169458 h 3095028"/>
              <a:gd name="connsiteX2" fmla="*/ 10249 w 4835836"/>
              <a:gd name="connsiteY2" fmla="*/ 728919 h 3095028"/>
              <a:gd name="connsiteX3" fmla="*/ 244588 w 4835836"/>
              <a:gd name="connsiteY3" fmla="*/ 1739657 h 3095028"/>
              <a:gd name="connsiteX4" fmla="*/ 411436 w 4835836"/>
              <a:gd name="connsiteY4" fmla="*/ 2658926 h 3095028"/>
              <a:gd name="connsiteX5" fmla="*/ 2624068 w 4835836"/>
              <a:gd name="connsiteY5" fmla="*/ 2777512 h 3095028"/>
              <a:gd name="connsiteX6" fmla="*/ 4272341 w 4835836"/>
              <a:gd name="connsiteY6" fmla="*/ 3052202 h 3095028"/>
              <a:gd name="connsiteX7" fmla="*/ 4461020 w 4835836"/>
              <a:gd name="connsiteY7" fmla="*/ 1767920 h 3095028"/>
              <a:gd name="connsiteX8" fmla="*/ 4698125 w 4835836"/>
              <a:gd name="connsiteY8" fmla="*/ 118756 h 3095028"/>
              <a:gd name="connsiteX9" fmla="*/ 2061916 w 4835836"/>
              <a:gd name="connsiteY9" fmla="*/ 134747 h 3095028"/>
              <a:gd name="connsiteX0" fmla="*/ 2061479 w 4835399"/>
              <a:gd name="connsiteY0" fmla="*/ 134747 h 3095027"/>
              <a:gd name="connsiteX1" fmla="*/ 461590 w 4835399"/>
              <a:gd name="connsiteY1" fmla="*/ 169458 h 3095027"/>
              <a:gd name="connsiteX2" fmla="*/ 9812 w 4835399"/>
              <a:gd name="connsiteY2" fmla="*/ 728919 h 3095027"/>
              <a:gd name="connsiteX3" fmla="*/ 171203 w 4835399"/>
              <a:gd name="connsiteY3" fmla="*/ 1777868 h 3095027"/>
              <a:gd name="connsiteX4" fmla="*/ 410999 w 4835399"/>
              <a:gd name="connsiteY4" fmla="*/ 2658926 h 3095027"/>
              <a:gd name="connsiteX5" fmla="*/ 2623631 w 4835399"/>
              <a:gd name="connsiteY5" fmla="*/ 2777512 h 3095027"/>
              <a:gd name="connsiteX6" fmla="*/ 4271904 w 4835399"/>
              <a:gd name="connsiteY6" fmla="*/ 3052202 h 3095027"/>
              <a:gd name="connsiteX7" fmla="*/ 4460583 w 4835399"/>
              <a:gd name="connsiteY7" fmla="*/ 1767920 h 3095027"/>
              <a:gd name="connsiteX8" fmla="*/ 4697688 w 4835399"/>
              <a:gd name="connsiteY8" fmla="*/ 118756 h 3095027"/>
              <a:gd name="connsiteX9" fmla="*/ 2061479 w 4835399"/>
              <a:gd name="connsiteY9" fmla="*/ 134747 h 3095027"/>
              <a:gd name="connsiteX0" fmla="*/ 2060374 w 4834294"/>
              <a:gd name="connsiteY0" fmla="*/ 134747 h 3095027"/>
              <a:gd name="connsiteX1" fmla="*/ 460485 w 4834294"/>
              <a:gd name="connsiteY1" fmla="*/ 169458 h 3095027"/>
              <a:gd name="connsiteX2" fmla="*/ 8707 w 4834294"/>
              <a:gd name="connsiteY2" fmla="*/ 728919 h 3095027"/>
              <a:gd name="connsiteX3" fmla="*/ 170098 w 4834294"/>
              <a:gd name="connsiteY3" fmla="*/ 1777868 h 3095027"/>
              <a:gd name="connsiteX4" fmla="*/ 263998 w 4834294"/>
              <a:gd name="connsiteY4" fmla="*/ 2658926 h 3095027"/>
              <a:gd name="connsiteX5" fmla="*/ 2622526 w 4834294"/>
              <a:gd name="connsiteY5" fmla="*/ 2777512 h 3095027"/>
              <a:gd name="connsiteX6" fmla="*/ 4270799 w 4834294"/>
              <a:gd name="connsiteY6" fmla="*/ 3052202 h 3095027"/>
              <a:gd name="connsiteX7" fmla="*/ 4459478 w 4834294"/>
              <a:gd name="connsiteY7" fmla="*/ 1767920 h 3095027"/>
              <a:gd name="connsiteX8" fmla="*/ 4696583 w 4834294"/>
              <a:gd name="connsiteY8" fmla="*/ 118756 h 3095027"/>
              <a:gd name="connsiteX9" fmla="*/ 2060374 w 4834294"/>
              <a:gd name="connsiteY9" fmla="*/ 134747 h 3095027"/>
              <a:gd name="connsiteX0" fmla="*/ 2060374 w 4834294"/>
              <a:gd name="connsiteY0" fmla="*/ 134747 h 3095027"/>
              <a:gd name="connsiteX1" fmla="*/ 460485 w 4834294"/>
              <a:gd name="connsiteY1" fmla="*/ 169458 h 3095027"/>
              <a:gd name="connsiteX2" fmla="*/ 8707 w 4834294"/>
              <a:gd name="connsiteY2" fmla="*/ 728919 h 3095027"/>
              <a:gd name="connsiteX3" fmla="*/ 170098 w 4834294"/>
              <a:gd name="connsiteY3" fmla="*/ 1612290 h 3095027"/>
              <a:gd name="connsiteX4" fmla="*/ 263998 w 4834294"/>
              <a:gd name="connsiteY4" fmla="*/ 2658926 h 3095027"/>
              <a:gd name="connsiteX5" fmla="*/ 2622526 w 4834294"/>
              <a:gd name="connsiteY5" fmla="*/ 2777512 h 3095027"/>
              <a:gd name="connsiteX6" fmla="*/ 4270799 w 4834294"/>
              <a:gd name="connsiteY6" fmla="*/ 3052202 h 3095027"/>
              <a:gd name="connsiteX7" fmla="*/ 4459478 w 4834294"/>
              <a:gd name="connsiteY7" fmla="*/ 1767920 h 3095027"/>
              <a:gd name="connsiteX8" fmla="*/ 4696583 w 4834294"/>
              <a:gd name="connsiteY8" fmla="*/ 118756 h 3095027"/>
              <a:gd name="connsiteX9" fmla="*/ 2060374 w 4834294"/>
              <a:gd name="connsiteY9" fmla="*/ 134747 h 3095027"/>
              <a:gd name="connsiteX0" fmla="*/ 2060374 w 4834294"/>
              <a:gd name="connsiteY0" fmla="*/ 134747 h 3095027"/>
              <a:gd name="connsiteX1" fmla="*/ 460485 w 4834294"/>
              <a:gd name="connsiteY1" fmla="*/ 169458 h 3095027"/>
              <a:gd name="connsiteX2" fmla="*/ 8706 w 4834294"/>
              <a:gd name="connsiteY2" fmla="*/ 665236 h 3095027"/>
              <a:gd name="connsiteX3" fmla="*/ 170098 w 4834294"/>
              <a:gd name="connsiteY3" fmla="*/ 1612290 h 3095027"/>
              <a:gd name="connsiteX4" fmla="*/ 263998 w 4834294"/>
              <a:gd name="connsiteY4" fmla="*/ 2658926 h 3095027"/>
              <a:gd name="connsiteX5" fmla="*/ 2622526 w 4834294"/>
              <a:gd name="connsiteY5" fmla="*/ 2777512 h 3095027"/>
              <a:gd name="connsiteX6" fmla="*/ 4270799 w 4834294"/>
              <a:gd name="connsiteY6" fmla="*/ 3052202 h 3095027"/>
              <a:gd name="connsiteX7" fmla="*/ 4459478 w 4834294"/>
              <a:gd name="connsiteY7" fmla="*/ 1767920 h 3095027"/>
              <a:gd name="connsiteX8" fmla="*/ 4696583 w 4834294"/>
              <a:gd name="connsiteY8" fmla="*/ 118756 h 3095027"/>
              <a:gd name="connsiteX9" fmla="*/ 2060374 w 4834294"/>
              <a:gd name="connsiteY9" fmla="*/ 134747 h 3095027"/>
              <a:gd name="connsiteX0" fmla="*/ 1997705 w 4771625"/>
              <a:gd name="connsiteY0" fmla="*/ 134747 h 3095027"/>
              <a:gd name="connsiteX1" fmla="*/ 397816 w 4771625"/>
              <a:gd name="connsiteY1" fmla="*/ 169458 h 3095027"/>
              <a:gd name="connsiteX2" fmla="*/ 18984 w 4771625"/>
              <a:gd name="connsiteY2" fmla="*/ 499658 h 3095027"/>
              <a:gd name="connsiteX3" fmla="*/ 107429 w 4771625"/>
              <a:gd name="connsiteY3" fmla="*/ 1612290 h 3095027"/>
              <a:gd name="connsiteX4" fmla="*/ 201329 w 4771625"/>
              <a:gd name="connsiteY4" fmla="*/ 2658926 h 3095027"/>
              <a:gd name="connsiteX5" fmla="*/ 2559857 w 4771625"/>
              <a:gd name="connsiteY5" fmla="*/ 2777512 h 3095027"/>
              <a:gd name="connsiteX6" fmla="*/ 4208130 w 4771625"/>
              <a:gd name="connsiteY6" fmla="*/ 3052202 h 3095027"/>
              <a:gd name="connsiteX7" fmla="*/ 4396809 w 4771625"/>
              <a:gd name="connsiteY7" fmla="*/ 1767920 h 3095027"/>
              <a:gd name="connsiteX8" fmla="*/ 4633914 w 4771625"/>
              <a:gd name="connsiteY8" fmla="*/ 118756 h 3095027"/>
              <a:gd name="connsiteX9" fmla="*/ 1997705 w 4771625"/>
              <a:gd name="connsiteY9" fmla="*/ 134747 h 3095027"/>
              <a:gd name="connsiteX0" fmla="*/ 1997705 w 4771625"/>
              <a:gd name="connsiteY0" fmla="*/ 134747 h 2902918"/>
              <a:gd name="connsiteX1" fmla="*/ 397816 w 4771625"/>
              <a:gd name="connsiteY1" fmla="*/ 169458 h 2902918"/>
              <a:gd name="connsiteX2" fmla="*/ 18984 w 4771625"/>
              <a:gd name="connsiteY2" fmla="*/ 499658 h 2902918"/>
              <a:gd name="connsiteX3" fmla="*/ 107429 w 4771625"/>
              <a:gd name="connsiteY3" fmla="*/ 1612290 h 2902918"/>
              <a:gd name="connsiteX4" fmla="*/ 201329 w 4771625"/>
              <a:gd name="connsiteY4" fmla="*/ 2658926 h 2902918"/>
              <a:gd name="connsiteX5" fmla="*/ 2559857 w 4771625"/>
              <a:gd name="connsiteY5" fmla="*/ 2777512 h 2902918"/>
              <a:gd name="connsiteX6" fmla="*/ 4441562 w 4771625"/>
              <a:gd name="connsiteY6" fmla="*/ 2835679 h 2902918"/>
              <a:gd name="connsiteX7" fmla="*/ 4396809 w 4771625"/>
              <a:gd name="connsiteY7" fmla="*/ 1767920 h 2902918"/>
              <a:gd name="connsiteX8" fmla="*/ 4633914 w 4771625"/>
              <a:gd name="connsiteY8" fmla="*/ 118756 h 2902918"/>
              <a:gd name="connsiteX9" fmla="*/ 1997705 w 4771625"/>
              <a:gd name="connsiteY9" fmla="*/ 134747 h 2902918"/>
              <a:gd name="connsiteX0" fmla="*/ 1997705 w 4797016"/>
              <a:gd name="connsiteY0" fmla="*/ 112117 h 2902726"/>
              <a:gd name="connsiteX1" fmla="*/ 397816 w 4797016"/>
              <a:gd name="connsiteY1" fmla="*/ 146828 h 2902726"/>
              <a:gd name="connsiteX2" fmla="*/ 18984 w 4797016"/>
              <a:gd name="connsiteY2" fmla="*/ 477028 h 2902726"/>
              <a:gd name="connsiteX3" fmla="*/ 107429 w 4797016"/>
              <a:gd name="connsiteY3" fmla="*/ 1589660 h 2902726"/>
              <a:gd name="connsiteX4" fmla="*/ 201329 w 4797016"/>
              <a:gd name="connsiteY4" fmla="*/ 2636296 h 2902726"/>
              <a:gd name="connsiteX5" fmla="*/ 2559857 w 4797016"/>
              <a:gd name="connsiteY5" fmla="*/ 2754882 h 2902726"/>
              <a:gd name="connsiteX6" fmla="*/ 4441562 w 4797016"/>
              <a:gd name="connsiteY6" fmla="*/ 2813049 h 2902726"/>
              <a:gd name="connsiteX7" fmla="*/ 4498936 w 4797016"/>
              <a:gd name="connsiteY7" fmla="*/ 1439610 h 2902726"/>
              <a:gd name="connsiteX8" fmla="*/ 4633914 w 4797016"/>
              <a:gd name="connsiteY8" fmla="*/ 96126 h 2902726"/>
              <a:gd name="connsiteX9" fmla="*/ 1997705 w 4797016"/>
              <a:gd name="connsiteY9" fmla="*/ 112117 h 2902726"/>
              <a:gd name="connsiteX0" fmla="*/ 1997705 w 4797016"/>
              <a:gd name="connsiteY0" fmla="*/ 112117 h 2843184"/>
              <a:gd name="connsiteX1" fmla="*/ 397816 w 4797016"/>
              <a:gd name="connsiteY1" fmla="*/ 146828 h 2843184"/>
              <a:gd name="connsiteX2" fmla="*/ 18984 w 4797016"/>
              <a:gd name="connsiteY2" fmla="*/ 477028 h 2843184"/>
              <a:gd name="connsiteX3" fmla="*/ 107429 w 4797016"/>
              <a:gd name="connsiteY3" fmla="*/ 1589660 h 2843184"/>
              <a:gd name="connsiteX4" fmla="*/ 201329 w 4797016"/>
              <a:gd name="connsiteY4" fmla="*/ 2636296 h 2843184"/>
              <a:gd name="connsiteX5" fmla="*/ 2559857 w 4797016"/>
              <a:gd name="connsiteY5" fmla="*/ 2754882 h 2843184"/>
              <a:gd name="connsiteX6" fmla="*/ 4558278 w 4797016"/>
              <a:gd name="connsiteY6" fmla="*/ 2736630 h 2843184"/>
              <a:gd name="connsiteX7" fmla="*/ 4498936 w 4797016"/>
              <a:gd name="connsiteY7" fmla="*/ 1439610 h 2843184"/>
              <a:gd name="connsiteX8" fmla="*/ 4633914 w 4797016"/>
              <a:gd name="connsiteY8" fmla="*/ 96126 h 2843184"/>
              <a:gd name="connsiteX9" fmla="*/ 1997705 w 4797016"/>
              <a:gd name="connsiteY9" fmla="*/ 112117 h 2843184"/>
              <a:gd name="connsiteX0" fmla="*/ 1991152 w 4790463"/>
              <a:gd name="connsiteY0" fmla="*/ 112117 h 2843184"/>
              <a:gd name="connsiteX1" fmla="*/ 391263 w 4790463"/>
              <a:gd name="connsiteY1" fmla="*/ 146828 h 2843184"/>
              <a:gd name="connsiteX2" fmla="*/ 12431 w 4790463"/>
              <a:gd name="connsiteY2" fmla="*/ 477028 h 2843184"/>
              <a:gd name="connsiteX3" fmla="*/ 100876 w 4790463"/>
              <a:gd name="connsiteY3" fmla="*/ 1589660 h 2843184"/>
              <a:gd name="connsiteX4" fmla="*/ 194776 w 4790463"/>
              <a:gd name="connsiteY4" fmla="*/ 2636296 h 2843184"/>
              <a:gd name="connsiteX5" fmla="*/ 2349051 w 4790463"/>
              <a:gd name="connsiteY5" fmla="*/ 2754882 h 2843184"/>
              <a:gd name="connsiteX6" fmla="*/ 4551725 w 4790463"/>
              <a:gd name="connsiteY6" fmla="*/ 2736630 h 2843184"/>
              <a:gd name="connsiteX7" fmla="*/ 4492383 w 4790463"/>
              <a:gd name="connsiteY7" fmla="*/ 1439610 h 2843184"/>
              <a:gd name="connsiteX8" fmla="*/ 4627361 w 4790463"/>
              <a:gd name="connsiteY8" fmla="*/ 96126 h 2843184"/>
              <a:gd name="connsiteX9" fmla="*/ 1991152 w 4790463"/>
              <a:gd name="connsiteY9" fmla="*/ 112117 h 2843184"/>
              <a:gd name="connsiteX0" fmla="*/ 1991152 w 4790463"/>
              <a:gd name="connsiteY0" fmla="*/ 112117 h 2848720"/>
              <a:gd name="connsiteX1" fmla="*/ 391263 w 4790463"/>
              <a:gd name="connsiteY1" fmla="*/ 146828 h 2848720"/>
              <a:gd name="connsiteX2" fmla="*/ 12431 w 4790463"/>
              <a:gd name="connsiteY2" fmla="*/ 477028 h 2848720"/>
              <a:gd name="connsiteX3" fmla="*/ 100876 w 4790463"/>
              <a:gd name="connsiteY3" fmla="*/ 1589660 h 2848720"/>
              <a:gd name="connsiteX4" fmla="*/ 194776 w 4790463"/>
              <a:gd name="connsiteY4" fmla="*/ 2763662 h 2848720"/>
              <a:gd name="connsiteX5" fmla="*/ 2349051 w 4790463"/>
              <a:gd name="connsiteY5" fmla="*/ 2754882 h 2848720"/>
              <a:gd name="connsiteX6" fmla="*/ 4551725 w 4790463"/>
              <a:gd name="connsiteY6" fmla="*/ 2736630 h 2848720"/>
              <a:gd name="connsiteX7" fmla="*/ 4492383 w 4790463"/>
              <a:gd name="connsiteY7" fmla="*/ 1439610 h 2848720"/>
              <a:gd name="connsiteX8" fmla="*/ 4627361 w 4790463"/>
              <a:gd name="connsiteY8" fmla="*/ 96126 h 2848720"/>
              <a:gd name="connsiteX9" fmla="*/ 1991152 w 4790463"/>
              <a:gd name="connsiteY9" fmla="*/ 112117 h 2848720"/>
              <a:gd name="connsiteX0" fmla="*/ 1982944 w 4782255"/>
              <a:gd name="connsiteY0" fmla="*/ 112117 h 2848721"/>
              <a:gd name="connsiteX1" fmla="*/ 383055 w 4782255"/>
              <a:gd name="connsiteY1" fmla="*/ 146828 h 2848721"/>
              <a:gd name="connsiteX2" fmla="*/ 4223 w 4782255"/>
              <a:gd name="connsiteY2" fmla="*/ 477028 h 2848721"/>
              <a:gd name="connsiteX3" fmla="*/ 180206 w 4782255"/>
              <a:gd name="connsiteY3" fmla="*/ 1589660 h 2848721"/>
              <a:gd name="connsiteX4" fmla="*/ 186568 w 4782255"/>
              <a:gd name="connsiteY4" fmla="*/ 2763662 h 2848721"/>
              <a:gd name="connsiteX5" fmla="*/ 2340843 w 4782255"/>
              <a:gd name="connsiteY5" fmla="*/ 2754882 h 2848721"/>
              <a:gd name="connsiteX6" fmla="*/ 4543517 w 4782255"/>
              <a:gd name="connsiteY6" fmla="*/ 2736630 h 2848721"/>
              <a:gd name="connsiteX7" fmla="*/ 4484175 w 4782255"/>
              <a:gd name="connsiteY7" fmla="*/ 1439610 h 2848721"/>
              <a:gd name="connsiteX8" fmla="*/ 4619153 w 4782255"/>
              <a:gd name="connsiteY8" fmla="*/ 96126 h 2848721"/>
              <a:gd name="connsiteX9" fmla="*/ 1982944 w 4782255"/>
              <a:gd name="connsiteY9" fmla="*/ 112117 h 2848721"/>
              <a:gd name="connsiteX0" fmla="*/ 1676563 w 4804641"/>
              <a:gd name="connsiteY0" fmla="*/ 206957 h 2816195"/>
              <a:gd name="connsiteX1" fmla="*/ 383055 w 4804641"/>
              <a:gd name="connsiteY1" fmla="*/ 114302 h 2816195"/>
              <a:gd name="connsiteX2" fmla="*/ 4223 w 4804641"/>
              <a:gd name="connsiteY2" fmla="*/ 444502 h 2816195"/>
              <a:gd name="connsiteX3" fmla="*/ 180206 w 4804641"/>
              <a:gd name="connsiteY3" fmla="*/ 1557134 h 2816195"/>
              <a:gd name="connsiteX4" fmla="*/ 186568 w 4804641"/>
              <a:gd name="connsiteY4" fmla="*/ 2731136 h 2816195"/>
              <a:gd name="connsiteX5" fmla="*/ 2340843 w 4804641"/>
              <a:gd name="connsiteY5" fmla="*/ 2722356 h 2816195"/>
              <a:gd name="connsiteX6" fmla="*/ 4543517 w 4804641"/>
              <a:gd name="connsiteY6" fmla="*/ 2704104 h 2816195"/>
              <a:gd name="connsiteX7" fmla="*/ 4484175 w 4804641"/>
              <a:gd name="connsiteY7" fmla="*/ 1407084 h 2816195"/>
              <a:gd name="connsiteX8" fmla="*/ 4619153 w 4804641"/>
              <a:gd name="connsiteY8" fmla="*/ 63600 h 2816195"/>
              <a:gd name="connsiteX9" fmla="*/ 1676563 w 4804641"/>
              <a:gd name="connsiteY9" fmla="*/ 206957 h 2816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04641" h="2816195">
                <a:moveTo>
                  <a:pt x="1676563" y="206957"/>
                </a:moveTo>
                <a:cubicBezTo>
                  <a:pt x="1245394" y="176072"/>
                  <a:pt x="661778" y="74711"/>
                  <a:pt x="383055" y="114302"/>
                </a:cubicBezTo>
                <a:cubicBezTo>
                  <a:pt x="104332" y="153893"/>
                  <a:pt x="38031" y="204030"/>
                  <a:pt x="4223" y="444502"/>
                </a:cubicBezTo>
                <a:cubicBezTo>
                  <a:pt x="-29585" y="684974"/>
                  <a:pt x="149815" y="1176028"/>
                  <a:pt x="180206" y="1557134"/>
                </a:cubicBezTo>
                <a:cubicBezTo>
                  <a:pt x="210597" y="1938240"/>
                  <a:pt x="-173538" y="2536932"/>
                  <a:pt x="186568" y="2731136"/>
                </a:cubicBezTo>
                <a:cubicBezTo>
                  <a:pt x="546674" y="2925340"/>
                  <a:pt x="1614685" y="2726861"/>
                  <a:pt x="2340843" y="2722356"/>
                </a:cubicBezTo>
                <a:cubicBezTo>
                  <a:pt x="3067001" y="2717851"/>
                  <a:pt x="4186295" y="2923316"/>
                  <a:pt x="4543517" y="2704104"/>
                </a:cubicBezTo>
                <a:cubicBezTo>
                  <a:pt x="4900739" y="2484892"/>
                  <a:pt x="4440995" y="1814223"/>
                  <a:pt x="4484175" y="1407084"/>
                </a:cubicBezTo>
                <a:cubicBezTo>
                  <a:pt x="4527355" y="999945"/>
                  <a:pt x="5087088" y="263621"/>
                  <a:pt x="4619153" y="63600"/>
                </a:cubicBezTo>
                <a:cubicBezTo>
                  <a:pt x="4151218" y="-136421"/>
                  <a:pt x="2382579" y="198507"/>
                  <a:pt x="1676563" y="206957"/>
                </a:cubicBezTo>
                <a:close/>
              </a:path>
            </a:pathLst>
          </a:custGeom>
          <a:solidFill>
            <a:srgbClr val="34736B"/>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2400" b="1" i="0" u="none" strike="noStrike" kern="1200" cap="none" spc="0" normalizeH="0" baseline="0" noProof="0">
              <a:ln>
                <a:noFill/>
              </a:ln>
              <a:solidFill>
                <a:srgbClr val="FFFFFF"/>
              </a:solidFill>
              <a:effectLst/>
              <a:uLnTx/>
              <a:uFillTx/>
              <a:latin typeface="Jost Medium"/>
              <a:ea typeface="Jost Medium"/>
            </a:endParaRPr>
          </a:p>
        </p:txBody>
      </p:sp>
      <p:sp>
        <p:nvSpPr>
          <p:cNvPr id="12" name="Frihandsfigur: Form 11">
            <a:extLst>
              <a:ext uri="{FF2B5EF4-FFF2-40B4-BE49-F238E27FC236}">
                <a16:creationId xmlns:a16="http://schemas.microsoft.com/office/drawing/2014/main" id="{1DE58149-3701-85DC-24A8-6C1F3772A229}"/>
              </a:ext>
            </a:extLst>
          </p:cNvPr>
          <p:cNvSpPr/>
          <p:nvPr/>
        </p:nvSpPr>
        <p:spPr>
          <a:xfrm>
            <a:off x="0" y="-15240"/>
            <a:ext cx="6836773" cy="1922656"/>
          </a:xfrm>
          <a:custGeom>
            <a:avLst/>
            <a:gdLst>
              <a:gd name="connsiteX0" fmla="*/ 0 w 6836773"/>
              <a:gd name="connsiteY0" fmla="*/ 0 h 1922656"/>
              <a:gd name="connsiteX1" fmla="*/ 6829494 w 6836773"/>
              <a:gd name="connsiteY1" fmla="*/ 0 h 1922656"/>
              <a:gd name="connsiteX2" fmla="*/ 6835520 w 6836773"/>
              <a:gd name="connsiteY2" fmla="*/ 100222 h 1922656"/>
              <a:gd name="connsiteX3" fmla="*/ 6501440 w 6836773"/>
              <a:gd name="connsiteY3" fmla="*/ 1310143 h 1922656"/>
              <a:gd name="connsiteX4" fmla="*/ 3550638 w 6836773"/>
              <a:gd name="connsiteY4" fmla="*/ 1882973 h 1922656"/>
              <a:gd name="connsiteX5" fmla="*/ 459173 w 6836773"/>
              <a:gd name="connsiteY5" fmla="*/ 1920467 h 1922656"/>
              <a:gd name="connsiteX6" fmla="*/ 0 w 6836773"/>
              <a:gd name="connsiteY6" fmla="*/ 1908870 h 1922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6773" h="1922656">
                <a:moveTo>
                  <a:pt x="0" y="0"/>
                </a:moveTo>
                <a:lnTo>
                  <a:pt x="6829494" y="0"/>
                </a:lnTo>
                <a:lnTo>
                  <a:pt x="6835520" y="100222"/>
                </a:lnTo>
                <a:cubicBezTo>
                  <a:pt x="6849827" y="588314"/>
                  <a:pt x="6741906" y="1045096"/>
                  <a:pt x="6501440" y="1310143"/>
                </a:cubicBezTo>
                <a:cubicBezTo>
                  <a:pt x="6020508" y="1840238"/>
                  <a:pt x="5198968" y="1935069"/>
                  <a:pt x="3550638" y="1882973"/>
                </a:cubicBezTo>
                <a:cubicBezTo>
                  <a:pt x="2829493" y="1860181"/>
                  <a:pt x="1657362" y="1936312"/>
                  <a:pt x="459173" y="1920467"/>
                </a:cubicBezTo>
                <a:lnTo>
                  <a:pt x="0" y="1908870"/>
                </a:lnTo>
                <a:close/>
              </a:path>
            </a:pathLst>
          </a:custGeom>
          <a:solidFill>
            <a:schemeClr val="accent2"/>
          </a:solidFill>
          <a:ln>
            <a:noFill/>
          </a:ln>
          <a:effectLst/>
        </p:spPr>
        <p:txBody>
          <a:bodyPr wrap="square">
            <a:noAutofit/>
          </a:bodyPr>
          <a:lstStyle/>
          <a:p>
            <a:endParaRPr lang="sv-SE"/>
          </a:p>
        </p:txBody>
      </p:sp>
      <p:sp>
        <p:nvSpPr>
          <p:cNvPr id="13" name="Frihandsfigur: Form 12">
            <a:extLst>
              <a:ext uri="{FF2B5EF4-FFF2-40B4-BE49-F238E27FC236}">
                <a16:creationId xmlns:a16="http://schemas.microsoft.com/office/drawing/2014/main" id="{7DF5F319-0E58-BBE6-B00F-5E3F680D6EF4}"/>
              </a:ext>
            </a:extLst>
          </p:cNvPr>
          <p:cNvSpPr/>
          <p:nvPr/>
        </p:nvSpPr>
        <p:spPr>
          <a:xfrm rot="21436488">
            <a:off x="-58717" y="-145805"/>
            <a:ext cx="5892849" cy="2037989"/>
          </a:xfrm>
          <a:custGeom>
            <a:avLst/>
            <a:gdLst>
              <a:gd name="connsiteX0" fmla="*/ 93781 w 5892849"/>
              <a:gd name="connsiteY0" fmla="*/ 0 h 2037989"/>
              <a:gd name="connsiteX1" fmla="*/ 5890932 w 5892849"/>
              <a:gd name="connsiteY1" fmla="*/ 275942 h 2037989"/>
              <a:gd name="connsiteX2" fmla="*/ 5891891 w 5892849"/>
              <a:gd name="connsiteY2" fmla="*/ 295883 h 2037989"/>
              <a:gd name="connsiteX3" fmla="*/ 5636520 w 5892849"/>
              <a:gd name="connsiteY3" fmla="*/ 1452475 h 2037989"/>
              <a:gd name="connsiteX4" fmla="*/ 3380922 w 5892849"/>
              <a:gd name="connsiteY4" fmla="*/ 2000055 h 2037989"/>
              <a:gd name="connsiteX5" fmla="*/ 235445 w 5892849"/>
              <a:gd name="connsiteY5" fmla="*/ 1997126 h 2037989"/>
              <a:gd name="connsiteX6" fmla="*/ 0 w 5892849"/>
              <a:gd name="connsiteY6" fmla="*/ 1970210 h 2037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92849" h="2037989">
                <a:moveTo>
                  <a:pt x="93781" y="0"/>
                </a:moveTo>
                <a:lnTo>
                  <a:pt x="5890932" y="275942"/>
                </a:lnTo>
                <a:lnTo>
                  <a:pt x="5891891" y="295883"/>
                </a:lnTo>
                <a:cubicBezTo>
                  <a:pt x="5902828" y="762462"/>
                  <a:pt x="5820333" y="1199110"/>
                  <a:pt x="5636520" y="1452475"/>
                </a:cubicBezTo>
                <a:cubicBezTo>
                  <a:pt x="5268895" y="1959204"/>
                  <a:pt x="4640909" y="2049856"/>
                  <a:pt x="3380922" y="2000055"/>
                </a:cubicBezTo>
                <a:cubicBezTo>
                  <a:pt x="2672180" y="1972042"/>
                  <a:pt x="1393569" y="2100349"/>
                  <a:pt x="235445" y="1997126"/>
                </a:cubicBezTo>
                <a:lnTo>
                  <a:pt x="0" y="1970210"/>
                </a:lnTo>
                <a:close/>
              </a:path>
            </a:pathLst>
          </a:custGeom>
          <a:solidFill>
            <a:srgbClr val="002F8E"/>
          </a:solidFill>
          <a:ln>
            <a:noFill/>
          </a:ln>
          <a:effectLst/>
        </p:spPr>
        <p:txBody>
          <a:bodyPr wrap="square">
            <a:noAutofit/>
          </a:bodyPr>
          <a:lstStyle/>
          <a:p>
            <a:endParaRPr lang="sv-SE"/>
          </a:p>
        </p:txBody>
      </p:sp>
      <p:sp>
        <p:nvSpPr>
          <p:cNvPr id="14" name="textruta 13">
            <a:extLst>
              <a:ext uri="{FF2B5EF4-FFF2-40B4-BE49-F238E27FC236}">
                <a16:creationId xmlns:a16="http://schemas.microsoft.com/office/drawing/2014/main" id="{92EA05F4-4B70-2208-F586-718FF03A482F}"/>
              </a:ext>
            </a:extLst>
          </p:cNvPr>
          <p:cNvSpPr txBox="1"/>
          <p:nvPr/>
        </p:nvSpPr>
        <p:spPr>
          <a:xfrm>
            <a:off x="430874" y="283189"/>
            <a:ext cx="8410574" cy="1323439"/>
          </a:xfrm>
          <a:prstGeom prst="rect">
            <a:avLst/>
          </a:prstGeom>
          <a:noFill/>
        </p:spPr>
        <p:txBody>
          <a:bodyPr wrap="square">
            <a:spAutoFit/>
          </a:bodyPr>
          <a:lstStyle/>
          <a:p>
            <a:r>
              <a:rPr lang="sv-SE" sz="4000" dirty="0">
                <a:solidFill>
                  <a:schemeClr val="bg1"/>
                </a:solidFill>
                <a:latin typeface="+mj-lt"/>
              </a:rPr>
              <a:t>Missionsdriven </a:t>
            </a:r>
            <a:br>
              <a:rPr lang="sv-SE" sz="4000" dirty="0">
                <a:solidFill>
                  <a:schemeClr val="bg1"/>
                </a:solidFill>
                <a:latin typeface="+mj-lt"/>
              </a:rPr>
            </a:br>
            <a:r>
              <a:rPr lang="sv-SE" sz="4000" dirty="0">
                <a:solidFill>
                  <a:schemeClr val="bg1"/>
                </a:solidFill>
                <a:latin typeface="+mj-lt"/>
              </a:rPr>
              <a:t>innovation</a:t>
            </a:r>
          </a:p>
        </p:txBody>
      </p:sp>
      <p:sp>
        <p:nvSpPr>
          <p:cNvPr id="15" name="textruta 14">
            <a:extLst>
              <a:ext uri="{FF2B5EF4-FFF2-40B4-BE49-F238E27FC236}">
                <a16:creationId xmlns:a16="http://schemas.microsoft.com/office/drawing/2014/main" id="{9F4FCA97-8266-E055-C6E1-A210E1E4D65A}"/>
              </a:ext>
            </a:extLst>
          </p:cNvPr>
          <p:cNvSpPr txBox="1"/>
          <p:nvPr/>
        </p:nvSpPr>
        <p:spPr>
          <a:xfrm>
            <a:off x="815830" y="3130313"/>
            <a:ext cx="3090862" cy="1508105"/>
          </a:xfrm>
          <a:prstGeom prst="rect">
            <a:avLst/>
          </a:prstGeom>
          <a:noFill/>
        </p:spPr>
        <p:txBody>
          <a:bodyPr wrap="square">
            <a:spAutoFit/>
          </a:bodyPr>
          <a:lstStyle/>
          <a:p>
            <a:pPr algn="ctr"/>
            <a:r>
              <a:rPr lang="sv-SE" sz="6000">
                <a:solidFill>
                  <a:schemeClr val="bg1"/>
                </a:solidFill>
                <a:latin typeface="+mj-lt"/>
              </a:rPr>
              <a:t>1 </a:t>
            </a:r>
            <a:br>
              <a:rPr lang="sv-SE" sz="2000">
                <a:solidFill>
                  <a:schemeClr val="bg1"/>
                </a:solidFill>
                <a:latin typeface="+mj-lt"/>
              </a:rPr>
            </a:br>
            <a:r>
              <a:rPr lang="sv-SE" sz="3200">
                <a:solidFill>
                  <a:schemeClr val="bg1"/>
                </a:solidFill>
                <a:latin typeface="+mj-lt"/>
              </a:rPr>
              <a:t>Missionen</a:t>
            </a:r>
            <a:endParaRPr lang="sv-SE" sz="2000">
              <a:solidFill>
                <a:schemeClr val="bg1"/>
              </a:solidFill>
              <a:latin typeface="+mj-lt"/>
            </a:endParaRPr>
          </a:p>
        </p:txBody>
      </p:sp>
      <p:sp>
        <p:nvSpPr>
          <p:cNvPr id="16" name="textruta 15">
            <a:extLst>
              <a:ext uri="{FF2B5EF4-FFF2-40B4-BE49-F238E27FC236}">
                <a16:creationId xmlns:a16="http://schemas.microsoft.com/office/drawing/2014/main" id="{EA93589D-C95A-3247-3022-F76CA89114F4}"/>
              </a:ext>
            </a:extLst>
          </p:cNvPr>
          <p:cNvSpPr txBox="1"/>
          <p:nvPr/>
        </p:nvSpPr>
        <p:spPr>
          <a:xfrm>
            <a:off x="4150124" y="3134653"/>
            <a:ext cx="4379419" cy="1508105"/>
          </a:xfrm>
          <a:prstGeom prst="rect">
            <a:avLst/>
          </a:prstGeom>
          <a:noFill/>
        </p:spPr>
        <p:txBody>
          <a:bodyPr wrap="square">
            <a:spAutoFit/>
          </a:bodyPr>
          <a:lstStyle/>
          <a:p>
            <a:pPr algn="ctr"/>
            <a:r>
              <a:rPr lang="sv-SE" sz="6000">
                <a:solidFill>
                  <a:schemeClr val="bg1"/>
                </a:solidFill>
                <a:latin typeface="+mj-lt"/>
              </a:rPr>
              <a:t>2 </a:t>
            </a:r>
            <a:br>
              <a:rPr lang="sv-SE" sz="2000">
                <a:solidFill>
                  <a:schemeClr val="bg1"/>
                </a:solidFill>
                <a:latin typeface="+mj-lt"/>
              </a:rPr>
            </a:br>
            <a:r>
              <a:rPr lang="sv-SE" sz="3200">
                <a:solidFill>
                  <a:schemeClr val="bg1"/>
                </a:solidFill>
                <a:latin typeface="+mj-lt"/>
              </a:rPr>
              <a:t>Systeminnovation</a:t>
            </a:r>
            <a:endParaRPr lang="sv-SE" sz="2000">
              <a:solidFill>
                <a:schemeClr val="bg1"/>
              </a:solidFill>
              <a:latin typeface="+mj-lt"/>
            </a:endParaRPr>
          </a:p>
        </p:txBody>
      </p:sp>
      <p:sp>
        <p:nvSpPr>
          <p:cNvPr id="17" name="textruta 16">
            <a:extLst>
              <a:ext uri="{FF2B5EF4-FFF2-40B4-BE49-F238E27FC236}">
                <a16:creationId xmlns:a16="http://schemas.microsoft.com/office/drawing/2014/main" id="{5324A42D-C7E6-F507-6315-A2580C71506D}"/>
              </a:ext>
            </a:extLst>
          </p:cNvPr>
          <p:cNvSpPr txBox="1"/>
          <p:nvPr/>
        </p:nvSpPr>
        <p:spPr>
          <a:xfrm>
            <a:off x="7909154" y="3148553"/>
            <a:ext cx="4379419" cy="1508105"/>
          </a:xfrm>
          <a:prstGeom prst="rect">
            <a:avLst/>
          </a:prstGeom>
          <a:noFill/>
        </p:spPr>
        <p:txBody>
          <a:bodyPr wrap="square">
            <a:spAutoFit/>
          </a:bodyPr>
          <a:lstStyle/>
          <a:p>
            <a:pPr algn="ctr"/>
            <a:r>
              <a:rPr lang="sv-SE" sz="6000">
                <a:solidFill>
                  <a:schemeClr val="bg1"/>
                </a:solidFill>
                <a:latin typeface="+mj-lt"/>
              </a:rPr>
              <a:t>3 </a:t>
            </a:r>
            <a:br>
              <a:rPr lang="sv-SE" sz="2000">
                <a:solidFill>
                  <a:schemeClr val="bg1"/>
                </a:solidFill>
                <a:latin typeface="+mj-lt"/>
              </a:rPr>
            </a:br>
            <a:r>
              <a:rPr lang="sv-SE" sz="3200">
                <a:solidFill>
                  <a:schemeClr val="bg1"/>
                </a:solidFill>
                <a:latin typeface="+mj-lt"/>
              </a:rPr>
              <a:t>Aktörsdrivet</a:t>
            </a:r>
            <a:endParaRPr lang="sv-SE" sz="2000">
              <a:solidFill>
                <a:schemeClr val="bg1"/>
              </a:solidFill>
              <a:latin typeface="+mj-lt"/>
            </a:endParaRPr>
          </a:p>
        </p:txBody>
      </p:sp>
    </p:spTree>
    <p:extLst>
      <p:ext uri="{BB962C8B-B14F-4D97-AF65-F5344CB8AC3E}">
        <p14:creationId xmlns:p14="http://schemas.microsoft.com/office/powerpoint/2010/main" val="32485088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Frihandsfigur: Form 125">
            <a:extLst>
              <a:ext uri="{FF2B5EF4-FFF2-40B4-BE49-F238E27FC236}">
                <a16:creationId xmlns:a16="http://schemas.microsoft.com/office/drawing/2014/main" id="{1390FD72-D0FB-2A9A-04DA-B6A4E93AFFCC}"/>
              </a:ext>
            </a:extLst>
          </p:cNvPr>
          <p:cNvSpPr/>
          <p:nvPr/>
        </p:nvSpPr>
        <p:spPr>
          <a:xfrm rot="18193112">
            <a:off x="2386551" y="1018984"/>
            <a:ext cx="7551238" cy="10700453"/>
          </a:xfrm>
          <a:custGeom>
            <a:avLst/>
            <a:gdLst>
              <a:gd name="connsiteX0" fmla="*/ 3115885 w 8007303"/>
              <a:gd name="connsiteY0" fmla="*/ 879462 h 11126999"/>
              <a:gd name="connsiteX1" fmla="*/ 4599801 w 8007303"/>
              <a:gd name="connsiteY1" fmla="*/ 5012356 h 11126999"/>
              <a:gd name="connsiteX2" fmla="*/ 7596915 w 8007303"/>
              <a:gd name="connsiteY2" fmla="*/ 8063400 h 11126999"/>
              <a:gd name="connsiteX3" fmla="*/ 8007303 w 8007303"/>
              <a:gd name="connsiteY3" fmla="*/ 10118027 h 11126999"/>
              <a:gd name="connsiteX4" fmla="*/ 8007096 w 8007303"/>
              <a:gd name="connsiteY4" fmla="*/ 10257428 h 11126999"/>
              <a:gd name="connsiteX5" fmla="*/ 6679190 w 8007303"/>
              <a:gd name="connsiteY5" fmla="*/ 11126999 h 11126999"/>
              <a:gd name="connsiteX6" fmla="*/ 0 w 8007303"/>
              <a:gd name="connsiteY6" fmla="*/ 927328 h 11126999"/>
              <a:gd name="connsiteX7" fmla="*/ 1416107 w 8007303"/>
              <a:gd name="connsiteY7" fmla="*/ 0 h 11126999"/>
              <a:gd name="connsiteX8" fmla="*/ 1552982 w 8007303"/>
              <a:gd name="connsiteY8" fmla="*/ 26950 h 11126999"/>
              <a:gd name="connsiteX9" fmla="*/ 2506410 w 8007303"/>
              <a:gd name="connsiteY9" fmla="*/ 327184 h 11126999"/>
              <a:gd name="connsiteX10" fmla="*/ 3115885 w 8007303"/>
              <a:gd name="connsiteY10" fmla="*/ 879462 h 11126999"/>
              <a:gd name="connsiteX0" fmla="*/ 3115885 w 8012020"/>
              <a:gd name="connsiteY0" fmla="*/ 879462 h 11126999"/>
              <a:gd name="connsiteX1" fmla="*/ 4837792 w 8012020"/>
              <a:gd name="connsiteY1" fmla="*/ 4856508 h 11126999"/>
              <a:gd name="connsiteX2" fmla="*/ 7596915 w 8012020"/>
              <a:gd name="connsiteY2" fmla="*/ 8063400 h 11126999"/>
              <a:gd name="connsiteX3" fmla="*/ 8007303 w 8012020"/>
              <a:gd name="connsiteY3" fmla="*/ 10118027 h 11126999"/>
              <a:gd name="connsiteX4" fmla="*/ 8007096 w 8012020"/>
              <a:gd name="connsiteY4" fmla="*/ 10257428 h 11126999"/>
              <a:gd name="connsiteX5" fmla="*/ 6679190 w 8012020"/>
              <a:gd name="connsiteY5" fmla="*/ 11126999 h 11126999"/>
              <a:gd name="connsiteX6" fmla="*/ 0 w 8012020"/>
              <a:gd name="connsiteY6" fmla="*/ 927328 h 11126999"/>
              <a:gd name="connsiteX7" fmla="*/ 1416107 w 8012020"/>
              <a:gd name="connsiteY7" fmla="*/ 0 h 11126999"/>
              <a:gd name="connsiteX8" fmla="*/ 1552982 w 8012020"/>
              <a:gd name="connsiteY8" fmla="*/ 26950 h 11126999"/>
              <a:gd name="connsiteX9" fmla="*/ 2506410 w 8012020"/>
              <a:gd name="connsiteY9" fmla="*/ 327184 h 11126999"/>
              <a:gd name="connsiteX10" fmla="*/ 3115885 w 8012020"/>
              <a:gd name="connsiteY10" fmla="*/ 879462 h 11126999"/>
              <a:gd name="connsiteX0" fmla="*/ 3115885 w 8025523"/>
              <a:gd name="connsiteY0" fmla="*/ 879462 h 11126999"/>
              <a:gd name="connsiteX1" fmla="*/ 4490972 w 8025523"/>
              <a:gd name="connsiteY1" fmla="*/ 4197066 h 11126999"/>
              <a:gd name="connsiteX2" fmla="*/ 7596915 w 8025523"/>
              <a:gd name="connsiteY2" fmla="*/ 8063400 h 11126999"/>
              <a:gd name="connsiteX3" fmla="*/ 8007303 w 8025523"/>
              <a:gd name="connsiteY3" fmla="*/ 10118027 h 11126999"/>
              <a:gd name="connsiteX4" fmla="*/ 8007096 w 8025523"/>
              <a:gd name="connsiteY4" fmla="*/ 10257428 h 11126999"/>
              <a:gd name="connsiteX5" fmla="*/ 6679190 w 8025523"/>
              <a:gd name="connsiteY5" fmla="*/ 11126999 h 11126999"/>
              <a:gd name="connsiteX6" fmla="*/ 0 w 8025523"/>
              <a:gd name="connsiteY6" fmla="*/ 927328 h 11126999"/>
              <a:gd name="connsiteX7" fmla="*/ 1416107 w 8025523"/>
              <a:gd name="connsiteY7" fmla="*/ 0 h 11126999"/>
              <a:gd name="connsiteX8" fmla="*/ 1552982 w 8025523"/>
              <a:gd name="connsiteY8" fmla="*/ 26950 h 11126999"/>
              <a:gd name="connsiteX9" fmla="*/ 2506410 w 8025523"/>
              <a:gd name="connsiteY9" fmla="*/ 327184 h 11126999"/>
              <a:gd name="connsiteX10" fmla="*/ 3115885 w 8025523"/>
              <a:gd name="connsiteY10" fmla="*/ 879462 h 11126999"/>
              <a:gd name="connsiteX0" fmla="*/ 3115885 w 8007303"/>
              <a:gd name="connsiteY0" fmla="*/ 879462 h 11126999"/>
              <a:gd name="connsiteX1" fmla="*/ 4490972 w 8007303"/>
              <a:gd name="connsiteY1" fmla="*/ 4197066 h 11126999"/>
              <a:gd name="connsiteX2" fmla="*/ 6705452 w 8007303"/>
              <a:gd name="connsiteY2" fmla="*/ 6813338 h 11126999"/>
              <a:gd name="connsiteX3" fmla="*/ 8007303 w 8007303"/>
              <a:gd name="connsiteY3" fmla="*/ 10118027 h 11126999"/>
              <a:gd name="connsiteX4" fmla="*/ 8007096 w 8007303"/>
              <a:gd name="connsiteY4" fmla="*/ 10257428 h 11126999"/>
              <a:gd name="connsiteX5" fmla="*/ 6679190 w 8007303"/>
              <a:gd name="connsiteY5" fmla="*/ 11126999 h 11126999"/>
              <a:gd name="connsiteX6" fmla="*/ 0 w 8007303"/>
              <a:gd name="connsiteY6" fmla="*/ 927328 h 11126999"/>
              <a:gd name="connsiteX7" fmla="*/ 1416107 w 8007303"/>
              <a:gd name="connsiteY7" fmla="*/ 0 h 11126999"/>
              <a:gd name="connsiteX8" fmla="*/ 1552982 w 8007303"/>
              <a:gd name="connsiteY8" fmla="*/ 26950 h 11126999"/>
              <a:gd name="connsiteX9" fmla="*/ 2506410 w 8007303"/>
              <a:gd name="connsiteY9" fmla="*/ 327184 h 11126999"/>
              <a:gd name="connsiteX10" fmla="*/ 3115885 w 8007303"/>
              <a:gd name="connsiteY10" fmla="*/ 879462 h 11126999"/>
              <a:gd name="connsiteX0" fmla="*/ 3366656 w 8007303"/>
              <a:gd name="connsiteY0" fmla="*/ 1225318 h 11126999"/>
              <a:gd name="connsiteX1" fmla="*/ 4490972 w 8007303"/>
              <a:gd name="connsiteY1" fmla="*/ 4197066 h 11126999"/>
              <a:gd name="connsiteX2" fmla="*/ 6705452 w 8007303"/>
              <a:gd name="connsiteY2" fmla="*/ 6813338 h 11126999"/>
              <a:gd name="connsiteX3" fmla="*/ 8007303 w 8007303"/>
              <a:gd name="connsiteY3" fmla="*/ 10118027 h 11126999"/>
              <a:gd name="connsiteX4" fmla="*/ 8007096 w 8007303"/>
              <a:gd name="connsiteY4" fmla="*/ 10257428 h 11126999"/>
              <a:gd name="connsiteX5" fmla="*/ 6679190 w 8007303"/>
              <a:gd name="connsiteY5" fmla="*/ 11126999 h 11126999"/>
              <a:gd name="connsiteX6" fmla="*/ 0 w 8007303"/>
              <a:gd name="connsiteY6" fmla="*/ 927328 h 11126999"/>
              <a:gd name="connsiteX7" fmla="*/ 1416107 w 8007303"/>
              <a:gd name="connsiteY7" fmla="*/ 0 h 11126999"/>
              <a:gd name="connsiteX8" fmla="*/ 1552982 w 8007303"/>
              <a:gd name="connsiteY8" fmla="*/ 26950 h 11126999"/>
              <a:gd name="connsiteX9" fmla="*/ 2506410 w 8007303"/>
              <a:gd name="connsiteY9" fmla="*/ 327184 h 11126999"/>
              <a:gd name="connsiteX10" fmla="*/ 3366656 w 8007303"/>
              <a:gd name="connsiteY10" fmla="*/ 1225318 h 11126999"/>
              <a:gd name="connsiteX0" fmla="*/ 3366656 w 8007303"/>
              <a:gd name="connsiteY0" fmla="*/ 1225318 h 11126999"/>
              <a:gd name="connsiteX1" fmla="*/ 4490972 w 8007303"/>
              <a:gd name="connsiteY1" fmla="*/ 4197066 h 11126999"/>
              <a:gd name="connsiteX2" fmla="*/ 6705452 w 8007303"/>
              <a:gd name="connsiteY2" fmla="*/ 6813338 h 11126999"/>
              <a:gd name="connsiteX3" fmla="*/ 8007303 w 8007303"/>
              <a:gd name="connsiteY3" fmla="*/ 10118027 h 11126999"/>
              <a:gd name="connsiteX4" fmla="*/ 8007096 w 8007303"/>
              <a:gd name="connsiteY4" fmla="*/ 10257428 h 11126999"/>
              <a:gd name="connsiteX5" fmla="*/ 6679190 w 8007303"/>
              <a:gd name="connsiteY5" fmla="*/ 11126999 h 11126999"/>
              <a:gd name="connsiteX6" fmla="*/ 0 w 8007303"/>
              <a:gd name="connsiteY6" fmla="*/ 927328 h 11126999"/>
              <a:gd name="connsiteX7" fmla="*/ 1416107 w 8007303"/>
              <a:gd name="connsiteY7" fmla="*/ 0 h 11126999"/>
              <a:gd name="connsiteX8" fmla="*/ 1552982 w 8007303"/>
              <a:gd name="connsiteY8" fmla="*/ 26950 h 11126999"/>
              <a:gd name="connsiteX9" fmla="*/ 2677530 w 8007303"/>
              <a:gd name="connsiteY9" fmla="*/ 421585 h 11126999"/>
              <a:gd name="connsiteX10" fmla="*/ 3366656 w 8007303"/>
              <a:gd name="connsiteY10" fmla="*/ 1225318 h 11126999"/>
              <a:gd name="connsiteX0" fmla="*/ 3264137 w 8007303"/>
              <a:gd name="connsiteY0" fmla="*/ 1013127 h 11126999"/>
              <a:gd name="connsiteX1" fmla="*/ 4490972 w 8007303"/>
              <a:gd name="connsiteY1" fmla="*/ 4197066 h 11126999"/>
              <a:gd name="connsiteX2" fmla="*/ 6705452 w 8007303"/>
              <a:gd name="connsiteY2" fmla="*/ 6813338 h 11126999"/>
              <a:gd name="connsiteX3" fmla="*/ 8007303 w 8007303"/>
              <a:gd name="connsiteY3" fmla="*/ 10118027 h 11126999"/>
              <a:gd name="connsiteX4" fmla="*/ 8007096 w 8007303"/>
              <a:gd name="connsiteY4" fmla="*/ 10257428 h 11126999"/>
              <a:gd name="connsiteX5" fmla="*/ 6679190 w 8007303"/>
              <a:gd name="connsiteY5" fmla="*/ 11126999 h 11126999"/>
              <a:gd name="connsiteX6" fmla="*/ 0 w 8007303"/>
              <a:gd name="connsiteY6" fmla="*/ 927328 h 11126999"/>
              <a:gd name="connsiteX7" fmla="*/ 1416107 w 8007303"/>
              <a:gd name="connsiteY7" fmla="*/ 0 h 11126999"/>
              <a:gd name="connsiteX8" fmla="*/ 1552982 w 8007303"/>
              <a:gd name="connsiteY8" fmla="*/ 26950 h 11126999"/>
              <a:gd name="connsiteX9" fmla="*/ 2677530 w 8007303"/>
              <a:gd name="connsiteY9" fmla="*/ 421585 h 11126999"/>
              <a:gd name="connsiteX10" fmla="*/ 3264137 w 8007303"/>
              <a:gd name="connsiteY10" fmla="*/ 1013127 h 11126999"/>
              <a:gd name="connsiteX0" fmla="*/ 3264137 w 8007303"/>
              <a:gd name="connsiteY0" fmla="*/ 1013127 h 11126999"/>
              <a:gd name="connsiteX1" fmla="*/ 4115719 w 8007303"/>
              <a:gd name="connsiteY1" fmla="*/ 3568388 h 11126999"/>
              <a:gd name="connsiteX2" fmla="*/ 6705452 w 8007303"/>
              <a:gd name="connsiteY2" fmla="*/ 6813338 h 11126999"/>
              <a:gd name="connsiteX3" fmla="*/ 8007303 w 8007303"/>
              <a:gd name="connsiteY3" fmla="*/ 10118027 h 11126999"/>
              <a:gd name="connsiteX4" fmla="*/ 8007096 w 8007303"/>
              <a:gd name="connsiteY4" fmla="*/ 10257428 h 11126999"/>
              <a:gd name="connsiteX5" fmla="*/ 6679190 w 8007303"/>
              <a:gd name="connsiteY5" fmla="*/ 11126999 h 11126999"/>
              <a:gd name="connsiteX6" fmla="*/ 0 w 8007303"/>
              <a:gd name="connsiteY6" fmla="*/ 927328 h 11126999"/>
              <a:gd name="connsiteX7" fmla="*/ 1416107 w 8007303"/>
              <a:gd name="connsiteY7" fmla="*/ 0 h 11126999"/>
              <a:gd name="connsiteX8" fmla="*/ 1552982 w 8007303"/>
              <a:gd name="connsiteY8" fmla="*/ 26950 h 11126999"/>
              <a:gd name="connsiteX9" fmla="*/ 2677530 w 8007303"/>
              <a:gd name="connsiteY9" fmla="*/ 421585 h 11126999"/>
              <a:gd name="connsiteX10" fmla="*/ 3264137 w 8007303"/>
              <a:gd name="connsiteY10" fmla="*/ 1013127 h 11126999"/>
              <a:gd name="connsiteX0" fmla="*/ 3264137 w 8007303"/>
              <a:gd name="connsiteY0" fmla="*/ 1013127 h 11126999"/>
              <a:gd name="connsiteX1" fmla="*/ 4115719 w 8007303"/>
              <a:gd name="connsiteY1" fmla="*/ 3568388 h 11126999"/>
              <a:gd name="connsiteX2" fmla="*/ 6705452 w 8007303"/>
              <a:gd name="connsiteY2" fmla="*/ 6813338 h 11126999"/>
              <a:gd name="connsiteX3" fmla="*/ 8007303 w 8007303"/>
              <a:gd name="connsiteY3" fmla="*/ 10118027 h 11126999"/>
              <a:gd name="connsiteX4" fmla="*/ 8007096 w 8007303"/>
              <a:gd name="connsiteY4" fmla="*/ 10257428 h 11126999"/>
              <a:gd name="connsiteX5" fmla="*/ 6679190 w 8007303"/>
              <a:gd name="connsiteY5" fmla="*/ 11126999 h 11126999"/>
              <a:gd name="connsiteX6" fmla="*/ 0 w 8007303"/>
              <a:gd name="connsiteY6" fmla="*/ 927328 h 11126999"/>
              <a:gd name="connsiteX7" fmla="*/ 1416107 w 8007303"/>
              <a:gd name="connsiteY7" fmla="*/ 0 h 11126999"/>
              <a:gd name="connsiteX8" fmla="*/ 1552982 w 8007303"/>
              <a:gd name="connsiteY8" fmla="*/ 26950 h 11126999"/>
              <a:gd name="connsiteX9" fmla="*/ 2677530 w 8007303"/>
              <a:gd name="connsiteY9" fmla="*/ 421585 h 11126999"/>
              <a:gd name="connsiteX10" fmla="*/ 3264137 w 8007303"/>
              <a:gd name="connsiteY10" fmla="*/ 1013127 h 11126999"/>
              <a:gd name="connsiteX0" fmla="*/ 3264137 w 8007303"/>
              <a:gd name="connsiteY0" fmla="*/ 1013127 h 11126999"/>
              <a:gd name="connsiteX1" fmla="*/ 4115719 w 8007303"/>
              <a:gd name="connsiteY1" fmla="*/ 3568388 h 11126999"/>
              <a:gd name="connsiteX2" fmla="*/ 6705452 w 8007303"/>
              <a:gd name="connsiteY2" fmla="*/ 6813338 h 11126999"/>
              <a:gd name="connsiteX3" fmla="*/ 8007303 w 8007303"/>
              <a:gd name="connsiteY3" fmla="*/ 10118027 h 11126999"/>
              <a:gd name="connsiteX4" fmla="*/ 8007096 w 8007303"/>
              <a:gd name="connsiteY4" fmla="*/ 10257428 h 11126999"/>
              <a:gd name="connsiteX5" fmla="*/ 6679190 w 8007303"/>
              <a:gd name="connsiteY5" fmla="*/ 11126999 h 11126999"/>
              <a:gd name="connsiteX6" fmla="*/ 0 w 8007303"/>
              <a:gd name="connsiteY6" fmla="*/ 927328 h 11126999"/>
              <a:gd name="connsiteX7" fmla="*/ 1416107 w 8007303"/>
              <a:gd name="connsiteY7" fmla="*/ 0 h 11126999"/>
              <a:gd name="connsiteX8" fmla="*/ 1552982 w 8007303"/>
              <a:gd name="connsiteY8" fmla="*/ 26950 h 11126999"/>
              <a:gd name="connsiteX9" fmla="*/ 2677530 w 8007303"/>
              <a:gd name="connsiteY9" fmla="*/ 421585 h 11126999"/>
              <a:gd name="connsiteX10" fmla="*/ 3264137 w 8007303"/>
              <a:gd name="connsiteY10" fmla="*/ 1013127 h 11126999"/>
              <a:gd name="connsiteX0" fmla="*/ 3264137 w 8007303"/>
              <a:gd name="connsiteY0" fmla="*/ 1013127 h 11126999"/>
              <a:gd name="connsiteX1" fmla="*/ 4115719 w 8007303"/>
              <a:gd name="connsiteY1" fmla="*/ 3568388 h 11126999"/>
              <a:gd name="connsiteX2" fmla="*/ 6705452 w 8007303"/>
              <a:gd name="connsiteY2" fmla="*/ 6813338 h 11126999"/>
              <a:gd name="connsiteX3" fmla="*/ 8007303 w 8007303"/>
              <a:gd name="connsiteY3" fmla="*/ 10118027 h 11126999"/>
              <a:gd name="connsiteX4" fmla="*/ 8007096 w 8007303"/>
              <a:gd name="connsiteY4" fmla="*/ 10257428 h 11126999"/>
              <a:gd name="connsiteX5" fmla="*/ 6679190 w 8007303"/>
              <a:gd name="connsiteY5" fmla="*/ 11126999 h 11126999"/>
              <a:gd name="connsiteX6" fmla="*/ 0 w 8007303"/>
              <a:gd name="connsiteY6" fmla="*/ 927328 h 11126999"/>
              <a:gd name="connsiteX7" fmla="*/ 1416107 w 8007303"/>
              <a:gd name="connsiteY7" fmla="*/ 0 h 11126999"/>
              <a:gd name="connsiteX8" fmla="*/ 1552982 w 8007303"/>
              <a:gd name="connsiteY8" fmla="*/ 26950 h 11126999"/>
              <a:gd name="connsiteX9" fmla="*/ 2677530 w 8007303"/>
              <a:gd name="connsiteY9" fmla="*/ 421585 h 11126999"/>
              <a:gd name="connsiteX10" fmla="*/ 3264137 w 8007303"/>
              <a:gd name="connsiteY10" fmla="*/ 1013127 h 11126999"/>
              <a:gd name="connsiteX0" fmla="*/ 3271431 w 8007303"/>
              <a:gd name="connsiteY0" fmla="*/ 1154085 h 11126999"/>
              <a:gd name="connsiteX1" fmla="*/ 4115719 w 8007303"/>
              <a:gd name="connsiteY1" fmla="*/ 3568388 h 11126999"/>
              <a:gd name="connsiteX2" fmla="*/ 6705452 w 8007303"/>
              <a:gd name="connsiteY2" fmla="*/ 6813338 h 11126999"/>
              <a:gd name="connsiteX3" fmla="*/ 8007303 w 8007303"/>
              <a:gd name="connsiteY3" fmla="*/ 10118027 h 11126999"/>
              <a:gd name="connsiteX4" fmla="*/ 8007096 w 8007303"/>
              <a:gd name="connsiteY4" fmla="*/ 10257428 h 11126999"/>
              <a:gd name="connsiteX5" fmla="*/ 6679190 w 8007303"/>
              <a:gd name="connsiteY5" fmla="*/ 11126999 h 11126999"/>
              <a:gd name="connsiteX6" fmla="*/ 0 w 8007303"/>
              <a:gd name="connsiteY6" fmla="*/ 927328 h 11126999"/>
              <a:gd name="connsiteX7" fmla="*/ 1416107 w 8007303"/>
              <a:gd name="connsiteY7" fmla="*/ 0 h 11126999"/>
              <a:gd name="connsiteX8" fmla="*/ 1552982 w 8007303"/>
              <a:gd name="connsiteY8" fmla="*/ 26950 h 11126999"/>
              <a:gd name="connsiteX9" fmla="*/ 2677530 w 8007303"/>
              <a:gd name="connsiteY9" fmla="*/ 421585 h 11126999"/>
              <a:gd name="connsiteX10" fmla="*/ 3271431 w 8007303"/>
              <a:gd name="connsiteY10" fmla="*/ 1154085 h 11126999"/>
              <a:gd name="connsiteX0" fmla="*/ 3220433 w 8007303"/>
              <a:gd name="connsiteY0" fmla="*/ 1187480 h 11126999"/>
              <a:gd name="connsiteX1" fmla="*/ 4115719 w 8007303"/>
              <a:gd name="connsiteY1" fmla="*/ 3568388 h 11126999"/>
              <a:gd name="connsiteX2" fmla="*/ 6705452 w 8007303"/>
              <a:gd name="connsiteY2" fmla="*/ 6813338 h 11126999"/>
              <a:gd name="connsiteX3" fmla="*/ 8007303 w 8007303"/>
              <a:gd name="connsiteY3" fmla="*/ 10118027 h 11126999"/>
              <a:gd name="connsiteX4" fmla="*/ 8007096 w 8007303"/>
              <a:gd name="connsiteY4" fmla="*/ 10257428 h 11126999"/>
              <a:gd name="connsiteX5" fmla="*/ 6679190 w 8007303"/>
              <a:gd name="connsiteY5" fmla="*/ 11126999 h 11126999"/>
              <a:gd name="connsiteX6" fmla="*/ 0 w 8007303"/>
              <a:gd name="connsiteY6" fmla="*/ 927328 h 11126999"/>
              <a:gd name="connsiteX7" fmla="*/ 1416107 w 8007303"/>
              <a:gd name="connsiteY7" fmla="*/ 0 h 11126999"/>
              <a:gd name="connsiteX8" fmla="*/ 1552982 w 8007303"/>
              <a:gd name="connsiteY8" fmla="*/ 26950 h 11126999"/>
              <a:gd name="connsiteX9" fmla="*/ 2677530 w 8007303"/>
              <a:gd name="connsiteY9" fmla="*/ 421585 h 11126999"/>
              <a:gd name="connsiteX10" fmla="*/ 3220433 w 8007303"/>
              <a:gd name="connsiteY10" fmla="*/ 1187480 h 11126999"/>
              <a:gd name="connsiteX0" fmla="*/ 3220433 w 8007303"/>
              <a:gd name="connsiteY0" fmla="*/ 1187480 h 11126999"/>
              <a:gd name="connsiteX1" fmla="*/ 4115719 w 8007303"/>
              <a:gd name="connsiteY1" fmla="*/ 3568388 h 11126999"/>
              <a:gd name="connsiteX2" fmla="*/ 6705452 w 8007303"/>
              <a:gd name="connsiteY2" fmla="*/ 6813338 h 11126999"/>
              <a:gd name="connsiteX3" fmla="*/ 8007303 w 8007303"/>
              <a:gd name="connsiteY3" fmla="*/ 10118027 h 11126999"/>
              <a:gd name="connsiteX4" fmla="*/ 8007096 w 8007303"/>
              <a:gd name="connsiteY4" fmla="*/ 10257428 h 11126999"/>
              <a:gd name="connsiteX5" fmla="*/ 6679190 w 8007303"/>
              <a:gd name="connsiteY5" fmla="*/ 11126999 h 11126999"/>
              <a:gd name="connsiteX6" fmla="*/ 0 w 8007303"/>
              <a:gd name="connsiteY6" fmla="*/ 927328 h 11126999"/>
              <a:gd name="connsiteX7" fmla="*/ 1416107 w 8007303"/>
              <a:gd name="connsiteY7" fmla="*/ 0 h 11126999"/>
              <a:gd name="connsiteX8" fmla="*/ 1552982 w 8007303"/>
              <a:gd name="connsiteY8" fmla="*/ 26950 h 11126999"/>
              <a:gd name="connsiteX9" fmla="*/ 2453383 w 8007303"/>
              <a:gd name="connsiteY9" fmla="*/ 264751 h 11126999"/>
              <a:gd name="connsiteX10" fmla="*/ 3220433 w 8007303"/>
              <a:gd name="connsiteY10" fmla="*/ 1187480 h 11126999"/>
              <a:gd name="connsiteX0" fmla="*/ 3220433 w 8007303"/>
              <a:gd name="connsiteY0" fmla="*/ 1187757 h 11127276"/>
              <a:gd name="connsiteX1" fmla="*/ 4115719 w 8007303"/>
              <a:gd name="connsiteY1" fmla="*/ 3568665 h 11127276"/>
              <a:gd name="connsiteX2" fmla="*/ 6705452 w 8007303"/>
              <a:gd name="connsiteY2" fmla="*/ 6813615 h 11127276"/>
              <a:gd name="connsiteX3" fmla="*/ 8007303 w 8007303"/>
              <a:gd name="connsiteY3" fmla="*/ 10118304 h 11127276"/>
              <a:gd name="connsiteX4" fmla="*/ 8007096 w 8007303"/>
              <a:gd name="connsiteY4" fmla="*/ 10257705 h 11127276"/>
              <a:gd name="connsiteX5" fmla="*/ 6679190 w 8007303"/>
              <a:gd name="connsiteY5" fmla="*/ 11127276 h 11127276"/>
              <a:gd name="connsiteX6" fmla="*/ 0 w 8007303"/>
              <a:gd name="connsiteY6" fmla="*/ 927605 h 11127276"/>
              <a:gd name="connsiteX7" fmla="*/ 1416107 w 8007303"/>
              <a:gd name="connsiteY7" fmla="*/ 277 h 11127276"/>
              <a:gd name="connsiteX8" fmla="*/ 1668743 w 8007303"/>
              <a:gd name="connsiteY8" fmla="*/ 0 h 11127276"/>
              <a:gd name="connsiteX9" fmla="*/ 2453383 w 8007303"/>
              <a:gd name="connsiteY9" fmla="*/ 265028 h 11127276"/>
              <a:gd name="connsiteX10" fmla="*/ 3220433 w 8007303"/>
              <a:gd name="connsiteY10" fmla="*/ 1187757 h 11127276"/>
              <a:gd name="connsiteX0" fmla="*/ 2497956 w 7284826"/>
              <a:gd name="connsiteY0" fmla="*/ 1187757 h 11127276"/>
              <a:gd name="connsiteX1" fmla="*/ 3393242 w 7284826"/>
              <a:gd name="connsiteY1" fmla="*/ 3568665 h 11127276"/>
              <a:gd name="connsiteX2" fmla="*/ 5982975 w 7284826"/>
              <a:gd name="connsiteY2" fmla="*/ 6813615 h 11127276"/>
              <a:gd name="connsiteX3" fmla="*/ 7284826 w 7284826"/>
              <a:gd name="connsiteY3" fmla="*/ 10118304 h 11127276"/>
              <a:gd name="connsiteX4" fmla="*/ 7284619 w 7284826"/>
              <a:gd name="connsiteY4" fmla="*/ 10257705 h 11127276"/>
              <a:gd name="connsiteX5" fmla="*/ 5956713 w 7284826"/>
              <a:gd name="connsiteY5" fmla="*/ 11127276 h 11127276"/>
              <a:gd name="connsiteX6" fmla="*/ 0 w 7284826"/>
              <a:gd name="connsiteY6" fmla="*/ 454495 h 11127276"/>
              <a:gd name="connsiteX7" fmla="*/ 693630 w 7284826"/>
              <a:gd name="connsiteY7" fmla="*/ 277 h 11127276"/>
              <a:gd name="connsiteX8" fmla="*/ 946266 w 7284826"/>
              <a:gd name="connsiteY8" fmla="*/ 0 h 11127276"/>
              <a:gd name="connsiteX9" fmla="*/ 1730906 w 7284826"/>
              <a:gd name="connsiteY9" fmla="*/ 265028 h 11127276"/>
              <a:gd name="connsiteX10" fmla="*/ 2497956 w 7284826"/>
              <a:gd name="connsiteY10" fmla="*/ 1187757 h 11127276"/>
              <a:gd name="connsiteX0" fmla="*/ 2497956 w 7284826"/>
              <a:gd name="connsiteY0" fmla="*/ 1187757 h 10693430"/>
              <a:gd name="connsiteX1" fmla="*/ 3393242 w 7284826"/>
              <a:gd name="connsiteY1" fmla="*/ 3568665 h 10693430"/>
              <a:gd name="connsiteX2" fmla="*/ 5982975 w 7284826"/>
              <a:gd name="connsiteY2" fmla="*/ 6813615 h 10693430"/>
              <a:gd name="connsiteX3" fmla="*/ 7284826 w 7284826"/>
              <a:gd name="connsiteY3" fmla="*/ 10118304 h 10693430"/>
              <a:gd name="connsiteX4" fmla="*/ 7284619 w 7284826"/>
              <a:gd name="connsiteY4" fmla="*/ 10257705 h 10693430"/>
              <a:gd name="connsiteX5" fmla="*/ 6656323 w 7284826"/>
              <a:gd name="connsiteY5" fmla="*/ 10693430 h 10693430"/>
              <a:gd name="connsiteX6" fmla="*/ 0 w 7284826"/>
              <a:gd name="connsiteY6" fmla="*/ 454495 h 10693430"/>
              <a:gd name="connsiteX7" fmla="*/ 693630 w 7284826"/>
              <a:gd name="connsiteY7" fmla="*/ 277 h 10693430"/>
              <a:gd name="connsiteX8" fmla="*/ 946266 w 7284826"/>
              <a:gd name="connsiteY8" fmla="*/ 0 h 10693430"/>
              <a:gd name="connsiteX9" fmla="*/ 1730906 w 7284826"/>
              <a:gd name="connsiteY9" fmla="*/ 265028 h 10693430"/>
              <a:gd name="connsiteX10" fmla="*/ 2497956 w 7284826"/>
              <a:gd name="connsiteY10" fmla="*/ 1187757 h 10693430"/>
              <a:gd name="connsiteX0" fmla="*/ 2497956 w 7284826"/>
              <a:gd name="connsiteY0" fmla="*/ 1233302 h 10738975"/>
              <a:gd name="connsiteX1" fmla="*/ 3393242 w 7284826"/>
              <a:gd name="connsiteY1" fmla="*/ 3614210 h 10738975"/>
              <a:gd name="connsiteX2" fmla="*/ 5982975 w 7284826"/>
              <a:gd name="connsiteY2" fmla="*/ 6859160 h 10738975"/>
              <a:gd name="connsiteX3" fmla="*/ 7284826 w 7284826"/>
              <a:gd name="connsiteY3" fmla="*/ 10163849 h 10738975"/>
              <a:gd name="connsiteX4" fmla="*/ 7284619 w 7284826"/>
              <a:gd name="connsiteY4" fmla="*/ 10303250 h 10738975"/>
              <a:gd name="connsiteX5" fmla="*/ 6656323 w 7284826"/>
              <a:gd name="connsiteY5" fmla="*/ 10738975 h 10738975"/>
              <a:gd name="connsiteX6" fmla="*/ 0 w 7284826"/>
              <a:gd name="connsiteY6" fmla="*/ 500040 h 10738975"/>
              <a:gd name="connsiteX7" fmla="*/ 693630 w 7284826"/>
              <a:gd name="connsiteY7" fmla="*/ 45822 h 10738975"/>
              <a:gd name="connsiteX8" fmla="*/ 946266 w 7284826"/>
              <a:gd name="connsiteY8" fmla="*/ 45545 h 10738975"/>
              <a:gd name="connsiteX9" fmla="*/ 1730906 w 7284826"/>
              <a:gd name="connsiteY9" fmla="*/ 310573 h 10738975"/>
              <a:gd name="connsiteX10" fmla="*/ 2497956 w 7284826"/>
              <a:gd name="connsiteY10" fmla="*/ 1233302 h 10738975"/>
              <a:gd name="connsiteX0" fmla="*/ 2497956 w 7284826"/>
              <a:gd name="connsiteY0" fmla="*/ 1234014 h 10739687"/>
              <a:gd name="connsiteX1" fmla="*/ 3393242 w 7284826"/>
              <a:gd name="connsiteY1" fmla="*/ 3614922 h 10739687"/>
              <a:gd name="connsiteX2" fmla="*/ 5982975 w 7284826"/>
              <a:gd name="connsiteY2" fmla="*/ 6859872 h 10739687"/>
              <a:gd name="connsiteX3" fmla="*/ 7284826 w 7284826"/>
              <a:gd name="connsiteY3" fmla="*/ 10164561 h 10739687"/>
              <a:gd name="connsiteX4" fmla="*/ 7284619 w 7284826"/>
              <a:gd name="connsiteY4" fmla="*/ 10303962 h 10739687"/>
              <a:gd name="connsiteX5" fmla="*/ 6656323 w 7284826"/>
              <a:gd name="connsiteY5" fmla="*/ 10739687 h 10739687"/>
              <a:gd name="connsiteX6" fmla="*/ 0 w 7284826"/>
              <a:gd name="connsiteY6" fmla="*/ 500752 h 10739687"/>
              <a:gd name="connsiteX7" fmla="*/ 693630 w 7284826"/>
              <a:gd name="connsiteY7" fmla="*/ 46534 h 10739687"/>
              <a:gd name="connsiteX8" fmla="*/ 1078725 w 7284826"/>
              <a:gd name="connsiteY8" fmla="*/ 44530 h 10739687"/>
              <a:gd name="connsiteX9" fmla="*/ 1730906 w 7284826"/>
              <a:gd name="connsiteY9" fmla="*/ 311285 h 10739687"/>
              <a:gd name="connsiteX10" fmla="*/ 2497956 w 7284826"/>
              <a:gd name="connsiteY10" fmla="*/ 1234014 h 10739687"/>
              <a:gd name="connsiteX0" fmla="*/ 2497956 w 7284826"/>
              <a:gd name="connsiteY0" fmla="*/ 1227136 h 10732809"/>
              <a:gd name="connsiteX1" fmla="*/ 3393242 w 7284826"/>
              <a:gd name="connsiteY1" fmla="*/ 3608044 h 10732809"/>
              <a:gd name="connsiteX2" fmla="*/ 5982975 w 7284826"/>
              <a:gd name="connsiteY2" fmla="*/ 6852994 h 10732809"/>
              <a:gd name="connsiteX3" fmla="*/ 7284826 w 7284826"/>
              <a:gd name="connsiteY3" fmla="*/ 10157683 h 10732809"/>
              <a:gd name="connsiteX4" fmla="*/ 7284619 w 7284826"/>
              <a:gd name="connsiteY4" fmla="*/ 10297084 h 10732809"/>
              <a:gd name="connsiteX5" fmla="*/ 6656323 w 7284826"/>
              <a:gd name="connsiteY5" fmla="*/ 10732809 h 10732809"/>
              <a:gd name="connsiteX6" fmla="*/ 0 w 7284826"/>
              <a:gd name="connsiteY6" fmla="*/ 493874 h 10732809"/>
              <a:gd name="connsiteX7" fmla="*/ 693630 w 7284826"/>
              <a:gd name="connsiteY7" fmla="*/ 39656 h 10732809"/>
              <a:gd name="connsiteX8" fmla="*/ 1078725 w 7284826"/>
              <a:gd name="connsiteY8" fmla="*/ 37652 h 10732809"/>
              <a:gd name="connsiteX9" fmla="*/ 1730906 w 7284826"/>
              <a:gd name="connsiteY9" fmla="*/ 304407 h 10732809"/>
              <a:gd name="connsiteX10" fmla="*/ 2497956 w 7284826"/>
              <a:gd name="connsiteY10" fmla="*/ 1227136 h 10732809"/>
              <a:gd name="connsiteX0" fmla="*/ 2497956 w 7284826"/>
              <a:gd name="connsiteY0" fmla="*/ 1215593 h 10721266"/>
              <a:gd name="connsiteX1" fmla="*/ 3393242 w 7284826"/>
              <a:gd name="connsiteY1" fmla="*/ 3596501 h 10721266"/>
              <a:gd name="connsiteX2" fmla="*/ 5982975 w 7284826"/>
              <a:gd name="connsiteY2" fmla="*/ 6841451 h 10721266"/>
              <a:gd name="connsiteX3" fmla="*/ 7284826 w 7284826"/>
              <a:gd name="connsiteY3" fmla="*/ 10146140 h 10721266"/>
              <a:gd name="connsiteX4" fmla="*/ 7284619 w 7284826"/>
              <a:gd name="connsiteY4" fmla="*/ 10285541 h 10721266"/>
              <a:gd name="connsiteX5" fmla="*/ 6656323 w 7284826"/>
              <a:gd name="connsiteY5" fmla="*/ 10721266 h 10721266"/>
              <a:gd name="connsiteX6" fmla="*/ 0 w 7284826"/>
              <a:gd name="connsiteY6" fmla="*/ 482331 h 10721266"/>
              <a:gd name="connsiteX7" fmla="*/ 642632 w 7284826"/>
              <a:gd name="connsiteY7" fmla="*/ 61509 h 10721266"/>
              <a:gd name="connsiteX8" fmla="*/ 1078725 w 7284826"/>
              <a:gd name="connsiteY8" fmla="*/ 26109 h 10721266"/>
              <a:gd name="connsiteX9" fmla="*/ 1730906 w 7284826"/>
              <a:gd name="connsiteY9" fmla="*/ 292864 h 10721266"/>
              <a:gd name="connsiteX10" fmla="*/ 2497956 w 7284826"/>
              <a:gd name="connsiteY10" fmla="*/ 1215593 h 10721266"/>
              <a:gd name="connsiteX0" fmla="*/ 2497956 w 7284826"/>
              <a:gd name="connsiteY0" fmla="*/ 1208626 h 10714299"/>
              <a:gd name="connsiteX1" fmla="*/ 3393242 w 7284826"/>
              <a:gd name="connsiteY1" fmla="*/ 3589534 h 10714299"/>
              <a:gd name="connsiteX2" fmla="*/ 5982975 w 7284826"/>
              <a:gd name="connsiteY2" fmla="*/ 6834484 h 10714299"/>
              <a:gd name="connsiteX3" fmla="*/ 7284826 w 7284826"/>
              <a:gd name="connsiteY3" fmla="*/ 10139173 h 10714299"/>
              <a:gd name="connsiteX4" fmla="*/ 7284619 w 7284826"/>
              <a:gd name="connsiteY4" fmla="*/ 10278574 h 10714299"/>
              <a:gd name="connsiteX5" fmla="*/ 6656323 w 7284826"/>
              <a:gd name="connsiteY5" fmla="*/ 10714299 h 10714299"/>
              <a:gd name="connsiteX6" fmla="*/ 0 w 7284826"/>
              <a:gd name="connsiteY6" fmla="*/ 475364 h 10714299"/>
              <a:gd name="connsiteX7" fmla="*/ 642632 w 7284826"/>
              <a:gd name="connsiteY7" fmla="*/ 54542 h 10714299"/>
              <a:gd name="connsiteX8" fmla="*/ 1078725 w 7284826"/>
              <a:gd name="connsiteY8" fmla="*/ 19142 h 10714299"/>
              <a:gd name="connsiteX9" fmla="*/ 1730906 w 7284826"/>
              <a:gd name="connsiteY9" fmla="*/ 285897 h 10714299"/>
              <a:gd name="connsiteX10" fmla="*/ 2497956 w 7284826"/>
              <a:gd name="connsiteY10" fmla="*/ 1208626 h 10714299"/>
              <a:gd name="connsiteX0" fmla="*/ 2497956 w 7284826"/>
              <a:gd name="connsiteY0" fmla="*/ 1201913 h 10707586"/>
              <a:gd name="connsiteX1" fmla="*/ 3393242 w 7284826"/>
              <a:gd name="connsiteY1" fmla="*/ 3582821 h 10707586"/>
              <a:gd name="connsiteX2" fmla="*/ 5982975 w 7284826"/>
              <a:gd name="connsiteY2" fmla="*/ 6827771 h 10707586"/>
              <a:gd name="connsiteX3" fmla="*/ 7284826 w 7284826"/>
              <a:gd name="connsiteY3" fmla="*/ 10132460 h 10707586"/>
              <a:gd name="connsiteX4" fmla="*/ 7284619 w 7284826"/>
              <a:gd name="connsiteY4" fmla="*/ 10271861 h 10707586"/>
              <a:gd name="connsiteX5" fmla="*/ 6656323 w 7284826"/>
              <a:gd name="connsiteY5" fmla="*/ 10707586 h 10707586"/>
              <a:gd name="connsiteX6" fmla="*/ 0 w 7284826"/>
              <a:gd name="connsiteY6" fmla="*/ 468651 h 10707586"/>
              <a:gd name="connsiteX7" fmla="*/ 642632 w 7284826"/>
              <a:gd name="connsiteY7" fmla="*/ 47829 h 10707586"/>
              <a:gd name="connsiteX8" fmla="*/ 1078725 w 7284826"/>
              <a:gd name="connsiteY8" fmla="*/ 12429 h 10707586"/>
              <a:gd name="connsiteX9" fmla="*/ 1730906 w 7284826"/>
              <a:gd name="connsiteY9" fmla="*/ 279184 h 10707586"/>
              <a:gd name="connsiteX10" fmla="*/ 2497956 w 7284826"/>
              <a:gd name="connsiteY10" fmla="*/ 1201913 h 10707586"/>
              <a:gd name="connsiteX0" fmla="*/ 2497956 w 7284826"/>
              <a:gd name="connsiteY0" fmla="*/ 1197468 h 10703141"/>
              <a:gd name="connsiteX1" fmla="*/ 3393242 w 7284826"/>
              <a:gd name="connsiteY1" fmla="*/ 3578376 h 10703141"/>
              <a:gd name="connsiteX2" fmla="*/ 5982975 w 7284826"/>
              <a:gd name="connsiteY2" fmla="*/ 6823326 h 10703141"/>
              <a:gd name="connsiteX3" fmla="*/ 7284826 w 7284826"/>
              <a:gd name="connsiteY3" fmla="*/ 10128015 h 10703141"/>
              <a:gd name="connsiteX4" fmla="*/ 7284619 w 7284826"/>
              <a:gd name="connsiteY4" fmla="*/ 10267416 h 10703141"/>
              <a:gd name="connsiteX5" fmla="*/ 6656323 w 7284826"/>
              <a:gd name="connsiteY5" fmla="*/ 10703141 h 10703141"/>
              <a:gd name="connsiteX6" fmla="*/ 0 w 7284826"/>
              <a:gd name="connsiteY6" fmla="*/ 464206 h 10703141"/>
              <a:gd name="connsiteX7" fmla="*/ 642632 w 7284826"/>
              <a:gd name="connsiteY7" fmla="*/ 43384 h 10703141"/>
              <a:gd name="connsiteX8" fmla="*/ 1078725 w 7284826"/>
              <a:gd name="connsiteY8" fmla="*/ 7984 h 10703141"/>
              <a:gd name="connsiteX9" fmla="*/ 1730906 w 7284826"/>
              <a:gd name="connsiteY9" fmla="*/ 274739 h 10703141"/>
              <a:gd name="connsiteX10" fmla="*/ 2497956 w 7284826"/>
              <a:gd name="connsiteY10" fmla="*/ 1197468 h 10703141"/>
              <a:gd name="connsiteX0" fmla="*/ 2497956 w 7284826"/>
              <a:gd name="connsiteY0" fmla="*/ 1193491 h 10699164"/>
              <a:gd name="connsiteX1" fmla="*/ 3393242 w 7284826"/>
              <a:gd name="connsiteY1" fmla="*/ 3574399 h 10699164"/>
              <a:gd name="connsiteX2" fmla="*/ 5982975 w 7284826"/>
              <a:gd name="connsiteY2" fmla="*/ 6819349 h 10699164"/>
              <a:gd name="connsiteX3" fmla="*/ 7284826 w 7284826"/>
              <a:gd name="connsiteY3" fmla="*/ 10124038 h 10699164"/>
              <a:gd name="connsiteX4" fmla="*/ 7284619 w 7284826"/>
              <a:gd name="connsiteY4" fmla="*/ 10263439 h 10699164"/>
              <a:gd name="connsiteX5" fmla="*/ 6656323 w 7284826"/>
              <a:gd name="connsiteY5" fmla="*/ 10699164 h 10699164"/>
              <a:gd name="connsiteX6" fmla="*/ 0 w 7284826"/>
              <a:gd name="connsiteY6" fmla="*/ 460229 h 10699164"/>
              <a:gd name="connsiteX7" fmla="*/ 642632 w 7284826"/>
              <a:gd name="connsiteY7" fmla="*/ 39407 h 10699164"/>
              <a:gd name="connsiteX8" fmla="*/ 1078725 w 7284826"/>
              <a:gd name="connsiteY8" fmla="*/ 4007 h 10699164"/>
              <a:gd name="connsiteX9" fmla="*/ 1730906 w 7284826"/>
              <a:gd name="connsiteY9" fmla="*/ 270762 h 10699164"/>
              <a:gd name="connsiteX10" fmla="*/ 2497956 w 7284826"/>
              <a:gd name="connsiteY10" fmla="*/ 1193491 h 10699164"/>
              <a:gd name="connsiteX0" fmla="*/ 2497956 w 7284826"/>
              <a:gd name="connsiteY0" fmla="*/ 1208274 h 10713947"/>
              <a:gd name="connsiteX1" fmla="*/ 3393242 w 7284826"/>
              <a:gd name="connsiteY1" fmla="*/ 3589182 h 10713947"/>
              <a:gd name="connsiteX2" fmla="*/ 5982975 w 7284826"/>
              <a:gd name="connsiteY2" fmla="*/ 6834132 h 10713947"/>
              <a:gd name="connsiteX3" fmla="*/ 7284826 w 7284826"/>
              <a:gd name="connsiteY3" fmla="*/ 10138821 h 10713947"/>
              <a:gd name="connsiteX4" fmla="*/ 7284619 w 7284826"/>
              <a:gd name="connsiteY4" fmla="*/ 10278222 h 10713947"/>
              <a:gd name="connsiteX5" fmla="*/ 6656323 w 7284826"/>
              <a:gd name="connsiteY5" fmla="*/ 10713947 h 10713947"/>
              <a:gd name="connsiteX6" fmla="*/ 0 w 7284826"/>
              <a:gd name="connsiteY6" fmla="*/ 475012 h 10713947"/>
              <a:gd name="connsiteX7" fmla="*/ 642632 w 7284826"/>
              <a:gd name="connsiteY7" fmla="*/ 54190 h 10713947"/>
              <a:gd name="connsiteX8" fmla="*/ 1078725 w 7284826"/>
              <a:gd name="connsiteY8" fmla="*/ 18790 h 10713947"/>
              <a:gd name="connsiteX9" fmla="*/ 1771523 w 7284826"/>
              <a:gd name="connsiteY9" fmla="*/ 280807 h 10713947"/>
              <a:gd name="connsiteX10" fmla="*/ 2497956 w 7284826"/>
              <a:gd name="connsiteY10" fmla="*/ 1208274 h 10713947"/>
              <a:gd name="connsiteX0" fmla="*/ 2497956 w 7284826"/>
              <a:gd name="connsiteY0" fmla="*/ 1194780 h 10700453"/>
              <a:gd name="connsiteX1" fmla="*/ 3393242 w 7284826"/>
              <a:gd name="connsiteY1" fmla="*/ 3575688 h 10700453"/>
              <a:gd name="connsiteX2" fmla="*/ 5982975 w 7284826"/>
              <a:gd name="connsiteY2" fmla="*/ 6820638 h 10700453"/>
              <a:gd name="connsiteX3" fmla="*/ 7284826 w 7284826"/>
              <a:gd name="connsiteY3" fmla="*/ 10125327 h 10700453"/>
              <a:gd name="connsiteX4" fmla="*/ 7284619 w 7284826"/>
              <a:gd name="connsiteY4" fmla="*/ 10264728 h 10700453"/>
              <a:gd name="connsiteX5" fmla="*/ 6656323 w 7284826"/>
              <a:gd name="connsiteY5" fmla="*/ 10700453 h 10700453"/>
              <a:gd name="connsiteX6" fmla="*/ 0 w 7284826"/>
              <a:gd name="connsiteY6" fmla="*/ 461518 h 10700453"/>
              <a:gd name="connsiteX7" fmla="*/ 642632 w 7284826"/>
              <a:gd name="connsiteY7" fmla="*/ 40696 h 10700453"/>
              <a:gd name="connsiteX8" fmla="*/ 1078725 w 7284826"/>
              <a:gd name="connsiteY8" fmla="*/ 5296 h 10700453"/>
              <a:gd name="connsiteX9" fmla="*/ 1771523 w 7284826"/>
              <a:gd name="connsiteY9" fmla="*/ 267313 h 10700453"/>
              <a:gd name="connsiteX10" fmla="*/ 2497956 w 7284826"/>
              <a:gd name="connsiteY10" fmla="*/ 1194780 h 10700453"/>
              <a:gd name="connsiteX0" fmla="*/ 2497956 w 7284826"/>
              <a:gd name="connsiteY0" fmla="*/ 1194780 h 10700453"/>
              <a:gd name="connsiteX1" fmla="*/ 3393242 w 7284826"/>
              <a:gd name="connsiteY1" fmla="*/ 3575688 h 10700453"/>
              <a:gd name="connsiteX2" fmla="*/ 5982975 w 7284826"/>
              <a:gd name="connsiteY2" fmla="*/ 6820638 h 10700453"/>
              <a:gd name="connsiteX3" fmla="*/ 7284826 w 7284826"/>
              <a:gd name="connsiteY3" fmla="*/ 10125327 h 10700453"/>
              <a:gd name="connsiteX4" fmla="*/ 7284619 w 7284826"/>
              <a:gd name="connsiteY4" fmla="*/ 10264728 h 10700453"/>
              <a:gd name="connsiteX5" fmla="*/ 6656323 w 7284826"/>
              <a:gd name="connsiteY5" fmla="*/ 10700453 h 10700453"/>
              <a:gd name="connsiteX6" fmla="*/ 0 w 7284826"/>
              <a:gd name="connsiteY6" fmla="*/ 461518 h 10700453"/>
              <a:gd name="connsiteX7" fmla="*/ 642632 w 7284826"/>
              <a:gd name="connsiteY7" fmla="*/ 40696 h 10700453"/>
              <a:gd name="connsiteX8" fmla="*/ 1078725 w 7284826"/>
              <a:gd name="connsiteY8" fmla="*/ 5296 h 10700453"/>
              <a:gd name="connsiteX9" fmla="*/ 1771523 w 7284826"/>
              <a:gd name="connsiteY9" fmla="*/ 267313 h 10700453"/>
              <a:gd name="connsiteX10" fmla="*/ 2497956 w 7284826"/>
              <a:gd name="connsiteY10" fmla="*/ 1194780 h 10700453"/>
              <a:gd name="connsiteX0" fmla="*/ 2497956 w 7284826"/>
              <a:gd name="connsiteY0" fmla="*/ 1194780 h 10700453"/>
              <a:gd name="connsiteX1" fmla="*/ 3393242 w 7284826"/>
              <a:gd name="connsiteY1" fmla="*/ 3575688 h 10700453"/>
              <a:gd name="connsiteX2" fmla="*/ 6203968 w 7284826"/>
              <a:gd name="connsiteY2" fmla="*/ 6675921 h 10700453"/>
              <a:gd name="connsiteX3" fmla="*/ 7284826 w 7284826"/>
              <a:gd name="connsiteY3" fmla="*/ 10125327 h 10700453"/>
              <a:gd name="connsiteX4" fmla="*/ 7284619 w 7284826"/>
              <a:gd name="connsiteY4" fmla="*/ 10264728 h 10700453"/>
              <a:gd name="connsiteX5" fmla="*/ 6656323 w 7284826"/>
              <a:gd name="connsiteY5" fmla="*/ 10700453 h 10700453"/>
              <a:gd name="connsiteX6" fmla="*/ 0 w 7284826"/>
              <a:gd name="connsiteY6" fmla="*/ 461518 h 10700453"/>
              <a:gd name="connsiteX7" fmla="*/ 642632 w 7284826"/>
              <a:gd name="connsiteY7" fmla="*/ 40696 h 10700453"/>
              <a:gd name="connsiteX8" fmla="*/ 1078725 w 7284826"/>
              <a:gd name="connsiteY8" fmla="*/ 5296 h 10700453"/>
              <a:gd name="connsiteX9" fmla="*/ 1771523 w 7284826"/>
              <a:gd name="connsiteY9" fmla="*/ 267313 h 10700453"/>
              <a:gd name="connsiteX10" fmla="*/ 2497956 w 7284826"/>
              <a:gd name="connsiteY10" fmla="*/ 1194780 h 10700453"/>
              <a:gd name="connsiteX0" fmla="*/ 2497956 w 7284826"/>
              <a:gd name="connsiteY0" fmla="*/ 1194780 h 10700453"/>
              <a:gd name="connsiteX1" fmla="*/ 3497871 w 7284826"/>
              <a:gd name="connsiteY1" fmla="*/ 3531462 h 10700453"/>
              <a:gd name="connsiteX2" fmla="*/ 6203968 w 7284826"/>
              <a:gd name="connsiteY2" fmla="*/ 6675921 h 10700453"/>
              <a:gd name="connsiteX3" fmla="*/ 7284826 w 7284826"/>
              <a:gd name="connsiteY3" fmla="*/ 10125327 h 10700453"/>
              <a:gd name="connsiteX4" fmla="*/ 7284619 w 7284826"/>
              <a:gd name="connsiteY4" fmla="*/ 10264728 h 10700453"/>
              <a:gd name="connsiteX5" fmla="*/ 6656323 w 7284826"/>
              <a:gd name="connsiteY5" fmla="*/ 10700453 h 10700453"/>
              <a:gd name="connsiteX6" fmla="*/ 0 w 7284826"/>
              <a:gd name="connsiteY6" fmla="*/ 461518 h 10700453"/>
              <a:gd name="connsiteX7" fmla="*/ 642632 w 7284826"/>
              <a:gd name="connsiteY7" fmla="*/ 40696 h 10700453"/>
              <a:gd name="connsiteX8" fmla="*/ 1078725 w 7284826"/>
              <a:gd name="connsiteY8" fmla="*/ 5296 h 10700453"/>
              <a:gd name="connsiteX9" fmla="*/ 1771523 w 7284826"/>
              <a:gd name="connsiteY9" fmla="*/ 267313 h 10700453"/>
              <a:gd name="connsiteX10" fmla="*/ 2497956 w 7284826"/>
              <a:gd name="connsiteY10" fmla="*/ 1194780 h 10700453"/>
              <a:gd name="connsiteX0" fmla="*/ 2497956 w 7624815"/>
              <a:gd name="connsiteY0" fmla="*/ 1194780 h 10700453"/>
              <a:gd name="connsiteX1" fmla="*/ 3497871 w 7624815"/>
              <a:gd name="connsiteY1" fmla="*/ 3531462 h 10700453"/>
              <a:gd name="connsiteX2" fmla="*/ 6203968 w 7624815"/>
              <a:gd name="connsiteY2" fmla="*/ 6675921 h 10700453"/>
              <a:gd name="connsiteX3" fmla="*/ 7624815 w 7624815"/>
              <a:gd name="connsiteY3" fmla="*/ 9902687 h 10700453"/>
              <a:gd name="connsiteX4" fmla="*/ 7284619 w 7624815"/>
              <a:gd name="connsiteY4" fmla="*/ 10264728 h 10700453"/>
              <a:gd name="connsiteX5" fmla="*/ 6656323 w 7624815"/>
              <a:gd name="connsiteY5" fmla="*/ 10700453 h 10700453"/>
              <a:gd name="connsiteX6" fmla="*/ 0 w 7624815"/>
              <a:gd name="connsiteY6" fmla="*/ 461518 h 10700453"/>
              <a:gd name="connsiteX7" fmla="*/ 642632 w 7624815"/>
              <a:gd name="connsiteY7" fmla="*/ 40696 h 10700453"/>
              <a:gd name="connsiteX8" fmla="*/ 1078725 w 7624815"/>
              <a:gd name="connsiteY8" fmla="*/ 5296 h 10700453"/>
              <a:gd name="connsiteX9" fmla="*/ 1771523 w 7624815"/>
              <a:gd name="connsiteY9" fmla="*/ 267313 h 10700453"/>
              <a:gd name="connsiteX10" fmla="*/ 2497956 w 7624815"/>
              <a:gd name="connsiteY10" fmla="*/ 1194780 h 10700453"/>
              <a:gd name="connsiteX0" fmla="*/ 2497956 w 7624815"/>
              <a:gd name="connsiteY0" fmla="*/ 1194780 h 10700453"/>
              <a:gd name="connsiteX1" fmla="*/ 3497871 w 7624815"/>
              <a:gd name="connsiteY1" fmla="*/ 3531462 h 10700453"/>
              <a:gd name="connsiteX2" fmla="*/ 6203968 w 7624815"/>
              <a:gd name="connsiteY2" fmla="*/ 6675921 h 10700453"/>
              <a:gd name="connsiteX3" fmla="*/ 7624815 w 7624815"/>
              <a:gd name="connsiteY3" fmla="*/ 9902687 h 10700453"/>
              <a:gd name="connsiteX4" fmla="*/ 7551044 w 7624815"/>
              <a:gd name="connsiteY4" fmla="*/ 10078117 h 10700453"/>
              <a:gd name="connsiteX5" fmla="*/ 6656323 w 7624815"/>
              <a:gd name="connsiteY5" fmla="*/ 10700453 h 10700453"/>
              <a:gd name="connsiteX6" fmla="*/ 0 w 7624815"/>
              <a:gd name="connsiteY6" fmla="*/ 461518 h 10700453"/>
              <a:gd name="connsiteX7" fmla="*/ 642632 w 7624815"/>
              <a:gd name="connsiteY7" fmla="*/ 40696 h 10700453"/>
              <a:gd name="connsiteX8" fmla="*/ 1078725 w 7624815"/>
              <a:gd name="connsiteY8" fmla="*/ 5296 h 10700453"/>
              <a:gd name="connsiteX9" fmla="*/ 1771523 w 7624815"/>
              <a:gd name="connsiteY9" fmla="*/ 267313 h 10700453"/>
              <a:gd name="connsiteX10" fmla="*/ 2497956 w 7624815"/>
              <a:gd name="connsiteY10" fmla="*/ 1194780 h 10700453"/>
              <a:gd name="connsiteX0" fmla="*/ 2497956 w 7624815"/>
              <a:gd name="connsiteY0" fmla="*/ 1194780 h 10700453"/>
              <a:gd name="connsiteX1" fmla="*/ 3497871 w 7624815"/>
              <a:gd name="connsiteY1" fmla="*/ 3531462 h 10700453"/>
              <a:gd name="connsiteX2" fmla="*/ 6305965 w 7624815"/>
              <a:gd name="connsiteY2" fmla="*/ 6609129 h 10700453"/>
              <a:gd name="connsiteX3" fmla="*/ 7624815 w 7624815"/>
              <a:gd name="connsiteY3" fmla="*/ 9902687 h 10700453"/>
              <a:gd name="connsiteX4" fmla="*/ 7551044 w 7624815"/>
              <a:gd name="connsiteY4" fmla="*/ 10078117 h 10700453"/>
              <a:gd name="connsiteX5" fmla="*/ 6656323 w 7624815"/>
              <a:gd name="connsiteY5" fmla="*/ 10700453 h 10700453"/>
              <a:gd name="connsiteX6" fmla="*/ 0 w 7624815"/>
              <a:gd name="connsiteY6" fmla="*/ 461518 h 10700453"/>
              <a:gd name="connsiteX7" fmla="*/ 642632 w 7624815"/>
              <a:gd name="connsiteY7" fmla="*/ 40696 h 10700453"/>
              <a:gd name="connsiteX8" fmla="*/ 1078725 w 7624815"/>
              <a:gd name="connsiteY8" fmla="*/ 5296 h 10700453"/>
              <a:gd name="connsiteX9" fmla="*/ 1771523 w 7624815"/>
              <a:gd name="connsiteY9" fmla="*/ 267313 h 10700453"/>
              <a:gd name="connsiteX10" fmla="*/ 2497956 w 7624815"/>
              <a:gd name="connsiteY10" fmla="*/ 1194780 h 10700453"/>
              <a:gd name="connsiteX0" fmla="*/ 2497956 w 7624815"/>
              <a:gd name="connsiteY0" fmla="*/ 1194780 h 10700453"/>
              <a:gd name="connsiteX1" fmla="*/ 3497871 w 7624815"/>
              <a:gd name="connsiteY1" fmla="*/ 3531462 h 10700453"/>
              <a:gd name="connsiteX2" fmla="*/ 6305965 w 7624815"/>
              <a:gd name="connsiteY2" fmla="*/ 6609129 h 10700453"/>
              <a:gd name="connsiteX3" fmla="*/ 7624815 w 7624815"/>
              <a:gd name="connsiteY3" fmla="*/ 9902687 h 10700453"/>
              <a:gd name="connsiteX4" fmla="*/ 7551044 w 7624815"/>
              <a:gd name="connsiteY4" fmla="*/ 10078117 h 10700453"/>
              <a:gd name="connsiteX5" fmla="*/ 6656323 w 7624815"/>
              <a:gd name="connsiteY5" fmla="*/ 10700453 h 10700453"/>
              <a:gd name="connsiteX6" fmla="*/ 0 w 7624815"/>
              <a:gd name="connsiteY6" fmla="*/ 461518 h 10700453"/>
              <a:gd name="connsiteX7" fmla="*/ 642632 w 7624815"/>
              <a:gd name="connsiteY7" fmla="*/ 40696 h 10700453"/>
              <a:gd name="connsiteX8" fmla="*/ 1078725 w 7624815"/>
              <a:gd name="connsiteY8" fmla="*/ 5296 h 10700453"/>
              <a:gd name="connsiteX9" fmla="*/ 1771523 w 7624815"/>
              <a:gd name="connsiteY9" fmla="*/ 267313 h 10700453"/>
              <a:gd name="connsiteX10" fmla="*/ 2497956 w 7624815"/>
              <a:gd name="connsiteY10" fmla="*/ 1194780 h 10700453"/>
              <a:gd name="connsiteX0" fmla="*/ 2497956 w 7561339"/>
              <a:gd name="connsiteY0" fmla="*/ 1194780 h 10700453"/>
              <a:gd name="connsiteX1" fmla="*/ 3497871 w 7561339"/>
              <a:gd name="connsiteY1" fmla="*/ 3531462 h 10700453"/>
              <a:gd name="connsiteX2" fmla="*/ 6305965 w 7561339"/>
              <a:gd name="connsiteY2" fmla="*/ 6609129 h 10700453"/>
              <a:gd name="connsiteX3" fmla="*/ 7561339 w 7561339"/>
              <a:gd name="connsiteY3" fmla="*/ 9397748 h 10700453"/>
              <a:gd name="connsiteX4" fmla="*/ 7551044 w 7561339"/>
              <a:gd name="connsiteY4" fmla="*/ 10078117 h 10700453"/>
              <a:gd name="connsiteX5" fmla="*/ 6656323 w 7561339"/>
              <a:gd name="connsiteY5" fmla="*/ 10700453 h 10700453"/>
              <a:gd name="connsiteX6" fmla="*/ 0 w 7561339"/>
              <a:gd name="connsiteY6" fmla="*/ 461518 h 10700453"/>
              <a:gd name="connsiteX7" fmla="*/ 642632 w 7561339"/>
              <a:gd name="connsiteY7" fmla="*/ 40696 h 10700453"/>
              <a:gd name="connsiteX8" fmla="*/ 1078725 w 7561339"/>
              <a:gd name="connsiteY8" fmla="*/ 5296 h 10700453"/>
              <a:gd name="connsiteX9" fmla="*/ 1771523 w 7561339"/>
              <a:gd name="connsiteY9" fmla="*/ 267313 h 10700453"/>
              <a:gd name="connsiteX10" fmla="*/ 2497956 w 7561339"/>
              <a:gd name="connsiteY10" fmla="*/ 1194780 h 10700453"/>
              <a:gd name="connsiteX0" fmla="*/ 2497956 w 7561339"/>
              <a:gd name="connsiteY0" fmla="*/ 1194780 h 10700453"/>
              <a:gd name="connsiteX1" fmla="*/ 3497871 w 7561339"/>
              <a:gd name="connsiteY1" fmla="*/ 3531462 h 10700453"/>
              <a:gd name="connsiteX2" fmla="*/ 6305965 w 7561339"/>
              <a:gd name="connsiteY2" fmla="*/ 6609129 h 10700453"/>
              <a:gd name="connsiteX3" fmla="*/ 7561339 w 7561339"/>
              <a:gd name="connsiteY3" fmla="*/ 9397748 h 10700453"/>
              <a:gd name="connsiteX4" fmla="*/ 7551044 w 7561339"/>
              <a:gd name="connsiteY4" fmla="*/ 10078117 h 10700453"/>
              <a:gd name="connsiteX5" fmla="*/ 6656323 w 7561339"/>
              <a:gd name="connsiteY5" fmla="*/ 10700453 h 10700453"/>
              <a:gd name="connsiteX6" fmla="*/ 0 w 7561339"/>
              <a:gd name="connsiteY6" fmla="*/ 461518 h 10700453"/>
              <a:gd name="connsiteX7" fmla="*/ 642632 w 7561339"/>
              <a:gd name="connsiteY7" fmla="*/ 40696 h 10700453"/>
              <a:gd name="connsiteX8" fmla="*/ 1078725 w 7561339"/>
              <a:gd name="connsiteY8" fmla="*/ 5296 h 10700453"/>
              <a:gd name="connsiteX9" fmla="*/ 1771523 w 7561339"/>
              <a:gd name="connsiteY9" fmla="*/ 267313 h 10700453"/>
              <a:gd name="connsiteX10" fmla="*/ 2497956 w 7561339"/>
              <a:gd name="connsiteY10" fmla="*/ 1194780 h 10700453"/>
              <a:gd name="connsiteX0" fmla="*/ 2497956 w 7561395"/>
              <a:gd name="connsiteY0" fmla="*/ 1194780 h 10700453"/>
              <a:gd name="connsiteX1" fmla="*/ 3497871 w 7561395"/>
              <a:gd name="connsiteY1" fmla="*/ 3531462 h 10700453"/>
              <a:gd name="connsiteX2" fmla="*/ 6305965 w 7561395"/>
              <a:gd name="connsiteY2" fmla="*/ 6609129 h 10700453"/>
              <a:gd name="connsiteX3" fmla="*/ 7561339 w 7561395"/>
              <a:gd name="connsiteY3" fmla="*/ 9397748 h 10700453"/>
              <a:gd name="connsiteX4" fmla="*/ 7551044 w 7561395"/>
              <a:gd name="connsiteY4" fmla="*/ 10078117 h 10700453"/>
              <a:gd name="connsiteX5" fmla="*/ 6656323 w 7561395"/>
              <a:gd name="connsiteY5" fmla="*/ 10700453 h 10700453"/>
              <a:gd name="connsiteX6" fmla="*/ 0 w 7561395"/>
              <a:gd name="connsiteY6" fmla="*/ 461518 h 10700453"/>
              <a:gd name="connsiteX7" fmla="*/ 642632 w 7561395"/>
              <a:gd name="connsiteY7" fmla="*/ 40696 h 10700453"/>
              <a:gd name="connsiteX8" fmla="*/ 1078725 w 7561395"/>
              <a:gd name="connsiteY8" fmla="*/ 5296 h 10700453"/>
              <a:gd name="connsiteX9" fmla="*/ 1771523 w 7561395"/>
              <a:gd name="connsiteY9" fmla="*/ 267313 h 10700453"/>
              <a:gd name="connsiteX10" fmla="*/ 2497956 w 7561395"/>
              <a:gd name="connsiteY10" fmla="*/ 1194780 h 10700453"/>
              <a:gd name="connsiteX0" fmla="*/ 2497956 w 7581866"/>
              <a:gd name="connsiteY0" fmla="*/ 1194780 h 10700453"/>
              <a:gd name="connsiteX1" fmla="*/ 3497871 w 7581866"/>
              <a:gd name="connsiteY1" fmla="*/ 3531462 h 10700453"/>
              <a:gd name="connsiteX2" fmla="*/ 6305965 w 7581866"/>
              <a:gd name="connsiteY2" fmla="*/ 6609129 h 10700453"/>
              <a:gd name="connsiteX3" fmla="*/ 7561339 w 7581866"/>
              <a:gd name="connsiteY3" fmla="*/ 9397748 h 10700453"/>
              <a:gd name="connsiteX4" fmla="*/ 7551044 w 7581866"/>
              <a:gd name="connsiteY4" fmla="*/ 10078117 h 10700453"/>
              <a:gd name="connsiteX5" fmla="*/ 6656323 w 7581866"/>
              <a:gd name="connsiteY5" fmla="*/ 10700453 h 10700453"/>
              <a:gd name="connsiteX6" fmla="*/ 0 w 7581866"/>
              <a:gd name="connsiteY6" fmla="*/ 461518 h 10700453"/>
              <a:gd name="connsiteX7" fmla="*/ 642632 w 7581866"/>
              <a:gd name="connsiteY7" fmla="*/ 40696 h 10700453"/>
              <a:gd name="connsiteX8" fmla="*/ 1078725 w 7581866"/>
              <a:gd name="connsiteY8" fmla="*/ 5296 h 10700453"/>
              <a:gd name="connsiteX9" fmla="*/ 1771523 w 7581866"/>
              <a:gd name="connsiteY9" fmla="*/ 267313 h 10700453"/>
              <a:gd name="connsiteX10" fmla="*/ 2497956 w 7581866"/>
              <a:gd name="connsiteY10" fmla="*/ 1194780 h 10700453"/>
              <a:gd name="connsiteX0" fmla="*/ 2497956 w 7551188"/>
              <a:gd name="connsiteY0" fmla="*/ 1194780 h 10700453"/>
              <a:gd name="connsiteX1" fmla="*/ 3497871 w 7551188"/>
              <a:gd name="connsiteY1" fmla="*/ 3531462 h 10700453"/>
              <a:gd name="connsiteX2" fmla="*/ 6305965 w 7551188"/>
              <a:gd name="connsiteY2" fmla="*/ 6609129 h 10700453"/>
              <a:gd name="connsiteX3" fmla="*/ 7445961 w 7551188"/>
              <a:gd name="connsiteY3" fmla="*/ 9036098 h 10700453"/>
              <a:gd name="connsiteX4" fmla="*/ 7551044 w 7551188"/>
              <a:gd name="connsiteY4" fmla="*/ 10078117 h 10700453"/>
              <a:gd name="connsiteX5" fmla="*/ 6656323 w 7551188"/>
              <a:gd name="connsiteY5" fmla="*/ 10700453 h 10700453"/>
              <a:gd name="connsiteX6" fmla="*/ 0 w 7551188"/>
              <a:gd name="connsiteY6" fmla="*/ 461518 h 10700453"/>
              <a:gd name="connsiteX7" fmla="*/ 642632 w 7551188"/>
              <a:gd name="connsiteY7" fmla="*/ 40696 h 10700453"/>
              <a:gd name="connsiteX8" fmla="*/ 1078725 w 7551188"/>
              <a:gd name="connsiteY8" fmla="*/ 5296 h 10700453"/>
              <a:gd name="connsiteX9" fmla="*/ 1771523 w 7551188"/>
              <a:gd name="connsiteY9" fmla="*/ 267313 h 10700453"/>
              <a:gd name="connsiteX10" fmla="*/ 2497956 w 7551188"/>
              <a:gd name="connsiteY10" fmla="*/ 1194780 h 10700453"/>
              <a:gd name="connsiteX0" fmla="*/ 2497956 w 7551187"/>
              <a:gd name="connsiteY0" fmla="*/ 1194780 h 10700453"/>
              <a:gd name="connsiteX1" fmla="*/ 3497871 w 7551187"/>
              <a:gd name="connsiteY1" fmla="*/ 3531462 h 10700453"/>
              <a:gd name="connsiteX2" fmla="*/ 6305965 w 7551187"/>
              <a:gd name="connsiteY2" fmla="*/ 6609129 h 10700453"/>
              <a:gd name="connsiteX3" fmla="*/ 7445961 w 7551187"/>
              <a:gd name="connsiteY3" fmla="*/ 9036098 h 10700453"/>
              <a:gd name="connsiteX4" fmla="*/ 7551044 w 7551187"/>
              <a:gd name="connsiteY4" fmla="*/ 10078117 h 10700453"/>
              <a:gd name="connsiteX5" fmla="*/ 6656323 w 7551187"/>
              <a:gd name="connsiteY5" fmla="*/ 10700453 h 10700453"/>
              <a:gd name="connsiteX6" fmla="*/ 0 w 7551187"/>
              <a:gd name="connsiteY6" fmla="*/ 461518 h 10700453"/>
              <a:gd name="connsiteX7" fmla="*/ 642632 w 7551187"/>
              <a:gd name="connsiteY7" fmla="*/ 40696 h 10700453"/>
              <a:gd name="connsiteX8" fmla="*/ 1078725 w 7551187"/>
              <a:gd name="connsiteY8" fmla="*/ 5296 h 10700453"/>
              <a:gd name="connsiteX9" fmla="*/ 1771523 w 7551187"/>
              <a:gd name="connsiteY9" fmla="*/ 267313 h 10700453"/>
              <a:gd name="connsiteX10" fmla="*/ 2497956 w 7551187"/>
              <a:gd name="connsiteY10" fmla="*/ 1194780 h 10700453"/>
              <a:gd name="connsiteX0" fmla="*/ 2497956 w 7551933"/>
              <a:gd name="connsiteY0" fmla="*/ 1194780 h 10700453"/>
              <a:gd name="connsiteX1" fmla="*/ 3497871 w 7551933"/>
              <a:gd name="connsiteY1" fmla="*/ 3531462 h 10700453"/>
              <a:gd name="connsiteX2" fmla="*/ 6305965 w 7551933"/>
              <a:gd name="connsiteY2" fmla="*/ 6609129 h 10700453"/>
              <a:gd name="connsiteX3" fmla="*/ 7445961 w 7551933"/>
              <a:gd name="connsiteY3" fmla="*/ 9036098 h 10700453"/>
              <a:gd name="connsiteX4" fmla="*/ 7551044 w 7551933"/>
              <a:gd name="connsiteY4" fmla="*/ 10078117 h 10700453"/>
              <a:gd name="connsiteX5" fmla="*/ 6656323 w 7551933"/>
              <a:gd name="connsiteY5" fmla="*/ 10700453 h 10700453"/>
              <a:gd name="connsiteX6" fmla="*/ 0 w 7551933"/>
              <a:gd name="connsiteY6" fmla="*/ 461518 h 10700453"/>
              <a:gd name="connsiteX7" fmla="*/ 642632 w 7551933"/>
              <a:gd name="connsiteY7" fmla="*/ 40696 h 10700453"/>
              <a:gd name="connsiteX8" fmla="*/ 1078725 w 7551933"/>
              <a:gd name="connsiteY8" fmla="*/ 5296 h 10700453"/>
              <a:gd name="connsiteX9" fmla="*/ 1771523 w 7551933"/>
              <a:gd name="connsiteY9" fmla="*/ 267313 h 10700453"/>
              <a:gd name="connsiteX10" fmla="*/ 2497956 w 7551933"/>
              <a:gd name="connsiteY10" fmla="*/ 1194780 h 10700453"/>
              <a:gd name="connsiteX0" fmla="*/ 2497956 w 7551241"/>
              <a:gd name="connsiteY0" fmla="*/ 1194780 h 10700453"/>
              <a:gd name="connsiteX1" fmla="*/ 3497871 w 7551241"/>
              <a:gd name="connsiteY1" fmla="*/ 3531462 h 10700453"/>
              <a:gd name="connsiteX2" fmla="*/ 6305965 w 7551241"/>
              <a:gd name="connsiteY2" fmla="*/ 6609129 h 10700453"/>
              <a:gd name="connsiteX3" fmla="*/ 7406176 w 7551241"/>
              <a:gd name="connsiteY3" fmla="*/ 8734247 h 10700453"/>
              <a:gd name="connsiteX4" fmla="*/ 7551044 w 7551241"/>
              <a:gd name="connsiteY4" fmla="*/ 10078117 h 10700453"/>
              <a:gd name="connsiteX5" fmla="*/ 6656323 w 7551241"/>
              <a:gd name="connsiteY5" fmla="*/ 10700453 h 10700453"/>
              <a:gd name="connsiteX6" fmla="*/ 0 w 7551241"/>
              <a:gd name="connsiteY6" fmla="*/ 461518 h 10700453"/>
              <a:gd name="connsiteX7" fmla="*/ 642632 w 7551241"/>
              <a:gd name="connsiteY7" fmla="*/ 40696 h 10700453"/>
              <a:gd name="connsiteX8" fmla="*/ 1078725 w 7551241"/>
              <a:gd name="connsiteY8" fmla="*/ 5296 h 10700453"/>
              <a:gd name="connsiteX9" fmla="*/ 1771523 w 7551241"/>
              <a:gd name="connsiteY9" fmla="*/ 267313 h 10700453"/>
              <a:gd name="connsiteX10" fmla="*/ 2497956 w 7551241"/>
              <a:gd name="connsiteY10" fmla="*/ 1194780 h 10700453"/>
              <a:gd name="connsiteX0" fmla="*/ 2497956 w 7551156"/>
              <a:gd name="connsiteY0" fmla="*/ 1194780 h 10700453"/>
              <a:gd name="connsiteX1" fmla="*/ 3497871 w 7551156"/>
              <a:gd name="connsiteY1" fmla="*/ 3531462 h 10700453"/>
              <a:gd name="connsiteX2" fmla="*/ 6305965 w 7551156"/>
              <a:gd name="connsiteY2" fmla="*/ 6609129 h 10700453"/>
              <a:gd name="connsiteX3" fmla="*/ 7406176 w 7551156"/>
              <a:gd name="connsiteY3" fmla="*/ 8734247 h 10700453"/>
              <a:gd name="connsiteX4" fmla="*/ 7551044 w 7551156"/>
              <a:gd name="connsiteY4" fmla="*/ 10078117 h 10700453"/>
              <a:gd name="connsiteX5" fmla="*/ 6656323 w 7551156"/>
              <a:gd name="connsiteY5" fmla="*/ 10700453 h 10700453"/>
              <a:gd name="connsiteX6" fmla="*/ 0 w 7551156"/>
              <a:gd name="connsiteY6" fmla="*/ 461518 h 10700453"/>
              <a:gd name="connsiteX7" fmla="*/ 642632 w 7551156"/>
              <a:gd name="connsiteY7" fmla="*/ 40696 h 10700453"/>
              <a:gd name="connsiteX8" fmla="*/ 1078725 w 7551156"/>
              <a:gd name="connsiteY8" fmla="*/ 5296 h 10700453"/>
              <a:gd name="connsiteX9" fmla="*/ 1771523 w 7551156"/>
              <a:gd name="connsiteY9" fmla="*/ 267313 h 10700453"/>
              <a:gd name="connsiteX10" fmla="*/ 2497956 w 7551156"/>
              <a:gd name="connsiteY10" fmla="*/ 1194780 h 10700453"/>
              <a:gd name="connsiteX0" fmla="*/ 2497956 w 7551238"/>
              <a:gd name="connsiteY0" fmla="*/ 1194780 h 10700453"/>
              <a:gd name="connsiteX1" fmla="*/ 3497871 w 7551238"/>
              <a:gd name="connsiteY1" fmla="*/ 3531462 h 10700453"/>
              <a:gd name="connsiteX2" fmla="*/ 6305965 w 7551238"/>
              <a:gd name="connsiteY2" fmla="*/ 6609129 h 10700453"/>
              <a:gd name="connsiteX3" fmla="*/ 7406176 w 7551238"/>
              <a:gd name="connsiteY3" fmla="*/ 8734247 h 10700453"/>
              <a:gd name="connsiteX4" fmla="*/ 7551044 w 7551238"/>
              <a:gd name="connsiteY4" fmla="*/ 10078117 h 10700453"/>
              <a:gd name="connsiteX5" fmla="*/ 6656323 w 7551238"/>
              <a:gd name="connsiteY5" fmla="*/ 10700453 h 10700453"/>
              <a:gd name="connsiteX6" fmla="*/ 0 w 7551238"/>
              <a:gd name="connsiteY6" fmla="*/ 461518 h 10700453"/>
              <a:gd name="connsiteX7" fmla="*/ 642632 w 7551238"/>
              <a:gd name="connsiteY7" fmla="*/ 40696 h 10700453"/>
              <a:gd name="connsiteX8" fmla="*/ 1078725 w 7551238"/>
              <a:gd name="connsiteY8" fmla="*/ 5296 h 10700453"/>
              <a:gd name="connsiteX9" fmla="*/ 1771523 w 7551238"/>
              <a:gd name="connsiteY9" fmla="*/ 267313 h 10700453"/>
              <a:gd name="connsiteX10" fmla="*/ 2497956 w 7551238"/>
              <a:gd name="connsiteY10" fmla="*/ 1194780 h 10700453"/>
              <a:gd name="connsiteX0" fmla="*/ 2497956 w 7551238"/>
              <a:gd name="connsiteY0" fmla="*/ 1194780 h 10700453"/>
              <a:gd name="connsiteX1" fmla="*/ 3497871 w 7551238"/>
              <a:gd name="connsiteY1" fmla="*/ 3531462 h 10700453"/>
              <a:gd name="connsiteX2" fmla="*/ 6305965 w 7551238"/>
              <a:gd name="connsiteY2" fmla="*/ 6609129 h 10700453"/>
              <a:gd name="connsiteX3" fmla="*/ 7406176 w 7551238"/>
              <a:gd name="connsiteY3" fmla="*/ 8734247 h 10700453"/>
              <a:gd name="connsiteX4" fmla="*/ 7551044 w 7551238"/>
              <a:gd name="connsiteY4" fmla="*/ 10078117 h 10700453"/>
              <a:gd name="connsiteX5" fmla="*/ 6656323 w 7551238"/>
              <a:gd name="connsiteY5" fmla="*/ 10700453 h 10700453"/>
              <a:gd name="connsiteX6" fmla="*/ 0 w 7551238"/>
              <a:gd name="connsiteY6" fmla="*/ 461518 h 10700453"/>
              <a:gd name="connsiteX7" fmla="*/ 642632 w 7551238"/>
              <a:gd name="connsiteY7" fmla="*/ 40696 h 10700453"/>
              <a:gd name="connsiteX8" fmla="*/ 1078725 w 7551238"/>
              <a:gd name="connsiteY8" fmla="*/ 5296 h 10700453"/>
              <a:gd name="connsiteX9" fmla="*/ 1771523 w 7551238"/>
              <a:gd name="connsiteY9" fmla="*/ 267313 h 10700453"/>
              <a:gd name="connsiteX10" fmla="*/ 2497956 w 7551238"/>
              <a:gd name="connsiteY10" fmla="*/ 1194780 h 1070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51238" h="10700453">
                <a:moveTo>
                  <a:pt x="2497956" y="1194780"/>
                </a:moveTo>
                <a:cubicBezTo>
                  <a:pt x="2785681" y="1738805"/>
                  <a:pt x="2863203" y="2629071"/>
                  <a:pt x="3497871" y="3531462"/>
                </a:cubicBezTo>
                <a:cubicBezTo>
                  <a:pt x="4132539" y="4433853"/>
                  <a:pt x="5556504" y="5825212"/>
                  <a:pt x="6305965" y="6609129"/>
                </a:cubicBezTo>
                <a:cubicBezTo>
                  <a:pt x="6995186" y="7330037"/>
                  <a:pt x="7299495" y="8190938"/>
                  <a:pt x="7406176" y="8734247"/>
                </a:cubicBezTo>
                <a:cubicBezTo>
                  <a:pt x="7512857" y="9277556"/>
                  <a:pt x="7554476" y="9851327"/>
                  <a:pt x="7551044" y="10078117"/>
                </a:cubicBezTo>
                <a:lnTo>
                  <a:pt x="6656323" y="10700453"/>
                </a:lnTo>
                <a:lnTo>
                  <a:pt x="0" y="461518"/>
                </a:lnTo>
                <a:lnTo>
                  <a:pt x="642632" y="40696"/>
                </a:lnTo>
                <a:cubicBezTo>
                  <a:pt x="817041" y="-9553"/>
                  <a:pt x="888636" y="-2055"/>
                  <a:pt x="1078725" y="5296"/>
                </a:cubicBezTo>
                <a:cubicBezTo>
                  <a:pt x="1268814" y="12647"/>
                  <a:pt x="1593700" y="125345"/>
                  <a:pt x="1771523" y="267313"/>
                </a:cubicBezTo>
                <a:cubicBezTo>
                  <a:pt x="1949346" y="409281"/>
                  <a:pt x="2210231" y="650755"/>
                  <a:pt x="2497956" y="1194780"/>
                </a:cubicBezTo>
                <a:close/>
              </a:path>
            </a:pathLst>
          </a:custGeom>
          <a:solidFill>
            <a:schemeClr val="accent2"/>
          </a:solidFill>
          <a:ln>
            <a:noFill/>
          </a:ln>
          <a:effectLst>
            <a:outerShdw blurRad="200025" dist="95250" sx="1000" sy="1000" algn="bl" rotWithShape="0">
              <a:srgbClr val="000000"/>
            </a:outerShdw>
          </a:effectLst>
        </p:spPr>
        <p:txBody>
          <a:bodyPr/>
          <a:lstStyle/>
          <a:p>
            <a:endParaRPr lang="sv-SE"/>
          </a:p>
        </p:txBody>
      </p:sp>
      <p:sp>
        <p:nvSpPr>
          <p:cNvPr id="127" name="Frihandsfigur: Form 126">
            <a:extLst>
              <a:ext uri="{FF2B5EF4-FFF2-40B4-BE49-F238E27FC236}">
                <a16:creationId xmlns:a16="http://schemas.microsoft.com/office/drawing/2014/main" id="{2B71819F-9B80-55ED-A06E-2CC076BF873E}"/>
              </a:ext>
            </a:extLst>
          </p:cNvPr>
          <p:cNvSpPr/>
          <p:nvPr/>
        </p:nvSpPr>
        <p:spPr>
          <a:xfrm rot="18193112">
            <a:off x="2422955" y="1144893"/>
            <a:ext cx="7316267" cy="10698973"/>
          </a:xfrm>
          <a:custGeom>
            <a:avLst/>
            <a:gdLst>
              <a:gd name="connsiteX0" fmla="*/ 3115885 w 8007303"/>
              <a:gd name="connsiteY0" fmla="*/ 879462 h 11126999"/>
              <a:gd name="connsiteX1" fmla="*/ 4599801 w 8007303"/>
              <a:gd name="connsiteY1" fmla="*/ 5012356 h 11126999"/>
              <a:gd name="connsiteX2" fmla="*/ 7596915 w 8007303"/>
              <a:gd name="connsiteY2" fmla="*/ 8063400 h 11126999"/>
              <a:gd name="connsiteX3" fmla="*/ 8007303 w 8007303"/>
              <a:gd name="connsiteY3" fmla="*/ 10118027 h 11126999"/>
              <a:gd name="connsiteX4" fmla="*/ 8007096 w 8007303"/>
              <a:gd name="connsiteY4" fmla="*/ 10257428 h 11126999"/>
              <a:gd name="connsiteX5" fmla="*/ 6679190 w 8007303"/>
              <a:gd name="connsiteY5" fmla="*/ 11126999 h 11126999"/>
              <a:gd name="connsiteX6" fmla="*/ 0 w 8007303"/>
              <a:gd name="connsiteY6" fmla="*/ 927328 h 11126999"/>
              <a:gd name="connsiteX7" fmla="*/ 1416107 w 8007303"/>
              <a:gd name="connsiteY7" fmla="*/ 0 h 11126999"/>
              <a:gd name="connsiteX8" fmla="*/ 1552982 w 8007303"/>
              <a:gd name="connsiteY8" fmla="*/ 26950 h 11126999"/>
              <a:gd name="connsiteX9" fmla="*/ 2506410 w 8007303"/>
              <a:gd name="connsiteY9" fmla="*/ 327184 h 11126999"/>
              <a:gd name="connsiteX10" fmla="*/ 3115885 w 8007303"/>
              <a:gd name="connsiteY10" fmla="*/ 879462 h 11126999"/>
              <a:gd name="connsiteX0" fmla="*/ 3115885 w 8012020"/>
              <a:gd name="connsiteY0" fmla="*/ 879462 h 11126999"/>
              <a:gd name="connsiteX1" fmla="*/ 4837792 w 8012020"/>
              <a:gd name="connsiteY1" fmla="*/ 4856508 h 11126999"/>
              <a:gd name="connsiteX2" fmla="*/ 7596915 w 8012020"/>
              <a:gd name="connsiteY2" fmla="*/ 8063400 h 11126999"/>
              <a:gd name="connsiteX3" fmla="*/ 8007303 w 8012020"/>
              <a:gd name="connsiteY3" fmla="*/ 10118027 h 11126999"/>
              <a:gd name="connsiteX4" fmla="*/ 8007096 w 8012020"/>
              <a:gd name="connsiteY4" fmla="*/ 10257428 h 11126999"/>
              <a:gd name="connsiteX5" fmla="*/ 6679190 w 8012020"/>
              <a:gd name="connsiteY5" fmla="*/ 11126999 h 11126999"/>
              <a:gd name="connsiteX6" fmla="*/ 0 w 8012020"/>
              <a:gd name="connsiteY6" fmla="*/ 927328 h 11126999"/>
              <a:gd name="connsiteX7" fmla="*/ 1416107 w 8012020"/>
              <a:gd name="connsiteY7" fmla="*/ 0 h 11126999"/>
              <a:gd name="connsiteX8" fmla="*/ 1552982 w 8012020"/>
              <a:gd name="connsiteY8" fmla="*/ 26950 h 11126999"/>
              <a:gd name="connsiteX9" fmla="*/ 2506410 w 8012020"/>
              <a:gd name="connsiteY9" fmla="*/ 327184 h 11126999"/>
              <a:gd name="connsiteX10" fmla="*/ 3115885 w 8012020"/>
              <a:gd name="connsiteY10" fmla="*/ 879462 h 11126999"/>
              <a:gd name="connsiteX0" fmla="*/ 3115885 w 8025523"/>
              <a:gd name="connsiteY0" fmla="*/ 879462 h 11126999"/>
              <a:gd name="connsiteX1" fmla="*/ 4490972 w 8025523"/>
              <a:gd name="connsiteY1" fmla="*/ 4197066 h 11126999"/>
              <a:gd name="connsiteX2" fmla="*/ 7596915 w 8025523"/>
              <a:gd name="connsiteY2" fmla="*/ 8063400 h 11126999"/>
              <a:gd name="connsiteX3" fmla="*/ 8007303 w 8025523"/>
              <a:gd name="connsiteY3" fmla="*/ 10118027 h 11126999"/>
              <a:gd name="connsiteX4" fmla="*/ 8007096 w 8025523"/>
              <a:gd name="connsiteY4" fmla="*/ 10257428 h 11126999"/>
              <a:gd name="connsiteX5" fmla="*/ 6679190 w 8025523"/>
              <a:gd name="connsiteY5" fmla="*/ 11126999 h 11126999"/>
              <a:gd name="connsiteX6" fmla="*/ 0 w 8025523"/>
              <a:gd name="connsiteY6" fmla="*/ 927328 h 11126999"/>
              <a:gd name="connsiteX7" fmla="*/ 1416107 w 8025523"/>
              <a:gd name="connsiteY7" fmla="*/ 0 h 11126999"/>
              <a:gd name="connsiteX8" fmla="*/ 1552982 w 8025523"/>
              <a:gd name="connsiteY8" fmla="*/ 26950 h 11126999"/>
              <a:gd name="connsiteX9" fmla="*/ 2506410 w 8025523"/>
              <a:gd name="connsiteY9" fmla="*/ 327184 h 11126999"/>
              <a:gd name="connsiteX10" fmla="*/ 3115885 w 8025523"/>
              <a:gd name="connsiteY10" fmla="*/ 879462 h 11126999"/>
              <a:gd name="connsiteX0" fmla="*/ 3115885 w 8007303"/>
              <a:gd name="connsiteY0" fmla="*/ 879462 h 11126999"/>
              <a:gd name="connsiteX1" fmla="*/ 4490972 w 8007303"/>
              <a:gd name="connsiteY1" fmla="*/ 4197066 h 11126999"/>
              <a:gd name="connsiteX2" fmla="*/ 6705452 w 8007303"/>
              <a:gd name="connsiteY2" fmla="*/ 6813338 h 11126999"/>
              <a:gd name="connsiteX3" fmla="*/ 8007303 w 8007303"/>
              <a:gd name="connsiteY3" fmla="*/ 10118027 h 11126999"/>
              <a:gd name="connsiteX4" fmla="*/ 8007096 w 8007303"/>
              <a:gd name="connsiteY4" fmla="*/ 10257428 h 11126999"/>
              <a:gd name="connsiteX5" fmla="*/ 6679190 w 8007303"/>
              <a:gd name="connsiteY5" fmla="*/ 11126999 h 11126999"/>
              <a:gd name="connsiteX6" fmla="*/ 0 w 8007303"/>
              <a:gd name="connsiteY6" fmla="*/ 927328 h 11126999"/>
              <a:gd name="connsiteX7" fmla="*/ 1416107 w 8007303"/>
              <a:gd name="connsiteY7" fmla="*/ 0 h 11126999"/>
              <a:gd name="connsiteX8" fmla="*/ 1552982 w 8007303"/>
              <a:gd name="connsiteY8" fmla="*/ 26950 h 11126999"/>
              <a:gd name="connsiteX9" fmla="*/ 2506410 w 8007303"/>
              <a:gd name="connsiteY9" fmla="*/ 327184 h 11126999"/>
              <a:gd name="connsiteX10" fmla="*/ 3115885 w 8007303"/>
              <a:gd name="connsiteY10" fmla="*/ 879462 h 11126999"/>
              <a:gd name="connsiteX0" fmla="*/ 3366656 w 8007303"/>
              <a:gd name="connsiteY0" fmla="*/ 1225318 h 11126999"/>
              <a:gd name="connsiteX1" fmla="*/ 4490972 w 8007303"/>
              <a:gd name="connsiteY1" fmla="*/ 4197066 h 11126999"/>
              <a:gd name="connsiteX2" fmla="*/ 6705452 w 8007303"/>
              <a:gd name="connsiteY2" fmla="*/ 6813338 h 11126999"/>
              <a:gd name="connsiteX3" fmla="*/ 8007303 w 8007303"/>
              <a:gd name="connsiteY3" fmla="*/ 10118027 h 11126999"/>
              <a:gd name="connsiteX4" fmla="*/ 8007096 w 8007303"/>
              <a:gd name="connsiteY4" fmla="*/ 10257428 h 11126999"/>
              <a:gd name="connsiteX5" fmla="*/ 6679190 w 8007303"/>
              <a:gd name="connsiteY5" fmla="*/ 11126999 h 11126999"/>
              <a:gd name="connsiteX6" fmla="*/ 0 w 8007303"/>
              <a:gd name="connsiteY6" fmla="*/ 927328 h 11126999"/>
              <a:gd name="connsiteX7" fmla="*/ 1416107 w 8007303"/>
              <a:gd name="connsiteY7" fmla="*/ 0 h 11126999"/>
              <a:gd name="connsiteX8" fmla="*/ 1552982 w 8007303"/>
              <a:gd name="connsiteY8" fmla="*/ 26950 h 11126999"/>
              <a:gd name="connsiteX9" fmla="*/ 2506410 w 8007303"/>
              <a:gd name="connsiteY9" fmla="*/ 327184 h 11126999"/>
              <a:gd name="connsiteX10" fmla="*/ 3366656 w 8007303"/>
              <a:gd name="connsiteY10" fmla="*/ 1225318 h 11126999"/>
              <a:gd name="connsiteX0" fmla="*/ 3366656 w 8007303"/>
              <a:gd name="connsiteY0" fmla="*/ 1225318 h 11126999"/>
              <a:gd name="connsiteX1" fmla="*/ 4490972 w 8007303"/>
              <a:gd name="connsiteY1" fmla="*/ 4197066 h 11126999"/>
              <a:gd name="connsiteX2" fmla="*/ 6705452 w 8007303"/>
              <a:gd name="connsiteY2" fmla="*/ 6813338 h 11126999"/>
              <a:gd name="connsiteX3" fmla="*/ 8007303 w 8007303"/>
              <a:gd name="connsiteY3" fmla="*/ 10118027 h 11126999"/>
              <a:gd name="connsiteX4" fmla="*/ 8007096 w 8007303"/>
              <a:gd name="connsiteY4" fmla="*/ 10257428 h 11126999"/>
              <a:gd name="connsiteX5" fmla="*/ 6679190 w 8007303"/>
              <a:gd name="connsiteY5" fmla="*/ 11126999 h 11126999"/>
              <a:gd name="connsiteX6" fmla="*/ 0 w 8007303"/>
              <a:gd name="connsiteY6" fmla="*/ 927328 h 11126999"/>
              <a:gd name="connsiteX7" fmla="*/ 1416107 w 8007303"/>
              <a:gd name="connsiteY7" fmla="*/ 0 h 11126999"/>
              <a:gd name="connsiteX8" fmla="*/ 1552982 w 8007303"/>
              <a:gd name="connsiteY8" fmla="*/ 26950 h 11126999"/>
              <a:gd name="connsiteX9" fmla="*/ 2677530 w 8007303"/>
              <a:gd name="connsiteY9" fmla="*/ 421585 h 11126999"/>
              <a:gd name="connsiteX10" fmla="*/ 3366656 w 8007303"/>
              <a:gd name="connsiteY10" fmla="*/ 1225318 h 11126999"/>
              <a:gd name="connsiteX0" fmla="*/ 3264137 w 8007303"/>
              <a:gd name="connsiteY0" fmla="*/ 1013127 h 11126999"/>
              <a:gd name="connsiteX1" fmla="*/ 4490972 w 8007303"/>
              <a:gd name="connsiteY1" fmla="*/ 4197066 h 11126999"/>
              <a:gd name="connsiteX2" fmla="*/ 6705452 w 8007303"/>
              <a:gd name="connsiteY2" fmla="*/ 6813338 h 11126999"/>
              <a:gd name="connsiteX3" fmla="*/ 8007303 w 8007303"/>
              <a:gd name="connsiteY3" fmla="*/ 10118027 h 11126999"/>
              <a:gd name="connsiteX4" fmla="*/ 8007096 w 8007303"/>
              <a:gd name="connsiteY4" fmla="*/ 10257428 h 11126999"/>
              <a:gd name="connsiteX5" fmla="*/ 6679190 w 8007303"/>
              <a:gd name="connsiteY5" fmla="*/ 11126999 h 11126999"/>
              <a:gd name="connsiteX6" fmla="*/ 0 w 8007303"/>
              <a:gd name="connsiteY6" fmla="*/ 927328 h 11126999"/>
              <a:gd name="connsiteX7" fmla="*/ 1416107 w 8007303"/>
              <a:gd name="connsiteY7" fmla="*/ 0 h 11126999"/>
              <a:gd name="connsiteX8" fmla="*/ 1552982 w 8007303"/>
              <a:gd name="connsiteY8" fmla="*/ 26950 h 11126999"/>
              <a:gd name="connsiteX9" fmla="*/ 2677530 w 8007303"/>
              <a:gd name="connsiteY9" fmla="*/ 421585 h 11126999"/>
              <a:gd name="connsiteX10" fmla="*/ 3264137 w 8007303"/>
              <a:gd name="connsiteY10" fmla="*/ 1013127 h 11126999"/>
              <a:gd name="connsiteX0" fmla="*/ 3264137 w 8007303"/>
              <a:gd name="connsiteY0" fmla="*/ 1013127 h 11126999"/>
              <a:gd name="connsiteX1" fmla="*/ 4115719 w 8007303"/>
              <a:gd name="connsiteY1" fmla="*/ 3568388 h 11126999"/>
              <a:gd name="connsiteX2" fmla="*/ 6705452 w 8007303"/>
              <a:gd name="connsiteY2" fmla="*/ 6813338 h 11126999"/>
              <a:gd name="connsiteX3" fmla="*/ 8007303 w 8007303"/>
              <a:gd name="connsiteY3" fmla="*/ 10118027 h 11126999"/>
              <a:gd name="connsiteX4" fmla="*/ 8007096 w 8007303"/>
              <a:gd name="connsiteY4" fmla="*/ 10257428 h 11126999"/>
              <a:gd name="connsiteX5" fmla="*/ 6679190 w 8007303"/>
              <a:gd name="connsiteY5" fmla="*/ 11126999 h 11126999"/>
              <a:gd name="connsiteX6" fmla="*/ 0 w 8007303"/>
              <a:gd name="connsiteY6" fmla="*/ 927328 h 11126999"/>
              <a:gd name="connsiteX7" fmla="*/ 1416107 w 8007303"/>
              <a:gd name="connsiteY7" fmla="*/ 0 h 11126999"/>
              <a:gd name="connsiteX8" fmla="*/ 1552982 w 8007303"/>
              <a:gd name="connsiteY8" fmla="*/ 26950 h 11126999"/>
              <a:gd name="connsiteX9" fmla="*/ 2677530 w 8007303"/>
              <a:gd name="connsiteY9" fmla="*/ 421585 h 11126999"/>
              <a:gd name="connsiteX10" fmla="*/ 3264137 w 8007303"/>
              <a:gd name="connsiteY10" fmla="*/ 1013127 h 11126999"/>
              <a:gd name="connsiteX0" fmla="*/ 3264137 w 8007303"/>
              <a:gd name="connsiteY0" fmla="*/ 1013127 h 11126999"/>
              <a:gd name="connsiteX1" fmla="*/ 4115719 w 8007303"/>
              <a:gd name="connsiteY1" fmla="*/ 3568388 h 11126999"/>
              <a:gd name="connsiteX2" fmla="*/ 6705452 w 8007303"/>
              <a:gd name="connsiteY2" fmla="*/ 6813338 h 11126999"/>
              <a:gd name="connsiteX3" fmla="*/ 8007303 w 8007303"/>
              <a:gd name="connsiteY3" fmla="*/ 10118027 h 11126999"/>
              <a:gd name="connsiteX4" fmla="*/ 8007096 w 8007303"/>
              <a:gd name="connsiteY4" fmla="*/ 10257428 h 11126999"/>
              <a:gd name="connsiteX5" fmla="*/ 6679190 w 8007303"/>
              <a:gd name="connsiteY5" fmla="*/ 11126999 h 11126999"/>
              <a:gd name="connsiteX6" fmla="*/ 0 w 8007303"/>
              <a:gd name="connsiteY6" fmla="*/ 927328 h 11126999"/>
              <a:gd name="connsiteX7" fmla="*/ 1416107 w 8007303"/>
              <a:gd name="connsiteY7" fmla="*/ 0 h 11126999"/>
              <a:gd name="connsiteX8" fmla="*/ 1552982 w 8007303"/>
              <a:gd name="connsiteY8" fmla="*/ 26950 h 11126999"/>
              <a:gd name="connsiteX9" fmla="*/ 2677530 w 8007303"/>
              <a:gd name="connsiteY9" fmla="*/ 421585 h 11126999"/>
              <a:gd name="connsiteX10" fmla="*/ 3264137 w 8007303"/>
              <a:gd name="connsiteY10" fmla="*/ 1013127 h 11126999"/>
              <a:gd name="connsiteX0" fmla="*/ 3264137 w 8007303"/>
              <a:gd name="connsiteY0" fmla="*/ 1013127 h 11126999"/>
              <a:gd name="connsiteX1" fmla="*/ 4115719 w 8007303"/>
              <a:gd name="connsiteY1" fmla="*/ 3568388 h 11126999"/>
              <a:gd name="connsiteX2" fmla="*/ 6705452 w 8007303"/>
              <a:gd name="connsiteY2" fmla="*/ 6813338 h 11126999"/>
              <a:gd name="connsiteX3" fmla="*/ 8007303 w 8007303"/>
              <a:gd name="connsiteY3" fmla="*/ 10118027 h 11126999"/>
              <a:gd name="connsiteX4" fmla="*/ 8007096 w 8007303"/>
              <a:gd name="connsiteY4" fmla="*/ 10257428 h 11126999"/>
              <a:gd name="connsiteX5" fmla="*/ 6679190 w 8007303"/>
              <a:gd name="connsiteY5" fmla="*/ 11126999 h 11126999"/>
              <a:gd name="connsiteX6" fmla="*/ 0 w 8007303"/>
              <a:gd name="connsiteY6" fmla="*/ 927328 h 11126999"/>
              <a:gd name="connsiteX7" fmla="*/ 1416107 w 8007303"/>
              <a:gd name="connsiteY7" fmla="*/ 0 h 11126999"/>
              <a:gd name="connsiteX8" fmla="*/ 1552982 w 8007303"/>
              <a:gd name="connsiteY8" fmla="*/ 26950 h 11126999"/>
              <a:gd name="connsiteX9" fmla="*/ 2677530 w 8007303"/>
              <a:gd name="connsiteY9" fmla="*/ 421585 h 11126999"/>
              <a:gd name="connsiteX10" fmla="*/ 3264137 w 8007303"/>
              <a:gd name="connsiteY10" fmla="*/ 1013127 h 11126999"/>
              <a:gd name="connsiteX0" fmla="*/ 3264137 w 8007303"/>
              <a:gd name="connsiteY0" fmla="*/ 1013127 h 11126999"/>
              <a:gd name="connsiteX1" fmla="*/ 4115719 w 8007303"/>
              <a:gd name="connsiteY1" fmla="*/ 3568388 h 11126999"/>
              <a:gd name="connsiteX2" fmla="*/ 6705452 w 8007303"/>
              <a:gd name="connsiteY2" fmla="*/ 6813338 h 11126999"/>
              <a:gd name="connsiteX3" fmla="*/ 8007303 w 8007303"/>
              <a:gd name="connsiteY3" fmla="*/ 10118027 h 11126999"/>
              <a:gd name="connsiteX4" fmla="*/ 8007096 w 8007303"/>
              <a:gd name="connsiteY4" fmla="*/ 10257428 h 11126999"/>
              <a:gd name="connsiteX5" fmla="*/ 6679190 w 8007303"/>
              <a:gd name="connsiteY5" fmla="*/ 11126999 h 11126999"/>
              <a:gd name="connsiteX6" fmla="*/ 0 w 8007303"/>
              <a:gd name="connsiteY6" fmla="*/ 927328 h 11126999"/>
              <a:gd name="connsiteX7" fmla="*/ 1416107 w 8007303"/>
              <a:gd name="connsiteY7" fmla="*/ 0 h 11126999"/>
              <a:gd name="connsiteX8" fmla="*/ 1552982 w 8007303"/>
              <a:gd name="connsiteY8" fmla="*/ 26950 h 11126999"/>
              <a:gd name="connsiteX9" fmla="*/ 2677530 w 8007303"/>
              <a:gd name="connsiteY9" fmla="*/ 421585 h 11126999"/>
              <a:gd name="connsiteX10" fmla="*/ 3264137 w 8007303"/>
              <a:gd name="connsiteY10" fmla="*/ 1013127 h 11126999"/>
              <a:gd name="connsiteX0" fmla="*/ 3271431 w 8007303"/>
              <a:gd name="connsiteY0" fmla="*/ 1154085 h 11126999"/>
              <a:gd name="connsiteX1" fmla="*/ 4115719 w 8007303"/>
              <a:gd name="connsiteY1" fmla="*/ 3568388 h 11126999"/>
              <a:gd name="connsiteX2" fmla="*/ 6705452 w 8007303"/>
              <a:gd name="connsiteY2" fmla="*/ 6813338 h 11126999"/>
              <a:gd name="connsiteX3" fmla="*/ 8007303 w 8007303"/>
              <a:gd name="connsiteY3" fmla="*/ 10118027 h 11126999"/>
              <a:gd name="connsiteX4" fmla="*/ 8007096 w 8007303"/>
              <a:gd name="connsiteY4" fmla="*/ 10257428 h 11126999"/>
              <a:gd name="connsiteX5" fmla="*/ 6679190 w 8007303"/>
              <a:gd name="connsiteY5" fmla="*/ 11126999 h 11126999"/>
              <a:gd name="connsiteX6" fmla="*/ 0 w 8007303"/>
              <a:gd name="connsiteY6" fmla="*/ 927328 h 11126999"/>
              <a:gd name="connsiteX7" fmla="*/ 1416107 w 8007303"/>
              <a:gd name="connsiteY7" fmla="*/ 0 h 11126999"/>
              <a:gd name="connsiteX8" fmla="*/ 1552982 w 8007303"/>
              <a:gd name="connsiteY8" fmla="*/ 26950 h 11126999"/>
              <a:gd name="connsiteX9" fmla="*/ 2677530 w 8007303"/>
              <a:gd name="connsiteY9" fmla="*/ 421585 h 11126999"/>
              <a:gd name="connsiteX10" fmla="*/ 3271431 w 8007303"/>
              <a:gd name="connsiteY10" fmla="*/ 1154085 h 11126999"/>
              <a:gd name="connsiteX0" fmla="*/ 3220433 w 8007303"/>
              <a:gd name="connsiteY0" fmla="*/ 1187480 h 11126999"/>
              <a:gd name="connsiteX1" fmla="*/ 4115719 w 8007303"/>
              <a:gd name="connsiteY1" fmla="*/ 3568388 h 11126999"/>
              <a:gd name="connsiteX2" fmla="*/ 6705452 w 8007303"/>
              <a:gd name="connsiteY2" fmla="*/ 6813338 h 11126999"/>
              <a:gd name="connsiteX3" fmla="*/ 8007303 w 8007303"/>
              <a:gd name="connsiteY3" fmla="*/ 10118027 h 11126999"/>
              <a:gd name="connsiteX4" fmla="*/ 8007096 w 8007303"/>
              <a:gd name="connsiteY4" fmla="*/ 10257428 h 11126999"/>
              <a:gd name="connsiteX5" fmla="*/ 6679190 w 8007303"/>
              <a:gd name="connsiteY5" fmla="*/ 11126999 h 11126999"/>
              <a:gd name="connsiteX6" fmla="*/ 0 w 8007303"/>
              <a:gd name="connsiteY6" fmla="*/ 927328 h 11126999"/>
              <a:gd name="connsiteX7" fmla="*/ 1416107 w 8007303"/>
              <a:gd name="connsiteY7" fmla="*/ 0 h 11126999"/>
              <a:gd name="connsiteX8" fmla="*/ 1552982 w 8007303"/>
              <a:gd name="connsiteY8" fmla="*/ 26950 h 11126999"/>
              <a:gd name="connsiteX9" fmla="*/ 2677530 w 8007303"/>
              <a:gd name="connsiteY9" fmla="*/ 421585 h 11126999"/>
              <a:gd name="connsiteX10" fmla="*/ 3220433 w 8007303"/>
              <a:gd name="connsiteY10" fmla="*/ 1187480 h 11126999"/>
              <a:gd name="connsiteX0" fmla="*/ 3220433 w 8007303"/>
              <a:gd name="connsiteY0" fmla="*/ 1187480 h 11126999"/>
              <a:gd name="connsiteX1" fmla="*/ 4115719 w 8007303"/>
              <a:gd name="connsiteY1" fmla="*/ 3568388 h 11126999"/>
              <a:gd name="connsiteX2" fmla="*/ 6705452 w 8007303"/>
              <a:gd name="connsiteY2" fmla="*/ 6813338 h 11126999"/>
              <a:gd name="connsiteX3" fmla="*/ 8007303 w 8007303"/>
              <a:gd name="connsiteY3" fmla="*/ 10118027 h 11126999"/>
              <a:gd name="connsiteX4" fmla="*/ 8007096 w 8007303"/>
              <a:gd name="connsiteY4" fmla="*/ 10257428 h 11126999"/>
              <a:gd name="connsiteX5" fmla="*/ 6679190 w 8007303"/>
              <a:gd name="connsiteY5" fmla="*/ 11126999 h 11126999"/>
              <a:gd name="connsiteX6" fmla="*/ 0 w 8007303"/>
              <a:gd name="connsiteY6" fmla="*/ 927328 h 11126999"/>
              <a:gd name="connsiteX7" fmla="*/ 1416107 w 8007303"/>
              <a:gd name="connsiteY7" fmla="*/ 0 h 11126999"/>
              <a:gd name="connsiteX8" fmla="*/ 1552982 w 8007303"/>
              <a:gd name="connsiteY8" fmla="*/ 26950 h 11126999"/>
              <a:gd name="connsiteX9" fmla="*/ 2453383 w 8007303"/>
              <a:gd name="connsiteY9" fmla="*/ 264751 h 11126999"/>
              <a:gd name="connsiteX10" fmla="*/ 3220433 w 8007303"/>
              <a:gd name="connsiteY10" fmla="*/ 1187480 h 11126999"/>
              <a:gd name="connsiteX0" fmla="*/ 3220433 w 8007303"/>
              <a:gd name="connsiteY0" fmla="*/ 1187757 h 11127276"/>
              <a:gd name="connsiteX1" fmla="*/ 4115719 w 8007303"/>
              <a:gd name="connsiteY1" fmla="*/ 3568665 h 11127276"/>
              <a:gd name="connsiteX2" fmla="*/ 6705452 w 8007303"/>
              <a:gd name="connsiteY2" fmla="*/ 6813615 h 11127276"/>
              <a:gd name="connsiteX3" fmla="*/ 8007303 w 8007303"/>
              <a:gd name="connsiteY3" fmla="*/ 10118304 h 11127276"/>
              <a:gd name="connsiteX4" fmla="*/ 8007096 w 8007303"/>
              <a:gd name="connsiteY4" fmla="*/ 10257705 h 11127276"/>
              <a:gd name="connsiteX5" fmla="*/ 6679190 w 8007303"/>
              <a:gd name="connsiteY5" fmla="*/ 11127276 h 11127276"/>
              <a:gd name="connsiteX6" fmla="*/ 0 w 8007303"/>
              <a:gd name="connsiteY6" fmla="*/ 927605 h 11127276"/>
              <a:gd name="connsiteX7" fmla="*/ 1416107 w 8007303"/>
              <a:gd name="connsiteY7" fmla="*/ 277 h 11127276"/>
              <a:gd name="connsiteX8" fmla="*/ 1668743 w 8007303"/>
              <a:gd name="connsiteY8" fmla="*/ 0 h 11127276"/>
              <a:gd name="connsiteX9" fmla="*/ 2453383 w 8007303"/>
              <a:gd name="connsiteY9" fmla="*/ 265028 h 11127276"/>
              <a:gd name="connsiteX10" fmla="*/ 3220433 w 8007303"/>
              <a:gd name="connsiteY10" fmla="*/ 1187757 h 11127276"/>
              <a:gd name="connsiteX0" fmla="*/ 2497956 w 7284826"/>
              <a:gd name="connsiteY0" fmla="*/ 1187757 h 11127276"/>
              <a:gd name="connsiteX1" fmla="*/ 3393242 w 7284826"/>
              <a:gd name="connsiteY1" fmla="*/ 3568665 h 11127276"/>
              <a:gd name="connsiteX2" fmla="*/ 5982975 w 7284826"/>
              <a:gd name="connsiteY2" fmla="*/ 6813615 h 11127276"/>
              <a:gd name="connsiteX3" fmla="*/ 7284826 w 7284826"/>
              <a:gd name="connsiteY3" fmla="*/ 10118304 h 11127276"/>
              <a:gd name="connsiteX4" fmla="*/ 7284619 w 7284826"/>
              <a:gd name="connsiteY4" fmla="*/ 10257705 h 11127276"/>
              <a:gd name="connsiteX5" fmla="*/ 5956713 w 7284826"/>
              <a:gd name="connsiteY5" fmla="*/ 11127276 h 11127276"/>
              <a:gd name="connsiteX6" fmla="*/ 0 w 7284826"/>
              <a:gd name="connsiteY6" fmla="*/ 454495 h 11127276"/>
              <a:gd name="connsiteX7" fmla="*/ 693630 w 7284826"/>
              <a:gd name="connsiteY7" fmla="*/ 277 h 11127276"/>
              <a:gd name="connsiteX8" fmla="*/ 946266 w 7284826"/>
              <a:gd name="connsiteY8" fmla="*/ 0 h 11127276"/>
              <a:gd name="connsiteX9" fmla="*/ 1730906 w 7284826"/>
              <a:gd name="connsiteY9" fmla="*/ 265028 h 11127276"/>
              <a:gd name="connsiteX10" fmla="*/ 2497956 w 7284826"/>
              <a:gd name="connsiteY10" fmla="*/ 1187757 h 11127276"/>
              <a:gd name="connsiteX0" fmla="*/ 2497956 w 7284826"/>
              <a:gd name="connsiteY0" fmla="*/ 1187757 h 10693430"/>
              <a:gd name="connsiteX1" fmla="*/ 3393242 w 7284826"/>
              <a:gd name="connsiteY1" fmla="*/ 3568665 h 10693430"/>
              <a:gd name="connsiteX2" fmla="*/ 5982975 w 7284826"/>
              <a:gd name="connsiteY2" fmla="*/ 6813615 h 10693430"/>
              <a:gd name="connsiteX3" fmla="*/ 7284826 w 7284826"/>
              <a:gd name="connsiteY3" fmla="*/ 10118304 h 10693430"/>
              <a:gd name="connsiteX4" fmla="*/ 7284619 w 7284826"/>
              <a:gd name="connsiteY4" fmla="*/ 10257705 h 10693430"/>
              <a:gd name="connsiteX5" fmla="*/ 6656323 w 7284826"/>
              <a:gd name="connsiteY5" fmla="*/ 10693430 h 10693430"/>
              <a:gd name="connsiteX6" fmla="*/ 0 w 7284826"/>
              <a:gd name="connsiteY6" fmla="*/ 454495 h 10693430"/>
              <a:gd name="connsiteX7" fmla="*/ 693630 w 7284826"/>
              <a:gd name="connsiteY7" fmla="*/ 277 h 10693430"/>
              <a:gd name="connsiteX8" fmla="*/ 946266 w 7284826"/>
              <a:gd name="connsiteY8" fmla="*/ 0 h 10693430"/>
              <a:gd name="connsiteX9" fmla="*/ 1730906 w 7284826"/>
              <a:gd name="connsiteY9" fmla="*/ 265028 h 10693430"/>
              <a:gd name="connsiteX10" fmla="*/ 2497956 w 7284826"/>
              <a:gd name="connsiteY10" fmla="*/ 1187757 h 10693430"/>
              <a:gd name="connsiteX0" fmla="*/ 2497956 w 7284826"/>
              <a:gd name="connsiteY0" fmla="*/ 1233302 h 10738975"/>
              <a:gd name="connsiteX1" fmla="*/ 3393242 w 7284826"/>
              <a:gd name="connsiteY1" fmla="*/ 3614210 h 10738975"/>
              <a:gd name="connsiteX2" fmla="*/ 5982975 w 7284826"/>
              <a:gd name="connsiteY2" fmla="*/ 6859160 h 10738975"/>
              <a:gd name="connsiteX3" fmla="*/ 7284826 w 7284826"/>
              <a:gd name="connsiteY3" fmla="*/ 10163849 h 10738975"/>
              <a:gd name="connsiteX4" fmla="*/ 7284619 w 7284826"/>
              <a:gd name="connsiteY4" fmla="*/ 10303250 h 10738975"/>
              <a:gd name="connsiteX5" fmla="*/ 6656323 w 7284826"/>
              <a:gd name="connsiteY5" fmla="*/ 10738975 h 10738975"/>
              <a:gd name="connsiteX6" fmla="*/ 0 w 7284826"/>
              <a:gd name="connsiteY6" fmla="*/ 500040 h 10738975"/>
              <a:gd name="connsiteX7" fmla="*/ 693630 w 7284826"/>
              <a:gd name="connsiteY7" fmla="*/ 45822 h 10738975"/>
              <a:gd name="connsiteX8" fmla="*/ 946266 w 7284826"/>
              <a:gd name="connsiteY8" fmla="*/ 45545 h 10738975"/>
              <a:gd name="connsiteX9" fmla="*/ 1730906 w 7284826"/>
              <a:gd name="connsiteY9" fmla="*/ 310573 h 10738975"/>
              <a:gd name="connsiteX10" fmla="*/ 2497956 w 7284826"/>
              <a:gd name="connsiteY10" fmla="*/ 1233302 h 10738975"/>
              <a:gd name="connsiteX0" fmla="*/ 2497956 w 7284826"/>
              <a:gd name="connsiteY0" fmla="*/ 1234014 h 10739687"/>
              <a:gd name="connsiteX1" fmla="*/ 3393242 w 7284826"/>
              <a:gd name="connsiteY1" fmla="*/ 3614922 h 10739687"/>
              <a:gd name="connsiteX2" fmla="*/ 5982975 w 7284826"/>
              <a:gd name="connsiteY2" fmla="*/ 6859872 h 10739687"/>
              <a:gd name="connsiteX3" fmla="*/ 7284826 w 7284826"/>
              <a:gd name="connsiteY3" fmla="*/ 10164561 h 10739687"/>
              <a:gd name="connsiteX4" fmla="*/ 7284619 w 7284826"/>
              <a:gd name="connsiteY4" fmla="*/ 10303962 h 10739687"/>
              <a:gd name="connsiteX5" fmla="*/ 6656323 w 7284826"/>
              <a:gd name="connsiteY5" fmla="*/ 10739687 h 10739687"/>
              <a:gd name="connsiteX6" fmla="*/ 0 w 7284826"/>
              <a:gd name="connsiteY6" fmla="*/ 500752 h 10739687"/>
              <a:gd name="connsiteX7" fmla="*/ 693630 w 7284826"/>
              <a:gd name="connsiteY7" fmla="*/ 46534 h 10739687"/>
              <a:gd name="connsiteX8" fmla="*/ 1078725 w 7284826"/>
              <a:gd name="connsiteY8" fmla="*/ 44530 h 10739687"/>
              <a:gd name="connsiteX9" fmla="*/ 1730906 w 7284826"/>
              <a:gd name="connsiteY9" fmla="*/ 311285 h 10739687"/>
              <a:gd name="connsiteX10" fmla="*/ 2497956 w 7284826"/>
              <a:gd name="connsiteY10" fmla="*/ 1234014 h 10739687"/>
              <a:gd name="connsiteX0" fmla="*/ 2497956 w 7284826"/>
              <a:gd name="connsiteY0" fmla="*/ 1227136 h 10732809"/>
              <a:gd name="connsiteX1" fmla="*/ 3393242 w 7284826"/>
              <a:gd name="connsiteY1" fmla="*/ 3608044 h 10732809"/>
              <a:gd name="connsiteX2" fmla="*/ 5982975 w 7284826"/>
              <a:gd name="connsiteY2" fmla="*/ 6852994 h 10732809"/>
              <a:gd name="connsiteX3" fmla="*/ 7284826 w 7284826"/>
              <a:gd name="connsiteY3" fmla="*/ 10157683 h 10732809"/>
              <a:gd name="connsiteX4" fmla="*/ 7284619 w 7284826"/>
              <a:gd name="connsiteY4" fmla="*/ 10297084 h 10732809"/>
              <a:gd name="connsiteX5" fmla="*/ 6656323 w 7284826"/>
              <a:gd name="connsiteY5" fmla="*/ 10732809 h 10732809"/>
              <a:gd name="connsiteX6" fmla="*/ 0 w 7284826"/>
              <a:gd name="connsiteY6" fmla="*/ 493874 h 10732809"/>
              <a:gd name="connsiteX7" fmla="*/ 693630 w 7284826"/>
              <a:gd name="connsiteY7" fmla="*/ 39656 h 10732809"/>
              <a:gd name="connsiteX8" fmla="*/ 1078725 w 7284826"/>
              <a:gd name="connsiteY8" fmla="*/ 37652 h 10732809"/>
              <a:gd name="connsiteX9" fmla="*/ 1730906 w 7284826"/>
              <a:gd name="connsiteY9" fmla="*/ 304407 h 10732809"/>
              <a:gd name="connsiteX10" fmla="*/ 2497956 w 7284826"/>
              <a:gd name="connsiteY10" fmla="*/ 1227136 h 10732809"/>
              <a:gd name="connsiteX0" fmla="*/ 2497956 w 7284826"/>
              <a:gd name="connsiteY0" fmla="*/ 1215593 h 10721266"/>
              <a:gd name="connsiteX1" fmla="*/ 3393242 w 7284826"/>
              <a:gd name="connsiteY1" fmla="*/ 3596501 h 10721266"/>
              <a:gd name="connsiteX2" fmla="*/ 5982975 w 7284826"/>
              <a:gd name="connsiteY2" fmla="*/ 6841451 h 10721266"/>
              <a:gd name="connsiteX3" fmla="*/ 7284826 w 7284826"/>
              <a:gd name="connsiteY3" fmla="*/ 10146140 h 10721266"/>
              <a:gd name="connsiteX4" fmla="*/ 7284619 w 7284826"/>
              <a:gd name="connsiteY4" fmla="*/ 10285541 h 10721266"/>
              <a:gd name="connsiteX5" fmla="*/ 6656323 w 7284826"/>
              <a:gd name="connsiteY5" fmla="*/ 10721266 h 10721266"/>
              <a:gd name="connsiteX6" fmla="*/ 0 w 7284826"/>
              <a:gd name="connsiteY6" fmla="*/ 482331 h 10721266"/>
              <a:gd name="connsiteX7" fmla="*/ 642632 w 7284826"/>
              <a:gd name="connsiteY7" fmla="*/ 61509 h 10721266"/>
              <a:gd name="connsiteX8" fmla="*/ 1078725 w 7284826"/>
              <a:gd name="connsiteY8" fmla="*/ 26109 h 10721266"/>
              <a:gd name="connsiteX9" fmla="*/ 1730906 w 7284826"/>
              <a:gd name="connsiteY9" fmla="*/ 292864 h 10721266"/>
              <a:gd name="connsiteX10" fmla="*/ 2497956 w 7284826"/>
              <a:gd name="connsiteY10" fmla="*/ 1215593 h 10721266"/>
              <a:gd name="connsiteX0" fmla="*/ 2497956 w 7284826"/>
              <a:gd name="connsiteY0" fmla="*/ 1208626 h 10714299"/>
              <a:gd name="connsiteX1" fmla="*/ 3393242 w 7284826"/>
              <a:gd name="connsiteY1" fmla="*/ 3589534 h 10714299"/>
              <a:gd name="connsiteX2" fmla="*/ 5982975 w 7284826"/>
              <a:gd name="connsiteY2" fmla="*/ 6834484 h 10714299"/>
              <a:gd name="connsiteX3" fmla="*/ 7284826 w 7284826"/>
              <a:gd name="connsiteY3" fmla="*/ 10139173 h 10714299"/>
              <a:gd name="connsiteX4" fmla="*/ 7284619 w 7284826"/>
              <a:gd name="connsiteY4" fmla="*/ 10278574 h 10714299"/>
              <a:gd name="connsiteX5" fmla="*/ 6656323 w 7284826"/>
              <a:gd name="connsiteY5" fmla="*/ 10714299 h 10714299"/>
              <a:gd name="connsiteX6" fmla="*/ 0 w 7284826"/>
              <a:gd name="connsiteY6" fmla="*/ 475364 h 10714299"/>
              <a:gd name="connsiteX7" fmla="*/ 642632 w 7284826"/>
              <a:gd name="connsiteY7" fmla="*/ 54542 h 10714299"/>
              <a:gd name="connsiteX8" fmla="*/ 1078725 w 7284826"/>
              <a:gd name="connsiteY8" fmla="*/ 19142 h 10714299"/>
              <a:gd name="connsiteX9" fmla="*/ 1730906 w 7284826"/>
              <a:gd name="connsiteY9" fmla="*/ 285897 h 10714299"/>
              <a:gd name="connsiteX10" fmla="*/ 2497956 w 7284826"/>
              <a:gd name="connsiteY10" fmla="*/ 1208626 h 10714299"/>
              <a:gd name="connsiteX0" fmla="*/ 2497956 w 7284826"/>
              <a:gd name="connsiteY0" fmla="*/ 1201913 h 10707586"/>
              <a:gd name="connsiteX1" fmla="*/ 3393242 w 7284826"/>
              <a:gd name="connsiteY1" fmla="*/ 3582821 h 10707586"/>
              <a:gd name="connsiteX2" fmla="*/ 5982975 w 7284826"/>
              <a:gd name="connsiteY2" fmla="*/ 6827771 h 10707586"/>
              <a:gd name="connsiteX3" fmla="*/ 7284826 w 7284826"/>
              <a:gd name="connsiteY3" fmla="*/ 10132460 h 10707586"/>
              <a:gd name="connsiteX4" fmla="*/ 7284619 w 7284826"/>
              <a:gd name="connsiteY4" fmla="*/ 10271861 h 10707586"/>
              <a:gd name="connsiteX5" fmla="*/ 6656323 w 7284826"/>
              <a:gd name="connsiteY5" fmla="*/ 10707586 h 10707586"/>
              <a:gd name="connsiteX6" fmla="*/ 0 w 7284826"/>
              <a:gd name="connsiteY6" fmla="*/ 468651 h 10707586"/>
              <a:gd name="connsiteX7" fmla="*/ 642632 w 7284826"/>
              <a:gd name="connsiteY7" fmla="*/ 47829 h 10707586"/>
              <a:gd name="connsiteX8" fmla="*/ 1078725 w 7284826"/>
              <a:gd name="connsiteY8" fmla="*/ 12429 h 10707586"/>
              <a:gd name="connsiteX9" fmla="*/ 1730906 w 7284826"/>
              <a:gd name="connsiteY9" fmla="*/ 279184 h 10707586"/>
              <a:gd name="connsiteX10" fmla="*/ 2497956 w 7284826"/>
              <a:gd name="connsiteY10" fmla="*/ 1201913 h 10707586"/>
              <a:gd name="connsiteX0" fmla="*/ 2497956 w 7284826"/>
              <a:gd name="connsiteY0" fmla="*/ 1197468 h 10703141"/>
              <a:gd name="connsiteX1" fmla="*/ 3393242 w 7284826"/>
              <a:gd name="connsiteY1" fmla="*/ 3578376 h 10703141"/>
              <a:gd name="connsiteX2" fmla="*/ 5982975 w 7284826"/>
              <a:gd name="connsiteY2" fmla="*/ 6823326 h 10703141"/>
              <a:gd name="connsiteX3" fmla="*/ 7284826 w 7284826"/>
              <a:gd name="connsiteY3" fmla="*/ 10128015 h 10703141"/>
              <a:gd name="connsiteX4" fmla="*/ 7284619 w 7284826"/>
              <a:gd name="connsiteY4" fmla="*/ 10267416 h 10703141"/>
              <a:gd name="connsiteX5" fmla="*/ 6656323 w 7284826"/>
              <a:gd name="connsiteY5" fmla="*/ 10703141 h 10703141"/>
              <a:gd name="connsiteX6" fmla="*/ 0 w 7284826"/>
              <a:gd name="connsiteY6" fmla="*/ 464206 h 10703141"/>
              <a:gd name="connsiteX7" fmla="*/ 642632 w 7284826"/>
              <a:gd name="connsiteY7" fmla="*/ 43384 h 10703141"/>
              <a:gd name="connsiteX8" fmla="*/ 1078725 w 7284826"/>
              <a:gd name="connsiteY8" fmla="*/ 7984 h 10703141"/>
              <a:gd name="connsiteX9" fmla="*/ 1730906 w 7284826"/>
              <a:gd name="connsiteY9" fmla="*/ 274739 h 10703141"/>
              <a:gd name="connsiteX10" fmla="*/ 2497956 w 7284826"/>
              <a:gd name="connsiteY10" fmla="*/ 1197468 h 10703141"/>
              <a:gd name="connsiteX0" fmla="*/ 2497956 w 7284826"/>
              <a:gd name="connsiteY0" fmla="*/ 1193491 h 10699164"/>
              <a:gd name="connsiteX1" fmla="*/ 3393242 w 7284826"/>
              <a:gd name="connsiteY1" fmla="*/ 3574399 h 10699164"/>
              <a:gd name="connsiteX2" fmla="*/ 5982975 w 7284826"/>
              <a:gd name="connsiteY2" fmla="*/ 6819349 h 10699164"/>
              <a:gd name="connsiteX3" fmla="*/ 7284826 w 7284826"/>
              <a:gd name="connsiteY3" fmla="*/ 10124038 h 10699164"/>
              <a:gd name="connsiteX4" fmla="*/ 7284619 w 7284826"/>
              <a:gd name="connsiteY4" fmla="*/ 10263439 h 10699164"/>
              <a:gd name="connsiteX5" fmla="*/ 6656323 w 7284826"/>
              <a:gd name="connsiteY5" fmla="*/ 10699164 h 10699164"/>
              <a:gd name="connsiteX6" fmla="*/ 0 w 7284826"/>
              <a:gd name="connsiteY6" fmla="*/ 460229 h 10699164"/>
              <a:gd name="connsiteX7" fmla="*/ 642632 w 7284826"/>
              <a:gd name="connsiteY7" fmla="*/ 39407 h 10699164"/>
              <a:gd name="connsiteX8" fmla="*/ 1078725 w 7284826"/>
              <a:gd name="connsiteY8" fmla="*/ 4007 h 10699164"/>
              <a:gd name="connsiteX9" fmla="*/ 1730906 w 7284826"/>
              <a:gd name="connsiteY9" fmla="*/ 270762 h 10699164"/>
              <a:gd name="connsiteX10" fmla="*/ 2497956 w 7284826"/>
              <a:gd name="connsiteY10" fmla="*/ 1193491 h 10699164"/>
              <a:gd name="connsiteX0" fmla="*/ 2497956 w 7284826"/>
              <a:gd name="connsiteY0" fmla="*/ 1208274 h 10713947"/>
              <a:gd name="connsiteX1" fmla="*/ 3393242 w 7284826"/>
              <a:gd name="connsiteY1" fmla="*/ 3589182 h 10713947"/>
              <a:gd name="connsiteX2" fmla="*/ 5982975 w 7284826"/>
              <a:gd name="connsiteY2" fmla="*/ 6834132 h 10713947"/>
              <a:gd name="connsiteX3" fmla="*/ 7284826 w 7284826"/>
              <a:gd name="connsiteY3" fmla="*/ 10138821 h 10713947"/>
              <a:gd name="connsiteX4" fmla="*/ 7284619 w 7284826"/>
              <a:gd name="connsiteY4" fmla="*/ 10278222 h 10713947"/>
              <a:gd name="connsiteX5" fmla="*/ 6656323 w 7284826"/>
              <a:gd name="connsiteY5" fmla="*/ 10713947 h 10713947"/>
              <a:gd name="connsiteX6" fmla="*/ 0 w 7284826"/>
              <a:gd name="connsiteY6" fmla="*/ 475012 h 10713947"/>
              <a:gd name="connsiteX7" fmla="*/ 642632 w 7284826"/>
              <a:gd name="connsiteY7" fmla="*/ 54190 h 10713947"/>
              <a:gd name="connsiteX8" fmla="*/ 1078725 w 7284826"/>
              <a:gd name="connsiteY8" fmla="*/ 18790 h 10713947"/>
              <a:gd name="connsiteX9" fmla="*/ 1771523 w 7284826"/>
              <a:gd name="connsiteY9" fmla="*/ 280807 h 10713947"/>
              <a:gd name="connsiteX10" fmla="*/ 2497956 w 7284826"/>
              <a:gd name="connsiteY10" fmla="*/ 1208274 h 10713947"/>
              <a:gd name="connsiteX0" fmla="*/ 2497956 w 7284826"/>
              <a:gd name="connsiteY0" fmla="*/ 1194780 h 10700453"/>
              <a:gd name="connsiteX1" fmla="*/ 3393242 w 7284826"/>
              <a:gd name="connsiteY1" fmla="*/ 3575688 h 10700453"/>
              <a:gd name="connsiteX2" fmla="*/ 5982975 w 7284826"/>
              <a:gd name="connsiteY2" fmla="*/ 6820638 h 10700453"/>
              <a:gd name="connsiteX3" fmla="*/ 7284826 w 7284826"/>
              <a:gd name="connsiteY3" fmla="*/ 10125327 h 10700453"/>
              <a:gd name="connsiteX4" fmla="*/ 7284619 w 7284826"/>
              <a:gd name="connsiteY4" fmla="*/ 10264728 h 10700453"/>
              <a:gd name="connsiteX5" fmla="*/ 6656323 w 7284826"/>
              <a:gd name="connsiteY5" fmla="*/ 10700453 h 10700453"/>
              <a:gd name="connsiteX6" fmla="*/ 0 w 7284826"/>
              <a:gd name="connsiteY6" fmla="*/ 461518 h 10700453"/>
              <a:gd name="connsiteX7" fmla="*/ 642632 w 7284826"/>
              <a:gd name="connsiteY7" fmla="*/ 40696 h 10700453"/>
              <a:gd name="connsiteX8" fmla="*/ 1078725 w 7284826"/>
              <a:gd name="connsiteY8" fmla="*/ 5296 h 10700453"/>
              <a:gd name="connsiteX9" fmla="*/ 1771523 w 7284826"/>
              <a:gd name="connsiteY9" fmla="*/ 267313 h 10700453"/>
              <a:gd name="connsiteX10" fmla="*/ 2497956 w 7284826"/>
              <a:gd name="connsiteY10" fmla="*/ 1194780 h 10700453"/>
              <a:gd name="connsiteX0" fmla="*/ 2497956 w 7284826"/>
              <a:gd name="connsiteY0" fmla="*/ 1194780 h 10700453"/>
              <a:gd name="connsiteX1" fmla="*/ 3393242 w 7284826"/>
              <a:gd name="connsiteY1" fmla="*/ 3575688 h 10700453"/>
              <a:gd name="connsiteX2" fmla="*/ 5982975 w 7284826"/>
              <a:gd name="connsiteY2" fmla="*/ 6820638 h 10700453"/>
              <a:gd name="connsiteX3" fmla="*/ 7284826 w 7284826"/>
              <a:gd name="connsiteY3" fmla="*/ 10125327 h 10700453"/>
              <a:gd name="connsiteX4" fmla="*/ 7284619 w 7284826"/>
              <a:gd name="connsiteY4" fmla="*/ 10264728 h 10700453"/>
              <a:gd name="connsiteX5" fmla="*/ 6656323 w 7284826"/>
              <a:gd name="connsiteY5" fmla="*/ 10700453 h 10700453"/>
              <a:gd name="connsiteX6" fmla="*/ 0 w 7284826"/>
              <a:gd name="connsiteY6" fmla="*/ 461518 h 10700453"/>
              <a:gd name="connsiteX7" fmla="*/ 642632 w 7284826"/>
              <a:gd name="connsiteY7" fmla="*/ 40696 h 10700453"/>
              <a:gd name="connsiteX8" fmla="*/ 1078725 w 7284826"/>
              <a:gd name="connsiteY8" fmla="*/ 5296 h 10700453"/>
              <a:gd name="connsiteX9" fmla="*/ 1771523 w 7284826"/>
              <a:gd name="connsiteY9" fmla="*/ 267313 h 10700453"/>
              <a:gd name="connsiteX10" fmla="*/ 2497956 w 7284826"/>
              <a:gd name="connsiteY10" fmla="*/ 1194780 h 10700453"/>
              <a:gd name="connsiteX0" fmla="*/ 2497956 w 7284826"/>
              <a:gd name="connsiteY0" fmla="*/ 1194780 h 10700453"/>
              <a:gd name="connsiteX1" fmla="*/ 3393242 w 7284826"/>
              <a:gd name="connsiteY1" fmla="*/ 3575688 h 10700453"/>
              <a:gd name="connsiteX2" fmla="*/ 6258944 w 7284826"/>
              <a:gd name="connsiteY2" fmla="*/ 7186427 h 10700453"/>
              <a:gd name="connsiteX3" fmla="*/ 7284826 w 7284826"/>
              <a:gd name="connsiteY3" fmla="*/ 10125327 h 10700453"/>
              <a:gd name="connsiteX4" fmla="*/ 7284619 w 7284826"/>
              <a:gd name="connsiteY4" fmla="*/ 10264728 h 10700453"/>
              <a:gd name="connsiteX5" fmla="*/ 6656323 w 7284826"/>
              <a:gd name="connsiteY5" fmla="*/ 10700453 h 10700453"/>
              <a:gd name="connsiteX6" fmla="*/ 0 w 7284826"/>
              <a:gd name="connsiteY6" fmla="*/ 461518 h 10700453"/>
              <a:gd name="connsiteX7" fmla="*/ 642632 w 7284826"/>
              <a:gd name="connsiteY7" fmla="*/ 40696 h 10700453"/>
              <a:gd name="connsiteX8" fmla="*/ 1078725 w 7284826"/>
              <a:gd name="connsiteY8" fmla="*/ 5296 h 10700453"/>
              <a:gd name="connsiteX9" fmla="*/ 1771523 w 7284826"/>
              <a:gd name="connsiteY9" fmla="*/ 267313 h 10700453"/>
              <a:gd name="connsiteX10" fmla="*/ 2497956 w 7284826"/>
              <a:gd name="connsiteY10" fmla="*/ 1194780 h 10700453"/>
              <a:gd name="connsiteX0" fmla="*/ 2497956 w 7284619"/>
              <a:gd name="connsiteY0" fmla="*/ 1194780 h 10700453"/>
              <a:gd name="connsiteX1" fmla="*/ 3393242 w 7284619"/>
              <a:gd name="connsiteY1" fmla="*/ 3575688 h 10700453"/>
              <a:gd name="connsiteX2" fmla="*/ 6258944 w 7284619"/>
              <a:gd name="connsiteY2" fmla="*/ 7186427 h 10700453"/>
              <a:gd name="connsiteX3" fmla="*/ 7191190 w 7284619"/>
              <a:gd name="connsiteY3" fmla="*/ 9518692 h 10700453"/>
              <a:gd name="connsiteX4" fmla="*/ 7284619 w 7284619"/>
              <a:gd name="connsiteY4" fmla="*/ 10264728 h 10700453"/>
              <a:gd name="connsiteX5" fmla="*/ 6656323 w 7284619"/>
              <a:gd name="connsiteY5" fmla="*/ 10700453 h 10700453"/>
              <a:gd name="connsiteX6" fmla="*/ 0 w 7284619"/>
              <a:gd name="connsiteY6" fmla="*/ 461518 h 10700453"/>
              <a:gd name="connsiteX7" fmla="*/ 642632 w 7284619"/>
              <a:gd name="connsiteY7" fmla="*/ 40696 h 10700453"/>
              <a:gd name="connsiteX8" fmla="*/ 1078725 w 7284619"/>
              <a:gd name="connsiteY8" fmla="*/ 5296 h 10700453"/>
              <a:gd name="connsiteX9" fmla="*/ 1771523 w 7284619"/>
              <a:gd name="connsiteY9" fmla="*/ 267313 h 10700453"/>
              <a:gd name="connsiteX10" fmla="*/ 2497956 w 7284619"/>
              <a:gd name="connsiteY10" fmla="*/ 1194780 h 10700453"/>
              <a:gd name="connsiteX0" fmla="*/ 2497956 w 7284619"/>
              <a:gd name="connsiteY0" fmla="*/ 1194780 h 10700453"/>
              <a:gd name="connsiteX1" fmla="*/ 3393242 w 7284619"/>
              <a:gd name="connsiteY1" fmla="*/ 3575688 h 10700453"/>
              <a:gd name="connsiteX2" fmla="*/ 6258944 w 7284619"/>
              <a:gd name="connsiteY2" fmla="*/ 7186427 h 10700453"/>
              <a:gd name="connsiteX3" fmla="*/ 7191190 w 7284619"/>
              <a:gd name="connsiteY3" fmla="*/ 9518692 h 10700453"/>
              <a:gd name="connsiteX4" fmla="*/ 7284619 w 7284619"/>
              <a:gd name="connsiteY4" fmla="*/ 10264728 h 10700453"/>
              <a:gd name="connsiteX5" fmla="*/ 6656323 w 7284619"/>
              <a:gd name="connsiteY5" fmla="*/ 10700453 h 10700453"/>
              <a:gd name="connsiteX6" fmla="*/ 0 w 7284619"/>
              <a:gd name="connsiteY6" fmla="*/ 461518 h 10700453"/>
              <a:gd name="connsiteX7" fmla="*/ 642632 w 7284619"/>
              <a:gd name="connsiteY7" fmla="*/ 40696 h 10700453"/>
              <a:gd name="connsiteX8" fmla="*/ 1078725 w 7284619"/>
              <a:gd name="connsiteY8" fmla="*/ 5296 h 10700453"/>
              <a:gd name="connsiteX9" fmla="*/ 1771523 w 7284619"/>
              <a:gd name="connsiteY9" fmla="*/ 267313 h 10700453"/>
              <a:gd name="connsiteX10" fmla="*/ 2497956 w 7284619"/>
              <a:gd name="connsiteY10" fmla="*/ 1194780 h 10700453"/>
              <a:gd name="connsiteX0" fmla="*/ 2497956 w 7284619"/>
              <a:gd name="connsiteY0" fmla="*/ 1194780 h 10700453"/>
              <a:gd name="connsiteX1" fmla="*/ 3393242 w 7284619"/>
              <a:gd name="connsiteY1" fmla="*/ 3575688 h 10700453"/>
              <a:gd name="connsiteX2" fmla="*/ 6258944 w 7284619"/>
              <a:gd name="connsiteY2" fmla="*/ 7186427 h 10700453"/>
              <a:gd name="connsiteX3" fmla="*/ 7191190 w 7284619"/>
              <a:gd name="connsiteY3" fmla="*/ 9518692 h 10700453"/>
              <a:gd name="connsiteX4" fmla="*/ 7284619 w 7284619"/>
              <a:gd name="connsiteY4" fmla="*/ 10264728 h 10700453"/>
              <a:gd name="connsiteX5" fmla="*/ 6656323 w 7284619"/>
              <a:gd name="connsiteY5" fmla="*/ 10700453 h 10700453"/>
              <a:gd name="connsiteX6" fmla="*/ 0 w 7284619"/>
              <a:gd name="connsiteY6" fmla="*/ 461518 h 10700453"/>
              <a:gd name="connsiteX7" fmla="*/ 642632 w 7284619"/>
              <a:gd name="connsiteY7" fmla="*/ 40696 h 10700453"/>
              <a:gd name="connsiteX8" fmla="*/ 1078725 w 7284619"/>
              <a:gd name="connsiteY8" fmla="*/ 5296 h 10700453"/>
              <a:gd name="connsiteX9" fmla="*/ 1771523 w 7284619"/>
              <a:gd name="connsiteY9" fmla="*/ 267313 h 10700453"/>
              <a:gd name="connsiteX10" fmla="*/ 2497956 w 7284619"/>
              <a:gd name="connsiteY10" fmla="*/ 1194780 h 10700453"/>
              <a:gd name="connsiteX0" fmla="*/ 2497956 w 7284619"/>
              <a:gd name="connsiteY0" fmla="*/ 1194780 h 10700453"/>
              <a:gd name="connsiteX1" fmla="*/ 3393242 w 7284619"/>
              <a:gd name="connsiteY1" fmla="*/ 3575688 h 10700453"/>
              <a:gd name="connsiteX2" fmla="*/ 6258944 w 7284619"/>
              <a:gd name="connsiteY2" fmla="*/ 7186427 h 10700453"/>
              <a:gd name="connsiteX3" fmla="*/ 7147868 w 7284619"/>
              <a:gd name="connsiteY3" fmla="*/ 9304169 h 10700453"/>
              <a:gd name="connsiteX4" fmla="*/ 7284619 w 7284619"/>
              <a:gd name="connsiteY4" fmla="*/ 10264728 h 10700453"/>
              <a:gd name="connsiteX5" fmla="*/ 6656323 w 7284619"/>
              <a:gd name="connsiteY5" fmla="*/ 10700453 h 10700453"/>
              <a:gd name="connsiteX6" fmla="*/ 0 w 7284619"/>
              <a:gd name="connsiteY6" fmla="*/ 461518 h 10700453"/>
              <a:gd name="connsiteX7" fmla="*/ 642632 w 7284619"/>
              <a:gd name="connsiteY7" fmla="*/ 40696 h 10700453"/>
              <a:gd name="connsiteX8" fmla="*/ 1078725 w 7284619"/>
              <a:gd name="connsiteY8" fmla="*/ 5296 h 10700453"/>
              <a:gd name="connsiteX9" fmla="*/ 1771523 w 7284619"/>
              <a:gd name="connsiteY9" fmla="*/ 267313 h 10700453"/>
              <a:gd name="connsiteX10" fmla="*/ 2497956 w 7284619"/>
              <a:gd name="connsiteY10" fmla="*/ 1194780 h 10700453"/>
              <a:gd name="connsiteX0" fmla="*/ 2497956 w 7284619"/>
              <a:gd name="connsiteY0" fmla="*/ 1194780 h 10700453"/>
              <a:gd name="connsiteX1" fmla="*/ 3393242 w 7284619"/>
              <a:gd name="connsiteY1" fmla="*/ 3575688 h 10700453"/>
              <a:gd name="connsiteX2" fmla="*/ 6258944 w 7284619"/>
              <a:gd name="connsiteY2" fmla="*/ 7186427 h 10700453"/>
              <a:gd name="connsiteX3" fmla="*/ 7147868 w 7284619"/>
              <a:gd name="connsiteY3" fmla="*/ 9304169 h 10700453"/>
              <a:gd name="connsiteX4" fmla="*/ 7284619 w 7284619"/>
              <a:gd name="connsiteY4" fmla="*/ 10264728 h 10700453"/>
              <a:gd name="connsiteX5" fmla="*/ 6656323 w 7284619"/>
              <a:gd name="connsiteY5" fmla="*/ 10700453 h 10700453"/>
              <a:gd name="connsiteX6" fmla="*/ 0 w 7284619"/>
              <a:gd name="connsiteY6" fmla="*/ 461518 h 10700453"/>
              <a:gd name="connsiteX7" fmla="*/ 642632 w 7284619"/>
              <a:gd name="connsiteY7" fmla="*/ 40696 h 10700453"/>
              <a:gd name="connsiteX8" fmla="*/ 1078725 w 7284619"/>
              <a:gd name="connsiteY8" fmla="*/ 5296 h 10700453"/>
              <a:gd name="connsiteX9" fmla="*/ 1771523 w 7284619"/>
              <a:gd name="connsiteY9" fmla="*/ 267313 h 10700453"/>
              <a:gd name="connsiteX10" fmla="*/ 2497956 w 7284619"/>
              <a:gd name="connsiteY10" fmla="*/ 1194780 h 10700453"/>
              <a:gd name="connsiteX0" fmla="*/ 2497956 w 7284619"/>
              <a:gd name="connsiteY0" fmla="*/ 1194780 h 10700453"/>
              <a:gd name="connsiteX1" fmla="*/ 3393242 w 7284619"/>
              <a:gd name="connsiteY1" fmla="*/ 3575688 h 10700453"/>
              <a:gd name="connsiteX2" fmla="*/ 6258944 w 7284619"/>
              <a:gd name="connsiteY2" fmla="*/ 7186427 h 10700453"/>
              <a:gd name="connsiteX3" fmla="*/ 7147868 w 7284619"/>
              <a:gd name="connsiteY3" fmla="*/ 9304169 h 10700453"/>
              <a:gd name="connsiteX4" fmla="*/ 7284619 w 7284619"/>
              <a:gd name="connsiteY4" fmla="*/ 10264728 h 10700453"/>
              <a:gd name="connsiteX5" fmla="*/ 6656323 w 7284619"/>
              <a:gd name="connsiteY5" fmla="*/ 10700453 h 10700453"/>
              <a:gd name="connsiteX6" fmla="*/ 0 w 7284619"/>
              <a:gd name="connsiteY6" fmla="*/ 461518 h 10700453"/>
              <a:gd name="connsiteX7" fmla="*/ 642632 w 7284619"/>
              <a:gd name="connsiteY7" fmla="*/ 40696 h 10700453"/>
              <a:gd name="connsiteX8" fmla="*/ 1078725 w 7284619"/>
              <a:gd name="connsiteY8" fmla="*/ 5296 h 10700453"/>
              <a:gd name="connsiteX9" fmla="*/ 1771523 w 7284619"/>
              <a:gd name="connsiteY9" fmla="*/ 267313 h 10700453"/>
              <a:gd name="connsiteX10" fmla="*/ 2497956 w 7284619"/>
              <a:gd name="connsiteY10" fmla="*/ 1194780 h 10700453"/>
              <a:gd name="connsiteX0" fmla="*/ 2497956 w 7284619"/>
              <a:gd name="connsiteY0" fmla="*/ 1194780 h 10700453"/>
              <a:gd name="connsiteX1" fmla="*/ 3393242 w 7284619"/>
              <a:gd name="connsiteY1" fmla="*/ 3575688 h 10700453"/>
              <a:gd name="connsiteX2" fmla="*/ 6239613 w 7284619"/>
              <a:gd name="connsiteY2" fmla="*/ 7138362 h 10700453"/>
              <a:gd name="connsiteX3" fmla="*/ 7147868 w 7284619"/>
              <a:gd name="connsiteY3" fmla="*/ 9304169 h 10700453"/>
              <a:gd name="connsiteX4" fmla="*/ 7284619 w 7284619"/>
              <a:gd name="connsiteY4" fmla="*/ 10264728 h 10700453"/>
              <a:gd name="connsiteX5" fmla="*/ 6656323 w 7284619"/>
              <a:gd name="connsiteY5" fmla="*/ 10700453 h 10700453"/>
              <a:gd name="connsiteX6" fmla="*/ 0 w 7284619"/>
              <a:gd name="connsiteY6" fmla="*/ 461518 h 10700453"/>
              <a:gd name="connsiteX7" fmla="*/ 642632 w 7284619"/>
              <a:gd name="connsiteY7" fmla="*/ 40696 h 10700453"/>
              <a:gd name="connsiteX8" fmla="*/ 1078725 w 7284619"/>
              <a:gd name="connsiteY8" fmla="*/ 5296 h 10700453"/>
              <a:gd name="connsiteX9" fmla="*/ 1771523 w 7284619"/>
              <a:gd name="connsiteY9" fmla="*/ 267313 h 10700453"/>
              <a:gd name="connsiteX10" fmla="*/ 2497956 w 7284619"/>
              <a:gd name="connsiteY10" fmla="*/ 1194780 h 10700453"/>
              <a:gd name="connsiteX0" fmla="*/ 2497956 w 7284619"/>
              <a:gd name="connsiteY0" fmla="*/ 1194780 h 10700453"/>
              <a:gd name="connsiteX1" fmla="*/ 3393242 w 7284619"/>
              <a:gd name="connsiteY1" fmla="*/ 3575688 h 10700453"/>
              <a:gd name="connsiteX2" fmla="*/ 6239613 w 7284619"/>
              <a:gd name="connsiteY2" fmla="*/ 7138362 h 10700453"/>
              <a:gd name="connsiteX3" fmla="*/ 7147868 w 7284619"/>
              <a:gd name="connsiteY3" fmla="*/ 9304169 h 10700453"/>
              <a:gd name="connsiteX4" fmla="*/ 7284619 w 7284619"/>
              <a:gd name="connsiteY4" fmla="*/ 10264728 h 10700453"/>
              <a:gd name="connsiteX5" fmla="*/ 6656323 w 7284619"/>
              <a:gd name="connsiteY5" fmla="*/ 10700453 h 10700453"/>
              <a:gd name="connsiteX6" fmla="*/ 0 w 7284619"/>
              <a:gd name="connsiteY6" fmla="*/ 461518 h 10700453"/>
              <a:gd name="connsiteX7" fmla="*/ 642632 w 7284619"/>
              <a:gd name="connsiteY7" fmla="*/ 40696 h 10700453"/>
              <a:gd name="connsiteX8" fmla="*/ 1078725 w 7284619"/>
              <a:gd name="connsiteY8" fmla="*/ 5296 h 10700453"/>
              <a:gd name="connsiteX9" fmla="*/ 1771523 w 7284619"/>
              <a:gd name="connsiteY9" fmla="*/ 267313 h 10700453"/>
              <a:gd name="connsiteX10" fmla="*/ 2497956 w 7284619"/>
              <a:gd name="connsiteY10" fmla="*/ 1194780 h 10700453"/>
              <a:gd name="connsiteX0" fmla="*/ 2497956 w 7284619"/>
              <a:gd name="connsiteY0" fmla="*/ 1194780 h 10700453"/>
              <a:gd name="connsiteX1" fmla="*/ 3393242 w 7284619"/>
              <a:gd name="connsiteY1" fmla="*/ 3575688 h 10700453"/>
              <a:gd name="connsiteX2" fmla="*/ 6239613 w 7284619"/>
              <a:gd name="connsiteY2" fmla="*/ 7138362 h 10700453"/>
              <a:gd name="connsiteX3" fmla="*/ 7021961 w 7284619"/>
              <a:gd name="connsiteY3" fmla="*/ 8852257 h 10700453"/>
              <a:gd name="connsiteX4" fmla="*/ 7284619 w 7284619"/>
              <a:gd name="connsiteY4" fmla="*/ 10264728 h 10700453"/>
              <a:gd name="connsiteX5" fmla="*/ 6656323 w 7284619"/>
              <a:gd name="connsiteY5" fmla="*/ 10700453 h 10700453"/>
              <a:gd name="connsiteX6" fmla="*/ 0 w 7284619"/>
              <a:gd name="connsiteY6" fmla="*/ 461518 h 10700453"/>
              <a:gd name="connsiteX7" fmla="*/ 642632 w 7284619"/>
              <a:gd name="connsiteY7" fmla="*/ 40696 h 10700453"/>
              <a:gd name="connsiteX8" fmla="*/ 1078725 w 7284619"/>
              <a:gd name="connsiteY8" fmla="*/ 5296 h 10700453"/>
              <a:gd name="connsiteX9" fmla="*/ 1771523 w 7284619"/>
              <a:gd name="connsiteY9" fmla="*/ 267313 h 10700453"/>
              <a:gd name="connsiteX10" fmla="*/ 2497956 w 7284619"/>
              <a:gd name="connsiteY10" fmla="*/ 1194780 h 10700453"/>
              <a:gd name="connsiteX0" fmla="*/ 2497956 w 7284619"/>
              <a:gd name="connsiteY0" fmla="*/ 1194780 h 10700453"/>
              <a:gd name="connsiteX1" fmla="*/ 3393242 w 7284619"/>
              <a:gd name="connsiteY1" fmla="*/ 3575688 h 10700453"/>
              <a:gd name="connsiteX2" fmla="*/ 6239613 w 7284619"/>
              <a:gd name="connsiteY2" fmla="*/ 7138362 h 10700453"/>
              <a:gd name="connsiteX3" fmla="*/ 7052724 w 7284619"/>
              <a:gd name="connsiteY3" fmla="*/ 8880690 h 10700453"/>
              <a:gd name="connsiteX4" fmla="*/ 7284619 w 7284619"/>
              <a:gd name="connsiteY4" fmla="*/ 10264728 h 10700453"/>
              <a:gd name="connsiteX5" fmla="*/ 6656323 w 7284619"/>
              <a:gd name="connsiteY5" fmla="*/ 10700453 h 10700453"/>
              <a:gd name="connsiteX6" fmla="*/ 0 w 7284619"/>
              <a:gd name="connsiteY6" fmla="*/ 461518 h 10700453"/>
              <a:gd name="connsiteX7" fmla="*/ 642632 w 7284619"/>
              <a:gd name="connsiteY7" fmla="*/ 40696 h 10700453"/>
              <a:gd name="connsiteX8" fmla="*/ 1078725 w 7284619"/>
              <a:gd name="connsiteY8" fmla="*/ 5296 h 10700453"/>
              <a:gd name="connsiteX9" fmla="*/ 1771523 w 7284619"/>
              <a:gd name="connsiteY9" fmla="*/ 267313 h 10700453"/>
              <a:gd name="connsiteX10" fmla="*/ 2497956 w 7284619"/>
              <a:gd name="connsiteY10" fmla="*/ 1194780 h 10700453"/>
              <a:gd name="connsiteX0" fmla="*/ 2497956 w 7284619"/>
              <a:gd name="connsiteY0" fmla="*/ 1194780 h 10700453"/>
              <a:gd name="connsiteX1" fmla="*/ 3393242 w 7284619"/>
              <a:gd name="connsiteY1" fmla="*/ 3575688 h 10700453"/>
              <a:gd name="connsiteX2" fmla="*/ 6239613 w 7284619"/>
              <a:gd name="connsiteY2" fmla="*/ 7138362 h 10700453"/>
              <a:gd name="connsiteX3" fmla="*/ 7052724 w 7284619"/>
              <a:gd name="connsiteY3" fmla="*/ 8880690 h 10700453"/>
              <a:gd name="connsiteX4" fmla="*/ 7284619 w 7284619"/>
              <a:gd name="connsiteY4" fmla="*/ 10264728 h 10700453"/>
              <a:gd name="connsiteX5" fmla="*/ 6656323 w 7284619"/>
              <a:gd name="connsiteY5" fmla="*/ 10700453 h 10700453"/>
              <a:gd name="connsiteX6" fmla="*/ 0 w 7284619"/>
              <a:gd name="connsiteY6" fmla="*/ 461518 h 10700453"/>
              <a:gd name="connsiteX7" fmla="*/ 642632 w 7284619"/>
              <a:gd name="connsiteY7" fmla="*/ 40696 h 10700453"/>
              <a:gd name="connsiteX8" fmla="*/ 1078725 w 7284619"/>
              <a:gd name="connsiteY8" fmla="*/ 5296 h 10700453"/>
              <a:gd name="connsiteX9" fmla="*/ 1771523 w 7284619"/>
              <a:gd name="connsiteY9" fmla="*/ 267313 h 10700453"/>
              <a:gd name="connsiteX10" fmla="*/ 2497956 w 7284619"/>
              <a:gd name="connsiteY10" fmla="*/ 1194780 h 10700453"/>
              <a:gd name="connsiteX0" fmla="*/ 2517080 w 7303743"/>
              <a:gd name="connsiteY0" fmla="*/ 1194780 h 10700453"/>
              <a:gd name="connsiteX1" fmla="*/ 3412366 w 7303743"/>
              <a:gd name="connsiteY1" fmla="*/ 3575688 h 10700453"/>
              <a:gd name="connsiteX2" fmla="*/ 6258737 w 7303743"/>
              <a:gd name="connsiteY2" fmla="*/ 7138362 h 10700453"/>
              <a:gd name="connsiteX3" fmla="*/ 7071848 w 7303743"/>
              <a:gd name="connsiteY3" fmla="*/ 8880690 h 10700453"/>
              <a:gd name="connsiteX4" fmla="*/ 7303743 w 7303743"/>
              <a:gd name="connsiteY4" fmla="*/ 10264728 h 10700453"/>
              <a:gd name="connsiteX5" fmla="*/ 6675447 w 7303743"/>
              <a:gd name="connsiteY5" fmla="*/ 10700453 h 10700453"/>
              <a:gd name="connsiteX6" fmla="*/ 0 w 7303743"/>
              <a:gd name="connsiteY6" fmla="*/ 474042 h 10700453"/>
              <a:gd name="connsiteX7" fmla="*/ 661756 w 7303743"/>
              <a:gd name="connsiteY7" fmla="*/ 40696 h 10700453"/>
              <a:gd name="connsiteX8" fmla="*/ 1097849 w 7303743"/>
              <a:gd name="connsiteY8" fmla="*/ 5296 h 10700453"/>
              <a:gd name="connsiteX9" fmla="*/ 1790647 w 7303743"/>
              <a:gd name="connsiteY9" fmla="*/ 267313 h 10700453"/>
              <a:gd name="connsiteX10" fmla="*/ 2517080 w 7303743"/>
              <a:gd name="connsiteY10" fmla="*/ 1194780 h 10700453"/>
              <a:gd name="connsiteX0" fmla="*/ 2517080 w 7303743"/>
              <a:gd name="connsiteY0" fmla="*/ 1193300 h 10698973"/>
              <a:gd name="connsiteX1" fmla="*/ 3412366 w 7303743"/>
              <a:gd name="connsiteY1" fmla="*/ 3574208 h 10698973"/>
              <a:gd name="connsiteX2" fmla="*/ 6258737 w 7303743"/>
              <a:gd name="connsiteY2" fmla="*/ 7136882 h 10698973"/>
              <a:gd name="connsiteX3" fmla="*/ 7071848 w 7303743"/>
              <a:gd name="connsiteY3" fmla="*/ 8879210 h 10698973"/>
              <a:gd name="connsiteX4" fmla="*/ 7303743 w 7303743"/>
              <a:gd name="connsiteY4" fmla="*/ 10263248 h 10698973"/>
              <a:gd name="connsiteX5" fmla="*/ 6675447 w 7303743"/>
              <a:gd name="connsiteY5" fmla="*/ 10698973 h 10698973"/>
              <a:gd name="connsiteX6" fmla="*/ 0 w 7303743"/>
              <a:gd name="connsiteY6" fmla="*/ 472562 h 10698973"/>
              <a:gd name="connsiteX7" fmla="*/ 610984 w 7303743"/>
              <a:gd name="connsiteY7" fmla="*/ 45139 h 10698973"/>
              <a:gd name="connsiteX8" fmla="*/ 1097849 w 7303743"/>
              <a:gd name="connsiteY8" fmla="*/ 3816 h 10698973"/>
              <a:gd name="connsiteX9" fmla="*/ 1790647 w 7303743"/>
              <a:gd name="connsiteY9" fmla="*/ 265833 h 10698973"/>
              <a:gd name="connsiteX10" fmla="*/ 2517080 w 7303743"/>
              <a:gd name="connsiteY10" fmla="*/ 1193300 h 10698973"/>
              <a:gd name="connsiteX0" fmla="*/ 2517080 w 7303743"/>
              <a:gd name="connsiteY0" fmla="*/ 1199988 h 10705661"/>
              <a:gd name="connsiteX1" fmla="*/ 3412366 w 7303743"/>
              <a:gd name="connsiteY1" fmla="*/ 3580896 h 10705661"/>
              <a:gd name="connsiteX2" fmla="*/ 6258737 w 7303743"/>
              <a:gd name="connsiteY2" fmla="*/ 7143570 h 10705661"/>
              <a:gd name="connsiteX3" fmla="*/ 7071848 w 7303743"/>
              <a:gd name="connsiteY3" fmla="*/ 8885898 h 10705661"/>
              <a:gd name="connsiteX4" fmla="*/ 7303743 w 7303743"/>
              <a:gd name="connsiteY4" fmla="*/ 10269936 h 10705661"/>
              <a:gd name="connsiteX5" fmla="*/ 6675447 w 7303743"/>
              <a:gd name="connsiteY5" fmla="*/ 10705661 h 10705661"/>
              <a:gd name="connsiteX6" fmla="*/ 0 w 7303743"/>
              <a:gd name="connsiteY6" fmla="*/ 479250 h 10705661"/>
              <a:gd name="connsiteX7" fmla="*/ 598461 w 7303743"/>
              <a:gd name="connsiteY7" fmla="*/ 32702 h 10705661"/>
              <a:gd name="connsiteX8" fmla="*/ 1097849 w 7303743"/>
              <a:gd name="connsiteY8" fmla="*/ 10504 h 10705661"/>
              <a:gd name="connsiteX9" fmla="*/ 1790647 w 7303743"/>
              <a:gd name="connsiteY9" fmla="*/ 272521 h 10705661"/>
              <a:gd name="connsiteX10" fmla="*/ 2517080 w 7303743"/>
              <a:gd name="connsiteY10" fmla="*/ 1199988 h 10705661"/>
              <a:gd name="connsiteX0" fmla="*/ 2529604 w 7316267"/>
              <a:gd name="connsiteY0" fmla="*/ 1199988 h 10705661"/>
              <a:gd name="connsiteX1" fmla="*/ 3424890 w 7316267"/>
              <a:gd name="connsiteY1" fmla="*/ 3580896 h 10705661"/>
              <a:gd name="connsiteX2" fmla="*/ 6271261 w 7316267"/>
              <a:gd name="connsiteY2" fmla="*/ 7143570 h 10705661"/>
              <a:gd name="connsiteX3" fmla="*/ 7084372 w 7316267"/>
              <a:gd name="connsiteY3" fmla="*/ 8885898 h 10705661"/>
              <a:gd name="connsiteX4" fmla="*/ 7316267 w 7316267"/>
              <a:gd name="connsiteY4" fmla="*/ 10269936 h 10705661"/>
              <a:gd name="connsiteX5" fmla="*/ 6687971 w 7316267"/>
              <a:gd name="connsiteY5" fmla="*/ 10705661 h 10705661"/>
              <a:gd name="connsiteX6" fmla="*/ 0 w 7316267"/>
              <a:gd name="connsiteY6" fmla="*/ 460126 h 10705661"/>
              <a:gd name="connsiteX7" fmla="*/ 610985 w 7316267"/>
              <a:gd name="connsiteY7" fmla="*/ 32702 h 10705661"/>
              <a:gd name="connsiteX8" fmla="*/ 1110373 w 7316267"/>
              <a:gd name="connsiteY8" fmla="*/ 10504 h 10705661"/>
              <a:gd name="connsiteX9" fmla="*/ 1803171 w 7316267"/>
              <a:gd name="connsiteY9" fmla="*/ 272521 h 10705661"/>
              <a:gd name="connsiteX10" fmla="*/ 2529604 w 7316267"/>
              <a:gd name="connsiteY10" fmla="*/ 1199988 h 10705661"/>
              <a:gd name="connsiteX0" fmla="*/ 2529604 w 7316267"/>
              <a:gd name="connsiteY0" fmla="*/ 1193300 h 10698973"/>
              <a:gd name="connsiteX1" fmla="*/ 3424890 w 7316267"/>
              <a:gd name="connsiteY1" fmla="*/ 3574208 h 10698973"/>
              <a:gd name="connsiteX2" fmla="*/ 6271261 w 7316267"/>
              <a:gd name="connsiteY2" fmla="*/ 7136882 h 10698973"/>
              <a:gd name="connsiteX3" fmla="*/ 7084372 w 7316267"/>
              <a:gd name="connsiteY3" fmla="*/ 8879210 h 10698973"/>
              <a:gd name="connsiteX4" fmla="*/ 7316267 w 7316267"/>
              <a:gd name="connsiteY4" fmla="*/ 10263248 h 10698973"/>
              <a:gd name="connsiteX5" fmla="*/ 6687971 w 7316267"/>
              <a:gd name="connsiteY5" fmla="*/ 10698973 h 10698973"/>
              <a:gd name="connsiteX6" fmla="*/ 0 w 7316267"/>
              <a:gd name="connsiteY6" fmla="*/ 453438 h 10698973"/>
              <a:gd name="connsiteX7" fmla="*/ 623509 w 7316267"/>
              <a:gd name="connsiteY7" fmla="*/ 45138 h 10698973"/>
              <a:gd name="connsiteX8" fmla="*/ 1110373 w 7316267"/>
              <a:gd name="connsiteY8" fmla="*/ 3816 h 10698973"/>
              <a:gd name="connsiteX9" fmla="*/ 1803171 w 7316267"/>
              <a:gd name="connsiteY9" fmla="*/ 265833 h 10698973"/>
              <a:gd name="connsiteX10" fmla="*/ 2529604 w 7316267"/>
              <a:gd name="connsiteY10" fmla="*/ 1193300 h 10698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316267" h="10698973">
                <a:moveTo>
                  <a:pt x="2529604" y="1193300"/>
                </a:moveTo>
                <a:cubicBezTo>
                  <a:pt x="2799890" y="1744696"/>
                  <a:pt x="2801281" y="2583611"/>
                  <a:pt x="3424890" y="3574208"/>
                </a:cubicBezTo>
                <a:cubicBezTo>
                  <a:pt x="4048499" y="4564805"/>
                  <a:pt x="5661347" y="6252715"/>
                  <a:pt x="6271261" y="7136882"/>
                </a:cubicBezTo>
                <a:cubicBezTo>
                  <a:pt x="6881175" y="8021049"/>
                  <a:pt x="7015355" y="8592906"/>
                  <a:pt x="7084372" y="8879210"/>
                </a:cubicBezTo>
                <a:cubicBezTo>
                  <a:pt x="7153389" y="9165514"/>
                  <a:pt x="7285425" y="9977938"/>
                  <a:pt x="7316267" y="10263248"/>
                </a:cubicBezTo>
                <a:lnTo>
                  <a:pt x="6687971" y="10698973"/>
                </a:lnTo>
                <a:lnTo>
                  <a:pt x="0" y="453438"/>
                </a:lnTo>
                <a:lnTo>
                  <a:pt x="623509" y="45138"/>
                </a:lnTo>
                <a:cubicBezTo>
                  <a:pt x="797918" y="-5111"/>
                  <a:pt x="920284" y="-3535"/>
                  <a:pt x="1110373" y="3816"/>
                </a:cubicBezTo>
                <a:cubicBezTo>
                  <a:pt x="1300462" y="11167"/>
                  <a:pt x="1625348" y="123865"/>
                  <a:pt x="1803171" y="265833"/>
                </a:cubicBezTo>
                <a:cubicBezTo>
                  <a:pt x="1980994" y="407801"/>
                  <a:pt x="2259318" y="641904"/>
                  <a:pt x="2529604" y="1193300"/>
                </a:cubicBezTo>
                <a:close/>
              </a:path>
            </a:pathLst>
          </a:custGeom>
          <a:solidFill>
            <a:srgbClr val="002E8E"/>
          </a:solidFill>
          <a:ln>
            <a:noFill/>
          </a:ln>
          <a:effectLst>
            <a:outerShdw blurRad="200025" dist="95250" sx="1000" sy="1000" algn="bl" rotWithShape="0">
              <a:srgbClr val="000000"/>
            </a:outerShdw>
          </a:effectLst>
        </p:spPr>
        <p:txBody>
          <a:bodyPr/>
          <a:lstStyle/>
          <a:p>
            <a:endParaRPr lang="sv-SE"/>
          </a:p>
        </p:txBody>
      </p:sp>
      <p:sp>
        <p:nvSpPr>
          <p:cNvPr id="128" name="textruta 127">
            <a:extLst>
              <a:ext uri="{FF2B5EF4-FFF2-40B4-BE49-F238E27FC236}">
                <a16:creationId xmlns:a16="http://schemas.microsoft.com/office/drawing/2014/main" id="{A27CB650-7818-271D-BFFE-72093B85898B}"/>
              </a:ext>
            </a:extLst>
          </p:cNvPr>
          <p:cNvSpPr txBox="1"/>
          <p:nvPr/>
        </p:nvSpPr>
        <p:spPr>
          <a:xfrm>
            <a:off x="12500658" y="0"/>
            <a:ext cx="2928395" cy="1569660"/>
          </a:xfrm>
          <a:prstGeom prst="rect">
            <a:avLst/>
          </a:prstGeom>
          <a:noFill/>
        </p:spPr>
        <p:txBody>
          <a:bodyPr wrap="square" rtlCol="0">
            <a:spAutoFit/>
          </a:bodyPr>
          <a:lstStyle/>
          <a:p>
            <a:r>
              <a:rPr lang="sv-SE" sz="1600">
                <a:latin typeface="+mj-lt"/>
              </a:rPr>
              <a:t>Högerklicka, formatera bakgrund, välj ”Bild eller strukturfyllning” och infoga en bakgrundsbild. Standardbilder finns att hitta i mappen ”</a:t>
            </a:r>
            <a:r>
              <a:rPr lang="sv-SE" sz="1600" err="1">
                <a:latin typeface="+mj-lt"/>
              </a:rPr>
              <a:t>Bildbank</a:t>
            </a:r>
            <a:r>
              <a:rPr lang="sv-SE" sz="1600">
                <a:latin typeface="+mj-lt"/>
              </a:rPr>
              <a:t>”.</a:t>
            </a:r>
          </a:p>
        </p:txBody>
      </p:sp>
      <p:sp>
        <p:nvSpPr>
          <p:cNvPr id="129" name="textruta 128">
            <a:extLst>
              <a:ext uri="{FF2B5EF4-FFF2-40B4-BE49-F238E27FC236}">
                <a16:creationId xmlns:a16="http://schemas.microsoft.com/office/drawing/2014/main" id="{5422D9EA-99C1-5A6F-9087-522AB024F52D}"/>
              </a:ext>
            </a:extLst>
          </p:cNvPr>
          <p:cNvSpPr txBox="1"/>
          <p:nvPr/>
        </p:nvSpPr>
        <p:spPr>
          <a:xfrm>
            <a:off x="770989" y="5971453"/>
            <a:ext cx="10472507" cy="707886"/>
          </a:xfrm>
          <a:prstGeom prst="rect">
            <a:avLst/>
          </a:prstGeom>
          <a:noFill/>
        </p:spPr>
        <p:txBody>
          <a:bodyPr wrap="square" rtlCol="0">
            <a:spAutoFit/>
          </a:bodyPr>
          <a:lstStyle/>
          <a:p>
            <a:pPr algn="l"/>
            <a:r>
              <a:rPr lang="sv-SE" sz="4000" dirty="0">
                <a:solidFill>
                  <a:schemeClr val="bg1"/>
                </a:solidFill>
                <a:latin typeface="+mj-lt"/>
              </a:rPr>
              <a:t>Hållbart vatten för alla 2050</a:t>
            </a:r>
          </a:p>
        </p:txBody>
      </p:sp>
      <p:sp>
        <p:nvSpPr>
          <p:cNvPr id="130" name="textruta 129">
            <a:extLst>
              <a:ext uri="{FF2B5EF4-FFF2-40B4-BE49-F238E27FC236}">
                <a16:creationId xmlns:a16="http://schemas.microsoft.com/office/drawing/2014/main" id="{D7DD9449-5D4D-A3B5-4A2A-D714A94F3ECF}"/>
              </a:ext>
            </a:extLst>
          </p:cNvPr>
          <p:cNvSpPr txBox="1"/>
          <p:nvPr/>
        </p:nvSpPr>
        <p:spPr>
          <a:xfrm>
            <a:off x="770989" y="5492779"/>
            <a:ext cx="2283458" cy="400110"/>
          </a:xfrm>
          <a:prstGeom prst="rect">
            <a:avLst/>
          </a:prstGeom>
          <a:noFill/>
        </p:spPr>
        <p:txBody>
          <a:bodyPr wrap="square" rtlCol="0">
            <a:spAutoFit/>
          </a:bodyPr>
          <a:lstStyle/>
          <a:p>
            <a:pPr algn="l"/>
            <a:r>
              <a:rPr lang="sv-SE" sz="2000">
                <a:solidFill>
                  <a:schemeClr val="bg1"/>
                </a:solidFill>
                <a:latin typeface="+mj-lt"/>
              </a:rPr>
              <a:t>MISSION:</a:t>
            </a:r>
          </a:p>
        </p:txBody>
      </p:sp>
      <p:grpSp>
        <p:nvGrpSpPr>
          <p:cNvPr id="131" name="Google Shape;365;p3">
            <a:extLst>
              <a:ext uri="{FF2B5EF4-FFF2-40B4-BE49-F238E27FC236}">
                <a16:creationId xmlns:a16="http://schemas.microsoft.com/office/drawing/2014/main" id="{32976C58-7132-DCE6-DCC1-CF052E44300D}"/>
              </a:ext>
            </a:extLst>
          </p:cNvPr>
          <p:cNvGrpSpPr/>
          <p:nvPr/>
        </p:nvGrpSpPr>
        <p:grpSpPr>
          <a:xfrm>
            <a:off x="8219493" y="1263445"/>
            <a:ext cx="3165966" cy="2840627"/>
            <a:chOff x="7969442" y="1884283"/>
            <a:chExt cx="3331919" cy="2989528"/>
          </a:xfrm>
        </p:grpSpPr>
        <p:sp>
          <p:nvSpPr>
            <p:cNvPr id="132" name="Google Shape;366;p3">
              <a:extLst>
                <a:ext uri="{FF2B5EF4-FFF2-40B4-BE49-F238E27FC236}">
                  <a16:creationId xmlns:a16="http://schemas.microsoft.com/office/drawing/2014/main" id="{6F1D26EB-50EE-B1CF-4BB3-0B0E9663CD8C}"/>
                </a:ext>
              </a:extLst>
            </p:cNvPr>
            <p:cNvSpPr/>
            <p:nvPr userDrawn="1"/>
          </p:nvSpPr>
          <p:spPr>
            <a:xfrm rot="-1233212">
              <a:off x="8121842" y="2036683"/>
              <a:ext cx="3179519" cy="2837128"/>
            </a:xfrm>
            <a:custGeom>
              <a:avLst/>
              <a:gdLst/>
              <a:ahLst/>
              <a:cxnLst/>
              <a:rect l="l" t="t" r="r" b="b"/>
              <a:pathLst>
                <a:path w="5548418" h="3079789" extrusionOk="0">
                  <a:moveTo>
                    <a:pt x="2435010" y="2224"/>
                  </a:moveTo>
                  <a:cubicBezTo>
                    <a:pt x="1808674" y="27777"/>
                    <a:pt x="991858" y="327196"/>
                    <a:pt x="586282" y="605827"/>
                  </a:cubicBezTo>
                  <a:cubicBezTo>
                    <a:pt x="180706" y="884458"/>
                    <a:pt x="-19888" y="1298486"/>
                    <a:pt x="1554" y="1674010"/>
                  </a:cubicBezTo>
                  <a:cubicBezTo>
                    <a:pt x="22996" y="2049534"/>
                    <a:pt x="265869" y="2626158"/>
                    <a:pt x="714937" y="2858970"/>
                  </a:cubicBezTo>
                  <a:cubicBezTo>
                    <a:pt x="1164005" y="3091782"/>
                    <a:pt x="2027437" y="3092711"/>
                    <a:pt x="2695961" y="3070884"/>
                  </a:cubicBezTo>
                  <a:cubicBezTo>
                    <a:pt x="3364485" y="3049057"/>
                    <a:pt x="4250976" y="2961061"/>
                    <a:pt x="4726079" y="2728010"/>
                  </a:cubicBezTo>
                  <a:cubicBezTo>
                    <a:pt x="5201182" y="2494959"/>
                    <a:pt x="5503400" y="2079716"/>
                    <a:pt x="5546580" y="1672577"/>
                  </a:cubicBezTo>
                  <a:cubicBezTo>
                    <a:pt x="5589760" y="1265438"/>
                    <a:pt x="4862895" y="730900"/>
                    <a:pt x="4344300" y="452508"/>
                  </a:cubicBezTo>
                  <a:cubicBezTo>
                    <a:pt x="3825705" y="174116"/>
                    <a:pt x="3061346" y="-23329"/>
                    <a:pt x="2435010" y="2224"/>
                  </a:cubicBezTo>
                  <a:close/>
                </a:path>
              </a:pathLst>
            </a:custGeom>
            <a:solidFill>
              <a:srgbClr val="71DB9E"/>
            </a:solidFill>
            <a:ln>
              <a:noFill/>
            </a:ln>
          </p:spPr>
          <p:txBody>
            <a:bodyPr spcFirstLastPara="1" wrap="square" lIns="0"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3200"/>
                <a:buFont typeface="Arial"/>
                <a:buNone/>
              </a:pPr>
              <a:r>
                <a:rPr lang="sv-SE" sz="3200" i="0" u="none" strike="noStrike" cap="none">
                  <a:solidFill>
                    <a:schemeClr val="lt1"/>
                  </a:solidFill>
                  <a:latin typeface="Jost Medium"/>
                  <a:ea typeface="Jost Medium"/>
                  <a:cs typeface="Jost Medium"/>
                  <a:sym typeface="Jost Medium"/>
                </a:rPr>
                <a:t>     </a:t>
              </a:r>
              <a:endParaRPr sz="1865" i="0" u="none" strike="noStrike" cap="none">
                <a:solidFill>
                  <a:srgbClr val="000000"/>
                </a:solidFill>
                <a:latin typeface="Arial"/>
                <a:ea typeface="Arial"/>
                <a:cs typeface="Arial"/>
                <a:sym typeface="Arial"/>
              </a:endParaRPr>
            </a:p>
          </p:txBody>
        </p:sp>
        <p:sp>
          <p:nvSpPr>
            <p:cNvPr id="133" name="Google Shape;367;p3">
              <a:extLst>
                <a:ext uri="{FF2B5EF4-FFF2-40B4-BE49-F238E27FC236}">
                  <a16:creationId xmlns:a16="http://schemas.microsoft.com/office/drawing/2014/main" id="{676B5EF2-8ED0-2EE1-5348-0EC16072D104}"/>
                </a:ext>
              </a:extLst>
            </p:cNvPr>
            <p:cNvSpPr/>
            <p:nvPr userDrawn="1"/>
          </p:nvSpPr>
          <p:spPr>
            <a:xfrm rot="-1233212">
              <a:off x="7969442" y="1884283"/>
              <a:ext cx="3179519" cy="2837128"/>
            </a:xfrm>
            <a:custGeom>
              <a:avLst/>
              <a:gdLst/>
              <a:ahLst/>
              <a:cxnLst/>
              <a:rect l="l" t="t" r="r" b="b"/>
              <a:pathLst>
                <a:path w="5548418" h="3079789" extrusionOk="0">
                  <a:moveTo>
                    <a:pt x="2435010" y="2224"/>
                  </a:moveTo>
                  <a:cubicBezTo>
                    <a:pt x="1808674" y="27777"/>
                    <a:pt x="991858" y="327196"/>
                    <a:pt x="586282" y="605827"/>
                  </a:cubicBezTo>
                  <a:cubicBezTo>
                    <a:pt x="180706" y="884458"/>
                    <a:pt x="-19888" y="1298486"/>
                    <a:pt x="1554" y="1674010"/>
                  </a:cubicBezTo>
                  <a:cubicBezTo>
                    <a:pt x="22996" y="2049534"/>
                    <a:pt x="265869" y="2626158"/>
                    <a:pt x="714937" y="2858970"/>
                  </a:cubicBezTo>
                  <a:cubicBezTo>
                    <a:pt x="1164005" y="3091782"/>
                    <a:pt x="2027437" y="3092711"/>
                    <a:pt x="2695961" y="3070884"/>
                  </a:cubicBezTo>
                  <a:cubicBezTo>
                    <a:pt x="3364485" y="3049057"/>
                    <a:pt x="4250976" y="2961061"/>
                    <a:pt x="4726079" y="2728010"/>
                  </a:cubicBezTo>
                  <a:cubicBezTo>
                    <a:pt x="5201182" y="2494959"/>
                    <a:pt x="5503400" y="2079716"/>
                    <a:pt x="5546580" y="1672577"/>
                  </a:cubicBezTo>
                  <a:cubicBezTo>
                    <a:pt x="5589760" y="1265438"/>
                    <a:pt x="4862895" y="730900"/>
                    <a:pt x="4344300" y="452508"/>
                  </a:cubicBezTo>
                  <a:cubicBezTo>
                    <a:pt x="3825705" y="174116"/>
                    <a:pt x="3061346" y="-23329"/>
                    <a:pt x="2435010" y="2224"/>
                  </a:cubicBezTo>
                  <a:close/>
                </a:path>
              </a:pathLst>
            </a:custGeom>
            <a:solidFill>
              <a:srgbClr val="27695B"/>
            </a:solidFill>
            <a:ln>
              <a:noFill/>
            </a:ln>
          </p:spPr>
          <p:txBody>
            <a:bodyPr spcFirstLastPara="1" wrap="square" lIns="0"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3200"/>
                <a:buFont typeface="Arial"/>
                <a:buNone/>
              </a:pPr>
              <a:r>
                <a:rPr lang="sv-SE" sz="3200" i="0" u="none" strike="noStrike" cap="none">
                  <a:solidFill>
                    <a:schemeClr val="lt1"/>
                  </a:solidFill>
                  <a:latin typeface="Jost Medium"/>
                  <a:ea typeface="Jost Medium"/>
                  <a:cs typeface="Jost Medium"/>
                  <a:sym typeface="Jost Medium"/>
                </a:rPr>
                <a:t>     </a:t>
              </a:r>
              <a:endParaRPr sz="1865" i="0" u="none" strike="noStrike" cap="none">
                <a:solidFill>
                  <a:srgbClr val="000000"/>
                </a:solidFill>
                <a:latin typeface="Arial"/>
                <a:ea typeface="Arial"/>
                <a:cs typeface="Arial"/>
                <a:sym typeface="Arial"/>
              </a:endParaRPr>
            </a:p>
          </p:txBody>
        </p:sp>
      </p:grpSp>
      <p:grpSp>
        <p:nvGrpSpPr>
          <p:cNvPr id="134" name="Google Shape;368;p3">
            <a:extLst>
              <a:ext uri="{FF2B5EF4-FFF2-40B4-BE49-F238E27FC236}">
                <a16:creationId xmlns:a16="http://schemas.microsoft.com/office/drawing/2014/main" id="{B6CA6482-0326-619F-8A2D-48A1D31E2B5A}"/>
              </a:ext>
            </a:extLst>
          </p:cNvPr>
          <p:cNvGrpSpPr/>
          <p:nvPr/>
        </p:nvGrpSpPr>
        <p:grpSpPr>
          <a:xfrm rot="9407238">
            <a:off x="10349577" y="627401"/>
            <a:ext cx="1512702" cy="1650830"/>
            <a:chOff x="7969442" y="1796786"/>
            <a:chExt cx="3328016" cy="2924625"/>
          </a:xfrm>
        </p:grpSpPr>
        <p:sp>
          <p:nvSpPr>
            <p:cNvPr id="135" name="Google Shape;369;p3">
              <a:extLst>
                <a:ext uri="{FF2B5EF4-FFF2-40B4-BE49-F238E27FC236}">
                  <a16:creationId xmlns:a16="http://schemas.microsoft.com/office/drawing/2014/main" id="{F6BEEE1E-0BB9-0073-C3CE-3DBBEC80248D}"/>
                </a:ext>
              </a:extLst>
            </p:cNvPr>
            <p:cNvSpPr/>
            <p:nvPr userDrawn="1"/>
          </p:nvSpPr>
          <p:spPr>
            <a:xfrm rot="20366788">
              <a:off x="8117934" y="1796786"/>
              <a:ext cx="3179524" cy="2837128"/>
            </a:xfrm>
            <a:custGeom>
              <a:avLst/>
              <a:gdLst/>
              <a:ahLst/>
              <a:cxnLst/>
              <a:rect l="l" t="t" r="r" b="b"/>
              <a:pathLst>
                <a:path w="5548418" h="3079789" extrusionOk="0">
                  <a:moveTo>
                    <a:pt x="2435010" y="2224"/>
                  </a:moveTo>
                  <a:cubicBezTo>
                    <a:pt x="1808674" y="27777"/>
                    <a:pt x="991858" y="327196"/>
                    <a:pt x="586282" y="605827"/>
                  </a:cubicBezTo>
                  <a:cubicBezTo>
                    <a:pt x="180706" y="884458"/>
                    <a:pt x="-19888" y="1298486"/>
                    <a:pt x="1554" y="1674010"/>
                  </a:cubicBezTo>
                  <a:cubicBezTo>
                    <a:pt x="22996" y="2049534"/>
                    <a:pt x="265869" y="2626158"/>
                    <a:pt x="714937" y="2858970"/>
                  </a:cubicBezTo>
                  <a:cubicBezTo>
                    <a:pt x="1164005" y="3091782"/>
                    <a:pt x="2027437" y="3092711"/>
                    <a:pt x="2695961" y="3070884"/>
                  </a:cubicBezTo>
                  <a:cubicBezTo>
                    <a:pt x="3364485" y="3049057"/>
                    <a:pt x="4250976" y="2961061"/>
                    <a:pt x="4726079" y="2728010"/>
                  </a:cubicBezTo>
                  <a:cubicBezTo>
                    <a:pt x="5201182" y="2494959"/>
                    <a:pt x="5503400" y="2079716"/>
                    <a:pt x="5546580" y="1672577"/>
                  </a:cubicBezTo>
                  <a:cubicBezTo>
                    <a:pt x="5589760" y="1265438"/>
                    <a:pt x="4862895" y="730900"/>
                    <a:pt x="4344300" y="452508"/>
                  </a:cubicBezTo>
                  <a:cubicBezTo>
                    <a:pt x="3825705" y="174116"/>
                    <a:pt x="3061346" y="-23329"/>
                    <a:pt x="2435010" y="2224"/>
                  </a:cubicBezTo>
                  <a:close/>
                </a:path>
              </a:pathLst>
            </a:custGeom>
            <a:solidFill>
              <a:srgbClr val="71DB9E"/>
            </a:solidFill>
            <a:ln>
              <a:noFill/>
            </a:ln>
          </p:spPr>
          <p:txBody>
            <a:bodyPr spcFirstLastPara="1" wrap="square" lIns="0" tIns="50275" rIns="100600" bIns="502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3521"/>
                <a:buFont typeface="Arial"/>
                <a:buNone/>
              </a:pPr>
              <a:r>
                <a:rPr lang="sv-SE" sz="3521" i="0" u="none" strike="noStrike" cap="none">
                  <a:solidFill>
                    <a:schemeClr val="lt1"/>
                  </a:solidFill>
                  <a:latin typeface="Jost Medium"/>
                  <a:ea typeface="Jost Medium"/>
                  <a:cs typeface="Jost Medium"/>
                  <a:sym typeface="Jost Medium"/>
                </a:rPr>
                <a:t>     </a:t>
              </a:r>
              <a:endParaRPr sz="2052" i="0" u="none" strike="noStrike" cap="none">
                <a:solidFill>
                  <a:srgbClr val="000000"/>
                </a:solidFill>
                <a:latin typeface="Arial"/>
                <a:ea typeface="Arial"/>
                <a:cs typeface="Arial"/>
                <a:sym typeface="Arial"/>
              </a:endParaRPr>
            </a:p>
          </p:txBody>
        </p:sp>
        <p:sp>
          <p:nvSpPr>
            <p:cNvPr id="136" name="Google Shape;370;p3">
              <a:extLst>
                <a:ext uri="{FF2B5EF4-FFF2-40B4-BE49-F238E27FC236}">
                  <a16:creationId xmlns:a16="http://schemas.microsoft.com/office/drawing/2014/main" id="{88F7731D-267A-FBC9-8326-1722AA2C37FB}"/>
                </a:ext>
              </a:extLst>
            </p:cNvPr>
            <p:cNvSpPr/>
            <p:nvPr userDrawn="1"/>
          </p:nvSpPr>
          <p:spPr>
            <a:xfrm rot="-1233212">
              <a:off x="7969442" y="1884283"/>
              <a:ext cx="3179519" cy="2837128"/>
            </a:xfrm>
            <a:custGeom>
              <a:avLst/>
              <a:gdLst/>
              <a:ahLst/>
              <a:cxnLst/>
              <a:rect l="l" t="t" r="r" b="b"/>
              <a:pathLst>
                <a:path w="5548418" h="3079789" extrusionOk="0">
                  <a:moveTo>
                    <a:pt x="2435010" y="2224"/>
                  </a:moveTo>
                  <a:cubicBezTo>
                    <a:pt x="1808674" y="27777"/>
                    <a:pt x="991858" y="327196"/>
                    <a:pt x="586282" y="605827"/>
                  </a:cubicBezTo>
                  <a:cubicBezTo>
                    <a:pt x="180706" y="884458"/>
                    <a:pt x="-19888" y="1298486"/>
                    <a:pt x="1554" y="1674010"/>
                  </a:cubicBezTo>
                  <a:cubicBezTo>
                    <a:pt x="22996" y="2049534"/>
                    <a:pt x="265869" y="2626158"/>
                    <a:pt x="714937" y="2858970"/>
                  </a:cubicBezTo>
                  <a:cubicBezTo>
                    <a:pt x="1164005" y="3091782"/>
                    <a:pt x="2027437" y="3092711"/>
                    <a:pt x="2695961" y="3070884"/>
                  </a:cubicBezTo>
                  <a:cubicBezTo>
                    <a:pt x="3364485" y="3049057"/>
                    <a:pt x="4250976" y="2961061"/>
                    <a:pt x="4726079" y="2728010"/>
                  </a:cubicBezTo>
                  <a:cubicBezTo>
                    <a:pt x="5201182" y="2494959"/>
                    <a:pt x="5503400" y="2079716"/>
                    <a:pt x="5546580" y="1672577"/>
                  </a:cubicBezTo>
                  <a:cubicBezTo>
                    <a:pt x="5589760" y="1265438"/>
                    <a:pt x="4862895" y="730900"/>
                    <a:pt x="4344300" y="452508"/>
                  </a:cubicBezTo>
                  <a:cubicBezTo>
                    <a:pt x="3825705" y="174116"/>
                    <a:pt x="3061346" y="-23329"/>
                    <a:pt x="2435010" y="2224"/>
                  </a:cubicBezTo>
                  <a:close/>
                </a:path>
              </a:pathLst>
            </a:custGeom>
            <a:solidFill>
              <a:srgbClr val="27695B"/>
            </a:solidFill>
            <a:ln>
              <a:noFill/>
            </a:ln>
          </p:spPr>
          <p:txBody>
            <a:bodyPr spcFirstLastPara="1" wrap="square" lIns="0" tIns="50275" rIns="100600" bIns="502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3521"/>
                <a:buFont typeface="Arial"/>
                <a:buNone/>
              </a:pPr>
              <a:r>
                <a:rPr lang="sv-SE" sz="3521" i="0" u="none" strike="noStrike" cap="none">
                  <a:solidFill>
                    <a:schemeClr val="lt1"/>
                  </a:solidFill>
                  <a:latin typeface="Jost Medium"/>
                  <a:ea typeface="Jost Medium"/>
                  <a:cs typeface="Jost Medium"/>
                  <a:sym typeface="Jost Medium"/>
                </a:rPr>
                <a:t>     </a:t>
              </a:r>
              <a:endParaRPr sz="2052" i="0" u="none" strike="noStrike" cap="none">
                <a:solidFill>
                  <a:srgbClr val="000000"/>
                </a:solidFill>
                <a:latin typeface="Arial"/>
                <a:ea typeface="Arial"/>
                <a:cs typeface="Arial"/>
                <a:sym typeface="Arial"/>
              </a:endParaRPr>
            </a:p>
          </p:txBody>
        </p:sp>
      </p:grpSp>
      <p:grpSp>
        <p:nvGrpSpPr>
          <p:cNvPr id="137" name="Google Shape;371;p3">
            <a:extLst>
              <a:ext uri="{FF2B5EF4-FFF2-40B4-BE49-F238E27FC236}">
                <a16:creationId xmlns:a16="http://schemas.microsoft.com/office/drawing/2014/main" id="{D8F70185-0B8E-7FAD-CDC5-78ADECA70D2E}"/>
              </a:ext>
            </a:extLst>
          </p:cNvPr>
          <p:cNvGrpSpPr/>
          <p:nvPr/>
        </p:nvGrpSpPr>
        <p:grpSpPr>
          <a:xfrm rot="1668371">
            <a:off x="8357134" y="183948"/>
            <a:ext cx="1492813" cy="1677600"/>
            <a:chOff x="7969442" y="1884283"/>
            <a:chExt cx="3331919" cy="2989528"/>
          </a:xfrm>
        </p:grpSpPr>
        <p:sp>
          <p:nvSpPr>
            <p:cNvPr id="138" name="Google Shape;372;p3">
              <a:extLst>
                <a:ext uri="{FF2B5EF4-FFF2-40B4-BE49-F238E27FC236}">
                  <a16:creationId xmlns:a16="http://schemas.microsoft.com/office/drawing/2014/main" id="{562540AC-88C2-D527-4A42-4E2BCACC4C4C}"/>
                </a:ext>
              </a:extLst>
            </p:cNvPr>
            <p:cNvSpPr/>
            <p:nvPr userDrawn="1"/>
          </p:nvSpPr>
          <p:spPr>
            <a:xfrm rot="-1233212">
              <a:off x="8121842" y="2036683"/>
              <a:ext cx="3179519" cy="2837128"/>
            </a:xfrm>
            <a:custGeom>
              <a:avLst/>
              <a:gdLst/>
              <a:ahLst/>
              <a:cxnLst/>
              <a:rect l="l" t="t" r="r" b="b"/>
              <a:pathLst>
                <a:path w="5548418" h="3079789" extrusionOk="0">
                  <a:moveTo>
                    <a:pt x="2435010" y="2224"/>
                  </a:moveTo>
                  <a:cubicBezTo>
                    <a:pt x="1808674" y="27777"/>
                    <a:pt x="991858" y="327196"/>
                    <a:pt x="586282" y="605827"/>
                  </a:cubicBezTo>
                  <a:cubicBezTo>
                    <a:pt x="180706" y="884458"/>
                    <a:pt x="-19888" y="1298486"/>
                    <a:pt x="1554" y="1674010"/>
                  </a:cubicBezTo>
                  <a:cubicBezTo>
                    <a:pt x="22996" y="2049534"/>
                    <a:pt x="265869" y="2626158"/>
                    <a:pt x="714937" y="2858970"/>
                  </a:cubicBezTo>
                  <a:cubicBezTo>
                    <a:pt x="1164005" y="3091782"/>
                    <a:pt x="2027437" y="3092711"/>
                    <a:pt x="2695961" y="3070884"/>
                  </a:cubicBezTo>
                  <a:cubicBezTo>
                    <a:pt x="3364485" y="3049057"/>
                    <a:pt x="4250976" y="2961061"/>
                    <a:pt x="4726079" y="2728010"/>
                  </a:cubicBezTo>
                  <a:cubicBezTo>
                    <a:pt x="5201182" y="2494959"/>
                    <a:pt x="5503400" y="2079716"/>
                    <a:pt x="5546580" y="1672577"/>
                  </a:cubicBezTo>
                  <a:cubicBezTo>
                    <a:pt x="5589760" y="1265438"/>
                    <a:pt x="4862895" y="730900"/>
                    <a:pt x="4344300" y="452508"/>
                  </a:cubicBezTo>
                  <a:cubicBezTo>
                    <a:pt x="3825705" y="174116"/>
                    <a:pt x="3061346" y="-23329"/>
                    <a:pt x="2435010" y="2224"/>
                  </a:cubicBezTo>
                  <a:close/>
                </a:path>
              </a:pathLst>
            </a:custGeom>
            <a:solidFill>
              <a:srgbClr val="71DB9E"/>
            </a:solidFill>
            <a:ln>
              <a:noFill/>
            </a:ln>
          </p:spPr>
          <p:txBody>
            <a:bodyPr spcFirstLastPara="1" wrap="square" lIns="0" tIns="52800" rIns="105625" bIns="528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3697"/>
                <a:buFont typeface="Arial"/>
                <a:buNone/>
              </a:pPr>
              <a:r>
                <a:rPr lang="sv-SE" sz="3696" i="0" u="none" strike="noStrike" cap="none">
                  <a:solidFill>
                    <a:schemeClr val="lt1"/>
                  </a:solidFill>
                  <a:latin typeface="Jost Medium"/>
                  <a:ea typeface="Jost Medium"/>
                  <a:cs typeface="Jost Medium"/>
                  <a:sym typeface="Jost Medium"/>
                </a:rPr>
                <a:t>     </a:t>
              </a:r>
              <a:endParaRPr sz="2154" i="0" u="none" strike="noStrike" cap="none">
                <a:solidFill>
                  <a:srgbClr val="000000"/>
                </a:solidFill>
                <a:latin typeface="Arial"/>
                <a:ea typeface="Arial"/>
                <a:cs typeface="Arial"/>
                <a:sym typeface="Arial"/>
              </a:endParaRPr>
            </a:p>
          </p:txBody>
        </p:sp>
        <p:sp>
          <p:nvSpPr>
            <p:cNvPr id="139" name="Google Shape;373;p3">
              <a:extLst>
                <a:ext uri="{FF2B5EF4-FFF2-40B4-BE49-F238E27FC236}">
                  <a16:creationId xmlns:a16="http://schemas.microsoft.com/office/drawing/2014/main" id="{BEE8D6A7-66D7-2993-A1A5-0EE2DCDC9DF9}"/>
                </a:ext>
              </a:extLst>
            </p:cNvPr>
            <p:cNvSpPr/>
            <p:nvPr userDrawn="1"/>
          </p:nvSpPr>
          <p:spPr>
            <a:xfrm rot="-1233212">
              <a:off x="7969442" y="1884283"/>
              <a:ext cx="3179519" cy="2837128"/>
            </a:xfrm>
            <a:custGeom>
              <a:avLst/>
              <a:gdLst/>
              <a:ahLst/>
              <a:cxnLst/>
              <a:rect l="l" t="t" r="r" b="b"/>
              <a:pathLst>
                <a:path w="5548418" h="3079789" extrusionOk="0">
                  <a:moveTo>
                    <a:pt x="2435010" y="2224"/>
                  </a:moveTo>
                  <a:cubicBezTo>
                    <a:pt x="1808674" y="27777"/>
                    <a:pt x="991858" y="327196"/>
                    <a:pt x="586282" y="605827"/>
                  </a:cubicBezTo>
                  <a:cubicBezTo>
                    <a:pt x="180706" y="884458"/>
                    <a:pt x="-19888" y="1298486"/>
                    <a:pt x="1554" y="1674010"/>
                  </a:cubicBezTo>
                  <a:cubicBezTo>
                    <a:pt x="22996" y="2049534"/>
                    <a:pt x="265869" y="2626158"/>
                    <a:pt x="714937" y="2858970"/>
                  </a:cubicBezTo>
                  <a:cubicBezTo>
                    <a:pt x="1164005" y="3091782"/>
                    <a:pt x="2027437" y="3092711"/>
                    <a:pt x="2695961" y="3070884"/>
                  </a:cubicBezTo>
                  <a:cubicBezTo>
                    <a:pt x="3364485" y="3049057"/>
                    <a:pt x="4250976" y="2961061"/>
                    <a:pt x="4726079" y="2728010"/>
                  </a:cubicBezTo>
                  <a:cubicBezTo>
                    <a:pt x="5201182" y="2494959"/>
                    <a:pt x="5503400" y="2079716"/>
                    <a:pt x="5546580" y="1672577"/>
                  </a:cubicBezTo>
                  <a:cubicBezTo>
                    <a:pt x="5589760" y="1265438"/>
                    <a:pt x="4862895" y="730900"/>
                    <a:pt x="4344300" y="452508"/>
                  </a:cubicBezTo>
                  <a:cubicBezTo>
                    <a:pt x="3825705" y="174116"/>
                    <a:pt x="3061346" y="-23329"/>
                    <a:pt x="2435010" y="2224"/>
                  </a:cubicBezTo>
                  <a:close/>
                </a:path>
              </a:pathLst>
            </a:custGeom>
            <a:solidFill>
              <a:srgbClr val="27695B"/>
            </a:solidFill>
            <a:ln>
              <a:noFill/>
            </a:ln>
          </p:spPr>
          <p:txBody>
            <a:bodyPr spcFirstLastPara="1" wrap="square" lIns="0" tIns="52800" rIns="105625" bIns="528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3697"/>
                <a:buFont typeface="Arial"/>
                <a:buNone/>
              </a:pPr>
              <a:r>
                <a:rPr lang="sv-SE" sz="3696" i="0" u="none" strike="noStrike" cap="none">
                  <a:solidFill>
                    <a:schemeClr val="lt1"/>
                  </a:solidFill>
                  <a:latin typeface="Jost Medium"/>
                  <a:ea typeface="Jost Medium"/>
                  <a:cs typeface="Jost Medium"/>
                  <a:sym typeface="Jost Medium"/>
                </a:rPr>
                <a:t>     </a:t>
              </a:r>
              <a:endParaRPr sz="2154" i="0" u="none" strike="noStrike" cap="none">
                <a:solidFill>
                  <a:srgbClr val="000000"/>
                </a:solidFill>
                <a:latin typeface="Arial"/>
                <a:ea typeface="Arial"/>
                <a:cs typeface="Arial"/>
                <a:sym typeface="Arial"/>
              </a:endParaRPr>
            </a:p>
          </p:txBody>
        </p:sp>
      </p:grpSp>
      <p:grpSp>
        <p:nvGrpSpPr>
          <p:cNvPr id="140" name="Google Shape;374;p3">
            <a:extLst>
              <a:ext uri="{FF2B5EF4-FFF2-40B4-BE49-F238E27FC236}">
                <a16:creationId xmlns:a16="http://schemas.microsoft.com/office/drawing/2014/main" id="{58D914A5-2357-19E8-A0DD-9E4000D339C5}"/>
              </a:ext>
            </a:extLst>
          </p:cNvPr>
          <p:cNvGrpSpPr/>
          <p:nvPr/>
        </p:nvGrpSpPr>
        <p:grpSpPr>
          <a:xfrm rot="10800000">
            <a:off x="10062066" y="3244702"/>
            <a:ext cx="1564368" cy="1677600"/>
            <a:chOff x="7969442" y="1884283"/>
            <a:chExt cx="3331919" cy="2989528"/>
          </a:xfrm>
        </p:grpSpPr>
        <p:sp>
          <p:nvSpPr>
            <p:cNvPr id="141" name="Google Shape;375;p3">
              <a:extLst>
                <a:ext uri="{FF2B5EF4-FFF2-40B4-BE49-F238E27FC236}">
                  <a16:creationId xmlns:a16="http://schemas.microsoft.com/office/drawing/2014/main" id="{5CA508CF-9990-36EB-6CBF-95C77266C742}"/>
                </a:ext>
              </a:extLst>
            </p:cNvPr>
            <p:cNvSpPr/>
            <p:nvPr userDrawn="1"/>
          </p:nvSpPr>
          <p:spPr>
            <a:xfrm rot="-1233212">
              <a:off x="8121842" y="2036683"/>
              <a:ext cx="3179519" cy="2837128"/>
            </a:xfrm>
            <a:custGeom>
              <a:avLst/>
              <a:gdLst/>
              <a:ahLst/>
              <a:cxnLst/>
              <a:rect l="l" t="t" r="r" b="b"/>
              <a:pathLst>
                <a:path w="5548418" h="3079789" extrusionOk="0">
                  <a:moveTo>
                    <a:pt x="2435010" y="2224"/>
                  </a:moveTo>
                  <a:cubicBezTo>
                    <a:pt x="1808674" y="27777"/>
                    <a:pt x="991858" y="327196"/>
                    <a:pt x="586282" y="605827"/>
                  </a:cubicBezTo>
                  <a:cubicBezTo>
                    <a:pt x="180706" y="884458"/>
                    <a:pt x="-19888" y="1298486"/>
                    <a:pt x="1554" y="1674010"/>
                  </a:cubicBezTo>
                  <a:cubicBezTo>
                    <a:pt x="22996" y="2049534"/>
                    <a:pt x="265869" y="2626158"/>
                    <a:pt x="714937" y="2858970"/>
                  </a:cubicBezTo>
                  <a:cubicBezTo>
                    <a:pt x="1164005" y="3091782"/>
                    <a:pt x="2027437" y="3092711"/>
                    <a:pt x="2695961" y="3070884"/>
                  </a:cubicBezTo>
                  <a:cubicBezTo>
                    <a:pt x="3364485" y="3049057"/>
                    <a:pt x="4250976" y="2961061"/>
                    <a:pt x="4726079" y="2728010"/>
                  </a:cubicBezTo>
                  <a:cubicBezTo>
                    <a:pt x="5201182" y="2494959"/>
                    <a:pt x="5503400" y="2079716"/>
                    <a:pt x="5546580" y="1672577"/>
                  </a:cubicBezTo>
                  <a:cubicBezTo>
                    <a:pt x="5589760" y="1265438"/>
                    <a:pt x="4862895" y="730900"/>
                    <a:pt x="4344300" y="452508"/>
                  </a:cubicBezTo>
                  <a:cubicBezTo>
                    <a:pt x="3825705" y="174116"/>
                    <a:pt x="3061346" y="-23329"/>
                    <a:pt x="2435010" y="2224"/>
                  </a:cubicBezTo>
                  <a:close/>
                </a:path>
              </a:pathLst>
            </a:custGeom>
            <a:solidFill>
              <a:srgbClr val="71DB9E"/>
            </a:solidFill>
            <a:ln>
              <a:noFill/>
            </a:ln>
          </p:spPr>
          <p:txBody>
            <a:bodyPr spcFirstLastPara="1" wrap="square" lIns="0" tIns="51975" rIns="103950" bIns="519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3639"/>
                <a:buFont typeface="Arial"/>
                <a:buNone/>
              </a:pPr>
              <a:r>
                <a:rPr lang="sv-SE" sz="3638" i="0" u="none" strike="noStrike" cap="none">
                  <a:solidFill>
                    <a:schemeClr val="lt1"/>
                  </a:solidFill>
                  <a:latin typeface="Jost Medium"/>
                  <a:ea typeface="Jost Medium"/>
                  <a:cs typeface="Jost Medium"/>
                  <a:sym typeface="Jost Medium"/>
                </a:rPr>
                <a:t>     </a:t>
              </a:r>
              <a:endParaRPr sz="2120" i="0" u="none" strike="noStrike" cap="none">
                <a:solidFill>
                  <a:srgbClr val="000000"/>
                </a:solidFill>
                <a:latin typeface="Arial"/>
                <a:ea typeface="Arial"/>
                <a:cs typeface="Arial"/>
                <a:sym typeface="Arial"/>
              </a:endParaRPr>
            </a:p>
          </p:txBody>
        </p:sp>
        <p:sp>
          <p:nvSpPr>
            <p:cNvPr id="142" name="Google Shape;376;p3">
              <a:extLst>
                <a:ext uri="{FF2B5EF4-FFF2-40B4-BE49-F238E27FC236}">
                  <a16:creationId xmlns:a16="http://schemas.microsoft.com/office/drawing/2014/main" id="{BB82AB63-D608-6D38-2170-5D66A2418D70}"/>
                </a:ext>
              </a:extLst>
            </p:cNvPr>
            <p:cNvSpPr/>
            <p:nvPr userDrawn="1"/>
          </p:nvSpPr>
          <p:spPr>
            <a:xfrm rot="-1233212">
              <a:off x="7969442" y="1884283"/>
              <a:ext cx="3179519" cy="2837128"/>
            </a:xfrm>
            <a:custGeom>
              <a:avLst/>
              <a:gdLst/>
              <a:ahLst/>
              <a:cxnLst/>
              <a:rect l="l" t="t" r="r" b="b"/>
              <a:pathLst>
                <a:path w="5548418" h="3079789" extrusionOk="0">
                  <a:moveTo>
                    <a:pt x="2435010" y="2224"/>
                  </a:moveTo>
                  <a:cubicBezTo>
                    <a:pt x="1808674" y="27777"/>
                    <a:pt x="991858" y="327196"/>
                    <a:pt x="586282" y="605827"/>
                  </a:cubicBezTo>
                  <a:cubicBezTo>
                    <a:pt x="180706" y="884458"/>
                    <a:pt x="-19888" y="1298486"/>
                    <a:pt x="1554" y="1674010"/>
                  </a:cubicBezTo>
                  <a:cubicBezTo>
                    <a:pt x="22996" y="2049534"/>
                    <a:pt x="265869" y="2626158"/>
                    <a:pt x="714937" y="2858970"/>
                  </a:cubicBezTo>
                  <a:cubicBezTo>
                    <a:pt x="1164005" y="3091782"/>
                    <a:pt x="2027437" y="3092711"/>
                    <a:pt x="2695961" y="3070884"/>
                  </a:cubicBezTo>
                  <a:cubicBezTo>
                    <a:pt x="3364485" y="3049057"/>
                    <a:pt x="4250976" y="2961061"/>
                    <a:pt x="4726079" y="2728010"/>
                  </a:cubicBezTo>
                  <a:cubicBezTo>
                    <a:pt x="5201182" y="2494959"/>
                    <a:pt x="5503400" y="2079716"/>
                    <a:pt x="5546580" y="1672577"/>
                  </a:cubicBezTo>
                  <a:cubicBezTo>
                    <a:pt x="5589760" y="1265438"/>
                    <a:pt x="4862895" y="730900"/>
                    <a:pt x="4344300" y="452508"/>
                  </a:cubicBezTo>
                  <a:cubicBezTo>
                    <a:pt x="3825705" y="174116"/>
                    <a:pt x="3061346" y="-23329"/>
                    <a:pt x="2435010" y="2224"/>
                  </a:cubicBezTo>
                  <a:close/>
                </a:path>
              </a:pathLst>
            </a:custGeom>
            <a:solidFill>
              <a:srgbClr val="27695B"/>
            </a:solidFill>
            <a:ln>
              <a:noFill/>
            </a:ln>
          </p:spPr>
          <p:txBody>
            <a:bodyPr spcFirstLastPara="1" wrap="square" lIns="0" tIns="51975" rIns="103950" bIns="519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3639"/>
                <a:buFont typeface="Arial"/>
                <a:buNone/>
              </a:pPr>
              <a:r>
                <a:rPr lang="sv-SE" sz="3638" i="0" u="none" strike="noStrike" cap="none">
                  <a:solidFill>
                    <a:schemeClr val="lt1"/>
                  </a:solidFill>
                  <a:latin typeface="Jost Medium"/>
                  <a:ea typeface="Jost Medium"/>
                  <a:cs typeface="Jost Medium"/>
                  <a:sym typeface="Jost Medium"/>
                </a:rPr>
                <a:t>     </a:t>
              </a:r>
              <a:endParaRPr sz="2120" i="0" u="none" strike="noStrike" cap="none">
                <a:solidFill>
                  <a:srgbClr val="000000"/>
                </a:solidFill>
                <a:latin typeface="Arial"/>
                <a:ea typeface="Arial"/>
                <a:cs typeface="Arial"/>
                <a:sym typeface="Arial"/>
              </a:endParaRPr>
            </a:p>
          </p:txBody>
        </p:sp>
      </p:grpSp>
      <p:grpSp>
        <p:nvGrpSpPr>
          <p:cNvPr id="143" name="Google Shape;377;p3">
            <a:extLst>
              <a:ext uri="{FF2B5EF4-FFF2-40B4-BE49-F238E27FC236}">
                <a16:creationId xmlns:a16="http://schemas.microsoft.com/office/drawing/2014/main" id="{174DA1DA-AB37-9CF3-AA84-8C9D97676C74}"/>
              </a:ext>
            </a:extLst>
          </p:cNvPr>
          <p:cNvGrpSpPr/>
          <p:nvPr/>
        </p:nvGrpSpPr>
        <p:grpSpPr>
          <a:xfrm>
            <a:off x="4584347" y="1406943"/>
            <a:ext cx="3186852" cy="2729879"/>
            <a:chOff x="1015400" y="1875138"/>
            <a:chExt cx="3353900" cy="2872973"/>
          </a:xfrm>
        </p:grpSpPr>
        <p:sp>
          <p:nvSpPr>
            <p:cNvPr id="144" name="Google Shape;378;p3">
              <a:extLst>
                <a:ext uri="{FF2B5EF4-FFF2-40B4-BE49-F238E27FC236}">
                  <a16:creationId xmlns:a16="http://schemas.microsoft.com/office/drawing/2014/main" id="{4DAB3038-3C2F-F9CC-B52E-26AF94E13077}"/>
                </a:ext>
              </a:extLst>
            </p:cNvPr>
            <p:cNvSpPr/>
            <p:nvPr userDrawn="1"/>
          </p:nvSpPr>
          <p:spPr>
            <a:xfrm>
              <a:off x="1167800" y="2027538"/>
              <a:ext cx="3201500" cy="2720573"/>
            </a:xfrm>
            <a:custGeom>
              <a:avLst/>
              <a:gdLst/>
              <a:ahLst/>
              <a:cxnLst/>
              <a:rect l="l" t="t" r="r" b="b"/>
              <a:pathLst>
                <a:path w="5586778" h="2953266" extrusionOk="0">
                  <a:moveTo>
                    <a:pt x="2738118" y="19"/>
                  </a:moveTo>
                  <a:cubicBezTo>
                    <a:pt x="1965473" y="-2332"/>
                    <a:pt x="1042728" y="221393"/>
                    <a:pt x="586705" y="479304"/>
                  </a:cubicBezTo>
                  <a:cubicBezTo>
                    <a:pt x="130682" y="737215"/>
                    <a:pt x="-19465" y="1171963"/>
                    <a:pt x="1977" y="1547487"/>
                  </a:cubicBezTo>
                  <a:cubicBezTo>
                    <a:pt x="23419" y="1923011"/>
                    <a:pt x="266292" y="2499635"/>
                    <a:pt x="715360" y="2732447"/>
                  </a:cubicBezTo>
                  <a:cubicBezTo>
                    <a:pt x="1164428" y="2965259"/>
                    <a:pt x="2027860" y="2966188"/>
                    <a:pt x="2696384" y="2944361"/>
                  </a:cubicBezTo>
                  <a:cubicBezTo>
                    <a:pt x="3364908" y="2922534"/>
                    <a:pt x="4251399" y="2834538"/>
                    <a:pt x="4726502" y="2601487"/>
                  </a:cubicBezTo>
                  <a:cubicBezTo>
                    <a:pt x="5201605" y="2368436"/>
                    <a:pt x="5503823" y="1953193"/>
                    <a:pt x="5547003" y="1546054"/>
                  </a:cubicBezTo>
                  <a:cubicBezTo>
                    <a:pt x="5590183" y="1138915"/>
                    <a:pt x="5690722" y="751084"/>
                    <a:pt x="5222575" y="493412"/>
                  </a:cubicBezTo>
                  <a:cubicBezTo>
                    <a:pt x="4754428" y="235740"/>
                    <a:pt x="3510763" y="2370"/>
                    <a:pt x="2738118" y="19"/>
                  </a:cubicBezTo>
                  <a:close/>
                </a:path>
              </a:pathLst>
            </a:custGeom>
            <a:solidFill>
              <a:srgbClr val="8F0FD3"/>
            </a:solidFill>
            <a:ln>
              <a:noFill/>
            </a:ln>
          </p:spPr>
          <p:txBody>
            <a:bodyPr spcFirstLastPara="1" wrap="square" lIns="0"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3200"/>
                <a:buFont typeface="Arial"/>
                <a:buNone/>
              </a:pPr>
              <a:r>
                <a:rPr lang="sv-SE" sz="3200" i="0" u="none" strike="noStrike" cap="none">
                  <a:solidFill>
                    <a:schemeClr val="lt1"/>
                  </a:solidFill>
                  <a:latin typeface="Jost Medium"/>
                  <a:ea typeface="Jost Medium"/>
                  <a:cs typeface="Jost Medium"/>
                  <a:sym typeface="Jost Medium"/>
                </a:rPr>
                <a:t>     </a:t>
              </a:r>
              <a:endParaRPr sz="1865" i="0" u="none" strike="noStrike" cap="none">
                <a:solidFill>
                  <a:srgbClr val="000000"/>
                </a:solidFill>
                <a:latin typeface="Arial"/>
                <a:ea typeface="Arial"/>
                <a:cs typeface="Arial"/>
                <a:sym typeface="Arial"/>
              </a:endParaRPr>
            </a:p>
          </p:txBody>
        </p:sp>
        <p:sp>
          <p:nvSpPr>
            <p:cNvPr id="145" name="Google Shape;379;p3">
              <a:extLst>
                <a:ext uri="{FF2B5EF4-FFF2-40B4-BE49-F238E27FC236}">
                  <a16:creationId xmlns:a16="http://schemas.microsoft.com/office/drawing/2014/main" id="{9B4EBAFB-DE5A-9EF4-2B35-9308EB766DE7}"/>
                </a:ext>
              </a:extLst>
            </p:cNvPr>
            <p:cNvSpPr/>
            <p:nvPr userDrawn="1"/>
          </p:nvSpPr>
          <p:spPr>
            <a:xfrm>
              <a:off x="1015400" y="1875138"/>
              <a:ext cx="3201500" cy="2720573"/>
            </a:xfrm>
            <a:custGeom>
              <a:avLst/>
              <a:gdLst/>
              <a:ahLst/>
              <a:cxnLst/>
              <a:rect l="l" t="t" r="r" b="b"/>
              <a:pathLst>
                <a:path w="5586778" h="2953266" extrusionOk="0">
                  <a:moveTo>
                    <a:pt x="2738118" y="19"/>
                  </a:moveTo>
                  <a:cubicBezTo>
                    <a:pt x="1965473" y="-2332"/>
                    <a:pt x="1042728" y="221393"/>
                    <a:pt x="586705" y="479304"/>
                  </a:cubicBezTo>
                  <a:cubicBezTo>
                    <a:pt x="130682" y="737215"/>
                    <a:pt x="-19465" y="1171963"/>
                    <a:pt x="1977" y="1547487"/>
                  </a:cubicBezTo>
                  <a:cubicBezTo>
                    <a:pt x="23419" y="1923011"/>
                    <a:pt x="266292" y="2499635"/>
                    <a:pt x="715360" y="2732447"/>
                  </a:cubicBezTo>
                  <a:cubicBezTo>
                    <a:pt x="1164428" y="2965259"/>
                    <a:pt x="2027860" y="2966188"/>
                    <a:pt x="2696384" y="2944361"/>
                  </a:cubicBezTo>
                  <a:cubicBezTo>
                    <a:pt x="3364908" y="2922534"/>
                    <a:pt x="4251399" y="2834538"/>
                    <a:pt x="4726502" y="2601487"/>
                  </a:cubicBezTo>
                  <a:cubicBezTo>
                    <a:pt x="5201605" y="2368436"/>
                    <a:pt x="5503823" y="1953193"/>
                    <a:pt x="5547003" y="1546054"/>
                  </a:cubicBezTo>
                  <a:cubicBezTo>
                    <a:pt x="5590183" y="1138915"/>
                    <a:pt x="5690722" y="751084"/>
                    <a:pt x="5222575" y="493412"/>
                  </a:cubicBezTo>
                  <a:cubicBezTo>
                    <a:pt x="4754428" y="235740"/>
                    <a:pt x="3510763" y="2370"/>
                    <a:pt x="2738118" y="19"/>
                  </a:cubicBezTo>
                  <a:close/>
                </a:path>
              </a:pathLst>
            </a:custGeom>
            <a:solidFill>
              <a:schemeClr val="accent3"/>
            </a:solidFill>
            <a:ln>
              <a:noFill/>
            </a:ln>
          </p:spPr>
          <p:txBody>
            <a:bodyPr spcFirstLastPara="1" wrap="square" lIns="0"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865"/>
                <a:buFont typeface="Arial"/>
                <a:buNone/>
              </a:pPr>
              <a:endParaRPr sz="1865" i="0" u="none" strike="noStrike" cap="none">
                <a:solidFill>
                  <a:srgbClr val="000000"/>
                </a:solidFill>
                <a:latin typeface="Arial"/>
                <a:ea typeface="Arial"/>
                <a:cs typeface="Arial"/>
                <a:sym typeface="Arial"/>
              </a:endParaRPr>
            </a:p>
          </p:txBody>
        </p:sp>
      </p:grpSp>
      <p:grpSp>
        <p:nvGrpSpPr>
          <p:cNvPr id="146" name="Google Shape;380;p3">
            <a:extLst>
              <a:ext uri="{FF2B5EF4-FFF2-40B4-BE49-F238E27FC236}">
                <a16:creationId xmlns:a16="http://schemas.microsoft.com/office/drawing/2014/main" id="{AD19F85B-7B07-97D9-ED59-273F2980967C}"/>
              </a:ext>
            </a:extLst>
          </p:cNvPr>
          <p:cNvGrpSpPr/>
          <p:nvPr/>
        </p:nvGrpSpPr>
        <p:grpSpPr>
          <a:xfrm rot="-707263">
            <a:off x="923804" y="1423784"/>
            <a:ext cx="3186853" cy="2729879"/>
            <a:chOff x="4495250" y="2002943"/>
            <a:chExt cx="3353901" cy="2872974"/>
          </a:xfrm>
        </p:grpSpPr>
        <p:sp>
          <p:nvSpPr>
            <p:cNvPr id="147" name="Google Shape;381;p3">
              <a:extLst>
                <a:ext uri="{FF2B5EF4-FFF2-40B4-BE49-F238E27FC236}">
                  <a16:creationId xmlns:a16="http://schemas.microsoft.com/office/drawing/2014/main" id="{D784E680-1D1A-5771-F28B-7D1DFDB4AE3A}"/>
                </a:ext>
              </a:extLst>
            </p:cNvPr>
            <p:cNvSpPr/>
            <p:nvPr userDrawn="1"/>
          </p:nvSpPr>
          <p:spPr>
            <a:xfrm rot="-9000000">
              <a:off x="4647650" y="2155343"/>
              <a:ext cx="3201501" cy="2720574"/>
            </a:xfrm>
            <a:custGeom>
              <a:avLst/>
              <a:gdLst/>
              <a:ahLst/>
              <a:cxnLst/>
              <a:rect l="l" t="t" r="r" b="b"/>
              <a:pathLst>
                <a:path w="5586778" h="2953266" extrusionOk="0">
                  <a:moveTo>
                    <a:pt x="2738118" y="19"/>
                  </a:moveTo>
                  <a:cubicBezTo>
                    <a:pt x="1965473" y="-2332"/>
                    <a:pt x="1042728" y="221393"/>
                    <a:pt x="586705" y="479304"/>
                  </a:cubicBezTo>
                  <a:cubicBezTo>
                    <a:pt x="130682" y="737215"/>
                    <a:pt x="-19465" y="1171963"/>
                    <a:pt x="1977" y="1547487"/>
                  </a:cubicBezTo>
                  <a:cubicBezTo>
                    <a:pt x="23419" y="1923011"/>
                    <a:pt x="266292" y="2499635"/>
                    <a:pt x="715360" y="2732447"/>
                  </a:cubicBezTo>
                  <a:cubicBezTo>
                    <a:pt x="1164428" y="2965259"/>
                    <a:pt x="2027860" y="2966188"/>
                    <a:pt x="2696384" y="2944361"/>
                  </a:cubicBezTo>
                  <a:cubicBezTo>
                    <a:pt x="3364908" y="2922534"/>
                    <a:pt x="4251399" y="2834538"/>
                    <a:pt x="4726502" y="2601487"/>
                  </a:cubicBezTo>
                  <a:cubicBezTo>
                    <a:pt x="5201605" y="2368436"/>
                    <a:pt x="5503823" y="1953193"/>
                    <a:pt x="5547003" y="1546054"/>
                  </a:cubicBezTo>
                  <a:cubicBezTo>
                    <a:pt x="5590183" y="1138915"/>
                    <a:pt x="5690722" y="751084"/>
                    <a:pt x="5222575" y="493412"/>
                  </a:cubicBezTo>
                  <a:cubicBezTo>
                    <a:pt x="4754428" y="235740"/>
                    <a:pt x="3510763" y="2370"/>
                    <a:pt x="2738118" y="19"/>
                  </a:cubicBezTo>
                  <a:close/>
                </a:path>
              </a:pathLst>
            </a:custGeom>
            <a:solidFill>
              <a:schemeClr val="accent4"/>
            </a:solidFill>
            <a:ln>
              <a:noFill/>
            </a:ln>
          </p:spPr>
          <p:txBody>
            <a:bodyPr spcFirstLastPara="1" wrap="square" lIns="0"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3200"/>
                <a:buFont typeface="Arial"/>
                <a:buNone/>
              </a:pPr>
              <a:r>
                <a:rPr lang="sv-SE" sz="3200" i="0" u="none" strike="noStrike" cap="none">
                  <a:solidFill>
                    <a:schemeClr val="lt1"/>
                  </a:solidFill>
                  <a:latin typeface="Jost Medium"/>
                  <a:ea typeface="Jost Medium"/>
                  <a:cs typeface="Jost Medium"/>
                  <a:sym typeface="Jost Medium"/>
                </a:rPr>
                <a:t>     </a:t>
              </a:r>
              <a:endParaRPr sz="1865" i="0" u="none" strike="noStrike" cap="none">
                <a:solidFill>
                  <a:schemeClr val="lt1"/>
                </a:solidFill>
                <a:latin typeface="Arial"/>
                <a:ea typeface="Arial"/>
                <a:cs typeface="Arial"/>
                <a:sym typeface="Arial"/>
              </a:endParaRPr>
            </a:p>
          </p:txBody>
        </p:sp>
        <p:sp>
          <p:nvSpPr>
            <p:cNvPr id="148" name="Google Shape;382;p3">
              <a:extLst>
                <a:ext uri="{FF2B5EF4-FFF2-40B4-BE49-F238E27FC236}">
                  <a16:creationId xmlns:a16="http://schemas.microsoft.com/office/drawing/2014/main" id="{D960EAD8-7BDA-8553-6B87-CC4E37C0F076}"/>
                </a:ext>
              </a:extLst>
            </p:cNvPr>
            <p:cNvSpPr/>
            <p:nvPr userDrawn="1"/>
          </p:nvSpPr>
          <p:spPr>
            <a:xfrm rot="-9000000">
              <a:off x="4495250" y="2002943"/>
              <a:ext cx="3201501" cy="2720574"/>
            </a:xfrm>
            <a:custGeom>
              <a:avLst/>
              <a:gdLst/>
              <a:ahLst/>
              <a:cxnLst/>
              <a:rect l="l" t="t" r="r" b="b"/>
              <a:pathLst>
                <a:path w="5586778" h="2953266" extrusionOk="0">
                  <a:moveTo>
                    <a:pt x="2738118" y="19"/>
                  </a:moveTo>
                  <a:cubicBezTo>
                    <a:pt x="1965473" y="-2332"/>
                    <a:pt x="1042728" y="221393"/>
                    <a:pt x="586705" y="479304"/>
                  </a:cubicBezTo>
                  <a:cubicBezTo>
                    <a:pt x="130682" y="737215"/>
                    <a:pt x="-19465" y="1171963"/>
                    <a:pt x="1977" y="1547487"/>
                  </a:cubicBezTo>
                  <a:cubicBezTo>
                    <a:pt x="23419" y="1923011"/>
                    <a:pt x="266292" y="2499635"/>
                    <a:pt x="715360" y="2732447"/>
                  </a:cubicBezTo>
                  <a:cubicBezTo>
                    <a:pt x="1164428" y="2965259"/>
                    <a:pt x="2027860" y="2966188"/>
                    <a:pt x="2696384" y="2944361"/>
                  </a:cubicBezTo>
                  <a:cubicBezTo>
                    <a:pt x="3364908" y="2922534"/>
                    <a:pt x="4251399" y="2834538"/>
                    <a:pt x="4726502" y="2601487"/>
                  </a:cubicBezTo>
                  <a:cubicBezTo>
                    <a:pt x="5201605" y="2368436"/>
                    <a:pt x="5503823" y="1953193"/>
                    <a:pt x="5547003" y="1546054"/>
                  </a:cubicBezTo>
                  <a:cubicBezTo>
                    <a:pt x="5590183" y="1138915"/>
                    <a:pt x="5690722" y="751084"/>
                    <a:pt x="5222575" y="493412"/>
                  </a:cubicBezTo>
                  <a:cubicBezTo>
                    <a:pt x="4754428" y="235740"/>
                    <a:pt x="3510763" y="2370"/>
                    <a:pt x="2738118" y="19"/>
                  </a:cubicBezTo>
                  <a:close/>
                </a:path>
              </a:pathLst>
            </a:custGeom>
            <a:solidFill>
              <a:schemeClr val="accent5"/>
            </a:solidFill>
            <a:ln>
              <a:noFill/>
            </a:ln>
          </p:spPr>
          <p:txBody>
            <a:bodyPr spcFirstLastPara="1" wrap="square" lIns="0"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3200"/>
                <a:buFont typeface="Arial"/>
                <a:buNone/>
              </a:pPr>
              <a:r>
                <a:rPr lang="sv-SE" sz="3200" i="0" u="none" strike="noStrike" cap="none">
                  <a:solidFill>
                    <a:schemeClr val="lt1"/>
                  </a:solidFill>
                  <a:latin typeface="Jost Medium"/>
                  <a:ea typeface="Jost Medium"/>
                  <a:cs typeface="Jost Medium"/>
                  <a:sym typeface="Jost Medium"/>
                </a:rPr>
                <a:t>     </a:t>
              </a:r>
              <a:endParaRPr sz="1865" i="0" u="none" strike="noStrike" cap="none">
                <a:solidFill>
                  <a:schemeClr val="lt1"/>
                </a:solidFill>
                <a:latin typeface="Arial"/>
                <a:ea typeface="Arial"/>
                <a:cs typeface="Arial"/>
                <a:sym typeface="Arial"/>
              </a:endParaRPr>
            </a:p>
          </p:txBody>
        </p:sp>
      </p:grpSp>
      <p:sp>
        <p:nvSpPr>
          <p:cNvPr id="149" name="Google Shape;383;p3">
            <a:extLst>
              <a:ext uri="{FF2B5EF4-FFF2-40B4-BE49-F238E27FC236}">
                <a16:creationId xmlns:a16="http://schemas.microsoft.com/office/drawing/2014/main" id="{DAE19E6F-9F1F-7AAF-4D2F-12AF6BEEDD5B}"/>
              </a:ext>
            </a:extLst>
          </p:cNvPr>
          <p:cNvSpPr txBox="1"/>
          <p:nvPr/>
        </p:nvSpPr>
        <p:spPr>
          <a:xfrm>
            <a:off x="4505455" y="2369287"/>
            <a:ext cx="3201500" cy="707846"/>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None/>
            </a:pPr>
            <a:r>
              <a:rPr lang="sv-SE" sz="2000" b="1" i="0" u="none" strike="noStrike" cap="none">
                <a:solidFill>
                  <a:schemeClr val="lt1"/>
                </a:solidFill>
                <a:latin typeface="Jost Medium"/>
                <a:ea typeface="Jost Medium"/>
                <a:cs typeface="Jost Medium"/>
                <a:sym typeface="Jost Medium"/>
              </a:rPr>
              <a:t> Klok vatten-</a:t>
            </a:r>
            <a:br>
              <a:rPr lang="sv-SE" sz="2000" b="1" i="0" u="none" strike="noStrike" cap="none">
                <a:solidFill>
                  <a:schemeClr val="lt1"/>
                </a:solidFill>
                <a:latin typeface="Jost Medium"/>
                <a:ea typeface="Jost Medium"/>
                <a:cs typeface="Jost Medium"/>
                <a:sym typeface="Jost Medium"/>
              </a:rPr>
            </a:br>
            <a:r>
              <a:rPr lang="sv-SE" sz="2000" b="1" i="0" u="none" strike="noStrike" cap="none">
                <a:solidFill>
                  <a:schemeClr val="lt1"/>
                </a:solidFill>
                <a:latin typeface="Jost Medium"/>
                <a:ea typeface="Jost Medium"/>
                <a:cs typeface="Jost Medium"/>
                <a:sym typeface="Jost Medium"/>
              </a:rPr>
              <a:t>användning</a:t>
            </a:r>
            <a:endParaRPr sz="2000" b="1" i="0" u="none" strike="noStrike" cap="none">
              <a:solidFill>
                <a:srgbClr val="000000"/>
              </a:solidFill>
              <a:latin typeface="Arial"/>
              <a:ea typeface="Arial"/>
              <a:cs typeface="Arial"/>
              <a:sym typeface="Arial"/>
            </a:endParaRPr>
          </a:p>
        </p:txBody>
      </p:sp>
      <p:sp>
        <p:nvSpPr>
          <p:cNvPr id="150" name="Google Shape;384;p3">
            <a:extLst>
              <a:ext uri="{FF2B5EF4-FFF2-40B4-BE49-F238E27FC236}">
                <a16:creationId xmlns:a16="http://schemas.microsoft.com/office/drawing/2014/main" id="{6951B4AF-C23C-5A0E-8B66-CB512EF37214}"/>
              </a:ext>
            </a:extLst>
          </p:cNvPr>
          <p:cNvSpPr txBox="1"/>
          <p:nvPr/>
        </p:nvSpPr>
        <p:spPr>
          <a:xfrm>
            <a:off x="839763" y="2324335"/>
            <a:ext cx="3201500" cy="931024"/>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90000"/>
              </a:lnSpc>
              <a:spcBef>
                <a:spcPts val="0"/>
              </a:spcBef>
              <a:spcAft>
                <a:spcPts val="0"/>
              </a:spcAft>
              <a:buNone/>
            </a:pPr>
            <a:r>
              <a:rPr lang="sv-SE" sz="2000" b="1" i="0" u="none" strike="noStrike" cap="none" dirty="0" err="1">
                <a:solidFill>
                  <a:schemeClr val="lt1"/>
                </a:solidFill>
                <a:latin typeface="Jost Medium"/>
                <a:ea typeface="Jost Medium"/>
                <a:cs typeface="Jost Medium"/>
                <a:sym typeface="Jost Medium"/>
              </a:rPr>
              <a:t>Resilient</a:t>
            </a:r>
            <a:r>
              <a:rPr lang="sv-SE" sz="2000" b="1" i="0" u="none" strike="noStrike" cap="none" dirty="0">
                <a:solidFill>
                  <a:schemeClr val="lt1"/>
                </a:solidFill>
                <a:latin typeface="Jost Medium"/>
                <a:ea typeface="Jost Medium"/>
                <a:cs typeface="Jost Medium"/>
                <a:sym typeface="Jost Medium"/>
              </a:rPr>
              <a:t> försörjning</a:t>
            </a:r>
            <a:br>
              <a:rPr lang="sv-SE" sz="2000" b="1" i="0" u="none" strike="noStrike" cap="none" dirty="0">
                <a:solidFill>
                  <a:schemeClr val="lt1"/>
                </a:solidFill>
                <a:latin typeface="Jost Medium"/>
                <a:ea typeface="Jost Medium"/>
                <a:cs typeface="Jost Medium"/>
                <a:sym typeface="Jost Medium"/>
              </a:rPr>
            </a:br>
            <a:r>
              <a:rPr lang="sv-SE" sz="2000" b="1" i="0" u="none" strike="noStrike" cap="none" dirty="0">
                <a:solidFill>
                  <a:schemeClr val="lt1"/>
                </a:solidFill>
                <a:latin typeface="Jost Medium"/>
                <a:ea typeface="Jost Medium"/>
                <a:cs typeface="Jost Medium"/>
                <a:sym typeface="Jost Medium"/>
              </a:rPr>
              <a:t>och hantering av </a:t>
            </a:r>
            <a:br>
              <a:rPr lang="sv-SE" b="1" dirty="0">
                <a:ea typeface="Jost Medium"/>
              </a:rPr>
            </a:br>
            <a:r>
              <a:rPr lang="sv-SE" sz="2000" b="1" i="0" u="none" strike="noStrike" cap="none" dirty="0">
                <a:solidFill>
                  <a:schemeClr val="lt1"/>
                </a:solidFill>
                <a:latin typeface="Jost Medium"/>
                <a:ea typeface="Jost Medium"/>
                <a:cs typeface="Jost Medium"/>
                <a:sym typeface="Jost Medium"/>
              </a:rPr>
              <a:t>vatten i samhället</a:t>
            </a:r>
            <a:endParaRPr b="1" dirty="0"/>
          </a:p>
        </p:txBody>
      </p:sp>
      <p:sp>
        <p:nvSpPr>
          <p:cNvPr id="151" name="Google Shape;385;p3">
            <a:extLst>
              <a:ext uri="{FF2B5EF4-FFF2-40B4-BE49-F238E27FC236}">
                <a16:creationId xmlns:a16="http://schemas.microsoft.com/office/drawing/2014/main" id="{7EC68F59-7C74-9ADC-B15F-347B6EF65D54}"/>
              </a:ext>
            </a:extLst>
          </p:cNvPr>
          <p:cNvSpPr txBox="1"/>
          <p:nvPr/>
        </p:nvSpPr>
        <p:spPr>
          <a:xfrm>
            <a:off x="8183960" y="2275458"/>
            <a:ext cx="3201500" cy="923289"/>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90000"/>
              </a:lnSpc>
              <a:spcBef>
                <a:spcPts val="0"/>
              </a:spcBef>
              <a:spcAft>
                <a:spcPts val="0"/>
              </a:spcAft>
              <a:buNone/>
            </a:pPr>
            <a:r>
              <a:rPr lang="sv-SE" sz="2000" b="1" i="0" u="none" strike="noStrike" cap="none">
                <a:solidFill>
                  <a:schemeClr val="lt1"/>
                </a:solidFill>
                <a:latin typeface="Jost Medium"/>
                <a:ea typeface="Jost Medium"/>
                <a:cs typeface="Jost Medium"/>
                <a:sym typeface="Jost Medium"/>
              </a:rPr>
              <a:t>Välmående sjöar,</a:t>
            </a:r>
            <a:br>
              <a:rPr lang="sv-SE" sz="2000" b="1" i="0" u="none" strike="noStrike" cap="none">
                <a:solidFill>
                  <a:schemeClr val="lt1"/>
                </a:solidFill>
                <a:latin typeface="Jost Medium"/>
                <a:ea typeface="Jost Medium"/>
                <a:cs typeface="Jost Medium"/>
                <a:sym typeface="Jost Medium"/>
              </a:rPr>
            </a:br>
            <a:r>
              <a:rPr lang="sv-SE" sz="2000" b="1" i="0" u="none" strike="noStrike" cap="none">
                <a:solidFill>
                  <a:schemeClr val="lt1"/>
                </a:solidFill>
                <a:latin typeface="Jost Medium"/>
                <a:ea typeface="Jost Medium"/>
                <a:cs typeface="Jost Medium"/>
                <a:sym typeface="Jost Medium"/>
              </a:rPr>
              <a:t>vattendrag och</a:t>
            </a:r>
            <a:br>
              <a:rPr lang="sv-SE" sz="2000" b="1" i="0" u="none" strike="noStrike" cap="none">
                <a:solidFill>
                  <a:schemeClr val="lt1"/>
                </a:solidFill>
                <a:latin typeface="Jost Medium"/>
                <a:ea typeface="Jost Medium"/>
                <a:cs typeface="Jost Medium"/>
                <a:sym typeface="Jost Medium"/>
              </a:rPr>
            </a:br>
            <a:r>
              <a:rPr lang="sv-SE" sz="2000" b="1" i="0" u="none" strike="noStrike" cap="none">
                <a:solidFill>
                  <a:schemeClr val="lt1"/>
                </a:solidFill>
                <a:latin typeface="Jost Medium"/>
                <a:ea typeface="Jost Medium"/>
                <a:cs typeface="Jost Medium"/>
                <a:sym typeface="Jost Medium"/>
              </a:rPr>
              <a:t>grundvatten</a:t>
            </a:r>
            <a:endParaRPr sz="2000" b="1" i="0" u="none" strike="noStrike" cap="none">
              <a:solidFill>
                <a:srgbClr val="000000"/>
              </a:solidFill>
              <a:latin typeface="Arial"/>
              <a:ea typeface="Arial"/>
              <a:cs typeface="Arial"/>
              <a:sym typeface="Arial"/>
            </a:endParaRPr>
          </a:p>
        </p:txBody>
      </p:sp>
      <p:grpSp>
        <p:nvGrpSpPr>
          <p:cNvPr id="152" name="Google Shape;386;p3">
            <a:extLst>
              <a:ext uri="{FF2B5EF4-FFF2-40B4-BE49-F238E27FC236}">
                <a16:creationId xmlns:a16="http://schemas.microsoft.com/office/drawing/2014/main" id="{DB501DD2-BC78-6B52-CB76-D0672EAB3E9C}"/>
              </a:ext>
            </a:extLst>
          </p:cNvPr>
          <p:cNvGrpSpPr/>
          <p:nvPr/>
        </p:nvGrpSpPr>
        <p:grpSpPr>
          <a:xfrm rot="-8466060">
            <a:off x="4752418" y="3500712"/>
            <a:ext cx="1530741" cy="1677600"/>
            <a:chOff x="1015400" y="1875138"/>
            <a:chExt cx="3353900" cy="2872973"/>
          </a:xfrm>
        </p:grpSpPr>
        <p:sp>
          <p:nvSpPr>
            <p:cNvPr id="153" name="Google Shape;387;p3">
              <a:extLst>
                <a:ext uri="{FF2B5EF4-FFF2-40B4-BE49-F238E27FC236}">
                  <a16:creationId xmlns:a16="http://schemas.microsoft.com/office/drawing/2014/main" id="{AE13D739-137C-36E6-D791-73E4A225D0BE}"/>
                </a:ext>
              </a:extLst>
            </p:cNvPr>
            <p:cNvSpPr/>
            <p:nvPr userDrawn="1"/>
          </p:nvSpPr>
          <p:spPr>
            <a:xfrm>
              <a:off x="1167800" y="2027538"/>
              <a:ext cx="3201500" cy="2720573"/>
            </a:xfrm>
            <a:custGeom>
              <a:avLst/>
              <a:gdLst/>
              <a:ahLst/>
              <a:cxnLst/>
              <a:rect l="l" t="t" r="r" b="b"/>
              <a:pathLst>
                <a:path w="5586778" h="2953266" extrusionOk="0">
                  <a:moveTo>
                    <a:pt x="2738118" y="19"/>
                  </a:moveTo>
                  <a:cubicBezTo>
                    <a:pt x="1965473" y="-2332"/>
                    <a:pt x="1042728" y="221393"/>
                    <a:pt x="586705" y="479304"/>
                  </a:cubicBezTo>
                  <a:cubicBezTo>
                    <a:pt x="130682" y="737215"/>
                    <a:pt x="-19465" y="1171963"/>
                    <a:pt x="1977" y="1547487"/>
                  </a:cubicBezTo>
                  <a:cubicBezTo>
                    <a:pt x="23419" y="1923011"/>
                    <a:pt x="266292" y="2499635"/>
                    <a:pt x="715360" y="2732447"/>
                  </a:cubicBezTo>
                  <a:cubicBezTo>
                    <a:pt x="1164428" y="2965259"/>
                    <a:pt x="2027860" y="2966188"/>
                    <a:pt x="2696384" y="2944361"/>
                  </a:cubicBezTo>
                  <a:cubicBezTo>
                    <a:pt x="3364908" y="2922534"/>
                    <a:pt x="4251399" y="2834538"/>
                    <a:pt x="4726502" y="2601487"/>
                  </a:cubicBezTo>
                  <a:cubicBezTo>
                    <a:pt x="5201605" y="2368436"/>
                    <a:pt x="5503823" y="1953193"/>
                    <a:pt x="5547003" y="1546054"/>
                  </a:cubicBezTo>
                  <a:cubicBezTo>
                    <a:pt x="5590183" y="1138915"/>
                    <a:pt x="5690722" y="751084"/>
                    <a:pt x="5222575" y="493412"/>
                  </a:cubicBezTo>
                  <a:cubicBezTo>
                    <a:pt x="4754428" y="235740"/>
                    <a:pt x="3510763" y="2370"/>
                    <a:pt x="2738118" y="19"/>
                  </a:cubicBezTo>
                  <a:close/>
                </a:path>
              </a:pathLst>
            </a:custGeom>
            <a:solidFill>
              <a:srgbClr val="8F0FD3"/>
            </a:solidFill>
            <a:ln>
              <a:noFill/>
            </a:ln>
          </p:spPr>
          <p:txBody>
            <a:bodyPr spcFirstLastPara="1" wrap="square" lIns="0" tIns="55700" rIns="111400" bIns="5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3900"/>
                <a:buFont typeface="Arial"/>
                <a:buNone/>
              </a:pPr>
              <a:r>
                <a:rPr lang="sv-SE" sz="3899" i="0" u="none" strike="noStrike" cap="none">
                  <a:solidFill>
                    <a:schemeClr val="lt1"/>
                  </a:solidFill>
                  <a:latin typeface="Jost Medium"/>
                  <a:ea typeface="Jost Medium"/>
                  <a:cs typeface="Jost Medium"/>
                  <a:sym typeface="Jost Medium"/>
                </a:rPr>
                <a:t>     </a:t>
              </a:r>
              <a:endParaRPr sz="2272" i="0" u="none" strike="noStrike" cap="none">
                <a:solidFill>
                  <a:srgbClr val="000000"/>
                </a:solidFill>
                <a:latin typeface="Arial"/>
                <a:ea typeface="Arial"/>
                <a:cs typeface="Arial"/>
                <a:sym typeface="Arial"/>
              </a:endParaRPr>
            </a:p>
          </p:txBody>
        </p:sp>
        <p:sp>
          <p:nvSpPr>
            <p:cNvPr id="154" name="Google Shape;388;p3">
              <a:extLst>
                <a:ext uri="{FF2B5EF4-FFF2-40B4-BE49-F238E27FC236}">
                  <a16:creationId xmlns:a16="http://schemas.microsoft.com/office/drawing/2014/main" id="{4581F351-2BE5-C1EC-DBE7-13C3C3D2C311}"/>
                </a:ext>
              </a:extLst>
            </p:cNvPr>
            <p:cNvSpPr/>
            <p:nvPr userDrawn="1"/>
          </p:nvSpPr>
          <p:spPr>
            <a:xfrm>
              <a:off x="1015400" y="1875138"/>
              <a:ext cx="3201500" cy="2720573"/>
            </a:xfrm>
            <a:custGeom>
              <a:avLst/>
              <a:gdLst/>
              <a:ahLst/>
              <a:cxnLst/>
              <a:rect l="l" t="t" r="r" b="b"/>
              <a:pathLst>
                <a:path w="5586778" h="2953266" extrusionOk="0">
                  <a:moveTo>
                    <a:pt x="2738118" y="19"/>
                  </a:moveTo>
                  <a:cubicBezTo>
                    <a:pt x="1965473" y="-2332"/>
                    <a:pt x="1042728" y="221393"/>
                    <a:pt x="586705" y="479304"/>
                  </a:cubicBezTo>
                  <a:cubicBezTo>
                    <a:pt x="130682" y="737215"/>
                    <a:pt x="-19465" y="1171963"/>
                    <a:pt x="1977" y="1547487"/>
                  </a:cubicBezTo>
                  <a:cubicBezTo>
                    <a:pt x="23419" y="1923011"/>
                    <a:pt x="266292" y="2499635"/>
                    <a:pt x="715360" y="2732447"/>
                  </a:cubicBezTo>
                  <a:cubicBezTo>
                    <a:pt x="1164428" y="2965259"/>
                    <a:pt x="2027860" y="2966188"/>
                    <a:pt x="2696384" y="2944361"/>
                  </a:cubicBezTo>
                  <a:cubicBezTo>
                    <a:pt x="3364908" y="2922534"/>
                    <a:pt x="4251399" y="2834538"/>
                    <a:pt x="4726502" y="2601487"/>
                  </a:cubicBezTo>
                  <a:cubicBezTo>
                    <a:pt x="5201605" y="2368436"/>
                    <a:pt x="5503823" y="1953193"/>
                    <a:pt x="5547003" y="1546054"/>
                  </a:cubicBezTo>
                  <a:cubicBezTo>
                    <a:pt x="5590183" y="1138915"/>
                    <a:pt x="5690722" y="751084"/>
                    <a:pt x="5222575" y="493412"/>
                  </a:cubicBezTo>
                  <a:cubicBezTo>
                    <a:pt x="4754428" y="235740"/>
                    <a:pt x="3510763" y="2370"/>
                    <a:pt x="2738118" y="19"/>
                  </a:cubicBezTo>
                  <a:close/>
                </a:path>
              </a:pathLst>
            </a:custGeom>
            <a:solidFill>
              <a:schemeClr val="accent3"/>
            </a:solidFill>
            <a:ln>
              <a:noFill/>
            </a:ln>
          </p:spPr>
          <p:txBody>
            <a:bodyPr spcFirstLastPara="1" wrap="square" lIns="0" tIns="55700" rIns="111400" bIns="5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2273"/>
                <a:buFont typeface="Arial"/>
                <a:buNone/>
              </a:pPr>
              <a:endParaRPr sz="2272" i="0" u="none" strike="noStrike" cap="none">
                <a:solidFill>
                  <a:srgbClr val="000000"/>
                </a:solidFill>
                <a:latin typeface="Arial"/>
                <a:ea typeface="Arial"/>
                <a:cs typeface="Arial"/>
                <a:sym typeface="Arial"/>
              </a:endParaRPr>
            </a:p>
          </p:txBody>
        </p:sp>
      </p:grpSp>
      <p:grpSp>
        <p:nvGrpSpPr>
          <p:cNvPr id="155" name="Google Shape;389;p3">
            <a:extLst>
              <a:ext uri="{FF2B5EF4-FFF2-40B4-BE49-F238E27FC236}">
                <a16:creationId xmlns:a16="http://schemas.microsoft.com/office/drawing/2014/main" id="{86A86EFE-2B35-6ECB-2901-053E8F9FCE44}"/>
              </a:ext>
            </a:extLst>
          </p:cNvPr>
          <p:cNvGrpSpPr/>
          <p:nvPr/>
        </p:nvGrpSpPr>
        <p:grpSpPr>
          <a:xfrm>
            <a:off x="5669992" y="327592"/>
            <a:ext cx="1539695" cy="1678291"/>
            <a:chOff x="892142" y="1875138"/>
            <a:chExt cx="3324758" cy="2874156"/>
          </a:xfrm>
        </p:grpSpPr>
        <p:sp>
          <p:nvSpPr>
            <p:cNvPr id="156" name="Google Shape;390;p3">
              <a:extLst>
                <a:ext uri="{FF2B5EF4-FFF2-40B4-BE49-F238E27FC236}">
                  <a16:creationId xmlns:a16="http://schemas.microsoft.com/office/drawing/2014/main" id="{A1F2D913-1643-95DF-E273-109C9BB878EA}"/>
                </a:ext>
              </a:extLst>
            </p:cNvPr>
            <p:cNvSpPr/>
            <p:nvPr userDrawn="1"/>
          </p:nvSpPr>
          <p:spPr>
            <a:xfrm>
              <a:off x="892142" y="2028721"/>
              <a:ext cx="3201501" cy="2720573"/>
            </a:xfrm>
            <a:custGeom>
              <a:avLst/>
              <a:gdLst/>
              <a:ahLst/>
              <a:cxnLst/>
              <a:rect l="l" t="t" r="r" b="b"/>
              <a:pathLst>
                <a:path w="5586778" h="2953266" extrusionOk="0">
                  <a:moveTo>
                    <a:pt x="2738118" y="19"/>
                  </a:moveTo>
                  <a:cubicBezTo>
                    <a:pt x="1965473" y="-2332"/>
                    <a:pt x="1042728" y="221393"/>
                    <a:pt x="586705" y="479304"/>
                  </a:cubicBezTo>
                  <a:cubicBezTo>
                    <a:pt x="130682" y="737215"/>
                    <a:pt x="-19465" y="1171963"/>
                    <a:pt x="1977" y="1547487"/>
                  </a:cubicBezTo>
                  <a:cubicBezTo>
                    <a:pt x="23419" y="1923011"/>
                    <a:pt x="266292" y="2499635"/>
                    <a:pt x="715360" y="2732447"/>
                  </a:cubicBezTo>
                  <a:cubicBezTo>
                    <a:pt x="1164428" y="2965259"/>
                    <a:pt x="2027860" y="2966188"/>
                    <a:pt x="2696384" y="2944361"/>
                  </a:cubicBezTo>
                  <a:cubicBezTo>
                    <a:pt x="3364908" y="2922534"/>
                    <a:pt x="4251399" y="2834538"/>
                    <a:pt x="4726502" y="2601487"/>
                  </a:cubicBezTo>
                  <a:cubicBezTo>
                    <a:pt x="5201605" y="2368436"/>
                    <a:pt x="5503823" y="1953193"/>
                    <a:pt x="5547003" y="1546054"/>
                  </a:cubicBezTo>
                  <a:cubicBezTo>
                    <a:pt x="5590183" y="1138915"/>
                    <a:pt x="5690722" y="751084"/>
                    <a:pt x="5222575" y="493412"/>
                  </a:cubicBezTo>
                  <a:cubicBezTo>
                    <a:pt x="4754428" y="235740"/>
                    <a:pt x="3510763" y="2370"/>
                    <a:pt x="2738118" y="19"/>
                  </a:cubicBezTo>
                  <a:close/>
                </a:path>
              </a:pathLst>
            </a:custGeom>
            <a:solidFill>
              <a:srgbClr val="8F0FD3"/>
            </a:solidFill>
            <a:ln>
              <a:noFill/>
            </a:ln>
          </p:spPr>
          <p:txBody>
            <a:bodyPr spcFirstLastPara="1" wrap="square" lIns="0" tIns="56500" rIns="113050" bIns="565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3957"/>
                <a:buFont typeface="Arial"/>
                <a:buNone/>
              </a:pPr>
              <a:r>
                <a:rPr lang="sv-SE" sz="3956" i="0" u="none" strike="noStrike" cap="none">
                  <a:solidFill>
                    <a:schemeClr val="lt1"/>
                  </a:solidFill>
                  <a:latin typeface="Jost Medium"/>
                  <a:ea typeface="Jost Medium"/>
                  <a:cs typeface="Jost Medium"/>
                  <a:sym typeface="Jost Medium"/>
                </a:rPr>
                <a:t>     </a:t>
              </a:r>
              <a:endParaRPr sz="2306" i="0" u="none" strike="noStrike" cap="none">
                <a:solidFill>
                  <a:srgbClr val="000000"/>
                </a:solidFill>
                <a:latin typeface="Arial"/>
                <a:ea typeface="Arial"/>
                <a:cs typeface="Arial"/>
                <a:sym typeface="Arial"/>
              </a:endParaRPr>
            </a:p>
          </p:txBody>
        </p:sp>
        <p:sp>
          <p:nvSpPr>
            <p:cNvPr id="157" name="Google Shape;391;p3">
              <a:extLst>
                <a:ext uri="{FF2B5EF4-FFF2-40B4-BE49-F238E27FC236}">
                  <a16:creationId xmlns:a16="http://schemas.microsoft.com/office/drawing/2014/main" id="{B1B81B92-A8E8-A30A-74C7-512B985535F2}"/>
                </a:ext>
              </a:extLst>
            </p:cNvPr>
            <p:cNvSpPr/>
            <p:nvPr userDrawn="1"/>
          </p:nvSpPr>
          <p:spPr>
            <a:xfrm>
              <a:off x="1015400" y="1875138"/>
              <a:ext cx="3201500" cy="2720573"/>
            </a:xfrm>
            <a:custGeom>
              <a:avLst/>
              <a:gdLst/>
              <a:ahLst/>
              <a:cxnLst/>
              <a:rect l="l" t="t" r="r" b="b"/>
              <a:pathLst>
                <a:path w="5586778" h="2953266" extrusionOk="0">
                  <a:moveTo>
                    <a:pt x="2738118" y="19"/>
                  </a:moveTo>
                  <a:cubicBezTo>
                    <a:pt x="1965473" y="-2332"/>
                    <a:pt x="1042728" y="221393"/>
                    <a:pt x="586705" y="479304"/>
                  </a:cubicBezTo>
                  <a:cubicBezTo>
                    <a:pt x="130682" y="737215"/>
                    <a:pt x="-19465" y="1171963"/>
                    <a:pt x="1977" y="1547487"/>
                  </a:cubicBezTo>
                  <a:cubicBezTo>
                    <a:pt x="23419" y="1923011"/>
                    <a:pt x="266292" y="2499635"/>
                    <a:pt x="715360" y="2732447"/>
                  </a:cubicBezTo>
                  <a:cubicBezTo>
                    <a:pt x="1164428" y="2965259"/>
                    <a:pt x="2027860" y="2966188"/>
                    <a:pt x="2696384" y="2944361"/>
                  </a:cubicBezTo>
                  <a:cubicBezTo>
                    <a:pt x="3364908" y="2922534"/>
                    <a:pt x="4251399" y="2834538"/>
                    <a:pt x="4726502" y="2601487"/>
                  </a:cubicBezTo>
                  <a:cubicBezTo>
                    <a:pt x="5201605" y="2368436"/>
                    <a:pt x="5503823" y="1953193"/>
                    <a:pt x="5547003" y="1546054"/>
                  </a:cubicBezTo>
                  <a:cubicBezTo>
                    <a:pt x="5590183" y="1138915"/>
                    <a:pt x="5690722" y="751084"/>
                    <a:pt x="5222575" y="493412"/>
                  </a:cubicBezTo>
                  <a:cubicBezTo>
                    <a:pt x="4754428" y="235740"/>
                    <a:pt x="3510763" y="2370"/>
                    <a:pt x="2738118" y="19"/>
                  </a:cubicBezTo>
                  <a:close/>
                </a:path>
              </a:pathLst>
            </a:custGeom>
            <a:solidFill>
              <a:schemeClr val="accent3"/>
            </a:solidFill>
            <a:ln>
              <a:noFill/>
            </a:ln>
          </p:spPr>
          <p:txBody>
            <a:bodyPr spcFirstLastPara="1" wrap="square" lIns="0" tIns="56500" rIns="113050" bIns="565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2306"/>
                <a:buFont typeface="Arial"/>
                <a:buNone/>
              </a:pPr>
              <a:endParaRPr sz="2306" i="0" u="none" strike="noStrike" cap="none">
                <a:solidFill>
                  <a:srgbClr val="000000"/>
                </a:solidFill>
                <a:latin typeface="Arial"/>
                <a:ea typeface="Arial"/>
                <a:cs typeface="Arial"/>
                <a:sym typeface="Arial"/>
              </a:endParaRPr>
            </a:p>
          </p:txBody>
        </p:sp>
      </p:grpSp>
      <p:grpSp>
        <p:nvGrpSpPr>
          <p:cNvPr id="158" name="Google Shape;392;p3">
            <a:extLst>
              <a:ext uri="{FF2B5EF4-FFF2-40B4-BE49-F238E27FC236}">
                <a16:creationId xmlns:a16="http://schemas.microsoft.com/office/drawing/2014/main" id="{362D319F-547C-1BFB-F169-23554B937A00}"/>
              </a:ext>
            </a:extLst>
          </p:cNvPr>
          <p:cNvGrpSpPr/>
          <p:nvPr/>
        </p:nvGrpSpPr>
        <p:grpSpPr>
          <a:xfrm rot="10390405">
            <a:off x="6718826" y="3214945"/>
            <a:ext cx="1461595" cy="1766766"/>
            <a:chOff x="1015400" y="1875138"/>
            <a:chExt cx="3353900" cy="2872973"/>
          </a:xfrm>
        </p:grpSpPr>
        <p:sp>
          <p:nvSpPr>
            <p:cNvPr id="159" name="Google Shape;393;p3">
              <a:extLst>
                <a:ext uri="{FF2B5EF4-FFF2-40B4-BE49-F238E27FC236}">
                  <a16:creationId xmlns:a16="http://schemas.microsoft.com/office/drawing/2014/main" id="{A39AC61F-5F07-BBED-1F68-141DD409F69D}"/>
                </a:ext>
              </a:extLst>
            </p:cNvPr>
            <p:cNvSpPr/>
            <p:nvPr userDrawn="1"/>
          </p:nvSpPr>
          <p:spPr>
            <a:xfrm>
              <a:off x="1167800" y="2027538"/>
              <a:ext cx="3201500" cy="2720573"/>
            </a:xfrm>
            <a:custGeom>
              <a:avLst/>
              <a:gdLst/>
              <a:ahLst/>
              <a:cxnLst/>
              <a:rect l="l" t="t" r="r" b="b"/>
              <a:pathLst>
                <a:path w="5586778" h="2953266" extrusionOk="0">
                  <a:moveTo>
                    <a:pt x="2738118" y="19"/>
                  </a:moveTo>
                  <a:cubicBezTo>
                    <a:pt x="1965473" y="-2332"/>
                    <a:pt x="1042728" y="221393"/>
                    <a:pt x="586705" y="479304"/>
                  </a:cubicBezTo>
                  <a:cubicBezTo>
                    <a:pt x="130682" y="737215"/>
                    <a:pt x="-19465" y="1171963"/>
                    <a:pt x="1977" y="1547487"/>
                  </a:cubicBezTo>
                  <a:cubicBezTo>
                    <a:pt x="23419" y="1923011"/>
                    <a:pt x="266292" y="2499635"/>
                    <a:pt x="715360" y="2732447"/>
                  </a:cubicBezTo>
                  <a:cubicBezTo>
                    <a:pt x="1164428" y="2965259"/>
                    <a:pt x="2027860" y="2966188"/>
                    <a:pt x="2696384" y="2944361"/>
                  </a:cubicBezTo>
                  <a:cubicBezTo>
                    <a:pt x="3364908" y="2922534"/>
                    <a:pt x="4251399" y="2834538"/>
                    <a:pt x="4726502" y="2601487"/>
                  </a:cubicBezTo>
                  <a:cubicBezTo>
                    <a:pt x="5201605" y="2368436"/>
                    <a:pt x="5503823" y="1953193"/>
                    <a:pt x="5547003" y="1546054"/>
                  </a:cubicBezTo>
                  <a:cubicBezTo>
                    <a:pt x="5590183" y="1138915"/>
                    <a:pt x="5690722" y="751084"/>
                    <a:pt x="5222575" y="493412"/>
                  </a:cubicBezTo>
                  <a:cubicBezTo>
                    <a:pt x="4754428" y="235740"/>
                    <a:pt x="3510763" y="2370"/>
                    <a:pt x="2738118" y="19"/>
                  </a:cubicBezTo>
                  <a:close/>
                </a:path>
              </a:pathLst>
            </a:custGeom>
            <a:solidFill>
              <a:srgbClr val="8F0FD3"/>
            </a:solidFill>
            <a:ln>
              <a:noFill/>
            </a:ln>
          </p:spPr>
          <p:txBody>
            <a:bodyPr spcFirstLastPara="1" wrap="square" lIns="0" tIns="53175" rIns="106375" bIns="531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3723"/>
                <a:buFont typeface="Arial"/>
                <a:buNone/>
              </a:pPr>
              <a:r>
                <a:rPr lang="sv-SE" sz="3722" i="0" u="none" strike="noStrike" cap="none">
                  <a:solidFill>
                    <a:schemeClr val="lt1"/>
                  </a:solidFill>
                  <a:latin typeface="Jost Medium"/>
                  <a:ea typeface="Jost Medium"/>
                  <a:cs typeface="Jost Medium"/>
                  <a:sym typeface="Jost Medium"/>
                </a:rPr>
                <a:t>     </a:t>
              </a:r>
              <a:endParaRPr sz="2169" i="0" u="none" strike="noStrike" cap="none">
                <a:solidFill>
                  <a:srgbClr val="000000"/>
                </a:solidFill>
                <a:latin typeface="Arial"/>
                <a:ea typeface="Arial"/>
                <a:cs typeface="Arial"/>
                <a:sym typeface="Arial"/>
              </a:endParaRPr>
            </a:p>
          </p:txBody>
        </p:sp>
        <p:sp>
          <p:nvSpPr>
            <p:cNvPr id="160" name="Google Shape;394;p3">
              <a:extLst>
                <a:ext uri="{FF2B5EF4-FFF2-40B4-BE49-F238E27FC236}">
                  <a16:creationId xmlns:a16="http://schemas.microsoft.com/office/drawing/2014/main" id="{8C1B4C37-996E-FB8C-81E4-BD3179296F05}"/>
                </a:ext>
              </a:extLst>
            </p:cNvPr>
            <p:cNvSpPr/>
            <p:nvPr userDrawn="1"/>
          </p:nvSpPr>
          <p:spPr>
            <a:xfrm>
              <a:off x="1015400" y="1875138"/>
              <a:ext cx="3201500" cy="2720573"/>
            </a:xfrm>
            <a:custGeom>
              <a:avLst/>
              <a:gdLst/>
              <a:ahLst/>
              <a:cxnLst/>
              <a:rect l="l" t="t" r="r" b="b"/>
              <a:pathLst>
                <a:path w="5586778" h="2953266" extrusionOk="0">
                  <a:moveTo>
                    <a:pt x="2738118" y="19"/>
                  </a:moveTo>
                  <a:cubicBezTo>
                    <a:pt x="1965473" y="-2332"/>
                    <a:pt x="1042728" y="221393"/>
                    <a:pt x="586705" y="479304"/>
                  </a:cubicBezTo>
                  <a:cubicBezTo>
                    <a:pt x="130682" y="737215"/>
                    <a:pt x="-19465" y="1171963"/>
                    <a:pt x="1977" y="1547487"/>
                  </a:cubicBezTo>
                  <a:cubicBezTo>
                    <a:pt x="23419" y="1923011"/>
                    <a:pt x="266292" y="2499635"/>
                    <a:pt x="715360" y="2732447"/>
                  </a:cubicBezTo>
                  <a:cubicBezTo>
                    <a:pt x="1164428" y="2965259"/>
                    <a:pt x="2027860" y="2966188"/>
                    <a:pt x="2696384" y="2944361"/>
                  </a:cubicBezTo>
                  <a:cubicBezTo>
                    <a:pt x="3364908" y="2922534"/>
                    <a:pt x="4251399" y="2834538"/>
                    <a:pt x="4726502" y="2601487"/>
                  </a:cubicBezTo>
                  <a:cubicBezTo>
                    <a:pt x="5201605" y="2368436"/>
                    <a:pt x="5503823" y="1953193"/>
                    <a:pt x="5547003" y="1546054"/>
                  </a:cubicBezTo>
                  <a:cubicBezTo>
                    <a:pt x="5590183" y="1138915"/>
                    <a:pt x="5690722" y="751084"/>
                    <a:pt x="5222575" y="493412"/>
                  </a:cubicBezTo>
                  <a:cubicBezTo>
                    <a:pt x="4754428" y="235740"/>
                    <a:pt x="3510763" y="2370"/>
                    <a:pt x="2738118" y="19"/>
                  </a:cubicBezTo>
                  <a:close/>
                </a:path>
              </a:pathLst>
            </a:custGeom>
            <a:solidFill>
              <a:schemeClr val="accent3"/>
            </a:solidFill>
            <a:ln>
              <a:noFill/>
            </a:ln>
          </p:spPr>
          <p:txBody>
            <a:bodyPr spcFirstLastPara="1" wrap="square" lIns="0" tIns="53175" rIns="106375" bIns="531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2170"/>
                <a:buFont typeface="Arial"/>
                <a:buNone/>
              </a:pPr>
              <a:endParaRPr sz="2169" i="0" u="none" strike="noStrike" cap="none">
                <a:solidFill>
                  <a:srgbClr val="000000"/>
                </a:solidFill>
                <a:latin typeface="Arial"/>
                <a:ea typeface="Arial"/>
                <a:cs typeface="Arial"/>
                <a:sym typeface="Arial"/>
              </a:endParaRPr>
            </a:p>
          </p:txBody>
        </p:sp>
      </p:grpSp>
      <p:grpSp>
        <p:nvGrpSpPr>
          <p:cNvPr id="161" name="Google Shape;395;p3">
            <a:extLst>
              <a:ext uri="{FF2B5EF4-FFF2-40B4-BE49-F238E27FC236}">
                <a16:creationId xmlns:a16="http://schemas.microsoft.com/office/drawing/2014/main" id="{A60A063B-BA89-AF42-5DC0-C88AAB258ED2}"/>
              </a:ext>
            </a:extLst>
          </p:cNvPr>
          <p:cNvGrpSpPr/>
          <p:nvPr/>
        </p:nvGrpSpPr>
        <p:grpSpPr>
          <a:xfrm rot="-2893456">
            <a:off x="807968" y="358332"/>
            <a:ext cx="1405262" cy="1679445"/>
            <a:chOff x="4495250" y="2002943"/>
            <a:chExt cx="3230534" cy="2876133"/>
          </a:xfrm>
        </p:grpSpPr>
        <p:sp>
          <p:nvSpPr>
            <p:cNvPr id="162" name="Google Shape;396;p3">
              <a:extLst>
                <a:ext uri="{FF2B5EF4-FFF2-40B4-BE49-F238E27FC236}">
                  <a16:creationId xmlns:a16="http://schemas.microsoft.com/office/drawing/2014/main" id="{8D19B732-6C2A-76F2-968F-590A9E3881D1}"/>
                </a:ext>
              </a:extLst>
            </p:cNvPr>
            <p:cNvSpPr/>
            <p:nvPr userDrawn="1"/>
          </p:nvSpPr>
          <p:spPr>
            <a:xfrm rot="12600000">
              <a:off x="4524282" y="2158505"/>
              <a:ext cx="3201502" cy="2720571"/>
            </a:xfrm>
            <a:custGeom>
              <a:avLst/>
              <a:gdLst/>
              <a:ahLst/>
              <a:cxnLst/>
              <a:rect l="l" t="t" r="r" b="b"/>
              <a:pathLst>
                <a:path w="5586778" h="2953266" extrusionOk="0">
                  <a:moveTo>
                    <a:pt x="2738118" y="19"/>
                  </a:moveTo>
                  <a:cubicBezTo>
                    <a:pt x="1965473" y="-2332"/>
                    <a:pt x="1042728" y="221393"/>
                    <a:pt x="586705" y="479304"/>
                  </a:cubicBezTo>
                  <a:cubicBezTo>
                    <a:pt x="130682" y="737215"/>
                    <a:pt x="-19465" y="1171963"/>
                    <a:pt x="1977" y="1547487"/>
                  </a:cubicBezTo>
                  <a:cubicBezTo>
                    <a:pt x="23419" y="1923011"/>
                    <a:pt x="266292" y="2499635"/>
                    <a:pt x="715360" y="2732447"/>
                  </a:cubicBezTo>
                  <a:cubicBezTo>
                    <a:pt x="1164428" y="2965259"/>
                    <a:pt x="2027860" y="2966188"/>
                    <a:pt x="2696384" y="2944361"/>
                  </a:cubicBezTo>
                  <a:cubicBezTo>
                    <a:pt x="3364908" y="2922534"/>
                    <a:pt x="4251399" y="2834538"/>
                    <a:pt x="4726502" y="2601487"/>
                  </a:cubicBezTo>
                  <a:cubicBezTo>
                    <a:pt x="5201605" y="2368436"/>
                    <a:pt x="5503823" y="1953193"/>
                    <a:pt x="5547003" y="1546054"/>
                  </a:cubicBezTo>
                  <a:cubicBezTo>
                    <a:pt x="5590183" y="1138915"/>
                    <a:pt x="5690722" y="751084"/>
                    <a:pt x="5222575" y="493412"/>
                  </a:cubicBezTo>
                  <a:cubicBezTo>
                    <a:pt x="4754428" y="235740"/>
                    <a:pt x="3510763" y="2370"/>
                    <a:pt x="2738118" y="19"/>
                  </a:cubicBezTo>
                  <a:close/>
                </a:path>
              </a:pathLst>
            </a:custGeom>
            <a:solidFill>
              <a:schemeClr val="accent4"/>
            </a:solidFill>
            <a:ln>
              <a:noFill/>
            </a:ln>
          </p:spPr>
          <p:txBody>
            <a:bodyPr spcFirstLastPara="1" wrap="square" lIns="0" tIns="53125" rIns="106275" bIns="531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3720"/>
                <a:buFont typeface="Arial"/>
                <a:buNone/>
              </a:pPr>
              <a:r>
                <a:rPr lang="sv-SE" sz="3719" i="0" u="none" strike="noStrike" cap="none">
                  <a:solidFill>
                    <a:schemeClr val="lt1"/>
                  </a:solidFill>
                  <a:latin typeface="Jost Medium"/>
                  <a:ea typeface="Jost Medium"/>
                  <a:cs typeface="Jost Medium"/>
                  <a:sym typeface="Jost Medium"/>
                </a:rPr>
                <a:t>     </a:t>
              </a:r>
              <a:endParaRPr sz="2168" i="0" u="none" strike="noStrike" cap="none">
                <a:solidFill>
                  <a:schemeClr val="lt1"/>
                </a:solidFill>
                <a:latin typeface="Arial"/>
                <a:ea typeface="Arial"/>
                <a:cs typeface="Arial"/>
                <a:sym typeface="Arial"/>
              </a:endParaRPr>
            </a:p>
          </p:txBody>
        </p:sp>
        <p:sp>
          <p:nvSpPr>
            <p:cNvPr id="163" name="Google Shape;397;p3">
              <a:extLst>
                <a:ext uri="{FF2B5EF4-FFF2-40B4-BE49-F238E27FC236}">
                  <a16:creationId xmlns:a16="http://schemas.microsoft.com/office/drawing/2014/main" id="{177ACB80-218F-8E30-D0F4-181171F2A87E}"/>
                </a:ext>
              </a:extLst>
            </p:cNvPr>
            <p:cNvSpPr/>
            <p:nvPr userDrawn="1"/>
          </p:nvSpPr>
          <p:spPr>
            <a:xfrm rot="-9000000">
              <a:off x="4495250" y="2002943"/>
              <a:ext cx="3201501" cy="2720574"/>
            </a:xfrm>
            <a:custGeom>
              <a:avLst/>
              <a:gdLst/>
              <a:ahLst/>
              <a:cxnLst/>
              <a:rect l="l" t="t" r="r" b="b"/>
              <a:pathLst>
                <a:path w="5586778" h="2953266" extrusionOk="0">
                  <a:moveTo>
                    <a:pt x="2738118" y="19"/>
                  </a:moveTo>
                  <a:cubicBezTo>
                    <a:pt x="1965473" y="-2332"/>
                    <a:pt x="1042728" y="221393"/>
                    <a:pt x="586705" y="479304"/>
                  </a:cubicBezTo>
                  <a:cubicBezTo>
                    <a:pt x="130682" y="737215"/>
                    <a:pt x="-19465" y="1171963"/>
                    <a:pt x="1977" y="1547487"/>
                  </a:cubicBezTo>
                  <a:cubicBezTo>
                    <a:pt x="23419" y="1923011"/>
                    <a:pt x="266292" y="2499635"/>
                    <a:pt x="715360" y="2732447"/>
                  </a:cubicBezTo>
                  <a:cubicBezTo>
                    <a:pt x="1164428" y="2965259"/>
                    <a:pt x="2027860" y="2966188"/>
                    <a:pt x="2696384" y="2944361"/>
                  </a:cubicBezTo>
                  <a:cubicBezTo>
                    <a:pt x="3364908" y="2922534"/>
                    <a:pt x="4251399" y="2834538"/>
                    <a:pt x="4726502" y="2601487"/>
                  </a:cubicBezTo>
                  <a:cubicBezTo>
                    <a:pt x="5201605" y="2368436"/>
                    <a:pt x="5503823" y="1953193"/>
                    <a:pt x="5547003" y="1546054"/>
                  </a:cubicBezTo>
                  <a:cubicBezTo>
                    <a:pt x="5590183" y="1138915"/>
                    <a:pt x="5690722" y="751084"/>
                    <a:pt x="5222575" y="493412"/>
                  </a:cubicBezTo>
                  <a:cubicBezTo>
                    <a:pt x="4754428" y="235740"/>
                    <a:pt x="3510763" y="2370"/>
                    <a:pt x="2738118" y="19"/>
                  </a:cubicBezTo>
                  <a:close/>
                </a:path>
              </a:pathLst>
            </a:custGeom>
            <a:solidFill>
              <a:schemeClr val="accent5"/>
            </a:solidFill>
            <a:ln>
              <a:noFill/>
            </a:ln>
          </p:spPr>
          <p:txBody>
            <a:bodyPr spcFirstLastPara="1" wrap="square" lIns="0" tIns="53125" rIns="106275" bIns="531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3720"/>
                <a:buFont typeface="Arial"/>
                <a:buNone/>
              </a:pPr>
              <a:r>
                <a:rPr lang="sv-SE" sz="3719" i="0" u="none" strike="noStrike" cap="none">
                  <a:solidFill>
                    <a:schemeClr val="lt1"/>
                  </a:solidFill>
                  <a:latin typeface="Jost Medium"/>
                  <a:ea typeface="Jost Medium"/>
                  <a:cs typeface="Jost Medium"/>
                  <a:sym typeface="Jost Medium"/>
                </a:rPr>
                <a:t>     </a:t>
              </a:r>
              <a:endParaRPr sz="2168" i="0" u="none" strike="noStrike" cap="none">
                <a:solidFill>
                  <a:schemeClr val="lt1"/>
                </a:solidFill>
                <a:latin typeface="Arial"/>
                <a:ea typeface="Arial"/>
                <a:cs typeface="Arial"/>
                <a:sym typeface="Arial"/>
              </a:endParaRPr>
            </a:p>
          </p:txBody>
        </p:sp>
      </p:grpSp>
      <p:grpSp>
        <p:nvGrpSpPr>
          <p:cNvPr id="164" name="Google Shape;398;p3">
            <a:extLst>
              <a:ext uri="{FF2B5EF4-FFF2-40B4-BE49-F238E27FC236}">
                <a16:creationId xmlns:a16="http://schemas.microsoft.com/office/drawing/2014/main" id="{520736DA-254F-6EFD-4B32-A01DAC793185}"/>
              </a:ext>
            </a:extLst>
          </p:cNvPr>
          <p:cNvGrpSpPr/>
          <p:nvPr/>
        </p:nvGrpSpPr>
        <p:grpSpPr>
          <a:xfrm rot="20743960">
            <a:off x="3127690" y="572616"/>
            <a:ext cx="1349180" cy="1663927"/>
            <a:chOff x="4451232" y="2002943"/>
            <a:chExt cx="3245519" cy="2849562"/>
          </a:xfrm>
        </p:grpSpPr>
        <p:sp>
          <p:nvSpPr>
            <p:cNvPr id="165" name="Google Shape;399;p3">
              <a:extLst>
                <a:ext uri="{FF2B5EF4-FFF2-40B4-BE49-F238E27FC236}">
                  <a16:creationId xmlns:a16="http://schemas.microsoft.com/office/drawing/2014/main" id="{C1835BEB-8B19-2745-64DB-595A0384011C}"/>
                </a:ext>
              </a:extLst>
            </p:cNvPr>
            <p:cNvSpPr/>
            <p:nvPr userDrawn="1"/>
          </p:nvSpPr>
          <p:spPr>
            <a:xfrm rot="12600000">
              <a:off x="4451232" y="2131932"/>
              <a:ext cx="3201504" cy="2720573"/>
            </a:xfrm>
            <a:custGeom>
              <a:avLst/>
              <a:gdLst/>
              <a:ahLst/>
              <a:cxnLst/>
              <a:rect l="l" t="t" r="r" b="b"/>
              <a:pathLst>
                <a:path w="5586778" h="2953266" extrusionOk="0">
                  <a:moveTo>
                    <a:pt x="2738118" y="19"/>
                  </a:moveTo>
                  <a:cubicBezTo>
                    <a:pt x="1965473" y="-2332"/>
                    <a:pt x="1042728" y="221393"/>
                    <a:pt x="586705" y="479304"/>
                  </a:cubicBezTo>
                  <a:cubicBezTo>
                    <a:pt x="130682" y="737215"/>
                    <a:pt x="-19465" y="1171963"/>
                    <a:pt x="1977" y="1547487"/>
                  </a:cubicBezTo>
                  <a:cubicBezTo>
                    <a:pt x="23419" y="1923011"/>
                    <a:pt x="266292" y="2499635"/>
                    <a:pt x="715360" y="2732447"/>
                  </a:cubicBezTo>
                  <a:cubicBezTo>
                    <a:pt x="1164428" y="2965259"/>
                    <a:pt x="2027860" y="2966188"/>
                    <a:pt x="2696384" y="2944361"/>
                  </a:cubicBezTo>
                  <a:cubicBezTo>
                    <a:pt x="3364908" y="2922534"/>
                    <a:pt x="4251399" y="2834538"/>
                    <a:pt x="4726502" y="2601487"/>
                  </a:cubicBezTo>
                  <a:cubicBezTo>
                    <a:pt x="5201605" y="2368436"/>
                    <a:pt x="5503823" y="1953193"/>
                    <a:pt x="5547003" y="1546054"/>
                  </a:cubicBezTo>
                  <a:cubicBezTo>
                    <a:pt x="5590183" y="1138915"/>
                    <a:pt x="5690722" y="751084"/>
                    <a:pt x="5222575" y="493412"/>
                  </a:cubicBezTo>
                  <a:cubicBezTo>
                    <a:pt x="4754428" y="235740"/>
                    <a:pt x="3510763" y="2370"/>
                    <a:pt x="2738118" y="19"/>
                  </a:cubicBezTo>
                  <a:close/>
                </a:path>
              </a:pathLst>
            </a:custGeom>
            <a:solidFill>
              <a:schemeClr val="accent4"/>
            </a:solidFill>
            <a:ln>
              <a:noFill/>
            </a:ln>
          </p:spPr>
          <p:txBody>
            <a:bodyPr spcFirstLastPara="1" wrap="square" lIns="0" tIns="50775" rIns="101575" bIns="507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3555"/>
                <a:buFont typeface="Arial"/>
                <a:buNone/>
              </a:pPr>
              <a:r>
                <a:rPr lang="sv-SE" sz="3555" i="0" u="none" strike="noStrike" cap="none">
                  <a:solidFill>
                    <a:schemeClr val="lt1"/>
                  </a:solidFill>
                  <a:latin typeface="Jost Medium"/>
                  <a:ea typeface="Jost Medium"/>
                  <a:cs typeface="Jost Medium"/>
                  <a:sym typeface="Jost Medium"/>
                </a:rPr>
                <a:t>     </a:t>
              </a:r>
              <a:endParaRPr sz="2072" i="0" u="none" strike="noStrike" cap="none">
                <a:solidFill>
                  <a:schemeClr val="lt1"/>
                </a:solidFill>
                <a:latin typeface="Arial"/>
                <a:ea typeface="Arial"/>
                <a:cs typeface="Arial"/>
                <a:sym typeface="Arial"/>
              </a:endParaRPr>
            </a:p>
          </p:txBody>
        </p:sp>
        <p:sp>
          <p:nvSpPr>
            <p:cNvPr id="166" name="Google Shape;400;p3">
              <a:extLst>
                <a:ext uri="{FF2B5EF4-FFF2-40B4-BE49-F238E27FC236}">
                  <a16:creationId xmlns:a16="http://schemas.microsoft.com/office/drawing/2014/main" id="{2ECCD43D-DCB4-D294-8E0D-E345C9A0F43D}"/>
                </a:ext>
              </a:extLst>
            </p:cNvPr>
            <p:cNvSpPr/>
            <p:nvPr userDrawn="1"/>
          </p:nvSpPr>
          <p:spPr>
            <a:xfrm rot="-9000000">
              <a:off x="4495250" y="2002943"/>
              <a:ext cx="3201501" cy="2720574"/>
            </a:xfrm>
            <a:custGeom>
              <a:avLst/>
              <a:gdLst/>
              <a:ahLst/>
              <a:cxnLst/>
              <a:rect l="l" t="t" r="r" b="b"/>
              <a:pathLst>
                <a:path w="5586778" h="2953266" extrusionOk="0">
                  <a:moveTo>
                    <a:pt x="2738118" y="19"/>
                  </a:moveTo>
                  <a:cubicBezTo>
                    <a:pt x="1965473" y="-2332"/>
                    <a:pt x="1042728" y="221393"/>
                    <a:pt x="586705" y="479304"/>
                  </a:cubicBezTo>
                  <a:cubicBezTo>
                    <a:pt x="130682" y="737215"/>
                    <a:pt x="-19465" y="1171963"/>
                    <a:pt x="1977" y="1547487"/>
                  </a:cubicBezTo>
                  <a:cubicBezTo>
                    <a:pt x="23419" y="1923011"/>
                    <a:pt x="266292" y="2499635"/>
                    <a:pt x="715360" y="2732447"/>
                  </a:cubicBezTo>
                  <a:cubicBezTo>
                    <a:pt x="1164428" y="2965259"/>
                    <a:pt x="2027860" y="2966188"/>
                    <a:pt x="2696384" y="2944361"/>
                  </a:cubicBezTo>
                  <a:cubicBezTo>
                    <a:pt x="3364908" y="2922534"/>
                    <a:pt x="4251399" y="2834538"/>
                    <a:pt x="4726502" y="2601487"/>
                  </a:cubicBezTo>
                  <a:cubicBezTo>
                    <a:pt x="5201605" y="2368436"/>
                    <a:pt x="5503823" y="1953193"/>
                    <a:pt x="5547003" y="1546054"/>
                  </a:cubicBezTo>
                  <a:cubicBezTo>
                    <a:pt x="5590183" y="1138915"/>
                    <a:pt x="5690722" y="751084"/>
                    <a:pt x="5222575" y="493412"/>
                  </a:cubicBezTo>
                  <a:cubicBezTo>
                    <a:pt x="4754428" y="235740"/>
                    <a:pt x="3510763" y="2370"/>
                    <a:pt x="2738118" y="19"/>
                  </a:cubicBezTo>
                  <a:close/>
                </a:path>
              </a:pathLst>
            </a:custGeom>
            <a:solidFill>
              <a:schemeClr val="accent5"/>
            </a:solidFill>
            <a:ln>
              <a:noFill/>
            </a:ln>
          </p:spPr>
          <p:txBody>
            <a:bodyPr spcFirstLastPara="1" wrap="square" lIns="0" tIns="50775" rIns="101575" bIns="507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3555"/>
                <a:buFont typeface="Arial"/>
                <a:buNone/>
              </a:pPr>
              <a:r>
                <a:rPr lang="sv-SE" sz="3555" i="0" u="none" strike="noStrike" cap="none">
                  <a:solidFill>
                    <a:schemeClr val="lt1"/>
                  </a:solidFill>
                  <a:latin typeface="Jost Medium"/>
                  <a:ea typeface="Jost Medium"/>
                  <a:cs typeface="Jost Medium"/>
                  <a:sym typeface="Jost Medium"/>
                </a:rPr>
                <a:t>     </a:t>
              </a:r>
              <a:endParaRPr sz="2072" i="0" u="none" strike="noStrike" cap="none">
                <a:solidFill>
                  <a:schemeClr val="lt1"/>
                </a:solidFill>
                <a:latin typeface="Arial"/>
                <a:ea typeface="Arial"/>
                <a:cs typeface="Arial"/>
                <a:sym typeface="Arial"/>
              </a:endParaRPr>
            </a:p>
          </p:txBody>
        </p:sp>
      </p:grpSp>
      <p:grpSp>
        <p:nvGrpSpPr>
          <p:cNvPr id="167" name="Google Shape;401;p3">
            <a:extLst>
              <a:ext uri="{FF2B5EF4-FFF2-40B4-BE49-F238E27FC236}">
                <a16:creationId xmlns:a16="http://schemas.microsoft.com/office/drawing/2014/main" id="{A97B56CB-207C-DBD3-44E6-F3D1BF37FD7E}"/>
              </a:ext>
            </a:extLst>
          </p:cNvPr>
          <p:cNvGrpSpPr/>
          <p:nvPr/>
        </p:nvGrpSpPr>
        <p:grpSpPr>
          <a:xfrm rot="8771630">
            <a:off x="2645971" y="3432797"/>
            <a:ext cx="1606359" cy="1676248"/>
            <a:chOff x="4495252" y="2002944"/>
            <a:chExt cx="3353899" cy="2872973"/>
          </a:xfrm>
        </p:grpSpPr>
        <p:sp>
          <p:nvSpPr>
            <p:cNvPr id="168" name="Google Shape;402;p3">
              <a:extLst>
                <a:ext uri="{FF2B5EF4-FFF2-40B4-BE49-F238E27FC236}">
                  <a16:creationId xmlns:a16="http://schemas.microsoft.com/office/drawing/2014/main" id="{88DAF748-4C2D-8C2C-7714-79E61E04CDAB}"/>
                </a:ext>
              </a:extLst>
            </p:cNvPr>
            <p:cNvSpPr/>
            <p:nvPr userDrawn="1"/>
          </p:nvSpPr>
          <p:spPr>
            <a:xfrm rot="-9000000">
              <a:off x="4647650" y="2155343"/>
              <a:ext cx="3201501" cy="2720574"/>
            </a:xfrm>
            <a:custGeom>
              <a:avLst/>
              <a:gdLst/>
              <a:ahLst/>
              <a:cxnLst/>
              <a:rect l="l" t="t" r="r" b="b"/>
              <a:pathLst>
                <a:path w="5586778" h="2953266" extrusionOk="0">
                  <a:moveTo>
                    <a:pt x="2738118" y="19"/>
                  </a:moveTo>
                  <a:cubicBezTo>
                    <a:pt x="1965473" y="-2332"/>
                    <a:pt x="1042728" y="221393"/>
                    <a:pt x="586705" y="479304"/>
                  </a:cubicBezTo>
                  <a:cubicBezTo>
                    <a:pt x="130682" y="737215"/>
                    <a:pt x="-19465" y="1171963"/>
                    <a:pt x="1977" y="1547487"/>
                  </a:cubicBezTo>
                  <a:cubicBezTo>
                    <a:pt x="23419" y="1923011"/>
                    <a:pt x="266292" y="2499635"/>
                    <a:pt x="715360" y="2732447"/>
                  </a:cubicBezTo>
                  <a:cubicBezTo>
                    <a:pt x="1164428" y="2965259"/>
                    <a:pt x="2027860" y="2966188"/>
                    <a:pt x="2696384" y="2944361"/>
                  </a:cubicBezTo>
                  <a:cubicBezTo>
                    <a:pt x="3364908" y="2922534"/>
                    <a:pt x="4251399" y="2834538"/>
                    <a:pt x="4726502" y="2601487"/>
                  </a:cubicBezTo>
                  <a:cubicBezTo>
                    <a:pt x="5201605" y="2368436"/>
                    <a:pt x="5503823" y="1953193"/>
                    <a:pt x="5547003" y="1546054"/>
                  </a:cubicBezTo>
                  <a:cubicBezTo>
                    <a:pt x="5590183" y="1138915"/>
                    <a:pt x="5690722" y="751084"/>
                    <a:pt x="5222575" y="493412"/>
                  </a:cubicBezTo>
                  <a:cubicBezTo>
                    <a:pt x="4754428" y="235740"/>
                    <a:pt x="3510763" y="2370"/>
                    <a:pt x="2738118" y="19"/>
                  </a:cubicBezTo>
                  <a:close/>
                </a:path>
              </a:pathLst>
            </a:custGeom>
            <a:solidFill>
              <a:schemeClr val="accent4"/>
            </a:solidFill>
            <a:ln>
              <a:noFill/>
            </a:ln>
          </p:spPr>
          <p:txBody>
            <a:bodyPr spcFirstLastPara="1" wrap="square" lIns="0" tIns="55150" rIns="110350" bIns="551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3862"/>
                <a:buFont typeface="Arial"/>
                <a:buNone/>
              </a:pPr>
              <a:r>
                <a:rPr lang="sv-SE" sz="3862" i="0" u="none" strike="noStrike" cap="none">
                  <a:solidFill>
                    <a:schemeClr val="lt1"/>
                  </a:solidFill>
                  <a:latin typeface="Jost Medium"/>
                  <a:ea typeface="Jost Medium"/>
                  <a:cs typeface="Jost Medium"/>
                  <a:sym typeface="Jost Medium"/>
                </a:rPr>
                <a:t>     </a:t>
              </a:r>
              <a:endParaRPr sz="2251" i="0" u="none" strike="noStrike" cap="none">
                <a:solidFill>
                  <a:schemeClr val="lt1"/>
                </a:solidFill>
                <a:latin typeface="Arial"/>
                <a:ea typeface="Arial"/>
                <a:cs typeface="Arial"/>
                <a:sym typeface="Arial"/>
              </a:endParaRPr>
            </a:p>
          </p:txBody>
        </p:sp>
        <p:sp>
          <p:nvSpPr>
            <p:cNvPr id="169" name="Google Shape;403;p3">
              <a:extLst>
                <a:ext uri="{FF2B5EF4-FFF2-40B4-BE49-F238E27FC236}">
                  <a16:creationId xmlns:a16="http://schemas.microsoft.com/office/drawing/2014/main" id="{7FC95A10-1AFE-1260-9661-F4D6D4F96B6E}"/>
                </a:ext>
              </a:extLst>
            </p:cNvPr>
            <p:cNvSpPr/>
            <p:nvPr userDrawn="1"/>
          </p:nvSpPr>
          <p:spPr>
            <a:xfrm rot="-9000000">
              <a:off x="4495252" y="2002944"/>
              <a:ext cx="3201501" cy="2720573"/>
            </a:xfrm>
            <a:custGeom>
              <a:avLst/>
              <a:gdLst/>
              <a:ahLst/>
              <a:cxnLst/>
              <a:rect l="l" t="t" r="r" b="b"/>
              <a:pathLst>
                <a:path w="5586778" h="2953266" extrusionOk="0">
                  <a:moveTo>
                    <a:pt x="2738118" y="19"/>
                  </a:moveTo>
                  <a:cubicBezTo>
                    <a:pt x="1965473" y="-2332"/>
                    <a:pt x="1042728" y="221393"/>
                    <a:pt x="586705" y="479304"/>
                  </a:cubicBezTo>
                  <a:cubicBezTo>
                    <a:pt x="130682" y="737215"/>
                    <a:pt x="-19465" y="1171963"/>
                    <a:pt x="1977" y="1547487"/>
                  </a:cubicBezTo>
                  <a:cubicBezTo>
                    <a:pt x="23419" y="1923011"/>
                    <a:pt x="266292" y="2499635"/>
                    <a:pt x="715360" y="2732447"/>
                  </a:cubicBezTo>
                  <a:cubicBezTo>
                    <a:pt x="1164428" y="2965259"/>
                    <a:pt x="2027860" y="2966188"/>
                    <a:pt x="2696384" y="2944361"/>
                  </a:cubicBezTo>
                  <a:cubicBezTo>
                    <a:pt x="3364908" y="2922534"/>
                    <a:pt x="4251399" y="2834538"/>
                    <a:pt x="4726502" y="2601487"/>
                  </a:cubicBezTo>
                  <a:cubicBezTo>
                    <a:pt x="5201605" y="2368436"/>
                    <a:pt x="5503823" y="1953193"/>
                    <a:pt x="5547003" y="1546054"/>
                  </a:cubicBezTo>
                  <a:cubicBezTo>
                    <a:pt x="5590183" y="1138915"/>
                    <a:pt x="5690722" y="751084"/>
                    <a:pt x="5222575" y="493412"/>
                  </a:cubicBezTo>
                  <a:cubicBezTo>
                    <a:pt x="4754428" y="235740"/>
                    <a:pt x="3510763" y="2370"/>
                    <a:pt x="2738118" y="19"/>
                  </a:cubicBezTo>
                  <a:close/>
                </a:path>
              </a:pathLst>
            </a:custGeom>
            <a:solidFill>
              <a:schemeClr val="accent5"/>
            </a:solidFill>
            <a:ln>
              <a:noFill/>
            </a:ln>
          </p:spPr>
          <p:txBody>
            <a:bodyPr spcFirstLastPara="1" wrap="square" lIns="0" tIns="55150" rIns="110350" bIns="551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3862"/>
                <a:buFont typeface="Arial"/>
                <a:buNone/>
              </a:pPr>
              <a:r>
                <a:rPr lang="sv-SE" sz="3862" i="0" u="none" strike="noStrike" cap="none">
                  <a:solidFill>
                    <a:schemeClr val="lt1"/>
                  </a:solidFill>
                  <a:latin typeface="Jost Medium"/>
                  <a:ea typeface="Jost Medium"/>
                  <a:cs typeface="Jost Medium"/>
                  <a:sym typeface="Jost Medium"/>
                </a:rPr>
                <a:t>     </a:t>
              </a:r>
              <a:endParaRPr sz="2251" i="0" u="none" strike="noStrike" cap="none">
                <a:solidFill>
                  <a:schemeClr val="lt1"/>
                </a:solidFill>
                <a:latin typeface="Arial"/>
                <a:ea typeface="Arial"/>
                <a:cs typeface="Arial"/>
                <a:sym typeface="Arial"/>
              </a:endParaRPr>
            </a:p>
          </p:txBody>
        </p:sp>
      </p:grpSp>
      <p:grpSp>
        <p:nvGrpSpPr>
          <p:cNvPr id="170" name="Google Shape;404;p3">
            <a:extLst>
              <a:ext uri="{FF2B5EF4-FFF2-40B4-BE49-F238E27FC236}">
                <a16:creationId xmlns:a16="http://schemas.microsoft.com/office/drawing/2014/main" id="{337D3EA0-06AC-923E-262B-54E70FD64E0B}"/>
              </a:ext>
            </a:extLst>
          </p:cNvPr>
          <p:cNvGrpSpPr/>
          <p:nvPr/>
        </p:nvGrpSpPr>
        <p:grpSpPr>
          <a:xfrm rot="-2162042">
            <a:off x="296251" y="3355860"/>
            <a:ext cx="1489095" cy="1620929"/>
            <a:chOff x="4495250" y="1947594"/>
            <a:chExt cx="3400103" cy="2775926"/>
          </a:xfrm>
        </p:grpSpPr>
        <p:sp>
          <p:nvSpPr>
            <p:cNvPr id="171" name="Google Shape;405;p3">
              <a:extLst>
                <a:ext uri="{FF2B5EF4-FFF2-40B4-BE49-F238E27FC236}">
                  <a16:creationId xmlns:a16="http://schemas.microsoft.com/office/drawing/2014/main" id="{92A1051B-77C6-DC39-F458-F6ADE8E87E14}"/>
                </a:ext>
              </a:extLst>
            </p:cNvPr>
            <p:cNvSpPr/>
            <p:nvPr userDrawn="1"/>
          </p:nvSpPr>
          <p:spPr>
            <a:xfrm rot="12600000">
              <a:off x="4693851" y="1947594"/>
              <a:ext cx="3201502" cy="2720580"/>
            </a:xfrm>
            <a:custGeom>
              <a:avLst/>
              <a:gdLst/>
              <a:ahLst/>
              <a:cxnLst/>
              <a:rect l="l" t="t" r="r" b="b"/>
              <a:pathLst>
                <a:path w="5586778" h="2953266" extrusionOk="0">
                  <a:moveTo>
                    <a:pt x="2738118" y="19"/>
                  </a:moveTo>
                  <a:cubicBezTo>
                    <a:pt x="1965473" y="-2332"/>
                    <a:pt x="1042728" y="221393"/>
                    <a:pt x="586705" y="479304"/>
                  </a:cubicBezTo>
                  <a:cubicBezTo>
                    <a:pt x="130682" y="737215"/>
                    <a:pt x="-19465" y="1171963"/>
                    <a:pt x="1977" y="1547487"/>
                  </a:cubicBezTo>
                  <a:cubicBezTo>
                    <a:pt x="23419" y="1923011"/>
                    <a:pt x="266292" y="2499635"/>
                    <a:pt x="715360" y="2732447"/>
                  </a:cubicBezTo>
                  <a:cubicBezTo>
                    <a:pt x="1164428" y="2965259"/>
                    <a:pt x="2027860" y="2966188"/>
                    <a:pt x="2696384" y="2944361"/>
                  </a:cubicBezTo>
                  <a:cubicBezTo>
                    <a:pt x="3364908" y="2922534"/>
                    <a:pt x="4251399" y="2834538"/>
                    <a:pt x="4726502" y="2601487"/>
                  </a:cubicBezTo>
                  <a:cubicBezTo>
                    <a:pt x="5201605" y="2368436"/>
                    <a:pt x="5503823" y="1953193"/>
                    <a:pt x="5547003" y="1546054"/>
                  </a:cubicBezTo>
                  <a:cubicBezTo>
                    <a:pt x="5590183" y="1138915"/>
                    <a:pt x="5690722" y="751084"/>
                    <a:pt x="5222575" y="493412"/>
                  </a:cubicBezTo>
                  <a:cubicBezTo>
                    <a:pt x="4754428" y="235740"/>
                    <a:pt x="3510763" y="2370"/>
                    <a:pt x="2738118" y="19"/>
                  </a:cubicBezTo>
                  <a:close/>
                </a:path>
              </a:pathLst>
            </a:custGeom>
            <a:solidFill>
              <a:schemeClr val="accent4"/>
            </a:solidFill>
            <a:ln>
              <a:noFill/>
            </a:ln>
          </p:spPr>
          <p:txBody>
            <a:bodyPr spcFirstLastPara="1" wrap="square" lIns="0" tIns="61775" rIns="123625" bIns="617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4327"/>
                <a:buFont typeface="Arial"/>
                <a:buNone/>
              </a:pPr>
              <a:r>
                <a:rPr lang="sv-SE" sz="4327" i="0" u="none" strike="noStrike" cap="none">
                  <a:solidFill>
                    <a:schemeClr val="lt1"/>
                  </a:solidFill>
                  <a:latin typeface="Jost Medium"/>
                  <a:ea typeface="Jost Medium"/>
                  <a:cs typeface="Jost Medium"/>
                  <a:sym typeface="Jost Medium"/>
                </a:rPr>
                <a:t>     </a:t>
              </a:r>
              <a:endParaRPr sz="2522" i="0" u="none" strike="noStrike" cap="none">
                <a:solidFill>
                  <a:schemeClr val="lt1"/>
                </a:solidFill>
                <a:latin typeface="Arial"/>
                <a:ea typeface="Arial"/>
                <a:cs typeface="Arial"/>
                <a:sym typeface="Arial"/>
              </a:endParaRPr>
            </a:p>
          </p:txBody>
        </p:sp>
        <p:sp>
          <p:nvSpPr>
            <p:cNvPr id="172" name="Google Shape;406;p3">
              <a:extLst>
                <a:ext uri="{FF2B5EF4-FFF2-40B4-BE49-F238E27FC236}">
                  <a16:creationId xmlns:a16="http://schemas.microsoft.com/office/drawing/2014/main" id="{D633A992-B4E8-008F-28CF-00F9A569ADEF}"/>
                </a:ext>
              </a:extLst>
            </p:cNvPr>
            <p:cNvSpPr/>
            <p:nvPr userDrawn="1"/>
          </p:nvSpPr>
          <p:spPr>
            <a:xfrm rot="-9000000">
              <a:off x="4495250" y="2002945"/>
              <a:ext cx="3201501" cy="2720575"/>
            </a:xfrm>
            <a:custGeom>
              <a:avLst/>
              <a:gdLst/>
              <a:ahLst/>
              <a:cxnLst/>
              <a:rect l="l" t="t" r="r" b="b"/>
              <a:pathLst>
                <a:path w="5586778" h="2953266" extrusionOk="0">
                  <a:moveTo>
                    <a:pt x="2738118" y="19"/>
                  </a:moveTo>
                  <a:cubicBezTo>
                    <a:pt x="1965473" y="-2332"/>
                    <a:pt x="1042728" y="221393"/>
                    <a:pt x="586705" y="479304"/>
                  </a:cubicBezTo>
                  <a:cubicBezTo>
                    <a:pt x="130682" y="737215"/>
                    <a:pt x="-19465" y="1171963"/>
                    <a:pt x="1977" y="1547487"/>
                  </a:cubicBezTo>
                  <a:cubicBezTo>
                    <a:pt x="23419" y="1923011"/>
                    <a:pt x="266292" y="2499635"/>
                    <a:pt x="715360" y="2732447"/>
                  </a:cubicBezTo>
                  <a:cubicBezTo>
                    <a:pt x="1164428" y="2965259"/>
                    <a:pt x="2027860" y="2966188"/>
                    <a:pt x="2696384" y="2944361"/>
                  </a:cubicBezTo>
                  <a:cubicBezTo>
                    <a:pt x="3364908" y="2922534"/>
                    <a:pt x="4251399" y="2834538"/>
                    <a:pt x="4726502" y="2601487"/>
                  </a:cubicBezTo>
                  <a:cubicBezTo>
                    <a:pt x="5201605" y="2368436"/>
                    <a:pt x="5503823" y="1953193"/>
                    <a:pt x="5547003" y="1546054"/>
                  </a:cubicBezTo>
                  <a:cubicBezTo>
                    <a:pt x="5590183" y="1138915"/>
                    <a:pt x="5690722" y="751084"/>
                    <a:pt x="5222575" y="493412"/>
                  </a:cubicBezTo>
                  <a:cubicBezTo>
                    <a:pt x="4754428" y="235740"/>
                    <a:pt x="3510763" y="2370"/>
                    <a:pt x="2738118" y="19"/>
                  </a:cubicBezTo>
                  <a:close/>
                </a:path>
              </a:pathLst>
            </a:custGeom>
            <a:solidFill>
              <a:schemeClr val="accent5"/>
            </a:solidFill>
            <a:ln>
              <a:noFill/>
            </a:ln>
          </p:spPr>
          <p:txBody>
            <a:bodyPr spcFirstLastPara="1" wrap="square" lIns="0" tIns="61775" rIns="123625" bIns="617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4327"/>
                <a:buFont typeface="Arial"/>
                <a:buNone/>
              </a:pPr>
              <a:r>
                <a:rPr lang="sv-SE" sz="4327" i="0" u="none" strike="noStrike" cap="none">
                  <a:solidFill>
                    <a:schemeClr val="lt1"/>
                  </a:solidFill>
                  <a:latin typeface="Jost Medium"/>
                  <a:ea typeface="Jost Medium"/>
                  <a:cs typeface="Jost Medium"/>
                  <a:sym typeface="Jost Medium"/>
                </a:rPr>
                <a:t>     </a:t>
              </a:r>
              <a:endParaRPr sz="2522" i="0" u="none" strike="noStrike" cap="none">
                <a:solidFill>
                  <a:schemeClr val="lt1"/>
                </a:solidFill>
                <a:latin typeface="Arial"/>
                <a:ea typeface="Arial"/>
                <a:cs typeface="Arial"/>
                <a:sym typeface="Arial"/>
              </a:endParaRPr>
            </a:p>
          </p:txBody>
        </p:sp>
      </p:grpSp>
      <p:sp>
        <p:nvSpPr>
          <p:cNvPr id="173" name="Google Shape;407;p3">
            <a:extLst>
              <a:ext uri="{FF2B5EF4-FFF2-40B4-BE49-F238E27FC236}">
                <a16:creationId xmlns:a16="http://schemas.microsoft.com/office/drawing/2014/main" id="{4804A7AF-0343-2718-628C-0385CE512936}"/>
              </a:ext>
            </a:extLst>
          </p:cNvPr>
          <p:cNvSpPr txBox="1"/>
          <p:nvPr/>
        </p:nvSpPr>
        <p:spPr>
          <a:xfrm>
            <a:off x="5892145" y="1193168"/>
            <a:ext cx="1156800" cy="507791"/>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90000"/>
              </a:lnSpc>
              <a:spcBef>
                <a:spcPts val="0"/>
              </a:spcBef>
              <a:spcAft>
                <a:spcPts val="0"/>
              </a:spcAft>
              <a:buNone/>
            </a:pPr>
            <a:r>
              <a:rPr lang="sv-SE" sz="1000" i="0" u="none" strike="noStrike" cap="none" dirty="0">
                <a:solidFill>
                  <a:schemeClr val="lt1"/>
                </a:solidFill>
                <a:latin typeface="Jost Medium"/>
                <a:ea typeface="Jost Medium"/>
                <a:cs typeface="Jost Medium"/>
                <a:sym typeface="Jost Medium"/>
              </a:rPr>
              <a:t>Säkerställ hållbara</a:t>
            </a:r>
            <a:br>
              <a:rPr lang="sv-SE" sz="1000" i="0" u="none" strike="noStrike" cap="none" dirty="0">
                <a:solidFill>
                  <a:schemeClr val="lt1"/>
                </a:solidFill>
                <a:latin typeface="Jost Medium"/>
                <a:ea typeface="Jost Medium"/>
                <a:cs typeface="Jost Medium"/>
                <a:sym typeface="Jost Medium"/>
              </a:rPr>
            </a:br>
            <a:r>
              <a:rPr lang="sv-SE" sz="1000" i="0" u="none" strike="noStrike" cap="none" dirty="0">
                <a:solidFill>
                  <a:schemeClr val="lt1"/>
                </a:solidFill>
                <a:latin typeface="Jost Medium"/>
                <a:ea typeface="Jost Medium"/>
                <a:cs typeface="Jost Medium"/>
                <a:sym typeface="Jost Medium"/>
              </a:rPr>
              <a:t>vattenuttag</a:t>
            </a:r>
            <a:endParaRPr sz="1000" i="0" u="none" strike="noStrike" cap="none" dirty="0">
              <a:solidFill>
                <a:srgbClr val="000000"/>
              </a:solidFill>
              <a:latin typeface="Arial"/>
              <a:ea typeface="Arial"/>
              <a:cs typeface="Arial"/>
              <a:sym typeface="Arial"/>
            </a:endParaRPr>
          </a:p>
        </p:txBody>
      </p:sp>
      <p:sp>
        <p:nvSpPr>
          <p:cNvPr id="174" name="Google Shape;408;p3">
            <a:extLst>
              <a:ext uri="{FF2B5EF4-FFF2-40B4-BE49-F238E27FC236}">
                <a16:creationId xmlns:a16="http://schemas.microsoft.com/office/drawing/2014/main" id="{C900132B-9502-BC48-93A0-46BA94160714}"/>
              </a:ext>
            </a:extLst>
          </p:cNvPr>
          <p:cNvSpPr txBox="1"/>
          <p:nvPr/>
        </p:nvSpPr>
        <p:spPr>
          <a:xfrm>
            <a:off x="4804034" y="4357230"/>
            <a:ext cx="1414230" cy="507791"/>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90000"/>
              </a:lnSpc>
              <a:spcBef>
                <a:spcPts val="0"/>
              </a:spcBef>
              <a:spcAft>
                <a:spcPts val="0"/>
              </a:spcAft>
              <a:buNone/>
            </a:pPr>
            <a:r>
              <a:rPr lang="sv-SE" sz="1000" i="0" u="none" strike="noStrike" cap="none" dirty="0">
                <a:solidFill>
                  <a:schemeClr val="lt1"/>
                </a:solidFill>
                <a:latin typeface="Jost Medium"/>
                <a:ea typeface="Jost Medium"/>
                <a:cs typeface="Jost Medium"/>
                <a:sym typeface="Jost Medium"/>
              </a:rPr>
              <a:t>Minska</a:t>
            </a:r>
            <a:br>
              <a:rPr lang="sv-SE" sz="1000" i="0" u="none" strike="noStrike" cap="none" dirty="0">
                <a:solidFill>
                  <a:schemeClr val="lt1"/>
                </a:solidFill>
                <a:latin typeface="Jost Medium"/>
                <a:ea typeface="Jost Medium"/>
                <a:cs typeface="Jost Medium"/>
                <a:sym typeface="Jost Medium"/>
              </a:rPr>
            </a:br>
            <a:r>
              <a:rPr lang="sv-SE" sz="1000" i="0" u="none" strike="noStrike" cap="none" dirty="0">
                <a:solidFill>
                  <a:schemeClr val="lt1"/>
                </a:solidFill>
                <a:latin typeface="Jost Medium"/>
                <a:ea typeface="Jost Medium"/>
                <a:cs typeface="Jost Medium"/>
                <a:sym typeface="Jost Medium"/>
              </a:rPr>
              <a:t>vattenanvändning </a:t>
            </a:r>
            <a:br>
              <a:rPr lang="sv-SE" sz="1000" i="0" u="none" strike="noStrike" cap="none" dirty="0">
                <a:solidFill>
                  <a:schemeClr val="lt1"/>
                </a:solidFill>
                <a:latin typeface="Jost Medium"/>
                <a:ea typeface="Jost Medium"/>
                <a:cs typeface="Jost Medium"/>
                <a:sym typeface="Jost Medium"/>
              </a:rPr>
            </a:br>
            <a:r>
              <a:rPr lang="sv-SE" sz="1000" i="0" u="none" strike="noStrike" cap="none" dirty="0">
                <a:solidFill>
                  <a:schemeClr val="lt1"/>
                </a:solidFill>
                <a:latin typeface="Jost Medium"/>
                <a:ea typeface="Jost Medium"/>
                <a:cs typeface="Jost Medium"/>
                <a:sym typeface="Jost Medium"/>
              </a:rPr>
              <a:t>och</a:t>
            </a:r>
            <a:r>
              <a:rPr lang="sv-SE" sz="1000" dirty="0">
                <a:solidFill>
                  <a:schemeClr val="lt1"/>
                </a:solidFill>
                <a:latin typeface="Jost Medium"/>
                <a:ea typeface="Jost Medium"/>
                <a:cs typeface="Jost Medium"/>
                <a:sym typeface="Jost Medium"/>
              </a:rPr>
              <a:t> </a:t>
            </a:r>
            <a:r>
              <a:rPr lang="sv-SE" sz="1000" i="0" u="none" strike="noStrike" cap="none" dirty="0">
                <a:solidFill>
                  <a:schemeClr val="lt1"/>
                </a:solidFill>
                <a:latin typeface="Jost Medium"/>
                <a:ea typeface="Jost Medium"/>
                <a:cs typeface="Jost Medium"/>
                <a:sym typeface="Jost Medium"/>
              </a:rPr>
              <a:t>läckage</a:t>
            </a:r>
            <a:endParaRPr sz="1000" i="0" u="none" strike="noStrike" cap="none" dirty="0">
              <a:solidFill>
                <a:srgbClr val="000000"/>
              </a:solidFill>
              <a:latin typeface="Arial"/>
              <a:ea typeface="Arial"/>
              <a:cs typeface="Arial"/>
              <a:sym typeface="Arial"/>
            </a:endParaRPr>
          </a:p>
        </p:txBody>
      </p:sp>
      <p:sp>
        <p:nvSpPr>
          <p:cNvPr id="175" name="Google Shape;409;p3">
            <a:extLst>
              <a:ext uri="{FF2B5EF4-FFF2-40B4-BE49-F238E27FC236}">
                <a16:creationId xmlns:a16="http://schemas.microsoft.com/office/drawing/2014/main" id="{A1EE92F9-32F1-46DB-B720-8C543B50538F}"/>
              </a:ext>
            </a:extLst>
          </p:cNvPr>
          <p:cNvSpPr txBox="1"/>
          <p:nvPr/>
        </p:nvSpPr>
        <p:spPr>
          <a:xfrm>
            <a:off x="6661082" y="4123716"/>
            <a:ext cx="1656442" cy="650178"/>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90000"/>
              </a:lnSpc>
              <a:spcBef>
                <a:spcPts val="0"/>
              </a:spcBef>
              <a:spcAft>
                <a:spcPts val="0"/>
              </a:spcAft>
              <a:buNone/>
            </a:pPr>
            <a:r>
              <a:rPr lang="sv-SE" sz="1000" i="0" u="none" strike="noStrike" cap="none" dirty="0">
                <a:solidFill>
                  <a:schemeClr val="lt1"/>
                </a:solidFill>
                <a:latin typeface="Jost Medium"/>
                <a:ea typeface="Jost Medium"/>
                <a:cs typeface="Jost Medium"/>
                <a:sym typeface="Jost Medium"/>
              </a:rPr>
              <a:t>Återvinn och</a:t>
            </a:r>
            <a:br>
              <a:rPr lang="sv-SE" sz="1000" i="0" u="none" strike="noStrike" cap="none" dirty="0">
                <a:solidFill>
                  <a:schemeClr val="lt1"/>
                </a:solidFill>
                <a:latin typeface="Jost Medium"/>
                <a:ea typeface="Jost Medium"/>
                <a:cs typeface="Jost Medium"/>
                <a:sym typeface="Jost Medium"/>
              </a:rPr>
            </a:br>
            <a:r>
              <a:rPr lang="sv-SE" sz="1000" i="0" u="none" strike="noStrike" cap="none" dirty="0">
                <a:solidFill>
                  <a:schemeClr val="lt1"/>
                </a:solidFill>
                <a:latin typeface="Jost Medium"/>
                <a:ea typeface="Jost Medium"/>
                <a:cs typeface="Jost Medium"/>
                <a:sym typeface="Jost Medium"/>
              </a:rPr>
              <a:t>återanvänd</a:t>
            </a:r>
            <a:br>
              <a:rPr lang="sv-SE" sz="1000" i="0" u="none" strike="noStrike" cap="none" dirty="0">
                <a:solidFill>
                  <a:schemeClr val="lt1"/>
                </a:solidFill>
                <a:latin typeface="Jost Medium"/>
                <a:ea typeface="Jost Medium"/>
                <a:cs typeface="Jost Medium"/>
                <a:sym typeface="Jost Medium"/>
              </a:rPr>
            </a:br>
            <a:r>
              <a:rPr lang="sv-SE" sz="1000" i="0" u="none" strike="noStrike" cap="none" dirty="0">
                <a:solidFill>
                  <a:schemeClr val="lt1"/>
                </a:solidFill>
                <a:latin typeface="Jost Medium"/>
                <a:ea typeface="Jost Medium"/>
                <a:cs typeface="Jost Medium"/>
                <a:sym typeface="Jost Medium"/>
              </a:rPr>
              <a:t>vatten och dess</a:t>
            </a:r>
            <a:br>
              <a:rPr lang="sv-SE" sz="1000" i="0" u="none" strike="noStrike" cap="none" dirty="0">
                <a:solidFill>
                  <a:schemeClr val="lt1"/>
                </a:solidFill>
                <a:latin typeface="Jost Medium"/>
                <a:ea typeface="Jost Medium"/>
                <a:cs typeface="Jost Medium"/>
                <a:sym typeface="Jost Medium"/>
              </a:rPr>
            </a:br>
            <a:r>
              <a:rPr lang="sv-SE" sz="1000" i="0" u="none" strike="noStrike" cap="none" dirty="0">
                <a:solidFill>
                  <a:schemeClr val="lt1"/>
                </a:solidFill>
                <a:latin typeface="Jost Medium"/>
                <a:ea typeface="Jost Medium"/>
                <a:cs typeface="Jost Medium"/>
                <a:sym typeface="Jost Medium"/>
              </a:rPr>
              <a:t>resurser</a:t>
            </a:r>
            <a:endParaRPr dirty="0"/>
          </a:p>
        </p:txBody>
      </p:sp>
      <p:sp>
        <p:nvSpPr>
          <p:cNvPr id="176" name="Google Shape;410;p3">
            <a:extLst>
              <a:ext uri="{FF2B5EF4-FFF2-40B4-BE49-F238E27FC236}">
                <a16:creationId xmlns:a16="http://schemas.microsoft.com/office/drawing/2014/main" id="{5869AC20-66FC-EC97-ACB1-3A93A60524C8}"/>
              </a:ext>
            </a:extLst>
          </p:cNvPr>
          <p:cNvSpPr txBox="1"/>
          <p:nvPr/>
        </p:nvSpPr>
        <p:spPr>
          <a:xfrm>
            <a:off x="735909" y="1076652"/>
            <a:ext cx="1555482" cy="646290"/>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90000"/>
              </a:lnSpc>
              <a:spcBef>
                <a:spcPts val="0"/>
              </a:spcBef>
              <a:spcAft>
                <a:spcPts val="0"/>
              </a:spcAft>
              <a:buNone/>
            </a:pPr>
            <a:r>
              <a:rPr lang="sv-SE" sz="1000" i="0" u="none" strike="noStrike" cap="none" dirty="0">
                <a:solidFill>
                  <a:schemeClr val="lt1"/>
                </a:solidFill>
                <a:latin typeface="Jost Medium"/>
                <a:ea typeface="Jost Medium"/>
                <a:cs typeface="Jost Medium"/>
                <a:sym typeface="Jost Medium"/>
              </a:rPr>
              <a:t>Trygga </a:t>
            </a:r>
            <a:br>
              <a:rPr lang="sv-SE" sz="1000" i="0" u="none" strike="noStrike" cap="none" dirty="0">
                <a:solidFill>
                  <a:schemeClr val="lt1"/>
                </a:solidFill>
                <a:latin typeface="Jost Medium"/>
                <a:ea typeface="Jost Medium"/>
                <a:cs typeface="Jost Medium"/>
                <a:sym typeface="Jost Medium"/>
              </a:rPr>
            </a:br>
            <a:r>
              <a:rPr lang="sv-SE" sz="1000" i="0" u="none" strike="noStrike" cap="none" dirty="0">
                <a:solidFill>
                  <a:schemeClr val="lt1"/>
                </a:solidFill>
                <a:latin typeface="Jost Medium"/>
                <a:ea typeface="Jost Medium"/>
                <a:cs typeface="Jost Medium"/>
                <a:sym typeface="Jost Medium"/>
              </a:rPr>
              <a:t>försörjning</a:t>
            </a:r>
            <a:br>
              <a:rPr lang="sv-SE" sz="1000" i="0" u="none" strike="noStrike" cap="none" dirty="0">
                <a:solidFill>
                  <a:schemeClr val="lt1"/>
                </a:solidFill>
                <a:latin typeface="Jost Medium"/>
                <a:ea typeface="Jost Medium"/>
                <a:cs typeface="Jost Medium"/>
                <a:sym typeface="Jost Medium"/>
              </a:rPr>
            </a:br>
            <a:r>
              <a:rPr lang="sv-SE" sz="1000" i="0" u="none" strike="noStrike" cap="none" dirty="0">
                <a:solidFill>
                  <a:schemeClr val="lt1"/>
                </a:solidFill>
                <a:latin typeface="Jost Medium"/>
                <a:ea typeface="Jost Medium"/>
                <a:cs typeface="Jost Medium"/>
                <a:sym typeface="Jost Medium"/>
              </a:rPr>
              <a:t>och hantering</a:t>
            </a:r>
            <a:br>
              <a:rPr lang="sv-SE" sz="1000" i="0" u="none" strike="noStrike" cap="none" dirty="0">
                <a:solidFill>
                  <a:schemeClr val="lt1"/>
                </a:solidFill>
                <a:latin typeface="Jost Medium"/>
                <a:ea typeface="Jost Medium"/>
                <a:cs typeface="Jost Medium"/>
                <a:sym typeface="Jost Medium"/>
              </a:rPr>
            </a:br>
            <a:r>
              <a:rPr lang="sv-SE" sz="1000" i="0" u="none" strike="noStrike" cap="none" dirty="0">
                <a:solidFill>
                  <a:schemeClr val="lt1"/>
                </a:solidFill>
                <a:latin typeface="Jost Medium"/>
                <a:ea typeface="Jost Medium"/>
                <a:cs typeface="Jost Medium"/>
                <a:sym typeface="Jost Medium"/>
              </a:rPr>
              <a:t>av vatten</a:t>
            </a:r>
            <a:endParaRPr sz="1000" dirty="0"/>
          </a:p>
        </p:txBody>
      </p:sp>
      <p:sp>
        <p:nvSpPr>
          <p:cNvPr id="177" name="Google Shape;411;p3">
            <a:extLst>
              <a:ext uri="{FF2B5EF4-FFF2-40B4-BE49-F238E27FC236}">
                <a16:creationId xmlns:a16="http://schemas.microsoft.com/office/drawing/2014/main" id="{BF467540-4353-B1AA-F6FE-7F5E625DCB9F}"/>
              </a:ext>
            </a:extLst>
          </p:cNvPr>
          <p:cNvSpPr txBox="1"/>
          <p:nvPr/>
        </p:nvSpPr>
        <p:spPr>
          <a:xfrm>
            <a:off x="3060574" y="1384858"/>
            <a:ext cx="1539217" cy="507791"/>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90000"/>
              </a:lnSpc>
              <a:spcBef>
                <a:spcPts val="0"/>
              </a:spcBef>
              <a:spcAft>
                <a:spcPts val="0"/>
              </a:spcAft>
              <a:buNone/>
            </a:pPr>
            <a:r>
              <a:rPr lang="sv-SE" sz="1000" i="0" u="none" strike="noStrike" cap="none" dirty="0">
                <a:solidFill>
                  <a:schemeClr val="lt1"/>
                </a:solidFill>
                <a:latin typeface="Jost Medium"/>
                <a:ea typeface="Jost Medium"/>
                <a:cs typeface="Jost Medium"/>
                <a:sym typeface="Jost Medium"/>
              </a:rPr>
              <a:t>Säkerställ </a:t>
            </a:r>
            <a:br>
              <a:rPr lang="sv-SE" dirty="0">
                <a:ea typeface="Jost Medium"/>
              </a:rPr>
            </a:br>
            <a:r>
              <a:rPr lang="sv-SE" sz="1000" i="0" u="none" strike="noStrike" cap="none" dirty="0">
                <a:solidFill>
                  <a:schemeClr val="lt1"/>
                </a:solidFill>
                <a:latin typeface="Jost Medium"/>
                <a:ea typeface="Jost Medium"/>
                <a:cs typeface="Jost Medium"/>
                <a:sym typeface="Jost Medium"/>
              </a:rPr>
              <a:t>god dricks-</a:t>
            </a:r>
            <a:br>
              <a:rPr lang="sv-SE" sz="1000" i="0" u="none" strike="noStrike" cap="none" dirty="0">
                <a:solidFill>
                  <a:schemeClr val="lt1"/>
                </a:solidFill>
                <a:latin typeface="Jost Medium"/>
                <a:ea typeface="Jost Medium"/>
                <a:cs typeface="Jost Medium"/>
                <a:sym typeface="Jost Medium"/>
              </a:rPr>
            </a:br>
            <a:r>
              <a:rPr lang="sv-SE" sz="1000" i="0" u="none" strike="noStrike" cap="none" dirty="0">
                <a:solidFill>
                  <a:schemeClr val="lt1"/>
                </a:solidFill>
                <a:latin typeface="Jost Medium"/>
                <a:ea typeface="Jost Medium"/>
                <a:cs typeface="Jost Medium"/>
                <a:sym typeface="Jost Medium"/>
              </a:rPr>
              <a:t>vattenkvalitet</a:t>
            </a:r>
            <a:endParaRPr sz="1000" i="0" u="none" strike="noStrike" cap="none" dirty="0">
              <a:solidFill>
                <a:srgbClr val="000000"/>
              </a:solidFill>
              <a:latin typeface="Arial"/>
              <a:ea typeface="Arial"/>
              <a:cs typeface="Arial"/>
              <a:sym typeface="Arial"/>
            </a:endParaRPr>
          </a:p>
        </p:txBody>
      </p:sp>
      <p:sp>
        <p:nvSpPr>
          <p:cNvPr id="178" name="Google Shape;412;p3">
            <a:extLst>
              <a:ext uri="{FF2B5EF4-FFF2-40B4-BE49-F238E27FC236}">
                <a16:creationId xmlns:a16="http://schemas.microsoft.com/office/drawing/2014/main" id="{5D54CDC6-1854-1353-098D-E194D5E0ABE6}"/>
              </a:ext>
            </a:extLst>
          </p:cNvPr>
          <p:cNvSpPr txBox="1"/>
          <p:nvPr/>
        </p:nvSpPr>
        <p:spPr>
          <a:xfrm>
            <a:off x="218928" y="4161843"/>
            <a:ext cx="1656442" cy="507791"/>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90000"/>
              </a:lnSpc>
              <a:spcBef>
                <a:spcPts val="0"/>
              </a:spcBef>
              <a:spcAft>
                <a:spcPts val="0"/>
              </a:spcAft>
              <a:buNone/>
            </a:pPr>
            <a:r>
              <a:rPr lang="sv-SE" sz="1000" i="0" u="none" strike="noStrike" cap="none">
                <a:solidFill>
                  <a:schemeClr val="lt1"/>
                </a:solidFill>
                <a:latin typeface="Jost Medium"/>
                <a:ea typeface="Jost Medium"/>
                <a:cs typeface="Jost Medium"/>
                <a:sym typeface="Jost Medium"/>
              </a:rPr>
              <a:t>Anpassa samhället</a:t>
            </a:r>
            <a:br>
              <a:rPr lang="sv-SE" sz="1000" i="0" u="none" strike="noStrike" cap="none">
                <a:solidFill>
                  <a:schemeClr val="lt1"/>
                </a:solidFill>
                <a:latin typeface="Jost Medium"/>
                <a:ea typeface="Jost Medium"/>
                <a:cs typeface="Jost Medium"/>
                <a:sym typeface="Jost Medium"/>
              </a:rPr>
            </a:br>
            <a:r>
              <a:rPr lang="sv-SE" sz="1000" i="0" u="none" strike="noStrike" cap="none">
                <a:solidFill>
                  <a:schemeClr val="lt1"/>
                </a:solidFill>
                <a:latin typeface="Jost Medium"/>
                <a:ea typeface="Jost Medium"/>
                <a:cs typeface="Jost Medium"/>
                <a:sym typeface="Jost Medium"/>
              </a:rPr>
              <a:t>mot översvämning</a:t>
            </a:r>
            <a:br>
              <a:rPr lang="sv-SE" sz="1000" i="0" u="none" strike="noStrike" cap="none">
                <a:solidFill>
                  <a:schemeClr val="lt1"/>
                </a:solidFill>
                <a:latin typeface="Jost Medium"/>
                <a:ea typeface="Jost Medium"/>
                <a:cs typeface="Jost Medium"/>
                <a:sym typeface="Jost Medium"/>
              </a:rPr>
            </a:br>
            <a:r>
              <a:rPr lang="sv-SE" sz="1000" i="0" u="none" strike="noStrike" cap="none">
                <a:solidFill>
                  <a:schemeClr val="lt1"/>
                </a:solidFill>
                <a:latin typeface="Jost Medium"/>
                <a:ea typeface="Jost Medium"/>
                <a:cs typeface="Jost Medium"/>
                <a:sym typeface="Jost Medium"/>
              </a:rPr>
              <a:t>och torka</a:t>
            </a:r>
            <a:endParaRPr sz="1000" i="0" u="none" strike="noStrike" cap="none">
              <a:solidFill>
                <a:srgbClr val="000000"/>
              </a:solidFill>
              <a:latin typeface="Arial"/>
              <a:ea typeface="Arial"/>
              <a:cs typeface="Arial"/>
              <a:sym typeface="Arial"/>
            </a:endParaRPr>
          </a:p>
        </p:txBody>
      </p:sp>
      <p:sp>
        <p:nvSpPr>
          <p:cNvPr id="179" name="Google Shape;413;p3">
            <a:extLst>
              <a:ext uri="{FF2B5EF4-FFF2-40B4-BE49-F238E27FC236}">
                <a16:creationId xmlns:a16="http://schemas.microsoft.com/office/drawing/2014/main" id="{A61B7628-3E1F-77F0-8E3F-C46FC29A6C2F}"/>
              </a:ext>
            </a:extLst>
          </p:cNvPr>
          <p:cNvSpPr txBox="1"/>
          <p:nvPr/>
        </p:nvSpPr>
        <p:spPr>
          <a:xfrm>
            <a:off x="2665269" y="4229805"/>
            <a:ext cx="1709084" cy="646290"/>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90000"/>
              </a:lnSpc>
              <a:spcBef>
                <a:spcPts val="0"/>
              </a:spcBef>
              <a:spcAft>
                <a:spcPts val="0"/>
              </a:spcAft>
              <a:buNone/>
            </a:pPr>
            <a:r>
              <a:rPr lang="sv-SE" sz="1000" i="0" u="none" strike="noStrike" cap="none" dirty="0">
                <a:solidFill>
                  <a:schemeClr val="lt1"/>
                </a:solidFill>
                <a:latin typeface="Jost Medium"/>
                <a:ea typeface="Jost Medium"/>
                <a:cs typeface="Jost Medium"/>
                <a:sym typeface="Jost Medium"/>
              </a:rPr>
              <a:t>Bygg och</a:t>
            </a:r>
            <a:br>
              <a:rPr lang="sv-SE" sz="1000" i="0" u="none" strike="noStrike" cap="none" dirty="0">
                <a:solidFill>
                  <a:schemeClr val="lt1"/>
                </a:solidFill>
                <a:latin typeface="Jost Medium"/>
                <a:ea typeface="Jost Medium"/>
                <a:cs typeface="Jost Medium"/>
                <a:sym typeface="Jost Medium"/>
              </a:rPr>
            </a:br>
            <a:r>
              <a:rPr lang="sv-SE" sz="1000" i="0" u="none" strike="noStrike" cap="none" dirty="0">
                <a:solidFill>
                  <a:schemeClr val="lt1"/>
                </a:solidFill>
                <a:latin typeface="Jost Medium"/>
                <a:ea typeface="Jost Medium"/>
                <a:cs typeface="Jost Medium"/>
                <a:sym typeface="Jost Medium"/>
              </a:rPr>
              <a:t>förvalta samhället</a:t>
            </a:r>
            <a:br>
              <a:rPr lang="sv-SE" sz="1000" i="0" u="none" strike="noStrike" cap="none" dirty="0">
                <a:solidFill>
                  <a:schemeClr val="lt1"/>
                </a:solidFill>
                <a:latin typeface="Jost Medium"/>
                <a:ea typeface="Jost Medium"/>
                <a:cs typeface="Jost Medium"/>
                <a:sym typeface="Jost Medium"/>
              </a:rPr>
            </a:br>
            <a:r>
              <a:rPr lang="sv-SE" sz="1000" i="0" u="none" strike="noStrike" cap="none" dirty="0">
                <a:solidFill>
                  <a:schemeClr val="lt1"/>
                </a:solidFill>
                <a:latin typeface="Jost Medium"/>
                <a:ea typeface="Jost Medium"/>
                <a:cs typeface="Jost Medium"/>
                <a:sym typeface="Jost Medium"/>
              </a:rPr>
              <a:t>i samklang med</a:t>
            </a:r>
            <a:br>
              <a:rPr lang="sv-SE" sz="1000" i="0" u="none" strike="noStrike" cap="none" dirty="0">
                <a:solidFill>
                  <a:schemeClr val="lt1"/>
                </a:solidFill>
                <a:latin typeface="Jost Medium"/>
                <a:ea typeface="Jost Medium"/>
                <a:cs typeface="Jost Medium"/>
                <a:sym typeface="Jost Medium"/>
              </a:rPr>
            </a:br>
            <a:r>
              <a:rPr lang="sv-SE" sz="1000" i="0" u="none" strike="noStrike" cap="none" dirty="0">
                <a:solidFill>
                  <a:schemeClr val="lt1"/>
                </a:solidFill>
                <a:latin typeface="Jost Medium"/>
                <a:ea typeface="Jost Medium"/>
                <a:cs typeface="Jost Medium"/>
                <a:sym typeface="Jost Medium"/>
              </a:rPr>
              <a:t>vatten</a:t>
            </a:r>
            <a:endParaRPr sz="1000" i="0" u="none" strike="noStrike" cap="none" dirty="0">
              <a:solidFill>
                <a:srgbClr val="000000"/>
              </a:solidFill>
              <a:latin typeface="Arial"/>
              <a:ea typeface="Arial"/>
              <a:cs typeface="Arial"/>
              <a:sym typeface="Arial"/>
            </a:endParaRPr>
          </a:p>
        </p:txBody>
      </p:sp>
      <p:sp>
        <p:nvSpPr>
          <p:cNvPr id="180" name="Google Shape;414;p3">
            <a:extLst>
              <a:ext uri="{FF2B5EF4-FFF2-40B4-BE49-F238E27FC236}">
                <a16:creationId xmlns:a16="http://schemas.microsoft.com/office/drawing/2014/main" id="{1A7A8959-DAFC-5787-C481-7440F0989925}"/>
              </a:ext>
            </a:extLst>
          </p:cNvPr>
          <p:cNvSpPr txBox="1"/>
          <p:nvPr/>
        </p:nvSpPr>
        <p:spPr>
          <a:xfrm>
            <a:off x="8248779" y="1010823"/>
            <a:ext cx="1657995" cy="507791"/>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90000"/>
              </a:lnSpc>
              <a:spcBef>
                <a:spcPts val="0"/>
              </a:spcBef>
              <a:spcAft>
                <a:spcPts val="0"/>
              </a:spcAft>
              <a:buNone/>
            </a:pPr>
            <a:r>
              <a:rPr lang="sv-SE" sz="1000" i="0" u="none" strike="noStrike" cap="none">
                <a:solidFill>
                  <a:schemeClr val="lt1"/>
                </a:solidFill>
                <a:latin typeface="Jost Medium"/>
                <a:ea typeface="Jost Medium"/>
                <a:cs typeface="Jost Medium"/>
                <a:sym typeface="Jost Medium"/>
              </a:rPr>
              <a:t>Minska negativ</a:t>
            </a:r>
            <a:br>
              <a:rPr lang="sv-SE" sz="1000" i="0" u="none" strike="noStrike" cap="none">
                <a:solidFill>
                  <a:schemeClr val="lt1"/>
                </a:solidFill>
                <a:latin typeface="Jost Medium"/>
                <a:ea typeface="Jost Medium"/>
                <a:cs typeface="Jost Medium"/>
                <a:sym typeface="Jost Medium"/>
              </a:rPr>
            </a:br>
            <a:r>
              <a:rPr lang="sv-SE" sz="1000" i="0" u="none" strike="noStrike" cap="none">
                <a:solidFill>
                  <a:schemeClr val="lt1"/>
                </a:solidFill>
                <a:latin typeface="Jost Medium"/>
                <a:ea typeface="Jost Medium"/>
                <a:cs typeface="Jost Medium"/>
                <a:sym typeface="Jost Medium"/>
              </a:rPr>
              <a:t>påverkan på</a:t>
            </a:r>
            <a:br>
              <a:rPr lang="sv-SE" sz="1000" i="0" u="none" strike="noStrike" cap="none">
                <a:solidFill>
                  <a:schemeClr val="lt1"/>
                </a:solidFill>
                <a:latin typeface="Jost Medium"/>
                <a:ea typeface="Jost Medium"/>
                <a:cs typeface="Jost Medium"/>
                <a:sym typeface="Jost Medium"/>
              </a:rPr>
            </a:br>
            <a:r>
              <a:rPr lang="sv-SE" sz="1000" i="0" u="none" strike="noStrike" cap="none">
                <a:solidFill>
                  <a:schemeClr val="lt1"/>
                </a:solidFill>
                <a:latin typeface="Jost Medium"/>
                <a:ea typeface="Jost Medium"/>
                <a:cs typeface="Jost Medium"/>
                <a:sym typeface="Jost Medium"/>
              </a:rPr>
              <a:t>vattenekosystem</a:t>
            </a:r>
            <a:endParaRPr/>
          </a:p>
        </p:txBody>
      </p:sp>
      <p:sp>
        <p:nvSpPr>
          <p:cNvPr id="181" name="Google Shape;415;p3">
            <a:extLst>
              <a:ext uri="{FF2B5EF4-FFF2-40B4-BE49-F238E27FC236}">
                <a16:creationId xmlns:a16="http://schemas.microsoft.com/office/drawing/2014/main" id="{74190E00-217B-CDEF-BAAC-362ABC551B35}"/>
              </a:ext>
            </a:extLst>
          </p:cNvPr>
          <p:cNvSpPr txBox="1"/>
          <p:nvPr/>
        </p:nvSpPr>
        <p:spPr>
          <a:xfrm>
            <a:off x="10340826" y="1256308"/>
            <a:ext cx="1613687" cy="646290"/>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90000"/>
              </a:lnSpc>
              <a:spcBef>
                <a:spcPts val="0"/>
              </a:spcBef>
              <a:spcAft>
                <a:spcPts val="0"/>
              </a:spcAft>
              <a:buNone/>
            </a:pPr>
            <a:r>
              <a:rPr lang="sv-SE" sz="1000" i="0" u="none" strike="noStrike" cap="none" dirty="0">
                <a:solidFill>
                  <a:schemeClr val="lt1"/>
                </a:solidFill>
                <a:latin typeface="Jost Medium"/>
                <a:ea typeface="Jost Medium"/>
                <a:cs typeface="Jost Medium"/>
                <a:sym typeface="Jost Medium"/>
              </a:rPr>
              <a:t>Förebygg </a:t>
            </a:r>
            <a:br>
              <a:rPr lang="sv-SE" sz="1000" i="0" u="none" strike="noStrike" cap="none" dirty="0">
                <a:solidFill>
                  <a:schemeClr val="lt1"/>
                </a:solidFill>
                <a:latin typeface="Jost Medium"/>
                <a:ea typeface="Jost Medium"/>
                <a:cs typeface="Jost Medium"/>
                <a:sym typeface="Jost Medium"/>
              </a:rPr>
            </a:br>
            <a:r>
              <a:rPr lang="sv-SE" sz="1000" i="0" u="none" strike="noStrike" cap="none" dirty="0">
                <a:solidFill>
                  <a:schemeClr val="lt1"/>
                </a:solidFill>
                <a:latin typeface="Jost Medium"/>
                <a:ea typeface="Jost Medium"/>
                <a:cs typeface="Jost Medium"/>
                <a:sym typeface="Jost Medium"/>
              </a:rPr>
              <a:t>och minska</a:t>
            </a:r>
            <a:br>
              <a:rPr lang="sv-SE" sz="1000" i="0" u="none" strike="noStrike" cap="none" dirty="0">
                <a:solidFill>
                  <a:schemeClr val="lt1"/>
                </a:solidFill>
                <a:latin typeface="Jost Medium"/>
                <a:ea typeface="Jost Medium"/>
                <a:cs typeface="Jost Medium"/>
                <a:sym typeface="Jost Medium"/>
              </a:rPr>
            </a:br>
            <a:r>
              <a:rPr lang="sv-SE" sz="1000" i="0" u="none" strike="noStrike" cap="none" dirty="0">
                <a:solidFill>
                  <a:schemeClr val="lt1"/>
                </a:solidFill>
                <a:latin typeface="Jost Medium"/>
                <a:ea typeface="Jost Medium"/>
                <a:cs typeface="Jost Medium"/>
                <a:sym typeface="Jost Medium"/>
              </a:rPr>
              <a:t>spridning av</a:t>
            </a:r>
            <a:br>
              <a:rPr lang="sv-SE" sz="1000" i="0" u="none" strike="noStrike" cap="none" dirty="0">
                <a:solidFill>
                  <a:schemeClr val="lt1"/>
                </a:solidFill>
                <a:latin typeface="Jost Medium"/>
                <a:ea typeface="Jost Medium"/>
                <a:cs typeface="Jost Medium"/>
                <a:sym typeface="Jost Medium"/>
              </a:rPr>
            </a:br>
            <a:r>
              <a:rPr lang="sv-SE" sz="1000" i="0" u="none" strike="noStrike" cap="none" dirty="0">
                <a:solidFill>
                  <a:schemeClr val="lt1"/>
                </a:solidFill>
                <a:latin typeface="Jost Medium"/>
                <a:ea typeface="Jost Medium"/>
                <a:cs typeface="Jost Medium"/>
                <a:sym typeface="Jost Medium"/>
              </a:rPr>
              <a:t>farliga ämnen</a:t>
            </a:r>
            <a:endParaRPr sz="1000" i="0" u="none" strike="noStrike" cap="none" dirty="0">
              <a:solidFill>
                <a:srgbClr val="000000"/>
              </a:solidFill>
              <a:latin typeface="Arial"/>
              <a:ea typeface="Arial"/>
              <a:cs typeface="Arial"/>
              <a:sym typeface="Arial"/>
            </a:endParaRPr>
          </a:p>
        </p:txBody>
      </p:sp>
      <p:sp>
        <p:nvSpPr>
          <p:cNvPr id="182" name="Google Shape;416;p3">
            <a:extLst>
              <a:ext uri="{FF2B5EF4-FFF2-40B4-BE49-F238E27FC236}">
                <a16:creationId xmlns:a16="http://schemas.microsoft.com/office/drawing/2014/main" id="{4392C580-4D1F-06FC-6B0E-C7320EEB8348}"/>
              </a:ext>
            </a:extLst>
          </p:cNvPr>
          <p:cNvSpPr txBox="1"/>
          <p:nvPr/>
        </p:nvSpPr>
        <p:spPr>
          <a:xfrm>
            <a:off x="9995928" y="4060432"/>
            <a:ext cx="1862998" cy="507791"/>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90000"/>
              </a:lnSpc>
              <a:spcBef>
                <a:spcPts val="0"/>
              </a:spcBef>
              <a:spcAft>
                <a:spcPts val="0"/>
              </a:spcAft>
              <a:buNone/>
            </a:pPr>
            <a:r>
              <a:rPr lang="sv-SE" sz="1000" i="0" u="none" strike="noStrike" cap="none">
                <a:solidFill>
                  <a:schemeClr val="lt1"/>
                </a:solidFill>
                <a:latin typeface="Jost Medium"/>
                <a:ea typeface="Jost Medium"/>
                <a:cs typeface="Jost Medium"/>
                <a:sym typeface="Jost Medium"/>
              </a:rPr>
              <a:t>Minska över-</a:t>
            </a:r>
            <a:br>
              <a:rPr lang="sv-SE" sz="1000" i="0" u="none" strike="noStrike" cap="none">
                <a:solidFill>
                  <a:schemeClr val="lt1"/>
                </a:solidFill>
                <a:latin typeface="Jost Medium"/>
                <a:ea typeface="Jost Medium"/>
                <a:cs typeface="Jost Medium"/>
                <a:sym typeface="Jost Medium"/>
              </a:rPr>
            </a:br>
            <a:r>
              <a:rPr lang="sv-SE" sz="1000" i="0" u="none" strike="noStrike" cap="none">
                <a:solidFill>
                  <a:schemeClr val="lt1"/>
                </a:solidFill>
                <a:latin typeface="Jost Medium"/>
                <a:ea typeface="Jost Medium"/>
                <a:cs typeface="Jost Medium"/>
                <a:sym typeface="Jost Medium"/>
              </a:rPr>
              <a:t>gödning i sjöar</a:t>
            </a:r>
            <a:br>
              <a:rPr lang="sv-SE" sz="1000" i="0" u="none" strike="noStrike" cap="none">
                <a:solidFill>
                  <a:schemeClr val="lt1"/>
                </a:solidFill>
                <a:latin typeface="Jost Medium"/>
                <a:ea typeface="Jost Medium"/>
                <a:cs typeface="Jost Medium"/>
                <a:sym typeface="Jost Medium"/>
              </a:rPr>
            </a:br>
            <a:r>
              <a:rPr lang="sv-SE" sz="1000" i="0" u="none" strike="noStrike" cap="none">
                <a:solidFill>
                  <a:schemeClr val="lt1"/>
                </a:solidFill>
                <a:latin typeface="Jost Medium"/>
                <a:ea typeface="Jost Medium"/>
                <a:cs typeface="Jost Medium"/>
                <a:sym typeface="Jost Medium"/>
              </a:rPr>
              <a:t>och vattendrag</a:t>
            </a:r>
            <a:endParaRPr sz="1000" i="0" u="none" strike="noStrike" cap="none">
              <a:solidFill>
                <a:srgbClr val="000000"/>
              </a:solidFill>
              <a:latin typeface="Arial"/>
              <a:ea typeface="Arial"/>
              <a:cs typeface="Arial"/>
              <a:sym typeface="Arial"/>
            </a:endParaRPr>
          </a:p>
        </p:txBody>
      </p:sp>
      <p:pic>
        <p:nvPicPr>
          <p:cNvPr id="183" name="Bildobjekt 182" descr="En bild som visar symbol, krona, Teckensnitt, vit&#10;&#10;AI-genererat innehåll kan vara felaktigt.">
            <a:extLst>
              <a:ext uri="{FF2B5EF4-FFF2-40B4-BE49-F238E27FC236}">
                <a16:creationId xmlns:a16="http://schemas.microsoft.com/office/drawing/2014/main" id="{F9E3B412-6419-F6EA-0B6C-57CCA6A53841}"/>
              </a:ext>
            </a:extLst>
          </p:cNvPr>
          <p:cNvPicPr>
            <a:picLocks noChangeAspect="1"/>
          </p:cNvPicPr>
          <p:nvPr/>
        </p:nvPicPr>
        <p:blipFill>
          <a:blip r:embed="rId3"/>
          <a:stretch>
            <a:fillRect/>
          </a:stretch>
        </p:blipFill>
        <p:spPr>
          <a:xfrm>
            <a:off x="686853" y="3485146"/>
            <a:ext cx="720000" cy="720000"/>
          </a:xfrm>
          <a:prstGeom prst="rect">
            <a:avLst/>
          </a:prstGeom>
        </p:spPr>
      </p:pic>
      <p:pic>
        <p:nvPicPr>
          <p:cNvPr id="184" name="Bildobjekt 183" descr="En bild som visar Teckensnitt, Grafik, symbol, grafisk design&#10;&#10;AI-genererat innehåll kan vara felaktigt.">
            <a:extLst>
              <a:ext uri="{FF2B5EF4-FFF2-40B4-BE49-F238E27FC236}">
                <a16:creationId xmlns:a16="http://schemas.microsoft.com/office/drawing/2014/main" id="{01C46CE4-FCA7-680B-C68F-E3554619C0A1}"/>
              </a:ext>
            </a:extLst>
          </p:cNvPr>
          <p:cNvPicPr>
            <a:picLocks noChangeAspect="1"/>
          </p:cNvPicPr>
          <p:nvPr/>
        </p:nvPicPr>
        <p:blipFill>
          <a:blip r:embed="rId4"/>
          <a:stretch>
            <a:fillRect/>
          </a:stretch>
        </p:blipFill>
        <p:spPr>
          <a:xfrm>
            <a:off x="3092512" y="3567265"/>
            <a:ext cx="720000" cy="720000"/>
          </a:xfrm>
          <a:prstGeom prst="rect">
            <a:avLst/>
          </a:prstGeom>
        </p:spPr>
      </p:pic>
      <p:pic>
        <p:nvPicPr>
          <p:cNvPr id="185" name="Bildobjekt 184" descr="En bild som visar Grafik, Teckensnitt, symbol, design&#10;&#10;AI-genererat innehåll kan vara felaktigt.">
            <a:extLst>
              <a:ext uri="{FF2B5EF4-FFF2-40B4-BE49-F238E27FC236}">
                <a16:creationId xmlns:a16="http://schemas.microsoft.com/office/drawing/2014/main" id="{FF88AEFC-94D7-C671-3785-0505999E6C73}"/>
              </a:ext>
            </a:extLst>
          </p:cNvPr>
          <p:cNvPicPr>
            <a:picLocks noChangeAspect="1"/>
          </p:cNvPicPr>
          <p:nvPr/>
        </p:nvPicPr>
        <p:blipFill>
          <a:blip r:embed="rId5"/>
          <a:stretch>
            <a:fillRect/>
          </a:stretch>
        </p:blipFill>
        <p:spPr>
          <a:xfrm>
            <a:off x="10778629" y="547253"/>
            <a:ext cx="720000" cy="720000"/>
          </a:xfrm>
          <a:prstGeom prst="rect">
            <a:avLst/>
          </a:prstGeom>
        </p:spPr>
      </p:pic>
      <p:pic>
        <p:nvPicPr>
          <p:cNvPr id="186" name="Bildobjekt 185" descr="En bild som visar symbol, vit, svart och vit, design&#10;&#10;AI-genererat innehåll kan vara felaktigt.">
            <a:extLst>
              <a:ext uri="{FF2B5EF4-FFF2-40B4-BE49-F238E27FC236}">
                <a16:creationId xmlns:a16="http://schemas.microsoft.com/office/drawing/2014/main" id="{E25FCE78-7051-806D-8F9D-AD3F02DAB6B6}"/>
              </a:ext>
            </a:extLst>
          </p:cNvPr>
          <p:cNvPicPr>
            <a:picLocks noChangeAspect="1"/>
          </p:cNvPicPr>
          <p:nvPr/>
        </p:nvPicPr>
        <p:blipFill>
          <a:blip r:embed="rId6"/>
          <a:stretch>
            <a:fillRect/>
          </a:stretch>
        </p:blipFill>
        <p:spPr>
          <a:xfrm>
            <a:off x="6100209" y="479939"/>
            <a:ext cx="720000" cy="720000"/>
          </a:xfrm>
          <a:prstGeom prst="rect">
            <a:avLst/>
          </a:prstGeom>
        </p:spPr>
      </p:pic>
      <p:pic>
        <p:nvPicPr>
          <p:cNvPr id="188" name="Bildobjekt 187" descr="En bild som visar symbol, Grafik, clipart, Teckensnitt&#10;&#10;AI-genererat innehåll kan vara felaktigt.">
            <a:extLst>
              <a:ext uri="{FF2B5EF4-FFF2-40B4-BE49-F238E27FC236}">
                <a16:creationId xmlns:a16="http://schemas.microsoft.com/office/drawing/2014/main" id="{8236AEE7-3DC4-CF75-DD03-10290499A7A4}"/>
              </a:ext>
            </a:extLst>
          </p:cNvPr>
          <p:cNvPicPr>
            <a:picLocks noChangeAspect="1"/>
          </p:cNvPicPr>
          <p:nvPr/>
        </p:nvPicPr>
        <p:blipFill>
          <a:blip r:embed="rId7"/>
          <a:stretch>
            <a:fillRect/>
          </a:stretch>
        </p:blipFill>
        <p:spPr>
          <a:xfrm>
            <a:off x="8712877" y="333354"/>
            <a:ext cx="720000" cy="720000"/>
          </a:xfrm>
          <a:prstGeom prst="rect">
            <a:avLst/>
          </a:prstGeom>
        </p:spPr>
      </p:pic>
      <p:pic>
        <p:nvPicPr>
          <p:cNvPr id="189" name="Bildobjekt 188" descr="En bild som visar rita, Grafik, clipart, design&#10;&#10;AI-genererat innehåll kan vara felaktigt.">
            <a:extLst>
              <a:ext uri="{FF2B5EF4-FFF2-40B4-BE49-F238E27FC236}">
                <a16:creationId xmlns:a16="http://schemas.microsoft.com/office/drawing/2014/main" id="{C3C791AA-04B2-6C62-3D72-CF0D5C555C31}"/>
              </a:ext>
            </a:extLst>
          </p:cNvPr>
          <p:cNvPicPr>
            <a:picLocks noChangeAspect="1"/>
          </p:cNvPicPr>
          <p:nvPr/>
        </p:nvPicPr>
        <p:blipFill>
          <a:blip r:embed="rId8"/>
          <a:stretch>
            <a:fillRect/>
          </a:stretch>
        </p:blipFill>
        <p:spPr>
          <a:xfrm>
            <a:off x="10558190" y="3397021"/>
            <a:ext cx="720000" cy="720000"/>
          </a:xfrm>
          <a:prstGeom prst="rect">
            <a:avLst/>
          </a:prstGeom>
        </p:spPr>
      </p:pic>
      <p:pic>
        <p:nvPicPr>
          <p:cNvPr id="190" name="Bildobjekt 189" descr="En bild som visar Grafik, skiss, symbol, design&#10;&#10;AI-genererat innehåll kan vara felaktigt.">
            <a:extLst>
              <a:ext uri="{FF2B5EF4-FFF2-40B4-BE49-F238E27FC236}">
                <a16:creationId xmlns:a16="http://schemas.microsoft.com/office/drawing/2014/main" id="{B43137D2-5B47-FBAE-A002-4ACE022FACE9}"/>
              </a:ext>
            </a:extLst>
          </p:cNvPr>
          <p:cNvPicPr>
            <a:picLocks noChangeAspect="1"/>
          </p:cNvPicPr>
          <p:nvPr/>
        </p:nvPicPr>
        <p:blipFill>
          <a:blip r:embed="rId9"/>
          <a:stretch>
            <a:fillRect/>
          </a:stretch>
        </p:blipFill>
        <p:spPr>
          <a:xfrm>
            <a:off x="3438321" y="727770"/>
            <a:ext cx="720000" cy="720000"/>
          </a:xfrm>
          <a:prstGeom prst="rect">
            <a:avLst/>
          </a:prstGeom>
        </p:spPr>
      </p:pic>
      <p:pic>
        <p:nvPicPr>
          <p:cNvPr id="191" name="Bildobjekt 190" descr="En bild som visar Grafik, svart och vit&#10;&#10;AI-genererat innehåll kan vara felaktigt.">
            <a:extLst>
              <a:ext uri="{FF2B5EF4-FFF2-40B4-BE49-F238E27FC236}">
                <a16:creationId xmlns:a16="http://schemas.microsoft.com/office/drawing/2014/main" id="{7D881996-66B0-2DC5-6066-DC27E21D2DDB}"/>
              </a:ext>
            </a:extLst>
          </p:cNvPr>
          <p:cNvPicPr>
            <a:picLocks noChangeAspect="1"/>
          </p:cNvPicPr>
          <p:nvPr/>
        </p:nvPicPr>
        <p:blipFill>
          <a:blip r:embed="rId10"/>
          <a:stretch>
            <a:fillRect/>
          </a:stretch>
        </p:blipFill>
        <p:spPr>
          <a:xfrm>
            <a:off x="1137817" y="446392"/>
            <a:ext cx="720000" cy="720000"/>
          </a:xfrm>
          <a:prstGeom prst="rect">
            <a:avLst/>
          </a:prstGeom>
        </p:spPr>
      </p:pic>
      <p:pic>
        <p:nvPicPr>
          <p:cNvPr id="192" name="Bildobjekt 191" descr="En bild som visar symbol, Grafik, cirkel, svart och vit&#10;&#10;AI-genererat innehåll kan vara felaktigt.">
            <a:extLst>
              <a:ext uri="{FF2B5EF4-FFF2-40B4-BE49-F238E27FC236}">
                <a16:creationId xmlns:a16="http://schemas.microsoft.com/office/drawing/2014/main" id="{D311BBC6-44C1-F795-F489-3B301F302386}"/>
              </a:ext>
            </a:extLst>
          </p:cNvPr>
          <p:cNvPicPr>
            <a:picLocks noChangeAspect="1"/>
          </p:cNvPicPr>
          <p:nvPr/>
        </p:nvPicPr>
        <p:blipFill>
          <a:blip r:embed="rId11"/>
          <a:stretch>
            <a:fillRect/>
          </a:stretch>
        </p:blipFill>
        <p:spPr>
          <a:xfrm>
            <a:off x="7125493" y="3374765"/>
            <a:ext cx="720000" cy="720000"/>
          </a:xfrm>
          <a:prstGeom prst="rect">
            <a:avLst/>
          </a:prstGeom>
        </p:spPr>
      </p:pic>
      <p:pic>
        <p:nvPicPr>
          <p:cNvPr id="3" name="Bildobjekt 2">
            <a:extLst>
              <a:ext uri="{FF2B5EF4-FFF2-40B4-BE49-F238E27FC236}">
                <a16:creationId xmlns:a16="http://schemas.microsoft.com/office/drawing/2014/main" id="{B486E13B-B822-428D-EEB4-C2C90C0CBBD4}"/>
              </a:ext>
            </a:extLst>
          </p:cNvPr>
          <p:cNvPicPr>
            <a:picLocks noChangeAspect="1"/>
          </p:cNvPicPr>
          <p:nvPr/>
        </p:nvPicPr>
        <p:blipFill>
          <a:blip r:embed="rId12"/>
          <a:stretch>
            <a:fillRect/>
          </a:stretch>
        </p:blipFill>
        <p:spPr>
          <a:xfrm>
            <a:off x="5142714" y="3715801"/>
            <a:ext cx="720000" cy="720000"/>
          </a:xfrm>
          <a:prstGeom prst="rect">
            <a:avLst/>
          </a:prstGeom>
        </p:spPr>
      </p:pic>
    </p:spTree>
    <p:extLst>
      <p:ext uri="{BB962C8B-B14F-4D97-AF65-F5344CB8AC3E}">
        <p14:creationId xmlns:p14="http://schemas.microsoft.com/office/powerpoint/2010/main" val="34397657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ihandsfigur: Form 1">
            <a:extLst>
              <a:ext uri="{FF2B5EF4-FFF2-40B4-BE49-F238E27FC236}">
                <a16:creationId xmlns:a16="http://schemas.microsoft.com/office/drawing/2014/main" id="{E4FCB5B2-20E0-00F4-CB1B-293B390F2CBD}"/>
              </a:ext>
            </a:extLst>
          </p:cNvPr>
          <p:cNvSpPr/>
          <p:nvPr/>
        </p:nvSpPr>
        <p:spPr>
          <a:xfrm>
            <a:off x="760446" y="658093"/>
            <a:ext cx="6526876" cy="2691365"/>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22302 h 2660219"/>
              <a:gd name="connsiteX1" fmla="*/ 487794 w 4796883"/>
              <a:gd name="connsiteY1" fmla="*/ 243107 h 2660219"/>
              <a:gd name="connsiteX2" fmla="*/ 114 w 4796883"/>
              <a:gd name="connsiteY2" fmla="*/ 1593377 h 2660219"/>
              <a:gd name="connsiteX3" fmla="*/ 518274 w 4796883"/>
              <a:gd name="connsiteY3" fmla="*/ 2495728 h 2660219"/>
              <a:gd name="connsiteX4" fmla="*/ 2514714 w 4796883"/>
              <a:gd name="connsiteY4" fmla="*/ 2462057 h 2660219"/>
              <a:gd name="connsiteX5" fmla="*/ 4419714 w 4796883"/>
              <a:gd name="connsiteY5" fmla="*/ 2601404 h 2660219"/>
              <a:gd name="connsiteX6" fmla="*/ 4732134 w 4796883"/>
              <a:gd name="connsiteY6" fmla="*/ 1356420 h 2660219"/>
              <a:gd name="connsiteX7" fmla="*/ 4480674 w 4796883"/>
              <a:gd name="connsiteY7" fmla="*/ 158570 h 2660219"/>
              <a:gd name="connsiteX8" fmla="*/ 1966074 w 4796883"/>
              <a:gd name="connsiteY8" fmla="*/ 22302 h 2660219"/>
              <a:gd name="connsiteX0" fmla="*/ 1966074 w 4780987"/>
              <a:gd name="connsiteY0" fmla="*/ 22302 h 2660219"/>
              <a:gd name="connsiteX1" fmla="*/ 487794 w 4780987"/>
              <a:gd name="connsiteY1" fmla="*/ 243107 h 2660219"/>
              <a:gd name="connsiteX2" fmla="*/ 114 w 4780987"/>
              <a:gd name="connsiteY2" fmla="*/ 1593377 h 2660219"/>
              <a:gd name="connsiteX3" fmla="*/ 518274 w 4780987"/>
              <a:gd name="connsiteY3" fmla="*/ 2495728 h 2660219"/>
              <a:gd name="connsiteX4" fmla="*/ 2514714 w 4780987"/>
              <a:gd name="connsiteY4" fmla="*/ 2462057 h 2660219"/>
              <a:gd name="connsiteX5" fmla="*/ 4460251 w 4780987"/>
              <a:gd name="connsiteY5" fmla="*/ 2601404 h 2660219"/>
              <a:gd name="connsiteX6" fmla="*/ 4732134 w 4780987"/>
              <a:gd name="connsiteY6" fmla="*/ 1356420 h 2660219"/>
              <a:gd name="connsiteX7" fmla="*/ 4480674 w 4780987"/>
              <a:gd name="connsiteY7" fmla="*/ 158570 h 2660219"/>
              <a:gd name="connsiteX8" fmla="*/ 1966074 w 4780987"/>
              <a:gd name="connsiteY8" fmla="*/ 22302 h 2660219"/>
              <a:gd name="connsiteX0" fmla="*/ 1966074 w 4780987"/>
              <a:gd name="connsiteY0" fmla="*/ 2160 h 2786908"/>
              <a:gd name="connsiteX1" fmla="*/ 487794 w 4780987"/>
              <a:gd name="connsiteY1" fmla="*/ 369796 h 2786908"/>
              <a:gd name="connsiteX2" fmla="*/ 114 w 4780987"/>
              <a:gd name="connsiteY2" fmla="*/ 1720066 h 2786908"/>
              <a:gd name="connsiteX3" fmla="*/ 518274 w 4780987"/>
              <a:gd name="connsiteY3" fmla="*/ 2622417 h 2786908"/>
              <a:gd name="connsiteX4" fmla="*/ 2514714 w 4780987"/>
              <a:gd name="connsiteY4" fmla="*/ 2588746 h 2786908"/>
              <a:gd name="connsiteX5" fmla="*/ 4460251 w 4780987"/>
              <a:gd name="connsiteY5" fmla="*/ 2728093 h 2786908"/>
              <a:gd name="connsiteX6" fmla="*/ 4732134 w 4780987"/>
              <a:gd name="connsiteY6" fmla="*/ 1483109 h 2786908"/>
              <a:gd name="connsiteX7" fmla="*/ 4480674 w 4780987"/>
              <a:gd name="connsiteY7" fmla="*/ 285259 h 2786908"/>
              <a:gd name="connsiteX8" fmla="*/ 1966074 w 4780987"/>
              <a:gd name="connsiteY8" fmla="*/ 2160 h 2786908"/>
              <a:gd name="connsiteX0" fmla="*/ 1966074 w 4780987"/>
              <a:gd name="connsiteY0" fmla="*/ 2161 h 2713268"/>
              <a:gd name="connsiteX1" fmla="*/ 487794 w 4780987"/>
              <a:gd name="connsiteY1" fmla="*/ 369797 h 2713268"/>
              <a:gd name="connsiteX2" fmla="*/ 114 w 4780987"/>
              <a:gd name="connsiteY2" fmla="*/ 1720067 h 2713268"/>
              <a:gd name="connsiteX3" fmla="*/ 518274 w 4780987"/>
              <a:gd name="connsiteY3" fmla="*/ 2622418 h 2713268"/>
              <a:gd name="connsiteX4" fmla="*/ 2514714 w 4780987"/>
              <a:gd name="connsiteY4" fmla="*/ 2588747 h 2713268"/>
              <a:gd name="connsiteX5" fmla="*/ 4517766 w 4780987"/>
              <a:gd name="connsiteY5" fmla="*/ 2642787 h 2713268"/>
              <a:gd name="connsiteX6" fmla="*/ 4732134 w 4780987"/>
              <a:gd name="connsiteY6" fmla="*/ 1483110 h 2713268"/>
              <a:gd name="connsiteX7" fmla="*/ 4480674 w 4780987"/>
              <a:gd name="connsiteY7" fmla="*/ 285260 h 2713268"/>
              <a:gd name="connsiteX8" fmla="*/ 1966074 w 4780987"/>
              <a:gd name="connsiteY8" fmla="*/ 2161 h 2713268"/>
              <a:gd name="connsiteX0" fmla="*/ 1966074 w 4780987"/>
              <a:gd name="connsiteY0" fmla="*/ 2161 h 2763274"/>
              <a:gd name="connsiteX1" fmla="*/ 487794 w 4780987"/>
              <a:gd name="connsiteY1" fmla="*/ 369797 h 2763274"/>
              <a:gd name="connsiteX2" fmla="*/ 114 w 4780987"/>
              <a:gd name="connsiteY2" fmla="*/ 1720067 h 2763274"/>
              <a:gd name="connsiteX3" fmla="*/ 518275 w 4780987"/>
              <a:gd name="connsiteY3" fmla="*/ 2719912 h 2763274"/>
              <a:gd name="connsiteX4" fmla="*/ 2514714 w 4780987"/>
              <a:gd name="connsiteY4" fmla="*/ 2588747 h 2763274"/>
              <a:gd name="connsiteX5" fmla="*/ 4517766 w 4780987"/>
              <a:gd name="connsiteY5" fmla="*/ 2642787 h 2763274"/>
              <a:gd name="connsiteX6" fmla="*/ 4732134 w 4780987"/>
              <a:gd name="connsiteY6" fmla="*/ 1483110 h 2763274"/>
              <a:gd name="connsiteX7" fmla="*/ 4480674 w 4780987"/>
              <a:gd name="connsiteY7" fmla="*/ 285260 h 2763274"/>
              <a:gd name="connsiteX8" fmla="*/ 1966074 w 4780987"/>
              <a:gd name="connsiteY8" fmla="*/ 2161 h 2763274"/>
              <a:gd name="connsiteX0" fmla="*/ 1966074 w 4780987"/>
              <a:gd name="connsiteY0" fmla="*/ 2161 h 2776260"/>
              <a:gd name="connsiteX1" fmla="*/ 487794 w 4780987"/>
              <a:gd name="connsiteY1" fmla="*/ 369797 h 2776260"/>
              <a:gd name="connsiteX2" fmla="*/ 114 w 4780987"/>
              <a:gd name="connsiteY2" fmla="*/ 1720067 h 2776260"/>
              <a:gd name="connsiteX3" fmla="*/ 518275 w 4780987"/>
              <a:gd name="connsiteY3" fmla="*/ 2719912 h 2776260"/>
              <a:gd name="connsiteX4" fmla="*/ 2529092 w 4780987"/>
              <a:gd name="connsiteY4" fmla="*/ 2649679 h 2776260"/>
              <a:gd name="connsiteX5" fmla="*/ 4517766 w 4780987"/>
              <a:gd name="connsiteY5" fmla="*/ 2642787 h 2776260"/>
              <a:gd name="connsiteX6" fmla="*/ 4732134 w 4780987"/>
              <a:gd name="connsiteY6" fmla="*/ 1483110 h 2776260"/>
              <a:gd name="connsiteX7" fmla="*/ 4480674 w 4780987"/>
              <a:gd name="connsiteY7" fmla="*/ 285260 h 2776260"/>
              <a:gd name="connsiteX8" fmla="*/ 1966074 w 4780987"/>
              <a:gd name="connsiteY8" fmla="*/ 2161 h 2776260"/>
              <a:gd name="connsiteX0" fmla="*/ 1966074 w 5097449"/>
              <a:gd name="connsiteY0" fmla="*/ 1604 h 2775704"/>
              <a:gd name="connsiteX1" fmla="*/ 487794 w 5097449"/>
              <a:gd name="connsiteY1" fmla="*/ 369240 h 2775704"/>
              <a:gd name="connsiteX2" fmla="*/ 114 w 5097449"/>
              <a:gd name="connsiteY2" fmla="*/ 1719510 h 2775704"/>
              <a:gd name="connsiteX3" fmla="*/ 518275 w 5097449"/>
              <a:gd name="connsiteY3" fmla="*/ 2719355 h 2775704"/>
              <a:gd name="connsiteX4" fmla="*/ 2529092 w 5097449"/>
              <a:gd name="connsiteY4" fmla="*/ 2649122 h 2775704"/>
              <a:gd name="connsiteX5" fmla="*/ 4517766 w 5097449"/>
              <a:gd name="connsiteY5" fmla="*/ 2642230 h 2775704"/>
              <a:gd name="connsiteX6" fmla="*/ 5097365 w 5097449"/>
              <a:gd name="connsiteY6" fmla="*/ 1319790 h 2775704"/>
              <a:gd name="connsiteX7" fmla="*/ 4480674 w 5097449"/>
              <a:gd name="connsiteY7" fmla="*/ 284703 h 2775704"/>
              <a:gd name="connsiteX8" fmla="*/ 1966074 w 5097449"/>
              <a:gd name="connsiteY8" fmla="*/ 1604 h 2775704"/>
              <a:gd name="connsiteX0" fmla="*/ 1966074 w 5109493"/>
              <a:gd name="connsiteY0" fmla="*/ 1604 h 2784974"/>
              <a:gd name="connsiteX1" fmla="*/ 487794 w 5109493"/>
              <a:gd name="connsiteY1" fmla="*/ 369240 h 2784974"/>
              <a:gd name="connsiteX2" fmla="*/ 114 w 5109493"/>
              <a:gd name="connsiteY2" fmla="*/ 1719510 h 2784974"/>
              <a:gd name="connsiteX3" fmla="*/ 518275 w 5109493"/>
              <a:gd name="connsiteY3" fmla="*/ 2719355 h 2784974"/>
              <a:gd name="connsiteX4" fmla="*/ 2529092 w 5109493"/>
              <a:gd name="connsiteY4" fmla="*/ 2649122 h 2784974"/>
              <a:gd name="connsiteX5" fmla="*/ 4782853 w 5109493"/>
              <a:gd name="connsiteY5" fmla="*/ 2324841 h 2784974"/>
              <a:gd name="connsiteX6" fmla="*/ 5097365 w 5109493"/>
              <a:gd name="connsiteY6" fmla="*/ 1319790 h 2784974"/>
              <a:gd name="connsiteX7" fmla="*/ 4480674 w 5109493"/>
              <a:gd name="connsiteY7" fmla="*/ 284703 h 2784974"/>
              <a:gd name="connsiteX8" fmla="*/ 1966074 w 5109493"/>
              <a:gd name="connsiteY8" fmla="*/ 1604 h 2784974"/>
              <a:gd name="connsiteX0" fmla="*/ 1966074 w 5097449"/>
              <a:gd name="connsiteY0" fmla="*/ 1604 h 2778307"/>
              <a:gd name="connsiteX1" fmla="*/ 487794 w 5097449"/>
              <a:gd name="connsiteY1" fmla="*/ 369240 h 2778307"/>
              <a:gd name="connsiteX2" fmla="*/ 114 w 5097449"/>
              <a:gd name="connsiteY2" fmla="*/ 1719510 h 2778307"/>
              <a:gd name="connsiteX3" fmla="*/ 518275 w 5097449"/>
              <a:gd name="connsiteY3" fmla="*/ 2719355 h 2778307"/>
              <a:gd name="connsiteX4" fmla="*/ 2529092 w 5097449"/>
              <a:gd name="connsiteY4" fmla="*/ 2649122 h 2778307"/>
              <a:gd name="connsiteX5" fmla="*/ 3943611 w 5097449"/>
              <a:gd name="connsiteY5" fmla="*/ 2545159 h 2778307"/>
              <a:gd name="connsiteX6" fmla="*/ 4782853 w 5097449"/>
              <a:gd name="connsiteY6" fmla="*/ 2324841 h 2778307"/>
              <a:gd name="connsiteX7" fmla="*/ 5097365 w 5097449"/>
              <a:gd name="connsiteY7" fmla="*/ 1319790 h 2778307"/>
              <a:gd name="connsiteX8" fmla="*/ 4480674 w 5097449"/>
              <a:gd name="connsiteY8" fmla="*/ 284703 h 2778307"/>
              <a:gd name="connsiteX9" fmla="*/ 1966074 w 5097449"/>
              <a:gd name="connsiteY9" fmla="*/ 1604 h 2778307"/>
              <a:gd name="connsiteX0" fmla="*/ 1966074 w 5097449"/>
              <a:gd name="connsiteY0" fmla="*/ 1604 h 2774048"/>
              <a:gd name="connsiteX1" fmla="*/ 487794 w 5097449"/>
              <a:gd name="connsiteY1" fmla="*/ 369240 h 2774048"/>
              <a:gd name="connsiteX2" fmla="*/ 114 w 5097449"/>
              <a:gd name="connsiteY2" fmla="*/ 1719510 h 2774048"/>
              <a:gd name="connsiteX3" fmla="*/ 518275 w 5097449"/>
              <a:gd name="connsiteY3" fmla="*/ 2719355 h 2774048"/>
              <a:gd name="connsiteX4" fmla="*/ 2529092 w 5097449"/>
              <a:gd name="connsiteY4" fmla="*/ 2649122 h 2774048"/>
              <a:gd name="connsiteX5" fmla="*/ 3755106 w 5097449"/>
              <a:gd name="connsiteY5" fmla="*/ 2707923 h 2774048"/>
              <a:gd name="connsiteX6" fmla="*/ 4782853 w 5097449"/>
              <a:gd name="connsiteY6" fmla="*/ 2324841 h 2774048"/>
              <a:gd name="connsiteX7" fmla="*/ 5097365 w 5097449"/>
              <a:gd name="connsiteY7" fmla="*/ 1319790 h 2774048"/>
              <a:gd name="connsiteX8" fmla="*/ 4480674 w 5097449"/>
              <a:gd name="connsiteY8" fmla="*/ 284703 h 2774048"/>
              <a:gd name="connsiteX9" fmla="*/ 1966074 w 5097449"/>
              <a:gd name="connsiteY9" fmla="*/ 1604 h 2774048"/>
              <a:gd name="connsiteX0" fmla="*/ 1966074 w 5097449"/>
              <a:gd name="connsiteY0" fmla="*/ 1604 h 2774048"/>
              <a:gd name="connsiteX1" fmla="*/ 487794 w 5097449"/>
              <a:gd name="connsiteY1" fmla="*/ 369240 h 2774048"/>
              <a:gd name="connsiteX2" fmla="*/ 114 w 5097449"/>
              <a:gd name="connsiteY2" fmla="*/ 1719510 h 2774048"/>
              <a:gd name="connsiteX3" fmla="*/ 518275 w 5097449"/>
              <a:gd name="connsiteY3" fmla="*/ 2719355 h 2774048"/>
              <a:gd name="connsiteX4" fmla="*/ 2529092 w 5097449"/>
              <a:gd name="connsiteY4" fmla="*/ 2649122 h 2774048"/>
              <a:gd name="connsiteX5" fmla="*/ 3755106 w 5097449"/>
              <a:gd name="connsiteY5" fmla="*/ 2707923 h 2774048"/>
              <a:gd name="connsiteX6" fmla="*/ 4782853 w 5097449"/>
              <a:gd name="connsiteY6" fmla="*/ 2324841 h 2774048"/>
              <a:gd name="connsiteX7" fmla="*/ 5097365 w 5097449"/>
              <a:gd name="connsiteY7" fmla="*/ 1319790 h 2774048"/>
              <a:gd name="connsiteX8" fmla="*/ 4480674 w 5097449"/>
              <a:gd name="connsiteY8" fmla="*/ 284703 h 2774048"/>
              <a:gd name="connsiteX9" fmla="*/ 1966074 w 5097449"/>
              <a:gd name="connsiteY9" fmla="*/ 1604 h 2774048"/>
              <a:gd name="connsiteX0" fmla="*/ 1966074 w 5132170"/>
              <a:gd name="connsiteY0" fmla="*/ 1604 h 2774048"/>
              <a:gd name="connsiteX1" fmla="*/ 487794 w 5132170"/>
              <a:gd name="connsiteY1" fmla="*/ 369240 h 2774048"/>
              <a:gd name="connsiteX2" fmla="*/ 114 w 5132170"/>
              <a:gd name="connsiteY2" fmla="*/ 1719510 h 2774048"/>
              <a:gd name="connsiteX3" fmla="*/ 518275 w 5132170"/>
              <a:gd name="connsiteY3" fmla="*/ 2719355 h 2774048"/>
              <a:gd name="connsiteX4" fmla="*/ 2529092 w 5132170"/>
              <a:gd name="connsiteY4" fmla="*/ 2649122 h 2774048"/>
              <a:gd name="connsiteX5" fmla="*/ 3755106 w 5132170"/>
              <a:gd name="connsiteY5" fmla="*/ 2707923 h 2774048"/>
              <a:gd name="connsiteX6" fmla="*/ 5000813 w 5132170"/>
              <a:gd name="connsiteY6" fmla="*/ 2113248 h 2774048"/>
              <a:gd name="connsiteX7" fmla="*/ 5097365 w 5132170"/>
              <a:gd name="connsiteY7" fmla="*/ 1319790 h 2774048"/>
              <a:gd name="connsiteX8" fmla="*/ 4480674 w 5132170"/>
              <a:gd name="connsiteY8" fmla="*/ 284703 h 2774048"/>
              <a:gd name="connsiteX9" fmla="*/ 1966074 w 5132170"/>
              <a:gd name="connsiteY9" fmla="*/ 1604 h 2774048"/>
              <a:gd name="connsiteX0" fmla="*/ 1966074 w 5132170"/>
              <a:gd name="connsiteY0" fmla="*/ 1604 h 2763769"/>
              <a:gd name="connsiteX1" fmla="*/ 487794 w 5132170"/>
              <a:gd name="connsiteY1" fmla="*/ 369240 h 2763769"/>
              <a:gd name="connsiteX2" fmla="*/ 114 w 5132170"/>
              <a:gd name="connsiteY2" fmla="*/ 1719510 h 2763769"/>
              <a:gd name="connsiteX3" fmla="*/ 518275 w 5132170"/>
              <a:gd name="connsiteY3" fmla="*/ 2719355 h 2763769"/>
              <a:gd name="connsiteX4" fmla="*/ 1975355 w 5132170"/>
              <a:gd name="connsiteY4" fmla="*/ 2600293 h 2763769"/>
              <a:gd name="connsiteX5" fmla="*/ 3755106 w 5132170"/>
              <a:gd name="connsiteY5" fmla="*/ 2707923 h 2763769"/>
              <a:gd name="connsiteX6" fmla="*/ 5000813 w 5132170"/>
              <a:gd name="connsiteY6" fmla="*/ 2113248 h 2763769"/>
              <a:gd name="connsiteX7" fmla="*/ 5097365 w 5132170"/>
              <a:gd name="connsiteY7" fmla="*/ 1319790 h 2763769"/>
              <a:gd name="connsiteX8" fmla="*/ 4480674 w 5132170"/>
              <a:gd name="connsiteY8" fmla="*/ 284703 h 2763769"/>
              <a:gd name="connsiteX9" fmla="*/ 1966074 w 5132170"/>
              <a:gd name="connsiteY9" fmla="*/ 1604 h 2763769"/>
              <a:gd name="connsiteX0" fmla="*/ 1966074 w 5132170"/>
              <a:gd name="connsiteY0" fmla="*/ 1604 h 2827575"/>
              <a:gd name="connsiteX1" fmla="*/ 487794 w 5132170"/>
              <a:gd name="connsiteY1" fmla="*/ 369240 h 2827575"/>
              <a:gd name="connsiteX2" fmla="*/ 114 w 5132170"/>
              <a:gd name="connsiteY2" fmla="*/ 1719510 h 2827575"/>
              <a:gd name="connsiteX3" fmla="*/ 518275 w 5132170"/>
              <a:gd name="connsiteY3" fmla="*/ 2719355 h 2827575"/>
              <a:gd name="connsiteX4" fmla="*/ 1975355 w 5132170"/>
              <a:gd name="connsiteY4" fmla="*/ 2600293 h 2827575"/>
              <a:gd name="connsiteX5" fmla="*/ 3755106 w 5132170"/>
              <a:gd name="connsiteY5" fmla="*/ 2707923 h 2827575"/>
              <a:gd name="connsiteX6" fmla="*/ 5000813 w 5132170"/>
              <a:gd name="connsiteY6" fmla="*/ 2113248 h 2827575"/>
              <a:gd name="connsiteX7" fmla="*/ 5097365 w 5132170"/>
              <a:gd name="connsiteY7" fmla="*/ 1319790 h 2827575"/>
              <a:gd name="connsiteX8" fmla="*/ 4480674 w 5132170"/>
              <a:gd name="connsiteY8" fmla="*/ 284703 h 2827575"/>
              <a:gd name="connsiteX9" fmla="*/ 1966074 w 5132170"/>
              <a:gd name="connsiteY9" fmla="*/ 1604 h 2827575"/>
              <a:gd name="connsiteX0" fmla="*/ 1966074 w 5132170"/>
              <a:gd name="connsiteY0" fmla="*/ 1604 h 2859390"/>
              <a:gd name="connsiteX1" fmla="*/ 487794 w 5132170"/>
              <a:gd name="connsiteY1" fmla="*/ 369240 h 2859390"/>
              <a:gd name="connsiteX2" fmla="*/ 114 w 5132170"/>
              <a:gd name="connsiteY2" fmla="*/ 1719510 h 2859390"/>
              <a:gd name="connsiteX3" fmla="*/ 518275 w 5132170"/>
              <a:gd name="connsiteY3" fmla="*/ 2719355 h 2859390"/>
              <a:gd name="connsiteX4" fmla="*/ 1975355 w 5132170"/>
              <a:gd name="connsiteY4" fmla="*/ 2600293 h 2859390"/>
              <a:gd name="connsiteX5" fmla="*/ 3755106 w 5132170"/>
              <a:gd name="connsiteY5" fmla="*/ 2707923 h 2859390"/>
              <a:gd name="connsiteX6" fmla="*/ 5000813 w 5132170"/>
              <a:gd name="connsiteY6" fmla="*/ 2113248 h 2859390"/>
              <a:gd name="connsiteX7" fmla="*/ 5097365 w 5132170"/>
              <a:gd name="connsiteY7" fmla="*/ 1319790 h 2859390"/>
              <a:gd name="connsiteX8" fmla="*/ 4480674 w 5132170"/>
              <a:gd name="connsiteY8" fmla="*/ 284703 h 2859390"/>
              <a:gd name="connsiteX9" fmla="*/ 1966074 w 5132170"/>
              <a:gd name="connsiteY9" fmla="*/ 1604 h 2859390"/>
              <a:gd name="connsiteX0" fmla="*/ 1966074 w 5042226"/>
              <a:gd name="connsiteY0" fmla="*/ 11606 h 2869392"/>
              <a:gd name="connsiteX1" fmla="*/ 487794 w 5042226"/>
              <a:gd name="connsiteY1" fmla="*/ 379242 h 2869392"/>
              <a:gd name="connsiteX2" fmla="*/ 114 w 5042226"/>
              <a:gd name="connsiteY2" fmla="*/ 1729512 h 2869392"/>
              <a:gd name="connsiteX3" fmla="*/ 518275 w 5042226"/>
              <a:gd name="connsiteY3" fmla="*/ 2729357 h 2869392"/>
              <a:gd name="connsiteX4" fmla="*/ 1975355 w 5042226"/>
              <a:gd name="connsiteY4" fmla="*/ 2610295 h 2869392"/>
              <a:gd name="connsiteX5" fmla="*/ 3755106 w 5042226"/>
              <a:gd name="connsiteY5" fmla="*/ 2717925 h 2869392"/>
              <a:gd name="connsiteX6" fmla="*/ 5000813 w 5042226"/>
              <a:gd name="connsiteY6" fmla="*/ 2123250 h 2869392"/>
              <a:gd name="connsiteX7" fmla="*/ 4480674 w 5042226"/>
              <a:gd name="connsiteY7" fmla="*/ 294705 h 2869392"/>
              <a:gd name="connsiteX8" fmla="*/ 1966074 w 5042226"/>
              <a:gd name="connsiteY8" fmla="*/ 11606 h 2869392"/>
              <a:gd name="connsiteX0" fmla="*/ 1966074 w 5117099"/>
              <a:gd name="connsiteY0" fmla="*/ 7086 h 2769251"/>
              <a:gd name="connsiteX1" fmla="*/ 487794 w 5117099"/>
              <a:gd name="connsiteY1" fmla="*/ 374722 h 2769251"/>
              <a:gd name="connsiteX2" fmla="*/ 114 w 5117099"/>
              <a:gd name="connsiteY2" fmla="*/ 1724992 h 2769251"/>
              <a:gd name="connsiteX3" fmla="*/ 518275 w 5117099"/>
              <a:gd name="connsiteY3" fmla="*/ 2724837 h 2769251"/>
              <a:gd name="connsiteX4" fmla="*/ 1975355 w 5117099"/>
              <a:gd name="connsiteY4" fmla="*/ 2605775 h 2769251"/>
              <a:gd name="connsiteX5" fmla="*/ 3755106 w 5117099"/>
              <a:gd name="connsiteY5" fmla="*/ 2713405 h 2769251"/>
              <a:gd name="connsiteX6" fmla="*/ 5083285 w 5117099"/>
              <a:gd name="connsiteY6" fmla="*/ 1939690 h 2769251"/>
              <a:gd name="connsiteX7" fmla="*/ 4480674 w 5117099"/>
              <a:gd name="connsiteY7" fmla="*/ 290185 h 2769251"/>
              <a:gd name="connsiteX8" fmla="*/ 1966074 w 5117099"/>
              <a:gd name="connsiteY8" fmla="*/ 7086 h 2769251"/>
              <a:gd name="connsiteX0" fmla="*/ 1966074 w 5230142"/>
              <a:gd name="connsiteY0" fmla="*/ 7086 h 2769251"/>
              <a:gd name="connsiteX1" fmla="*/ 487794 w 5230142"/>
              <a:gd name="connsiteY1" fmla="*/ 374722 h 2769251"/>
              <a:gd name="connsiteX2" fmla="*/ 114 w 5230142"/>
              <a:gd name="connsiteY2" fmla="*/ 1724992 h 2769251"/>
              <a:gd name="connsiteX3" fmla="*/ 518275 w 5230142"/>
              <a:gd name="connsiteY3" fmla="*/ 2724837 h 2769251"/>
              <a:gd name="connsiteX4" fmla="*/ 1975355 w 5230142"/>
              <a:gd name="connsiteY4" fmla="*/ 2605775 h 2769251"/>
              <a:gd name="connsiteX5" fmla="*/ 3755106 w 5230142"/>
              <a:gd name="connsiteY5" fmla="*/ 2713405 h 2769251"/>
              <a:gd name="connsiteX6" fmla="*/ 5083285 w 5230142"/>
              <a:gd name="connsiteY6" fmla="*/ 1939690 h 2769251"/>
              <a:gd name="connsiteX7" fmla="*/ 4480674 w 5230142"/>
              <a:gd name="connsiteY7" fmla="*/ 290185 h 2769251"/>
              <a:gd name="connsiteX8" fmla="*/ 1966074 w 5230142"/>
              <a:gd name="connsiteY8" fmla="*/ 7086 h 2769251"/>
              <a:gd name="connsiteX0" fmla="*/ 1966074 w 5145451"/>
              <a:gd name="connsiteY0" fmla="*/ 11126 h 2773291"/>
              <a:gd name="connsiteX1" fmla="*/ 487794 w 5145451"/>
              <a:gd name="connsiteY1" fmla="*/ 378762 h 2773291"/>
              <a:gd name="connsiteX2" fmla="*/ 114 w 5145451"/>
              <a:gd name="connsiteY2" fmla="*/ 1729032 h 2773291"/>
              <a:gd name="connsiteX3" fmla="*/ 518275 w 5145451"/>
              <a:gd name="connsiteY3" fmla="*/ 2728877 h 2773291"/>
              <a:gd name="connsiteX4" fmla="*/ 1975355 w 5145451"/>
              <a:gd name="connsiteY4" fmla="*/ 2609815 h 2773291"/>
              <a:gd name="connsiteX5" fmla="*/ 3755106 w 5145451"/>
              <a:gd name="connsiteY5" fmla="*/ 2717445 h 2773291"/>
              <a:gd name="connsiteX6" fmla="*/ 4983142 w 5145451"/>
              <a:gd name="connsiteY6" fmla="*/ 2106494 h 2773291"/>
              <a:gd name="connsiteX7" fmla="*/ 4480674 w 5145451"/>
              <a:gd name="connsiteY7" fmla="*/ 294225 h 2773291"/>
              <a:gd name="connsiteX8" fmla="*/ 1966074 w 5145451"/>
              <a:gd name="connsiteY8" fmla="*/ 11126 h 2773291"/>
              <a:gd name="connsiteX0" fmla="*/ 1966074 w 5160921"/>
              <a:gd name="connsiteY0" fmla="*/ 11126 h 2773291"/>
              <a:gd name="connsiteX1" fmla="*/ 487794 w 5160921"/>
              <a:gd name="connsiteY1" fmla="*/ 378762 h 2773291"/>
              <a:gd name="connsiteX2" fmla="*/ 114 w 5160921"/>
              <a:gd name="connsiteY2" fmla="*/ 1729032 h 2773291"/>
              <a:gd name="connsiteX3" fmla="*/ 518275 w 5160921"/>
              <a:gd name="connsiteY3" fmla="*/ 2728877 h 2773291"/>
              <a:gd name="connsiteX4" fmla="*/ 1975355 w 5160921"/>
              <a:gd name="connsiteY4" fmla="*/ 2609815 h 2773291"/>
              <a:gd name="connsiteX5" fmla="*/ 3755106 w 5160921"/>
              <a:gd name="connsiteY5" fmla="*/ 2717445 h 2773291"/>
              <a:gd name="connsiteX6" fmla="*/ 4983142 w 5160921"/>
              <a:gd name="connsiteY6" fmla="*/ 2106494 h 2773291"/>
              <a:gd name="connsiteX7" fmla="*/ 4480674 w 5160921"/>
              <a:gd name="connsiteY7" fmla="*/ 294225 h 2773291"/>
              <a:gd name="connsiteX8" fmla="*/ 1966074 w 5160921"/>
              <a:gd name="connsiteY8" fmla="*/ 11126 h 2773291"/>
              <a:gd name="connsiteX0" fmla="*/ 1966074 w 5094518"/>
              <a:gd name="connsiteY0" fmla="*/ 11126 h 2773291"/>
              <a:gd name="connsiteX1" fmla="*/ 487794 w 5094518"/>
              <a:gd name="connsiteY1" fmla="*/ 378762 h 2773291"/>
              <a:gd name="connsiteX2" fmla="*/ 114 w 5094518"/>
              <a:gd name="connsiteY2" fmla="*/ 1729032 h 2773291"/>
              <a:gd name="connsiteX3" fmla="*/ 518275 w 5094518"/>
              <a:gd name="connsiteY3" fmla="*/ 2728877 h 2773291"/>
              <a:gd name="connsiteX4" fmla="*/ 1975355 w 5094518"/>
              <a:gd name="connsiteY4" fmla="*/ 2609815 h 2773291"/>
              <a:gd name="connsiteX5" fmla="*/ 3755106 w 5094518"/>
              <a:gd name="connsiteY5" fmla="*/ 2717445 h 2773291"/>
              <a:gd name="connsiteX6" fmla="*/ 4983142 w 5094518"/>
              <a:gd name="connsiteY6" fmla="*/ 2106494 h 2773291"/>
              <a:gd name="connsiteX7" fmla="*/ 4980396 w 5094518"/>
              <a:gd name="connsiteY7" fmla="*/ 927046 h 2773291"/>
              <a:gd name="connsiteX8" fmla="*/ 4480674 w 5094518"/>
              <a:gd name="connsiteY8" fmla="*/ 294225 h 2773291"/>
              <a:gd name="connsiteX9" fmla="*/ 1966074 w 5094518"/>
              <a:gd name="connsiteY9" fmla="*/ 11126 h 2773291"/>
              <a:gd name="connsiteX0" fmla="*/ 1966074 w 5094518"/>
              <a:gd name="connsiteY0" fmla="*/ 11126 h 2773291"/>
              <a:gd name="connsiteX1" fmla="*/ 487794 w 5094518"/>
              <a:gd name="connsiteY1" fmla="*/ 378762 h 2773291"/>
              <a:gd name="connsiteX2" fmla="*/ 114 w 5094518"/>
              <a:gd name="connsiteY2" fmla="*/ 1729032 h 2773291"/>
              <a:gd name="connsiteX3" fmla="*/ 518275 w 5094518"/>
              <a:gd name="connsiteY3" fmla="*/ 2728877 h 2773291"/>
              <a:gd name="connsiteX4" fmla="*/ 1975355 w 5094518"/>
              <a:gd name="connsiteY4" fmla="*/ 2609815 h 2773291"/>
              <a:gd name="connsiteX5" fmla="*/ 3755106 w 5094518"/>
              <a:gd name="connsiteY5" fmla="*/ 2717445 h 2773291"/>
              <a:gd name="connsiteX6" fmla="*/ 4983142 w 5094518"/>
              <a:gd name="connsiteY6" fmla="*/ 2106494 h 2773291"/>
              <a:gd name="connsiteX7" fmla="*/ 4980396 w 5094518"/>
              <a:gd name="connsiteY7" fmla="*/ 927046 h 2773291"/>
              <a:gd name="connsiteX8" fmla="*/ 4480674 w 5094518"/>
              <a:gd name="connsiteY8" fmla="*/ 294225 h 2773291"/>
              <a:gd name="connsiteX9" fmla="*/ 1966074 w 5094518"/>
              <a:gd name="connsiteY9" fmla="*/ 11126 h 2773291"/>
              <a:gd name="connsiteX0" fmla="*/ 1966074 w 5162535"/>
              <a:gd name="connsiteY0" fmla="*/ 969 h 2763134"/>
              <a:gd name="connsiteX1" fmla="*/ 487794 w 5162535"/>
              <a:gd name="connsiteY1" fmla="*/ 368605 h 2763134"/>
              <a:gd name="connsiteX2" fmla="*/ 114 w 5162535"/>
              <a:gd name="connsiteY2" fmla="*/ 1718875 h 2763134"/>
              <a:gd name="connsiteX3" fmla="*/ 518275 w 5162535"/>
              <a:gd name="connsiteY3" fmla="*/ 2718720 h 2763134"/>
              <a:gd name="connsiteX4" fmla="*/ 1975355 w 5162535"/>
              <a:gd name="connsiteY4" fmla="*/ 2599658 h 2763134"/>
              <a:gd name="connsiteX5" fmla="*/ 3755106 w 5162535"/>
              <a:gd name="connsiteY5" fmla="*/ 2707288 h 2763134"/>
              <a:gd name="connsiteX6" fmla="*/ 4983142 w 5162535"/>
              <a:gd name="connsiteY6" fmla="*/ 2096337 h 2763134"/>
              <a:gd name="connsiteX7" fmla="*/ 5104104 w 5162535"/>
              <a:gd name="connsiteY7" fmla="*/ 933165 h 2763134"/>
              <a:gd name="connsiteX8" fmla="*/ 4480674 w 5162535"/>
              <a:gd name="connsiteY8" fmla="*/ 284068 h 2763134"/>
              <a:gd name="connsiteX9" fmla="*/ 1966074 w 5162535"/>
              <a:gd name="connsiteY9" fmla="*/ 969 h 2763134"/>
              <a:gd name="connsiteX0" fmla="*/ 1966074 w 5181976"/>
              <a:gd name="connsiteY0" fmla="*/ 6586 h 2768751"/>
              <a:gd name="connsiteX1" fmla="*/ 487794 w 5181976"/>
              <a:gd name="connsiteY1" fmla="*/ 374222 h 2768751"/>
              <a:gd name="connsiteX2" fmla="*/ 114 w 5181976"/>
              <a:gd name="connsiteY2" fmla="*/ 1724492 h 2768751"/>
              <a:gd name="connsiteX3" fmla="*/ 518275 w 5181976"/>
              <a:gd name="connsiteY3" fmla="*/ 2724337 h 2768751"/>
              <a:gd name="connsiteX4" fmla="*/ 1975355 w 5181976"/>
              <a:gd name="connsiteY4" fmla="*/ 2605275 h 2768751"/>
              <a:gd name="connsiteX5" fmla="*/ 3755106 w 5181976"/>
              <a:gd name="connsiteY5" fmla="*/ 2712905 h 2768751"/>
              <a:gd name="connsiteX6" fmla="*/ 4983142 w 5181976"/>
              <a:gd name="connsiteY6" fmla="*/ 2101954 h 2768751"/>
              <a:gd name="connsiteX7" fmla="*/ 5104104 w 5181976"/>
              <a:gd name="connsiteY7" fmla="*/ 938782 h 2768751"/>
              <a:gd name="connsiteX8" fmla="*/ 4209697 w 5181976"/>
              <a:gd name="connsiteY8" fmla="*/ 200164 h 2768751"/>
              <a:gd name="connsiteX9" fmla="*/ 1966074 w 5181976"/>
              <a:gd name="connsiteY9" fmla="*/ 6586 h 2768751"/>
              <a:gd name="connsiteX0" fmla="*/ 1966074 w 5187125"/>
              <a:gd name="connsiteY0" fmla="*/ 6586 h 2768751"/>
              <a:gd name="connsiteX1" fmla="*/ 487794 w 5187125"/>
              <a:gd name="connsiteY1" fmla="*/ 374222 h 2768751"/>
              <a:gd name="connsiteX2" fmla="*/ 114 w 5187125"/>
              <a:gd name="connsiteY2" fmla="*/ 1724492 h 2768751"/>
              <a:gd name="connsiteX3" fmla="*/ 518275 w 5187125"/>
              <a:gd name="connsiteY3" fmla="*/ 2724337 h 2768751"/>
              <a:gd name="connsiteX4" fmla="*/ 1975355 w 5187125"/>
              <a:gd name="connsiteY4" fmla="*/ 2605275 h 2768751"/>
              <a:gd name="connsiteX5" fmla="*/ 3755106 w 5187125"/>
              <a:gd name="connsiteY5" fmla="*/ 2712905 h 2768751"/>
              <a:gd name="connsiteX6" fmla="*/ 4983142 w 5187125"/>
              <a:gd name="connsiteY6" fmla="*/ 2101954 h 2768751"/>
              <a:gd name="connsiteX7" fmla="*/ 5104104 w 5187125"/>
              <a:gd name="connsiteY7" fmla="*/ 938782 h 2768751"/>
              <a:gd name="connsiteX8" fmla="*/ 4209697 w 5187125"/>
              <a:gd name="connsiteY8" fmla="*/ 200164 h 2768751"/>
              <a:gd name="connsiteX9" fmla="*/ 1966074 w 5187125"/>
              <a:gd name="connsiteY9" fmla="*/ 6586 h 2768751"/>
              <a:gd name="connsiteX0" fmla="*/ 1966074 w 5162970"/>
              <a:gd name="connsiteY0" fmla="*/ 6586 h 2768751"/>
              <a:gd name="connsiteX1" fmla="*/ 487794 w 5162970"/>
              <a:gd name="connsiteY1" fmla="*/ 374222 h 2768751"/>
              <a:gd name="connsiteX2" fmla="*/ 114 w 5162970"/>
              <a:gd name="connsiteY2" fmla="*/ 1724492 h 2768751"/>
              <a:gd name="connsiteX3" fmla="*/ 518275 w 5162970"/>
              <a:gd name="connsiteY3" fmla="*/ 2724337 h 2768751"/>
              <a:gd name="connsiteX4" fmla="*/ 1975355 w 5162970"/>
              <a:gd name="connsiteY4" fmla="*/ 2605275 h 2768751"/>
              <a:gd name="connsiteX5" fmla="*/ 3755106 w 5162970"/>
              <a:gd name="connsiteY5" fmla="*/ 2712905 h 2768751"/>
              <a:gd name="connsiteX6" fmla="*/ 4901010 w 5162970"/>
              <a:gd name="connsiteY6" fmla="*/ 2035208 h 2768751"/>
              <a:gd name="connsiteX7" fmla="*/ 5104104 w 5162970"/>
              <a:gd name="connsiteY7" fmla="*/ 938782 h 2768751"/>
              <a:gd name="connsiteX8" fmla="*/ 4209697 w 5162970"/>
              <a:gd name="connsiteY8" fmla="*/ 200164 h 2768751"/>
              <a:gd name="connsiteX9" fmla="*/ 1966074 w 5162970"/>
              <a:gd name="connsiteY9" fmla="*/ 6586 h 2768751"/>
              <a:gd name="connsiteX0" fmla="*/ 1966074 w 5060222"/>
              <a:gd name="connsiteY0" fmla="*/ 6459 h 2768624"/>
              <a:gd name="connsiteX1" fmla="*/ 487794 w 5060222"/>
              <a:gd name="connsiteY1" fmla="*/ 374095 h 2768624"/>
              <a:gd name="connsiteX2" fmla="*/ 114 w 5060222"/>
              <a:gd name="connsiteY2" fmla="*/ 1724365 h 2768624"/>
              <a:gd name="connsiteX3" fmla="*/ 518275 w 5060222"/>
              <a:gd name="connsiteY3" fmla="*/ 2724210 h 2768624"/>
              <a:gd name="connsiteX4" fmla="*/ 1975355 w 5060222"/>
              <a:gd name="connsiteY4" fmla="*/ 2605148 h 2768624"/>
              <a:gd name="connsiteX5" fmla="*/ 3755106 w 5060222"/>
              <a:gd name="connsiteY5" fmla="*/ 2712778 h 2768624"/>
              <a:gd name="connsiteX6" fmla="*/ 4901010 w 5060222"/>
              <a:gd name="connsiteY6" fmla="*/ 2035081 h 2768624"/>
              <a:gd name="connsiteX7" fmla="*/ 4968827 w 5060222"/>
              <a:gd name="connsiteY7" fmla="*/ 925306 h 2768624"/>
              <a:gd name="connsiteX8" fmla="*/ 4209697 w 5060222"/>
              <a:gd name="connsiteY8" fmla="*/ 200037 h 2768624"/>
              <a:gd name="connsiteX9" fmla="*/ 1966074 w 5060222"/>
              <a:gd name="connsiteY9" fmla="*/ 6459 h 2768624"/>
              <a:gd name="connsiteX0" fmla="*/ 1966074 w 5015154"/>
              <a:gd name="connsiteY0" fmla="*/ 6459 h 2768624"/>
              <a:gd name="connsiteX1" fmla="*/ 487794 w 5015154"/>
              <a:gd name="connsiteY1" fmla="*/ 374095 h 2768624"/>
              <a:gd name="connsiteX2" fmla="*/ 114 w 5015154"/>
              <a:gd name="connsiteY2" fmla="*/ 1724365 h 2768624"/>
              <a:gd name="connsiteX3" fmla="*/ 518275 w 5015154"/>
              <a:gd name="connsiteY3" fmla="*/ 2724210 h 2768624"/>
              <a:gd name="connsiteX4" fmla="*/ 1975355 w 5015154"/>
              <a:gd name="connsiteY4" fmla="*/ 2605148 h 2768624"/>
              <a:gd name="connsiteX5" fmla="*/ 3755106 w 5015154"/>
              <a:gd name="connsiteY5" fmla="*/ 2712778 h 2768624"/>
              <a:gd name="connsiteX6" fmla="*/ 4901010 w 5015154"/>
              <a:gd name="connsiteY6" fmla="*/ 2035081 h 2768624"/>
              <a:gd name="connsiteX7" fmla="*/ 4886695 w 5015154"/>
              <a:gd name="connsiteY7" fmla="*/ 925306 h 2768624"/>
              <a:gd name="connsiteX8" fmla="*/ 4209697 w 5015154"/>
              <a:gd name="connsiteY8" fmla="*/ 200037 h 2768624"/>
              <a:gd name="connsiteX9" fmla="*/ 1966074 w 5015154"/>
              <a:gd name="connsiteY9" fmla="*/ 6459 h 2768624"/>
              <a:gd name="connsiteX0" fmla="*/ 1966074 w 5015154"/>
              <a:gd name="connsiteY0" fmla="*/ 19246 h 2781411"/>
              <a:gd name="connsiteX1" fmla="*/ 487794 w 5015154"/>
              <a:gd name="connsiteY1" fmla="*/ 386882 h 2781411"/>
              <a:gd name="connsiteX2" fmla="*/ 114 w 5015154"/>
              <a:gd name="connsiteY2" fmla="*/ 1737152 h 2781411"/>
              <a:gd name="connsiteX3" fmla="*/ 518275 w 5015154"/>
              <a:gd name="connsiteY3" fmla="*/ 2736997 h 2781411"/>
              <a:gd name="connsiteX4" fmla="*/ 1975355 w 5015154"/>
              <a:gd name="connsiteY4" fmla="*/ 2617935 h 2781411"/>
              <a:gd name="connsiteX5" fmla="*/ 3755106 w 5015154"/>
              <a:gd name="connsiteY5" fmla="*/ 2725565 h 2781411"/>
              <a:gd name="connsiteX6" fmla="*/ 4901010 w 5015154"/>
              <a:gd name="connsiteY6" fmla="*/ 2047868 h 2781411"/>
              <a:gd name="connsiteX7" fmla="*/ 4886695 w 5015154"/>
              <a:gd name="connsiteY7" fmla="*/ 938093 h 2781411"/>
              <a:gd name="connsiteX8" fmla="*/ 4098576 w 5015154"/>
              <a:gd name="connsiteY8" fmla="*/ 146079 h 2781411"/>
              <a:gd name="connsiteX9" fmla="*/ 1966074 w 5015154"/>
              <a:gd name="connsiteY9" fmla="*/ 19246 h 2781411"/>
              <a:gd name="connsiteX0" fmla="*/ 1966074 w 4998693"/>
              <a:gd name="connsiteY0" fmla="*/ 19246 h 2781411"/>
              <a:gd name="connsiteX1" fmla="*/ 487794 w 4998693"/>
              <a:gd name="connsiteY1" fmla="*/ 386882 h 2781411"/>
              <a:gd name="connsiteX2" fmla="*/ 114 w 4998693"/>
              <a:gd name="connsiteY2" fmla="*/ 1737152 h 2781411"/>
              <a:gd name="connsiteX3" fmla="*/ 518275 w 4998693"/>
              <a:gd name="connsiteY3" fmla="*/ 2736997 h 2781411"/>
              <a:gd name="connsiteX4" fmla="*/ 1975355 w 4998693"/>
              <a:gd name="connsiteY4" fmla="*/ 2617935 h 2781411"/>
              <a:gd name="connsiteX5" fmla="*/ 3755106 w 4998693"/>
              <a:gd name="connsiteY5" fmla="*/ 2725565 h 2781411"/>
              <a:gd name="connsiteX6" fmla="*/ 4872023 w 4998693"/>
              <a:gd name="connsiteY6" fmla="*/ 2054543 h 2781411"/>
              <a:gd name="connsiteX7" fmla="*/ 4886695 w 4998693"/>
              <a:gd name="connsiteY7" fmla="*/ 938093 h 2781411"/>
              <a:gd name="connsiteX8" fmla="*/ 4098576 w 4998693"/>
              <a:gd name="connsiteY8" fmla="*/ 146079 h 2781411"/>
              <a:gd name="connsiteX9" fmla="*/ 1966074 w 4998693"/>
              <a:gd name="connsiteY9" fmla="*/ 19246 h 2781411"/>
              <a:gd name="connsiteX0" fmla="*/ 1966074 w 4989377"/>
              <a:gd name="connsiteY0" fmla="*/ 19246 h 2781411"/>
              <a:gd name="connsiteX1" fmla="*/ 487794 w 4989377"/>
              <a:gd name="connsiteY1" fmla="*/ 386882 h 2781411"/>
              <a:gd name="connsiteX2" fmla="*/ 114 w 4989377"/>
              <a:gd name="connsiteY2" fmla="*/ 1737152 h 2781411"/>
              <a:gd name="connsiteX3" fmla="*/ 518275 w 4989377"/>
              <a:gd name="connsiteY3" fmla="*/ 2736997 h 2781411"/>
              <a:gd name="connsiteX4" fmla="*/ 1975355 w 4989377"/>
              <a:gd name="connsiteY4" fmla="*/ 2617935 h 2781411"/>
              <a:gd name="connsiteX5" fmla="*/ 3755106 w 4989377"/>
              <a:gd name="connsiteY5" fmla="*/ 2725565 h 2781411"/>
              <a:gd name="connsiteX6" fmla="*/ 4872023 w 4989377"/>
              <a:gd name="connsiteY6" fmla="*/ 2054543 h 2781411"/>
              <a:gd name="connsiteX7" fmla="*/ 4886695 w 4989377"/>
              <a:gd name="connsiteY7" fmla="*/ 938093 h 2781411"/>
              <a:gd name="connsiteX8" fmla="*/ 4098576 w 4989377"/>
              <a:gd name="connsiteY8" fmla="*/ 146079 h 2781411"/>
              <a:gd name="connsiteX9" fmla="*/ 1966074 w 4989377"/>
              <a:gd name="connsiteY9" fmla="*/ 19246 h 2781411"/>
              <a:gd name="connsiteX0" fmla="*/ 1966074 w 4989377"/>
              <a:gd name="connsiteY0" fmla="*/ 17388 h 2779553"/>
              <a:gd name="connsiteX1" fmla="*/ 487794 w 4989377"/>
              <a:gd name="connsiteY1" fmla="*/ 385024 h 2779553"/>
              <a:gd name="connsiteX2" fmla="*/ 114 w 4989377"/>
              <a:gd name="connsiteY2" fmla="*/ 1735294 h 2779553"/>
              <a:gd name="connsiteX3" fmla="*/ 518275 w 4989377"/>
              <a:gd name="connsiteY3" fmla="*/ 2735139 h 2779553"/>
              <a:gd name="connsiteX4" fmla="*/ 1975355 w 4989377"/>
              <a:gd name="connsiteY4" fmla="*/ 2616077 h 2779553"/>
              <a:gd name="connsiteX5" fmla="*/ 3755106 w 4989377"/>
              <a:gd name="connsiteY5" fmla="*/ 2723707 h 2779553"/>
              <a:gd name="connsiteX6" fmla="*/ 4872023 w 4989377"/>
              <a:gd name="connsiteY6" fmla="*/ 2052685 h 2779553"/>
              <a:gd name="connsiteX7" fmla="*/ 4886695 w 4989377"/>
              <a:gd name="connsiteY7" fmla="*/ 936235 h 2779553"/>
              <a:gd name="connsiteX8" fmla="*/ 4064757 w 4989377"/>
              <a:gd name="connsiteY8" fmla="*/ 150896 h 2779553"/>
              <a:gd name="connsiteX9" fmla="*/ 1966074 w 4989377"/>
              <a:gd name="connsiteY9" fmla="*/ 17388 h 2779553"/>
              <a:gd name="connsiteX0" fmla="*/ 1966074 w 4989377"/>
              <a:gd name="connsiteY0" fmla="*/ 11974 h 2774139"/>
              <a:gd name="connsiteX1" fmla="*/ 487794 w 4989377"/>
              <a:gd name="connsiteY1" fmla="*/ 379610 h 2774139"/>
              <a:gd name="connsiteX2" fmla="*/ 114 w 4989377"/>
              <a:gd name="connsiteY2" fmla="*/ 1729880 h 2774139"/>
              <a:gd name="connsiteX3" fmla="*/ 518275 w 4989377"/>
              <a:gd name="connsiteY3" fmla="*/ 2729725 h 2774139"/>
              <a:gd name="connsiteX4" fmla="*/ 1975355 w 4989377"/>
              <a:gd name="connsiteY4" fmla="*/ 2610663 h 2774139"/>
              <a:gd name="connsiteX5" fmla="*/ 3755106 w 4989377"/>
              <a:gd name="connsiteY5" fmla="*/ 2718293 h 2774139"/>
              <a:gd name="connsiteX6" fmla="*/ 4872023 w 4989377"/>
              <a:gd name="connsiteY6" fmla="*/ 2047271 h 2774139"/>
              <a:gd name="connsiteX7" fmla="*/ 4886695 w 4989377"/>
              <a:gd name="connsiteY7" fmla="*/ 930821 h 2774139"/>
              <a:gd name="connsiteX8" fmla="*/ 4064757 w 4989377"/>
              <a:gd name="connsiteY8" fmla="*/ 145482 h 2774139"/>
              <a:gd name="connsiteX9" fmla="*/ 1966074 w 4989377"/>
              <a:gd name="connsiteY9" fmla="*/ 11974 h 2774139"/>
              <a:gd name="connsiteX0" fmla="*/ 1966074 w 4989377"/>
              <a:gd name="connsiteY0" fmla="*/ 10717 h 2772882"/>
              <a:gd name="connsiteX1" fmla="*/ 487794 w 4989377"/>
              <a:gd name="connsiteY1" fmla="*/ 378353 h 2772882"/>
              <a:gd name="connsiteX2" fmla="*/ 114 w 4989377"/>
              <a:gd name="connsiteY2" fmla="*/ 1728623 h 2772882"/>
              <a:gd name="connsiteX3" fmla="*/ 518275 w 4989377"/>
              <a:gd name="connsiteY3" fmla="*/ 2728468 h 2772882"/>
              <a:gd name="connsiteX4" fmla="*/ 1975355 w 4989377"/>
              <a:gd name="connsiteY4" fmla="*/ 2609406 h 2772882"/>
              <a:gd name="connsiteX5" fmla="*/ 3755106 w 4989377"/>
              <a:gd name="connsiteY5" fmla="*/ 2717036 h 2772882"/>
              <a:gd name="connsiteX6" fmla="*/ 4872023 w 4989377"/>
              <a:gd name="connsiteY6" fmla="*/ 2046014 h 2772882"/>
              <a:gd name="connsiteX7" fmla="*/ 4886695 w 4989377"/>
              <a:gd name="connsiteY7" fmla="*/ 929564 h 2772882"/>
              <a:gd name="connsiteX8" fmla="*/ 4064757 w 4989377"/>
              <a:gd name="connsiteY8" fmla="*/ 144225 h 2772882"/>
              <a:gd name="connsiteX9" fmla="*/ 1966074 w 4989377"/>
              <a:gd name="connsiteY9" fmla="*/ 10717 h 2772882"/>
              <a:gd name="connsiteX0" fmla="*/ 1966074 w 4989377"/>
              <a:gd name="connsiteY0" fmla="*/ 3832 h 2765997"/>
              <a:gd name="connsiteX1" fmla="*/ 487794 w 4989377"/>
              <a:gd name="connsiteY1" fmla="*/ 371468 h 2765997"/>
              <a:gd name="connsiteX2" fmla="*/ 114 w 4989377"/>
              <a:gd name="connsiteY2" fmla="*/ 1721738 h 2765997"/>
              <a:gd name="connsiteX3" fmla="*/ 518275 w 4989377"/>
              <a:gd name="connsiteY3" fmla="*/ 2721583 h 2765997"/>
              <a:gd name="connsiteX4" fmla="*/ 1975355 w 4989377"/>
              <a:gd name="connsiteY4" fmla="*/ 2602521 h 2765997"/>
              <a:gd name="connsiteX5" fmla="*/ 3755106 w 4989377"/>
              <a:gd name="connsiteY5" fmla="*/ 2710151 h 2765997"/>
              <a:gd name="connsiteX6" fmla="*/ 4872023 w 4989377"/>
              <a:gd name="connsiteY6" fmla="*/ 2039129 h 2765997"/>
              <a:gd name="connsiteX7" fmla="*/ 4886695 w 4989377"/>
              <a:gd name="connsiteY7" fmla="*/ 922679 h 2765997"/>
              <a:gd name="connsiteX8" fmla="*/ 4064757 w 4989377"/>
              <a:gd name="connsiteY8" fmla="*/ 137340 h 2765997"/>
              <a:gd name="connsiteX9" fmla="*/ 1966074 w 4989377"/>
              <a:gd name="connsiteY9" fmla="*/ 3832 h 2765997"/>
              <a:gd name="connsiteX0" fmla="*/ 1966074 w 4989377"/>
              <a:gd name="connsiteY0" fmla="*/ 21900 h 2730668"/>
              <a:gd name="connsiteX1" fmla="*/ 487794 w 4989377"/>
              <a:gd name="connsiteY1" fmla="*/ 336139 h 2730668"/>
              <a:gd name="connsiteX2" fmla="*/ 114 w 4989377"/>
              <a:gd name="connsiteY2" fmla="*/ 1686409 h 2730668"/>
              <a:gd name="connsiteX3" fmla="*/ 518275 w 4989377"/>
              <a:gd name="connsiteY3" fmla="*/ 2686254 h 2730668"/>
              <a:gd name="connsiteX4" fmla="*/ 1975355 w 4989377"/>
              <a:gd name="connsiteY4" fmla="*/ 2567192 h 2730668"/>
              <a:gd name="connsiteX5" fmla="*/ 3755106 w 4989377"/>
              <a:gd name="connsiteY5" fmla="*/ 2674822 h 2730668"/>
              <a:gd name="connsiteX6" fmla="*/ 4872023 w 4989377"/>
              <a:gd name="connsiteY6" fmla="*/ 2003800 h 2730668"/>
              <a:gd name="connsiteX7" fmla="*/ 4886695 w 4989377"/>
              <a:gd name="connsiteY7" fmla="*/ 887350 h 2730668"/>
              <a:gd name="connsiteX8" fmla="*/ 4064757 w 4989377"/>
              <a:gd name="connsiteY8" fmla="*/ 102011 h 2730668"/>
              <a:gd name="connsiteX9" fmla="*/ 1966074 w 4989377"/>
              <a:gd name="connsiteY9" fmla="*/ 21900 h 2730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89377" h="2730668">
                <a:moveTo>
                  <a:pt x="1966074" y="21900"/>
                </a:moveTo>
                <a:cubicBezTo>
                  <a:pt x="1369913" y="40898"/>
                  <a:pt x="815454" y="58721"/>
                  <a:pt x="487794" y="336139"/>
                </a:cubicBezTo>
                <a:cubicBezTo>
                  <a:pt x="160134" y="613557"/>
                  <a:pt x="-4966" y="1294723"/>
                  <a:pt x="114" y="1686409"/>
                </a:cubicBezTo>
                <a:cubicBezTo>
                  <a:pt x="5194" y="2078095"/>
                  <a:pt x="189068" y="2539457"/>
                  <a:pt x="518275" y="2686254"/>
                </a:cubicBezTo>
                <a:cubicBezTo>
                  <a:pt x="847482" y="2833051"/>
                  <a:pt x="1435883" y="2569097"/>
                  <a:pt x="1975355" y="2567192"/>
                </a:cubicBezTo>
                <a:cubicBezTo>
                  <a:pt x="2514827" y="2565287"/>
                  <a:pt x="3272328" y="2768721"/>
                  <a:pt x="3755106" y="2674822"/>
                </a:cubicBezTo>
                <a:cubicBezTo>
                  <a:pt x="4237884" y="2580923"/>
                  <a:pt x="4707581" y="2341759"/>
                  <a:pt x="4872023" y="2003800"/>
                </a:cubicBezTo>
                <a:cubicBezTo>
                  <a:pt x="5036465" y="1665841"/>
                  <a:pt x="5015602" y="1204315"/>
                  <a:pt x="4886695" y="887350"/>
                </a:cubicBezTo>
                <a:cubicBezTo>
                  <a:pt x="4757788" y="570385"/>
                  <a:pt x="4551527" y="246253"/>
                  <a:pt x="4064757" y="102011"/>
                </a:cubicBezTo>
                <a:cubicBezTo>
                  <a:pt x="3577987" y="-42231"/>
                  <a:pt x="2562235" y="2902"/>
                  <a:pt x="1966074" y="2190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2880000" rIns="792000"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sv-SE" sz="2400" b="1">
              <a:solidFill>
                <a:schemeClr val="tx1"/>
              </a:solidFill>
              <a:sym typeface="Wingdings" panose="05000000000000000000" pitchFamily="2" charset="2"/>
            </a:endParaRPr>
          </a:p>
        </p:txBody>
      </p:sp>
      <p:sp>
        <p:nvSpPr>
          <p:cNvPr id="3" name="Frihandsfigur: Form 2">
            <a:extLst>
              <a:ext uri="{FF2B5EF4-FFF2-40B4-BE49-F238E27FC236}">
                <a16:creationId xmlns:a16="http://schemas.microsoft.com/office/drawing/2014/main" id="{3E8CB218-D67A-3E3C-C632-EB146C16BCEC}"/>
              </a:ext>
            </a:extLst>
          </p:cNvPr>
          <p:cNvSpPr/>
          <p:nvPr/>
        </p:nvSpPr>
        <p:spPr>
          <a:xfrm>
            <a:off x="6734176" y="2874371"/>
            <a:ext cx="5168664" cy="2634135"/>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915376"/>
              <a:gd name="connsiteX1" fmla="*/ 487794 w 4796883"/>
              <a:gd name="connsiteY1" fmla="*/ 254507 h 2915376"/>
              <a:gd name="connsiteX2" fmla="*/ 114 w 4796883"/>
              <a:gd name="connsiteY2" fmla="*/ 1604777 h 2915376"/>
              <a:gd name="connsiteX3" fmla="*/ 518274 w 4796883"/>
              <a:gd name="connsiteY3" fmla="*/ 2507128 h 2915376"/>
              <a:gd name="connsiteX4" fmla="*/ 2379594 w 4796883"/>
              <a:gd name="connsiteY4" fmla="*/ 2913314 h 2915376"/>
              <a:gd name="connsiteX5" fmla="*/ 4419714 w 4796883"/>
              <a:gd name="connsiteY5" fmla="*/ 2612804 h 2915376"/>
              <a:gd name="connsiteX6" fmla="*/ 4732134 w 4796883"/>
              <a:gd name="connsiteY6" fmla="*/ 1573383 h 2915376"/>
              <a:gd name="connsiteX7" fmla="*/ 4480674 w 4796883"/>
              <a:gd name="connsiteY7" fmla="*/ 169970 h 2915376"/>
              <a:gd name="connsiteX8" fmla="*/ 1966074 w 4796883"/>
              <a:gd name="connsiteY8" fmla="*/ 33702 h 2915376"/>
              <a:gd name="connsiteX0" fmla="*/ 1966074 w 4796883"/>
              <a:gd name="connsiteY0" fmla="*/ 33702 h 2913537"/>
              <a:gd name="connsiteX1" fmla="*/ 487794 w 4796883"/>
              <a:gd name="connsiteY1" fmla="*/ 254507 h 2913537"/>
              <a:gd name="connsiteX2" fmla="*/ 114 w 4796883"/>
              <a:gd name="connsiteY2" fmla="*/ 1604777 h 2913537"/>
              <a:gd name="connsiteX3" fmla="*/ 518274 w 4796883"/>
              <a:gd name="connsiteY3" fmla="*/ 2507128 h 2913537"/>
              <a:gd name="connsiteX4" fmla="*/ 2379594 w 4796883"/>
              <a:gd name="connsiteY4" fmla="*/ 2913314 h 2913537"/>
              <a:gd name="connsiteX5" fmla="*/ 4054890 w 4796883"/>
              <a:gd name="connsiteY5" fmla="*/ 2460547 h 2913537"/>
              <a:gd name="connsiteX6" fmla="*/ 4732134 w 4796883"/>
              <a:gd name="connsiteY6" fmla="*/ 1573383 h 2913537"/>
              <a:gd name="connsiteX7" fmla="*/ 4480674 w 4796883"/>
              <a:gd name="connsiteY7" fmla="*/ 169970 h 2913537"/>
              <a:gd name="connsiteX8" fmla="*/ 1966074 w 4796883"/>
              <a:gd name="connsiteY8" fmla="*/ 33702 h 2913537"/>
              <a:gd name="connsiteX0" fmla="*/ 1966074 w 4796883"/>
              <a:gd name="connsiteY0" fmla="*/ 33702 h 2913537"/>
              <a:gd name="connsiteX1" fmla="*/ 487794 w 4796883"/>
              <a:gd name="connsiteY1" fmla="*/ 254507 h 2913537"/>
              <a:gd name="connsiteX2" fmla="*/ 114 w 4796883"/>
              <a:gd name="connsiteY2" fmla="*/ 1604777 h 2913537"/>
              <a:gd name="connsiteX3" fmla="*/ 518274 w 4796883"/>
              <a:gd name="connsiteY3" fmla="*/ 2507128 h 2913537"/>
              <a:gd name="connsiteX4" fmla="*/ 2379594 w 4796883"/>
              <a:gd name="connsiteY4" fmla="*/ 2913314 h 2913537"/>
              <a:gd name="connsiteX5" fmla="*/ 4054890 w 4796883"/>
              <a:gd name="connsiteY5" fmla="*/ 2460547 h 2913537"/>
              <a:gd name="connsiteX6" fmla="*/ 4732134 w 4796883"/>
              <a:gd name="connsiteY6" fmla="*/ 1573383 h 2913537"/>
              <a:gd name="connsiteX7" fmla="*/ 4480674 w 4796883"/>
              <a:gd name="connsiteY7" fmla="*/ 169970 h 2913537"/>
              <a:gd name="connsiteX8" fmla="*/ 1966074 w 4796883"/>
              <a:gd name="connsiteY8" fmla="*/ 33702 h 2913537"/>
              <a:gd name="connsiteX0" fmla="*/ 1966074 w 4796883"/>
              <a:gd name="connsiteY0" fmla="*/ 33702 h 2921026"/>
              <a:gd name="connsiteX1" fmla="*/ 487794 w 4796883"/>
              <a:gd name="connsiteY1" fmla="*/ 254507 h 2921026"/>
              <a:gd name="connsiteX2" fmla="*/ 114 w 4796883"/>
              <a:gd name="connsiteY2" fmla="*/ 1604777 h 2921026"/>
              <a:gd name="connsiteX3" fmla="*/ 518274 w 4796883"/>
              <a:gd name="connsiteY3" fmla="*/ 2507128 h 2921026"/>
              <a:gd name="connsiteX4" fmla="*/ 2379594 w 4796883"/>
              <a:gd name="connsiteY4" fmla="*/ 2913314 h 2921026"/>
              <a:gd name="connsiteX5" fmla="*/ 3406755 w 4796883"/>
              <a:gd name="connsiteY5" fmla="*/ 2749969 h 2921026"/>
              <a:gd name="connsiteX6" fmla="*/ 4054890 w 4796883"/>
              <a:gd name="connsiteY6" fmla="*/ 2460547 h 2921026"/>
              <a:gd name="connsiteX7" fmla="*/ 4732134 w 4796883"/>
              <a:gd name="connsiteY7" fmla="*/ 1573383 h 2921026"/>
              <a:gd name="connsiteX8" fmla="*/ 4480674 w 4796883"/>
              <a:gd name="connsiteY8" fmla="*/ 169970 h 2921026"/>
              <a:gd name="connsiteX9" fmla="*/ 1966074 w 4796883"/>
              <a:gd name="connsiteY9" fmla="*/ 33702 h 2921026"/>
              <a:gd name="connsiteX0" fmla="*/ 1966074 w 4796883"/>
              <a:gd name="connsiteY0" fmla="*/ 33702 h 3033316"/>
              <a:gd name="connsiteX1" fmla="*/ 487794 w 4796883"/>
              <a:gd name="connsiteY1" fmla="*/ 254507 h 3033316"/>
              <a:gd name="connsiteX2" fmla="*/ 114 w 4796883"/>
              <a:gd name="connsiteY2" fmla="*/ 1604777 h 3033316"/>
              <a:gd name="connsiteX3" fmla="*/ 518274 w 4796883"/>
              <a:gd name="connsiteY3" fmla="*/ 2507128 h 3033316"/>
              <a:gd name="connsiteX4" fmla="*/ 2379594 w 4796883"/>
              <a:gd name="connsiteY4" fmla="*/ 2913314 h 3033316"/>
              <a:gd name="connsiteX5" fmla="*/ 3798602 w 4796883"/>
              <a:gd name="connsiteY5" fmla="*/ 3003732 h 3033316"/>
              <a:gd name="connsiteX6" fmla="*/ 4054890 w 4796883"/>
              <a:gd name="connsiteY6" fmla="*/ 2460547 h 3033316"/>
              <a:gd name="connsiteX7" fmla="*/ 4732134 w 4796883"/>
              <a:gd name="connsiteY7" fmla="*/ 1573383 h 3033316"/>
              <a:gd name="connsiteX8" fmla="*/ 4480674 w 4796883"/>
              <a:gd name="connsiteY8" fmla="*/ 169970 h 3033316"/>
              <a:gd name="connsiteX9" fmla="*/ 1966074 w 4796883"/>
              <a:gd name="connsiteY9" fmla="*/ 33702 h 3033316"/>
              <a:gd name="connsiteX0" fmla="*/ 1966074 w 4796883"/>
              <a:gd name="connsiteY0" fmla="*/ 33702 h 3033316"/>
              <a:gd name="connsiteX1" fmla="*/ 487794 w 4796883"/>
              <a:gd name="connsiteY1" fmla="*/ 254507 h 3033316"/>
              <a:gd name="connsiteX2" fmla="*/ 114 w 4796883"/>
              <a:gd name="connsiteY2" fmla="*/ 1604777 h 3033316"/>
              <a:gd name="connsiteX3" fmla="*/ 518274 w 4796883"/>
              <a:gd name="connsiteY3" fmla="*/ 2507128 h 3033316"/>
              <a:gd name="connsiteX4" fmla="*/ 2379594 w 4796883"/>
              <a:gd name="connsiteY4" fmla="*/ 2913314 h 3033316"/>
              <a:gd name="connsiteX5" fmla="*/ 3798602 w 4796883"/>
              <a:gd name="connsiteY5" fmla="*/ 3003732 h 3033316"/>
              <a:gd name="connsiteX6" fmla="*/ 4271081 w 4796883"/>
              <a:gd name="connsiteY6" fmla="*/ 2342125 h 3033316"/>
              <a:gd name="connsiteX7" fmla="*/ 4732134 w 4796883"/>
              <a:gd name="connsiteY7" fmla="*/ 1573383 h 3033316"/>
              <a:gd name="connsiteX8" fmla="*/ 4480674 w 4796883"/>
              <a:gd name="connsiteY8" fmla="*/ 169970 h 3033316"/>
              <a:gd name="connsiteX9" fmla="*/ 1966074 w 4796883"/>
              <a:gd name="connsiteY9" fmla="*/ 33702 h 3033316"/>
              <a:gd name="connsiteX0" fmla="*/ 1966752 w 4797561"/>
              <a:gd name="connsiteY0" fmla="*/ 33702 h 3025870"/>
              <a:gd name="connsiteX1" fmla="*/ 488472 w 4797561"/>
              <a:gd name="connsiteY1" fmla="*/ 254507 h 3025870"/>
              <a:gd name="connsiteX2" fmla="*/ 792 w 4797561"/>
              <a:gd name="connsiteY2" fmla="*/ 1604777 h 3025870"/>
              <a:gd name="connsiteX3" fmla="*/ 573000 w 4797561"/>
              <a:gd name="connsiteY3" fmla="*/ 2845478 h 3025870"/>
              <a:gd name="connsiteX4" fmla="*/ 2380272 w 4797561"/>
              <a:gd name="connsiteY4" fmla="*/ 2913314 h 3025870"/>
              <a:gd name="connsiteX5" fmla="*/ 3799280 w 4797561"/>
              <a:gd name="connsiteY5" fmla="*/ 3003732 h 3025870"/>
              <a:gd name="connsiteX6" fmla="*/ 4271759 w 4797561"/>
              <a:gd name="connsiteY6" fmla="*/ 2342125 h 3025870"/>
              <a:gd name="connsiteX7" fmla="*/ 4732812 w 4797561"/>
              <a:gd name="connsiteY7" fmla="*/ 1573383 h 3025870"/>
              <a:gd name="connsiteX8" fmla="*/ 4481352 w 4797561"/>
              <a:gd name="connsiteY8" fmla="*/ 169970 h 3025870"/>
              <a:gd name="connsiteX9" fmla="*/ 1966752 w 4797561"/>
              <a:gd name="connsiteY9" fmla="*/ 33702 h 3025870"/>
              <a:gd name="connsiteX0" fmla="*/ 1966752 w 4797561"/>
              <a:gd name="connsiteY0" fmla="*/ 33702 h 3025872"/>
              <a:gd name="connsiteX1" fmla="*/ 488472 w 4797561"/>
              <a:gd name="connsiteY1" fmla="*/ 254507 h 3025872"/>
              <a:gd name="connsiteX2" fmla="*/ 792 w 4797561"/>
              <a:gd name="connsiteY2" fmla="*/ 1604777 h 3025872"/>
              <a:gd name="connsiteX3" fmla="*/ 573000 w 4797561"/>
              <a:gd name="connsiteY3" fmla="*/ 2845478 h 3025872"/>
              <a:gd name="connsiteX4" fmla="*/ 2380272 w 4797561"/>
              <a:gd name="connsiteY4" fmla="*/ 2913314 h 3025872"/>
              <a:gd name="connsiteX5" fmla="*/ 3799280 w 4797561"/>
              <a:gd name="connsiteY5" fmla="*/ 3003732 h 3025872"/>
              <a:gd name="connsiteX6" fmla="*/ 4325807 w 4797561"/>
              <a:gd name="connsiteY6" fmla="*/ 2443630 h 3025872"/>
              <a:gd name="connsiteX7" fmla="*/ 4732812 w 4797561"/>
              <a:gd name="connsiteY7" fmla="*/ 1573383 h 3025872"/>
              <a:gd name="connsiteX8" fmla="*/ 4481352 w 4797561"/>
              <a:gd name="connsiteY8" fmla="*/ 169970 h 3025872"/>
              <a:gd name="connsiteX9" fmla="*/ 1966752 w 4797561"/>
              <a:gd name="connsiteY9" fmla="*/ 33702 h 3025872"/>
              <a:gd name="connsiteX0" fmla="*/ 1966752 w 4739644"/>
              <a:gd name="connsiteY0" fmla="*/ 33702 h 3025870"/>
              <a:gd name="connsiteX1" fmla="*/ 488472 w 4739644"/>
              <a:gd name="connsiteY1" fmla="*/ 254507 h 3025870"/>
              <a:gd name="connsiteX2" fmla="*/ 792 w 4739644"/>
              <a:gd name="connsiteY2" fmla="*/ 1604777 h 3025870"/>
              <a:gd name="connsiteX3" fmla="*/ 573000 w 4739644"/>
              <a:gd name="connsiteY3" fmla="*/ 2845478 h 3025870"/>
              <a:gd name="connsiteX4" fmla="*/ 2380272 w 4739644"/>
              <a:gd name="connsiteY4" fmla="*/ 2913314 h 3025870"/>
              <a:gd name="connsiteX5" fmla="*/ 3799280 w 4739644"/>
              <a:gd name="connsiteY5" fmla="*/ 3003732 h 3025870"/>
              <a:gd name="connsiteX6" fmla="*/ 4325807 w 4739644"/>
              <a:gd name="connsiteY6" fmla="*/ 2443630 h 3025870"/>
              <a:gd name="connsiteX7" fmla="*/ 4732812 w 4739644"/>
              <a:gd name="connsiteY7" fmla="*/ 1573383 h 3025870"/>
              <a:gd name="connsiteX8" fmla="*/ 4157066 w 4739644"/>
              <a:gd name="connsiteY8" fmla="*/ 169969 h 3025870"/>
              <a:gd name="connsiteX9" fmla="*/ 1966752 w 4739644"/>
              <a:gd name="connsiteY9" fmla="*/ 33702 h 3025870"/>
              <a:gd name="connsiteX0" fmla="*/ 1966752 w 4744103"/>
              <a:gd name="connsiteY0" fmla="*/ 33702 h 3088160"/>
              <a:gd name="connsiteX1" fmla="*/ 488472 w 4744103"/>
              <a:gd name="connsiteY1" fmla="*/ 254507 h 3088160"/>
              <a:gd name="connsiteX2" fmla="*/ 792 w 4744103"/>
              <a:gd name="connsiteY2" fmla="*/ 1604777 h 3088160"/>
              <a:gd name="connsiteX3" fmla="*/ 573000 w 4744103"/>
              <a:gd name="connsiteY3" fmla="*/ 2845478 h 3088160"/>
              <a:gd name="connsiteX4" fmla="*/ 2380272 w 4744103"/>
              <a:gd name="connsiteY4" fmla="*/ 2913314 h 3088160"/>
              <a:gd name="connsiteX5" fmla="*/ 3799280 w 4744103"/>
              <a:gd name="connsiteY5" fmla="*/ 3003732 h 3088160"/>
              <a:gd name="connsiteX6" fmla="*/ 4732812 w 4744103"/>
              <a:gd name="connsiteY6" fmla="*/ 1573383 h 3088160"/>
              <a:gd name="connsiteX7" fmla="*/ 4157066 w 4744103"/>
              <a:gd name="connsiteY7" fmla="*/ 169969 h 3088160"/>
              <a:gd name="connsiteX8" fmla="*/ 1966752 w 4744103"/>
              <a:gd name="connsiteY8" fmla="*/ 33702 h 3088160"/>
              <a:gd name="connsiteX0" fmla="*/ 1966752 w 4744102"/>
              <a:gd name="connsiteY0" fmla="*/ 33702 h 3088160"/>
              <a:gd name="connsiteX1" fmla="*/ 488472 w 4744102"/>
              <a:gd name="connsiteY1" fmla="*/ 254507 h 3088160"/>
              <a:gd name="connsiteX2" fmla="*/ 792 w 4744102"/>
              <a:gd name="connsiteY2" fmla="*/ 1604777 h 3088160"/>
              <a:gd name="connsiteX3" fmla="*/ 573000 w 4744102"/>
              <a:gd name="connsiteY3" fmla="*/ 2845478 h 3088160"/>
              <a:gd name="connsiteX4" fmla="*/ 1907354 w 4744102"/>
              <a:gd name="connsiteY4" fmla="*/ 2913314 h 3088160"/>
              <a:gd name="connsiteX5" fmla="*/ 3799280 w 4744102"/>
              <a:gd name="connsiteY5" fmla="*/ 3003732 h 3088160"/>
              <a:gd name="connsiteX6" fmla="*/ 4732812 w 4744102"/>
              <a:gd name="connsiteY6" fmla="*/ 1573383 h 3088160"/>
              <a:gd name="connsiteX7" fmla="*/ 4157066 w 4744102"/>
              <a:gd name="connsiteY7" fmla="*/ 169969 h 3088160"/>
              <a:gd name="connsiteX8" fmla="*/ 1966752 w 4744102"/>
              <a:gd name="connsiteY8" fmla="*/ 33702 h 3088160"/>
              <a:gd name="connsiteX0" fmla="*/ 1966345 w 4743695"/>
              <a:gd name="connsiteY0" fmla="*/ 33702 h 3084551"/>
              <a:gd name="connsiteX1" fmla="*/ 488065 w 4743695"/>
              <a:gd name="connsiteY1" fmla="*/ 254507 h 3084551"/>
              <a:gd name="connsiteX2" fmla="*/ 385 w 4743695"/>
              <a:gd name="connsiteY2" fmla="*/ 1604777 h 3084551"/>
              <a:gd name="connsiteX3" fmla="*/ 545569 w 4743695"/>
              <a:gd name="connsiteY3" fmla="*/ 2980818 h 3084551"/>
              <a:gd name="connsiteX4" fmla="*/ 1906947 w 4743695"/>
              <a:gd name="connsiteY4" fmla="*/ 2913314 h 3084551"/>
              <a:gd name="connsiteX5" fmla="*/ 3798873 w 4743695"/>
              <a:gd name="connsiteY5" fmla="*/ 3003732 h 3084551"/>
              <a:gd name="connsiteX6" fmla="*/ 4732405 w 4743695"/>
              <a:gd name="connsiteY6" fmla="*/ 1573383 h 3084551"/>
              <a:gd name="connsiteX7" fmla="*/ 4156659 w 4743695"/>
              <a:gd name="connsiteY7" fmla="*/ 169969 h 3084551"/>
              <a:gd name="connsiteX8" fmla="*/ 1966345 w 4743695"/>
              <a:gd name="connsiteY8" fmla="*/ 33702 h 3084551"/>
              <a:gd name="connsiteX0" fmla="*/ 1966345 w 4743695"/>
              <a:gd name="connsiteY0" fmla="*/ 33702 h 3062254"/>
              <a:gd name="connsiteX1" fmla="*/ 488065 w 4743695"/>
              <a:gd name="connsiteY1" fmla="*/ 254507 h 3062254"/>
              <a:gd name="connsiteX2" fmla="*/ 385 w 4743695"/>
              <a:gd name="connsiteY2" fmla="*/ 1604777 h 3062254"/>
              <a:gd name="connsiteX3" fmla="*/ 545569 w 4743695"/>
              <a:gd name="connsiteY3" fmla="*/ 2980818 h 3062254"/>
              <a:gd name="connsiteX4" fmla="*/ 1906947 w 4743695"/>
              <a:gd name="connsiteY4" fmla="*/ 2913314 h 3062254"/>
              <a:gd name="connsiteX5" fmla="*/ 3798873 w 4743695"/>
              <a:gd name="connsiteY5" fmla="*/ 3003732 h 3062254"/>
              <a:gd name="connsiteX6" fmla="*/ 4732405 w 4743695"/>
              <a:gd name="connsiteY6" fmla="*/ 1573383 h 3062254"/>
              <a:gd name="connsiteX7" fmla="*/ 4156659 w 4743695"/>
              <a:gd name="connsiteY7" fmla="*/ 169969 h 3062254"/>
              <a:gd name="connsiteX8" fmla="*/ 1966345 w 4743695"/>
              <a:gd name="connsiteY8" fmla="*/ 33702 h 3062254"/>
              <a:gd name="connsiteX0" fmla="*/ 1966345 w 4743695"/>
              <a:gd name="connsiteY0" fmla="*/ 33702 h 3062256"/>
              <a:gd name="connsiteX1" fmla="*/ 488065 w 4743695"/>
              <a:gd name="connsiteY1" fmla="*/ 254507 h 3062256"/>
              <a:gd name="connsiteX2" fmla="*/ 385 w 4743695"/>
              <a:gd name="connsiteY2" fmla="*/ 1604777 h 3062256"/>
              <a:gd name="connsiteX3" fmla="*/ 545569 w 4743695"/>
              <a:gd name="connsiteY3" fmla="*/ 2980818 h 3062256"/>
              <a:gd name="connsiteX4" fmla="*/ 1906947 w 4743695"/>
              <a:gd name="connsiteY4" fmla="*/ 2913314 h 3062256"/>
              <a:gd name="connsiteX5" fmla="*/ 3798873 w 4743695"/>
              <a:gd name="connsiteY5" fmla="*/ 3003732 h 3062256"/>
              <a:gd name="connsiteX6" fmla="*/ 4732405 w 4743695"/>
              <a:gd name="connsiteY6" fmla="*/ 1573383 h 3062256"/>
              <a:gd name="connsiteX7" fmla="*/ 4156659 w 4743695"/>
              <a:gd name="connsiteY7" fmla="*/ 169969 h 3062256"/>
              <a:gd name="connsiteX8" fmla="*/ 1966345 w 4743695"/>
              <a:gd name="connsiteY8" fmla="*/ 33702 h 3062256"/>
              <a:gd name="connsiteX0" fmla="*/ 1966345 w 4743695"/>
              <a:gd name="connsiteY0" fmla="*/ 33702 h 3158150"/>
              <a:gd name="connsiteX1" fmla="*/ 488065 w 4743695"/>
              <a:gd name="connsiteY1" fmla="*/ 254507 h 3158150"/>
              <a:gd name="connsiteX2" fmla="*/ 385 w 4743695"/>
              <a:gd name="connsiteY2" fmla="*/ 1604777 h 3158150"/>
              <a:gd name="connsiteX3" fmla="*/ 545569 w 4743695"/>
              <a:gd name="connsiteY3" fmla="*/ 2980818 h 3158150"/>
              <a:gd name="connsiteX4" fmla="*/ 1906947 w 4743695"/>
              <a:gd name="connsiteY4" fmla="*/ 2913314 h 3158150"/>
              <a:gd name="connsiteX5" fmla="*/ 3798873 w 4743695"/>
              <a:gd name="connsiteY5" fmla="*/ 3003732 h 3158150"/>
              <a:gd name="connsiteX6" fmla="*/ 4732405 w 4743695"/>
              <a:gd name="connsiteY6" fmla="*/ 1573383 h 3158150"/>
              <a:gd name="connsiteX7" fmla="*/ 4156659 w 4743695"/>
              <a:gd name="connsiteY7" fmla="*/ 169969 h 3158150"/>
              <a:gd name="connsiteX8" fmla="*/ 1966345 w 4743695"/>
              <a:gd name="connsiteY8" fmla="*/ 33702 h 3158150"/>
              <a:gd name="connsiteX0" fmla="*/ 1966345 w 4743695"/>
              <a:gd name="connsiteY0" fmla="*/ 33702 h 3069157"/>
              <a:gd name="connsiteX1" fmla="*/ 488065 w 4743695"/>
              <a:gd name="connsiteY1" fmla="*/ 254507 h 3069157"/>
              <a:gd name="connsiteX2" fmla="*/ 385 w 4743695"/>
              <a:gd name="connsiteY2" fmla="*/ 1604777 h 3069157"/>
              <a:gd name="connsiteX3" fmla="*/ 545569 w 4743695"/>
              <a:gd name="connsiteY3" fmla="*/ 2980818 h 3069157"/>
              <a:gd name="connsiteX4" fmla="*/ 1906947 w 4743695"/>
              <a:gd name="connsiteY4" fmla="*/ 2913314 h 3069157"/>
              <a:gd name="connsiteX5" fmla="*/ 3961016 w 4743695"/>
              <a:gd name="connsiteY5" fmla="*/ 2766887 h 3069157"/>
              <a:gd name="connsiteX6" fmla="*/ 4732405 w 4743695"/>
              <a:gd name="connsiteY6" fmla="*/ 1573383 h 3069157"/>
              <a:gd name="connsiteX7" fmla="*/ 4156659 w 4743695"/>
              <a:gd name="connsiteY7" fmla="*/ 169969 h 3069157"/>
              <a:gd name="connsiteX8" fmla="*/ 1966345 w 4743695"/>
              <a:gd name="connsiteY8" fmla="*/ 33702 h 3069157"/>
              <a:gd name="connsiteX0" fmla="*/ 1966345 w 4743695"/>
              <a:gd name="connsiteY0" fmla="*/ 33702 h 3066288"/>
              <a:gd name="connsiteX1" fmla="*/ 488065 w 4743695"/>
              <a:gd name="connsiteY1" fmla="*/ 254507 h 3066288"/>
              <a:gd name="connsiteX2" fmla="*/ 385 w 4743695"/>
              <a:gd name="connsiteY2" fmla="*/ 1604777 h 3066288"/>
              <a:gd name="connsiteX3" fmla="*/ 545569 w 4743695"/>
              <a:gd name="connsiteY3" fmla="*/ 2980818 h 3066288"/>
              <a:gd name="connsiteX4" fmla="*/ 1906947 w 4743695"/>
              <a:gd name="connsiteY4" fmla="*/ 2913314 h 3066288"/>
              <a:gd name="connsiteX5" fmla="*/ 4201638 w 4743695"/>
              <a:gd name="connsiteY5" fmla="*/ 2861625 h 3066288"/>
              <a:gd name="connsiteX6" fmla="*/ 4732405 w 4743695"/>
              <a:gd name="connsiteY6" fmla="*/ 1573383 h 3066288"/>
              <a:gd name="connsiteX7" fmla="*/ 4156659 w 4743695"/>
              <a:gd name="connsiteY7" fmla="*/ 169969 h 3066288"/>
              <a:gd name="connsiteX8" fmla="*/ 1966345 w 4743695"/>
              <a:gd name="connsiteY8" fmla="*/ 33702 h 3066288"/>
              <a:gd name="connsiteX0" fmla="*/ 1966345 w 4738424"/>
              <a:gd name="connsiteY0" fmla="*/ 4943 h 3037529"/>
              <a:gd name="connsiteX1" fmla="*/ 488065 w 4738424"/>
              <a:gd name="connsiteY1" fmla="*/ 225748 h 3037529"/>
              <a:gd name="connsiteX2" fmla="*/ 385 w 4738424"/>
              <a:gd name="connsiteY2" fmla="*/ 1576018 h 3037529"/>
              <a:gd name="connsiteX3" fmla="*/ 545569 w 4738424"/>
              <a:gd name="connsiteY3" fmla="*/ 2952059 h 3037529"/>
              <a:gd name="connsiteX4" fmla="*/ 1906947 w 4738424"/>
              <a:gd name="connsiteY4" fmla="*/ 2884555 h 3037529"/>
              <a:gd name="connsiteX5" fmla="*/ 4201638 w 4738424"/>
              <a:gd name="connsiteY5" fmla="*/ 2832866 h 3037529"/>
              <a:gd name="connsiteX6" fmla="*/ 4732405 w 4738424"/>
              <a:gd name="connsiteY6" fmla="*/ 1544624 h 3037529"/>
              <a:gd name="connsiteX7" fmla="*/ 3938953 w 4738424"/>
              <a:gd name="connsiteY7" fmla="*/ 263016 h 3037529"/>
              <a:gd name="connsiteX8" fmla="*/ 1966345 w 4738424"/>
              <a:gd name="connsiteY8" fmla="*/ 4943 h 3037529"/>
              <a:gd name="connsiteX0" fmla="*/ 2069507 w 4738249"/>
              <a:gd name="connsiteY0" fmla="*/ 269 h 3195263"/>
              <a:gd name="connsiteX1" fmla="*/ 488104 w 4738249"/>
              <a:gd name="connsiteY1" fmla="*/ 383482 h 3195263"/>
              <a:gd name="connsiteX2" fmla="*/ 424 w 4738249"/>
              <a:gd name="connsiteY2" fmla="*/ 1733752 h 3195263"/>
              <a:gd name="connsiteX3" fmla="*/ 545608 w 4738249"/>
              <a:gd name="connsiteY3" fmla="*/ 3109793 h 3195263"/>
              <a:gd name="connsiteX4" fmla="*/ 1906986 w 4738249"/>
              <a:gd name="connsiteY4" fmla="*/ 3042289 h 3195263"/>
              <a:gd name="connsiteX5" fmla="*/ 4201677 w 4738249"/>
              <a:gd name="connsiteY5" fmla="*/ 2990600 h 3195263"/>
              <a:gd name="connsiteX6" fmla="*/ 4732444 w 4738249"/>
              <a:gd name="connsiteY6" fmla="*/ 1702358 h 3195263"/>
              <a:gd name="connsiteX7" fmla="*/ 3938992 w 4738249"/>
              <a:gd name="connsiteY7" fmla="*/ 420750 h 3195263"/>
              <a:gd name="connsiteX8" fmla="*/ 2069507 w 4738249"/>
              <a:gd name="connsiteY8" fmla="*/ 269 h 3195263"/>
              <a:gd name="connsiteX0" fmla="*/ 2069507 w 4557687"/>
              <a:gd name="connsiteY0" fmla="*/ 269 h 3195263"/>
              <a:gd name="connsiteX1" fmla="*/ 488104 w 4557687"/>
              <a:gd name="connsiteY1" fmla="*/ 383482 h 3195263"/>
              <a:gd name="connsiteX2" fmla="*/ 424 w 4557687"/>
              <a:gd name="connsiteY2" fmla="*/ 1733752 h 3195263"/>
              <a:gd name="connsiteX3" fmla="*/ 545608 w 4557687"/>
              <a:gd name="connsiteY3" fmla="*/ 3109793 h 3195263"/>
              <a:gd name="connsiteX4" fmla="*/ 1906986 w 4557687"/>
              <a:gd name="connsiteY4" fmla="*/ 3042289 h 3195263"/>
              <a:gd name="connsiteX5" fmla="*/ 4201677 w 4557687"/>
              <a:gd name="connsiteY5" fmla="*/ 2990600 h 3195263"/>
              <a:gd name="connsiteX6" fmla="*/ 4549113 w 4557687"/>
              <a:gd name="connsiteY6" fmla="*/ 1702359 h 3195263"/>
              <a:gd name="connsiteX7" fmla="*/ 3938992 w 4557687"/>
              <a:gd name="connsiteY7" fmla="*/ 420750 h 3195263"/>
              <a:gd name="connsiteX8" fmla="*/ 2069507 w 4557687"/>
              <a:gd name="connsiteY8" fmla="*/ 269 h 3195263"/>
              <a:gd name="connsiteX0" fmla="*/ 2069507 w 4554331"/>
              <a:gd name="connsiteY0" fmla="*/ 269 h 3195263"/>
              <a:gd name="connsiteX1" fmla="*/ 488104 w 4554331"/>
              <a:gd name="connsiteY1" fmla="*/ 383482 h 3195263"/>
              <a:gd name="connsiteX2" fmla="*/ 424 w 4554331"/>
              <a:gd name="connsiteY2" fmla="*/ 1733752 h 3195263"/>
              <a:gd name="connsiteX3" fmla="*/ 545608 w 4554331"/>
              <a:gd name="connsiteY3" fmla="*/ 3109793 h 3195263"/>
              <a:gd name="connsiteX4" fmla="*/ 1906986 w 4554331"/>
              <a:gd name="connsiteY4" fmla="*/ 3042289 h 3195263"/>
              <a:gd name="connsiteX5" fmla="*/ 4201677 w 4554331"/>
              <a:gd name="connsiteY5" fmla="*/ 2990600 h 3195263"/>
              <a:gd name="connsiteX6" fmla="*/ 4549113 w 4554331"/>
              <a:gd name="connsiteY6" fmla="*/ 1702359 h 3195263"/>
              <a:gd name="connsiteX7" fmla="*/ 3732744 w 4554331"/>
              <a:gd name="connsiteY7" fmla="*/ 420750 h 3195263"/>
              <a:gd name="connsiteX8" fmla="*/ 2069507 w 4554331"/>
              <a:gd name="connsiteY8" fmla="*/ 269 h 3195263"/>
              <a:gd name="connsiteX0" fmla="*/ 2069507 w 4554330"/>
              <a:gd name="connsiteY0" fmla="*/ 269 h 3193303"/>
              <a:gd name="connsiteX1" fmla="*/ 488104 w 4554330"/>
              <a:gd name="connsiteY1" fmla="*/ 383482 h 3193303"/>
              <a:gd name="connsiteX2" fmla="*/ 424 w 4554330"/>
              <a:gd name="connsiteY2" fmla="*/ 1733752 h 3193303"/>
              <a:gd name="connsiteX3" fmla="*/ 545608 w 4554330"/>
              <a:gd name="connsiteY3" fmla="*/ 3109793 h 3193303"/>
              <a:gd name="connsiteX4" fmla="*/ 1906986 w 4554330"/>
              <a:gd name="connsiteY4" fmla="*/ 3042289 h 3193303"/>
              <a:gd name="connsiteX5" fmla="*/ 4006887 w 4554330"/>
              <a:gd name="connsiteY5" fmla="*/ 3058270 h 3193303"/>
              <a:gd name="connsiteX6" fmla="*/ 4549113 w 4554330"/>
              <a:gd name="connsiteY6" fmla="*/ 1702359 h 3193303"/>
              <a:gd name="connsiteX7" fmla="*/ 3732744 w 4554330"/>
              <a:gd name="connsiteY7" fmla="*/ 420750 h 3193303"/>
              <a:gd name="connsiteX8" fmla="*/ 2069507 w 4554330"/>
              <a:gd name="connsiteY8" fmla="*/ 269 h 3193303"/>
              <a:gd name="connsiteX0" fmla="*/ 2069507 w 4452239"/>
              <a:gd name="connsiteY0" fmla="*/ 269 h 3193303"/>
              <a:gd name="connsiteX1" fmla="*/ 488104 w 4452239"/>
              <a:gd name="connsiteY1" fmla="*/ 383482 h 3193303"/>
              <a:gd name="connsiteX2" fmla="*/ 424 w 4452239"/>
              <a:gd name="connsiteY2" fmla="*/ 1733752 h 3193303"/>
              <a:gd name="connsiteX3" fmla="*/ 545608 w 4452239"/>
              <a:gd name="connsiteY3" fmla="*/ 3109793 h 3193303"/>
              <a:gd name="connsiteX4" fmla="*/ 1906986 w 4452239"/>
              <a:gd name="connsiteY4" fmla="*/ 3042289 h 3193303"/>
              <a:gd name="connsiteX5" fmla="*/ 4006887 w 4452239"/>
              <a:gd name="connsiteY5" fmla="*/ 3058270 h 3193303"/>
              <a:gd name="connsiteX6" fmla="*/ 4445989 w 4452239"/>
              <a:gd name="connsiteY6" fmla="*/ 1742961 h 3193303"/>
              <a:gd name="connsiteX7" fmla="*/ 3732744 w 4452239"/>
              <a:gd name="connsiteY7" fmla="*/ 420750 h 3193303"/>
              <a:gd name="connsiteX8" fmla="*/ 2069507 w 4452239"/>
              <a:gd name="connsiteY8" fmla="*/ 269 h 3193303"/>
              <a:gd name="connsiteX0" fmla="*/ 2069507 w 4445989"/>
              <a:gd name="connsiteY0" fmla="*/ 269 h 3193303"/>
              <a:gd name="connsiteX1" fmla="*/ 488104 w 4445989"/>
              <a:gd name="connsiteY1" fmla="*/ 383482 h 3193303"/>
              <a:gd name="connsiteX2" fmla="*/ 424 w 4445989"/>
              <a:gd name="connsiteY2" fmla="*/ 1733752 h 3193303"/>
              <a:gd name="connsiteX3" fmla="*/ 545608 w 4445989"/>
              <a:gd name="connsiteY3" fmla="*/ 3109793 h 3193303"/>
              <a:gd name="connsiteX4" fmla="*/ 1906986 w 4445989"/>
              <a:gd name="connsiteY4" fmla="*/ 3042289 h 3193303"/>
              <a:gd name="connsiteX5" fmla="*/ 4006887 w 4445989"/>
              <a:gd name="connsiteY5" fmla="*/ 3058270 h 3193303"/>
              <a:gd name="connsiteX6" fmla="*/ 4445989 w 4445989"/>
              <a:gd name="connsiteY6" fmla="*/ 1742961 h 3193303"/>
              <a:gd name="connsiteX7" fmla="*/ 3732744 w 4445989"/>
              <a:gd name="connsiteY7" fmla="*/ 420750 h 3193303"/>
              <a:gd name="connsiteX8" fmla="*/ 2069507 w 4445989"/>
              <a:gd name="connsiteY8" fmla="*/ 269 h 3193303"/>
              <a:gd name="connsiteX0" fmla="*/ 2069507 w 4475393"/>
              <a:gd name="connsiteY0" fmla="*/ 269 h 3193303"/>
              <a:gd name="connsiteX1" fmla="*/ 488104 w 4475393"/>
              <a:gd name="connsiteY1" fmla="*/ 383482 h 3193303"/>
              <a:gd name="connsiteX2" fmla="*/ 424 w 4475393"/>
              <a:gd name="connsiteY2" fmla="*/ 1733752 h 3193303"/>
              <a:gd name="connsiteX3" fmla="*/ 545608 w 4475393"/>
              <a:gd name="connsiteY3" fmla="*/ 3109793 h 3193303"/>
              <a:gd name="connsiteX4" fmla="*/ 1906986 w 4475393"/>
              <a:gd name="connsiteY4" fmla="*/ 3042289 h 3193303"/>
              <a:gd name="connsiteX5" fmla="*/ 4006887 w 4475393"/>
              <a:gd name="connsiteY5" fmla="*/ 3058270 h 3193303"/>
              <a:gd name="connsiteX6" fmla="*/ 4445989 w 4475393"/>
              <a:gd name="connsiteY6" fmla="*/ 1742961 h 3193303"/>
              <a:gd name="connsiteX7" fmla="*/ 3732744 w 4475393"/>
              <a:gd name="connsiteY7" fmla="*/ 420750 h 3193303"/>
              <a:gd name="connsiteX8" fmla="*/ 2069507 w 4475393"/>
              <a:gd name="connsiteY8" fmla="*/ 269 h 3193303"/>
              <a:gd name="connsiteX0" fmla="*/ 2069507 w 4549070"/>
              <a:gd name="connsiteY0" fmla="*/ 269 h 3193303"/>
              <a:gd name="connsiteX1" fmla="*/ 488104 w 4549070"/>
              <a:gd name="connsiteY1" fmla="*/ 383482 h 3193303"/>
              <a:gd name="connsiteX2" fmla="*/ 424 w 4549070"/>
              <a:gd name="connsiteY2" fmla="*/ 1733752 h 3193303"/>
              <a:gd name="connsiteX3" fmla="*/ 545608 w 4549070"/>
              <a:gd name="connsiteY3" fmla="*/ 3109793 h 3193303"/>
              <a:gd name="connsiteX4" fmla="*/ 1906986 w 4549070"/>
              <a:gd name="connsiteY4" fmla="*/ 3042289 h 3193303"/>
              <a:gd name="connsiteX5" fmla="*/ 4006887 w 4549070"/>
              <a:gd name="connsiteY5" fmla="*/ 3058270 h 3193303"/>
              <a:gd name="connsiteX6" fmla="*/ 4526196 w 4549070"/>
              <a:gd name="connsiteY6" fmla="*/ 1742961 h 3193303"/>
              <a:gd name="connsiteX7" fmla="*/ 3732744 w 4549070"/>
              <a:gd name="connsiteY7" fmla="*/ 420750 h 3193303"/>
              <a:gd name="connsiteX8" fmla="*/ 2069507 w 4549070"/>
              <a:gd name="connsiteY8" fmla="*/ 269 h 3193303"/>
              <a:gd name="connsiteX0" fmla="*/ 2069507 w 4528648"/>
              <a:gd name="connsiteY0" fmla="*/ 269 h 3193303"/>
              <a:gd name="connsiteX1" fmla="*/ 488104 w 4528648"/>
              <a:gd name="connsiteY1" fmla="*/ 383482 h 3193303"/>
              <a:gd name="connsiteX2" fmla="*/ 424 w 4528648"/>
              <a:gd name="connsiteY2" fmla="*/ 1733752 h 3193303"/>
              <a:gd name="connsiteX3" fmla="*/ 545608 w 4528648"/>
              <a:gd name="connsiteY3" fmla="*/ 3109793 h 3193303"/>
              <a:gd name="connsiteX4" fmla="*/ 1906986 w 4528648"/>
              <a:gd name="connsiteY4" fmla="*/ 3042289 h 3193303"/>
              <a:gd name="connsiteX5" fmla="*/ 4006887 w 4528648"/>
              <a:gd name="connsiteY5" fmla="*/ 3058270 h 3193303"/>
              <a:gd name="connsiteX6" fmla="*/ 4526196 w 4528648"/>
              <a:gd name="connsiteY6" fmla="*/ 1742961 h 3193303"/>
              <a:gd name="connsiteX7" fmla="*/ 3732744 w 4528648"/>
              <a:gd name="connsiteY7" fmla="*/ 420750 h 3193303"/>
              <a:gd name="connsiteX8" fmla="*/ 2069507 w 4528648"/>
              <a:gd name="connsiteY8" fmla="*/ 269 h 3193303"/>
              <a:gd name="connsiteX0" fmla="*/ 2069507 w 4528649"/>
              <a:gd name="connsiteY0" fmla="*/ 67 h 3193101"/>
              <a:gd name="connsiteX1" fmla="*/ 488104 w 4528649"/>
              <a:gd name="connsiteY1" fmla="*/ 383280 h 3193101"/>
              <a:gd name="connsiteX2" fmla="*/ 424 w 4528649"/>
              <a:gd name="connsiteY2" fmla="*/ 1733550 h 3193101"/>
              <a:gd name="connsiteX3" fmla="*/ 545608 w 4528649"/>
              <a:gd name="connsiteY3" fmla="*/ 3109591 h 3193101"/>
              <a:gd name="connsiteX4" fmla="*/ 1906986 w 4528649"/>
              <a:gd name="connsiteY4" fmla="*/ 3042087 h 3193101"/>
              <a:gd name="connsiteX5" fmla="*/ 4006887 w 4528649"/>
              <a:gd name="connsiteY5" fmla="*/ 3058068 h 3193101"/>
              <a:gd name="connsiteX6" fmla="*/ 4526196 w 4528649"/>
              <a:gd name="connsiteY6" fmla="*/ 1742759 h 3193101"/>
              <a:gd name="connsiteX7" fmla="*/ 3881713 w 4528649"/>
              <a:gd name="connsiteY7" fmla="*/ 401102 h 3193101"/>
              <a:gd name="connsiteX8" fmla="*/ 2069507 w 4528649"/>
              <a:gd name="connsiteY8" fmla="*/ 67 h 3193101"/>
              <a:gd name="connsiteX0" fmla="*/ 2069507 w 4528649"/>
              <a:gd name="connsiteY0" fmla="*/ 267 h 3193301"/>
              <a:gd name="connsiteX1" fmla="*/ 488104 w 4528649"/>
              <a:gd name="connsiteY1" fmla="*/ 383480 h 3193301"/>
              <a:gd name="connsiteX2" fmla="*/ 424 w 4528649"/>
              <a:gd name="connsiteY2" fmla="*/ 1733750 h 3193301"/>
              <a:gd name="connsiteX3" fmla="*/ 545608 w 4528649"/>
              <a:gd name="connsiteY3" fmla="*/ 3109791 h 3193301"/>
              <a:gd name="connsiteX4" fmla="*/ 1906986 w 4528649"/>
              <a:gd name="connsiteY4" fmla="*/ 3042287 h 3193301"/>
              <a:gd name="connsiteX5" fmla="*/ 4006887 w 4528649"/>
              <a:gd name="connsiteY5" fmla="*/ 3058268 h 3193301"/>
              <a:gd name="connsiteX6" fmla="*/ 4526196 w 4528649"/>
              <a:gd name="connsiteY6" fmla="*/ 1742959 h 3193301"/>
              <a:gd name="connsiteX7" fmla="*/ 3905548 w 4528649"/>
              <a:gd name="connsiteY7" fmla="*/ 352686 h 3193301"/>
              <a:gd name="connsiteX8" fmla="*/ 2069507 w 4528649"/>
              <a:gd name="connsiteY8" fmla="*/ 267 h 3193301"/>
              <a:gd name="connsiteX0" fmla="*/ 2069507 w 4476096"/>
              <a:gd name="connsiteY0" fmla="*/ 166 h 3193200"/>
              <a:gd name="connsiteX1" fmla="*/ 488104 w 4476096"/>
              <a:gd name="connsiteY1" fmla="*/ 383379 h 3193200"/>
              <a:gd name="connsiteX2" fmla="*/ 424 w 4476096"/>
              <a:gd name="connsiteY2" fmla="*/ 1733649 h 3193200"/>
              <a:gd name="connsiteX3" fmla="*/ 545608 w 4476096"/>
              <a:gd name="connsiteY3" fmla="*/ 3109690 h 3193200"/>
              <a:gd name="connsiteX4" fmla="*/ 1906986 w 4476096"/>
              <a:gd name="connsiteY4" fmla="*/ 3042186 h 3193200"/>
              <a:gd name="connsiteX5" fmla="*/ 4006887 w 4476096"/>
              <a:gd name="connsiteY5" fmla="*/ 3058167 h 3193200"/>
              <a:gd name="connsiteX6" fmla="*/ 4472567 w 4476096"/>
              <a:gd name="connsiteY6" fmla="*/ 1460886 h 3193200"/>
              <a:gd name="connsiteX7" fmla="*/ 3905548 w 4476096"/>
              <a:gd name="connsiteY7" fmla="*/ 352585 h 3193200"/>
              <a:gd name="connsiteX8" fmla="*/ 2069507 w 4476096"/>
              <a:gd name="connsiteY8" fmla="*/ 166 h 3193200"/>
              <a:gd name="connsiteX0" fmla="*/ 2069507 w 4474366"/>
              <a:gd name="connsiteY0" fmla="*/ 166 h 3193113"/>
              <a:gd name="connsiteX1" fmla="*/ 488104 w 4474366"/>
              <a:gd name="connsiteY1" fmla="*/ 383379 h 3193113"/>
              <a:gd name="connsiteX2" fmla="*/ 424 w 4474366"/>
              <a:gd name="connsiteY2" fmla="*/ 1733649 h 3193113"/>
              <a:gd name="connsiteX3" fmla="*/ 545608 w 4474366"/>
              <a:gd name="connsiteY3" fmla="*/ 3109690 h 3193113"/>
              <a:gd name="connsiteX4" fmla="*/ 1906986 w 4474366"/>
              <a:gd name="connsiteY4" fmla="*/ 3042186 h 3193113"/>
              <a:gd name="connsiteX5" fmla="*/ 3911547 w 4474366"/>
              <a:gd name="connsiteY5" fmla="*/ 3087337 h 3193113"/>
              <a:gd name="connsiteX6" fmla="*/ 4472567 w 4474366"/>
              <a:gd name="connsiteY6" fmla="*/ 1460886 h 3193113"/>
              <a:gd name="connsiteX7" fmla="*/ 3905548 w 4474366"/>
              <a:gd name="connsiteY7" fmla="*/ 352585 h 3193113"/>
              <a:gd name="connsiteX8" fmla="*/ 2069507 w 4474366"/>
              <a:gd name="connsiteY8" fmla="*/ 166 h 3193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74366" h="3193113">
                <a:moveTo>
                  <a:pt x="2069507" y="166"/>
                </a:moveTo>
                <a:cubicBezTo>
                  <a:pt x="1499933" y="5298"/>
                  <a:pt x="832951" y="94465"/>
                  <a:pt x="488104" y="383379"/>
                </a:cubicBezTo>
                <a:cubicBezTo>
                  <a:pt x="143257" y="672293"/>
                  <a:pt x="-9160" y="1279264"/>
                  <a:pt x="424" y="1733649"/>
                </a:cubicBezTo>
                <a:cubicBezTo>
                  <a:pt x="10008" y="2188034"/>
                  <a:pt x="227848" y="2891601"/>
                  <a:pt x="545608" y="3109690"/>
                </a:cubicBezTo>
                <a:cubicBezTo>
                  <a:pt x="863368" y="3327779"/>
                  <a:pt x="1345996" y="3045911"/>
                  <a:pt x="1906986" y="3042186"/>
                </a:cubicBezTo>
                <a:cubicBezTo>
                  <a:pt x="2467976" y="3038461"/>
                  <a:pt x="3483950" y="3350887"/>
                  <a:pt x="3911547" y="3087337"/>
                </a:cubicBezTo>
                <a:cubicBezTo>
                  <a:pt x="4339144" y="2823787"/>
                  <a:pt x="4493143" y="1933180"/>
                  <a:pt x="4472567" y="1460886"/>
                </a:cubicBezTo>
                <a:cubicBezTo>
                  <a:pt x="4451991" y="988592"/>
                  <a:pt x="4306058" y="596038"/>
                  <a:pt x="3905548" y="352585"/>
                </a:cubicBezTo>
                <a:cubicBezTo>
                  <a:pt x="3505038" y="109132"/>
                  <a:pt x="2639081" y="-4966"/>
                  <a:pt x="2069507" y="166"/>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2376000" rIns="576000"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sv-SE" sz="3200" b="1">
              <a:solidFill>
                <a:schemeClr val="tx1"/>
              </a:solidFill>
              <a:latin typeface="+mj-lt"/>
            </a:endParaRPr>
          </a:p>
        </p:txBody>
      </p:sp>
      <p:sp>
        <p:nvSpPr>
          <p:cNvPr id="4" name="Frihandsfigur: Form 3">
            <a:extLst>
              <a:ext uri="{FF2B5EF4-FFF2-40B4-BE49-F238E27FC236}">
                <a16:creationId xmlns:a16="http://schemas.microsoft.com/office/drawing/2014/main" id="{06EC19FF-8184-8CA1-FD67-6C2AC5DB84D2}"/>
              </a:ext>
            </a:extLst>
          </p:cNvPr>
          <p:cNvSpPr/>
          <p:nvPr/>
        </p:nvSpPr>
        <p:spPr>
          <a:xfrm>
            <a:off x="593619" y="3813342"/>
            <a:ext cx="5940531" cy="2649027"/>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22302 h 2660219"/>
              <a:gd name="connsiteX1" fmla="*/ 487794 w 4796883"/>
              <a:gd name="connsiteY1" fmla="*/ 243107 h 2660219"/>
              <a:gd name="connsiteX2" fmla="*/ 114 w 4796883"/>
              <a:gd name="connsiteY2" fmla="*/ 1593377 h 2660219"/>
              <a:gd name="connsiteX3" fmla="*/ 518274 w 4796883"/>
              <a:gd name="connsiteY3" fmla="*/ 2495728 h 2660219"/>
              <a:gd name="connsiteX4" fmla="*/ 2514714 w 4796883"/>
              <a:gd name="connsiteY4" fmla="*/ 2462057 h 2660219"/>
              <a:gd name="connsiteX5" fmla="*/ 4419714 w 4796883"/>
              <a:gd name="connsiteY5" fmla="*/ 2601404 h 2660219"/>
              <a:gd name="connsiteX6" fmla="*/ 4732134 w 4796883"/>
              <a:gd name="connsiteY6" fmla="*/ 1356420 h 2660219"/>
              <a:gd name="connsiteX7" fmla="*/ 4480674 w 4796883"/>
              <a:gd name="connsiteY7" fmla="*/ 158570 h 2660219"/>
              <a:gd name="connsiteX8" fmla="*/ 1966074 w 4796883"/>
              <a:gd name="connsiteY8" fmla="*/ 22302 h 2660219"/>
              <a:gd name="connsiteX0" fmla="*/ 1966074 w 4780987"/>
              <a:gd name="connsiteY0" fmla="*/ 22302 h 2660219"/>
              <a:gd name="connsiteX1" fmla="*/ 487794 w 4780987"/>
              <a:gd name="connsiteY1" fmla="*/ 243107 h 2660219"/>
              <a:gd name="connsiteX2" fmla="*/ 114 w 4780987"/>
              <a:gd name="connsiteY2" fmla="*/ 1593377 h 2660219"/>
              <a:gd name="connsiteX3" fmla="*/ 518274 w 4780987"/>
              <a:gd name="connsiteY3" fmla="*/ 2495728 h 2660219"/>
              <a:gd name="connsiteX4" fmla="*/ 2514714 w 4780987"/>
              <a:gd name="connsiteY4" fmla="*/ 2462057 h 2660219"/>
              <a:gd name="connsiteX5" fmla="*/ 4460251 w 4780987"/>
              <a:gd name="connsiteY5" fmla="*/ 2601404 h 2660219"/>
              <a:gd name="connsiteX6" fmla="*/ 4732134 w 4780987"/>
              <a:gd name="connsiteY6" fmla="*/ 1356420 h 2660219"/>
              <a:gd name="connsiteX7" fmla="*/ 4480674 w 4780987"/>
              <a:gd name="connsiteY7" fmla="*/ 158570 h 2660219"/>
              <a:gd name="connsiteX8" fmla="*/ 1966074 w 4780987"/>
              <a:gd name="connsiteY8" fmla="*/ 22302 h 2660219"/>
              <a:gd name="connsiteX0" fmla="*/ 1966074 w 4780987"/>
              <a:gd name="connsiteY0" fmla="*/ 2160 h 2786908"/>
              <a:gd name="connsiteX1" fmla="*/ 487794 w 4780987"/>
              <a:gd name="connsiteY1" fmla="*/ 369796 h 2786908"/>
              <a:gd name="connsiteX2" fmla="*/ 114 w 4780987"/>
              <a:gd name="connsiteY2" fmla="*/ 1720066 h 2786908"/>
              <a:gd name="connsiteX3" fmla="*/ 518274 w 4780987"/>
              <a:gd name="connsiteY3" fmla="*/ 2622417 h 2786908"/>
              <a:gd name="connsiteX4" fmla="*/ 2514714 w 4780987"/>
              <a:gd name="connsiteY4" fmla="*/ 2588746 h 2786908"/>
              <a:gd name="connsiteX5" fmla="*/ 4460251 w 4780987"/>
              <a:gd name="connsiteY5" fmla="*/ 2728093 h 2786908"/>
              <a:gd name="connsiteX6" fmla="*/ 4732134 w 4780987"/>
              <a:gd name="connsiteY6" fmla="*/ 1483109 h 2786908"/>
              <a:gd name="connsiteX7" fmla="*/ 4480674 w 4780987"/>
              <a:gd name="connsiteY7" fmla="*/ 285259 h 2786908"/>
              <a:gd name="connsiteX8" fmla="*/ 1966074 w 4780987"/>
              <a:gd name="connsiteY8" fmla="*/ 2160 h 2786908"/>
              <a:gd name="connsiteX0" fmla="*/ 1966074 w 4780987"/>
              <a:gd name="connsiteY0" fmla="*/ 2161 h 2713268"/>
              <a:gd name="connsiteX1" fmla="*/ 487794 w 4780987"/>
              <a:gd name="connsiteY1" fmla="*/ 369797 h 2713268"/>
              <a:gd name="connsiteX2" fmla="*/ 114 w 4780987"/>
              <a:gd name="connsiteY2" fmla="*/ 1720067 h 2713268"/>
              <a:gd name="connsiteX3" fmla="*/ 518274 w 4780987"/>
              <a:gd name="connsiteY3" fmla="*/ 2622418 h 2713268"/>
              <a:gd name="connsiteX4" fmla="*/ 2514714 w 4780987"/>
              <a:gd name="connsiteY4" fmla="*/ 2588747 h 2713268"/>
              <a:gd name="connsiteX5" fmla="*/ 4517766 w 4780987"/>
              <a:gd name="connsiteY5" fmla="*/ 2642787 h 2713268"/>
              <a:gd name="connsiteX6" fmla="*/ 4732134 w 4780987"/>
              <a:gd name="connsiteY6" fmla="*/ 1483110 h 2713268"/>
              <a:gd name="connsiteX7" fmla="*/ 4480674 w 4780987"/>
              <a:gd name="connsiteY7" fmla="*/ 285260 h 2713268"/>
              <a:gd name="connsiteX8" fmla="*/ 1966074 w 4780987"/>
              <a:gd name="connsiteY8" fmla="*/ 2161 h 2713268"/>
              <a:gd name="connsiteX0" fmla="*/ 1966074 w 4780987"/>
              <a:gd name="connsiteY0" fmla="*/ 2161 h 2763274"/>
              <a:gd name="connsiteX1" fmla="*/ 487794 w 4780987"/>
              <a:gd name="connsiteY1" fmla="*/ 369797 h 2763274"/>
              <a:gd name="connsiteX2" fmla="*/ 114 w 4780987"/>
              <a:gd name="connsiteY2" fmla="*/ 1720067 h 2763274"/>
              <a:gd name="connsiteX3" fmla="*/ 518275 w 4780987"/>
              <a:gd name="connsiteY3" fmla="*/ 2719912 h 2763274"/>
              <a:gd name="connsiteX4" fmla="*/ 2514714 w 4780987"/>
              <a:gd name="connsiteY4" fmla="*/ 2588747 h 2763274"/>
              <a:gd name="connsiteX5" fmla="*/ 4517766 w 4780987"/>
              <a:gd name="connsiteY5" fmla="*/ 2642787 h 2763274"/>
              <a:gd name="connsiteX6" fmla="*/ 4732134 w 4780987"/>
              <a:gd name="connsiteY6" fmla="*/ 1483110 h 2763274"/>
              <a:gd name="connsiteX7" fmla="*/ 4480674 w 4780987"/>
              <a:gd name="connsiteY7" fmla="*/ 285260 h 2763274"/>
              <a:gd name="connsiteX8" fmla="*/ 1966074 w 4780987"/>
              <a:gd name="connsiteY8" fmla="*/ 2161 h 2763274"/>
              <a:gd name="connsiteX0" fmla="*/ 1966074 w 4780987"/>
              <a:gd name="connsiteY0" fmla="*/ 2161 h 2776260"/>
              <a:gd name="connsiteX1" fmla="*/ 487794 w 4780987"/>
              <a:gd name="connsiteY1" fmla="*/ 369797 h 2776260"/>
              <a:gd name="connsiteX2" fmla="*/ 114 w 4780987"/>
              <a:gd name="connsiteY2" fmla="*/ 1720067 h 2776260"/>
              <a:gd name="connsiteX3" fmla="*/ 518275 w 4780987"/>
              <a:gd name="connsiteY3" fmla="*/ 2719912 h 2776260"/>
              <a:gd name="connsiteX4" fmla="*/ 2529092 w 4780987"/>
              <a:gd name="connsiteY4" fmla="*/ 2649679 h 2776260"/>
              <a:gd name="connsiteX5" fmla="*/ 4517766 w 4780987"/>
              <a:gd name="connsiteY5" fmla="*/ 2642787 h 2776260"/>
              <a:gd name="connsiteX6" fmla="*/ 4732134 w 4780987"/>
              <a:gd name="connsiteY6" fmla="*/ 1483110 h 2776260"/>
              <a:gd name="connsiteX7" fmla="*/ 4480674 w 4780987"/>
              <a:gd name="connsiteY7" fmla="*/ 285260 h 2776260"/>
              <a:gd name="connsiteX8" fmla="*/ 1966074 w 4780987"/>
              <a:gd name="connsiteY8" fmla="*/ 2161 h 2776260"/>
              <a:gd name="connsiteX0" fmla="*/ 1966074 w 4762284"/>
              <a:gd name="connsiteY0" fmla="*/ 24573 h 2798673"/>
              <a:gd name="connsiteX1" fmla="*/ 487794 w 4762284"/>
              <a:gd name="connsiteY1" fmla="*/ 392209 h 2798673"/>
              <a:gd name="connsiteX2" fmla="*/ 114 w 4762284"/>
              <a:gd name="connsiteY2" fmla="*/ 1742479 h 2798673"/>
              <a:gd name="connsiteX3" fmla="*/ 518275 w 4762284"/>
              <a:gd name="connsiteY3" fmla="*/ 2742324 h 2798673"/>
              <a:gd name="connsiteX4" fmla="*/ 2529092 w 4762284"/>
              <a:gd name="connsiteY4" fmla="*/ 2672091 h 2798673"/>
              <a:gd name="connsiteX5" fmla="*/ 4517766 w 4762284"/>
              <a:gd name="connsiteY5" fmla="*/ 2665199 h 2798673"/>
              <a:gd name="connsiteX6" fmla="*/ 4732134 w 4762284"/>
              <a:gd name="connsiteY6" fmla="*/ 1505522 h 2798673"/>
              <a:gd name="connsiteX7" fmla="*/ 4001461 w 4762284"/>
              <a:gd name="connsiteY7" fmla="*/ 197779 h 2798673"/>
              <a:gd name="connsiteX8" fmla="*/ 1966074 w 4762284"/>
              <a:gd name="connsiteY8" fmla="*/ 24573 h 2798673"/>
              <a:gd name="connsiteX0" fmla="*/ 1966074 w 4818887"/>
              <a:gd name="connsiteY0" fmla="*/ 28643 h 2802743"/>
              <a:gd name="connsiteX1" fmla="*/ 487794 w 4818887"/>
              <a:gd name="connsiteY1" fmla="*/ 396279 h 2802743"/>
              <a:gd name="connsiteX2" fmla="*/ 114 w 4818887"/>
              <a:gd name="connsiteY2" fmla="*/ 1746549 h 2802743"/>
              <a:gd name="connsiteX3" fmla="*/ 518275 w 4818887"/>
              <a:gd name="connsiteY3" fmla="*/ 2746394 h 2802743"/>
              <a:gd name="connsiteX4" fmla="*/ 2529092 w 4818887"/>
              <a:gd name="connsiteY4" fmla="*/ 2676161 h 2802743"/>
              <a:gd name="connsiteX5" fmla="*/ 4517766 w 4818887"/>
              <a:gd name="connsiteY5" fmla="*/ 2669269 h 2802743"/>
              <a:gd name="connsiteX6" fmla="*/ 4812003 w 4818887"/>
              <a:gd name="connsiteY6" fmla="*/ 1602579 h 2802743"/>
              <a:gd name="connsiteX7" fmla="*/ 4001461 w 4818887"/>
              <a:gd name="connsiteY7" fmla="*/ 201849 h 2802743"/>
              <a:gd name="connsiteX8" fmla="*/ 1966074 w 4818887"/>
              <a:gd name="connsiteY8" fmla="*/ 28643 h 2802743"/>
              <a:gd name="connsiteX0" fmla="*/ 1966074 w 4818887"/>
              <a:gd name="connsiteY0" fmla="*/ 28643 h 2802743"/>
              <a:gd name="connsiteX1" fmla="*/ 487794 w 4818887"/>
              <a:gd name="connsiteY1" fmla="*/ 396279 h 2802743"/>
              <a:gd name="connsiteX2" fmla="*/ 114 w 4818887"/>
              <a:gd name="connsiteY2" fmla="*/ 1746549 h 2802743"/>
              <a:gd name="connsiteX3" fmla="*/ 518275 w 4818887"/>
              <a:gd name="connsiteY3" fmla="*/ 2746394 h 2802743"/>
              <a:gd name="connsiteX4" fmla="*/ 2529092 w 4818887"/>
              <a:gd name="connsiteY4" fmla="*/ 2676161 h 2802743"/>
              <a:gd name="connsiteX5" fmla="*/ 4517766 w 4818887"/>
              <a:gd name="connsiteY5" fmla="*/ 2669269 h 2802743"/>
              <a:gd name="connsiteX6" fmla="*/ 4812003 w 4818887"/>
              <a:gd name="connsiteY6" fmla="*/ 1602579 h 2802743"/>
              <a:gd name="connsiteX7" fmla="*/ 4001461 w 4818887"/>
              <a:gd name="connsiteY7" fmla="*/ 201849 h 2802743"/>
              <a:gd name="connsiteX8" fmla="*/ 1966074 w 4818887"/>
              <a:gd name="connsiteY8" fmla="*/ 28643 h 2802743"/>
              <a:gd name="connsiteX0" fmla="*/ 1966074 w 4876896"/>
              <a:gd name="connsiteY0" fmla="*/ 28643 h 2802743"/>
              <a:gd name="connsiteX1" fmla="*/ 487794 w 4876896"/>
              <a:gd name="connsiteY1" fmla="*/ 396279 h 2802743"/>
              <a:gd name="connsiteX2" fmla="*/ 114 w 4876896"/>
              <a:gd name="connsiteY2" fmla="*/ 1746549 h 2802743"/>
              <a:gd name="connsiteX3" fmla="*/ 518275 w 4876896"/>
              <a:gd name="connsiteY3" fmla="*/ 2746394 h 2802743"/>
              <a:gd name="connsiteX4" fmla="*/ 2529092 w 4876896"/>
              <a:gd name="connsiteY4" fmla="*/ 2676161 h 2802743"/>
              <a:gd name="connsiteX5" fmla="*/ 4517766 w 4876896"/>
              <a:gd name="connsiteY5" fmla="*/ 2669269 h 2802743"/>
              <a:gd name="connsiteX6" fmla="*/ 4812003 w 4876896"/>
              <a:gd name="connsiteY6" fmla="*/ 1602579 h 2802743"/>
              <a:gd name="connsiteX7" fmla="*/ 4001461 w 4876896"/>
              <a:gd name="connsiteY7" fmla="*/ 201849 h 2802743"/>
              <a:gd name="connsiteX8" fmla="*/ 1966074 w 4876896"/>
              <a:gd name="connsiteY8" fmla="*/ 28643 h 2802743"/>
              <a:gd name="connsiteX0" fmla="*/ 1966074 w 4980429"/>
              <a:gd name="connsiteY0" fmla="*/ 27120 h 2801220"/>
              <a:gd name="connsiteX1" fmla="*/ 487794 w 4980429"/>
              <a:gd name="connsiteY1" fmla="*/ 394756 h 2801220"/>
              <a:gd name="connsiteX2" fmla="*/ 114 w 4980429"/>
              <a:gd name="connsiteY2" fmla="*/ 1745026 h 2801220"/>
              <a:gd name="connsiteX3" fmla="*/ 518275 w 4980429"/>
              <a:gd name="connsiteY3" fmla="*/ 2744871 h 2801220"/>
              <a:gd name="connsiteX4" fmla="*/ 2529092 w 4980429"/>
              <a:gd name="connsiteY4" fmla="*/ 2674638 h 2801220"/>
              <a:gd name="connsiteX5" fmla="*/ 4517766 w 4980429"/>
              <a:gd name="connsiteY5" fmla="*/ 2667746 h 2801220"/>
              <a:gd name="connsiteX6" fmla="*/ 4935437 w 4980429"/>
              <a:gd name="connsiteY6" fmla="*/ 1567243 h 2801220"/>
              <a:gd name="connsiteX7" fmla="*/ 4001461 w 4980429"/>
              <a:gd name="connsiteY7" fmla="*/ 200326 h 2801220"/>
              <a:gd name="connsiteX8" fmla="*/ 1966074 w 4980429"/>
              <a:gd name="connsiteY8" fmla="*/ 27120 h 2801220"/>
              <a:gd name="connsiteX0" fmla="*/ 1966074 w 4965646"/>
              <a:gd name="connsiteY0" fmla="*/ 27120 h 2801220"/>
              <a:gd name="connsiteX1" fmla="*/ 487794 w 4965646"/>
              <a:gd name="connsiteY1" fmla="*/ 394756 h 2801220"/>
              <a:gd name="connsiteX2" fmla="*/ 114 w 4965646"/>
              <a:gd name="connsiteY2" fmla="*/ 1745026 h 2801220"/>
              <a:gd name="connsiteX3" fmla="*/ 518275 w 4965646"/>
              <a:gd name="connsiteY3" fmla="*/ 2744871 h 2801220"/>
              <a:gd name="connsiteX4" fmla="*/ 2529092 w 4965646"/>
              <a:gd name="connsiteY4" fmla="*/ 2674638 h 2801220"/>
              <a:gd name="connsiteX5" fmla="*/ 4517766 w 4965646"/>
              <a:gd name="connsiteY5" fmla="*/ 2667746 h 2801220"/>
              <a:gd name="connsiteX6" fmla="*/ 4935437 w 4965646"/>
              <a:gd name="connsiteY6" fmla="*/ 1567243 h 2801220"/>
              <a:gd name="connsiteX7" fmla="*/ 4001461 w 4965646"/>
              <a:gd name="connsiteY7" fmla="*/ 200326 h 2801220"/>
              <a:gd name="connsiteX8" fmla="*/ 1966074 w 4965646"/>
              <a:gd name="connsiteY8" fmla="*/ 27120 h 2801220"/>
              <a:gd name="connsiteX0" fmla="*/ 1966579 w 4966151"/>
              <a:gd name="connsiteY0" fmla="*/ 27120 h 2755942"/>
              <a:gd name="connsiteX1" fmla="*/ 488299 w 4966151"/>
              <a:gd name="connsiteY1" fmla="*/ 394756 h 2755942"/>
              <a:gd name="connsiteX2" fmla="*/ 619 w 4966151"/>
              <a:gd name="connsiteY2" fmla="*/ 1745026 h 2755942"/>
              <a:gd name="connsiteX3" fmla="*/ 562344 w 4966151"/>
              <a:gd name="connsiteY3" fmla="*/ 2558899 h 2755942"/>
              <a:gd name="connsiteX4" fmla="*/ 2529597 w 4966151"/>
              <a:gd name="connsiteY4" fmla="*/ 2674638 h 2755942"/>
              <a:gd name="connsiteX5" fmla="*/ 4518271 w 4966151"/>
              <a:gd name="connsiteY5" fmla="*/ 2667746 h 2755942"/>
              <a:gd name="connsiteX6" fmla="*/ 4935942 w 4966151"/>
              <a:gd name="connsiteY6" fmla="*/ 1567243 h 2755942"/>
              <a:gd name="connsiteX7" fmla="*/ 4001966 w 4966151"/>
              <a:gd name="connsiteY7" fmla="*/ 200326 h 2755942"/>
              <a:gd name="connsiteX8" fmla="*/ 1966579 w 4966151"/>
              <a:gd name="connsiteY8" fmla="*/ 27120 h 2755942"/>
              <a:gd name="connsiteX0" fmla="*/ 1966579 w 4964185"/>
              <a:gd name="connsiteY0" fmla="*/ 27120 h 2683034"/>
              <a:gd name="connsiteX1" fmla="*/ 488299 w 4964185"/>
              <a:gd name="connsiteY1" fmla="*/ 394756 h 2683034"/>
              <a:gd name="connsiteX2" fmla="*/ 619 w 4964185"/>
              <a:gd name="connsiteY2" fmla="*/ 1745026 h 2683034"/>
              <a:gd name="connsiteX3" fmla="*/ 562344 w 4964185"/>
              <a:gd name="connsiteY3" fmla="*/ 2558899 h 2683034"/>
              <a:gd name="connsiteX4" fmla="*/ 2529597 w 4964185"/>
              <a:gd name="connsiteY4" fmla="*/ 2674638 h 2683034"/>
              <a:gd name="connsiteX5" fmla="*/ 4518272 w 4964185"/>
              <a:gd name="connsiteY5" fmla="*/ 2549399 h 2683034"/>
              <a:gd name="connsiteX6" fmla="*/ 4935942 w 4964185"/>
              <a:gd name="connsiteY6" fmla="*/ 1567243 h 2683034"/>
              <a:gd name="connsiteX7" fmla="*/ 4001966 w 4964185"/>
              <a:gd name="connsiteY7" fmla="*/ 200326 h 2683034"/>
              <a:gd name="connsiteX8" fmla="*/ 1966579 w 4964185"/>
              <a:gd name="connsiteY8" fmla="*/ 27120 h 2683034"/>
              <a:gd name="connsiteX0" fmla="*/ 1923162 w 4920768"/>
              <a:gd name="connsiteY0" fmla="*/ 27120 h 2686552"/>
              <a:gd name="connsiteX1" fmla="*/ 444882 w 4920768"/>
              <a:gd name="connsiteY1" fmla="*/ 394756 h 2686552"/>
              <a:gd name="connsiteX2" fmla="*/ 768 w 4920768"/>
              <a:gd name="connsiteY2" fmla="*/ 1592867 h 2686552"/>
              <a:gd name="connsiteX3" fmla="*/ 518927 w 4920768"/>
              <a:gd name="connsiteY3" fmla="*/ 2558899 h 2686552"/>
              <a:gd name="connsiteX4" fmla="*/ 2486180 w 4920768"/>
              <a:gd name="connsiteY4" fmla="*/ 2674638 h 2686552"/>
              <a:gd name="connsiteX5" fmla="*/ 4474855 w 4920768"/>
              <a:gd name="connsiteY5" fmla="*/ 2549399 h 2686552"/>
              <a:gd name="connsiteX6" fmla="*/ 4892525 w 4920768"/>
              <a:gd name="connsiteY6" fmla="*/ 1567243 h 2686552"/>
              <a:gd name="connsiteX7" fmla="*/ 3958549 w 4920768"/>
              <a:gd name="connsiteY7" fmla="*/ 200326 h 2686552"/>
              <a:gd name="connsiteX8" fmla="*/ 1923162 w 4920768"/>
              <a:gd name="connsiteY8" fmla="*/ 27120 h 2686552"/>
              <a:gd name="connsiteX0" fmla="*/ 1923162 w 4857280"/>
              <a:gd name="connsiteY0" fmla="*/ 22189 h 2684094"/>
              <a:gd name="connsiteX1" fmla="*/ 444882 w 4857280"/>
              <a:gd name="connsiteY1" fmla="*/ 389825 h 2684094"/>
              <a:gd name="connsiteX2" fmla="*/ 768 w 4857280"/>
              <a:gd name="connsiteY2" fmla="*/ 1587936 h 2684094"/>
              <a:gd name="connsiteX3" fmla="*/ 518927 w 4857280"/>
              <a:gd name="connsiteY3" fmla="*/ 2553968 h 2684094"/>
              <a:gd name="connsiteX4" fmla="*/ 2486180 w 4857280"/>
              <a:gd name="connsiteY4" fmla="*/ 2669707 h 2684094"/>
              <a:gd name="connsiteX5" fmla="*/ 4474855 w 4857280"/>
              <a:gd name="connsiteY5" fmla="*/ 2544468 h 2684094"/>
              <a:gd name="connsiteX6" fmla="*/ 4819918 w 4857280"/>
              <a:gd name="connsiteY6" fmla="*/ 1443966 h 2684094"/>
              <a:gd name="connsiteX7" fmla="*/ 3958549 w 4857280"/>
              <a:gd name="connsiteY7" fmla="*/ 195395 h 2684094"/>
              <a:gd name="connsiteX8" fmla="*/ 1923162 w 4857280"/>
              <a:gd name="connsiteY8" fmla="*/ 22189 h 2684094"/>
              <a:gd name="connsiteX0" fmla="*/ 1923162 w 4842972"/>
              <a:gd name="connsiteY0" fmla="*/ 22189 h 2684095"/>
              <a:gd name="connsiteX1" fmla="*/ 444882 w 4842972"/>
              <a:gd name="connsiteY1" fmla="*/ 389825 h 2684095"/>
              <a:gd name="connsiteX2" fmla="*/ 768 w 4842972"/>
              <a:gd name="connsiteY2" fmla="*/ 1587936 h 2684095"/>
              <a:gd name="connsiteX3" fmla="*/ 518927 w 4842972"/>
              <a:gd name="connsiteY3" fmla="*/ 2553968 h 2684095"/>
              <a:gd name="connsiteX4" fmla="*/ 2486180 w 4842972"/>
              <a:gd name="connsiteY4" fmla="*/ 2669707 h 2684095"/>
              <a:gd name="connsiteX5" fmla="*/ 4361712 w 4842972"/>
              <a:gd name="connsiteY5" fmla="*/ 2544468 h 2684095"/>
              <a:gd name="connsiteX6" fmla="*/ 4819918 w 4842972"/>
              <a:gd name="connsiteY6" fmla="*/ 1443966 h 2684095"/>
              <a:gd name="connsiteX7" fmla="*/ 3958549 w 4842972"/>
              <a:gd name="connsiteY7" fmla="*/ 195395 h 2684095"/>
              <a:gd name="connsiteX8" fmla="*/ 1923162 w 4842972"/>
              <a:gd name="connsiteY8" fmla="*/ 22189 h 2684095"/>
              <a:gd name="connsiteX0" fmla="*/ 2006604 w 4843045"/>
              <a:gd name="connsiteY0" fmla="*/ 7226 h 2793926"/>
              <a:gd name="connsiteX1" fmla="*/ 444955 w 4843045"/>
              <a:gd name="connsiteY1" fmla="*/ 499656 h 2793926"/>
              <a:gd name="connsiteX2" fmla="*/ 841 w 4843045"/>
              <a:gd name="connsiteY2" fmla="*/ 1697767 h 2793926"/>
              <a:gd name="connsiteX3" fmla="*/ 519000 w 4843045"/>
              <a:gd name="connsiteY3" fmla="*/ 2663799 h 2793926"/>
              <a:gd name="connsiteX4" fmla="*/ 2486253 w 4843045"/>
              <a:gd name="connsiteY4" fmla="*/ 2779538 h 2793926"/>
              <a:gd name="connsiteX5" fmla="*/ 4361785 w 4843045"/>
              <a:gd name="connsiteY5" fmla="*/ 2654299 h 2793926"/>
              <a:gd name="connsiteX6" fmla="*/ 4819991 w 4843045"/>
              <a:gd name="connsiteY6" fmla="*/ 1553797 h 2793926"/>
              <a:gd name="connsiteX7" fmla="*/ 3958622 w 4843045"/>
              <a:gd name="connsiteY7" fmla="*/ 305226 h 2793926"/>
              <a:gd name="connsiteX8" fmla="*/ 2006604 w 4843045"/>
              <a:gd name="connsiteY8" fmla="*/ 7226 h 2793926"/>
              <a:gd name="connsiteX0" fmla="*/ 2006604 w 4843045"/>
              <a:gd name="connsiteY0" fmla="*/ 3666 h 2790366"/>
              <a:gd name="connsiteX1" fmla="*/ 444955 w 4843045"/>
              <a:gd name="connsiteY1" fmla="*/ 496096 h 2790366"/>
              <a:gd name="connsiteX2" fmla="*/ 841 w 4843045"/>
              <a:gd name="connsiteY2" fmla="*/ 1694207 h 2790366"/>
              <a:gd name="connsiteX3" fmla="*/ 519000 w 4843045"/>
              <a:gd name="connsiteY3" fmla="*/ 2660239 h 2790366"/>
              <a:gd name="connsiteX4" fmla="*/ 2486253 w 4843045"/>
              <a:gd name="connsiteY4" fmla="*/ 2775978 h 2790366"/>
              <a:gd name="connsiteX5" fmla="*/ 4361785 w 4843045"/>
              <a:gd name="connsiteY5" fmla="*/ 2650739 h 2790366"/>
              <a:gd name="connsiteX6" fmla="*/ 4819991 w 4843045"/>
              <a:gd name="connsiteY6" fmla="*/ 1550237 h 2790366"/>
              <a:gd name="connsiteX7" fmla="*/ 3958622 w 4843045"/>
              <a:gd name="connsiteY7" fmla="*/ 301666 h 2790366"/>
              <a:gd name="connsiteX8" fmla="*/ 2006604 w 4843045"/>
              <a:gd name="connsiteY8" fmla="*/ 3666 h 2790366"/>
              <a:gd name="connsiteX0" fmla="*/ 2197397 w 4843280"/>
              <a:gd name="connsiteY0" fmla="*/ 3666 h 2790366"/>
              <a:gd name="connsiteX1" fmla="*/ 445190 w 4843280"/>
              <a:gd name="connsiteY1" fmla="*/ 496096 h 2790366"/>
              <a:gd name="connsiteX2" fmla="*/ 1076 w 4843280"/>
              <a:gd name="connsiteY2" fmla="*/ 1694207 h 2790366"/>
              <a:gd name="connsiteX3" fmla="*/ 519235 w 4843280"/>
              <a:gd name="connsiteY3" fmla="*/ 2660239 h 2790366"/>
              <a:gd name="connsiteX4" fmla="*/ 2486488 w 4843280"/>
              <a:gd name="connsiteY4" fmla="*/ 2775978 h 2790366"/>
              <a:gd name="connsiteX5" fmla="*/ 4362020 w 4843280"/>
              <a:gd name="connsiteY5" fmla="*/ 2650739 h 2790366"/>
              <a:gd name="connsiteX6" fmla="*/ 4820226 w 4843280"/>
              <a:gd name="connsiteY6" fmla="*/ 1550237 h 2790366"/>
              <a:gd name="connsiteX7" fmla="*/ 3958857 w 4843280"/>
              <a:gd name="connsiteY7" fmla="*/ 301666 h 2790366"/>
              <a:gd name="connsiteX8" fmla="*/ 2197397 w 4843280"/>
              <a:gd name="connsiteY8" fmla="*/ 3666 h 2790366"/>
              <a:gd name="connsiteX0" fmla="*/ 2197397 w 4843280"/>
              <a:gd name="connsiteY0" fmla="*/ 810 h 2787510"/>
              <a:gd name="connsiteX1" fmla="*/ 445190 w 4843280"/>
              <a:gd name="connsiteY1" fmla="*/ 493240 h 2787510"/>
              <a:gd name="connsiteX2" fmla="*/ 1076 w 4843280"/>
              <a:gd name="connsiteY2" fmla="*/ 1691351 h 2787510"/>
              <a:gd name="connsiteX3" fmla="*/ 519235 w 4843280"/>
              <a:gd name="connsiteY3" fmla="*/ 2657383 h 2787510"/>
              <a:gd name="connsiteX4" fmla="*/ 2486488 w 4843280"/>
              <a:gd name="connsiteY4" fmla="*/ 2773122 h 2787510"/>
              <a:gd name="connsiteX5" fmla="*/ 4362020 w 4843280"/>
              <a:gd name="connsiteY5" fmla="*/ 2647883 h 2787510"/>
              <a:gd name="connsiteX6" fmla="*/ 4820226 w 4843280"/>
              <a:gd name="connsiteY6" fmla="*/ 1547381 h 2787510"/>
              <a:gd name="connsiteX7" fmla="*/ 3958857 w 4843280"/>
              <a:gd name="connsiteY7" fmla="*/ 298810 h 2787510"/>
              <a:gd name="connsiteX8" fmla="*/ 2197397 w 4843280"/>
              <a:gd name="connsiteY8" fmla="*/ 810 h 2787510"/>
              <a:gd name="connsiteX0" fmla="*/ 2197397 w 4843280"/>
              <a:gd name="connsiteY0" fmla="*/ 5089 h 2791789"/>
              <a:gd name="connsiteX1" fmla="*/ 445190 w 4843280"/>
              <a:gd name="connsiteY1" fmla="*/ 497519 h 2791789"/>
              <a:gd name="connsiteX2" fmla="*/ 1076 w 4843280"/>
              <a:gd name="connsiteY2" fmla="*/ 1695630 h 2791789"/>
              <a:gd name="connsiteX3" fmla="*/ 519235 w 4843280"/>
              <a:gd name="connsiteY3" fmla="*/ 2661662 h 2791789"/>
              <a:gd name="connsiteX4" fmla="*/ 2486488 w 4843280"/>
              <a:gd name="connsiteY4" fmla="*/ 2777401 h 2791789"/>
              <a:gd name="connsiteX5" fmla="*/ 4362020 w 4843280"/>
              <a:gd name="connsiteY5" fmla="*/ 2652162 h 2791789"/>
              <a:gd name="connsiteX6" fmla="*/ 4820226 w 4843280"/>
              <a:gd name="connsiteY6" fmla="*/ 1551660 h 2791789"/>
              <a:gd name="connsiteX7" fmla="*/ 3958857 w 4843280"/>
              <a:gd name="connsiteY7" fmla="*/ 303089 h 2791789"/>
              <a:gd name="connsiteX8" fmla="*/ 2197397 w 4843280"/>
              <a:gd name="connsiteY8" fmla="*/ 5089 h 2791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43280" h="2791789">
                <a:moveTo>
                  <a:pt x="2197397" y="5089"/>
                </a:moveTo>
                <a:cubicBezTo>
                  <a:pt x="1611786" y="30560"/>
                  <a:pt x="811243" y="215762"/>
                  <a:pt x="445190" y="497519"/>
                </a:cubicBezTo>
                <a:cubicBezTo>
                  <a:pt x="79137" y="779276"/>
                  <a:pt x="-11265" y="1334940"/>
                  <a:pt x="1076" y="1695630"/>
                </a:cubicBezTo>
                <a:cubicBezTo>
                  <a:pt x="13417" y="2056321"/>
                  <a:pt x="105000" y="2481367"/>
                  <a:pt x="519235" y="2661662"/>
                </a:cubicBezTo>
                <a:cubicBezTo>
                  <a:pt x="933470" y="2841957"/>
                  <a:pt x="1846024" y="2778984"/>
                  <a:pt x="2486488" y="2777401"/>
                </a:cubicBezTo>
                <a:cubicBezTo>
                  <a:pt x="3126952" y="2775818"/>
                  <a:pt x="3973064" y="2856452"/>
                  <a:pt x="4362020" y="2652162"/>
                </a:cubicBezTo>
                <a:cubicBezTo>
                  <a:pt x="4750976" y="2447872"/>
                  <a:pt x="4906277" y="1943172"/>
                  <a:pt x="4820226" y="1551660"/>
                </a:cubicBezTo>
                <a:cubicBezTo>
                  <a:pt x="4734175" y="1160148"/>
                  <a:pt x="4395995" y="560851"/>
                  <a:pt x="3958857" y="303089"/>
                </a:cubicBezTo>
                <a:cubicBezTo>
                  <a:pt x="3521719" y="45327"/>
                  <a:pt x="2783008" y="-20382"/>
                  <a:pt x="2197397" y="5089"/>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2556000" rIns="504000"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sv-SE" sz="3200" b="1">
              <a:solidFill>
                <a:schemeClr val="tx1"/>
              </a:solidFill>
              <a:latin typeface="+mj-lt"/>
              <a:sym typeface="Wingdings" panose="05000000000000000000" pitchFamily="2" charset="2"/>
            </a:endParaRPr>
          </a:p>
        </p:txBody>
      </p:sp>
      <p:sp>
        <p:nvSpPr>
          <p:cNvPr id="5" name="Frihandsfigur: Form 4">
            <a:extLst>
              <a:ext uri="{FF2B5EF4-FFF2-40B4-BE49-F238E27FC236}">
                <a16:creationId xmlns:a16="http://schemas.microsoft.com/office/drawing/2014/main" id="{F0093642-D587-1F8E-2B83-C1F359B91405}"/>
              </a:ext>
            </a:extLst>
          </p:cNvPr>
          <p:cNvSpPr/>
          <p:nvPr/>
        </p:nvSpPr>
        <p:spPr>
          <a:xfrm>
            <a:off x="608046" y="505693"/>
            <a:ext cx="6526876" cy="2691365"/>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22302 h 2660219"/>
              <a:gd name="connsiteX1" fmla="*/ 487794 w 4796883"/>
              <a:gd name="connsiteY1" fmla="*/ 243107 h 2660219"/>
              <a:gd name="connsiteX2" fmla="*/ 114 w 4796883"/>
              <a:gd name="connsiteY2" fmla="*/ 1593377 h 2660219"/>
              <a:gd name="connsiteX3" fmla="*/ 518274 w 4796883"/>
              <a:gd name="connsiteY3" fmla="*/ 2495728 h 2660219"/>
              <a:gd name="connsiteX4" fmla="*/ 2514714 w 4796883"/>
              <a:gd name="connsiteY4" fmla="*/ 2462057 h 2660219"/>
              <a:gd name="connsiteX5" fmla="*/ 4419714 w 4796883"/>
              <a:gd name="connsiteY5" fmla="*/ 2601404 h 2660219"/>
              <a:gd name="connsiteX6" fmla="*/ 4732134 w 4796883"/>
              <a:gd name="connsiteY6" fmla="*/ 1356420 h 2660219"/>
              <a:gd name="connsiteX7" fmla="*/ 4480674 w 4796883"/>
              <a:gd name="connsiteY7" fmla="*/ 158570 h 2660219"/>
              <a:gd name="connsiteX8" fmla="*/ 1966074 w 4796883"/>
              <a:gd name="connsiteY8" fmla="*/ 22302 h 2660219"/>
              <a:gd name="connsiteX0" fmla="*/ 1966074 w 4780987"/>
              <a:gd name="connsiteY0" fmla="*/ 22302 h 2660219"/>
              <a:gd name="connsiteX1" fmla="*/ 487794 w 4780987"/>
              <a:gd name="connsiteY1" fmla="*/ 243107 h 2660219"/>
              <a:gd name="connsiteX2" fmla="*/ 114 w 4780987"/>
              <a:gd name="connsiteY2" fmla="*/ 1593377 h 2660219"/>
              <a:gd name="connsiteX3" fmla="*/ 518274 w 4780987"/>
              <a:gd name="connsiteY3" fmla="*/ 2495728 h 2660219"/>
              <a:gd name="connsiteX4" fmla="*/ 2514714 w 4780987"/>
              <a:gd name="connsiteY4" fmla="*/ 2462057 h 2660219"/>
              <a:gd name="connsiteX5" fmla="*/ 4460251 w 4780987"/>
              <a:gd name="connsiteY5" fmla="*/ 2601404 h 2660219"/>
              <a:gd name="connsiteX6" fmla="*/ 4732134 w 4780987"/>
              <a:gd name="connsiteY6" fmla="*/ 1356420 h 2660219"/>
              <a:gd name="connsiteX7" fmla="*/ 4480674 w 4780987"/>
              <a:gd name="connsiteY7" fmla="*/ 158570 h 2660219"/>
              <a:gd name="connsiteX8" fmla="*/ 1966074 w 4780987"/>
              <a:gd name="connsiteY8" fmla="*/ 22302 h 2660219"/>
              <a:gd name="connsiteX0" fmla="*/ 1966074 w 4780987"/>
              <a:gd name="connsiteY0" fmla="*/ 2160 h 2786908"/>
              <a:gd name="connsiteX1" fmla="*/ 487794 w 4780987"/>
              <a:gd name="connsiteY1" fmla="*/ 369796 h 2786908"/>
              <a:gd name="connsiteX2" fmla="*/ 114 w 4780987"/>
              <a:gd name="connsiteY2" fmla="*/ 1720066 h 2786908"/>
              <a:gd name="connsiteX3" fmla="*/ 518274 w 4780987"/>
              <a:gd name="connsiteY3" fmla="*/ 2622417 h 2786908"/>
              <a:gd name="connsiteX4" fmla="*/ 2514714 w 4780987"/>
              <a:gd name="connsiteY4" fmla="*/ 2588746 h 2786908"/>
              <a:gd name="connsiteX5" fmla="*/ 4460251 w 4780987"/>
              <a:gd name="connsiteY5" fmla="*/ 2728093 h 2786908"/>
              <a:gd name="connsiteX6" fmla="*/ 4732134 w 4780987"/>
              <a:gd name="connsiteY6" fmla="*/ 1483109 h 2786908"/>
              <a:gd name="connsiteX7" fmla="*/ 4480674 w 4780987"/>
              <a:gd name="connsiteY7" fmla="*/ 285259 h 2786908"/>
              <a:gd name="connsiteX8" fmla="*/ 1966074 w 4780987"/>
              <a:gd name="connsiteY8" fmla="*/ 2160 h 2786908"/>
              <a:gd name="connsiteX0" fmla="*/ 1966074 w 4780987"/>
              <a:gd name="connsiteY0" fmla="*/ 2161 h 2713268"/>
              <a:gd name="connsiteX1" fmla="*/ 487794 w 4780987"/>
              <a:gd name="connsiteY1" fmla="*/ 369797 h 2713268"/>
              <a:gd name="connsiteX2" fmla="*/ 114 w 4780987"/>
              <a:gd name="connsiteY2" fmla="*/ 1720067 h 2713268"/>
              <a:gd name="connsiteX3" fmla="*/ 518274 w 4780987"/>
              <a:gd name="connsiteY3" fmla="*/ 2622418 h 2713268"/>
              <a:gd name="connsiteX4" fmla="*/ 2514714 w 4780987"/>
              <a:gd name="connsiteY4" fmla="*/ 2588747 h 2713268"/>
              <a:gd name="connsiteX5" fmla="*/ 4517766 w 4780987"/>
              <a:gd name="connsiteY5" fmla="*/ 2642787 h 2713268"/>
              <a:gd name="connsiteX6" fmla="*/ 4732134 w 4780987"/>
              <a:gd name="connsiteY6" fmla="*/ 1483110 h 2713268"/>
              <a:gd name="connsiteX7" fmla="*/ 4480674 w 4780987"/>
              <a:gd name="connsiteY7" fmla="*/ 285260 h 2713268"/>
              <a:gd name="connsiteX8" fmla="*/ 1966074 w 4780987"/>
              <a:gd name="connsiteY8" fmla="*/ 2161 h 2713268"/>
              <a:gd name="connsiteX0" fmla="*/ 1966074 w 4780987"/>
              <a:gd name="connsiteY0" fmla="*/ 2161 h 2763274"/>
              <a:gd name="connsiteX1" fmla="*/ 487794 w 4780987"/>
              <a:gd name="connsiteY1" fmla="*/ 369797 h 2763274"/>
              <a:gd name="connsiteX2" fmla="*/ 114 w 4780987"/>
              <a:gd name="connsiteY2" fmla="*/ 1720067 h 2763274"/>
              <a:gd name="connsiteX3" fmla="*/ 518275 w 4780987"/>
              <a:gd name="connsiteY3" fmla="*/ 2719912 h 2763274"/>
              <a:gd name="connsiteX4" fmla="*/ 2514714 w 4780987"/>
              <a:gd name="connsiteY4" fmla="*/ 2588747 h 2763274"/>
              <a:gd name="connsiteX5" fmla="*/ 4517766 w 4780987"/>
              <a:gd name="connsiteY5" fmla="*/ 2642787 h 2763274"/>
              <a:gd name="connsiteX6" fmla="*/ 4732134 w 4780987"/>
              <a:gd name="connsiteY6" fmla="*/ 1483110 h 2763274"/>
              <a:gd name="connsiteX7" fmla="*/ 4480674 w 4780987"/>
              <a:gd name="connsiteY7" fmla="*/ 285260 h 2763274"/>
              <a:gd name="connsiteX8" fmla="*/ 1966074 w 4780987"/>
              <a:gd name="connsiteY8" fmla="*/ 2161 h 2763274"/>
              <a:gd name="connsiteX0" fmla="*/ 1966074 w 4780987"/>
              <a:gd name="connsiteY0" fmla="*/ 2161 h 2776260"/>
              <a:gd name="connsiteX1" fmla="*/ 487794 w 4780987"/>
              <a:gd name="connsiteY1" fmla="*/ 369797 h 2776260"/>
              <a:gd name="connsiteX2" fmla="*/ 114 w 4780987"/>
              <a:gd name="connsiteY2" fmla="*/ 1720067 h 2776260"/>
              <a:gd name="connsiteX3" fmla="*/ 518275 w 4780987"/>
              <a:gd name="connsiteY3" fmla="*/ 2719912 h 2776260"/>
              <a:gd name="connsiteX4" fmla="*/ 2529092 w 4780987"/>
              <a:gd name="connsiteY4" fmla="*/ 2649679 h 2776260"/>
              <a:gd name="connsiteX5" fmla="*/ 4517766 w 4780987"/>
              <a:gd name="connsiteY5" fmla="*/ 2642787 h 2776260"/>
              <a:gd name="connsiteX6" fmla="*/ 4732134 w 4780987"/>
              <a:gd name="connsiteY6" fmla="*/ 1483110 h 2776260"/>
              <a:gd name="connsiteX7" fmla="*/ 4480674 w 4780987"/>
              <a:gd name="connsiteY7" fmla="*/ 285260 h 2776260"/>
              <a:gd name="connsiteX8" fmla="*/ 1966074 w 4780987"/>
              <a:gd name="connsiteY8" fmla="*/ 2161 h 2776260"/>
              <a:gd name="connsiteX0" fmla="*/ 1966074 w 5097449"/>
              <a:gd name="connsiteY0" fmla="*/ 1604 h 2775704"/>
              <a:gd name="connsiteX1" fmla="*/ 487794 w 5097449"/>
              <a:gd name="connsiteY1" fmla="*/ 369240 h 2775704"/>
              <a:gd name="connsiteX2" fmla="*/ 114 w 5097449"/>
              <a:gd name="connsiteY2" fmla="*/ 1719510 h 2775704"/>
              <a:gd name="connsiteX3" fmla="*/ 518275 w 5097449"/>
              <a:gd name="connsiteY3" fmla="*/ 2719355 h 2775704"/>
              <a:gd name="connsiteX4" fmla="*/ 2529092 w 5097449"/>
              <a:gd name="connsiteY4" fmla="*/ 2649122 h 2775704"/>
              <a:gd name="connsiteX5" fmla="*/ 4517766 w 5097449"/>
              <a:gd name="connsiteY5" fmla="*/ 2642230 h 2775704"/>
              <a:gd name="connsiteX6" fmla="*/ 5097365 w 5097449"/>
              <a:gd name="connsiteY6" fmla="*/ 1319790 h 2775704"/>
              <a:gd name="connsiteX7" fmla="*/ 4480674 w 5097449"/>
              <a:gd name="connsiteY7" fmla="*/ 284703 h 2775704"/>
              <a:gd name="connsiteX8" fmla="*/ 1966074 w 5097449"/>
              <a:gd name="connsiteY8" fmla="*/ 1604 h 2775704"/>
              <a:gd name="connsiteX0" fmla="*/ 1966074 w 5109493"/>
              <a:gd name="connsiteY0" fmla="*/ 1604 h 2784974"/>
              <a:gd name="connsiteX1" fmla="*/ 487794 w 5109493"/>
              <a:gd name="connsiteY1" fmla="*/ 369240 h 2784974"/>
              <a:gd name="connsiteX2" fmla="*/ 114 w 5109493"/>
              <a:gd name="connsiteY2" fmla="*/ 1719510 h 2784974"/>
              <a:gd name="connsiteX3" fmla="*/ 518275 w 5109493"/>
              <a:gd name="connsiteY3" fmla="*/ 2719355 h 2784974"/>
              <a:gd name="connsiteX4" fmla="*/ 2529092 w 5109493"/>
              <a:gd name="connsiteY4" fmla="*/ 2649122 h 2784974"/>
              <a:gd name="connsiteX5" fmla="*/ 4782853 w 5109493"/>
              <a:gd name="connsiteY5" fmla="*/ 2324841 h 2784974"/>
              <a:gd name="connsiteX6" fmla="*/ 5097365 w 5109493"/>
              <a:gd name="connsiteY6" fmla="*/ 1319790 h 2784974"/>
              <a:gd name="connsiteX7" fmla="*/ 4480674 w 5109493"/>
              <a:gd name="connsiteY7" fmla="*/ 284703 h 2784974"/>
              <a:gd name="connsiteX8" fmla="*/ 1966074 w 5109493"/>
              <a:gd name="connsiteY8" fmla="*/ 1604 h 2784974"/>
              <a:gd name="connsiteX0" fmla="*/ 1966074 w 5097449"/>
              <a:gd name="connsiteY0" fmla="*/ 1604 h 2778307"/>
              <a:gd name="connsiteX1" fmla="*/ 487794 w 5097449"/>
              <a:gd name="connsiteY1" fmla="*/ 369240 h 2778307"/>
              <a:gd name="connsiteX2" fmla="*/ 114 w 5097449"/>
              <a:gd name="connsiteY2" fmla="*/ 1719510 h 2778307"/>
              <a:gd name="connsiteX3" fmla="*/ 518275 w 5097449"/>
              <a:gd name="connsiteY3" fmla="*/ 2719355 h 2778307"/>
              <a:gd name="connsiteX4" fmla="*/ 2529092 w 5097449"/>
              <a:gd name="connsiteY4" fmla="*/ 2649122 h 2778307"/>
              <a:gd name="connsiteX5" fmla="*/ 3943611 w 5097449"/>
              <a:gd name="connsiteY5" fmla="*/ 2545159 h 2778307"/>
              <a:gd name="connsiteX6" fmla="*/ 4782853 w 5097449"/>
              <a:gd name="connsiteY6" fmla="*/ 2324841 h 2778307"/>
              <a:gd name="connsiteX7" fmla="*/ 5097365 w 5097449"/>
              <a:gd name="connsiteY7" fmla="*/ 1319790 h 2778307"/>
              <a:gd name="connsiteX8" fmla="*/ 4480674 w 5097449"/>
              <a:gd name="connsiteY8" fmla="*/ 284703 h 2778307"/>
              <a:gd name="connsiteX9" fmla="*/ 1966074 w 5097449"/>
              <a:gd name="connsiteY9" fmla="*/ 1604 h 2778307"/>
              <a:gd name="connsiteX0" fmla="*/ 1966074 w 5097449"/>
              <a:gd name="connsiteY0" fmla="*/ 1604 h 2774048"/>
              <a:gd name="connsiteX1" fmla="*/ 487794 w 5097449"/>
              <a:gd name="connsiteY1" fmla="*/ 369240 h 2774048"/>
              <a:gd name="connsiteX2" fmla="*/ 114 w 5097449"/>
              <a:gd name="connsiteY2" fmla="*/ 1719510 h 2774048"/>
              <a:gd name="connsiteX3" fmla="*/ 518275 w 5097449"/>
              <a:gd name="connsiteY3" fmla="*/ 2719355 h 2774048"/>
              <a:gd name="connsiteX4" fmla="*/ 2529092 w 5097449"/>
              <a:gd name="connsiteY4" fmla="*/ 2649122 h 2774048"/>
              <a:gd name="connsiteX5" fmla="*/ 3755106 w 5097449"/>
              <a:gd name="connsiteY5" fmla="*/ 2707923 h 2774048"/>
              <a:gd name="connsiteX6" fmla="*/ 4782853 w 5097449"/>
              <a:gd name="connsiteY6" fmla="*/ 2324841 h 2774048"/>
              <a:gd name="connsiteX7" fmla="*/ 5097365 w 5097449"/>
              <a:gd name="connsiteY7" fmla="*/ 1319790 h 2774048"/>
              <a:gd name="connsiteX8" fmla="*/ 4480674 w 5097449"/>
              <a:gd name="connsiteY8" fmla="*/ 284703 h 2774048"/>
              <a:gd name="connsiteX9" fmla="*/ 1966074 w 5097449"/>
              <a:gd name="connsiteY9" fmla="*/ 1604 h 2774048"/>
              <a:gd name="connsiteX0" fmla="*/ 1966074 w 5097449"/>
              <a:gd name="connsiteY0" fmla="*/ 1604 h 2774048"/>
              <a:gd name="connsiteX1" fmla="*/ 487794 w 5097449"/>
              <a:gd name="connsiteY1" fmla="*/ 369240 h 2774048"/>
              <a:gd name="connsiteX2" fmla="*/ 114 w 5097449"/>
              <a:gd name="connsiteY2" fmla="*/ 1719510 h 2774048"/>
              <a:gd name="connsiteX3" fmla="*/ 518275 w 5097449"/>
              <a:gd name="connsiteY3" fmla="*/ 2719355 h 2774048"/>
              <a:gd name="connsiteX4" fmla="*/ 2529092 w 5097449"/>
              <a:gd name="connsiteY4" fmla="*/ 2649122 h 2774048"/>
              <a:gd name="connsiteX5" fmla="*/ 3755106 w 5097449"/>
              <a:gd name="connsiteY5" fmla="*/ 2707923 h 2774048"/>
              <a:gd name="connsiteX6" fmla="*/ 4782853 w 5097449"/>
              <a:gd name="connsiteY6" fmla="*/ 2324841 h 2774048"/>
              <a:gd name="connsiteX7" fmla="*/ 5097365 w 5097449"/>
              <a:gd name="connsiteY7" fmla="*/ 1319790 h 2774048"/>
              <a:gd name="connsiteX8" fmla="*/ 4480674 w 5097449"/>
              <a:gd name="connsiteY8" fmla="*/ 284703 h 2774048"/>
              <a:gd name="connsiteX9" fmla="*/ 1966074 w 5097449"/>
              <a:gd name="connsiteY9" fmla="*/ 1604 h 2774048"/>
              <a:gd name="connsiteX0" fmla="*/ 1966074 w 5132170"/>
              <a:gd name="connsiteY0" fmla="*/ 1604 h 2774048"/>
              <a:gd name="connsiteX1" fmla="*/ 487794 w 5132170"/>
              <a:gd name="connsiteY1" fmla="*/ 369240 h 2774048"/>
              <a:gd name="connsiteX2" fmla="*/ 114 w 5132170"/>
              <a:gd name="connsiteY2" fmla="*/ 1719510 h 2774048"/>
              <a:gd name="connsiteX3" fmla="*/ 518275 w 5132170"/>
              <a:gd name="connsiteY3" fmla="*/ 2719355 h 2774048"/>
              <a:gd name="connsiteX4" fmla="*/ 2529092 w 5132170"/>
              <a:gd name="connsiteY4" fmla="*/ 2649122 h 2774048"/>
              <a:gd name="connsiteX5" fmla="*/ 3755106 w 5132170"/>
              <a:gd name="connsiteY5" fmla="*/ 2707923 h 2774048"/>
              <a:gd name="connsiteX6" fmla="*/ 5000813 w 5132170"/>
              <a:gd name="connsiteY6" fmla="*/ 2113248 h 2774048"/>
              <a:gd name="connsiteX7" fmla="*/ 5097365 w 5132170"/>
              <a:gd name="connsiteY7" fmla="*/ 1319790 h 2774048"/>
              <a:gd name="connsiteX8" fmla="*/ 4480674 w 5132170"/>
              <a:gd name="connsiteY8" fmla="*/ 284703 h 2774048"/>
              <a:gd name="connsiteX9" fmla="*/ 1966074 w 5132170"/>
              <a:gd name="connsiteY9" fmla="*/ 1604 h 2774048"/>
              <a:gd name="connsiteX0" fmla="*/ 1966074 w 5132170"/>
              <a:gd name="connsiteY0" fmla="*/ 1604 h 2763769"/>
              <a:gd name="connsiteX1" fmla="*/ 487794 w 5132170"/>
              <a:gd name="connsiteY1" fmla="*/ 369240 h 2763769"/>
              <a:gd name="connsiteX2" fmla="*/ 114 w 5132170"/>
              <a:gd name="connsiteY2" fmla="*/ 1719510 h 2763769"/>
              <a:gd name="connsiteX3" fmla="*/ 518275 w 5132170"/>
              <a:gd name="connsiteY3" fmla="*/ 2719355 h 2763769"/>
              <a:gd name="connsiteX4" fmla="*/ 1975355 w 5132170"/>
              <a:gd name="connsiteY4" fmla="*/ 2600293 h 2763769"/>
              <a:gd name="connsiteX5" fmla="*/ 3755106 w 5132170"/>
              <a:gd name="connsiteY5" fmla="*/ 2707923 h 2763769"/>
              <a:gd name="connsiteX6" fmla="*/ 5000813 w 5132170"/>
              <a:gd name="connsiteY6" fmla="*/ 2113248 h 2763769"/>
              <a:gd name="connsiteX7" fmla="*/ 5097365 w 5132170"/>
              <a:gd name="connsiteY7" fmla="*/ 1319790 h 2763769"/>
              <a:gd name="connsiteX8" fmla="*/ 4480674 w 5132170"/>
              <a:gd name="connsiteY8" fmla="*/ 284703 h 2763769"/>
              <a:gd name="connsiteX9" fmla="*/ 1966074 w 5132170"/>
              <a:gd name="connsiteY9" fmla="*/ 1604 h 2763769"/>
              <a:gd name="connsiteX0" fmla="*/ 1966074 w 5132170"/>
              <a:gd name="connsiteY0" fmla="*/ 1604 h 2827575"/>
              <a:gd name="connsiteX1" fmla="*/ 487794 w 5132170"/>
              <a:gd name="connsiteY1" fmla="*/ 369240 h 2827575"/>
              <a:gd name="connsiteX2" fmla="*/ 114 w 5132170"/>
              <a:gd name="connsiteY2" fmla="*/ 1719510 h 2827575"/>
              <a:gd name="connsiteX3" fmla="*/ 518275 w 5132170"/>
              <a:gd name="connsiteY3" fmla="*/ 2719355 h 2827575"/>
              <a:gd name="connsiteX4" fmla="*/ 1975355 w 5132170"/>
              <a:gd name="connsiteY4" fmla="*/ 2600293 h 2827575"/>
              <a:gd name="connsiteX5" fmla="*/ 3755106 w 5132170"/>
              <a:gd name="connsiteY5" fmla="*/ 2707923 h 2827575"/>
              <a:gd name="connsiteX6" fmla="*/ 5000813 w 5132170"/>
              <a:gd name="connsiteY6" fmla="*/ 2113248 h 2827575"/>
              <a:gd name="connsiteX7" fmla="*/ 5097365 w 5132170"/>
              <a:gd name="connsiteY7" fmla="*/ 1319790 h 2827575"/>
              <a:gd name="connsiteX8" fmla="*/ 4480674 w 5132170"/>
              <a:gd name="connsiteY8" fmla="*/ 284703 h 2827575"/>
              <a:gd name="connsiteX9" fmla="*/ 1966074 w 5132170"/>
              <a:gd name="connsiteY9" fmla="*/ 1604 h 2827575"/>
              <a:gd name="connsiteX0" fmla="*/ 1966074 w 5132170"/>
              <a:gd name="connsiteY0" fmla="*/ 1604 h 2859390"/>
              <a:gd name="connsiteX1" fmla="*/ 487794 w 5132170"/>
              <a:gd name="connsiteY1" fmla="*/ 369240 h 2859390"/>
              <a:gd name="connsiteX2" fmla="*/ 114 w 5132170"/>
              <a:gd name="connsiteY2" fmla="*/ 1719510 h 2859390"/>
              <a:gd name="connsiteX3" fmla="*/ 518275 w 5132170"/>
              <a:gd name="connsiteY3" fmla="*/ 2719355 h 2859390"/>
              <a:gd name="connsiteX4" fmla="*/ 1975355 w 5132170"/>
              <a:gd name="connsiteY4" fmla="*/ 2600293 h 2859390"/>
              <a:gd name="connsiteX5" fmla="*/ 3755106 w 5132170"/>
              <a:gd name="connsiteY5" fmla="*/ 2707923 h 2859390"/>
              <a:gd name="connsiteX6" fmla="*/ 5000813 w 5132170"/>
              <a:gd name="connsiteY6" fmla="*/ 2113248 h 2859390"/>
              <a:gd name="connsiteX7" fmla="*/ 5097365 w 5132170"/>
              <a:gd name="connsiteY7" fmla="*/ 1319790 h 2859390"/>
              <a:gd name="connsiteX8" fmla="*/ 4480674 w 5132170"/>
              <a:gd name="connsiteY8" fmla="*/ 284703 h 2859390"/>
              <a:gd name="connsiteX9" fmla="*/ 1966074 w 5132170"/>
              <a:gd name="connsiteY9" fmla="*/ 1604 h 2859390"/>
              <a:gd name="connsiteX0" fmla="*/ 1966074 w 5042226"/>
              <a:gd name="connsiteY0" fmla="*/ 11606 h 2869392"/>
              <a:gd name="connsiteX1" fmla="*/ 487794 w 5042226"/>
              <a:gd name="connsiteY1" fmla="*/ 379242 h 2869392"/>
              <a:gd name="connsiteX2" fmla="*/ 114 w 5042226"/>
              <a:gd name="connsiteY2" fmla="*/ 1729512 h 2869392"/>
              <a:gd name="connsiteX3" fmla="*/ 518275 w 5042226"/>
              <a:gd name="connsiteY3" fmla="*/ 2729357 h 2869392"/>
              <a:gd name="connsiteX4" fmla="*/ 1975355 w 5042226"/>
              <a:gd name="connsiteY4" fmla="*/ 2610295 h 2869392"/>
              <a:gd name="connsiteX5" fmla="*/ 3755106 w 5042226"/>
              <a:gd name="connsiteY5" fmla="*/ 2717925 h 2869392"/>
              <a:gd name="connsiteX6" fmla="*/ 5000813 w 5042226"/>
              <a:gd name="connsiteY6" fmla="*/ 2123250 h 2869392"/>
              <a:gd name="connsiteX7" fmla="*/ 4480674 w 5042226"/>
              <a:gd name="connsiteY7" fmla="*/ 294705 h 2869392"/>
              <a:gd name="connsiteX8" fmla="*/ 1966074 w 5042226"/>
              <a:gd name="connsiteY8" fmla="*/ 11606 h 2869392"/>
              <a:gd name="connsiteX0" fmla="*/ 1966074 w 5117099"/>
              <a:gd name="connsiteY0" fmla="*/ 7086 h 2769251"/>
              <a:gd name="connsiteX1" fmla="*/ 487794 w 5117099"/>
              <a:gd name="connsiteY1" fmla="*/ 374722 h 2769251"/>
              <a:gd name="connsiteX2" fmla="*/ 114 w 5117099"/>
              <a:gd name="connsiteY2" fmla="*/ 1724992 h 2769251"/>
              <a:gd name="connsiteX3" fmla="*/ 518275 w 5117099"/>
              <a:gd name="connsiteY3" fmla="*/ 2724837 h 2769251"/>
              <a:gd name="connsiteX4" fmla="*/ 1975355 w 5117099"/>
              <a:gd name="connsiteY4" fmla="*/ 2605775 h 2769251"/>
              <a:gd name="connsiteX5" fmla="*/ 3755106 w 5117099"/>
              <a:gd name="connsiteY5" fmla="*/ 2713405 h 2769251"/>
              <a:gd name="connsiteX6" fmla="*/ 5083285 w 5117099"/>
              <a:gd name="connsiteY6" fmla="*/ 1939690 h 2769251"/>
              <a:gd name="connsiteX7" fmla="*/ 4480674 w 5117099"/>
              <a:gd name="connsiteY7" fmla="*/ 290185 h 2769251"/>
              <a:gd name="connsiteX8" fmla="*/ 1966074 w 5117099"/>
              <a:gd name="connsiteY8" fmla="*/ 7086 h 2769251"/>
              <a:gd name="connsiteX0" fmla="*/ 1966074 w 5230142"/>
              <a:gd name="connsiteY0" fmla="*/ 7086 h 2769251"/>
              <a:gd name="connsiteX1" fmla="*/ 487794 w 5230142"/>
              <a:gd name="connsiteY1" fmla="*/ 374722 h 2769251"/>
              <a:gd name="connsiteX2" fmla="*/ 114 w 5230142"/>
              <a:gd name="connsiteY2" fmla="*/ 1724992 h 2769251"/>
              <a:gd name="connsiteX3" fmla="*/ 518275 w 5230142"/>
              <a:gd name="connsiteY3" fmla="*/ 2724837 h 2769251"/>
              <a:gd name="connsiteX4" fmla="*/ 1975355 w 5230142"/>
              <a:gd name="connsiteY4" fmla="*/ 2605775 h 2769251"/>
              <a:gd name="connsiteX5" fmla="*/ 3755106 w 5230142"/>
              <a:gd name="connsiteY5" fmla="*/ 2713405 h 2769251"/>
              <a:gd name="connsiteX6" fmla="*/ 5083285 w 5230142"/>
              <a:gd name="connsiteY6" fmla="*/ 1939690 h 2769251"/>
              <a:gd name="connsiteX7" fmla="*/ 4480674 w 5230142"/>
              <a:gd name="connsiteY7" fmla="*/ 290185 h 2769251"/>
              <a:gd name="connsiteX8" fmla="*/ 1966074 w 5230142"/>
              <a:gd name="connsiteY8" fmla="*/ 7086 h 2769251"/>
              <a:gd name="connsiteX0" fmla="*/ 1966074 w 5145451"/>
              <a:gd name="connsiteY0" fmla="*/ 11126 h 2773291"/>
              <a:gd name="connsiteX1" fmla="*/ 487794 w 5145451"/>
              <a:gd name="connsiteY1" fmla="*/ 378762 h 2773291"/>
              <a:gd name="connsiteX2" fmla="*/ 114 w 5145451"/>
              <a:gd name="connsiteY2" fmla="*/ 1729032 h 2773291"/>
              <a:gd name="connsiteX3" fmla="*/ 518275 w 5145451"/>
              <a:gd name="connsiteY3" fmla="*/ 2728877 h 2773291"/>
              <a:gd name="connsiteX4" fmla="*/ 1975355 w 5145451"/>
              <a:gd name="connsiteY4" fmla="*/ 2609815 h 2773291"/>
              <a:gd name="connsiteX5" fmla="*/ 3755106 w 5145451"/>
              <a:gd name="connsiteY5" fmla="*/ 2717445 h 2773291"/>
              <a:gd name="connsiteX6" fmla="*/ 4983142 w 5145451"/>
              <a:gd name="connsiteY6" fmla="*/ 2106494 h 2773291"/>
              <a:gd name="connsiteX7" fmla="*/ 4480674 w 5145451"/>
              <a:gd name="connsiteY7" fmla="*/ 294225 h 2773291"/>
              <a:gd name="connsiteX8" fmla="*/ 1966074 w 5145451"/>
              <a:gd name="connsiteY8" fmla="*/ 11126 h 2773291"/>
              <a:gd name="connsiteX0" fmla="*/ 1966074 w 5160921"/>
              <a:gd name="connsiteY0" fmla="*/ 11126 h 2773291"/>
              <a:gd name="connsiteX1" fmla="*/ 487794 w 5160921"/>
              <a:gd name="connsiteY1" fmla="*/ 378762 h 2773291"/>
              <a:gd name="connsiteX2" fmla="*/ 114 w 5160921"/>
              <a:gd name="connsiteY2" fmla="*/ 1729032 h 2773291"/>
              <a:gd name="connsiteX3" fmla="*/ 518275 w 5160921"/>
              <a:gd name="connsiteY3" fmla="*/ 2728877 h 2773291"/>
              <a:gd name="connsiteX4" fmla="*/ 1975355 w 5160921"/>
              <a:gd name="connsiteY4" fmla="*/ 2609815 h 2773291"/>
              <a:gd name="connsiteX5" fmla="*/ 3755106 w 5160921"/>
              <a:gd name="connsiteY5" fmla="*/ 2717445 h 2773291"/>
              <a:gd name="connsiteX6" fmla="*/ 4983142 w 5160921"/>
              <a:gd name="connsiteY6" fmla="*/ 2106494 h 2773291"/>
              <a:gd name="connsiteX7" fmla="*/ 4480674 w 5160921"/>
              <a:gd name="connsiteY7" fmla="*/ 294225 h 2773291"/>
              <a:gd name="connsiteX8" fmla="*/ 1966074 w 5160921"/>
              <a:gd name="connsiteY8" fmla="*/ 11126 h 2773291"/>
              <a:gd name="connsiteX0" fmla="*/ 1966074 w 5094518"/>
              <a:gd name="connsiteY0" fmla="*/ 11126 h 2773291"/>
              <a:gd name="connsiteX1" fmla="*/ 487794 w 5094518"/>
              <a:gd name="connsiteY1" fmla="*/ 378762 h 2773291"/>
              <a:gd name="connsiteX2" fmla="*/ 114 w 5094518"/>
              <a:gd name="connsiteY2" fmla="*/ 1729032 h 2773291"/>
              <a:gd name="connsiteX3" fmla="*/ 518275 w 5094518"/>
              <a:gd name="connsiteY3" fmla="*/ 2728877 h 2773291"/>
              <a:gd name="connsiteX4" fmla="*/ 1975355 w 5094518"/>
              <a:gd name="connsiteY4" fmla="*/ 2609815 h 2773291"/>
              <a:gd name="connsiteX5" fmla="*/ 3755106 w 5094518"/>
              <a:gd name="connsiteY5" fmla="*/ 2717445 h 2773291"/>
              <a:gd name="connsiteX6" fmla="*/ 4983142 w 5094518"/>
              <a:gd name="connsiteY6" fmla="*/ 2106494 h 2773291"/>
              <a:gd name="connsiteX7" fmla="*/ 4980396 w 5094518"/>
              <a:gd name="connsiteY7" fmla="*/ 927046 h 2773291"/>
              <a:gd name="connsiteX8" fmla="*/ 4480674 w 5094518"/>
              <a:gd name="connsiteY8" fmla="*/ 294225 h 2773291"/>
              <a:gd name="connsiteX9" fmla="*/ 1966074 w 5094518"/>
              <a:gd name="connsiteY9" fmla="*/ 11126 h 2773291"/>
              <a:gd name="connsiteX0" fmla="*/ 1966074 w 5094518"/>
              <a:gd name="connsiteY0" fmla="*/ 11126 h 2773291"/>
              <a:gd name="connsiteX1" fmla="*/ 487794 w 5094518"/>
              <a:gd name="connsiteY1" fmla="*/ 378762 h 2773291"/>
              <a:gd name="connsiteX2" fmla="*/ 114 w 5094518"/>
              <a:gd name="connsiteY2" fmla="*/ 1729032 h 2773291"/>
              <a:gd name="connsiteX3" fmla="*/ 518275 w 5094518"/>
              <a:gd name="connsiteY3" fmla="*/ 2728877 h 2773291"/>
              <a:gd name="connsiteX4" fmla="*/ 1975355 w 5094518"/>
              <a:gd name="connsiteY4" fmla="*/ 2609815 h 2773291"/>
              <a:gd name="connsiteX5" fmla="*/ 3755106 w 5094518"/>
              <a:gd name="connsiteY5" fmla="*/ 2717445 h 2773291"/>
              <a:gd name="connsiteX6" fmla="*/ 4983142 w 5094518"/>
              <a:gd name="connsiteY6" fmla="*/ 2106494 h 2773291"/>
              <a:gd name="connsiteX7" fmla="*/ 4980396 w 5094518"/>
              <a:gd name="connsiteY7" fmla="*/ 927046 h 2773291"/>
              <a:gd name="connsiteX8" fmla="*/ 4480674 w 5094518"/>
              <a:gd name="connsiteY8" fmla="*/ 294225 h 2773291"/>
              <a:gd name="connsiteX9" fmla="*/ 1966074 w 5094518"/>
              <a:gd name="connsiteY9" fmla="*/ 11126 h 2773291"/>
              <a:gd name="connsiteX0" fmla="*/ 1966074 w 5162535"/>
              <a:gd name="connsiteY0" fmla="*/ 969 h 2763134"/>
              <a:gd name="connsiteX1" fmla="*/ 487794 w 5162535"/>
              <a:gd name="connsiteY1" fmla="*/ 368605 h 2763134"/>
              <a:gd name="connsiteX2" fmla="*/ 114 w 5162535"/>
              <a:gd name="connsiteY2" fmla="*/ 1718875 h 2763134"/>
              <a:gd name="connsiteX3" fmla="*/ 518275 w 5162535"/>
              <a:gd name="connsiteY3" fmla="*/ 2718720 h 2763134"/>
              <a:gd name="connsiteX4" fmla="*/ 1975355 w 5162535"/>
              <a:gd name="connsiteY4" fmla="*/ 2599658 h 2763134"/>
              <a:gd name="connsiteX5" fmla="*/ 3755106 w 5162535"/>
              <a:gd name="connsiteY5" fmla="*/ 2707288 h 2763134"/>
              <a:gd name="connsiteX6" fmla="*/ 4983142 w 5162535"/>
              <a:gd name="connsiteY6" fmla="*/ 2096337 h 2763134"/>
              <a:gd name="connsiteX7" fmla="*/ 5104104 w 5162535"/>
              <a:gd name="connsiteY7" fmla="*/ 933165 h 2763134"/>
              <a:gd name="connsiteX8" fmla="*/ 4480674 w 5162535"/>
              <a:gd name="connsiteY8" fmla="*/ 284068 h 2763134"/>
              <a:gd name="connsiteX9" fmla="*/ 1966074 w 5162535"/>
              <a:gd name="connsiteY9" fmla="*/ 969 h 2763134"/>
              <a:gd name="connsiteX0" fmla="*/ 1966074 w 5181976"/>
              <a:gd name="connsiteY0" fmla="*/ 6586 h 2768751"/>
              <a:gd name="connsiteX1" fmla="*/ 487794 w 5181976"/>
              <a:gd name="connsiteY1" fmla="*/ 374222 h 2768751"/>
              <a:gd name="connsiteX2" fmla="*/ 114 w 5181976"/>
              <a:gd name="connsiteY2" fmla="*/ 1724492 h 2768751"/>
              <a:gd name="connsiteX3" fmla="*/ 518275 w 5181976"/>
              <a:gd name="connsiteY3" fmla="*/ 2724337 h 2768751"/>
              <a:gd name="connsiteX4" fmla="*/ 1975355 w 5181976"/>
              <a:gd name="connsiteY4" fmla="*/ 2605275 h 2768751"/>
              <a:gd name="connsiteX5" fmla="*/ 3755106 w 5181976"/>
              <a:gd name="connsiteY5" fmla="*/ 2712905 h 2768751"/>
              <a:gd name="connsiteX6" fmla="*/ 4983142 w 5181976"/>
              <a:gd name="connsiteY6" fmla="*/ 2101954 h 2768751"/>
              <a:gd name="connsiteX7" fmla="*/ 5104104 w 5181976"/>
              <a:gd name="connsiteY7" fmla="*/ 938782 h 2768751"/>
              <a:gd name="connsiteX8" fmla="*/ 4209697 w 5181976"/>
              <a:gd name="connsiteY8" fmla="*/ 200164 h 2768751"/>
              <a:gd name="connsiteX9" fmla="*/ 1966074 w 5181976"/>
              <a:gd name="connsiteY9" fmla="*/ 6586 h 2768751"/>
              <a:gd name="connsiteX0" fmla="*/ 1966074 w 5187125"/>
              <a:gd name="connsiteY0" fmla="*/ 6586 h 2768751"/>
              <a:gd name="connsiteX1" fmla="*/ 487794 w 5187125"/>
              <a:gd name="connsiteY1" fmla="*/ 374222 h 2768751"/>
              <a:gd name="connsiteX2" fmla="*/ 114 w 5187125"/>
              <a:gd name="connsiteY2" fmla="*/ 1724492 h 2768751"/>
              <a:gd name="connsiteX3" fmla="*/ 518275 w 5187125"/>
              <a:gd name="connsiteY3" fmla="*/ 2724337 h 2768751"/>
              <a:gd name="connsiteX4" fmla="*/ 1975355 w 5187125"/>
              <a:gd name="connsiteY4" fmla="*/ 2605275 h 2768751"/>
              <a:gd name="connsiteX5" fmla="*/ 3755106 w 5187125"/>
              <a:gd name="connsiteY5" fmla="*/ 2712905 h 2768751"/>
              <a:gd name="connsiteX6" fmla="*/ 4983142 w 5187125"/>
              <a:gd name="connsiteY6" fmla="*/ 2101954 h 2768751"/>
              <a:gd name="connsiteX7" fmla="*/ 5104104 w 5187125"/>
              <a:gd name="connsiteY7" fmla="*/ 938782 h 2768751"/>
              <a:gd name="connsiteX8" fmla="*/ 4209697 w 5187125"/>
              <a:gd name="connsiteY8" fmla="*/ 200164 h 2768751"/>
              <a:gd name="connsiteX9" fmla="*/ 1966074 w 5187125"/>
              <a:gd name="connsiteY9" fmla="*/ 6586 h 2768751"/>
              <a:gd name="connsiteX0" fmla="*/ 1966074 w 5162970"/>
              <a:gd name="connsiteY0" fmla="*/ 6586 h 2768751"/>
              <a:gd name="connsiteX1" fmla="*/ 487794 w 5162970"/>
              <a:gd name="connsiteY1" fmla="*/ 374222 h 2768751"/>
              <a:gd name="connsiteX2" fmla="*/ 114 w 5162970"/>
              <a:gd name="connsiteY2" fmla="*/ 1724492 h 2768751"/>
              <a:gd name="connsiteX3" fmla="*/ 518275 w 5162970"/>
              <a:gd name="connsiteY3" fmla="*/ 2724337 h 2768751"/>
              <a:gd name="connsiteX4" fmla="*/ 1975355 w 5162970"/>
              <a:gd name="connsiteY4" fmla="*/ 2605275 h 2768751"/>
              <a:gd name="connsiteX5" fmla="*/ 3755106 w 5162970"/>
              <a:gd name="connsiteY5" fmla="*/ 2712905 h 2768751"/>
              <a:gd name="connsiteX6" fmla="*/ 4901010 w 5162970"/>
              <a:gd name="connsiteY6" fmla="*/ 2035208 h 2768751"/>
              <a:gd name="connsiteX7" fmla="*/ 5104104 w 5162970"/>
              <a:gd name="connsiteY7" fmla="*/ 938782 h 2768751"/>
              <a:gd name="connsiteX8" fmla="*/ 4209697 w 5162970"/>
              <a:gd name="connsiteY8" fmla="*/ 200164 h 2768751"/>
              <a:gd name="connsiteX9" fmla="*/ 1966074 w 5162970"/>
              <a:gd name="connsiteY9" fmla="*/ 6586 h 2768751"/>
              <a:gd name="connsiteX0" fmla="*/ 1966074 w 5060222"/>
              <a:gd name="connsiteY0" fmla="*/ 6459 h 2768624"/>
              <a:gd name="connsiteX1" fmla="*/ 487794 w 5060222"/>
              <a:gd name="connsiteY1" fmla="*/ 374095 h 2768624"/>
              <a:gd name="connsiteX2" fmla="*/ 114 w 5060222"/>
              <a:gd name="connsiteY2" fmla="*/ 1724365 h 2768624"/>
              <a:gd name="connsiteX3" fmla="*/ 518275 w 5060222"/>
              <a:gd name="connsiteY3" fmla="*/ 2724210 h 2768624"/>
              <a:gd name="connsiteX4" fmla="*/ 1975355 w 5060222"/>
              <a:gd name="connsiteY4" fmla="*/ 2605148 h 2768624"/>
              <a:gd name="connsiteX5" fmla="*/ 3755106 w 5060222"/>
              <a:gd name="connsiteY5" fmla="*/ 2712778 h 2768624"/>
              <a:gd name="connsiteX6" fmla="*/ 4901010 w 5060222"/>
              <a:gd name="connsiteY6" fmla="*/ 2035081 h 2768624"/>
              <a:gd name="connsiteX7" fmla="*/ 4968827 w 5060222"/>
              <a:gd name="connsiteY7" fmla="*/ 925306 h 2768624"/>
              <a:gd name="connsiteX8" fmla="*/ 4209697 w 5060222"/>
              <a:gd name="connsiteY8" fmla="*/ 200037 h 2768624"/>
              <a:gd name="connsiteX9" fmla="*/ 1966074 w 5060222"/>
              <a:gd name="connsiteY9" fmla="*/ 6459 h 2768624"/>
              <a:gd name="connsiteX0" fmla="*/ 1966074 w 5015154"/>
              <a:gd name="connsiteY0" fmla="*/ 6459 h 2768624"/>
              <a:gd name="connsiteX1" fmla="*/ 487794 w 5015154"/>
              <a:gd name="connsiteY1" fmla="*/ 374095 h 2768624"/>
              <a:gd name="connsiteX2" fmla="*/ 114 w 5015154"/>
              <a:gd name="connsiteY2" fmla="*/ 1724365 h 2768624"/>
              <a:gd name="connsiteX3" fmla="*/ 518275 w 5015154"/>
              <a:gd name="connsiteY3" fmla="*/ 2724210 h 2768624"/>
              <a:gd name="connsiteX4" fmla="*/ 1975355 w 5015154"/>
              <a:gd name="connsiteY4" fmla="*/ 2605148 h 2768624"/>
              <a:gd name="connsiteX5" fmla="*/ 3755106 w 5015154"/>
              <a:gd name="connsiteY5" fmla="*/ 2712778 h 2768624"/>
              <a:gd name="connsiteX6" fmla="*/ 4901010 w 5015154"/>
              <a:gd name="connsiteY6" fmla="*/ 2035081 h 2768624"/>
              <a:gd name="connsiteX7" fmla="*/ 4886695 w 5015154"/>
              <a:gd name="connsiteY7" fmla="*/ 925306 h 2768624"/>
              <a:gd name="connsiteX8" fmla="*/ 4209697 w 5015154"/>
              <a:gd name="connsiteY8" fmla="*/ 200037 h 2768624"/>
              <a:gd name="connsiteX9" fmla="*/ 1966074 w 5015154"/>
              <a:gd name="connsiteY9" fmla="*/ 6459 h 2768624"/>
              <a:gd name="connsiteX0" fmla="*/ 1966074 w 5015154"/>
              <a:gd name="connsiteY0" fmla="*/ 19246 h 2781411"/>
              <a:gd name="connsiteX1" fmla="*/ 487794 w 5015154"/>
              <a:gd name="connsiteY1" fmla="*/ 386882 h 2781411"/>
              <a:gd name="connsiteX2" fmla="*/ 114 w 5015154"/>
              <a:gd name="connsiteY2" fmla="*/ 1737152 h 2781411"/>
              <a:gd name="connsiteX3" fmla="*/ 518275 w 5015154"/>
              <a:gd name="connsiteY3" fmla="*/ 2736997 h 2781411"/>
              <a:gd name="connsiteX4" fmla="*/ 1975355 w 5015154"/>
              <a:gd name="connsiteY4" fmla="*/ 2617935 h 2781411"/>
              <a:gd name="connsiteX5" fmla="*/ 3755106 w 5015154"/>
              <a:gd name="connsiteY5" fmla="*/ 2725565 h 2781411"/>
              <a:gd name="connsiteX6" fmla="*/ 4901010 w 5015154"/>
              <a:gd name="connsiteY6" fmla="*/ 2047868 h 2781411"/>
              <a:gd name="connsiteX7" fmla="*/ 4886695 w 5015154"/>
              <a:gd name="connsiteY7" fmla="*/ 938093 h 2781411"/>
              <a:gd name="connsiteX8" fmla="*/ 4098576 w 5015154"/>
              <a:gd name="connsiteY8" fmla="*/ 146079 h 2781411"/>
              <a:gd name="connsiteX9" fmla="*/ 1966074 w 5015154"/>
              <a:gd name="connsiteY9" fmla="*/ 19246 h 2781411"/>
              <a:gd name="connsiteX0" fmla="*/ 1966074 w 4998693"/>
              <a:gd name="connsiteY0" fmla="*/ 19246 h 2781411"/>
              <a:gd name="connsiteX1" fmla="*/ 487794 w 4998693"/>
              <a:gd name="connsiteY1" fmla="*/ 386882 h 2781411"/>
              <a:gd name="connsiteX2" fmla="*/ 114 w 4998693"/>
              <a:gd name="connsiteY2" fmla="*/ 1737152 h 2781411"/>
              <a:gd name="connsiteX3" fmla="*/ 518275 w 4998693"/>
              <a:gd name="connsiteY3" fmla="*/ 2736997 h 2781411"/>
              <a:gd name="connsiteX4" fmla="*/ 1975355 w 4998693"/>
              <a:gd name="connsiteY4" fmla="*/ 2617935 h 2781411"/>
              <a:gd name="connsiteX5" fmla="*/ 3755106 w 4998693"/>
              <a:gd name="connsiteY5" fmla="*/ 2725565 h 2781411"/>
              <a:gd name="connsiteX6" fmla="*/ 4872023 w 4998693"/>
              <a:gd name="connsiteY6" fmla="*/ 2054543 h 2781411"/>
              <a:gd name="connsiteX7" fmla="*/ 4886695 w 4998693"/>
              <a:gd name="connsiteY7" fmla="*/ 938093 h 2781411"/>
              <a:gd name="connsiteX8" fmla="*/ 4098576 w 4998693"/>
              <a:gd name="connsiteY8" fmla="*/ 146079 h 2781411"/>
              <a:gd name="connsiteX9" fmla="*/ 1966074 w 4998693"/>
              <a:gd name="connsiteY9" fmla="*/ 19246 h 2781411"/>
              <a:gd name="connsiteX0" fmla="*/ 1966074 w 4989377"/>
              <a:gd name="connsiteY0" fmla="*/ 19246 h 2781411"/>
              <a:gd name="connsiteX1" fmla="*/ 487794 w 4989377"/>
              <a:gd name="connsiteY1" fmla="*/ 386882 h 2781411"/>
              <a:gd name="connsiteX2" fmla="*/ 114 w 4989377"/>
              <a:gd name="connsiteY2" fmla="*/ 1737152 h 2781411"/>
              <a:gd name="connsiteX3" fmla="*/ 518275 w 4989377"/>
              <a:gd name="connsiteY3" fmla="*/ 2736997 h 2781411"/>
              <a:gd name="connsiteX4" fmla="*/ 1975355 w 4989377"/>
              <a:gd name="connsiteY4" fmla="*/ 2617935 h 2781411"/>
              <a:gd name="connsiteX5" fmla="*/ 3755106 w 4989377"/>
              <a:gd name="connsiteY5" fmla="*/ 2725565 h 2781411"/>
              <a:gd name="connsiteX6" fmla="*/ 4872023 w 4989377"/>
              <a:gd name="connsiteY6" fmla="*/ 2054543 h 2781411"/>
              <a:gd name="connsiteX7" fmla="*/ 4886695 w 4989377"/>
              <a:gd name="connsiteY7" fmla="*/ 938093 h 2781411"/>
              <a:gd name="connsiteX8" fmla="*/ 4098576 w 4989377"/>
              <a:gd name="connsiteY8" fmla="*/ 146079 h 2781411"/>
              <a:gd name="connsiteX9" fmla="*/ 1966074 w 4989377"/>
              <a:gd name="connsiteY9" fmla="*/ 19246 h 2781411"/>
              <a:gd name="connsiteX0" fmla="*/ 1966074 w 4989377"/>
              <a:gd name="connsiteY0" fmla="*/ 17388 h 2779553"/>
              <a:gd name="connsiteX1" fmla="*/ 487794 w 4989377"/>
              <a:gd name="connsiteY1" fmla="*/ 385024 h 2779553"/>
              <a:gd name="connsiteX2" fmla="*/ 114 w 4989377"/>
              <a:gd name="connsiteY2" fmla="*/ 1735294 h 2779553"/>
              <a:gd name="connsiteX3" fmla="*/ 518275 w 4989377"/>
              <a:gd name="connsiteY3" fmla="*/ 2735139 h 2779553"/>
              <a:gd name="connsiteX4" fmla="*/ 1975355 w 4989377"/>
              <a:gd name="connsiteY4" fmla="*/ 2616077 h 2779553"/>
              <a:gd name="connsiteX5" fmla="*/ 3755106 w 4989377"/>
              <a:gd name="connsiteY5" fmla="*/ 2723707 h 2779553"/>
              <a:gd name="connsiteX6" fmla="*/ 4872023 w 4989377"/>
              <a:gd name="connsiteY6" fmla="*/ 2052685 h 2779553"/>
              <a:gd name="connsiteX7" fmla="*/ 4886695 w 4989377"/>
              <a:gd name="connsiteY7" fmla="*/ 936235 h 2779553"/>
              <a:gd name="connsiteX8" fmla="*/ 4064757 w 4989377"/>
              <a:gd name="connsiteY8" fmla="*/ 150896 h 2779553"/>
              <a:gd name="connsiteX9" fmla="*/ 1966074 w 4989377"/>
              <a:gd name="connsiteY9" fmla="*/ 17388 h 2779553"/>
              <a:gd name="connsiteX0" fmla="*/ 1966074 w 4989377"/>
              <a:gd name="connsiteY0" fmla="*/ 11974 h 2774139"/>
              <a:gd name="connsiteX1" fmla="*/ 487794 w 4989377"/>
              <a:gd name="connsiteY1" fmla="*/ 379610 h 2774139"/>
              <a:gd name="connsiteX2" fmla="*/ 114 w 4989377"/>
              <a:gd name="connsiteY2" fmla="*/ 1729880 h 2774139"/>
              <a:gd name="connsiteX3" fmla="*/ 518275 w 4989377"/>
              <a:gd name="connsiteY3" fmla="*/ 2729725 h 2774139"/>
              <a:gd name="connsiteX4" fmla="*/ 1975355 w 4989377"/>
              <a:gd name="connsiteY4" fmla="*/ 2610663 h 2774139"/>
              <a:gd name="connsiteX5" fmla="*/ 3755106 w 4989377"/>
              <a:gd name="connsiteY5" fmla="*/ 2718293 h 2774139"/>
              <a:gd name="connsiteX6" fmla="*/ 4872023 w 4989377"/>
              <a:gd name="connsiteY6" fmla="*/ 2047271 h 2774139"/>
              <a:gd name="connsiteX7" fmla="*/ 4886695 w 4989377"/>
              <a:gd name="connsiteY7" fmla="*/ 930821 h 2774139"/>
              <a:gd name="connsiteX8" fmla="*/ 4064757 w 4989377"/>
              <a:gd name="connsiteY8" fmla="*/ 145482 h 2774139"/>
              <a:gd name="connsiteX9" fmla="*/ 1966074 w 4989377"/>
              <a:gd name="connsiteY9" fmla="*/ 11974 h 2774139"/>
              <a:gd name="connsiteX0" fmla="*/ 1966074 w 4989377"/>
              <a:gd name="connsiteY0" fmla="*/ 10717 h 2772882"/>
              <a:gd name="connsiteX1" fmla="*/ 487794 w 4989377"/>
              <a:gd name="connsiteY1" fmla="*/ 378353 h 2772882"/>
              <a:gd name="connsiteX2" fmla="*/ 114 w 4989377"/>
              <a:gd name="connsiteY2" fmla="*/ 1728623 h 2772882"/>
              <a:gd name="connsiteX3" fmla="*/ 518275 w 4989377"/>
              <a:gd name="connsiteY3" fmla="*/ 2728468 h 2772882"/>
              <a:gd name="connsiteX4" fmla="*/ 1975355 w 4989377"/>
              <a:gd name="connsiteY4" fmla="*/ 2609406 h 2772882"/>
              <a:gd name="connsiteX5" fmla="*/ 3755106 w 4989377"/>
              <a:gd name="connsiteY5" fmla="*/ 2717036 h 2772882"/>
              <a:gd name="connsiteX6" fmla="*/ 4872023 w 4989377"/>
              <a:gd name="connsiteY6" fmla="*/ 2046014 h 2772882"/>
              <a:gd name="connsiteX7" fmla="*/ 4886695 w 4989377"/>
              <a:gd name="connsiteY7" fmla="*/ 929564 h 2772882"/>
              <a:gd name="connsiteX8" fmla="*/ 4064757 w 4989377"/>
              <a:gd name="connsiteY8" fmla="*/ 144225 h 2772882"/>
              <a:gd name="connsiteX9" fmla="*/ 1966074 w 4989377"/>
              <a:gd name="connsiteY9" fmla="*/ 10717 h 2772882"/>
              <a:gd name="connsiteX0" fmla="*/ 1966074 w 4989377"/>
              <a:gd name="connsiteY0" fmla="*/ 3832 h 2765997"/>
              <a:gd name="connsiteX1" fmla="*/ 487794 w 4989377"/>
              <a:gd name="connsiteY1" fmla="*/ 371468 h 2765997"/>
              <a:gd name="connsiteX2" fmla="*/ 114 w 4989377"/>
              <a:gd name="connsiteY2" fmla="*/ 1721738 h 2765997"/>
              <a:gd name="connsiteX3" fmla="*/ 518275 w 4989377"/>
              <a:gd name="connsiteY3" fmla="*/ 2721583 h 2765997"/>
              <a:gd name="connsiteX4" fmla="*/ 1975355 w 4989377"/>
              <a:gd name="connsiteY4" fmla="*/ 2602521 h 2765997"/>
              <a:gd name="connsiteX5" fmla="*/ 3755106 w 4989377"/>
              <a:gd name="connsiteY5" fmla="*/ 2710151 h 2765997"/>
              <a:gd name="connsiteX6" fmla="*/ 4872023 w 4989377"/>
              <a:gd name="connsiteY6" fmla="*/ 2039129 h 2765997"/>
              <a:gd name="connsiteX7" fmla="*/ 4886695 w 4989377"/>
              <a:gd name="connsiteY7" fmla="*/ 922679 h 2765997"/>
              <a:gd name="connsiteX8" fmla="*/ 4064757 w 4989377"/>
              <a:gd name="connsiteY8" fmla="*/ 137340 h 2765997"/>
              <a:gd name="connsiteX9" fmla="*/ 1966074 w 4989377"/>
              <a:gd name="connsiteY9" fmla="*/ 3832 h 2765997"/>
              <a:gd name="connsiteX0" fmla="*/ 1966074 w 4989377"/>
              <a:gd name="connsiteY0" fmla="*/ 21900 h 2730668"/>
              <a:gd name="connsiteX1" fmla="*/ 487794 w 4989377"/>
              <a:gd name="connsiteY1" fmla="*/ 336139 h 2730668"/>
              <a:gd name="connsiteX2" fmla="*/ 114 w 4989377"/>
              <a:gd name="connsiteY2" fmla="*/ 1686409 h 2730668"/>
              <a:gd name="connsiteX3" fmla="*/ 518275 w 4989377"/>
              <a:gd name="connsiteY3" fmla="*/ 2686254 h 2730668"/>
              <a:gd name="connsiteX4" fmla="*/ 1975355 w 4989377"/>
              <a:gd name="connsiteY4" fmla="*/ 2567192 h 2730668"/>
              <a:gd name="connsiteX5" fmla="*/ 3755106 w 4989377"/>
              <a:gd name="connsiteY5" fmla="*/ 2674822 h 2730668"/>
              <a:gd name="connsiteX6" fmla="*/ 4872023 w 4989377"/>
              <a:gd name="connsiteY6" fmla="*/ 2003800 h 2730668"/>
              <a:gd name="connsiteX7" fmla="*/ 4886695 w 4989377"/>
              <a:gd name="connsiteY7" fmla="*/ 887350 h 2730668"/>
              <a:gd name="connsiteX8" fmla="*/ 4064757 w 4989377"/>
              <a:gd name="connsiteY8" fmla="*/ 102011 h 2730668"/>
              <a:gd name="connsiteX9" fmla="*/ 1966074 w 4989377"/>
              <a:gd name="connsiteY9" fmla="*/ 21900 h 2730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89377" h="2730668">
                <a:moveTo>
                  <a:pt x="1966074" y="21900"/>
                </a:moveTo>
                <a:cubicBezTo>
                  <a:pt x="1369913" y="40898"/>
                  <a:pt x="815454" y="58721"/>
                  <a:pt x="487794" y="336139"/>
                </a:cubicBezTo>
                <a:cubicBezTo>
                  <a:pt x="160134" y="613557"/>
                  <a:pt x="-4966" y="1294723"/>
                  <a:pt x="114" y="1686409"/>
                </a:cubicBezTo>
                <a:cubicBezTo>
                  <a:pt x="5194" y="2078095"/>
                  <a:pt x="189068" y="2539457"/>
                  <a:pt x="518275" y="2686254"/>
                </a:cubicBezTo>
                <a:cubicBezTo>
                  <a:pt x="847482" y="2833051"/>
                  <a:pt x="1435883" y="2569097"/>
                  <a:pt x="1975355" y="2567192"/>
                </a:cubicBezTo>
                <a:cubicBezTo>
                  <a:pt x="2514827" y="2565287"/>
                  <a:pt x="3272328" y="2768721"/>
                  <a:pt x="3755106" y="2674822"/>
                </a:cubicBezTo>
                <a:cubicBezTo>
                  <a:pt x="4237884" y="2580923"/>
                  <a:pt x="4707581" y="2341759"/>
                  <a:pt x="4872023" y="2003800"/>
                </a:cubicBezTo>
                <a:cubicBezTo>
                  <a:pt x="5036465" y="1665841"/>
                  <a:pt x="5015602" y="1204315"/>
                  <a:pt x="4886695" y="887350"/>
                </a:cubicBezTo>
                <a:cubicBezTo>
                  <a:pt x="4757788" y="570385"/>
                  <a:pt x="4551527" y="246253"/>
                  <a:pt x="4064757" y="102011"/>
                </a:cubicBezTo>
                <a:cubicBezTo>
                  <a:pt x="3577987" y="-42231"/>
                  <a:pt x="2562235" y="2902"/>
                  <a:pt x="1966074" y="2190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2880000" rIns="792000"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sv-SE" sz="3200" b="1" dirty="0">
                <a:solidFill>
                  <a:schemeClr val="tx1"/>
                </a:solidFill>
                <a:latin typeface="+mj-lt"/>
                <a:sym typeface="Wingdings" panose="05000000000000000000" pitchFamily="2" charset="2"/>
              </a:rPr>
              <a:t>Genom att lösa </a:t>
            </a:r>
            <a:br>
              <a:rPr lang="sv-SE" sz="3200" b="1" dirty="0">
                <a:solidFill>
                  <a:schemeClr val="tx1"/>
                </a:solidFill>
                <a:latin typeface="+mj-lt"/>
                <a:sym typeface="Wingdings" panose="05000000000000000000" pitchFamily="2" charset="2"/>
              </a:rPr>
            </a:br>
            <a:r>
              <a:rPr lang="sv-SE" sz="3200" b="1" dirty="0">
                <a:solidFill>
                  <a:schemeClr val="tx1"/>
                </a:solidFill>
                <a:latin typeface="+mj-lt"/>
                <a:sym typeface="Wingdings" panose="05000000000000000000" pitchFamily="2" charset="2"/>
              </a:rPr>
              <a:t>uppdragen…</a:t>
            </a:r>
            <a:r>
              <a:rPr lang="sv-SE" sz="2400" b="1" dirty="0">
                <a:solidFill>
                  <a:schemeClr val="tx1"/>
                </a:solidFill>
                <a:sym typeface="Wingdings" panose="05000000000000000000" pitchFamily="2" charset="2"/>
              </a:rPr>
              <a:t> </a:t>
            </a:r>
          </a:p>
        </p:txBody>
      </p:sp>
      <p:sp>
        <p:nvSpPr>
          <p:cNvPr id="6" name="Frihandsfigur: Form 5">
            <a:extLst>
              <a:ext uri="{FF2B5EF4-FFF2-40B4-BE49-F238E27FC236}">
                <a16:creationId xmlns:a16="http://schemas.microsoft.com/office/drawing/2014/main" id="{C9BC184E-15B8-A086-1264-B8F472B4F8AD}"/>
              </a:ext>
            </a:extLst>
          </p:cNvPr>
          <p:cNvSpPr/>
          <p:nvPr/>
        </p:nvSpPr>
        <p:spPr>
          <a:xfrm>
            <a:off x="6581776" y="2721971"/>
            <a:ext cx="5168664" cy="2634135"/>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915376"/>
              <a:gd name="connsiteX1" fmla="*/ 487794 w 4796883"/>
              <a:gd name="connsiteY1" fmla="*/ 254507 h 2915376"/>
              <a:gd name="connsiteX2" fmla="*/ 114 w 4796883"/>
              <a:gd name="connsiteY2" fmla="*/ 1604777 h 2915376"/>
              <a:gd name="connsiteX3" fmla="*/ 518274 w 4796883"/>
              <a:gd name="connsiteY3" fmla="*/ 2507128 h 2915376"/>
              <a:gd name="connsiteX4" fmla="*/ 2379594 w 4796883"/>
              <a:gd name="connsiteY4" fmla="*/ 2913314 h 2915376"/>
              <a:gd name="connsiteX5" fmla="*/ 4419714 w 4796883"/>
              <a:gd name="connsiteY5" fmla="*/ 2612804 h 2915376"/>
              <a:gd name="connsiteX6" fmla="*/ 4732134 w 4796883"/>
              <a:gd name="connsiteY6" fmla="*/ 1573383 h 2915376"/>
              <a:gd name="connsiteX7" fmla="*/ 4480674 w 4796883"/>
              <a:gd name="connsiteY7" fmla="*/ 169970 h 2915376"/>
              <a:gd name="connsiteX8" fmla="*/ 1966074 w 4796883"/>
              <a:gd name="connsiteY8" fmla="*/ 33702 h 2915376"/>
              <a:gd name="connsiteX0" fmla="*/ 1966074 w 4796883"/>
              <a:gd name="connsiteY0" fmla="*/ 33702 h 2913537"/>
              <a:gd name="connsiteX1" fmla="*/ 487794 w 4796883"/>
              <a:gd name="connsiteY1" fmla="*/ 254507 h 2913537"/>
              <a:gd name="connsiteX2" fmla="*/ 114 w 4796883"/>
              <a:gd name="connsiteY2" fmla="*/ 1604777 h 2913537"/>
              <a:gd name="connsiteX3" fmla="*/ 518274 w 4796883"/>
              <a:gd name="connsiteY3" fmla="*/ 2507128 h 2913537"/>
              <a:gd name="connsiteX4" fmla="*/ 2379594 w 4796883"/>
              <a:gd name="connsiteY4" fmla="*/ 2913314 h 2913537"/>
              <a:gd name="connsiteX5" fmla="*/ 4054890 w 4796883"/>
              <a:gd name="connsiteY5" fmla="*/ 2460547 h 2913537"/>
              <a:gd name="connsiteX6" fmla="*/ 4732134 w 4796883"/>
              <a:gd name="connsiteY6" fmla="*/ 1573383 h 2913537"/>
              <a:gd name="connsiteX7" fmla="*/ 4480674 w 4796883"/>
              <a:gd name="connsiteY7" fmla="*/ 169970 h 2913537"/>
              <a:gd name="connsiteX8" fmla="*/ 1966074 w 4796883"/>
              <a:gd name="connsiteY8" fmla="*/ 33702 h 2913537"/>
              <a:gd name="connsiteX0" fmla="*/ 1966074 w 4796883"/>
              <a:gd name="connsiteY0" fmla="*/ 33702 h 2913537"/>
              <a:gd name="connsiteX1" fmla="*/ 487794 w 4796883"/>
              <a:gd name="connsiteY1" fmla="*/ 254507 h 2913537"/>
              <a:gd name="connsiteX2" fmla="*/ 114 w 4796883"/>
              <a:gd name="connsiteY2" fmla="*/ 1604777 h 2913537"/>
              <a:gd name="connsiteX3" fmla="*/ 518274 w 4796883"/>
              <a:gd name="connsiteY3" fmla="*/ 2507128 h 2913537"/>
              <a:gd name="connsiteX4" fmla="*/ 2379594 w 4796883"/>
              <a:gd name="connsiteY4" fmla="*/ 2913314 h 2913537"/>
              <a:gd name="connsiteX5" fmla="*/ 4054890 w 4796883"/>
              <a:gd name="connsiteY5" fmla="*/ 2460547 h 2913537"/>
              <a:gd name="connsiteX6" fmla="*/ 4732134 w 4796883"/>
              <a:gd name="connsiteY6" fmla="*/ 1573383 h 2913537"/>
              <a:gd name="connsiteX7" fmla="*/ 4480674 w 4796883"/>
              <a:gd name="connsiteY7" fmla="*/ 169970 h 2913537"/>
              <a:gd name="connsiteX8" fmla="*/ 1966074 w 4796883"/>
              <a:gd name="connsiteY8" fmla="*/ 33702 h 2913537"/>
              <a:gd name="connsiteX0" fmla="*/ 1966074 w 4796883"/>
              <a:gd name="connsiteY0" fmla="*/ 33702 h 2921026"/>
              <a:gd name="connsiteX1" fmla="*/ 487794 w 4796883"/>
              <a:gd name="connsiteY1" fmla="*/ 254507 h 2921026"/>
              <a:gd name="connsiteX2" fmla="*/ 114 w 4796883"/>
              <a:gd name="connsiteY2" fmla="*/ 1604777 h 2921026"/>
              <a:gd name="connsiteX3" fmla="*/ 518274 w 4796883"/>
              <a:gd name="connsiteY3" fmla="*/ 2507128 h 2921026"/>
              <a:gd name="connsiteX4" fmla="*/ 2379594 w 4796883"/>
              <a:gd name="connsiteY4" fmla="*/ 2913314 h 2921026"/>
              <a:gd name="connsiteX5" fmla="*/ 3406755 w 4796883"/>
              <a:gd name="connsiteY5" fmla="*/ 2749969 h 2921026"/>
              <a:gd name="connsiteX6" fmla="*/ 4054890 w 4796883"/>
              <a:gd name="connsiteY6" fmla="*/ 2460547 h 2921026"/>
              <a:gd name="connsiteX7" fmla="*/ 4732134 w 4796883"/>
              <a:gd name="connsiteY7" fmla="*/ 1573383 h 2921026"/>
              <a:gd name="connsiteX8" fmla="*/ 4480674 w 4796883"/>
              <a:gd name="connsiteY8" fmla="*/ 169970 h 2921026"/>
              <a:gd name="connsiteX9" fmla="*/ 1966074 w 4796883"/>
              <a:gd name="connsiteY9" fmla="*/ 33702 h 2921026"/>
              <a:gd name="connsiteX0" fmla="*/ 1966074 w 4796883"/>
              <a:gd name="connsiteY0" fmla="*/ 33702 h 3033316"/>
              <a:gd name="connsiteX1" fmla="*/ 487794 w 4796883"/>
              <a:gd name="connsiteY1" fmla="*/ 254507 h 3033316"/>
              <a:gd name="connsiteX2" fmla="*/ 114 w 4796883"/>
              <a:gd name="connsiteY2" fmla="*/ 1604777 h 3033316"/>
              <a:gd name="connsiteX3" fmla="*/ 518274 w 4796883"/>
              <a:gd name="connsiteY3" fmla="*/ 2507128 h 3033316"/>
              <a:gd name="connsiteX4" fmla="*/ 2379594 w 4796883"/>
              <a:gd name="connsiteY4" fmla="*/ 2913314 h 3033316"/>
              <a:gd name="connsiteX5" fmla="*/ 3798602 w 4796883"/>
              <a:gd name="connsiteY5" fmla="*/ 3003732 h 3033316"/>
              <a:gd name="connsiteX6" fmla="*/ 4054890 w 4796883"/>
              <a:gd name="connsiteY6" fmla="*/ 2460547 h 3033316"/>
              <a:gd name="connsiteX7" fmla="*/ 4732134 w 4796883"/>
              <a:gd name="connsiteY7" fmla="*/ 1573383 h 3033316"/>
              <a:gd name="connsiteX8" fmla="*/ 4480674 w 4796883"/>
              <a:gd name="connsiteY8" fmla="*/ 169970 h 3033316"/>
              <a:gd name="connsiteX9" fmla="*/ 1966074 w 4796883"/>
              <a:gd name="connsiteY9" fmla="*/ 33702 h 3033316"/>
              <a:gd name="connsiteX0" fmla="*/ 1966074 w 4796883"/>
              <a:gd name="connsiteY0" fmla="*/ 33702 h 3033316"/>
              <a:gd name="connsiteX1" fmla="*/ 487794 w 4796883"/>
              <a:gd name="connsiteY1" fmla="*/ 254507 h 3033316"/>
              <a:gd name="connsiteX2" fmla="*/ 114 w 4796883"/>
              <a:gd name="connsiteY2" fmla="*/ 1604777 h 3033316"/>
              <a:gd name="connsiteX3" fmla="*/ 518274 w 4796883"/>
              <a:gd name="connsiteY3" fmla="*/ 2507128 h 3033316"/>
              <a:gd name="connsiteX4" fmla="*/ 2379594 w 4796883"/>
              <a:gd name="connsiteY4" fmla="*/ 2913314 h 3033316"/>
              <a:gd name="connsiteX5" fmla="*/ 3798602 w 4796883"/>
              <a:gd name="connsiteY5" fmla="*/ 3003732 h 3033316"/>
              <a:gd name="connsiteX6" fmla="*/ 4271081 w 4796883"/>
              <a:gd name="connsiteY6" fmla="*/ 2342125 h 3033316"/>
              <a:gd name="connsiteX7" fmla="*/ 4732134 w 4796883"/>
              <a:gd name="connsiteY7" fmla="*/ 1573383 h 3033316"/>
              <a:gd name="connsiteX8" fmla="*/ 4480674 w 4796883"/>
              <a:gd name="connsiteY8" fmla="*/ 169970 h 3033316"/>
              <a:gd name="connsiteX9" fmla="*/ 1966074 w 4796883"/>
              <a:gd name="connsiteY9" fmla="*/ 33702 h 3033316"/>
              <a:gd name="connsiteX0" fmla="*/ 1966752 w 4797561"/>
              <a:gd name="connsiteY0" fmla="*/ 33702 h 3025870"/>
              <a:gd name="connsiteX1" fmla="*/ 488472 w 4797561"/>
              <a:gd name="connsiteY1" fmla="*/ 254507 h 3025870"/>
              <a:gd name="connsiteX2" fmla="*/ 792 w 4797561"/>
              <a:gd name="connsiteY2" fmla="*/ 1604777 h 3025870"/>
              <a:gd name="connsiteX3" fmla="*/ 573000 w 4797561"/>
              <a:gd name="connsiteY3" fmla="*/ 2845478 h 3025870"/>
              <a:gd name="connsiteX4" fmla="*/ 2380272 w 4797561"/>
              <a:gd name="connsiteY4" fmla="*/ 2913314 h 3025870"/>
              <a:gd name="connsiteX5" fmla="*/ 3799280 w 4797561"/>
              <a:gd name="connsiteY5" fmla="*/ 3003732 h 3025870"/>
              <a:gd name="connsiteX6" fmla="*/ 4271759 w 4797561"/>
              <a:gd name="connsiteY6" fmla="*/ 2342125 h 3025870"/>
              <a:gd name="connsiteX7" fmla="*/ 4732812 w 4797561"/>
              <a:gd name="connsiteY7" fmla="*/ 1573383 h 3025870"/>
              <a:gd name="connsiteX8" fmla="*/ 4481352 w 4797561"/>
              <a:gd name="connsiteY8" fmla="*/ 169970 h 3025870"/>
              <a:gd name="connsiteX9" fmla="*/ 1966752 w 4797561"/>
              <a:gd name="connsiteY9" fmla="*/ 33702 h 3025870"/>
              <a:gd name="connsiteX0" fmla="*/ 1966752 w 4797561"/>
              <a:gd name="connsiteY0" fmla="*/ 33702 h 3025872"/>
              <a:gd name="connsiteX1" fmla="*/ 488472 w 4797561"/>
              <a:gd name="connsiteY1" fmla="*/ 254507 h 3025872"/>
              <a:gd name="connsiteX2" fmla="*/ 792 w 4797561"/>
              <a:gd name="connsiteY2" fmla="*/ 1604777 h 3025872"/>
              <a:gd name="connsiteX3" fmla="*/ 573000 w 4797561"/>
              <a:gd name="connsiteY3" fmla="*/ 2845478 h 3025872"/>
              <a:gd name="connsiteX4" fmla="*/ 2380272 w 4797561"/>
              <a:gd name="connsiteY4" fmla="*/ 2913314 h 3025872"/>
              <a:gd name="connsiteX5" fmla="*/ 3799280 w 4797561"/>
              <a:gd name="connsiteY5" fmla="*/ 3003732 h 3025872"/>
              <a:gd name="connsiteX6" fmla="*/ 4325807 w 4797561"/>
              <a:gd name="connsiteY6" fmla="*/ 2443630 h 3025872"/>
              <a:gd name="connsiteX7" fmla="*/ 4732812 w 4797561"/>
              <a:gd name="connsiteY7" fmla="*/ 1573383 h 3025872"/>
              <a:gd name="connsiteX8" fmla="*/ 4481352 w 4797561"/>
              <a:gd name="connsiteY8" fmla="*/ 169970 h 3025872"/>
              <a:gd name="connsiteX9" fmla="*/ 1966752 w 4797561"/>
              <a:gd name="connsiteY9" fmla="*/ 33702 h 3025872"/>
              <a:gd name="connsiteX0" fmla="*/ 1966752 w 4739644"/>
              <a:gd name="connsiteY0" fmla="*/ 33702 h 3025870"/>
              <a:gd name="connsiteX1" fmla="*/ 488472 w 4739644"/>
              <a:gd name="connsiteY1" fmla="*/ 254507 h 3025870"/>
              <a:gd name="connsiteX2" fmla="*/ 792 w 4739644"/>
              <a:gd name="connsiteY2" fmla="*/ 1604777 h 3025870"/>
              <a:gd name="connsiteX3" fmla="*/ 573000 w 4739644"/>
              <a:gd name="connsiteY3" fmla="*/ 2845478 h 3025870"/>
              <a:gd name="connsiteX4" fmla="*/ 2380272 w 4739644"/>
              <a:gd name="connsiteY4" fmla="*/ 2913314 h 3025870"/>
              <a:gd name="connsiteX5" fmla="*/ 3799280 w 4739644"/>
              <a:gd name="connsiteY5" fmla="*/ 3003732 h 3025870"/>
              <a:gd name="connsiteX6" fmla="*/ 4325807 w 4739644"/>
              <a:gd name="connsiteY6" fmla="*/ 2443630 h 3025870"/>
              <a:gd name="connsiteX7" fmla="*/ 4732812 w 4739644"/>
              <a:gd name="connsiteY7" fmla="*/ 1573383 h 3025870"/>
              <a:gd name="connsiteX8" fmla="*/ 4157066 w 4739644"/>
              <a:gd name="connsiteY8" fmla="*/ 169969 h 3025870"/>
              <a:gd name="connsiteX9" fmla="*/ 1966752 w 4739644"/>
              <a:gd name="connsiteY9" fmla="*/ 33702 h 3025870"/>
              <a:gd name="connsiteX0" fmla="*/ 1966752 w 4744103"/>
              <a:gd name="connsiteY0" fmla="*/ 33702 h 3088160"/>
              <a:gd name="connsiteX1" fmla="*/ 488472 w 4744103"/>
              <a:gd name="connsiteY1" fmla="*/ 254507 h 3088160"/>
              <a:gd name="connsiteX2" fmla="*/ 792 w 4744103"/>
              <a:gd name="connsiteY2" fmla="*/ 1604777 h 3088160"/>
              <a:gd name="connsiteX3" fmla="*/ 573000 w 4744103"/>
              <a:gd name="connsiteY3" fmla="*/ 2845478 h 3088160"/>
              <a:gd name="connsiteX4" fmla="*/ 2380272 w 4744103"/>
              <a:gd name="connsiteY4" fmla="*/ 2913314 h 3088160"/>
              <a:gd name="connsiteX5" fmla="*/ 3799280 w 4744103"/>
              <a:gd name="connsiteY5" fmla="*/ 3003732 h 3088160"/>
              <a:gd name="connsiteX6" fmla="*/ 4732812 w 4744103"/>
              <a:gd name="connsiteY6" fmla="*/ 1573383 h 3088160"/>
              <a:gd name="connsiteX7" fmla="*/ 4157066 w 4744103"/>
              <a:gd name="connsiteY7" fmla="*/ 169969 h 3088160"/>
              <a:gd name="connsiteX8" fmla="*/ 1966752 w 4744103"/>
              <a:gd name="connsiteY8" fmla="*/ 33702 h 3088160"/>
              <a:gd name="connsiteX0" fmla="*/ 1966752 w 4744102"/>
              <a:gd name="connsiteY0" fmla="*/ 33702 h 3088160"/>
              <a:gd name="connsiteX1" fmla="*/ 488472 w 4744102"/>
              <a:gd name="connsiteY1" fmla="*/ 254507 h 3088160"/>
              <a:gd name="connsiteX2" fmla="*/ 792 w 4744102"/>
              <a:gd name="connsiteY2" fmla="*/ 1604777 h 3088160"/>
              <a:gd name="connsiteX3" fmla="*/ 573000 w 4744102"/>
              <a:gd name="connsiteY3" fmla="*/ 2845478 h 3088160"/>
              <a:gd name="connsiteX4" fmla="*/ 1907354 w 4744102"/>
              <a:gd name="connsiteY4" fmla="*/ 2913314 h 3088160"/>
              <a:gd name="connsiteX5" fmla="*/ 3799280 w 4744102"/>
              <a:gd name="connsiteY5" fmla="*/ 3003732 h 3088160"/>
              <a:gd name="connsiteX6" fmla="*/ 4732812 w 4744102"/>
              <a:gd name="connsiteY6" fmla="*/ 1573383 h 3088160"/>
              <a:gd name="connsiteX7" fmla="*/ 4157066 w 4744102"/>
              <a:gd name="connsiteY7" fmla="*/ 169969 h 3088160"/>
              <a:gd name="connsiteX8" fmla="*/ 1966752 w 4744102"/>
              <a:gd name="connsiteY8" fmla="*/ 33702 h 3088160"/>
              <a:gd name="connsiteX0" fmla="*/ 1966345 w 4743695"/>
              <a:gd name="connsiteY0" fmla="*/ 33702 h 3084551"/>
              <a:gd name="connsiteX1" fmla="*/ 488065 w 4743695"/>
              <a:gd name="connsiteY1" fmla="*/ 254507 h 3084551"/>
              <a:gd name="connsiteX2" fmla="*/ 385 w 4743695"/>
              <a:gd name="connsiteY2" fmla="*/ 1604777 h 3084551"/>
              <a:gd name="connsiteX3" fmla="*/ 545569 w 4743695"/>
              <a:gd name="connsiteY3" fmla="*/ 2980818 h 3084551"/>
              <a:gd name="connsiteX4" fmla="*/ 1906947 w 4743695"/>
              <a:gd name="connsiteY4" fmla="*/ 2913314 h 3084551"/>
              <a:gd name="connsiteX5" fmla="*/ 3798873 w 4743695"/>
              <a:gd name="connsiteY5" fmla="*/ 3003732 h 3084551"/>
              <a:gd name="connsiteX6" fmla="*/ 4732405 w 4743695"/>
              <a:gd name="connsiteY6" fmla="*/ 1573383 h 3084551"/>
              <a:gd name="connsiteX7" fmla="*/ 4156659 w 4743695"/>
              <a:gd name="connsiteY7" fmla="*/ 169969 h 3084551"/>
              <a:gd name="connsiteX8" fmla="*/ 1966345 w 4743695"/>
              <a:gd name="connsiteY8" fmla="*/ 33702 h 3084551"/>
              <a:gd name="connsiteX0" fmla="*/ 1966345 w 4743695"/>
              <a:gd name="connsiteY0" fmla="*/ 33702 h 3062254"/>
              <a:gd name="connsiteX1" fmla="*/ 488065 w 4743695"/>
              <a:gd name="connsiteY1" fmla="*/ 254507 h 3062254"/>
              <a:gd name="connsiteX2" fmla="*/ 385 w 4743695"/>
              <a:gd name="connsiteY2" fmla="*/ 1604777 h 3062254"/>
              <a:gd name="connsiteX3" fmla="*/ 545569 w 4743695"/>
              <a:gd name="connsiteY3" fmla="*/ 2980818 h 3062254"/>
              <a:gd name="connsiteX4" fmla="*/ 1906947 w 4743695"/>
              <a:gd name="connsiteY4" fmla="*/ 2913314 h 3062254"/>
              <a:gd name="connsiteX5" fmla="*/ 3798873 w 4743695"/>
              <a:gd name="connsiteY5" fmla="*/ 3003732 h 3062254"/>
              <a:gd name="connsiteX6" fmla="*/ 4732405 w 4743695"/>
              <a:gd name="connsiteY6" fmla="*/ 1573383 h 3062254"/>
              <a:gd name="connsiteX7" fmla="*/ 4156659 w 4743695"/>
              <a:gd name="connsiteY7" fmla="*/ 169969 h 3062254"/>
              <a:gd name="connsiteX8" fmla="*/ 1966345 w 4743695"/>
              <a:gd name="connsiteY8" fmla="*/ 33702 h 3062254"/>
              <a:gd name="connsiteX0" fmla="*/ 1966345 w 4743695"/>
              <a:gd name="connsiteY0" fmla="*/ 33702 h 3062256"/>
              <a:gd name="connsiteX1" fmla="*/ 488065 w 4743695"/>
              <a:gd name="connsiteY1" fmla="*/ 254507 h 3062256"/>
              <a:gd name="connsiteX2" fmla="*/ 385 w 4743695"/>
              <a:gd name="connsiteY2" fmla="*/ 1604777 h 3062256"/>
              <a:gd name="connsiteX3" fmla="*/ 545569 w 4743695"/>
              <a:gd name="connsiteY3" fmla="*/ 2980818 h 3062256"/>
              <a:gd name="connsiteX4" fmla="*/ 1906947 w 4743695"/>
              <a:gd name="connsiteY4" fmla="*/ 2913314 h 3062256"/>
              <a:gd name="connsiteX5" fmla="*/ 3798873 w 4743695"/>
              <a:gd name="connsiteY5" fmla="*/ 3003732 h 3062256"/>
              <a:gd name="connsiteX6" fmla="*/ 4732405 w 4743695"/>
              <a:gd name="connsiteY6" fmla="*/ 1573383 h 3062256"/>
              <a:gd name="connsiteX7" fmla="*/ 4156659 w 4743695"/>
              <a:gd name="connsiteY7" fmla="*/ 169969 h 3062256"/>
              <a:gd name="connsiteX8" fmla="*/ 1966345 w 4743695"/>
              <a:gd name="connsiteY8" fmla="*/ 33702 h 3062256"/>
              <a:gd name="connsiteX0" fmla="*/ 1966345 w 4743695"/>
              <a:gd name="connsiteY0" fmla="*/ 33702 h 3158150"/>
              <a:gd name="connsiteX1" fmla="*/ 488065 w 4743695"/>
              <a:gd name="connsiteY1" fmla="*/ 254507 h 3158150"/>
              <a:gd name="connsiteX2" fmla="*/ 385 w 4743695"/>
              <a:gd name="connsiteY2" fmla="*/ 1604777 h 3158150"/>
              <a:gd name="connsiteX3" fmla="*/ 545569 w 4743695"/>
              <a:gd name="connsiteY3" fmla="*/ 2980818 h 3158150"/>
              <a:gd name="connsiteX4" fmla="*/ 1906947 w 4743695"/>
              <a:gd name="connsiteY4" fmla="*/ 2913314 h 3158150"/>
              <a:gd name="connsiteX5" fmla="*/ 3798873 w 4743695"/>
              <a:gd name="connsiteY5" fmla="*/ 3003732 h 3158150"/>
              <a:gd name="connsiteX6" fmla="*/ 4732405 w 4743695"/>
              <a:gd name="connsiteY6" fmla="*/ 1573383 h 3158150"/>
              <a:gd name="connsiteX7" fmla="*/ 4156659 w 4743695"/>
              <a:gd name="connsiteY7" fmla="*/ 169969 h 3158150"/>
              <a:gd name="connsiteX8" fmla="*/ 1966345 w 4743695"/>
              <a:gd name="connsiteY8" fmla="*/ 33702 h 3158150"/>
              <a:gd name="connsiteX0" fmla="*/ 1966345 w 4743695"/>
              <a:gd name="connsiteY0" fmla="*/ 33702 h 3069157"/>
              <a:gd name="connsiteX1" fmla="*/ 488065 w 4743695"/>
              <a:gd name="connsiteY1" fmla="*/ 254507 h 3069157"/>
              <a:gd name="connsiteX2" fmla="*/ 385 w 4743695"/>
              <a:gd name="connsiteY2" fmla="*/ 1604777 h 3069157"/>
              <a:gd name="connsiteX3" fmla="*/ 545569 w 4743695"/>
              <a:gd name="connsiteY3" fmla="*/ 2980818 h 3069157"/>
              <a:gd name="connsiteX4" fmla="*/ 1906947 w 4743695"/>
              <a:gd name="connsiteY4" fmla="*/ 2913314 h 3069157"/>
              <a:gd name="connsiteX5" fmla="*/ 3961016 w 4743695"/>
              <a:gd name="connsiteY5" fmla="*/ 2766887 h 3069157"/>
              <a:gd name="connsiteX6" fmla="*/ 4732405 w 4743695"/>
              <a:gd name="connsiteY6" fmla="*/ 1573383 h 3069157"/>
              <a:gd name="connsiteX7" fmla="*/ 4156659 w 4743695"/>
              <a:gd name="connsiteY7" fmla="*/ 169969 h 3069157"/>
              <a:gd name="connsiteX8" fmla="*/ 1966345 w 4743695"/>
              <a:gd name="connsiteY8" fmla="*/ 33702 h 3069157"/>
              <a:gd name="connsiteX0" fmla="*/ 1966345 w 4743695"/>
              <a:gd name="connsiteY0" fmla="*/ 33702 h 3066288"/>
              <a:gd name="connsiteX1" fmla="*/ 488065 w 4743695"/>
              <a:gd name="connsiteY1" fmla="*/ 254507 h 3066288"/>
              <a:gd name="connsiteX2" fmla="*/ 385 w 4743695"/>
              <a:gd name="connsiteY2" fmla="*/ 1604777 h 3066288"/>
              <a:gd name="connsiteX3" fmla="*/ 545569 w 4743695"/>
              <a:gd name="connsiteY3" fmla="*/ 2980818 h 3066288"/>
              <a:gd name="connsiteX4" fmla="*/ 1906947 w 4743695"/>
              <a:gd name="connsiteY4" fmla="*/ 2913314 h 3066288"/>
              <a:gd name="connsiteX5" fmla="*/ 4201638 w 4743695"/>
              <a:gd name="connsiteY5" fmla="*/ 2861625 h 3066288"/>
              <a:gd name="connsiteX6" fmla="*/ 4732405 w 4743695"/>
              <a:gd name="connsiteY6" fmla="*/ 1573383 h 3066288"/>
              <a:gd name="connsiteX7" fmla="*/ 4156659 w 4743695"/>
              <a:gd name="connsiteY7" fmla="*/ 169969 h 3066288"/>
              <a:gd name="connsiteX8" fmla="*/ 1966345 w 4743695"/>
              <a:gd name="connsiteY8" fmla="*/ 33702 h 3066288"/>
              <a:gd name="connsiteX0" fmla="*/ 1966345 w 4738424"/>
              <a:gd name="connsiteY0" fmla="*/ 4943 h 3037529"/>
              <a:gd name="connsiteX1" fmla="*/ 488065 w 4738424"/>
              <a:gd name="connsiteY1" fmla="*/ 225748 h 3037529"/>
              <a:gd name="connsiteX2" fmla="*/ 385 w 4738424"/>
              <a:gd name="connsiteY2" fmla="*/ 1576018 h 3037529"/>
              <a:gd name="connsiteX3" fmla="*/ 545569 w 4738424"/>
              <a:gd name="connsiteY3" fmla="*/ 2952059 h 3037529"/>
              <a:gd name="connsiteX4" fmla="*/ 1906947 w 4738424"/>
              <a:gd name="connsiteY4" fmla="*/ 2884555 h 3037529"/>
              <a:gd name="connsiteX5" fmla="*/ 4201638 w 4738424"/>
              <a:gd name="connsiteY5" fmla="*/ 2832866 h 3037529"/>
              <a:gd name="connsiteX6" fmla="*/ 4732405 w 4738424"/>
              <a:gd name="connsiteY6" fmla="*/ 1544624 h 3037529"/>
              <a:gd name="connsiteX7" fmla="*/ 3938953 w 4738424"/>
              <a:gd name="connsiteY7" fmla="*/ 263016 h 3037529"/>
              <a:gd name="connsiteX8" fmla="*/ 1966345 w 4738424"/>
              <a:gd name="connsiteY8" fmla="*/ 4943 h 3037529"/>
              <a:gd name="connsiteX0" fmla="*/ 2069507 w 4738249"/>
              <a:gd name="connsiteY0" fmla="*/ 269 h 3195263"/>
              <a:gd name="connsiteX1" fmla="*/ 488104 w 4738249"/>
              <a:gd name="connsiteY1" fmla="*/ 383482 h 3195263"/>
              <a:gd name="connsiteX2" fmla="*/ 424 w 4738249"/>
              <a:gd name="connsiteY2" fmla="*/ 1733752 h 3195263"/>
              <a:gd name="connsiteX3" fmla="*/ 545608 w 4738249"/>
              <a:gd name="connsiteY3" fmla="*/ 3109793 h 3195263"/>
              <a:gd name="connsiteX4" fmla="*/ 1906986 w 4738249"/>
              <a:gd name="connsiteY4" fmla="*/ 3042289 h 3195263"/>
              <a:gd name="connsiteX5" fmla="*/ 4201677 w 4738249"/>
              <a:gd name="connsiteY5" fmla="*/ 2990600 h 3195263"/>
              <a:gd name="connsiteX6" fmla="*/ 4732444 w 4738249"/>
              <a:gd name="connsiteY6" fmla="*/ 1702358 h 3195263"/>
              <a:gd name="connsiteX7" fmla="*/ 3938992 w 4738249"/>
              <a:gd name="connsiteY7" fmla="*/ 420750 h 3195263"/>
              <a:gd name="connsiteX8" fmla="*/ 2069507 w 4738249"/>
              <a:gd name="connsiteY8" fmla="*/ 269 h 3195263"/>
              <a:gd name="connsiteX0" fmla="*/ 2069507 w 4557687"/>
              <a:gd name="connsiteY0" fmla="*/ 269 h 3195263"/>
              <a:gd name="connsiteX1" fmla="*/ 488104 w 4557687"/>
              <a:gd name="connsiteY1" fmla="*/ 383482 h 3195263"/>
              <a:gd name="connsiteX2" fmla="*/ 424 w 4557687"/>
              <a:gd name="connsiteY2" fmla="*/ 1733752 h 3195263"/>
              <a:gd name="connsiteX3" fmla="*/ 545608 w 4557687"/>
              <a:gd name="connsiteY3" fmla="*/ 3109793 h 3195263"/>
              <a:gd name="connsiteX4" fmla="*/ 1906986 w 4557687"/>
              <a:gd name="connsiteY4" fmla="*/ 3042289 h 3195263"/>
              <a:gd name="connsiteX5" fmla="*/ 4201677 w 4557687"/>
              <a:gd name="connsiteY5" fmla="*/ 2990600 h 3195263"/>
              <a:gd name="connsiteX6" fmla="*/ 4549113 w 4557687"/>
              <a:gd name="connsiteY6" fmla="*/ 1702359 h 3195263"/>
              <a:gd name="connsiteX7" fmla="*/ 3938992 w 4557687"/>
              <a:gd name="connsiteY7" fmla="*/ 420750 h 3195263"/>
              <a:gd name="connsiteX8" fmla="*/ 2069507 w 4557687"/>
              <a:gd name="connsiteY8" fmla="*/ 269 h 3195263"/>
              <a:gd name="connsiteX0" fmla="*/ 2069507 w 4554331"/>
              <a:gd name="connsiteY0" fmla="*/ 269 h 3195263"/>
              <a:gd name="connsiteX1" fmla="*/ 488104 w 4554331"/>
              <a:gd name="connsiteY1" fmla="*/ 383482 h 3195263"/>
              <a:gd name="connsiteX2" fmla="*/ 424 w 4554331"/>
              <a:gd name="connsiteY2" fmla="*/ 1733752 h 3195263"/>
              <a:gd name="connsiteX3" fmla="*/ 545608 w 4554331"/>
              <a:gd name="connsiteY3" fmla="*/ 3109793 h 3195263"/>
              <a:gd name="connsiteX4" fmla="*/ 1906986 w 4554331"/>
              <a:gd name="connsiteY4" fmla="*/ 3042289 h 3195263"/>
              <a:gd name="connsiteX5" fmla="*/ 4201677 w 4554331"/>
              <a:gd name="connsiteY5" fmla="*/ 2990600 h 3195263"/>
              <a:gd name="connsiteX6" fmla="*/ 4549113 w 4554331"/>
              <a:gd name="connsiteY6" fmla="*/ 1702359 h 3195263"/>
              <a:gd name="connsiteX7" fmla="*/ 3732744 w 4554331"/>
              <a:gd name="connsiteY7" fmla="*/ 420750 h 3195263"/>
              <a:gd name="connsiteX8" fmla="*/ 2069507 w 4554331"/>
              <a:gd name="connsiteY8" fmla="*/ 269 h 3195263"/>
              <a:gd name="connsiteX0" fmla="*/ 2069507 w 4554330"/>
              <a:gd name="connsiteY0" fmla="*/ 269 h 3193303"/>
              <a:gd name="connsiteX1" fmla="*/ 488104 w 4554330"/>
              <a:gd name="connsiteY1" fmla="*/ 383482 h 3193303"/>
              <a:gd name="connsiteX2" fmla="*/ 424 w 4554330"/>
              <a:gd name="connsiteY2" fmla="*/ 1733752 h 3193303"/>
              <a:gd name="connsiteX3" fmla="*/ 545608 w 4554330"/>
              <a:gd name="connsiteY3" fmla="*/ 3109793 h 3193303"/>
              <a:gd name="connsiteX4" fmla="*/ 1906986 w 4554330"/>
              <a:gd name="connsiteY4" fmla="*/ 3042289 h 3193303"/>
              <a:gd name="connsiteX5" fmla="*/ 4006887 w 4554330"/>
              <a:gd name="connsiteY5" fmla="*/ 3058270 h 3193303"/>
              <a:gd name="connsiteX6" fmla="*/ 4549113 w 4554330"/>
              <a:gd name="connsiteY6" fmla="*/ 1702359 h 3193303"/>
              <a:gd name="connsiteX7" fmla="*/ 3732744 w 4554330"/>
              <a:gd name="connsiteY7" fmla="*/ 420750 h 3193303"/>
              <a:gd name="connsiteX8" fmla="*/ 2069507 w 4554330"/>
              <a:gd name="connsiteY8" fmla="*/ 269 h 3193303"/>
              <a:gd name="connsiteX0" fmla="*/ 2069507 w 4452239"/>
              <a:gd name="connsiteY0" fmla="*/ 269 h 3193303"/>
              <a:gd name="connsiteX1" fmla="*/ 488104 w 4452239"/>
              <a:gd name="connsiteY1" fmla="*/ 383482 h 3193303"/>
              <a:gd name="connsiteX2" fmla="*/ 424 w 4452239"/>
              <a:gd name="connsiteY2" fmla="*/ 1733752 h 3193303"/>
              <a:gd name="connsiteX3" fmla="*/ 545608 w 4452239"/>
              <a:gd name="connsiteY3" fmla="*/ 3109793 h 3193303"/>
              <a:gd name="connsiteX4" fmla="*/ 1906986 w 4452239"/>
              <a:gd name="connsiteY4" fmla="*/ 3042289 h 3193303"/>
              <a:gd name="connsiteX5" fmla="*/ 4006887 w 4452239"/>
              <a:gd name="connsiteY5" fmla="*/ 3058270 h 3193303"/>
              <a:gd name="connsiteX6" fmla="*/ 4445989 w 4452239"/>
              <a:gd name="connsiteY6" fmla="*/ 1742961 h 3193303"/>
              <a:gd name="connsiteX7" fmla="*/ 3732744 w 4452239"/>
              <a:gd name="connsiteY7" fmla="*/ 420750 h 3193303"/>
              <a:gd name="connsiteX8" fmla="*/ 2069507 w 4452239"/>
              <a:gd name="connsiteY8" fmla="*/ 269 h 3193303"/>
              <a:gd name="connsiteX0" fmla="*/ 2069507 w 4445989"/>
              <a:gd name="connsiteY0" fmla="*/ 269 h 3193303"/>
              <a:gd name="connsiteX1" fmla="*/ 488104 w 4445989"/>
              <a:gd name="connsiteY1" fmla="*/ 383482 h 3193303"/>
              <a:gd name="connsiteX2" fmla="*/ 424 w 4445989"/>
              <a:gd name="connsiteY2" fmla="*/ 1733752 h 3193303"/>
              <a:gd name="connsiteX3" fmla="*/ 545608 w 4445989"/>
              <a:gd name="connsiteY3" fmla="*/ 3109793 h 3193303"/>
              <a:gd name="connsiteX4" fmla="*/ 1906986 w 4445989"/>
              <a:gd name="connsiteY4" fmla="*/ 3042289 h 3193303"/>
              <a:gd name="connsiteX5" fmla="*/ 4006887 w 4445989"/>
              <a:gd name="connsiteY5" fmla="*/ 3058270 h 3193303"/>
              <a:gd name="connsiteX6" fmla="*/ 4445989 w 4445989"/>
              <a:gd name="connsiteY6" fmla="*/ 1742961 h 3193303"/>
              <a:gd name="connsiteX7" fmla="*/ 3732744 w 4445989"/>
              <a:gd name="connsiteY7" fmla="*/ 420750 h 3193303"/>
              <a:gd name="connsiteX8" fmla="*/ 2069507 w 4445989"/>
              <a:gd name="connsiteY8" fmla="*/ 269 h 3193303"/>
              <a:gd name="connsiteX0" fmla="*/ 2069507 w 4475393"/>
              <a:gd name="connsiteY0" fmla="*/ 269 h 3193303"/>
              <a:gd name="connsiteX1" fmla="*/ 488104 w 4475393"/>
              <a:gd name="connsiteY1" fmla="*/ 383482 h 3193303"/>
              <a:gd name="connsiteX2" fmla="*/ 424 w 4475393"/>
              <a:gd name="connsiteY2" fmla="*/ 1733752 h 3193303"/>
              <a:gd name="connsiteX3" fmla="*/ 545608 w 4475393"/>
              <a:gd name="connsiteY3" fmla="*/ 3109793 h 3193303"/>
              <a:gd name="connsiteX4" fmla="*/ 1906986 w 4475393"/>
              <a:gd name="connsiteY4" fmla="*/ 3042289 h 3193303"/>
              <a:gd name="connsiteX5" fmla="*/ 4006887 w 4475393"/>
              <a:gd name="connsiteY5" fmla="*/ 3058270 h 3193303"/>
              <a:gd name="connsiteX6" fmla="*/ 4445989 w 4475393"/>
              <a:gd name="connsiteY6" fmla="*/ 1742961 h 3193303"/>
              <a:gd name="connsiteX7" fmla="*/ 3732744 w 4475393"/>
              <a:gd name="connsiteY7" fmla="*/ 420750 h 3193303"/>
              <a:gd name="connsiteX8" fmla="*/ 2069507 w 4475393"/>
              <a:gd name="connsiteY8" fmla="*/ 269 h 3193303"/>
              <a:gd name="connsiteX0" fmla="*/ 2069507 w 4549070"/>
              <a:gd name="connsiteY0" fmla="*/ 269 h 3193303"/>
              <a:gd name="connsiteX1" fmla="*/ 488104 w 4549070"/>
              <a:gd name="connsiteY1" fmla="*/ 383482 h 3193303"/>
              <a:gd name="connsiteX2" fmla="*/ 424 w 4549070"/>
              <a:gd name="connsiteY2" fmla="*/ 1733752 h 3193303"/>
              <a:gd name="connsiteX3" fmla="*/ 545608 w 4549070"/>
              <a:gd name="connsiteY3" fmla="*/ 3109793 h 3193303"/>
              <a:gd name="connsiteX4" fmla="*/ 1906986 w 4549070"/>
              <a:gd name="connsiteY4" fmla="*/ 3042289 h 3193303"/>
              <a:gd name="connsiteX5" fmla="*/ 4006887 w 4549070"/>
              <a:gd name="connsiteY5" fmla="*/ 3058270 h 3193303"/>
              <a:gd name="connsiteX6" fmla="*/ 4526196 w 4549070"/>
              <a:gd name="connsiteY6" fmla="*/ 1742961 h 3193303"/>
              <a:gd name="connsiteX7" fmla="*/ 3732744 w 4549070"/>
              <a:gd name="connsiteY7" fmla="*/ 420750 h 3193303"/>
              <a:gd name="connsiteX8" fmla="*/ 2069507 w 4549070"/>
              <a:gd name="connsiteY8" fmla="*/ 269 h 3193303"/>
              <a:gd name="connsiteX0" fmla="*/ 2069507 w 4528648"/>
              <a:gd name="connsiteY0" fmla="*/ 269 h 3193303"/>
              <a:gd name="connsiteX1" fmla="*/ 488104 w 4528648"/>
              <a:gd name="connsiteY1" fmla="*/ 383482 h 3193303"/>
              <a:gd name="connsiteX2" fmla="*/ 424 w 4528648"/>
              <a:gd name="connsiteY2" fmla="*/ 1733752 h 3193303"/>
              <a:gd name="connsiteX3" fmla="*/ 545608 w 4528648"/>
              <a:gd name="connsiteY3" fmla="*/ 3109793 h 3193303"/>
              <a:gd name="connsiteX4" fmla="*/ 1906986 w 4528648"/>
              <a:gd name="connsiteY4" fmla="*/ 3042289 h 3193303"/>
              <a:gd name="connsiteX5" fmla="*/ 4006887 w 4528648"/>
              <a:gd name="connsiteY5" fmla="*/ 3058270 h 3193303"/>
              <a:gd name="connsiteX6" fmla="*/ 4526196 w 4528648"/>
              <a:gd name="connsiteY6" fmla="*/ 1742961 h 3193303"/>
              <a:gd name="connsiteX7" fmla="*/ 3732744 w 4528648"/>
              <a:gd name="connsiteY7" fmla="*/ 420750 h 3193303"/>
              <a:gd name="connsiteX8" fmla="*/ 2069507 w 4528648"/>
              <a:gd name="connsiteY8" fmla="*/ 269 h 3193303"/>
              <a:gd name="connsiteX0" fmla="*/ 2069507 w 4528649"/>
              <a:gd name="connsiteY0" fmla="*/ 67 h 3193101"/>
              <a:gd name="connsiteX1" fmla="*/ 488104 w 4528649"/>
              <a:gd name="connsiteY1" fmla="*/ 383280 h 3193101"/>
              <a:gd name="connsiteX2" fmla="*/ 424 w 4528649"/>
              <a:gd name="connsiteY2" fmla="*/ 1733550 h 3193101"/>
              <a:gd name="connsiteX3" fmla="*/ 545608 w 4528649"/>
              <a:gd name="connsiteY3" fmla="*/ 3109591 h 3193101"/>
              <a:gd name="connsiteX4" fmla="*/ 1906986 w 4528649"/>
              <a:gd name="connsiteY4" fmla="*/ 3042087 h 3193101"/>
              <a:gd name="connsiteX5" fmla="*/ 4006887 w 4528649"/>
              <a:gd name="connsiteY5" fmla="*/ 3058068 h 3193101"/>
              <a:gd name="connsiteX6" fmla="*/ 4526196 w 4528649"/>
              <a:gd name="connsiteY6" fmla="*/ 1742759 h 3193101"/>
              <a:gd name="connsiteX7" fmla="*/ 3881713 w 4528649"/>
              <a:gd name="connsiteY7" fmla="*/ 401102 h 3193101"/>
              <a:gd name="connsiteX8" fmla="*/ 2069507 w 4528649"/>
              <a:gd name="connsiteY8" fmla="*/ 67 h 3193101"/>
              <a:gd name="connsiteX0" fmla="*/ 2069507 w 4528649"/>
              <a:gd name="connsiteY0" fmla="*/ 267 h 3193301"/>
              <a:gd name="connsiteX1" fmla="*/ 488104 w 4528649"/>
              <a:gd name="connsiteY1" fmla="*/ 383480 h 3193301"/>
              <a:gd name="connsiteX2" fmla="*/ 424 w 4528649"/>
              <a:gd name="connsiteY2" fmla="*/ 1733750 h 3193301"/>
              <a:gd name="connsiteX3" fmla="*/ 545608 w 4528649"/>
              <a:gd name="connsiteY3" fmla="*/ 3109791 h 3193301"/>
              <a:gd name="connsiteX4" fmla="*/ 1906986 w 4528649"/>
              <a:gd name="connsiteY4" fmla="*/ 3042287 h 3193301"/>
              <a:gd name="connsiteX5" fmla="*/ 4006887 w 4528649"/>
              <a:gd name="connsiteY5" fmla="*/ 3058268 h 3193301"/>
              <a:gd name="connsiteX6" fmla="*/ 4526196 w 4528649"/>
              <a:gd name="connsiteY6" fmla="*/ 1742959 h 3193301"/>
              <a:gd name="connsiteX7" fmla="*/ 3905548 w 4528649"/>
              <a:gd name="connsiteY7" fmla="*/ 352686 h 3193301"/>
              <a:gd name="connsiteX8" fmla="*/ 2069507 w 4528649"/>
              <a:gd name="connsiteY8" fmla="*/ 267 h 3193301"/>
              <a:gd name="connsiteX0" fmla="*/ 2069507 w 4476096"/>
              <a:gd name="connsiteY0" fmla="*/ 166 h 3193200"/>
              <a:gd name="connsiteX1" fmla="*/ 488104 w 4476096"/>
              <a:gd name="connsiteY1" fmla="*/ 383379 h 3193200"/>
              <a:gd name="connsiteX2" fmla="*/ 424 w 4476096"/>
              <a:gd name="connsiteY2" fmla="*/ 1733649 h 3193200"/>
              <a:gd name="connsiteX3" fmla="*/ 545608 w 4476096"/>
              <a:gd name="connsiteY3" fmla="*/ 3109690 h 3193200"/>
              <a:gd name="connsiteX4" fmla="*/ 1906986 w 4476096"/>
              <a:gd name="connsiteY4" fmla="*/ 3042186 h 3193200"/>
              <a:gd name="connsiteX5" fmla="*/ 4006887 w 4476096"/>
              <a:gd name="connsiteY5" fmla="*/ 3058167 h 3193200"/>
              <a:gd name="connsiteX6" fmla="*/ 4472567 w 4476096"/>
              <a:gd name="connsiteY6" fmla="*/ 1460886 h 3193200"/>
              <a:gd name="connsiteX7" fmla="*/ 3905548 w 4476096"/>
              <a:gd name="connsiteY7" fmla="*/ 352585 h 3193200"/>
              <a:gd name="connsiteX8" fmla="*/ 2069507 w 4476096"/>
              <a:gd name="connsiteY8" fmla="*/ 166 h 3193200"/>
              <a:gd name="connsiteX0" fmla="*/ 2069507 w 4474366"/>
              <a:gd name="connsiteY0" fmla="*/ 166 h 3193113"/>
              <a:gd name="connsiteX1" fmla="*/ 488104 w 4474366"/>
              <a:gd name="connsiteY1" fmla="*/ 383379 h 3193113"/>
              <a:gd name="connsiteX2" fmla="*/ 424 w 4474366"/>
              <a:gd name="connsiteY2" fmla="*/ 1733649 h 3193113"/>
              <a:gd name="connsiteX3" fmla="*/ 545608 w 4474366"/>
              <a:gd name="connsiteY3" fmla="*/ 3109690 h 3193113"/>
              <a:gd name="connsiteX4" fmla="*/ 1906986 w 4474366"/>
              <a:gd name="connsiteY4" fmla="*/ 3042186 h 3193113"/>
              <a:gd name="connsiteX5" fmla="*/ 3911547 w 4474366"/>
              <a:gd name="connsiteY5" fmla="*/ 3087337 h 3193113"/>
              <a:gd name="connsiteX6" fmla="*/ 4472567 w 4474366"/>
              <a:gd name="connsiteY6" fmla="*/ 1460886 h 3193113"/>
              <a:gd name="connsiteX7" fmla="*/ 3905548 w 4474366"/>
              <a:gd name="connsiteY7" fmla="*/ 352585 h 3193113"/>
              <a:gd name="connsiteX8" fmla="*/ 2069507 w 4474366"/>
              <a:gd name="connsiteY8" fmla="*/ 166 h 3193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74366" h="3193113">
                <a:moveTo>
                  <a:pt x="2069507" y="166"/>
                </a:moveTo>
                <a:cubicBezTo>
                  <a:pt x="1499933" y="5298"/>
                  <a:pt x="832951" y="94465"/>
                  <a:pt x="488104" y="383379"/>
                </a:cubicBezTo>
                <a:cubicBezTo>
                  <a:pt x="143257" y="672293"/>
                  <a:pt x="-9160" y="1279264"/>
                  <a:pt x="424" y="1733649"/>
                </a:cubicBezTo>
                <a:cubicBezTo>
                  <a:pt x="10008" y="2188034"/>
                  <a:pt x="227848" y="2891601"/>
                  <a:pt x="545608" y="3109690"/>
                </a:cubicBezTo>
                <a:cubicBezTo>
                  <a:pt x="863368" y="3327779"/>
                  <a:pt x="1345996" y="3045911"/>
                  <a:pt x="1906986" y="3042186"/>
                </a:cubicBezTo>
                <a:cubicBezTo>
                  <a:pt x="2467976" y="3038461"/>
                  <a:pt x="3483950" y="3350887"/>
                  <a:pt x="3911547" y="3087337"/>
                </a:cubicBezTo>
                <a:cubicBezTo>
                  <a:pt x="4339144" y="2823787"/>
                  <a:pt x="4493143" y="1933180"/>
                  <a:pt x="4472567" y="1460886"/>
                </a:cubicBezTo>
                <a:cubicBezTo>
                  <a:pt x="4451991" y="988592"/>
                  <a:pt x="4306058" y="596038"/>
                  <a:pt x="3905548" y="352585"/>
                </a:cubicBezTo>
                <a:cubicBezTo>
                  <a:pt x="3505038" y="109132"/>
                  <a:pt x="2639081" y="-4966"/>
                  <a:pt x="2069507" y="166"/>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2376000" rIns="576000"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sv-SE" sz="3200" b="1">
                <a:solidFill>
                  <a:schemeClr val="tx1"/>
                </a:solidFill>
                <a:latin typeface="+mj-lt"/>
              </a:rPr>
              <a:t>... når vi </a:t>
            </a:r>
            <a:br>
              <a:rPr lang="sv-SE" sz="3200" b="1">
                <a:solidFill>
                  <a:schemeClr val="tx1"/>
                </a:solidFill>
                <a:latin typeface="+mj-lt"/>
              </a:rPr>
            </a:br>
            <a:r>
              <a:rPr lang="sv-SE" sz="3200" b="1">
                <a:solidFill>
                  <a:schemeClr val="tx1"/>
                </a:solidFill>
                <a:latin typeface="+mj-lt"/>
              </a:rPr>
              <a:t>delmålen…</a:t>
            </a:r>
          </a:p>
        </p:txBody>
      </p:sp>
      <p:sp>
        <p:nvSpPr>
          <p:cNvPr id="7" name="Frihandsfigur: Form 6">
            <a:extLst>
              <a:ext uri="{FF2B5EF4-FFF2-40B4-BE49-F238E27FC236}">
                <a16:creationId xmlns:a16="http://schemas.microsoft.com/office/drawing/2014/main" id="{403EEE61-EC28-88D5-7A6C-E4288091390F}"/>
              </a:ext>
            </a:extLst>
          </p:cNvPr>
          <p:cNvSpPr/>
          <p:nvPr/>
        </p:nvSpPr>
        <p:spPr>
          <a:xfrm>
            <a:off x="441219" y="3660942"/>
            <a:ext cx="5940531" cy="2649027"/>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22302 h 2660219"/>
              <a:gd name="connsiteX1" fmla="*/ 487794 w 4796883"/>
              <a:gd name="connsiteY1" fmla="*/ 243107 h 2660219"/>
              <a:gd name="connsiteX2" fmla="*/ 114 w 4796883"/>
              <a:gd name="connsiteY2" fmla="*/ 1593377 h 2660219"/>
              <a:gd name="connsiteX3" fmla="*/ 518274 w 4796883"/>
              <a:gd name="connsiteY3" fmla="*/ 2495728 h 2660219"/>
              <a:gd name="connsiteX4" fmla="*/ 2514714 w 4796883"/>
              <a:gd name="connsiteY4" fmla="*/ 2462057 h 2660219"/>
              <a:gd name="connsiteX5" fmla="*/ 4419714 w 4796883"/>
              <a:gd name="connsiteY5" fmla="*/ 2601404 h 2660219"/>
              <a:gd name="connsiteX6" fmla="*/ 4732134 w 4796883"/>
              <a:gd name="connsiteY6" fmla="*/ 1356420 h 2660219"/>
              <a:gd name="connsiteX7" fmla="*/ 4480674 w 4796883"/>
              <a:gd name="connsiteY7" fmla="*/ 158570 h 2660219"/>
              <a:gd name="connsiteX8" fmla="*/ 1966074 w 4796883"/>
              <a:gd name="connsiteY8" fmla="*/ 22302 h 2660219"/>
              <a:gd name="connsiteX0" fmla="*/ 1966074 w 4780987"/>
              <a:gd name="connsiteY0" fmla="*/ 22302 h 2660219"/>
              <a:gd name="connsiteX1" fmla="*/ 487794 w 4780987"/>
              <a:gd name="connsiteY1" fmla="*/ 243107 h 2660219"/>
              <a:gd name="connsiteX2" fmla="*/ 114 w 4780987"/>
              <a:gd name="connsiteY2" fmla="*/ 1593377 h 2660219"/>
              <a:gd name="connsiteX3" fmla="*/ 518274 w 4780987"/>
              <a:gd name="connsiteY3" fmla="*/ 2495728 h 2660219"/>
              <a:gd name="connsiteX4" fmla="*/ 2514714 w 4780987"/>
              <a:gd name="connsiteY4" fmla="*/ 2462057 h 2660219"/>
              <a:gd name="connsiteX5" fmla="*/ 4460251 w 4780987"/>
              <a:gd name="connsiteY5" fmla="*/ 2601404 h 2660219"/>
              <a:gd name="connsiteX6" fmla="*/ 4732134 w 4780987"/>
              <a:gd name="connsiteY6" fmla="*/ 1356420 h 2660219"/>
              <a:gd name="connsiteX7" fmla="*/ 4480674 w 4780987"/>
              <a:gd name="connsiteY7" fmla="*/ 158570 h 2660219"/>
              <a:gd name="connsiteX8" fmla="*/ 1966074 w 4780987"/>
              <a:gd name="connsiteY8" fmla="*/ 22302 h 2660219"/>
              <a:gd name="connsiteX0" fmla="*/ 1966074 w 4780987"/>
              <a:gd name="connsiteY0" fmla="*/ 2160 h 2786908"/>
              <a:gd name="connsiteX1" fmla="*/ 487794 w 4780987"/>
              <a:gd name="connsiteY1" fmla="*/ 369796 h 2786908"/>
              <a:gd name="connsiteX2" fmla="*/ 114 w 4780987"/>
              <a:gd name="connsiteY2" fmla="*/ 1720066 h 2786908"/>
              <a:gd name="connsiteX3" fmla="*/ 518274 w 4780987"/>
              <a:gd name="connsiteY3" fmla="*/ 2622417 h 2786908"/>
              <a:gd name="connsiteX4" fmla="*/ 2514714 w 4780987"/>
              <a:gd name="connsiteY4" fmla="*/ 2588746 h 2786908"/>
              <a:gd name="connsiteX5" fmla="*/ 4460251 w 4780987"/>
              <a:gd name="connsiteY5" fmla="*/ 2728093 h 2786908"/>
              <a:gd name="connsiteX6" fmla="*/ 4732134 w 4780987"/>
              <a:gd name="connsiteY6" fmla="*/ 1483109 h 2786908"/>
              <a:gd name="connsiteX7" fmla="*/ 4480674 w 4780987"/>
              <a:gd name="connsiteY7" fmla="*/ 285259 h 2786908"/>
              <a:gd name="connsiteX8" fmla="*/ 1966074 w 4780987"/>
              <a:gd name="connsiteY8" fmla="*/ 2160 h 2786908"/>
              <a:gd name="connsiteX0" fmla="*/ 1966074 w 4780987"/>
              <a:gd name="connsiteY0" fmla="*/ 2161 h 2713268"/>
              <a:gd name="connsiteX1" fmla="*/ 487794 w 4780987"/>
              <a:gd name="connsiteY1" fmla="*/ 369797 h 2713268"/>
              <a:gd name="connsiteX2" fmla="*/ 114 w 4780987"/>
              <a:gd name="connsiteY2" fmla="*/ 1720067 h 2713268"/>
              <a:gd name="connsiteX3" fmla="*/ 518274 w 4780987"/>
              <a:gd name="connsiteY3" fmla="*/ 2622418 h 2713268"/>
              <a:gd name="connsiteX4" fmla="*/ 2514714 w 4780987"/>
              <a:gd name="connsiteY4" fmla="*/ 2588747 h 2713268"/>
              <a:gd name="connsiteX5" fmla="*/ 4517766 w 4780987"/>
              <a:gd name="connsiteY5" fmla="*/ 2642787 h 2713268"/>
              <a:gd name="connsiteX6" fmla="*/ 4732134 w 4780987"/>
              <a:gd name="connsiteY6" fmla="*/ 1483110 h 2713268"/>
              <a:gd name="connsiteX7" fmla="*/ 4480674 w 4780987"/>
              <a:gd name="connsiteY7" fmla="*/ 285260 h 2713268"/>
              <a:gd name="connsiteX8" fmla="*/ 1966074 w 4780987"/>
              <a:gd name="connsiteY8" fmla="*/ 2161 h 2713268"/>
              <a:gd name="connsiteX0" fmla="*/ 1966074 w 4780987"/>
              <a:gd name="connsiteY0" fmla="*/ 2161 h 2763274"/>
              <a:gd name="connsiteX1" fmla="*/ 487794 w 4780987"/>
              <a:gd name="connsiteY1" fmla="*/ 369797 h 2763274"/>
              <a:gd name="connsiteX2" fmla="*/ 114 w 4780987"/>
              <a:gd name="connsiteY2" fmla="*/ 1720067 h 2763274"/>
              <a:gd name="connsiteX3" fmla="*/ 518275 w 4780987"/>
              <a:gd name="connsiteY3" fmla="*/ 2719912 h 2763274"/>
              <a:gd name="connsiteX4" fmla="*/ 2514714 w 4780987"/>
              <a:gd name="connsiteY4" fmla="*/ 2588747 h 2763274"/>
              <a:gd name="connsiteX5" fmla="*/ 4517766 w 4780987"/>
              <a:gd name="connsiteY5" fmla="*/ 2642787 h 2763274"/>
              <a:gd name="connsiteX6" fmla="*/ 4732134 w 4780987"/>
              <a:gd name="connsiteY6" fmla="*/ 1483110 h 2763274"/>
              <a:gd name="connsiteX7" fmla="*/ 4480674 w 4780987"/>
              <a:gd name="connsiteY7" fmla="*/ 285260 h 2763274"/>
              <a:gd name="connsiteX8" fmla="*/ 1966074 w 4780987"/>
              <a:gd name="connsiteY8" fmla="*/ 2161 h 2763274"/>
              <a:gd name="connsiteX0" fmla="*/ 1966074 w 4780987"/>
              <a:gd name="connsiteY0" fmla="*/ 2161 h 2776260"/>
              <a:gd name="connsiteX1" fmla="*/ 487794 w 4780987"/>
              <a:gd name="connsiteY1" fmla="*/ 369797 h 2776260"/>
              <a:gd name="connsiteX2" fmla="*/ 114 w 4780987"/>
              <a:gd name="connsiteY2" fmla="*/ 1720067 h 2776260"/>
              <a:gd name="connsiteX3" fmla="*/ 518275 w 4780987"/>
              <a:gd name="connsiteY3" fmla="*/ 2719912 h 2776260"/>
              <a:gd name="connsiteX4" fmla="*/ 2529092 w 4780987"/>
              <a:gd name="connsiteY4" fmla="*/ 2649679 h 2776260"/>
              <a:gd name="connsiteX5" fmla="*/ 4517766 w 4780987"/>
              <a:gd name="connsiteY5" fmla="*/ 2642787 h 2776260"/>
              <a:gd name="connsiteX6" fmla="*/ 4732134 w 4780987"/>
              <a:gd name="connsiteY6" fmla="*/ 1483110 h 2776260"/>
              <a:gd name="connsiteX7" fmla="*/ 4480674 w 4780987"/>
              <a:gd name="connsiteY7" fmla="*/ 285260 h 2776260"/>
              <a:gd name="connsiteX8" fmla="*/ 1966074 w 4780987"/>
              <a:gd name="connsiteY8" fmla="*/ 2161 h 2776260"/>
              <a:gd name="connsiteX0" fmla="*/ 1966074 w 4762284"/>
              <a:gd name="connsiteY0" fmla="*/ 24573 h 2798673"/>
              <a:gd name="connsiteX1" fmla="*/ 487794 w 4762284"/>
              <a:gd name="connsiteY1" fmla="*/ 392209 h 2798673"/>
              <a:gd name="connsiteX2" fmla="*/ 114 w 4762284"/>
              <a:gd name="connsiteY2" fmla="*/ 1742479 h 2798673"/>
              <a:gd name="connsiteX3" fmla="*/ 518275 w 4762284"/>
              <a:gd name="connsiteY3" fmla="*/ 2742324 h 2798673"/>
              <a:gd name="connsiteX4" fmla="*/ 2529092 w 4762284"/>
              <a:gd name="connsiteY4" fmla="*/ 2672091 h 2798673"/>
              <a:gd name="connsiteX5" fmla="*/ 4517766 w 4762284"/>
              <a:gd name="connsiteY5" fmla="*/ 2665199 h 2798673"/>
              <a:gd name="connsiteX6" fmla="*/ 4732134 w 4762284"/>
              <a:gd name="connsiteY6" fmla="*/ 1505522 h 2798673"/>
              <a:gd name="connsiteX7" fmla="*/ 4001461 w 4762284"/>
              <a:gd name="connsiteY7" fmla="*/ 197779 h 2798673"/>
              <a:gd name="connsiteX8" fmla="*/ 1966074 w 4762284"/>
              <a:gd name="connsiteY8" fmla="*/ 24573 h 2798673"/>
              <a:gd name="connsiteX0" fmla="*/ 1966074 w 4818887"/>
              <a:gd name="connsiteY0" fmla="*/ 28643 h 2802743"/>
              <a:gd name="connsiteX1" fmla="*/ 487794 w 4818887"/>
              <a:gd name="connsiteY1" fmla="*/ 396279 h 2802743"/>
              <a:gd name="connsiteX2" fmla="*/ 114 w 4818887"/>
              <a:gd name="connsiteY2" fmla="*/ 1746549 h 2802743"/>
              <a:gd name="connsiteX3" fmla="*/ 518275 w 4818887"/>
              <a:gd name="connsiteY3" fmla="*/ 2746394 h 2802743"/>
              <a:gd name="connsiteX4" fmla="*/ 2529092 w 4818887"/>
              <a:gd name="connsiteY4" fmla="*/ 2676161 h 2802743"/>
              <a:gd name="connsiteX5" fmla="*/ 4517766 w 4818887"/>
              <a:gd name="connsiteY5" fmla="*/ 2669269 h 2802743"/>
              <a:gd name="connsiteX6" fmla="*/ 4812003 w 4818887"/>
              <a:gd name="connsiteY6" fmla="*/ 1602579 h 2802743"/>
              <a:gd name="connsiteX7" fmla="*/ 4001461 w 4818887"/>
              <a:gd name="connsiteY7" fmla="*/ 201849 h 2802743"/>
              <a:gd name="connsiteX8" fmla="*/ 1966074 w 4818887"/>
              <a:gd name="connsiteY8" fmla="*/ 28643 h 2802743"/>
              <a:gd name="connsiteX0" fmla="*/ 1966074 w 4818887"/>
              <a:gd name="connsiteY0" fmla="*/ 28643 h 2802743"/>
              <a:gd name="connsiteX1" fmla="*/ 487794 w 4818887"/>
              <a:gd name="connsiteY1" fmla="*/ 396279 h 2802743"/>
              <a:gd name="connsiteX2" fmla="*/ 114 w 4818887"/>
              <a:gd name="connsiteY2" fmla="*/ 1746549 h 2802743"/>
              <a:gd name="connsiteX3" fmla="*/ 518275 w 4818887"/>
              <a:gd name="connsiteY3" fmla="*/ 2746394 h 2802743"/>
              <a:gd name="connsiteX4" fmla="*/ 2529092 w 4818887"/>
              <a:gd name="connsiteY4" fmla="*/ 2676161 h 2802743"/>
              <a:gd name="connsiteX5" fmla="*/ 4517766 w 4818887"/>
              <a:gd name="connsiteY5" fmla="*/ 2669269 h 2802743"/>
              <a:gd name="connsiteX6" fmla="*/ 4812003 w 4818887"/>
              <a:gd name="connsiteY6" fmla="*/ 1602579 h 2802743"/>
              <a:gd name="connsiteX7" fmla="*/ 4001461 w 4818887"/>
              <a:gd name="connsiteY7" fmla="*/ 201849 h 2802743"/>
              <a:gd name="connsiteX8" fmla="*/ 1966074 w 4818887"/>
              <a:gd name="connsiteY8" fmla="*/ 28643 h 2802743"/>
              <a:gd name="connsiteX0" fmla="*/ 1966074 w 4876896"/>
              <a:gd name="connsiteY0" fmla="*/ 28643 h 2802743"/>
              <a:gd name="connsiteX1" fmla="*/ 487794 w 4876896"/>
              <a:gd name="connsiteY1" fmla="*/ 396279 h 2802743"/>
              <a:gd name="connsiteX2" fmla="*/ 114 w 4876896"/>
              <a:gd name="connsiteY2" fmla="*/ 1746549 h 2802743"/>
              <a:gd name="connsiteX3" fmla="*/ 518275 w 4876896"/>
              <a:gd name="connsiteY3" fmla="*/ 2746394 h 2802743"/>
              <a:gd name="connsiteX4" fmla="*/ 2529092 w 4876896"/>
              <a:gd name="connsiteY4" fmla="*/ 2676161 h 2802743"/>
              <a:gd name="connsiteX5" fmla="*/ 4517766 w 4876896"/>
              <a:gd name="connsiteY5" fmla="*/ 2669269 h 2802743"/>
              <a:gd name="connsiteX6" fmla="*/ 4812003 w 4876896"/>
              <a:gd name="connsiteY6" fmla="*/ 1602579 h 2802743"/>
              <a:gd name="connsiteX7" fmla="*/ 4001461 w 4876896"/>
              <a:gd name="connsiteY7" fmla="*/ 201849 h 2802743"/>
              <a:gd name="connsiteX8" fmla="*/ 1966074 w 4876896"/>
              <a:gd name="connsiteY8" fmla="*/ 28643 h 2802743"/>
              <a:gd name="connsiteX0" fmla="*/ 1966074 w 4980429"/>
              <a:gd name="connsiteY0" fmla="*/ 27120 h 2801220"/>
              <a:gd name="connsiteX1" fmla="*/ 487794 w 4980429"/>
              <a:gd name="connsiteY1" fmla="*/ 394756 h 2801220"/>
              <a:gd name="connsiteX2" fmla="*/ 114 w 4980429"/>
              <a:gd name="connsiteY2" fmla="*/ 1745026 h 2801220"/>
              <a:gd name="connsiteX3" fmla="*/ 518275 w 4980429"/>
              <a:gd name="connsiteY3" fmla="*/ 2744871 h 2801220"/>
              <a:gd name="connsiteX4" fmla="*/ 2529092 w 4980429"/>
              <a:gd name="connsiteY4" fmla="*/ 2674638 h 2801220"/>
              <a:gd name="connsiteX5" fmla="*/ 4517766 w 4980429"/>
              <a:gd name="connsiteY5" fmla="*/ 2667746 h 2801220"/>
              <a:gd name="connsiteX6" fmla="*/ 4935437 w 4980429"/>
              <a:gd name="connsiteY6" fmla="*/ 1567243 h 2801220"/>
              <a:gd name="connsiteX7" fmla="*/ 4001461 w 4980429"/>
              <a:gd name="connsiteY7" fmla="*/ 200326 h 2801220"/>
              <a:gd name="connsiteX8" fmla="*/ 1966074 w 4980429"/>
              <a:gd name="connsiteY8" fmla="*/ 27120 h 2801220"/>
              <a:gd name="connsiteX0" fmla="*/ 1966074 w 4965646"/>
              <a:gd name="connsiteY0" fmla="*/ 27120 h 2801220"/>
              <a:gd name="connsiteX1" fmla="*/ 487794 w 4965646"/>
              <a:gd name="connsiteY1" fmla="*/ 394756 h 2801220"/>
              <a:gd name="connsiteX2" fmla="*/ 114 w 4965646"/>
              <a:gd name="connsiteY2" fmla="*/ 1745026 h 2801220"/>
              <a:gd name="connsiteX3" fmla="*/ 518275 w 4965646"/>
              <a:gd name="connsiteY3" fmla="*/ 2744871 h 2801220"/>
              <a:gd name="connsiteX4" fmla="*/ 2529092 w 4965646"/>
              <a:gd name="connsiteY4" fmla="*/ 2674638 h 2801220"/>
              <a:gd name="connsiteX5" fmla="*/ 4517766 w 4965646"/>
              <a:gd name="connsiteY5" fmla="*/ 2667746 h 2801220"/>
              <a:gd name="connsiteX6" fmla="*/ 4935437 w 4965646"/>
              <a:gd name="connsiteY6" fmla="*/ 1567243 h 2801220"/>
              <a:gd name="connsiteX7" fmla="*/ 4001461 w 4965646"/>
              <a:gd name="connsiteY7" fmla="*/ 200326 h 2801220"/>
              <a:gd name="connsiteX8" fmla="*/ 1966074 w 4965646"/>
              <a:gd name="connsiteY8" fmla="*/ 27120 h 2801220"/>
              <a:gd name="connsiteX0" fmla="*/ 1966579 w 4966151"/>
              <a:gd name="connsiteY0" fmla="*/ 27120 h 2755942"/>
              <a:gd name="connsiteX1" fmla="*/ 488299 w 4966151"/>
              <a:gd name="connsiteY1" fmla="*/ 394756 h 2755942"/>
              <a:gd name="connsiteX2" fmla="*/ 619 w 4966151"/>
              <a:gd name="connsiteY2" fmla="*/ 1745026 h 2755942"/>
              <a:gd name="connsiteX3" fmla="*/ 562344 w 4966151"/>
              <a:gd name="connsiteY3" fmla="*/ 2558899 h 2755942"/>
              <a:gd name="connsiteX4" fmla="*/ 2529597 w 4966151"/>
              <a:gd name="connsiteY4" fmla="*/ 2674638 h 2755942"/>
              <a:gd name="connsiteX5" fmla="*/ 4518271 w 4966151"/>
              <a:gd name="connsiteY5" fmla="*/ 2667746 h 2755942"/>
              <a:gd name="connsiteX6" fmla="*/ 4935942 w 4966151"/>
              <a:gd name="connsiteY6" fmla="*/ 1567243 h 2755942"/>
              <a:gd name="connsiteX7" fmla="*/ 4001966 w 4966151"/>
              <a:gd name="connsiteY7" fmla="*/ 200326 h 2755942"/>
              <a:gd name="connsiteX8" fmla="*/ 1966579 w 4966151"/>
              <a:gd name="connsiteY8" fmla="*/ 27120 h 2755942"/>
              <a:gd name="connsiteX0" fmla="*/ 1966579 w 4964185"/>
              <a:gd name="connsiteY0" fmla="*/ 27120 h 2683034"/>
              <a:gd name="connsiteX1" fmla="*/ 488299 w 4964185"/>
              <a:gd name="connsiteY1" fmla="*/ 394756 h 2683034"/>
              <a:gd name="connsiteX2" fmla="*/ 619 w 4964185"/>
              <a:gd name="connsiteY2" fmla="*/ 1745026 h 2683034"/>
              <a:gd name="connsiteX3" fmla="*/ 562344 w 4964185"/>
              <a:gd name="connsiteY3" fmla="*/ 2558899 h 2683034"/>
              <a:gd name="connsiteX4" fmla="*/ 2529597 w 4964185"/>
              <a:gd name="connsiteY4" fmla="*/ 2674638 h 2683034"/>
              <a:gd name="connsiteX5" fmla="*/ 4518272 w 4964185"/>
              <a:gd name="connsiteY5" fmla="*/ 2549399 h 2683034"/>
              <a:gd name="connsiteX6" fmla="*/ 4935942 w 4964185"/>
              <a:gd name="connsiteY6" fmla="*/ 1567243 h 2683034"/>
              <a:gd name="connsiteX7" fmla="*/ 4001966 w 4964185"/>
              <a:gd name="connsiteY7" fmla="*/ 200326 h 2683034"/>
              <a:gd name="connsiteX8" fmla="*/ 1966579 w 4964185"/>
              <a:gd name="connsiteY8" fmla="*/ 27120 h 2683034"/>
              <a:gd name="connsiteX0" fmla="*/ 1923162 w 4920768"/>
              <a:gd name="connsiteY0" fmla="*/ 27120 h 2686552"/>
              <a:gd name="connsiteX1" fmla="*/ 444882 w 4920768"/>
              <a:gd name="connsiteY1" fmla="*/ 394756 h 2686552"/>
              <a:gd name="connsiteX2" fmla="*/ 768 w 4920768"/>
              <a:gd name="connsiteY2" fmla="*/ 1592867 h 2686552"/>
              <a:gd name="connsiteX3" fmla="*/ 518927 w 4920768"/>
              <a:gd name="connsiteY3" fmla="*/ 2558899 h 2686552"/>
              <a:gd name="connsiteX4" fmla="*/ 2486180 w 4920768"/>
              <a:gd name="connsiteY4" fmla="*/ 2674638 h 2686552"/>
              <a:gd name="connsiteX5" fmla="*/ 4474855 w 4920768"/>
              <a:gd name="connsiteY5" fmla="*/ 2549399 h 2686552"/>
              <a:gd name="connsiteX6" fmla="*/ 4892525 w 4920768"/>
              <a:gd name="connsiteY6" fmla="*/ 1567243 h 2686552"/>
              <a:gd name="connsiteX7" fmla="*/ 3958549 w 4920768"/>
              <a:gd name="connsiteY7" fmla="*/ 200326 h 2686552"/>
              <a:gd name="connsiteX8" fmla="*/ 1923162 w 4920768"/>
              <a:gd name="connsiteY8" fmla="*/ 27120 h 2686552"/>
              <a:gd name="connsiteX0" fmla="*/ 1923162 w 4857280"/>
              <a:gd name="connsiteY0" fmla="*/ 22189 h 2684094"/>
              <a:gd name="connsiteX1" fmla="*/ 444882 w 4857280"/>
              <a:gd name="connsiteY1" fmla="*/ 389825 h 2684094"/>
              <a:gd name="connsiteX2" fmla="*/ 768 w 4857280"/>
              <a:gd name="connsiteY2" fmla="*/ 1587936 h 2684094"/>
              <a:gd name="connsiteX3" fmla="*/ 518927 w 4857280"/>
              <a:gd name="connsiteY3" fmla="*/ 2553968 h 2684094"/>
              <a:gd name="connsiteX4" fmla="*/ 2486180 w 4857280"/>
              <a:gd name="connsiteY4" fmla="*/ 2669707 h 2684094"/>
              <a:gd name="connsiteX5" fmla="*/ 4474855 w 4857280"/>
              <a:gd name="connsiteY5" fmla="*/ 2544468 h 2684094"/>
              <a:gd name="connsiteX6" fmla="*/ 4819918 w 4857280"/>
              <a:gd name="connsiteY6" fmla="*/ 1443966 h 2684094"/>
              <a:gd name="connsiteX7" fmla="*/ 3958549 w 4857280"/>
              <a:gd name="connsiteY7" fmla="*/ 195395 h 2684094"/>
              <a:gd name="connsiteX8" fmla="*/ 1923162 w 4857280"/>
              <a:gd name="connsiteY8" fmla="*/ 22189 h 2684094"/>
              <a:gd name="connsiteX0" fmla="*/ 1923162 w 4842972"/>
              <a:gd name="connsiteY0" fmla="*/ 22189 h 2684095"/>
              <a:gd name="connsiteX1" fmla="*/ 444882 w 4842972"/>
              <a:gd name="connsiteY1" fmla="*/ 389825 h 2684095"/>
              <a:gd name="connsiteX2" fmla="*/ 768 w 4842972"/>
              <a:gd name="connsiteY2" fmla="*/ 1587936 h 2684095"/>
              <a:gd name="connsiteX3" fmla="*/ 518927 w 4842972"/>
              <a:gd name="connsiteY3" fmla="*/ 2553968 h 2684095"/>
              <a:gd name="connsiteX4" fmla="*/ 2486180 w 4842972"/>
              <a:gd name="connsiteY4" fmla="*/ 2669707 h 2684095"/>
              <a:gd name="connsiteX5" fmla="*/ 4361712 w 4842972"/>
              <a:gd name="connsiteY5" fmla="*/ 2544468 h 2684095"/>
              <a:gd name="connsiteX6" fmla="*/ 4819918 w 4842972"/>
              <a:gd name="connsiteY6" fmla="*/ 1443966 h 2684095"/>
              <a:gd name="connsiteX7" fmla="*/ 3958549 w 4842972"/>
              <a:gd name="connsiteY7" fmla="*/ 195395 h 2684095"/>
              <a:gd name="connsiteX8" fmla="*/ 1923162 w 4842972"/>
              <a:gd name="connsiteY8" fmla="*/ 22189 h 2684095"/>
              <a:gd name="connsiteX0" fmla="*/ 2006604 w 4843045"/>
              <a:gd name="connsiteY0" fmla="*/ 7226 h 2793926"/>
              <a:gd name="connsiteX1" fmla="*/ 444955 w 4843045"/>
              <a:gd name="connsiteY1" fmla="*/ 499656 h 2793926"/>
              <a:gd name="connsiteX2" fmla="*/ 841 w 4843045"/>
              <a:gd name="connsiteY2" fmla="*/ 1697767 h 2793926"/>
              <a:gd name="connsiteX3" fmla="*/ 519000 w 4843045"/>
              <a:gd name="connsiteY3" fmla="*/ 2663799 h 2793926"/>
              <a:gd name="connsiteX4" fmla="*/ 2486253 w 4843045"/>
              <a:gd name="connsiteY4" fmla="*/ 2779538 h 2793926"/>
              <a:gd name="connsiteX5" fmla="*/ 4361785 w 4843045"/>
              <a:gd name="connsiteY5" fmla="*/ 2654299 h 2793926"/>
              <a:gd name="connsiteX6" fmla="*/ 4819991 w 4843045"/>
              <a:gd name="connsiteY6" fmla="*/ 1553797 h 2793926"/>
              <a:gd name="connsiteX7" fmla="*/ 3958622 w 4843045"/>
              <a:gd name="connsiteY7" fmla="*/ 305226 h 2793926"/>
              <a:gd name="connsiteX8" fmla="*/ 2006604 w 4843045"/>
              <a:gd name="connsiteY8" fmla="*/ 7226 h 2793926"/>
              <a:gd name="connsiteX0" fmla="*/ 2006604 w 4843045"/>
              <a:gd name="connsiteY0" fmla="*/ 3666 h 2790366"/>
              <a:gd name="connsiteX1" fmla="*/ 444955 w 4843045"/>
              <a:gd name="connsiteY1" fmla="*/ 496096 h 2790366"/>
              <a:gd name="connsiteX2" fmla="*/ 841 w 4843045"/>
              <a:gd name="connsiteY2" fmla="*/ 1694207 h 2790366"/>
              <a:gd name="connsiteX3" fmla="*/ 519000 w 4843045"/>
              <a:gd name="connsiteY3" fmla="*/ 2660239 h 2790366"/>
              <a:gd name="connsiteX4" fmla="*/ 2486253 w 4843045"/>
              <a:gd name="connsiteY4" fmla="*/ 2775978 h 2790366"/>
              <a:gd name="connsiteX5" fmla="*/ 4361785 w 4843045"/>
              <a:gd name="connsiteY5" fmla="*/ 2650739 h 2790366"/>
              <a:gd name="connsiteX6" fmla="*/ 4819991 w 4843045"/>
              <a:gd name="connsiteY6" fmla="*/ 1550237 h 2790366"/>
              <a:gd name="connsiteX7" fmla="*/ 3958622 w 4843045"/>
              <a:gd name="connsiteY7" fmla="*/ 301666 h 2790366"/>
              <a:gd name="connsiteX8" fmla="*/ 2006604 w 4843045"/>
              <a:gd name="connsiteY8" fmla="*/ 3666 h 2790366"/>
              <a:gd name="connsiteX0" fmla="*/ 2197397 w 4843280"/>
              <a:gd name="connsiteY0" fmla="*/ 3666 h 2790366"/>
              <a:gd name="connsiteX1" fmla="*/ 445190 w 4843280"/>
              <a:gd name="connsiteY1" fmla="*/ 496096 h 2790366"/>
              <a:gd name="connsiteX2" fmla="*/ 1076 w 4843280"/>
              <a:gd name="connsiteY2" fmla="*/ 1694207 h 2790366"/>
              <a:gd name="connsiteX3" fmla="*/ 519235 w 4843280"/>
              <a:gd name="connsiteY3" fmla="*/ 2660239 h 2790366"/>
              <a:gd name="connsiteX4" fmla="*/ 2486488 w 4843280"/>
              <a:gd name="connsiteY4" fmla="*/ 2775978 h 2790366"/>
              <a:gd name="connsiteX5" fmla="*/ 4362020 w 4843280"/>
              <a:gd name="connsiteY5" fmla="*/ 2650739 h 2790366"/>
              <a:gd name="connsiteX6" fmla="*/ 4820226 w 4843280"/>
              <a:gd name="connsiteY6" fmla="*/ 1550237 h 2790366"/>
              <a:gd name="connsiteX7" fmla="*/ 3958857 w 4843280"/>
              <a:gd name="connsiteY7" fmla="*/ 301666 h 2790366"/>
              <a:gd name="connsiteX8" fmla="*/ 2197397 w 4843280"/>
              <a:gd name="connsiteY8" fmla="*/ 3666 h 2790366"/>
              <a:gd name="connsiteX0" fmla="*/ 2197397 w 4843280"/>
              <a:gd name="connsiteY0" fmla="*/ 810 h 2787510"/>
              <a:gd name="connsiteX1" fmla="*/ 445190 w 4843280"/>
              <a:gd name="connsiteY1" fmla="*/ 493240 h 2787510"/>
              <a:gd name="connsiteX2" fmla="*/ 1076 w 4843280"/>
              <a:gd name="connsiteY2" fmla="*/ 1691351 h 2787510"/>
              <a:gd name="connsiteX3" fmla="*/ 519235 w 4843280"/>
              <a:gd name="connsiteY3" fmla="*/ 2657383 h 2787510"/>
              <a:gd name="connsiteX4" fmla="*/ 2486488 w 4843280"/>
              <a:gd name="connsiteY4" fmla="*/ 2773122 h 2787510"/>
              <a:gd name="connsiteX5" fmla="*/ 4362020 w 4843280"/>
              <a:gd name="connsiteY5" fmla="*/ 2647883 h 2787510"/>
              <a:gd name="connsiteX6" fmla="*/ 4820226 w 4843280"/>
              <a:gd name="connsiteY6" fmla="*/ 1547381 h 2787510"/>
              <a:gd name="connsiteX7" fmla="*/ 3958857 w 4843280"/>
              <a:gd name="connsiteY7" fmla="*/ 298810 h 2787510"/>
              <a:gd name="connsiteX8" fmla="*/ 2197397 w 4843280"/>
              <a:gd name="connsiteY8" fmla="*/ 810 h 2787510"/>
              <a:gd name="connsiteX0" fmla="*/ 2197397 w 4843280"/>
              <a:gd name="connsiteY0" fmla="*/ 5089 h 2791789"/>
              <a:gd name="connsiteX1" fmla="*/ 445190 w 4843280"/>
              <a:gd name="connsiteY1" fmla="*/ 497519 h 2791789"/>
              <a:gd name="connsiteX2" fmla="*/ 1076 w 4843280"/>
              <a:gd name="connsiteY2" fmla="*/ 1695630 h 2791789"/>
              <a:gd name="connsiteX3" fmla="*/ 519235 w 4843280"/>
              <a:gd name="connsiteY3" fmla="*/ 2661662 h 2791789"/>
              <a:gd name="connsiteX4" fmla="*/ 2486488 w 4843280"/>
              <a:gd name="connsiteY4" fmla="*/ 2777401 h 2791789"/>
              <a:gd name="connsiteX5" fmla="*/ 4362020 w 4843280"/>
              <a:gd name="connsiteY5" fmla="*/ 2652162 h 2791789"/>
              <a:gd name="connsiteX6" fmla="*/ 4820226 w 4843280"/>
              <a:gd name="connsiteY6" fmla="*/ 1551660 h 2791789"/>
              <a:gd name="connsiteX7" fmla="*/ 3958857 w 4843280"/>
              <a:gd name="connsiteY7" fmla="*/ 303089 h 2791789"/>
              <a:gd name="connsiteX8" fmla="*/ 2197397 w 4843280"/>
              <a:gd name="connsiteY8" fmla="*/ 5089 h 2791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43280" h="2791789">
                <a:moveTo>
                  <a:pt x="2197397" y="5089"/>
                </a:moveTo>
                <a:cubicBezTo>
                  <a:pt x="1611786" y="30560"/>
                  <a:pt x="811243" y="215762"/>
                  <a:pt x="445190" y="497519"/>
                </a:cubicBezTo>
                <a:cubicBezTo>
                  <a:pt x="79137" y="779276"/>
                  <a:pt x="-11265" y="1334940"/>
                  <a:pt x="1076" y="1695630"/>
                </a:cubicBezTo>
                <a:cubicBezTo>
                  <a:pt x="13417" y="2056321"/>
                  <a:pt x="105000" y="2481367"/>
                  <a:pt x="519235" y="2661662"/>
                </a:cubicBezTo>
                <a:cubicBezTo>
                  <a:pt x="933470" y="2841957"/>
                  <a:pt x="1846024" y="2778984"/>
                  <a:pt x="2486488" y="2777401"/>
                </a:cubicBezTo>
                <a:cubicBezTo>
                  <a:pt x="3126952" y="2775818"/>
                  <a:pt x="3973064" y="2856452"/>
                  <a:pt x="4362020" y="2652162"/>
                </a:cubicBezTo>
                <a:cubicBezTo>
                  <a:pt x="4750976" y="2447872"/>
                  <a:pt x="4906277" y="1943172"/>
                  <a:pt x="4820226" y="1551660"/>
                </a:cubicBezTo>
                <a:cubicBezTo>
                  <a:pt x="4734175" y="1160148"/>
                  <a:pt x="4395995" y="560851"/>
                  <a:pt x="3958857" y="303089"/>
                </a:cubicBezTo>
                <a:cubicBezTo>
                  <a:pt x="3521719" y="45327"/>
                  <a:pt x="2783008" y="-20382"/>
                  <a:pt x="2197397" y="5089"/>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2556000" rIns="504000"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sv-SE" sz="3200" b="1">
                <a:solidFill>
                  <a:schemeClr val="tx1"/>
                </a:solidFill>
                <a:latin typeface="+mj-lt"/>
                <a:sym typeface="Wingdings" panose="05000000000000000000" pitchFamily="2" charset="2"/>
              </a:rPr>
              <a:t>… och bidrar </a:t>
            </a:r>
            <a:br>
              <a:rPr lang="sv-SE" sz="3200" b="1">
                <a:solidFill>
                  <a:schemeClr val="tx1"/>
                </a:solidFill>
                <a:latin typeface="+mj-lt"/>
                <a:sym typeface="Wingdings" panose="05000000000000000000" pitchFamily="2" charset="2"/>
              </a:rPr>
            </a:br>
            <a:r>
              <a:rPr lang="sv-SE" sz="3200" b="1">
                <a:solidFill>
                  <a:schemeClr val="tx1"/>
                </a:solidFill>
                <a:latin typeface="+mj-lt"/>
                <a:sym typeface="Wingdings" panose="05000000000000000000" pitchFamily="2" charset="2"/>
              </a:rPr>
              <a:t>till missionen!</a:t>
            </a:r>
          </a:p>
        </p:txBody>
      </p:sp>
      <p:sp>
        <p:nvSpPr>
          <p:cNvPr id="8" name="textruta 7">
            <a:extLst>
              <a:ext uri="{FF2B5EF4-FFF2-40B4-BE49-F238E27FC236}">
                <a16:creationId xmlns:a16="http://schemas.microsoft.com/office/drawing/2014/main" id="{F6508388-88D8-3F0D-62DF-FBCD4A68B785}"/>
              </a:ext>
            </a:extLst>
          </p:cNvPr>
          <p:cNvSpPr txBox="1"/>
          <p:nvPr/>
        </p:nvSpPr>
        <p:spPr>
          <a:xfrm>
            <a:off x="941421" y="1072326"/>
            <a:ext cx="2211353" cy="1600438"/>
          </a:xfrm>
          <a:prstGeom prst="rect">
            <a:avLst/>
          </a:prstGeom>
          <a:noFill/>
        </p:spPr>
        <p:txBody>
          <a:bodyPr wrap="squar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sv-SE" sz="6600" b="1">
                <a:solidFill>
                  <a:schemeClr val="accent5"/>
                </a:solidFill>
                <a:latin typeface="+mj-lt"/>
              </a:rPr>
              <a:t>10</a:t>
            </a:r>
            <a:r>
              <a:rPr lang="sv-SE" sz="4400" b="1">
                <a:solidFill>
                  <a:schemeClr val="accent5"/>
                </a:solidFill>
                <a:latin typeface="+mj-lt"/>
              </a:rPr>
              <a:t> </a:t>
            </a:r>
            <a:br>
              <a:rPr lang="sv-SE" sz="4400" b="1">
                <a:solidFill>
                  <a:schemeClr val="accent5"/>
                </a:solidFill>
                <a:latin typeface="+mj-lt"/>
              </a:rPr>
            </a:br>
            <a:r>
              <a:rPr lang="sv-SE" sz="3200" b="1">
                <a:solidFill>
                  <a:schemeClr val="accent5"/>
                </a:solidFill>
                <a:latin typeface="+mj-lt"/>
              </a:rPr>
              <a:t>UPPDRAG</a:t>
            </a:r>
            <a:endParaRPr lang="sv-SE" sz="4400" b="1">
              <a:solidFill>
                <a:schemeClr val="accent5"/>
              </a:solidFill>
              <a:latin typeface="+mj-lt"/>
            </a:endParaRPr>
          </a:p>
        </p:txBody>
      </p:sp>
      <p:sp>
        <p:nvSpPr>
          <p:cNvPr id="9" name="textruta 8">
            <a:extLst>
              <a:ext uri="{FF2B5EF4-FFF2-40B4-BE49-F238E27FC236}">
                <a16:creationId xmlns:a16="http://schemas.microsoft.com/office/drawing/2014/main" id="{B3D6C4FD-A322-0D67-5CCE-AB58CE08FC4B}"/>
              </a:ext>
            </a:extLst>
          </p:cNvPr>
          <p:cNvSpPr txBox="1"/>
          <p:nvPr/>
        </p:nvSpPr>
        <p:spPr>
          <a:xfrm>
            <a:off x="7047279" y="3238819"/>
            <a:ext cx="1731564" cy="1600438"/>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sv-SE" sz="6600" b="1">
                <a:solidFill>
                  <a:srgbClr val="34736B"/>
                </a:solidFill>
                <a:latin typeface="+mj-lt"/>
              </a:rPr>
              <a:t>3 </a:t>
            </a:r>
            <a:br>
              <a:rPr lang="sv-SE" sz="6600" b="1">
                <a:solidFill>
                  <a:srgbClr val="34736B"/>
                </a:solidFill>
                <a:latin typeface="+mj-lt"/>
              </a:rPr>
            </a:br>
            <a:r>
              <a:rPr lang="sv-SE" sz="3200" b="1">
                <a:solidFill>
                  <a:srgbClr val="34736B"/>
                </a:solidFill>
                <a:latin typeface="+mj-lt"/>
              </a:rPr>
              <a:t>DELMÅL</a:t>
            </a:r>
            <a:endParaRPr lang="sv-SE" sz="6600" b="1">
              <a:solidFill>
                <a:srgbClr val="34736B"/>
              </a:solidFill>
              <a:latin typeface="+mj-lt"/>
            </a:endParaRPr>
          </a:p>
        </p:txBody>
      </p:sp>
      <p:sp>
        <p:nvSpPr>
          <p:cNvPr id="10" name="textruta 9">
            <a:extLst>
              <a:ext uri="{FF2B5EF4-FFF2-40B4-BE49-F238E27FC236}">
                <a16:creationId xmlns:a16="http://schemas.microsoft.com/office/drawing/2014/main" id="{1E682253-0B71-F302-4714-138EFE28B65F}"/>
              </a:ext>
            </a:extLst>
          </p:cNvPr>
          <p:cNvSpPr txBox="1"/>
          <p:nvPr/>
        </p:nvSpPr>
        <p:spPr>
          <a:xfrm>
            <a:off x="771797" y="4185236"/>
            <a:ext cx="1883850" cy="1600438"/>
          </a:xfrm>
          <a:prstGeom prst="rect">
            <a:avLst/>
          </a:prstGeom>
          <a:noFill/>
        </p:spPr>
        <p:txBody>
          <a:bodyPr wrap="none" rtlCol="0">
            <a:sp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sv-SE" sz="6600" b="1">
                <a:solidFill>
                  <a:schemeClr val="accent3"/>
                </a:solidFill>
                <a:latin typeface="+mj-lt"/>
              </a:rPr>
              <a:t>1</a:t>
            </a:r>
            <a:br>
              <a:rPr lang="sv-SE" sz="6600" b="1">
                <a:solidFill>
                  <a:schemeClr val="accent3"/>
                </a:solidFill>
                <a:latin typeface="+mj-lt"/>
              </a:rPr>
            </a:br>
            <a:r>
              <a:rPr lang="sv-SE" sz="3200" b="1">
                <a:solidFill>
                  <a:schemeClr val="accent3"/>
                </a:solidFill>
                <a:latin typeface="+mj-lt"/>
              </a:rPr>
              <a:t>MISSION</a:t>
            </a:r>
            <a:endParaRPr lang="sv-SE" sz="6600" b="1">
              <a:solidFill>
                <a:schemeClr val="accent3"/>
              </a:solidFill>
              <a:latin typeface="+mj-lt"/>
            </a:endParaRPr>
          </a:p>
        </p:txBody>
      </p:sp>
    </p:spTree>
    <p:extLst>
      <p:ext uri="{BB962C8B-B14F-4D97-AF65-F5344CB8AC3E}">
        <p14:creationId xmlns:p14="http://schemas.microsoft.com/office/powerpoint/2010/main" val="24275053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ihandsfigur: Form 1">
            <a:extLst>
              <a:ext uri="{FF2B5EF4-FFF2-40B4-BE49-F238E27FC236}">
                <a16:creationId xmlns:a16="http://schemas.microsoft.com/office/drawing/2014/main" id="{0221FA70-6173-1FA7-5AFC-90BE203A213D}"/>
              </a:ext>
            </a:extLst>
          </p:cNvPr>
          <p:cNvSpPr/>
          <p:nvPr/>
        </p:nvSpPr>
        <p:spPr>
          <a:xfrm rot="3381224" flipV="1">
            <a:off x="2309809" y="-5067810"/>
            <a:ext cx="7176741" cy="10905379"/>
          </a:xfrm>
          <a:custGeom>
            <a:avLst/>
            <a:gdLst>
              <a:gd name="connsiteX0" fmla="*/ 0 w 7176741"/>
              <a:gd name="connsiteY0" fmla="*/ 755855 h 10905379"/>
              <a:gd name="connsiteX1" fmla="*/ 6755147 w 7176741"/>
              <a:gd name="connsiteY1" fmla="*/ 10905379 h 10905379"/>
              <a:gd name="connsiteX2" fmla="*/ 7017684 w 7176741"/>
              <a:gd name="connsiteY2" fmla="*/ 10730645 h 10905379"/>
              <a:gd name="connsiteX3" fmla="*/ 7076080 w 7176741"/>
              <a:gd name="connsiteY3" fmla="*/ 10510116 h 10905379"/>
              <a:gd name="connsiteX4" fmla="*/ 6622549 w 7176741"/>
              <a:gd name="connsiteY4" fmla="*/ 7079449 h 10905379"/>
              <a:gd name="connsiteX5" fmla="*/ 2587888 w 7176741"/>
              <a:gd name="connsiteY5" fmla="*/ 3666425 h 10905379"/>
              <a:gd name="connsiteX6" fmla="*/ 1139334 w 7176741"/>
              <a:gd name="connsiteY6" fmla="*/ 8397 h 10905379"/>
              <a:gd name="connsiteX7" fmla="*/ 1135663 w 7176741"/>
              <a:gd name="connsiteY7" fmla="*/ 0 h 10905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76741" h="10905379">
                <a:moveTo>
                  <a:pt x="0" y="755855"/>
                </a:moveTo>
                <a:lnTo>
                  <a:pt x="6755147" y="10905379"/>
                </a:lnTo>
                <a:lnTo>
                  <a:pt x="7017684" y="10730645"/>
                </a:lnTo>
                <a:lnTo>
                  <a:pt x="7076080" y="10510116"/>
                </a:lnTo>
                <a:cubicBezTo>
                  <a:pt x="7305411" y="9482399"/>
                  <a:pt x="7138175" y="8042083"/>
                  <a:pt x="6622549" y="7079449"/>
                </a:cubicBezTo>
                <a:cubicBezTo>
                  <a:pt x="5935049" y="5795993"/>
                  <a:pt x="3730003" y="5108749"/>
                  <a:pt x="2587888" y="3666425"/>
                </a:cubicBezTo>
                <a:cubicBezTo>
                  <a:pt x="1874066" y="2764973"/>
                  <a:pt x="1644165" y="1214175"/>
                  <a:pt x="1139334" y="8397"/>
                </a:cubicBezTo>
                <a:lnTo>
                  <a:pt x="1135663" y="0"/>
                </a:lnTo>
                <a:close/>
              </a:path>
            </a:pathLst>
          </a:custGeom>
          <a:solidFill>
            <a:schemeClr val="accent2"/>
          </a:solidFill>
          <a:ln>
            <a:noFill/>
          </a:ln>
          <a:effectLst/>
        </p:spPr>
        <p:txBody>
          <a:bodyPr wrap="square">
            <a:noAutofit/>
          </a:bodyPr>
          <a:lstStyle/>
          <a:p>
            <a:endParaRPr lang="sv-SE"/>
          </a:p>
        </p:txBody>
      </p:sp>
      <p:sp>
        <p:nvSpPr>
          <p:cNvPr id="3" name="Frihandsfigur: Form 2">
            <a:extLst>
              <a:ext uri="{FF2B5EF4-FFF2-40B4-BE49-F238E27FC236}">
                <a16:creationId xmlns:a16="http://schemas.microsoft.com/office/drawing/2014/main" id="{74BB3483-C628-8EB1-94B8-0BB205DDC72F}"/>
              </a:ext>
            </a:extLst>
          </p:cNvPr>
          <p:cNvSpPr/>
          <p:nvPr/>
        </p:nvSpPr>
        <p:spPr>
          <a:xfrm rot="3560530" flipV="1">
            <a:off x="2477031" y="-4935792"/>
            <a:ext cx="7268268" cy="11075893"/>
          </a:xfrm>
          <a:custGeom>
            <a:avLst/>
            <a:gdLst>
              <a:gd name="connsiteX0" fmla="*/ 0 w 7268268"/>
              <a:gd name="connsiteY0" fmla="*/ 587997 h 11075893"/>
              <a:gd name="connsiteX1" fmla="*/ 6216821 w 7268268"/>
              <a:gd name="connsiteY1" fmla="*/ 11075893 h 11075893"/>
              <a:gd name="connsiteX2" fmla="*/ 7268029 w 7268268"/>
              <a:gd name="connsiteY2" fmla="*/ 10452778 h 11075893"/>
              <a:gd name="connsiteX3" fmla="*/ 7268268 w 7268268"/>
              <a:gd name="connsiteY3" fmla="*/ 10308470 h 11075893"/>
              <a:gd name="connsiteX4" fmla="*/ 6679031 w 7268268"/>
              <a:gd name="connsiteY4" fmla="*/ 7669293 h 11075893"/>
              <a:gd name="connsiteX5" fmla="*/ 2375757 w 7268268"/>
              <a:gd name="connsiteY5" fmla="*/ 3750214 h 11075893"/>
              <a:gd name="connsiteX6" fmla="*/ 1125115 w 7268268"/>
              <a:gd name="connsiteY6" fmla="*/ 418946 h 11075893"/>
              <a:gd name="connsiteX7" fmla="*/ 991962 w 7268268"/>
              <a:gd name="connsiteY7" fmla="*/ 0 h 11075893"/>
              <a:gd name="connsiteX8" fmla="*/ 83026 w 7268268"/>
              <a:gd name="connsiteY8" fmla="*/ 538782 h 11075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68268" h="11075893">
                <a:moveTo>
                  <a:pt x="0" y="587997"/>
                </a:moveTo>
                <a:lnTo>
                  <a:pt x="6216821" y="11075893"/>
                </a:lnTo>
                <a:lnTo>
                  <a:pt x="7268029" y="10452778"/>
                </a:lnTo>
                <a:lnTo>
                  <a:pt x="7268268" y="10308470"/>
                </a:lnTo>
                <a:cubicBezTo>
                  <a:pt x="7247154" y="9386895"/>
                  <a:pt x="7045667" y="8406203"/>
                  <a:pt x="6679031" y="7669293"/>
                </a:cubicBezTo>
                <a:cubicBezTo>
                  <a:pt x="5945759" y="6195537"/>
                  <a:pt x="3593909" y="5406393"/>
                  <a:pt x="2375757" y="3750214"/>
                </a:cubicBezTo>
                <a:cubicBezTo>
                  <a:pt x="1766681" y="2922124"/>
                  <a:pt x="1487933" y="1616834"/>
                  <a:pt x="1125115" y="418946"/>
                </a:cubicBezTo>
                <a:lnTo>
                  <a:pt x="991962" y="0"/>
                </a:lnTo>
                <a:lnTo>
                  <a:pt x="83026" y="538782"/>
                </a:lnTo>
                <a:close/>
              </a:path>
            </a:pathLst>
          </a:custGeom>
          <a:solidFill>
            <a:schemeClr val="accent1"/>
          </a:solidFill>
          <a:ln>
            <a:noFill/>
          </a:ln>
          <a:effectLst/>
        </p:spPr>
        <p:txBody>
          <a:bodyPr wrap="square">
            <a:noAutofit/>
          </a:bodyPr>
          <a:lstStyle/>
          <a:p>
            <a:endParaRPr lang="sv-SE"/>
          </a:p>
        </p:txBody>
      </p:sp>
      <p:pic>
        <p:nvPicPr>
          <p:cNvPr id="4" name="Bildobjekt 3">
            <a:extLst>
              <a:ext uri="{FF2B5EF4-FFF2-40B4-BE49-F238E27FC236}">
                <a16:creationId xmlns:a16="http://schemas.microsoft.com/office/drawing/2014/main" id="{273E16B7-94F0-7EF3-4D09-5B96C581FFB6}"/>
              </a:ext>
            </a:extLst>
          </p:cNvPr>
          <p:cNvPicPr>
            <a:picLocks noChangeAspect="1"/>
          </p:cNvPicPr>
          <p:nvPr/>
        </p:nvPicPr>
        <p:blipFill>
          <a:blip r:embed="rId3"/>
          <a:srcRect/>
          <a:stretch/>
        </p:blipFill>
        <p:spPr>
          <a:xfrm>
            <a:off x="1" y="884854"/>
            <a:ext cx="11716717" cy="5272524"/>
          </a:xfrm>
          <a:prstGeom prst="rect">
            <a:avLst/>
          </a:prstGeom>
        </p:spPr>
      </p:pic>
      <p:sp>
        <p:nvSpPr>
          <p:cNvPr id="5" name="Frihandsfigur: Form 4">
            <a:extLst>
              <a:ext uri="{FF2B5EF4-FFF2-40B4-BE49-F238E27FC236}">
                <a16:creationId xmlns:a16="http://schemas.microsoft.com/office/drawing/2014/main" id="{12970F66-979C-6A4F-65DF-C10B39603E50}"/>
              </a:ext>
            </a:extLst>
          </p:cNvPr>
          <p:cNvSpPr/>
          <p:nvPr/>
        </p:nvSpPr>
        <p:spPr>
          <a:xfrm rot="12948188">
            <a:off x="9298975" y="4027254"/>
            <a:ext cx="3102144" cy="4128172"/>
          </a:xfrm>
          <a:custGeom>
            <a:avLst/>
            <a:gdLst>
              <a:gd name="connsiteX0" fmla="*/ 1363683 w 3102144"/>
              <a:gd name="connsiteY0" fmla="*/ 4128172 h 4128172"/>
              <a:gd name="connsiteX1" fmla="*/ 0 w 3102144"/>
              <a:gd name="connsiteY1" fmla="*/ 2237596 h 4128172"/>
              <a:gd name="connsiteX2" fmla="*/ 3102144 w 3102144"/>
              <a:gd name="connsiteY2" fmla="*/ 0 h 4128172"/>
              <a:gd name="connsiteX3" fmla="*/ 3057136 w 3102144"/>
              <a:gd name="connsiteY3" fmla="*/ 319538 h 4128172"/>
              <a:gd name="connsiteX4" fmla="*/ 2889071 w 3102144"/>
              <a:gd name="connsiteY4" fmla="*/ 975193 h 4128172"/>
              <a:gd name="connsiteX5" fmla="*/ 1257779 w 3102144"/>
              <a:gd name="connsiteY5" fmla="*/ 3195822 h 4128172"/>
              <a:gd name="connsiteX6" fmla="*/ 1309456 w 3102144"/>
              <a:gd name="connsiteY6" fmla="*/ 3945232 h 412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02144" h="4128172">
                <a:moveTo>
                  <a:pt x="1363683" y="4128172"/>
                </a:moveTo>
                <a:lnTo>
                  <a:pt x="0" y="2237596"/>
                </a:lnTo>
                <a:lnTo>
                  <a:pt x="3102144" y="0"/>
                </a:lnTo>
                <a:lnTo>
                  <a:pt x="3057136" y="319538"/>
                </a:lnTo>
                <a:cubicBezTo>
                  <a:pt x="3015773" y="553071"/>
                  <a:pt x="2958803" y="777539"/>
                  <a:pt x="2889071" y="975193"/>
                </a:cubicBezTo>
                <a:cubicBezTo>
                  <a:pt x="2610142" y="1765810"/>
                  <a:pt x="1497521" y="2350692"/>
                  <a:pt x="1257779" y="3195822"/>
                </a:cubicBezTo>
                <a:cubicBezTo>
                  <a:pt x="1197844" y="3407105"/>
                  <a:pt x="1234456" y="3667563"/>
                  <a:pt x="1309456" y="3945232"/>
                </a:cubicBezTo>
                <a:close/>
              </a:path>
            </a:pathLst>
          </a:custGeom>
          <a:solidFill>
            <a:schemeClr val="accent2"/>
          </a:solidFill>
          <a:ln>
            <a:noFill/>
          </a:ln>
          <a:effectLst>
            <a:outerShdw blurRad="200025" dist="57150" dir="12000000" sx="1000" sy="1000" algn="bl" rotWithShape="0">
              <a:srgbClr val="434343"/>
            </a:outerShdw>
          </a:effectLst>
        </p:spPr>
        <p:txBody>
          <a:bodyPr/>
          <a:lstStyle/>
          <a:p>
            <a:endParaRPr lang="sv-SE"/>
          </a:p>
        </p:txBody>
      </p:sp>
      <p:sp>
        <p:nvSpPr>
          <p:cNvPr id="6" name="Frihandsfigur: Form 5">
            <a:extLst>
              <a:ext uri="{FF2B5EF4-FFF2-40B4-BE49-F238E27FC236}">
                <a16:creationId xmlns:a16="http://schemas.microsoft.com/office/drawing/2014/main" id="{BB96BC40-F349-A550-2EAA-778109B56532}"/>
              </a:ext>
            </a:extLst>
          </p:cNvPr>
          <p:cNvSpPr/>
          <p:nvPr/>
        </p:nvSpPr>
        <p:spPr>
          <a:xfrm rot="13084553">
            <a:off x="8939577" y="4186881"/>
            <a:ext cx="3299655" cy="4127783"/>
          </a:xfrm>
          <a:custGeom>
            <a:avLst/>
            <a:gdLst>
              <a:gd name="connsiteX0" fmla="*/ 1208634 w 3299655"/>
              <a:gd name="connsiteY0" fmla="*/ 4127783 h 4127783"/>
              <a:gd name="connsiteX1" fmla="*/ 0 w 3299655"/>
              <a:gd name="connsiteY1" fmla="*/ 2585018 h 4127783"/>
              <a:gd name="connsiteX2" fmla="*/ 3299655 w 3299655"/>
              <a:gd name="connsiteY2" fmla="*/ 0 h 4127783"/>
              <a:gd name="connsiteX3" fmla="*/ 3286254 w 3299655"/>
              <a:gd name="connsiteY3" fmla="*/ 161073 h 4127783"/>
              <a:gd name="connsiteX4" fmla="*/ 3030020 w 3299655"/>
              <a:gd name="connsiteY4" fmla="*/ 1143416 h 4127783"/>
              <a:gd name="connsiteX5" fmla="*/ 1113083 w 3299655"/>
              <a:gd name="connsiteY5" fmla="*/ 3302088 h 4127783"/>
              <a:gd name="connsiteX6" fmla="*/ 1173808 w 3299655"/>
              <a:gd name="connsiteY6" fmla="*/ 4030588 h 4127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9655" h="4127783">
                <a:moveTo>
                  <a:pt x="1208634" y="4127783"/>
                </a:moveTo>
                <a:lnTo>
                  <a:pt x="0" y="2585018"/>
                </a:lnTo>
                <a:lnTo>
                  <a:pt x="3299655" y="0"/>
                </a:lnTo>
                <a:lnTo>
                  <a:pt x="3286254" y="161073"/>
                </a:lnTo>
                <a:cubicBezTo>
                  <a:pt x="3242104" y="508352"/>
                  <a:pt x="3152934" y="855207"/>
                  <a:pt x="3030020" y="1143416"/>
                </a:cubicBezTo>
                <a:cubicBezTo>
                  <a:pt x="2702249" y="1911974"/>
                  <a:pt x="1394803" y="2480538"/>
                  <a:pt x="1113083" y="3302088"/>
                </a:cubicBezTo>
                <a:cubicBezTo>
                  <a:pt x="1042652" y="3507476"/>
                  <a:pt x="1085676" y="3760667"/>
                  <a:pt x="1173808" y="4030588"/>
                </a:cubicBezTo>
                <a:close/>
              </a:path>
            </a:pathLst>
          </a:custGeom>
          <a:solidFill>
            <a:schemeClr val="accent1"/>
          </a:solidFill>
          <a:ln>
            <a:noFill/>
          </a:ln>
          <a:effectLst>
            <a:outerShdw blurRad="200025" dist="57150" dir="12000000" sx="1000" sy="1000" algn="bl" rotWithShape="0">
              <a:schemeClr val="dk1"/>
            </a:outerShdw>
          </a:effectLst>
        </p:spPr>
        <p:txBody>
          <a:bodyPr/>
          <a:lstStyle/>
          <a:p>
            <a:endParaRPr lang="sv-SE"/>
          </a:p>
        </p:txBody>
      </p:sp>
      <p:pic>
        <p:nvPicPr>
          <p:cNvPr id="7" name="Bildobjekt 6">
            <a:extLst>
              <a:ext uri="{FF2B5EF4-FFF2-40B4-BE49-F238E27FC236}">
                <a16:creationId xmlns:a16="http://schemas.microsoft.com/office/drawing/2014/main" id="{A95C6FAF-C7D5-B1CB-D1C0-4726C9FE575F}"/>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9157232" y="6111323"/>
            <a:ext cx="2737784" cy="603300"/>
          </a:xfrm>
          <a:prstGeom prst="rect">
            <a:avLst/>
          </a:prstGeom>
        </p:spPr>
      </p:pic>
      <p:sp>
        <p:nvSpPr>
          <p:cNvPr id="8" name="textruta 7">
            <a:extLst>
              <a:ext uri="{FF2B5EF4-FFF2-40B4-BE49-F238E27FC236}">
                <a16:creationId xmlns:a16="http://schemas.microsoft.com/office/drawing/2014/main" id="{86F09C53-9798-242F-40BB-A3FFEB5A56C9}"/>
              </a:ext>
            </a:extLst>
          </p:cNvPr>
          <p:cNvSpPr txBox="1"/>
          <p:nvPr/>
        </p:nvSpPr>
        <p:spPr>
          <a:xfrm>
            <a:off x="7110582" y="500133"/>
            <a:ext cx="5437313" cy="769441"/>
          </a:xfrm>
          <a:prstGeom prst="rect">
            <a:avLst/>
          </a:prstGeom>
          <a:noFill/>
        </p:spPr>
        <p:txBody>
          <a:bodyPr wrap="square" rtlCol="0">
            <a:spAutoFit/>
          </a:bodyPr>
          <a:lstStyle/>
          <a:p>
            <a:pPr algn="l"/>
            <a:r>
              <a:rPr lang="sv-SE" sz="4400">
                <a:solidFill>
                  <a:schemeClr val="bg1"/>
                </a:solidFill>
                <a:latin typeface="+mj-lt"/>
              </a:rPr>
              <a:t>Från källa till kust</a:t>
            </a:r>
          </a:p>
        </p:txBody>
      </p:sp>
    </p:spTree>
    <p:extLst>
      <p:ext uri="{BB962C8B-B14F-4D97-AF65-F5344CB8AC3E}">
        <p14:creationId xmlns:p14="http://schemas.microsoft.com/office/powerpoint/2010/main" val="10924687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objekt 6" descr="En bild som visar text, skärmbild, visitkort, Teckensnitt&#10;&#10;AI-genererat innehåll kan vara felaktigt.">
            <a:extLst>
              <a:ext uri="{FF2B5EF4-FFF2-40B4-BE49-F238E27FC236}">
                <a16:creationId xmlns:a16="http://schemas.microsoft.com/office/drawing/2014/main" id="{0DD8DBC2-F616-F8C7-0286-4C520C59DED9}"/>
              </a:ext>
            </a:extLst>
          </p:cNvPr>
          <p:cNvPicPr>
            <a:picLocks noChangeAspect="1"/>
          </p:cNvPicPr>
          <p:nvPr/>
        </p:nvPicPr>
        <p:blipFill>
          <a:blip r:embed="rId3"/>
          <a:stretch>
            <a:fillRect/>
          </a:stretch>
        </p:blipFill>
        <p:spPr>
          <a:xfrm>
            <a:off x="-85228" y="491056"/>
            <a:ext cx="5549444" cy="5549444"/>
          </a:xfrm>
          <a:prstGeom prst="rect">
            <a:avLst/>
          </a:prstGeom>
        </p:spPr>
      </p:pic>
      <p:sp>
        <p:nvSpPr>
          <p:cNvPr id="2" name="Frihandsfigur: Form 1">
            <a:extLst>
              <a:ext uri="{FF2B5EF4-FFF2-40B4-BE49-F238E27FC236}">
                <a16:creationId xmlns:a16="http://schemas.microsoft.com/office/drawing/2014/main" id="{DAC39C51-3E3D-C497-7E40-73DD0C32ECB1}"/>
              </a:ext>
            </a:extLst>
          </p:cNvPr>
          <p:cNvSpPr/>
          <p:nvPr/>
        </p:nvSpPr>
        <p:spPr>
          <a:xfrm rot="615400" flipH="1">
            <a:off x="5434749" y="-468623"/>
            <a:ext cx="7131930" cy="7444915"/>
          </a:xfrm>
          <a:custGeom>
            <a:avLst/>
            <a:gdLst>
              <a:gd name="connsiteX0" fmla="*/ 1221122 w 8417427"/>
              <a:gd name="connsiteY0" fmla="*/ 0 h 8262568"/>
              <a:gd name="connsiteX1" fmla="*/ 4226385 w 8417427"/>
              <a:gd name="connsiteY1" fmla="*/ 543801 h 8262568"/>
              <a:gd name="connsiteX2" fmla="*/ 4237796 w 8417427"/>
              <a:gd name="connsiteY2" fmla="*/ 554147 h 8262568"/>
              <a:gd name="connsiteX3" fmla="*/ 5606694 w 8417427"/>
              <a:gd name="connsiteY3" fmla="*/ 3790528 h 8262568"/>
              <a:gd name="connsiteX4" fmla="*/ 8077978 w 8417427"/>
              <a:gd name="connsiteY4" fmla="*/ 6056010 h 8262568"/>
              <a:gd name="connsiteX5" fmla="*/ 8385845 w 8417427"/>
              <a:gd name="connsiteY5" fmla="*/ 8157297 h 8262568"/>
              <a:gd name="connsiteX6" fmla="*/ 8367847 w 8417427"/>
              <a:gd name="connsiteY6" fmla="*/ 8262568 h 8262568"/>
              <a:gd name="connsiteX7" fmla="*/ 0 w 8417427"/>
              <a:gd name="connsiteY7" fmla="*/ 6748409 h 8262568"/>
              <a:gd name="connsiteX0" fmla="*/ 1221122 w 10941811"/>
              <a:gd name="connsiteY0" fmla="*/ 0 h 8759301"/>
              <a:gd name="connsiteX1" fmla="*/ 4226385 w 10941811"/>
              <a:gd name="connsiteY1" fmla="*/ 543801 h 8759301"/>
              <a:gd name="connsiteX2" fmla="*/ 4237796 w 10941811"/>
              <a:gd name="connsiteY2" fmla="*/ 554147 h 8759301"/>
              <a:gd name="connsiteX3" fmla="*/ 5606694 w 10941811"/>
              <a:gd name="connsiteY3" fmla="*/ 3790528 h 8759301"/>
              <a:gd name="connsiteX4" fmla="*/ 8077978 w 10941811"/>
              <a:gd name="connsiteY4" fmla="*/ 6056010 h 8759301"/>
              <a:gd name="connsiteX5" fmla="*/ 8385845 w 10941811"/>
              <a:gd name="connsiteY5" fmla="*/ 8157297 h 8759301"/>
              <a:gd name="connsiteX6" fmla="*/ 10941811 w 10941811"/>
              <a:gd name="connsiteY6" fmla="*/ 8759301 h 8759301"/>
              <a:gd name="connsiteX7" fmla="*/ 0 w 10941811"/>
              <a:gd name="connsiteY7" fmla="*/ 6748409 h 8759301"/>
              <a:gd name="connsiteX8" fmla="*/ 1221122 w 10941811"/>
              <a:gd name="connsiteY8" fmla="*/ 0 h 8759301"/>
              <a:gd name="connsiteX0" fmla="*/ 1221122 w 10941811"/>
              <a:gd name="connsiteY0" fmla="*/ 0 h 8759301"/>
              <a:gd name="connsiteX1" fmla="*/ 4226385 w 10941811"/>
              <a:gd name="connsiteY1" fmla="*/ 543801 h 8759301"/>
              <a:gd name="connsiteX2" fmla="*/ 4237796 w 10941811"/>
              <a:gd name="connsiteY2" fmla="*/ 554147 h 8759301"/>
              <a:gd name="connsiteX3" fmla="*/ 5606694 w 10941811"/>
              <a:gd name="connsiteY3" fmla="*/ 3790528 h 8759301"/>
              <a:gd name="connsiteX4" fmla="*/ 8077978 w 10941811"/>
              <a:gd name="connsiteY4" fmla="*/ 6056010 h 8759301"/>
              <a:gd name="connsiteX5" fmla="*/ 9592131 w 10941811"/>
              <a:gd name="connsiteY5" fmla="*/ 8081312 h 8759301"/>
              <a:gd name="connsiteX6" fmla="*/ 10941811 w 10941811"/>
              <a:gd name="connsiteY6" fmla="*/ 8759301 h 8759301"/>
              <a:gd name="connsiteX7" fmla="*/ 0 w 10941811"/>
              <a:gd name="connsiteY7" fmla="*/ 6748409 h 8759301"/>
              <a:gd name="connsiteX8" fmla="*/ 1221122 w 10941811"/>
              <a:gd name="connsiteY8" fmla="*/ 0 h 8759301"/>
              <a:gd name="connsiteX0" fmla="*/ 1221122 w 10941811"/>
              <a:gd name="connsiteY0" fmla="*/ 0 h 8759301"/>
              <a:gd name="connsiteX1" fmla="*/ 4226385 w 10941811"/>
              <a:gd name="connsiteY1" fmla="*/ 543801 h 8759301"/>
              <a:gd name="connsiteX2" fmla="*/ 4237796 w 10941811"/>
              <a:gd name="connsiteY2" fmla="*/ 554147 h 8759301"/>
              <a:gd name="connsiteX3" fmla="*/ 5606694 w 10941811"/>
              <a:gd name="connsiteY3" fmla="*/ 3790528 h 8759301"/>
              <a:gd name="connsiteX4" fmla="*/ 8077978 w 10941811"/>
              <a:gd name="connsiteY4" fmla="*/ 6056010 h 8759301"/>
              <a:gd name="connsiteX5" fmla="*/ 9592131 w 10941811"/>
              <a:gd name="connsiteY5" fmla="*/ 8081312 h 8759301"/>
              <a:gd name="connsiteX6" fmla="*/ 10941811 w 10941811"/>
              <a:gd name="connsiteY6" fmla="*/ 8759301 h 8759301"/>
              <a:gd name="connsiteX7" fmla="*/ 0 w 10941811"/>
              <a:gd name="connsiteY7" fmla="*/ 6748409 h 8759301"/>
              <a:gd name="connsiteX8" fmla="*/ 1221122 w 10941811"/>
              <a:gd name="connsiteY8" fmla="*/ 0 h 8759301"/>
              <a:gd name="connsiteX0" fmla="*/ 1221122 w 10941811"/>
              <a:gd name="connsiteY0" fmla="*/ 0 h 8759301"/>
              <a:gd name="connsiteX1" fmla="*/ 4226385 w 10941811"/>
              <a:gd name="connsiteY1" fmla="*/ 543801 h 8759301"/>
              <a:gd name="connsiteX2" fmla="*/ 4237796 w 10941811"/>
              <a:gd name="connsiteY2" fmla="*/ 554147 h 8759301"/>
              <a:gd name="connsiteX3" fmla="*/ 5606694 w 10941811"/>
              <a:gd name="connsiteY3" fmla="*/ 3790528 h 8759301"/>
              <a:gd name="connsiteX4" fmla="*/ 8077978 w 10941811"/>
              <a:gd name="connsiteY4" fmla="*/ 6056010 h 8759301"/>
              <a:gd name="connsiteX5" fmla="*/ 9184369 w 10941811"/>
              <a:gd name="connsiteY5" fmla="*/ 7852653 h 8759301"/>
              <a:gd name="connsiteX6" fmla="*/ 10941811 w 10941811"/>
              <a:gd name="connsiteY6" fmla="*/ 8759301 h 8759301"/>
              <a:gd name="connsiteX7" fmla="*/ 0 w 10941811"/>
              <a:gd name="connsiteY7" fmla="*/ 6748409 h 8759301"/>
              <a:gd name="connsiteX8" fmla="*/ 1221122 w 10941811"/>
              <a:gd name="connsiteY8" fmla="*/ 0 h 8759301"/>
              <a:gd name="connsiteX0" fmla="*/ 1221122 w 10941811"/>
              <a:gd name="connsiteY0" fmla="*/ 0 h 8759301"/>
              <a:gd name="connsiteX1" fmla="*/ 4226385 w 10941811"/>
              <a:gd name="connsiteY1" fmla="*/ 543801 h 8759301"/>
              <a:gd name="connsiteX2" fmla="*/ 4237796 w 10941811"/>
              <a:gd name="connsiteY2" fmla="*/ 554147 h 8759301"/>
              <a:gd name="connsiteX3" fmla="*/ 5606694 w 10941811"/>
              <a:gd name="connsiteY3" fmla="*/ 3790528 h 8759301"/>
              <a:gd name="connsiteX4" fmla="*/ 8077978 w 10941811"/>
              <a:gd name="connsiteY4" fmla="*/ 6056010 h 8759301"/>
              <a:gd name="connsiteX5" fmla="*/ 9185798 w 10941811"/>
              <a:gd name="connsiteY5" fmla="*/ 7930349 h 8759301"/>
              <a:gd name="connsiteX6" fmla="*/ 10941811 w 10941811"/>
              <a:gd name="connsiteY6" fmla="*/ 8759301 h 8759301"/>
              <a:gd name="connsiteX7" fmla="*/ 0 w 10941811"/>
              <a:gd name="connsiteY7" fmla="*/ 6748409 h 8759301"/>
              <a:gd name="connsiteX8" fmla="*/ 1221122 w 10941811"/>
              <a:gd name="connsiteY8" fmla="*/ 0 h 8759301"/>
              <a:gd name="connsiteX0" fmla="*/ 1221122 w 10941811"/>
              <a:gd name="connsiteY0" fmla="*/ 0 h 8759301"/>
              <a:gd name="connsiteX1" fmla="*/ 4226385 w 10941811"/>
              <a:gd name="connsiteY1" fmla="*/ 543801 h 8759301"/>
              <a:gd name="connsiteX2" fmla="*/ 4237796 w 10941811"/>
              <a:gd name="connsiteY2" fmla="*/ 554147 h 8759301"/>
              <a:gd name="connsiteX3" fmla="*/ 5606694 w 10941811"/>
              <a:gd name="connsiteY3" fmla="*/ 3790528 h 8759301"/>
              <a:gd name="connsiteX4" fmla="*/ 8077978 w 10941811"/>
              <a:gd name="connsiteY4" fmla="*/ 6056010 h 8759301"/>
              <a:gd name="connsiteX5" fmla="*/ 8987843 w 10941811"/>
              <a:gd name="connsiteY5" fmla="*/ 7569292 h 8759301"/>
              <a:gd name="connsiteX6" fmla="*/ 10941811 w 10941811"/>
              <a:gd name="connsiteY6" fmla="*/ 8759301 h 8759301"/>
              <a:gd name="connsiteX7" fmla="*/ 0 w 10941811"/>
              <a:gd name="connsiteY7" fmla="*/ 6748409 h 8759301"/>
              <a:gd name="connsiteX8" fmla="*/ 1221122 w 10941811"/>
              <a:gd name="connsiteY8" fmla="*/ 0 h 8759301"/>
              <a:gd name="connsiteX0" fmla="*/ 1221122 w 10941811"/>
              <a:gd name="connsiteY0" fmla="*/ 0 h 8759301"/>
              <a:gd name="connsiteX1" fmla="*/ 4226385 w 10941811"/>
              <a:gd name="connsiteY1" fmla="*/ 543801 h 8759301"/>
              <a:gd name="connsiteX2" fmla="*/ 4237796 w 10941811"/>
              <a:gd name="connsiteY2" fmla="*/ 554147 h 8759301"/>
              <a:gd name="connsiteX3" fmla="*/ 5606694 w 10941811"/>
              <a:gd name="connsiteY3" fmla="*/ 3790528 h 8759301"/>
              <a:gd name="connsiteX4" fmla="*/ 8077978 w 10941811"/>
              <a:gd name="connsiteY4" fmla="*/ 6056010 h 8759301"/>
              <a:gd name="connsiteX5" fmla="*/ 8987843 w 10941811"/>
              <a:gd name="connsiteY5" fmla="*/ 7569292 h 8759301"/>
              <a:gd name="connsiteX6" fmla="*/ 10941811 w 10941811"/>
              <a:gd name="connsiteY6" fmla="*/ 8759301 h 8759301"/>
              <a:gd name="connsiteX7" fmla="*/ 0 w 10941811"/>
              <a:gd name="connsiteY7" fmla="*/ 6748409 h 8759301"/>
              <a:gd name="connsiteX8" fmla="*/ 1221122 w 10941811"/>
              <a:gd name="connsiteY8" fmla="*/ 0 h 8759301"/>
              <a:gd name="connsiteX0" fmla="*/ 1221122 w 10941811"/>
              <a:gd name="connsiteY0" fmla="*/ 0 h 8759301"/>
              <a:gd name="connsiteX1" fmla="*/ 4226385 w 10941811"/>
              <a:gd name="connsiteY1" fmla="*/ 543801 h 8759301"/>
              <a:gd name="connsiteX2" fmla="*/ 4237796 w 10941811"/>
              <a:gd name="connsiteY2" fmla="*/ 554147 h 8759301"/>
              <a:gd name="connsiteX3" fmla="*/ 5606694 w 10941811"/>
              <a:gd name="connsiteY3" fmla="*/ 3790528 h 8759301"/>
              <a:gd name="connsiteX4" fmla="*/ 8077978 w 10941811"/>
              <a:gd name="connsiteY4" fmla="*/ 6056010 h 8759301"/>
              <a:gd name="connsiteX5" fmla="*/ 8976989 w 10941811"/>
              <a:gd name="connsiteY5" fmla="*/ 7629278 h 8759301"/>
              <a:gd name="connsiteX6" fmla="*/ 10941811 w 10941811"/>
              <a:gd name="connsiteY6" fmla="*/ 8759301 h 8759301"/>
              <a:gd name="connsiteX7" fmla="*/ 0 w 10941811"/>
              <a:gd name="connsiteY7" fmla="*/ 6748409 h 8759301"/>
              <a:gd name="connsiteX8" fmla="*/ 1221122 w 10941811"/>
              <a:gd name="connsiteY8" fmla="*/ 0 h 8759301"/>
              <a:gd name="connsiteX0" fmla="*/ 1221122 w 10941811"/>
              <a:gd name="connsiteY0" fmla="*/ 0 h 8759301"/>
              <a:gd name="connsiteX1" fmla="*/ 4226385 w 10941811"/>
              <a:gd name="connsiteY1" fmla="*/ 543801 h 8759301"/>
              <a:gd name="connsiteX2" fmla="*/ 4237796 w 10941811"/>
              <a:gd name="connsiteY2" fmla="*/ 554147 h 8759301"/>
              <a:gd name="connsiteX3" fmla="*/ 5606694 w 10941811"/>
              <a:gd name="connsiteY3" fmla="*/ 3790528 h 8759301"/>
              <a:gd name="connsiteX4" fmla="*/ 8077978 w 10941811"/>
              <a:gd name="connsiteY4" fmla="*/ 6056010 h 8759301"/>
              <a:gd name="connsiteX5" fmla="*/ 8976989 w 10941811"/>
              <a:gd name="connsiteY5" fmla="*/ 7629278 h 8759301"/>
              <a:gd name="connsiteX6" fmla="*/ 10941811 w 10941811"/>
              <a:gd name="connsiteY6" fmla="*/ 8759301 h 8759301"/>
              <a:gd name="connsiteX7" fmla="*/ 0 w 10941811"/>
              <a:gd name="connsiteY7" fmla="*/ 6748409 h 8759301"/>
              <a:gd name="connsiteX8" fmla="*/ 1221122 w 10941811"/>
              <a:gd name="connsiteY8" fmla="*/ 0 h 8759301"/>
              <a:gd name="connsiteX0" fmla="*/ 1221122 w 10941811"/>
              <a:gd name="connsiteY0" fmla="*/ 0 h 8759301"/>
              <a:gd name="connsiteX1" fmla="*/ 4226385 w 10941811"/>
              <a:gd name="connsiteY1" fmla="*/ 543801 h 8759301"/>
              <a:gd name="connsiteX2" fmla="*/ 4237796 w 10941811"/>
              <a:gd name="connsiteY2" fmla="*/ 554147 h 8759301"/>
              <a:gd name="connsiteX3" fmla="*/ 5606694 w 10941811"/>
              <a:gd name="connsiteY3" fmla="*/ 3790528 h 8759301"/>
              <a:gd name="connsiteX4" fmla="*/ 8077978 w 10941811"/>
              <a:gd name="connsiteY4" fmla="*/ 6056010 h 8759301"/>
              <a:gd name="connsiteX5" fmla="*/ 8976989 w 10941811"/>
              <a:gd name="connsiteY5" fmla="*/ 7629278 h 8759301"/>
              <a:gd name="connsiteX6" fmla="*/ 10941811 w 10941811"/>
              <a:gd name="connsiteY6" fmla="*/ 8759301 h 8759301"/>
              <a:gd name="connsiteX7" fmla="*/ 0 w 10941811"/>
              <a:gd name="connsiteY7" fmla="*/ 6748409 h 8759301"/>
              <a:gd name="connsiteX8" fmla="*/ 1221122 w 10941811"/>
              <a:gd name="connsiteY8" fmla="*/ 0 h 8759301"/>
              <a:gd name="connsiteX0" fmla="*/ 1221122 w 10941811"/>
              <a:gd name="connsiteY0" fmla="*/ 0 h 8759301"/>
              <a:gd name="connsiteX1" fmla="*/ 4226385 w 10941811"/>
              <a:gd name="connsiteY1" fmla="*/ 543801 h 8759301"/>
              <a:gd name="connsiteX2" fmla="*/ 4237796 w 10941811"/>
              <a:gd name="connsiteY2" fmla="*/ 554147 h 8759301"/>
              <a:gd name="connsiteX3" fmla="*/ 5606694 w 10941811"/>
              <a:gd name="connsiteY3" fmla="*/ 3790528 h 8759301"/>
              <a:gd name="connsiteX4" fmla="*/ 8077978 w 10941811"/>
              <a:gd name="connsiteY4" fmla="*/ 6056010 h 8759301"/>
              <a:gd name="connsiteX5" fmla="*/ 8976989 w 10941811"/>
              <a:gd name="connsiteY5" fmla="*/ 7629278 h 8759301"/>
              <a:gd name="connsiteX6" fmla="*/ 10941811 w 10941811"/>
              <a:gd name="connsiteY6" fmla="*/ 8759301 h 8759301"/>
              <a:gd name="connsiteX7" fmla="*/ 0 w 10941811"/>
              <a:gd name="connsiteY7" fmla="*/ 6748409 h 8759301"/>
              <a:gd name="connsiteX8" fmla="*/ 1221122 w 10941811"/>
              <a:gd name="connsiteY8" fmla="*/ 0 h 8759301"/>
              <a:gd name="connsiteX0" fmla="*/ 1221122 w 10941811"/>
              <a:gd name="connsiteY0" fmla="*/ 0 h 8759301"/>
              <a:gd name="connsiteX1" fmla="*/ 4226385 w 10941811"/>
              <a:gd name="connsiteY1" fmla="*/ 543801 h 8759301"/>
              <a:gd name="connsiteX2" fmla="*/ 4237796 w 10941811"/>
              <a:gd name="connsiteY2" fmla="*/ 554147 h 8759301"/>
              <a:gd name="connsiteX3" fmla="*/ 5606694 w 10941811"/>
              <a:gd name="connsiteY3" fmla="*/ 3790528 h 8759301"/>
              <a:gd name="connsiteX4" fmla="*/ 8077978 w 10941811"/>
              <a:gd name="connsiteY4" fmla="*/ 6056010 h 8759301"/>
              <a:gd name="connsiteX5" fmla="*/ 8976989 w 10941811"/>
              <a:gd name="connsiteY5" fmla="*/ 7629278 h 8759301"/>
              <a:gd name="connsiteX6" fmla="*/ 10941811 w 10941811"/>
              <a:gd name="connsiteY6" fmla="*/ 8759301 h 8759301"/>
              <a:gd name="connsiteX7" fmla="*/ 0 w 10941811"/>
              <a:gd name="connsiteY7" fmla="*/ 6748409 h 8759301"/>
              <a:gd name="connsiteX8" fmla="*/ 1221122 w 10941811"/>
              <a:gd name="connsiteY8" fmla="*/ 0 h 8759301"/>
              <a:gd name="connsiteX0" fmla="*/ 1221122 w 10941811"/>
              <a:gd name="connsiteY0" fmla="*/ 0 h 8759301"/>
              <a:gd name="connsiteX1" fmla="*/ 4226385 w 10941811"/>
              <a:gd name="connsiteY1" fmla="*/ 543801 h 8759301"/>
              <a:gd name="connsiteX2" fmla="*/ 4237796 w 10941811"/>
              <a:gd name="connsiteY2" fmla="*/ 554147 h 8759301"/>
              <a:gd name="connsiteX3" fmla="*/ 5606694 w 10941811"/>
              <a:gd name="connsiteY3" fmla="*/ 3790528 h 8759301"/>
              <a:gd name="connsiteX4" fmla="*/ 8077978 w 10941811"/>
              <a:gd name="connsiteY4" fmla="*/ 6056010 h 8759301"/>
              <a:gd name="connsiteX5" fmla="*/ 8976989 w 10941811"/>
              <a:gd name="connsiteY5" fmla="*/ 7629278 h 8759301"/>
              <a:gd name="connsiteX6" fmla="*/ 10941811 w 10941811"/>
              <a:gd name="connsiteY6" fmla="*/ 8759301 h 8759301"/>
              <a:gd name="connsiteX7" fmla="*/ 0 w 10941811"/>
              <a:gd name="connsiteY7" fmla="*/ 6748409 h 8759301"/>
              <a:gd name="connsiteX8" fmla="*/ 1221122 w 10941811"/>
              <a:gd name="connsiteY8" fmla="*/ 0 h 8759301"/>
              <a:gd name="connsiteX0" fmla="*/ 1221122 w 10941811"/>
              <a:gd name="connsiteY0" fmla="*/ 0 h 8759301"/>
              <a:gd name="connsiteX1" fmla="*/ 4226385 w 10941811"/>
              <a:gd name="connsiteY1" fmla="*/ 543801 h 8759301"/>
              <a:gd name="connsiteX2" fmla="*/ 4237796 w 10941811"/>
              <a:gd name="connsiteY2" fmla="*/ 554147 h 8759301"/>
              <a:gd name="connsiteX3" fmla="*/ 5606694 w 10941811"/>
              <a:gd name="connsiteY3" fmla="*/ 3790528 h 8759301"/>
              <a:gd name="connsiteX4" fmla="*/ 8077978 w 10941811"/>
              <a:gd name="connsiteY4" fmla="*/ 6056010 h 8759301"/>
              <a:gd name="connsiteX5" fmla="*/ 8985273 w 10941811"/>
              <a:gd name="connsiteY5" fmla="*/ 7754677 h 8759301"/>
              <a:gd name="connsiteX6" fmla="*/ 10941811 w 10941811"/>
              <a:gd name="connsiteY6" fmla="*/ 8759301 h 8759301"/>
              <a:gd name="connsiteX7" fmla="*/ 0 w 10941811"/>
              <a:gd name="connsiteY7" fmla="*/ 6748409 h 8759301"/>
              <a:gd name="connsiteX8" fmla="*/ 1221122 w 10941811"/>
              <a:gd name="connsiteY8" fmla="*/ 0 h 8759301"/>
              <a:gd name="connsiteX0" fmla="*/ 1221122 w 10941811"/>
              <a:gd name="connsiteY0" fmla="*/ 0 h 8759301"/>
              <a:gd name="connsiteX1" fmla="*/ 4226385 w 10941811"/>
              <a:gd name="connsiteY1" fmla="*/ 543801 h 8759301"/>
              <a:gd name="connsiteX2" fmla="*/ 4237796 w 10941811"/>
              <a:gd name="connsiteY2" fmla="*/ 554147 h 8759301"/>
              <a:gd name="connsiteX3" fmla="*/ 5606694 w 10941811"/>
              <a:gd name="connsiteY3" fmla="*/ 3790528 h 8759301"/>
              <a:gd name="connsiteX4" fmla="*/ 8077978 w 10941811"/>
              <a:gd name="connsiteY4" fmla="*/ 6056010 h 8759301"/>
              <a:gd name="connsiteX5" fmla="*/ 9023407 w 10941811"/>
              <a:gd name="connsiteY5" fmla="*/ 7715115 h 8759301"/>
              <a:gd name="connsiteX6" fmla="*/ 10941811 w 10941811"/>
              <a:gd name="connsiteY6" fmla="*/ 8759301 h 8759301"/>
              <a:gd name="connsiteX7" fmla="*/ 0 w 10941811"/>
              <a:gd name="connsiteY7" fmla="*/ 6748409 h 8759301"/>
              <a:gd name="connsiteX8" fmla="*/ 1221122 w 10941811"/>
              <a:gd name="connsiteY8" fmla="*/ 0 h 8759301"/>
              <a:gd name="connsiteX0" fmla="*/ 1221122 w 10941811"/>
              <a:gd name="connsiteY0" fmla="*/ 0 h 8759301"/>
              <a:gd name="connsiteX1" fmla="*/ 4226385 w 10941811"/>
              <a:gd name="connsiteY1" fmla="*/ 543801 h 8759301"/>
              <a:gd name="connsiteX2" fmla="*/ 4237796 w 10941811"/>
              <a:gd name="connsiteY2" fmla="*/ 554147 h 8759301"/>
              <a:gd name="connsiteX3" fmla="*/ 5606694 w 10941811"/>
              <a:gd name="connsiteY3" fmla="*/ 3790528 h 8759301"/>
              <a:gd name="connsiteX4" fmla="*/ 6632891 w 10941811"/>
              <a:gd name="connsiteY4" fmla="*/ 5825497 h 8759301"/>
              <a:gd name="connsiteX5" fmla="*/ 9023407 w 10941811"/>
              <a:gd name="connsiteY5" fmla="*/ 7715115 h 8759301"/>
              <a:gd name="connsiteX6" fmla="*/ 10941811 w 10941811"/>
              <a:gd name="connsiteY6" fmla="*/ 8759301 h 8759301"/>
              <a:gd name="connsiteX7" fmla="*/ 0 w 10941811"/>
              <a:gd name="connsiteY7" fmla="*/ 6748409 h 8759301"/>
              <a:gd name="connsiteX8" fmla="*/ 1221122 w 10941811"/>
              <a:gd name="connsiteY8" fmla="*/ 0 h 8759301"/>
              <a:gd name="connsiteX0" fmla="*/ 1221122 w 10941811"/>
              <a:gd name="connsiteY0" fmla="*/ 0 h 8759301"/>
              <a:gd name="connsiteX1" fmla="*/ 4226385 w 10941811"/>
              <a:gd name="connsiteY1" fmla="*/ 543801 h 8759301"/>
              <a:gd name="connsiteX2" fmla="*/ 4237796 w 10941811"/>
              <a:gd name="connsiteY2" fmla="*/ 554147 h 8759301"/>
              <a:gd name="connsiteX3" fmla="*/ 5606694 w 10941811"/>
              <a:gd name="connsiteY3" fmla="*/ 3790528 h 8759301"/>
              <a:gd name="connsiteX4" fmla="*/ 6632891 w 10941811"/>
              <a:gd name="connsiteY4" fmla="*/ 5825497 h 8759301"/>
              <a:gd name="connsiteX5" fmla="*/ 10260684 w 10941811"/>
              <a:gd name="connsiteY5" fmla="*/ 7211088 h 8759301"/>
              <a:gd name="connsiteX6" fmla="*/ 10941811 w 10941811"/>
              <a:gd name="connsiteY6" fmla="*/ 8759301 h 8759301"/>
              <a:gd name="connsiteX7" fmla="*/ 0 w 10941811"/>
              <a:gd name="connsiteY7" fmla="*/ 6748409 h 8759301"/>
              <a:gd name="connsiteX8" fmla="*/ 1221122 w 10941811"/>
              <a:gd name="connsiteY8" fmla="*/ 0 h 8759301"/>
              <a:gd name="connsiteX0" fmla="*/ 1221122 w 10941811"/>
              <a:gd name="connsiteY0" fmla="*/ 0 h 8759301"/>
              <a:gd name="connsiteX1" fmla="*/ 4226385 w 10941811"/>
              <a:gd name="connsiteY1" fmla="*/ 543801 h 8759301"/>
              <a:gd name="connsiteX2" fmla="*/ 4237796 w 10941811"/>
              <a:gd name="connsiteY2" fmla="*/ 554147 h 8759301"/>
              <a:gd name="connsiteX3" fmla="*/ 5606694 w 10941811"/>
              <a:gd name="connsiteY3" fmla="*/ 3790528 h 8759301"/>
              <a:gd name="connsiteX4" fmla="*/ 6632891 w 10941811"/>
              <a:gd name="connsiteY4" fmla="*/ 5825497 h 8759301"/>
              <a:gd name="connsiteX5" fmla="*/ 10394223 w 10941811"/>
              <a:gd name="connsiteY5" fmla="*/ 7157815 h 8759301"/>
              <a:gd name="connsiteX6" fmla="*/ 10941811 w 10941811"/>
              <a:gd name="connsiteY6" fmla="*/ 8759301 h 8759301"/>
              <a:gd name="connsiteX7" fmla="*/ 0 w 10941811"/>
              <a:gd name="connsiteY7" fmla="*/ 6748409 h 8759301"/>
              <a:gd name="connsiteX8" fmla="*/ 1221122 w 10941811"/>
              <a:gd name="connsiteY8" fmla="*/ 0 h 8759301"/>
              <a:gd name="connsiteX0" fmla="*/ 126380 w 10941811"/>
              <a:gd name="connsiteY0" fmla="*/ 0 h 8957395"/>
              <a:gd name="connsiteX1" fmla="*/ 4226385 w 10941811"/>
              <a:gd name="connsiteY1" fmla="*/ 741895 h 8957395"/>
              <a:gd name="connsiteX2" fmla="*/ 4237796 w 10941811"/>
              <a:gd name="connsiteY2" fmla="*/ 752241 h 8957395"/>
              <a:gd name="connsiteX3" fmla="*/ 5606694 w 10941811"/>
              <a:gd name="connsiteY3" fmla="*/ 3988622 h 8957395"/>
              <a:gd name="connsiteX4" fmla="*/ 6632891 w 10941811"/>
              <a:gd name="connsiteY4" fmla="*/ 6023591 h 8957395"/>
              <a:gd name="connsiteX5" fmla="*/ 10394223 w 10941811"/>
              <a:gd name="connsiteY5" fmla="*/ 7355909 h 8957395"/>
              <a:gd name="connsiteX6" fmla="*/ 10941811 w 10941811"/>
              <a:gd name="connsiteY6" fmla="*/ 8957395 h 8957395"/>
              <a:gd name="connsiteX7" fmla="*/ 0 w 10941811"/>
              <a:gd name="connsiteY7" fmla="*/ 6946503 h 8957395"/>
              <a:gd name="connsiteX8" fmla="*/ 126380 w 10941811"/>
              <a:gd name="connsiteY8" fmla="*/ 0 h 8957395"/>
              <a:gd name="connsiteX0" fmla="*/ 1263398 w 12078829"/>
              <a:gd name="connsiteY0" fmla="*/ 0 h 8957395"/>
              <a:gd name="connsiteX1" fmla="*/ 5363403 w 12078829"/>
              <a:gd name="connsiteY1" fmla="*/ 741895 h 8957395"/>
              <a:gd name="connsiteX2" fmla="*/ 5374814 w 12078829"/>
              <a:gd name="connsiteY2" fmla="*/ 752241 h 8957395"/>
              <a:gd name="connsiteX3" fmla="*/ 6743712 w 12078829"/>
              <a:gd name="connsiteY3" fmla="*/ 3988622 h 8957395"/>
              <a:gd name="connsiteX4" fmla="*/ 7769909 w 12078829"/>
              <a:gd name="connsiteY4" fmla="*/ 6023591 h 8957395"/>
              <a:gd name="connsiteX5" fmla="*/ 11531241 w 12078829"/>
              <a:gd name="connsiteY5" fmla="*/ 7355909 h 8957395"/>
              <a:gd name="connsiteX6" fmla="*/ 12078829 w 12078829"/>
              <a:gd name="connsiteY6" fmla="*/ 8957395 h 8957395"/>
              <a:gd name="connsiteX7" fmla="*/ 0 w 12078829"/>
              <a:gd name="connsiteY7" fmla="*/ 6725273 h 8957395"/>
              <a:gd name="connsiteX8" fmla="*/ 1263398 w 12078829"/>
              <a:gd name="connsiteY8" fmla="*/ 0 h 8957395"/>
              <a:gd name="connsiteX0" fmla="*/ 1263398 w 12078829"/>
              <a:gd name="connsiteY0" fmla="*/ 0 h 8957395"/>
              <a:gd name="connsiteX1" fmla="*/ 5363403 w 12078829"/>
              <a:gd name="connsiteY1" fmla="*/ 741895 h 8957395"/>
              <a:gd name="connsiteX2" fmla="*/ 5374814 w 12078829"/>
              <a:gd name="connsiteY2" fmla="*/ 752241 h 8957395"/>
              <a:gd name="connsiteX3" fmla="*/ 6743712 w 12078829"/>
              <a:gd name="connsiteY3" fmla="*/ 3988622 h 8957395"/>
              <a:gd name="connsiteX4" fmla="*/ 7769909 w 12078829"/>
              <a:gd name="connsiteY4" fmla="*/ 6023591 h 8957395"/>
              <a:gd name="connsiteX5" fmla="*/ 11531241 w 12078829"/>
              <a:gd name="connsiteY5" fmla="*/ 7355909 h 8957395"/>
              <a:gd name="connsiteX6" fmla="*/ 12078829 w 12078829"/>
              <a:gd name="connsiteY6" fmla="*/ 8957395 h 8957395"/>
              <a:gd name="connsiteX7" fmla="*/ 0 w 12078829"/>
              <a:gd name="connsiteY7" fmla="*/ 6725273 h 8957395"/>
              <a:gd name="connsiteX8" fmla="*/ 1263398 w 12078829"/>
              <a:gd name="connsiteY8" fmla="*/ 0 h 8957395"/>
              <a:gd name="connsiteX0" fmla="*/ 1263398 w 12078829"/>
              <a:gd name="connsiteY0" fmla="*/ 0 h 8957395"/>
              <a:gd name="connsiteX1" fmla="*/ 5363403 w 12078829"/>
              <a:gd name="connsiteY1" fmla="*/ 741895 h 8957395"/>
              <a:gd name="connsiteX2" fmla="*/ 5374814 w 12078829"/>
              <a:gd name="connsiteY2" fmla="*/ 752241 h 8957395"/>
              <a:gd name="connsiteX3" fmla="*/ 6743712 w 12078829"/>
              <a:gd name="connsiteY3" fmla="*/ 3988622 h 8957395"/>
              <a:gd name="connsiteX4" fmla="*/ 7769909 w 12078829"/>
              <a:gd name="connsiteY4" fmla="*/ 6023591 h 8957395"/>
              <a:gd name="connsiteX5" fmla="*/ 11531241 w 12078829"/>
              <a:gd name="connsiteY5" fmla="*/ 7355909 h 8957395"/>
              <a:gd name="connsiteX6" fmla="*/ 12078829 w 12078829"/>
              <a:gd name="connsiteY6" fmla="*/ 8957395 h 8957395"/>
              <a:gd name="connsiteX7" fmla="*/ 0 w 12078829"/>
              <a:gd name="connsiteY7" fmla="*/ 6725273 h 8957395"/>
              <a:gd name="connsiteX8" fmla="*/ 1263398 w 12078829"/>
              <a:gd name="connsiteY8" fmla="*/ 0 h 8957395"/>
              <a:gd name="connsiteX0" fmla="*/ 1263398 w 12078829"/>
              <a:gd name="connsiteY0" fmla="*/ 0 h 8957395"/>
              <a:gd name="connsiteX1" fmla="*/ 5363403 w 12078829"/>
              <a:gd name="connsiteY1" fmla="*/ 741895 h 8957395"/>
              <a:gd name="connsiteX2" fmla="*/ 5374814 w 12078829"/>
              <a:gd name="connsiteY2" fmla="*/ 752241 h 8957395"/>
              <a:gd name="connsiteX3" fmla="*/ 6513338 w 12078829"/>
              <a:gd name="connsiteY3" fmla="*/ 3977911 h 8957395"/>
              <a:gd name="connsiteX4" fmla="*/ 7769909 w 12078829"/>
              <a:gd name="connsiteY4" fmla="*/ 6023591 h 8957395"/>
              <a:gd name="connsiteX5" fmla="*/ 11531241 w 12078829"/>
              <a:gd name="connsiteY5" fmla="*/ 7355909 h 8957395"/>
              <a:gd name="connsiteX6" fmla="*/ 12078829 w 12078829"/>
              <a:gd name="connsiteY6" fmla="*/ 8957395 h 8957395"/>
              <a:gd name="connsiteX7" fmla="*/ 0 w 12078829"/>
              <a:gd name="connsiteY7" fmla="*/ 6725273 h 8957395"/>
              <a:gd name="connsiteX8" fmla="*/ 1263398 w 12078829"/>
              <a:gd name="connsiteY8" fmla="*/ 0 h 8957395"/>
              <a:gd name="connsiteX0" fmla="*/ 1263398 w 12078829"/>
              <a:gd name="connsiteY0" fmla="*/ 0 h 8957395"/>
              <a:gd name="connsiteX1" fmla="*/ 5363403 w 12078829"/>
              <a:gd name="connsiteY1" fmla="*/ 741895 h 8957395"/>
              <a:gd name="connsiteX2" fmla="*/ 5374814 w 12078829"/>
              <a:gd name="connsiteY2" fmla="*/ 752241 h 8957395"/>
              <a:gd name="connsiteX3" fmla="*/ 6513338 w 12078829"/>
              <a:gd name="connsiteY3" fmla="*/ 3977911 h 8957395"/>
              <a:gd name="connsiteX4" fmla="*/ 7769909 w 12078829"/>
              <a:gd name="connsiteY4" fmla="*/ 6023591 h 8957395"/>
              <a:gd name="connsiteX5" fmla="*/ 11531241 w 12078829"/>
              <a:gd name="connsiteY5" fmla="*/ 7355909 h 8957395"/>
              <a:gd name="connsiteX6" fmla="*/ 12078829 w 12078829"/>
              <a:gd name="connsiteY6" fmla="*/ 8957395 h 8957395"/>
              <a:gd name="connsiteX7" fmla="*/ 0 w 12078829"/>
              <a:gd name="connsiteY7" fmla="*/ 6725273 h 8957395"/>
              <a:gd name="connsiteX8" fmla="*/ 1263398 w 12078829"/>
              <a:gd name="connsiteY8" fmla="*/ 0 h 8957395"/>
              <a:gd name="connsiteX0" fmla="*/ 1263398 w 12078829"/>
              <a:gd name="connsiteY0" fmla="*/ 0 h 8957395"/>
              <a:gd name="connsiteX1" fmla="*/ 5363403 w 12078829"/>
              <a:gd name="connsiteY1" fmla="*/ 741895 h 8957395"/>
              <a:gd name="connsiteX2" fmla="*/ 5374814 w 12078829"/>
              <a:gd name="connsiteY2" fmla="*/ 752241 h 8957395"/>
              <a:gd name="connsiteX3" fmla="*/ 6513338 w 12078829"/>
              <a:gd name="connsiteY3" fmla="*/ 3977911 h 8957395"/>
              <a:gd name="connsiteX4" fmla="*/ 7949867 w 12078829"/>
              <a:gd name="connsiteY4" fmla="*/ 6056155 h 8957395"/>
              <a:gd name="connsiteX5" fmla="*/ 11531241 w 12078829"/>
              <a:gd name="connsiteY5" fmla="*/ 7355909 h 8957395"/>
              <a:gd name="connsiteX6" fmla="*/ 12078829 w 12078829"/>
              <a:gd name="connsiteY6" fmla="*/ 8957395 h 8957395"/>
              <a:gd name="connsiteX7" fmla="*/ 0 w 12078829"/>
              <a:gd name="connsiteY7" fmla="*/ 6725273 h 8957395"/>
              <a:gd name="connsiteX8" fmla="*/ 1263398 w 12078829"/>
              <a:gd name="connsiteY8" fmla="*/ 0 h 8957395"/>
              <a:gd name="connsiteX0" fmla="*/ 1271539 w 12086970"/>
              <a:gd name="connsiteY0" fmla="*/ 0 h 8957395"/>
              <a:gd name="connsiteX1" fmla="*/ 5371544 w 12086970"/>
              <a:gd name="connsiteY1" fmla="*/ 741895 h 8957395"/>
              <a:gd name="connsiteX2" fmla="*/ 5382955 w 12086970"/>
              <a:gd name="connsiteY2" fmla="*/ 752241 h 8957395"/>
              <a:gd name="connsiteX3" fmla="*/ 6521479 w 12086970"/>
              <a:gd name="connsiteY3" fmla="*/ 3977911 h 8957395"/>
              <a:gd name="connsiteX4" fmla="*/ 7958008 w 12086970"/>
              <a:gd name="connsiteY4" fmla="*/ 6056155 h 8957395"/>
              <a:gd name="connsiteX5" fmla="*/ 11539382 w 12086970"/>
              <a:gd name="connsiteY5" fmla="*/ 7355909 h 8957395"/>
              <a:gd name="connsiteX6" fmla="*/ 12086970 w 12086970"/>
              <a:gd name="connsiteY6" fmla="*/ 8957395 h 8957395"/>
              <a:gd name="connsiteX7" fmla="*/ 0 w 12086970"/>
              <a:gd name="connsiteY7" fmla="*/ 6770263 h 8957395"/>
              <a:gd name="connsiteX8" fmla="*/ 1271539 w 12086970"/>
              <a:gd name="connsiteY8" fmla="*/ 0 h 8957395"/>
              <a:gd name="connsiteX0" fmla="*/ 1271539 w 12086970"/>
              <a:gd name="connsiteY0" fmla="*/ 0 h 8957395"/>
              <a:gd name="connsiteX1" fmla="*/ 5371544 w 12086970"/>
              <a:gd name="connsiteY1" fmla="*/ 741895 h 8957395"/>
              <a:gd name="connsiteX2" fmla="*/ 5382955 w 12086970"/>
              <a:gd name="connsiteY2" fmla="*/ 752241 h 8957395"/>
              <a:gd name="connsiteX3" fmla="*/ 6710289 w 12086970"/>
              <a:gd name="connsiteY3" fmla="*/ 3191239 h 8957395"/>
              <a:gd name="connsiteX4" fmla="*/ 7958008 w 12086970"/>
              <a:gd name="connsiteY4" fmla="*/ 6056155 h 8957395"/>
              <a:gd name="connsiteX5" fmla="*/ 11539382 w 12086970"/>
              <a:gd name="connsiteY5" fmla="*/ 7355909 h 8957395"/>
              <a:gd name="connsiteX6" fmla="*/ 12086970 w 12086970"/>
              <a:gd name="connsiteY6" fmla="*/ 8957395 h 8957395"/>
              <a:gd name="connsiteX7" fmla="*/ 0 w 12086970"/>
              <a:gd name="connsiteY7" fmla="*/ 6770263 h 8957395"/>
              <a:gd name="connsiteX8" fmla="*/ 1271539 w 12086970"/>
              <a:gd name="connsiteY8" fmla="*/ 0 h 8957395"/>
              <a:gd name="connsiteX0" fmla="*/ 1271539 w 12086970"/>
              <a:gd name="connsiteY0" fmla="*/ 0 h 8957395"/>
              <a:gd name="connsiteX1" fmla="*/ 5371544 w 12086970"/>
              <a:gd name="connsiteY1" fmla="*/ 741895 h 8957395"/>
              <a:gd name="connsiteX2" fmla="*/ 5382955 w 12086970"/>
              <a:gd name="connsiteY2" fmla="*/ 752241 h 8957395"/>
              <a:gd name="connsiteX3" fmla="*/ 6710289 w 12086970"/>
              <a:gd name="connsiteY3" fmla="*/ 3191239 h 8957395"/>
              <a:gd name="connsiteX4" fmla="*/ 7958008 w 12086970"/>
              <a:gd name="connsiteY4" fmla="*/ 6056155 h 8957395"/>
              <a:gd name="connsiteX5" fmla="*/ 11539382 w 12086970"/>
              <a:gd name="connsiteY5" fmla="*/ 7355909 h 8957395"/>
              <a:gd name="connsiteX6" fmla="*/ 12086970 w 12086970"/>
              <a:gd name="connsiteY6" fmla="*/ 8957395 h 8957395"/>
              <a:gd name="connsiteX7" fmla="*/ 0 w 12086970"/>
              <a:gd name="connsiteY7" fmla="*/ 6770263 h 8957395"/>
              <a:gd name="connsiteX8" fmla="*/ 1271539 w 12086970"/>
              <a:gd name="connsiteY8" fmla="*/ 0 h 8957395"/>
              <a:gd name="connsiteX0" fmla="*/ 1271539 w 12086970"/>
              <a:gd name="connsiteY0" fmla="*/ 0 h 8957395"/>
              <a:gd name="connsiteX1" fmla="*/ 5371544 w 12086970"/>
              <a:gd name="connsiteY1" fmla="*/ 741895 h 8957395"/>
              <a:gd name="connsiteX2" fmla="*/ 5382955 w 12086970"/>
              <a:gd name="connsiteY2" fmla="*/ 752241 h 8957395"/>
              <a:gd name="connsiteX3" fmla="*/ 6615882 w 12086970"/>
              <a:gd name="connsiteY3" fmla="*/ 2771482 h 8957395"/>
              <a:gd name="connsiteX4" fmla="*/ 7958008 w 12086970"/>
              <a:gd name="connsiteY4" fmla="*/ 6056155 h 8957395"/>
              <a:gd name="connsiteX5" fmla="*/ 11539382 w 12086970"/>
              <a:gd name="connsiteY5" fmla="*/ 7355909 h 8957395"/>
              <a:gd name="connsiteX6" fmla="*/ 12086970 w 12086970"/>
              <a:gd name="connsiteY6" fmla="*/ 8957395 h 8957395"/>
              <a:gd name="connsiteX7" fmla="*/ 0 w 12086970"/>
              <a:gd name="connsiteY7" fmla="*/ 6770263 h 8957395"/>
              <a:gd name="connsiteX8" fmla="*/ 1271539 w 12086970"/>
              <a:gd name="connsiteY8" fmla="*/ 0 h 8957395"/>
              <a:gd name="connsiteX0" fmla="*/ 1271539 w 12086970"/>
              <a:gd name="connsiteY0" fmla="*/ 0 h 8957395"/>
              <a:gd name="connsiteX1" fmla="*/ 5371544 w 12086970"/>
              <a:gd name="connsiteY1" fmla="*/ 741895 h 8957395"/>
              <a:gd name="connsiteX2" fmla="*/ 5382955 w 12086970"/>
              <a:gd name="connsiteY2" fmla="*/ 752241 h 8957395"/>
              <a:gd name="connsiteX3" fmla="*/ 6365084 w 12086970"/>
              <a:gd name="connsiteY3" fmla="*/ 2788050 h 8957395"/>
              <a:gd name="connsiteX4" fmla="*/ 7958008 w 12086970"/>
              <a:gd name="connsiteY4" fmla="*/ 6056155 h 8957395"/>
              <a:gd name="connsiteX5" fmla="*/ 11539382 w 12086970"/>
              <a:gd name="connsiteY5" fmla="*/ 7355909 h 8957395"/>
              <a:gd name="connsiteX6" fmla="*/ 12086970 w 12086970"/>
              <a:gd name="connsiteY6" fmla="*/ 8957395 h 8957395"/>
              <a:gd name="connsiteX7" fmla="*/ 0 w 12086970"/>
              <a:gd name="connsiteY7" fmla="*/ 6770263 h 8957395"/>
              <a:gd name="connsiteX8" fmla="*/ 1271539 w 12086970"/>
              <a:gd name="connsiteY8" fmla="*/ 0 h 8957395"/>
              <a:gd name="connsiteX0" fmla="*/ 1271539 w 12086970"/>
              <a:gd name="connsiteY0" fmla="*/ 0 h 8957395"/>
              <a:gd name="connsiteX1" fmla="*/ 5371544 w 12086970"/>
              <a:gd name="connsiteY1" fmla="*/ 741895 h 8957395"/>
              <a:gd name="connsiteX2" fmla="*/ 5382955 w 12086970"/>
              <a:gd name="connsiteY2" fmla="*/ 752241 h 8957395"/>
              <a:gd name="connsiteX3" fmla="*/ 6320094 w 12086970"/>
              <a:gd name="connsiteY3" fmla="*/ 2779910 h 8957395"/>
              <a:gd name="connsiteX4" fmla="*/ 7958008 w 12086970"/>
              <a:gd name="connsiteY4" fmla="*/ 6056155 h 8957395"/>
              <a:gd name="connsiteX5" fmla="*/ 11539382 w 12086970"/>
              <a:gd name="connsiteY5" fmla="*/ 7355909 h 8957395"/>
              <a:gd name="connsiteX6" fmla="*/ 12086970 w 12086970"/>
              <a:gd name="connsiteY6" fmla="*/ 8957395 h 8957395"/>
              <a:gd name="connsiteX7" fmla="*/ 0 w 12086970"/>
              <a:gd name="connsiteY7" fmla="*/ 6770263 h 8957395"/>
              <a:gd name="connsiteX8" fmla="*/ 1271539 w 12086970"/>
              <a:gd name="connsiteY8" fmla="*/ 0 h 8957395"/>
              <a:gd name="connsiteX0" fmla="*/ 1271539 w 12086970"/>
              <a:gd name="connsiteY0" fmla="*/ 0 h 8957395"/>
              <a:gd name="connsiteX1" fmla="*/ 5371544 w 12086970"/>
              <a:gd name="connsiteY1" fmla="*/ 741895 h 8957395"/>
              <a:gd name="connsiteX2" fmla="*/ 5382955 w 12086970"/>
              <a:gd name="connsiteY2" fmla="*/ 752241 h 8957395"/>
              <a:gd name="connsiteX3" fmla="*/ 6320094 w 12086970"/>
              <a:gd name="connsiteY3" fmla="*/ 2779910 h 8957395"/>
              <a:gd name="connsiteX4" fmla="*/ 7958008 w 12086970"/>
              <a:gd name="connsiteY4" fmla="*/ 6056155 h 8957395"/>
              <a:gd name="connsiteX5" fmla="*/ 11539382 w 12086970"/>
              <a:gd name="connsiteY5" fmla="*/ 7355909 h 8957395"/>
              <a:gd name="connsiteX6" fmla="*/ 12086970 w 12086970"/>
              <a:gd name="connsiteY6" fmla="*/ 8957395 h 8957395"/>
              <a:gd name="connsiteX7" fmla="*/ 0 w 12086970"/>
              <a:gd name="connsiteY7" fmla="*/ 6770263 h 8957395"/>
              <a:gd name="connsiteX8" fmla="*/ 1271539 w 12086970"/>
              <a:gd name="connsiteY8" fmla="*/ 0 h 8957395"/>
              <a:gd name="connsiteX0" fmla="*/ 1271539 w 12086970"/>
              <a:gd name="connsiteY0" fmla="*/ 0 h 8957395"/>
              <a:gd name="connsiteX1" fmla="*/ 5371544 w 12086970"/>
              <a:gd name="connsiteY1" fmla="*/ 741895 h 8957395"/>
              <a:gd name="connsiteX2" fmla="*/ 5382955 w 12086970"/>
              <a:gd name="connsiteY2" fmla="*/ 752241 h 8957395"/>
              <a:gd name="connsiteX3" fmla="*/ 6320094 w 12086970"/>
              <a:gd name="connsiteY3" fmla="*/ 2779910 h 8957395"/>
              <a:gd name="connsiteX4" fmla="*/ 7958008 w 12086970"/>
              <a:gd name="connsiteY4" fmla="*/ 6056155 h 8957395"/>
              <a:gd name="connsiteX5" fmla="*/ 11539382 w 12086970"/>
              <a:gd name="connsiteY5" fmla="*/ 7355909 h 8957395"/>
              <a:gd name="connsiteX6" fmla="*/ 12086970 w 12086970"/>
              <a:gd name="connsiteY6" fmla="*/ 8957395 h 8957395"/>
              <a:gd name="connsiteX7" fmla="*/ 0 w 12086970"/>
              <a:gd name="connsiteY7" fmla="*/ 6770263 h 8957395"/>
              <a:gd name="connsiteX8" fmla="*/ 1271539 w 12086970"/>
              <a:gd name="connsiteY8" fmla="*/ 0 h 8957395"/>
              <a:gd name="connsiteX0" fmla="*/ 1271539 w 12086970"/>
              <a:gd name="connsiteY0" fmla="*/ 0 h 8957395"/>
              <a:gd name="connsiteX1" fmla="*/ 5371544 w 12086970"/>
              <a:gd name="connsiteY1" fmla="*/ 741895 h 8957395"/>
              <a:gd name="connsiteX2" fmla="*/ 5382955 w 12086970"/>
              <a:gd name="connsiteY2" fmla="*/ 752241 h 8957395"/>
              <a:gd name="connsiteX3" fmla="*/ 6239971 w 12086970"/>
              <a:gd name="connsiteY3" fmla="*/ 3137111 h 8957395"/>
              <a:gd name="connsiteX4" fmla="*/ 7958008 w 12086970"/>
              <a:gd name="connsiteY4" fmla="*/ 6056155 h 8957395"/>
              <a:gd name="connsiteX5" fmla="*/ 11539382 w 12086970"/>
              <a:gd name="connsiteY5" fmla="*/ 7355909 h 8957395"/>
              <a:gd name="connsiteX6" fmla="*/ 12086970 w 12086970"/>
              <a:gd name="connsiteY6" fmla="*/ 8957395 h 8957395"/>
              <a:gd name="connsiteX7" fmla="*/ 0 w 12086970"/>
              <a:gd name="connsiteY7" fmla="*/ 6770263 h 8957395"/>
              <a:gd name="connsiteX8" fmla="*/ 1271539 w 12086970"/>
              <a:gd name="connsiteY8" fmla="*/ 0 h 8957395"/>
              <a:gd name="connsiteX0" fmla="*/ 1271539 w 12086970"/>
              <a:gd name="connsiteY0" fmla="*/ 0 h 8957395"/>
              <a:gd name="connsiteX1" fmla="*/ 5371544 w 12086970"/>
              <a:gd name="connsiteY1" fmla="*/ 741895 h 8957395"/>
              <a:gd name="connsiteX2" fmla="*/ 5382955 w 12086970"/>
              <a:gd name="connsiteY2" fmla="*/ 752241 h 8957395"/>
              <a:gd name="connsiteX3" fmla="*/ 6239971 w 12086970"/>
              <a:gd name="connsiteY3" fmla="*/ 3137111 h 8957395"/>
              <a:gd name="connsiteX4" fmla="*/ 7958008 w 12086970"/>
              <a:gd name="connsiteY4" fmla="*/ 6056155 h 8957395"/>
              <a:gd name="connsiteX5" fmla="*/ 11539382 w 12086970"/>
              <a:gd name="connsiteY5" fmla="*/ 7355909 h 8957395"/>
              <a:gd name="connsiteX6" fmla="*/ 12086970 w 12086970"/>
              <a:gd name="connsiteY6" fmla="*/ 8957395 h 8957395"/>
              <a:gd name="connsiteX7" fmla="*/ 0 w 12086970"/>
              <a:gd name="connsiteY7" fmla="*/ 6770263 h 8957395"/>
              <a:gd name="connsiteX8" fmla="*/ 1271539 w 12086970"/>
              <a:gd name="connsiteY8" fmla="*/ 0 h 8957395"/>
              <a:gd name="connsiteX0" fmla="*/ 1271539 w 12086970"/>
              <a:gd name="connsiteY0" fmla="*/ 0 h 8957395"/>
              <a:gd name="connsiteX1" fmla="*/ 5371544 w 12086970"/>
              <a:gd name="connsiteY1" fmla="*/ 741895 h 8957395"/>
              <a:gd name="connsiteX2" fmla="*/ 5382955 w 12086970"/>
              <a:gd name="connsiteY2" fmla="*/ 752241 h 8957395"/>
              <a:gd name="connsiteX3" fmla="*/ 6661941 w 12086970"/>
              <a:gd name="connsiteY3" fmla="*/ 3213467 h 8957395"/>
              <a:gd name="connsiteX4" fmla="*/ 7958008 w 12086970"/>
              <a:gd name="connsiteY4" fmla="*/ 6056155 h 8957395"/>
              <a:gd name="connsiteX5" fmla="*/ 11539382 w 12086970"/>
              <a:gd name="connsiteY5" fmla="*/ 7355909 h 8957395"/>
              <a:gd name="connsiteX6" fmla="*/ 12086970 w 12086970"/>
              <a:gd name="connsiteY6" fmla="*/ 8957395 h 8957395"/>
              <a:gd name="connsiteX7" fmla="*/ 0 w 12086970"/>
              <a:gd name="connsiteY7" fmla="*/ 6770263 h 8957395"/>
              <a:gd name="connsiteX8" fmla="*/ 1271539 w 12086970"/>
              <a:gd name="connsiteY8" fmla="*/ 0 h 8957395"/>
              <a:gd name="connsiteX0" fmla="*/ 1271539 w 12086970"/>
              <a:gd name="connsiteY0" fmla="*/ 0 h 8957395"/>
              <a:gd name="connsiteX1" fmla="*/ 5371544 w 12086970"/>
              <a:gd name="connsiteY1" fmla="*/ 741895 h 8957395"/>
              <a:gd name="connsiteX2" fmla="*/ 5382955 w 12086970"/>
              <a:gd name="connsiteY2" fmla="*/ 752241 h 8957395"/>
              <a:gd name="connsiteX3" fmla="*/ 6661941 w 12086970"/>
              <a:gd name="connsiteY3" fmla="*/ 3213467 h 8957395"/>
              <a:gd name="connsiteX4" fmla="*/ 7958008 w 12086970"/>
              <a:gd name="connsiteY4" fmla="*/ 6056155 h 8957395"/>
              <a:gd name="connsiteX5" fmla="*/ 11539382 w 12086970"/>
              <a:gd name="connsiteY5" fmla="*/ 7355909 h 8957395"/>
              <a:gd name="connsiteX6" fmla="*/ 12086970 w 12086970"/>
              <a:gd name="connsiteY6" fmla="*/ 8957395 h 8957395"/>
              <a:gd name="connsiteX7" fmla="*/ 0 w 12086970"/>
              <a:gd name="connsiteY7" fmla="*/ 6770263 h 8957395"/>
              <a:gd name="connsiteX8" fmla="*/ 1271539 w 12086970"/>
              <a:gd name="connsiteY8" fmla="*/ 0 h 8957395"/>
              <a:gd name="connsiteX0" fmla="*/ 1271539 w 12086970"/>
              <a:gd name="connsiteY0" fmla="*/ 0 h 8957395"/>
              <a:gd name="connsiteX1" fmla="*/ 5371544 w 12086970"/>
              <a:gd name="connsiteY1" fmla="*/ 741895 h 8957395"/>
              <a:gd name="connsiteX2" fmla="*/ 5382955 w 12086970"/>
              <a:gd name="connsiteY2" fmla="*/ 752241 h 8957395"/>
              <a:gd name="connsiteX3" fmla="*/ 6661941 w 12086970"/>
              <a:gd name="connsiteY3" fmla="*/ 3213467 h 8957395"/>
              <a:gd name="connsiteX4" fmla="*/ 7958008 w 12086970"/>
              <a:gd name="connsiteY4" fmla="*/ 6056155 h 8957395"/>
              <a:gd name="connsiteX5" fmla="*/ 11539382 w 12086970"/>
              <a:gd name="connsiteY5" fmla="*/ 7355909 h 8957395"/>
              <a:gd name="connsiteX6" fmla="*/ 12086970 w 12086970"/>
              <a:gd name="connsiteY6" fmla="*/ 8957395 h 8957395"/>
              <a:gd name="connsiteX7" fmla="*/ 0 w 12086970"/>
              <a:gd name="connsiteY7" fmla="*/ 6770263 h 8957395"/>
              <a:gd name="connsiteX8" fmla="*/ 1271539 w 12086970"/>
              <a:gd name="connsiteY8" fmla="*/ 0 h 8957395"/>
              <a:gd name="connsiteX0" fmla="*/ 1271539 w 11628614"/>
              <a:gd name="connsiteY0" fmla="*/ 0 h 7456723"/>
              <a:gd name="connsiteX1" fmla="*/ 5371544 w 11628614"/>
              <a:gd name="connsiteY1" fmla="*/ 741895 h 7456723"/>
              <a:gd name="connsiteX2" fmla="*/ 5382955 w 11628614"/>
              <a:gd name="connsiteY2" fmla="*/ 752241 h 7456723"/>
              <a:gd name="connsiteX3" fmla="*/ 6661941 w 11628614"/>
              <a:gd name="connsiteY3" fmla="*/ 3213467 h 7456723"/>
              <a:gd name="connsiteX4" fmla="*/ 7958008 w 11628614"/>
              <a:gd name="connsiteY4" fmla="*/ 6056155 h 7456723"/>
              <a:gd name="connsiteX5" fmla="*/ 11539382 w 11628614"/>
              <a:gd name="connsiteY5" fmla="*/ 7355909 h 7456723"/>
              <a:gd name="connsiteX6" fmla="*/ 3850722 w 11628614"/>
              <a:gd name="connsiteY6" fmla="*/ 7456723 h 7456723"/>
              <a:gd name="connsiteX7" fmla="*/ 0 w 11628614"/>
              <a:gd name="connsiteY7" fmla="*/ 6770263 h 7456723"/>
              <a:gd name="connsiteX8" fmla="*/ 1271539 w 11628614"/>
              <a:gd name="connsiteY8" fmla="*/ 0 h 7456723"/>
              <a:gd name="connsiteX0" fmla="*/ 1271539 w 8004105"/>
              <a:gd name="connsiteY0" fmla="*/ 0 h 7456723"/>
              <a:gd name="connsiteX1" fmla="*/ 5371544 w 8004105"/>
              <a:gd name="connsiteY1" fmla="*/ 741895 h 7456723"/>
              <a:gd name="connsiteX2" fmla="*/ 5382955 w 8004105"/>
              <a:gd name="connsiteY2" fmla="*/ 752241 h 7456723"/>
              <a:gd name="connsiteX3" fmla="*/ 6661941 w 8004105"/>
              <a:gd name="connsiteY3" fmla="*/ 3213467 h 7456723"/>
              <a:gd name="connsiteX4" fmla="*/ 7958008 w 8004105"/>
              <a:gd name="connsiteY4" fmla="*/ 6056155 h 7456723"/>
              <a:gd name="connsiteX5" fmla="*/ 4803355 w 8004105"/>
              <a:gd name="connsiteY5" fmla="*/ 6808152 h 7456723"/>
              <a:gd name="connsiteX6" fmla="*/ 3850722 w 8004105"/>
              <a:gd name="connsiteY6" fmla="*/ 7456723 h 7456723"/>
              <a:gd name="connsiteX7" fmla="*/ 0 w 8004105"/>
              <a:gd name="connsiteY7" fmla="*/ 6770263 h 7456723"/>
              <a:gd name="connsiteX8" fmla="*/ 1271539 w 8004105"/>
              <a:gd name="connsiteY8" fmla="*/ 0 h 7456723"/>
              <a:gd name="connsiteX0" fmla="*/ 1271539 w 8004105"/>
              <a:gd name="connsiteY0" fmla="*/ 0 h 7456723"/>
              <a:gd name="connsiteX1" fmla="*/ 5371544 w 8004105"/>
              <a:gd name="connsiteY1" fmla="*/ 741895 h 7456723"/>
              <a:gd name="connsiteX2" fmla="*/ 5382955 w 8004105"/>
              <a:gd name="connsiteY2" fmla="*/ 752241 h 7456723"/>
              <a:gd name="connsiteX3" fmla="*/ 6661941 w 8004105"/>
              <a:gd name="connsiteY3" fmla="*/ 3213467 h 7456723"/>
              <a:gd name="connsiteX4" fmla="*/ 7958008 w 8004105"/>
              <a:gd name="connsiteY4" fmla="*/ 6056155 h 7456723"/>
              <a:gd name="connsiteX5" fmla="*/ 4803355 w 8004105"/>
              <a:gd name="connsiteY5" fmla="*/ 6808152 h 7456723"/>
              <a:gd name="connsiteX6" fmla="*/ 3850722 w 8004105"/>
              <a:gd name="connsiteY6" fmla="*/ 7456723 h 7456723"/>
              <a:gd name="connsiteX7" fmla="*/ 0 w 8004105"/>
              <a:gd name="connsiteY7" fmla="*/ 6770263 h 7456723"/>
              <a:gd name="connsiteX8" fmla="*/ 1271539 w 8004105"/>
              <a:gd name="connsiteY8" fmla="*/ 0 h 7456723"/>
              <a:gd name="connsiteX0" fmla="*/ 1271539 w 8004105"/>
              <a:gd name="connsiteY0" fmla="*/ 0 h 7520993"/>
              <a:gd name="connsiteX1" fmla="*/ 5371544 w 8004105"/>
              <a:gd name="connsiteY1" fmla="*/ 741895 h 7520993"/>
              <a:gd name="connsiteX2" fmla="*/ 5382955 w 8004105"/>
              <a:gd name="connsiteY2" fmla="*/ 752241 h 7520993"/>
              <a:gd name="connsiteX3" fmla="*/ 6661941 w 8004105"/>
              <a:gd name="connsiteY3" fmla="*/ 3213467 h 7520993"/>
              <a:gd name="connsiteX4" fmla="*/ 7958008 w 8004105"/>
              <a:gd name="connsiteY4" fmla="*/ 6056155 h 7520993"/>
              <a:gd name="connsiteX5" fmla="*/ 4803355 w 8004105"/>
              <a:gd name="connsiteY5" fmla="*/ 6808152 h 7520993"/>
              <a:gd name="connsiteX6" fmla="*/ 4148842 w 8004105"/>
              <a:gd name="connsiteY6" fmla="*/ 7520993 h 7520993"/>
              <a:gd name="connsiteX7" fmla="*/ 0 w 8004105"/>
              <a:gd name="connsiteY7" fmla="*/ 6770263 h 7520993"/>
              <a:gd name="connsiteX8" fmla="*/ 1271539 w 8004105"/>
              <a:gd name="connsiteY8" fmla="*/ 0 h 7520993"/>
              <a:gd name="connsiteX0" fmla="*/ 1271539 w 7989745"/>
              <a:gd name="connsiteY0" fmla="*/ 0 h 7520993"/>
              <a:gd name="connsiteX1" fmla="*/ 5371544 w 7989745"/>
              <a:gd name="connsiteY1" fmla="*/ 741895 h 7520993"/>
              <a:gd name="connsiteX2" fmla="*/ 5382955 w 7989745"/>
              <a:gd name="connsiteY2" fmla="*/ 752241 h 7520993"/>
              <a:gd name="connsiteX3" fmla="*/ 6661941 w 7989745"/>
              <a:gd name="connsiteY3" fmla="*/ 3213467 h 7520993"/>
              <a:gd name="connsiteX4" fmla="*/ 7958008 w 7989745"/>
              <a:gd name="connsiteY4" fmla="*/ 6056155 h 7520993"/>
              <a:gd name="connsiteX5" fmla="*/ 5172315 w 7989745"/>
              <a:gd name="connsiteY5" fmla="*/ 6823290 h 7520993"/>
              <a:gd name="connsiteX6" fmla="*/ 4148842 w 7989745"/>
              <a:gd name="connsiteY6" fmla="*/ 7520993 h 7520993"/>
              <a:gd name="connsiteX7" fmla="*/ 0 w 7989745"/>
              <a:gd name="connsiteY7" fmla="*/ 6770263 h 7520993"/>
              <a:gd name="connsiteX8" fmla="*/ 1271539 w 7989745"/>
              <a:gd name="connsiteY8" fmla="*/ 0 h 7520993"/>
              <a:gd name="connsiteX0" fmla="*/ 1271539 w 7979248"/>
              <a:gd name="connsiteY0" fmla="*/ 0 h 7520993"/>
              <a:gd name="connsiteX1" fmla="*/ 5371544 w 7979248"/>
              <a:gd name="connsiteY1" fmla="*/ 741895 h 7520993"/>
              <a:gd name="connsiteX2" fmla="*/ 5382955 w 7979248"/>
              <a:gd name="connsiteY2" fmla="*/ 752241 h 7520993"/>
              <a:gd name="connsiteX3" fmla="*/ 6661941 w 7979248"/>
              <a:gd name="connsiteY3" fmla="*/ 3213467 h 7520993"/>
              <a:gd name="connsiteX4" fmla="*/ 7958008 w 7979248"/>
              <a:gd name="connsiteY4" fmla="*/ 6056155 h 7520993"/>
              <a:gd name="connsiteX5" fmla="*/ 5480432 w 7979248"/>
              <a:gd name="connsiteY5" fmla="*/ 6889369 h 7520993"/>
              <a:gd name="connsiteX6" fmla="*/ 4148842 w 7979248"/>
              <a:gd name="connsiteY6" fmla="*/ 7520993 h 7520993"/>
              <a:gd name="connsiteX7" fmla="*/ 0 w 7979248"/>
              <a:gd name="connsiteY7" fmla="*/ 6770263 h 7520993"/>
              <a:gd name="connsiteX8" fmla="*/ 1271539 w 7979248"/>
              <a:gd name="connsiteY8" fmla="*/ 0 h 7520993"/>
              <a:gd name="connsiteX0" fmla="*/ 1271539 w 6973558"/>
              <a:gd name="connsiteY0" fmla="*/ 0 h 7520993"/>
              <a:gd name="connsiteX1" fmla="*/ 5371544 w 6973558"/>
              <a:gd name="connsiteY1" fmla="*/ 741895 h 7520993"/>
              <a:gd name="connsiteX2" fmla="*/ 5382955 w 6973558"/>
              <a:gd name="connsiteY2" fmla="*/ 752241 h 7520993"/>
              <a:gd name="connsiteX3" fmla="*/ 6661941 w 6973558"/>
              <a:gd name="connsiteY3" fmla="*/ 3213467 h 7520993"/>
              <a:gd name="connsiteX4" fmla="*/ 6888161 w 6973558"/>
              <a:gd name="connsiteY4" fmla="*/ 4664868 h 7520993"/>
              <a:gd name="connsiteX5" fmla="*/ 5480432 w 6973558"/>
              <a:gd name="connsiteY5" fmla="*/ 6889369 h 7520993"/>
              <a:gd name="connsiteX6" fmla="*/ 4148842 w 6973558"/>
              <a:gd name="connsiteY6" fmla="*/ 7520993 h 7520993"/>
              <a:gd name="connsiteX7" fmla="*/ 0 w 6973558"/>
              <a:gd name="connsiteY7" fmla="*/ 6770263 h 7520993"/>
              <a:gd name="connsiteX8" fmla="*/ 1271539 w 6973558"/>
              <a:gd name="connsiteY8" fmla="*/ 0 h 7520993"/>
              <a:gd name="connsiteX0" fmla="*/ 1271539 w 6932531"/>
              <a:gd name="connsiteY0" fmla="*/ 0 h 7520993"/>
              <a:gd name="connsiteX1" fmla="*/ 5371544 w 6932531"/>
              <a:gd name="connsiteY1" fmla="*/ 741895 h 7520993"/>
              <a:gd name="connsiteX2" fmla="*/ 5382955 w 6932531"/>
              <a:gd name="connsiteY2" fmla="*/ 752241 h 7520993"/>
              <a:gd name="connsiteX3" fmla="*/ 6471413 w 6932531"/>
              <a:gd name="connsiteY3" fmla="*/ 2497541 h 7520993"/>
              <a:gd name="connsiteX4" fmla="*/ 6888161 w 6932531"/>
              <a:gd name="connsiteY4" fmla="*/ 4664868 h 7520993"/>
              <a:gd name="connsiteX5" fmla="*/ 5480432 w 6932531"/>
              <a:gd name="connsiteY5" fmla="*/ 6889369 h 7520993"/>
              <a:gd name="connsiteX6" fmla="*/ 4148842 w 6932531"/>
              <a:gd name="connsiteY6" fmla="*/ 7520993 h 7520993"/>
              <a:gd name="connsiteX7" fmla="*/ 0 w 6932531"/>
              <a:gd name="connsiteY7" fmla="*/ 6770263 h 7520993"/>
              <a:gd name="connsiteX8" fmla="*/ 1271539 w 6932531"/>
              <a:gd name="connsiteY8" fmla="*/ 0 h 7520993"/>
              <a:gd name="connsiteX0" fmla="*/ 1271539 w 6905496"/>
              <a:gd name="connsiteY0" fmla="*/ 0 h 7520993"/>
              <a:gd name="connsiteX1" fmla="*/ 5371544 w 6905496"/>
              <a:gd name="connsiteY1" fmla="*/ 741895 h 7520993"/>
              <a:gd name="connsiteX2" fmla="*/ 5382955 w 6905496"/>
              <a:gd name="connsiteY2" fmla="*/ 752241 h 7520993"/>
              <a:gd name="connsiteX3" fmla="*/ 6471413 w 6905496"/>
              <a:gd name="connsiteY3" fmla="*/ 2497541 h 7520993"/>
              <a:gd name="connsiteX4" fmla="*/ 6888161 w 6905496"/>
              <a:gd name="connsiteY4" fmla="*/ 4664868 h 7520993"/>
              <a:gd name="connsiteX5" fmla="*/ 5952605 w 6905496"/>
              <a:gd name="connsiteY5" fmla="*/ 6448234 h 7520993"/>
              <a:gd name="connsiteX6" fmla="*/ 4148842 w 6905496"/>
              <a:gd name="connsiteY6" fmla="*/ 7520993 h 7520993"/>
              <a:gd name="connsiteX7" fmla="*/ 0 w 6905496"/>
              <a:gd name="connsiteY7" fmla="*/ 6770263 h 7520993"/>
              <a:gd name="connsiteX8" fmla="*/ 1271539 w 6905496"/>
              <a:gd name="connsiteY8" fmla="*/ 0 h 7520993"/>
              <a:gd name="connsiteX0" fmla="*/ 1271539 w 6905496"/>
              <a:gd name="connsiteY0" fmla="*/ 0 h 7520993"/>
              <a:gd name="connsiteX1" fmla="*/ 5371544 w 6905496"/>
              <a:gd name="connsiteY1" fmla="*/ 741895 h 7520993"/>
              <a:gd name="connsiteX2" fmla="*/ 5382955 w 6905496"/>
              <a:gd name="connsiteY2" fmla="*/ 752241 h 7520993"/>
              <a:gd name="connsiteX3" fmla="*/ 6471413 w 6905496"/>
              <a:gd name="connsiteY3" fmla="*/ 2497541 h 7520993"/>
              <a:gd name="connsiteX4" fmla="*/ 6888161 w 6905496"/>
              <a:gd name="connsiteY4" fmla="*/ 4664868 h 7520993"/>
              <a:gd name="connsiteX5" fmla="*/ 5952605 w 6905496"/>
              <a:gd name="connsiteY5" fmla="*/ 6448234 h 7520993"/>
              <a:gd name="connsiteX6" fmla="*/ 4148842 w 6905496"/>
              <a:gd name="connsiteY6" fmla="*/ 7520993 h 7520993"/>
              <a:gd name="connsiteX7" fmla="*/ 0 w 6905496"/>
              <a:gd name="connsiteY7" fmla="*/ 6770263 h 7520993"/>
              <a:gd name="connsiteX8" fmla="*/ 1271539 w 6905496"/>
              <a:gd name="connsiteY8" fmla="*/ 0 h 7520993"/>
              <a:gd name="connsiteX0" fmla="*/ 1271539 w 6893025"/>
              <a:gd name="connsiteY0" fmla="*/ 0 h 7520993"/>
              <a:gd name="connsiteX1" fmla="*/ 5371544 w 6893025"/>
              <a:gd name="connsiteY1" fmla="*/ 741895 h 7520993"/>
              <a:gd name="connsiteX2" fmla="*/ 5382955 w 6893025"/>
              <a:gd name="connsiteY2" fmla="*/ 752241 h 7520993"/>
              <a:gd name="connsiteX3" fmla="*/ 6471413 w 6893025"/>
              <a:gd name="connsiteY3" fmla="*/ 2497541 h 7520993"/>
              <a:gd name="connsiteX4" fmla="*/ 6888161 w 6893025"/>
              <a:gd name="connsiteY4" fmla="*/ 4664868 h 7520993"/>
              <a:gd name="connsiteX5" fmla="*/ 6235109 w 6893025"/>
              <a:gd name="connsiteY5" fmla="*/ 6313503 h 7520993"/>
              <a:gd name="connsiteX6" fmla="*/ 4148842 w 6893025"/>
              <a:gd name="connsiteY6" fmla="*/ 7520993 h 7520993"/>
              <a:gd name="connsiteX7" fmla="*/ 0 w 6893025"/>
              <a:gd name="connsiteY7" fmla="*/ 6770263 h 7520993"/>
              <a:gd name="connsiteX8" fmla="*/ 1271539 w 6893025"/>
              <a:gd name="connsiteY8" fmla="*/ 0 h 7520993"/>
              <a:gd name="connsiteX0" fmla="*/ 1271539 w 7071128"/>
              <a:gd name="connsiteY0" fmla="*/ 0 h 7520993"/>
              <a:gd name="connsiteX1" fmla="*/ 5371544 w 7071128"/>
              <a:gd name="connsiteY1" fmla="*/ 741895 h 7520993"/>
              <a:gd name="connsiteX2" fmla="*/ 5382955 w 7071128"/>
              <a:gd name="connsiteY2" fmla="*/ 752241 h 7520993"/>
              <a:gd name="connsiteX3" fmla="*/ 6471413 w 7071128"/>
              <a:gd name="connsiteY3" fmla="*/ 2497541 h 7520993"/>
              <a:gd name="connsiteX4" fmla="*/ 7068119 w 7071128"/>
              <a:gd name="connsiteY4" fmla="*/ 4697432 h 7520993"/>
              <a:gd name="connsiteX5" fmla="*/ 6235109 w 7071128"/>
              <a:gd name="connsiteY5" fmla="*/ 6313503 h 7520993"/>
              <a:gd name="connsiteX6" fmla="*/ 4148842 w 7071128"/>
              <a:gd name="connsiteY6" fmla="*/ 7520993 h 7520993"/>
              <a:gd name="connsiteX7" fmla="*/ 0 w 7071128"/>
              <a:gd name="connsiteY7" fmla="*/ 6770263 h 7520993"/>
              <a:gd name="connsiteX8" fmla="*/ 1271539 w 7071128"/>
              <a:gd name="connsiteY8" fmla="*/ 0 h 7520993"/>
              <a:gd name="connsiteX0" fmla="*/ 1271539 w 7074401"/>
              <a:gd name="connsiteY0" fmla="*/ 0 h 7520993"/>
              <a:gd name="connsiteX1" fmla="*/ 5371544 w 7074401"/>
              <a:gd name="connsiteY1" fmla="*/ 741895 h 7520993"/>
              <a:gd name="connsiteX2" fmla="*/ 5382955 w 7074401"/>
              <a:gd name="connsiteY2" fmla="*/ 752241 h 7520993"/>
              <a:gd name="connsiteX3" fmla="*/ 6551490 w 7074401"/>
              <a:gd name="connsiteY3" fmla="*/ 2625606 h 7520993"/>
              <a:gd name="connsiteX4" fmla="*/ 7068119 w 7074401"/>
              <a:gd name="connsiteY4" fmla="*/ 4697432 h 7520993"/>
              <a:gd name="connsiteX5" fmla="*/ 6235109 w 7074401"/>
              <a:gd name="connsiteY5" fmla="*/ 6313503 h 7520993"/>
              <a:gd name="connsiteX6" fmla="*/ 4148842 w 7074401"/>
              <a:gd name="connsiteY6" fmla="*/ 7520993 h 7520993"/>
              <a:gd name="connsiteX7" fmla="*/ 0 w 7074401"/>
              <a:gd name="connsiteY7" fmla="*/ 6770263 h 7520993"/>
              <a:gd name="connsiteX8" fmla="*/ 1271539 w 7074401"/>
              <a:gd name="connsiteY8" fmla="*/ 0 h 7520993"/>
              <a:gd name="connsiteX0" fmla="*/ 1271539 w 7074985"/>
              <a:gd name="connsiteY0" fmla="*/ 0 h 7520993"/>
              <a:gd name="connsiteX1" fmla="*/ 5371544 w 7074985"/>
              <a:gd name="connsiteY1" fmla="*/ 741895 h 7520993"/>
              <a:gd name="connsiteX2" fmla="*/ 5382955 w 7074985"/>
              <a:gd name="connsiteY2" fmla="*/ 752241 h 7520993"/>
              <a:gd name="connsiteX3" fmla="*/ 6551490 w 7074985"/>
              <a:gd name="connsiteY3" fmla="*/ 2625606 h 7520993"/>
              <a:gd name="connsiteX4" fmla="*/ 7068119 w 7074985"/>
              <a:gd name="connsiteY4" fmla="*/ 4697432 h 7520993"/>
              <a:gd name="connsiteX5" fmla="*/ 6235109 w 7074985"/>
              <a:gd name="connsiteY5" fmla="*/ 6313503 h 7520993"/>
              <a:gd name="connsiteX6" fmla="*/ 4148842 w 7074985"/>
              <a:gd name="connsiteY6" fmla="*/ 7520993 h 7520993"/>
              <a:gd name="connsiteX7" fmla="*/ 0 w 7074985"/>
              <a:gd name="connsiteY7" fmla="*/ 6770263 h 7520993"/>
              <a:gd name="connsiteX8" fmla="*/ 1271539 w 7074985"/>
              <a:gd name="connsiteY8" fmla="*/ 0 h 7520993"/>
              <a:gd name="connsiteX0" fmla="*/ 1271539 w 7075858"/>
              <a:gd name="connsiteY0" fmla="*/ 0 h 7520993"/>
              <a:gd name="connsiteX1" fmla="*/ 5371544 w 7075858"/>
              <a:gd name="connsiteY1" fmla="*/ 741895 h 7520993"/>
              <a:gd name="connsiteX2" fmla="*/ 4981240 w 7075858"/>
              <a:gd name="connsiteY2" fmla="*/ 689876 h 7520993"/>
              <a:gd name="connsiteX3" fmla="*/ 6551490 w 7075858"/>
              <a:gd name="connsiteY3" fmla="*/ 2625606 h 7520993"/>
              <a:gd name="connsiteX4" fmla="*/ 7068119 w 7075858"/>
              <a:gd name="connsiteY4" fmla="*/ 4697432 h 7520993"/>
              <a:gd name="connsiteX5" fmla="*/ 6235109 w 7075858"/>
              <a:gd name="connsiteY5" fmla="*/ 6313503 h 7520993"/>
              <a:gd name="connsiteX6" fmla="*/ 4148842 w 7075858"/>
              <a:gd name="connsiteY6" fmla="*/ 7520993 h 7520993"/>
              <a:gd name="connsiteX7" fmla="*/ 0 w 7075858"/>
              <a:gd name="connsiteY7" fmla="*/ 6770263 h 7520993"/>
              <a:gd name="connsiteX8" fmla="*/ 1271539 w 7075858"/>
              <a:gd name="connsiteY8" fmla="*/ 0 h 7520993"/>
              <a:gd name="connsiteX0" fmla="*/ 1271539 w 7074395"/>
              <a:gd name="connsiteY0" fmla="*/ 0 h 7520993"/>
              <a:gd name="connsiteX1" fmla="*/ 5371544 w 7074395"/>
              <a:gd name="connsiteY1" fmla="*/ 741895 h 7520993"/>
              <a:gd name="connsiteX2" fmla="*/ 4981240 w 7074395"/>
              <a:gd name="connsiteY2" fmla="*/ 689876 h 7520993"/>
              <a:gd name="connsiteX3" fmla="*/ 6527973 w 7074395"/>
              <a:gd name="connsiteY3" fmla="*/ 2755575 h 7520993"/>
              <a:gd name="connsiteX4" fmla="*/ 7068119 w 7074395"/>
              <a:gd name="connsiteY4" fmla="*/ 4697432 h 7520993"/>
              <a:gd name="connsiteX5" fmla="*/ 6235109 w 7074395"/>
              <a:gd name="connsiteY5" fmla="*/ 6313503 h 7520993"/>
              <a:gd name="connsiteX6" fmla="*/ 4148842 w 7074395"/>
              <a:gd name="connsiteY6" fmla="*/ 7520993 h 7520993"/>
              <a:gd name="connsiteX7" fmla="*/ 0 w 7074395"/>
              <a:gd name="connsiteY7" fmla="*/ 6770263 h 7520993"/>
              <a:gd name="connsiteX8" fmla="*/ 1271539 w 7074395"/>
              <a:gd name="connsiteY8" fmla="*/ 0 h 7520993"/>
              <a:gd name="connsiteX0" fmla="*/ 1271539 w 7076060"/>
              <a:gd name="connsiteY0" fmla="*/ 0 h 7520993"/>
              <a:gd name="connsiteX1" fmla="*/ 5371544 w 7076060"/>
              <a:gd name="connsiteY1" fmla="*/ 741895 h 7520993"/>
              <a:gd name="connsiteX2" fmla="*/ 4981240 w 7076060"/>
              <a:gd name="connsiteY2" fmla="*/ 689876 h 7520993"/>
              <a:gd name="connsiteX3" fmla="*/ 6554443 w 7076060"/>
              <a:gd name="connsiteY3" fmla="*/ 2894590 h 7520993"/>
              <a:gd name="connsiteX4" fmla="*/ 7068119 w 7076060"/>
              <a:gd name="connsiteY4" fmla="*/ 4697432 h 7520993"/>
              <a:gd name="connsiteX5" fmla="*/ 6235109 w 7076060"/>
              <a:gd name="connsiteY5" fmla="*/ 6313503 h 7520993"/>
              <a:gd name="connsiteX6" fmla="*/ 4148842 w 7076060"/>
              <a:gd name="connsiteY6" fmla="*/ 7520993 h 7520993"/>
              <a:gd name="connsiteX7" fmla="*/ 0 w 7076060"/>
              <a:gd name="connsiteY7" fmla="*/ 6770263 h 7520993"/>
              <a:gd name="connsiteX8" fmla="*/ 1271539 w 7076060"/>
              <a:gd name="connsiteY8" fmla="*/ 0 h 7520993"/>
              <a:gd name="connsiteX0" fmla="*/ 1271539 w 7072717"/>
              <a:gd name="connsiteY0" fmla="*/ 0 h 7520993"/>
              <a:gd name="connsiteX1" fmla="*/ 5371544 w 7072717"/>
              <a:gd name="connsiteY1" fmla="*/ 741895 h 7520993"/>
              <a:gd name="connsiteX2" fmla="*/ 4981240 w 7072717"/>
              <a:gd name="connsiteY2" fmla="*/ 689876 h 7520993"/>
              <a:gd name="connsiteX3" fmla="*/ 6554443 w 7072717"/>
              <a:gd name="connsiteY3" fmla="*/ 2894590 h 7520993"/>
              <a:gd name="connsiteX4" fmla="*/ 7068119 w 7072717"/>
              <a:gd name="connsiteY4" fmla="*/ 4697432 h 7520993"/>
              <a:gd name="connsiteX5" fmla="*/ 6324327 w 7072717"/>
              <a:gd name="connsiteY5" fmla="*/ 6505169 h 7520993"/>
              <a:gd name="connsiteX6" fmla="*/ 4148842 w 7072717"/>
              <a:gd name="connsiteY6" fmla="*/ 7520993 h 7520993"/>
              <a:gd name="connsiteX7" fmla="*/ 0 w 7072717"/>
              <a:gd name="connsiteY7" fmla="*/ 6770263 h 7520993"/>
              <a:gd name="connsiteX8" fmla="*/ 1271539 w 7072717"/>
              <a:gd name="connsiteY8" fmla="*/ 0 h 7520993"/>
              <a:gd name="connsiteX0" fmla="*/ 1271539 w 7072717"/>
              <a:gd name="connsiteY0" fmla="*/ 0 h 7450343"/>
              <a:gd name="connsiteX1" fmla="*/ 5371544 w 7072717"/>
              <a:gd name="connsiteY1" fmla="*/ 741895 h 7450343"/>
              <a:gd name="connsiteX2" fmla="*/ 4981240 w 7072717"/>
              <a:gd name="connsiteY2" fmla="*/ 689876 h 7450343"/>
              <a:gd name="connsiteX3" fmla="*/ 6554443 w 7072717"/>
              <a:gd name="connsiteY3" fmla="*/ 2894590 h 7450343"/>
              <a:gd name="connsiteX4" fmla="*/ 7068119 w 7072717"/>
              <a:gd name="connsiteY4" fmla="*/ 4697432 h 7450343"/>
              <a:gd name="connsiteX5" fmla="*/ 6324327 w 7072717"/>
              <a:gd name="connsiteY5" fmla="*/ 6505169 h 7450343"/>
              <a:gd name="connsiteX6" fmla="*/ 3872526 w 7072717"/>
              <a:gd name="connsiteY6" fmla="*/ 7450343 h 7450343"/>
              <a:gd name="connsiteX7" fmla="*/ 0 w 7072717"/>
              <a:gd name="connsiteY7" fmla="*/ 6770263 h 7450343"/>
              <a:gd name="connsiteX8" fmla="*/ 1271539 w 7072717"/>
              <a:gd name="connsiteY8" fmla="*/ 0 h 7450343"/>
              <a:gd name="connsiteX0" fmla="*/ 1271539 w 7072717"/>
              <a:gd name="connsiteY0" fmla="*/ 0 h 7450343"/>
              <a:gd name="connsiteX1" fmla="*/ 5371544 w 7072717"/>
              <a:gd name="connsiteY1" fmla="*/ 741895 h 7450343"/>
              <a:gd name="connsiteX2" fmla="*/ 4981240 w 7072717"/>
              <a:gd name="connsiteY2" fmla="*/ 689876 h 7450343"/>
              <a:gd name="connsiteX3" fmla="*/ 6554443 w 7072717"/>
              <a:gd name="connsiteY3" fmla="*/ 2894590 h 7450343"/>
              <a:gd name="connsiteX4" fmla="*/ 7068119 w 7072717"/>
              <a:gd name="connsiteY4" fmla="*/ 4697432 h 7450343"/>
              <a:gd name="connsiteX5" fmla="*/ 6324327 w 7072717"/>
              <a:gd name="connsiteY5" fmla="*/ 6505169 h 7450343"/>
              <a:gd name="connsiteX6" fmla="*/ 3872526 w 7072717"/>
              <a:gd name="connsiteY6" fmla="*/ 7450343 h 7450343"/>
              <a:gd name="connsiteX7" fmla="*/ 0 w 7072717"/>
              <a:gd name="connsiteY7" fmla="*/ 6770263 h 7450343"/>
              <a:gd name="connsiteX8" fmla="*/ 1271539 w 7072717"/>
              <a:gd name="connsiteY8" fmla="*/ 0 h 7450343"/>
              <a:gd name="connsiteX0" fmla="*/ 1271539 w 7072717"/>
              <a:gd name="connsiteY0" fmla="*/ 0 h 7450343"/>
              <a:gd name="connsiteX1" fmla="*/ 5371544 w 7072717"/>
              <a:gd name="connsiteY1" fmla="*/ 741895 h 7450343"/>
              <a:gd name="connsiteX2" fmla="*/ 4981240 w 7072717"/>
              <a:gd name="connsiteY2" fmla="*/ 689876 h 7450343"/>
              <a:gd name="connsiteX3" fmla="*/ 6554443 w 7072717"/>
              <a:gd name="connsiteY3" fmla="*/ 2894590 h 7450343"/>
              <a:gd name="connsiteX4" fmla="*/ 7068119 w 7072717"/>
              <a:gd name="connsiteY4" fmla="*/ 4697432 h 7450343"/>
              <a:gd name="connsiteX5" fmla="*/ 6324327 w 7072717"/>
              <a:gd name="connsiteY5" fmla="*/ 6505169 h 7450343"/>
              <a:gd name="connsiteX6" fmla="*/ 3872526 w 7072717"/>
              <a:gd name="connsiteY6" fmla="*/ 7450343 h 7450343"/>
              <a:gd name="connsiteX7" fmla="*/ 0 w 7072717"/>
              <a:gd name="connsiteY7" fmla="*/ 6770263 h 7450343"/>
              <a:gd name="connsiteX8" fmla="*/ 1271539 w 7072717"/>
              <a:gd name="connsiteY8" fmla="*/ 0 h 7450343"/>
              <a:gd name="connsiteX0" fmla="*/ 1271539 w 7072717"/>
              <a:gd name="connsiteY0" fmla="*/ 0 h 7434061"/>
              <a:gd name="connsiteX1" fmla="*/ 5371544 w 7072717"/>
              <a:gd name="connsiteY1" fmla="*/ 741895 h 7434061"/>
              <a:gd name="connsiteX2" fmla="*/ 4981240 w 7072717"/>
              <a:gd name="connsiteY2" fmla="*/ 689876 h 7434061"/>
              <a:gd name="connsiteX3" fmla="*/ 6554443 w 7072717"/>
              <a:gd name="connsiteY3" fmla="*/ 2894590 h 7434061"/>
              <a:gd name="connsiteX4" fmla="*/ 7068119 w 7072717"/>
              <a:gd name="connsiteY4" fmla="*/ 4697432 h 7434061"/>
              <a:gd name="connsiteX5" fmla="*/ 6324327 w 7072717"/>
              <a:gd name="connsiteY5" fmla="*/ 6505169 h 7434061"/>
              <a:gd name="connsiteX6" fmla="*/ 3782547 w 7072717"/>
              <a:gd name="connsiteY6" fmla="*/ 7434061 h 7434061"/>
              <a:gd name="connsiteX7" fmla="*/ 0 w 7072717"/>
              <a:gd name="connsiteY7" fmla="*/ 6770263 h 7434061"/>
              <a:gd name="connsiteX8" fmla="*/ 1271539 w 7072717"/>
              <a:gd name="connsiteY8" fmla="*/ 0 h 7434061"/>
              <a:gd name="connsiteX0" fmla="*/ 1271539 w 7072717"/>
              <a:gd name="connsiteY0" fmla="*/ 0 h 7444915"/>
              <a:gd name="connsiteX1" fmla="*/ 5371544 w 7072717"/>
              <a:gd name="connsiteY1" fmla="*/ 741895 h 7444915"/>
              <a:gd name="connsiteX2" fmla="*/ 4981240 w 7072717"/>
              <a:gd name="connsiteY2" fmla="*/ 689876 h 7444915"/>
              <a:gd name="connsiteX3" fmla="*/ 6554443 w 7072717"/>
              <a:gd name="connsiteY3" fmla="*/ 2894590 h 7444915"/>
              <a:gd name="connsiteX4" fmla="*/ 7068119 w 7072717"/>
              <a:gd name="connsiteY4" fmla="*/ 4697432 h 7444915"/>
              <a:gd name="connsiteX5" fmla="*/ 6324327 w 7072717"/>
              <a:gd name="connsiteY5" fmla="*/ 6505169 h 7444915"/>
              <a:gd name="connsiteX6" fmla="*/ 3842533 w 7072717"/>
              <a:gd name="connsiteY6" fmla="*/ 7444915 h 7444915"/>
              <a:gd name="connsiteX7" fmla="*/ 0 w 7072717"/>
              <a:gd name="connsiteY7" fmla="*/ 6770263 h 7444915"/>
              <a:gd name="connsiteX8" fmla="*/ 1271539 w 7072717"/>
              <a:gd name="connsiteY8" fmla="*/ 0 h 7444915"/>
              <a:gd name="connsiteX0" fmla="*/ 1271539 w 7131930"/>
              <a:gd name="connsiteY0" fmla="*/ 0 h 7444915"/>
              <a:gd name="connsiteX1" fmla="*/ 5371544 w 7131930"/>
              <a:gd name="connsiteY1" fmla="*/ 741895 h 7444915"/>
              <a:gd name="connsiteX2" fmla="*/ 4981240 w 7131930"/>
              <a:gd name="connsiteY2" fmla="*/ 689876 h 7444915"/>
              <a:gd name="connsiteX3" fmla="*/ 6554443 w 7131930"/>
              <a:gd name="connsiteY3" fmla="*/ 2894590 h 7444915"/>
              <a:gd name="connsiteX4" fmla="*/ 7128105 w 7131930"/>
              <a:gd name="connsiteY4" fmla="*/ 4708286 h 7444915"/>
              <a:gd name="connsiteX5" fmla="*/ 6324327 w 7131930"/>
              <a:gd name="connsiteY5" fmla="*/ 6505169 h 7444915"/>
              <a:gd name="connsiteX6" fmla="*/ 3842533 w 7131930"/>
              <a:gd name="connsiteY6" fmla="*/ 7444915 h 7444915"/>
              <a:gd name="connsiteX7" fmla="*/ 0 w 7131930"/>
              <a:gd name="connsiteY7" fmla="*/ 6770263 h 7444915"/>
              <a:gd name="connsiteX8" fmla="*/ 1271539 w 7131930"/>
              <a:gd name="connsiteY8" fmla="*/ 0 h 7444915"/>
              <a:gd name="connsiteX0" fmla="*/ 1271539 w 7131930"/>
              <a:gd name="connsiteY0" fmla="*/ 0 h 7444915"/>
              <a:gd name="connsiteX1" fmla="*/ 4531742 w 7131930"/>
              <a:gd name="connsiteY1" fmla="*/ 589933 h 7444915"/>
              <a:gd name="connsiteX2" fmla="*/ 4981240 w 7131930"/>
              <a:gd name="connsiteY2" fmla="*/ 689876 h 7444915"/>
              <a:gd name="connsiteX3" fmla="*/ 6554443 w 7131930"/>
              <a:gd name="connsiteY3" fmla="*/ 2894590 h 7444915"/>
              <a:gd name="connsiteX4" fmla="*/ 7128105 w 7131930"/>
              <a:gd name="connsiteY4" fmla="*/ 4708286 h 7444915"/>
              <a:gd name="connsiteX5" fmla="*/ 6324327 w 7131930"/>
              <a:gd name="connsiteY5" fmla="*/ 6505169 h 7444915"/>
              <a:gd name="connsiteX6" fmla="*/ 3842533 w 7131930"/>
              <a:gd name="connsiteY6" fmla="*/ 7444915 h 7444915"/>
              <a:gd name="connsiteX7" fmla="*/ 0 w 7131930"/>
              <a:gd name="connsiteY7" fmla="*/ 6770263 h 7444915"/>
              <a:gd name="connsiteX8" fmla="*/ 1271539 w 7131930"/>
              <a:gd name="connsiteY8" fmla="*/ 0 h 7444915"/>
              <a:gd name="connsiteX0" fmla="*/ 1271539 w 7131930"/>
              <a:gd name="connsiteY0" fmla="*/ 0 h 7444915"/>
              <a:gd name="connsiteX1" fmla="*/ 4531742 w 7131930"/>
              <a:gd name="connsiteY1" fmla="*/ 589933 h 7444915"/>
              <a:gd name="connsiteX2" fmla="*/ 4981240 w 7131930"/>
              <a:gd name="connsiteY2" fmla="*/ 689876 h 7444915"/>
              <a:gd name="connsiteX3" fmla="*/ 6554443 w 7131930"/>
              <a:gd name="connsiteY3" fmla="*/ 2894590 h 7444915"/>
              <a:gd name="connsiteX4" fmla="*/ 7128105 w 7131930"/>
              <a:gd name="connsiteY4" fmla="*/ 4708286 h 7444915"/>
              <a:gd name="connsiteX5" fmla="*/ 6324327 w 7131930"/>
              <a:gd name="connsiteY5" fmla="*/ 6505169 h 7444915"/>
              <a:gd name="connsiteX6" fmla="*/ 3842533 w 7131930"/>
              <a:gd name="connsiteY6" fmla="*/ 7444915 h 7444915"/>
              <a:gd name="connsiteX7" fmla="*/ 0 w 7131930"/>
              <a:gd name="connsiteY7" fmla="*/ 6770263 h 7444915"/>
              <a:gd name="connsiteX8" fmla="*/ 1271539 w 7131930"/>
              <a:gd name="connsiteY8" fmla="*/ 0 h 744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31930" h="7444915">
                <a:moveTo>
                  <a:pt x="1271539" y="0"/>
                </a:moveTo>
                <a:lnTo>
                  <a:pt x="4531742" y="589933"/>
                </a:lnTo>
                <a:lnTo>
                  <a:pt x="4981240" y="689876"/>
                </a:lnTo>
                <a:cubicBezTo>
                  <a:pt x="5249306" y="1049445"/>
                  <a:pt x="6196632" y="2224855"/>
                  <a:pt x="6554443" y="2894590"/>
                </a:cubicBezTo>
                <a:cubicBezTo>
                  <a:pt x="6912254" y="3564325"/>
                  <a:pt x="7166458" y="4106523"/>
                  <a:pt x="7128105" y="4708286"/>
                </a:cubicBezTo>
                <a:cubicBezTo>
                  <a:pt x="7089752" y="5310049"/>
                  <a:pt x="6871922" y="6049064"/>
                  <a:pt x="6324327" y="6505169"/>
                </a:cubicBezTo>
                <a:cubicBezTo>
                  <a:pt x="5776732" y="6961274"/>
                  <a:pt x="4368954" y="7072926"/>
                  <a:pt x="3842533" y="7444915"/>
                </a:cubicBezTo>
                <a:lnTo>
                  <a:pt x="0" y="6770263"/>
                </a:lnTo>
                <a:lnTo>
                  <a:pt x="1271539" y="0"/>
                </a:lnTo>
                <a:close/>
              </a:path>
            </a:pathLst>
          </a:custGeom>
          <a:solidFill>
            <a:schemeClr val="accent2"/>
          </a:solidFill>
          <a:ln>
            <a:noFill/>
          </a:ln>
          <a:effectLst>
            <a:outerShdw blurRad="200025" dist="95250" sx="1000" sy="1000" algn="bl" rotWithShape="0">
              <a:srgbClr val="000000"/>
            </a:outerShdw>
          </a:effectLst>
        </p:spPr>
        <p:txBody>
          <a:bodyPr/>
          <a:lstStyle/>
          <a:p>
            <a:endParaRPr lang="sv-SE"/>
          </a:p>
        </p:txBody>
      </p:sp>
      <p:sp>
        <p:nvSpPr>
          <p:cNvPr id="3" name="Frihandsfigur: Form 2">
            <a:extLst>
              <a:ext uri="{FF2B5EF4-FFF2-40B4-BE49-F238E27FC236}">
                <a16:creationId xmlns:a16="http://schemas.microsoft.com/office/drawing/2014/main" id="{20E3BF10-F13D-E6BE-B08E-7D1C98F38EEB}"/>
              </a:ext>
            </a:extLst>
          </p:cNvPr>
          <p:cNvSpPr/>
          <p:nvPr/>
        </p:nvSpPr>
        <p:spPr>
          <a:xfrm rot="615400" flipH="1">
            <a:off x="5763518" y="-463997"/>
            <a:ext cx="7074411" cy="7507016"/>
          </a:xfrm>
          <a:custGeom>
            <a:avLst/>
            <a:gdLst>
              <a:gd name="connsiteX0" fmla="*/ 1221122 w 8417427"/>
              <a:gd name="connsiteY0" fmla="*/ 0 h 8262568"/>
              <a:gd name="connsiteX1" fmla="*/ 4226385 w 8417427"/>
              <a:gd name="connsiteY1" fmla="*/ 543801 h 8262568"/>
              <a:gd name="connsiteX2" fmla="*/ 4237796 w 8417427"/>
              <a:gd name="connsiteY2" fmla="*/ 554147 h 8262568"/>
              <a:gd name="connsiteX3" fmla="*/ 5606694 w 8417427"/>
              <a:gd name="connsiteY3" fmla="*/ 3790528 h 8262568"/>
              <a:gd name="connsiteX4" fmla="*/ 8077978 w 8417427"/>
              <a:gd name="connsiteY4" fmla="*/ 6056010 h 8262568"/>
              <a:gd name="connsiteX5" fmla="*/ 8385845 w 8417427"/>
              <a:gd name="connsiteY5" fmla="*/ 8157297 h 8262568"/>
              <a:gd name="connsiteX6" fmla="*/ 8367847 w 8417427"/>
              <a:gd name="connsiteY6" fmla="*/ 8262568 h 8262568"/>
              <a:gd name="connsiteX7" fmla="*/ 0 w 8417427"/>
              <a:gd name="connsiteY7" fmla="*/ 6748409 h 8262568"/>
              <a:gd name="connsiteX0" fmla="*/ 1221122 w 10941811"/>
              <a:gd name="connsiteY0" fmla="*/ 0 h 8759301"/>
              <a:gd name="connsiteX1" fmla="*/ 4226385 w 10941811"/>
              <a:gd name="connsiteY1" fmla="*/ 543801 h 8759301"/>
              <a:gd name="connsiteX2" fmla="*/ 4237796 w 10941811"/>
              <a:gd name="connsiteY2" fmla="*/ 554147 h 8759301"/>
              <a:gd name="connsiteX3" fmla="*/ 5606694 w 10941811"/>
              <a:gd name="connsiteY3" fmla="*/ 3790528 h 8759301"/>
              <a:gd name="connsiteX4" fmla="*/ 8077978 w 10941811"/>
              <a:gd name="connsiteY4" fmla="*/ 6056010 h 8759301"/>
              <a:gd name="connsiteX5" fmla="*/ 8385845 w 10941811"/>
              <a:gd name="connsiteY5" fmla="*/ 8157297 h 8759301"/>
              <a:gd name="connsiteX6" fmla="*/ 10941811 w 10941811"/>
              <a:gd name="connsiteY6" fmla="*/ 8759301 h 8759301"/>
              <a:gd name="connsiteX7" fmla="*/ 0 w 10941811"/>
              <a:gd name="connsiteY7" fmla="*/ 6748409 h 8759301"/>
              <a:gd name="connsiteX8" fmla="*/ 1221122 w 10941811"/>
              <a:gd name="connsiteY8" fmla="*/ 0 h 8759301"/>
              <a:gd name="connsiteX0" fmla="*/ 1221122 w 10941811"/>
              <a:gd name="connsiteY0" fmla="*/ 0 h 8759301"/>
              <a:gd name="connsiteX1" fmla="*/ 4226385 w 10941811"/>
              <a:gd name="connsiteY1" fmla="*/ 543801 h 8759301"/>
              <a:gd name="connsiteX2" fmla="*/ 4237796 w 10941811"/>
              <a:gd name="connsiteY2" fmla="*/ 554147 h 8759301"/>
              <a:gd name="connsiteX3" fmla="*/ 5606694 w 10941811"/>
              <a:gd name="connsiteY3" fmla="*/ 3790528 h 8759301"/>
              <a:gd name="connsiteX4" fmla="*/ 8077978 w 10941811"/>
              <a:gd name="connsiteY4" fmla="*/ 6056010 h 8759301"/>
              <a:gd name="connsiteX5" fmla="*/ 9592131 w 10941811"/>
              <a:gd name="connsiteY5" fmla="*/ 8081312 h 8759301"/>
              <a:gd name="connsiteX6" fmla="*/ 10941811 w 10941811"/>
              <a:gd name="connsiteY6" fmla="*/ 8759301 h 8759301"/>
              <a:gd name="connsiteX7" fmla="*/ 0 w 10941811"/>
              <a:gd name="connsiteY7" fmla="*/ 6748409 h 8759301"/>
              <a:gd name="connsiteX8" fmla="*/ 1221122 w 10941811"/>
              <a:gd name="connsiteY8" fmla="*/ 0 h 8759301"/>
              <a:gd name="connsiteX0" fmla="*/ 1221122 w 10941811"/>
              <a:gd name="connsiteY0" fmla="*/ 0 h 8759301"/>
              <a:gd name="connsiteX1" fmla="*/ 4226385 w 10941811"/>
              <a:gd name="connsiteY1" fmla="*/ 543801 h 8759301"/>
              <a:gd name="connsiteX2" fmla="*/ 4237796 w 10941811"/>
              <a:gd name="connsiteY2" fmla="*/ 554147 h 8759301"/>
              <a:gd name="connsiteX3" fmla="*/ 5606694 w 10941811"/>
              <a:gd name="connsiteY3" fmla="*/ 3790528 h 8759301"/>
              <a:gd name="connsiteX4" fmla="*/ 8077978 w 10941811"/>
              <a:gd name="connsiteY4" fmla="*/ 6056010 h 8759301"/>
              <a:gd name="connsiteX5" fmla="*/ 9592131 w 10941811"/>
              <a:gd name="connsiteY5" fmla="*/ 8081312 h 8759301"/>
              <a:gd name="connsiteX6" fmla="*/ 10941811 w 10941811"/>
              <a:gd name="connsiteY6" fmla="*/ 8759301 h 8759301"/>
              <a:gd name="connsiteX7" fmla="*/ 0 w 10941811"/>
              <a:gd name="connsiteY7" fmla="*/ 6748409 h 8759301"/>
              <a:gd name="connsiteX8" fmla="*/ 1221122 w 10941811"/>
              <a:gd name="connsiteY8" fmla="*/ 0 h 8759301"/>
              <a:gd name="connsiteX0" fmla="*/ 1221122 w 10941811"/>
              <a:gd name="connsiteY0" fmla="*/ 0 h 8759301"/>
              <a:gd name="connsiteX1" fmla="*/ 4226385 w 10941811"/>
              <a:gd name="connsiteY1" fmla="*/ 543801 h 8759301"/>
              <a:gd name="connsiteX2" fmla="*/ 4237796 w 10941811"/>
              <a:gd name="connsiteY2" fmla="*/ 554147 h 8759301"/>
              <a:gd name="connsiteX3" fmla="*/ 5606694 w 10941811"/>
              <a:gd name="connsiteY3" fmla="*/ 3790528 h 8759301"/>
              <a:gd name="connsiteX4" fmla="*/ 8077978 w 10941811"/>
              <a:gd name="connsiteY4" fmla="*/ 6056010 h 8759301"/>
              <a:gd name="connsiteX5" fmla="*/ 9184369 w 10941811"/>
              <a:gd name="connsiteY5" fmla="*/ 7852653 h 8759301"/>
              <a:gd name="connsiteX6" fmla="*/ 10941811 w 10941811"/>
              <a:gd name="connsiteY6" fmla="*/ 8759301 h 8759301"/>
              <a:gd name="connsiteX7" fmla="*/ 0 w 10941811"/>
              <a:gd name="connsiteY7" fmla="*/ 6748409 h 8759301"/>
              <a:gd name="connsiteX8" fmla="*/ 1221122 w 10941811"/>
              <a:gd name="connsiteY8" fmla="*/ 0 h 8759301"/>
              <a:gd name="connsiteX0" fmla="*/ 1221122 w 10941811"/>
              <a:gd name="connsiteY0" fmla="*/ 0 h 8759301"/>
              <a:gd name="connsiteX1" fmla="*/ 4226385 w 10941811"/>
              <a:gd name="connsiteY1" fmla="*/ 543801 h 8759301"/>
              <a:gd name="connsiteX2" fmla="*/ 4237796 w 10941811"/>
              <a:gd name="connsiteY2" fmla="*/ 554147 h 8759301"/>
              <a:gd name="connsiteX3" fmla="*/ 5606694 w 10941811"/>
              <a:gd name="connsiteY3" fmla="*/ 3790528 h 8759301"/>
              <a:gd name="connsiteX4" fmla="*/ 8077978 w 10941811"/>
              <a:gd name="connsiteY4" fmla="*/ 6056010 h 8759301"/>
              <a:gd name="connsiteX5" fmla="*/ 9185798 w 10941811"/>
              <a:gd name="connsiteY5" fmla="*/ 7930349 h 8759301"/>
              <a:gd name="connsiteX6" fmla="*/ 10941811 w 10941811"/>
              <a:gd name="connsiteY6" fmla="*/ 8759301 h 8759301"/>
              <a:gd name="connsiteX7" fmla="*/ 0 w 10941811"/>
              <a:gd name="connsiteY7" fmla="*/ 6748409 h 8759301"/>
              <a:gd name="connsiteX8" fmla="*/ 1221122 w 10941811"/>
              <a:gd name="connsiteY8" fmla="*/ 0 h 8759301"/>
              <a:gd name="connsiteX0" fmla="*/ 1221122 w 10941811"/>
              <a:gd name="connsiteY0" fmla="*/ 0 h 8759301"/>
              <a:gd name="connsiteX1" fmla="*/ 4226385 w 10941811"/>
              <a:gd name="connsiteY1" fmla="*/ 543801 h 8759301"/>
              <a:gd name="connsiteX2" fmla="*/ 4237796 w 10941811"/>
              <a:gd name="connsiteY2" fmla="*/ 554147 h 8759301"/>
              <a:gd name="connsiteX3" fmla="*/ 5606694 w 10941811"/>
              <a:gd name="connsiteY3" fmla="*/ 3790528 h 8759301"/>
              <a:gd name="connsiteX4" fmla="*/ 8077978 w 10941811"/>
              <a:gd name="connsiteY4" fmla="*/ 6056010 h 8759301"/>
              <a:gd name="connsiteX5" fmla="*/ 8987843 w 10941811"/>
              <a:gd name="connsiteY5" fmla="*/ 7569292 h 8759301"/>
              <a:gd name="connsiteX6" fmla="*/ 10941811 w 10941811"/>
              <a:gd name="connsiteY6" fmla="*/ 8759301 h 8759301"/>
              <a:gd name="connsiteX7" fmla="*/ 0 w 10941811"/>
              <a:gd name="connsiteY7" fmla="*/ 6748409 h 8759301"/>
              <a:gd name="connsiteX8" fmla="*/ 1221122 w 10941811"/>
              <a:gd name="connsiteY8" fmla="*/ 0 h 8759301"/>
              <a:gd name="connsiteX0" fmla="*/ 1221122 w 10941811"/>
              <a:gd name="connsiteY0" fmla="*/ 0 h 8759301"/>
              <a:gd name="connsiteX1" fmla="*/ 4226385 w 10941811"/>
              <a:gd name="connsiteY1" fmla="*/ 543801 h 8759301"/>
              <a:gd name="connsiteX2" fmla="*/ 4237796 w 10941811"/>
              <a:gd name="connsiteY2" fmla="*/ 554147 h 8759301"/>
              <a:gd name="connsiteX3" fmla="*/ 5606694 w 10941811"/>
              <a:gd name="connsiteY3" fmla="*/ 3790528 h 8759301"/>
              <a:gd name="connsiteX4" fmla="*/ 8077978 w 10941811"/>
              <a:gd name="connsiteY4" fmla="*/ 6056010 h 8759301"/>
              <a:gd name="connsiteX5" fmla="*/ 8987843 w 10941811"/>
              <a:gd name="connsiteY5" fmla="*/ 7569292 h 8759301"/>
              <a:gd name="connsiteX6" fmla="*/ 10941811 w 10941811"/>
              <a:gd name="connsiteY6" fmla="*/ 8759301 h 8759301"/>
              <a:gd name="connsiteX7" fmla="*/ 0 w 10941811"/>
              <a:gd name="connsiteY7" fmla="*/ 6748409 h 8759301"/>
              <a:gd name="connsiteX8" fmla="*/ 1221122 w 10941811"/>
              <a:gd name="connsiteY8" fmla="*/ 0 h 8759301"/>
              <a:gd name="connsiteX0" fmla="*/ 1221122 w 10941811"/>
              <a:gd name="connsiteY0" fmla="*/ 0 h 8759301"/>
              <a:gd name="connsiteX1" fmla="*/ 4226385 w 10941811"/>
              <a:gd name="connsiteY1" fmla="*/ 543801 h 8759301"/>
              <a:gd name="connsiteX2" fmla="*/ 4237796 w 10941811"/>
              <a:gd name="connsiteY2" fmla="*/ 554147 h 8759301"/>
              <a:gd name="connsiteX3" fmla="*/ 5606694 w 10941811"/>
              <a:gd name="connsiteY3" fmla="*/ 3790528 h 8759301"/>
              <a:gd name="connsiteX4" fmla="*/ 8077978 w 10941811"/>
              <a:gd name="connsiteY4" fmla="*/ 6056010 h 8759301"/>
              <a:gd name="connsiteX5" fmla="*/ 8976989 w 10941811"/>
              <a:gd name="connsiteY5" fmla="*/ 7629278 h 8759301"/>
              <a:gd name="connsiteX6" fmla="*/ 10941811 w 10941811"/>
              <a:gd name="connsiteY6" fmla="*/ 8759301 h 8759301"/>
              <a:gd name="connsiteX7" fmla="*/ 0 w 10941811"/>
              <a:gd name="connsiteY7" fmla="*/ 6748409 h 8759301"/>
              <a:gd name="connsiteX8" fmla="*/ 1221122 w 10941811"/>
              <a:gd name="connsiteY8" fmla="*/ 0 h 8759301"/>
              <a:gd name="connsiteX0" fmla="*/ 1221122 w 10941811"/>
              <a:gd name="connsiteY0" fmla="*/ 0 h 8759301"/>
              <a:gd name="connsiteX1" fmla="*/ 4226385 w 10941811"/>
              <a:gd name="connsiteY1" fmla="*/ 543801 h 8759301"/>
              <a:gd name="connsiteX2" fmla="*/ 4237796 w 10941811"/>
              <a:gd name="connsiteY2" fmla="*/ 554147 h 8759301"/>
              <a:gd name="connsiteX3" fmla="*/ 5606694 w 10941811"/>
              <a:gd name="connsiteY3" fmla="*/ 3790528 h 8759301"/>
              <a:gd name="connsiteX4" fmla="*/ 8077978 w 10941811"/>
              <a:gd name="connsiteY4" fmla="*/ 6056010 h 8759301"/>
              <a:gd name="connsiteX5" fmla="*/ 8976989 w 10941811"/>
              <a:gd name="connsiteY5" fmla="*/ 7629278 h 8759301"/>
              <a:gd name="connsiteX6" fmla="*/ 10941811 w 10941811"/>
              <a:gd name="connsiteY6" fmla="*/ 8759301 h 8759301"/>
              <a:gd name="connsiteX7" fmla="*/ 0 w 10941811"/>
              <a:gd name="connsiteY7" fmla="*/ 6748409 h 8759301"/>
              <a:gd name="connsiteX8" fmla="*/ 1221122 w 10941811"/>
              <a:gd name="connsiteY8" fmla="*/ 0 h 8759301"/>
              <a:gd name="connsiteX0" fmla="*/ 1221122 w 10941811"/>
              <a:gd name="connsiteY0" fmla="*/ 0 h 8759301"/>
              <a:gd name="connsiteX1" fmla="*/ 4226385 w 10941811"/>
              <a:gd name="connsiteY1" fmla="*/ 543801 h 8759301"/>
              <a:gd name="connsiteX2" fmla="*/ 4237796 w 10941811"/>
              <a:gd name="connsiteY2" fmla="*/ 554147 h 8759301"/>
              <a:gd name="connsiteX3" fmla="*/ 5606694 w 10941811"/>
              <a:gd name="connsiteY3" fmla="*/ 3790528 h 8759301"/>
              <a:gd name="connsiteX4" fmla="*/ 8077978 w 10941811"/>
              <a:gd name="connsiteY4" fmla="*/ 6056010 h 8759301"/>
              <a:gd name="connsiteX5" fmla="*/ 8976989 w 10941811"/>
              <a:gd name="connsiteY5" fmla="*/ 7629278 h 8759301"/>
              <a:gd name="connsiteX6" fmla="*/ 10941811 w 10941811"/>
              <a:gd name="connsiteY6" fmla="*/ 8759301 h 8759301"/>
              <a:gd name="connsiteX7" fmla="*/ 0 w 10941811"/>
              <a:gd name="connsiteY7" fmla="*/ 6748409 h 8759301"/>
              <a:gd name="connsiteX8" fmla="*/ 1221122 w 10941811"/>
              <a:gd name="connsiteY8" fmla="*/ 0 h 8759301"/>
              <a:gd name="connsiteX0" fmla="*/ 1221122 w 10941811"/>
              <a:gd name="connsiteY0" fmla="*/ 0 h 8759301"/>
              <a:gd name="connsiteX1" fmla="*/ 4226385 w 10941811"/>
              <a:gd name="connsiteY1" fmla="*/ 543801 h 8759301"/>
              <a:gd name="connsiteX2" fmla="*/ 4237796 w 10941811"/>
              <a:gd name="connsiteY2" fmla="*/ 554147 h 8759301"/>
              <a:gd name="connsiteX3" fmla="*/ 5606694 w 10941811"/>
              <a:gd name="connsiteY3" fmla="*/ 3790528 h 8759301"/>
              <a:gd name="connsiteX4" fmla="*/ 8077978 w 10941811"/>
              <a:gd name="connsiteY4" fmla="*/ 6056010 h 8759301"/>
              <a:gd name="connsiteX5" fmla="*/ 8976989 w 10941811"/>
              <a:gd name="connsiteY5" fmla="*/ 7629278 h 8759301"/>
              <a:gd name="connsiteX6" fmla="*/ 10941811 w 10941811"/>
              <a:gd name="connsiteY6" fmla="*/ 8759301 h 8759301"/>
              <a:gd name="connsiteX7" fmla="*/ 0 w 10941811"/>
              <a:gd name="connsiteY7" fmla="*/ 6748409 h 8759301"/>
              <a:gd name="connsiteX8" fmla="*/ 1221122 w 10941811"/>
              <a:gd name="connsiteY8" fmla="*/ 0 h 8759301"/>
              <a:gd name="connsiteX0" fmla="*/ 1221122 w 10941811"/>
              <a:gd name="connsiteY0" fmla="*/ 0 h 8759301"/>
              <a:gd name="connsiteX1" fmla="*/ 4226385 w 10941811"/>
              <a:gd name="connsiteY1" fmla="*/ 543801 h 8759301"/>
              <a:gd name="connsiteX2" fmla="*/ 4237796 w 10941811"/>
              <a:gd name="connsiteY2" fmla="*/ 554147 h 8759301"/>
              <a:gd name="connsiteX3" fmla="*/ 5606694 w 10941811"/>
              <a:gd name="connsiteY3" fmla="*/ 3790528 h 8759301"/>
              <a:gd name="connsiteX4" fmla="*/ 8077978 w 10941811"/>
              <a:gd name="connsiteY4" fmla="*/ 6056010 h 8759301"/>
              <a:gd name="connsiteX5" fmla="*/ 8976989 w 10941811"/>
              <a:gd name="connsiteY5" fmla="*/ 7629278 h 8759301"/>
              <a:gd name="connsiteX6" fmla="*/ 10941811 w 10941811"/>
              <a:gd name="connsiteY6" fmla="*/ 8759301 h 8759301"/>
              <a:gd name="connsiteX7" fmla="*/ 0 w 10941811"/>
              <a:gd name="connsiteY7" fmla="*/ 6748409 h 8759301"/>
              <a:gd name="connsiteX8" fmla="*/ 1221122 w 10941811"/>
              <a:gd name="connsiteY8" fmla="*/ 0 h 8759301"/>
              <a:gd name="connsiteX0" fmla="*/ 1221122 w 10941811"/>
              <a:gd name="connsiteY0" fmla="*/ 0 h 8759301"/>
              <a:gd name="connsiteX1" fmla="*/ 4226385 w 10941811"/>
              <a:gd name="connsiteY1" fmla="*/ 543801 h 8759301"/>
              <a:gd name="connsiteX2" fmla="*/ 4237796 w 10941811"/>
              <a:gd name="connsiteY2" fmla="*/ 554147 h 8759301"/>
              <a:gd name="connsiteX3" fmla="*/ 5606694 w 10941811"/>
              <a:gd name="connsiteY3" fmla="*/ 3790528 h 8759301"/>
              <a:gd name="connsiteX4" fmla="*/ 8077978 w 10941811"/>
              <a:gd name="connsiteY4" fmla="*/ 6056010 h 8759301"/>
              <a:gd name="connsiteX5" fmla="*/ 8976989 w 10941811"/>
              <a:gd name="connsiteY5" fmla="*/ 7629278 h 8759301"/>
              <a:gd name="connsiteX6" fmla="*/ 10941811 w 10941811"/>
              <a:gd name="connsiteY6" fmla="*/ 8759301 h 8759301"/>
              <a:gd name="connsiteX7" fmla="*/ 0 w 10941811"/>
              <a:gd name="connsiteY7" fmla="*/ 6748409 h 8759301"/>
              <a:gd name="connsiteX8" fmla="*/ 1221122 w 10941811"/>
              <a:gd name="connsiteY8" fmla="*/ 0 h 8759301"/>
              <a:gd name="connsiteX0" fmla="*/ 1221122 w 10941811"/>
              <a:gd name="connsiteY0" fmla="*/ 0 h 8759301"/>
              <a:gd name="connsiteX1" fmla="*/ 4226385 w 10941811"/>
              <a:gd name="connsiteY1" fmla="*/ 543801 h 8759301"/>
              <a:gd name="connsiteX2" fmla="*/ 4237796 w 10941811"/>
              <a:gd name="connsiteY2" fmla="*/ 554147 h 8759301"/>
              <a:gd name="connsiteX3" fmla="*/ 5606694 w 10941811"/>
              <a:gd name="connsiteY3" fmla="*/ 3790528 h 8759301"/>
              <a:gd name="connsiteX4" fmla="*/ 8077978 w 10941811"/>
              <a:gd name="connsiteY4" fmla="*/ 6056010 h 8759301"/>
              <a:gd name="connsiteX5" fmla="*/ 8985273 w 10941811"/>
              <a:gd name="connsiteY5" fmla="*/ 7754677 h 8759301"/>
              <a:gd name="connsiteX6" fmla="*/ 10941811 w 10941811"/>
              <a:gd name="connsiteY6" fmla="*/ 8759301 h 8759301"/>
              <a:gd name="connsiteX7" fmla="*/ 0 w 10941811"/>
              <a:gd name="connsiteY7" fmla="*/ 6748409 h 8759301"/>
              <a:gd name="connsiteX8" fmla="*/ 1221122 w 10941811"/>
              <a:gd name="connsiteY8" fmla="*/ 0 h 8759301"/>
              <a:gd name="connsiteX0" fmla="*/ 1221122 w 10941811"/>
              <a:gd name="connsiteY0" fmla="*/ 0 h 8759301"/>
              <a:gd name="connsiteX1" fmla="*/ 4226385 w 10941811"/>
              <a:gd name="connsiteY1" fmla="*/ 543801 h 8759301"/>
              <a:gd name="connsiteX2" fmla="*/ 4237796 w 10941811"/>
              <a:gd name="connsiteY2" fmla="*/ 554147 h 8759301"/>
              <a:gd name="connsiteX3" fmla="*/ 5606694 w 10941811"/>
              <a:gd name="connsiteY3" fmla="*/ 3790528 h 8759301"/>
              <a:gd name="connsiteX4" fmla="*/ 8077978 w 10941811"/>
              <a:gd name="connsiteY4" fmla="*/ 6056010 h 8759301"/>
              <a:gd name="connsiteX5" fmla="*/ 9023407 w 10941811"/>
              <a:gd name="connsiteY5" fmla="*/ 7715115 h 8759301"/>
              <a:gd name="connsiteX6" fmla="*/ 10941811 w 10941811"/>
              <a:gd name="connsiteY6" fmla="*/ 8759301 h 8759301"/>
              <a:gd name="connsiteX7" fmla="*/ 0 w 10941811"/>
              <a:gd name="connsiteY7" fmla="*/ 6748409 h 8759301"/>
              <a:gd name="connsiteX8" fmla="*/ 1221122 w 10941811"/>
              <a:gd name="connsiteY8" fmla="*/ 0 h 8759301"/>
              <a:gd name="connsiteX0" fmla="*/ 1221122 w 10941811"/>
              <a:gd name="connsiteY0" fmla="*/ 0 h 8759301"/>
              <a:gd name="connsiteX1" fmla="*/ 4226385 w 10941811"/>
              <a:gd name="connsiteY1" fmla="*/ 543801 h 8759301"/>
              <a:gd name="connsiteX2" fmla="*/ 4237796 w 10941811"/>
              <a:gd name="connsiteY2" fmla="*/ 554147 h 8759301"/>
              <a:gd name="connsiteX3" fmla="*/ 5606694 w 10941811"/>
              <a:gd name="connsiteY3" fmla="*/ 3790528 h 8759301"/>
              <a:gd name="connsiteX4" fmla="*/ 6632891 w 10941811"/>
              <a:gd name="connsiteY4" fmla="*/ 5825497 h 8759301"/>
              <a:gd name="connsiteX5" fmla="*/ 9023407 w 10941811"/>
              <a:gd name="connsiteY5" fmla="*/ 7715115 h 8759301"/>
              <a:gd name="connsiteX6" fmla="*/ 10941811 w 10941811"/>
              <a:gd name="connsiteY6" fmla="*/ 8759301 h 8759301"/>
              <a:gd name="connsiteX7" fmla="*/ 0 w 10941811"/>
              <a:gd name="connsiteY7" fmla="*/ 6748409 h 8759301"/>
              <a:gd name="connsiteX8" fmla="*/ 1221122 w 10941811"/>
              <a:gd name="connsiteY8" fmla="*/ 0 h 8759301"/>
              <a:gd name="connsiteX0" fmla="*/ 1221122 w 10941811"/>
              <a:gd name="connsiteY0" fmla="*/ 0 h 8759301"/>
              <a:gd name="connsiteX1" fmla="*/ 4226385 w 10941811"/>
              <a:gd name="connsiteY1" fmla="*/ 543801 h 8759301"/>
              <a:gd name="connsiteX2" fmla="*/ 4237796 w 10941811"/>
              <a:gd name="connsiteY2" fmla="*/ 554147 h 8759301"/>
              <a:gd name="connsiteX3" fmla="*/ 5606694 w 10941811"/>
              <a:gd name="connsiteY3" fmla="*/ 3790528 h 8759301"/>
              <a:gd name="connsiteX4" fmla="*/ 6632891 w 10941811"/>
              <a:gd name="connsiteY4" fmla="*/ 5825497 h 8759301"/>
              <a:gd name="connsiteX5" fmla="*/ 10260684 w 10941811"/>
              <a:gd name="connsiteY5" fmla="*/ 7211088 h 8759301"/>
              <a:gd name="connsiteX6" fmla="*/ 10941811 w 10941811"/>
              <a:gd name="connsiteY6" fmla="*/ 8759301 h 8759301"/>
              <a:gd name="connsiteX7" fmla="*/ 0 w 10941811"/>
              <a:gd name="connsiteY7" fmla="*/ 6748409 h 8759301"/>
              <a:gd name="connsiteX8" fmla="*/ 1221122 w 10941811"/>
              <a:gd name="connsiteY8" fmla="*/ 0 h 8759301"/>
              <a:gd name="connsiteX0" fmla="*/ 1221122 w 10941811"/>
              <a:gd name="connsiteY0" fmla="*/ 0 h 8759301"/>
              <a:gd name="connsiteX1" fmla="*/ 4226385 w 10941811"/>
              <a:gd name="connsiteY1" fmla="*/ 543801 h 8759301"/>
              <a:gd name="connsiteX2" fmla="*/ 4237796 w 10941811"/>
              <a:gd name="connsiteY2" fmla="*/ 554147 h 8759301"/>
              <a:gd name="connsiteX3" fmla="*/ 5606694 w 10941811"/>
              <a:gd name="connsiteY3" fmla="*/ 3790528 h 8759301"/>
              <a:gd name="connsiteX4" fmla="*/ 6632891 w 10941811"/>
              <a:gd name="connsiteY4" fmla="*/ 5825497 h 8759301"/>
              <a:gd name="connsiteX5" fmla="*/ 10394223 w 10941811"/>
              <a:gd name="connsiteY5" fmla="*/ 7157815 h 8759301"/>
              <a:gd name="connsiteX6" fmla="*/ 10941811 w 10941811"/>
              <a:gd name="connsiteY6" fmla="*/ 8759301 h 8759301"/>
              <a:gd name="connsiteX7" fmla="*/ 0 w 10941811"/>
              <a:gd name="connsiteY7" fmla="*/ 6748409 h 8759301"/>
              <a:gd name="connsiteX8" fmla="*/ 1221122 w 10941811"/>
              <a:gd name="connsiteY8" fmla="*/ 0 h 8759301"/>
              <a:gd name="connsiteX0" fmla="*/ 126380 w 10941811"/>
              <a:gd name="connsiteY0" fmla="*/ 0 h 8957395"/>
              <a:gd name="connsiteX1" fmla="*/ 4226385 w 10941811"/>
              <a:gd name="connsiteY1" fmla="*/ 741895 h 8957395"/>
              <a:gd name="connsiteX2" fmla="*/ 4237796 w 10941811"/>
              <a:gd name="connsiteY2" fmla="*/ 752241 h 8957395"/>
              <a:gd name="connsiteX3" fmla="*/ 5606694 w 10941811"/>
              <a:gd name="connsiteY3" fmla="*/ 3988622 h 8957395"/>
              <a:gd name="connsiteX4" fmla="*/ 6632891 w 10941811"/>
              <a:gd name="connsiteY4" fmla="*/ 6023591 h 8957395"/>
              <a:gd name="connsiteX5" fmla="*/ 10394223 w 10941811"/>
              <a:gd name="connsiteY5" fmla="*/ 7355909 h 8957395"/>
              <a:gd name="connsiteX6" fmla="*/ 10941811 w 10941811"/>
              <a:gd name="connsiteY6" fmla="*/ 8957395 h 8957395"/>
              <a:gd name="connsiteX7" fmla="*/ 0 w 10941811"/>
              <a:gd name="connsiteY7" fmla="*/ 6946503 h 8957395"/>
              <a:gd name="connsiteX8" fmla="*/ 126380 w 10941811"/>
              <a:gd name="connsiteY8" fmla="*/ 0 h 8957395"/>
              <a:gd name="connsiteX0" fmla="*/ 1263398 w 12078829"/>
              <a:gd name="connsiteY0" fmla="*/ 0 h 8957395"/>
              <a:gd name="connsiteX1" fmla="*/ 5363403 w 12078829"/>
              <a:gd name="connsiteY1" fmla="*/ 741895 h 8957395"/>
              <a:gd name="connsiteX2" fmla="*/ 5374814 w 12078829"/>
              <a:gd name="connsiteY2" fmla="*/ 752241 h 8957395"/>
              <a:gd name="connsiteX3" fmla="*/ 6743712 w 12078829"/>
              <a:gd name="connsiteY3" fmla="*/ 3988622 h 8957395"/>
              <a:gd name="connsiteX4" fmla="*/ 7769909 w 12078829"/>
              <a:gd name="connsiteY4" fmla="*/ 6023591 h 8957395"/>
              <a:gd name="connsiteX5" fmla="*/ 11531241 w 12078829"/>
              <a:gd name="connsiteY5" fmla="*/ 7355909 h 8957395"/>
              <a:gd name="connsiteX6" fmla="*/ 12078829 w 12078829"/>
              <a:gd name="connsiteY6" fmla="*/ 8957395 h 8957395"/>
              <a:gd name="connsiteX7" fmla="*/ 0 w 12078829"/>
              <a:gd name="connsiteY7" fmla="*/ 6725273 h 8957395"/>
              <a:gd name="connsiteX8" fmla="*/ 1263398 w 12078829"/>
              <a:gd name="connsiteY8" fmla="*/ 0 h 8957395"/>
              <a:gd name="connsiteX0" fmla="*/ 1263398 w 12078829"/>
              <a:gd name="connsiteY0" fmla="*/ 0 h 8957395"/>
              <a:gd name="connsiteX1" fmla="*/ 5363403 w 12078829"/>
              <a:gd name="connsiteY1" fmla="*/ 741895 h 8957395"/>
              <a:gd name="connsiteX2" fmla="*/ 5374814 w 12078829"/>
              <a:gd name="connsiteY2" fmla="*/ 752241 h 8957395"/>
              <a:gd name="connsiteX3" fmla="*/ 6743712 w 12078829"/>
              <a:gd name="connsiteY3" fmla="*/ 3988622 h 8957395"/>
              <a:gd name="connsiteX4" fmla="*/ 7769909 w 12078829"/>
              <a:gd name="connsiteY4" fmla="*/ 6023591 h 8957395"/>
              <a:gd name="connsiteX5" fmla="*/ 11531241 w 12078829"/>
              <a:gd name="connsiteY5" fmla="*/ 7355909 h 8957395"/>
              <a:gd name="connsiteX6" fmla="*/ 12078829 w 12078829"/>
              <a:gd name="connsiteY6" fmla="*/ 8957395 h 8957395"/>
              <a:gd name="connsiteX7" fmla="*/ 0 w 12078829"/>
              <a:gd name="connsiteY7" fmla="*/ 6725273 h 8957395"/>
              <a:gd name="connsiteX8" fmla="*/ 1263398 w 12078829"/>
              <a:gd name="connsiteY8" fmla="*/ 0 h 8957395"/>
              <a:gd name="connsiteX0" fmla="*/ 1263398 w 12078829"/>
              <a:gd name="connsiteY0" fmla="*/ 0 h 8957395"/>
              <a:gd name="connsiteX1" fmla="*/ 5363403 w 12078829"/>
              <a:gd name="connsiteY1" fmla="*/ 741895 h 8957395"/>
              <a:gd name="connsiteX2" fmla="*/ 5374814 w 12078829"/>
              <a:gd name="connsiteY2" fmla="*/ 752241 h 8957395"/>
              <a:gd name="connsiteX3" fmla="*/ 6743712 w 12078829"/>
              <a:gd name="connsiteY3" fmla="*/ 3988622 h 8957395"/>
              <a:gd name="connsiteX4" fmla="*/ 7769909 w 12078829"/>
              <a:gd name="connsiteY4" fmla="*/ 6023591 h 8957395"/>
              <a:gd name="connsiteX5" fmla="*/ 11531241 w 12078829"/>
              <a:gd name="connsiteY5" fmla="*/ 7355909 h 8957395"/>
              <a:gd name="connsiteX6" fmla="*/ 12078829 w 12078829"/>
              <a:gd name="connsiteY6" fmla="*/ 8957395 h 8957395"/>
              <a:gd name="connsiteX7" fmla="*/ 0 w 12078829"/>
              <a:gd name="connsiteY7" fmla="*/ 6725273 h 8957395"/>
              <a:gd name="connsiteX8" fmla="*/ 1263398 w 12078829"/>
              <a:gd name="connsiteY8" fmla="*/ 0 h 8957395"/>
              <a:gd name="connsiteX0" fmla="*/ 1263398 w 12078829"/>
              <a:gd name="connsiteY0" fmla="*/ 0 h 8957395"/>
              <a:gd name="connsiteX1" fmla="*/ 5363403 w 12078829"/>
              <a:gd name="connsiteY1" fmla="*/ 741895 h 8957395"/>
              <a:gd name="connsiteX2" fmla="*/ 5374814 w 12078829"/>
              <a:gd name="connsiteY2" fmla="*/ 752241 h 8957395"/>
              <a:gd name="connsiteX3" fmla="*/ 6513338 w 12078829"/>
              <a:gd name="connsiteY3" fmla="*/ 3977911 h 8957395"/>
              <a:gd name="connsiteX4" fmla="*/ 7769909 w 12078829"/>
              <a:gd name="connsiteY4" fmla="*/ 6023591 h 8957395"/>
              <a:gd name="connsiteX5" fmla="*/ 11531241 w 12078829"/>
              <a:gd name="connsiteY5" fmla="*/ 7355909 h 8957395"/>
              <a:gd name="connsiteX6" fmla="*/ 12078829 w 12078829"/>
              <a:gd name="connsiteY6" fmla="*/ 8957395 h 8957395"/>
              <a:gd name="connsiteX7" fmla="*/ 0 w 12078829"/>
              <a:gd name="connsiteY7" fmla="*/ 6725273 h 8957395"/>
              <a:gd name="connsiteX8" fmla="*/ 1263398 w 12078829"/>
              <a:gd name="connsiteY8" fmla="*/ 0 h 8957395"/>
              <a:gd name="connsiteX0" fmla="*/ 1263398 w 12078829"/>
              <a:gd name="connsiteY0" fmla="*/ 0 h 8957395"/>
              <a:gd name="connsiteX1" fmla="*/ 5363403 w 12078829"/>
              <a:gd name="connsiteY1" fmla="*/ 741895 h 8957395"/>
              <a:gd name="connsiteX2" fmla="*/ 5374814 w 12078829"/>
              <a:gd name="connsiteY2" fmla="*/ 752241 h 8957395"/>
              <a:gd name="connsiteX3" fmla="*/ 6513338 w 12078829"/>
              <a:gd name="connsiteY3" fmla="*/ 3977911 h 8957395"/>
              <a:gd name="connsiteX4" fmla="*/ 7769909 w 12078829"/>
              <a:gd name="connsiteY4" fmla="*/ 6023591 h 8957395"/>
              <a:gd name="connsiteX5" fmla="*/ 11531241 w 12078829"/>
              <a:gd name="connsiteY5" fmla="*/ 7355909 h 8957395"/>
              <a:gd name="connsiteX6" fmla="*/ 12078829 w 12078829"/>
              <a:gd name="connsiteY6" fmla="*/ 8957395 h 8957395"/>
              <a:gd name="connsiteX7" fmla="*/ 0 w 12078829"/>
              <a:gd name="connsiteY7" fmla="*/ 6725273 h 8957395"/>
              <a:gd name="connsiteX8" fmla="*/ 1263398 w 12078829"/>
              <a:gd name="connsiteY8" fmla="*/ 0 h 8957395"/>
              <a:gd name="connsiteX0" fmla="*/ 1263398 w 12078829"/>
              <a:gd name="connsiteY0" fmla="*/ 0 h 8957395"/>
              <a:gd name="connsiteX1" fmla="*/ 5363403 w 12078829"/>
              <a:gd name="connsiteY1" fmla="*/ 741895 h 8957395"/>
              <a:gd name="connsiteX2" fmla="*/ 5374814 w 12078829"/>
              <a:gd name="connsiteY2" fmla="*/ 752241 h 8957395"/>
              <a:gd name="connsiteX3" fmla="*/ 6513338 w 12078829"/>
              <a:gd name="connsiteY3" fmla="*/ 3977911 h 8957395"/>
              <a:gd name="connsiteX4" fmla="*/ 7949867 w 12078829"/>
              <a:gd name="connsiteY4" fmla="*/ 6056155 h 8957395"/>
              <a:gd name="connsiteX5" fmla="*/ 11531241 w 12078829"/>
              <a:gd name="connsiteY5" fmla="*/ 7355909 h 8957395"/>
              <a:gd name="connsiteX6" fmla="*/ 12078829 w 12078829"/>
              <a:gd name="connsiteY6" fmla="*/ 8957395 h 8957395"/>
              <a:gd name="connsiteX7" fmla="*/ 0 w 12078829"/>
              <a:gd name="connsiteY7" fmla="*/ 6725273 h 8957395"/>
              <a:gd name="connsiteX8" fmla="*/ 1263398 w 12078829"/>
              <a:gd name="connsiteY8" fmla="*/ 0 h 8957395"/>
              <a:gd name="connsiteX0" fmla="*/ 1271539 w 12086970"/>
              <a:gd name="connsiteY0" fmla="*/ 0 h 8957395"/>
              <a:gd name="connsiteX1" fmla="*/ 5371544 w 12086970"/>
              <a:gd name="connsiteY1" fmla="*/ 741895 h 8957395"/>
              <a:gd name="connsiteX2" fmla="*/ 5382955 w 12086970"/>
              <a:gd name="connsiteY2" fmla="*/ 752241 h 8957395"/>
              <a:gd name="connsiteX3" fmla="*/ 6521479 w 12086970"/>
              <a:gd name="connsiteY3" fmla="*/ 3977911 h 8957395"/>
              <a:gd name="connsiteX4" fmla="*/ 7958008 w 12086970"/>
              <a:gd name="connsiteY4" fmla="*/ 6056155 h 8957395"/>
              <a:gd name="connsiteX5" fmla="*/ 11539382 w 12086970"/>
              <a:gd name="connsiteY5" fmla="*/ 7355909 h 8957395"/>
              <a:gd name="connsiteX6" fmla="*/ 12086970 w 12086970"/>
              <a:gd name="connsiteY6" fmla="*/ 8957395 h 8957395"/>
              <a:gd name="connsiteX7" fmla="*/ 0 w 12086970"/>
              <a:gd name="connsiteY7" fmla="*/ 6770263 h 8957395"/>
              <a:gd name="connsiteX8" fmla="*/ 1271539 w 12086970"/>
              <a:gd name="connsiteY8" fmla="*/ 0 h 8957395"/>
              <a:gd name="connsiteX0" fmla="*/ 1271539 w 12086970"/>
              <a:gd name="connsiteY0" fmla="*/ 0 h 8957395"/>
              <a:gd name="connsiteX1" fmla="*/ 5371544 w 12086970"/>
              <a:gd name="connsiteY1" fmla="*/ 741895 h 8957395"/>
              <a:gd name="connsiteX2" fmla="*/ 5382955 w 12086970"/>
              <a:gd name="connsiteY2" fmla="*/ 752241 h 8957395"/>
              <a:gd name="connsiteX3" fmla="*/ 6710289 w 12086970"/>
              <a:gd name="connsiteY3" fmla="*/ 3191239 h 8957395"/>
              <a:gd name="connsiteX4" fmla="*/ 7958008 w 12086970"/>
              <a:gd name="connsiteY4" fmla="*/ 6056155 h 8957395"/>
              <a:gd name="connsiteX5" fmla="*/ 11539382 w 12086970"/>
              <a:gd name="connsiteY5" fmla="*/ 7355909 h 8957395"/>
              <a:gd name="connsiteX6" fmla="*/ 12086970 w 12086970"/>
              <a:gd name="connsiteY6" fmla="*/ 8957395 h 8957395"/>
              <a:gd name="connsiteX7" fmla="*/ 0 w 12086970"/>
              <a:gd name="connsiteY7" fmla="*/ 6770263 h 8957395"/>
              <a:gd name="connsiteX8" fmla="*/ 1271539 w 12086970"/>
              <a:gd name="connsiteY8" fmla="*/ 0 h 8957395"/>
              <a:gd name="connsiteX0" fmla="*/ 1271539 w 12086970"/>
              <a:gd name="connsiteY0" fmla="*/ 0 h 8957395"/>
              <a:gd name="connsiteX1" fmla="*/ 5371544 w 12086970"/>
              <a:gd name="connsiteY1" fmla="*/ 741895 h 8957395"/>
              <a:gd name="connsiteX2" fmla="*/ 5382955 w 12086970"/>
              <a:gd name="connsiteY2" fmla="*/ 752241 h 8957395"/>
              <a:gd name="connsiteX3" fmla="*/ 6710289 w 12086970"/>
              <a:gd name="connsiteY3" fmla="*/ 3191239 h 8957395"/>
              <a:gd name="connsiteX4" fmla="*/ 7958008 w 12086970"/>
              <a:gd name="connsiteY4" fmla="*/ 6056155 h 8957395"/>
              <a:gd name="connsiteX5" fmla="*/ 11539382 w 12086970"/>
              <a:gd name="connsiteY5" fmla="*/ 7355909 h 8957395"/>
              <a:gd name="connsiteX6" fmla="*/ 12086970 w 12086970"/>
              <a:gd name="connsiteY6" fmla="*/ 8957395 h 8957395"/>
              <a:gd name="connsiteX7" fmla="*/ 0 w 12086970"/>
              <a:gd name="connsiteY7" fmla="*/ 6770263 h 8957395"/>
              <a:gd name="connsiteX8" fmla="*/ 1271539 w 12086970"/>
              <a:gd name="connsiteY8" fmla="*/ 0 h 8957395"/>
              <a:gd name="connsiteX0" fmla="*/ 1271539 w 12086970"/>
              <a:gd name="connsiteY0" fmla="*/ 0 h 8957395"/>
              <a:gd name="connsiteX1" fmla="*/ 5371544 w 12086970"/>
              <a:gd name="connsiteY1" fmla="*/ 741895 h 8957395"/>
              <a:gd name="connsiteX2" fmla="*/ 5382955 w 12086970"/>
              <a:gd name="connsiteY2" fmla="*/ 752241 h 8957395"/>
              <a:gd name="connsiteX3" fmla="*/ 6615882 w 12086970"/>
              <a:gd name="connsiteY3" fmla="*/ 2771482 h 8957395"/>
              <a:gd name="connsiteX4" fmla="*/ 7958008 w 12086970"/>
              <a:gd name="connsiteY4" fmla="*/ 6056155 h 8957395"/>
              <a:gd name="connsiteX5" fmla="*/ 11539382 w 12086970"/>
              <a:gd name="connsiteY5" fmla="*/ 7355909 h 8957395"/>
              <a:gd name="connsiteX6" fmla="*/ 12086970 w 12086970"/>
              <a:gd name="connsiteY6" fmla="*/ 8957395 h 8957395"/>
              <a:gd name="connsiteX7" fmla="*/ 0 w 12086970"/>
              <a:gd name="connsiteY7" fmla="*/ 6770263 h 8957395"/>
              <a:gd name="connsiteX8" fmla="*/ 1271539 w 12086970"/>
              <a:gd name="connsiteY8" fmla="*/ 0 h 8957395"/>
              <a:gd name="connsiteX0" fmla="*/ 1271539 w 12086970"/>
              <a:gd name="connsiteY0" fmla="*/ 0 h 8957395"/>
              <a:gd name="connsiteX1" fmla="*/ 5371544 w 12086970"/>
              <a:gd name="connsiteY1" fmla="*/ 741895 h 8957395"/>
              <a:gd name="connsiteX2" fmla="*/ 5382955 w 12086970"/>
              <a:gd name="connsiteY2" fmla="*/ 752241 h 8957395"/>
              <a:gd name="connsiteX3" fmla="*/ 6365084 w 12086970"/>
              <a:gd name="connsiteY3" fmla="*/ 2788050 h 8957395"/>
              <a:gd name="connsiteX4" fmla="*/ 7958008 w 12086970"/>
              <a:gd name="connsiteY4" fmla="*/ 6056155 h 8957395"/>
              <a:gd name="connsiteX5" fmla="*/ 11539382 w 12086970"/>
              <a:gd name="connsiteY5" fmla="*/ 7355909 h 8957395"/>
              <a:gd name="connsiteX6" fmla="*/ 12086970 w 12086970"/>
              <a:gd name="connsiteY6" fmla="*/ 8957395 h 8957395"/>
              <a:gd name="connsiteX7" fmla="*/ 0 w 12086970"/>
              <a:gd name="connsiteY7" fmla="*/ 6770263 h 8957395"/>
              <a:gd name="connsiteX8" fmla="*/ 1271539 w 12086970"/>
              <a:gd name="connsiteY8" fmla="*/ 0 h 8957395"/>
              <a:gd name="connsiteX0" fmla="*/ 1271539 w 12086970"/>
              <a:gd name="connsiteY0" fmla="*/ 0 h 8957395"/>
              <a:gd name="connsiteX1" fmla="*/ 5371544 w 12086970"/>
              <a:gd name="connsiteY1" fmla="*/ 741895 h 8957395"/>
              <a:gd name="connsiteX2" fmla="*/ 5382955 w 12086970"/>
              <a:gd name="connsiteY2" fmla="*/ 752241 h 8957395"/>
              <a:gd name="connsiteX3" fmla="*/ 6320094 w 12086970"/>
              <a:gd name="connsiteY3" fmla="*/ 2779910 h 8957395"/>
              <a:gd name="connsiteX4" fmla="*/ 7958008 w 12086970"/>
              <a:gd name="connsiteY4" fmla="*/ 6056155 h 8957395"/>
              <a:gd name="connsiteX5" fmla="*/ 11539382 w 12086970"/>
              <a:gd name="connsiteY5" fmla="*/ 7355909 h 8957395"/>
              <a:gd name="connsiteX6" fmla="*/ 12086970 w 12086970"/>
              <a:gd name="connsiteY6" fmla="*/ 8957395 h 8957395"/>
              <a:gd name="connsiteX7" fmla="*/ 0 w 12086970"/>
              <a:gd name="connsiteY7" fmla="*/ 6770263 h 8957395"/>
              <a:gd name="connsiteX8" fmla="*/ 1271539 w 12086970"/>
              <a:gd name="connsiteY8" fmla="*/ 0 h 8957395"/>
              <a:gd name="connsiteX0" fmla="*/ 1271539 w 12086970"/>
              <a:gd name="connsiteY0" fmla="*/ 0 h 8957395"/>
              <a:gd name="connsiteX1" fmla="*/ 5371544 w 12086970"/>
              <a:gd name="connsiteY1" fmla="*/ 741895 h 8957395"/>
              <a:gd name="connsiteX2" fmla="*/ 5382955 w 12086970"/>
              <a:gd name="connsiteY2" fmla="*/ 752241 h 8957395"/>
              <a:gd name="connsiteX3" fmla="*/ 6320094 w 12086970"/>
              <a:gd name="connsiteY3" fmla="*/ 2779910 h 8957395"/>
              <a:gd name="connsiteX4" fmla="*/ 7958008 w 12086970"/>
              <a:gd name="connsiteY4" fmla="*/ 6056155 h 8957395"/>
              <a:gd name="connsiteX5" fmla="*/ 11539382 w 12086970"/>
              <a:gd name="connsiteY5" fmla="*/ 7355909 h 8957395"/>
              <a:gd name="connsiteX6" fmla="*/ 12086970 w 12086970"/>
              <a:gd name="connsiteY6" fmla="*/ 8957395 h 8957395"/>
              <a:gd name="connsiteX7" fmla="*/ 0 w 12086970"/>
              <a:gd name="connsiteY7" fmla="*/ 6770263 h 8957395"/>
              <a:gd name="connsiteX8" fmla="*/ 1271539 w 12086970"/>
              <a:gd name="connsiteY8" fmla="*/ 0 h 8957395"/>
              <a:gd name="connsiteX0" fmla="*/ 1271539 w 12086970"/>
              <a:gd name="connsiteY0" fmla="*/ 0 h 8957395"/>
              <a:gd name="connsiteX1" fmla="*/ 5371544 w 12086970"/>
              <a:gd name="connsiteY1" fmla="*/ 741895 h 8957395"/>
              <a:gd name="connsiteX2" fmla="*/ 5382955 w 12086970"/>
              <a:gd name="connsiteY2" fmla="*/ 752241 h 8957395"/>
              <a:gd name="connsiteX3" fmla="*/ 6320094 w 12086970"/>
              <a:gd name="connsiteY3" fmla="*/ 2779910 h 8957395"/>
              <a:gd name="connsiteX4" fmla="*/ 7958008 w 12086970"/>
              <a:gd name="connsiteY4" fmla="*/ 6056155 h 8957395"/>
              <a:gd name="connsiteX5" fmla="*/ 11539382 w 12086970"/>
              <a:gd name="connsiteY5" fmla="*/ 7355909 h 8957395"/>
              <a:gd name="connsiteX6" fmla="*/ 12086970 w 12086970"/>
              <a:gd name="connsiteY6" fmla="*/ 8957395 h 8957395"/>
              <a:gd name="connsiteX7" fmla="*/ 0 w 12086970"/>
              <a:gd name="connsiteY7" fmla="*/ 6770263 h 8957395"/>
              <a:gd name="connsiteX8" fmla="*/ 1271539 w 12086970"/>
              <a:gd name="connsiteY8" fmla="*/ 0 h 8957395"/>
              <a:gd name="connsiteX0" fmla="*/ 1271539 w 12086970"/>
              <a:gd name="connsiteY0" fmla="*/ 0 h 8957395"/>
              <a:gd name="connsiteX1" fmla="*/ 5371544 w 12086970"/>
              <a:gd name="connsiteY1" fmla="*/ 741895 h 8957395"/>
              <a:gd name="connsiteX2" fmla="*/ 5382955 w 12086970"/>
              <a:gd name="connsiteY2" fmla="*/ 752241 h 8957395"/>
              <a:gd name="connsiteX3" fmla="*/ 6239971 w 12086970"/>
              <a:gd name="connsiteY3" fmla="*/ 3137111 h 8957395"/>
              <a:gd name="connsiteX4" fmla="*/ 7958008 w 12086970"/>
              <a:gd name="connsiteY4" fmla="*/ 6056155 h 8957395"/>
              <a:gd name="connsiteX5" fmla="*/ 11539382 w 12086970"/>
              <a:gd name="connsiteY5" fmla="*/ 7355909 h 8957395"/>
              <a:gd name="connsiteX6" fmla="*/ 12086970 w 12086970"/>
              <a:gd name="connsiteY6" fmla="*/ 8957395 h 8957395"/>
              <a:gd name="connsiteX7" fmla="*/ 0 w 12086970"/>
              <a:gd name="connsiteY7" fmla="*/ 6770263 h 8957395"/>
              <a:gd name="connsiteX8" fmla="*/ 1271539 w 12086970"/>
              <a:gd name="connsiteY8" fmla="*/ 0 h 8957395"/>
              <a:gd name="connsiteX0" fmla="*/ 1271539 w 12086970"/>
              <a:gd name="connsiteY0" fmla="*/ 0 h 8957395"/>
              <a:gd name="connsiteX1" fmla="*/ 5371544 w 12086970"/>
              <a:gd name="connsiteY1" fmla="*/ 741895 h 8957395"/>
              <a:gd name="connsiteX2" fmla="*/ 5382955 w 12086970"/>
              <a:gd name="connsiteY2" fmla="*/ 752241 h 8957395"/>
              <a:gd name="connsiteX3" fmla="*/ 6239971 w 12086970"/>
              <a:gd name="connsiteY3" fmla="*/ 3137111 h 8957395"/>
              <a:gd name="connsiteX4" fmla="*/ 7958008 w 12086970"/>
              <a:gd name="connsiteY4" fmla="*/ 6056155 h 8957395"/>
              <a:gd name="connsiteX5" fmla="*/ 11539382 w 12086970"/>
              <a:gd name="connsiteY5" fmla="*/ 7355909 h 8957395"/>
              <a:gd name="connsiteX6" fmla="*/ 12086970 w 12086970"/>
              <a:gd name="connsiteY6" fmla="*/ 8957395 h 8957395"/>
              <a:gd name="connsiteX7" fmla="*/ 0 w 12086970"/>
              <a:gd name="connsiteY7" fmla="*/ 6770263 h 8957395"/>
              <a:gd name="connsiteX8" fmla="*/ 1271539 w 12086970"/>
              <a:gd name="connsiteY8" fmla="*/ 0 h 8957395"/>
              <a:gd name="connsiteX0" fmla="*/ 1271539 w 12086970"/>
              <a:gd name="connsiteY0" fmla="*/ 0 h 8957395"/>
              <a:gd name="connsiteX1" fmla="*/ 5371544 w 12086970"/>
              <a:gd name="connsiteY1" fmla="*/ 741895 h 8957395"/>
              <a:gd name="connsiteX2" fmla="*/ 5382955 w 12086970"/>
              <a:gd name="connsiteY2" fmla="*/ 752241 h 8957395"/>
              <a:gd name="connsiteX3" fmla="*/ 6661941 w 12086970"/>
              <a:gd name="connsiteY3" fmla="*/ 3213467 h 8957395"/>
              <a:gd name="connsiteX4" fmla="*/ 7958008 w 12086970"/>
              <a:gd name="connsiteY4" fmla="*/ 6056155 h 8957395"/>
              <a:gd name="connsiteX5" fmla="*/ 11539382 w 12086970"/>
              <a:gd name="connsiteY5" fmla="*/ 7355909 h 8957395"/>
              <a:gd name="connsiteX6" fmla="*/ 12086970 w 12086970"/>
              <a:gd name="connsiteY6" fmla="*/ 8957395 h 8957395"/>
              <a:gd name="connsiteX7" fmla="*/ 0 w 12086970"/>
              <a:gd name="connsiteY7" fmla="*/ 6770263 h 8957395"/>
              <a:gd name="connsiteX8" fmla="*/ 1271539 w 12086970"/>
              <a:gd name="connsiteY8" fmla="*/ 0 h 8957395"/>
              <a:gd name="connsiteX0" fmla="*/ 1271539 w 12086970"/>
              <a:gd name="connsiteY0" fmla="*/ 0 h 8957395"/>
              <a:gd name="connsiteX1" fmla="*/ 5371544 w 12086970"/>
              <a:gd name="connsiteY1" fmla="*/ 741895 h 8957395"/>
              <a:gd name="connsiteX2" fmla="*/ 5382955 w 12086970"/>
              <a:gd name="connsiteY2" fmla="*/ 752241 h 8957395"/>
              <a:gd name="connsiteX3" fmla="*/ 6661941 w 12086970"/>
              <a:gd name="connsiteY3" fmla="*/ 3213467 h 8957395"/>
              <a:gd name="connsiteX4" fmla="*/ 7958008 w 12086970"/>
              <a:gd name="connsiteY4" fmla="*/ 6056155 h 8957395"/>
              <a:gd name="connsiteX5" fmla="*/ 11539382 w 12086970"/>
              <a:gd name="connsiteY5" fmla="*/ 7355909 h 8957395"/>
              <a:gd name="connsiteX6" fmla="*/ 12086970 w 12086970"/>
              <a:gd name="connsiteY6" fmla="*/ 8957395 h 8957395"/>
              <a:gd name="connsiteX7" fmla="*/ 0 w 12086970"/>
              <a:gd name="connsiteY7" fmla="*/ 6770263 h 8957395"/>
              <a:gd name="connsiteX8" fmla="*/ 1271539 w 12086970"/>
              <a:gd name="connsiteY8" fmla="*/ 0 h 8957395"/>
              <a:gd name="connsiteX0" fmla="*/ 1271539 w 12086970"/>
              <a:gd name="connsiteY0" fmla="*/ 0 h 8957395"/>
              <a:gd name="connsiteX1" fmla="*/ 5371544 w 12086970"/>
              <a:gd name="connsiteY1" fmla="*/ 741895 h 8957395"/>
              <a:gd name="connsiteX2" fmla="*/ 5382955 w 12086970"/>
              <a:gd name="connsiteY2" fmla="*/ 752241 h 8957395"/>
              <a:gd name="connsiteX3" fmla="*/ 6661941 w 12086970"/>
              <a:gd name="connsiteY3" fmla="*/ 3213467 h 8957395"/>
              <a:gd name="connsiteX4" fmla="*/ 7958008 w 12086970"/>
              <a:gd name="connsiteY4" fmla="*/ 6056155 h 8957395"/>
              <a:gd name="connsiteX5" fmla="*/ 11539382 w 12086970"/>
              <a:gd name="connsiteY5" fmla="*/ 7355909 h 8957395"/>
              <a:gd name="connsiteX6" fmla="*/ 12086970 w 12086970"/>
              <a:gd name="connsiteY6" fmla="*/ 8957395 h 8957395"/>
              <a:gd name="connsiteX7" fmla="*/ 0 w 12086970"/>
              <a:gd name="connsiteY7" fmla="*/ 6770263 h 8957395"/>
              <a:gd name="connsiteX8" fmla="*/ 1271539 w 12086970"/>
              <a:gd name="connsiteY8" fmla="*/ 0 h 8957395"/>
              <a:gd name="connsiteX0" fmla="*/ 1271539 w 11628614"/>
              <a:gd name="connsiteY0" fmla="*/ 0 h 7456723"/>
              <a:gd name="connsiteX1" fmla="*/ 5371544 w 11628614"/>
              <a:gd name="connsiteY1" fmla="*/ 741895 h 7456723"/>
              <a:gd name="connsiteX2" fmla="*/ 5382955 w 11628614"/>
              <a:gd name="connsiteY2" fmla="*/ 752241 h 7456723"/>
              <a:gd name="connsiteX3" fmla="*/ 6661941 w 11628614"/>
              <a:gd name="connsiteY3" fmla="*/ 3213467 h 7456723"/>
              <a:gd name="connsiteX4" fmla="*/ 7958008 w 11628614"/>
              <a:gd name="connsiteY4" fmla="*/ 6056155 h 7456723"/>
              <a:gd name="connsiteX5" fmla="*/ 11539382 w 11628614"/>
              <a:gd name="connsiteY5" fmla="*/ 7355909 h 7456723"/>
              <a:gd name="connsiteX6" fmla="*/ 3850722 w 11628614"/>
              <a:gd name="connsiteY6" fmla="*/ 7456723 h 7456723"/>
              <a:gd name="connsiteX7" fmla="*/ 0 w 11628614"/>
              <a:gd name="connsiteY7" fmla="*/ 6770263 h 7456723"/>
              <a:gd name="connsiteX8" fmla="*/ 1271539 w 11628614"/>
              <a:gd name="connsiteY8" fmla="*/ 0 h 7456723"/>
              <a:gd name="connsiteX0" fmla="*/ 1271539 w 8004105"/>
              <a:gd name="connsiteY0" fmla="*/ 0 h 7456723"/>
              <a:gd name="connsiteX1" fmla="*/ 5371544 w 8004105"/>
              <a:gd name="connsiteY1" fmla="*/ 741895 h 7456723"/>
              <a:gd name="connsiteX2" fmla="*/ 5382955 w 8004105"/>
              <a:gd name="connsiteY2" fmla="*/ 752241 h 7456723"/>
              <a:gd name="connsiteX3" fmla="*/ 6661941 w 8004105"/>
              <a:gd name="connsiteY3" fmla="*/ 3213467 h 7456723"/>
              <a:gd name="connsiteX4" fmla="*/ 7958008 w 8004105"/>
              <a:gd name="connsiteY4" fmla="*/ 6056155 h 7456723"/>
              <a:gd name="connsiteX5" fmla="*/ 4803355 w 8004105"/>
              <a:gd name="connsiteY5" fmla="*/ 6808152 h 7456723"/>
              <a:gd name="connsiteX6" fmla="*/ 3850722 w 8004105"/>
              <a:gd name="connsiteY6" fmla="*/ 7456723 h 7456723"/>
              <a:gd name="connsiteX7" fmla="*/ 0 w 8004105"/>
              <a:gd name="connsiteY7" fmla="*/ 6770263 h 7456723"/>
              <a:gd name="connsiteX8" fmla="*/ 1271539 w 8004105"/>
              <a:gd name="connsiteY8" fmla="*/ 0 h 7456723"/>
              <a:gd name="connsiteX0" fmla="*/ 1271539 w 8004105"/>
              <a:gd name="connsiteY0" fmla="*/ 0 h 7456723"/>
              <a:gd name="connsiteX1" fmla="*/ 5371544 w 8004105"/>
              <a:gd name="connsiteY1" fmla="*/ 741895 h 7456723"/>
              <a:gd name="connsiteX2" fmla="*/ 5382955 w 8004105"/>
              <a:gd name="connsiteY2" fmla="*/ 752241 h 7456723"/>
              <a:gd name="connsiteX3" fmla="*/ 6661941 w 8004105"/>
              <a:gd name="connsiteY3" fmla="*/ 3213467 h 7456723"/>
              <a:gd name="connsiteX4" fmla="*/ 7958008 w 8004105"/>
              <a:gd name="connsiteY4" fmla="*/ 6056155 h 7456723"/>
              <a:gd name="connsiteX5" fmla="*/ 4803355 w 8004105"/>
              <a:gd name="connsiteY5" fmla="*/ 6808152 h 7456723"/>
              <a:gd name="connsiteX6" fmla="*/ 3850722 w 8004105"/>
              <a:gd name="connsiteY6" fmla="*/ 7456723 h 7456723"/>
              <a:gd name="connsiteX7" fmla="*/ 0 w 8004105"/>
              <a:gd name="connsiteY7" fmla="*/ 6770263 h 7456723"/>
              <a:gd name="connsiteX8" fmla="*/ 1271539 w 8004105"/>
              <a:gd name="connsiteY8" fmla="*/ 0 h 7456723"/>
              <a:gd name="connsiteX0" fmla="*/ 1271539 w 8004105"/>
              <a:gd name="connsiteY0" fmla="*/ 0 h 7520993"/>
              <a:gd name="connsiteX1" fmla="*/ 5371544 w 8004105"/>
              <a:gd name="connsiteY1" fmla="*/ 741895 h 7520993"/>
              <a:gd name="connsiteX2" fmla="*/ 5382955 w 8004105"/>
              <a:gd name="connsiteY2" fmla="*/ 752241 h 7520993"/>
              <a:gd name="connsiteX3" fmla="*/ 6661941 w 8004105"/>
              <a:gd name="connsiteY3" fmla="*/ 3213467 h 7520993"/>
              <a:gd name="connsiteX4" fmla="*/ 7958008 w 8004105"/>
              <a:gd name="connsiteY4" fmla="*/ 6056155 h 7520993"/>
              <a:gd name="connsiteX5" fmla="*/ 4803355 w 8004105"/>
              <a:gd name="connsiteY5" fmla="*/ 6808152 h 7520993"/>
              <a:gd name="connsiteX6" fmla="*/ 4148842 w 8004105"/>
              <a:gd name="connsiteY6" fmla="*/ 7520993 h 7520993"/>
              <a:gd name="connsiteX7" fmla="*/ 0 w 8004105"/>
              <a:gd name="connsiteY7" fmla="*/ 6770263 h 7520993"/>
              <a:gd name="connsiteX8" fmla="*/ 1271539 w 8004105"/>
              <a:gd name="connsiteY8" fmla="*/ 0 h 7520993"/>
              <a:gd name="connsiteX0" fmla="*/ 1271539 w 7989745"/>
              <a:gd name="connsiteY0" fmla="*/ 0 h 7520993"/>
              <a:gd name="connsiteX1" fmla="*/ 5371544 w 7989745"/>
              <a:gd name="connsiteY1" fmla="*/ 741895 h 7520993"/>
              <a:gd name="connsiteX2" fmla="*/ 5382955 w 7989745"/>
              <a:gd name="connsiteY2" fmla="*/ 752241 h 7520993"/>
              <a:gd name="connsiteX3" fmla="*/ 6661941 w 7989745"/>
              <a:gd name="connsiteY3" fmla="*/ 3213467 h 7520993"/>
              <a:gd name="connsiteX4" fmla="*/ 7958008 w 7989745"/>
              <a:gd name="connsiteY4" fmla="*/ 6056155 h 7520993"/>
              <a:gd name="connsiteX5" fmla="*/ 5172315 w 7989745"/>
              <a:gd name="connsiteY5" fmla="*/ 6823290 h 7520993"/>
              <a:gd name="connsiteX6" fmla="*/ 4148842 w 7989745"/>
              <a:gd name="connsiteY6" fmla="*/ 7520993 h 7520993"/>
              <a:gd name="connsiteX7" fmla="*/ 0 w 7989745"/>
              <a:gd name="connsiteY7" fmla="*/ 6770263 h 7520993"/>
              <a:gd name="connsiteX8" fmla="*/ 1271539 w 7989745"/>
              <a:gd name="connsiteY8" fmla="*/ 0 h 7520993"/>
              <a:gd name="connsiteX0" fmla="*/ 1271539 w 7979248"/>
              <a:gd name="connsiteY0" fmla="*/ 0 h 7520993"/>
              <a:gd name="connsiteX1" fmla="*/ 5371544 w 7979248"/>
              <a:gd name="connsiteY1" fmla="*/ 741895 h 7520993"/>
              <a:gd name="connsiteX2" fmla="*/ 5382955 w 7979248"/>
              <a:gd name="connsiteY2" fmla="*/ 752241 h 7520993"/>
              <a:gd name="connsiteX3" fmla="*/ 6661941 w 7979248"/>
              <a:gd name="connsiteY3" fmla="*/ 3213467 h 7520993"/>
              <a:gd name="connsiteX4" fmla="*/ 7958008 w 7979248"/>
              <a:gd name="connsiteY4" fmla="*/ 6056155 h 7520993"/>
              <a:gd name="connsiteX5" fmla="*/ 5480432 w 7979248"/>
              <a:gd name="connsiteY5" fmla="*/ 6889369 h 7520993"/>
              <a:gd name="connsiteX6" fmla="*/ 4148842 w 7979248"/>
              <a:gd name="connsiteY6" fmla="*/ 7520993 h 7520993"/>
              <a:gd name="connsiteX7" fmla="*/ 0 w 7979248"/>
              <a:gd name="connsiteY7" fmla="*/ 6770263 h 7520993"/>
              <a:gd name="connsiteX8" fmla="*/ 1271539 w 7979248"/>
              <a:gd name="connsiteY8" fmla="*/ 0 h 7520993"/>
              <a:gd name="connsiteX0" fmla="*/ 1271539 w 6973558"/>
              <a:gd name="connsiteY0" fmla="*/ 0 h 7520993"/>
              <a:gd name="connsiteX1" fmla="*/ 5371544 w 6973558"/>
              <a:gd name="connsiteY1" fmla="*/ 741895 h 7520993"/>
              <a:gd name="connsiteX2" fmla="*/ 5382955 w 6973558"/>
              <a:gd name="connsiteY2" fmla="*/ 752241 h 7520993"/>
              <a:gd name="connsiteX3" fmla="*/ 6661941 w 6973558"/>
              <a:gd name="connsiteY3" fmla="*/ 3213467 h 7520993"/>
              <a:gd name="connsiteX4" fmla="*/ 6888161 w 6973558"/>
              <a:gd name="connsiteY4" fmla="*/ 4664868 h 7520993"/>
              <a:gd name="connsiteX5" fmla="*/ 5480432 w 6973558"/>
              <a:gd name="connsiteY5" fmla="*/ 6889369 h 7520993"/>
              <a:gd name="connsiteX6" fmla="*/ 4148842 w 6973558"/>
              <a:gd name="connsiteY6" fmla="*/ 7520993 h 7520993"/>
              <a:gd name="connsiteX7" fmla="*/ 0 w 6973558"/>
              <a:gd name="connsiteY7" fmla="*/ 6770263 h 7520993"/>
              <a:gd name="connsiteX8" fmla="*/ 1271539 w 6973558"/>
              <a:gd name="connsiteY8" fmla="*/ 0 h 7520993"/>
              <a:gd name="connsiteX0" fmla="*/ 1271539 w 6932531"/>
              <a:gd name="connsiteY0" fmla="*/ 0 h 7520993"/>
              <a:gd name="connsiteX1" fmla="*/ 5371544 w 6932531"/>
              <a:gd name="connsiteY1" fmla="*/ 741895 h 7520993"/>
              <a:gd name="connsiteX2" fmla="*/ 5382955 w 6932531"/>
              <a:gd name="connsiteY2" fmla="*/ 752241 h 7520993"/>
              <a:gd name="connsiteX3" fmla="*/ 6471413 w 6932531"/>
              <a:gd name="connsiteY3" fmla="*/ 2497541 h 7520993"/>
              <a:gd name="connsiteX4" fmla="*/ 6888161 w 6932531"/>
              <a:gd name="connsiteY4" fmla="*/ 4664868 h 7520993"/>
              <a:gd name="connsiteX5" fmla="*/ 5480432 w 6932531"/>
              <a:gd name="connsiteY5" fmla="*/ 6889369 h 7520993"/>
              <a:gd name="connsiteX6" fmla="*/ 4148842 w 6932531"/>
              <a:gd name="connsiteY6" fmla="*/ 7520993 h 7520993"/>
              <a:gd name="connsiteX7" fmla="*/ 0 w 6932531"/>
              <a:gd name="connsiteY7" fmla="*/ 6770263 h 7520993"/>
              <a:gd name="connsiteX8" fmla="*/ 1271539 w 6932531"/>
              <a:gd name="connsiteY8" fmla="*/ 0 h 7520993"/>
              <a:gd name="connsiteX0" fmla="*/ 1271539 w 6905496"/>
              <a:gd name="connsiteY0" fmla="*/ 0 h 7520993"/>
              <a:gd name="connsiteX1" fmla="*/ 5371544 w 6905496"/>
              <a:gd name="connsiteY1" fmla="*/ 741895 h 7520993"/>
              <a:gd name="connsiteX2" fmla="*/ 5382955 w 6905496"/>
              <a:gd name="connsiteY2" fmla="*/ 752241 h 7520993"/>
              <a:gd name="connsiteX3" fmla="*/ 6471413 w 6905496"/>
              <a:gd name="connsiteY3" fmla="*/ 2497541 h 7520993"/>
              <a:gd name="connsiteX4" fmla="*/ 6888161 w 6905496"/>
              <a:gd name="connsiteY4" fmla="*/ 4664868 h 7520993"/>
              <a:gd name="connsiteX5" fmla="*/ 5952605 w 6905496"/>
              <a:gd name="connsiteY5" fmla="*/ 6448234 h 7520993"/>
              <a:gd name="connsiteX6" fmla="*/ 4148842 w 6905496"/>
              <a:gd name="connsiteY6" fmla="*/ 7520993 h 7520993"/>
              <a:gd name="connsiteX7" fmla="*/ 0 w 6905496"/>
              <a:gd name="connsiteY7" fmla="*/ 6770263 h 7520993"/>
              <a:gd name="connsiteX8" fmla="*/ 1271539 w 6905496"/>
              <a:gd name="connsiteY8" fmla="*/ 0 h 7520993"/>
              <a:gd name="connsiteX0" fmla="*/ 1271539 w 6905496"/>
              <a:gd name="connsiteY0" fmla="*/ 0 h 7520993"/>
              <a:gd name="connsiteX1" fmla="*/ 5371544 w 6905496"/>
              <a:gd name="connsiteY1" fmla="*/ 741895 h 7520993"/>
              <a:gd name="connsiteX2" fmla="*/ 5382955 w 6905496"/>
              <a:gd name="connsiteY2" fmla="*/ 752241 h 7520993"/>
              <a:gd name="connsiteX3" fmla="*/ 6471413 w 6905496"/>
              <a:gd name="connsiteY3" fmla="*/ 2497541 h 7520993"/>
              <a:gd name="connsiteX4" fmla="*/ 6888161 w 6905496"/>
              <a:gd name="connsiteY4" fmla="*/ 4664868 h 7520993"/>
              <a:gd name="connsiteX5" fmla="*/ 5952605 w 6905496"/>
              <a:gd name="connsiteY5" fmla="*/ 6448234 h 7520993"/>
              <a:gd name="connsiteX6" fmla="*/ 4148842 w 6905496"/>
              <a:gd name="connsiteY6" fmla="*/ 7520993 h 7520993"/>
              <a:gd name="connsiteX7" fmla="*/ 0 w 6905496"/>
              <a:gd name="connsiteY7" fmla="*/ 6770263 h 7520993"/>
              <a:gd name="connsiteX8" fmla="*/ 1271539 w 6905496"/>
              <a:gd name="connsiteY8" fmla="*/ 0 h 7520993"/>
              <a:gd name="connsiteX0" fmla="*/ 1271539 w 6893025"/>
              <a:gd name="connsiteY0" fmla="*/ 0 h 7520993"/>
              <a:gd name="connsiteX1" fmla="*/ 5371544 w 6893025"/>
              <a:gd name="connsiteY1" fmla="*/ 741895 h 7520993"/>
              <a:gd name="connsiteX2" fmla="*/ 5382955 w 6893025"/>
              <a:gd name="connsiteY2" fmla="*/ 752241 h 7520993"/>
              <a:gd name="connsiteX3" fmla="*/ 6471413 w 6893025"/>
              <a:gd name="connsiteY3" fmla="*/ 2497541 h 7520993"/>
              <a:gd name="connsiteX4" fmla="*/ 6888161 w 6893025"/>
              <a:gd name="connsiteY4" fmla="*/ 4664868 h 7520993"/>
              <a:gd name="connsiteX5" fmla="*/ 6235109 w 6893025"/>
              <a:gd name="connsiteY5" fmla="*/ 6313503 h 7520993"/>
              <a:gd name="connsiteX6" fmla="*/ 4148842 w 6893025"/>
              <a:gd name="connsiteY6" fmla="*/ 7520993 h 7520993"/>
              <a:gd name="connsiteX7" fmla="*/ 0 w 6893025"/>
              <a:gd name="connsiteY7" fmla="*/ 6770263 h 7520993"/>
              <a:gd name="connsiteX8" fmla="*/ 1271539 w 6893025"/>
              <a:gd name="connsiteY8" fmla="*/ 0 h 7520993"/>
              <a:gd name="connsiteX0" fmla="*/ 1271539 w 7071128"/>
              <a:gd name="connsiteY0" fmla="*/ 0 h 7520993"/>
              <a:gd name="connsiteX1" fmla="*/ 5371544 w 7071128"/>
              <a:gd name="connsiteY1" fmla="*/ 741895 h 7520993"/>
              <a:gd name="connsiteX2" fmla="*/ 5382955 w 7071128"/>
              <a:gd name="connsiteY2" fmla="*/ 752241 h 7520993"/>
              <a:gd name="connsiteX3" fmla="*/ 6471413 w 7071128"/>
              <a:gd name="connsiteY3" fmla="*/ 2497541 h 7520993"/>
              <a:gd name="connsiteX4" fmla="*/ 7068119 w 7071128"/>
              <a:gd name="connsiteY4" fmla="*/ 4697432 h 7520993"/>
              <a:gd name="connsiteX5" fmla="*/ 6235109 w 7071128"/>
              <a:gd name="connsiteY5" fmla="*/ 6313503 h 7520993"/>
              <a:gd name="connsiteX6" fmla="*/ 4148842 w 7071128"/>
              <a:gd name="connsiteY6" fmla="*/ 7520993 h 7520993"/>
              <a:gd name="connsiteX7" fmla="*/ 0 w 7071128"/>
              <a:gd name="connsiteY7" fmla="*/ 6770263 h 7520993"/>
              <a:gd name="connsiteX8" fmla="*/ 1271539 w 7071128"/>
              <a:gd name="connsiteY8" fmla="*/ 0 h 7520993"/>
              <a:gd name="connsiteX0" fmla="*/ 1271539 w 7074401"/>
              <a:gd name="connsiteY0" fmla="*/ 0 h 7520993"/>
              <a:gd name="connsiteX1" fmla="*/ 5371544 w 7074401"/>
              <a:gd name="connsiteY1" fmla="*/ 741895 h 7520993"/>
              <a:gd name="connsiteX2" fmla="*/ 5382955 w 7074401"/>
              <a:gd name="connsiteY2" fmla="*/ 752241 h 7520993"/>
              <a:gd name="connsiteX3" fmla="*/ 6551490 w 7074401"/>
              <a:gd name="connsiteY3" fmla="*/ 2625606 h 7520993"/>
              <a:gd name="connsiteX4" fmla="*/ 7068119 w 7074401"/>
              <a:gd name="connsiteY4" fmla="*/ 4697432 h 7520993"/>
              <a:gd name="connsiteX5" fmla="*/ 6235109 w 7074401"/>
              <a:gd name="connsiteY5" fmla="*/ 6313503 h 7520993"/>
              <a:gd name="connsiteX6" fmla="*/ 4148842 w 7074401"/>
              <a:gd name="connsiteY6" fmla="*/ 7520993 h 7520993"/>
              <a:gd name="connsiteX7" fmla="*/ 0 w 7074401"/>
              <a:gd name="connsiteY7" fmla="*/ 6770263 h 7520993"/>
              <a:gd name="connsiteX8" fmla="*/ 1271539 w 7074401"/>
              <a:gd name="connsiteY8" fmla="*/ 0 h 7520993"/>
              <a:gd name="connsiteX0" fmla="*/ 1271539 w 7074985"/>
              <a:gd name="connsiteY0" fmla="*/ 0 h 7520993"/>
              <a:gd name="connsiteX1" fmla="*/ 5371544 w 7074985"/>
              <a:gd name="connsiteY1" fmla="*/ 741895 h 7520993"/>
              <a:gd name="connsiteX2" fmla="*/ 5382955 w 7074985"/>
              <a:gd name="connsiteY2" fmla="*/ 752241 h 7520993"/>
              <a:gd name="connsiteX3" fmla="*/ 6551490 w 7074985"/>
              <a:gd name="connsiteY3" fmla="*/ 2625606 h 7520993"/>
              <a:gd name="connsiteX4" fmla="*/ 7068119 w 7074985"/>
              <a:gd name="connsiteY4" fmla="*/ 4697432 h 7520993"/>
              <a:gd name="connsiteX5" fmla="*/ 6235109 w 7074985"/>
              <a:gd name="connsiteY5" fmla="*/ 6313503 h 7520993"/>
              <a:gd name="connsiteX6" fmla="*/ 4148842 w 7074985"/>
              <a:gd name="connsiteY6" fmla="*/ 7520993 h 7520993"/>
              <a:gd name="connsiteX7" fmla="*/ 0 w 7074985"/>
              <a:gd name="connsiteY7" fmla="*/ 6770263 h 7520993"/>
              <a:gd name="connsiteX8" fmla="*/ 1271539 w 7074985"/>
              <a:gd name="connsiteY8" fmla="*/ 0 h 7520993"/>
              <a:gd name="connsiteX0" fmla="*/ 1271539 w 7074985"/>
              <a:gd name="connsiteY0" fmla="*/ 0 h 7520993"/>
              <a:gd name="connsiteX1" fmla="*/ 5371544 w 7074985"/>
              <a:gd name="connsiteY1" fmla="*/ 741895 h 7520993"/>
              <a:gd name="connsiteX2" fmla="*/ 5382955 w 7074985"/>
              <a:gd name="connsiteY2" fmla="*/ 752241 h 7520993"/>
              <a:gd name="connsiteX3" fmla="*/ 6551490 w 7074985"/>
              <a:gd name="connsiteY3" fmla="*/ 2625606 h 7520993"/>
              <a:gd name="connsiteX4" fmla="*/ 7068119 w 7074985"/>
              <a:gd name="connsiteY4" fmla="*/ 4697432 h 7520993"/>
              <a:gd name="connsiteX5" fmla="*/ 6235109 w 7074985"/>
              <a:gd name="connsiteY5" fmla="*/ 6313503 h 7520993"/>
              <a:gd name="connsiteX6" fmla="*/ 4148842 w 7074985"/>
              <a:gd name="connsiteY6" fmla="*/ 7520993 h 7520993"/>
              <a:gd name="connsiteX7" fmla="*/ 0 w 7074985"/>
              <a:gd name="connsiteY7" fmla="*/ 6770263 h 7520993"/>
              <a:gd name="connsiteX8" fmla="*/ 1271539 w 7074985"/>
              <a:gd name="connsiteY8" fmla="*/ 0 h 7520993"/>
              <a:gd name="connsiteX0" fmla="*/ 1271539 w 7074985"/>
              <a:gd name="connsiteY0" fmla="*/ 0 h 7502641"/>
              <a:gd name="connsiteX1" fmla="*/ 5371544 w 7074985"/>
              <a:gd name="connsiteY1" fmla="*/ 741895 h 7502641"/>
              <a:gd name="connsiteX2" fmla="*/ 5382955 w 7074985"/>
              <a:gd name="connsiteY2" fmla="*/ 752241 h 7502641"/>
              <a:gd name="connsiteX3" fmla="*/ 6551490 w 7074985"/>
              <a:gd name="connsiteY3" fmla="*/ 2625606 h 7502641"/>
              <a:gd name="connsiteX4" fmla="*/ 7068119 w 7074985"/>
              <a:gd name="connsiteY4" fmla="*/ 4697432 h 7502641"/>
              <a:gd name="connsiteX5" fmla="*/ 6235109 w 7074985"/>
              <a:gd name="connsiteY5" fmla="*/ 6313503 h 7502641"/>
              <a:gd name="connsiteX6" fmla="*/ 4090213 w 7074985"/>
              <a:gd name="connsiteY6" fmla="*/ 7502641 h 7502641"/>
              <a:gd name="connsiteX7" fmla="*/ 0 w 7074985"/>
              <a:gd name="connsiteY7" fmla="*/ 6770263 h 7502641"/>
              <a:gd name="connsiteX8" fmla="*/ 1271539 w 7074985"/>
              <a:gd name="connsiteY8" fmla="*/ 0 h 7502641"/>
              <a:gd name="connsiteX0" fmla="*/ 1271539 w 7074985"/>
              <a:gd name="connsiteY0" fmla="*/ 0 h 7502641"/>
              <a:gd name="connsiteX1" fmla="*/ 5371544 w 7074985"/>
              <a:gd name="connsiteY1" fmla="*/ 741895 h 7502641"/>
              <a:gd name="connsiteX2" fmla="*/ 5382955 w 7074985"/>
              <a:gd name="connsiteY2" fmla="*/ 752241 h 7502641"/>
              <a:gd name="connsiteX3" fmla="*/ 6551490 w 7074985"/>
              <a:gd name="connsiteY3" fmla="*/ 2625606 h 7502641"/>
              <a:gd name="connsiteX4" fmla="*/ 7068119 w 7074985"/>
              <a:gd name="connsiteY4" fmla="*/ 4697432 h 7502641"/>
              <a:gd name="connsiteX5" fmla="*/ 6235109 w 7074985"/>
              <a:gd name="connsiteY5" fmla="*/ 6313503 h 7502641"/>
              <a:gd name="connsiteX6" fmla="*/ 4090213 w 7074985"/>
              <a:gd name="connsiteY6" fmla="*/ 7502641 h 7502641"/>
              <a:gd name="connsiteX7" fmla="*/ 0 w 7074985"/>
              <a:gd name="connsiteY7" fmla="*/ 6770263 h 7502641"/>
              <a:gd name="connsiteX8" fmla="*/ 1271539 w 7074985"/>
              <a:gd name="connsiteY8" fmla="*/ 0 h 7502641"/>
              <a:gd name="connsiteX0" fmla="*/ 1271539 w 7074985"/>
              <a:gd name="connsiteY0" fmla="*/ 0 h 7529849"/>
              <a:gd name="connsiteX1" fmla="*/ 5371544 w 7074985"/>
              <a:gd name="connsiteY1" fmla="*/ 741895 h 7529849"/>
              <a:gd name="connsiteX2" fmla="*/ 5382955 w 7074985"/>
              <a:gd name="connsiteY2" fmla="*/ 752241 h 7529849"/>
              <a:gd name="connsiteX3" fmla="*/ 6551490 w 7074985"/>
              <a:gd name="connsiteY3" fmla="*/ 2625606 h 7529849"/>
              <a:gd name="connsiteX4" fmla="*/ 7068119 w 7074985"/>
              <a:gd name="connsiteY4" fmla="*/ 4697432 h 7529849"/>
              <a:gd name="connsiteX5" fmla="*/ 6235109 w 7074985"/>
              <a:gd name="connsiteY5" fmla="*/ 6313503 h 7529849"/>
              <a:gd name="connsiteX6" fmla="*/ 4154983 w 7074985"/>
              <a:gd name="connsiteY6" fmla="*/ 7529849 h 7529849"/>
              <a:gd name="connsiteX7" fmla="*/ 0 w 7074985"/>
              <a:gd name="connsiteY7" fmla="*/ 6770263 h 7529849"/>
              <a:gd name="connsiteX8" fmla="*/ 1271539 w 7074985"/>
              <a:gd name="connsiteY8" fmla="*/ 0 h 7529849"/>
              <a:gd name="connsiteX0" fmla="*/ 1271539 w 7074985"/>
              <a:gd name="connsiteY0" fmla="*/ 0 h 7504641"/>
              <a:gd name="connsiteX1" fmla="*/ 5371544 w 7074985"/>
              <a:gd name="connsiteY1" fmla="*/ 741895 h 7504641"/>
              <a:gd name="connsiteX2" fmla="*/ 5382955 w 7074985"/>
              <a:gd name="connsiteY2" fmla="*/ 752241 h 7504641"/>
              <a:gd name="connsiteX3" fmla="*/ 6551490 w 7074985"/>
              <a:gd name="connsiteY3" fmla="*/ 2625606 h 7504641"/>
              <a:gd name="connsiteX4" fmla="*/ 7068119 w 7074985"/>
              <a:gd name="connsiteY4" fmla="*/ 4697432 h 7504641"/>
              <a:gd name="connsiteX5" fmla="*/ 6235109 w 7074985"/>
              <a:gd name="connsiteY5" fmla="*/ 6313503 h 7504641"/>
              <a:gd name="connsiteX6" fmla="*/ 4144057 w 7074985"/>
              <a:gd name="connsiteY6" fmla="*/ 7504641 h 7504641"/>
              <a:gd name="connsiteX7" fmla="*/ 0 w 7074985"/>
              <a:gd name="connsiteY7" fmla="*/ 6770263 h 7504641"/>
              <a:gd name="connsiteX8" fmla="*/ 1271539 w 7074985"/>
              <a:gd name="connsiteY8" fmla="*/ 0 h 7504641"/>
              <a:gd name="connsiteX0" fmla="*/ 1271539 w 7074335"/>
              <a:gd name="connsiteY0" fmla="*/ 0 h 7504641"/>
              <a:gd name="connsiteX1" fmla="*/ 5371544 w 7074335"/>
              <a:gd name="connsiteY1" fmla="*/ 741895 h 7504641"/>
              <a:gd name="connsiteX2" fmla="*/ 5405448 w 7074335"/>
              <a:gd name="connsiteY2" fmla="*/ 756311 h 7504641"/>
              <a:gd name="connsiteX3" fmla="*/ 6551490 w 7074335"/>
              <a:gd name="connsiteY3" fmla="*/ 2625606 h 7504641"/>
              <a:gd name="connsiteX4" fmla="*/ 7068119 w 7074335"/>
              <a:gd name="connsiteY4" fmla="*/ 4697432 h 7504641"/>
              <a:gd name="connsiteX5" fmla="*/ 6235109 w 7074335"/>
              <a:gd name="connsiteY5" fmla="*/ 6313503 h 7504641"/>
              <a:gd name="connsiteX6" fmla="*/ 4144057 w 7074335"/>
              <a:gd name="connsiteY6" fmla="*/ 7504641 h 7504641"/>
              <a:gd name="connsiteX7" fmla="*/ 0 w 7074335"/>
              <a:gd name="connsiteY7" fmla="*/ 6770263 h 7504641"/>
              <a:gd name="connsiteX8" fmla="*/ 1271539 w 7074335"/>
              <a:gd name="connsiteY8" fmla="*/ 0 h 7504641"/>
              <a:gd name="connsiteX0" fmla="*/ 1271539 w 7074335"/>
              <a:gd name="connsiteY0" fmla="*/ 0 h 7520995"/>
              <a:gd name="connsiteX1" fmla="*/ 5371544 w 7074335"/>
              <a:gd name="connsiteY1" fmla="*/ 741895 h 7520995"/>
              <a:gd name="connsiteX2" fmla="*/ 5405448 w 7074335"/>
              <a:gd name="connsiteY2" fmla="*/ 756311 h 7520995"/>
              <a:gd name="connsiteX3" fmla="*/ 6551490 w 7074335"/>
              <a:gd name="connsiteY3" fmla="*/ 2625606 h 7520995"/>
              <a:gd name="connsiteX4" fmla="*/ 7068119 w 7074335"/>
              <a:gd name="connsiteY4" fmla="*/ 4697432 h 7520995"/>
              <a:gd name="connsiteX5" fmla="*/ 6235109 w 7074335"/>
              <a:gd name="connsiteY5" fmla="*/ 6313503 h 7520995"/>
              <a:gd name="connsiteX6" fmla="*/ 4148842 w 7074335"/>
              <a:gd name="connsiteY6" fmla="*/ 7520995 h 7520995"/>
              <a:gd name="connsiteX7" fmla="*/ 0 w 7074335"/>
              <a:gd name="connsiteY7" fmla="*/ 6770263 h 7520995"/>
              <a:gd name="connsiteX8" fmla="*/ 1271539 w 7074335"/>
              <a:gd name="connsiteY8" fmla="*/ 0 h 7520995"/>
              <a:gd name="connsiteX0" fmla="*/ 1271539 w 7074335"/>
              <a:gd name="connsiteY0" fmla="*/ 0 h 7520995"/>
              <a:gd name="connsiteX1" fmla="*/ 5392165 w 7074335"/>
              <a:gd name="connsiteY1" fmla="*/ 745626 h 7520995"/>
              <a:gd name="connsiteX2" fmla="*/ 5405448 w 7074335"/>
              <a:gd name="connsiteY2" fmla="*/ 756311 h 7520995"/>
              <a:gd name="connsiteX3" fmla="*/ 6551490 w 7074335"/>
              <a:gd name="connsiteY3" fmla="*/ 2625606 h 7520995"/>
              <a:gd name="connsiteX4" fmla="*/ 7068119 w 7074335"/>
              <a:gd name="connsiteY4" fmla="*/ 4697432 h 7520995"/>
              <a:gd name="connsiteX5" fmla="*/ 6235109 w 7074335"/>
              <a:gd name="connsiteY5" fmla="*/ 6313503 h 7520995"/>
              <a:gd name="connsiteX6" fmla="*/ 4148842 w 7074335"/>
              <a:gd name="connsiteY6" fmla="*/ 7520995 h 7520995"/>
              <a:gd name="connsiteX7" fmla="*/ 0 w 7074335"/>
              <a:gd name="connsiteY7" fmla="*/ 6770263 h 7520995"/>
              <a:gd name="connsiteX8" fmla="*/ 1271539 w 7074335"/>
              <a:gd name="connsiteY8" fmla="*/ 0 h 7520995"/>
              <a:gd name="connsiteX0" fmla="*/ 1271539 w 7074335"/>
              <a:gd name="connsiteY0" fmla="*/ 0 h 7520995"/>
              <a:gd name="connsiteX1" fmla="*/ 5392165 w 7074335"/>
              <a:gd name="connsiteY1" fmla="*/ 745626 h 7520995"/>
              <a:gd name="connsiteX2" fmla="*/ 6551490 w 7074335"/>
              <a:gd name="connsiteY2" fmla="*/ 2625606 h 7520995"/>
              <a:gd name="connsiteX3" fmla="*/ 7068119 w 7074335"/>
              <a:gd name="connsiteY3" fmla="*/ 4697432 h 7520995"/>
              <a:gd name="connsiteX4" fmla="*/ 6235109 w 7074335"/>
              <a:gd name="connsiteY4" fmla="*/ 6313503 h 7520995"/>
              <a:gd name="connsiteX5" fmla="*/ 4148842 w 7074335"/>
              <a:gd name="connsiteY5" fmla="*/ 7520995 h 7520995"/>
              <a:gd name="connsiteX6" fmla="*/ 0 w 7074335"/>
              <a:gd name="connsiteY6" fmla="*/ 6770263 h 7520995"/>
              <a:gd name="connsiteX7" fmla="*/ 1271539 w 7074335"/>
              <a:gd name="connsiteY7" fmla="*/ 0 h 7520995"/>
              <a:gd name="connsiteX0" fmla="*/ 1271539 w 7074335"/>
              <a:gd name="connsiteY0" fmla="*/ 0 h 7520995"/>
              <a:gd name="connsiteX1" fmla="*/ 5392165 w 7074335"/>
              <a:gd name="connsiteY1" fmla="*/ 745626 h 7520995"/>
              <a:gd name="connsiteX2" fmla="*/ 6551490 w 7074335"/>
              <a:gd name="connsiteY2" fmla="*/ 2625606 h 7520995"/>
              <a:gd name="connsiteX3" fmla="*/ 7068119 w 7074335"/>
              <a:gd name="connsiteY3" fmla="*/ 4697432 h 7520995"/>
              <a:gd name="connsiteX4" fmla="*/ 6235109 w 7074335"/>
              <a:gd name="connsiteY4" fmla="*/ 6313503 h 7520995"/>
              <a:gd name="connsiteX5" fmla="*/ 4148842 w 7074335"/>
              <a:gd name="connsiteY5" fmla="*/ 7520995 h 7520995"/>
              <a:gd name="connsiteX6" fmla="*/ 0 w 7074335"/>
              <a:gd name="connsiteY6" fmla="*/ 6770263 h 7520995"/>
              <a:gd name="connsiteX7" fmla="*/ 1271539 w 7074335"/>
              <a:gd name="connsiteY7" fmla="*/ 0 h 7520995"/>
              <a:gd name="connsiteX0" fmla="*/ 1271539 w 7074335"/>
              <a:gd name="connsiteY0" fmla="*/ 0 h 7495072"/>
              <a:gd name="connsiteX1" fmla="*/ 5392165 w 7074335"/>
              <a:gd name="connsiteY1" fmla="*/ 745626 h 7495072"/>
              <a:gd name="connsiteX2" fmla="*/ 6551490 w 7074335"/>
              <a:gd name="connsiteY2" fmla="*/ 2625606 h 7495072"/>
              <a:gd name="connsiteX3" fmla="*/ 7068119 w 7074335"/>
              <a:gd name="connsiteY3" fmla="*/ 4697432 h 7495072"/>
              <a:gd name="connsiteX4" fmla="*/ 6235109 w 7074335"/>
              <a:gd name="connsiteY4" fmla="*/ 6313503 h 7495072"/>
              <a:gd name="connsiteX5" fmla="*/ 4176764 w 7074335"/>
              <a:gd name="connsiteY5" fmla="*/ 7495072 h 7495072"/>
              <a:gd name="connsiteX6" fmla="*/ 0 w 7074335"/>
              <a:gd name="connsiteY6" fmla="*/ 6770263 h 7495072"/>
              <a:gd name="connsiteX7" fmla="*/ 1271539 w 7074335"/>
              <a:gd name="connsiteY7" fmla="*/ 0 h 7495072"/>
              <a:gd name="connsiteX0" fmla="*/ 1271539 w 7074335"/>
              <a:gd name="connsiteY0" fmla="*/ 0 h 7504445"/>
              <a:gd name="connsiteX1" fmla="*/ 5392165 w 7074335"/>
              <a:gd name="connsiteY1" fmla="*/ 745626 h 7504445"/>
              <a:gd name="connsiteX2" fmla="*/ 6551490 w 7074335"/>
              <a:gd name="connsiteY2" fmla="*/ 2625606 h 7504445"/>
              <a:gd name="connsiteX3" fmla="*/ 7068119 w 7074335"/>
              <a:gd name="connsiteY3" fmla="*/ 4697432 h 7504445"/>
              <a:gd name="connsiteX4" fmla="*/ 6235109 w 7074335"/>
              <a:gd name="connsiteY4" fmla="*/ 6313503 h 7504445"/>
              <a:gd name="connsiteX5" fmla="*/ 4175068 w 7074335"/>
              <a:gd name="connsiteY5" fmla="*/ 7504445 h 7504445"/>
              <a:gd name="connsiteX6" fmla="*/ 0 w 7074335"/>
              <a:gd name="connsiteY6" fmla="*/ 6770263 h 7504445"/>
              <a:gd name="connsiteX7" fmla="*/ 1271539 w 7074335"/>
              <a:gd name="connsiteY7" fmla="*/ 0 h 7504445"/>
              <a:gd name="connsiteX0" fmla="*/ 1271539 w 7074335"/>
              <a:gd name="connsiteY0" fmla="*/ 0 h 7507016"/>
              <a:gd name="connsiteX1" fmla="*/ 5392165 w 7074335"/>
              <a:gd name="connsiteY1" fmla="*/ 745626 h 7507016"/>
              <a:gd name="connsiteX2" fmla="*/ 6551490 w 7074335"/>
              <a:gd name="connsiteY2" fmla="*/ 2625606 h 7507016"/>
              <a:gd name="connsiteX3" fmla="*/ 7068119 w 7074335"/>
              <a:gd name="connsiteY3" fmla="*/ 4697432 h 7507016"/>
              <a:gd name="connsiteX4" fmla="*/ 6235109 w 7074335"/>
              <a:gd name="connsiteY4" fmla="*/ 6313503 h 7507016"/>
              <a:gd name="connsiteX5" fmla="*/ 4157179 w 7074335"/>
              <a:gd name="connsiteY5" fmla="*/ 7507016 h 7507016"/>
              <a:gd name="connsiteX6" fmla="*/ 0 w 7074335"/>
              <a:gd name="connsiteY6" fmla="*/ 6770263 h 7507016"/>
              <a:gd name="connsiteX7" fmla="*/ 1271539 w 7074335"/>
              <a:gd name="connsiteY7" fmla="*/ 0 h 7507016"/>
              <a:gd name="connsiteX0" fmla="*/ 1271539 w 7074457"/>
              <a:gd name="connsiteY0" fmla="*/ 0 h 7507016"/>
              <a:gd name="connsiteX1" fmla="*/ 5364480 w 7074457"/>
              <a:gd name="connsiteY1" fmla="*/ 740617 h 7507016"/>
              <a:gd name="connsiteX2" fmla="*/ 6551490 w 7074457"/>
              <a:gd name="connsiteY2" fmla="*/ 2625606 h 7507016"/>
              <a:gd name="connsiteX3" fmla="*/ 7068119 w 7074457"/>
              <a:gd name="connsiteY3" fmla="*/ 4697432 h 7507016"/>
              <a:gd name="connsiteX4" fmla="*/ 6235109 w 7074457"/>
              <a:gd name="connsiteY4" fmla="*/ 6313503 h 7507016"/>
              <a:gd name="connsiteX5" fmla="*/ 4157179 w 7074457"/>
              <a:gd name="connsiteY5" fmla="*/ 7507016 h 7507016"/>
              <a:gd name="connsiteX6" fmla="*/ 0 w 7074457"/>
              <a:gd name="connsiteY6" fmla="*/ 6770263 h 7507016"/>
              <a:gd name="connsiteX7" fmla="*/ 1271539 w 7074457"/>
              <a:gd name="connsiteY7" fmla="*/ 0 h 7507016"/>
              <a:gd name="connsiteX0" fmla="*/ 1271539 w 7074457"/>
              <a:gd name="connsiteY0" fmla="*/ 0 h 7507016"/>
              <a:gd name="connsiteX1" fmla="*/ 5364480 w 7074457"/>
              <a:gd name="connsiteY1" fmla="*/ 740617 h 7507016"/>
              <a:gd name="connsiteX2" fmla="*/ 6551490 w 7074457"/>
              <a:gd name="connsiteY2" fmla="*/ 2625606 h 7507016"/>
              <a:gd name="connsiteX3" fmla="*/ 7068119 w 7074457"/>
              <a:gd name="connsiteY3" fmla="*/ 4697432 h 7507016"/>
              <a:gd name="connsiteX4" fmla="*/ 6235109 w 7074457"/>
              <a:gd name="connsiteY4" fmla="*/ 6313503 h 7507016"/>
              <a:gd name="connsiteX5" fmla="*/ 4157179 w 7074457"/>
              <a:gd name="connsiteY5" fmla="*/ 7507016 h 7507016"/>
              <a:gd name="connsiteX6" fmla="*/ 0 w 7074457"/>
              <a:gd name="connsiteY6" fmla="*/ 6770263 h 7507016"/>
              <a:gd name="connsiteX7" fmla="*/ 1271539 w 7074457"/>
              <a:gd name="connsiteY7" fmla="*/ 0 h 7507016"/>
              <a:gd name="connsiteX0" fmla="*/ 1271539 w 7077893"/>
              <a:gd name="connsiteY0" fmla="*/ 0 h 7507016"/>
              <a:gd name="connsiteX1" fmla="*/ 5364480 w 7077893"/>
              <a:gd name="connsiteY1" fmla="*/ 740617 h 7507016"/>
              <a:gd name="connsiteX2" fmla="*/ 6551490 w 7077893"/>
              <a:gd name="connsiteY2" fmla="*/ 2625606 h 7507016"/>
              <a:gd name="connsiteX3" fmla="*/ 7068119 w 7077893"/>
              <a:gd name="connsiteY3" fmla="*/ 4697432 h 7507016"/>
              <a:gd name="connsiteX4" fmla="*/ 6235109 w 7077893"/>
              <a:gd name="connsiteY4" fmla="*/ 6313503 h 7507016"/>
              <a:gd name="connsiteX5" fmla="*/ 4157179 w 7077893"/>
              <a:gd name="connsiteY5" fmla="*/ 7507016 h 7507016"/>
              <a:gd name="connsiteX6" fmla="*/ 0 w 7077893"/>
              <a:gd name="connsiteY6" fmla="*/ 6770263 h 7507016"/>
              <a:gd name="connsiteX7" fmla="*/ 1271539 w 7077893"/>
              <a:gd name="connsiteY7" fmla="*/ 0 h 7507016"/>
              <a:gd name="connsiteX0" fmla="*/ 1271539 w 7074547"/>
              <a:gd name="connsiteY0" fmla="*/ 0 h 7507016"/>
              <a:gd name="connsiteX1" fmla="*/ 5364480 w 7074547"/>
              <a:gd name="connsiteY1" fmla="*/ 740617 h 7507016"/>
              <a:gd name="connsiteX2" fmla="*/ 6551490 w 7074547"/>
              <a:gd name="connsiteY2" fmla="*/ 2625606 h 7507016"/>
              <a:gd name="connsiteX3" fmla="*/ 7068119 w 7074547"/>
              <a:gd name="connsiteY3" fmla="*/ 4697432 h 7507016"/>
              <a:gd name="connsiteX4" fmla="*/ 6235109 w 7074547"/>
              <a:gd name="connsiteY4" fmla="*/ 6313503 h 7507016"/>
              <a:gd name="connsiteX5" fmla="*/ 4157179 w 7074547"/>
              <a:gd name="connsiteY5" fmla="*/ 7507016 h 7507016"/>
              <a:gd name="connsiteX6" fmla="*/ 0 w 7074547"/>
              <a:gd name="connsiteY6" fmla="*/ 6770263 h 7507016"/>
              <a:gd name="connsiteX7" fmla="*/ 1271539 w 7074547"/>
              <a:gd name="connsiteY7" fmla="*/ 0 h 7507016"/>
              <a:gd name="connsiteX0" fmla="*/ 1271539 w 7074411"/>
              <a:gd name="connsiteY0" fmla="*/ 0 h 7507016"/>
              <a:gd name="connsiteX1" fmla="*/ 5379476 w 7074411"/>
              <a:gd name="connsiteY1" fmla="*/ 743331 h 7507016"/>
              <a:gd name="connsiteX2" fmla="*/ 6551490 w 7074411"/>
              <a:gd name="connsiteY2" fmla="*/ 2625606 h 7507016"/>
              <a:gd name="connsiteX3" fmla="*/ 7068119 w 7074411"/>
              <a:gd name="connsiteY3" fmla="*/ 4697432 h 7507016"/>
              <a:gd name="connsiteX4" fmla="*/ 6235109 w 7074411"/>
              <a:gd name="connsiteY4" fmla="*/ 6313503 h 7507016"/>
              <a:gd name="connsiteX5" fmla="*/ 4157179 w 7074411"/>
              <a:gd name="connsiteY5" fmla="*/ 7507016 h 7507016"/>
              <a:gd name="connsiteX6" fmla="*/ 0 w 7074411"/>
              <a:gd name="connsiteY6" fmla="*/ 6770263 h 7507016"/>
              <a:gd name="connsiteX7" fmla="*/ 1271539 w 7074411"/>
              <a:gd name="connsiteY7" fmla="*/ 0 h 7507016"/>
              <a:gd name="connsiteX0" fmla="*/ 1271539 w 7074411"/>
              <a:gd name="connsiteY0" fmla="*/ 0 h 7507016"/>
              <a:gd name="connsiteX1" fmla="*/ 5379476 w 7074411"/>
              <a:gd name="connsiteY1" fmla="*/ 743331 h 7507016"/>
              <a:gd name="connsiteX2" fmla="*/ 6551490 w 7074411"/>
              <a:gd name="connsiteY2" fmla="*/ 2625606 h 7507016"/>
              <a:gd name="connsiteX3" fmla="*/ 7068119 w 7074411"/>
              <a:gd name="connsiteY3" fmla="*/ 4697432 h 7507016"/>
              <a:gd name="connsiteX4" fmla="*/ 6235109 w 7074411"/>
              <a:gd name="connsiteY4" fmla="*/ 6313503 h 7507016"/>
              <a:gd name="connsiteX5" fmla="*/ 4157179 w 7074411"/>
              <a:gd name="connsiteY5" fmla="*/ 7507016 h 7507016"/>
              <a:gd name="connsiteX6" fmla="*/ 0 w 7074411"/>
              <a:gd name="connsiteY6" fmla="*/ 6770263 h 7507016"/>
              <a:gd name="connsiteX7" fmla="*/ 1271539 w 7074411"/>
              <a:gd name="connsiteY7" fmla="*/ 0 h 7507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74411" h="7507016">
                <a:moveTo>
                  <a:pt x="1271539" y="0"/>
                </a:moveTo>
                <a:lnTo>
                  <a:pt x="5379476" y="743331"/>
                </a:lnTo>
                <a:cubicBezTo>
                  <a:pt x="5831231" y="1418891"/>
                  <a:pt x="6270050" y="1966589"/>
                  <a:pt x="6551490" y="2625606"/>
                </a:cubicBezTo>
                <a:cubicBezTo>
                  <a:pt x="6832930" y="3284623"/>
                  <a:pt x="7120849" y="4082783"/>
                  <a:pt x="7068119" y="4697432"/>
                </a:cubicBezTo>
                <a:cubicBezTo>
                  <a:pt x="7015389" y="5312081"/>
                  <a:pt x="6720266" y="5845239"/>
                  <a:pt x="6235109" y="6313503"/>
                </a:cubicBezTo>
                <a:cubicBezTo>
                  <a:pt x="5749952" y="6781767"/>
                  <a:pt x="4579816" y="7180780"/>
                  <a:pt x="4157179" y="7507016"/>
                </a:cubicBezTo>
                <a:lnTo>
                  <a:pt x="0" y="6770263"/>
                </a:lnTo>
                <a:lnTo>
                  <a:pt x="1271539" y="0"/>
                </a:lnTo>
                <a:close/>
              </a:path>
            </a:pathLst>
          </a:custGeom>
          <a:solidFill>
            <a:srgbClr val="002F8E"/>
          </a:solidFill>
          <a:ln>
            <a:noFill/>
          </a:ln>
          <a:effectLst>
            <a:outerShdw blurRad="200025" dist="95250" sx="1000" sy="1000" algn="bl" rotWithShape="0">
              <a:srgbClr val="000000"/>
            </a:outerShdw>
          </a:effectLst>
        </p:spPr>
        <p:txBody>
          <a:bodyPr/>
          <a:lstStyle/>
          <a:p>
            <a:endParaRPr lang="sv-SE"/>
          </a:p>
        </p:txBody>
      </p:sp>
      <p:sp>
        <p:nvSpPr>
          <p:cNvPr id="4" name="textruta 3">
            <a:extLst>
              <a:ext uri="{FF2B5EF4-FFF2-40B4-BE49-F238E27FC236}">
                <a16:creationId xmlns:a16="http://schemas.microsoft.com/office/drawing/2014/main" id="{4011BFBB-A286-5510-ECCB-8A42DF05FF81}"/>
              </a:ext>
            </a:extLst>
          </p:cNvPr>
          <p:cNvSpPr txBox="1"/>
          <p:nvPr/>
        </p:nvSpPr>
        <p:spPr>
          <a:xfrm>
            <a:off x="12500658" y="0"/>
            <a:ext cx="2928395" cy="1569660"/>
          </a:xfrm>
          <a:prstGeom prst="rect">
            <a:avLst/>
          </a:prstGeom>
          <a:noFill/>
        </p:spPr>
        <p:txBody>
          <a:bodyPr wrap="square" rtlCol="0">
            <a:spAutoFit/>
          </a:bodyPr>
          <a:lstStyle/>
          <a:p>
            <a:r>
              <a:rPr lang="sv-SE" sz="1600">
                <a:latin typeface="+mj-lt"/>
              </a:rPr>
              <a:t>Högerklicka, formatera bakgrund, välj ”Bild eller strukturfyllning” och infoga en bakgrundsbild. Standardbilder finns att hitta i mappen ”</a:t>
            </a:r>
            <a:r>
              <a:rPr lang="sv-SE" sz="1600" err="1">
                <a:latin typeface="+mj-lt"/>
              </a:rPr>
              <a:t>Bildbank</a:t>
            </a:r>
            <a:r>
              <a:rPr lang="sv-SE" sz="1600">
                <a:latin typeface="+mj-lt"/>
              </a:rPr>
              <a:t>”.</a:t>
            </a:r>
          </a:p>
        </p:txBody>
      </p:sp>
      <p:sp>
        <p:nvSpPr>
          <p:cNvPr id="5" name="textruta 4">
            <a:extLst>
              <a:ext uri="{FF2B5EF4-FFF2-40B4-BE49-F238E27FC236}">
                <a16:creationId xmlns:a16="http://schemas.microsoft.com/office/drawing/2014/main" id="{C6257BDE-3B8F-11C7-695A-96177398FE3F}"/>
              </a:ext>
            </a:extLst>
          </p:cNvPr>
          <p:cNvSpPr txBox="1"/>
          <p:nvPr/>
        </p:nvSpPr>
        <p:spPr>
          <a:xfrm>
            <a:off x="3688276" y="1957958"/>
            <a:ext cx="8023860" cy="3416320"/>
          </a:xfrm>
          <a:prstGeom prst="rect">
            <a:avLst/>
          </a:prstGeom>
          <a:noFill/>
        </p:spPr>
        <p:txBody>
          <a:bodyPr wrap="square">
            <a:spAutoFit/>
          </a:bodyPr>
          <a:lstStyle/>
          <a:p>
            <a:pPr algn="r">
              <a:lnSpc>
                <a:spcPct val="100000"/>
              </a:lnSpc>
            </a:pPr>
            <a:r>
              <a:rPr kumimoji="0" lang="sv-SE" sz="3600" b="0" i="0" u="none" strike="noStrike" kern="0" cap="none" spc="0" normalizeH="0" baseline="0" noProof="0">
                <a:ln>
                  <a:noFill/>
                </a:ln>
                <a:solidFill>
                  <a:schemeClr val="bg1"/>
                </a:solidFill>
                <a:effectLst/>
                <a:uLnTx/>
                <a:uFillTx/>
                <a:latin typeface="Jost Medium"/>
                <a:ea typeface="Jost Medium"/>
                <a:sym typeface="Jost Medium"/>
              </a:rPr>
              <a:t>Water Wise Societies </a:t>
            </a:r>
            <a:br>
              <a:rPr kumimoji="0" lang="sv-SE" sz="3600" b="0" i="0" u="none" strike="noStrike" kern="0" cap="none" spc="0" normalizeH="0" baseline="0" noProof="0">
                <a:ln>
                  <a:noFill/>
                </a:ln>
                <a:solidFill>
                  <a:schemeClr val="bg1"/>
                </a:solidFill>
                <a:effectLst/>
                <a:uLnTx/>
                <a:uFillTx/>
                <a:latin typeface="Jost Medium"/>
                <a:ea typeface="Jost Medium"/>
                <a:sym typeface="Jost Medium"/>
              </a:rPr>
            </a:br>
            <a:r>
              <a:rPr kumimoji="0" lang="sv-SE" sz="3600" b="0" i="0" u="none" strike="noStrike" kern="0" cap="none" spc="0" normalizeH="0" baseline="0" noProof="0">
                <a:ln>
                  <a:noFill/>
                </a:ln>
                <a:solidFill>
                  <a:schemeClr val="bg1"/>
                </a:solidFill>
                <a:effectLst/>
                <a:uLnTx/>
                <a:uFillTx/>
                <a:latin typeface="Jost Medium"/>
                <a:ea typeface="Jost Medium"/>
                <a:sym typeface="Jost Medium"/>
              </a:rPr>
              <a:t>kommer möjliggöra för </a:t>
            </a:r>
            <a:br>
              <a:rPr kumimoji="0" lang="sv-SE" sz="3600" b="0" i="0" u="none" strike="noStrike" kern="0" cap="none" spc="0" normalizeH="0" baseline="0" noProof="0">
                <a:ln>
                  <a:noFill/>
                </a:ln>
                <a:solidFill>
                  <a:schemeClr val="bg1"/>
                </a:solidFill>
                <a:effectLst/>
                <a:uLnTx/>
                <a:uFillTx/>
                <a:latin typeface="Jost Medium"/>
                <a:ea typeface="Jost Medium"/>
                <a:sym typeface="Jost Medium"/>
              </a:rPr>
            </a:br>
            <a:r>
              <a:rPr kumimoji="0" lang="sv-SE" sz="3600" b="0" i="0" u="none" strike="noStrike" kern="0" cap="none" spc="0" normalizeH="0" baseline="0" noProof="0">
                <a:ln>
                  <a:noFill/>
                </a:ln>
                <a:solidFill>
                  <a:schemeClr val="bg1"/>
                </a:solidFill>
                <a:effectLst/>
                <a:uLnTx/>
                <a:uFillTx/>
                <a:latin typeface="Jost Medium"/>
                <a:ea typeface="Jost Medium"/>
                <a:sym typeface="Jost Medium"/>
              </a:rPr>
              <a:t>en bred palett av insatser </a:t>
            </a:r>
            <a:br>
              <a:rPr kumimoji="0" lang="sv-SE" sz="3600" b="0" i="0" u="none" strike="noStrike" kern="0" cap="none" spc="0" normalizeH="0" baseline="0" noProof="0">
                <a:ln>
                  <a:noFill/>
                </a:ln>
                <a:solidFill>
                  <a:schemeClr val="bg1"/>
                </a:solidFill>
                <a:effectLst/>
                <a:uLnTx/>
                <a:uFillTx/>
                <a:latin typeface="Jost Medium"/>
                <a:ea typeface="Jost Medium"/>
                <a:sym typeface="Jost Medium"/>
              </a:rPr>
            </a:br>
            <a:r>
              <a:rPr kumimoji="0" lang="sv-SE" sz="3600" b="0" i="0" u="none" strike="noStrike" kern="0" cap="none" spc="0" normalizeH="0" baseline="0" noProof="0">
                <a:ln>
                  <a:noFill/>
                </a:ln>
                <a:solidFill>
                  <a:schemeClr val="bg1"/>
                </a:solidFill>
                <a:effectLst/>
                <a:uLnTx/>
                <a:uFillTx/>
                <a:latin typeface="Jost Medium"/>
                <a:ea typeface="Jost Medium"/>
                <a:sym typeface="Jost Medium"/>
              </a:rPr>
              <a:t>som utarbetas tillsammans </a:t>
            </a:r>
            <a:br>
              <a:rPr kumimoji="0" lang="sv-SE" sz="3600" b="0" i="0" u="none" strike="noStrike" kern="0" cap="none" spc="0" normalizeH="0" baseline="0" noProof="0">
                <a:ln>
                  <a:noFill/>
                </a:ln>
                <a:solidFill>
                  <a:schemeClr val="bg1"/>
                </a:solidFill>
                <a:effectLst/>
                <a:uLnTx/>
                <a:uFillTx/>
                <a:latin typeface="Jost Medium"/>
                <a:ea typeface="Jost Medium"/>
                <a:sym typeface="Jost Medium"/>
              </a:rPr>
            </a:br>
            <a:r>
              <a:rPr kumimoji="0" lang="sv-SE" sz="3600" b="0" i="0" u="none" strike="noStrike" kern="0" cap="none" spc="0" normalizeH="0" baseline="0" noProof="0">
                <a:ln>
                  <a:noFill/>
                </a:ln>
                <a:solidFill>
                  <a:schemeClr val="bg1"/>
                </a:solidFill>
                <a:effectLst/>
                <a:uLnTx/>
                <a:uFillTx/>
                <a:latin typeface="Jost Medium"/>
                <a:ea typeface="Jost Medium"/>
                <a:sym typeface="Jost Medium"/>
              </a:rPr>
              <a:t>med medlemmarna </a:t>
            </a:r>
            <a:br>
              <a:rPr kumimoji="0" lang="sv-SE" sz="3600" b="0" i="0" u="none" strike="noStrike" kern="0" cap="none" spc="0" normalizeH="0" baseline="0" noProof="0">
                <a:ln>
                  <a:noFill/>
                </a:ln>
                <a:solidFill>
                  <a:schemeClr val="bg1"/>
                </a:solidFill>
                <a:effectLst/>
                <a:uLnTx/>
                <a:uFillTx/>
                <a:latin typeface="Jost Medium"/>
                <a:ea typeface="Jost Medium"/>
                <a:sym typeface="Jost Medium"/>
              </a:rPr>
            </a:br>
            <a:r>
              <a:rPr kumimoji="0" lang="sv-SE" sz="3600" b="0" i="0" u="none" strike="noStrike" kern="0" cap="none" spc="0" normalizeH="0" baseline="0" noProof="0">
                <a:ln>
                  <a:noFill/>
                </a:ln>
                <a:solidFill>
                  <a:schemeClr val="bg1"/>
                </a:solidFill>
                <a:effectLst/>
                <a:uLnTx/>
                <a:uFillTx/>
                <a:latin typeface="Jost Medium"/>
                <a:ea typeface="Jost Medium"/>
                <a:sym typeface="Jost Medium"/>
              </a:rPr>
              <a:t>i programmet</a:t>
            </a:r>
            <a:endParaRPr lang="sv-SE" sz="3600" b="0">
              <a:solidFill>
                <a:schemeClr val="bg1"/>
              </a:solidFill>
            </a:endParaRPr>
          </a:p>
        </p:txBody>
      </p:sp>
    </p:spTree>
    <p:extLst>
      <p:ext uri="{BB962C8B-B14F-4D97-AF65-F5344CB8AC3E}">
        <p14:creationId xmlns:p14="http://schemas.microsoft.com/office/powerpoint/2010/main" val="29024394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Bildobjekt 27" descr="The image shows a clear blue water droplet with a small, spherical object floating on top, creating a subtle ripple effect.&#10;&#10;AI-genererat innehåll kan vara felaktigt.">
            <a:extLst>
              <a:ext uri="{FF2B5EF4-FFF2-40B4-BE49-F238E27FC236}">
                <a16:creationId xmlns:a16="http://schemas.microsoft.com/office/drawing/2014/main" id="{F2AE8C48-F65B-1347-BD58-634A1F5A1198}"/>
              </a:ext>
            </a:extLst>
          </p:cNvPr>
          <p:cNvPicPr>
            <a:picLocks noChangeAspect="1"/>
          </p:cNvPicPr>
          <p:nvPr/>
        </p:nvPicPr>
        <p:blipFill>
          <a:blip r:embed="rId3"/>
          <a:srcRect l="26022" r="34228"/>
          <a:stretch>
            <a:fillRect/>
          </a:stretch>
        </p:blipFill>
        <p:spPr>
          <a:xfrm>
            <a:off x="7384946" y="1852477"/>
            <a:ext cx="1872000" cy="3639600"/>
          </a:xfrm>
          <a:prstGeom prst="round2DiagRect">
            <a:avLst/>
          </a:prstGeom>
        </p:spPr>
      </p:pic>
      <p:pic>
        <p:nvPicPr>
          <p:cNvPr id="11" name="Bildobjekt 10" descr="The image shows a waterfall cascading down a stone wall, creating a misty spray as it flows.&#10;&#10;AI-genererat innehåll kan vara felaktigt.">
            <a:extLst>
              <a:ext uri="{FF2B5EF4-FFF2-40B4-BE49-F238E27FC236}">
                <a16:creationId xmlns:a16="http://schemas.microsoft.com/office/drawing/2014/main" id="{6E52EC49-79C7-DE2F-5D8F-90241FA095DA}"/>
              </a:ext>
            </a:extLst>
          </p:cNvPr>
          <p:cNvPicPr>
            <a:picLocks noChangeAspect="1"/>
          </p:cNvPicPr>
          <p:nvPr/>
        </p:nvPicPr>
        <p:blipFill>
          <a:blip r:embed="rId4"/>
          <a:srcRect l="42268" t="-136" r="23443" b="136"/>
          <a:stretch>
            <a:fillRect/>
          </a:stretch>
        </p:blipFill>
        <p:spPr>
          <a:xfrm>
            <a:off x="5159927" y="1852477"/>
            <a:ext cx="1872000" cy="3639600"/>
          </a:xfrm>
          <a:prstGeom prst="round2DiagRect">
            <a:avLst/>
          </a:prstGeom>
        </p:spPr>
      </p:pic>
      <p:pic>
        <p:nvPicPr>
          <p:cNvPr id="8" name="Bildobjekt 7">
            <a:extLst>
              <a:ext uri="{FF2B5EF4-FFF2-40B4-BE49-F238E27FC236}">
                <a16:creationId xmlns:a16="http://schemas.microsoft.com/office/drawing/2014/main" id="{B786FE2C-CDD4-089B-9A64-B5B21BEA4D96}"/>
              </a:ext>
            </a:extLst>
          </p:cNvPr>
          <p:cNvPicPr>
            <a:picLocks noChangeAspect="1"/>
          </p:cNvPicPr>
          <p:nvPr/>
        </p:nvPicPr>
        <p:blipFill>
          <a:blip r:embed="rId5"/>
          <a:stretch>
            <a:fillRect/>
          </a:stretch>
        </p:blipFill>
        <p:spPr>
          <a:xfrm>
            <a:off x="9607384" y="1857419"/>
            <a:ext cx="1872000" cy="3640675"/>
          </a:xfrm>
          <a:prstGeom prst="rect">
            <a:avLst/>
          </a:prstGeom>
        </p:spPr>
      </p:pic>
      <p:sp>
        <p:nvSpPr>
          <p:cNvPr id="2" name="Frihandsfigur: Form 1">
            <a:extLst>
              <a:ext uri="{FF2B5EF4-FFF2-40B4-BE49-F238E27FC236}">
                <a16:creationId xmlns:a16="http://schemas.microsoft.com/office/drawing/2014/main" id="{F763B63D-724B-621D-5530-B1F2571D8F92}"/>
              </a:ext>
            </a:extLst>
          </p:cNvPr>
          <p:cNvSpPr/>
          <p:nvPr/>
        </p:nvSpPr>
        <p:spPr>
          <a:xfrm rot="18193112">
            <a:off x="2687605" y="1661812"/>
            <a:ext cx="6825331" cy="10316611"/>
          </a:xfrm>
          <a:custGeom>
            <a:avLst/>
            <a:gdLst>
              <a:gd name="connsiteX0" fmla="*/ 3115885 w 8007303"/>
              <a:gd name="connsiteY0" fmla="*/ 879462 h 11126999"/>
              <a:gd name="connsiteX1" fmla="*/ 4599801 w 8007303"/>
              <a:gd name="connsiteY1" fmla="*/ 5012356 h 11126999"/>
              <a:gd name="connsiteX2" fmla="*/ 7596915 w 8007303"/>
              <a:gd name="connsiteY2" fmla="*/ 8063400 h 11126999"/>
              <a:gd name="connsiteX3" fmla="*/ 8007303 w 8007303"/>
              <a:gd name="connsiteY3" fmla="*/ 10118027 h 11126999"/>
              <a:gd name="connsiteX4" fmla="*/ 8007096 w 8007303"/>
              <a:gd name="connsiteY4" fmla="*/ 10257428 h 11126999"/>
              <a:gd name="connsiteX5" fmla="*/ 6679190 w 8007303"/>
              <a:gd name="connsiteY5" fmla="*/ 11126999 h 11126999"/>
              <a:gd name="connsiteX6" fmla="*/ 0 w 8007303"/>
              <a:gd name="connsiteY6" fmla="*/ 927328 h 11126999"/>
              <a:gd name="connsiteX7" fmla="*/ 1416107 w 8007303"/>
              <a:gd name="connsiteY7" fmla="*/ 0 h 11126999"/>
              <a:gd name="connsiteX8" fmla="*/ 1552982 w 8007303"/>
              <a:gd name="connsiteY8" fmla="*/ 26950 h 11126999"/>
              <a:gd name="connsiteX9" fmla="*/ 2506410 w 8007303"/>
              <a:gd name="connsiteY9" fmla="*/ 327184 h 11126999"/>
              <a:gd name="connsiteX10" fmla="*/ 3115885 w 8007303"/>
              <a:gd name="connsiteY10" fmla="*/ 879462 h 11126999"/>
              <a:gd name="connsiteX0" fmla="*/ 3115885 w 8012020"/>
              <a:gd name="connsiteY0" fmla="*/ 879462 h 11126999"/>
              <a:gd name="connsiteX1" fmla="*/ 4837792 w 8012020"/>
              <a:gd name="connsiteY1" fmla="*/ 4856508 h 11126999"/>
              <a:gd name="connsiteX2" fmla="*/ 7596915 w 8012020"/>
              <a:gd name="connsiteY2" fmla="*/ 8063400 h 11126999"/>
              <a:gd name="connsiteX3" fmla="*/ 8007303 w 8012020"/>
              <a:gd name="connsiteY3" fmla="*/ 10118027 h 11126999"/>
              <a:gd name="connsiteX4" fmla="*/ 8007096 w 8012020"/>
              <a:gd name="connsiteY4" fmla="*/ 10257428 h 11126999"/>
              <a:gd name="connsiteX5" fmla="*/ 6679190 w 8012020"/>
              <a:gd name="connsiteY5" fmla="*/ 11126999 h 11126999"/>
              <a:gd name="connsiteX6" fmla="*/ 0 w 8012020"/>
              <a:gd name="connsiteY6" fmla="*/ 927328 h 11126999"/>
              <a:gd name="connsiteX7" fmla="*/ 1416107 w 8012020"/>
              <a:gd name="connsiteY7" fmla="*/ 0 h 11126999"/>
              <a:gd name="connsiteX8" fmla="*/ 1552982 w 8012020"/>
              <a:gd name="connsiteY8" fmla="*/ 26950 h 11126999"/>
              <a:gd name="connsiteX9" fmla="*/ 2506410 w 8012020"/>
              <a:gd name="connsiteY9" fmla="*/ 327184 h 11126999"/>
              <a:gd name="connsiteX10" fmla="*/ 3115885 w 8012020"/>
              <a:gd name="connsiteY10" fmla="*/ 879462 h 11126999"/>
              <a:gd name="connsiteX0" fmla="*/ 3115885 w 8025523"/>
              <a:gd name="connsiteY0" fmla="*/ 879462 h 11126999"/>
              <a:gd name="connsiteX1" fmla="*/ 4490972 w 8025523"/>
              <a:gd name="connsiteY1" fmla="*/ 4197066 h 11126999"/>
              <a:gd name="connsiteX2" fmla="*/ 7596915 w 8025523"/>
              <a:gd name="connsiteY2" fmla="*/ 8063400 h 11126999"/>
              <a:gd name="connsiteX3" fmla="*/ 8007303 w 8025523"/>
              <a:gd name="connsiteY3" fmla="*/ 10118027 h 11126999"/>
              <a:gd name="connsiteX4" fmla="*/ 8007096 w 8025523"/>
              <a:gd name="connsiteY4" fmla="*/ 10257428 h 11126999"/>
              <a:gd name="connsiteX5" fmla="*/ 6679190 w 8025523"/>
              <a:gd name="connsiteY5" fmla="*/ 11126999 h 11126999"/>
              <a:gd name="connsiteX6" fmla="*/ 0 w 8025523"/>
              <a:gd name="connsiteY6" fmla="*/ 927328 h 11126999"/>
              <a:gd name="connsiteX7" fmla="*/ 1416107 w 8025523"/>
              <a:gd name="connsiteY7" fmla="*/ 0 h 11126999"/>
              <a:gd name="connsiteX8" fmla="*/ 1552982 w 8025523"/>
              <a:gd name="connsiteY8" fmla="*/ 26950 h 11126999"/>
              <a:gd name="connsiteX9" fmla="*/ 2506410 w 8025523"/>
              <a:gd name="connsiteY9" fmla="*/ 327184 h 11126999"/>
              <a:gd name="connsiteX10" fmla="*/ 3115885 w 8025523"/>
              <a:gd name="connsiteY10" fmla="*/ 879462 h 11126999"/>
              <a:gd name="connsiteX0" fmla="*/ 3115885 w 8007303"/>
              <a:gd name="connsiteY0" fmla="*/ 879462 h 11126999"/>
              <a:gd name="connsiteX1" fmla="*/ 4490972 w 8007303"/>
              <a:gd name="connsiteY1" fmla="*/ 4197066 h 11126999"/>
              <a:gd name="connsiteX2" fmla="*/ 6705452 w 8007303"/>
              <a:gd name="connsiteY2" fmla="*/ 6813338 h 11126999"/>
              <a:gd name="connsiteX3" fmla="*/ 8007303 w 8007303"/>
              <a:gd name="connsiteY3" fmla="*/ 10118027 h 11126999"/>
              <a:gd name="connsiteX4" fmla="*/ 8007096 w 8007303"/>
              <a:gd name="connsiteY4" fmla="*/ 10257428 h 11126999"/>
              <a:gd name="connsiteX5" fmla="*/ 6679190 w 8007303"/>
              <a:gd name="connsiteY5" fmla="*/ 11126999 h 11126999"/>
              <a:gd name="connsiteX6" fmla="*/ 0 w 8007303"/>
              <a:gd name="connsiteY6" fmla="*/ 927328 h 11126999"/>
              <a:gd name="connsiteX7" fmla="*/ 1416107 w 8007303"/>
              <a:gd name="connsiteY7" fmla="*/ 0 h 11126999"/>
              <a:gd name="connsiteX8" fmla="*/ 1552982 w 8007303"/>
              <a:gd name="connsiteY8" fmla="*/ 26950 h 11126999"/>
              <a:gd name="connsiteX9" fmla="*/ 2506410 w 8007303"/>
              <a:gd name="connsiteY9" fmla="*/ 327184 h 11126999"/>
              <a:gd name="connsiteX10" fmla="*/ 3115885 w 8007303"/>
              <a:gd name="connsiteY10" fmla="*/ 879462 h 11126999"/>
              <a:gd name="connsiteX0" fmla="*/ 3366656 w 8007303"/>
              <a:gd name="connsiteY0" fmla="*/ 1225318 h 11126999"/>
              <a:gd name="connsiteX1" fmla="*/ 4490972 w 8007303"/>
              <a:gd name="connsiteY1" fmla="*/ 4197066 h 11126999"/>
              <a:gd name="connsiteX2" fmla="*/ 6705452 w 8007303"/>
              <a:gd name="connsiteY2" fmla="*/ 6813338 h 11126999"/>
              <a:gd name="connsiteX3" fmla="*/ 8007303 w 8007303"/>
              <a:gd name="connsiteY3" fmla="*/ 10118027 h 11126999"/>
              <a:gd name="connsiteX4" fmla="*/ 8007096 w 8007303"/>
              <a:gd name="connsiteY4" fmla="*/ 10257428 h 11126999"/>
              <a:gd name="connsiteX5" fmla="*/ 6679190 w 8007303"/>
              <a:gd name="connsiteY5" fmla="*/ 11126999 h 11126999"/>
              <a:gd name="connsiteX6" fmla="*/ 0 w 8007303"/>
              <a:gd name="connsiteY6" fmla="*/ 927328 h 11126999"/>
              <a:gd name="connsiteX7" fmla="*/ 1416107 w 8007303"/>
              <a:gd name="connsiteY7" fmla="*/ 0 h 11126999"/>
              <a:gd name="connsiteX8" fmla="*/ 1552982 w 8007303"/>
              <a:gd name="connsiteY8" fmla="*/ 26950 h 11126999"/>
              <a:gd name="connsiteX9" fmla="*/ 2506410 w 8007303"/>
              <a:gd name="connsiteY9" fmla="*/ 327184 h 11126999"/>
              <a:gd name="connsiteX10" fmla="*/ 3366656 w 8007303"/>
              <a:gd name="connsiteY10" fmla="*/ 1225318 h 11126999"/>
              <a:gd name="connsiteX0" fmla="*/ 3366656 w 8007303"/>
              <a:gd name="connsiteY0" fmla="*/ 1225318 h 11126999"/>
              <a:gd name="connsiteX1" fmla="*/ 4490972 w 8007303"/>
              <a:gd name="connsiteY1" fmla="*/ 4197066 h 11126999"/>
              <a:gd name="connsiteX2" fmla="*/ 6705452 w 8007303"/>
              <a:gd name="connsiteY2" fmla="*/ 6813338 h 11126999"/>
              <a:gd name="connsiteX3" fmla="*/ 8007303 w 8007303"/>
              <a:gd name="connsiteY3" fmla="*/ 10118027 h 11126999"/>
              <a:gd name="connsiteX4" fmla="*/ 8007096 w 8007303"/>
              <a:gd name="connsiteY4" fmla="*/ 10257428 h 11126999"/>
              <a:gd name="connsiteX5" fmla="*/ 6679190 w 8007303"/>
              <a:gd name="connsiteY5" fmla="*/ 11126999 h 11126999"/>
              <a:gd name="connsiteX6" fmla="*/ 0 w 8007303"/>
              <a:gd name="connsiteY6" fmla="*/ 927328 h 11126999"/>
              <a:gd name="connsiteX7" fmla="*/ 1416107 w 8007303"/>
              <a:gd name="connsiteY7" fmla="*/ 0 h 11126999"/>
              <a:gd name="connsiteX8" fmla="*/ 1552982 w 8007303"/>
              <a:gd name="connsiteY8" fmla="*/ 26950 h 11126999"/>
              <a:gd name="connsiteX9" fmla="*/ 2677530 w 8007303"/>
              <a:gd name="connsiteY9" fmla="*/ 421585 h 11126999"/>
              <a:gd name="connsiteX10" fmla="*/ 3366656 w 8007303"/>
              <a:gd name="connsiteY10" fmla="*/ 1225318 h 11126999"/>
              <a:gd name="connsiteX0" fmla="*/ 3264137 w 8007303"/>
              <a:gd name="connsiteY0" fmla="*/ 1013127 h 11126999"/>
              <a:gd name="connsiteX1" fmla="*/ 4490972 w 8007303"/>
              <a:gd name="connsiteY1" fmla="*/ 4197066 h 11126999"/>
              <a:gd name="connsiteX2" fmla="*/ 6705452 w 8007303"/>
              <a:gd name="connsiteY2" fmla="*/ 6813338 h 11126999"/>
              <a:gd name="connsiteX3" fmla="*/ 8007303 w 8007303"/>
              <a:gd name="connsiteY3" fmla="*/ 10118027 h 11126999"/>
              <a:gd name="connsiteX4" fmla="*/ 8007096 w 8007303"/>
              <a:gd name="connsiteY4" fmla="*/ 10257428 h 11126999"/>
              <a:gd name="connsiteX5" fmla="*/ 6679190 w 8007303"/>
              <a:gd name="connsiteY5" fmla="*/ 11126999 h 11126999"/>
              <a:gd name="connsiteX6" fmla="*/ 0 w 8007303"/>
              <a:gd name="connsiteY6" fmla="*/ 927328 h 11126999"/>
              <a:gd name="connsiteX7" fmla="*/ 1416107 w 8007303"/>
              <a:gd name="connsiteY7" fmla="*/ 0 h 11126999"/>
              <a:gd name="connsiteX8" fmla="*/ 1552982 w 8007303"/>
              <a:gd name="connsiteY8" fmla="*/ 26950 h 11126999"/>
              <a:gd name="connsiteX9" fmla="*/ 2677530 w 8007303"/>
              <a:gd name="connsiteY9" fmla="*/ 421585 h 11126999"/>
              <a:gd name="connsiteX10" fmla="*/ 3264137 w 8007303"/>
              <a:gd name="connsiteY10" fmla="*/ 1013127 h 11126999"/>
              <a:gd name="connsiteX0" fmla="*/ 3264137 w 8007303"/>
              <a:gd name="connsiteY0" fmla="*/ 1013127 h 11126999"/>
              <a:gd name="connsiteX1" fmla="*/ 4115719 w 8007303"/>
              <a:gd name="connsiteY1" fmla="*/ 3568388 h 11126999"/>
              <a:gd name="connsiteX2" fmla="*/ 6705452 w 8007303"/>
              <a:gd name="connsiteY2" fmla="*/ 6813338 h 11126999"/>
              <a:gd name="connsiteX3" fmla="*/ 8007303 w 8007303"/>
              <a:gd name="connsiteY3" fmla="*/ 10118027 h 11126999"/>
              <a:gd name="connsiteX4" fmla="*/ 8007096 w 8007303"/>
              <a:gd name="connsiteY4" fmla="*/ 10257428 h 11126999"/>
              <a:gd name="connsiteX5" fmla="*/ 6679190 w 8007303"/>
              <a:gd name="connsiteY5" fmla="*/ 11126999 h 11126999"/>
              <a:gd name="connsiteX6" fmla="*/ 0 w 8007303"/>
              <a:gd name="connsiteY6" fmla="*/ 927328 h 11126999"/>
              <a:gd name="connsiteX7" fmla="*/ 1416107 w 8007303"/>
              <a:gd name="connsiteY7" fmla="*/ 0 h 11126999"/>
              <a:gd name="connsiteX8" fmla="*/ 1552982 w 8007303"/>
              <a:gd name="connsiteY8" fmla="*/ 26950 h 11126999"/>
              <a:gd name="connsiteX9" fmla="*/ 2677530 w 8007303"/>
              <a:gd name="connsiteY9" fmla="*/ 421585 h 11126999"/>
              <a:gd name="connsiteX10" fmla="*/ 3264137 w 8007303"/>
              <a:gd name="connsiteY10" fmla="*/ 1013127 h 11126999"/>
              <a:gd name="connsiteX0" fmla="*/ 3264137 w 8007303"/>
              <a:gd name="connsiteY0" fmla="*/ 1013127 h 11126999"/>
              <a:gd name="connsiteX1" fmla="*/ 4115719 w 8007303"/>
              <a:gd name="connsiteY1" fmla="*/ 3568388 h 11126999"/>
              <a:gd name="connsiteX2" fmla="*/ 6705452 w 8007303"/>
              <a:gd name="connsiteY2" fmla="*/ 6813338 h 11126999"/>
              <a:gd name="connsiteX3" fmla="*/ 8007303 w 8007303"/>
              <a:gd name="connsiteY3" fmla="*/ 10118027 h 11126999"/>
              <a:gd name="connsiteX4" fmla="*/ 8007096 w 8007303"/>
              <a:gd name="connsiteY4" fmla="*/ 10257428 h 11126999"/>
              <a:gd name="connsiteX5" fmla="*/ 6679190 w 8007303"/>
              <a:gd name="connsiteY5" fmla="*/ 11126999 h 11126999"/>
              <a:gd name="connsiteX6" fmla="*/ 0 w 8007303"/>
              <a:gd name="connsiteY6" fmla="*/ 927328 h 11126999"/>
              <a:gd name="connsiteX7" fmla="*/ 1416107 w 8007303"/>
              <a:gd name="connsiteY7" fmla="*/ 0 h 11126999"/>
              <a:gd name="connsiteX8" fmla="*/ 1552982 w 8007303"/>
              <a:gd name="connsiteY8" fmla="*/ 26950 h 11126999"/>
              <a:gd name="connsiteX9" fmla="*/ 2677530 w 8007303"/>
              <a:gd name="connsiteY9" fmla="*/ 421585 h 11126999"/>
              <a:gd name="connsiteX10" fmla="*/ 3264137 w 8007303"/>
              <a:gd name="connsiteY10" fmla="*/ 1013127 h 11126999"/>
              <a:gd name="connsiteX0" fmla="*/ 3264137 w 8007303"/>
              <a:gd name="connsiteY0" fmla="*/ 1013127 h 11126999"/>
              <a:gd name="connsiteX1" fmla="*/ 4115719 w 8007303"/>
              <a:gd name="connsiteY1" fmla="*/ 3568388 h 11126999"/>
              <a:gd name="connsiteX2" fmla="*/ 6705452 w 8007303"/>
              <a:gd name="connsiteY2" fmla="*/ 6813338 h 11126999"/>
              <a:gd name="connsiteX3" fmla="*/ 8007303 w 8007303"/>
              <a:gd name="connsiteY3" fmla="*/ 10118027 h 11126999"/>
              <a:gd name="connsiteX4" fmla="*/ 8007096 w 8007303"/>
              <a:gd name="connsiteY4" fmla="*/ 10257428 h 11126999"/>
              <a:gd name="connsiteX5" fmla="*/ 6679190 w 8007303"/>
              <a:gd name="connsiteY5" fmla="*/ 11126999 h 11126999"/>
              <a:gd name="connsiteX6" fmla="*/ 0 w 8007303"/>
              <a:gd name="connsiteY6" fmla="*/ 927328 h 11126999"/>
              <a:gd name="connsiteX7" fmla="*/ 1416107 w 8007303"/>
              <a:gd name="connsiteY7" fmla="*/ 0 h 11126999"/>
              <a:gd name="connsiteX8" fmla="*/ 1552982 w 8007303"/>
              <a:gd name="connsiteY8" fmla="*/ 26950 h 11126999"/>
              <a:gd name="connsiteX9" fmla="*/ 2677530 w 8007303"/>
              <a:gd name="connsiteY9" fmla="*/ 421585 h 11126999"/>
              <a:gd name="connsiteX10" fmla="*/ 3264137 w 8007303"/>
              <a:gd name="connsiteY10" fmla="*/ 1013127 h 11126999"/>
              <a:gd name="connsiteX0" fmla="*/ 3264137 w 8007303"/>
              <a:gd name="connsiteY0" fmla="*/ 1013127 h 11126999"/>
              <a:gd name="connsiteX1" fmla="*/ 4115719 w 8007303"/>
              <a:gd name="connsiteY1" fmla="*/ 3568388 h 11126999"/>
              <a:gd name="connsiteX2" fmla="*/ 6705452 w 8007303"/>
              <a:gd name="connsiteY2" fmla="*/ 6813338 h 11126999"/>
              <a:gd name="connsiteX3" fmla="*/ 8007303 w 8007303"/>
              <a:gd name="connsiteY3" fmla="*/ 10118027 h 11126999"/>
              <a:gd name="connsiteX4" fmla="*/ 8007096 w 8007303"/>
              <a:gd name="connsiteY4" fmla="*/ 10257428 h 11126999"/>
              <a:gd name="connsiteX5" fmla="*/ 6679190 w 8007303"/>
              <a:gd name="connsiteY5" fmla="*/ 11126999 h 11126999"/>
              <a:gd name="connsiteX6" fmla="*/ 0 w 8007303"/>
              <a:gd name="connsiteY6" fmla="*/ 927328 h 11126999"/>
              <a:gd name="connsiteX7" fmla="*/ 1416107 w 8007303"/>
              <a:gd name="connsiteY7" fmla="*/ 0 h 11126999"/>
              <a:gd name="connsiteX8" fmla="*/ 1552982 w 8007303"/>
              <a:gd name="connsiteY8" fmla="*/ 26950 h 11126999"/>
              <a:gd name="connsiteX9" fmla="*/ 2677530 w 8007303"/>
              <a:gd name="connsiteY9" fmla="*/ 421585 h 11126999"/>
              <a:gd name="connsiteX10" fmla="*/ 3264137 w 8007303"/>
              <a:gd name="connsiteY10" fmla="*/ 1013127 h 11126999"/>
              <a:gd name="connsiteX0" fmla="*/ 3271431 w 8007303"/>
              <a:gd name="connsiteY0" fmla="*/ 1154085 h 11126999"/>
              <a:gd name="connsiteX1" fmla="*/ 4115719 w 8007303"/>
              <a:gd name="connsiteY1" fmla="*/ 3568388 h 11126999"/>
              <a:gd name="connsiteX2" fmla="*/ 6705452 w 8007303"/>
              <a:gd name="connsiteY2" fmla="*/ 6813338 h 11126999"/>
              <a:gd name="connsiteX3" fmla="*/ 8007303 w 8007303"/>
              <a:gd name="connsiteY3" fmla="*/ 10118027 h 11126999"/>
              <a:gd name="connsiteX4" fmla="*/ 8007096 w 8007303"/>
              <a:gd name="connsiteY4" fmla="*/ 10257428 h 11126999"/>
              <a:gd name="connsiteX5" fmla="*/ 6679190 w 8007303"/>
              <a:gd name="connsiteY5" fmla="*/ 11126999 h 11126999"/>
              <a:gd name="connsiteX6" fmla="*/ 0 w 8007303"/>
              <a:gd name="connsiteY6" fmla="*/ 927328 h 11126999"/>
              <a:gd name="connsiteX7" fmla="*/ 1416107 w 8007303"/>
              <a:gd name="connsiteY7" fmla="*/ 0 h 11126999"/>
              <a:gd name="connsiteX8" fmla="*/ 1552982 w 8007303"/>
              <a:gd name="connsiteY8" fmla="*/ 26950 h 11126999"/>
              <a:gd name="connsiteX9" fmla="*/ 2677530 w 8007303"/>
              <a:gd name="connsiteY9" fmla="*/ 421585 h 11126999"/>
              <a:gd name="connsiteX10" fmla="*/ 3271431 w 8007303"/>
              <a:gd name="connsiteY10" fmla="*/ 1154085 h 11126999"/>
              <a:gd name="connsiteX0" fmla="*/ 3220433 w 8007303"/>
              <a:gd name="connsiteY0" fmla="*/ 1187480 h 11126999"/>
              <a:gd name="connsiteX1" fmla="*/ 4115719 w 8007303"/>
              <a:gd name="connsiteY1" fmla="*/ 3568388 h 11126999"/>
              <a:gd name="connsiteX2" fmla="*/ 6705452 w 8007303"/>
              <a:gd name="connsiteY2" fmla="*/ 6813338 h 11126999"/>
              <a:gd name="connsiteX3" fmla="*/ 8007303 w 8007303"/>
              <a:gd name="connsiteY3" fmla="*/ 10118027 h 11126999"/>
              <a:gd name="connsiteX4" fmla="*/ 8007096 w 8007303"/>
              <a:gd name="connsiteY4" fmla="*/ 10257428 h 11126999"/>
              <a:gd name="connsiteX5" fmla="*/ 6679190 w 8007303"/>
              <a:gd name="connsiteY5" fmla="*/ 11126999 h 11126999"/>
              <a:gd name="connsiteX6" fmla="*/ 0 w 8007303"/>
              <a:gd name="connsiteY6" fmla="*/ 927328 h 11126999"/>
              <a:gd name="connsiteX7" fmla="*/ 1416107 w 8007303"/>
              <a:gd name="connsiteY7" fmla="*/ 0 h 11126999"/>
              <a:gd name="connsiteX8" fmla="*/ 1552982 w 8007303"/>
              <a:gd name="connsiteY8" fmla="*/ 26950 h 11126999"/>
              <a:gd name="connsiteX9" fmla="*/ 2677530 w 8007303"/>
              <a:gd name="connsiteY9" fmla="*/ 421585 h 11126999"/>
              <a:gd name="connsiteX10" fmla="*/ 3220433 w 8007303"/>
              <a:gd name="connsiteY10" fmla="*/ 1187480 h 11126999"/>
              <a:gd name="connsiteX0" fmla="*/ 3220433 w 8007303"/>
              <a:gd name="connsiteY0" fmla="*/ 1187480 h 11126999"/>
              <a:gd name="connsiteX1" fmla="*/ 4115719 w 8007303"/>
              <a:gd name="connsiteY1" fmla="*/ 3568388 h 11126999"/>
              <a:gd name="connsiteX2" fmla="*/ 6705452 w 8007303"/>
              <a:gd name="connsiteY2" fmla="*/ 6813338 h 11126999"/>
              <a:gd name="connsiteX3" fmla="*/ 8007303 w 8007303"/>
              <a:gd name="connsiteY3" fmla="*/ 10118027 h 11126999"/>
              <a:gd name="connsiteX4" fmla="*/ 8007096 w 8007303"/>
              <a:gd name="connsiteY4" fmla="*/ 10257428 h 11126999"/>
              <a:gd name="connsiteX5" fmla="*/ 6679190 w 8007303"/>
              <a:gd name="connsiteY5" fmla="*/ 11126999 h 11126999"/>
              <a:gd name="connsiteX6" fmla="*/ 0 w 8007303"/>
              <a:gd name="connsiteY6" fmla="*/ 927328 h 11126999"/>
              <a:gd name="connsiteX7" fmla="*/ 1416107 w 8007303"/>
              <a:gd name="connsiteY7" fmla="*/ 0 h 11126999"/>
              <a:gd name="connsiteX8" fmla="*/ 1552982 w 8007303"/>
              <a:gd name="connsiteY8" fmla="*/ 26950 h 11126999"/>
              <a:gd name="connsiteX9" fmla="*/ 2453383 w 8007303"/>
              <a:gd name="connsiteY9" fmla="*/ 264751 h 11126999"/>
              <a:gd name="connsiteX10" fmla="*/ 3220433 w 8007303"/>
              <a:gd name="connsiteY10" fmla="*/ 1187480 h 11126999"/>
              <a:gd name="connsiteX0" fmla="*/ 3220433 w 8007303"/>
              <a:gd name="connsiteY0" fmla="*/ 1187757 h 11127276"/>
              <a:gd name="connsiteX1" fmla="*/ 4115719 w 8007303"/>
              <a:gd name="connsiteY1" fmla="*/ 3568665 h 11127276"/>
              <a:gd name="connsiteX2" fmla="*/ 6705452 w 8007303"/>
              <a:gd name="connsiteY2" fmla="*/ 6813615 h 11127276"/>
              <a:gd name="connsiteX3" fmla="*/ 8007303 w 8007303"/>
              <a:gd name="connsiteY3" fmla="*/ 10118304 h 11127276"/>
              <a:gd name="connsiteX4" fmla="*/ 8007096 w 8007303"/>
              <a:gd name="connsiteY4" fmla="*/ 10257705 h 11127276"/>
              <a:gd name="connsiteX5" fmla="*/ 6679190 w 8007303"/>
              <a:gd name="connsiteY5" fmla="*/ 11127276 h 11127276"/>
              <a:gd name="connsiteX6" fmla="*/ 0 w 8007303"/>
              <a:gd name="connsiteY6" fmla="*/ 927605 h 11127276"/>
              <a:gd name="connsiteX7" fmla="*/ 1416107 w 8007303"/>
              <a:gd name="connsiteY7" fmla="*/ 277 h 11127276"/>
              <a:gd name="connsiteX8" fmla="*/ 1668743 w 8007303"/>
              <a:gd name="connsiteY8" fmla="*/ 0 h 11127276"/>
              <a:gd name="connsiteX9" fmla="*/ 2453383 w 8007303"/>
              <a:gd name="connsiteY9" fmla="*/ 265028 h 11127276"/>
              <a:gd name="connsiteX10" fmla="*/ 3220433 w 8007303"/>
              <a:gd name="connsiteY10" fmla="*/ 1187757 h 11127276"/>
              <a:gd name="connsiteX0" fmla="*/ 2497956 w 7284826"/>
              <a:gd name="connsiteY0" fmla="*/ 1187757 h 11127276"/>
              <a:gd name="connsiteX1" fmla="*/ 3393242 w 7284826"/>
              <a:gd name="connsiteY1" fmla="*/ 3568665 h 11127276"/>
              <a:gd name="connsiteX2" fmla="*/ 5982975 w 7284826"/>
              <a:gd name="connsiteY2" fmla="*/ 6813615 h 11127276"/>
              <a:gd name="connsiteX3" fmla="*/ 7284826 w 7284826"/>
              <a:gd name="connsiteY3" fmla="*/ 10118304 h 11127276"/>
              <a:gd name="connsiteX4" fmla="*/ 7284619 w 7284826"/>
              <a:gd name="connsiteY4" fmla="*/ 10257705 h 11127276"/>
              <a:gd name="connsiteX5" fmla="*/ 5956713 w 7284826"/>
              <a:gd name="connsiteY5" fmla="*/ 11127276 h 11127276"/>
              <a:gd name="connsiteX6" fmla="*/ 0 w 7284826"/>
              <a:gd name="connsiteY6" fmla="*/ 454495 h 11127276"/>
              <a:gd name="connsiteX7" fmla="*/ 693630 w 7284826"/>
              <a:gd name="connsiteY7" fmla="*/ 277 h 11127276"/>
              <a:gd name="connsiteX8" fmla="*/ 946266 w 7284826"/>
              <a:gd name="connsiteY8" fmla="*/ 0 h 11127276"/>
              <a:gd name="connsiteX9" fmla="*/ 1730906 w 7284826"/>
              <a:gd name="connsiteY9" fmla="*/ 265028 h 11127276"/>
              <a:gd name="connsiteX10" fmla="*/ 2497956 w 7284826"/>
              <a:gd name="connsiteY10" fmla="*/ 1187757 h 11127276"/>
              <a:gd name="connsiteX0" fmla="*/ 2497956 w 7284826"/>
              <a:gd name="connsiteY0" fmla="*/ 1187757 h 10693430"/>
              <a:gd name="connsiteX1" fmla="*/ 3393242 w 7284826"/>
              <a:gd name="connsiteY1" fmla="*/ 3568665 h 10693430"/>
              <a:gd name="connsiteX2" fmla="*/ 5982975 w 7284826"/>
              <a:gd name="connsiteY2" fmla="*/ 6813615 h 10693430"/>
              <a:gd name="connsiteX3" fmla="*/ 7284826 w 7284826"/>
              <a:gd name="connsiteY3" fmla="*/ 10118304 h 10693430"/>
              <a:gd name="connsiteX4" fmla="*/ 7284619 w 7284826"/>
              <a:gd name="connsiteY4" fmla="*/ 10257705 h 10693430"/>
              <a:gd name="connsiteX5" fmla="*/ 6656323 w 7284826"/>
              <a:gd name="connsiteY5" fmla="*/ 10693430 h 10693430"/>
              <a:gd name="connsiteX6" fmla="*/ 0 w 7284826"/>
              <a:gd name="connsiteY6" fmla="*/ 454495 h 10693430"/>
              <a:gd name="connsiteX7" fmla="*/ 693630 w 7284826"/>
              <a:gd name="connsiteY7" fmla="*/ 277 h 10693430"/>
              <a:gd name="connsiteX8" fmla="*/ 946266 w 7284826"/>
              <a:gd name="connsiteY8" fmla="*/ 0 h 10693430"/>
              <a:gd name="connsiteX9" fmla="*/ 1730906 w 7284826"/>
              <a:gd name="connsiteY9" fmla="*/ 265028 h 10693430"/>
              <a:gd name="connsiteX10" fmla="*/ 2497956 w 7284826"/>
              <a:gd name="connsiteY10" fmla="*/ 1187757 h 10693430"/>
              <a:gd name="connsiteX0" fmla="*/ 2497956 w 7284826"/>
              <a:gd name="connsiteY0" fmla="*/ 1233302 h 10738975"/>
              <a:gd name="connsiteX1" fmla="*/ 3393242 w 7284826"/>
              <a:gd name="connsiteY1" fmla="*/ 3614210 h 10738975"/>
              <a:gd name="connsiteX2" fmla="*/ 5982975 w 7284826"/>
              <a:gd name="connsiteY2" fmla="*/ 6859160 h 10738975"/>
              <a:gd name="connsiteX3" fmla="*/ 7284826 w 7284826"/>
              <a:gd name="connsiteY3" fmla="*/ 10163849 h 10738975"/>
              <a:gd name="connsiteX4" fmla="*/ 7284619 w 7284826"/>
              <a:gd name="connsiteY4" fmla="*/ 10303250 h 10738975"/>
              <a:gd name="connsiteX5" fmla="*/ 6656323 w 7284826"/>
              <a:gd name="connsiteY5" fmla="*/ 10738975 h 10738975"/>
              <a:gd name="connsiteX6" fmla="*/ 0 w 7284826"/>
              <a:gd name="connsiteY6" fmla="*/ 500040 h 10738975"/>
              <a:gd name="connsiteX7" fmla="*/ 693630 w 7284826"/>
              <a:gd name="connsiteY7" fmla="*/ 45822 h 10738975"/>
              <a:gd name="connsiteX8" fmla="*/ 946266 w 7284826"/>
              <a:gd name="connsiteY8" fmla="*/ 45545 h 10738975"/>
              <a:gd name="connsiteX9" fmla="*/ 1730906 w 7284826"/>
              <a:gd name="connsiteY9" fmla="*/ 310573 h 10738975"/>
              <a:gd name="connsiteX10" fmla="*/ 2497956 w 7284826"/>
              <a:gd name="connsiteY10" fmla="*/ 1233302 h 10738975"/>
              <a:gd name="connsiteX0" fmla="*/ 2497956 w 7284826"/>
              <a:gd name="connsiteY0" fmla="*/ 1234014 h 10739687"/>
              <a:gd name="connsiteX1" fmla="*/ 3393242 w 7284826"/>
              <a:gd name="connsiteY1" fmla="*/ 3614922 h 10739687"/>
              <a:gd name="connsiteX2" fmla="*/ 5982975 w 7284826"/>
              <a:gd name="connsiteY2" fmla="*/ 6859872 h 10739687"/>
              <a:gd name="connsiteX3" fmla="*/ 7284826 w 7284826"/>
              <a:gd name="connsiteY3" fmla="*/ 10164561 h 10739687"/>
              <a:gd name="connsiteX4" fmla="*/ 7284619 w 7284826"/>
              <a:gd name="connsiteY4" fmla="*/ 10303962 h 10739687"/>
              <a:gd name="connsiteX5" fmla="*/ 6656323 w 7284826"/>
              <a:gd name="connsiteY5" fmla="*/ 10739687 h 10739687"/>
              <a:gd name="connsiteX6" fmla="*/ 0 w 7284826"/>
              <a:gd name="connsiteY6" fmla="*/ 500752 h 10739687"/>
              <a:gd name="connsiteX7" fmla="*/ 693630 w 7284826"/>
              <a:gd name="connsiteY7" fmla="*/ 46534 h 10739687"/>
              <a:gd name="connsiteX8" fmla="*/ 1078725 w 7284826"/>
              <a:gd name="connsiteY8" fmla="*/ 44530 h 10739687"/>
              <a:gd name="connsiteX9" fmla="*/ 1730906 w 7284826"/>
              <a:gd name="connsiteY9" fmla="*/ 311285 h 10739687"/>
              <a:gd name="connsiteX10" fmla="*/ 2497956 w 7284826"/>
              <a:gd name="connsiteY10" fmla="*/ 1234014 h 10739687"/>
              <a:gd name="connsiteX0" fmla="*/ 2497956 w 7284826"/>
              <a:gd name="connsiteY0" fmla="*/ 1227136 h 10732809"/>
              <a:gd name="connsiteX1" fmla="*/ 3393242 w 7284826"/>
              <a:gd name="connsiteY1" fmla="*/ 3608044 h 10732809"/>
              <a:gd name="connsiteX2" fmla="*/ 5982975 w 7284826"/>
              <a:gd name="connsiteY2" fmla="*/ 6852994 h 10732809"/>
              <a:gd name="connsiteX3" fmla="*/ 7284826 w 7284826"/>
              <a:gd name="connsiteY3" fmla="*/ 10157683 h 10732809"/>
              <a:gd name="connsiteX4" fmla="*/ 7284619 w 7284826"/>
              <a:gd name="connsiteY4" fmla="*/ 10297084 h 10732809"/>
              <a:gd name="connsiteX5" fmla="*/ 6656323 w 7284826"/>
              <a:gd name="connsiteY5" fmla="*/ 10732809 h 10732809"/>
              <a:gd name="connsiteX6" fmla="*/ 0 w 7284826"/>
              <a:gd name="connsiteY6" fmla="*/ 493874 h 10732809"/>
              <a:gd name="connsiteX7" fmla="*/ 693630 w 7284826"/>
              <a:gd name="connsiteY7" fmla="*/ 39656 h 10732809"/>
              <a:gd name="connsiteX8" fmla="*/ 1078725 w 7284826"/>
              <a:gd name="connsiteY8" fmla="*/ 37652 h 10732809"/>
              <a:gd name="connsiteX9" fmla="*/ 1730906 w 7284826"/>
              <a:gd name="connsiteY9" fmla="*/ 304407 h 10732809"/>
              <a:gd name="connsiteX10" fmla="*/ 2497956 w 7284826"/>
              <a:gd name="connsiteY10" fmla="*/ 1227136 h 10732809"/>
              <a:gd name="connsiteX0" fmla="*/ 2497956 w 7284826"/>
              <a:gd name="connsiteY0" fmla="*/ 1215593 h 10721266"/>
              <a:gd name="connsiteX1" fmla="*/ 3393242 w 7284826"/>
              <a:gd name="connsiteY1" fmla="*/ 3596501 h 10721266"/>
              <a:gd name="connsiteX2" fmla="*/ 5982975 w 7284826"/>
              <a:gd name="connsiteY2" fmla="*/ 6841451 h 10721266"/>
              <a:gd name="connsiteX3" fmla="*/ 7284826 w 7284826"/>
              <a:gd name="connsiteY3" fmla="*/ 10146140 h 10721266"/>
              <a:gd name="connsiteX4" fmla="*/ 7284619 w 7284826"/>
              <a:gd name="connsiteY4" fmla="*/ 10285541 h 10721266"/>
              <a:gd name="connsiteX5" fmla="*/ 6656323 w 7284826"/>
              <a:gd name="connsiteY5" fmla="*/ 10721266 h 10721266"/>
              <a:gd name="connsiteX6" fmla="*/ 0 w 7284826"/>
              <a:gd name="connsiteY6" fmla="*/ 482331 h 10721266"/>
              <a:gd name="connsiteX7" fmla="*/ 642632 w 7284826"/>
              <a:gd name="connsiteY7" fmla="*/ 61509 h 10721266"/>
              <a:gd name="connsiteX8" fmla="*/ 1078725 w 7284826"/>
              <a:gd name="connsiteY8" fmla="*/ 26109 h 10721266"/>
              <a:gd name="connsiteX9" fmla="*/ 1730906 w 7284826"/>
              <a:gd name="connsiteY9" fmla="*/ 292864 h 10721266"/>
              <a:gd name="connsiteX10" fmla="*/ 2497956 w 7284826"/>
              <a:gd name="connsiteY10" fmla="*/ 1215593 h 10721266"/>
              <a:gd name="connsiteX0" fmla="*/ 2497956 w 7284826"/>
              <a:gd name="connsiteY0" fmla="*/ 1208626 h 10714299"/>
              <a:gd name="connsiteX1" fmla="*/ 3393242 w 7284826"/>
              <a:gd name="connsiteY1" fmla="*/ 3589534 h 10714299"/>
              <a:gd name="connsiteX2" fmla="*/ 5982975 w 7284826"/>
              <a:gd name="connsiteY2" fmla="*/ 6834484 h 10714299"/>
              <a:gd name="connsiteX3" fmla="*/ 7284826 w 7284826"/>
              <a:gd name="connsiteY3" fmla="*/ 10139173 h 10714299"/>
              <a:gd name="connsiteX4" fmla="*/ 7284619 w 7284826"/>
              <a:gd name="connsiteY4" fmla="*/ 10278574 h 10714299"/>
              <a:gd name="connsiteX5" fmla="*/ 6656323 w 7284826"/>
              <a:gd name="connsiteY5" fmla="*/ 10714299 h 10714299"/>
              <a:gd name="connsiteX6" fmla="*/ 0 w 7284826"/>
              <a:gd name="connsiteY6" fmla="*/ 475364 h 10714299"/>
              <a:gd name="connsiteX7" fmla="*/ 642632 w 7284826"/>
              <a:gd name="connsiteY7" fmla="*/ 54542 h 10714299"/>
              <a:gd name="connsiteX8" fmla="*/ 1078725 w 7284826"/>
              <a:gd name="connsiteY8" fmla="*/ 19142 h 10714299"/>
              <a:gd name="connsiteX9" fmla="*/ 1730906 w 7284826"/>
              <a:gd name="connsiteY9" fmla="*/ 285897 h 10714299"/>
              <a:gd name="connsiteX10" fmla="*/ 2497956 w 7284826"/>
              <a:gd name="connsiteY10" fmla="*/ 1208626 h 10714299"/>
              <a:gd name="connsiteX0" fmla="*/ 2497956 w 7284826"/>
              <a:gd name="connsiteY0" fmla="*/ 1201913 h 10707586"/>
              <a:gd name="connsiteX1" fmla="*/ 3393242 w 7284826"/>
              <a:gd name="connsiteY1" fmla="*/ 3582821 h 10707586"/>
              <a:gd name="connsiteX2" fmla="*/ 5982975 w 7284826"/>
              <a:gd name="connsiteY2" fmla="*/ 6827771 h 10707586"/>
              <a:gd name="connsiteX3" fmla="*/ 7284826 w 7284826"/>
              <a:gd name="connsiteY3" fmla="*/ 10132460 h 10707586"/>
              <a:gd name="connsiteX4" fmla="*/ 7284619 w 7284826"/>
              <a:gd name="connsiteY4" fmla="*/ 10271861 h 10707586"/>
              <a:gd name="connsiteX5" fmla="*/ 6656323 w 7284826"/>
              <a:gd name="connsiteY5" fmla="*/ 10707586 h 10707586"/>
              <a:gd name="connsiteX6" fmla="*/ 0 w 7284826"/>
              <a:gd name="connsiteY6" fmla="*/ 468651 h 10707586"/>
              <a:gd name="connsiteX7" fmla="*/ 642632 w 7284826"/>
              <a:gd name="connsiteY7" fmla="*/ 47829 h 10707586"/>
              <a:gd name="connsiteX8" fmla="*/ 1078725 w 7284826"/>
              <a:gd name="connsiteY8" fmla="*/ 12429 h 10707586"/>
              <a:gd name="connsiteX9" fmla="*/ 1730906 w 7284826"/>
              <a:gd name="connsiteY9" fmla="*/ 279184 h 10707586"/>
              <a:gd name="connsiteX10" fmla="*/ 2497956 w 7284826"/>
              <a:gd name="connsiteY10" fmla="*/ 1201913 h 10707586"/>
              <a:gd name="connsiteX0" fmla="*/ 2497956 w 7284826"/>
              <a:gd name="connsiteY0" fmla="*/ 1197468 h 10703141"/>
              <a:gd name="connsiteX1" fmla="*/ 3393242 w 7284826"/>
              <a:gd name="connsiteY1" fmla="*/ 3578376 h 10703141"/>
              <a:gd name="connsiteX2" fmla="*/ 5982975 w 7284826"/>
              <a:gd name="connsiteY2" fmla="*/ 6823326 h 10703141"/>
              <a:gd name="connsiteX3" fmla="*/ 7284826 w 7284826"/>
              <a:gd name="connsiteY3" fmla="*/ 10128015 h 10703141"/>
              <a:gd name="connsiteX4" fmla="*/ 7284619 w 7284826"/>
              <a:gd name="connsiteY4" fmla="*/ 10267416 h 10703141"/>
              <a:gd name="connsiteX5" fmla="*/ 6656323 w 7284826"/>
              <a:gd name="connsiteY5" fmla="*/ 10703141 h 10703141"/>
              <a:gd name="connsiteX6" fmla="*/ 0 w 7284826"/>
              <a:gd name="connsiteY6" fmla="*/ 464206 h 10703141"/>
              <a:gd name="connsiteX7" fmla="*/ 642632 w 7284826"/>
              <a:gd name="connsiteY7" fmla="*/ 43384 h 10703141"/>
              <a:gd name="connsiteX8" fmla="*/ 1078725 w 7284826"/>
              <a:gd name="connsiteY8" fmla="*/ 7984 h 10703141"/>
              <a:gd name="connsiteX9" fmla="*/ 1730906 w 7284826"/>
              <a:gd name="connsiteY9" fmla="*/ 274739 h 10703141"/>
              <a:gd name="connsiteX10" fmla="*/ 2497956 w 7284826"/>
              <a:gd name="connsiteY10" fmla="*/ 1197468 h 10703141"/>
              <a:gd name="connsiteX0" fmla="*/ 2497956 w 7284826"/>
              <a:gd name="connsiteY0" fmla="*/ 1193491 h 10699164"/>
              <a:gd name="connsiteX1" fmla="*/ 3393242 w 7284826"/>
              <a:gd name="connsiteY1" fmla="*/ 3574399 h 10699164"/>
              <a:gd name="connsiteX2" fmla="*/ 5982975 w 7284826"/>
              <a:gd name="connsiteY2" fmla="*/ 6819349 h 10699164"/>
              <a:gd name="connsiteX3" fmla="*/ 7284826 w 7284826"/>
              <a:gd name="connsiteY3" fmla="*/ 10124038 h 10699164"/>
              <a:gd name="connsiteX4" fmla="*/ 7284619 w 7284826"/>
              <a:gd name="connsiteY4" fmla="*/ 10263439 h 10699164"/>
              <a:gd name="connsiteX5" fmla="*/ 6656323 w 7284826"/>
              <a:gd name="connsiteY5" fmla="*/ 10699164 h 10699164"/>
              <a:gd name="connsiteX6" fmla="*/ 0 w 7284826"/>
              <a:gd name="connsiteY6" fmla="*/ 460229 h 10699164"/>
              <a:gd name="connsiteX7" fmla="*/ 642632 w 7284826"/>
              <a:gd name="connsiteY7" fmla="*/ 39407 h 10699164"/>
              <a:gd name="connsiteX8" fmla="*/ 1078725 w 7284826"/>
              <a:gd name="connsiteY8" fmla="*/ 4007 h 10699164"/>
              <a:gd name="connsiteX9" fmla="*/ 1730906 w 7284826"/>
              <a:gd name="connsiteY9" fmla="*/ 270762 h 10699164"/>
              <a:gd name="connsiteX10" fmla="*/ 2497956 w 7284826"/>
              <a:gd name="connsiteY10" fmla="*/ 1193491 h 10699164"/>
              <a:gd name="connsiteX0" fmla="*/ 2497956 w 7284826"/>
              <a:gd name="connsiteY0" fmla="*/ 1208274 h 10713947"/>
              <a:gd name="connsiteX1" fmla="*/ 3393242 w 7284826"/>
              <a:gd name="connsiteY1" fmla="*/ 3589182 h 10713947"/>
              <a:gd name="connsiteX2" fmla="*/ 5982975 w 7284826"/>
              <a:gd name="connsiteY2" fmla="*/ 6834132 h 10713947"/>
              <a:gd name="connsiteX3" fmla="*/ 7284826 w 7284826"/>
              <a:gd name="connsiteY3" fmla="*/ 10138821 h 10713947"/>
              <a:gd name="connsiteX4" fmla="*/ 7284619 w 7284826"/>
              <a:gd name="connsiteY4" fmla="*/ 10278222 h 10713947"/>
              <a:gd name="connsiteX5" fmla="*/ 6656323 w 7284826"/>
              <a:gd name="connsiteY5" fmla="*/ 10713947 h 10713947"/>
              <a:gd name="connsiteX6" fmla="*/ 0 w 7284826"/>
              <a:gd name="connsiteY6" fmla="*/ 475012 h 10713947"/>
              <a:gd name="connsiteX7" fmla="*/ 642632 w 7284826"/>
              <a:gd name="connsiteY7" fmla="*/ 54190 h 10713947"/>
              <a:gd name="connsiteX8" fmla="*/ 1078725 w 7284826"/>
              <a:gd name="connsiteY8" fmla="*/ 18790 h 10713947"/>
              <a:gd name="connsiteX9" fmla="*/ 1771523 w 7284826"/>
              <a:gd name="connsiteY9" fmla="*/ 280807 h 10713947"/>
              <a:gd name="connsiteX10" fmla="*/ 2497956 w 7284826"/>
              <a:gd name="connsiteY10" fmla="*/ 1208274 h 10713947"/>
              <a:gd name="connsiteX0" fmla="*/ 2497956 w 7284826"/>
              <a:gd name="connsiteY0" fmla="*/ 1194780 h 10700453"/>
              <a:gd name="connsiteX1" fmla="*/ 3393242 w 7284826"/>
              <a:gd name="connsiteY1" fmla="*/ 3575688 h 10700453"/>
              <a:gd name="connsiteX2" fmla="*/ 5982975 w 7284826"/>
              <a:gd name="connsiteY2" fmla="*/ 6820638 h 10700453"/>
              <a:gd name="connsiteX3" fmla="*/ 7284826 w 7284826"/>
              <a:gd name="connsiteY3" fmla="*/ 10125327 h 10700453"/>
              <a:gd name="connsiteX4" fmla="*/ 7284619 w 7284826"/>
              <a:gd name="connsiteY4" fmla="*/ 10264728 h 10700453"/>
              <a:gd name="connsiteX5" fmla="*/ 6656323 w 7284826"/>
              <a:gd name="connsiteY5" fmla="*/ 10700453 h 10700453"/>
              <a:gd name="connsiteX6" fmla="*/ 0 w 7284826"/>
              <a:gd name="connsiteY6" fmla="*/ 461518 h 10700453"/>
              <a:gd name="connsiteX7" fmla="*/ 642632 w 7284826"/>
              <a:gd name="connsiteY7" fmla="*/ 40696 h 10700453"/>
              <a:gd name="connsiteX8" fmla="*/ 1078725 w 7284826"/>
              <a:gd name="connsiteY8" fmla="*/ 5296 h 10700453"/>
              <a:gd name="connsiteX9" fmla="*/ 1771523 w 7284826"/>
              <a:gd name="connsiteY9" fmla="*/ 267313 h 10700453"/>
              <a:gd name="connsiteX10" fmla="*/ 2497956 w 7284826"/>
              <a:gd name="connsiteY10" fmla="*/ 1194780 h 10700453"/>
              <a:gd name="connsiteX0" fmla="*/ 2497956 w 7284826"/>
              <a:gd name="connsiteY0" fmla="*/ 1194780 h 10700453"/>
              <a:gd name="connsiteX1" fmla="*/ 3393242 w 7284826"/>
              <a:gd name="connsiteY1" fmla="*/ 3575688 h 10700453"/>
              <a:gd name="connsiteX2" fmla="*/ 5982975 w 7284826"/>
              <a:gd name="connsiteY2" fmla="*/ 6820638 h 10700453"/>
              <a:gd name="connsiteX3" fmla="*/ 7284826 w 7284826"/>
              <a:gd name="connsiteY3" fmla="*/ 10125327 h 10700453"/>
              <a:gd name="connsiteX4" fmla="*/ 7284619 w 7284826"/>
              <a:gd name="connsiteY4" fmla="*/ 10264728 h 10700453"/>
              <a:gd name="connsiteX5" fmla="*/ 6656323 w 7284826"/>
              <a:gd name="connsiteY5" fmla="*/ 10700453 h 10700453"/>
              <a:gd name="connsiteX6" fmla="*/ 0 w 7284826"/>
              <a:gd name="connsiteY6" fmla="*/ 461518 h 10700453"/>
              <a:gd name="connsiteX7" fmla="*/ 642632 w 7284826"/>
              <a:gd name="connsiteY7" fmla="*/ 40696 h 10700453"/>
              <a:gd name="connsiteX8" fmla="*/ 1078725 w 7284826"/>
              <a:gd name="connsiteY8" fmla="*/ 5296 h 10700453"/>
              <a:gd name="connsiteX9" fmla="*/ 1771523 w 7284826"/>
              <a:gd name="connsiteY9" fmla="*/ 267313 h 10700453"/>
              <a:gd name="connsiteX10" fmla="*/ 2497956 w 7284826"/>
              <a:gd name="connsiteY10" fmla="*/ 1194780 h 10700453"/>
              <a:gd name="connsiteX0" fmla="*/ 2497956 w 7284826"/>
              <a:gd name="connsiteY0" fmla="*/ 1194780 h 10700453"/>
              <a:gd name="connsiteX1" fmla="*/ 3393242 w 7284826"/>
              <a:gd name="connsiteY1" fmla="*/ 3575688 h 10700453"/>
              <a:gd name="connsiteX2" fmla="*/ 6258944 w 7284826"/>
              <a:gd name="connsiteY2" fmla="*/ 7186427 h 10700453"/>
              <a:gd name="connsiteX3" fmla="*/ 7284826 w 7284826"/>
              <a:gd name="connsiteY3" fmla="*/ 10125327 h 10700453"/>
              <a:gd name="connsiteX4" fmla="*/ 7284619 w 7284826"/>
              <a:gd name="connsiteY4" fmla="*/ 10264728 h 10700453"/>
              <a:gd name="connsiteX5" fmla="*/ 6656323 w 7284826"/>
              <a:gd name="connsiteY5" fmla="*/ 10700453 h 10700453"/>
              <a:gd name="connsiteX6" fmla="*/ 0 w 7284826"/>
              <a:gd name="connsiteY6" fmla="*/ 461518 h 10700453"/>
              <a:gd name="connsiteX7" fmla="*/ 642632 w 7284826"/>
              <a:gd name="connsiteY7" fmla="*/ 40696 h 10700453"/>
              <a:gd name="connsiteX8" fmla="*/ 1078725 w 7284826"/>
              <a:gd name="connsiteY8" fmla="*/ 5296 h 10700453"/>
              <a:gd name="connsiteX9" fmla="*/ 1771523 w 7284826"/>
              <a:gd name="connsiteY9" fmla="*/ 267313 h 10700453"/>
              <a:gd name="connsiteX10" fmla="*/ 2497956 w 7284826"/>
              <a:gd name="connsiteY10" fmla="*/ 1194780 h 10700453"/>
              <a:gd name="connsiteX0" fmla="*/ 2497956 w 7284619"/>
              <a:gd name="connsiteY0" fmla="*/ 1194780 h 10700453"/>
              <a:gd name="connsiteX1" fmla="*/ 3393242 w 7284619"/>
              <a:gd name="connsiteY1" fmla="*/ 3575688 h 10700453"/>
              <a:gd name="connsiteX2" fmla="*/ 6258944 w 7284619"/>
              <a:gd name="connsiteY2" fmla="*/ 7186427 h 10700453"/>
              <a:gd name="connsiteX3" fmla="*/ 7191190 w 7284619"/>
              <a:gd name="connsiteY3" fmla="*/ 9518692 h 10700453"/>
              <a:gd name="connsiteX4" fmla="*/ 7284619 w 7284619"/>
              <a:gd name="connsiteY4" fmla="*/ 10264728 h 10700453"/>
              <a:gd name="connsiteX5" fmla="*/ 6656323 w 7284619"/>
              <a:gd name="connsiteY5" fmla="*/ 10700453 h 10700453"/>
              <a:gd name="connsiteX6" fmla="*/ 0 w 7284619"/>
              <a:gd name="connsiteY6" fmla="*/ 461518 h 10700453"/>
              <a:gd name="connsiteX7" fmla="*/ 642632 w 7284619"/>
              <a:gd name="connsiteY7" fmla="*/ 40696 h 10700453"/>
              <a:gd name="connsiteX8" fmla="*/ 1078725 w 7284619"/>
              <a:gd name="connsiteY8" fmla="*/ 5296 h 10700453"/>
              <a:gd name="connsiteX9" fmla="*/ 1771523 w 7284619"/>
              <a:gd name="connsiteY9" fmla="*/ 267313 h 10700453"/>
              <a:gd name="connsiteX10" fmla="*/ 2497956 w 7284619"/>
              <a:gd name="connsiteY10" fmla="*/ 1194780 h 10700453"/>
              <a:gd name="connsiteX0" fmla="*/ 2497956 w 7284619"/>
              <a:gd name="connsiteY0" fmla="*/ 1194780 h 10700453"/>
              <a:gd name="connsiteX1" fmla="*/ 3393242 w 7284619"/>
              <a:gd name="connsiteY1" fmla="*/ 3575688 h 10700453"/>
              <a:gd name="connsiteX2" fmla="*/ 6258944 w 7284619"/>
              <a:gd name="connsiteY2" fmla="*/ 7186427 h 10700453"/>
              <a:gd name="connsiteX3" fmla="*/ 7191190 w 7284619"/>
              <a:gd name="connsiteY3" fmla="*/ 9518692 h 10700453"/>
              <a:gd name="connsiteX4" fmla="*/ 7284619 w 7284619"/>
              <a:gd name="connsiteY4" fmla="*/ 10264728 h 10700453"/>
              <a:gd name="connsiteX5" fmla="*/ 6656323 w 7284619"/>
              <a:gd name="connsiteY5" fmla="*/ 10700453 h 10700453"/>
              <a:gd name="connsiteX6" fmla="*/ 0 w 7284619"/>
              <a:gd name="connsiteY6" fmla="*/ 461518 h 10700453"/>
              <a:gd name="connsiteX7" fmla="*/ 642632 w 7284619"/>
              <a:gd name="connsiteY7" fmla="*/ 40696 h 10700453"/>
              <a:gd name="connsiteX8" fmla="*/ 1078725 w 7284619"/>
              <a:gd name="connsiteY8" fmla="*/ 5296 h 10700453"/>
              <a:gd name="connsiteX9" fmla="*/ 1771523 w 7284619"/>
              <a:gd name="connsiteY9" fmla="*/ 267313 h 10700453"/>
              <a:gd name="connsiteX10" fmla="*/ 2497956 w 7284619"/>
              <a:gd name="connsiteY10" fmla="*/ 1194780 h 10700453"/>
              <a:gd name="connsiteX0" fmla="*/ 2497956 w 7284619"/>
              <a:gd name="connsiteY0" fmla="*/ 1194780 h 10700453"/>
              <a:gd name="connsiteX1" fmla="*/ 3393242 w 7284619"/>
              <a:gd name="connsiteY1" fmla="*/ 3575688 h 10700453"/>
              <a:gd name="connsiteX2" fmla="*/ 6258944 w 7284619"/>
              <a:gd name="connsiteY2" fmla="*/ 7186427 h 10700453"/>
              <a:gd name="connsiteX3" fmla="*/ 7191190 w 7284619"/>
              <a:gd name="connsiteY3" fmla="*/ 9518692 h 10700453"/>
              <a:gd name="connsiteX4" fmla="*/ 7284619 w 7284619"/>
              <a:gd name="connsiteY4" fmla="*/ 10264728 h 10700453"/>
              <a:gd name="connsiteX5" fmla="*/ 6656323 w 7284619"/>
              <a:gd name="connsiteY5" fmla="*/ 10700453 h 10700453"/>
              <a:gd name="connsiteX6" fmla="*/ 0 w 7284619"/>
              <a:gd name="connsiteY6" fmla="*/ 461518 h 10700453"/>
              <a:gd name="connsiteX7" fmla="*/ 642632 w 7284619"/>
              <a:gd name="connsiteY7" fmla="*/ 40696 h 10700453"/>
              <a:gd name="connsiteX8" fmla="*/ 1078725 w 7284619"/>
              <a:gd name="connsiteY8" fmla="*/ 5296 h 10700453"/>
              <a:gd name="connsiteX9" fmla="*/ 1771523 w 7284619"/>
              <a:gd name="connsiteY9" fmla="*/ 267313 h 10700453"/>
              <a:gd name="connsiteX10" fmla="*/ 2497956 w 7284619"/>
              <a:gd name="connsiteY10" fmla="*/ 1194780 h 10700453"/>
              <a:gd name="connsiteX0" fmla="*/ 2497956 w 7284619"/>
              <a:gd name="connsiteY0" fmla="*/ 1194780 h 10700453"/>
              <a:gd name="connsiteX1" fmla="*/ 3393242 w 7284619"/>
              <a:gd name="connsiteY1" fmla="*/ 3575688 h 10700453"/>
              <a:gd name="connsiteX2" fmla="*/ 6258944 w 7284619"/>
              <a:gd name="connsiteY2" fmla="*/ 7186427 h 10700453"/>
              <a:gd name="connsiteX3" fmla="*/ 7147868 w 7284619"/>
              <a:gd name="connsiteY3" fmla="*/ 9304169 h 10700453"/>
              <a:gd name="connsiteX4" fmla="*/ 7284619 w 7284619"/>
              <a:gd name="connsiteY4" fmla="*/ 10264728 h 10700453"/>
              <a:gd name="connsiteX5" fmla="*/ 6656323 w 7284619"/>
              <a:gd name="connsiteY5" fmla="*/ 10700453 h 10700453"/>
              <a:gd name="connsiteX6" fmla="*/ 0 w 7284619"/>
              <a:gd name="connsiteY6" fmla="*/ 461518 h 10700453"/>
              <a:gd name="connsiteX7" fmla="*/ 642632 w 7284619"/>
              <a:gd name="connsiteY7" fmla="*/ 40696 h 10700453"/>
              <a:gd name="connsiteX8" fmla="*/ 1078725 w 7284619"/>
              <a:gd name="connsiteY8" fmla="*/ 5296 h 10700453"/>
              <a:gd name="connsiteX9" fmla="*/ 1771523 w 7284619"/>
              <a:gd name="connsiteY9" fmla="*/ 267313 h 10700453"/>
              <a:gd name="connsiteX10" fmla="*/ 2497956 w 7284619"/>
              <a:gd name="connsiteY10" fmla="*/ 1194780 h 10700453"/>
              <a:gd name="connsiteX0" fmla="*/ 2497956 w 7284619"/>
              <a:gd name="connsiteY0" fmla="*/ 1194780 h 10700453"/>
              <a:gd name="connsiteX1" fmla="*/ 3393242 w 7284619"/>
              <a:gd name="connsiteY1" fmla="*/ 3575688 h 10700453"/>
              <a:gd name="connsiteX2" fmla="*/ 6258944 w 7284619"/>
              <a:gd name="connsiteY2" fmla="*/ 7186427 h 10700453"/>
              <a:gd name="connsiteX3" fmla="*/ 7147868 w 7284619"/>
              <a:gd name="connsiteY3" fmla="*/ 9304169 h 10700453"/>
              <a:gd name="connsiteX4" fmla="*/ 7284619 w 7284619"/>
              <a:gd name="connsiteY4" fmla="*/ 10264728 h 10700453"/>
              <a:gd name="connsiteX5" fmla="*/ 6656323 w 7284619"/>
              <a:gd name="connsiteY5" fmla="*/ 10700453 h 10700453"/>
              <a:gd name="connsiteX6" fmla="*/ 0 w 7284619"/>
              <a:gd name="connsiteY6" fmla="*/ 461518 h 10700453"/>
              <a:gd name="connsiteX7" fmla="*/ 642632 w 7284619"/>
              <a:gd name="connsiteY7" fmla="*/ 40696 h 10700453"/>
              <a:gd name="connsiteX8" fmla="*/ 1078725 w 7284619"/>
              <a:gd name="connsiteY8" fmla="*/ 5296 h 10700453"/>
              <a:gd name="connsiteX9" fmla="*/ 1771523 w 7284619"/>
              <a:gd name="connsiteY9" fmla="*/ 267313 h 10700453"/>
              <a:gd name="connsiteX10" fmla="*/ 2497956 w 7284619"/>
              <a:gd name="connsiteY10" fmla="*/ 1194780 h 10700453"/>
              <a:gd name="connsiteX0" fmla="*/ 2497956 w 7284619"/>
              <a:gd name="connsiteY0" fmla="*/ 1194780 h 10700453"/>
              <a:gd name="connsiteX1" fmla="*/ 3393242 w 7284619"/>
              <a:gd name="connsiteY1" fmla="*/ 3575688 h 10700453"/>
              <a:gd name="connsiteX2" fmla="*/ 6258944 w 7284619"/>
              <a:gd name="connsiteY2" fmla="*/ 7186427 h 10700453"/>
              <a:gd name="connsiteX3" fmla="*/ 7147868 w 7284619"/>
              <a:gd name="connsiteY3" fmla="*/ 9304169 h 10700453"/>
              <a:gd name="connsiteX4" fmla="*/ 7284619 w 7284619"/>
              <a:gd name="connsiteY4" fmla="*/ 10264728 h 10700453"/>
              <a:gd name="connsiteX5" fmla="*/ 6656323 w 7284619"/>
              <a:gd name="connsiteY5" fmla="*/ 10700453 h 10700453"/>
              <a:gd name="connsiteX6" fmla="*/ 0 w 7284619"/>
              <a:gd name="connsiteY6" fmla="*/ 461518 h 10700453"/>
              <a:gd name="connsiteX7" fmla="*/ 642632 w 7284619"/>
              <a:gd name="connsiteY7" fmla="*/ 40696 h 10700453"/>
              <a:gd name="connsiteX8" fmla="*/ 1078725 w 7284619"/>
              <a:gd name="connsiteY8" fmla="*/ 5296 h 10700453"/>
              <a:gd name="connsiteX9" fmla="*/ 1771523 w 7284619"/>
              <a:gd name="connsiteY9" fmla="*/ 267313 h 10700453"/>
              <a:gd name="connsiteX10" fmla="*/ 2497956 w 7284619"/>
              <a:gd name="connsiteY10" fmla="*/ 1194780 h 10700453"/>
              <a:gd name="connsiteX0" fmla="*/ 2497956 w 7284619"/>
              <a:gd name="connsiteY0" fmla="*/ 1194780 h 10700453"/>
              <a:gd name="connsiteX1" fmla="*/ 3393242 w 7284619"/>
              <a:gd name="connsiteY1" fmla="*/ 3575688 h 10700453"/>
              <a:gd name="connsiteX2" fmla="*/ 6239613 w 7284619"/>
              <a:gd name="connsiteY2" fmla="*/ 7138362 h 10700453"/>
              <a:gd name="connsiteX3" fmla="*/ 7147868 w 7284619"/>
              <a:gd name="connsiteY3" fmla="*/ 9304169 h 10700453"/>
              <a:gd name="connsiteX4" fmla="*/ 7284619 w 7284619"/>
              <a:gd name="connsiteY4" fmla="*/ 10264728 h 10700453"/>
              <a:gd name="connsiteX5" fmla="*/ 6656323 w 7284619"/>
              <a:gd name="connsiteY5" fmla="*/ 10700453 h 10700453"/>
              <a:gd name="connsiteX6" fmla="*/ 0 w 7284619"/>
              <a:gd name="connsiteY6" fmla="*/ 461518 h 10700453"/>
              <a:gd name="connsiteX7" fmla="*/ 642632 w 7284619"/>
              <a:gd name="connsiteY7" fmla="*/ 40696 h 10700453"/>
              <a:gd name="connsiteX8" fmla="*/ 1078725 w 7284619"/>
              <a:gd name="connsiteY8" fmla="*/ 5296 h 10700453"/>
              <a:gd name="connsiteX9" fmla="*/ 1771523 w 7284619"/>
              <a:gd name="connsiteY9" fmla="*/ 267313 h 10700453"/>
              <a:gd name="connsiteX10" fmla="*/ 2497956 w 7284619"/>
              <a:gd name="connsiteY10" fmla="*/ 1194780 h 10700453"/>
              <a:gd name="connsiteX0" fmla="*/ 2497956 w 7284619"/>
              <a:gd name="connsiteY0" fmla="*/ 1194780 h 10700453"/>
              <a:gd name="connsiteX1" fmla="*/ 3393242 w 7284619"/>
              <a:gd name="connsiteY1" fmla="*/ 3575688 h 10700453"/>
              <a:gd name="connsiteX2" fmla="*/ 6239613 w 7284619"/>
              <a:gd name="connsiteY2" fmla="*/ 7138362 h 10700453"/>
              <a:gd name="connsiteX3" fmla="*/ 7147868 w 7284619"/>
              <a:gd name="connsiteY3" fmla="*/ 9304169 h 10700453"/>
              <a:gd name="connsiteX4" fmla="*/ 7284619 w 7284619"/>
              <a:gd name="connsiteY4" fmla="*/ 10264728 h 10700453"/>
              <a:gd name="connsiteX5" fmla="*/ 6656323 w 7284619"/>
              <a:gd name="connsiteY5" fmla="*/ 10700453 h 10700453"/>
              <a:gd name="connsiteX6" fmla="*/ 0 w 7284619"/>
              <a:gd name="connsiteY6" fmla="*/ 461518 h 10700453"/>
              <a:gd name="connsiteX7" fmla="*/ 642632 w 7284619"/>
              <a:gd name="connsiteY7" fmla="*/ 40696 h 10700453"/>
              <a:gd name="connsiteX8" fmla="*/ 1078725 w 7284619"/>
              <a:gd name="connsiteY8" fmla="*/ 5296 h 10700453"/>
              <a:gd name="connsiteX9" fmla="*/ 1771523 w 7284619"/>
              <a:gd name="connsiteY9" fmla="*/ 267313 h 10700453"/>
              <a:gd name="connsiteX10" fmla="*/ 2497956 w 7284619"/>
              <a:gd name="connsiteY10" fmla="*/ 1194780 h 10700453"/>
              <a:gd name="connsiteX0" fmla="*/ 2497956 w 7284619"/>
              <a:gd name="connsiteY0" fmla="*/ 1194780 h 10700453"/>
              <a:gd name="connsiteX1" fmla="*/ 3393242 w 7284619"/>
              <a:gd name="connsiteY1" fmla="*/ 3575688 h 10700453"/>
              <a:gd name="connsiteX2" fmla="*/ 6239613 w 7284619"/>
              <a:gd name="connsiteY2" fmla="*/ 7138362 h 10700453"/>
              <a:gd name="connsiteX3" fmla="*/ 7021961 w 7284619"/>
              <a:gd name="connsiteY3" fmla="*/ 8852257 h 10700453"/>
              <a:gd name="connsiteX4" fmla="*/ 7284619 w 7284619"/>
              <a:gd name="connsiteY4" fmla="*/ 10264728 h 10700453"/>
              <a:gd name="connsiteX5" fmla="*/ 6656323 w 7284619"/>
              <a:gd name="connsiteY5" fmla="*/ 10700453 h 10700453"/>
              <a:gd name="connsiteX6" fmla="*/ 0 w 7284619"/>
              <a:gd name="connsiteY6" fmla="*/ 461518 h 10700453"/>
              <a:gd name="connsiteX7" fmla="*/ 642632 w 7284619"/>
              <a:gd name="connsiteY7" fmla="*/ 40696 h 10700453"/>
              <a:gd name="connsiteX8" fmla="*/ 1078725 w 7284619"/>
              <a:gd name="connsiteY8" fmla="*/ 5296 h 10700453"/>
              <a:gd name="connsiteX9" fmla="*/ 1771523 w 7284619"/>
              <a:gd name="connsiteY9" fmla="*/ 267313 h 10700453"/>
              <a:gd name="connsiteX10" fmla="*/ 2497956 w 7284619"/>
              <a:gd name="connsiteY10" fmla="*/ 1194780 h 10700453"/>
              <a:gd name="connsiteX0" fmla="*/ 2497956 w 7284619"/>
              <a:gd name="connsiteY0" fmla="*/ 1194780 h 10700453"/>
              <a:gd name="connsiteX1" fmla="*/ 3393242 w 7284619"/>
              <a:gd name="connsiteY1" fmla="*/ 3575688 h 10700453"/>
              <a:gd name="connsiteX2" fmla="*/ 6239613 w 7284619"/>
              <a:gd name="connsiteY2" fmla="*/ 7138362 h 10700453"/>
              <a:gd name="connsiteX3" fmla="*/ 7052724 w 7284619"/>
              <a:gd name="connsiteY3" fmla="*/ 8880690 h 10700453"/>
              <a:gd name="connsiteX4" fmla="*/ 7284619 w 7284619"/>
              <a:gd name="connsiteY4" fmla="*/ 10264728 h 10700453"/>
              <a:gd name="connsiteX5" fmla="*/ 6656323 w 7284619"/>
              <a:gd name="connsiteY5" fmla="*/ 10700453 h 10700453"/>
              <a:gd name="connsiteX6" fmla="*/ 0 w 7284619"/>
              <a:gd name="connsiteY6" fmla="*/ 461518 h 10700453"/>
              <a:gd name="connsiteX7" fmla="*/ 642632 w 7284619"/>
              <a:gd name="connsiteY7" fmla="*/ 40696 h 10700453"/>
              <a:gd name="connsiteX8" fmla="*/ 1078725 w 7284619"/>
              <a:gd name="connsiteY8" fmla="*/ 5296 h 10700453"/>
              <a:gd name="connsiteX9" fmla="*/ 1771523 w 7284619"/>
              <a:gd name="connsiteY9" fmla="*/ 267313 h 10700453"/>
              <a:gd name="connsiteX10" fmla="*/ 2497956 w 7284619"/>
              <a:gd name="connsiteY10" fmla="*/ 1194780 h 10700453"/>
              <a:gd name="connsiteX0" fmla="*/ 2497956 w 7284619"/>
              <a:gd name="connsiteY0" fmla="*/ 1194780 h 10700453"/>
              <a:gd name="connsiteX1" fmla="*/ 3393242 w 7284619"/>
              <a:gd name="connsiteY1" fmla="*/ 3575688 h 10700453"/>
              <a:gd name="connsiteX2" fmla="*/ 6239613 w 7284619"/>
              <a:gd name="connsiteY2" fmla="*/ 7138362 h 10700453"/>
              <a:gd name="connsiteX3" fmla="*/ 7052724 w 7284619"/>
              <a:gd name="connsiteY3" fmla="*/ 8880690 h 10700453"/>
              <a:gd name="connsiteX4" fmla="*/ 7284619 w 7284619"/>
              <a:gd name="connsiteY4" fmla="*/ 10264728 h 10700453"/>
              <a:gd name="connsiteX5" fmla="*/ 6656323 w 7284619"/>
              <a:gd name="connsiteY5" fmla="*/ 10700453 h 10700453"/>
              <a:gd name="connsiteX6" fmla="*/ 0 w 7284619"/>
              <a:gd name="connsiteY6" fmla="*/ 461518 h 10700453"/>
              <a:gd name="connsiteX7" fmla="*/ 642632 w 7284619"/>
              <a:gd name="connsiteY7" fmla="*/ 40696 h 10700453"/>
              <a:gd name="connsiteX8" fmla="*/ 1078725 w 7284619"/>
              <a:gd name="connsiteY8" fmla="*/ 5296 h 10700453"/>
              <a:gd name="connsiteX9" fmla="*/ 1771523 w 7284619"/>
              <a:gd name="connsiteY9" fmla="*/ 267313 h 10700453"/>
              <a:gd name="connsiteX10" fmla="*/ 2497956 w 7284619"/>
              <a:gd name="connsiteY10" fmla="*/ 1194780 h 10700453"/>
              <a:gd name="connsiteX0" fmla="*/ 2058301 w 6844964"/>
              <a:gd name="connsiteY0" fmla="*/ 1194780 h 10700453"/>
              <a:gd name="connsiteX1" fmla="*/ 2953587 w 6844964"/>
              <a:gd name="connsiteY1" fmla="*/ 3575688 h 10700453"/>
              <a:gd name="connsiteX2" fmla="*/ 5799958 w 6844964"/>
              <a:gd name="connsiteY2" fmla="*/ 7138362 h 10700453"/>
              <a:gd name="connsiteX3" fmla="*/ 6613069 w 6844964"/>
              <a:gd name="connsiteY3" fmla="*/ 8880690 h 10700453"/>
              <a:gd name="connsiteX4" fmla="*/ 6844964 w 6844964"/>
              <a:gd name="connsiteY4" fmla="*/ 10264728 h 10700453"/>
              <a:gd name="connsiteX5" fmla="*/ 6216668 w 6844964"/>
              <a:gd name="connsiteY5" fmla="*/ 10700453 h 10700453"/>
              <a:gd name="connsiteX6" fmla="*/ 0 w 6844964"/>
              <a:gd name="connsiteY6" fmla="*/ 112890 h 10700453"/>
              <a:gd name="connsiteX7" fmla="*/ 202977 w 6844964"/>
              <a:gd name="connsiteY7" fmla="*/ 40696 h 10700453"/>
              <a:gd name="connsiteX8" fmla="*/ 639070 w 6844964"/>
              <a:gd name="connsiteY8" fmla="*/ 5296 h 10700453"/>
              <a:gd name="connsiteX9" fmla="*/ 1331868 w 6844964"/>
              <a:gd name="connsiteY9" fmla="*/ 267313 h 10700453"/>
              <a:gd name="connsiteX10" fmla="*/ 2058301 w 6844964"/>
              <a:gd name="connsiteY10" fmla="*/ 1194780 h 10700453"/>
              <a:gd name="connsiteX0" fmla="*/ 2058301 w 6844964"/>
              <a:gd name="connsiteY0" fmla="*/ 1194780 h 10321966"/>
              <a:gd name="connsiteX1" fmla="*/ 2953587 w 6844964"/>
              <a:gd name="connsiteY1" fmla="*/ 3575688 h 10321966"/>
              <a:gd name="connsiteX2" fmla="*/ 5799958 w 6844964"/>
              <a:gd name="connsiteY2" fmla="*/ 7138362 h 10321966"/>
              <a:gd name="connsiteX3" fmla="*/ 6613069 w 6844964"/>
              <a:gd name="connsiteY3" fmla="*/ 8880690 h 10321966"/>
              <a:gd name="connsiteX4" fmla="*/ 6844964 w 6844964"/>
              <a:gd name="connsiteY4" fmla="*/ 10264728 h 10321966"/>
              <a:gd name="connsiteX5" fmla="*/ 6794649 w 6844964"/>
              <a:gd name="connsiteY5" fmla="*/ 10321966 h 10321966"/>
              <a:gd name="connsiteX6" fmla="*/ 0 w 6844964"/>
              <a:gd name="connsiteY6" fmla="*/ 112890 h 10321966"/>
              <a:gd name="connsiteX7" fmla="*/ 202977 w 6844964"/>
              <a:gd name="connsiteY7" fmla="*/ 40696 h 10321966"/>
              <a:gd name="connsiteX8" fmla="*/ 639070 w 6844964"/>
              <a:gd name="connsiteY8" fmla="*/ 5296 h 10321966"/>
              <a:gd name="connsiteX9" fmla="*/ 1331868 w 6844964"/>
              <a:gd name="connsiteY9" fmla="*/ 267313 h 10321966"/>
              <a:gd name="connsiteX10" fmla="*/ 2058301 w 6844964"/>
              <a:gd name="connsiteY10" fmla="*/ 1194780 h 10321966"/>
              <a:gd name="connsiteX0" fmla="*/ 2058301 w 7031958"/>
              <a:gd name="connsiteY0" fmla="*/ 1194780 h 10321966"/>
              <a:gd name="connsiteX1" fmla="*/ 2953587 w 7031958"/>
              <a:gd name="connsiteY1" fmla="*/ 3575688 h 10321966"/>
              <a:gd name="connsiteX2" fmla="*/ 5799958 w 7031958"/>
              <a:gd name="connsiteY2" fmla="*/ 7138362 h 10321966"/>
              <a:gd name="connsiteX3" fmla="*/ 6613069 w 7031958"/>
              <a:gd name="connsiteY3" fmla="*/ 8880690 h 10321966"/>
              <a:gd name="connsiteX4" fmla="*/ 7031958 w 7031958"/>
              <a:gd name="connsiteY4" fmla="*/ 10142276 h 10321966"/>
              <a:gd name="connsiteX5" fmla="*/ 6794649 w 7031958"/>
              <a:gd name="connsiteY5" fmla="*/ 10321966 h 10321966"/>
              <a:gd name="connsiteX6" fmla="*/ 0 w 7031958"/>
              <a:gd name="connsiteY6" fmla="*/ 112890 h 10321966"/>
              <a:gd name="connsiteX7" fmla="*/ 202977 w 7031958"/>
              <a:gd name="connsiteY7" fmla="*/ 40696 h 10321966"/>
              <a:gd name="connsiteX8" fmla="*/ 639070 w 7031958"/>
              <a:gd name="connsiteY8" fmla="*/ 5296 h 10321966"/>
              <a:gd name="connsiteX9" fmla="*/ 1331868 w 7031958"/>
              <a:gd name="connsiteY9" fmla="*/ 267313 h 10321966"/>
              <a:gd name="connsiteX10" fmla="*/ 2058301 w 7031958"/>
              <a:gd name="connsiteY10" fmla="*/ 1194780 h 10321966"/>
              <a:gd name="connsiteX0" fmla="*/ 2058301 w 7031958"/>
              <a:gd name="connsiteY0" fmla="*/ 1194780 h 10221778"/>
              <a:gd name="connsiteX1" fmla="*/ 2953587 w 7031958"/>
              <a:gd name="connsiteY1" fmla="*/ 3575688 h 10221778"/>
              <a:gd name="connsiteX2" fmla="*/ 5799958 w 7031958"/>
              <a:gd name="connsiteY2" fmla="*/ 7138362 h 10221778"/>
              <a:gd name="connsiteX3" fmla="*/ 6613069 w 7031958"/>
              <a:gd name="connsiteY3" fmla="*/ 8880690 h 10221778"/>
              <a:gd name="connsiteX4" fmla="*/ 7031958 w 7031958"/>
              <a:gd name="connsiteY4" fmla="*/ 10142276 h 10221778"/>
              <a:gd name="connsiteX5" fmla="*/ 6947644 w 7031958"/>
              <a:gd name="connsiteY5" fmla="*/ 10221778 h 10221778"/>
              <a:gd name="connsiteX6" fmla="*/ 0 w 7031958"/>
              <a:gd name="connsiteY6" fmla="*/ 112890 h 10221778"/>
              <a:gd name="connsiteX7" fmla="*/ 202977 w 7031958"/>
              <a:gd name="connsiteY7" fmla="*/ 40696 h 10221778"/>
              <a:gd name="connsiteX8" fmla="*/ 639070 w 7031958"/>
              <a:gd name="connsiteY8" fmla="*/ 5296 h 10221778"/>
              <a:gd name="connsiteX9" fmla="*/ 1331868 w 7031958"/>
              <a:gd name="connsiteY9" fmla="*/ 267313 h 10221778"/>
              <a:gd name="connsiteX10" fmla="*/ 2058301 w 7031958"/>
              <a:gd name="connsiteY10" fmla="*/ 1194780 h 10221778"/>
              <a:gd name="connsiteX0" fmla="*/ 2058301 w 7031958"/>
              <a:gd name="connsiteY0" fmla="*/ 1263682 h 10290680"/>
              <a:gd name="connsiteX1" fmla="*/ 2953587 w 7031958"/>
              <a:gd name="connsiteY1" fmla="*/ 3644590 h 10290680"/>
              <a:gd name="connsiteX2" fmla="*/ 5799958 w 7031958"/>
              <a:gd name="connsiteY2" fmla="*/ 7207264 h 10290680"/>
              <a:gd name="connsiteX3" fmla="*/ 6613069 w 7031958"/>
              <a:gd name="connsiteY3" fmla="*/ 8949592 h 10290680"/>
              <a:gd name="connsiteX4" fmla="*/ 7031958 w 7031958"/>
              <a:gd name="connsiteY4" fmla="*/ 10211178 h 10290680"/>
              <a:gd name="connsiteX5" fmla="*/ 6947644 w 7031958"/>
              <a:gd name="connsiteY5" fmla="*/ 10290680 h 10290680"/>
              <a:gd name="connsiteX6" fmla="*/ 0 w 7031958"/>
              <a:gd name="connsiteY6" fmla="*/ 181792 h 10290680"/>
              <a:gd name="connsiteX7" fmla="*/ 338973 w 7031958"/>
              <a:gd name="connsiteY7" fmla="*/ 20542 h 10290680"/>
              <a:gd name="connsiteX8" fmla="*/ 639070 w 7031958"/>
              <a:gd name="connsiteY8" fmla="*/ 74198 h 10290680"/>
              <a:gd name="connsiteX9" fmla="*/ 1331868 w 7031958"/>
              <a:gd name="connsiteY9" fmla="*/ 336215 h 10290680"/>
              <a:gd name="connsiteX10" fmla="*/ 2058301 w 7031958"/>
              <a:gd name="connsiteY10" fmla="*/ 1263682 h 10290680"/>
              <a:gd name="connsiteX0" fmla="*/ 1939303 w 6912960"/>
              <a:gd name="connsiteY0" fmla="*/ 1263682 h 10290680"/>
              <a:gd name="connsiteX1" fmla="*/ 2834589 w 6912960"/>
              <a:gd name="connsiteY1" fmla="*/ 3644590 h 10290680"/>
              <a:gd name="connsiteX2" fmla="*/ 5680960 w 6912960"/>
              <a:gd name="connsiteY2" fmla="*/ 7207264 h 10290680"/>
              <a:gd name="connsiteX3" fmla="*/ 6494071 w 6912960"/>
              <a:gd name="connsiteY3" fmla="*/ 8949592 h 10290680"/>
              <a:gd name="connsiteX4" fmla="*/ 6912960 w 6912960"/>
              <a:gd name="connsiteY4" fmla="*/ 10211178 h 10290680"/>
              <a:gd name="connsiteX5" fmla="*/ 6828646 w 6912960"/>
              <a:gd name="connsiteY5" fmla="*/ 10290680 h 10290680"/>
              <a:gd name="connsiteX6" fmla="*/ 0 w 6912960"/>
              <a:gd name="connsiteY6" fmla="*/ 103868 h 10290680"/>
              <a:gd name="connsiteX7" fmla="*/ 219975 w 6912960"/>
              <a:gd name="connsiteY7" fmla="*/ 20542 h 10290680"/>
              <a:gd name="connsiteX8" fmla="*/ 520072 w 6912960"/>
              <a:gd name="connsiteY8" fmla="*/ 74198 h 10290680"/>
              <a:gd name="connsiteX9" fmla="*/ 1212870 w 6912960"/>
              <a:gd name="connsiteY9" fmla="*/ 336215 h 10290680"/>
              <a:gd name="connsiteX10" fmla="*/ 1939303 w 6912960"/>
              <a:gd name="connsiteY10" fmla="*/ 1263682 h 10290680"/>
              <a:gd name="connsiteX0" fmla="*/ 1939303 w 6912960"/>
              <a:gd name="connsiteY0" fmla="*/ 1243586 h 10270584"/>
              <a:gd name="connsiteX1" fmla="*/ 2834589 w 6912960"/>
              <a:gd name="connsiteY1" fmla="*/ 3624494 h 10270584"/>
              <a:gd name="connsiteX2" fmla="*/ 5680960 w 6912960"/>
              <a:gd name="connsiteY2" fmla="*/ 7187168 h 10270584"/>
              <a:gd name="connsiteX3" fmla="*/ 6494071 w 6912960"/>
              <a:gd name="connsiteY3" fmla="*/ 8929496 h 10270584"/>
              <a:gd name="connsiteX4" fmla="*/ 6912960 w 6912960"/>
              <a:gd name="connsiteY4" fmla="*/ 10191082 h 10270584"/>
              <a:gd name="connsiteX5" fmla="*/ 6828646 w 6912960"/>
              <a:gd name="connsiteY5" fmla="*/ 10270584 h 10270584"/>
              <a:gd name="connsiteX6" fmla="*/ 0 w 6912960"/>
              <a:gd name="connsiteY6" fmla="*/ 83772 h 10270584"/>
              <a:gd name="connsiteX7" fmla="*/ 236673 w 6912960"/>
              <a:gd name="connsiteY7" fmla="*/ 25946 h 10270584"/>
              <a:gd name="connsiteX8" fmla="*/ 520072 w 6912960"/>
              <a:gd name="connsiteY8" fmla="*/ 54102 h 10270584"/>
              <a:gd name="connsiteX9" fmla="*/ 1212870 w 6912960"/>
              <a:gd name="connsiteY9" fmla="*/ 316119 h 10270584"/>
              <a:gd name="connsiteX10" fmla="*/ 1939303 w 6912960"/>
              <a:gd name="connsiteY10" fmla="*/ 1243586 h 10270584"/>
              <a:gd name="connsiteX0" fmla="*/ 1939303 w 6912960"/>
              <a:gd name="connsiteY0" fmla="*/ 1243586 h 10270584"/>
              <a:gd name="connsiteX1" fmla="*/ 2834589 w 6912960"/>
              <a:gd name="connsiteY1" fmla="*/ 3624494 h 10270584"/>
              <a:gd name="connsiteX2" fmla="*/ 5680960 w 6912960"/>
              <a:gd name="connsiteY2" fmla="*/ 7187168 h 10270584"/>
              <a:gd name="connsiteX3" fmla="*/ 6536569 w 6912960"/>
              <a:gd name="connsiteY3" fmla="*/ 8901666 h 10270584"/>
              <a:gd name="connsiteX4" fmla="*/ 6912960 w 6912960"/>
              <a:gd name="connsiteY4" fmla="*/ 10191082 h 10270584"/>
              <a:gd name="connsiteX5" fmla="*/ 6828646 w 6912960"/>
              <a:gd name="connsiteY5" fmla="*/ 10270584 h 10270584"/>
              <a:gd name="connsiteX6" fmla="*/ 0 w 6912960"/>
              <a:gd name="connsiteY6" fmla="*/ 83772 h 10270584"/>
              <a:gd name="connsiteX7" fmla="*/ 236673 w 6912960"/>
              <a:gd name="connsiteY7" fmla="*/ 25946 h 10270584"/>
              <a:gd name="connsiteX8" fmla="*/ 520072 w 6912960"/>
              <a:gd name="connsiteY8" fmla="*/ 54102 h 10270584"/>
              <a:gd name="connsiteX9" fmla="*/ 1212870 w 6912960"/>
              <a:gd name="connsiteY9" fmla="*/ 316119 h 10270584"/>
              <a:gd name="connsiteX10" fmla="*/ 1939303 w 6912960"/>
              <a:gd name="connsiteY10" fmla="*/ 1243586 h 10270584"/>
              <a:gd name="connsiteX0" fmla="*/ 1939303 w 6912960"/>
              <a:gd name="connsiteY0" fmla="*/ 1243586 h 10270584"/>
              <a:gd name="connsiteX1" fmla="*/ 2834589 w 6912960"/>
              <a:gd name="connsiteY1" fmla="*/ 3624494 h 10270584"/>
              <a:gd name="connsiteX2" fmla="*/ 5680960 w 6912960"/>
              <a:gd name="connsiteY2" fmla="*/ 7187168 h 10270584"/>
              <a:gd name="connsiteX3" fmla="*/ 6587266 w 6912960"/>
              <a:gd name="connsiteY3" fmla="*/ 8904901 h 10270584"/>
              <a:gd name="connsiteX4" fmla="*/ 6912960 w 6912960"/>
              <a:gd name="connsiteY4" fmla="*/ 10191082 h 10270584"/>
              <a:gd name="connsiteX5" fmla="*/ 6828646 w 6912960"/>
              <a:gd name="connsiteY5" fmla="*/ 10270584 h 10270584"/>
              <a:gd name="connsiteX6" fmla="*/ 0 w 6912960"/>
              <a:gd name="connsiteY6" fmla="*/ 83772 h 10270584"/>
              <a:gd name="connsiteX7" fmla="*/ 236673 w 6912960"/>
              <a:gd name="connsiteY7" fmla="*/ 25946 h 10270584"/>
              <a:gd name="connsiteX8" fmla="*/ 520072 w 6912960"/>
              <a:gd name="connsiteY8" fmla="*/ 54102 h 10270584"/>
              <a:gd name="connsiteX9" fmla="*/ 1212870 w 6912960"/>
              <a:gd name="connsiteY9" fmla="*/ 316119 h 10270584"/>
              <a:gd name="connsiteX10" fmla="*/ 1939303 w 6912960"/>
              <a:gd name="connsiteY10" fmla="*/ 1243586 h 10270584"/>
              <a:gd name="connsiteX0" fmla="*/ 1939303 w 6912960"/>
              <a:gd name="connsiteY0" fmla="*/ 1189484 h 10216482"/>
              <a:gd name="connsiteX1" fmla="*/ 2834589 w 6912960"/>
              <a:gd name="connsiteY1" fmla="*/ 3570392 h 10216482"/>
              <a:gd name="connsiteX2" fmla="*/ 5680960 w 6912960"/>
              <a:gd name="connsiteY2" fmla="*/ 7133066 h 10216482"/>
              <a:gd name="connsiteX3" fmla="*/ 6587266 w 6912960"/>
              <a:gd name="connsiteY3" fmla="*/ 8850799 h 10216482"/>
              <a:gd name="connsiteX4" fmla="*/ 6912960 w 6912960"/>
              <a:gd name="connsiteY4" fmla="*/ 10136980 h 10216482"/>
              <a:gd name="connsiteX5" fmla="*/ 6828646 w 6912960"/>
              <a:gd name="connsiteY5" fmla="*/ 10216482 h 10216482"/>
              <a:gd name="connsiteX6" fmla="*/ 0 w 6912960"/>
              <a:gd name="connsiteY6" fmla="*/ 29670 h 10216482"/>
              <a:gd name="connsiteX7" fmla="*/ 520072 w 6912960"/>
              <a:gd name="connsiteY7" fmla="*/ 0 h 10216482"/>
              <a:gd name="connsiteX8" fmla="*/ 1212870 w 6912960"/>
              <a:gd name="connsiteY8" fmla="*/ 262017 h 10216482"/>
              <a:gd name="connsiteX9" fmla="*/ 1939303 w 6912960"/>
              <a:gd name="connsiteY9" fmla="*/ 1189484 h 10216482"/>
              <a:gd name="connsiteX0" fmla="*/ 1939303 w 6912960"/>
              <a:gd name="connsiteY0" fmla="*/ 1212710 h 10239708"/>
              <a:gd name="connsiteX1" fmla="*/ 2834589 w 6912960"/>
              <a:gd name="connsiteY1" fmla="*/ 3593618 h 10239708"/>
              <a:gd name="connsiteX2" fmla="*/ 5680960 w 6912960"/>
              <a:gd name="connsiteY2" fmla="*/ 7156292 h 10239708"/>
              <a:gd name="connsiteX3" fmla="*/ 6587266 w 6912960"/>
              <a:gd name="connsiteY3" fmla="*/ 8874025 h 10239708"/>
              <a:gd name="connsiteX4" fmla="*/ 6912960 w 6912960"/>
              <a:gd name="connsiteY4" fmla="*/ 10160206 h 10239708"/>
              <a:gd name="connsiteX5" fmla="*/ 6828646 w 6912960"/>
              <a:gd name="connsiteY5" fmla="*/ 10239708 h 10239708"/>
              <a:gd name="connsiteX6" fmla="*/ 0 w 6912960"/>
              <a:gd name="connsiteY6" fmla="*/ 52896 h 10239708"/>
              <a:gd name="connsiteX7" fmla="*/ 520072 w 6912960"/>
              <a:gd name="connsiteY7" fmla="*/ 23226 h 10239708"/>
              <a:gd name="connsiteX8" fmla="*/ 1212870 w 6912960"/>
              <a:gd name="connsiteY8" fmla="*/ 285243 h 10239708"/>
              <a:gd name="connsiteX9" fmla="*/ 1939303 w 6912960"/>
              <a:gd name="connsiteY9" fmla="*/ 1212710 h 10239708"/>
              <a:gd name="connsiteX0" fmla="*/ 1851674 w 6825331"/>
              <a:gd name="connsiteY0" fmla="*/ 1249723 h 10276721"/>
              <a:gd name="connsiteX1" fmla="*/ 2746960 w 6825331"/>
              <a:gd name="connsiteY1" fmla="*/ 3630631 h 10276721"/>
              <a:gd name="connsiteX2" fmla="*/ 5593331 w 6825331"/>
              <a:gd name="connsiteY2" fmla="*/ 7193305 h 10276721"/>
              <a:gd name="connsiteX3" fmla="*/ 6499637 w 6825331"/>
              <a:gd name="connsiteY3" fmla="*/ 8911038 h 10276721"/>
              <a:gd name="connsiteX4" fmla="*/ 6825331 w 6825331"/>
              <a:gd name="connsiteY4" fmla="*/ 10197219 h 10276721"/>
              <a:gd name="connsiteX5" fmla="*/ 6741017 w 6825331"/>
              <a:gd name="connsiteY5" fmla="*/ 10276721 h 10276721"/>
              <a:gd name="connsiteX6" fmla="*/ 0 w 6825331"/>
              <a:gd name="connsiteY6" fmla="*/ 56815 h 10276721"/>
              <a:gd name="connsiteX7" fmla="*/ 432443 w 6825331"/>
              <a:gd name="connsiteY7" fmla="*/ 60239 h 10276721"/>
              <a:gd name="connsiteX8" fmla="*/ 1125241 w 6825331"/>
              <a:gd name="connsiteY8" fmla="*/ 322256 h 10276721"/>
              <a:gd name="connsiteX9" fmla="*/ 1851674 w 6825331"/>
              <a:gd name="connsiteY9" fmla="*/ 1249723 h 10276721"/>
              <a:gd name="connsiteX0" fmla="*/ 1851674 w 6825331"/>
              <a:gd name="connsiteY0" fmla="*/ 1248990 h 10275988"/>
              <a:gd name="connsiteX1" fmla="*/ 2746960 w 6825331"/>
              <a:gd name="connsiteY1" fmla="*/ 3629898 h 10275988"/>
              <a:gd name="connsiteX2" fmla="*/ 5593331 w 6825331"/>
              <a:gd name="connsiteY2" fmla="*/ 7192572 h 10275988"/>
              <a:gd name="connsiteX3" fmla="*/ 6499637 w 6825331"/>
              <a:gd name="connsiteY3" fmla="*/ 8910305 h 10275988"/>
              <a:gd name="connsiteX4" fmla="*/ 6825331 w 6825331"/>
              <a:gd name="connsiteY4" fmla="*/ 10196486 h 10275988"/>
              <a:gd name="connsiteX5" fmla="*/ 6741017 w 6825331"/>
              <a:gd name="connsiteY5" fmla="*/ 10275988 h 10275988"/>
              <a:gd name="connsiteX6" fmla="*/ 0 w 6825331"/>
              <a:gd name="connsiteY6" fmla="*/ 56082 h 10275988"/>
              <a:gd name="connsiteX7" fmla="*/ 688861 w 6825331"/>
              <a:gd name="connsiteY7" fmla="*/ 61616 h 10275988"/>
              <a:gd name="connsiteX8" fmla="*/ 1125241 w 6825331"/>
              <a:gd name="connsiteY8" fmla="*/ 321523 h 10275988"/>
              <a:gd name="connsiteX9" fmla="*/ 1851674 w 6825331"/>
              <a:gd name="connsiteY9" fmla="*/ 1248990 h 10275988"/>
              <a:gd name="connsiteX0" fmla="*/ 1851674 w 6825331"/>
              <a:gd name="connsiteY0" fmla="*/ 1248990 h 10275988"/>
              <a:gd name="connsiteX1" fmla="*/ 2746960 w 6825331"/>
              <a:gd name="connsiteY1" fmla="*/ 3629898 h 10275988"/>
              <a:gd name="connsiteX2" fmla="*/ 5593331 w 6825331"/>
              <a:gd name="connsiteY2" fmla="*/ 7192572 h 10275988"/>
              <a:gd name="connsiteX3" fmla="*/ 6499637 w 6825331"/>
              <a:gd name="connsiteY3" fmla="*/ 8910305 h 10275988"/>
              <a:gd name="connsiteX4" fmla="*/ 6825331 w 6825331"/>
              <a:gd name="connsiteY4" fmla="*/ 10196486 h 10275988"/>
              <a:gd name="connsiteX5" fmla="*/ 6741017 w 6825331"/>
              <a:gd name="connsiteY5" fmla="*/ 10275988 h 10275988"/>
              <a:gd name="connsiteX6" fmla="*/ 0 w 6825331"/>
              <a:gd name="connsiteY6" fmla="*/ 56082 h 10275988"/>
              <a:gd name="connsiteX7" fmla="*/ 688861 w 6825331"/>
              <a:gd name="connsiteY7" fmla="*/ 61616 h 10275988"/>
              <a:gd name="connsiteX8" fmla="*/ 1851674 w 6825331"/>
              <a:gd name="connsiteY8" fmla="*/ 1248990 h 10275988"/>
              <a:gd name="connsiteX0" fmla="*/ 1555471 w 6825331"/>
              <a:gd name="connsiteY0" fmla="*/ 981426 h 10312385"/>
              <a:gd name="connsiteX1" fmla="*/ 2746960 w 6825331"/>
              <a:gd name="connsiteY1" fmla="*/ 3666295 h 10312385"/>
              <a:gd name="connsiteX2" fmla="*/ 5593331 w 6825331"/>
              <a:gd name="connsiteY2" fmla="*/ 7228969 h 10312385"/>
              <a:gd name="connsiteX3" fmla="*/ 6499637 w 6825331"/>
              <a:gd name="connsiteY3" fmla="*/ 8946702 h 10312385"/>
              <a:gd name="connsiteX4" fmla="*/ 6825331 w 6825331"/>
              <a:gd name="connsiteY4" fmla="*/ 10232883 h 10312385"/>
              <a:gd name="connsiteX5" fmla="*/ 6741017 w 6825331"/>
              <a:gd name="connsiteY5" fmla="*/ 10312385 h 10312385"/>
              <a:gd name="connsiteX6" fmla="*/ 0 w 6825331"/>
              <a:gd name="connsiteY6" fmla="*/ 92479 h 10312385"/>
              <a:gd name="connsiteX7" fmla="*/ 688861 w 6825331"/>
              <a:gd name="connsiteY7" fmla="*/ 98013 h 10312385"/>
              <a:gd name="connsiteX8" fmla="*/ 1555471 w 6825331"/>
              <a:gd name="connsiteY8" fmla="*/ 981426 h 10312385"/>
              <a:gd name="connsiteX0" fmla="*/ 1421285 w 6825331"/>
              <a:gd name="connsiteY0" fmla="*/ 842187 h 10303877"/>
              <a:gd name="connsiteX1" fmla="*/ 2746960 w 6825331"/>
              <a:gd name="connsiteY1" fmla="*/ 3657787 h 10303877"/>
              <a:gd name="connsiteX2" fmla="*/ 5593331 w 6825331"/>
              <a:gd name="connsiteY2" fmla="*/ 7220461 h 10303877"/>
              <a:gd name="connsiteX3" fmla="*/ 6499637 w 6825331"/>
              <a:gd name="connsiteY3" fmla="*/ 8938194 h 10303877"/>
              <a:gd name="connsiteX4" fmla="*/ 6825331 w 6825331"/>
              <a:gd name="connsiteY4" fmla="*/ 10224375 h 10303877"/>
              <a:gd name="connsiteX5" fmla="*/ 6741017 w 6825331"/>
              <a:gd name="connsiteY5" fmla="*/ 10303877 h 10303877"/>
              <a:gd name="connsiteX6" fmla="*/ 0 w 6825331"/>
              <a:gd name="connsiteY6" fmla="*/ 83971 h 10303877"/>
              <a:gd name="connsiteX7" fmla="*/ 688861 w 6825331"/>
              <a:gd name="connsiteY7" fmla="*/ 89505 h 10303877"/>
              <a:gd name="connsiteX8" fmla="*/ 1421285 w 6825331"/>
              <a:gd name="connsiteY8" fmla="*/ 842187 h 10303877"/>
              <a:gd name="connsiteX0" fmla="*/ 1421285 w 6825331"/>
              <a:gd name="connsiteY0" fmla="*/ 842187 h 10303877"/>
              <a:gd name="connsiteX1" fmla="*/ 2746960 w 6825331"/>
              <a:gd name="connsiteY1" fmla="*/ 3657787 h 10303877"/>
              <a:gd name="connsiteX2" fmla="*/ 5593331 w 6825331"/>
              <a:gd name="connsiteY2" fmla="*/ 7220461 h 10303877"/>
              <a:gd name="connsiteX3" fmla="*/ 6499637 w 6825331"/>
              <a:gd name="connsiteY3" fmla="*/ 8938194 h 10303877"/>
              <a:gd name="connsiteX4" fmla="*/ 6825331 w 6825331"/>
              <a:gd name="connsiteY4" fmla="*/ 10224375 h 10303877"/>
              <a:gd name="connsiteX5" fmla="*/ 6741017 w 6825331"/>
              <a:gd name="connsiteY5" fmla="*/ 10303877 h 10303877"/>
              <a:gd name="connsiteX6" fmla="*/ 0 w 6825331"/>
              <a:gd name="connsiteY6" fmla="*/ 83971 h 10303877"/>
              <a:gd name="connsiteX7" fmla="*/ 688861 w 6825331"/>
              <a:gd name="connsiteY7" fmla="*/ 89505 h 10303877"/>
              <a:gd name="connsiteX8" fmla="*/ 1421285 w 6825331"/>
              <a:gd name="connsiteY8" fmla="*/ 842187 h 10303877"/>
              <a:gd name="connsiteX0" fmla="*/ 1421285 w 6825331"/>
              <a:gd name="connsiteY0" fmla="*/ 835898 h 10297588"/>
              <a:gd name="connsiteX1" fmla="*/ 2746960 w 6825331"/>
              <a:gd name="connsiteY1" fmla="*/ 3651498 h 10297588"/>
              <a:gd name="connsiteX2" fmla="*/ 5593331 w 6825331"/>
              <a:gd name="connsiteY2" fmla="*/ 7214172 h 10297588"/>
              <a:gd name="connsiteX3" fmla="*/ 6499637 w 6825331"/>
              <a:gd name="connsiteY3" fmla="*/ 8931905 h 10297588"/>
              <a:gd name="connsiteX4" fmla="*/ 6825331 w 6825331"/>
              <a:gd name="connsiteY4" fmla="*/ 10218086 h 10297588"/>
              <a:gd name="connsiteX5" fmla="*/ 6741017 w 6825331"/>
              <a:gd name="connsiteY5" fmla="*/ 10297588 h 10297588"/>
              <a:gd name="connsiteX6" fmla="*/ 0 w 6825331"/>
              <a:gd name="connsiteY6" fmla="*/ 77682 h 10297588"/>
              <a:gd name="connsiteX7" fmla="*/ 688861 w 6825331"/>
              <a:gd name="connsiteY7" fmla="*/ 83216 h 10297588"/>
              <a:gd name="connsiteX8" fmla="*/ 1421285 w 6825331"/>
              <a:gd name="connsiteY8" fmla="*/ 835898 h 10297588"/>
              <a:gd name="connsiteX0" fmla="*/ 1421285 w 6825331"/>
              <a:gd name="connsiteY0" fmla="*/ 835898 h 10316611"/>
              <a:gd name="connsiteX1" fmla="*/ 2746960 w 6825331"/>
              <a:gd name="connsiteY1" fmla="*/ 3651498 h 10316611"/>
              <a:gd name="connsiteX2" fmla="*/ 5593331 w 6825331"/>
              <a:gd name="connsiteY2" fmla="*/ 7214172 h 10316611"/>
              <a:gd name="connsiteX3" fmla="*/ 6499637 w 6825331"/>
              <a:gd name="connsiteY3" fmla="*/ 8931905 h 10316611"/>
              <a:gd name="connsiteX4" fmla="*/ 6825331 w 6825331"/>
              <a:gd name="connsiteY4" fmla="*/ 10218086 h 10316611"/>
              <a:gd name="connsiteX5" fmla="*/ 6711967 w 6825331"/>
              <a:gd name="connsiteY5" fmla="*/ 10316611 h 10316611"/>
              <a:gd name="connsiteX6" fmla="*/ 0 w 6825331"/>
              <a:gd name="connsiteY6" fmla="*/ 77682 h 10316611"/>
              <a:gd name="connsiteX7" fmla="*/ 688861 w 6825331"/>
              <a:gd name="connsiteY7" fmla="*/ 83216 h 10316611"/>
              <a:gd name="connsiteX8" fmla="*/ 1421285 w 6825331"/>
              <a:gd name="connsiteY8" fmla="*/ 835898 h 10316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25331" h="10316611">
                <a:moveTo>
                  <a:pt x="1421285" y="835898"/>
                </a:moveTo>
                <a:cubicBezTo>
                  <a:pt x="1697810" y="1291984"/>
                  <a:pt x="2051619" y="2588452"/>
                  <a:pt x="2746960" y="3651498"/>
                </a:cubicBezTo>
                <a:cubicBezTo>
                  <a:pt x="3442301" y="4714544"/>
                  <a:pt x="4967885" y="6334104"/>
                  <a:pt x="5593331" y="7214172"/>
                </a:cubicBezTo>
                <a:cubicBezTo>
                  <a:pt x="6218777" y="8094240"/>
                  <a:pt x="6294304" y="8431253"/>
                  <a:pt x="6499637" y="8931905"/>
                </a:cubicBezTo>
                <a:cubicBezTo>
                  <a:pt x="6704970" y="9432557"/>
                  <a:pt x="6794489" y="9932776"/>
                  <a:pt x="6825331" y="10218086"/>
                </a:cubicBezTo>
                <a:lnTo>
                  <a:pt x="6711967" y="10316611"/>
                </a:lnTo>
                <a:lnTo>
                  <a:pt x="0" y="77682"/>
                </a:lnTo>
                <a:cubicBezTo>
                  <a:pt x="281221" y="-27131"/>
                  <a:pt x="426482" y="-26455"/>
                  <a:pt x="688861" y="83216"/>
                </a:cubicBezTo>
                <a:cubicBezTo>
                  <a:pt x="951240" y="192887"/>
                  <a:pt x="1144760" y="379812"/>
                  <a:pt x="1421285" y="835898"/>
                </a:cubicBezTo>
                <a:close/>
              </a:path>
            </a:pathLst>
          </a:custGeom>
          <a:solidFill>
            <a:srgbClr val="002E8E"/>
          </a:solidFill>
          <a:ln>
            <a:noFill/>
          </a:ln>
          <a:effectLst>
            <a:outerShdw blurRad="200025" dist="95250" sx="1000" sy="1000" algn="bl" rotWithShape="0">
              <a:srgbClr val="000000"/>
            </a:outerShdw>
          </a:effectLst>
        </p:spPr>
        <p:txBody>
          <a:bodyPr/>
          <a:lstStyle/>
          <a:p>
            <a:endParaRPr lang="sv-SE"/>
          </a:p>
        </p:txBody>
      </p:sp>
      <p:pic>
        <p:nvPicPr>
          <p:cNvPr id="30" name="Bildobjekt 29" descr="En bild som visar utomhus, träd, Naturlandskap, Naturreservat&#10;&#10;AI-genererat innehåll kan vara felaktigt.">
            <a:extLst>
              <a:ext uri="{FF2B5EF4-FFF2-40B4-BE49-F238E27FC236}">
                <a16:creationId xmlns:a16="http://schemas.microsoft.com/office/drawing/2014/main" id="{E8DE042B-81C5-3DE2-70E1-96DF0F1F2304}"/>
              </a:ext>
            </a:extLst>
          </p:cNvPr>
          <p:cNvPicPr>
            <a:picLocks noChangeAspect="1"/>
          </p:cNvPicPr>
          <p:nvPr/>
        </p:nvPicPr>
        <p:blipFill>
          <a:blip r:embed="rId6"/>
          <a:stretch>
            <a:fillRect/>
          </a:stretch>
        </p:blipFill>
        <p:spPr>
          <a:xfrm>
            <a:off x="2946114" y="1857419"/>
            <a:ext cx="1872001" cy="3640675"/>
          </a:xfrm>
          <a:prstGeom prst="rect">
            <a:avLst/>
          </a:prstGeom>
        </p:spPr>
      </p:pic>
      <p:pic>
        <p:nvPicPr>
          <p:cNvPr id="29" name="Bildobjekt 28" descr="En bild som visar mark, utomhus, växt, natur&#10;&#10;AI-genererat innehåll kan vara felaktigt.">
            <a:extLst>
              <a:ext uri="{FF2B5EF4-FFF2-40B4-BE49-F238E27FC236}">
                <a16:creationId xmlns:a16="http://schemas.microsoft.com/office/drawing/2014/main" id="{2126A769-86E0-6FF8-BC49-1A75426C09C9}"/>
              </a:ext>
            </a:extLst>
          </p:cNvPr>
          <p:cNvPicPr>
            <a:picLocks noChangeAspect="1"/>
          </p:cNvPicPr>
          <p:nvPr/>
        </p:nvPicPr>
        <p:blipFill>
          <a:blip r:embed="rId7"/>
          <a:stretch>
            <a:fillRect/>
          </a:stretch>
        </p:blipFill>
        <p:spPr>
          <a:xfrm>
            <a:off x="729494" y="1857419"/>
            <a:ext cx="1872000" cy="3640675"/>
          </a:xfrm>
          <a:prstGeom prst="rect">
            <a:avLst/>
          </a:prstGeom>
        </p:spPr>
      </p:pic>
      <p:sp>
        <p:nvSpPr>
          <p:cNvPr id="3" name="Frihandsfigur: Form 2">
            <a:extLst>
              <a:ext uri="{FF2B5EF4-FFF2-40B4-BE49-F238E27FC236}">
                <a16:creationId xmlns:a16="http://schemas.microsoft.com/office/drawing/2014/main" id="{408A72D8-7903-14C0-0F19-95DBFA937D28}"/>
              </a:ext>
            </a:extLst>
          </p:cNvPr>
          <p:cNvSpPr/>
          <p:nvPr/>
        </p:nvSpPr>
        <p:spPr>
          <a:xfrm rot="8651812" flipV="1">
            <a:off x="9282509" y="-1296585"/>
            <a:ext cx="3102144" cy="4128172"/>
          </a:xfrm>
          <a:custGeom>
            <a:avLst/>
            <a:gdLst>
              <a:gd name="connsiteX0" fmla="*/ 1363683 w 3102144"/>
              <a:gd name="connsiteY0" fmla="*/ 4128172 h 4128172"/>
              <a:gd name="connsiteX1" fmla="*/ 0 w 3102144"/>
              <a:gd name="connsiteY1" fmla="*/ 2237596 h 4128172"/>
              <a:gd name="connsiteX2" fmla="*/ 3102144 w 3102144"/>
              <a:gd name="connsiteY2" fmla="*/ 0 h 4128172"/>
              <a:gd name="connsiteX3" fmla="*/ 3057136 w 3102144"/>
              <a:gd name="connsiteY3" fmla="*/ 319538 h 4128172"/>
              <a:gd name="connsiteX4" fmla="*/ 2889071 w 3102144"/>
              <a:gd name="connsiteY4" fmla="*/ 975193 h 4128172"/>
              <a:gd name="connsiteX5" fmla="*/ 1257779 w 3102144"/>
              <a:gd name="connsiteY5" fmla="*/ 3195822 h 4128172"/>
              <a:gd name="connsiteX6" fmla="*/ 1309456 w 3102144"/>
              <a:gd name="connsiteY6" fmla="*/ 3945232 h 412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02144" h="4128172">
                <a:moveTo>
                  <a:pt x="1363683" y="4128172"/>
                </a:moveTo>
                <a:lnTo>
                  <a:pt x="0" y="2237596"/>
                </a:lnTo>
                <a:lnTo>
                  <a:pt x="3102144" y="0"/>
                </a:lnTo>
                <a:lnTo>
                  <a:pt x="3057136" y="319538"/>
                </a:lnTo>
                <a:cubicBezTo>
                  <a:pt x="3015773" y="553071"/>
                  <a:pt x="2958803" y="777539"/>
                  <a:pt x="2889071" y="975193"/>
                </a:cubicBezTo>
                <a:cubicBezTo>
                  <a:pt x="2610142" y="1765810"/>
                  <a:pt x="1497521" y="2350692"/>
                  <a:pt x="1257779" y="3195822"/>
                </a:cubicBezTo>
                <a:cubicBezTo>
                  <a:pt x="1197844" y="3407105"/>
                  <a:pt x="1234456" y="3667563"/>
                  <a:pt x="1309456" y="3945232"/>
                </a:cubicBezTo>
                <a:close/>
              </a:path>
            </a:pathLst>
          </a:custGeom>
          <a:solidFill>
            <a:schemeClr val="accent2"/>
          </a:solidFill>
          <a:ln>
            <a:noFill/>
          </a:ln>
          <a:effectLst>
            <a:outerShdw blurRad="200025" dist="57150" dir="12000000" sx="1000" sy="1000" algn="bl" rotWithShape="0">
              <a:srgbClr val="434343"/>
            </a:outerShdw>
          </a:effectLst>
        </p:spPr>
        <p:txBody>
          <a:bodyPr/>
          <a:lstStyle/>
          <a:p>
            <a:endParaRPr lang="sv-SE"/>
          </a:p>
        </p:txBody>
      </p:sp>
      <p:sp>
        <p:nvSpPr>
          <p:cNvPr id="4" name="Frihandsfigur: Form 3">
            <a:extLst>
              <a:ext uri="{FF2B5EF4-FFF2-40B4-BE49-F238E27FC236}">
                <a16:creationId xmlns:a16="http://schemas.microsoft.com/office/drawing/2014/main" id="{67CDE8F6-E7C1-E164-7B68-741D1EBF82DC}"/>
              </a:ext>
            </a:extLst>
          </p:cNvPr>
          <p:cNvSpPr/>
          <p:nvPr/>
        </p:nvSpPr>
        <p:spPr>
          <a:xfrm rot="8515447" flipV="1">
            <a:off x="8926744" y="-1461715"/>
            <a:ext cx="3299655" cy="4127781"/>
          </a:xfrm>
          <a:custGeom>
            <a:avLst/>
            <a:gdLst>
              <a:gd name="connsiteX0" fmla="*/ 1208633 w 3299655"/>
              <a:gd name="connsiteY0" fmla="*/ 4127781 h 4127781"/>
              <a:gd name="connsiteX1" fmla="*/ 0 w 3299655"/>
              <a:gd name="connsiteY1" fmla="*/ 2585018 h 4127781"/>
              <a:gd name="connsiteX2" fmla="*/ 3299655 w 3299655"/>
              <a:gd name="connsiteY2" fmla="*/ 0 h 4127781"/>
              <a:gd name="connsiteX3" fmla="*/ 3286254 w 3299655"/>
              <a:gd name="connsiteY3" fmla="*/ 161073 h 4127781"/>
              <a:gd name="connsiteX4" fmla="*/ 3030020 w 3299655"/>
              <a:gd name="connsiteY4" fmla="*/ 1143416 h 4127781"/>
              <a:gd name="connsiteX5" fmla="*/ 1113083 w 3299655"/>
              <a:gd name="connsiteY5" fmla="*/ 3302088 h 4127781"/>
              <a:gd name="connsiteX6" fmla="*/ 1173808 w 3299655"/>
              <a:gd name="connsiteY6" fmla="*/ 4030588 h 4127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9655" h="4127781">
                <a:moveTo>
                  <a:pt x="1208633" y="4127781"/>
                </a:moveTo>
                <a:lnTo>
                  <a:pt x="0" y="2585018"/>
                </a:lnTo>
                <a:lnTo>
                  <a:pt x="3299655" y="0"/>
                </a:lnTo>
                <a:lnTo>
                  <a:pt x="3286254" y="161073"/>
                </a:lnTo>
                <a:cubicBezTo>
                  <a:pt x="3242104" y="508352"/>
                  <a:pt x="3152934" y="855207"/>
                  <a:pt x="3030020" y="1143416"/>
                </a:cubicBezTo>
                <a:cubicBezTo>
                  <a:pt x="2702249" y="1911974"/>
                  <a:pt x="1394803" y="2480538"/>
                  <a:pt x="1113083" y="3302088"/>
                </a:cubicBezTo>
                <a:cubicBezTo>
                  <a:pt x="1042652" y="3507476"/>
                  <a:pt x="1085676" y="3760667"/>
                  <a:pt x="1173808" y="4030588"/>
                </a:cubicBezTo>
                <a:close/>
              </a:path>
            </a:pathLst>
          </a:custGeom>
          <a:solidFill>
            <a:schemeClr val="accent1"/>
          </a:solidFill>
          <a:ln>
            <a:noFill/>
          </a:ln>
          <a:effectLst>
            <a:outerShdw blurRad="200025" dist="57150" dir="12000000" sx="1000" sy="1000" algn="bl" rotWithShape="0">
              <a:schemeClr val="dk1"/>
            </a:outerShdw>
          </a:effectLst>
        </p:spPr>
        <p:txBody>
          <a:bodyPr/>
          <a:lstStyle/>
          <a:p>
            <a:endParaRPr lang="sv-SE"/>
          </a:p>
        </p:txBody>
      </p:sp>
      <p:pic>
        <p:nvPicPr>
          <p:cNvPr id="5" name="Bildobjekt 4">
            <a:extLst>
              <a:ext uri="{FF2B5EF4-FFF2-40B4-BE49-F238E27FC236}">
                <a16:creationId xmlns:a16="http://schemas.microsoft.com/office/drawing/2014/main" id="{6DF965FD-8117-C88A-AC50-66076B7D8158}"/>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9177199" y="164201"/>
            <a:ext cx="2737784" cy="603300"/>
          </a:xfrm>
          <a:prstGeom prst="rect">
            <a:avLst/>
          </a:prstGeom>
        </p:spPr>
      </p:pic>
      <p:sp>
        <p:nvSpPr>
          <p:cNvPr id="6" name="Rubrik 1">
            <a:extLst>
              <a:ext uri="{FF2B5EF4-FFF2-40B4-BE49-F238E27FC236}">
                <a16:creationId xmlns:a16="http://schemas.microsoft.com/office/drawing/2014/main" id="{652C9E8B-8701-28BD-4BE9-54C53BE3280B}"/>
              </a:ext>
            </a:extLst>
          </p:cNvPr>
          <p:cNvSpPr txBox="1">
            <a:spLocks/>
          </p:cNvSpPr>
          <p:nvPr/>
        </p:nvSpPr>
        <p:spPr>
          <a:xfrm>
            <a:off x="778843" y="748697"/>
            <a:ext cx="10646932" cy="917521"/>
          </a:xfrm>
          <a:prstGeom prst="rect">
            <a:avLst/>
          </a:prstGeom>
        </p:spPr>
        <p:txBody>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4"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4"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4"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4"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4"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4"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4"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4"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4" b="0" i="0" u="none" strike="noStrike" cap="none">
                <a:solidFill>
                  <a:srgbClr val="000000"/>
                </a:solidFill>
                <a:latin typeface="Arial"/>
                <a:ea typeface="Arial"/>
                <a:cs typeface="Arial"/>
                <a:sym typeface="Arial"/>
              </a:defRPr>
            </a:lvl9pPr>
          </a:lstStyle>
          <a:p>
            <a:r>
              <a:rPr lang="sv-SE" sz="4400">
                <a:solidFill>
                  <a:schemeClr val="accent2"/>
                </a:solidFill>
                <a:latin typeface="Jost Medium"/>
                <a:ea typeface="Jost Medium"/>
                <a:sym typeface="Jost Medium"/>
              </a:rPr>
              <a:t>Exempel på projekt</a:t>
            </a:r>
          </a:p>
        </p:txBody>
      </p:sp>
      <p:sp>
        <p:nvSpPr>
          <p:cNvPr id="12" name="textruta 11">
            <a:extLst>
              <a:ext uri="{FF2B5EF4-FFF2-40B4-BE49-F238E27FC236}">
                <a16:creationId xmlns:a16="http://schemas.microsoft.com/office/drawing/2014/main" id="{238F6953-7F02-A31F-3046-3E7D41CADD6E}"/>
              </a:ext>
            </a:extLst>
          </p:cNvPr>
          <p:cNvSpPr txBox="1"/>
          <p:nvPr/>
        </p:nvSpPr>
        <p:spPr>
          <a:xfrm>
            <a:off x="3020966" y="2547816"/>
            <a:ext cx="1728000" cy="2016000"/>
          </a:xfrm>
          <a:prstGeom prst="round2DiagRect">
            <a:avLst/>
          </a:prstGeom>
          <a:solidFill>
            <a:schemeClr val="bg1">
              <a:alpha val="70000"/>
            </a:schemeClr>
          </a:solidFill>
        </p:spPr>
        <p:txBody>
          <a:bodyPr wrap="square" lIns="0" rIns="0" anchor="ctr">
            <a:noAutofit/>
          </a:bodyPr>
          <a:lstStyle/>
          <a:p>
            <a:pPr algn="ctr"/>
            <a:r>
              <a:rPr lang="sv-SE" sz="1300" b="1" dirty="0">
                <a:solidFill>
                  <a:schemeClr val="tx1"/>
                </a:solidFill>
                <a:latin typeface="+mj-lt"/>
              </a:rPr>
              <a:t>Finns i sjön – </a:t>
            </a:r>
            <a:br>
              <a:rPr lang="sv-SE" sz="1300" b="1" dirty="0">
                <a:solidFill>
                  <a:schemeClr val="tx1"/>
                </a:solidFill>
                <a:latin typeface="+mj-lt"/>
              </a:rPr>
            </a:br>
            <a:r>
              <a:rPr lang="sv-SE" sz="1300" b="1" dirty="0">
                <a:solidFill>
                  <a:schemeClr val="tx1"/>
                </a:solidFill>
                <a:latin typeface="+mj-lt"/>
              </a:rPr>
              <a:t>Ett forsknings-</a:t>
            </a:r>
            <a:br>
              <a:rPr lang="sv-SE" sz="1300" b="1" dirty="0">
                <a:solidFill>
                  <a:schemeClr val="tx1"/>
                </a:solidFill>
                <a:latin typeface="+mj-lt"/>
              </a:rPr>
            </a:br>
            <a:r>
              <a:rPr lang="sv-SE" sz="1300" b="1" dirty="0">
                <a:solidFill>
                  <a:schemeClr val="tx1"/>
                </a:solidFill>
                <a:latin typeface="+mj-lt"/>
              </a:rPr>
              <a:t>baserat spel </a:t>
            </a:r>
            <a:br>
              <a:rPr lang="sv-SE" sz="1300" b="1" dirty="0">
                <a:solidFill>
                  <a:schemeClr val="tx1"/>
                </a:solidFill>
                <a:latin typeface="+mj-lt"/>
              </a:rPr>
            </a:br>
            <a:r>
              <a:rPr lang="sv-SE" sz="1300" b="1" dirty="0">
                <a:solidFill>
                  <a:schemeClr val="tx1"/>
                </a:solidFill>
                <a:latin typeface="+mj-lt"/>
              </a:rPr>
              <a:t>om biologisk</a:t>
            </a:r>
            <a:br>
              <a:rPr lang="sv-SE" sz="1300" b="1" dirty="0">
                <a:solidFill>
                  <a:schemeClr val="tx1"/>
                </a:solidFill>
                <a:latin typeface="+mj-lt"/>
              </a:rPr>
            </a:br>
            <a:r>
              <a:rPr lang="sv-SE" sz="1300" b="1" dirty="0">
                <a:solidFill>
                  <a:schemeClr val="tx1"/>
                </a:solidFill>
                <a:latin typeface="+mj-lt"/>
              </a:rPr>
              <a:t>mångfald i vatten</a:t>
            </a:r>
          </a:p>
        </p:txBody>
      </p:sp>
      <p:sp>
        <p:nvSpPr>
          <p:cNvPr id="13" name="textruta 12">
            <a:extLst>
              <a:ext uri="{FF2B5EF4-FFF2-40B4-BE49-F238E27FC236}">
                <a16:creationId xmlns:a16="http://schemas.microsoft.com/office/drawing/2014/main" id="{BC3ED558-081B-55A8-DEA6-60912B796EB9}"/>
              </a:ext>
            </a:extLst>
          </p:cNvPr>
          <p:cNvSpPr txBox="1"/>
          <p:nvPr/>
        </p:nvSpPr>
        <p:spPr>
          <a:xfrm>
            <a:off x="801494" y="2547816"/>
            <a:ext cx="1728000" cy="2016000"/>
          </a:xfrm>
          <a:prstGeom prst="round2DiagRect">
            <a:avLst/>
          </a:prstGeom>
          <a:solidFill>
            <a:schemeClr val="bg1">
              <a:alpha val="70000"/>
            </a:schemeClr>
          </a:solidFill>
        </p:spPr>
        <p:txBody>
          <a:bodyPr wrap="square" lIns="0" rIns="0" anchor="ctr">
            <a:noAutofit/>
          </a:bodyPr>
          <a:lstStyle/>
          <a:p>
            <a:pPr algn="ctr"/>
            <a:r>
              <a:rPr lang="sv-SE" sz="1300" b="1" dirty="0">
                <a:solidFill>
                  <a:schemeClr val="tx1"/>
                </a:solidFill>
                <a:latin typeface="+mj-lt"/>
              </a:rPr>
              <a:t>Hållbar vattenomställning </a:t>
            </a:r>
            <a:br>
              <a:rPr lang="sv-SE" sz="1300" b="1" dirty="0">
                <a:solidFill>
                  <a:schemeClr val="tx1"/>
                </a:solidFill>
                <a:latin typeface="+mj-lt"/>
              </a:rPr>
            </a:br>
            <a:r>
              <a:rPr lang="sv-SE" sz="1300" b="1" dirty="0">
                <a:solidFill>
                  <a:schemeClr val="tx1"/>
                </a:solidFill>
                <a:latin typeface="+mj-lt"/>
              </a:rPr>
              <a:t>av Gotlands torra</a:t>
            </a:r>
            <a:br>
              <a:rPr lang="sv-SE" sz="1300" b="1" dirty="0">
                <a:solidFill>
                  <a:schemeClr val="tx1"/>
                </a:solidFill>
                <a:latin typeface="+mj-lt"/>
              </a:rPr>
            </a:br>
            <a:r>
              <a:rPr lang="sv-SE" sz="1300" b="1" dirty="0">
                <a:solidFill>
                  <a:schemeClr val="tx1"/>
                </a:solidFill>
                <a:latin typeface="+mj-lt"/>
              </a:rPr>
              <a:t>odlingslandskap</a:t>
            </a:r>
          </a:p>
        </p:txBody>
      </p:sp>
      <p:sp>
        <p:nvSpPr>
          <p:cNvPr id="14" name="textruta 13">
            <a:extLst>
              <a:ext uri="{FF2B5EF4-FFF2-40B4-BE49-F238E27FC236}">
                <a16:creationId xmlns:a16="http://schemas.microsoft.com/office/drawing/2014/main" id="{E22B7841-9C70-1E0E-5286-DA76C649AB4D}"/>
              </a:ext>
            </a:extLst>
          </p:cNvPr>
          <p:cNvSpPr txBox="1"/>
          <p:nvPr/>
        </p:nvSpPr>
        <p:spPr>
          <a:xfrm>
            <a:off x="5240438" y="2547816"/>
            <a:ext cx="1728000" cy="2016000"/>
          </a:xfrm>
          <a:prstGeom prst="round2DiagRect">
            <a:avLst/>
          </a:prstGeom>
          <a:solidFill>
            <a:schemeClr val="bg1">
              <a:alpha val="70000"/>
            </a:schemeClr>
          </a:solidFill>
        </p:spPr>
        <p:txBody>
          <a:bodyPr wrap="square" lIns="0" rIns="0" anchor="ctr">
            <a:noAutofit/>
          </a:bodyPr>
          <a:lstStyle/>
          <a:p>
            <a:pPr algn="ctr"/>
            <a:r>
              <a:rPr lang="sv-SE" sz="1300" b="1" dirty="0">
                <a:solidFill>
                  <a:schemeClr val="tx1"/>
                </a:solidFill>
                <a:latin typeface="+mj-lt"/>
              </a:rPr>
              <a:t>När regler möter verklighet: Hantering av avlopp under kris och krig</a:t>
            </a:r>
          </a:p>
        </p:txBody>
      </p:sp>
      <p:sp>
        <p:nvSpPr>
          <p:cNvPr id="15" name="textruta 14">
            <a:extLst>
              <a:ext uri="{FF2B5EF4-FFF2-40B4-BE49-F238E27FC236}">
                <a16:creationId xmlns:a16="http://schemas.microsoft.com/office/drawing/2014/main" id="{FFD5210A-7610-23BC-1092-697E167B81DD}"/>
              </a:ext>
            </a:extLst>
          </p:cNvPr>
          <p:cNvSpPr txBox="1"/>
          <p:nvPr/>
        </p:nvSpPr>
        <p:spPr>
          <a:xfrm>
            <a:off x="7459910" y="2547816"/>
            <a:ext cx="1728000" cy="2016000"/>
          </a:xfrm>
          <a:prstGeom prst="round2DiagRect">
            <a:avLst/>
          </a:prstGeom>
          <a:solidFill>
            <a:schemeClr val="bg1">
              <a:alpha val="70000"/>
            </a:schemeClr>
          </a:solidFill>
        </p:spPr>
        <p:txBody>
          <a:bodyPr wrap="square" lIns="0" rIns="0" anchor="ctr">
            <a:noAutofit/>
          </a:bodyPr>
          <a:lstStyle/>
          <a:p>
            <a:pPr algn="ctr"/>
            <a:r>
              <a:rPr lang="sv-SE" sz="1300" b="1" dirty="0">
                <a:solidFill>
                  <a:schemeClr val="tx1"/>
                </a:solidFill>
                <a:latin typeface="+mj-lt"/>
              </a:rPr>
              <a:t>Water4Resilience – cirkulär vatten-återanvändning för </a:t>
            </a:r>
            <a:r>
              <a:rPr lang="sv-SE" sz="1300" b="1" dirty="0" err="1">
                <a:solidFill>
                  <a:schemeClr val="tx1"/>
                </a:solidFill>
                <a:latin typeface="+mj-lt"/>
              </a:rPr>
              <a:t>resilient</a:t>
            </a:r>
            <a:r>
              <a:rPr lang="sv-SE" sz="1300" b="1" dirty="0">
                <a:solidFill>
                  <a:schemeClr val="tx1"/>
                </a:solidFill>
                <a:latin typeface="+mj-lt"/>
              </a:rPr>
              <a:t> vatten-försörjning</a:t>
            </a:r>
          </a:p>
        </p:txBody>
      </p:sp>
      <p:sp>
        <p:nvSpPr>
          <p:cNvPr id="16" name="textruta 15">
            <a:extLst>
              <a:ext uri="{FF2B5EF4-FFF2-40B4-BE49-F238E27FC236}">
                <a16:creationId xmlns:a16="http://schemas.microsoft.com/office/drawing/2014/main" id="{846C5B2F-86FC-B321-2DCC-6E98A9756975}"/>
              </a:ext>
            </a:extLst>
          </p:cNvPr>
          <p:cNvSpPr txBox="1"/>
          <p:nvPr/>
        </p:nvSpPr>
        <p:spPr>
          <a:xfrm>
            <a:off x="9679384" y="2547816"/>
            <a:ext cx="1728000" cy="2016000"/>
          </a:xfrm>
          <a:prstGeom prst="round2DiagRect">
            <a:avLst/>
          </a:prstGeom>
          <a:solidFill>
            <a:schemeClr val="bg1">
              <a:alpha val="70000"/>
            </a:schemeClr>
          </a:solidFill>
        </p:spPr>
        <p:txBody>
          <a:bodyPr wrap="square" lIns="0" rIns="0" anchor="ctr">
            <a:noAutofit/>
          </a:bodyPr>
          <a:lstStyle/>
          <a:p>
            <a:pPr algn="ctr"/>
            <a:r>
              <a:rPr lang="sv-SE" sz="1300" b="1" dirty="0">
                <a:solidFill>
                  <a:schemeClr val="tx1"/>
                </a:solidFill>
                <a:latin typeface="+mj-lt"/>
              </a:rPr>
              <a:t>Vattenflödesplan: ny planeringsmetodik för avrinnings-områden</a:t>
            </a:r>
          </a:p>
        </p:txBody>
      </p:sp>
      <p:sp>
        <p:nvSpPr>
          <p:cNvPr id="17" name="textruta 16">
            <a:extLst>
              <a:ext uri="{FF2B5EF4-FFF2-40B4-BE49-F238E27FC236}">
                <a16:creationId xmlns:a16="http://schemas.microsoft.com/office/drawing/2014/main" id="{664EF47F-7088-6989-2E42-CC543C0569A9}"/>
              </a:ext>
            </a:extLst>
          </p:cNvPr>
          <p:cNvSpPr txBox="1"/>
          <p:nvPr/>
        </p:nvSpPr>
        <p:spPr>
          <a:xfrm>
            <a:off x="2977552" y="1613881"/>
            <a:ext cx="1044000" cy="246221"/>
          </a:xfrm>
          <a:prstGeom prst="rect">
            <a:avLst/>
          </a:prstGeom>
          <a:noFill/>
        </p:spPr>
        <p:txBody>
          <a:bodyPr wrap="square" lIns="108000">
            <a:spAutoFit/>
          </a:bodyPr>
          <a:lstStyle/>
          <a:p>
            <a:r>
              <a:rPr lang="sv-SE" sz="1000" b="1" dirty="0">
                <a:solidFill>
                  <a:schemeClr val="accent1"/>
                </a:solidFill>
                <a:latin typeface="+mj-lt"/>
              </a:rPr>
              <a:t>Pågående</a:t>
            </a:r>
          </a:p>
        </p:txBody>
      </p:sp>
      <p:sp>
        <p:nvSpPr>
          <p:cNvPr id="18" name="textruta 17">
            <a:extLst>
              <a:ext uri="{FF2B5EF4-FFF2-40B4-BE49-F238E27FC236}">
                <a16:creationId xmlns:a16="http://schemas.microsoft.com/office/drawing/2014/main" id="{45423DFD-1589-11A1-08F0-73B8358997BE}"/>
              </a:ext>
            </a:extLst>
          </p:cNvPr>
          <p:cNvSpPr txBox="1"/>
          <p:nvPr/>
        </p:nvSpPr>
        <p:spPr>
          <a:xfrm>
            <a:off x="761457" y="1613881"/>
            <a:ext cx="1044000" cy="246221"/>
          </a:xfrm>
          <a:prstGeom prst="rect">
            <a:avLst/>
          </a:prstGeom>
          <a:noFill/>
        </p:spPr>
        <p:txBody>
          <a:bodyPr wrap="square" lIns="108000">
            <a:spAutoFit/>
          </a:bodyPr>
          <a:lstStyle/>
          <a:p>
            <a:r>
              <a:rPr lang="sv-SE" sz="1000" b="1" dirty="0">
                <a:solidFill>
                  <a:schemeClr val="accent1"/>
                </a:solidFill>
                <a:latin typeface="+mj-lt"/>
              </a:rPr>
              <a:t>Pågående</a:t>
            </a:r>
          </a:p>
        </p:txBody>
      </p:sp>
      <p:sp>
        <p:nvSpPr>
          <p:cNvPr id="19" name="textruta 18">
            <a:extLst>
              <a:ext uri="{FF2B5EF4-FFF2-40B4-BE49-F238E27FC236}">
                <a16:creationId xmlns:a16="http://schemas.microsoft.com/office/drawing/2014/main" id="{4D1D98BB-207A-AE97-A1D8-79B1D09B1D75}"/>
              </a:ext>
            </a:extLst>
          </p:cNvPr>
          <p:cNvSpPr txBox="1"/>
          <p:nvPr/>
        </p:nvSpPr>
        <p:spPr>
          <a:xfrm>
            <a:off x="5208387" y="1613881"/>
            <a:ext cx="1044000" cy="246221"/>
          </a:xfrm>
          <a:prstGeom prst="rect">
            <a:avLst/>
          </a:prstGeom>
          <a:noFill/>
        </p:spPr>
        <p:txBody>
          <a:bodyPr wrap="square" lIns="108000">
            <a:spAutoFit/>
          </a:bodyPr>
          <a:lstStyle/>
          <a:p>
            <a:r>
              <a:rPr lang="sv-SE" sz="1000" b="1" dirty="0">
                <a:solidFill>
                  <a:schemeClr val="accent1"/>
                </a:solidFill>
                <a:latin typeface="+mj-lt"/>
              </a:rPr>
              <a:t>Pågående</a:t>
            </a:r>
          </a:p>
        </p:txBody>
      </p:sp>
      <p:sp>
        <p:nvSpPr>
          <p:cNvPr id="20" name="textruta 19">
            <a:extLst>
              <a:ext uri="{FF2B5EF4-FFF2-40B4-BE49-F238E27FC236}">
                <a16:creationId xmlns:a16="http://schemas.microsoft.com/office/drawing/2014/main" id="{4BFA8979-B21E-F7C1-6D04-39F20E736DF0}"/>
              </a:ext>
            </a:extLst>
          </p:cNvPr>
          <p:cNvSpPr txBox="1"/>
          <p:nvPr/>
        </p:nvSpPr>
        <p:spPr>
          <a:xfrm>
            <a:off x="7424476" y="1613881"/>
            <a:ext cx="1044000" cy="246221"/>
          </a:xfrm>
          <a:prstGeom prst="rect">
            <a:avLst/>
          </a:prstGeom>
          <a:noFill/>
        </p:spPr>
        <p:txBody>
          <a:bodyPr wrap="square" lIns="108000">
            <a:spAutoFit/>
          </a:bodyPr>
          <a:lstStyle/>
          <a:p>
            <a:r>
              <a:rPr lang="sv-SE" sz="1000" b="1" dirty="0">
                <a:solidFill>
                  <a:schemeClr val="accent1"/>
                </a:solidFill>
                <a:latin typeface="+mj-lt"/>
              </a:rPr>
              <a:t>Pågående</a:t>
            </a:r>
          </a:p>
        </p:txBody>
      </p:sp>
      <p:sp>
        <p:nvSpPr>
          <p:cNvPr id="21" name="textruta 20">
            <a:extLst>
              <a:ext uri="{FF2B5EF4-FFF2-40B4-BE49-F238E27FC236}">
                <a16:creationId xmlns:a16="http://schemas.microsoft.com/office/drawing/2014/main" id="{2F6BE783-74DF-4A56-61BE-CD39962D9119}"/>
              </a:ext>
            </a:extLst>
          </p:cNvPr>
          <p:cNvSpPr txBox="1"/>
          <p:nvPr/>
        </p:nvSpPr>
        <p:spPr>
          <a:xfrm>
            <a:off x="9640565" y="1613881"/>
            <a:ext cx="1044000" cy="246221"/>
          </a:xfrm>
          <a:prstGeom prst="rect">
            <a:avLst/>
          </a:prstGeom>
          <a:noFill/>
        </p:spPr>
        <p:txBody>
          <a:bodyPr wrap="square" lIns="108000">
            <a:spAutoFit/>
          </a:bodyPr>
          <a:lstStyle/>
          <a:p>
            <a:r>
              <a:rPr lang="sv-SE" sz="1000" b="1" dirty="0">
                <a:solidFill>
                  <a:schemeClr val="accent1"/>
                </a:solidFill>
                <a:latin typeface="+mj-lt"/>
              </a:rPr>
              <a:t>Pågående</a:t>
            </a:r>
          </a:p>
        </p:txBody>
      </p:sp>
      <p:sp>
        <p:nvSpPr>
          <p:cNvPr id="22" name="textruta 21">
            <a:extLst>
              <a:ext uri="{FF2B5EF4-FFF2-40B4-BE49-F238E27FC236}">
                <a16:creationId xmlns:a16="http://schemas.microsoft.com/office/drawing/2014/main" id="{38460418-700C-6706-11FF-5AD9B679420C}"/>
              </a:ext>
            </a:extLst>
          </p:cNvPr>
          <p:cNvSpPr txBox="1"/>
          <p:nvPr/>
        </p:nvSpPr>
        <p:spPr>
          <a:xfrm>
            <a:off x="2946576" y="5523992"/>
            <a:ext cx="1872000" cy="396000"/>
          </a:xfrm>
          <a:prstGeom prst="rect">
            <a:avLst/>
          </a:prstGeom>
          <a:noFill/>
        </p:spPr>
        <p:txBody>
          <a:bodyPr wrap="square">
            <a:noAutofit/>
          </a:bodyPr>
          <a:lstStyle/>
          <a:p>
            <a:pPr algn="r"/>
            <a:r>
              <a:rPr lang="sv-SE" sz="1000" dirty="0">
                <a:solidFill>
                  <a:schemeClr val="accent1"/>
                </a:solidFill>
                <a:latin typeface="+mj-lt"/>
              </a:rPr>
              <a:t>Acceptans &amp; </a:t>
            </a:r>
            <a:br>
              <a:rPr lang="sv-SE" sz="1000" dirty="0">
                <a:solidFill>
                  <a:schemeClr val="accent1"/>
                </a:solidFill>
                <a:latin typeface="+mj-lt"/>
              </a:rPr>
            </a:br>
            <a:r>
              <a:rPr lang="sv-SE" sz="1000" dirty="0">
                <a:solidFill>
                  <a:schemeClr val="accent1"/>
                </a:solidFill>
                <a:latin typeface="+mj-lt"/>
              </a:rPr>
              <a:t>beteendeförändringar</a:t>
            </a:r>
          </a:p>
        </p:txBody>
      </p:sp>
      <p:sp>
        <p:nvSpPr>
          <p:cNvPr id="23" name="textruta 22">
            <a:extLst>
              <a:ext uri="{FF2B5EF4-FFF2-40B4-BE49-F238E27FC236}">
                <a16:creationId xmlns:a16="http://schemas.microsoft.com/office/drawing/2014/main" id="{C698E725-435B-7314-5BBC-5B8A7B549C38}"/>
              </a:ext>
            </a:extLst>
          </p:cNvPr>
          <p:cNvSpPr txBox="1"/>
          <p:nvPr/>
        </p:nvSpPr>
        <p:spPr>
          <a:xfrm>
            <a:off x="712616" y="5523992"/>
            <a:ext cx="1872000" cy="396000"/>
          </a:xfrm>
          <a:prstGeom prst="rect">
            <a:avLst/>
          </a:prstGeom>
          <a:noFill/>
        </p:spPr>
        <p:txBody>
          <a:bodyPr wrap="square">
            <a:noAutofit/>
          </a:bodyPr>
          <a:lstStyle/>
          <a:p>
            <a:pPr algn="r"/>
            <a:r>
              <a:rPr lang="sv-SE" sz="1000" dirty="0">
                <a:solidFill>
                  <a:schemeClr val="accent1"/>
                </a:solidFill>
                <a:latin typeface="+mj-lt"/>
              </a:rPr>
              <a:t>Omställningslabb</a:t>
            </a:r>
          </a:p>
        </p:txBody>
      </p:sp>
      <p:sp>
        <p:nvSpPr>
          <p:cNvPr id="24" name="textruta 23">
            <a:extLst>
              <a:ext uri="{FF2B5EF4-FFF2-40B4-BE49-F238E27FC236}">
                <a16:creationId xmlns:a16="http://schemas.microsoft.com/office/drawing/2014/main" id="{0CF4B0C5-8D09-E01B-4EED-AF20EA12D9F3}"/>
              </a:ext>
            </a:extLst>
          </p:cNvPr>
          <p:cNvSpPr txBox="1"/>
          <p:nvPr/>
        </p:nvSpPr>
        <p:spPr>
          <a:xfrm>
            <a:off x="5159927" y="5523992"/>
            <a:ext cx="1872000" cy="396000"/>
          </a:xfrm>
          <a:prstGeom prst="rect">
            <a:avLst/>
          </a:prstGeom>
          <a:noFill/>
        </p:spPr>
        <p:txBody>
          <a:bodyPr wrap="square">
            <a:noAutofit/>
          </a:bodyPr>
          <a:lstStyle/>
          <a:p>
            <a:pPr algn="r"/>
            <a:r>
              <a:rPr lang="sv-SE" sz="1000" dirty="0">
                <a:solidFill>
                  <a:schemeClr val="accent1"/>
                </a:solidFill>
                <a:latin typeface="+mj-lt"/>
              </a:rPr>
              <a:t>Policylabb</a:t>
            </a:r>
          </a:p>
        </p:txBody>
      </p:sp>
      <p:sp>
        <p:nvSpPr>
          <p:cNvPr id="25" name="textruta 24">
            <a:extLst>
              <a:ext uri="{FF2B5EF4-FFF2-40B4-BE49-F238E27FC236}">
                <a16:creationId xmlns:a16="http://schemas.microsoft.com/office/drawing/2014/main" id="{BEDEA6A5-A6FF-D346-76AA-15F5182EDE23}"/>
              </a:ext>
            </a:extLst>
          </p:cNvPr>
          <p:cNvSpPr txBox="1"/>
          <p:nvPr/>
        </p:nvSpPr>
        <p:spPr>
          <a:xfrm>
            <a:off x="7376546" y="5523992"/>
            <a:ext cx="1872000" cy="396000"/>
          </a:xfrm>
          <a:prstGeom prst="rect">
            <a:avLst/>
          </a:prstGeom>
          <a:noFill/>
        </p:spPr>
        <p:txBody>
          <a:bodyPr wrap="square">
            <a:noAutofit/>
          </a:bodyPr>
          <a:lstStyle/>
          <a:p>
            <a:pPr algn="r"/>
            <a:r>
              <a:rPr lang="sv-SE" sz="1000" dirty="0">
                <a:solidFill>
                  <a:schemeClr val="accent1"/>
                </a:solidFill>
                <a:latin typeface="+mj-lt"/>
              </a:rPr>
              <a:t>Innovationer som kan förändra system</a:t>
            </a:r>
          </a:p>
        </p:txBody>
      </p:sp>
      <p:sp>
        <p:nvSpPr>
          <p:cNvPr id="26" name="textruta 25">
            <a:extLst>
              <a:ext uri="{FF2B5EF4-FFF2-40B4-BE49-F238E27FC236}">
                <a16:creationId xmlns:a16="http://schemas.microsoft.com/office/drawing/2014/main" id="{0264EBD8-5D02-C0C4-5E31-A6A870E2C1A5}"/>
              </a:ext>
            </a:extLst>
          </p:cNvPr>
          <p:cNvSpPr txBox="1"/>
          <p:nvPr/>
        </p:nvSpPr>
        <p:spPr>
          <a:xfrm>
            <a:off x="9607384" y="5523992"/>
            <a:ext cx="1872000" cy="396000"/>
          </a:xfrm>
          <a:prstGeom prst="rect">
            <a:avLst/>
          </a:prstGeom>
          <a:noFill/>
        </p:spPr>
        <p:txBody>
          <a:bodyPr wrap="square">
            <a:noAutofit/>
          </a:bodyPr>
          <a:lstStyle/>
          <a:p>
            <a:pPr algn="r"/>
            <a:r>
              <a:rPr lang="sv-SE" sz="1000" dirty="0">
                <a:solidFill>
                  <a:schemeClr val="accent1"/>
                </a:solidFill>
                <a:latin typeface="+mj-lt"/>
              </a:rPr>
              <a:t>Innovationer som kan förändra system</a:t>
            </a:r>
          </a:p>
        </p:txBody>
      </p:sp>
    </p:spTree>
    <p:extLst>
      <p:ext uri="{BB962C8B-B14F-4D97-AF65-F5344CB8AC3E}">
        <p14:creationId xmlns:p14="http://schemas.microsoft.com/office/powerpoint/2010/main" val="9721083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668420DA-38E0-DCF1-43E1-B963D1C16328}"/>
            </a:ext>
          </a:extLst>
        </p:cNvPr>
        <p:cNvGrpSpPr/>
        <p:nvPr/>
      </p:nvGrpSpPr>
      <p:grpSpPr>
        <a:xfrm>
          <a:off x="0" y="0"/>
          <a:ext cx="0" cy="0"/>
          <a:chOff x="0" y="0"/>
          <a:chExt cx="0" cy="0"/>
        </a:xfrm>
      </p:grpSpPr>
      <p:sp>
        <p:nvSpPr>
          <p:cNvPr id="3" name="Frihandsfigur: Form 2">
            <a:extLst>
              <a:ext uri="{FF2B5EF4-FFF2-40B4-BE49-F238E27FC236}">
                <a16:creationId xmlns:a16="http://schemas.microsoft.com/office/drawing/2014/main" id="{9C8B4358-31DE-6D62-4CEE-5C2FA7441010}"/>
              </a:ext>
            </a:extLst>
          </p:cNvPr>
          <p:cNvSpPr/>
          <p:nvPr/>
        </p:nvSpPr>
        <p:spPr>
          <a:xfrm>
            <a:off x="8390667" y="620397"/>
            <a:ext cx="3146498" cy="1116000"/>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42813"/>
              <a:gd name="connsiteY0" fmla="*/ 52749 h 2676838"/>
              <a:gd name="connsiteX1" fmla="*/ 487794 w 4742813"/>
              <a:gd name="connsiteY1" fmla="*/ 273554 h 2676838"/>
              <a:gd name="connsiteX2" fmla="*/ 114 w 4742813"/>
              <a:gd name="connsiteY2" fmla="*/ 1623824 h 2676838"/>
              <a:gd name="connsiteX3" fmla="*/ 518274 w 4742813"/>
              <a:gd name="connsiteY3" fmla="*/ 2526175 h 2676838"/>
              <a:gd name="connsiteX4" fmla="*/ 2514714 w 4742813"/>
              <a:gd name="connsiteY4" fmla="*/ 2492504 h 2676838"/>
              <a:gd name="connsiteX5" fmla="*/ 4419714 w 4742813"/>
              <a:gd name="connsiteY5" fmla="*/ 2631851 h 2676838"/>
              <a:gd name="connsiteX6" fmla="*/ 4732134 w 4742813"/>
              <a:gd name="connsiteY6" fmla="*/ 1592430 h 2676838"/>
              <a:gd name="connsiteX7" fmla="*/ 3967221 w 4742813"/>
              <a:gd name="connsiteY7" fmla="*/ 155180 h 2676838"/>
              <a:gd name="connsiteX8" fmla="*/ 1966074 w 4742813"/>
              <a:gd name="connsiteY8" fmla="*/ 52749 h 2676838"/>
              <a:gd name="connsiteX0" fmla="*/ 1966074 w 4565430"/>
              <a:gd name="connsiteY0" fmla="*/ 21271 h 2681247"/>
              <a:gd name="connsiteX1" fmla="*/ 487794 w 4565430"/>
              <a:gd name="connsiteY1" fmla="*/ 242076 h 2681247"/>
              <a:gd name="connsiteX2" fmla="*/ 114 w 4565430"/>
              <a:gd name="connsiteY2" fmla="*/ 1592346 h 2681247"/>
              <a:gd name="connsiteX3" fmla="*/ 518274 w 4565430"/>
              <a:gd name="connsiteY3" fmla="*/ 2494697 h 2681247"/>
              <a:gd name="connsiteX4" fmla="*/ 2514714 w 4565430"/>
              <a:gd name="connsiteY4" fmla="*/ 2461026 h 2681247"/>
              <a:gd name="connsiteX5" fmla="*/ 4419714 w 4565430"/>
              <a:gd name="connsiteY5" fmla="*/ 2600373 h 2681247"/>
              <a:gd name="connsiteX6" fmla="*/ 4421360 w 4565430"/>
              <a:gd name="connsiteY6" fmla="*/ 1036507 h 2681247"/>
              <a:gd name="connsiteX7" fmla="*/ 3967221 w 4565430"/>
              <a:gd name="connsiteY7" fmla="*/ 123702 h 2681247"/>
              <a:gd name="connsiteX8" fmla="*/ 1966074 w 4565430"/>
              <a:gd name="connsiteY8" fmla="*/ 21271 h 2681247"/>
              <a:gd name="connsiteX0" fmla="*/ 1966074 w 4565430"/>
              <a:gd name="connsiteY0" fmla="*/ 21271 h 2681249"/>
              <a:gd name="connsiteX1" fmla="*/ 487794 w 4565430"/>
              <a:gd name="connsiteY1" fmla="*/ 242076 h 2681249"/>
              <a:gd name="connsiteX2" fmla="*/ 114 w 4565430"/>
              <a:gd name="connsiteY2" fmla="*/ 1592346 h 2681249"/>
              <a:gd name="connsiteX3" fmla="*/ 518274 w 4565430"/>
              <a:gd name="connsiteY3" fmla="*/ 2494697 h 2681249"/>
              <a:gd name="connsiteX4" fmla="*/ 2514714 w 4565430"/>
              <a:gd name="connsiteY4" fmla="*/ 2461026 h 2681249"/>
              <a:gd name="connsiteX5" fmla="*/ 4419714 w 4565430"/>
              <a:gd name="connsiteY5" fmla="*/ 2600373 h 2681249"/>
              <a:gd name="connsiteX6" fmla="*/ 4421360 w 4565430"/>
              <a:gd name="connsiteY6" fmla="*/ 1036507 h 2681249"/>
              <a:gd name="connsiteX7" fmla="*/ 3967221 w 4565430"/>
              <a:gd name="connsiteY7" fmla="*/ 123702 h 2681249"/>
              <a:gd name="connsiteX8" fmla="*/ 1966074 w 4565430"/>
              <a:gd name="connsiteY8" fmla="*/ 21271 h 2681249"/>
              <a:gd name="connsiteX0" fmla="*/ 1966074 w 4640401"/>
              <a:gd name="connsiteY0" fmla="*/ 21271 h 2681247"/>
              <a:gd name="connsiteX1" fmla="*/ 487794 w 4640401"/>
              <a:gd name="connsiteY1" fmla="*/ 242076 h 2681247"/>
              <a:gd name="connsiteX2" fmla="*/ 114 w 4640401"/>
              <a:gd name="connsiteY2" fmla="*/ 1592346 h 2681247"/>
              <a:gd name="connsiteX3" fmla="*/ 518274 w 4640401"/>
              <a:gd name="connsiteY3" fmla="*/ 2494697 h 2681247"/>
              <a:gd name="connsiteX4" fmla="*/ 2514714 w 4640401"/>
              <a:gd name="connsiteY4" fmla="*/ 2461026 h 2681247"/>
              <a:gd name="connsiteX5" fmla="*/ 4419714 w 4640401"/>
              <a:gd name="connsiteY5" fmla="*/ 2600373 h 2681247"/>
              <a:gd name="connsiteX6" fmla="*/ 4421360 w 4640401"/>
              <a:gd name="connsiteY6" fmla="*/ 1036507 h 2681247"/>
              <a:gd name="connsiteX7" fmla="*/ 3967221 w 4640401"/>
              <a:gd name="connsiteY7" fmla="*/ 123702 h 2681247"/>
              <a:gd name="connsiteX8" fmla="*/ 1966074 w 4640401"/>
              <a:gd name="connsiteY8" fmla="*/ 21271 h 2681247"/>
              <a:gd name="connsiteX0" fmla="*/ 1966074 w 4621548"/>
              <a:gd name="connsiteY0" fmla="*/ 21271 h 2681249"/>
              <a:gd name="connsiteX1" fmla="*/ 487794 w 4621548"/>
              <a:gd name="connsiteY1" fmla="*/ 242076 h 2681249"/>
              <a:gd name="connsiteX2" fmla="*/ 114 w 4621548"/>
              <a:gd name="connsiteY2" fmla="*/ 1592346 h 2681249"/>
              <a:gd name="connsiteX3" fmla="*/ 518274 w 4621548"/>
              <a:gd name="connsiteY3" fmla="*/ 2494697 h 2681249"/>
              <a:gd name="connsiteX4" fmla="*/ 2514714 w 4621548"/>
              <a:gd name="connsiteY4" fmla="*/ 2461026 h 2681249"/>
              <a:gd name="connsiteX5" fmla="*/ 4419714 w 4621548"/>
              <a:gd name="connsiteY5" fmla="*/ 2600373 h 2681249"/>
              <a:gd name="connsiteX6" fmla="*/ 4421360 w 4621548"/>
              <a:gd name="connsiteY6" fmla="*/ 1036507 h 2681249"/>
              <a:gd name="connsiteX7" fmla="*/ 3967221 w 4621548"/>
              <a:gd name="connsiteY7" fmla="*/ 123702 h 2681249"/>
              <a:gd name="connsiteX8" fmla="*/ 1966074 w 4621548"/>
              <a:gd name="connsiteY8" fmla="*/ 21271 h 2681249"/>
              <a:gd name="connsiteX0" fmla="*/ 1966074 w 4599620"/>
              <a:gd name="connsiteY0" fmla="*/ 95978 h 2755955"/>
              <a:gd name="connsiteX1" fmla="*/ 487794 w 4599620"/>
              <a:gd name="connsiteY1" fmla="*/ 316783 h 2755955"/>
              <a:gd name="connsiteX2" fmla="*/ 114 w 4599620"/>
              <a:gd name="connsiteY2" fmla="*/ 1667053 h 2755955"/>
              <a:gd name="connsiteX3" fmla="*/ 518274 w 4599620"/>
              <a:gd name="connsiteY3" fmla="*/ 2569404 h 2755955"/>
              <a:gd name="connsiteX4" fmla="*/ 2514714 w 4599620"/>
              <a:gd name="connsiteY4" fmla="*/ 2535733 h 2755955"/>
              <a:gd name="connsiteX5" fmla="*/ 4419714 w 4599620"/>
              <a:gd name="connsiteY5" fmla="*/ 2675080 h 2755955"/>
              <a:gd name="connsiteX6" fmla="*/ 4421360 w 4599620"/>
              <a:gd name="connsiteY6" fmla="*/ 1111214 h 2755955"/>
              <a:gd name="connsiteX7" fmla="*/ 3548351 w 4599620"/>
              <a:gd name="connsiteY7" fmla="*/ 79986 h 2755955"/>
              <a:gd name="connsiteX8" fmla="*/ 1966074 w 4599620"/>
              <a:gd name="connsiteY8" fmla="*/ 95978 h 2755955"/>
              <a:gd name="connsiteX0" fmla="*/ 1966074 w 4536852"/>
              <a:gd name="connsiteY0" fmla="*/ 99730 h 2756159"/>
              <a:gd name="connsiteX1" fmla="*/ 487794 w 4536852"/>
              <a:gd name="connsiteY1" fmla="*/ 320535 h 2756159"/>
              <a:gd name="connsiteX2" fmla="*/ 114 w 4536852"/>
              <a:gd name="connsiteY2" fmla="*/ 1670805 h 2756159"/>
              <a:gd name="connsiteX3" fmla="*/ 518274 w 4536852"/>
              <a:gd name="connsiteY3" fmla="*/ 2573156 h 2756159"/>
              <a:gd name="connsiteX4" fmla="*/ 2514714 w 4536852"/>
              <a:gd name="connsiteY4" fmla="*/ 2539485 h 2756159"/>
              <a:gd name="connsiteX5" fmla="*/ 4419714 w 4536852"/>
              <a:gd name="connsiteY5" fmla="*/ 2678832 h 2756159"/>
              <a:gd name="connsiteX6" fmla="*/ 4245705 w 4536852"/>
              <a:gd name="connsiteY6" fmla="*/ 1165719 h 2756159"/>
              <a:gd name="connsiteX7" fmla="*/ 3548351 w 4536852"/>
              <a:gd name="connsiteY7" fmla="*/ 83738 h 2756159"/>
              <a:gd name="connsiteX8" fmla="*/ 1966074 w 4536852"/>
              <a:gd name="connsiteY8" fmla="*/ 99730 h 2756159"/>
              <a:gd name="connsiteX0" fmla="*/ 1966074 w 4675770"/>
              <a:gd name="connsiteY0" fmla="*/ 99730 h 2634471"/>
              <a:gd name="connsiteX1" fmla="*/ 487794 w 4675770"/>
              <a:gd name="connsiteY1" fmla="*/ 320535 h 2634471"/>
              <a:gd name="connsiteX2" fmla="*/ 114 w 4675770"/>
              <a:gd name="connsiteY2" fmla="*/ 1670805 h 2634471"/>
              <a:gd name="connsiteX3" fmla="*/ 518274 w 4675770"/>
              <a:gd name="connsiteY3" fmla="*/ 2573156 h 2634471"/>
              <a:gd name="connsiteX4" fmla="*/ 2514714 w 4675770"/>
              <a:gd name="connsiteY4" fmla="*/ 2539485 h 2634471"/>
              <a:gd name="connsiteX5" fmla="*/ 4581859 w 4675770"/>
              <a:gd name="connsiteY5" fmla="*/ 2425068 h 2634471"/>
              <a:gd name="connsiteX6" fmla="*/ 4245705 w 4675770"/>
              <a:gd name="connsiteY6" fmla="*/ 1165719 h 2634471"/>
              <a:gd name="connsiteX7" fmla="*/ 3548351 w 4675770"/>
              <a:gd name="connsiteY7" fmla="*/ 83738 h 2634471"/>
              <a:gd name="connsiteX8" fmla="*/ 1966074 w 4675770"/>
              <a:gd name="connsiteY8" fmla="*/ 99730 h 2634471"/>
              <a:gd name="connsiteX0" fmla="*/ 2047112 w 4756807"/>
              <a:gd name="connsiteY0" fmla="*/ 99730 h 2604556"/>
              <a:gd name="connsiteX1" fmla="*/ 568832 w 4756807"/>
              <a:gd name="connsiteY1" fmla="*/ 320535 h 2604556"/>
              <a:gd name="connsiteX2" fmla="*/ 81 w 4756807"/>
              <a:gd name="connsiteY2" fmla="*/ 2076825 h 2604556"/>
              <a:gd name="connsiteX3" fmla="*/ 599312 w 4756807"/>
              <a:gd name="connsiteY3" fmla="*/ 2573156 h 2604556"/>
              <a:gd name="connsiteX4" fmla="*/ 2595752 w 4756807"/>
              <a:gd name="connsiteY4" fmla="*/ 2539485 h 2604556"/>
              <a:gd name="connsiteX5" fmla="*/ 4662897 w 4756807"/>
              <a:gd name="connsiteY5" fmla="*/ 2425068 h 2604556"/>
              <a:gd name="connsiteX6" fmla="*/ 4326743 w 4756807"/>
              <a:gd name="connsiteY6" fmla="*/ 1165719 h 2604556"/>
              <a:gd name="connsiteX7" fmla="*/ 3629389 w 4756807"/>
              <a:gd name="connsiteY7" fmla="*/ 83738 h 2604556"/>
              <a:gd name="connsiteX8" fmla="*/ 2047112 w 4756807"/>
              <a:gd name="connsiteY8" fmla="*/ 99730 h 2604556"/>
              <a:gd name="connsiteX0" fmla="*/ 2061345 w 4771040"/>
              <a:gd name="connsiteY0" fmla="*/ 99730 h 2604556"/>
              <a:gd name="connsiteX1" fmla="*/ 583065 w 4771040"/>
              <a:gd name="connsiteY1" fmla="*/ 320535 h 2604556"/>
              <a:gd name="connsiteX2" fmla="*/ 219602 w 4771040"/>
              <a:gd name="connsiteY2" fmla="*/ 1070951 h 2604556"/>
              <a:gd name="connsiteX3" fmla="*/ 14314 w 4771040"/>
              <a:gd name="connsiteY3" fmla="*/ 2076825 h 2604556"/>
              <a:gd name="connsiteX4" fmla="*/ 613545 w 4771040"/>
              <a:gd name="connsiteY4" fmla="*/ 2573156 h 2604556"/>
              <a:gd name="connsiteX5" fmla="*/ 2609985 w 4771040"/>
              <a:gd name="connsiteY5" fmla="*/ 2539485 h 2604556"/>
              <a:gd name="connsiteX6" fmla="*/ 4677130 w 4771040"/>
              <a:gd name="connsiteY6" fmla="*/ 2425068 h 2604556"/>
              <a:gd name="connsiteX7" fmla="*/ 4340976 w 4771040"/>
              <a:gd name="connsiteY7" fmla="*/ 1165719 h 2604556"/>
              <a:gd name="connsiteX8" fmla="*/ 3643622 w 4771040"/>
              <a:gd name="connsiteY8" fmla="*/ 83738 h 2604556"/>
              <a:gd name="connsiteX9" fmla="*/ 2061345 w 4771040"/>
              <a:gd name="connsiteY9" fmla="*/ 99730 h 2604556"/>
              <a:gd name="connsiteX0" fmla="*/ 2053438 w 4763133"/>
              <a:gd name="connsiteY0" fmla="*/ 99730 h 2604556"/>
              <a:gd name="connsiteX1" fmla="*/ 575158 w 4763133"/>
              <a:gd name="connsiteY1" fmla="*/ 320535 h 2604556"/>
              <a:gd name="connsiteX2" fmla="*/ 306278 w 4763133"/>
              <a:gd name="connsiteY2" fmla="*/ 1104785 h 2604556"/>
              <a:gd name="connsiteX3" fmla="*/ 6407 w 4763133"/>
              <a:gd name="connsiteY3" fmla="*/ 2076825 h 2604556"/>
              <a:gd name="connsiteX4" fmla="*/ 605638 w 4763133"/>
              <a:gd name="connsiteY4" fmla="*/ 2573156 h 2604556"/>
              <a:gd name="connsiteX5" fmla="*/ 2602078 w 4763133"/>
              <a:gd name="connsiteY5" fmla="*/ 2539485 h 2604556"/>
              <a:gd name="connsiteX6" fmla="*/ 4669223 w 4763133"/>
              <a:gd name="connsiteY6" fmla="*/ 2425068 h 2604556"/>
              <a:gd name="connsiteX7" fmla="*/ 4333069 w 4763133"/>
              <a:gd name="connsiteY7" fmla="*/ 1165719 h 2604556"/>
              <a:gd name="connsiteX8" fmla="*/ 3635715 w 4763133"/>
              <a:gd name="connsiteY8" fmla="*/ 83738 h 2604556"/>
              <a:gd name="connsiteX9" fmla="*/ 2053438 w 4763133"/>
              <a:gd name="connsiteY9" fmla="*/ 99730 h 2604556"/>
              <a:gd name="connsiteX0" fmla="*/ 2013920 w 4723615"/>
              <a:gd name="connsiteY0" fmla="*/ 99730 h 2584881"/>
              <a:gd name="connsiteX1" fmla="*/ 535640 w 4723615"/>
              <a:gd name="connsiteY1" fmla="*/ 320535 h 2584881"/>
              <a:gd name="connsiteX2" fmla="*/ 266760 w 4723615"/>
              <a:gd name="connsiteY2" fmla="*/ 1104785 h 2584881"/>
              <a:gd name="connsiteX3" fmla="*/ 7425 w 4723615"/>
              <a:gd name="connsiteY3" fmla="*/ 2347505 h 2584881"/>
              <a:gd name="connsiteX4" fmla="*/ 566120 w 4723615"/>
              <a:gd name="connsiteY4" fmla="*/ 2573156 h 2584881"/>
              <a:gd name="connsiteX5" fmla="*/ 2562560 w 4723615"/>
              <a:gd name="connsiteY5" fmla="*/ 2539485 h 2584881"/>
              <a:gd name="connsiteX6" fmla="*/ 4629705 w 4723615"/>
              <a:gd name="connsiteY6" fmla="*/ 2425068 h 2584881"/>
              <a:gd name="connsiteX7" fmla="*/ 4293551 w 4723615"/>
              <a:gd name="connsiteY7" fmla="*/ 1165719 h 2584881"/>
              <a:gd name="connsiteX8" fmla="*/ 3596197 w 4723615"/>
              <a:gd name="connsiteY8" fmla="*/ 83738 h 2584881"/>
              <a:gd name="connsiteX9" fmla="*/ 2013920 w 4723615"/>
              <a:gd name="connsiteY9" fmla="*/ 99730 h 2584881"/>
              <a:gd name="connsiteX0" fmla="*/ 2018737 w 4728432"/>
              <a:gd name="connsiteY0" fmla="*/ 99730 h 2896906"/>
              <a:gd name="connsiteX1" fmla="*/ 540457 w 4728432"/>
              <a:gd name="connsiteY1" fmla="*/ 320535 h 2896906"/>
              <a:gd name="connsiteX2" fmla="*/ 271577 w 4728432"/>
              <a:gd name="connsiteY2" fmla="*/ 1104785 h 2896906"/>
              <a:gd name="connsiteX3" fmla="*/ 12242 w 4728432"/>
              <a:gd name="connsiteY3" fmla="*/ 2347505 h 2896906"/>
              <a:gd name="connsiteX4" fmla="*/ 679032 w 4728432"/>
              <a:gd name="connsiteY4" fmla="*/ 2894591 h 2896906"/>
              <a:gd name="connsiteX5" fmla="*/ 2567377 w 4728432"/>
              <a:gd name="connsiteY5" fmla="*/ 2539485 h 2896906"/>
              <a:gd name="connsiteX6" fmla="*/ 4634522 w 4728432"/>
              <a:gd name="connsiteY6" fmla="*/ 2425068 h 2896906"/>
              <a:gd name="connsiteX7" fmla="*/ 4298368 w 4728432"/>
              <a:gd name="connsiteY7" fmla="*/ 1165719 h 2896906"/>
              <a:gd name="connsiteX8" fmla="*/ 3601014 w 4728432"/>
              <a:gd name="connsiteY8" fmla="*/ 83738 h 2896906"/>
              <a:gd name="connsiteX9" fmla="*/ 2018737 w 4728432"/>
              <a:gd name="connsiteY9" fmla="*/ 99730 h 2896906"/>
              <a:gd name="connsiteX0" fmla="*/ 2018737 w 4728432"/>
              <a:gd name="connsiteY0" fmla="*/ 99730 h 2909754"/>
              <a:gd name="connsiteX1" fmla="*/ 540457 w 4728432"/>
              <a:gd name="connsiteY1" fmla="*/ 320535 h 2909754"/>
              <a:gd name="connsiteX2" fmla="*/ 271577 w 4728432"/>
              <a:gd name="connsiteY2" fmla="*/ 1104785 h 2909754"/>
              <a:gd name="connsiteX3" fmla="*/ 12243 w 4728432"/>
              <a:gd name="connsiteY3" fmla="*/ 1975319 h 2909754"/>
              <a:gd name="connsiteX4" fmla="*/ 679032 w 4728432"/>
              <a:gd name="connsiteY4" fmla="*/ 2894591 h 2909754"/>
              <a:gd name="connsiteX5" fmla="*/ 2567377 w 4728432"/>
              <a:gd name="connsiteY5" fmla="*/ 2539485 h 2909754"/>
              <a:gd name="connsiteX6" fmla="*/ 4634522 w 4728432"/>
              <a:gd name="connsiteY6" fmla="*/ 2425068 h 2909754"/>
              <a:gd name="connsiteX7" fmla="*/ 4298368 w 4728432"/>
              <a:gd name="connsiteY7" fmla="*/ 1165719 h 2909754"/>
              <a:gd name="connsiteX8" fmla="*/ 3601014 w 4728432"/>
              <a:gd name="connsiteY8" fmla="*/ 83738 h 2909754"/>
              <a:gd name="connsiteX9" fmla="*/ 2018737 w 4728432"/>
              <a:gd name="connsiteY9" fmla="*/ 99730 h 2909754"/>
              <a:gd name="connsiteX0" fmla="*/ 2018737 w 4728432"/>
              <a:gd name="connsiteY0" fmla="*/ 99730 h 2909754"/>
              <a:gd name="connsiteX1" fmla="*/ 540457 w 4728432"/>
              <a:gd name="connsiteY1" fmla="*/ 320535 h 2909754"/>
              <a:gd name="connsiteX2" fmla="*/ 271577 w 4728432"/>
              <a:gd name="connsiteY2" fmla="*/ 1104785 h 2909754"/>
              <a:gd name="connsiteX3" fmla="*/ 12243 w 4728432"/>
              <a:gd name="connsiteY3" fmla="*/ 1975319 h 2909754"/>
              <a:gd name="connsiteX4" fmla="*/ 679032 w 4728432"/>
              <a:gd name="connsiteY4" fmla="*/ 2894591 h 2909754"/>
              <a:gd name="connsiteX5" fmla="*/ 2567377 w 4728432"/>
              <a:gd name="connsiteY5" fmla="*/ 2539485 h 2909754"/>
              <a:gd name="connsiteX6" fmla="*/ 4634522 w 4728432"/>
              <a:gd name="connsiteY6" fmla="*/ 2425068 h 2909754"/>
              <a:gd name="connsiteX7" fmla="*/ 4298368 w 4728432"/>
              <a:gd name="connsiteY7" fmla="*/ 1165719 h 2909754"/>
              <a:gd name="connsiteX8" fmla="*/ 3601014 w 4728432"/>
              <a:gd name="connsiteY8" fmla="*/ 83738 h 2909754"/>
              <a:gd name="connsiteX9" fmla="*/ 2018737 w 4728432"/>
              <a:gd name="connsiteY9" fmla="*/ 99730 h 2909754"/>
              <a:gd name="connsiteX0" fmla="*/ 2018737 w 4716507"/>
              <a:gd name="connsiteY0" fmla="*/ 99730 h 2909215"/>
              <a:gd name="connsiteX1" fmla="*/ 540457 w 4716507"/>
              <a:gd name="connsiteY1" fmla="*/ 320535 h 2909215"/>
              <a:gd name="connsiteX2" fmla="*/ 271577 w 4716507"/>
              <a:gd name="connsiteY2" fmla="*/ 1104785 h 2909215"/>
              <a:gd name="connsiteX3" fmla="*/ 12243 w 4716507"/>
              <a:gd name="connsiteY3" fmla="*/ 1975319 h 2909215"/>
              <a:gd name="connsiteX4" fmla="*/ 679032 w 4716507"/>
              <a:gd name="connsiteY4" fmla="*/ 2894591 h 2909215"/>
              <a:gd name="connsiteX5" fmla="*/ 2567377 w 4716507"/>
              <a:gd name="connsiteY5" fmla="*/ 2539485 h 2909215"/>
              <a:gd name="connsiteX6" fmla="*/ 4621010 w 4716507"/>
              <a:gd name="connsiteY6" fmla="*/ 2526572 h 2909215"/>
              <a:gd name="connsiteX7" fmla="*/ 4298368 w 4716507"/>
              <a:gd name="connsiteY7" fmla="*/ 1165719 h 2909215"/>
              <a:gd name="connsiteX8" fmla="*/ 3601014 w 4716507"/>
              <a:gd name="connsiteY8" fmla="*/ 83738 h 2909215"/>
              <a:gd name="connsiteX9" fmla="*/ 2018737 w 4716507"/>
              <a:gd name="connsiteY9" fmla="*/ 99730 h 2909215"/>
              <a:gd name="connsiteX0" fmla="*/ 2018737 w 4714563"/>
              <a:gd name="connsiteY0" fmla="*/ 99730 h 2908474"/>
              <a:gd name="connsiteX1" fmla="*/ 540457 w 4714563"/>
              <a:gd name="connsiteY1" fmla="*/ 320535 h 2908474"/>
              <a:gd name="connsiteX2" fmla="*/ 271577 w 4714563"/>
              <a:gd name="connsiteY2" fmla="*/ 1104785 h 2908474"/>
              <a:gd name="connsiteX3" fmla="*/ 12243 w 4714563"/>
              <a:gd name="connsiteY3" fmla="*/ 1975319 h 2908474"/>
              <a:gd name="connsiteX4" fmla="*/ 679032 w 4714563"/>
              <a:gd name="connsiteY4" fmla="*/ 2894591 h 2908474"/>
              <a:gd name="connsiteX5" fmla="*/ 2567377 w 4714563"/>
              <a:gd name="connsiteY5" fmla="*/ 2539485 h 2908474"/>
              <a:gd name="connsiteX6" fmla="*/ 2595636 w 4714563"/>
              <a:gd name="connsiteY6" fmla="*/ 2678118 h 2908474"/>
              <a:gd name="connsiteX7" fmla="*/ 4621010 w 4714563"/>
              <a:gd name="connsiteY7" fmla="*/ 2526572 h 2908474"/>
              <a:gd name="connsiteX8" fmla="*/ 4298368 w 4714563"/>
              <a:gd name="connsiteY8" fmla="*/ 1165719 h 2908474"/>
              <a:gd name="connsiteX9" fmla="*/ 3601014 w 4714563"/>
              <a:gd name="connsiteY9" fmla="*/ 83738 h 2908474"/>
              <a:gd name="connsiteX10" fmla="*/ 2018737 w 4714563"/>
              <a:gd name="connsiteY10" fmla="*/ 99730 h 2908474"/>
              <a:gd name="connsiteX0" fmla="*/ 2018737 w 4714563"/>
              <a:gd name="connsiteY0" fmla="*/ 99730 h 2923529"/>
              <a:gd name="connsiteX1" fmla="*/ 540457 w 4714563"/>
              <a:gd name="connsiteY1" fmla="*/ 320535 h 2923529"/>
              <a:gd name="connsiteX2" fmla="*/ 271577 w 4714563"/>
              <a:gd name="connsiteY2" fmla="*/ 1104785 h 2923529"/>
              <a:gd name="connsiteX3" fmla="*/ 12243 w 4714563"/>
              <a:gd name="connsiteY3" fmla="*/ 1975319 h 2923529"/>
              <a:gd name="connsiteX4" fmla="*/ 679032 w 4714563"/>
              <a:gd name="connsiteY4" fmla="*/ 2894591 h 2923529"/>
              <a:gd name="connsiteX5" fmla="*/ 2595636 w 4714563"/>
              <a:gd name="connsiteY5" fmla="*/ 2678118 h 2923529"/>
              <a:gd name="connsiteX6" fmla="*/ 4621010 w 4714563"/>
              <a:gd name="connsiteY6" fmla="*/ 2526572 h 2923529"/>
              <a:gd name="connsiteX7" fmla="*/ 4298368 w 4714563"/>
              <a:gd name="connsiteY7" fmla="*/ 1165719 h 2923529"/>
              <a:gd name="connsiteX8" fmla="*/ 3601014 w 4714563"/>
              <a:gd name="connsiteY8" fmla="*/ 83738 h 2923529"/>
              <a:gd name="connsiteX9" fmla="*/ 2018737 w 4714563"/>
              <a:gd name="connsiteY9" fmla="*/ 99730 h 2923529"/>
              <a:gd name="connsiteX0" fmla="*/ 2018737 w 4776168"/>
              <a:gd name="connsiteY0" fmla="*/ 99730 h 2919170"/>
              <a:gd name="connsiteX1" fmla="*/ 540457 w 4776168"/>
              <a:gd name="connsiteY1" fmla="*/ 320535 h 2919170"/>
              <a:gd name="connsiteX2" fmla="*/ 271577 w 4776168"/>
              <a:gd name="connsiteY2" fmla="*/ 1104785 h 2919170"/>
              <a:gd name="connsiteX3" fmla="*/ 12243 w 4776168"/>
              <a:gd name="connsiteY3" fmla="*/ 1975319 h 2919170"/>
              <a:gd name="connsiteX4" fmla="*/ 679032 w 4776168"/>
              <a:gd name="connsiteY4" fmla="*/ 2894591 h 2919170"/>
              <a:gd name="connsiteX5" fmla="*/ 1717360 w 4776168"/>
              <a:gd name="connsiteY5" fmla="*/ 2644283 h 2919170"/>
              <a:gd name="connsiteX6" fmla="*/ 4621010 w 4776168"/>
              <a:gd name="connsiteY6" fmla="*/ 2526572 h 2919170"/>
              <a:gd name="connsiteX7" fmla="*/ 4298368 w 4776168"/>
              <a:gd name="connsiteY7" fmla="*/ 1165719 h 2919170"/>
              <a:gd name="connsiteX8" fmla="*/ 3601014 w 4776168"/>
              <a:gd name="connsiteY8" fmla="*/ 83738 h 2919170"/>
              <a:gd name="connsiteX9" fmla="*/ 2018737 w 4776168"/>
              <a:gd name="connsiteY9" fmla="*/ 99730 h 2919170"/>
              <a:gd name="connsiteX0" fmla="*/ 2018737 w 4799433"/>
              <a:gd name="connsiteY0" fmla="*/ 99730 h 2919168"/>
              <a:gd name="connsiteX1" fmla="*/ 540457 w 4799433"/>
              <a:gd name="connsiteY1" fmla="*/ 320535 h 2919168"/>
              <a:gd name="connsiteX2" fmla="*/ 271577 w 4799433"/>
              <a:gd name="connsiteY2" fmla="*/ 1104785 h 2919168"/>
              <a:gd name="connsiteX3" fmla="*/ 12243 w 4799433"/>
              <a:gd name="connsiteY3" fmla="*/ 1975319 h 2919168"/>
              <a:gd name="connsiteX4" fmla="*/ 679032 w 4799433"/>
              <a:gd name="connsiteY4" fmla="*/ 2894591 h 2919168"/>
              <a:gd name="connsiteX5" fmla="*/ 1717360 w 4799433"/>
              <a:gd name="connsiteY5" fmla="*/ 2644283 h 2919168"/>
              <a:gd name="connsiteX6" fmla="*/ 4648034 w 4799433"/>
              <a:gd name="connsiteY6" fmla="*/ 2526572 h 2919168"/>
              <a:gd name="connsiteX7" fmla="*/ 4298368 w 4799433"/>
              <a:gd name="connsiteY7" fmla="*/ 1165719 h 2919168"/>
              <a:gd name="connsiteX8" fmla="*/ 3601014 w 4799433"/>
              <a:gd name="connsiteY8" fmla="*/ 83738 h 2919168"/>
              <a:gd name="connsiteX9" fmla="*/ 2018737 w 4799433"/>
              <a:gd name="connsiteY9" fmla="*/ 99730 h 2919168"/>
              <a:gd name="connsiteX0" fmla="*/ 2018737 w 4754177"/>
              <a:gd name="connsiteY0" fmla="*/ 99730 h 2919170"/>
              <a:gd name="connsiteX1" fmla="*/ 540457 w 4754177"/>
              <a:gd name="connsiteY1" fmla="*/ 320535 h 2919170"/>
              <a:gd name="connsiteX2" fmla="*/ 271577 w 4754177"/>
              <a:gd name="connsiteY2" fmla="*/ 1104785 h 2919170"/>
              <a:gd name="connsiteX3" fmla="*/ 12243 w 4754177"/>
              <a:gd name="connsiteY3" fmla="*/ 1975319 h 2919170"/>
              <a:gd name="connsiteX4" fmla="*/ 679032 w 4754177"/>
              <a:gd name="connsiteY4" fmla="*/ 2894591 h 2919170"/>
              <a:gd name="connsiteX5" fmla="*/ 1717360 w 4754177"/>
              <a:gd name="connsiteY5" fmla="*/ 2644283 h 2919170"/>
              <a:gd name="connsiteX6" fmla="*/ 4648034 w 4754177"/>
              <a:gd name="connsiteY6" fmla="*/ 2526572 h 2919170"/>
              <a:gd name="connsiteX7" fmla="*/ 4298368 w 4754177"/>
              <a:gd name="connsiteY7" fmla="*/ 1165719 h 2919170"/>
              <a:gd name="connsiteX8" fmla="*/ 3601014 w 4754177"/>
              <a:gd name="connsiteY8" fmla="*/ 83738 h 2919170"/>
              <a:gd name="connsiteX9" fmla="*/ 2018737 w 4754177"/>
              <a:gd name="connsiteY9" fmla="*/ 99730 h 2919170"/>
              <a:gd name="connsiteX0" fmla="*/ 2018737 w 4850649"/>
              <a:gd name="connsiteY0" fmla="*/ 94729 h 2914167"/>
              <a:gd name="connsiteX1" fmla="*/ 540457 w 4850649"/>
              <a:gd name="connsiteY1" fmla="*/ 315534 h 2914167"/>
              <a:gd name="connsiteX2" fmla="*/ 271577 w 4850649"/>
              <a:gd name="connsiteY2" fmla="*/ 1099784 h 2914167"/>
              <a:gd name="connsiteX3" fmla="*/ 12243 w 4850649"/>
              <a:gd name="connsiteY3" fmla="*/ 1970318 h 2914167"/>
              <a:gd name="connsiteX4" fmla="*/ 679032 w 4850649"/>
              <a:gd name="connsiteY4" fmla="*/ 2889590 h 2914167"/>
              <a:gd name="connsiteX5" fmla="*/ 1717360 w 4850649"/>
              <a:gd name="connsiteY5" fmla="*/ 2639282 h 2914167"/>
              <a:gd name="connsiteX6" fmla="*/ 4648034 w 4850649"/>
              <a:gd name="connsiteY6" fmla="*/ 2521571 h 2914167"/>
              <a:gd name="connsiteX7" fmla="*/ 4487535 w 4850649"/>
              <a:gd name="connsiteY7" fmla="*/ 1093048 h 2914167"/>
              <a:gd name="connsiteX8" fmla="*/ 3601014 w 4850649"/>
              <a:gd name="connsiteY8" fmla="*/ 78737 h 2914167"/>
              <a:gd name="connsiteX9" fmla="*/ 2018737 w 4850649"/>
              <a:gd name="connsiteY9" fmla="*/ 94729 h 2914167"/>
              <a:gd name="connsiteX0" fmla="*/ 2018737 w 4814124"/>
              <a:gd name="connsiteY0" fmla="*/ 94729 h 2914169"/>
              <a:gd name="connsiteX1" fmla="*/ 540457 w 4814124"/>
              <a:gd name="connsiteY1" fmla="*/ 315534 h 2914169"/>
              <a:gd name="connsiteX2" fmla="*/ 271577 w 4814124"/>
              <a:gd name="connsiteY2" fmla="*/ 1099784 h 2914169"/>
              <a:gd name="connsiteX3" fmla="*/ 12243 w 4814124"/>
              <a:gd name="connsiteY3" fmla="*/ 1970318 h 2914169"/>
              <a:gd name="connsiteX4" fmla="*/ 679032 w 4814124"/>
              <a:gd name="connsiteY4" fmla="*/ 2889590 h 2914169"/>
              <a:gd name="connsiteX5" fmla="*/ 1717360 w 4814124"/>
              <a:gd name="connsiteY5" fmla="*/ 2639282 h 2914169"/>
              <a:gd name="connsiteX6" fmla="*/ 4648034 w 4814124"/>
              <a:gd name="connsiteY6" fmla="*/ 2521571 h 2914169"/>
              <a:gd name="connsiteX7" fmla="*/ 4487535 w 4814124"/>
              <a:gd name="connsiteY7" fmla="*/ 1093048 h 2914169"/>
              <a:gd name="connsiteX8" fmla="*/ 3601014 w 4814124"/>
              <a:gd name="connsiteY8" fmla="*/ 78737 h 2914169"/>
              <a:gd name="connsiteX9" fmla="*/ 2018737 w 4814124"/>
              <a:gd name="connsiteY9" fmla="*/ 94729 h 2914169"/>
              <a:gd name="connsiteX0" fmla="*/ 2018737 w 4814124"/>
              <a:gd name="connsiteY0" fmla="*/ 94729 h 2914167"/>
              <a:gd name="connsiteX1" fmla="*/ 540457 w 4814124"/>
              <a:gd name="connsiteY1" fmla="*/ 315534 h 2914167"/>
              <a:gd name="connsiteX2" fmla="*/ 271577 w 4814124"/>
              <a:gd name="connsiteY2" fmla="*/ 1099784 h 2914167"/>
              <a:gd name="connsiteX3" fmla="*/ 12243 w 4814124"/>
              <a:gd name="connsiteY3" fmla="*/ 1970318 h 2914167"/>
              <a:gd name="connsiteX4" fmla="*/ 679032 w 4814124"/>
              <a:gd name="connsiteY4" fmla="*/ 2889590 h 2914167"/>
              <a:gd name="connsiteX5" fmla="*/ 1717360 w 4814124"/>
              <a:gd name="connsiteY5" fmla="*/ 2639282 h 2914167"/>
              <a:gd name="connsiteX6" fmla="*/ 4648034 w 4814124"/>
              <a:gd name="connsiteY6" fmla="*/ 2521571 h 2914167"/>
              <a:gd name="connsiteX7" fmla="*/ 4487535 w 4814124"/>
              <a:gd name="connsiteY7" fmla="*/ 1093048 h 2914167"/>
              <a:gd name="connsiteX8" fmla="*/ 3601014 w 4814124"/>
              <a:gd name="connsiteY8" fmla="*/ 78737 h 2914167"/>
              <a:gd name="connsiteX9" fmla="*/ 2018737 w 4814124"/>
              <a:gd name="connsiteY9" fmla="*/ 94729 h 2914167"/>
              <a:gd name="connsiteX0" fmla="*/ 2018737 w 4734517"/>
              <a:gd name="connsiteY0" fmla="*/ 94729 h 2914169"/>
              <a:gd name="connsiteX1" fmla="*/ 540457 w 4734517"/>
              <a:gd name="connsiteY1" fmla="*/ 315534 h 2914169"/>
              <a:gd name="connsiteX2" fmla="*/ 271577 w 4734517"/>
              <a:gd name="connsiteY2" fmla="*/ 1099784 h 2914169"/>
              <a:gd name="connsiteX3" fmla="*/ 12243 w 4734517"/>
              <a:gd name="connsiteY3" fmla="*/ 1970318 h 2914169"/>
              <a:gd name="connsiteX4" fmla="*/ 679032 w 4734517"/>
              <a:gd name="connsiteY4" fmla="*/ 2889590 h 2914169"/>
              <a:gd name="connsiteX5" fmla="*/ 1717360 w 4734517"/>
              <a:gd name="connsiteY5" fmla="*/ 2639282 h 2914169"/>
              <a:gd name="connsiteX6" fmla="*/ 4648034 w 4734517"/>
              <a:gd name="connsiteY6" fmla="*/ 2521571 h 2914169"/>
              <a:gd name="connsiteX7" fmla="*/ 4487535 w 4734517"/>
              <a:gd name="connsiteY7" fmla="*/ 1093048 h 2914169"/>
              <a:gd name="connsiteX8" fmla="*/ 3601014 w 4734517"/>
              <a:gd name="connsiteY8" fmla="*/ 78737 h 2914169"/>
              <a:gd name="connsiteX9" fmla="*/ 2018737 w 4734517"/>
              <a:gd name="connsiteY9" fmla="*/ 94729 h 2914169"/>
              <a:gd name="connsiteX0" fmla="*/ 2006598 w 4722378"/>
              <a:gd name="connsiteY0" fmla="*/ 94729 h 2914167"/>
              <a:gd name="connsiteX1" fmla="*/ 528318 w 4722378"/>
              <a:gd name="connsiteY1" fmla="*/ 315534 h 2914167"/>
              <a:gd name="connsiteX2" fmla="*/ 259438 w 4722378"/>
              <a:gd name="connsiteY2" fmla="*/ 1099784 h 2914167"/>
              <a:gd name="connsiteX3" fmla="*/ 104 w 4722378"/>
              <a:gd name="connsiteY3" fmla="*/ 1970318 h 2914167"/>
              <a:gd name="connsiteX4" fmla="*/ 666893 w 4722378"/>
              <a:gd name="connsiteY4" fmla="*/ 2889590 h 2914167"/>
              <a:gd name="connsiteX5" fmla="*/ 1705221 w 4722378"/>
              <a:gd name="connsiteY5" fmla="*/ 2639282 h 2914167"/>
              <a:gd name="connsiteX6" fmla="*/ 4635895 w 4722378"/>
              <a:gd name="connsiteY6" fmla="*/ 2521571 h 2914167"/>
              <a:gd name="connsiteX7" fmla="*/ 4475396 w 4722378"/>
              <a:gd name="connsiteY7" fmla="*/ 1093048 h 2914167"/>
              <a:gd name="connsiteX8" fmla="*/ 3588875 w 4722378"/>
              <a:gd name="connsiteY8" fmla="*/ 78737 h 2914167"/>
              <a:gd name="connsiteX9" fmla="*/ 2006598 w 4722378"/>
              <a:gd name="connsiteY9" fmla="*/ 94729 h 2914167"/>
              <a:gd name="connsiteX0" fmla="*/ 2008903 w 4724683"/>
              <a:gd name="connsiteY0" fmla="*/ 94729 h 2914169"/>
              <a:gd name="connsiteX1" fmla="*/ 530623 w 4724683"/>
              <a:gd name="connsiteY1" fmla="*/ 315534 h 2914169"/>
              <a:gd name="connsiteX2" fmla="*/ 261743 w 4724683"/>
              <a:gd name="connsiteY2" fmla="*/ 1099784 h 2914169"/>
              <a:gd name="connsiteX3" fmla="*/ 2409 w 4724683"/>
              <a:gd name="connsiteY3" fmla="*/ 1970318 h 2914169"/>
              <a:gd name="connsiteX4" fmla="*/ 669198 w 4724683"/>
              <a:gd name="connsiteY4" fmla="*/ 2889590 h 2914169"/>
              <a:gd name="connsiteX5" fmla="*/ 1707526 w 4724683"/>
              <a:gd name="connsiteY5" fmla="*/ 2639282 h 2914169"/>
              <a:gd name="connsiteX6" fmla="*/ 4638200 w 4724683"/>
              <a:gd name="connsiteY6" fmla="*/ 2521571 h 2914169"/>
              <a:gd name="connsiteX7" fmla="*/ 4477701 w 4724683"/>
              <a:gd name="connsiteY7" fmla="*/ 1093048 h 2914169"/>
              <a:gd name="connsiteX8" fmla="*/ 3591180 w 4724683"/>
              <a:gd name="connsiteY8" fmla="*/ 78737 h 2914169"/>
              <a:gd name="connsiteX9" fmla="*/ 2008903 w 4724683"/>
              <a:gd name="connsiteY9" fmla="*/ 94729 h 2914169"/>
              <a:gd name="connsiteX0" fmla="*/ 2008903 w 4724683"/>
              <a:gd name="connsiteY0" fmla="*/ 94729 h 2914167"/>
              <a:gd name="connsiteX1" fmla="*/ 530623 w 4724683"/>
              <a:gd name="connsiteY1" fmla="*/ 315534 h 2914167"/>
              <a:gd name="connsiteX2" fmla="*/ 261743 w 4724683"/>
              <a:gd name="connsiteY2" fmla="*/ 1099784 h 2914167"/>
              <a:gd name="connsiteX3" fmla="*/ 2409 w 4724683"/>
              <a:gd name="connsiteY3" fmla="*/ 1970318 h 2914167"/>
              <a:gd name="connsiteX4" fmla="*/ 669198 w 4724683"/>
              <a:gd name="connsiteY4" fmla="*/ 2889590 h 2914167"/>
              <a:gd name="connsiteX5" fmla="*/ 1707526 w 4724683"/>
              <a:gd name="connsiteY5" fmla="*/ 2639282 h 2914167"/>
              <a:gd name="connsiteX6" fmla="*/ 4638200 w 4724683"/>
              <a:gd name="connsiteY6" fmla="*/ 2521571 h 2914167"/>
              <a:gd name="connsiteX7" fmla="*/ 4477701 w 4724683"/>
              <a:gd name="connsiteY7" fmla="*/ 1093048 h 2914167"/>
              <a:gd name="connsiteX8" fmla="*/ 3591180 w 4724683"/>
              <a:gd name="connsiteY8" fmla="*/ 78737 h 2914167"/>
              <a:gd name="connsiteX9" fmla="*/ 2008903 w 4724683"/>
              <a:gd name="connsiteY9" fmla="*/ 94729 h 2914167"/>
              <a:gd name="connsiteX0" fmla="*/ 2017505 w 4733285"/>
              <a:gd name="connsiteY0" fmla="*/ 94729 h 2914169"/>
              <a:gd name="connsiteX1" fmla="*/ 539225 w 4733285"/>
              <a:gd name="connsiteY1" fmla="*/ 315534 h 2914169"/>
              <a:gd name="connsiteX2" fmla="*/ 270345 w 4733285"/>
              <a:gd name="connsiteY2" fmla="*/ 1099784 h 2914169"/>
              <a:gd name="connsiteX3" fmla="*/ 11011 w 4733285"/>
              <a:gd name="connsiteY3" fmla="*/ 1970318 h 2914169"/>
              <a:gd name="connsiteX4" fmla="*/ 677800 w 4733285"/>
              <a:gd name="connsiteY4" fmla="*/ 2889590 h 2914169"/>
              <a:gd name="connsiteX5" fmla="*/ 1716128 w 4733285"/>
              <a:gd name="connsiteY5" fmla="*/ 2639282 h 2914169"/>
              <a:gd name="connsiteX6" fmla="*/ 4646802 w 4733285"/>
              <a:gd name="connsiteY6" fmla="*/ 2521571 h 2914169"/>
              <a:gd name="connsiteX7" fmla="*/ 4486303 w 4733285"/>
              <a:gd name="connsiteY7" fmla="*/ 1093048 h 2914169"/>
              <a:gd name="connsiteX8" fmla="*/ 3599782 w 4733285"/>
              <a:gd name="connsiteY8" fmla="*/ 78737 h 2914169"/>
              <a:gd name="connsiteX9" fmla="*/ 2017505 w 4733285"/>
              <a:gd name="connsiteY9" fmla="*/ 94729 h 2914169"/>
              <a:gd name="connsiteX0" fmla="*/ 2017505 w 4510752"/>
              <a:gd name="connsiteY0" fmla="*/ 94729 h 2913634"/>
              <a:gd name="connsiteX1" fmla="*/ 539225 w 4510752"/>
              <a:gd name="connsiteY1" fmla="*/ 315534 h 2913634"/>
              <a:gd name="connsiteX2" fmla="*/ 270345 w 4510752"/>
              <a:gd name="connsiteY2" fmla="*/ 1099784 h 2913634"/>
              <a:gd name="connsiteX3" fmla="*/ 11011 w 4510752"/>
              <a:gd name="connsiteY3" fmla="*/ 1970318 h 2913634"/>
              <a:gd name="connsiteX4" fmla="*/ 677800 w 4510752"/>
              <a:gd name="connsiteY4" fmla="*/ 2889590 h 2913634"/>
              <a:gd name="connsiteX5" fmla="*/ 1716128 w 4510752"/>
              <a:gd name="connsiteY5" fmla="*/ 2639282 h 2913634"/>
              <a:gd name="connsiteX6" fmla="*/ 4351253 w 4510752"/>
              <a:gd name="connsiteY6" fmla="*/ 2575707 h 2913634"/>
              <a:gd name="connsiteX7" fmla="*/ 4486303 w 4510752"/>
              <a:gd name="connsiteY7" fmla="*/ 1093048 h 2913634"/>
              <a:gd name="connsiteX8" fmla="*/ 3599782 w 4510752"/>
              <a:gd name="connsiteY8" fmla="*/ 78737 h 2913634"/>
              <a:gd name="connsiteX9" fmla="*/ 2017505 w 4510752"/>
              <a:gd name="connsiteY9" fmla="*/ 94729 h 2913634"/>
              <a:gd name="connsiteX0" fmla="*/ 2017505 w 4510752"/>
              <a:gd name="connsiteY0" fmla="*/ 94729 h 2914582"/>
              <a:gd name="connsiteX1" fmla="*/ 539225 w 4510752"/>
              <a:gd name="connsiteY1" fmla="*/ 315534 h 2914582"/>
              <a:gd name="connsiteX2" fmla="*/ 270345 w 4510752"/>
              <a:gd name="connsiteY2" fmla="*/ 1099784 h 2914582"/>
              <a:gd name="connsiteX3" fmla="*/ 11011 w 4510752"/>
              <a:gd name="connsiteY3" fmla="*/ 1970318 h 2914582"/>
              <a:gd name="connsiteX4" fmla="*/ 677800 w 4510752"/>
              <a:gd name="connsiteY4" fmla="*/ 2889590 h 2914582"/>
              <a:gd name="connsiteX5" fmla="*/ 1716128 w 4510752"/>
              <a:gd name="connsiteY5" fmla="*/ 2639282 h 2914582"/>
              <a:gd name="connsiteX6" fmla="*/ 4351253 w 4510752"/>
              <a:gd name="connsiteY6" fmla="*/ 2480969 h 2914582"/>
              <a:gd name="connsiteX7" fmla="*/ 4486303 w 4510752"/>
              <a:gd name="connsiteY7" fmla="*/ 1093048 h 2914582"/>
              <a:gd name="connsiteX8" fmla="*/ 3599782 w 4510752"/>
              <a:gd name="connsiteY8" fmla="*/ 78737 h 2914582"/>
              <a:gd name="connsiteX9" fmla="*/ 2017505 w 4510752"/>
              <a:gd name="connsiteY9" fmla="*/ 94729 h 2914582"/>
              <a:gd name="connsiteX0" fmla="*/ 2015242 w 4508489"/>
              <a:gd name="connsiteY0" fmla="*/ 94729 h 2914582"/>
              <a:gd name="connsiteX1" fmla="*/ 536962 w 4508489"/>
              <a:gd name="connsiteY1" fmla="*/ 315534 h 2914582"/>
              <a:gd name="connsiteX2" fmla="*/ 268082 w 4508489"/>
              <a:gd name="connsiteY2" fmla="*/ 1099784 h 2914582"/>
              <a:gd name="connsiteX3" fmla="*/ 8748 w 4508489"/>
              <a:gd name="connsiteY3" fmla="*/ 1970318 h 2914582"/>
              <a:gd name="connsiteX4" fmla="*/ 561863 w 4508489"/>
              <a:gd name="connsiteY4" fmla="*/ 2889590 h 2914582"/>
              <a:gd name="connsiteX5" fmla="*/ 1713865 w 4508489"/>
              <a:gd name="connsiteY5" fmla="*/ 2639282 h 2914582"/>
              <a:gd name="connsiteX6" fmla="*/ 4348990 w 4508489"/>
              <a:gd name="connsiteY6" fmla="*/ 2480969 h 2914582"/>
              <a:gd name="connsiteX7" fmla="*/ 4484040 w 4508489"/>
              <a:gd name="connsiteY7" fmla="*/ 1093048 h 2914582"/>
              <a:gd name="connsiteX8" fmla="*/ 3597519 w 4508489"/>
              <a:gd name="connsiteY8" fmla="*/ 78737 h 2914582"/>
              <a:gd name="connsiteX9" fmla="*/ 2015242 w 4508489"/>
              <a:gd name="connsiteY9" fmla="*/ 94729 h 2914582"/>
              <a:gd name="connsiteX0" fmla="*/ 2013176 w 4506423"/>
              <a:gd name="connsiteY0" fmla="*/ 94729 h 2927386"/>
              <a:gd name="connsiteX1" fmla="*/ 534896 w 4506423"/>
              <a:gd name="connsiteY1" fmla="*/ 315534 h 2927386"/>
              <a:gd name="connsiteX2" fmla="*/ 266016 w 4506423"/>
              <a:gd name="connsiteY2" fmla="*/ 1099784 h 2927386"/>
              <a:gd name="connsiteX3" fmla="*/ 6682 w 4506423"/>
              <a:gd name="connsiteY3" fmla="*/ 1970318 h 2927386"/>
              <a:gd name="connsiteX4" fmla="*/ 377920 w 4506423"/>
              <a:gd name="connsiteY4" fmla="*/ 2903125 h 2927386"/>
              <a:gd name="connsiteX5" fmla="*/ 1711799 w 4506423"/>
              <a:gd name="connsiteY5" fmla="*/ 2639282 h 2927386"/>
              <a:gd name="connsiteX6" fmla="*/ 4346924 w 4506423"/>
              <a:gd name="connsiteY6" fmla="*/ 2480969 h 2927386"/>
              <a:gd name="connsiteX7" fmla="*/ 4481974 w 4506423"/>
              <a:gd name="connsiteY7" fmla="*/ 1093048 h 2927386"/>
              <a:gd name="connsiteX8" fmla="*/ 3595453 w 4506423"/>
              <a:gd name="connsiteY8" fmla="*/ 78737 h 2927386"/>
              <a:gd name="connsiteX9" fmla="*/ 2013176 w 4506423"/>
              <a:gd name="connsiteY9" fmla="*/ 94729 h 2927386"/>
              <a:gd name="connsiteX0" fmla="*/ 2058633 w 4551880"/>
              <a:gd name="connsiteY0" fmla="*/ 94729 h 2927386"/>
              <a:gd name="connsiteX1" fmla="*/ 580353 w 4551880"/>
              <a:gd name="connsiteY1" fmla="*/ 315534 h 2927386"/>
              <a:gd name="connsiteX2" fmla="*/ 311473 w 4551880"/>
              <a:gd name="connsiteY2" fmla="*/ 1099784 h 2927386"/>
              <a:gd name="connsiteX3" fmla="*/ 52139 w 4551880"/>
              <a:gd name="connsiteY3" fmla="*/ 1970318 h 2927386"/>
              <a:gd name="connsiteX4" fmla="*/ 423377 w 4551880"/>
              <a:gd name="connsiteY4" fmla="*/ 2903125 h 2927386"/>
              <a:gd name="connsiteX5" fmla="*/ 1757256 w 4551880"/>
              <a:gd name="connsiteY5" fmla="*/ 2639282 h 2927386"/>
              <a:gd name="connsiteX6" fmla="*/ 4392381 w 4551880"/>
              <a:gd name="connsiteY6" fmla="*/ 2480969 h 2927386"/>
              <a:gd name="connsiteX7" fmla="*/ 4527431 w 4551880"/>
              <a:gd name="connsiteY7" fmla="*/ 1093048 h 2927386"/>
              <a:gd name="connsiteX8" fmla="*/ 3640910 w 4551880"/>
              <a:gd name="connsiteY8" fmla="*/ 78737 h 2927386"/>
              <a:gd name="connsiteX9" fmla="*/ 2058633 w 4551880"/>
              <a:gd name="connsiteY9" fmla="*/ 94729 h 2927386"/>
              <a:gd name="connsiteX0" fmla="*/ 2266712 w 4551880"/>
              <a:gd name="connsiteY0" fmla="*/ 25769 h 3007300"/>
              <a:gd name="connsiteX1" fmla="*/ 580353 w 4551880"/>
              <a:gd name="connsiteY1" fmla="*/ 395448 h 3007300"/>
              <a:gd name="connsiteX2" fmla="*/ 311473 w 4551880"/>
              <a:gd name="connsiteY2" fmla="*/ 1179698 h 3007300"/>
              <a:gd name="connsiteX3" fmla="*/ 52139 w 4551880"/>
              <a:gd name="connsiteY3" fmla="*/ 2050232 h 3007300"/>
              <a:gd name="connsiteX4" fmla="*/ 423377 w 4551880"/>
              <a:gd name="connsiteY4" fmla="*/ 2983039 h 3007300"/>
              <a:gd name="connsiteX5" fmla="*/ 1757256 w 4551880"/>
              <a:gd name="connsiteY5" fmla="*/ 2719196 h 3007300"/>
              <a:gd name="connsiteX6" fmla="*/ 4392381 w 4551880"/>
              <a:gd name="connsiteY6" fmla="*/ 2560883 h 3007300"/>
              <a:gd name="connsiteX7" fmla="*/ 4527431 w 4551880"/>
              <a:gd name="connsiteY7" fmla="*/ 1172962 h 3007300"/>
              <a:gd name="connsiteX8" fmla="*/ 3640910 w 4551880"/>
              <a:gd name="connsiteY8" fmla="*/ 158651 h 3007300"/>
              <a:gd name="connsiteX9" fmla="*/ 2266712 w 4551880"/>
              <a:gd name="connsiteY9" fmla="*/ 25769 h 3007300"/>
              <a:gd name="connsiteX0" fmla="*/ 2266712 w 4551880"/>
              <a:gd name="connsiteY0" fmla="*/ 1352 h 2982883"/>
              <a:gd name="connsiteX1" fmla="*/ 580353 w 4551880"/>
              <a:gd name="connsiteY1" fmla="*/ 371031 h 2982883"/>
              <a:gd name="connsiteX2" fmla="*/ 311473 w 4551880"/>
              <a:gd name="connsiteY2" fmla="*/ 1155281 h 2982883"/>
              <a:gd name="connsiteX3" fmla="*/ 52139 w 4551880"/>
              <a:gd name="connsiteY3" fmla="*/ 2025815 h 2982883"/>
              <a:gd name="connsiteX4" fmla="*/ 423377 w 4551880"/>
              <a:gd name="connsiteY4" fmla="*/ 2958622 h 2982883"/>
              <a:gd name="connsiteX5" fmla="*/ 1757256 w 4551880"/>
              <a:gd name="connsiteY5" fmla="*/ 2694779 h 2982883"/>
              <a:gd name="connsiteX6" fmla="*/ 4392381 w 4551880"/>
              <a:gd name="connsiteY6" fmla="*/ 2536466 h 2982883"/>
              <a:gd name="connsiteX7" fmla="*/ 4527431 w 4551880"/>
              <a:gd name="connsiteY7" fmla="*/ 1148545 h 2982883"/>
              <a:gd name="connsiteX8" fmla="*/ 3684716 w 4551880"/>
              <a:gd name="connsiteY8" fmla="*/ 283108 h 2982883"/>
              <a:gd name="connsiteX9" fmla="*/ 2266712 w 4551880"/>
              <a:gd name="connsiteY9" fmla="*/ 1352 h 2982883"/>
              <a:gd name="connsiteX0" fmla="*/ 2266712 w 4609336"/>
              <a:gd name="connsiteY0" fmla="*/ 1483 h 2983014"/>
              <a:gd name="connsiteX1" fmla="*/ 580353 w 4609336"/>
              <a:gd name="connsiteY1" fmla="*/ 371162 h 2983014"/>
              <a:gd name="connsiteX2" fmla="*/ 311473 w 4609336"/>
              <a:gd name="connsiteY2" fmla="*/ 1155412 h 2983014"/>
              <a:gd name="connsiteX3" fmla="*/ 52139 w 4609336"/>
              <a:gd name="connsiteY3" fmla="*/ 2025946 h 2983014"/>
              <a:gd name="connsiteX4" fmla="*/ 423377 w 4609336"/>
              <a:gd name="connsiteY4" fmla="*/ 2958753 h 2983014"/>
              <a:gd name="connsiteX5" fmla="*/ 1757256 w 4609336"/>
              <a:gd name="connsiteY5" fmla="*/ 2694910 h 2983014"/>
              <a:gd name="connsiteX6" fmla="*/ 4392381 w 4609336"/>
              <a:gd name="connsiteY6" fmla="*/ 2536597 h 2983014"/>
              <a:gd name="connsiteX7" fmla="*/ 4472673 w 4609336"/>
              <a:gd name="connsiteY7" fmla="*/ 1216346 h 2983014"/>
              <a:gd name="connsiteX8" fmla="*/ 3684716 w 4609336"/>
              <a:gd name="connsiteY8" fmla="*/ 283239 h 2983014"/>
              <a:gd name="connsiteX9" fmla="*/ 2266712 w 4609336"/>
              <a:gd name="connsiteY9" fmla="*/ 1483 h 2983014"/>
              <a:gd name="connsiteX0" fmla="*/ 2266712 w 4609336"/>
              <a:gd name="connsiteY0" fmla="*/ 1483 h 2983014"/>
              <a:gd name="connsiteX1" fmla="*/ 580353 w 4609336"/>
              <a:gd name="connsiteY1" fmla="*/ 371162 h 2983014"/>
              <a:gd name="connsiteX2" fmla="*/ 311473 w 4609336"/>
              <a:gd name="connsiteY2" fmla="*/ 1155412 h 2983014"/>
              <a:gd name="connsiteX3" fmla="*/ 52139 w 4609336"/>
              <a:gd name="connsiteY3" fmla="*/ 2025946 h 2983014"/>
              <a:gd name="connsiteX4" fmla="*/ 423377 w 4609336"/>
              <a:gd name="connsiteY4" fmla="*/ 2958753 h 2983014"/>
              <a:gd name="connsiteX5" fmla="*/ 1757256 w 4609336"/>
              <a:gd name="connsiteY5" fmla="*/ 2694910 h 2983014"/>
              <a:gd name="connsiteX6" fmla="*/ 4392381 w 4609336"/>
              <a:gd name="connsiteY6" fmla="*/ 2536597 h 2983014"/>
              <a:gd name="connsiteX7" fmla="*/ 4472673 w 4609336"/>
              <a:gd name="connsiteY7" fmla="*/ 1216346 h 2983014"/>
              <a:gd name="connsiteX8" fmla="*/ 3684716 w 4609336"/>
              <a:gd name="connsiteY8" fmla="*/ 283239 h 2983014"/>
              <a:gd name="connsiteX9" fmla="*/ 2266712 w 4609336"/>
              <a:gd name="connsiteY9" fmla="*/ 1483 h 2983014"/>
              <a:gd name="connsiteX0" fmla="*/ 2266712 w 4675265"/>
              <a:gd name="connsiteY0" fmla="*/ 1483 h 2983014"/>
              <a:gd name="connsiteX1" fmla="*/ 580353 w 4675265"/>
              <a:gd name="connsiteY1" fmla="*/ 371162 h 2983014"/>
              <a:gd name="connsiteX2" fmla="*/ 311473 w 4675265"/>
              <a:gd name="connsiteY2" fmla="*/ 1155412 h 2983014"/>
              <a:gd name="connsiteX3" fmla="*/ 52139 w 4675265"/>
              <a:gd name="connsiteY3" fmla="*/ 2025946 h 2983014"/>
              <a:gd name="connsiteX4" fmla="*/ 423377 w 4675265"/>
              <a:gd name="connsiteY4" fmla="*/ 2958753 h 2983014"/>
              <a:gd name="connsiteX5" fmla="*/ 1757256 w 4675265"/>
              <a:gd name="connsiteY5" fmla="*/ 2694910 h 2983014"/>
              <a:gd name="connsiteX6" fmla="*/ 4392381 w 4675265"/>
              <a:gd name="connsiteY6" fmla="*/ 2536597 h 2983014"/>
              <a:gd name="connsiteX7" fmla="*/ 4472673 w 4675265"/>
              <a:gd name="connsiteY7" fmla="*/ 1216346 h 2983014"/>
              <a:gd name="connsiteX8" fmla="*/ 3684716 w 4675265"/>
              <a:gd name="connsiteY8" fmla="*/ 283239 h 2983014"/>
              <a:gd name="connsiteX9" fmla="*/ 2266712 w 4675265"/>
              <a:gd name="connsiteY9" fmla="*/ 1483 h 2983014"/>
              <a:gd name="connsiteX0" fmla="*/ 2266712 w 4643130"/>
              <a:gd name="connsiteY0" fmla="*/ 1483 h 2983014"/>
              <a:gd name="connsiteX1" fmla="*/ 580353 w 4643130"/>
              <a:gd name="connsiteY1" fmla="*/ 371162 h 2983014"/>
              <a:gd name="connsiteX2" fmla="*/ 311473 w 4643130"/>
              <a:gd name="connsiteY2" fmla="*/ 1155412 h 2983014"/>
              <a:gd name="connsiteX3" fmla="*/ 52139 w 4643130"/>
              <a:gd name="connsiteY3" fmla="*/ 2025946 h 2983014"/>
              <a:gd name="connsiteX4" fmla="*/ 423377 w 4643130"/>
              <a:gd name="connsiteY4" fmla="*/ 2958753 h 2983014"/>
              <a:gd name="connsiteX5" fmla="*/ 1757256 w 4643130"/>
              <a:gd name="connsiteY5" fmla="*/ 2694910 h 2983014"/>
              <a:gd name="connsiteX6" fmla="*/ 4392381 w 4643130"/>
              <a:gd name="connsiteY6" fmla="*/ 2536597 h 2983014"/>
              <a:gd name="connsiteX7" fmla="*/ 4472673 w 4643130"/>
              <a:gd name="connsiteY7" fmla="*/ 1216346 h 2983014"/>
              <a:gd name="connsiteX8" fmla="*/ 3684716 w 4643130"/>
              <a:gd name="connsiteY8" fmla="*/ 283239 h 2983014"/>
              <a:gd name="connsiteX9" fmla="*/ 2266712 w 4643130"/>
              <a:gd name="connsiteY9" fmla="*/ 1483 h 2983014"/>
              <a:gd name="connsiteX0" fmla="*/ 2266712 w 4551863"/>
              <a:gd name="connsiteY0" fmla="*/ 1483 h 2982751"/>
              <a:gd name="connsiteX1" fmla="*/ 580353 w 4551863"/>
              <a:gd name="connsiteY1" fmla="*/ 371162 h 2982751"/>
              <a:gd name="connsiteX2" fmla="*/ 311473 w 4551863"/>
              <a:gd name="connsiteY2" fmla="*/ 1155412 h 2982751"/>
              <a:gd name="connsiteX3" fmla="*/ 52139 w 4551863"/>
              <a:gd name="connsiteY3" fmla="*/ 2025946 h 2982751"/>
              <a:gd name="connsiteX4" fmla="*/ 423377 w 4551863"/>
              <a:gd name="connsiteY4" fmla="*/ 2958753 h 2982751"/>
              <a:gd name="connsiteX5" fmla="*/ 1757256 w 4551863"/>
              <a:gd name="connsiteY5" fmla="*/ 2694910 h 2982751"/>
              <a:gd name="connsiteX6" fmla="*/ 4217156 w 4551863"/>
              <a:gd name="connsiteY6" fmla="*/ 2563665 h 2982751"/>
              <a:gd name="connsiteX7" fmla="*/ 4472673 w 4551863"/>
              <a:gd name="connsiteY7" fmla="*/ 1216346 h 2982751"/>
              <a:gd name="connsiteX8" fmla="*/ 3684716 w 4551863"/>
              <a:gd name="connsiteY8" fmla="*/ 283239 h 2982751"/>
              <a:gd name="connsiteX9" fmla="*/ 2266712 w 4551863"/>
              <a:gd name="connsiteY9" fmla="*/ 1483 h 2982751"/>
              <a:gd name="connsiteX0" fmla="*/ 2485744 w 4551864"/>
              <a:gd name="connsiteY0" fmla="*/ 1347 h 2996152"/>
              <a:gd name="connsiteX1" fmla="*/ 580353 w 4551864"/>
              <a:gd name="connsiteY1" fmla="*/ 384561 h 2996152"/>
              <a:gd name="connsiteX2" fmla="*/ 311473 w 4551864"/>
              <a:gd name="connsiteY2" fmla="*/ 1168811 h 2996152"/>
              <a:gd name="connsiteX3" fmla="*/ 52139 w 4551864"/>
              <a:gd name="connsiteY3" fmla="*/ 2039345 h 2996152"/>
              <a:gd name="connsiteX4" fmla="*/ 423377 w 4551864"/>
              <a:gd name="connsiteY4" fmla="*/ 2972152 h 2996152"/>
              <a:gd name="connsiteX5" fmla="*/ 1757256 w 4551864"/>
              <a:gd name="connsiteY5" fmla="*/ 2708309 h 2996152"/>
              <a:gd name="connsiteX6" fmla="*/ 4217156 w 4551864"/>
              <a:gd name="connsiteY6" fmla="*/ 2577064 h 2996152"/>
              <a:gd name="connsiteX7" fmla="*/ 4472673 w 4551864"/>
              <a:gd name="connsiteY7" fmla="*/ 1229745 h 2996152"/>
              <a:gd name="connsiteX8" fmla="*/ 3684716 w 4551864"/>
              <a:gd name="connsiteY8" fmla="*/ 296638 h 2996152"/>
              <a:gd name="connsiteX9" fmla="*/ 2485744 w 4551864"/>
              <a:gd name="connsiteY9" fmla="*/ 1347 h 2996152"/>
              <a:gd name="connsiteX0" fmla="*/ 2485744 w 4551864"/>
              <a:gd name="connsiteY0" fmla="*/ 10 h 2994814"/>
              <a:gd name="connsiteX1" fmla="*/ 602256 w 4551864"/>
              <a:gd name="connsiteY1" fmla="*/ 288485 h 2994814"/>
              <a:gd name="connsiteX2" fmla="*/ 311473 w 4551864"/>
              <a:gd name="connsiteY2" fmla="*/ 1167474 h 2994814"/>
              <a:gd name="connsiteX3" fmla="*/ 52139 w 4551864"/>
              <a:gd name="connsiteY3" fmla="*/ 2038008 h 2994814"/>
              <a:gd name="connsiteX4" fmla="*/ 423377 w 4551864"/>
              <a:gd name="connsiteY4" fmla="*/ 2970815 h 2994814"/>
              <a:gd name="connsiteX5" fmla="*/ 1757256 w 4551864"/>
              <a:gd name="connsiteY5" fmla="*/ 2706972 h 2994814"/>
              <a:gd name="connsiteX6" fmla="*/ 4217156 w 4551864"/>
              <a:gd name="connsiteY6" fmla="*/ 2575727 h 2994814"/>
              <a:gd name="connsiteX7" fmla="*/ 4472673 w 4551864"/>
              <a:gd name="connsiteY7" fmla="*/ 1228408 h 2994814"/>
              <a:gd name="connsiteX8" fmla="*/ 3684716 w 4551864"/>
              <a:gd name="connsiteY8" fmla="*/ 295301 h 2994814"/>
              <a:gd name="connsiteX9" fmla="*/ 2485744 w 4551864"/>
              <a:gd name="connsiteY9" fmla="*/ 10 h 2994814"/>
              <a:gd name="connsiteX0" fmla="*/ 2485744 w 4551864"/>
              <a:gd name="connsiteY0" fmla="*/ 5763 h 3000567"/>
              <a:gd name="connsiteX1" fmla="*/ 602256 w 4551864"/>
              <a:gd name="connsiteY1" fmla="*/ 294238 h 3000567"/>
              <a:gd name="connsiteX2" fmla="*/ 311473 w 4551864"/>
              <a:gd name="connsiteY2" fmla="*/ 1173227 h 3000567"/>
              <a:gd name="connsiteX3" fmla="*/ 52139 w 4551864"/>
              <a:gd name="connsiteY3" fmla="*/ 2043761 h 3000567"/>
              <a:gd name="connsiteX4" fmla="*/ 423377 w 4551864"/>
              <a:gd name="connsiteY4" fmla="*/ 2976568 h 3000567"/>
              <a:gd name="connsiteX5" fmla="*/ 1757256 w 4551864"/>
              <a:gd name="connsiteY5" fmla="*/ 2712725 h 3000567"/>
              <a:gd name="connsiteX6" fmla="*/ 4217156 w 4551864"/>
              <a:gd name="connsiteY6" fmla="*/ 2581480 h 3000567"/>
              <a:gd name="connsiteX7" fmla="*/ 4472673 w 4551864"/>
              <a:gd name="connsiteY7" fmla="*/ 1234161 h 3000567"/>
              <a:gd name="connsiteX8" fmla="*/ 3684716 w 4551864"/>
              <a:gd name="connsiteY8" fmla="*/ 301054 h 3000567"/>
              <a:gd name="connsiteX9" fmla="*/ 2485744 w 4551864"/>
              <a:gd name="connsiteY9" fmla="*/ 5763 h 3000567"/>
              <a:gd name="connsiteX0" fmla="*/ 2485744 w 4541165"/>
              <a:gd name="connsiteY0" fmla="*/ 5765 h 3000569"/>
              <a:gd name="connsiteX1" fmla="*/ 602256 w 4541165"/>
              <a:gd name="connsiteY1" fmla="*/ 294240 h 3000569"/>
              <a:gd name="connsiteX2" fmla="*/ 311473 w 4541165"/>
              <a:gd name="connsiteY2" fmla="*/ 1173229 h 3000569"/>
              <a:gd name="connsiteX3" fmla="*/ 52139 w 4541165"/>
              <a:gd name="connsiteY3" fmla="*/ 2043763 h 3000569"/>
              <a:gd name="connsiteX4" fmla="*/ 423377 w 4541165"/>
              <a:gd name="connsiteY4" fmla="*/ 2976570 h 3000569"/>
              <a:gd name="connsiteX5" fmla="*/ 1757256 w 4541165"/>
              <a:gd name="connsiteY5" fmla="*/ 2712727 h 3000569"/>
              <a:gd name="connsiteX6" fmla="*/ 4217156 w 4541165"/>
              <a:gd name="connsiteY6" fmla="*/ 2581482 h 3000569"/>
              <a:gd name="connsiteX7" fmla="*/ 4472673 w 4541165"/>
              <a:gd name="connsiteY7" fmla="*/ 1234163 h 3000569"/>
              <a:gd name="connsiteX8" fmla="*/ 3838039 w 4541165"/>
              <a:gd name="connsiteY8" fmla="*/ 301056 h 3000569"/>
              <a:gd name="connsiteX9" fmla="*/ 2485744 w 4541165"/>
              <a:gd name="connsiteY9" fmla="*/ 5765 h 3000569"/>
              <a:gd name="connsiteX0" fmla="*/ 2485744 w 4499180"/>
              <a:gd name="connsiteY0" fmla="*/ 5765 h 3000569"/>
              <a:gd name="connsiteX1" fmla="*/ 602256 w 4499180"/>
              <a:gd name="connsiteY1" fmla="*/ 294240 h 3000569"/>
              <a:gd name="connsiteX2" fmla="*/ 311473 w 4499180"/>
              <a:gd name="connsiteY2" fmla="*/ 1173229 h 3000569"/>
              <a:gd name="connsiteX3" fmla="*/ 52139 w 4499180"/>
              <a:gd name="connsiteY3" fmla="*/ 2043763 h 3000569"/>
              <a:gd name="connsiteX4" fmla="*/ 423377 w 4499180"/>
              <a:gd name="connsiteY4" fmla="*/ 2976570 h 3000569"/>
              <a:gd name="connsiteX5" fmla="*/ 1757256 w 4499180"/>
              <a:gd name="connsiteY5" fmla="*/ 2712727 h 3000569"/>
              <a:gd name="connsiteX6" fmla="*/ 4107640 w 4499180"/>
              <a:gd name="connsiteY6" fmla="*/ 2581483 h 3000569"/>
              <a:gd name="connsiteX7" fmla="*/ 4472673 w 4499180"/>
              <a:gd name="connsiteY7" fmla="*/ 1234163 h 3000569"/>
              <a:gd name="connsiteX8" fmla="*/ 3838039 w 4499180"/>
              <a:gd name="connsiteY8" fmla="*/ 301056 h 3000569"/>
              <a:gd name="connsiteX9" fmla="*/ 2485744 w 4499180"/>
              <a:gd name="connsiteY9" fmla="*/ 5765 h 3000569"/>
              <a:gd name="connsiteX0" fmla="*/ 2440589 w 4454025"/>
              <a:gd name="connsiteY0" fmla="*/ 5765 h 3036579"/>
              <a:gd name="connsiteX1" fmla="*/ 557101 w 4454025"/>
              <a:gd name="connsiteY1" fmla="*/ 294240 h 3036579"/>
              <a:gd name="connsiteX2" fmla="*/ 266318 w 4454025"/>
              <a:gd name="connsiteY2" fmla="*/ 1173229 h 3036579"/>
              <a:gd name="connsiteX3" fmla="*/ 6984 w 4454025"/>
              <a:gd name="connsiteY3" fmla="*/ 2043763 h 3036579"/>
              <a:gd name="connsiteX4" fmla="*/ 521451 w 4454025"/>
              <a:gd name="connsiteY4" fmla="*/ 3014377 h 3036579"/>
              <a:gd name="connsiteX5" fmla="*/ 1712101 w 4454025"/>
              <a:gd name="connsiteY5" fmla="*/ 2712727 h 3036579"/>
              <a:gd name="connsiteX6" fmla="*/ 4062485 w 4454025"/>
              <a:gd name="connsiteY6" fmla="*/ 2581483 h 3036579"/>
              <a:gd name="connsiteX7" fmla="*/ 4427518 w 4454025"/>
              <a:gd name="connsiteY7" fmla="*/ 1234163 h 3036579"/>
              <a:gd name="connsiteX8" fmla="*/ 3792884 w 4454025"/>
              <a:gd name="connsiteY8" fmla="*/ 301056 h 3036579"/>
              <a:gd name="connsiteX9" fmla="*/ 2440589 w 4454025"/>
              <a:gd name="connsiteY9" fmla="*/ 5765 h 3036579"/>
              <a:gd name="connsiteX0" fmla="*/ 2387193 w 4400629"/>
              <a:gd name="connsiteY0" fmla="*/ 5765 h 3029190"/>
              <a:gd name="connsiteX1" fmla="*/ 503705 w 4400629"/>
              <a:gd name="connsiteY1" fmla="*/ 294240 h 3029190"/>
              <a:gd name="connsiteX2" fmla="*/ 212922 w 4400629"/>
              <a:gd name="connsiteY2" fmla="*/ 1173229 h 3029190"/>
              <a:gd name="connsiteX3" fmla="*/ 9634 w 4400629"/>
              <a:gd name="connsiteY3" fmla="*/ 2194987 h 3029190"/>
              <a:gd name="connsiteX4" fmla="*/ 468055 w 4400629"/>
              <a:gd name="connsiteY4" fmla="*/ 3014377 h 3029190"/>
              <a:gd name="connsiteX5" fmla="*/ 1658705 w 4400629"/>
              <a:gd name="connsiteY5" fmla="*/ 2712727 h 3029190"/>
              <a:gd name="connsiteX6" fmla="*/ 4009089 w 4400629"/>
              <a:gd name="connsiteY6" fmla="*/ 2581483 h 3029190"/>
              <a:gd name="connsiteX7" fmla="*/ 4374122 w 4400629"/>
              <a:gd name="connsiteY7" fmla="*/ 1234163 h 3029190"/>
              <a:gd name="connsiteX8" fmla="*/ 3739488 w 4400629"/>
              <a:gd name="connsiteY8" fmla="*/ 301056 h 3029190"/>
              <a:gd name="connsiteX9" fmla="*/ 2387193 w 4400629"/>
              <a:gd name="connsiteY9" fmla="*/ 5765 h 3029190"/>
              <a:gd name="connsiteX0" fmla="*/ 2385183 w 4398619"/>
              <a:gd name="connsiteY0" fmla="*/ 5765 h 3090391"/>
              <a:gd name="connsiteX1" fmla="*/ 501695 w 4398619"/>
              <a:gd name="connsiteY1" fmla="*/ 294240 h 3090391"/>
              <a:gd name="connsiteX2" fmla="*/ 210912 w 4398619"/>
              <a:gd name="connsiteY2" fmla="*/ 1173229 h 3090391"/>
              <a:gd name="connsiteX3" fmla="*/ 7624 w 4398619"/>
              <a:gd name="connsiteY3" fmla="*/ 2194987 h 3090391"/>
              <a:gd name="connsiteX4" fmla="*/ 428681 w 4398619"/>
              <a:gd name="connsiteY4" fmla="*/ 3077387 h 3090391"/>
              <a:gd name="connsiteX5" fmla="*/ 1656695 w 4398619"/>
              <a:gd name="connsiteY5" fmla="*/ 2712727 h 3090391"/>
              <a:gd name="connsiteX6" fmla="*/ 4007079 w 4398619"/>
              <a:gd name="connsiteY6" fmla="*/ 2581483 h 3090391"/>
              <a:gd name="connsiteX7" fmla="*/ 4372112 w 4398619"/>
              <a:gd name="connsiteY7" fmla="*/ 1234163 h 3090391"/>
              <a:gd name="connsiteX8" fmla="*/ 3737478 w 4398619"/>
              <a:gd name="connsiteY8" fmla="*/ 301056 h 3090391"/>
              <a:gd name="connsiteX9" fmla="*/ 2385183 w 4398619"/>
              <a:gd name="connsiteY9" fmla="*/ 5765 h 3090391"/>
              <a:gd name="connsiteX0" fmla="*/ 2384859 w 4398295"/>
              <a:gd name="connsiteY0" fmla="*/ 5765 h 2956538"/>
              <a:gd name="connsiteX1" fmla="*/ 501371 w 4398295"/>
              <a:gd name="connsiteY1" fmla="*/ 294240 h 2956538"/>
              <a:gd name="connsiteX2" fmla="*/ 210588 w 4398295"/>
              <a:gd name="connsiteY2" fmla="*/ 1173229 h 2956538"/>
              <a:gd name="connsiteX3" fmla="*/ 7300 w 4398295"/>
              <a:gd name="connsiteY3" fmla="*/ 2194987 h 2956538"/>
              <a:gd name="connsiteX4" fmla="*/ 422129 w 4398295"/>
              <a:gd name="connsiteY4" fmla="*/ 2938765 h 2956538"/>
              <a:gd name="connsiteX5" fmla="*/ 1656371 w 4398295"/>
              <a:gd name="connsiteY5" fmla="*/ 2712727 h 2956538"/>
              <a:gd name="connsiteX6" fmla="*/ 4006755 w 4398295"/>
              <a:gd name="connsiteY6" fmla="*/ 2581483 h 2956538"/>
              <a:gd name="connsiteX7" fmla="*/ 4371788 w 4398295"/>
              <a:gd name="connsiteY7" fmla="*/ 1234163 h 2956538"/>
              <a:gd name="connsiteX8" fmla="*/ 3737154 w 4398295"/>
              <a:gd name="connsiteY8" fmla="*/ 301056 h 2956538"/>
              <a:gd name="connsiteX9" fmla="*/ 2384859 w 4398295"/>
              <a:gd name="connsiteY9" fmla="*/ 5765 h 2956538"/>
              <a:gd name="connsiteX0" fmla="*/ 2384859 w 4395528"/>
              <a:gd name="connsiteY0" fmla="*/ 5765 h 2971404"/>
              <a:gd name="connsiteX1" fmla="*/ 501371 w 4395528"/>
              <a:gd name="connsiteY1" fmla="*/ 294240 h 2971404"/>
              <a:gd name="connsiteX2" fmla="*/ 210588 w 4395528"/>
              <a:gd name="connsiteY2" fmla="*/ 1173229 h 2971404"/>
              <a:gd name="connsiteX3" fmla="*/ 7300 w 4395528"/>
              <a:gd name="connsiteY3" fmla="*/ 2194987 h 2971404"/>
              <a:gd name="connsiteX4" fmla="*/ 422129 w 4395528"/>
              <a:gd name="connsiteY4" fmla="*/ 2938765 h 2971404"/>
              <a:gd name="connsiteX5" fmla="*/ 1749781 w 4395528"/>
              <a:gd name="connsiteY5" fmla="*/ 2813543 h 2971404"/>
              <a:gd name="connsiteX6" fmla="*/ 4006755 w 4395528"/>
              <a:gd name="connsiteY6" fmla="*/ 2581483 h 2971404"/>
              <a:gd name="connsiteX7" fmla="*/ 4371788 w 4395528"/>
              <a:gd name="connsiteY7" fmla="*/ 1234163 h 2971404"/>
              <a:gd name="connsiteX8" fmla="*/ 3737154 w 4395528"/>
              <a:gd name="connsiteY8" fmla="*/ 301056 h 2971404"/>
              <a:gd name="connsiteX9" fmla="*/ 2384859 w 4395528"/>
              <a:gd name="connsiteY9" fmla="*/ 5765 h 2971404"/>
              <a:gd name="connsiteX0" fmla="*/ 2395628 w 4406297"/>
              <a:gd name="connsiteY0" fmla="*/ 5765 h 3063938"/>
              <a:gd name="connsiteX1" fmla="*/ 512140 w 4406297"/>
              <a:gd name="connsiteY1" fmla="*/ 294240 h 3063938"/>
              <a:gd name="connsiteX2" fmla="*/ 221357 w 4406297"/>
              <a:gd name="connsiteY2" fmla="*/ 1173229 h 3063938"/>
              <a:gd name="connsiteX3" fmla="*/ 18069 w 4406297"/>
              <a:gd name="connsiteY3" fmla="*/ 2194987 h 3063938"/>
              <a:gd name="connsiteX4" fmla="*/ 619718 w 4406297"/>
              <a:gd name="connsiteY4" fmla="*/ 3039581 h 3063938"/>
              <a:gd name="connsiteX5" fmla="*/ 1760550 w 4406297"/>
              <a:gd name="connsiteY5" fmla="*/ 2813543 h 3063938"/>
              <a:gd name="connsiteX6" fmla="*/ 4017524 w 4406297"/>
              <a:gd name="connsiteY6" fmla="*/ 2581483 h 3063938"/>
              <a:gd name="connsiteX7" fmla="*/ 4382557 w 4406297"/>
              <a:gd name="connsiteY7" fmla="*/ 1234163 h 3063938"/>
              <a:gd name="connsiteX8" fmla="*/ 3747923 w 4406297"/>
              <a:gd name="connsiteY8" fmla="*/ 301056 h 3063938"/>
              <a:gd name="connsiteX9" fmla="*/ 2395628 w 4406297"/>
              <a:gd name="connsiteY9" fmla="*/ 5765 h 3063938"/>
              <a:gd name="connsiteX0" fmla="*/ 2395628 w 4406297"/>
              <a:gd name="connsiteY0" fmla="*/ 5765 h 3063936"/>
              <a:gd name="connsiteX1" fmla="*/ 512140 w 4406297"/>
              <a:gd name="connsiteY1" fmla="*/ 294240 h 3063936"/>
              <a:gd name="connsiteX2" fmla="*/ 221357 w 4406297"/>
              <a:gd name="connsiteY2" fmla="*/ 1173229 h 3063936"/>
              <a:gd name="connsiteX3" fmla="*/ 18069 w 4406297"/>
              <a:gd name="connsiteY3" fmla="*/ 2194987 h 3063936"/>
              <a:gd name="connsiteX4" fmla="*/ 619718 w 4406297"/>
              <a:gd name="connsiteY4" fmla="*/ 3039581 h 3063936"/>
              <a:gd name="connsiteX5" fmla="*/ 1760550 w 4406297"/>
              <a:gd name="connsiteY5" fmla="*/ 2813543 h 3063936"/>
              <a:gd name="connsiteX6" fmla="*/ 4017524 w 4406297"/>
              <a:gd name="connsiteY6" fmla="*/ 2581483 h 3063936"/>
              <a:gd name="connsiteX7" fmla="*/ 4382557 w 4406297"/>
              <a:gd name="connsiteY7" fmla="*/ 1234163 h 3063936"/>
              <a:gd name="connsiteX8" fmla="*/ 3747923 w 4406297"/>
              <a:gd name="connsiteY8" fmla="*/ 301056 h 3063936"/>
              <a:gd name="connsiteX9" fmla="*/ 2395628 w 4406297"/>
              <a:gd name="connsiteY9" fmla="*/ 5765 h 3063936"/>
              <a:gd name="connsiteX0" fmla="*/ 2395628 w 4397043"/>
              <a:gd name="connsiteY0" fmla="*/ 5765 h 3062299"/>
              <a:gd name="connsiteX1" fmla="*/ 512140 w 4397043"/>
              <a:gd name="connsiteY1" fmla="*/ 294240 h 3062299"/>
              <a:gd name="connsiteX2" fmla="*/ 221357 w 4397043"/>
              <a:gd name="connsiteY2" fmla="*/ 1173229 h 3062299"/>
              <a:gd name="connsiteX3" fmla="*/ 18069 w 4397043"/>
              <a:gd name="connsiteY3" fmla="*/ 2194987 h 3062299"/>
              <a:gd name="connsiteX4" fmla="*/ 619718 w 4397043"/>
              <a:gd name="connsiteY4" fmla="*/ 3039581 h 3062299"/>
              <a:gd name="connsiteX5" fmla="*/ 1760550 w 4397043"/>
              <a:gd name="connsiteY5" fmla="*/ 2813543 h 3062299"/>
              <a:gd name="connsiteX6" fmla="*/ 2182864 w 4397043"/>
              <a:gd name="connsiteY6" fmla="*/ 2734532 h 3062299"/>
              <a:gd name="connsiteX7" fmla="*/ 4017524 w 4397043"/>
              <a:gd name="connsiteY7" fmla="*/ 2581483 h 3062299"/>
              <a:gd name="connsiteX8" fmla="*/ 4382557 w 4397043"/>
              <a:gd name="connsiteY8" fmla="*/ 1234163 h 3062299"/>
              <a:gd name="connsiteX9" fmla="*/ 3747923 w 4397043"/>
              <a:gd name="connsiteY9" fmla="*/ 301056 h 3062299"/>
              <a:gd name="connsiteX10" fmla="*/ 2395628 w 4397043"/>
              <a:gd name="connsiteY10" fmla="*/ 5765 h 3062299"/>
              <a:gd name="connsiteX0" fmla="*/ 2395628 w 4397043"/>
              <a:gd name="connsiteY0" fmla="*/ 5765 h 3062299"/>
              <a:gd name="connsiteX1" fmla="*/ 512140 w 4397043"/>
              <a:gd name="connsiteY1" fmla="*/ 294240 h 3062299"/>
              <a:gd name="connsiteX2" fmla="*/ 221357 w 4397043"/>
              <a:gd name="connsiteY2" fmla="*/ 1173229 h 3062299"/>
              <a:gd name="connsiteX3" fmla="*/ 18069 w 4397043"/>
              <a:gd name="connsiteY3" fmla="*/ 2194987 h 3062299"/>
              <a:gd name="connsiteX4" fmla="*/ 619718 w 4397043"/>
              <a:gd name="connsiteY4" fmla="*/ 3039581 h 3062299"/>
              <a:gd name="connsiteX5" fmla="*/ 1760550 w 4397043"/>
              <a:gd name="connsiteY5" fmla="*/ 2813543 h 3062299"/>
              <a:gd name="connsiteX6" fmla="*/ 2182864 w 4397043"/>
              <a:gd name="connsiteY6" fmla="*/ 2734532 h 3062299"/>
              <a:gd name="connsiteX7" fmla="*/ 4017524 w 4397043"/>
              <a:gd name="connsiteY7" fmla="*/ 2581483 h 3062299"/>
              <a:gd name="connsiteX8" fmla="*/ 4382557 w 4397043"/>
              <a:gd name="connsiteY8" fmla="*/ 1234163 h 3062299"/>
              <a:gd name="connsiteX9" fmla="*/ 3747923 w 4397043"/>
              <a:gd name="connsiteY9" fmla="*/ 301056 h 3062299"/>
              <a:gd name="connsiteX10" fmla="*/ 2395628 w 4397043"/>
              <a:gd name="connsiteY10" fmla="*/ 5765 h 3062299"/>
              <a:gd name="connsiteX0" fmla="*/ 2395628 w 4397043"/>
              <a:gd name="connsiteY0" fmla="*/ 5765 h 3062299"/>
              <a:gd name="connsiteX1" fmla="*/ 512140 w 4397043"/>
              <a:gd name="connsiteY1" fmla="*/ 294240 h 3062299"/>
              <a:gd name="connsiteX2" fmla="*/ 221357 w 4397043"/>
              <a:gd name="connsiteY2" fmla="*/ 1173229 h 3062299"/>
              <a:gd name="connsiteX3" fmla="*/ 18069 w 4397043"/>
              <a:gd name="connsiteY3" fmla="*/ 2194987 h 3062299"/>
              <a:gd name="connsiteX4" fmla="*/ 619718 w 4397043"/>
              <a:gd name="connsiteY4" fmla="*/ 3039581 h 3062299"/>
              <a:gd name="connsiteX5" fmla="*/ 1760550 w 4397043"/>
              <a:gd name="connsiteY5" fmla="*/ 2813543 h 3062299"/>
              <a:gd name="connsiteX6" fmla="*/ 2182864 w 4397043"/>
              <a:gd name="connsiteY6" fmla="*/ 2734532 h 3062299"/>
              <a:gd name="connsiteX7" fmla="*/ 4017524 w 4397043"/>
              <a:gd name="connsiteY7" fmla="*/ 2581483 h 3062299"/>
              <a:gd name="connsiteX8" fmla="*/ 4382557 w 4397043"/>
              <a:gd name="connsiteY8" fmla="*/ 1234163 h 3062299"/>
              <a:gd name="connsiteX9" fmla="*/ 3747923 w 4397043"/>
              <a:gd name="connsiteY9" fmla="*/ 301056 h 3062299"/>
              <a:gd name="connsiteX10" fmla="*/ 2395628 w 4397043"/>
              <a:gd name="connsiteY10" fmla="*/ 5765 h 3062299"/>
              <a:gd name="connsiteX0" fmla="*/ 2395628 w 4397043"/>
              <a:gd name="connsiteY0" fmla="*/ 5765 h 3055432"/>
              <a:gd name="connsiteX1" fmla="*/ 512140 w 4397043"/>
              <a:gd name="connsiteY1" fmla="*/ 294240 h 3055432"/>
              <a:gd name="connsiteX2" fmla="*/ 221357 w 4397043"/>
              <a:gd name="connsiteY2" fmla="*/ 1173229 h 3055432"/>
              <a:gd name="connsiteX3" fmla="*/ 18069 w 4397043"/>
              <a:gd name="connsiteY3" fmla="*/ 2194987 h 3055432"/>
              <a:gd name="connsiteX4" fmla="*/ 619718 w 4397043"/>
              <a:gd name="connsiteY4" fmla="*/ 3039581 h 3055432"/>
              <a:gd name="connsiteX5" fmla="*/ 2182864 w 4397043"/>
              <a:gd name="connsiteY5" fmla="*/ 2734532 h 3055432"/>
              <a:gd name="connsiteX6" fmla="*/ 4017524 w 4397043"/>
              <a:gd name="connsiteY6" fmla="*/ 2581483 h 3055432"/>
              <a:gd name="connsiteX7" fmla="*/ 4382557 w 4397043"/>
              <a:gd name="connsiteY7" fmla="*/ 1234163 h 3055432"/>
              <a:gd name="connsiteX8" fmla="*/ 3747923 w 4397043"/>
              <a:gd name="connsiteY8" fmla="*/ 301056 h 3055432"/>
              <a:gd name="connsiteX9" fmla="*/ 2395628 w 4397043"/>
              <a:gd name="connsiteY9" fmla="*/ 5765 h 3055432"/>
              <a:gd name="connsiteX0" fmla="*/ 2395628 w 4399989"/>
              <a:gd name="connsiteY0" fmla="*/ 5765 h 3055432"/>
              <a:gd name="connsiteX1" fmla="*/ 512140 w 4399989"/>
              <a:gd name="connsiteY1" fmla="*/ 294240 h 3055432"/>
              <a:gd name="connsiteX2" fmla="*/ 221357 w 4399989"/>
              <a:gd name="connsiteY2" fmla="*/ 1173229 h 3055432"/>
              <a:gd name="connsiteX3" fmla="*/ 18069 w 4399989"/>
              <a:gd name="connsiteY3" fmla="*/ 2194987 h 3055432"/>
              <a:gd name="connsiteX4" fmla="*/ 619718 w 4399989"/>
              <a:gd name="connsiteY4" fmla="*/ 3039581 h 3055432"/>
              <a:gd name="connsiteX5" fmla="*/ 2020954 w 4399989"/>
              <a:gd name="connsiteY5" fmla="*/ 2734532 h 3055432"/>
              <a:gd name="connsiteX6" fmla="*/ 4017524 w 4399989"/>
              <a:gd name="connsiteY6" fmla="*/ 2581483 h 3055432"/>
              <a:gd name="connsiteX7" fmla="*/ 4382557 w 4399989"/>
              <a:gd name="connsiteY7" fmla="*/ 1234163 h 3055432"/>
              <a:gd name="connsiteX8" fmla="*/ 3747923 w 4399989"/>
              <a:gd name="connsiteY8" fmla="*/ 301056 h 3055432"/>
              <a:gd name="connsiteX9" fmla="*/ 2395628 w 4399989"/>
              <a:gd name="connsiteY9" fmla="*/ 5765 h 3055432"/>
              <a:gd name="connsiteX0" fmla="*/ 2395628 w 4399989"/>
              <a:gd name="connsiteY0" fmla="*/ 5765 h 3051340"/>
              <a:gd name="connsiteX1" fmla="*/ 512140 w 4399989"/>
              <a:gd name="connsiteY1" fmla="*/ 294240 h 3051340"/>
              <a:gd name="connsiteX2" fmla="*/ 221357 w 4399989"/>
              <a:gd name="connsiteY2" fmla="*/ 1173229 h 3051340"/>
              <a:gd name="connsiteX3" fmla="*/ 18069 w 4399989"/>
              <a:gd name="connsiteY3" fmla="*/ 2194987 h 3051340"/>
              <a:gd name="connsiteX4" fmla="*/ 619718 w 4399989"/>
              <a:gd name="connsiteY4" fmla="*/ 3039581 h 3051340"/>
              <a:gd name="connsiteX5" fmla="*/ 2020954 w 4399989"/>
              <a:gd name="connsiteY5" fmla="*/ 2734532 h 3051340"/>
              <a:gd name="connsiteX6" fmla="*/ 4017524 w 4399989"/>
              <a:gd name="connsiteY6" fmla="*/ 2581483 h 3051340"/>
              <a:gd name="connsiteX7" fmla="*/ 4382557 w 4399989"/>
              <a:gd name="connsiteY7" fmla="*/ 1234163 h 3051340"/>
              <a:gd name="connsiteX8" fmla="*/ 3747923 w 4399989"/>
              <a:gd name="connsiteY8" fmla="*/ 301056 h 3051340"/>
              <a:gd name="connsiteX9" fmla="*/ 2395628 w 4399989"/>
              <a:gd name="connsiteY9" fmla="*/ 5765 h 3051340"/>
              <a:gd name="connsiteX0" fmla="*/ 2373316 w 4377677"/>
              <a:gd name="connsiteY0" fmla="*/ 5765 h 3049074"/>
              <a:gd name="connsiteX1" fmla="*/ 489828 w 4377677"/>
              <a:gd name="connsiteY1" fmla="*/ 294240 h 3049074"/>
              <a:gd name="connsiteX2" fmla="*/ 199045 w 4377677"/>
              <a:gd name="connsiteY2" fmla="*/ 1173229 h 3049074"/>
              <a:gd name="connsiteX3" fmla="*/ 20666 w 4377677"/>
              <a:gd name="connsiteY3" fmla="*/ 2257998 h 3049074"/>
              <a:gd name="connsiteX4" fmla="*/ 597406 w 4377677"/>
              <a:gd name="connsiteY4" fmla="*/ 3039581 h 3049074"/>
              <a:gd name="connsiteX5" fmla="*/ 1998642 w 4377677"/>
              <a:gd name="connsiteY5" fmla="*/ 2734532 h 3049074"/>
              <a:gd name="connsiteX6" fmla="*/ 3995212 w 4377677"/>
              <a:gd name="connsiteY6" fmla="*/ 2581483 h 3049074"/>
              <a:gd name="connsiteX7" fmla="*/ 4360245 w 4377677"/>
              <a:gd name="connsiteY7" fmla="*/ 1234163 h 3049074"/>
              <a:gd name="connsiteX8" fmla="*/ 3725611 w 4377677"/>
              <a:gd name="connsiteY8" fmla="*/ 301056 h 3049074"/>
              <a:gd name="connsiteX9" fmla="*/ 2373316 w 4377677"/>
              <a:gd name="connsiteY9" fmla="*/ 5765 h 3049074"/>
              <a:gd name="connsiteX0" fmla="*/ 2359415 w 4363776"/>
              <a:gd name="connsiteY0" fmla="*/ 5765 h 3049076"/>
              <a:gd name="connsiteX1" fmla="*/ 475927 w 4363776"/>
              <a:gd name="connsiteY1" fmla="*/ 294240 h 3049076"/>
              <a:gd name="connsiteX2" fmla="*/ 185144 w 4363776"/>
              <a:gd name="connsiteY2" fmla="*/ 1173229 h 3049076"/>
              <a:gd name="connsiteX3" fmla="*/ 6765 w 4363776"/>
              <a:gd name="connsiteY3" fmla="*/ 2257998 h 3049076"/>
              <a:gd name="connsiteX4" fmla="*/ 583505 w 4363776"/>
              <a:gd name="connsiteY4" fmla="*/ 3039581 h 3049076"/>
              <a:gd name="connsiteX5" fmla="*/ 1984741 w 4363776"/>
              <a:gd name="connsiteY5" fmla="*/ 2734532 h 3049076"/>
              <a:gd name="connsiteX6" fmla="*/ 3981311 w 4363776"/>
              <a:gd name="connsiteY6" fmla="*/ 2581483 h 3049076"/>
              <a:gd name="connsiteX7" fmla="*/ 4346344 w 4363776"/>
              <a:gd name="connsiteY7" fmla="*/ 1234163 h 3049076"/>
              <a:gd name="connsiteX8" fmla="*/ 3711710 w 4363776"/>
              <a:gd name="connsiteY8" fmla="*/ 301056 h 3049076"/>
              <a:gd name="connsiteX9" fmla="*/ 2359415 w 4363776"/>
              <a:gd name="connsiteY9" fmla="*/ 5765 h 3049076"/>
              <a:gd name="connsiteX0" fmla="*/ 2359415 w 4363776"/>
              <a:gd name="connsiteY0" fmla="*/ 91 h 3043400"/>
              <a:gd name="connsiteX1" fmla="*/ 475927 w 4363776"/>
              <a:gd name="connsiteY1" fmla="*/ 288566 h 3043400"/>
              <a:gd name="connsiteX2" fmla="*/ 185144 w 4363776"/>
              <a:gd name="connsiteY2" fmla="*/ 1167555 h 3043400"/>
              <a:gd name="connsiteX3" fmla="*/ 6765 w 4363776"/>
              <a:gd name="connsiteY3" fmla="*/ 2252324 h 3043400"/>
              <a:gd name="connsiteX4" fmla="*/ 583505 w 4363776"/>
              <a:gd name="connsiteY4" fmla="*/ 3033907 h 3043400"/>
              <a:gd name="connsiteX5" fmla="*/ 1984741 w 4363776"/>
              <a:gd name="connsiteY5" fmla="*/ 2728858 h 3043400"/>
              <a:gd name="connsiteX6" fmla="*/ 3981311 w 4363776"/>
              <a:gd name="connsiteY6" fmla="*/ 2575809 h 3043400"/>
              <a:gd name="connsiteX7" fmla="*/ 4346344 w 4363776"/>
              <a:gd name="connsiteY7" fmla="*/ 1228489 h 3043400"/>
              <a:gd name="connsiteX8" fmla="*/ 3711710 w 4363776"/>
              <a:gd name="connsiteY8" fmla="*/ 295382 h 3043400"/>
              <a:gd name="connsiteX9" fmla="*/ 2359415 w 4363776"/>
              <a:gd name="connsiteY9" fmla="*/ 91 h 3043400"/>
              <a:gd name="connsiteX0" fmla="*/ 2359415 w 4357989"/>
              <a:gd name="connsiteY0" fmla="*/ 91 h 3041067"/>
              <a:gd name="connsiteX1" fmla="*/ 475927 w 4357989"/>
              <a:gd name="connsiteY1" fmla="*/ 288566 h 3041067"/>
              <a:gd name="connsiteX2" fmla="*/ 185144 w 4357989"/>
              <a:gd name="connsiteY2" fmla="*/ 1167555 h 3041067"/>
              <a:gd name="connsiteX3" fmla="*/ 6765 w 4357989"/>
              <a:gd name="connsiteY3" fmla="*/ 2252324 h 3041067"/>
              <a:gd name="connsiteX4" fmla="*/ 583505 w 4357989"/>
              <a:gd name="connsiteY4" fmla="*/ 3033907 h 3041067"/>
              <a:gd name="connsiteX5" fmla="*/ 2352077 w 4357989"/>
              <a:gd name="connsiteY5" fmla="*/ 2680493 h 3041067"/>
              <a:gd name="connsiteX6" fmla="*/ 3981311 w 4357989"/>
              <a:gd name="connsiteY6" fmla="*/ 2575809 h 3041067"/>
              <a:gd name="connsiteX7" fmla="*/ 4346344 w 4357989"/>
              <a:gd name="connsiteY7" fmla="*/ 1228489 h 3041067"/>
              <a:gd name="connsiteX8" fmla="*/ 3711710 w 4357989"/>
              <a:gd name="connsiteY8" fmla="*/ 295382 h 3041067"/>
              <a:gd name="connsiteX9" fmla="*/ 2359415 w 4357989"/>
              <a:gd name="connsiteY9" fmla="*/ 91 h 3041067"/>
              <a:gd name="connsiteX0" fmla="*/ 2390436 w 4389010"/>
              <a:gd name="connsiteY0" fmla="*/ 91 h 3079082"/>
              <a:gd name="connsiteX1" fmla="*/ 506948 w 4389010"/>
              <a:gd name="connsiteY1" fmla="*/ 288566 h 3079082"/>
              <a:gd name="connsiteX2" fmla="*/ 216165 w 4389010"/>
              <a:gd name="connsiteY2" fmla="*/ 1167555 h 3079082"/>
              <a:gd name="connsiteX3" fmla="*/ 37786 w 4389010"/>
              <a:gd name="connsiteY3" fmla="*/ 2252324 h 3079082"/>
              <a:gd name="connsiteX4" fmla="*/ 865539 w 4389010"/>
              <a:gd name="connsiteY4" fmla="*/ 3070181 h 3079082"/>
              <a:gd name="connsiteX5" fmla="*/ 2383098 w 4389010"/>
              <a:gd name="connsiteY5" fmla="*/ 2680493 h 3079082"/>
              <a:gd name="connsiteX6" fmla="*/ 4012332 w 4389010"/>
              <a:gd name="connsiteY6" fmla="*/ 2575809 h 3079082"/>
              <a:gd name="connsiteX7" fmla="*/ 4377365 w 4389010"/>
              <a:gd name="connsiteY7" fmla="*/ 1228489 h 3079082"/>
              <a:gd name="connsiteX8" fmla="*/ 3742731 w 4389010"/>
              <a:gd name="connsiteY8" fmla="*/ 295382 h 3079082"/>
              <a:gd name="connsiteX9" fmla="*/ 2390436 w 4389010"/>
              <a:gd name="connsiteY9" fmla="*/ 91 h 3079082"/>
              <a:gd name="connsiteX0" fmla="*/ 2390436 w 4389010"/>
              <a:gd name="connsiteY0" fmla="*/ 91 h 3122204"/>
              <a:gd name="connsiteX1" fmla="*/ 506948 w 4389010"/>
              <a:gd name="connsiteY1" fmla="*/ 288566 h 3122204"/>
              <a:gd name="connsiteX2" fmla="*/ 216165 w 4389010"/>
              <a:gd name="connsiteY2" fmla="*/ 1167555 h 3122204"/>
              <a:gd name="connsiteX3" fmla="*/ 37786 w 4389010"/>
              <a:gd name="connsiteY3" fmla="*/ 2252324 h 3122204"/>
              <a:gd name="connsiteX4" fmla="*/ 865539 w 4389010"/>
              <a:gd name="connsiteY4" fmla="*/ 3070181 h 3122204"/>
              <a:gd name="connsiteX5" fmla="*/ 2383098 w 4389010"/>
              <a:gd name="connsiteY5" fmla="*/ 2680493 h 3122204"/>
              <a:gd name="connsiteX6" fmla="*/ 4012332 w 4389010"/>
              <a:gd name="connsiteY6" fmla="*/ 2575809 h 3122204"/>
              <a:gd name="connsiteX7" fmla="*/ 4377365 w 4389010"/>
              <a:gd name="connsiteY7" fmla="*/ 1228489 h 3122204"/>
              <a:gd name="connsiteX8" fmla="*/ 3742731 w 4389010"/>
              <a:gd name="connsiteY8" fmla="*/ 295382 h 3122204"/>
              <a:gd name="connsiteX9" fmla="*/ 2390436 w 4389010"/>
              <a:gd name="connsiteY9" fmla="*/ 91 h 3122204"/>
              <a:gd name="connsiteX0" fmla="*/ 2365822 w 4364396"/>
              <a:gd name="connsiteY0" fmla="*/ 91 h 3122204"/>
              <a:gd name="connsiteX1" fmla="*/ 482334 w 4364396"/>
              <a:gd name="connsiteY1" fmla="*/ 288566 h 3122204"/>
              <a:gd name="connsiteX2" fmla="*/ 191551 w 4364396"/>
              <a:gd name="connsiteY2" fmla="*/ 1167555 h 3122204"/>
              <a:gd name="connsiteX3" fmla="*/ 13172 w 4364396"/>
              <a:gd name="connsiteY3" fmla="*/ 2252324 h 3122204"/>
              <a:gd name="connsiteX4" fmla="*/ 840925 w 4364396"/>
              <a:gd name="connsiteY4" fmla="*/ 3070181 h 3122204"/>
              <a:gd name="connsiteX5" fmla="*/ 2358484 w 4364396"/>
              <a:gd name="connsiteY5" fmla="*/ 2680493 h 3122204"/>
              <a:gd name="connsiteX6" fmla="*/ 3987718 w 4364396"/>
              <a:gd name="connsiteY6" fmla="*/ 2575809 h 3122204"/>
              <a:gd name="connsiteX7" fmla="*/ 4352751 w 4364396"/>
              <a:gd name="connsiteY7" fmla="*/ 1228489 h 3122204"/>
              <a:gd name="connsiteX8" fmla="*/ 3718117 w 4364396"/>
              <a:gd name="connsiteY8" fmla="*/ 295382 h 3122204"/>
              <a:gd name="connsiteX9" fmla="*/ 2365822 w 4364396"/>
              <a:gd name="connsiteY9" fmla="*/ 91 h 3122204"/>
              <a:gd name="connsiteX0" fmla="*/ 2357321 w 4355895"/>
              <a:gd name="connsiteY0" fmla="*/ 91 h 3122204"/>
              <a:gd name="connsiteX1" fmla="*/ 473833 w 4355895"/>
              <a:gd name="connsiteY1" fmla="*/ 288566 h 3122204"/>
              <a:gd name="connsiteX2" fmla="*/ 183050 w 4355895"/>
              <a:gd name="connsiteY2" fmla="*/ 1167555 h 3122204"/>
              <a:gd name="connsiteX3" fmla="*/ 4671 w 4355895"/>
              <a:gd name="connsiteY3" fmla="*/ 2252324 h 3122204"/>
              <a:gd name="connsiteX4" fmla="*/ 832424 w 4355895"/>
              <a:gd name="connsiteY4" fmla="*/ 3070181 h 3122204"/>
              <a:gd name="connsiteX5" fmla="*/ 2349983 w 4355895"/>
              <a:gd name="connsiteY5" fmla="*/ 2680493 h 3122204"/>
              <a:gd name="connsiteX6" fmla="*/ 3979217 w 4355895"/>
              <a:gd name="connsiteY6" fmla="*/ 2575809 h 3122204"/>
              <a:gd name="connsiteX7" fmla="*/ 4344250 w 4355895"/>
              <a:gd name="connsiteY7" fmla="*/ 1228489 h 3122204"/>
              <a:gd name="connsiteX8" fmla="*/ 3709616 w 4355895"/>
              <a:gd name="connsiteY8" fmla="*/ 295382 h 3122204"/>
              <a:gd name="connsiteX9" fmla="*/ 2357321 w 4355895"/>
              <a:gd name="connsiteY9" fmla="*/ 91 h 3122204"/>
              <a:gd name="connsiteX0" fmla="*/ 2382812 w 4381386"/>
              <a:gd name="connsiteY0" fmla="*/ 91 h 3122204"/>
              <a:gd name="connsiteX1" fmla="*/ 499324 w 4381386"/>
              <a:gd name="connsiteY1" fmla="*/ 288566 h 3122204"/>
              <a:gd name="connsiteX2" fmla="*/ 208541 w 4381386"/>
              <a:gd name="connsiteY2" fmla="*/ 1167555 h 3122204"/>
              <a:gd name="connsiteX3" fmla="*/ 30162 w 4381386"/>
              <a:gd name="connsiteY3" fmla="*/ 2252324 h 3122204"/>
              <a:gd name="connsiteX4" fmla="*/ 857915 w 4381386"/>
              <a:gd name="connsiteY4" fmla="*/ 3070181 h 3122204"/>
              <a:gd name="connsiteX5" fmla="*/ 2375474 w 4381386"/>
              <a:gd name="connsiteY5" fmla="*/ 2680493 h 3122204"/>
              <a:gd name="connsiteX6" fmla="*/ 4004708 w 4381386"/>
              <a:gd name="connsiteY6" fmla="*/ 2575809 h 3122204"/>
              <a:gd name="connsiteX7" fmla="*/ 4369741 w 4381386"/>
              <a:gd name="connsiteY7" fmla="*/ 1228489 h 3122204"/>
              <a:gd name="connsiteX8" fmla="*/ 3735107 w 4381386"/>
              <a:gd name="connsiteY8" fmla="*/ 295382 h 3122204"/>
              <a:gd name="connsiteX9" fmla="*/ 2382812 w 4381386"/>
              <a:gd name="connsiteY9" fmla="*/ 91 h 3122204"/>
              <a:gd name="connsiteX0" fmla="*/ 2377564 w 4376138"/>
              <a:gd name="connsiteY0" fmla="*/ 91 h 3122204"/>
              <a:gd name="connsiteX1" fmla="*/ 494076 w 4376138"/>
              <a:gd name="connsiteY1" fmla="*/ 288566 h 3122204"/>
              <a:gd name="connsiteX2" fmla="*/ 203293 w 4376138"/>
              <a:gd name="connsiteY2" fmla="*/ 1167555 h 3122204"/>
              <a:gd name="connsiteX3" fmla="*/ 24914 w 4376138"/>
              <a:gd name="connsiteY3" fmla="*/ 2252324 h 3122204"/>
              <a:gd name="connsiteX4" fmla="*/ 852667 w 4376138"/>
              <a:gd name="connsiteY4" fmla="*/ 3070181 h 3122204"/>
              <a:gd name="connsiteX5" fmla="*/ 2370226 w 4376138"/>
              <a:gd name="connsiteY5" fmla="*/ 2680493 h 3122204"/>
              <a:gd name="connsiteX6" fmla="*/ 3999460 w 4376138"/>
              <a:gd name="connsiteY6" fmla="*/ 2575809 h 3122204"/>
              <a:gd name="connsiteX7" fmla="*/ 4364493 w 4376138"/>
              <a:gd name="connsiteY7" fmla="*/ 1228489 h 3122204"/>
              <a:gd name="connsiteX8" fmla="*/ 3729859 w 4376138"/>
              <a:gd name="connsiteY8" fmla="*/ 295382 h 3122204"/>
              <a:gd name="connsiteX9" fmla="*/ 2377564 w 4376138"/>
              <a:gd name="connsiteY9" fmla="*/ 91 h 3122204"/>
              <a:gd name="connsiteX0" fmla="*/ 2377564 w 4376138"/>
              <a:gd name="connsiteY0" fmla="*/ 91 h 3113881"/>
              <a:gd name="connsiteX1" fmla="*/ 494076 w 4376138"/>
              <a:gd name="connsiteY1" fmla="*/ 288566 h 3113881"/>
              <a:gd name="connsiteX2" fmla="*/ 203293 w 4376138"/>
              <a:gd name="connsiteY2" fmla="*/ 1167555 h 3113881"/>
              <a:gd name="connsiteX3" fmla="*/ 24914 w 4376138"/>
              <a:gd name="connsiteY3" fmla="*/ 2252324 h 3113881"/>
              <a:gd name="connsiteX4" fmla="*/ 852667 w 4376138"/>
              <a:gd name="connsiteY4" fmla="*/ 3070181 h 3113881"/>
              <a:gd name="connsiteX5" fmla="*/ 2370226 w 4376138"/>
              <a:gd name="connsiteY5" fmla="*/ 2680493 h 3113881"/>
              <a:gd name="connsiteX6" fmla="*/ 3999460 w 4376138"/>
              <a:gd name="connsiteY6" fmla="*/ 2575809 h 3113881"/>
              <a:gd name="connsiteX7" fmla="*/ 4364493 w 4376138"/>
              <a:gd name="connsiteY7" fmla="*/ 1228489 h 3113881"/>
              <a:gd name="connsiteX8" fmla="*/ 3729859 w 4376138"/>
              <a:gd name="connsiteY8" fmla="*/ 295382 h 3113881"/>
              <a:gd name="connsiteX9" fmla="*/ 2377564 w 4376138"/>
              <a:gd name="connsiteY9" fmla="*/ 91 h 3113881"/>
              <a:gd name="connsiteX0" fmla="*/ 2375264 w 4373838"/>
              <a:gd name="connsiteY0" fmla="*/ 91 h 3113883"/>
              <a:gd name="connsiteX1" fmla="*/ 491776 w 4373838"/>
              <a:gd name="connsiteY1" fmla="*/ 288566 h 3113883"/>
              <a:gd name="connsiteX2" fmla="*/ 200993 w 4373838"/>
              <a:gd name="connsiteY2" fmla="*/ 1167555 h 3113883"/>
              <a:gd name="connsiteX3" fmla="*/ 22614 w 4373838"/>
              <a:gd name="connsiteY3" fmla="*/ 2252324 h 3113883"/>
              <a:gd name="connsiteX4" fmla="*/ 850367 w 4373838"/>
              <a:gd name="connsiteY4" fmla="*/ 3070181 h 3113883"/>
              <a:gd name="connsiteX5" fmla="*/ 2367926 w 4373838"/>
              <a:gd name="connsiteY5" fmla="*/ 2680493 h 3113883"/>
              <a:gd name="connsiteX6" fmla="*/ 3997160 w 4373838"/>
              <a:gd name="connsiteY6" fmla="*/ 2575809 h 3113883"/>
              <a:gd name="connsiteX7" fmla="*/ 4362193 w 4373838"/>
              <a:gd name="connsiteY7" fmla="*/ 1228489 h 3113883"/>
              <a:gd name="connsiteX8" fmla="*/ 3727559 w 4373838"/>
              <a:gd name="connsiteY8" fmla="*/ 295382 h 3113883"/>
              <a:gd name="connsiteX9" fmla="*/ 2375264 w 4373838"/>
              <a:gd name="connsiteY9" fmla="*/ 91 h 3113883"/>
              <a:gd name="connsiteX0" fmla="*/ 2375264 w 4373838"/>
              <a:gd name="connsiteY0" fmla="*/ 91 h 3112383"/>
              <a:gd name="connsiteX1" fmla="*/ 491776 w 4373838"/>
              <a:gd name="connsiteY1" fmla="*/ 288566 h 3112383"/>
              <a:gd name="connsiteX2" fmla="*/ 200993 w 4373838"/>
              <a:gd name="connsiteY2" fmla="*/ 1167555 h 3112383"/>
              <a:gd name="connsiteX3" fmla="*/ 22614 w 4373838"/>
              <a:gd name="connsiteY3" fmla="*/ 2252324 h 3112383"/>
              <a:gd name="connsiteX4" fmla="*/ 850367 w 4373838"/>
              <a:gd name="connsiteY4" fmla="*/ 3070181 h 3112383"/>
              <a:gd name="connsiteX5" fmla="*/ 2367926 w 4373838"/>
              <a:gd name="connsiteY5" fmla="*/ 2680493 h 3112383"/>
              <a:gd name="connsiteX6" fmla="*/ 3997160 w 4373838"/>
              <a:gd name="connsiteY6" fmla="*/ 2720905 h 3112383"/>
              <a:gd name="connsiteX7" fmla="*/ 4362193 w 4373838"/>
              <a:gd name="connsiteY7" fmla="*/ 1228489 h 3112383"/>
              <a:gd name="connsiteX8" fmla="*/ 3727559 w 4373838"/>
              <a:gd name="connsiteY8" fmla="*/ 295382 h 3112383"/>
              <a:gd name="connsiteX9" fmla="*/ 2375264 w 4373838"/>
              <a:gd name="connsiteY9" fmla="*/ 91 h 3112383"/>
              <a:gd name="connsiteX0" fmla="*/ 2375264 w 4373838"/>
              <a:gd name="connsiteY0" fmla="*/ 91 h 3072542"/>
              <a:gd name="connsiteX1" fmla="*/ 491776 w 4373838"/>
              <a:gd name="connsiteY1" fmla="*/ 288566 h 3072542"/>
              <a:gd name="connsiteX2" fmla="*/ 200993 w 4373838"/>
              <a:gd name="connsiteY2" fmla="*/ 1167555 h 3072542"/>
              <a:gd name="connsiteX3" fmla="*/ 22614 w 4373838"/>
              <a:gd name="connsiteY3" fmla="*/ 2252324 h 3072542"/>
              <a:gd name="connsiteX4" fmla="*/ 850367 w 4373838"/>
              <a:gd name="connsiteY4" fmla="*/ 3070181 h 3072542"/>
              <a:gd name="connsiteX5" fmla="*/ 2367926 w 4373838"/>
              <a:gd name="connsiteY5" fmla="*/ 2680493 h 3072542"/>
              <a:gd name="connsiteX6" fmla="*/ 3997160 w 4373838"/>
              <a:gd name="connsiteY6" fmla="*/ 2720905 h 3072542"/>
              <a:gd name="connsiteX7" fmla="*/ 4362193 w 4373838"/>
              <a:gd name="connsiteY7" fmla="*/ 1228489 h 3072542"/>
              <a:gd name="connsiteX8" fmla="*/ 3727559 w 4373838"/>
              <a:gd name="connsiteY8" fmla="*/ 295382 h 3072542"/>
              <a:gd name="connsiteX9" fmla="*/ 2375264 w 4373838"/>
              <a:gd name="connsiteY9" fmla="*/ 91 h 3072542"/>
              <a:gd name="connsiteX0" fmla="*/ 2387453 w 4386027"/>
              <a:gd name="connsiteY0" fmla="*/ 91 h 2880741"/>
              <a:gd name="connsiteX1" fmla="*/ 503965 w 4386027"/>
              <a:gd name="connsiteY1" fmla="*/ 288566 h 2880741"/>
              <a:gd name="connsiteX2" fmla="*/ 213182 w 4386027"/>
              <a:gd name="connsiteY2" fmla="*/ 1167555 h 2880741"/>
              <a:gd name="connsiteX3" fmla="*/ 34803 w 4386027"/>
              <a:gd name="connsiteY3" fmla="*/ 2252324 h 2880741"/>
              <a:gd name="connsiteX4" fmla="*/ 905412 w 4386027"/>
              <a:gd name="connsiteY4" fmla="*/ 2876720 h 2880741"/>
              <a:gd name="connsiteX5" fmla="*/ 2380115 w 4386027"/>
              <a:gd name="connsiteY5" fmla="*/ 2680493 h 2880741"/>
              <a:gd name="connsiteX6" fmla="*/ 4009349 w 4386027"/>
              <a:gd name="connsiteY6" fmla="*/ 2720905 h 2880741"/>
              <a:gd name="connsiteX7" fmla="*/ 4374382 w 4386027"/>
              <a:gd name="connsiteY7" fmla="*/ 1228489 h 2880741"/>
              <a:gd name="connsiteX8" fmla="*/ 3739748 w 4386027"/>
              <a:gd name="connsiteY8" fmla="*/ 295382 h 2880741"/>
              <a:gd name="connsiteX9" fmla="*/ 2387453 w 4386027"/>
              <a:gd name="connsiteY9" fmla="*/ 91 h 2880741"/>
              <a:gd name="connsiteX0" fmla="*/ 2355572 w 4354146"/>
              <a:gd name="connsiteY0" fmla="*/ 91 h 2885925"/>
              <a:gd name="connsiteX1" fmla="*/ 472084 w 4354146"/>
              <a:gd name="connsiteY1" fmla="*/ 288566 h 2885925"/>
              <a:gd name="connsiteX2" fmla="*/ 181301 w 4354146"/>
              <a:gd name="connsiteY2" fmla="*/ 1167555 h 2885925"/>
              <a:gd name="connsiteX3" fmla="*/ 39656 w 4354146"/>
              <a:gd name="connsiteY3" fmla="*/ 2336963 h 2885925"/>
              <a:gd name="connsiteX4" fmla="*/ 873531 w 4354146"/>
              <a:gd name="connsiteY4" fmla="*/ 2876720 h 2885925"/>
              <a:gd name="connsiteX5" fmla="*/ 2348234 w 4354146"/>
              <a:gd name="connsiteY5" fmla="*/ 2680493 h 2885925"/>
              <a:gd name="connsiteX6" fmla="*/ 3977468 w 4354146"/>
              <a:gd name="connsiteY6" fmla="*/ 2720905 h 2885925"/>
              <a:gd name="connsiteX7" fmla="*/ 4342501 w 4354146"/>
              <a:gd name="connsiteY7" fmla="*/ 1228489 h 2885925"/>
              <a:gd name="connsiteX8" fmla="*/ 3707867 w 4354146"/>
              <a:gd name="connsiteY8" fmla="*/ 295382 h 2885925"/>
              <a:gd name="connsiteX9" fmla="*/ 2355572 w 4354146"/>
              <a:gd name="connsiteY9" fmla="*/ 91 h 2885925"/>
              <a:gd name="connsiteX0" fmla="*/ 2355572 w 4354146"/>
              <a:gd name="connsiteY0" fmla="*/ 91 h 2885925"/>
              <a:gd name="connsiteX1" fmla="*/ 472084 w 4354146"/>
              <a:gd name="connsiteY1" fmla="*/ 288566 h 2885925"/>
              <a:gd name="connsiteX2" fmla="*/ 181301 w 4354146"/>
              <a:gd name="connsiteY2" fmla="*/ 1167555 h 2885925"/>
              <a:gd name="connsiteX3" fmla="*/ 39656 w 4354146"/>
              <a:gd name="connsiteY3" fmla="*/ 2336963 h 2885925"/>
              <a:gd name="connsiteX4" fmla="*/ 873531 w 4354146"/>
              <a:gd name="connsiteY4" fmla="*/ 2876720 h 2885925"/>
              <a:gd name="connsiteX5" fmla="*/ 2348234 w 4354146"/>
              <a:gd name="connsiteY5" fmla="*/ 2680493 h 2885925"/>
              <a:gd name="connsiteX6" fmla="*/ 3977468 w 4354146"/>
              <a:gd name="connsiteY6" fmla="*/ 2720905 h 2885925"/>
              <a:gd name="connsiteX7" fmla="*/ 4342501 w 4354146"/>
              <a:gd name="connsiteY7" fmla="*/ 1228489 h 2885925"/>
              <a:gd name="connsiteX8" fmla="*/ 3707867 w 4354146"/>
              <a:gd name="connsiteY8" fmla="*/ 295382 h 2885925"/>
              <a:gd name="connsiteX9" fmla="*/ 2355572 w 4354146"/>
              <a:gd name="connsiteY9" fmla="*/ 91 h 2885925"/>
              <a:gd name="connsiteX0" fmla="*/ 2202844 w 4201418"/>
              <a:gd name="connsiteY0" fmla="*/ 91 h 2885425"/>
              <a:gd name="connsiteX1" fmla="*/ 319356 w 4201418"/>
              <a:gd name="connsiteY1" fmla="*/ 288566 h 2885425"/>
              <a:gd name="connsiteX2" fmla="*/ 28573 w 4201418"/>
              <a:gd name="connsiteY2" fmla="*/ 1167555 h 2885425"/>
              <a:gd name="connsiteX3" fmla="*/ 205286 w 4201418"/>
              <a:gd name="connsiteY3" fmla="*/ 2348428 h 2885425"/>
              <a:gd name="connsiteX4" fmla="*/ 720803 w 4201418"/>
              <a:gd name="connsiteY4" fmla="*/ 2876720 h 2885425"/>
              <a:gd name="connsiteX5" fmla="*/ 2195506 w 4201418"/>
              <a:gd name="connsiteY5" fmla="*/ 2680493 h 2885425"/>
              <a:gd name="connsiteX6" fmla="*/ 3824740 w 4201418"/>
              <a:gd name="connsiteY6" fmla="*/ 2720905 h 2885425"/>
              <a:gd name="connsiteX7" fmla="*/ 4189773 w 4201418"/>
              <a:gd name="connsiteY7" fmla="*/ 1228489 h 2885425"/>
              <a:gd name="connsiteX8" fmla="*/ 3555139 w 4201418"/>
              <a:gd name="connsiteY8" fmla="*/ 295382 h 2885425"/>
              <a:gd name="connsiteX9" fmla="*/ 2202844 w 4201418"/>
              <a:gd name="connsiteY9" fmla="*/ 91 h 2885425"/>
              <a:gd name="connsiteX0" fmla="*/ 2174271 w 4172845"/>
              <a:gd name="connsiteY0" fmla="*/ 91 h 2956688"/>
              <a:gd name="connsiteX1" fmla="*/ 290783 w 4172845"/>
              <a:gd name="connsiteY1" fmla="*/ 288566 h 2956688"/>
              <a:gd name="connsiteX2" fmla="*/ 0 w 4172845"/>
              <a:gd name="connsiteY2" fmla="*/ 1167555 h 2956688"/>
              <a:gd name="connsiteX3" fmla="*/ 692230 w 4172845"/>
              <a:gd name="connsiteY3" fmla="*/ 2876720 h 2956688"/>
              <a:gd name="connsiteX4" fmla="*/ 2166933 w 4172845"/>
              <a:gd name="connsiteY4" fmla="*/ 2680493 h 2956688"/>
              <a:gd name="connsiteX5" fmla="*/ 3796167 w 4172845"/>
              <a:gd name="connsiteY5" fmla="*/ 2720905 h 2956688"/>
              <a:gd name="connsiteX6" fmla="*/ 4161200 w 4172845"/>
              <a:gd name="connsiteY6" fmla="*/ 1228489 h 2956688"/>
              <a:gd name="connsiteX7" fmla="*/ 3526566 w 4172845"/>
              <a:gd name="connsiteY7" fmla="*/ 295382 h 2956688"/>
              <a:gd name="connsiteX8" fmla="*/ 2174271 w 4172845"/>
              <a:gd name="connsiteY8" fmla="*/ 91 h 2956688"/>
              <a:gd name="connsiteX0" fmla="*/ 2174271 w 4172845"/>
              <a:gd name="connsiteY0" fmla="*/ 91 h 2821633"/>
              <a:gd name="connsiteX1" fmla="*/ 290783 w 4172845"/>
              <a:gd name="connsiteY1" fmla="*/ 288566 h 2821633"/>
              <a:gd name="connsiteX2" fmla="*/ 0 w 4172845"/>
              <a:gd name="connsiteY2" fmla="*/ 1167555 h 2821633"/>
              <a:gd name="connsiteX3" fmla="*/ 300405 w 4172845"/>
              <a:gd name="connsiteY3" fmla="*/ 2635942 h 2821633"/>
              <a:gd name="connsiteX4" fmla="*/ 2166933 w 4172845"/>
              <a:gd name="connsiteY4" fmla="*/ 2680493 h 2821633"/>
              <a:gd name="connsiteX5" fmla="*/ 3796167 w 4172845"/>
              <a:gd name="connsiteY5" fmla="*/ 2720905 h 2821633"/>
              <a:gd name="connsiteX6" fmla="*/ 4161200 w 4172845"/>
              <a:gd name="connsiteY6" fmla="*/ 1228489 h 2821633"/>
              <a:gd name="connsiteX7" fmla="*/ 3526566 w 4172845"/>
              <a:gd name="connsiteY7" fmla="*/ 295382 h 2821633"/>
              <a:gd name="connsiteX8" fmla="*/ 2174271 w 4172845"/>
              <a:gd name="connsiteY8" fmla="*/ 91 h 2821633"/>
              <a:gd name="connsiteX0" fmla="*/ 2196053 w 4194627"/>
              <a:gd name="connsiteY0" fmla="*/ 91 h 2821631"/>
              <a:gd name="connsiteX1" fmla="*/ 312565 w 4194627"/>
              <a:gd name="connsiteY1" fmla="*/ 288566 h 2821631"/>
              <a:gd name="connsiteX2" fmla="*/ 21782 w 4194627"/>
              <a:gd name="connsiteY2" fmla="*/ 1167555 h 2821631"/>
              <a:gd name="connsiteX3" fmla="*/ 322187 w 4194627"/>
              <a:gd name="connsiteY3" fmla="*/ 2635942 h 2821631"/>
              <a:gd name="connsiteX4" fmla="*/ 2188715 w 4194627"/>
              <a:gd name="connsiteY4" fmla="*/ 2680493 h 2821631"/>
              <a:gd name="connsiteX5" fmla="*/ 3817949 w 4194627"/>
              <a:gd name="connsiteY5" fmla="*/ 2720905 h 2821631"/>
              <a:gd name="connsiteX6" fmla="*/ 4182982 w 4194627"/>
              <a:gd name="connsiteY6" fmla="*/ 1228489 h 2821631"/>
              <a:gd name="connsiteX7" fmla="*/ 3548348 w 4194627"/>
              <a:gd name="connsiteY7" fmla="*/ 295382 h 2821631"/>
              <a:gd name="connsiteX8" fmla="*/ 2196053 w 4194627"/>
              <a:gd name="connsiteY8" fmla="*/ 91 h 2821631"/>
              <a:gd name="connsiteX0" fmla="*/ 2167130 w 4165704"/>
              <a:gd name="connsiteY0" fmla="*/ 34 h 2821575"/>
              <a:gd name="connsiteX1" fmla="*/ 283642 w 4165704"/>
              <a:gd name="connsiteY1" fmla="*/ 288509 h 2821575"/>
              <a:gd name="connsiteX2" fmla="*/ 47960 w 4165704"/>
              <a:gd name="connsiteY2" fmla="*/ 1580262 h 2821575"/>
              <a:gd name="connsiteX3" fmla="*/ 293264 w 4165704"/>
              <a:gd name="connsiteY3" fmla="*/ 2635885 h 2821575"/>
              <a:gd name="connsiteX4" fmla="*/ 2159792 w 4165704"/>
              <a:gd name="connsiteY4" fmla="*/ 2680436 h 2821575"/>
              <a:gd name="connsiteX5" fmla="*/ 3789026 w 4165704"/>
              <a:gd name="connsiteY5" fmla="*/ 2720848 h 2821575"/>
              <a:gd name="connsiteX6" fmla="*/ 4154059 w 4165704"/>
              <a:gd name="connsiteY6" fmla="*/ 1228432 h 2821575"/>
              <a:gd name="connsiteX7" fmla="*/ 3519425 w 4165704"/>
              <a:gd name="connsiteY7" fmla="*/ 295325 h 2821575"/>
              <a:gd name="connsiteX8" fmla="*/ 2167130 w 4165704"/>
              <a:gd name="connsiteY8" fmla="*/ 34 h 2821575"/>
              <a:gd name="connsiteX0" fmla="*/ 2151040 w 4149614"/>
              <a:gd name="connsiteY0" fmla="*/ 34 h 2821575"/>
              <a:gd name="connsiteX1" fmla="*/ 267552 w 4149614"/>
              <a:gd name="connsiteY1" fmla="*/ 288509 h 2821575"/>
              <a:gd name="connsiteX2" fmla="*/ 31870 w 4149614"/>
              <a:gd name="connsiteY2" fmla="*/ 1580262 h 2821575"/>
              <a:gd name="connsiteX3" fmla="*/ 277174 w 4149614"/>
              <a:gd name="connsiteY3" fmla="*/ 2635885 h 2821575"/>
              <a:gd name="connsiteX4" fmla="*/ 2143702 w 4149614"/>
              <a:gd name="connsiteY4" fmla="*/ 2680436 h 2821575"/>
              <a:gd name="connsiteX5" fmla="*/ 3772936 w 4149614"/>
              <a:gd name="connsiteY5" fmla="*/ 2720848 h 2821575"/>
              <a:gd name="connsiteX6" fmla="*/ 4137969 w 4149614"/>
              <a:gd name="connsiteY6" fmla="*/ 1228432 h 2821575"/>
              <a:gd name="connsiteX7" fmla="*/ 3503335 w 4149614"/>
              <a:gd name="connsiteY7" fmla="*/ 295325 h 2821575"/>
              <a:gd name="connsiteX8" fmla="*/ 2151040 w 4149614"/>
              <a:gd name="connsiteY8" fmla="*/ 34 h 2821575"/>
              <a:gd name="connsiteX0" fmla="*/ 2178546 w 4177120"/>
              <a:gd name="connsiteY0" fmla="*/ 29 h 2821570"/>
              <a:gd name="connsiteX1" fmla="*/ 295058 w 4177120"/>
              <a:gd name="connsiteY1" fmla="*/ 288504 h 2821570"/>
              <a:gd name="connsiteX2" fmla="*/ 22643 w 4177120"/>
              <a:gd name="connsiteY2" fmla="*/ 1557325 h 2821570"/>
              <a:gd name="connsiteX3" fmla="*/ 304680 w 4177120"/>
              <a:gd name="connsiteY3" fmla="*/ 2635880 h 2821570"/>
              <a:gd name="connsiteX4" fmla="*/ 2171208 w 4177120"/>
              <a:gd name="connsiteY4" fmla="*/ 2680431 h 2821570"/>
              <a:gd name="connsiteX5" fmla="*/ 3800442 w 4177120"/>
              <a:gd name="connsiteY5" fmla="*/ 2720843 h 2821570"/>
              <a:gd name="connsiteX6" fmla="*/ 4165475 w 4177120"/>
              <a:gd name="connsiteY6" fmla="*/ 1228427 h 2821570"/>
              <a:gd name="connsiteX7" fmla="*/ 3530841 w 4177120"/>
              <a:gd name="connsiteY7" fmla="*/ 295320 h 2821570"/>
              <a:gd name="connsiteX8" fmla="*/ 2178546 w 4177120"/>
              <a:gd name="connsiteY8" fmla="*/ 29 h 2821570"/>
              <a:gd name="connsiteX0" fmla="*/ 2168259 w 4166833"/>
              <a:gd name="connsiteY0" fmla="*/ 29 h 2821570"/>
              <a:gd name="connsiteX1" fmla="*/ 284771 w 4166833"/>
              <a:gd name="connsiteY1" fmla="*/ 288504 h 2821570"/>
              <a:gd name="connsiteX2" fmla="*/ 12356 w 4166833"/>
              <a:gd name="connsiteY2" fmla="*/ 1557325 h 2821570"/>
              <a:gd name="connsiteX3" fmla="*/ 294393 w 4166833"/>
              <a:gd name="connsiteY3" fmla="*/ 2635880 h 2821570"/>
              <a:gd name="connsiteX4" fmla="*/ 2160921 w 4166833"/>
              <a:gd name="connsiteY4" fmla="*/ 2680431 h 2821570"/>
              <a:gd name="connsiteX5" fmla="*/ 3790155 w 4166833"/>
              <a:gd name="connsiteY5" fmla="*/ 2720843 h 2821570"/>
              <a:gd name="connsiteX6" fmla="*/ 4155188 w 4166833"/>
              <a:gd name="connsiteY6" fmla="*/ 1228427 h 2821570"/>
              <a:gd name="connsiteX7" fmla="*/ 3520554 w 4166833"/>
              <a:gd name="connsiteY7" fmla="*/ 295320 h 2821570"/>
              <a:gd name="connsiteX8" fmla="*/ 2168259 w 4166833"/>
              <a:gd name="connsiteY8" fmla="*/ 29 h 2821570"/>
              <a:gd name="connsiteX0" fmla="*/ 2170963 w 4169537"/>
              <a:gd name="connsiteY0" fmla="*/ 29 h 2821570"/>
              <a:gd name="connsiteX1" fmla="*/ 287475 w 4169537"/>
              <a:gd name="connsiteY1" fmla="*/ 288504 h 2821570"/>
              <a:gd name="connsiteX2" fmla="*/ 15060 w 4169537"/>
              <a:gd name="connsiteY2" fmla="*/ 1557325 h 2821570"/>
              <a:gd name="connsiteX3" fmla="*/ 297097 w 4169537"/>
              <a:gd name="connsiteY3" fmla="*/ 2635880 h 2821570"/>
              <a:gd name="connsiteX4" fmla="*/ 2163625 w 4169537"/>
              <a:gd name="connsiteY4" fmla="*/ 2680431 h 2821570"/>
              <a:gd name="connsiteX5" fmla="*/ 3792859 w 4169537"/>
              <a:gd name="connsiteY5" fmla="*/ 2720843 h 2821570"/>
              <a:gd name="connsiteX6" fmla="*/ 4157892 w 4169537"/>
              <a:gd name="connsiteY6" fmla="*/ 1228427 h 2821570"/>
              <a:gd name="connsiteX7" fmla="*/ 3523258 w 4169537"/>
              <a:gd name="connsiteY7" fmla="*/ 295320 h 2821570"/>
              <a:gd name="connsiteX8" fmla="*/ 2170963 w 4169537"/>
              <a:gd name="connsiteY8" fmla="*/ 29 h 2821570"/>
              <a:gd name="connsiteX0" fmla="*/ 2177189 w 4175763"/>
              <a:gd name="connsiteY0" fmla="*/ 1716 h 2823257"/>
              <a:gd name="connsiteX1" fmla="*/ 263090 w 4175763"/>
              <a:gd name="connsiteY1" fmla="*/ 255794 h 2823257"/>
              <a:gd name="connsiteX2" fmla="*/ 21286 w 4175763"/>
              <a:gd name="connsiteY2" fmla="*/ 1559012 h 2823257"/>
              <a:gd name="connsiteX3" fmla="*/ 303323 w 4175763"/>
              <a:gd name="connsiteY3" fmla="*/ 2637567 h 2823257"/>
              <a:gd name="connsiteX4" fmla="*/ 2169851 w 4175763"/>
              <a:gd name="connsiteY4" fmla="*/ 2682118 h 2823257"/>
              <a:gd name="connsiteX5" fmla="*/ 3799085 w 4175763"/>
              <a:gd name="connsiteY5" fmla="*/ 2722530 h 2823257"/>
              <a:gd name="connsiteX6" fmla="*/ 4164118 w 4175763"/>
              <a:gd name="connsiteY6" fmla="*/ 1230114 h 2823257"/>
              <a:gd name="connsiteX7" fmla="*/ 3529484 w 4175763"/>
              <a:gd name="connsiteY7" fmla="*/ 297007 h 2823257"/>
              <a:gd name="connsiteX8" fmla="*/ 2177189 w 4175763"/>
              <a:gd name="connsiteY8" fmla="*/ 1716 h 2823257"/>
              <a:gd name="connsiteX0" fmla="*/ 2177189 w 4078037"/>
              <a:gd name="connsiteY0" fmla="*/ 1716 h 2833408"/>
              <a:gd name="connsiteX1" fmla="*/ 263090 w 4078037"/>
              <a:gd name="connsiteY1" fmla="*/ 255794 h 2833408"/>
              <a:gd name="connsiteX2" fmla="*/ 21286 w 4078037"/>
              <a:gd name="connsiteY2" fmla="*/ 1559012 h 2833408"/>
              <a:gd name="connsiteX3" fmla="*/ 303323 w 4078037"/>
              <a:gd name="connsiteY3" fmla="*/ 2637567 h 2833408"/>
              <a:gd name="connsiteX4" fmla="*/ 2169851 w 4078037"/>
              <a:gd name="connsiteY4" fmla="*/ 2682118 h 2833408"/>
              <a:gd name="connsiteX5" fmla="*/ 3799085 w 4078037"/>
              <a:gd name="connsiteY5" fmla="*/ 2722530 h 2833408"/>
              <a:gd name="connsiteX6" fmla="*/ 4053917 w 4078037"/>
              <a:gd name="connsiteY6" fmla="*/ 1092526 h 2833408"/>
              <a:gd name="connsiteX7" fmla="*/ 3529484 w 4078037"/>
              <a:gd name="connsiteY7" fmla="*/ 297007 h 2833408"/>
              <a:gd name="connsiteX8" fmla="*/ 2177189 w 4078037"/>
              <a:gd name="connsiteY8" fmla="*/ 1716 h 2833408"/>
              <a:gd name="connsiteX0" fmla="*/ 2177189 w 4078037"/>
              <a:gd name="connsiteY0" fmla="*/ 1716 h 2833408"/>
              <a:gd name="connsiteX1" fmla="*/ 263090 w 4078037"/>
              <a:gd name="connsiteY1" fmla="*/ 255794 h 2833408"/>
              <a:gd name="connsiteX2" fmla="*/ 21286 w 4078037"/>
              <a:gd name="connsiteY2" fmla="*/ 1559012 h 2833408"/>
              <a:gd name="connsiteX3" fmla="*/ 303323 w 4078037"/>
              <a:gd name="connsiteY3" fmla="*/ 2637567 h 2833408"/>
              <a:gd name="connsiteX4" fmla="*/ 2169851 w 4078037"/>
              <a:gd name="connsiteY4" fmla="*/ 2682118 h 2833408"/>
              <a:gd name="connsiteX5" fmla="*/ 3799085 w 4078037"/>
              <a:gd name="connsiteY5" fmla="*/ 2722530 h 2833408"/>
              <a:gd name="connsiteX6" fmla="*/ 4053917 w 4078037"/>
              <a:gd name="connsiteY6" fmla="*/ 1092526 h 2833408"/>
              <a:gd name="connsiteX7" fmla="*/ 3529484 w 4078037"/>
              <a:gd name="connsiteY7" fmla="*/ 297007 h 2833408"/>
              <a:gd name="connsiteX8" fmla="*/ 2177189 w 4078037"/>
              <a:gd name="connsiteY8" fmla="*/ 1716 h 2833408"/>
              <a:gd name="connsiteX0" fmla="*/ 2177189 w 4078037"/>
              <a:gd name="connsiteY0" fmla="*/ 1259 h 2832951"/>
              <a:gd name="connsiteX1" fmla="*/ 263090 w 4078037"/>
              <a:gd name="connsiteY1" fmla="*/ 255337 h 2832951"/>
              <a:gd name="connsiteX2" fmla="*/ 21286 w 4078037"/>
              <a:gd name="connsiteY2" fmla="*/ 1558555 h 2832951"/>
              <a:gd name="connsiteX3" fmla="*/ 303323 w 4078037"/>
              <a:gd name="connsiteY3" fmla="*/ 2637110 h 2832951"/>
              <a:gd name="connsiteX4" fmla="*/ 2169851 w 4078037"/>
              <a:gd name="connsiteY4" fmla="*/ 2681661 h 2832951"/>
              <a:gd name="connsiteX5" fmla="*/ 3799085 w 4078037"/>
              <a:gd name="connsiteY5" fmla="*/ 2722073 h 2832951"/>
              <a:gd name="connsiteX6" fmla="*/ 4053917 w 4078037"/>
              <a:gd name="connsiteY6" fmla="*/ 1092069 h 2832951"/>
              <a:gd name="connsiteX7" fmla="*/ 3431528 w 4078037"/>
              <a:gd name="connsiteY7" fmla="*/ 204825 h 2832951"/>
              <a:gd name="connsiteX8" fmla="*/ 2177189 w 4078037"/>
              <a:gd name="connsiteY8" fmla="*/ 1259 h 2832951"/>
              <a:gd name="connsiteX0" fmla="*/ 2177189 w 4078037"/>
              <a:gd name="connsiteY0" fmla="*/ 559 h 2832251"/>
              <a:gd name="connsiteX1" fmla="*/ 263090 w 4078037"/>
              <a:gd name="connsiteY1" fmla="*/ 254637 h 2832251"/>
              <a:gd name="connsiteX2" fmla="*/ 21286 w 4078037"/>
              <a:gd name="connsiteY2" fmla="*/ 1557855 h 2832251"/>
              <a:gd name="connsiteX3" fmla="*/ 303323 w 4078037"/>
              <a:gd name="connsiteY3" fmla="*/ 2636410 h 2832251"/>
              <a:gd name="connsiteX4" fmla="*/ 2169851 w 4078037"/>
              <a:gd name="connsiteY4" fmla="*/ 2680961 h 2832251"/>
              <a:gd name="connsiteX5" fmla="*/ 3799085 w 4078037"/>
              <a:gd name="connsiteY5" fmla="*/ 2721373 h 2832251"/>
              <a:gd name="connsiteX6" fmla="*/ 4053917 w 4078037"/>
              <a:gd name="connsiteY6" fmla="*/ 1091369 h 2832251"/>
              <a:gd name="connsiteX7" fmla="*/ 3431528 w 4078037"/>
              <a:gd name="connsiteY7" fmla="*/ 204125 h 2832251"/>
              <a:gd name="connsiteX8" fmla="*/ 2177189 w 4078037"/>
              <a:gd name="connsiteY8" fmla="*/ 559 h 2832251"/>
              <a:gd name="connsiteX0" fmla="*/ 2177189 w 4080834"/>
              <a:gd name="connsiteY0" fmla="*/ 559 h 2737199"/>
              <a:gd name="connsiteX1" fmla="*/ 263090 w 4080834"/>
              <a:gd name="connsiteY1" fmla="*/ 254637 h 2737199"/>
              <a:gd name="connsiteX2" fmla="*/ 21286 w 4080834"/>
              <a:gd name="connsiteY2" fmla="*/ 1557855 h 2737199"/>
              <a:gd name="connsiteX3" fmla="*/ 303323 w 4080834"/>
              <a:gd name="connsiteY3" fmla="*/ 2636410 h 2737199"/>
              <a:gd name="connsiteX4" fmla="*/ 2169851 w 4080834"/>
              <a:gd name="connsiteY4" fmla="*/ 2680961 h 2737199"/>
              <a:gd name="connsiteX5" fmla="*/ 3811330 w 4080834"/>
              <a:gd name="connsiteY5" fmla="*/ 2549388 h 2737199"/>
              <a:gd name="connsiteX6" fmla="*/ 4053917 w 4080834"/>
              <a:gd name="connsiteY6" fmla="*/ 1091369 h 2737199"/>
              <a:gd name="connsiteX7" fmla="*/ 3431528 w 4080834"/>
              <a:gd name="connsiteY7" fmla="*/ 204125 h 2737199"/>
              <a:gd name="connsiteX8" fmla="*/ 2177189 w 4080834"/>
              <a:gd name="connsiteY8" fmla="*/ 559 h 2737199"/>
              <a:gd name="connsiteX0" fmla="*/ 2177189 w 4067477"/>
              <a:gd name="connsiteY0" fmla="*/ 559 h 2740114"/>
              <a:gd name="connsiteX1" fmla="*/ 263090 w 4067477"/>
              <a:gd name="connsiteY1" fmla="*/ 254637 h 2740114"/>
              <a:gd name="connsiteX2" fmla="*/ 21286 w 4067477"/>
              <a:gd name="connsiteY2" fmla="*/ 1557855 h 2740114"/>
              <a:gd name="connsiteX3" fmla="*/ 303323 w 4067477"/>
              <a:gd name="connsiteY3" fmla="*/ 2636410 h 2740114"/>
              <a:gd name="connsiteX4" fmla="*/ 2169851 w 4067477"/>
              <a:gd name="connsiteY4" fmla="*/ 2680961 h 2740114"/>
              <a:gd name="connsiteX5" fmla="*/ 3728344 w 4067477"/>
              <a:gd name="connsiteY5" fmla="*/ 2492060 h 2740114"/>
              <a:gd name="connsiteX6" fmla="*/ 4053917 w 4067477"/>
              <a:gd name="connsiteY6" fmla="*/ 1091369 h 2740114"/>
              <a:gd name="connsiteX7" fmla="*/ 3431528 w 4067477"/>
              <a:gd name="connsiteY7" fmla="*/ 204125 h 2740114"/>
              <a:gd name="connsiteX8" fmla="*/ 2177189 w 4067477"/>
              <a:gd name="connsiteY8" fmla="*/ 559 h 2740114"/>
              <a:gd name="connsiteX0" fmla="*/ 2177189 w 4025038"/>
              <a:gd name="connsiteY0" fmla="*/ 804 h 2740359"/>
              <a:gd name="connsiteX1" fmla="*/ 263090 w 4025038"/>
              <a:gd name="connsiteY1" fmla="*/ 254882 h 2740359"/>
              <a:gd name="connsiteX2" fmla="*/ 21286 w 4025038"/>
              <a:gd name="connsiteY2" fmla="*/ 1558100 h 2740359"/>
              <a:gd name="connsiteX3" fmla="*/ 303323 w 4025038"/>
              <a:gd name="connsiteY3" fmla="*/ 2636655 h 2740359"/>
              <a:gd name="connsiteX4" fmla="*/ 2169851 w 4025038"/>
              <a:gd name="connsiteY4" fmla="*/ 2681206 h 2740359"/>
              <a:gd name="connsiteX5" fmla="*/ 3728344 w 4025038"/>
              <a:gd name="connsiteY5" fmla="*/ 2492305 h 2740359"/>
              <a:gd name="connsiteX6" fmla="*/ 4006497 w 4025038"/>
              <a:gd name="connsiteY6" fmla="*/ 931095 h 2740359"/>
              <a:gd name="connsiteX7" fmla="*/ 3431528 w 4025038"/>
              <a:gd name="connsiteY7" fmla="*/ 204370 h 2740359"/>
              <a:gd name="connsiteX8" fmla="*/ 2177189 w 4025038"/>
              <a:gd name="connsiteY8" fmla="*/ 804 h 2740359"/>
              <a:gd name="connsiteX0" fmla="*/ 2177189 w 4025038"/>
              <a:gd name="connsiteY0" fmla="*/ 804 h 2740359"/>
              <a:gd name="connsiteX1" fmla="*/ 263090 w 4025038"/>
              <a:gd name="connsiteY1" fmla="*/ 254882 h 2740359"/>
              <a:gd name="connsiteX2" fmla="*/ 21286 w 4025038"/>
              <a:gd name="connsiteY2" fmla="*/ 1558100 h 2740359"/>
              <a:gd name="connsiteX3" fmla="*/ 303323 w 4025038"/>
              <a:gd name="connsiteY3" fmla="*/ 2636655 h 2740359"/>
              <a:gd name="connsiteX4" fmla="*/ 2169851 w 4025038"/>
              <a:gd name="connsiteY4" fmla="*/ 2681206 h 2740359"/>
              <a:gd name="connsiteX5" fmla="*/ 3728344 w 4025038"/>
              <a:gd name="connsiteY5" fmla="*/ 2492305 h 2740359"/>
              <a:gd name="connsiteX6" fmla="*/ 4006497 w 4025038"/>
              <a:gd name="connsiteY6" fmla="*/ 931095 h 2740359"/>
              <a:gd name="connsiteX7" fmla="*/ 3431528 w 4025038"/>
              <a:gd name="connsiteY7" fmla="*/ 204370 h 2740359"/>
              <a:gd name="connsiteX8" fmla="*/ 2177189 w 4025038"/>
              <a:gd name="connsiteY8" fmla="*/ 804 h 2740359"/>
              <a:gd name="connsiteX0" fmla="*/ 2177189 w 4032508"/>
              <a:gd name="connsiteY0" fmla="*/ 804 h 2740359"/>
              <a:gd name="connsiteX1" fmla="*/ 263090 w 4032508"/>
              <a:gd name="connsiteY1" fmla="*/ 254882 h 2740359"/>
              <a:gd name="connsiteX2" fmla="*/ 21286 w 4032508"/>
              <a:gd name="connsiteY2" fmla="*/ 1558100 h 2740359"/>
              <a:gd name="connsiteX3" fmla="*/ 303323 w 4032508"/>
              <a:gd name="connsiteY3" fmla="*/ 2636655 h 2740359"/>
              <a:gd name="connsiteX4" fmla="*/ 2169851 w 4032508"/>
              <a:gd name="connsiteY4" fmla="*/ 2681206 h 2740359"/>
              <a:gd name="connsiteX5" fmla="*/ 3728344 w 4032508"/>
              <a:gd name="connsiteY5" fmla="*/ 2492305 h 2740359"/>
              <a:gd name="connsiteX6" fmla="*/ 4006497 w 4032508"/>
              <a:gd name="connsiteY6" fmla="*/ 931095 h 2740359"/>
              <a:gd name="connsiteX7" fmla="*/ 3431528 w 4032508"/>
              <a:gd name="connsiteY7" fmla="*/ 204370 h 2740359"/>
              <a:gd name="connsiteX8" fmla="*/ 2177189 w 4032508"/>
              <a:gd name="connsiteY8" fmla="*/ 804 h 2740359"/>
              <a:gd name="connsiteX0" fmla="*/ 2177189 w 4037594"/>
              <a:gd name="connsiteY0" fmla="*/ 804 h 2740359"/>
              <a:gd name="connsiteX1" fmla="*/ 263090 w 4037594"/>
              <a:gd name="connsiteY1" fmla="*/ 254882 h 2740359"/>
              <a:gd name="connsiteX2" fmla="*/ 21286 w 4037594"/>
              <a:gd name="connsiteY2" fmla="*/ 1558100 h 2740359"/>
              <a:gd name="connsiteX3" fmla="*/ 303323 w 4037594"/>
              <a:gd name="connsiteY3" fmla="*/ 2636655 h 2740359"/>
              <a:gd name="connsiteX4" fmla="*/ 2169851 w 4037594"/>
              <a:gd name="connsiteY4" fmla="*/ 2681206 h 2740359"/>
              <a:gd name="connsiteX5" fmla="*/ 3728344 w 4037594"/>
              <a:gd name="connsiteY5" fmla="*/ 2492305 h 2740359"/>
              <a:gd name="connsiteX6" fmla="*/ 4006497 w 4037594"/>
              <a:gd name="connsiteY6" fmla="*/ 931095 h 2740359"/>
              <a:gd name="connsiteX7" fmla="*/ 3431528 w 4037594"/>
              <a:gd name="connsiteY7" fmla="*/ 204370 h 2740359"/>
              <a:gd name="connsiteX8" fmla="*/ 2177189 w 4037594"/>
              <a:gd name="connsiteY8" fmla="*/ 804 h 2740359"/>
              <a:gd name="connsiteX0" fmla="*/ 2177189 w 4023177"/>
              <a:gd name="connsiteY0" fmla="*/ 804 h 2743371"/>
              <a:gd name="connsiteX1" fmla="*/ 263090 w 4023177"/>
              <a:gd name="connsiteY1" fmla="*/ 254882 h 2743371"/>
              <a:gd name="connsiteX2" fmla="*/ 21286 w 4023177"/>
              <a:gd name="connsiteY2" fmla="*/ 1558100 h 2743371"/>
              <a:gd name="connsiteX3" fmla="*/ 303323 w 4023177"/>
              <a:gd name="connsiteY3" fmla="*/ 2636655 h 2743371"/>
              <a:gd name="connsiteX4" fmla="*/ 2169851 w 4023177"/>
              <a:gd name="connsiteY4" fmla="*/ 2681206 h 2743371"/>
              <a:gd name="connsiteX5" fmla="*/ 3710561 w 4023177"/>
              <a:gd name="connsiteY5" fmla="*/ 2434977 h 2743371"/>
              <a:gd name="connsiteX6" fmla="*/ 4006497 w 4023177"/>
              <a:gd name="connsiteY6" fmla="*/ 931095 h 2743371"/>
              <a:gd name="connsiteX7" fmla="*/ 3431528 w 4023177"/>
              <a:gd name="connsiteY7" fmla="*/ 204370 h 2743371"/>
              <a:gd name="connsiteX8" fmla="*/ 2177189 w 4023177"/>
              <a:gd name="connsiteY8" fmla="*/ 804 h 2743371"/>
              <a:gd name="connsiteX0" fmla="*/ 2177189 w 4025029"/>
              <a:gd name="connsiteY0" fmla="*/ 804 h 2715938"/>
              <a:gd name="connsiteX1" fmla="*/ 263090 w 4025029"/>
              <a:gd name="connsiteY1" fmla="*/ 254882 h 2715938"/>
              <a:gd name="connsiteX2" fmla="*/ 21286 w 4025029"/>
              <a:gd name="connsiteY2" fmla="*/ 1558100 h 2715938"/>
              <a:gd name="connsiteX3" fmla="*/ 303323 w 4025029"/>
              <a:gd name="connsiteY3" fmla="*/ 2636655 h 2715938"/>
              <a:gd name="connsiteX4" fmla="*/ 2080937 w 4025029"/>
              <a:gd name="connsiteY4" fmla="*/ 2612413 h 2715938"/>
              <a:gd name="connsiteX5" fmla="*/ 3710561 w 4025029"/>
              <a:gd name="connsiteY5" fmla="*/ 2434977 h 2715938"/>
              <a:gd name="connsiteX6" fmla="*/ 4006497 w 4025029"/>
              <a:gd name="connsiteY6" fmla="*/ 931095 h 2715938"/>
              <a:gd name="connsiteX7" fmla="*/ 3431528 w 4025029"/>
              <a:gd name="connsiteY7" fmla="*/ 204370 h 2715938"/>
              <a:gd name="connsiteX8" fmla="*/ 2177189 w 4025029"/>
              <a:gd name="connsiteY8" fmla="*/ 804 h 2715938"/>
              <a:gd name="connsiteX0" fmla="*/ 2215348 w 4063188"/>
              <a:gd name="connsiteY0" fmla="*/ 804 h 2715938"/>
              <a:gd name="connsiteX1" fmla="*/ 224684 w 4063188"/>
              <a:gd name="connsiteY1" fmla="*/ 254883 h 2715938"/>
              <a:gd name="connsiteX2" fmla="*/ 59445 w 4063188"/>
              <a:gd name="connsiteY2" fmla="*/ 1558100 h 2715938"/>
              <a:gd name="connsiteX3" fmla="*/ 341482 w 4063188"/>
              <a:gd name="connsiteY3" fmla="*/ 2636655 h 2715938"/>
              <a:gd name="connsiteX4" fmla="*/ 2119096 w 4063188"/>
              <a:gd name="connsiteY4" fmla="*/ 2612413 h 2715938"/>
              <a:gd name="connsiteX5" fmla="*/ 3748720 w 4063188"/>
              <a:gd name="connsiteY5" fmla="*/ 2434977 h 2715938"/>
              <a:gd name="connsiteX6" fmla="*/ 4044656 w 4063188"/>
              <a:gd name="connsiteY6" fmla="*/ 931095 h 2715938"/>
              <a:gd name="connsiteX7" fmla="*/ 3469687 w 4063188"/>
              <a:gd name="connsiteY7" fmla="*/ 204370 h 2715938"/>
              <a:gd name="connsiteX8" fmla="*/ 2215348 w 4063188"/>
              <a:gd name="connsiteY8" fmla="*/ 804 h 2715938"/>
              <a:gd name="connsiteX0" fmla="*/ 2166453 w 4014293"/>
              <a:gd name="connsiteY0" fmla="*/ 804 h 2715938"/>
              <a:gd name="connsiteX1" fmla="*/ 175789 w 4014293"/>
              <a:gd name="connsiteY1" fmla="*/ 254883 h 2715938"/>
              <a:gd name="connsiteX2" fmla="*/ 10550 w 4014293"/>
              <a:gd name="connsiteY2" fmla="*/ 1558100 h 2715938"/>
              <a:gd name="connsiteX3" fmla="*/ 292587 w 4014293"/>
              <a:gd name="connsiteY3" fmla="*/ 2636655 h 2715938"/>
              <a:gd name="connsiteX4" fmla="*/ 2070201 w 4014293"/>
              <a:gd name="connsiteY4" fmla="*/ 2612413 h 2715938"/>
              <a:gd name="connsiteX5" fmla="*/ 3699825 w 4014293"/>
              <a:gd name="connsiteY5" fmla="*/ 2434977 h 2715938"/>
              <a:gd name="connsiteX6" fmla="*/ 3995761 w 4014293"/>
              <a:gd name="connsiteY6" fmla="*/ 931095 h 2715938"/>
              <a:gd name="connsiteX7" fmla="*/ 3420792 w 4014293"/>
              <a:gd name="connsiteY7" fmla="*/ 204370 h 2715938"/>
              <a:gd name="connsiteX8" fmla="*/ 2166453 w 4014293"/>
              <a:gd name="connsiteY8" fmla="*/ 804 h 2715938"/>
              <a:gd name="connsiteX0" fmla="*/ 2211472 w 4062958"/>
              <a:gd name="connsiteY0" fmla="*/ 4339 h 2646475"/>
              <a:gd name="connsiteX1" fmla="*/ 224454 w 4062958"/>
              <a:gd name="connsiteY1" fmla="*/ 185420 h 2646475"/>
              <a:gd name="connsiteX2" fmla="*/ 59215 w 4062958"/>
              <a:gd name="connsiteY2" fmla="*/ 1488637 h 2646475"/>
              <a:gd name="connsiteX3" fmla="*/ 341252 w 4062958"/>
              <a:gd name="connsiteY3" fmla="*/ 2567192 h 2646475"/>
              <a:gd name="connsiteX4" fmla="*/ 2118866 w 4062958"/>
              <a:gd name="connsiteY4" fmla="*/ 2542950 h 2646475"/>
              <a:gd name="connsiteX5" fmla="*/ 3748490 w 4062958"/>
              <a:gd name="connsiteY5" fmla="*/ 2365514 h 2646475"/>
              <a:gd name="connsiteX6" fmla="*/ 4044426 w 4062958"/>
              <a:gd name="connsiteY6" fmla="*/ 861632 h 2646475"/>
              <a:gd name="connsiteX7" fmla="*/ 3469457 w 4062958"/>
              <a:gd name="connsiteY7" fmla="*/ 134907 h 2646475"/>
              <a:gd name="connsiteX8" fmla="*/ 2211472 w 4062958"/>
              <a:gd name="connsiteY8" fmla="*/ 4339 h 2646475"/>
              <a:gd name="connsiteX0" fmla="*/ 2211472 w 4062958"/>
              <a:gd name="connsiteY0" fmla="*/ 188997 h 2831133"/>
              <a:gd name="connsiteX1" fmla="*/ 224454 w 4062958"/>
              <a:gd name="connsiteY1" fmla="*/ 370078 h 2831133"/>
              <a:gd name="connsiteX2" fmla="*/ 59215 w 4062958"/>
              <a:gd name="connsiteY2" fmla="*/ 1673295 h 2831133"/>
              <a:gd name="connsiteX3" fmla="*/ 341252 w 4062958"/>
              <a:gd name="connsiteY3" fmla="*/ 2751850 h 2831133"/>
              <a:gd name="connsiteX4" fmla="*/ 2118866 w 4062958"/>
              <a:gd name="connsiteY4" fmla="*/ 2727608 h 2831133"/>
              <a:gd name="connsiteX5" fmla="*/ 3748490 w 4062958"/>
              <a:gd name="connsiteY5" fmla="*/ 2550172 h 2831133"/>
              <a:gd name="connsiteX6" fmla="*/ 4044426 w 4062958"/>
              <a:gd name="connsiteY6" fmla="*/ 1046290 h 2831133"/>
              <a:gd name="connsiteX7" fmla="*/ 3487687 w 4062958"/>
              <a:gd name="connsiteY7" fmla="*/ 45818 h 2831133"/>
              <a:gd name="connsiteX8" fmla="*/ 2211472 w 4062958"/>
              <a:gd name="connsiteY8" fmla="*/ 188997 h 2831133"/>
              <a:gd name="connsiteX0" fmla="*/ 2198317 w 4049803"/>
              <a:gd name="connsiteY0" fmla="*/ 188997 h 2831133"/>
              <a:gd name="connsiteX1" fmla="*/ 211299 w 4049803"/>
              <a:gd name="connsiteY1" fmla="*/ 370078 h 2831133"/>
              <a:gd name="connsiteX2" fmla="*/ 46060 w 4049803"/>
              <a:gd name="connsiteY2" fmla="*/ 1673295 h 2831133"/>
              <a:gd name="connsiteX3" fmla="*/ 328097 w 4049803"/>
              <a:gd name="connsiteY3" fmla="*/ 2751850 h 2831133"/>
              <a:gd name="connsiteX4" fmla="*/ 2105711 w 4049803"/>
              <a:gd name="connsiteY4" fmla="*/ 2727608 h 2831133"/>
              <a:gd name="connsiteX5" fmla="*/ 3735335 w 4049803"/>
              <a:gd name="connsiteY5" fmla="*/ 2550172 h 2831133"/>
              <a:gd name="connsiteX6" fmla="*/ 4031271 w 4049803"/>
              <a:gd name="connsiteY6" fmla="*/ 1046290 h 2831133"/>
              <a:gd name="connsiteX7" fmla="*/ 3474532 w 4049803"/>
              <a:gd name="connsiteY7" fmla="*/ 45818 h 2831133"/>
              <a:gd name="connsiteX8" fmla="*/ 2198317 w 4049803"/>
              <a:gd name="connsiteY8" fmla="*/ 188997 h 2831133"/>
              <a:gd name="connsiteX0" fmla="*/ 2163837 w 4015323"/>
              <a:gd name="connsiteY0" fmla="*/ 188997 h 2831133"/>
              <a:gd name="connsiteX1" fmla="*/ 176819 w 4015323"/>
              <a:gd name="connsiteY1" fmla="*/ 370078 h 2831133"/>
              <a:gd name="connsiteX2" fmla="*/ 11580 w 4015323"/>
              <a:gd name="connsiteY2" fmla="*/ 1673295 h 2831133"/>
              <a:gd name="connsiteX3" fmla="*/ 293617 w 4015323"/>
              <a:gd name="connsiteY3" fmla="*/ 2751850 h 2831133"/>
              <a:gd name="connsiteX4" fmla="*/ 2071231 w 4015323"/>
              <a:gd name="connsiteY4" fmla="*/ 2727608 h 2831133"/>
              <a:gd name="connsiteX5" fmla="*/ 3700855 w 4015323"/>
              <a:gd name="connsiteY5" fmla="*/ 2550172 h 2831133"/>
              <a:gd name="connsiteX6" fmla="*/ 3996791 w 4015323"/>
              <a:gd name="connsiteY6" fmla="*/ 1046290 h 2831133"/>
              <a:gd name="connsiteX7" fmla="*/ 3440052 w 4015323"/>
              <a:gd name="connsiteY7" fmla="*/ 45818 h 2831133"/>
              <a:gd name="connsiteX8" fmla="*/ 2163837 w 4015323"/>
              <a:gd name="connsiteY8" fmla="*/ 188997 h 2831133"/>
              <a:gd name="connsiteX0" fmla="*/ 2163837 w 3886145"/>
              <a:gd name="connsiteY0" fmla="*/ 220807 h 2862943"/>
              <a:gd name="connsiteX1" fmla="*/ 176819 w 3886145"/>
              <a:gd name="connsiteY1" fmla="*/ 401888 h 2862943"/>
              <a:gd name="connsiteX2" fmla="*/ 11580 w 3886145"/>
              <a:gd name="connsiteY2" fmla="*/ 1705105 h 2862943"/>
              <a:gd name="connsiteX3" fmla="*/ 293617 w 3886145"/>
              <a:gd name="connsiteY3" fmla="*/ 2783660 h 2862943"/>
              <a:gd name="connsiteX4" fmla="*/ 2071231 w 3886145"/>
              <a:gd name="connsiteY4" fmla="*/ 2759418 h 2862943"/>
              <a:gd name="connsiteX5" fmla="*/ 3700855 w 3886145"/>
              <a:gd name="connsiteY5" fmla="*/ 2581982 h 2862943"/>
              <a:gd name="connsiteX6" fmla="*/ 3818139 w 3886145"/>
              <a:gd name="connsiteY6" fmla="*/ 1534345 h 2862943"/>
              <a:gd name="connsiteX7" fmla="*/ 3440052 w 3886145"/>
              <a:gd name="connsiteY7" fmla="*/ 77628 h 2862943"/>
              <a:gd name="connsiteX8" fmla="*/ 2163837 w 3886145"/>
              <a:gd name="connsiteY8" fmla="*/ 220807 h 2862943"/>
              <a:gd name="connsiteX0" fmla="*/ 2163837 w 3826800"/>
              <a:gd name="connsiteY0" fmla="*/ 220807 h 2859649"/>
              <a:gd name="connsiteX1" fmla="*/ 176819 w 3826800"/>
              <a:gd name="connsiteY1" fmla="*/ 401888 h 2859649"/>
              <a:gd name="connsiteX2" fmla="*/ 11580 w 3826800"/>
              <a:gd name="connsiteY2" fmla="*/ 1705105 h 2859649"/>
              <a:gd name="connsiteX3" fmla="*/ 293617 w 3826800"/>
              <a:gd name="connsiteY3" fmla="*/ 2783660 h 2859649"/>
              <a:gd name="connsiteX4" fmla="*/ 2071231 w 3826800"/>
              <a:gd name="connsiteY4" fmla="*/ 2759418 h 2859649"/>
              <a:gd name="connsiteX5" fmla="*/ 3431053 w 3826800"/>
              <a:gd name="connsiteY5" fmla="*/ 2673230 h 2859649"/>
              <a:gd name="connsiteX6" fmla="*/ 3818139 w 3826800"/>
              <a:gd name="connsiteY6" fmla="*/ 1534345 h 2859649"/>
              <a:gd name="connsiteX7" fmla="*/ 3440052 w 3826800"/>
              <a:gd name="connsiteY7" fmla="*/ 77628 h 2859649"/>
              <a:gd name="connsiteX8" fmla="*/ 2163837 w 3826800"/>
              <a:gd name="connsiteY8" fmla="*/ 220807 h 2859649"/>
              <a:gd name="connsiteX0" fmla="*/ 2163837 w 3767727"/>
              <a:gd name="connsiteY0" fmla="*/ 229889 h 2868731"/>
              <a:gd name="connsiteX1" fmla="*/ 176819 w 3767727"/>
              <a:gd name="connsiteY1" fmla="*/ 410970 h 2868731"/>
              <a:gd name="connsiteX2" fmla="*/ 11580 w 3767727"/>
              <a:gd name="connsiteY2" fmla="*/ 1714187 h 2868731"/>
              <a:gd name="connsiteX3" fmla="*/ 293617 w 3767727"/>
              <a:gd name="connsiteY3" fmla="*/ 2792742 h 2868731"/>
              <a:gd name="connsiteX4" fmla="*/ 2071231 w 3767727"/>
              <a:gd name="connsiteY4" fmla="*/ 2768500 h 2868731"/>
              <a:gd name="connsiteX5" fmla="*/ 3431053 w 3767727"/>
              <a:gd name="connsiteY5" fmla="*/ 2682312 h 2868731"/>
              <a:gd name="connsiteX6" fmla="*/ 3756158 w 3767727"/>
              <a:gd name="connsiteY6" fmla="*/ 1671174 h 2868731"/>
              <a:gd name="connsiteX7" fmla="*/ 3440052 w 3767727"/>
              <a:gd name="connsiteY7" fmla="*/ 86710 h 2868731"/>
              <a:gd name="connsiteX8" fmla="*/ 2163837 w 3767727"/>
              <a:gd name="connsiteY8" fmla="*/ 229889 h 2868731"/>
              <a:gd name="connsiteX0" fmla="*/ 2163837 w 3767727"/>
              <a:gd name="connsiteY0" fmla="*/ 229889 h 2868731"/>
              <a:gd name="connsiteX1" fmla="*/ 176819 w 3767727"/>
              <a:gd name="connsiteY1" fmla="*/ 410970 h 2868731"/>
              <a:gd name="connsiteX2" fmla="*/ 11580 w 3767727"/>
              <a:gd name="connsiteY2" fmla="*/ 1714187 h 2868731"/>
              <a:gd name="connsiteX3" fmla="*/ 293617 w 3767727"/>
              <a:gd name="connsiteY3" fmla="*/ 2792742 h 2868731"/>
              <a:gd name="connsiteX4" fmla="*/ 2071231 w 3767727"/>
              <a:gd name="connsiteY4" fmla="*/ 2768500 h 2868731"/>
              <a:gd name="connsiteX5" fmla="*/ 3431053 w 3767727"/>
              <a:gd name="connsiteY5" fmla="*/ 2682312 h 2868731"/>
              <a:gd name="connsiteX6" fmla="*/ 3756158 w 3767727"/>
              <a:gd name="connsiteY6" fmla="*/ 1671174 h 2868731"/>
              <a:gd name="connsiteX7" fmla="*/ 3440052 w 3767727"/>
              <a:gd name="connsiteY7" fmla="*/ 86710 h 2868731"/>
              <a:gd name="connsiteX8" fmla="*/ 2163837 w 3767727"/>
              <a:gd name="connsiteY8" fmla="*/ 229889 h 2868731"/>
              <a:gd name="connsiteX0" fmla="*/ 2163837 w 3756169"/>
              <a:gd name="connsiteY0" fmla="*/ 229889 h 2868731"/>
              <a:gd name="connsiteX1" fmla="*/ 176819 w 3756169"/>
              <a:gd name="connsiteY1" fmla="*/ 410970 h 2868731"/>
              <a:gd name="connsiteX2" fmla="*/ 11580 w 3756169"/>
              <a:gd name="connsiteY2" fmla="*/ 1714187 h 2868731"/>
              <a:gd name="connsiteX3" fmla="*/ 293617 w 3756169"/>
              <a:gd name="connsiteY3" fmla="*/ 2792742 h 2868731"/>
              <a:gd name="connsiteX4" fmla="*/ 2071231 w 3756169"/>
              <a:gd name="connsiteY4" fmla="*/ 2768500 h 2868731"/>
              <a:gd name="connsiteX5" fmla="*/ 3431053 w 3756169"/>
              <a:gd name="connsiteY5" fmla="*/ 2682312 h 2868731"/>
              <a:gd name="connsiteX6" fmla="*/ 3756158 w 3756169"/>
              <a:gd name="connsiteY6" fmla="*/ 1671174 h 2868731"/>
              <a:gd name="connsiteX7" fmla="*/ 3440052 w 3756169"/>
              <a:gd name="connsiteY7" fmla="*/ 86710 h 2868731"/>
              <a:gd name="connsiteX8" fmla="*/ 2163837 w 3756169"/>
              <a:gd name="connsiteY8" fmla="*/ 229889 h 2868731"/>
              <a:gd name="connsiteX0" fmla="*/ 2210093 w 3802425"/>
              <a:gd name="connsiteY0" fmla="*/ 229889 h 2875483"/>
              <a:gd name="connsiteX1" fmla="*/ 223075 w 3802425"/>
              <a:gd name="connsiteY1" fmla="*/ 410970 h 2875483"/>
              <a:gd name="connsiteX2" fmla="*/ 35960 w 3802425"/>
              <a:gd name="connsiteY2" fmla="*/ 1622939 h 2875483"/>
              <a:gd name="connsiteX3" fmla="*/ 339873 w 3802425"/>
              <a:gd name="connsiteY3" fmla="*/ 2792742 h 2875483"/>
              <a:gd name="connsiteX4" fmla="*/ 2117487 w 3802425"/>
              <a:gd name="connsiteY4" fmla="*/ 2768500 h 2875483"/>
              <a:gd name="connsiteX5" fmla="*/ 3477309 w 3802425"/>
              <a:gd name="connsiteY5" fmla="*/ 2682312 h 2875483"/>
              <a:gd name="connsiteX6" fmla="*/ 3802414 w 3802425"/>
              <a:gd name="connsiteY6" fmla="*/ 1671174 h 2875483"/>
              <a:gd name="connsiteX7" fmla="*/ 3486308 w 3802425"/>
              <a:gd name="connsiteY7" fmla="*/ 86710 h 2875483"/>
              <a:gd name="connsiteX8" fmla="*/ 2210093 w 3802425"/>
              <a:gd name="connsiteY8" fmla="*/ 229889 h 2875483"/>
              <a:gd name="connsiteX0" fmla="*/ 2182651 w 3774983"/>
              <a:gd name="connsiteY0" fmla="*/ 229889 h 2875483"/>
              <a:gd name="connsiteX1" fmla="*/ 195633 w 3774983"/>
              <a:gd name="connsiteY1" fmla="*/ 410970 h 2875483"/>
              <a:gd name="connsiteX2" fmla="*/ 8518 w 3774983"/>
              <a:gd name="connsiteY2" fmla="*/ 1622939 h 2875483"/>
              <a:gd name="connsiteX3" fmla="*/ 312431 w 3774983"/>
              <a:gd name="connsiteY3" fmla="*/ 2792742 h 2875483"/>
              <a:gd name="connsiteX4" fmla="*/ 2090045 w 3774983"/>
              <a:gd name="connsiteY4" fmla="*/ 2768500 h 2875483"/>
              <a:gd name="connsiteX5" fmla="*/ 3449867 w 3774983"/>
              <a:gd name="connsiteY5" fmla="*/ 2682312 h 2875483"/>
              <a:gd name="connsiteX6" fmla="*/ 3774972 w 3774983"/>
              <a:gd name="connsiteY6" fmla="*/ 1671174 h 2875483"/>
              <a:gd name="connsiteX7" fmla="*/ 3458866 w 3774983"/>
              <a:gd name="connsiteY7" fmla="*/ 86710 h 2875483"/>
              <a:gd name="connsiteX8" fmla="*/ 2182651 w 3774983"/>
              <a:gd name="connsiteY8" fmla="*/ 229889 h 2875483"/>
              <a:gd name="connsiteX0" fmla="*/ 2178493 w 3770825"/>
              <a:gd name="connsiteY0" fmla="*/ 229889 h 2983059"/>
              <a:gd name="connsiteX1" fmla="*/ 191475 w 3770825"/>
              <a:gd name="connsiteY1" fmla="*/ 410970 h 2983059"/>
              <a:gd name="connsiteX2" fmla="*/ 4360 w 3770825"/>
              <a:gd name="connsiteY2" fmla="*/ 1622939 h 2983059"/>
              <a:gd name="connsiteX3" fmla="*/ 348379 w 3770825"/>
              <a:gd name="connsiteY3" fmla="*/ 2920490 h 2983059"/>
              <a:gd name="connsiteX4" fmla="*/ 2085887 w 3770825"/>
              <a:gd name="connsiteY4" fmla="*/ 2768500 h 2983059"/>
              <a:gd name="connsiteX5" fmla="*/ 3445709 w 3770825"/>
              <a:gd name="connsiteY5" fmla="*/ 2682312 h 2983059"/>
              <a:gd name="connsiteX6" fmla="*/ 3770814 w 3770825"/>
              <a:gd name="connsiteY6" fmla="*/ 1671174 h 2983059"/>
              <a:gd name="connsiteX7" fmla="*/ 3454708 w 3770825"/>
              <a:gd name="connsiteY7" fmla="*/ 86710 h 2983059"/>
              <a:gd name="connsiteX8" fmla="*/ 2178493 w 3770825"/>
              <a:gd name="connsiteY8" fmla="*/ 229889 h 2983059"/>
              <a:gd name="connsiteX0" fmla="*/ 2181795 w 3774127"/>
              <a:gd name="connsiteY0" fmla="*/ 229891 h 2983061"/>
              <a:gd name="connsiteX1" fmla="*/ 194777 w 3774127"/>
              <a:gd name="connsiteY1" fmla="*/ 410972 h 2983061"/>
              <a:gd name="connsiteX2" fmla="*/ 7662 w 3774127"/>
              <a:gd name="connsiteY2" fmla="*/ 1622941 h 2983061"/>
              <a:gd name="connsiteX3" fmla="*/ 351681 w 3774127"/>
              <a:gd name="connsiteY3" fmla="*/ 2920492 h 2983061"/>
              <a:gd name="connsiteX4" fmla="*/ 2089189 w 3774127"/>
              <a:gd name="connsiteY4" fmla="*/ 2768502 h 2983061"/>
              <a:gd name="connsiteX5" fmla="*/ 3449011 w 3774127"/>
              <a:gd name="connsiteY5" fmla="*/ 2682314 h 2983061"/>
              <a:gd name="connsiteX6" fmla="*/ 3774116 w 3774127"/>
              <a:gd name="connsiteY6" fmla="*/ 1671176 h 2983061"/>
              <a:gd name="connsiteX7" fmla="*/ 3458010 w 3774127"/>
              <a:gd name="connsiteY7" fmla="*/ 86712 h 2983061"/>
              <a:gd name="connsiteX8" fmla="*/ 2181795 w 3774127"/>
              <a:gd name="connsiteY8" fmla="*/ 229891 h 2983061"/>
              <a:gd name="connsiteX0" fmla="*/ 2178916 w 3771248"/>
              <a:gd name="connsiteY0" fmla="*/ 237475 h 2990645"/>
              <a:gd name="connsiteX1" fmla="*/ 214219 w 3771248"/>
              <a:gd name="connsiteY1" fmla="*/ 216309 h 2990645"/>
              <a:gd name="connsiteX2" fmla="*/ 4783 w 3771248"/>
              <a:gd name="connsiteY2" fmla="*/ 1630525 h 2990645"/>
              <a:gd name="connsiteX3" fmla="*/ 348802 w 3771248"/>
              <a:gd name="connsiteY3" fmla="*/ 2928076 h 2990645"/>
              <a:gd name="connsiteX4" fmla="*/ 2086310 w 3771248"/>
              <a:gd name="connsiteY4" fmla="*/ 2776086 h 2990645"/>
              <a:gd name="connsiteX5" fmla="*/ 3446132 w 3771248"/>
              <a:gd name="connsiteY5" fmla="*/ 2689898 h 2990645"/>
              <a:gd name="connsiteX6" fmla="*/ 3771237 w 3771248"/>
              <a:gd name="connsiteY6" fmla="*/ 1678760 h 2990645"/>
              <a:gd name="connsiteX7" fmla="*/ 3455131 w 3771248"/>
              <a:gd name="connsiteY7" fmla="*/ 94296 h 2990645"/>
              <a:gd name="connsiteX8" fmla="*/ 2178916 w 3771248"/>
              <a:gd name="connsiteY8" fmla="*/ 237475 h 2990645"/>
              <a:gd name="connsiteX0" fmla="*/ 2178183 w 3770515"/>
              <a:gd name="connsiteY0" fmla="*/ 227617 h 2980787"/>
              <a:gd name="connsiteX1" fmla="*/ 220927 w 3770515"/>
              <a:gd name="connsiteY1" fmla="*/ 316765 h 2980787"/>
              <a:gd name="connsiteX2" fmla="*/ 4050 w 3770515"/>
              <a:gd name="connsiteY2" fmla="*/ 1620667 h 2980787"/>
              <a:gd name="connsiteX3" fmla="*/ 348069 w 3770515"/>
              <a:gd name="connsiteY3" fmla="*/ 2918218 h 2980787"/>
              <a:gd name="connsiteX4" fmla="*/ 2085577 w 3770515"/>
              <a:gd name="connsiteY4" fmla="*/ 2766228 h 2980787"/>
              <a:gd name="connsiteX5" fmla="*/ 3445399 w 3770515"/>
              <a:gd name="connsiteY5" fmla="*/ 2680040 h 2980787"/>
              <a:gd name="connsiteX6" fmla="*/ 3770504 w 3770515"/>
              <a:gd name="connsiteY6" fmla="*/ 1668902 h 2980787"/>
              <a:gd name="connsiteX7" fmla="*/ 3454398 w 3770515"/>
              <a:gd name="connsiteY7" fmla="*/ 84438 h 2980787"/>
              <a:gd name="connsiteX8" fmla="*/ 2178183 w 3770515"/>
              <a:gd name="connsiteY8" fmla="*/ 227617 h 2980787"/>
              <a:gd name="connsiteX0" fmla="*/ 2178183 w 3852353"/>
              <a:gd name="connsiteY0" fmla="*/ 227617 h 2980787"/>
              <a:gd name="connsiteX1" fmla="*/ 220927 w 3852353"/>
              <a:gd name="connsiteY1" fmla="*/ 316765 h 2980787"/>
              <a:gd name="connsiteX2" fmla="*/ 4050 w 3852353"/>
              <a:gd name="connsiteY2" fmla="*/ 1620667 h 2980787"/>
              <a:gd name="connsiteX3" fmla="*/ 348069 w 3852353"/>
              <a:gd name="connsiteY3" fmla="*/ 2918218 h 2980787"/>
              <a:gd name="connsiteX4" fmla="*/ 2085577 w 3852353"/>
              <a:gd name="connsiteY4" fmla="*/ 2766228 h 2980787"/>
              <a:gd name="connsiteX5" fmla="*/ 3445399 w 3852353"/>
              <a:gd name="connsiteY5" fmla="*/ 2680040 h 2980787"/>
              <a:gd name="connsiteX6" fmla="*/ 3852349 w 3852353"/>
              <a:gd name="connsiteY6" fmla="*/ 1668902 h 2980787"/>
              <a:gd name="connsiteX7" fmla="*/ 3454398 w 3852353"/>
              <a:gd name="connsiteY7" fmla="*/ 84438 h 2980787"/>
              <a:gd name="connsiteX8" fmla="*/ 2178183 w 3852353"/>
              <a:gd name="connsiteY8" fmla="*/ 227617 h 2980787"/>
              <a:gd name="connsiteX0" fmla="*/ 2178183 w 3852349"/>
              <a:gd name="connsiteY0" fmla="*/ 227617 h 2980787"/>
              <a:gd name="connsiteX1" fmla="*/ 220927 w 3852349"/>
              <a:gd name="connsiteY1" fmla="*/ 316765 h 2980787"/>
              <a:gd name="connsiteX2" fmla="*/ 4050 w 3852349"/>
              <a:gd name="connsiteY2" fmla="*/ 1620667 h 2980787"/>
              <a:gd name="connsiteX3" fmla="*/ 348069 w 3852349"/>
              <a:gd name="connsiteY3" fmla="*/ 2918218 h 2980787"/>
              <a:gd name="connsiteX4" fmla="*/ 2085577 w 3852349"/>
              <a:gd name="connsiteY4" fmla="*/ 2766228 h 2980787"/>
              <a:gd name="connsiteX5" fmla="*/ 3445399 w 3852349"/>
              <a:gd name="connsiteY5" fmla="*/ 2680040 h 2980787"/>
              <a:gd name="connsiteX6" fmla="*/ 3852349 w 3852349"/>
              <a:gd name="connsiteY6" fmla="*/ 1668902 h 2980787"/>
              <a:gd name="connsiteX7" fmla="*/ 3454398 w 3852349"/>
              <a:gd name="connsiteY7" fmla="*/ 84438 h 2980787"/>
              <a:gd name="connsiteX8" fmla="*/ 2178183 w 3852349"/>
              <a:gd name="connsiteY8" fmla="*/ 227617 h 2980787"/>
              <a:gd name="connsiteX0" fmla="*/ 2178183 w 3873364"/>
              <a:gd name="connsiteY0" fmla="*/ 227617 h 2980787"/>
              <a:gd name="connsiteX1" fmla="*/ 220927 w 3873364"/>
              <a:gd name="connsiteY1" fmla="*/ 316765 h 2980787"/>
              <a:gd name="connsiteX2" fmla="*/ 4050 w 3873364"/>
              <a:gd name="connsiteY2" fmla="*/ 1620667 h 2980787"/>
              <a:gd name="connsiteX3" fmla="*/ 348069 w 3873364"/>
              <a:gd name="connsiteY3" fmla="*/ 2918218 h 2980787"/>
              <a:gd name="connsiteX4" fmla="*/ 2085577 w 3873364"/>
              <a:gd name="connsiteY4" fmla="*/ 2766228 h 2980787"/>
              <a:gd name="connsiteX5" fmla="*/ 3445399 w 3873364"/>
              <a:gd name="connsiteY5" fmla="*/ 2680040 h 2980787"/>
              <a:gd name="connsiteX6" fmla="*/ 3852349 w 3873364"/>
              <a:gd name="connsiteY6" fmla="*/ 1668902 h 2980787"/>
              <a:gd name="connsiteX7" fmla="*/ 3454398 w 3873364"/>
              <a:gd name="connsiteY7" fmla="*/ 84438 h 2980787"/>
              <a:gd name="connsiteX8" fmla="*/ 2178183 w 3873364"/>
              <a:gd name="connsiteY8" fmla="*/ 227617 h 2980787"/>
              <a:gd name="connsiteX0" fmla="*/ 2178183 w 3958394"/>
              <a:gd name="connsiteY0" fmla="*/ 221530 h 2974700"/>
              <a:gd name="connsiteX1" fmla="*/ 220927 w 3958394"/>
              <a:gd name="connsiteY1" fmla="*/ 310678 h 2974700"/>
              <a:gd name="connsiteX2" fmla="*/ 4050 w 3958394"/>
              <a:gd name="connsiteY2" fmla="*/ 1614580 h 2974700"/>
              <a:gd name="connsiteX3" fmla="*/ 348069 w 3958394"/>
              <a:gd name="connsiteY3" fmla="*/ 2912131 h 2974700"/>
              <a:gd name="connsiteX4" fmla="*/ 2085577 w 3958394"/>
              <a:gd name="connsiteY4" fmla="*/ 2760141 h 2974700"/>
              <a:gd name="connsiteX5" fmla="*/ 3445399 w 3958394"/>
              <a:gd name="connsiteY5" fmla="*/ 2673953 h 2974700"/>
              <a:gd name="connsiteX6" fmla="*/ 3941635 w 3958394"/>
              <a:gd name="connsiteY6" fmla="*/ 1576568 h 2974700"/>
              <a:gd name="connsiteX7" fmla="*/ 3454398 w 3958394"/>
              <a:gd name="connsiteY7" fmla="*/ 78351 h 2974700"/>
              <a:gd name="connsiteX8" fmla="*/ 2178183 w 3958394"/>
              <a:gd name="connsiteY8" fmla="*/ 221530 h 2974700"/>
              <a:gd name="connsiteX0" fmla="*/ 2178183 w 3943339"/>
              <a:gd name="connsiteY0" fmla="*/ 221530 h 2974700"/>
              <a:gd name="connsiteX1" fmla="*/ 220927 w 3943339"/>
              <a:gd name="connsiteY1" fmla="*/ 310678 h 2974700"/>
              <a:gd name="connsiteX2" fmla="*/ 4050 w 3943339"/>
              <a:gd name="connsiteY2" fmla="*/ 1614580 h 2974700"/>
              <a:gd name="connsiteX3" fmla="*/ 348069 w 3943339"/>
              <a:gd name="connsiteY3" fmla="*/ 2912131 h 2974700"/>
              <a:gd name="connsiteX4" fmla="*/ 2085577 w 3943339"/>
              <a:gd name="connsiteY4" fmla="*/ 2760141 h 2974700"/>
              <a:gd name="connsiteX5" fmla="*/ 3445399 w 3943339"/>
              <a:gd name="connsiteY5" fmla="*/ 2673953 h 2974700"/>
              <a:gd name="connsiteX6" fmla="*/ 3941635 w 3943339"/>
              <a:gd name="connsiteY6" fmla="*/ 1576568 h 2974700"/>
              <a:gd name="connsiteX7" fmla="*/ 3454398 w 3943339"/>
              <a:gd name="connsiteY7" fmla="*/ 78351 h 2974700"/>
              <a:gd name="connsiteX8" fmla="*/ 2178183 w 3943339"/>
              <a:gd name="connsiteY8" fmla="*/ 221530 h 2974700"/>
              <a:gd name="csX0" fmla="*/ 2178183 w 3943339"/>
              <a:gd name="csY0" fmla="*/ 221530 h 2971842"/>
              <a:gd name="csX1" fmla="*/ 220927 w 3943339"/>
              <a:gd name="csY1" fmla="*/ 310678 h 2971842"/>
              <a:gd name="csX2" fmla="*/ 4050 w 3943339"/>
              <a:gd name="csY2" fmla="*/ 1614580 h 2971842"/>
              <a:gd name="csX3" fmla="*/ 348069 w 3943339"/>
              <a:gd name="csY3" fmla="*/ 2912131 h 2971842"/>
              <a:gd name="csX4" fmla="*/ 2085577 w 3943339"/>
              <a:gd name="csY4" fmla="*/ 2760141 h 2971842"/>
              <a:gd name="csX5" fmla="*/ 3487542 w 3943339"/>
              <a:gd name="csY5" fmla="*/ 2813981 h 2971842"/>
              <a:gd name="csX6" fmla="*/ 3941635 w 3943339"/>
              <a:gd name="csY6" fmla="*/ 1576568 h 2971842"/>
              <a:gd name="csX7" fmla="*/ 3454398 w 3943339"/>
              <a:gd name="csY7" fmla="*/ 78351 h 2971842"/>
              <a:gd name="csX8" fmla="*/ 2178183 w 3943339"/>
              <a:gd name="csY8" fmla="*/ 221530 h 2971842"/>
              <a:gd name="csX0" fmla="*/ 2177675 w 3942831"/>
              <a:gd name="csY0" fmla="*/ 221530 h 2971840"/>
              <a:gd name="csX1" fmla="*/ 220419 w 3942831"/>
              <a:gd name="csY1" fmla="*/ 310678 h 2971840"/>
              <a:gd name="csX2" fmla="*/ 3542 w 3942831"/>
              <a:gd name="csY2" fmla="*/ 1614580 h 2971840"/>
              <a:gd name="csX3" fmla="*/ 347561 w 3942831"/>
              <a:gd name="csY3" fmla="*/ 2912131 h 2971840"/>
              <a:gd name="csX4" fmla="*/ 2085069 w 3942831"/>
              <a:gd name="csY4" fmla="*/ 2760141 h 2971840"/>
              <a:gd name="csX5" fmla="*/ 3487034 w 3942831"/>
              <a:gd name="csY5" fmla="*/ 2813981 h 2971840"/>
              <a:gd name="csX6" fmla="*/ 3941127 w 3942831"/>
              <a:gd name="csY6" fmla="*/ 1576568 h 2971840"/>
              <a:gd name="csX7" fmla="*/ 3453890 w 3942831"/>
              <a:gd name="csY7" fmla="*/ 78351 h 2971840"/>
              <a:gd name="csX8" fmla="*/ 2177675 w 3942831"/>
              <a:gd name="csY8" fmla="*/ 221530 h 2971840"/>
              <a:gd name="csX0" fmla="*/ 2180152 w 3945308"/>
              <a:gd name="csY0" fmla="*/ 221530 h 2971842"/>
              <a:gd name="csX1" fmla="*/ 222896 w 3945308"/>
              <a:gd name="csY1" fmla="*/ 310678 h 2971842"/>
              <a:gd name="csX2" fmla="*/ 6019 w 3945308"/>
              <a:gd name="csY2" fmla="*/ 1614580 h 2971842"/>
              <a:gd name="csX3" fmla="*/ 350038 w 3945308"/>
              <a:gd name="csY3" fmla="*/ 2912131 h 2971842"/>
              <a:gd name="csX4" fmla="*/ 2087546 w 3945308"/>
              <a:gd name="csY4" fmla="*/ 2760141 h 2971842"/>
              <a:gd name="csX5" fmla="*/ 3489511 w 3945308"/>
              <a:gd name="csY5" fmla="*/ 2813981 h 2971842"/>
              <a:gd name="csX6" fmla="*/ 3943604 w 3945308"/>
              <a:gd name="csY6" fmla="*/ 1576568 h 2971842"/>
              <a:gd name="csX7" fmla="*/ 3456367 w 3945308"/>
              <a:gd name="csY7" fmla="*/ 78351 h 2971842"/>
              <a:gd name="csX8" fmla="*/ 2180152 w 3945308"/>
              <a:gd name="csY8" fmla="*/ 221530 h 29718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945308" h="2971842">
                <a:moveTo>
                  <a:pt x="2180152" y="221530"/>
                </a:moveTo>
                <a:cubicBezTo>
                  <a:pt x="1641240" y="260251"/>
                  <a:pt x="434612" y="-31439"/>
                  <a:pt x="222896" y="310678"/>
                </a:cubicBezTo>
                <a:cubicBezTo>
                  <a:pt x="11180" y="652795"/>
                  <a:pt x="-15171" y="1181005"/>
                  <a:pt x="6019" y="1614580"/>
                </a:cubicBezTo>
                <a:cubicBezTo>
                  <a:pt x="27209" y="2048155"/>
                  <a:pt x="3117" y="2721204"/>
                  <a:pt x="350038" y="2912131"/>
                </a:cubicBezTo>
                <a:cubicBezTo>
                  <a:pt x="696959" y="3103058"/>
                  <a:pt x="1564301" y="2776499"/>
                  <a:pt x="2087546" y="2760141"/>
                </a:cubicBezTo>
                <a:cubicBezTo>
                  <a:pt x="2610791" y="2743783"/>
                  <a:pt x="3180168" y="3011243"/>
                  <a:pt x="3489511" y="2813981"/>
                </a:cubicBezTo>
                <a:cubicBezTo>
                  <a:pt x="3798854" y="2616719"/>
                  <a:pt x="3920392" y="2341832"/>
                  <a:pt x="3943604" y="1576568"/>
                </a:cubicBezTo>
                <a:cubicBezTo>
                  <a:pt x="3966816" y="811304"/>
                  <a:pt x="3750276" y="304191"/>
                  <a:pt x="3456367" y="78351"/>
                </a:cubicBezTo>
                <a:cubicBezTo>
                  <a:pt x="3162458" y="-147489"/>
                  <a:pt x="2719064" y="182809"/>
                  <a:pt x="2180152" y="22153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0" rIns="360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0" cap="none" spc="0" normalizeH="0" baseline="0" noProof="0" dirty="0">
              <a:ln>
                <a:noFill/>
              </a:ln>
              <a:solidFill>
                <a:srgbClr val="000000"/>
              </a:solidFill>
              <a:effectLst/>
              <a:uLnTx/>
              <a:uFillTx/>
              <a:latin typeface="+mj-lt"/>
              <a:ea typeface="Tahoma" panose="020F0502020204030204" pitchFamily="34" charset="0"/>
              <a:cs typeface="Tahoma" panose="020F0502020204030204" pitchFamily="34" charset="0"/>
              <a:sym typeface="Arial"/>
            </a:endParaRPr>
          </a:p>
        </p:txBody>
      </p:sp>
      <p:sp>
        <p:nvSpPr>
          <p:cNvPr id="2" name="Frihandsfigur: Form 1">
            <a:extLst>
              <a:ext uri="{FF2B5EF4-FFF2-40B4-BE49-F238E27FC236}">
                <a16:creationId xmlns:a16="http://schemas.microsoft.com/office/drawing/2014/main" id="{1B235502-8D86-8BF4-467B-47A62E18992C}"/>
              </a:ext>
            </a:extLst>
          </p:cNvPr>
          <p:cNvSpPr/>
          <p:nvPr/>
        </p:nvSpPr>
        <p:spPr>
          <a:xfrm>
            <a:off x="754182" y="626441"/>
            <a:ext cx="3155880" cy="1133974"/>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42813"/>
              <a:gd name="connsiteY0" fmla="*/ 52749 h 2676838"/>
              <a:gd name="connsiteX1" fmla="*/ 487794 w 4742813"/>
              <a:gd name="connsiteY1" fmla="*/ 273554 h 2676838"/>
              <a:gd name="connsiteX2" fmla="*/ 114 w 4742813"/>
              <a:gd name="connsiteY2" fmla="*/ 1623824 h 2676838"/>
              <a:gd name="connsiteX3" fmla="*/ 518274 w 4742813"/>
              <a:gd name="connsiteY3" fmla="*/ 2526175 h 2676838"/>
              <a:gd name="connsiteX4" fmla="*/ 2514714 w 4742813"/>
              <a:gd name="connsiteY4" fmla="*/ 2492504 h 2676838"/>
              <a:gd name="connsiteX5" fmla="*/ 4419714 w 4742813"/>
              <a:gd name="connsiteY5" fmla="*/ 2631851 h 2676838"/>
              <a:gd name="connsiteX6" fmla="*/ 4732134 w 4742813"/>
              <a:gd name="connsiteY6" fmla="*/ 1592430 h 2676838"/>
              <a:gd name="connsiteX7" fmla="*/ 3967221 w 4742813"/>
              <a:gd name="connsiteY7" fmla="*/ 155180 h 2676838"/>
              <a:gd name="connsiteX8" fmla="*/ 1966074 w 4742813"/>
              <a:gd name="connsiteY8" fmla="*/ 52749 h 2676838"/>
              <a:gd name="connsiteX0" fmla="*/ 1966074 w 4565430"/>
              <a:gd name="connsiteY0" fmla="*/ 21271 h 2681247"/>
              <a:gd name="connsiteX1" fmla="*/ 487794 w 4565430"/>
              <a:gd name="connsiteY1" fmla="*/ 242076 h 2681247"/>
              <a:gd name="connsiteX2" fmla="*/ 114 w 4565430"/>
              <a:gd name="connsiteY2" fmla="*/ 1592346 h 2681247"/>
              <a:gd name="connsiteX3" fmla="*/ 518274 w 4565430"/>
              <a:gd name="connsiteY3" fmla="*/ 2494697 h 2681247"/>
              <a:gd name="connsiteX4" fmla="*/ 2514714 w 4565430"/>
              <a:gd name="connsiteY4" fmla="*/ 2461026 h 2681247"/>
              <a:gd name="connsiteX5" fmla="*/ 4419714 w 4565430"/>
              <a:gd name="connsiteY5" fmla="*/ 2600373 h 2681247"/>
              <a:gd name="connsiteX6" fmla="*/ 4421360 w 4565430"/>
              <a:gd name="connsiteY6" fmla="*/ 1036507 h 2681247"/>
              <a:gd name="connsiteX7" fmla="*/ 3967221 w 4565430"/>
              <a:gd name="connsiteY7" fmla="*/ 123702 h 2681247"/>
              <a:gd name="connsiteX8" fmla="*/ 1966074 w 4565430"/>
              <a:gd name="connsiteY8" fmla="*/ 21271 h 2681247"/>
              <a:gd name="connsiteX0" fmla="*/ 1966074 w 4565430"/>
              <a:gd name="connsiteY0" fmla="*/ 21271 h 2681249"/>
              <a:gd name="connsiteX1" fmla="*/ 487794 w 4565430"/>
              <a:gd name="connsiteY1" fmla="*/ 242076 h 2681249"/>
              <a:gd name="connsiteX2" fmla="*/ 114 w 4565430"/>
              <a:gd name="connsiteY2" fmla="*/ 1592346 h 2681249"/>
              <a:gd name="connsiteX3" fmla="*/ 518274 w 4565430"/>
              <a:gd name="connsiteY3" fmla="*/ 2494697 h 2681249"/>
              <a:gd name="connsiteX4" fmla="*/ 2514714 w 4565430"/>
              <a:gd name="connsiteY4" fmla="*/ 2461026 h 2681249"/>
              <a:gd name="connsiteX5" fmla="*/ 4419714 w 4565430"/>
              <a:gd name="connsiteY5" fmla="*/ 2600373 h 2681249"/>
              <a:gd name="connsiteX6" fmla="*/ 4421360 w 4565430"/>
              <a:gd name="connsiteY6" fmla="*/ 1036507 h 2681249"/>
              <a:gd name="connsiteX7" fmla="*/ 3967221 w 4565430"/>
              <a:gd name="connsiteY7" fmla="*/ 123702 h 2681249"/>
              <a:gd name="connsiteX8" fmla="*/ 1966074 w 4565430"/>
              <a:gd name="connsiteY8" fmla="*/ 21271 h 2681249"/>
              <a:gd name="connsiteX0" fmla="*/ 1966074 w 4640401"/>
              <a:gd name="connsiteY0" fmla="*/ 21271 h 2681247"/>
              <a:gd name="connsiteX1" fmla="*/ 487794 w 4640401"/>
              <a:gd name="connsiteY1" fmla="*/ 242076 h 2681247"/>
              <a:gd name="connsiteX2" fmla="*/ 114 w 4640401"/>
              <a:gd name="connsiteY2" fmla="*/ 1592346 h 2681247"/>
              <a:gd name="connsiteX3" fmla="*/ 518274 w 4640401"/>
              <a:gd name="connsiteY3" fmla="*/ 2494697 h 2681247"/>
              <a:gd name="connsiteX4" fmla="*/ 2514714 w 4640401"/>
              <a:gd name="connsiteY4" fmla="*/ 2461026 h 2681247"/>
              <a:gd name="connsiteX5" fmla="*/ 4419714 w 4640401"/>
              <a:gd name="connsiteY5" fmla="*/ 2600373 h 2681247"/>
              <a:gd name="connsiteX6" fmla="*/ 4421360 w 4640401"/>
              <a:gd name="connsiteY6" fmla="*/ 1036507 h 2681247"/>
              <a:gd name="connsiteX7" fmla="*/ 3967221 w 4640401"/>
              <a:gd name="connsiteY7" fmla="*/ 123702 h 2681247"/>
              <a:gd name="connsiteX8" fmla="*/ 1966074 w 4640401"/>
              <a:gd name="connsiteY8" fmla="*/ 21271 h 2681247"/>
              <a:gd name="connsiteX0" fmla="*/ 1966074 w 4621548"/>
              <a:gd name="connsiteY0" fmla="*/ 21271 h 2681249"/>
              <a:gd name="connsiteX1" fmla="*/ 487794 w 4621548"/>
              <a:gd name="connsiteY1" fmla="*/ 242076 h 2681249"/>
              <a:gd name="connsiteX2" fmla="*/ 114 w 4621548"/>
              <a:gd name="connsiteY2" fmla="*/ 1592346 h 2681249"/>
              <a:gd name="connsiteX3" fmla="*/ 518274 w 4621548"/>
              <a:gd name="connsiteY3" fmla="*/ 2494697 h 2681249"/>
              <a:gd name="connsiteX4" fmla="*/ 2514714 w 4621548"/>
              <a:gd name="connsiteY4" fmla="*/ 2461026 h 2681249"/>
              <a:gd name="connsiteX5" fmla="*/ 4419714 w 4621548"/>
              <a:gd name="connsiteY5" fmla="*/ 2600373 h 2681249"/>
              <a:gd name="connsiteX6" fmla="*/ 4421360 w 4621548"/>
              <a:gd name="connsiteY6" fmla="*/ 1036507 h 2681249"/>
              <a:gd name="connsiteX7" fmla="*/ 3967221 w 4621548"/>
              <a:gd name="connsiteY7" fmla="*/ 123702 h 2681249"/>
              <a:gd name="connsiteX8" fmla="*/ 1966074 w 4621548"/>
              <a:gd name="connsiteY8" fmla="*/ 21271 h 2681249"/>
              <a:gd name="connsiteX0" fmla="*/ 1966074 w 4599620"/>
              <a:gd name="connsiteY0" fmla="*/ 95978 h 2755955"/>
              <a:gd name="connsiteX1" fmla="*/ 487794 w 4599620"/>
              <a:gd name="connsiteY1" fmla="*/ 316783 h 2755955"/>
              <a:gd name="connsiteX2" fmla="*/ 114 w 4599620"/>
              <a:gd name="connsiteY2" fmla="*/ 1667053 h 2755955"/>
              <a:gd name="connsiteX3" fmla="*/ 518274 w 4599620"/>
              <a:gd name="connsiteY3" fmla="*/ 2569404 h 2755955"/>
              <a:gd name="connsiteX4" fmla="*/ 2514714 w 4599620"/>
              <a:gd name="connsiteY4" fmla="*/ 2535733 h 2755955"/>
              <a:gd name="connsiteX5" fmla="*/ 4419714 w 4599620"/>
              <a:gd name="connsiteY5" fmla="*/ 2675080 h 2755955"/>
              <a:gd name="connsiteX6" fmla="*/ 4421360 w 4599620"/>
              <a:gd name="connsiteY6" fmla="*/ 1111214 h 2755955"/>
              <a:gd name="connsiteX7" fmla="*/ 3548351 w 4599620"/>
              <a:gd name="connsiteY7" fmla="*/ 79986 h 2755955"/>
              <a:gd name="connsiteX8" fmla="*/ 1966074 w 4599620"/>
              <a:gd name="connsiteY8" fmla="*/ 95978 h 2755955"/>
              <a:gd name="connsiteX0" fmla="*/ 1966074 w 4536852"/>
              <a:gd name="connsiteY0" fmla="*/ 99730 h 2756159"/>
              <a:gd name="connsiteX1" fmla="*/ 487794 w 4536852"/>
              <a:gd name="connsiteY1" fmla="*/ 320535 h 2756159"/>
              <a:gd name="connsiteX2" fmla="*/ 114 w 4536852"/>
              <a:gd name="connsiteY2" fmla="*/ 1670805 h 2756159"/>
              <a:gd name="connsiteX3" fmla="*/ 518274 w 4536852"/>
              <a:gd name="connsiteY3" fmla="*/ 2573156 h 2756159"/>
              <a:gd name="connsiteX4" fmla="*/ 2514714 w 4536852"/>
              <a:gd name="connsiteY4" fmla="*/ 2539485 h 2756159"/>
              <a:gd name="connsiteX5" fmla="*/ 4419714 w 4536852"/>
              <a:gd name="connsiteY5" fmla="*/ 2678832 h 2756159"/>
              <a:gd name="connsiteX6" fmla="*/ 4245705 w 4536852"/>
              <a:gd name="connsiteY6" fmla="*/ 1165719 h 2756159"/>
              <a:gd name="connsiteX7" fmla="*/ 3548351 w 4536852"/>
              <a:gd name="connsiteY7" fmla="*/ 83738 h 2756159"/>
              <a:gd name="connsiteX8" fmla="*/ 1966074 w 4536852"/>
              <a:gd name="connsiteY8" fmla="*/ 99730 h 2756159"/>
              <a:gd name="connsiteX0" fmla="*/ 1966074 w 4675770"/>
              <a:gd name="connsiteY0" fmla="*/ 99730 h 2634471"/>
              <a:gd name="connsiteX1" fmla="*/ 487794 w 4675770"/>
              <a:gd name="connsiteY1" fmla="*/ 320535 h 2634471"/>
              <a:gd name="connsiteX2" fmla="*/ 114 w 4675770"/>
              <a:gd name="connsiteY2" fmla="*/ 1670805 h 2634471"/>
              <a:gd name="connsiteX3" fmla="*/ 518274 w 4675770"/>
              <a:gd name="connsiteY3" fmla="*/ 2573156 h 2634471"/>
              <a:gd name="connsiteX4" fmla="*/ 2514714 w 4675770"/>
              <a:gd name="connsiteY4" fmla="*/ 2539485 h 2634471"/>
              <a:gd name="connsiteX5" fmla="*/ 4581859 w 4675770"/>
              <a:gd name="connsiteY5" fmla="*/ 2425068 h 2634471"/>
              <a:gd name="connsiteX6" fmla="*/ 4245705 w 4675770"/>
              <a:gd name="connsiteY6" fmla="*/ 1165719 h 2634471"/>
              <a:gd name="connsiteX7" fmla="*/ 3548351 w 4675770"/>
              <a:gd name="connsiteY7" fmla="*/ 83738 h 2634471"/>
              <a:gd name="connsiteX8" fmla="*/ 1966074 w 4675770"/>
              <a:gd name="connsiteY8" fmla="*/ 99730 h 2634471"/>
              <a:gd name="connsiteX0" fmla="*/ 2047112 w 4756807"/>
              <a:gd name="connsiteY0" fmla="*/ 99730 h 2604556"/>
              <a:gd name="connsiteX1" fmla="*/ 568832 w 4756807"/>
              <a:gd name="connsiteY1" fmla="*/ 320535 h 2604556"/>
              <a:gd name="connsiteX2" fmla="*/ 81 w 4756807"/>
              <a:gd name="connsiteY2" fmla="*/ 2076825 h 2604556"/>
              <a:gd name="connsiteX3" fmla="*/ 599312 w 4756807"/>
              <a:gd name="connsiteY3" fmla="*/ 2573156 h 2604556"/>
              <a:gd name="connsiteX4" fmla="*/ 2595752 w 4756807"/>
              <a:gd name="connsiteY4" fmla="*/ 2539485 h 2604556"/>
              <a:gd name="connsiteX5" fmla="*/ 4662897 w 4756807"/>
              <a:gd name="connsiteY5" fmla="*/ 2425068 h 2604556"/>
              <a:gd name="connsiteX6" fmla="*/ 4326743 w 4756807"/>
              <a:gd name="connsiteY6" fmla="*/ 1165719 h 2604556"/>
              <a:gd name="connsiteX7" fmla="*/ 3629389 w 4756807"/>
              <a:gd name="connsiteY7" fmla="*/ 83738 h 2604556"/>
              <a:gd name="connsiteX8" fmla="*/ 2047112 w 4756807"/>
              <a:gd name="connsiteY8" fmla="*/ 99730 h 2604556"/>
              <a:gd name="connsiteX0" fmla="*/ 2061345 w 4771040"/>
              <a:gd name="connsiteY0" fmla="*/ 99730 h 2604556"/>
              <a:gd name="connsiteX1" fmla="*/ 583065 w 4771040"/>
              <a:gd name="connsiteY1" fmla="*/ 320535 h 2604556"/>
              <a:gd name="connsiteX2" fmla="*/ 219602 w 4771040"/>
              <a:gd name="connsiteY2" fmla="*/ 1070951 h 2604556"/>
              <a:gd name="connsiteX3" fmla="*/ 14314 w 4771040"/>
              <a:gd name="connsiteY3" fmla="*/ 2076825 h 2604556"/>
              <a:gd name="connsiteX4" fmla="*/ 613545 w 4771040"/>
              <a:gd name="connsiteY4" fmla="*/ 2573156 h 2604556"/>
              <a:gd name="connsiteX5" fmla="*/ 2609985 w 4771040"/>
              <a:gd name="connsiteY5" fmla="*/ 2539485 h 2604556"/>
              <a:gd name="connsiteX6" fmla="*/ 4677130 w 4771040"/>
              <a:gd name="connsiteY6" fmla="*/ 2425068 h 2604556"/>
              <a:gd name="connsiteX7" fmla="*/ 4340976 w 4771040"/>
              <a:gd name="connsiteY7" fmla="*/ 1165719 h 2604556"/>
              <a:gd name="connsiteX8" fmla="*/ 3643622 w 4771040"/>
              <a:gd name="connsiteY8" fmla="*/ 83738 h 2604556"/>
              <a:gd name="connsiteX9" fmla="*/ 2061345 w 4771040"/>
              <a:gd name="connsiteY9" fmla="*/ 99730 h 2604556"/>
              <a:gd name="connsiteX0" fmla="*/ 2053438 w 4763133"/>
              <a:gd name="connsiteY0" fmla="*/ 99730 h 2604556"/>
              <a:gd name="connsiteX1" fmla="*/ 575158 w 4763133"/>
              <a:gd name="connsiteY1" fmla="*/ 320535 h 2604556"/>
              <a:gd name="connsiteX2" fmla="*/ 306278 w 4763133"/>
              <a:gd name="connsiteY2" fmla="*/ 1104785 h 2604556"/>
              <a:gd name="connsiteX3" fmla="*/ 6407 w 4763133"/>
              <a:gd name="connsiteY3" fmla="*/ 2076825 h 2604556"/>
              <a:gd name="connsiteX4" fmla="*/ 605638 w 4763133"/>
              <a:gd name="connsiteY4" fmla="*/ 2573156 h 2604556"/>
              <a:gd name="connsiteX5" fmla="*/ 2602078 w 4763133"/>
              <a:gd name="connsiteY5" fmla="*/ 2539485 h 2604556"/>
              <a:gd name="connsiteX6" fmla="*/ 4669223 w 4763133"/>
              <a:gd name="connsiteY6" fmla="*/ 2425068 h 2604556"/>
              <a:gd name="connsiteX7" fmla="*/ 4333069 w 4763133"/>
              <a:gd name="connsiteY7" fmla="*/ 1165719 h 2604556"/>
              <a:gd name="connsiteX8" fmla="*/ 3635715 w 4763133"/>
              <a:gd name="connsiteY8" fmla="*/ 83738 h 2604556"/>
              <a:gd name="connsiteX9" fmla="*/ 2053438 w 4763133"/>
              <a:gd name="connsiteY9" fmla="*/ 99730 h 2604556"/>
              <a:gd name="connsiteX0" fmla="*/ 2013920 w 4723615"/>
              <a:gd name="connsiteY0" fmla="*/ 99730 h 2584881"/>
              <a:gd name="connsiteX1" fmla="*/ 535640 w 4723615"/>
              <a:gd name="connsiteY1" fmla="*/ 320535 h 2584881"/>
              <a:gd name="connsiteX2" fmla="*/ 266760 w 4723615"/>
              <a:gd name="connsiteY2" fmla="*/ 1104785 h 2584881"/>
              <a:gd name="connsiteX3" fmla="*/ 7425 w 4723615"/>
              <a:gd name="connsiteY3" fmla="*/ 2347505 h 2584881"/>
              <a:gd name="connsiteX4" fmla="*/ 566120 w 4723615"/>
              <a:gd name="connsiteY4" fmla="*/ 2573156 h 2584881"/>
              <a:gd name="connsiteX5" fmla="*/ 2562560 w 4723615"/>
              <a:gd name="connsiteY5" fmla="*/ 2539485 h 2584881"/>
              <a:gd name="connsiteX6" fmla="*/ 4629705 w 4723615"/>
              <a:gd name="connsiteY6" fmla="*/ 2425068 h 2584881"/>
              <a:gd name="connsiteX7" fmla="*/ 4293551 w 4723615"/>
              <a:gd name="connsiteY7" fmla="*/ 1165719 h 2584881"/>
              <a:gd name="connsiteX8" fmla="*/ 3596197 w 4723615"/>
              <a:gd name="connsiteY8" fmla="*/ 83738 h 2584881"/>
              <a:gd name="connsiteX9" fmla="*/ 2013920 w 4723615"/>
              <a:gd name="connsiteY9" fmla="*/ 99730 h 2584881"/>
              <a:gd name="connsiteX0" fmla="*/ 2018737 w 4728432"/>
              <a:gd name="connsiteY0" fmla="*/ 99730 h 2896906"/>
              <a:gd name="connsiteX1" fmla="*/ 540457 w 4728432"/>
              <a:gd name="connsiteY1" fmla="*/ 320535 h 2896906"/>
              <a:gd name="connsiteX2" fmla="*/ 271577 w 4728432"/>
              <a:gd name="connsiteY2" fmla="*/ 1104785 h 2896906"/>
              <a:gd name="connsiteX3" fmla="*/ 12242 w 4728432"/>
              <a:gd name="connsiteY3" fmla="*/ 2347505 h 2896906"/>
              <a:gd name="connsiteX4" fmla="*/ 679032 w 4728432"/>
              <a:gd name="connsiteY4" fmla="*/ 2894591 h 2896906"/>
              <a:gd name="connsiteX5" fmla="*/ 2567377 w 4728432"/>
              <a:gd name="connsiteY5" fmla="*/ 2539485 h 2896906"/>
              <a:gd name="connsiteX6" fmla="*/ 4634522 w 4728432"/>
              <a:gd name="connsiteY6" fmla="*/ 2425068 h 2896906"/>
              <a:gd name="connsiteX7" fmla="*/ 4298368 w 4728432"/>
              <a:gd name="connsiteY7" fmla="*/ 1165719 h 2896906"/>
              <a:gd name="connsiteX8" fmla="*/ 3601014 w 4728432"/>
              <a:gd name="connsiteY8" fmla="*/ 83738 h 2896906"/>
              <a:gd name="connsiteX9" fmla="*/ 2018737 w 4728432"/>
              <a:gd name="connsiteY9" fmla="*/ 99730 h 2896906"/>
              <a:gd name="connsiteX0" fmla="*/ 2018737 w 4728432"/>
              <a:gd name="connsiteY0" fmla="*/ 99730 h 2909754"/>
              <a:gd name="connsiteX1" fmla="*/ 540457 w 4728432"/>
              <a:gd name="connsiteY1" fmla="*/ 320535 h 2909754"/>
              <a:gd name="connsiteX2" fmla="*/ 271577 w 4728432"/>
              <a:gd name="connsiteY2" fmla="*/ 1104785 h 2909754"/>
              <a:gd name="connsiteX3" fmla="*/ 12243 w 4728432"/>
              <a:gd name="connsiteY3" fmla="*/ 1975319 h 2909754"/>
              <a:gd name="connsiteX4" fmla="*/ 679032 w 4728432"/>
              <a:gd name="connsiteY4" fmla="*/ 2894591 h 2909754"/>
              <a:gd name="connsiteX5" fmla="*/ 2567377 w 4728432"/>
              <a:gd name="connsiteY5" fmla="*/ 2539485 h 2909754"/>
              <a:gd name="connsiteX6" fmla="*/ 4634522 w 4728432"/>
              <a:gd name="connsiteY6" fmla="*/ 2425068 h 2909754"/>
              <a:gd name="connsiteX7" fmla="*/ 4298368 w 4728432"/>
              <a:gd name="connsiteY7" fmla="*/ 1165719 h 2909754"/>
              <a:gd name="connsiteX8" fmla="*/ 3601014 w 4728432"/>
              <a:gd name="connsiteY8" fmla="*/ 83738 h 2909754"/>
              <a:gd name="connsiteX9" fmla="*/ 2018737 w 4728432"/>
              <a:gd name="connsiteY9" fmla="*/ 99730 h 2909754"/>
              <a:gd name="connsiteX0" fmla="*/ 2018737 w 4728432"/>
              <a:gd name="connsiteY0" fmla="*/ 99730 h 2909754"/>
              <a:gd name="connsiteX1" fmla="*/ 540457 w 4728432"/>
              <a:gd name="connsiteY1" fmla="*/ 320535 h 2909754"/>
              <a:gd name="connsiteX2" fmla="*/ 271577 w 4728432"/>
              <a:gd name="connsiteY2" fmla="*/ 1104785 h 2909754"/>
              <a:gd name="connsiteX3" fmla="*/ 12243 w 4728432"/>
              <a:gd name="connsiteY3" fmla="*/ 1975319 h 2909754"/>
              <a:gd name="connsiteX4" fmla="*/ 679032 w 4728432"/>
              <a:gd name="connsiteY4" fmla="*/ 2894591 h 2909754"/>
              <a:gd name="connsiteX5" fmla="*/ 2567377 w 4728432"/>
              <a:gd name="connsiteY5" fmla="*/ 2539485 h 2909754"/>
              <a:gd name="connsiteX6" fmla="*/ 4634522 w 4728432"/>
              <a:gd name="connsiteY6" fmla="*/ 2425068 h 2909754"/>
              <a:gd name="connsiteX7" fmla="*/ 4298368 w 4728432"/>
              <a:gd name="connsiteY7" fmla="*/ 1165719 h 2909754"/>
              <a:gd name="connsiteX8" fmla="*/ 3601014 w 4728432"/>
              <a:gd name="connsiteY8" fmla="*/ 83738 h 2909754"/>
              <a:gd name="connsiteX9" fmla="*/ 2018737 w 4728432"/>
              <a:gd name="connsiteY9" fmla="*/ 99730 h 2909754"/>
              <a:gd name="connsiteX0" fmla="*/ 2018737 w 4716507"/>
              <a:gd name="connsiteY0" fmla="*/ 99730 h 2909215"/>
              <a:gd name="connsiteX1" fmla="*/ 540457 w 4716507"/>
              <a:gd name="connsiteY1" fmla="*/ 320535 h 2909215"/>
              <a:gd name="connsiteX2" fmla="*/ 271577 w 4716507"/>
              <a:gd name="connsiteY2" fmla="*/ 1104785 h 2909215"/>
              <a:gd name="connsiteX3" fmla="*/ 12243 w 4716507"/>
              <a:gd name="connsiteY3" fmla="*/ 1975319 h 2909215"/>
              <a:gd name="connsiteX4" fmla="*/ 679032 w 4716507"/>
              <a:gd name="connsiteY4" fmla="*/ 2894591 h 2909215"/>
              <a:gd name="connsiteX5" fmla="*/ 2567377 w 4716507"/>
              <a:gd name="connsiteY5" fmla="*/ 2539485 h 2909215"/>
              <a:gd name="connsiteX6" fmla="*/ 4621010 w 4716507"/>
              <a:gd name="connsiteY6" fmla="*/ 2526572 h 2909215"/>
              <a:gd name="connsiteX7" fmla="*/ 4298368 w 4716507"/>
              <a:gd name="connsiteY7" fmla="*/ 1165719 h 2909215"/>
              <a:gd name="connsiteX8" fmla="*/ 3601014 w 4716507"/>
              <a:gd name="connsiteY8" fmla="*/ 83738 h 2909215"/>
              <a:gd name="connsiteX9" fmla="*/ 2018737 w 4716507"/>
              <a:gd name="connsiteY9" fmla="*/ 99730 h 2909215"/>
              <a:gd name="connsiteX0" fmla="*/ 2018737 w 4714563"/>
              <a:gd name="connsiteY0" fmla="*/ 99730 h 2908474"/>
              <a:gd name="connsiteX1" fmla="*/ 540457 w 4714563"/>
              <a:gd name="connsiteY1" fmla="*/ 320535 h 2908474"/>
              <a:gd name="connsiteX2" fmla="*/ 271577 w 4714563"/>
              <a:gd name="connsiteY2" fmla="*/ 1104785 h 2908474"/>
              <a:gd name="connsiteX3" fmla="*/ 12243 w 4714563"/>
              <a:gd name="connsiteY3" fmla="*/ 1975319 h 2908474"/>
              <a:gd name="connsiteX4" fmla="*/ 679032 w 4714563"/>
              <a:gd name="connsiteY4" fmla="*/ 2894591 h 2908474"/>
              <a:gd name="connsiteX5" fmla="*/ 2567377 w 4714563"/>
              <a:gd name="connsiteY5" fmla="*/ 2539485 h 2908474"/>
              <a:gd name="connsiteX6" fmla="*/ 2595636 w 4714563"/>
              <a:gd name="connsiteY6" fmla="*/ 2678118 h 2908474"/>
              <a:gd name="connsiteX7" fmla="*/ 4621010 w 4714563"/>
              <a:gd name="connsiteY7" fmla="*/ 2526572 h 2908474"/>
              <a:gd name="connsiteX8" fmla="*/ 4298368 w 4714563"/>
              <a:gd name="connsiteY8" fmla="*/ 1165719 h 2908474"/>
              <a:gd name="connsiteX9" fmla="*/ 3601014 w 4714563"/>
              <a:gd name="connsiteY9" fmla="*/ 83738 h 2908474"/>
              <a:gd name="connsiteX10" fmla="*/ 2018737 w 4714563"/>
              <a:gd name="connsiteY10" fmla="*/ 99730 h 2908474"/>
              <a:gd name="connsiteX0" fmla="*/ 2018737 w 4714563"/>
              <a:gd name="connsiteY0" fmla="*/ 99730 h 2923529"/>
              <a:gd name="connsiteX1" fmla="*/ 540457 w 4714563"/>
              <a:gd name="connsiteY1" fmla="*/ 320535 h 2923529"/>
              <a:gd name="connsiteX2" fmla="*/ 271577 w 4714563"/>
              <a:gd name="connsiteY2" fmla="*/ 1104785 h 2923529"/>
              <a:gd name="connsiteX3" fmla="*/ 12243 w 4714563"/>
              <a:gd name="connsiteY3" fmla="*/ 1975319 h 2923529"/>
              <a:gd name="connsiteX4" fmla="*/ 679032 w 4714563"/>
              <a:gd name="connsiteY4" fmla="*/ 2894591 h 2923529"/>
              <a:gd name="connsiteX5" fmla="*/ 2595636 w 4714563"/>
              <a:gd name="connsiteY5" fmla="*/ 2678118 h 2923529"/>
              <a:gd name="connsiteX6" fmla="*/ 4621010 w 4714563"/>
              <a:gd name="connsiteY6" fmla="*/ 2526572 h 2923529"/>
              <a:gd name="connsiteX7" fmla="*/ 4298368 w 4714563"/>
              <a:gd name="connsiteY7" fmla="*/ 1165719 h 2923529"/>
              <a:gd name="connsiteX8" fmla="*/ 3601014 w 4714563"/>
              <a:gd name="connsiteY8" fmla="*/ 83738 h 2923529"/>
              <a:gd name="connsiteX9" fmla="*/ 2018737 w 4714563"/>
              <a:gd name="connsiteY9" fmla="*/ 99730 h 2923529"/>
              <a:gd name="connsiteX0" fmla="*/ 2018737 w 4776168"/>
              <a:gd name="connsiteY0" fmla="*/ 99730 h 2919170"/>
              <a:gd name="connsiteX1" fmla="*/ 540457 w 4776168"/>
              <a:gd name="connsiteY1" fmla="*/ 320535 h 2919170"/>
              <a:gd name="connsiteX2" fmla="*/ 271577 w 4776168"/>
              <a:gd name="connsiteY2" fmla="*/ 1104785 h 2919170"/>
              <a:gd name="connsiteX3" fmla="*/ 12243 w 4776168"/>
              <a:gd name="connsiteY3" fmla="*/ 1975319 h 2919170"/>
              <a:gd name="connsiteX4" fmla="*/ 679032 w 4776168"/>
              <a:gd name="connsiteY4" fmla="*/ 2894591 h 2919170"/>
              <a:gd name="connsiteX5" fmla="*/ 1717360 w 4776168"/>
              <a:gd name="connsiteY5" fmla="*/ 2644283 h 2919170"/>
              <a:gd name="connsiteX6" fmla="*/ 4621010 w 4776168"/>
              <a:gd name="connsiteY6" fmla="*/ 2526572 h 2919170"/>
              <a:gd name="connsiteX7" fmla="*/ 4298368 w 4776168"/>
              <a:gd name="connsiteY7" fmla="*/ 1165719 h 2919170"/>
              <a:gd name="connsiteX8" fmla="*/ 3601014 w 4776168"/>
              <a:gd name="connsiteY8" fmla="*/ 83738 h 2919170"/>
              <a:gd name="connsiteX9" fmla="*/ 2018737 w 4776168"/>
              <a:gd name="connsiteY9" fmla="*/ 99730 h 2919170"/>
              <a:gd name="connsiteX0" fmla="*/ 2018737 w 4799433"/>
              <a:gd name="connsiteY0" fmla="*/ 99730 h 2919168"/>
              <a:gd name="connsiteX1" fmla="*/ 540457 w 4799433"/>
              <a:gd name="connsiteY1" fmla="*/ 320535 h 2919168"/>
              <a:gd name="connsiteX2" fmla="*/ 271577 w 4799433"/>
              <a:gd name="connsiteY2" fmla="*/ 1104785 h 2919168"/>
              <a:gd name="connsiteX3" fmla="*/ 12243 w 4799433"/>
              <a:gd name="connsiteY3" fmla="*/ 1975319 h 2919168"/>
              <a:gd name="connsiteX4" fmla="*/ 679032 w 4799433"/>
              <a:gd name="connsiteY4" fmla="*/ 2894591 h 2919168"/>
              <a:gd name="connsiteX5" fmla="*/ 1717360 w 4799433"/>
              <a:gd name="connsiteY5" fmla="*/ 2644283 h 2919168"/>
              <a:gd name="connsiteX6" fmla="*/ 4648034 w 4799433"/>
              <a:gd name="connsiteY6" fmla="*/ 2526572 h 2919168"/>
              <a:gd name="connsiteX7" fmla="*/ 4298368 w 4799433"/>
              <a:gd name="connsiteY7" fmla="*/ 1165719 h 2919168"/>
              <a:gd name="connsiteX8" fmla="*/ 3601014 w 4799433"/>
              <a:gd name="connsiteY8" fmla="*/ 83738 h 2919168"/>
              <a:gd name="connsiteX9" fmla="*/ 2018737 w 4799433"/>
              <a:gd name="connsiteY9" fmla="*/ 99730 h 2919168"/>
              <a:gd name="connsiteX0" fmla="*/ 2018737 w 4754177"/>
              <a:gd name="connsiteY0" fmla="*/ 99730 h 2919170"/>
              <a:gd name="connsiteX1" fmla="*/ 540457 w 4754177"/>
              <a:gd name="connsiteY1" fmla="*/ 320535 h 2919170"/>
              <a:gd name="connsiteX2" fmla="*/ 271577 w 4754177"/>
              <a:gd name="connsiteY2" fmla="*/ 1104785 h 2919170"/>
              <a:gd name="connsiteX3" fmla="*/ 12243 w 4754177"/>
              <a:gd name="connsiteY3" fmla="*/ 1975319 h 2919170"/>
              <a:gd name="connsiteX4" fmla="*/ 679032 w 4754177"/>
              <a:gd name="connsiteY4" fmla="*/ 2894591 h 2919170"/>
              <a:gd name="connsiteX5" fmla="*/ 1717360 w 4754177"/>
              <a:gd name="connsiteY5" fmla="*/ 2644283 h 2919170"/>
              <a:gd name="connsiteX6" fmla="*/ 4648034 w 4754177"/>
              <a:gd name="connsiteY6" fmla="*/ 2526572 h 2919170"/>
              <a:gd name="connsiteX7" fmla="*/ 4298368 w 4754177"/>
              <a:gd name="connsiteY7" fmla="*/ 1165719 h 2919170"/>
              <a:gd name="connsiteX8" fmla="*/ 3601014 w 4754177"/>
              <a:gd name="connsiteY8" fmla="*/ 83738 h 2919170"/>
              <a:gd name="connsiteX9" fmla="*/ 2018737 w 4754177"/>
              <a:gd name="connsiteY9" fmla="*/ 99730 h 2919170"/>
              <a:gd name="connsiteX0" fmla="*/ 2018737 w 4850649"/>
              <a:gd name="connsiteY0" fmla="*/ 94729 h 2914167"/>
              <a:gd name="connsiteX1" fmla="*/ 540457 w 4850649"/>
              <a:gd name="connsiteY1" fmla="*/ 315534 h 2914167"/>
              <a:gd name="connsiteX2" fmla="*/ 271577 w 4850649"/>
              <a:gd name="connsiteY2" fmla="*/ 1099784 h 2914167"/>
              <a:gd name="connsiteX3" fmla="*/ 12243 w 4850649"/>
              <a:gd name="connsiteY3" fmla="*/ 1970318 h 2914167"/>
              <a:gd name="connsiteX4" fmla="*/ 679032 w 4850649"/>
              <a:gd name="connsiteY4" fmla="*/ 2889590 h 2914167"/>
              <a:gd name="connsiteX5" fmla="*/ 1717360 w 4850649"/>
              <a:gd name="connsiteY5" fmla="*/ 2639282 h 2914167"/>
              <a:gd name="connsiteX6" fmla="*/ 4648034 w 4850649"/>
              <a:gd name="connsiteY6" fmla="*/ 2521571 h 2914167"/>
              <a:gd name="connsiteX7" fmla="*/ 4487535 w 4850649"/>
              <a:gd name="connsiteY7" fmla="*/ 1093048 h 2914167"/>
              <a:gd name="connsiteX8" fmla="*/ 3601014 w 4850649"/>
              <a:gd name="connsiteY8" fmla="*/ 78737 h 2914167"/>
              <a:gd name="connsiteX9" fmla="*/ 2018737 w 4850649"/>
              <a:gd name="connsiteY9" fmla="*/ 94729 h 2914167"/>
              <a:gd name="connsiteX0" fmla="*/ 2018737 w 4814124"/>
              <a:gd name="connsiteY0" fmla="*/ 94729 h 2914169"/>
              <a:gd name="connsiteX1" fmla="*/ 540457 w 4814124"/>
              <a:gd name="connsiteY1" fmla="*/ 315534 h 2914169"/>
              <a:gd name="connsiteX2" fmla="*/ 271577 w 4814124"/>
              <a:gd name="connsiteY2" fmla="*/ 1099784 h 2914169"/>
              <a:gd name="connsiteX3" fmla="*/ 12243 w 4814124"/>
              <a:gd name="connsiteY3" fmla="*/ 1970318 h 2914169"/>
              <a:gd name="connsiteX4" fmla="*/ 679032 w 4814124"/>
              <a:gd name="connsiteY4" fmla="*/ 2889590 h 2914169"/>
              <a:gd name="connsiteX5" fmla="*/ 1717360 w 4814124"/>
              <a:gd name="connsiteY5" fmla="*/ 2639282 h 2914169"/>
              <a:gd name="connsiteX6" fmla="*/ 4648034 w 4814124"/>
              <a:gd name="connsiteY6" fmla="*/ 2521571 h 2914169"/>
              <a:gd name="connsiteX7" fmla="*/ 4487535 w 4814124"/>
              <a:gd name="connsiteY7" fmla="*/ 1093048 h 2914169"/>
              <a:gd name="connsiteX8" fmla="*/ 3601014 w 4814124"/>
              <a:gd name="connsiteY8" fmla="*/ 78737 h 2914169"/>
              <a:gd name="connsiteX9" fmla="*/ 2018737 w 4814124"/>
              <a:gd name="connsiteY9" fmla="*/ 94729 h 2914169"/>
              <a:gd name="connsiteX0" fmla="*/ 2018737 w 4814124"/>
              <a:gd name="connsiteY0" fmla="*/ 94729 h 2914167"/>
              <a:gd name="connsiteX1" fmla="*/ 540457 w 4814124"/>
              <a:gd name="connsiteY1" fmla="*/ 315534 h 2914167"/>
              <a:gd name="connsiteX2" fmla="*/ 271577 w 4814124"/>
              <a:gd name="connsiteY2" fmla="*/ 1099784 h 2914167"/>
              <a:gd name="connsiteX3" fmla="*/ 12243 w 4814124"/>
              <a:gd name="connsiteY3" fmla="*/ 1970318 h 2914167"/>
              <a:gd name="connsiteX4" fmla="*/ 679032 w 4814124"/>
              <a:gd name="connsiteY4" fmla="*/ 2889590 h 2914167"/>
              <a:gd name="connsiteX5" fmla="*/ 1717360 w 4814124"/>
              <a:gd name="connsiteY5" fmla="*/ 2639282 h 2914167"/>
              <a:gd name="connsiteX6" fmla="*/ 4648034 w 4814124"/>
              <a:gd name="connsiteY6" fmla="*/ 2521571 h 2914167"/>
              <a:gd name="connsiteX7" fmla="*/ 4487535 w 4814124"/>
              <a:gd name="connsiteY7" fmla="*/ 1093048 h 2914167"/>
              <a:gd name="connsiteX8" fmla="*/ 3601014 w 4814124"/>
              <a:gd name="connsiteY8" fmla="*/ 78737 h 2914167"/>
              <a:gd name="connsiteX9" fmla="*/ 2018737 w 4814124"/>
              <a:gd name="connsiteY9" fmla="*/ 94729 h 2914167"/>
              <a:gd name="connsiteX0" fmla="*/ 2018737 w 4734517"/>
              <a:gd name="connsiteY0" fmla="*/ 94729 h 2914169"/>
              <a:gd name="connsiteX1" fmla="*/ 540457 w 4734517"/>
              <a:gd name="connsiteY1" fmla="*/ 315534 h 2914169"/>
              <a:gd name="connsiteX2" fmla="*/ 271577 w 4734517"/>
              <a:gd name="connsiteY2" fmla="*/ 1099784 h 2914169"/>
              <a:gd name="connsiteX3" fmla="*/ 12243 w 4734517"/>
              <a:gd name="connsiteY3" fmla="*/ 1970318 h 2914169"/>
              <a:gd name="connsiteX4" fmla="*/ 679032 w 4734517"/>
              <a:gd name="connsiteY4" fmla="*/ 2889590 h 2914169"/>
              <a:gd name="connsiteX5" fmla="*/ 1717360 w 4734517"/>
              <a:gd name="connsiteY5" fmla="*/ 2639282 h 2914169"/>
              <a:gd name="connsiteX6" fmla="*/ 4648034 w 4734517"/>
              <a:gd name="connsiteY6" fmla="*/ 2521571 h 2914169"/>
              <a:gd name="connsiteX7" fmla="*/ 4487535 w 4734517"/>
              <a:gd name="connsiteY7" fmla="*/ 1093048 h 2914169"/>
              <a:gd name="connsiteX8" fmla="*/ 3601014 w 4734517"/>
              <a:gd name="connsiteY8" fmla="*/ 78737 h 2914169"/>
              <a:gd name="connsiteX9" fmla="*/ 2018737 w 4734517"/>
              <a:gd name="connsiteY9" fmla="*/ 94729 h 2914169"/>
              <a:gd name="connsiteX0" fmla="*/ 2006598 w 4722378"/>
              <a:gd name="connsiteY0" fmla="*/ 94729 h 2914167"/>
              <a:gd name="connsiteX1" fmla="*/ 528318 w 4722378"/>
              <a:gd name="connsiteY1" fmla="*/ 315534 h 2914167"/>
              <a:gd name="connsiteX2" fmla="*/ 259438 w 4722378"/>
              <a:gd name="connsiteY2" fmla="*/ 1099784 h 2914167"/>
              <a:gd name="connsiteX3" fmla="*/ 104 w 4722378"/>
              <a:gd name="connsiteY3" fmla="*/ 1970318 h 2914167"/>
              <a:gd name="connsiteX4" fmla="*/ 666893 w 4722378"/>
              <a:gd name="connsiteY4" fmla="*/ 2889590 h 2914167"/>
              <a:gd name="connsiteX5" fmla="*/ 1705221 w 4722378"/>
              <a:gd name="connsiteY5" fmla="*/ 2639282 h 2914167"/>
              <a:gd name="connsiteX6" fmla="*/ 4635895 w 4722378"/>
              <a:gd name="connsiteY6" fmla="*/ 2521571 h 2914167"/>
              <a:gd name="connsiteX7" fmla="*/ 4475396 w 4722378"/>
              <a:gd name="connsiteY7" fmla="*/ 1093048 h 2914167"/>
              <a:gd name="connsiteX8" fmla="*/ 3588875 w 4722378"/>
              <a:gd name="connsiteY8" fmla="*/ 78737 h 2914167"/>
              <a:gd name="connsiteX9" fmla="*/ 2006598 w 4722378"/>
              <a:gd name="connsiteY9" fmla="*/ 94729 h 2914167"/>
              <a:gd name="connsiteX0" fmla="*/ 2008903 w 4724683"/>
              <a:gd name="connsiteY0" fmla="*/ 94729 h 2914169"/>
              <a:gd name="connsiteX1" fmla="*/ 530623 w 4724683"/>
              <a:gd name="connsiteY1" fmla="*/ 315534 h 2914169"/>
              <a:gd name="connsiteX2" fmla="*/ 261743 w 4724683"/>
              <a:gd name="connsiteY2" fmla="*/ 1099784 h 2914169"/>
              <a:gd name="connsiteX3" fmla="*/ 2409 w 4724683"/>
              <a:gd name="connsiteY3" fmla="*/ 1970318 h 2914169"/>
              <a:gd name="connsiteX4" fmla="*/ 669198 w 4724683"/>
              <a:gd name="connsiteY4" fmla="*/ 2889590 h 2914169"/>
              <a:gd name="connsiteX5" fmla="*/ 1707526 w 4724683"/>
              <a:gd name="connsiteY5" fmla="*/ 2639282 h 2914169"/>
              <a:gd name="connsiteX6" fmla="*/ 4638200 w 4724683"/>
              <a:gd name="connsiteY6" fmla="*/ 2521571 h 2914169"/>
              <a:gd name="connsiteX7" fmla="*/ 4477701 w 4724683"/>
              <a:gd name="connsiteY7" fmla="*/ 1093048 h 2914169"/>
              <a:gd name="connsiteX8" fmla="*/ 3591180 w 4724683"/>
              <a:gd name="connsiteY8" fmla="*/ 78737 h 2914169"/>
              <a:gd name="connsiteX9" fmla="*/ 2008903 w 4724683"/>
              <a:gd name="connsiteY9" fmla="*/ 94729 h 2914169"/>
              <a:gd name="connsiteX0" fmla="*/ 2008903 w 4724683"/>
              <a:gd name="connsiteY0" fmla="*/ 94729 h 2914167"/>
              <a:gd name="connsiteX1" fmla="*/ 530623 w 4724683"/>
              <a:gd name="connsiteY1" fmla="*/ 315534 h 2914167"/>
              <a:gd name="connsiteX2" fmla="*/ 261743 w 4724683"/>
              <a:gd name="connsiteY2" fmla="*/ 1099784 h 2914167"/>
              <a:gd name="connsiteX3" fmla="*/ 2409 w 4724683"/>
              <a:gd name="connsiteY3" fmla="*/ 1970318 h 2914167"/>
              <a:gd name="connsiteX4" fmla="*/ 669198 w 4724683"/>
              <a:gd name="connsiteY4" fmla="*/ 2889590 h 2914167"/>
              <a:gd name="connsiteX5" fmla="*/ 1707526 w 4724683"/>
              <a:gd name="connsiteY5" fmla="*/ 2639282 h 2914167"/>
              <a:gd name="connsiteX6" fmla="*/ 4638200 w 4724683"/>
              <a:gd name="connsiteY6" fmla="*/ 2521571 h 2914167"/>
              <a:gd name="connsiteX7" fmla="*/ 4477701 w 4724683"/>
              <a:gd name="connsiteY7" fmla="*/ 1093048 h 2914167"/>
              <a:gd name="connsiteX8" fmla="*/ 3591180 w 4724683"/>
              <a:gd name="connsiteY8" fmla="*/ 78737 h 2914167"/>
              <a:gd name="connsiteX9" fmla="*/ 2008903 w 4724683"/>
              <a:gd name="connsiteY9" fmla="*/ 94729 h 2914167"/>
              <a:gd name="connsiteX0" fmla="*/ 2017505 w 4733285"/>
              <a:gd name="connsiteY0" fmla="*/ 94729 h 2914169"/>
              <a:gd name="connsiteX1" fmla="*/ 539225 w 4733285"/>
              <a:gd name="connsiteY1" fmla="*/ 315534 h 2914169"/>
              <a:gd name="connsiteX2" fmla="*/ 270345 w 4733285"/>
              <a:gd name="connsiteY2" fmla="*/ 1099784 h 2914169"/>
              <a:gd name="connsiteX3" fmla="*/ 11011 w 4733285"/>
              <a:gd name="connsiteY3" fmla="*/ 1970318 h 2914169"/>
              <a:gd name="connsiteX4" fmla="*/ 677800 w 4733285"/>
              <a:gd name="connsiteY4" fmla="*/ 2889590 h 2914169"/>
              <a:gd name="connsiteX5" fmla="*/ 1716128 w 4733285"/>
              <a:gd name="connsiteY5" fmla="*/ 2639282 h 2914169"/>
              <a:gd name="connsiteX6" fmla="*/ 4646802 w 4733285"/>
              <a:gd name="connsiteY6" fmla="*/ 2521571 h 2914169"/>
              <a:gd name="connsiteX7" fmla="*/ 4486303 w 4733285"/>
              <a:gd name="connsiteY7" fmla="*/ 1093048 h 2914169"/>
              <a:gd name="connsiteX8" fmla="*/ 3599782 w 4733285"/>
              <a:gd name="connsiteY8" fmla="*/ 78737 h 2914169"/>
              <a:gd name="connsiteX9" fmla="*/ 2017505 w 4733285"/>
              <a:gd name="connsiteY9" fmla="*/ 94729 h 2914169"/>
              <a:gd name="connsiteX0" fmla="*/ 2017505 w 4510752"/>
              <a:gd name="connsiteY0" fmla="*/ 94729 h 2913634"/>
              <a:gd name="connsiteX1" fmla="*/ 539225 w 4510752"/>
              <a:gd name="connsiteY1" fmla="*/ 315534 h 2913634"/>
              <a:gd name="connsiteX2" fmla="*/ 270345 w 4510752"/>
              <a:gd name="connsiteY2" fmla="*/ 1099784 h 2913634"/>
              <a:gd name="connsiteX3" fmla="*/ 11011 w 4510752"/>
              <a:gd name="connsiteY3" fmla="*/ 1970318 h 2913634"/>
              <a:gd name="connsiteX4" fmla="*/ 677800 w 4510752"/>
              <a:gd name="connsiteY4" fmla="*/ 2889590 h 2913634"/>
              <a:gd name="connsiteX5" fmla="*/ 1716128 w 4510752"/>
              <a:gd name="connsiteY5" fmla="*/ 2639282 h 2913634"/>
              <a:gd name="connsiteX6" fmla="*/ 4351253 w 4510752"/>
              <a:gd name="connsiteY6" fmla="*/ 2575707 h 2913634"/>
              <a:gd name="connsiteX7" fmla="*/ 4486303 w 4510752"/>
              <a:gd name="connsiteY7" fmla="*/ 1093048 h 2913634"/>
              <a:gd name="connsiteX8" fmla="*/ 3599782 w 4510752"/>
              <a:gd name="connsiteY8" fmla="*/ 78737 h 2913634"/>
              <a:gd name="connsiteX9" fmla="*/ 2017505 w 4510752"/>
              <a:gd name="connsiteY9" fmla="*/ 94729 h 2913634"/>
              <a:gd name="connsiteX0" fmla="*/ 2017505 w 4510752"/>
              <a:gd name="connsiteY0" fmla="*/ 94729 h 2914582"/>
              <a:gd name="connsiteX1" fmla="*/ 539225 w 4510752"/>
              <a:gd name="connsiteY1" fmla="*/ 315534 h 2914582"/>
              <a:gd name="connsiteX2" fmla="*/ 270345 w 4510752"/>
              <a:gd name="connsiteY2" fmla="*/ 1099784 h 2914582"/>
              <a:gd name="connsiteX3" fmla="*/ 11011 w 4510752"/>
              <a:gd name="connsiteY3" fmla="*/ 1970318 h 2914582"/>
              <a:gd name="connsiteX4" fmla="*/ 677800 w 4510752"/>
              <a:gd name="connsiteY4" fmla="*/ 2889590 h 2914582"/>
              <a:gd name="connsiteX5" fmla="*/ 1716128 w 4510752"/>
              <a:gd name="connsiteY5" fmla="*/ 2639282 h 2914582"/>
              <a:gd name="connsiteX6" fmla="*/ 4351253 w 4510752"/>
              <a:gd name="connsiteY6" fmla="*/ 2480969 h 2914582"/>
              <a:gd name="connsiteX7" fmla="*/ 4486303 w 4510752"/>
              <a:gd name="connsiteY7" fmla="*/ 1093048 h 2914582"/>
              <a:gd name="connsiteX8" fmla="*/ 3599782 w 4510752"/>
              <a:gd name="connsiteY8" fmla="*/ 78737 h 2914582"/>
              <a:gd name="connsiteX9" fmla="*/ 2017505 w 4510752"/>
              <a:gd name="connsiteY9" fmla="*/ 94729 h 2914582"/>
              <a:gd name="connsiteX0" fmla="*/ 2015242 w 4508489"/>
              <a:gd name="connsiteY0" fmla="*/ 94729 h 2914582"/>
              <a:gd name="connsiteX1" fmla="*/ 536962 w 4508489"/>
              <a:gd name="connsiteY1" fmla="*/ 315534 h 2914582"/>
              <a:gd name="connsiteX2" fmla="*/ 268082 w 4508489"/>
              <a:gd name="connsiteY2" fmla="*/ 1099784 h 2914582"/>
              <a:gd name="connsiteX3" fmla="*/ 8748 w 4508489"/>
              <a:gd name="connsiteY3" fmla="*/ 1970318 h 2914582"/>
              <a:gd name="connsiteX4" fmla="*/ 561863 w 4508489"/>
              <a:gd name="connsiteY4" fmla="*/ 2889590 h 2914582"/>
              <a:gd name="connsiteX5" fmla="*/ 1713865 w 4508489"/>
              <a:gd name="connsiteY5" fmla="*/ 2639282 h 2914582"/>
              <a:gd name="connsiteX6" fmla="*/ 4348990 w 4508489"/>
              <a:gd name="connsiteY6" fmla="*/ 2480969 h 2914582"/>
              <a:gd name="connsiteX7" fmla="*/ 4484040 w 4508489"/>
              <a:gd name="connsiteY7" fmla="*/ 1093048 h 2914582"/>
              <a:gd name="connsiteX8" fmla="*/ 3597519 w 4508489"/>
              <a:gd name="connsiteY8" fmla="*/ 78737 h 2914582"/>
              <a:gd name="connsiteX9" fmla="*/ 2015242 w 4508489"/>
              <a:gd name="connsiteY9" fmla="*/ 94729 h 2914582"/>
              <a:gd name="connsiteX0" fmla="*/ 2013176 w 4506423"/>
              <a:gd name="connsiteY0" fmla="*/ 94729 h 2927386"/>
              <a:gd name="connsiteX1" fmla="*/ 534896 w 4506423"/>
              <a:gd name="connsiteY1" fmla="*/ 315534 h 2927386"/>
              <a:gd name="connsiteX2" fmla="*/ 266016 w 4506423"/>
              <a:gd name="connsiteY2" fmla="*/ 1099784 h 2927386"/>
              <a:gd name="connsiteX3" fmla="*/ 6682 w 4506423"/>
              <a:gd name="connsiteY3" fmla="*/ 1970318 h 2927386"/>
              <a:gd name="connsiteX4" fmla="*/ 377920 w 4506423"/>
              <a:gd name="connsiteY4" fmla="*/ 2903125 h 2927386"/>
              <a:gd name="connsiteX5" fmla="*/ 1711799 w 4506423"/>
              <a:gd name="connsiteY5" fmla="*/ 2639282 h 2927386"/>
              <a:gd name="connsiteX6" fmla="*/ 4346924 w 4506423"/>
              <a:gd name="connsiteY6" fmla="*/ 2480969 h 2927386"/>
              <a:gd name="connsiteX7" fmla="*/ 4481974 w 4506423"/>
              <a:gd name="connsiteY7" fmla="*/ 1093048 h 2927386"/>
              <a:gd name="connsiteX8" fmla="*/ 3595453 w 4506423"/>
              <a:gd name="connsiteY8" fmla="*/ 78737 h 2927386"/>
              <a:gd name="connsiteX9" fmla="*/ 2013176 w 4506423"/>
              <a:gd name="connsiteY9" fmla="*/ 94729 h 2927386"/>
              <a:gd name="connsiteX0" fmla="*/ 2058633 w 4551880"/>
              <a:gd name="connsiteY0" fmla="*/ 94729 h 2927386"/>
              <a:gd name="connsiteX1" fmla="*/ 580353 w 4551880"/>
              <a:gd name="connsiteY1" fmla="*/ 315534 h 2927386"/>
              <a:gd name="connsiteX2" fmla="*/ 311473 w 4551880"/>
              <a:gd name="connsiteY2" fmla="*/ 1099784 h 2927386"/>
              <a:gd name="connsiteX3" fmla="*/ 52139 w 4551880"/>
              <a:gd name="connsiteY3" fmla="*/ 1970318 h 2927386"/>
              <a:gd name="connsiteX4" fmla="*/ 423377 w 4551880"/>
              <a:gd name="connsiteY4" fmla="*/ 2903125 h 2927386"/>
              <a:gd name="connsiteX5" fmla="*/ 1757256 w 4551880"/>
              <a:gd name="connsiteY5" fmla="*/ 2639282 h 2927386"/>
              <a:gd name="connsiteX6" fmla="*/ 4392381 w 4551880"/>
              <a:gd name="connsiteY6" fmla="*/ 2480969 h 2927386"/>
              <a:gd name="connsiteX7" fmla="*/ 4527431 w 4551880"/>
              <a:gd name="connsiteY7" fmla="*/ 1093048 h 2927386"/>
              <a:gd name="connsiteX8" fmla="*/ 3640910 w 4551880"/>
              <a:gd name="connsiteY8" fmla="*/ 78737 h 2927386"/>
              <a:gd name="connsiteX9" fmla="*/ 2058633 w 4551880"/>
              <a:gd name="connsiteY9" fmla="*/ 94729 h 2927386"/>
              <a:gd name="connsiteX0" fmla="*/ 2266712 w 4551880"/>
              <a:gd name="connsiteY0" fmla="*/ 25769 h 3007300"/>
              <a:gd name="connsiteX1" fmla="*/ 580353 w 4551880"/>
              <a:gd name="connsiteY1" fmla="*/ 395448 h 3007300"/>
              <a:gd name="connsiteX2" fmla="*/ 311473 w 4551880"/>
              <a:gd name="connsiteY2" fmla="*/ 1179698 h 3007300"/>
              <a:gd name="connsiteX3" fmla="*/ 52139 w 4551880"/>
              <a:gd name="connsiteY3" fmla="*/ 2050232 h 3007300"/>
              <a:gd name="connsiteX4" fmla="*/ 423377 w 4551880"/>
              <a:gd name="connsiteY4" fmla="*/ 2983039 h 3007300"/>
              <a:gd name="connsiteX5" fmla="*/ 1757256 w 4551880"/>
              <a:gd name="connsiteY5" fmla="*/ 2719196 h 3007300"/>
              <a:gd name="connsiteX6" fmla="*/ 4392381 w 4551880"/>
              <a:gd name="connsiteY6" fmla="*/ 2560883 h 3007300"/>
              <a:gd name="connsiteX7" fmla="*/ 4527431 w 4551880"/>
              <a:gd name="connsiteY7" fmla="*/ 1172962 h 3007300"/>
              <a:gd name="connsiteX8" fmla="*/ 3640910 w 4551880"/>
              <a:gd name="connsiteY8" fmla="*/ 158651 h 3007300"/>
              <a:gd name="connsiteX9" fmla="*/ 2266712 w 4551880"/>
              <a:gd name="connsiteY9" fmla="*/ 25769 h 3007300"/>
              <a:gd name="connsiteX0" fmla="*/ 2266712 w 4551880"/>
              <a:gd name="connsiteY0" fmla="*/ 1352 h 2982883"/>
              <a:gd name="connsiteX1" fmla="*/ 580353 w 4551880"/>
              <a:gd name="connsiteY1" fmla="*/ 371031 h 2982883"/>
              <a:gd name="connsiteX2" fmla="*/ 311473 w 4551880"/>
              <a:gd name="connsiteY2" fmla="*/ 1155281 h 2982883"/>
              <a:gd name="connsiteX3" fmla="*/ 52139 w 4551880"/>
              <a:gd name="connsiteY3" fmla="*/ 2025815 h 2982883"/>
              <a:gd name="connsiteX4" fmla="*/ 423377 w 4551880"/>
              <a:gd name="connsiteY4" fmla="*/ 2958622 h 2982883"/>
              <a:gd name="connsiteX5" fmla="*/ 1757256 w 4551880"/>
              <a:gd name="connsiteY5" fmla="*/ 2694779 h 2982883"/>
              <a:gd name="connsiteX6" fmla="*/ 4392381 w 4551880"/>
              <a:gd name="connsiteY6" fmla="*/ 2536466 h 2982883"/>
              <a:gd name="connsiteX7" fmla="*/ 4527431 w 4551880"/>
              <a:gd name="connsiteY7" fmla="*/ 1148545 h 2982883"/>
              <a:gd name="connsiteX8" fmla="*/ 3684716 w 4551880"/>
              <a:gd name="connsiteY8" fmla="*/ 283108 h 2982883"/>
              <a:gd name="connsiteX9" fmla="*/ 2266712 w 4551880"/>
              <a:gd name="connsiteY9" fmla="*/ 1352 h 2982883"/>
              <a:gd name="connsiteX0" fmla="*/ 2266712 w 4609336"/>
              <a:gd name="connsiteY0" fmla="*/ 1483 h 2983014"/>
              <a:gd name="connsiteX1" fmla="*/ 580353 w 4609336"/>
              <a:gd name="connsiteY1" fmla="*/ 371162 h 2983014"/>
              <a:gd name="connsiteX2" fmla="*/ 311473 w 4609336"/>
              <a:gd name="connsiteY2" fmla="*/ 1155412 h 2983014"/>
              <a:gd name="connsiteX3" fmla="*/ 52139 w 4609336"/>
              <a:gd name="connsiteY3" fmla="*/ 2025946 h 2983014"/>
              <a:gd name="connsiteX4" fmla="*/ 423377 w 4609336"/>
              <a:gd name="connsiteY4" fmla="*/ 2958753 h 2983014"/>
              <a:gd name="connsiteX5" fmla="*/ 1757256 w 4609336"/>
              <a:gd name="connsiteY5" fmla="*/ 2694910 h 2983014"/>
              <a:gd name="connsiteX6" fmla="*/ 4392381 w 4609336"/>
              <a:gd name="connsiteY6" fmla="*/ 2536597 h 2983014"/>
              <a:gd name="connsiteX7" fmla="*/ 4472673 w 4609336"/>
              <a:gd name="connsiteY7" fmla="*/ 1216346 h 2983014"/>
              <a:gd name="connsiteX8" fmla="*/ 3684716 w 4609336"/>
              <a:gd name="connsiteY8" fmla="*/ 283239 h 2983014"/>
              <a:gd name="connsiteX9" fmla="*/ 2266712 w 4609336"/>
              <a:gd name="connsiteY9" fmla="*/ 1483 h 2983014"/>
              <a:gd name="connsiteX0" fmla="*/ 2266712 w 4609336"/>
              <a:gd name="connsiteY0" fmla="*/ 1483 h 2983014"/>
              <a:gd name="connsiteX1" fmla="*/ 580353 w 4609336"/>
              <a:gd name="connsiteY1" fmla="*/ 371162 h 2983014"/>
              <a:gd name="connsiteX2" fmla="*/ 311473 w 4609336"/>
              <a:gd name="connsiteY2" fmla="*/ 1155412 h 2983014"/>
              <a:gd name="connsiteX3" fmla="*/ 52139 w 4609336"/>
              <a:gd name="connsiteY3" fmla="*/ 2025946 h 2983014"/>
              <a:gd name="connsiteX4" fmla="*/ 423377 w 4609336"/>
              <a:gd name="connsiteY4" fmla="*/ 2958753 h 2983014"/>
              <a:gd name="connsiteX5" fmla="*/ 1757256 w 4609336"/>
              <a:gd name="connsiteY5" fmla="*/ 2694910 h 2983014"/>
              <a:gd name="connsiteX6" fmla="*/ 4392381 w 4609336"/>
              <a:gd name="connsiteY6" fmla="*/ 2536597 h 2983014"/>
              <a:gd name="connsiteX7" fmla="*/ 4472673 w 4609336"/>
              <a:gd name="connsiteY7" fmla="*/ 1216346 h 2983014"/>
              <a:gd name="connsiteX8" fmla="*/ 3684716 w 4609336"/>
              <a:gd name="connsiteY8" fmla="*/ 283239 h 2983014"/>
              <a:gd name="connsiteX9" fmla="*/ 2266712 w 4609336"/>
              <a:gd name="connsiteY9" fmla="*/ 1483 h 2983014"/>
              <a:gd name="connsiteX0" fmla="*/ 2266712 w 4675265"/>
              <a:gd name="connsiteY0" fmla="*/ 1483 h 2983014"/>
              <a:gd name="connsiteX1" fmla="*/ 580353 w 4675265"/>
              <a:gd name="connsiteY1" fmla="*/ 371162 h 2983014"/>
              <a:gd name="connsiteX2" fmla="*/ 311473 w 4675265"/>
              <a:gd name="connsiteY2" fmla="*/ 1155412 h 2983014"/>
              <a:gd name="connsiteX3" fmla="*/ 52139 w 4675265"/>
              <a:gd name="connsiteY3" fmla="*/ 2025946 h 2983014"/>
              <a:gd name="connsiteX4" fmla="*/ 423377 w 4675265"/>
              <a:gd name="connsiteY4" fmla="*/ 2958753 h 2983014"/>
              <a:gd name="connsiteX5" fmla="*/ 1757256 w 4675265"/>
              <a:gd name="connsiteY5" fmla="*/ 2694910 h 2983014"/>
              <a:gd name="connsiteX6" fmla="*/ 4392381 w 4675265"/>
              <a:gd name="connsiteY6" fmla="*/ 2536597 h 2983014"/>
              <a:gd name="connsiteX7" fmla="*/ 4472673 w 4675265"/>
              <a:gd name="connsiteY7" fmla="*/ 1216346 h 2983014"/>
              <a:gd name="connsiteX8" fmla="*/ 3684716 w 4675265"/>
              <a:gd name="connsiteY8" fmla="*/ 283239 h 2983014"/>
              <a:gd name="connsiteX9" fmla="*/ 2266712 w 4675265"/>
              <a:gd name="connsiteY9" fmla="*/ 1483 h 2983014"/>
              <a:gd name="connsiteX0" fmla="*/ 2266712 w 4643130"/>
              <a:gd name="connsiteY0" fmla="*/ 1483 h 2983014"/>
              <a:gd name="connsiteX1" fmla="*/ 580353 w 4643130"/>
              <a:gd name="connsiteY1" fmla="*/ 371162 h 2983014"/>
              <a:gd name="connsiteX2" fmla="*/ 311473 w 4643130"/>
              <a:gd name="connsiteY2" fmla="*/ 1155412 h 2983014"/>
              <a:gd name="connsiteX3" fmla="*/ 52139 w 4643130"/>
              <a:gd name="connsiteY3" fmla="*/ 2025946 h 2983014"/>
              <a:gd name="connsiteX4" fmla="*/ 423377 w 4643130"/>
              <a:gd name="connsiteY4" fmla="*/ 2958753 h 2983014"/>
              <a:gd name="connsiteX5" fmla="*/ 1757256 w 4643130"/>
              <a:gd name="connsiteY5" fmla="*/ 2694910 h 2983014"/>
              <a:gd name="connsiteX6" fmla="*/ 4392381 w 4643130"/>
              <a:gd name="connsiteY6" fmla="*/ 2536597 h 2983014"/>
              <a:gd name="connsiteX7" fmla="*/ 4472673 w 4643130"/>
              <a:gd name="connsiteY7" fmla="*/ 1216346 h 2983014"/>
              <a:gd name="connsiteX8" fmla="*/ 3684716 w 4643130"/>
              <a:gd name="connsiteY8" fmla="*/ 283239 h 2983014"/>
              <a:gd name="connsiteX9" fmla="*/ 2266712 w 4643130"/>
              <a:gd name="connsiteY9" fmla="*/ 1483 h 2983014"/>
              <a:gd name="connsiteX0" fmla="*/ 2266712 w 4551863"/>
              <a:gd name="connsiteY0" fmla="*/ 1483 h 2982751"/>
              <a:gd name="connsiteX1" fmla="*/ 580353 w 4551863"/>
              <a:gd name="connsiteY1" fmla="*/ 371162 h 2982751"/>
              <a:gd name="connsiteX2" fmla="*/ 311473 w 4551863"/>
              <a:gd name="connsiteY2" fmla="*/ 1155412 h 2982751"/>
              <a:gd name="connsiteX3" fmla="*/ 52139 w 4551863"/>
              <a:gd name="connsiteY3" fmla="*/ 2025946 h 2982751"/>
              <a:gd name="connsiteX4" fmla="*/ 423377 w 4551863"/>
              <a:gd name="connsiteY4" fmla="*/ 2958753 h 2982751"/>
              <a:gd name="connsiteX5" fmla="*/ 1757256 w 4551863"/>
              <a:gd name="connsiteY5" fmla="*/ 2694910 h 2982751"/>
              <a:gd name="connsiteX6" fmla="*/ 4217156 w 4551863"/>
              <a:gd name="connsiteY6" fmla="*/ 2563665 h 2982751"/>
              <a:gd name="connsiteX7" fmla="*/ 4472673 w 4551863"/>
              <a:gd name="connsiteY7" fmla="*/ 1216346 h 2982751"/>
              <a:gd name="connsiteX8" fmla="*/ 3684716 w 4551863"/>
              <a:gd name="connsiteY8" fmla="*/ 283239 h 2982751"/>
              <a:gd name="connsiteX9" fmla="*/ 2266712 w 4551863"/>
              <a:gd name="connsiteY9" fmla="*/ 1483 h 2982751"/>
              <a:gd name="connsiteX0" fmla="*/ 2485744 w 4551864"/>
              <a:gd name="connsiteY0" fmla="*/ 1347 h 2996152"/>
              <a:gd name="connsiteX1" fmla="*/ 580353 w 4551864"/>
              <a:gd name="connsiteY1" fmla="*/ 384561 h 2996152"/>
              <a:gd name="connsiteX2" fmla="*/ 311473 w 4551864"/>
              <a:gd name="connsiteY2" fmla="*/ 1168811 h 2996152"/>
              <a:gd name="connsiteX3" fmla="*/ 52139 w 4551864"/>
              <a:gd name="connsiteY3" fmla="*/ 2039345 h 2996152"/>
              <a:gd name="connsiteX4" fmla="*/ 423377 w 4551864"/>
              <a:gd name="connsiteY4" fmla="*/ 2972152 h 2996152"/>
              <a:gd name="connsiteX5" fmla="*/ 1757256 w 4551864"/>
              <a:gd name="connsiteY5" fmla="*/ 2708309 h 2996152"/>
              <a:gd name="connsiteX6" fmla="*/ 4217156 w 4551864"/>
              <a:gd name="connsiteY6" fmla="*/ 2577064 h 2996152"/>
              <a:gd name="connsiteX7" fmla="*/ 4472673 w 4551864"/>
              <a:gd name="connsiteY7" fmla="*/ 1229745 h 2996152"/>
              <a:gd name="connsiteX8" fmla="*/ 3684716 w 4551864"/>
              <a:gd name="connsiteY8" fmla="*/ 296638 h 2996152"/>
              <a:gd name="connsiteX9" fmla="*/ 2485744 w 4551864"/>
              <a:gd name="connsiteY9" fmla="*/ 1347 h 2996152"/>
              <a:gd name="connsiteX0" fmla="*/ 2485744 w 4551864"/>
              <a:gd name="connsiteY0" fmla="*/ 10 h 2994814"/>
              <a:gd name="connsiteX1" fmla="*/ 602256 w 4551864"/>
              <a:gd name="connsiteY1" fmla="*/ 288485 h 2994814"/>
              <a:gd name="connsiteX2" fmla="*/ 311473 w 4551864"/>
              <a:gd name="connsiteY2" fmla="*/ 1167474 h 2994814"/>
              <a:gd name="connsiteX3" fmla="*/ 52139 w 4551864"/>
              <a:gd name="connsiteY3" fmla="*/ 2038008 h 2994814"/>
              <a:gd name="connsiteX4" fmla="*/ 423377 w 4551864"/>
              <a:gd name="connsiteY4" fmla="*/ 2970815 h 2994814"/>
              <a:gd name="connsiteX5" fmla="*/ 1757256 w 4551864"/>
              <a:gd name="connsiteY5" fmla="*/ 2706972 h 2994814"/>
              <a:gd name="connsiteX6" fmla="*/ 4217156 w 4551864"/>
              <a:gd name="connsiteY6" fmla="*/ 2575727 h 2994814"/>
              <a:gd name="connsiteX7" fmla="*/ 4472673 w 4551864"/>
              <a:gd name="connsiteY7" fmla="*/ 1228408 h 2994814"/>
              <a:gd name="connsiteX8" fmla="*/ 3684716 w 4551864"/>
              <a:gd name="connsiteY8" fmla="*/ 295301 h 2994814"/>
              <a:gd name="connsiteX9" fmla="*/ 2485744 w 4551864"/>
              <a:gd name="connsiteY9" fmla="*/ 10 h 2994814"/>
              <a:gd name="connsiteX0" fmla="*/ 2485744 w 4551864"/>
              <a:gd name="connsiteY0" fmla="*/ 5763 h 3000567"/>
              <a:gd name="connsiteX1" fmla="*/ 602256 w 4551864"/>
              <a:gd name="connsiteY1" fmla="*/ 294238 h 3000567"/>
              <a:gd name="connsiteX2" fmla="*/ 311473 w 4551864"/>
              <a:gd name="connsiteY2" fmla="*/ 1173227 h 3000567"/>
              <a:gd name="connsiteX3" fmla="*/ 52139 w 4551864"/>
              <a:gd name="connsiteY3" fmla="*/ 2043761 h 3000567"/>
              <a:gd name="connsiteX4" fmla="*/ 423377 w 4551864"/>
              <a:gd name="connsiteY4" fmla="*/ 2976568 h 3000567"/>
              <a:gd name="connsiteX5" fmla="*/ 1757256 w 4551864"/>
              <a:gd name="connsiteY5" fmla="*/ 2712725 h 3000567"/>
              <a:gd name="connsiteX6" fmla="*/ 4217156 w 4551864"/>
              <a:gd name="connsiteY6" fmla="*/ 2581480 h 3000567"/>
              <a:gd name="connsiteX7" fmla="*/ 4472673 w 4551864"/>
              <a:gd name="connsiteY7" fmla="*/ 1234161 h 3000567"/>
              <a:gd name="connsiteX8" fmla="*/ 3684716 w 4551864"/>
              <a:gd name="connsiteY8" fmla="*/ 301054 h 3000567"/>
              <a:gd name="connsiteX9" fmla="*/ 2485744 w 4551864"/>
              <a:gd name="connsiteY9" fmla="*/ 5763 h 3000567"/>
              <a:gd name="connsiteX0" fmla="*/ 2485744 w 4541165"/>
              <a:gd name="connsiteY0" fmla="*/ 5765 h 3000569"/>
              <a:gd name="connsiteX1" fmla="*/ 602256 w 4541165"/>
              <a:gd name="connsiteY1" fmla="*/ 294240 h 3000569"/>
              <a:gd name="connsiteX2" fmla="*/ 311473 w 4541165"/>
              <a:gd name="connsiteY2" fmla="*/ 1173229 h 3000569"/>
              <a:gd name="connsiteX3" fmla="*/ 52139 w 4541165"/>
              <a:gd name="connsiteY3" fmla="*/ 2043763 h 3000569"/>
              <a:gd name="connsiteX4" fmla="*/ 423377 w 4541165"/>
              <a:gd name="connsiteY4" fmla="*/ 2976570 h 3000569"/>
              <a:gd name="connsiteX5" fmla="*/ 1757256 w 4541165"/>
              <a:gd name="connsiteY5" fmla="*/ 2712727 h 3000569"/>
              <a:gd name="connsiteX6" fmla="*/ 4217156 w 4541165"/>
              <a:gd name="connsiteY6" fmla="*/ 2581482 h 3000569"/>
              <a:gd name="connsiteX7" fmla="*/ 4472673 w 4541165"/>
              <a:gd name="connsiteY7" fmla="*/ 1234163 h 3000569"/>
              <a:gd name="connsiteX8" fmla="*/ 3838039 w 4541165"/>
              <a:gd name="connsiteY8" fmla="*/ 301056 h 3000569"/>
              <a:gd name="connsiteX9" fmla="*/ 2485744 w 4541165"/>
              <a:gd name="connsiteY9" fmla="*/ 5765 h 3000569"/>
              <a:gd name="connsiteX0" fmla="*/ 2485744 w 4499180"/>
              <a:gd name="connsiteY0" fmla="*/ 5765 h 3000569"/>
              <a:gd name="connsiteX1" fmla="*/ 602256 w 4499180"/>
              <a:gd name="connsiteY1" fmla="*/ 294240 h 3000569"/>
              <a:gd name="connsiteX2" fmla="*/ 311473 w 4499180"/>
              <a:gd name="connsiteY2" fmla="*/ 1173229 h 3000569"/>
              <a:gd name="connsiteX3" fmla="*/ 52139 w 4499180"/>
              <a:gd name="connsiteY3" fmla="*/ 2043763 h 3000569"/>
              <a:gd name="connsiteX4" fmla="*/ 423377 w 4499180"/>
              <a:gd name="connsiteY4" fmla="*/ 2976570 h 3000569"/>
              <a:gd name="connsiteX5" fmla="*/ 1757256 w 4499180"/>
              <a:gd name="connsiteY5" fmla="*/ 2712727 h 3000569"/>
              <a:gd name="connsiteX6" fmla="*/ 4107640 w 4499180"/>
              <a:gd name="connsiteY6" fmla="*/ 2581483 h 3000569"/>
              <a:gd name="connsiteX7" fmla="*/ 4472673 w 4499180"/>
              <a:gd name="connsiteY7" fmla="*/ 1234163 h 3000569"/>
              <a:gd name="connsiteX8" fmla="*/ 3838039 w 4499180"/>
              <a:gd name="connsiteY8" fmla="*/ 301056 h 3000569"/>
              <a:gd name="connsiteX9" fmla="*/ 2485744 w 4499180"/>
              <a:gd name="connsiteY9" fmla="*/ 5765 h 3000569"/>
              <a:gd name="connsiteX0" fmla="*/ 2440589 w 4454025"/>
              <a:gd name="connsiteY0" fmla="*/ 5765 h 3036579"/>
              <a:gd name="connsiteX1" fmla="*/ 557101 w 4454025"/>
              <a:gd name="connsiteY1" fmla="*/ 294240 h 3036579"/>
              <a:gd name="connsiteX2" fmla="*/ 266318 w 4454025"/>
              <a:gd name="connsiteY2" fmla="*/ 1173229 h 3036579"/>
              <a:gd name="connsiteX3" fmla="*/ 6984 w 4454025"/>
              <a:gd name="connsiteY3" fmla="*/ 2043763 h 3036579"/>
              <a:gd name="connsiteX4" fmla="*/ 521451 w 4454025"/>
              <a:gd name="connsiteY4" fmla="*/ 3014377 h 3036579"/>
              <a:gd name="connsiteX5" fmla="*/ 1712101 w 4454025"/>
              <a:gd name="connsiteY5" fmla="*/ 2712727 h 3036579"/>
              <a:gd name="connsiteX6" fmla="*/ 4062485 w 4454025"/>
              <a:gd name="connsiteY6" fmla="*/ 2581483 h 3036579"/>
              <a:gd name="connsiteX7" fmla="*/ 4427518 w 4454025"/>
              <a:gd name="connsiteY7" fmla="*/ 1234163 h 3036579"/>
              <a:gd name="connsiteX8" fmla="*/ 3792884 w 4454025"/>
              <a:gd name="connsiteY8" fmla="*/ 301056 h 3036579"/>
              <a:gd name="connsiteX9" fmla="*/ 2440589 w 4454025"/>
              <a:gd name="connsiteY9" fmla="*/ 5765 h 3036579"/>
              <a:gd name="connsiteX0" fmla="*/ 2387193 w 4400629"/>
              <a:gd name="connsiteY0" fmla="*/ 5765 h 3029190"/>
              <a:gd name="connsiteX1" fmla="*/ 503705 w 4400629"/>
              <a:gd name="connsiteY1" fmla="*/ 294240 h 3029190"/>
              <a:gd name="connsiteX2" fmla="*/ 212922 w 4400629"/>
              <a:gd name="connsiteY2" fmla="*/ 1173229 h 3029190"/>
              <a:gd name="connsiteX3" fmla="*/ 9634 w 4400629"/>
              <a:gd name="connsiteY3" fmla="*/ 2194987 h 3029190"/>
              <a:gd name="connsiteX4" fmla="*/ 468055 w 4400629"/>
              <a:gd name="connsiteY4" fmla="*/ 3014377 h 3029190"/>
              <a:gd name="connsiteX5" fmla="*/ 1658705 w 4400629"/>
              <a:gd name="connsiteY5" fmla="*/ 2712727 h 3029190"/>
              <a:gd name="connsiteX6" fmla="*/ 4009089 w 4400629"/>
              <a:gd name="connsiteY6" fmla="*/ 2581483 h 3029190"/>
              <a:gd name="connsiteX7" fmla="*/ 4374122 w 4400629"/>
              <a:gd name="connsiteY7" fmla="*/ 1234163 h 3029190"/>
              <a:gd name="connsiteX8" fmla="*/ 3739488 w 4400629"/>
              <a:gd name="connsiteY8" fmla="*/ 301056 h 3029190"/>
              <a:gd name="connsiteX9" fmla="*/ 2387193 w 4400629"/>
              <a:gd name="connsiteY9" fmla="*/ 5765 h 3029190"/>
              <a:gd name="connsiteX0" fmla="*/ 2385183 w 4398619"/>
              <a:gd name="connsiteY0" fmla="*/ 5765 h 3090391"/>
              <a:gd name="connsiteX1" fmla="*/ 501695 w 4398619"/>
              <a:gd name="connsiteY1" fmla="*/ 294240 h 3090391"/>
              <a:gd name="connsiteX2" fmla="*/ 210912 w 4398619"/>
              <a:gd name="connsiteY2" fmla="*/ 1173229 h 3090391"/>
              <a:gd name="connsiteX3" fmla="*/ 7624 w 4398619"/>
              <a:gd name="connsiteY3" fmla="*/ 2194987 h 3090391"/>
              <a:gd name="connsiteX4" fmla="*/ 428681 w 4398619"/>
              <a:gd name="connsiteY4" fmla="*/ 3077387 h 3090391"/>
              <a:gd name="connsiteX5" fmla="*/ 1656695 w 4398619"/>
              <a:gd name="connsiteY5" fmla="*/ 2712727 h 3090391"/>
              <a:gd name="connsiteX6" fmla="*/ 4007079 w 4398619"/>
              <a:gd name="connsiteY6" fmla="*/ 2581483 h 3090391"/>
              <a:gd name="connsiteX7" fmla="*/ 4372112 w 4398619"/>
              <a:gd name="connsiteY7" fmla="*/ 1234163 h 3090391"/>
              <a:gd name="connsiteX8" fmla="*/ 3737478 w 4398619"/>
              <a:gd name="connsiteY8" fmla="*/ 301056 h 3090391"/>
              <a:gd name="connsiteX9" fmla="*/ 2385183 w 4398619"/>
              <a:gd name="connsiteY9" fmla="*/ 5765 h 3090391"/>
              <a:gd name="connsiteX0" fmla="*/ 2384859 w 4398295"/>
              <a:gd name="connsiteY0" fmla="*/ 5765 h 2956538"/>
              <a:gd name="connsiteX1" fmla="*/ 501371 w 4398295"/>
              <a:gd name="connsiteY1" fmla="*/ 294240 h 2956538"/>
              <a:gd name="connsiteX2" fmla="*/ 210588 w 4398295"/>
              <a:gd name="connsiteY2" fmla="*/ 1173229 h 2956538"/>
              <a:gd name="connsiteX3" fmla="*/ 7300 w 4398295"/>
              <a:gd name="connsiteY3" fmla="*/ 2194987 h 2956538"/>
              <a:gd name="connsiteX4" fmla="*/ 422129 w 4398295"/>
              <a:gd name="connsiteY4" fmla="*/ 2938765 h 2956538"/>
              <a:gd name="connsiteX5" fmla="*/ 1656371 w 4398295"/>
              <a:gd name="connsiteY5" fmla="*/ 2712727 h 2956538"/>
              <a:gd name="connsiteX6" fmla="*/ 4006755 w 4398295"/>
              <a:gd name="connsiteY6" fmla="*/ 2581483 h 2956538"/>
              <a:gd name="connsiteX7" fmla="*/ 4371788 w 4398295"/>
              <a:gd name="connsiteY7" fmla="*/ 1234163 h 2956538"/>
              <a:gd name="connsiteX8" fmla="*/ 3737154 w 4398295"/>
              <a:gd name="connsiteY8" fmla="*/ 301056 h 2956538"/>
              <a:gd name="connsiteX9" fmla="*/ 2384859 w 4398295"/>
              <a:gd name="connsiteY9" fmla="*/ 5765 h 2956538"/>
              <a:gd name="connsiteX0" fmla="*/ 2384859 w 4395528"/>
              <a:gd name="connsiteY0" fmla="*/ 5765 h 2971404"/>
              <a:gd name="connsiteX1" fmla="*/ 501371 w 4395528"/>
              <a:gd name="connsiteY1" fmla="*/ 294240 h 2971404"/>
              <a:gd name="connsiteX2" fmla="*/ 210588 w 4395528"/>
              <a:gd name="connsiteY2" fmla="*/ 1173229 h 2971404"/>
              <a:gd name="connsiteX3" fmla="*/ 7300 w 4395528"/>
              <a:gd name="connsiteY3" fmla="*/ 2194987 h 2971404"/>
              <a:gd name="connsiteX4" fmla="*/ 422129 w 4395528"/>
              <a:gd name="connsiteY4" fmla="*/ 2938765 h 2971404"/>
              <a:gd name="connsiteX5" fmla="*/ 1749781 w 4395528"/>
              <a:gd name="connsiteY5" fmla="*/ 2813543 h 2971404"/>
              <a:gd name="connsiteX6" fmla="*/ 4006755 w 4395528"/>
              <a:gd name="connsiteY6" fmla="*/ 2581483 h 2971404"/>
              <a:gd name="connsiteX7" fmla="*/ 4371788 w 4395528"/>
              <a:gd name="connsiteY7" fmla="*/ 1234163 h 2971404"/>
              <a:gd name="connsiteX8" fmla="*/ 3737154 w 4395528"/>
              <a:gd name="connsiteY8" fmla="*/ 301056 h 2971404"/>
              <a:gd name="connsiteX9" fmla="*/ 2384859 w 4395528"/>
              <a:gd name="connsiteY9" fmla="*/ 5765 h 2971404"/>
              <a:gd name="connsiteX0" fmla="*/ 2395628 w 4406297"/>
              <a:gd name="connsiteY0" fmla="*/ 5765 h 3063938"/>
              <a:gd name="connsiteX1" fmla="*/ 512140 w 4406297"/>
              <a:gd name="connsiteY1" fmla="*/ 294240 h 3063938"/>
              <a:gd name="connsiteX2" fmla="*/ 221357 w 4406297"/>
              <a:gd name="connsiteY2" fmla="*/ 1173229 h 3063938"/>
              <a:gd name="connsiteX3" fmla="*/ 18069 w 4406297"/>
              <a:gd name="connsiteY3" fmla="*/ 2194987 h 3063938"/>
              <a:gd name="connsiteX4" fmla="*/ 619718 w 4406297"/>
              <a:gd name="connsiteY4" fmla="*/ 3039581 h 3063938"/>
              <a:gd name="connsiteX5" fmla="*/ 1760550 w 4406297"/>
              <a:gd name="connsiteY5" fmla="*/ 2813543 h 3063938"/>
              <a:gd name="connsiteX6" fmla="*/ 4017524 w 4406297"/>
              <a:gd name="connsiteY6" fmla="*/ 2581483 h 3063938"/>
              <a:gd name="connsiteX7" fmla="*/ 4382557 w 4406297"/>
              <a:gd name="connsiteY7" fmla="*/ 1234163 h 3063938"/>
              <a:gd name="connsiteX8" fmla="*/ 3747923 w 4406297"/>
              <a:gd name="connsiteY8" fmla="*/ 301056 h 3063938"/>
              <a:gd name="connsiteX9" fmla="*/ 2395628 w 4406297"/>
              <a:gd name="connsiteY9" fmla="*/ 5765 h 3063938"/>
              <a:gd name="connsiteX0" fmla="*/ 2395628 w 4406297"/>
              <a:gd name="connsiteY0" fmla="*/ 5765 h 3063936"/>
              <a:gd name="connsiteX1" fmla="*/ 512140 w 4406297"/>
              <a:gd name="connsiteY1" fmla="*/ 294240 h 3063936"/>
              <a:gd name="connsiteX2" fmla="*/ 221357 w 4406297"/>
              <a:gd name="connsiteY2" fmla="*/ 1173229 h 3063936"/>
              <a:gd name="connsiteX3" fmla="*/ 18069 w 4406297"/>
              <a:gd name="connsiteY3" fmla="*/ 2194987 h 3063936"/>
              <a:gd name="connsiteX4" fmla="*/ 619718 w 4406297"/>
              <a:gd name="connsiteY4" fmla="*/ 3039581 h 3063936"/>
              <a:gd name="connsiteX5" fmla="*/ 1760550 w 4406297"/>
              <a:gd name="connsiteY5" fmla="*/ 2813543 h 3063936"/>
              <a:gd name="connsiteX6" fmla="*/ 4017524 w 4406297"/>
              <a:gd name="connsiteY6" fmla="*/ 2581483 h 3063936"/>
              <a:gd name="connsiteX7" fmla="*/ 4382557 w 4406297"/>
              <a:gd name="connsiteY7" fmla="*/ 1234163 h 3063936"/>
              <a:gd name="connsiteX8" fmla="*/ 3747923 w 4406297"/>
              <a:gd name="connsiteY8" fmla="*/ 301056 h 3063936"/>
              <a:gd name="connsiteX9" fmla="*/ 2395628 w 4406297"/>
              <a:gd name="connsiteY9" fmla="*/ 5765 h 3063936"/>
              <a:gd name="connsiteX0" fmla="*/ 2395628 w 4397043"/>
              <a:gd name="connsiteY0" fmla="*/ 5765 h 3062299"/>
              <a:gd name="connsiteX1" fmla="*/ 512140 w 4397043"/>
              <a:gd name="connsiteY1" fmla="*/ 294240 h 3062299"/>
              <a:gd name="connsiteX2" fmla="*/ 221357 w 4397043"/>
              <a:gd name="connsiteY2" fmla="*/ 1173229 h 3062299"/>
              <a:gd name="connsiteX3" fmla="*/ 18069 w 4397043"/>
              <a:gd name="connsiteY3" fmla="*/ 2194987 h 3062299"/>
              <a:gd name="connsiteX4" fmla="*/ 619718 w 4397043"/>
              <a:gd name="connsiteY4" fmla="*/ 3039581 h 3062299"/>
              <a:gd name="connsiteX5" fmla="*/ 1760550 w 4397043"/>
              <a:gd name="connsiteY5" fmla="*/ 2813543 h 3062299"/>
              <a:gd name="connsiteX6" fmla="*/ 2182864 w 4397043"/>
              <a:gd name="connsiteY6" fmla="*/ 2734532 h 3062299"/>
              <a:gd name="connsiteX7" fmla="*/ 4017524 w 4397043"/>
              <a:gd name="connsiteY7" fmla="*/ 2581483 h 3062299"/>
              <a:gd name="connsiteX8" fmla="*/ 4382557 w 4397043"/>
              <a:gd name="connsiteY8" fmla="*/ 1234163 h 3062299"/>
              <a:gd name="connsiteX9" fmla="*/ 3747923 w 4397043"/>
              <a:gd name="connsiteY9" fmla="*/ 301056 h 3062299"/>
              <a:gd name="connsiteX10" fmla="*/ 2395628 w 4397043"/>
              <a:gd name="connsiteY10" fmla="*/ 5765 h 3062299"/>
              <a:gd name="connsiteX0" fmla="*/ 2395628 w 4397043"/>
              <a:gd name="connsiteY0" fmla="*/ 5765 h 3062299"/>
              <a:gd name="connsiteX1" fmla="*/ 512140 w 4397043"/>
              <a:gd name="connsiteY1" fmla="*/ 294240 h 3062299"/>
              <a:gd name="connsiteX2" fmla="*/ 221357 w 4397043"/>
              <a:gd name="connsiteY2" fmla="*/ 1173229 h 3062299"/>
              <a:gd name="connsiteX3" fmla="*/ 18069 w 4397043"/>
              <a:gd name="connsiteY3" fmla="*/ 2194987 h 3062299"/>
              <a:gd name="connsiteX4" fmla="*/ 619718 w 4397043"/>
              <a:gd name="connsiteY4" fmla="*/ 3039581 h 3062299"/>
              <a:gd name="connsiteX5" fmla="*/ 1760550 w 4397043"/>
              <a:gd name="connsiteY5" fmla="*/ 2813543 h 3062299"/>
              <a:gd name="connsiteX6" fmla="*/ 2182864 w 4397043"/>
              <a:gd name="connsiteY6" fmla="*/ 2734532 h 3062299"/>
              <a:gd name="connsiteX7" fmla="*/ 4017524 w 4397043"/>
              <a:gd name="connsiteY7" fmla="*/ 2581483 h 3062299"/>
              <a:gd name="connsiteX8" fmla="*/ 4382557 w 4397043"/>
              <a:gd name="connsiteY8" fmla="*/ 1234163 h 3062299"/>
              <a:gd name="connsiteX9" fmla="*/ 3747923 w 4397043"/>
              <a:gd name="connsiteY9" fmla="*/ 301056 h 3062299"/>
              <a:gd name="connsiteX10" fmla="*/ 2395628 w 4397043"/>
              <a:gd name="connsiteY10" fmla="*/ 5765 h 3062299"/>
              <a:gd name="connsiteX0" fmla="*/ 2395628 w 4397043"/>
              <a:gd name="connsiteY0" fmla="*/ 5765 h 3062299"/>
              <a:gd name="connsiteX1" fmla="*/ 512140 w 4397043"/>
              <a:gd name="connsiteY1" fmla="*/ 294240 h 3062299"/>
              <a:gd name="connsiteX2" fmla="*/ 221357 w 4397043"/>
              <a:gd name="connsiteY2" fmla="*/ 1173229 h 3062299"/>
              <a:gd name="connsiteX3" fmla="*/ 18069 w 4397043"/>
              <a:gd name="connsiteY3" fmla="*/ 2194987 h 3062299"/>
              <a:gd name="connsiteX4" fmla="*/ 619718 w 4397043"/>
              <a:gd name="connsiteY4" fmla="*/ 3039581 h 3062299"/>
              <a:gd name="connsiteX5" fmla="*/ 1760550 w 4397043"/>
              <a:gd name="connsiteY5" fmla="*/ 2813543 h 3062299"/>
              <a:gd name="connsiteX6" fmla="*/ 2182864 w 4397043"/>
              <a:gd name="connsiteY6" fmla="*/ 2734532 h 3062299"/>
              <a:gd name="connsiteX7" fmla="*/ 4017524 w 4397043"/>
              <a:gd name="connsiteY7" fmla="*/ 2581483 h 3062299"/>
              <a:gd name="connsiteX8" fmla="*/ 4382557 w 4397043"/>
              <a:gd name="connsiteY8" fmla="*/ 1234163 h 3062299"/>
              <a:gd name="connsiteX9" fmla="*/ 3747923 w 4397043"/>
              <a:gd name="connsiteY9" fmla="*/ 301056 h 3062299"/>
              <a:gd name="connsiteX10" fmla="*/ 2395628 w 4397043"/>
              <a:gd name="connsiteY10" fmla="*/ 5765 h 3062299"/>
              <a:gd name="connsiteX0" fmla="*/ 2395628 w 4397043"/>
              <a:gd name="connsiteY0" fmla="*/ 5765 h 3055432"/>
              <a:gd name="connsiteX1" fmla="*/ 512140 w 4397043"/>
              <a:gd name="connsiteY1" fmla="*/ 294240 h 3055432"/>
              <a:gd name="connsiteX2" fmla="*/ 221357 w 4397043"/>
              <a:gd name="connsiteY2" fmla="*/ 1173229 h 3055432"/>
              <a:gd name="connsiteX3" fmla="*/ 18069 w 4397043"/>
              <a:gd name="connsiteY3" fmla="*/ 2194987 h 3055432"/>
              <a:gd name="connsiteX4" fmla="*/ 619718 w 4397043"/>
              <a:gd name="connsiteY4" fmla="*/ 3039581 h 3055432"/>
              <a:gd name="connsiteX5" fmla="*/ 2182864 w 4397043"/>
              <a:gd name="connsiteY5" fmla="*/ 2734532 h 3055432"/>
              <a:gd name="connsiteX6" fmla="*/ 4017524 w 4397043"/>
              <a:gd name="connsiteY6" fmla="*/ 2581483 h 3055432"/>
              <a:gd name="connsiteX7" fmla="*/ 4382557 w 4397043"/>
              <a:gd name="connsiteY7" fmla="*/ 1234163 h 3055432"/>
              <a:gd name="connsiteX8" fmla="*/ 3747923 w 4397043"/>
              <a:gd name="connsiteY8" fmla="*/ 301056 h 3055432"/>
              <a:gd name="connsiteX9" fmla="*/ 2395628 w 4397043"/>
              <a:gd name="connsiteY9" fmla="*/ 5765 h 3055432"/>
              <a:gd name="connsiteX0" fmla="*/ 2395628 w 4399989"/>
              <a:gd name="connsiteY0" fmla="*/ 5765 h 3055432"/>
              <a:gd name="connsiteX1" fmla="*/ 512140 w 4399989"/>
              <a:gd name="connsiteY1" fmla="*/ 294240 h 3055432"/>
              <a:gd name="connsiteX2" fmla="*/ 221357 w 4399989"/>
              <a:gd name="connsiteY2" fmla="*/ 1173229 h 3055432"/>
              <a:gd name="connsiteX3" fmla="*/ 18069 w 4399989"/>
              <a:gd name="connsiteY3" fmla="*/ 2194987 h 3055432"/>
              <a:gd name="connsiteX4" fmla="*/ 619718 w 4399989"/>
              <a:gd name="connsiteY4" fmla="*/ 3039581 h 3055432"/>
              <a:gd name="connsiteX5" fmla="*/ 2020954 w 4399989"/>
              <a:gd name="connsiteY5" fmla="*/ 2734532 h 3055432"/>
              <a:gd name="connsiteX6" fmla="*/ 4017524 w 4399989"/>
              <a:gd name="connsiteY6" fmla="*/ 2581483 h 3055432"/>
              <a:gd name="connsiteX7" fmla="*/ 4382557 w 4399989"/>
              <a:gd name="connsiteY7" fmla="*/ 1234163 h 3055432"/>
              <a:gd name="connsiteX8" fmla="*/ 3747923 w 4399989"/>
              <a:gd name="connsiteY8" fmla="*/ 301056 h 3055432"/>
              <a:gd name="connsiteX9" fmla="*/ 2395628 w 4399989"/>
              <a:gd name="connsiteY9" fmla="*/ 5765 h 3055432"/>
              <a:gd name="connsiteX0" fmla="*/ 2395628 w 4399989"/>
              <a:gd name="connsiteY0" fmla="*/ 5765 h 3051340"/>
              <a:gd name="connsiteX1" fmla="*/ 512140 w 4399989"/>
              <a:gd name="connsiteY1" fmla="*/ 294240 h 3051340"/>
              <a:gd name="connsiteX2" fmla="*/ 221357 w 4399989"/>
              <a:gd name="connsiteY2" fmla="*/ 1173229 h 3051340"/>
              <a:gd name="connsiteX3" fmla="*/ 18069 w 4399989"/>
              <a:gd name="connsiteY3" fmla="*/ 2194987 h 3051340"/>
              <a:gd name="connsiteX4" fmla="*/ 619718 w 4399989"/>
              <a:gd name="connsiteY4" fmla="*/ 3039581 h 3051340"/>
              <a:gd name="connsiteX5" fmla="*/ 2020954 w 4399989"/>
              <a:gd name="connsiteY5" fmla="*/ 2734532 h 3051340"/>
              <a:gd name="connsiteX6" fmla="*/ 4017524 w 4399989"/>
              <a:gd name="connsiteY6" fmla="*/ 2581483 h 3051340"/>
              <a:gd name="connsiteX7" fmla="*/ 4382557 w 4399989"/>
              <a:gd name="connsiteY7" fmla="*/ 1234163 h 3051340"/>
              <a:gd name="connsiteX8" fmla="*/ 3747923 w 4399989"/>
              <a:gd name="connsiteY8" fmla="*/ 301056 h 3051340"/>
              <a:gd name="connsiteX9" fmla="*/ 2395628 w 4399989"/>
              <a:gd name="connsiteY9" fmla="*/ 5765 h 3051340"/>
              <a:gd name="connsiteX0" fmla="*/ 2373316 w 4377677"/>
              <a:gd name="connsiteY0" fmla="*/ 5765 h 3049074"/>
              <a:gd name="connsiteX1" fmla="*/ 489828 w 4377677"/>
              <a:gd name="connsiteY1" fmla="*/ 294240 h 3049074"/>
              <a:gd name="connsiteX2" fmla="*/ 199045 w 4377677"/>
              <a:gd name="connsiteY2" fmla="*/ 1173229 h 3049074"/>
              <a:gd name="connsiteX3" fmla="*/ 20666 w 4377677"/>
              <a:gd name="connsiteY3" fmla="*/ 2257998 h 3049074"/>
              <a:gd name="connsiteX4" fmla="*/ 597406 w 4377677"/>
              <a:gd name="connsiteY4" fmla="*/ 3039581 h 3049074"/>
              <a:gd name="connsiteX5" fmla="*/ 1998642 w 4377677"/>
              <a:gd name="connsiteY5" fmla="*/ 2734532 h 3049074"/>
              <a:gd name="connsiteX6" fmla="*/ 3995212 w 4377677"/>
              <a:gd name="connsiteY6" fmla="*/ 2581483 h 3049074"/>
              <a:gd name="connsiteX7" fmla="*/ 4360245 w 4377677"/>
              <a:gd name="connsiteY7" fmla="*/ 1234163 h 3049074"/>
              <a:gd name="connsiteX8" fmla="*/ 3725611 w 4377677"/>
              <a:gd name="connsiteY8" fmla="*/ 301056 h 3049074"/>
              <a:gd name="connsiteX9" fmla="*/ 2373316 w 4377677"/>
              <a:gd name="connsiteY9" fmla="*/ 5765 h 3049074"/>
              <a:gd name="connsiteX0" fmla="*/ 2359415 w 4363776"/>
              <a:gd name="connsiteY0" fmla="*/ 5765 h 3049076"/>
              <a:gd name="connsiteX1" fmla="*/ 475927 w 4363776"/>
              <a:gd name="connsiteY1" fmla="*/ 294240 h 3049076"/>
              <a:gd name="connsiteX2" fmla="*/ 185144 w 4363776"/>
              <a:gd name="connsiteY2" fmla="*/ 1173229 h 3049076"/>
              <a:gd name="connsiteX3" fmla="*/ 6765 w 4363776"/>
              <a:gd name="connsiteY3" fmla="*/ 2257998 h 3049076"/>
              <a:gd name="connsiteX4" fmla="*/ 583505 w 4363776"/>
              <a:gd name="connsiteY4" fmla="*/ 3039581 h 3049076"/>
              <a:gd name="connsiteX5" fmla="*/ 1984741 w 4363776"/>
              <a:gd name="connsiteY5" fmla="*/ 2734532 h 3049076"/>
              <a:gd name="connsiteX6" fmla="*/ 3981311 w 4363776"/>
              <a:gd name="connsiteY6" fmla="*/ 2581483 h 3049076"/>
              <a:gd name="connsiteX7" fmla="*/ 4346344 w 4363776"/>
              <a:gd name="connsiteY7" fmla="*/ 1234163 h 3049076"/>
              <a:gd name="connsiteX8" fmla="*/ 3711710 w 4363776"/>
              <a:gd name="connsiteY8" fmla="*/ 301056 h 3049076"/>
              <a:gd name="connsiteX9" fmla="*/ 2359415 w 4363776"/>
              <a:gd name="connsiteY9" fmla="*/ 5765 h 3049076"/>
              <a:gd name="connsiteX0" fmla="*/ 2359415 w 4363776"/>
              <a:gd name="connsiteY0" fmla="*/ 91 h 3043400"/>
              <a:gd name="connsiteX1" fmla="*/ 475927 w 4363776"/>
              <a:gd name="connsiteY1" fmla="*/ 288566 h 3043400"/>
              <a:gd name="connsiteX2" fmla="*/ 185144 w 4363776"/>
              <a:gd name="connsiteY2" fmla="*/ 1167555 h 3043400"/>
              <a:gd name="connsiteX3" fmla="*/ 6765 w 4363776"/>
              <a:gd name="connsiteY3" fmla="*/ 2252324 h 3043400"/>
              <a:gd name="connsiteX4" fmla="*/ 583505 w 4363776"/>
              <a:gd name="connsiteY4" fmla="*/ 3033907 h 3043400"/>
              <a:gd name="connsiteX5" fmla="*/ 1984741 w 4363776"/>
              <a:gd name="connsiteY5" fmla="*/ 2728858 h 3043400"/>
              <a:gd name="connsiteX6" fmla="*/ 3981311 w 4363776"/>
              <a:gd name="connsiteY6" fmla="*/ 2575809 h 3043400"/>
              <a:gd name="connsiteX7" fmla="*/ 4346344 w 4363776"/>
              <a:gd name="connsiteY7" fmla="*/ 1228489 h 3043400"/>
              <a:gd name="connsiteX8" fmla="*/ 3711710 w 4363776"/>
              <a:gd name="connsiteY8" fmla="*/ 295382 h 3043400"/>
              <a:gd name="connsiteX9" fmla="*/ 2359415 w 4363776"/>
              <a:gd name="connsiteY9" fmla="*/ 91 h 3043400"/>
              <a:gd name="connsiteX0" fmla="*/ 2359415 w 4357989"/>
              <a:gd name="connsiteY0" fmla="*/ 91 h 3041067"/>
              <a:gd name="connsiteX1" fmla="*/ 475927 w 4357989"/>
              <a:gd name="connsiteY1" fmla="*/ 288566 h 3041067"/>
              <a:gd name="connsiteX2" fmla="*/ 185144 w 4357989"/>
              <a:gd name="connsiteY2" fmla="*/ 1167555 h 3041067"/>
              <a:gd name="connsiteX3" fmla="*/ 6765 w 4357989"/>
              <a:gd name="connsiteY3" fmla="*/ 2252324 h 3041067"/>
              <a:gd name="connsiteX4" fmla="*/ 583505 w 4357989"/>
              <a:gd name="connsiteY4" fmla="*/ 3033907 h 3041067"/>
              <a:gd name="connsiteX5" fmla="*/ 2352077 w 4357989"/>
              <a:gd name="connsiteY5" fmla="*/ 2680493 h 3041067"/>
              <a:gd name="connsiteX6" fmla="*/ 3981311 w 4357989"/>
              <a:gd name="connsiteY6" fmla="*/ 2575809 h 3041067"/>
              <a:gd name="connsiteX7" fmla="*/ 4346344 w 4357989"/>
              <a:gd name="connsiteY7" fmla="*/ 1228489 h 3041067"/>
              <a:gd name="connsiteX8" fmla="*/ 3711710 w 4357989"/>
              <a:gd name="connsiteY8" fmla="*/ 295382 h 3041067"/>
              <a:gd name="connsiteX9" fmla="*/ 2359415 w 4357989"/>
              <a:gd name="connsiteY9" fmla="*/ 91 h 3041067"/>
              <a:gd name="connsiteX0" fmla="*/ 2390436 w 4389010"/>
              <a:gd name="connsiteY0" fmla="*/ 91 h 3079082"/>
              <a:gd name="connsiteX1" fmla="*/ 506948 w 4389010"/>
              <a:gd name="connsiteY1" fmla="*/ 288566 h 3079082"/>
              <a:gd name="connsiteX2" fmla="*/ 216165 w 4389010"/>
              <a:gd name="connsiteY2" fmla="*/ 1167555 h 3079082"/>
              <a:gd name="connsiteX3" fmla="*/ 37786 w 4389010"/>
              <a:gd name="connsiteY3" fmla="*/ 2252324 h 3079082"/>
              <a:gd name="connsiteX4" fmla="*/ 865539 w 4389010"/>
              <a:gd name="connsiteY4" fmla="*/ 3070181 h 3079082"/>
              <a:gd name="connsiteX5" fmla="*/ 2383098 w 4389010"/>
              <a:gd name="connsiteY5" fmla="*/ 2680493 h 3079082"/>
              <a:gd name="connsiteX6" fmla="*/ 4012332 w 4389010"/>
              <a:gd name="connsiteY6" fmla="*/ 2575809 h 3079082"/>
              <a:gd name="connsiteX7" fmla="*/ 4377365 w 4389010"/>
              <a:gd name="connsiteY7" fmla="*/ 1228489 h 3079082"/>
              <a:gd name="connsiteX8" fmla="*/ 3742731 w 4389010"/>
              <a:gd name="connsiteY8" fmla="*/ 295382 h 3079082"/>
              <a:gd name="connsiteX9" fmla="*/ 2390436 w 4389010"/>
              <a:gd name="connsiteY9" fmla="*/ 91 h 3079082"/>
              <a:gd name="connsiteX0" fmla="*/ 2390436 w 4389010"/>
              <a:gd name="connsiteY0" fmla="*/ 91 h 3122204"/>
              <a:gd name="connsiteX1" fmla="*/ 506948 w 4389010"/>
              <a:gd name="connsiteY1" fmla="*/ 288566 h 3122204"/>
              <a:gd name="connsiteX2" fmla="*/ 216165 w 4389010"/>
              <a:gd name="connsiteY2" fmla="*/ 1167555 h 3122204"/>
              <a:gd name="connsiteX3" fmla="*/ 37786 w 4389010"/>
              <a:gd name="connsiteY3" fmla="*/ 2252324 h 3122204"/>
              <a:gd name="connsiteX4" fmla="*/ 865539 w 4389010"/>
              <a:gd name="connsiteY4" fmla="*/ 3070181 h 3122204"/>
              <a:gd name="connsiteX5" fmla="*/ 2383098 w 4389010"/>
              <a:gd name="connsiteY5" fmla="*/ 2680493 h 3122204"/>
              <a:gd name="connsiteX6" fmla="*/ 4012332 w 4389010"/>
              <a:gd name="connsiteY6" fmla="*/ 2575809 h 3122204"/>
              <a:gd name="connsiteX7" fmla="*/ 4377365 w 4389010"/>
              <a:gd name="connsiteY7" fmla="*/ 1228489 h 3122204"/>
              <a:gd name="connsiteX8" fmla="*/ 3742731 w 4389010"/>
              <a:gd name="connsiteY8" fmla="*/ 295382 h 3122204"/>
              <a:gd name="connsiteX9" fmla="*/ 2390436 w 4389010"/>
              <a:gd name="connsiteY9" fmla="*/ 91 h 3122204"/>
              <a:gd name="connsiteX0" fmla="*/ 2365822 w 4364396"/>
              <a:gd name="connsiteY0" fmla="*/ 91 h 3122204"/>
              <a:gd name="connsiteX1" fmla="*/ 482334 w 4364396"/>
              <a:gd name="connsiteY1" fmla="*/ 288566 h 3122204"/>
              <a:gd name="connsiteX2" fmla="*/ 191551 w 4364396"/>
              <a:gd name="connsiteY2" fmla="*/ 1167555 h 3122204"/>
              <a:gd name="connsiteX3" fmla="*/ 13172 w 4364396"/>
              <a:gd name="connsiteY3" fmla="*/ 2252324 h 3122204"/>
              <a:gd name="connsiteX4" fmla="*/ 840925 w 4364396"/>
              <a:gd name="connsiteY4" fmla="*/ 3070181 h 3122204"/>
              <a:gd name="connsiteX5" fmla="*/ 2358484 w 4364396"/>
              <a:gd name="connsiteY5" fmla="*/ 2680493 h 3122204"/>
              <a:gd name="connsiteX6" fmla="*/ 3987718 w 4364396"/>
              <a:gd name="connsiteY6" fmla="*/ 2575809 h 3122204"/>
              <a:gd name="connsiteX7" fmla="*/ 4352751 w 4364396"/>
              <a:gd name="connsiteY7" fmla="*/ 1228489 h 3122204"/>
              <a:gd name="connsiteX8" fmla="*/ 3718117 w 4364396"/>
              <a:gd name="connsiteY8" fmla="*/ 295382 h 3122204"/>
              <a:gd name="connsiteX9" fmla="*/ 2365822 w 4364396"/>
              <a:gd name="connsiteY9" fmla="*/ 91 h 3122204"/>
              <a:gd name="connsiteX0" fmla="*/ 2357321 w 4355895"/>
              <a:gd name="connsiteY0" fmla="*/ 91 h 3122204"/>
              <a:gd name="connsiteX1" fmla="*/ 473833 w 4355895"/>
              <a:gd name="connsiteY1" fmla="*/ 288566 h 3122204"/>
              <a:gd name="connsiteX2" fmla="*/ 183050 w 4355895"/>
              <a:gd name="connsiteY2" fmla="*/ 1167555 h 3122204"/>
              <a:gd name="connsiteX3" fmla="*/ 4671 w 4355895"/>
              <a:gd name="connsiteY3" fmla="*/ 2252324 h 3122204"/>
              <a:gd name="connsiteX4" fmla="*/ 832424 w 4355895"/>
              <a:gd name="connsiteY4" fmla="*/ 3070181 h 3122204"/>
              <a:gd name="connsiteX5" fmla="*/ 2349983 w 4355895"/>
              <a:gd name="connsiteY5" fmla="*/ 2680493 h 3122204"/>
              <a:gd name="connsiteX6" fmla="*/ 3979217 w 4355895"/>
              <a:gd name="connsiteY6" fmla="*/ 2575809 h 3122204"/>
              <a:gd name="connsiteX7" fmla="*/ 4344250 w 4355895"/>
              <a:gd name="connsiteY7" fmla="*/ 1228489 h 3122204"/>
              <a:gd name="connsiteX8" fmla="*/ 3709616 w 4355895"/>
              <a:gd name="connsiteY8" fmla="*/ 295382 h 3122204"/>
              <a:gd name="connsiteX9" fmla="*/ 2357321 w 4355895"/>
              <a:gd name="connsiteY9" fmla="*/ 91 h 3122204"/>
              <a:gd name="connsiteX0" fmla="*/ 2382812 w 4381386"/>
              <a:gd name="connsiteY0" fmla="*/ 91 h 3122204"/>
              <a:gd name="connsiteX1" fmla="*/ 499324 w 4381386"/>
              <a:gd name="connsiteY1" fmla="*/ 288566 h 3122204"/>
              <a:gd name="connsiteX2" fmla="*/ 208541 w 4381386"/>
              <a:gd name="connsiteY2" fmla="*/ 1167555 h 3122204"/>
              <a:gd name="connsiteX3" fmla="*/ 30162 w 4381386"/>
              <a:gd name="connsiteY3" fmla="*/ 2252324 h 3122204"/>
              <a:gd name="connsiteX4" fmla="*/ 857915 w 4381386"/>
              <a:gd name="connsiteY4" fmla="*/ 3070181 h 3122204"/>
              <a:gd name="connsiteX5" fmla="*/ 2375474 w 4381386"/>
              <a:gd name="connsiteY5" fmla="*/ 2680493 h 3122204"/>
              <a:gd name="connsiteX6" fmla="*/ 4004708 w 4381386"/>
              <a:gd name="connsiteY6" fmla="*/ 2575809 h 3122204"/>
              <a:gd name="connsiteX7" fmla="*/ 4369741 w 4381386"/>
              <a:gd name="connsiteY7" fmla="*/ 1228489 h 3122204"/>
              <a:gd name="connsiteX8" fmla="*/ 3735107 w 4381386"/>
              <a:gd name="connsiteY8" fmla="*/ 295382 h 3122204"/>
              <a:gd name="connsiteX9" fmla="*/ 2382812 w 4381386"/>
              <a:gd name="connsiteY9" fmla="*/ 91 h 3122204"/>
              <a:gd name="connsiteX0" fmla="*/ 2377564 w 4376138"/>
              <a:gd name="connsiteY0" fmla="*/ 91 h 3122204"/>
              <a:gd name="connsiteX1" fmla="*/ 494076 w 4376138"/>
              <a:gd name="connsiteY1" fmla="*/ 288566 h 3122204"/>
              <a:gd name="connsiteX2" fmla="*/ 203293 w 4376138"/>
              <a:gd name="connsiteY2" fmla="*/ 1167555 h 3122204"/>
              <a:gd name="connsiteX3" fmla="*/ 24914 w 4376138"/>
              <a:gd name="connsiteY3" fmla="*/ 2252324 h 3122204"/>
              <a:gd name="connsiteX4" fmla="*/ 852667 w 4376138"/>
              <a:gd name="connsiteY4" fmla="*/ 3070181 h 3122204"/>
              <a:gd name="connsiteX5" fmla="*/ 2370226 w 4376138"/>
              <a:gd name="connsiteY5" fmla="*/ 2680493 h 3122204"/>
              <a:gd name="connsiteX6" fmla="*/ 3999460 w 4376138"/>
              <a:gd name="connsiteY6" fmla="*/ 2575809 h 3122204"/>
              <a:gd name="connsiteX7" fmla="*/ 4364493 w 4376138"/>
              <a:gd name="connsiteY7" fmla="*/ 1228489 h 3122204"/>
              <a:gd name="connsiteX8" fmla="*/ 3729859 w 4376138"/>
              <a:gd name="connsiteY8" fmla="*/ 295382 h 3122204"/>
              <a:gd name="connsiteX9" fmla="*/ 2377564 w 4376138"/>
              <a:gd name="connsiteY9" fmla="*/ 91 h 3122204"/>
              <a:gd name="connsiteX0" fmla="*/ 2377564 w 4376138"/>
              <a:gd name="connsiteY0" fmla="*/ 91 h 3113881"/>
              <a:gd name="connsiteX1" fmla="*/ 494076 w 4376138"/>
              <a:gd name="connsiteY1" fmla="*/ 288566 h 3113881"/>
              <a:gd name="connsiteX2" fmla="*/ 203293 w 4376138"/>
              <a:gd name="connsiteY2" fmla="*/ 1167555 h 3113881"/>
              <a:gd name="connsiteX3" fmla="*/ 24914 w 4376138"/>
              <a:gd name="connsiteY3" fmla="*/ 2252324 h 3113881"/>
              <a:gd name="connsiteX4" fmla="*/ 852667 w 4376138"/>
              <a:gd name="connsiteY4" fmla="*/ 3070181 h 3113881"/>
              <a:gd name="connsiteX5" fmla="*/ 2370226 w 4376138"/>
              <a:gd name="connsiteY5" fmla="*/ 2680493 h 3113881"/>
              <a:gd name="connsiteX6" fmla="*/ 3999460 w 4376138"/>
              <a:gd name="connsiteY6" fmla="*/ 2575809 h 3113881"/>
              <a:gd name="connsiteX7" fmla="*/ 4364493 w 4376138"/>
              <a:gd name="connsiteY7" fmla="*/ 1228489 h 3113881"/>
              <a:gd name="connsiteX8" fmla="*/ 3729859 w 4376138"/>
              <a:gd name="connsiteY8" fmla="*/ 295382 h 3113881"/>
              <a:gd name="connsiteX9" fmla="*/ 2377564 w 4376138"/>
              <a:gd name="connsiteY9" fmla="*/ 91 h 3113881"/>
              <a:gd name="connsiteX0" fmla="*/ 2375264 w 4373838"/>
              <a:gd name="connsiteY0" fmla="*/ 91 h 3113883"/>
              <a:gd name="connsiteX1" fmla="*/ 491776 w 4373838"/>
              <a:gd name="connsiteY1" fmla="*/ 288566 h 3113883"/>
              <a:gd name="connsiteX2" fmla="*/ 200993 w 4373838"/>
              <a:gd name="connsiteY2" fmla="*/ 1167555 h 3113883"/>
              <a:gd name="connsiteX3" fmla="*/ 22614 w 4373838"/>
              <a:gd name="connsiteY3" fmla="*/ 2252324 h 3113883"/>
              <a:gd name="connsiteX4" fmla="*/ 850367 w 4373838"/>
              <a:gd name="connsiteY4" fmla="*/ 3070181 h 3113883"/>
              <a:gd name="connsiteX5" fmla="*/ 2367926 w 4373838"/>
              <a:gd name="connsiteY5" fmla="*/ 2680493 h 3113883"/>
              <a:gd name="connsiteX6" fmla="*/ 3997160 w 4373838"/>
              <a:gd name="connsiteY6" fmla="*/ 2575809 h 3113883"/>
              <a:gd name="connsiteX7" fmla="*/ 4362193 w 4373838"/>
              <a:gd name="connsiteY7" fmla="*/ 1228489 h 3113883"/>
              <a:gd name="connsiteX8" fmla="*/ 3727559 w 4373838"/>
              <a:gd name="connsiteY8" fmla="*/ 295382 h 3113883"/>
              <a:gd name="connsiteX9" fmla="*/ 2375264 w 4373838"/>
              <a:gd name="connsiteY9" fmla="*/ 91 h 3113883"/>
              <a:gd name="connsiteX0" fmla="*/ 2375264 w 4373838"/>
              <a:gd name="connsiteY0" fmla="*/ 91 h 3112383"/>
              <a:gd name="connsiteX1" fmla="*/ 491776 w 4373838"/>
              <a:gd name="connsiteY1" fmla="*/ 288566 h 3112383"/>
              <a:gd name="connsiteX2" fmla="*/ 200993 w 4373838"/>
              <a:gd name="connsiteY2" fmla="*/ 1167555 h 3112383"/>
              <a:gd name="connsiteX3" fmla="*/ 22614 w 4373838"/>
              <a:gd name="connsiteY3" fmla="*/ 2252324 h 3112383"/>
              <a:gd name="connsiteX4" fmla="*/ 850367 w 4373838"/>
              <a:gd name="connsiteY4" fmla="*/ 3070181 h 3112383"/>
              <a:gd name="connsiteX5" fmla="*/ 2367926 w 4373838"/>
              <a:gd name="connsiteY5" fmla="*/ 2680493 h 3112383"/>
              <a:gd name="connsiteX6" fmla="*/ 3997160 w 4373838"/>
              <a:gd name="connsiteY6" fmla="*/ 2720905 h 3112383"/>
              <a:gd name="connsiteX7" fmla="*/ 4362193 w 4373838"/>
              <a:gd name="connsiteY7" fmla="*/ 1228489 h 3112383"/>
              <a:gd name="connsiteX8" fmla="*/ 3727559 w 4373838"/>
              <a:gd name="connsiteY8" fmla="*/ 295382 h 3112383"/>
              <a:gd name="connsiteX9" fmla="*/ 2375264 w 4373838"/>
              <a:gd name="connsiteY9" fmla="*/ 91 h 3112383"/>
              <a:gd name="connsiteX0" fmla="*/ 2375264 w 4373838"/>
              <a:gd name="connsiteY0" fmla="*/ 91 h 3072542"/>
              <a:gd name="connsiteX1" fmla="*/ 491776 w 4373838"/>
              <a:gd name="connsiteY1" fmla="*/ 288566 h 3072542"/>
              <a:gd name="connsiteX2" fmla="*/ 200993 w 4373838"/>
              <a:gd name="connsiteY2" fmla="*/ 1167555 h 3072542"/>
              <a:gd name="connsiteX3" fmla="*/ 22614 w 4373838"/>
              <a:gd name="connsiteY3" fmla="*/ 2252324 h 3072542"/>
              <a:gd name="connsiteX4" fmla="*/ 850367 w 4373838"/>
              <a:gd name="connsiteY4" fmla="*/ 3070181 h 3072542"/>
              <a:gd name="connsiteX5" fmla="*/ 2367926 w 4373838"/>
              <a:gd name="connsiteY5" fmla="*/ 2680493 h 3072542"/>
              <a:gd name="connsiteX6" fmla="*/ 3997160 w 4373838"/>
              <a:gd name="connsiteY6" fmla="*/ 2720905 h 3072542"/>
              <a:gd name="connsiteX7" fmla="*/ 4362193 w 4373838"/>
              <a:gd name="connsiteY7" fmla="*/ 1228489 h 3072542"/>
              <a:gd name="connsiteX8" fmla="*/ 3727559 w 4373838"/>
              <a:gd name="connsiteY8" fmla="*/ 295382 h 3072542"/>
              <a:gd name="connsiteX9" fmla="*/ 2375264 w 4373838"/>
              <a:gd name="connsiteY9" fmla="*/ 91 h 3072542"/>
              <a:gd name="connsiteX0" fmla="*/ 2387453 w 4386027"/>
              <a:gd name="connsiteY0" fmla="*/ 91 h 2880741"/>
              <a:gd name="connsiteX1" fmla="*/ 503965 w 4386027"/>
              <a:gd name="connsiteY1" fmla="*/ 288566 h 2880741"/>
              <a:gd name="connsiteX2" fmla="*/ 213182 w 4386027"/>
              <a:gd name="connsiteY2" fmla="*/ 1167555 h 2880741"/>
              <a:gd name="connsiteX3" fmla="*/ 34803 w 4386027"/>
              <a:gd name="connsiteY3" fmla="*/ 2252324 h 2880741"/>
              <a:gd name="connsiteX4" fmla="*/ 905412 w 4386027"/>
              <a:gd name="connsiteY4" fmla="*/ 2876720 h 2880741"/>
              <a:gd name="connsiteX5" fmla="*/ 2380115 w 4386027"/>
              <a:gd name="connsiteY5" fmla="*/ 2680493 h 2880741"/>
              <a:gd name="connsiteX6" fmla="*/ 4009349 w 4386027"/>
              <a:gd name="connsiteY6" fmla="*/ 2720905 h 2880741"/>
              <a:gd name="connsiteX7" fmla="*/ 4374382 w 4386027"/>
              <a:gd name="connsiteY7" fmla="*/ 1228489 h 2880741"/>
              <a:gd name="connsiteX8" fmla="*/ 3739748 w 4386027"/>
              <a:gd name="connsiteY8" fmla="*/ 295382 h 2880741"/>
              <a:gd name="connsiteX9" fmla="*/ 2387453 w 4386027"/>
              <a:gd name="connsiteY9" fmla="*/ 91 h 2880741"/>
              <a:gd name="connsiteX0" fmla="*/ 2355572 w 4354146"/>
              <a:gd name="connsiteY0" fmla="*/ 91 h 2885925"/>
              <a:gd name="connsiteX1" fmla="*/ 472084 w 4354146"/>
              <a:gd name="connsiteY1" fmla="*/ 288566 h 2885925"/>
              <a:gd name="connsiteX2" fmla="*/ 181301 w 4354146"/>
              <a:gd name="connsiteY2" fmla="*/ 1167555 h 2885925"/>
              <a:gd name="connsiteX3" fmla="*/ 39656 w 4354146"/>
              <a:gd name="connsiteY3" fmla="*/ 2336963 h 2885925"/>
              <a:gd name="connsiteX4" fmla="*/ 873531 w 4354146"/>
              <a:gd name="connsiteY4" fmla="*/ 2876720 h 2885925"/>
              <a:gd name="connsiteX5" fmla="*/ 2348234 w 4354146"/>
              <a:gd name="connsiteY5" fmla="*/ 2680493 h 2885925"/>
              <a:gd name="connsiteX6" fmla="*/ 3977468 w 4354146"/>
              <a:gd name="connsiteY6" fmla="*/ 2720905 h 2885925"/>
              <a:gd name="connsiteX7" fmla="*/ 4342501 w 4354146"/>
              <a:gd name="connsiteY7" fmla="*/ 1228489 h 2885925"/>
              <a:gd name="connsiteX8" fmla="*/ 3707867 w 4354146"/>
              <a:gd name="connsiteY8" fmla="*/ 295382 h 2885925"/>
              <a:gd name="connsiteX9" fmla="*/ 2355572 w 4354146"/>
              <a:gd name="connsiteY9" fmla="*/ 91 h 2885925"/>
              <a:gd name="connsiteX0" fmla="*/ 2355572 w 4354146"/>
              <a:gd name="connsiteY0" fmla="*/ 91 h 2885925"/>
              <a:gd name="connsiteX1" fmla="*/ 472084 w 4354146"/>
              <a:gd name="connsiteY1" fmla="*/ 288566 h 2885925"/>
              <a:gd name="connsiteX2" fmla="*/ 181301 w 4354146"/>
              <a:gd name="connsiteY2" fmla="*/ 1167555 h 2885925"/>
              <a:gd name="connsiteX3" fmla="*/ 39656 w 4354146"/>
              <a:gd name="connsiteY3" fmla="*/ 2336963 h 2885925"/>
              <a:gd name="connsiteX4" fmla="*/ 873531 w 4354146"/>
              <a:gd name="connsiteY4" fmla="*/ 2876720 h 2885925"/>
              <a:gd name="connsiteX5" fmla="*/ 2348234 w 4354146"/>
              <a:gd name="connsiteY5" fmla="*/ 2680493 h 2885925"/>
              <a:gd name="connsiteX6" fmla="*/ 3977468 w 4354146"/>
              <a:gd name="connsiteY6" fmla="*/ 2720905 h 2885925"/>
              <a:gd name="connsiteX7" fmla="*/ 4342501 w 4354146"/>
              <a:gd name="connsiteY7" fmla="*/ 1228489 h 2885925"/>
              <a:gd name="connsiteX8" fmla="*/ 3707867 w 4354146"/>
              <a:gd name="connsiteY8" fmla="*/ 295382 h 2885925"/>
              <a:gd name="connsiteX9" fmla="*/ 2355572 w 4354146"/>
              <a:gd name="connsiteY9" fmla="*/ 91 h 2885925"/>
              <a:gd name="connsiteX0" fmla="*/ 2202844 w 4201418"/>
              <a:gd name="connsiteY0" fmla="*/ 91 h 2885425"/>
              <a:gd name="connsiteX1" fmla="*/ 319356 w 4201418"/>
              <a:gd name="connsiteY1" fmla="*/ 288566 h 2885425"/>
              <a:gd name="connsiteX2" fmla="*/ 28573 w 4201418"/>
              <a:gd name="connsiteY2" fmla="*/ 1167555 h 2885425"/>
              <a:gd name="connsiteX3" fmla="*/ 205286 w 4201418"/>
              <a:gd name="connsiteY3" fmla="*/ 2348428 h 2885425"/>
              <a:gd name="connsiteX4" fmla="*/ 720803 w 4201418"/>
              <a:gd name="connsiteY4" fmla="*/ 2876720 h 2885425"/>
              <a:gd name="connsiteX5" fmla="*/ 2195506 w 4201418"/>
              <a:gd name="connsiteY5" fmla="*/ 2680493 h 2885425"/>
              <a:gd name="connsiteX6" fmla="*/ 3824740 w 4201418"/>
              <a:gd name="connsiteY6" fmla="*/ 2720905 h 2885425"/>
              <a:gd name="connsiteX7" fmla="*/ 4189773 w 4201418"/>
              <a:gd name="connsiteY7" fmla="*/ 1228489 h 2885425"/>
              <a:gd name="connsiteX8" fmla="*/ 3555139 w 4201418"/>
              <a:gd name="connsiteY8" fmla="*/ 295382 h 2885425"/>
              <a:gd name="connsiteX9" fmla="*/ 2202844 w 4201418"/>
              <a:gd name="connsiteY9" fmla="*/ 91 h 2885425"/>
              <a:gd name="connsiteX0" fmla="*/ 2174271 w 4172845"/>
              <a:gd name="connsiteY0" fmla="*/ 91 h 2956688"/>
              <a:gd name="connsiteX1" fmla="*/ 290783 w 4172845"/>
              <a:gd name="connsiteY1" fmla="*/ 288566 h 2956688"/>
              <a:gd name="connsiteX2" fmla="*/ 0 w 4172845"/>
              <a:gd name="connsiteY2" fmla="*/ 1167555 h 2956688"/>
              <a:gd name="connsiteX3" fmla="*/ 692230 w 4172845"/>
              <a:gd name="connsiteY3" fmla="*/ 2876720 h 2956688"/>
              <a:gd name="connsiteX4" fmla="*/ 2166933 w 4172845"/>
              <a:gd name="connsiteY4" fmla="*/ 2680493 h 2956688"/>
              <a:gd name="connsiteX5" fmla="*/ 3796167 w 4172845"/>
              <a:gd name="connsiteY5" fmla="*/ 2720905 h 2956688"/>
              <a:gd name="connsiteX6" fmla="*/ 4161200 w 4172845"/>
              <a:gd name="connsiteY6" fmla="*/ 1228489 h 2956688"/>
              <a:gd name="connsiteX7" fmla="*/ 3526566 w 4172845"/>
              <a:gd name="connsiteY7" fmla="*/ 295382 h 2956688"/>
              <a:gd name="connsiteX8" fmla="*/ 2174271 w 4172845"/>
              <a:gd name="connsiteY8" fmla="*/ 91 h 2956688"/>
              <a:gd name="connsiteX0" fmla="*/ 2174271 w 4172845"/>
              <a:gd name="connsiteY0" fmla="*/ 91 h 2821633"/>
              <a:gd name="connsiteX1" fmla="*/ 290783 w 4172845"/>
              <a:gd name="connsiteY1" fmla="*/ 288566 h 2821633"/>
              <a:gd name="connsiteX2" fmla="*/ 0 w 4172845"/>
              <a:gd name="connsiteY2" fmla="*/ 1167555 h 2821633"/>
              <a:gd name="connsiteX3" fmla="*/ 300405 w 4172845"/>
              <a:gd name="connsiteY3" fmla="*/ 2635942 h 2821633"/>
              <a:gd name="connsiteX4" fmla="*/ 2166933 w 4172845"/>
              <a:gd name="connsiteY4" fmla="*/ 2680493 h 2821633"/>
              <a:gd name="connsiteX5" fmla="*/ 3796167 w 4172845"/>
              <a:gd name="connsiteY5" fmla="*/ 2720905 h 2821633"/>
              <a:gd name="connsiteX6" fmla="*/ 4161200 w 4172845"/>
              <a:gd name="connsiteY6" fmla="*/ 1228489 h 2821633"/>
              <a:gd name="connsiteX7" fmla="*/ 3526566 w 4172845"/>
              <a:gd name="connsiteY7" fmla="*/ 295382 h 2821633"/>
              <a:gd name="connsiteX8" fmla="*/ 2174271 w 4172845"/>
              <a:gd name="connsiteY8" fmla="*/ 91 h 2821633"/>
              <a:gd name="connsiteX0" fmla="*/ 2196053 w 4194627"/>
              <a:gd name="connsiteY0" fmla="*/ 91 h 2821631"/>
              <a:gd name="connsiteX1" fmla="*/ 312565 w 4194627"/>
              <a:gd name="connsiteY1" fmla="*/ 288566 h 2821631"/>
              <a:gd name="connsiteX2" fmla="*/ 21782 w 4194627"/>
              <a:gd name="connsiteY2" fmla="*/ 1167555 h 2821631"/>
              <a:gd name="connsiteX3" fmla="*/ 322187 w 4194627"/>
              <a:gd name="connsiteY3" fmla="*/ 2635942 h 2821631"/>
              <a:gd name="connsiteX4" fmla="*/ 2188715 w 4194627"/>
              <a:gd name="connsiteY4" fmla="*/ 2680493 h 2821631"/>
              <a:gd name="connsiteX5" fmla="*/ 3817949 w 4194627"/>
              <a:gd name="connsiteY5" fmla="*/ 2720905 h 2821631"/>
              <a:gd name="connsiteX6" fmla="*/ 4182982 w 4194627"/>
              <a:gd name="connsiteY6" fmla="*/ 1228489 h 2821631"/>
              <a:gd name="connsiteX7" fmla="*/ 3548348 w 4194627"/>
              <a:gd name="connsiteY7" fmla="*/ 295382 h 2821631"/>
              <a:gd name="connsiteX8" fmla="*/ 2196053 w 4194627"/>
              <a:gd name="connsiteY8" fmla="*/ 91 h 2821631"/>
              <a:gd name="connsiteX0" fmla="*/ 2167130 w 4165704"/>
              <a:gd name="connsiteY0" fmla="*/ 34 h 2821575"/>
              <a:gd name="connsiteX1" fmla="*/ 283642 w 4165704"/>
              <a:gd name="connsiteY1" fmla="*/ 288509 h 2821575"/>
              <a:gd name="connsiteX2" fmla="*/ 47960 w 4165704"/>
              <a:gd name="connsiteY2" fmla="*/ 1580262 h 2821575"/>
              <a:gd name="connsiteX3" fmla="*/ 293264 w 4165704"/>
              <a:gd name="connsiteY3" fmla="*/ 2635885 h 2821575"/>
              <a:gd name="connsiteX4" fmla="*/ 2159792 w 4165704"/>
              <a:gd name="connsiteY4" fmla="*/ 2680436 h 2821575"/>
              <a:gd name="connsiteX5" fmla="*/ 3789026 w 4165704"/>
              <a:gd name="connsiteY5" fmla="*/ 2720848 h 2821575"/>
              <a:gd name="connsiteX6" fmla="*/ 4154059 w 4165704"/>
              <a:gd name="connsiteY6" fmla="*/ 1228432 h 2821575"/>
              <a:gd name="connsiteX7" fmla="*/ 3519425 w 4165704"/>
              <a:gd name="connsiteY7" fmla="*/ 295325 h 2821575"/>
              <a:gd name="connsiteX8" fmla="*/ 2167130 w 4165704"/>
              <a:gd name="connsiteY8" fmla="*/ 34 h 2821575"/>
              <a:gd name="connsiteX0" fmla="*/ 2151040 w 4149614"/>
              <a:gd name="connsiteY0" fmla="*/ 34 h 2821575"/>
              <a:gd name="connsiteX1" fmla="*/ 267552 w 4149614"/>
              <a:gd name="connsiteY1" fmla="*/ 288509 h 2821575"/>
              <a:gd name="connsiteX2" fmla="*/ 31870 w 4149614"/>
              <a:gd name="connsiteY2" fmla="*/ 1580262 h 2821575"/>
              <a:gd name="connsiteX3" fmla="*/ 277174 w 4149614"/>
              <a:gd name="connsiteY3" fmla="*/ 2635885 h 2821575"/>
              <a:gd name="connsiteX4" fmla="*/ 2143702 w 4149614"/>
              <a:gd name="connsiteY4" fmla="*/ 2680436 h 2821575"/>
              <a:gd name="connsiteX5" fmla="*/ 3772936 w 4149614"/>
              <a:gd name="connsiteY5" fmla="*/ 2720848 h 2821575"/>
              <a:gd name="connsiteX6" fmla="*/ 4137969 w 4149614"/>
              <a:gd name="connsiteY6" fmla="*/ 1228432 h 2821575"/>
              <a:gd name="connsiteX7" fmla="*/ 3503335 w 4149614"/>
              <a:gd name="connsiteY7" fmla="*/ 295325 h 2821575"/>
              <a:gd name="connsiteX8" fmla="*/ 2151040 w 4149614"/>
              <a:gd name="connsiteY8" fmla="*/ 34 h 2821575"/>
              <a:gd name="connsiteX0" fmla="*/ 2178546 w 4177120"/>
              <a:gd name="connsiteY0" fmla="*/ 29 h 2821570"/>
              <a:gd name="connsiteX1" fmla="*/ 295058 w 4177120"/>
              <a:gd name="connsiteY1" fmla="*/ 288504 h 2821570"/>
              <a:gd name="connsiteX2" fmla="*/ 22643 w 4177120"/>
              <a:gd name="connsiteY2" fmla="*/ 1557325 h 2821570"/>
              <a:gd name="connsiteX3" fmla="*/ 304680 w 4177120"/>
              <a:gd name="connsiteY3" fmla="*/ 2635880 h 2821570"/>
              <a:gd name="connsiteX4" fmla="*/ 2171208 w 4177120"/>
              <a:gd name="connsiteY4" fmla="*/ 2680431 h 2821570"/>
              <a:gd name="connsiteX5" fmla="*/ 3800442 w 4177120"/>
              <a:gd name="connsiteY5" fmla="*/ 2720843 h 2821570"/>
              <a:gd name="connsiteX6" fmla="*/ 4165475 w 4177120"/>
              <a:gd name="connsiteY6" fmla="*/ 1228427 h 2821570"/>
              <a:gd name="connsiteX7" fmla="*/ 3530841 w 4177120"/>
              <a:gd name="connsiteY7" fmla="*/ 295320 h 2821570"/>
              <a:gd name="connsiteX8" fmla="*/ 2178546 w 4177120"/>
              <a:gd name="connsiteY8" fmla="*/ 29 h 2821570"/>
              <a:gd name="connsiteX0" fmla="*/ 2168259 w 4166833"/>
              <a:gd name="connsiteY0" fmla="*/ 29 h 2821570"/>
              <a:gd name="connsiteX1" fmla="*/ 284771 w 4166833"/>
              <a:gd name="connsiteY1" fmla="*/ 288504 h 2821570"/>
              <a:gd name="connsiteX2" fmla="*/ 12356 w 4166833"/>
              <a:gd name="connsiteY2" fmla="*/ 1557325 h 2821570"/>
              <a:gd name="connsiteX3" fmla="*/ 294393 w 4166833"/>
              <a:gd name="connsiteY3" fmla="*/ 2635880 h 2821570"/>
              <a:gd name="connsiteX4" fmla="*/ 2160921 w 4166833"/>
              <a:gd name="connsiteY4" fmla="*/ 2680431 h 2821570"/>
              <a:gd name="connsiteX5" fmla="*/ 3790155 w 4166833"/>
              <a:gd name="connsiteY5" fmla="*/ 2720843 h 2821570"/>
              <a:gd name="connsiteX6" fmla="*/ 4155188 w 4166833"/>
              <a:gd name="connsiteY6" fmla="*/ 1228427 h 2821570"/>
              <a:gd name="connsiteX7" fmla="*/ 3520554 w 4166833"/>
              <a:gd name="connsiteY7" fmla="*/ 295320 h 2821570"/>
              <a:gd name="connsiteX8" fmla="*/ 2168259 w 4166833"/>
              <a:gd name="connsiteY8" fmla="*/ 29 h 2821570"/>
              <a:gd name="connsiteX0" fmla="*/ 2170963 w 4169537"/>
              <a:gd name="connsiteY0" fmla="*/ 29 h 2821570"/>
              <a:gd name="connsiteX1" fmla="*/ 287475 w 4169537"/>
              <a:gd name="connsiteY1" fmla="*/ 288504 h 2821570"/>
              <a:gd name="connsiteX2" fmla="*/ 15060 w 4169537"/>
              <a:gd name="connsiteY2" fmla="*/ 1557325 h 2821570"/>
              <a:gd name="connsiteX3" fmla="*/ 297097 w 4169537"/>
              <a:gd name="connsiteY3" fmla="*/ 2635880 h 2821570"/>
              <a:gd name="connsiteX4" fmla="*/ 2163625 w 4169537"/>
              <a:gd name="connsiteY4" fmla="*/ 2680431 h 2821570"/>
              <a:gd name="connsiteX5" fmla="*/ 3792859 w 4169537"/>
              <a:gd name="connsiteY5" fmla="*/ 2720843 h 2821570"/>
              <a:gd name="connsiteX6" fmla="*/ 4157892 w 4169537"/>
              <a:gd name="connsiteY6" fmla="*/ 1228427 h 2821570"/>
              <a:gd name="connsiteX7" fmla="*/ 3523258 w 4169537"/>
              <a:gd name="connsiteY7" fmla="*/ 295320 h 2821570"/>
              <a:gd name="connsiteX8" fmla="*/ 2170963 w 4169537"/>
              <a:gd name="connsiteY8" fmla="*/ 29 h 2821570"/>
              <a:gd name="connsiteX0" fmla="*/ 2177189 w 4175763"/>
              <a:gd name="connsiteY0" fmla="*/ 1716 h 2823257"/>
              <a:gd name="connsiteX1" fmla="*/ 263090 w 4175763"/>
              <a:gd name="connsiteY1" fmla="*/ 255794 h 2823257"/>
              <a:gd name="connsiteX2" fmla="*/ 21286 w 4175763"/>
              <a:gd name="connsiteY2" fmla="*/ 1559012 h 2823257"/>
              <a:gd name="connsiteX3" fmla="*/ 303323 w 4175763"/>
              <a:gd name="connsiteY3" fmla="*/ 2637567 h 2823257"/>
              <a:gd name="connsiteX4" fmla="*/ 2169851 w 4175763"/>
              <a:gd name="connsiteY4" fmla="*/ 2682118 h 2823257"/>
              <a:gd name="connsiteX5" fmla="*/ 3799085 w 4175763"/>
              <a:gd name="connsiteY5" fmla="*/ 2722530 h 2823257"/>
              <a:gd name="connsiteX6" fmla="*/ 4164118 w 4175763"/>
              <a:gd name="connsiteY6" fmla="*/ 1230114 h 2823257"/>
              <a:gd name="connsiteX7" fmla="*/ 3529484 w 4175763"/>
              <a:gd name="connsiteY7" fmla="*/ 297007 h 2823257"/>
              <a:gd name="connsiteX8" fmla="*/ 2177189 w 4175763"/>
              <a:gd name="connsiteY8" fmla="*/ 1716 h 2823257"/>
              <a:gd name="connsiteX0" fmla="*/ 2177189 w 4078037"/>
              <a:gd name="connsiteY0" fmla="*/ 1716 h 2833408"/>
              <a:gd name="connsiteX1" fmla="*/ 263090 w 4078037"/>
              <a:gd name="connsiteY1" fmla="*/ 255794 h 2833408"/>
              <a:gd name="connsiteX2" fmla="*/ 21286 w 4078037"/>
              <a:gd name="connsiteY2" fmla="*/ 1559012 h 2833408"/>
              <a:gd name="connsiteX3" fmla="*/ 303323 w 4078037"/>
              <a:gd name="connsiteY3" fmla="*/ 2637567 h 2833408"/>
              <a:gd name="connsiteX4" fmla="*/ 2169851 w 4078037"/>
              <a:gd name="connsiteY4" fmla="*/ 2682118 h 2833408"/>
              <a:gd name="connsiteX5" fmla="*/ 3799085 w 4078037"/>
              <a:gd name="connsiteY5" fmla="*/ 2722530 h 2833408"/>
              <a:gd name="connsiteX6" fmla="*/ 4053917 w 4078037"/>
              <a:gd name="connsiteY6" fmla="*/ 1092526 h 2833408"/>
              <a:gd name="connsiteX7" fmla="*/ 3529484 w 4078037"/>
              <a:gd name="connsiteY7" fmla="*/ 297007 h 2833408"/>
              <a:gd name="connsiteX8" fmla="*/ 2177189 w 4078037"/>
              <a:gd name="connsiteY8" fmla="*/ 1716 h 2833408"/>
              <a:gd name="connsiteX0" fmla="*/ 2177189 w 4078037"/>
              <a:gd name="connsiteY0" fmla="*/ 1716 h 2833408"/>
              <a:gd name="connsiteX1" fmla="*/ 263090 w 4078037"/>
              <a:gd name="connsiteY1" fmla="*/ 255794 h 2833408"/>
              <a:gd name="connsiteX2" fmla="*/ 21286 w 4078037"/>
              <a:gd name="connsiteY2" fmla="*/ 1559012 h 2833408"/>
              <a:gd name="connsiteX3" fmla="*/ 303323 w 4078037"/>
              <a:gd name="connsiteY3" fmla="*/ 2637567 h 2833408"/>
              <a:gd name="connsiteX4" fmla="*/ 2169851 w 4078037"/>
              <a:gd name="connsiteY4" fmla="*/ 2682118 h 2833408"/>
              <a:gd name="connsiteX5" fmla="*/ 3799085 w 4078037"/>
              <a:gd name="connsiteY5" fmla="*/ 2722530 h 2833408"/>
              <a:gd name="connsiteX6" fmla="*/ 4053917 w 4078037"/>
              <a:gd name="connsiteY6" fmla="*/ 1092526 h 2833408"/>
              <a:gd name="connsiteX7" fmla="*/ 3529484 w 4078037"/>
              <a:gd name="connsiteY7" fmla="*/ 297007 h 2833408"/>
              <a:gd name="connsiteX8" fmla="*/ 2177189 w 4078037"/>
              <a:gd name="connsiteY8" fmla="*/ 1716 h 2833408"/>
              <a:gd name="connsiteX0" fmla="*/ 2177189 w 4078037"/>
              <a:gd name="connsiteY0" fmla="*/ 1259 h 2832951"/>
              <a:gd name="connsiteX1" fmla="*/ 263090 w 4078037"/>
              <a:gd name="connsiteY1" fmla="*/ 255337 h 2832951"/>
              <a:gd name="connsiteX2" fmla="*/ 21286 w 4078037"/>
              <a:gd name="connsiteY2" fmla="*/ 1558555 h 2832951"/>
              <a:gd name="connsiteX3" fmla="*/ 303323 w 4078037"/>
              <a:gd name="connsiteY3" fmla="*/ 2637110 h 2832951"/>
              <a:gd name="connsiteX4" fmla="*/ 2169851 w 4078037"/>
              <a:gd name="connsiteY4" fmla="*/ 2681661 h 2832951"/>
              <a:gd name="connsiteX5" fmla="*/ 3799085 w 4078037"/>
              <a:gd name="connsiteY5" fmla="*/ 2722073 h 2832951"/>
              <a:gd name="connsiteX6" fmla="*/ 4053917 w 4078037"/>
              <a:gd name="connsiteY6" fmla="*/ 1092069 h 2832951"/>
              <a:gd name="connsiteX7" fmla="*/ 3431528 w 4078037"/>
              <a:gd name="connsiteY7" fmla="*/ 204825 h 2832951"/>
              <a:gd name="connsiteX8" fmla="*/ 2177189 w 4078037"/>
              <a:gd name="connsiteY8" fmla="*/ 1259 h 2832951"/>
              <a:gd name="connsiteX0" fmla="*/ 2177189 w 4078037"/>
              <a:gd name="connsiteY0" fmla="*/ 559 h 2832251"/>
              <a:gd name="connsiteX1" fmla="*/ 263090 w 4078037"/>
              <a:gd name="connsiteY1" fmla="*/ 254637 h 2832251"/>
              <a:gd name="connsiteX2" fmla="*/ 21286 w 4078037"/>
              <a:gd name="connsiteY2" fmla="*/ 1557855 h 2832251"/>
              <a:gd name="connsiteX3" fmla="*/ 303323 w 4078037"/>
              <a:gd name="connsiteY3" fmla="*/ 2636410 h 2832251"/>
              <a:gd name="connsiteX4" fmla="*/ 2169851 w 4078037"/>
              <a:gd name="connsiteY4" fmla="*/ 2680961 h 2832251"/>
              <a:gd name="connsiteX5" fmla="*/ 3799085 w 4078037"/>
              <a:gd name="connsiteY5" fmla="*/ 2721373 h 2832251"/>
              <a:gd name="connsiteX6" fmla="*/ 4053917 w 4078037"/>
              <a:gd name="connsiteY6" fmla="*/ 1091369 h 2832251"/>
              <a:gd name="connsiteX7" fmla="*/ 3431528 w 4078037"/>
              <a:gd name="connsiteY7" fmla="*/ 204125 h 2832251"/>
              <a:gd name="connsiteX8" fmla="*/ 2177189 w 4078037"/>
              <a:gd name="connsiteY8" fmla="*/ 559 h 2832251"/>
              <a:gd name="connsiteX0" fmla="*/ 2177189 w 4080834"/>
              <a:gd name="connsiteY0" fmla="*/ 559 h 2737199"/>
              <a:gd name="connsiteX1" fmla="*/ 263090 w 4080834"/>
              <a:gd name="connsiteY1" fmla="*/ 254637 h 2737199"/>
              <a:gd name="connsiteX2" fmla="*/ 21286 w 4080834"/>
              <a:gd name="connsiteY2" fmla="*/ 1557855 h 2737199"/>
              <a:gd name="connsiteX3" fmla="*/ 303323 w 4080834"/>
              <a:gd name="connsiteY3" fmla="*/ 2636410 h 2737199"/>
              <a:gd name="connsiteX4" fmla="*/ 2169851 w 4080834"/>
              <a:gd name="connsiteY4" fmla="*/ 2680961 h 2737199"/>
              <a:gd name="connsiteX5" fmla="*/ 3811330 w 4080834"/>
              <a:gd name="connsiteY5" fmla="*/ 2549388 h 2737199"/>
              <a:gd name="connsiteX6" fmla="*/ 4053917 w 4080834"/>
              <a:gd name="connsiteY6" fmla="*/ 1091369 h 2737199"/>
              <a:gd name="connsiteX7" fmla="*/ 3431528 w 4080834"/>
              <a:gd name="connsiteY7" fmla="*/ 204125 h 2737199"/>
              <a:gd name="connsiteX8" fmla="*/ 2177189 w 4080834"/>
              <a:gd name="connsiteY8" fmla="*/ 559 h 2737199"/>
              <a:gd name="connsiteX0" fmla="*/ 2177189 w 4067477"/>
              <a:gd name="connsiteY0" fmla="*/ 559 h 2740114"/>
              <a:gd name="connsiteX1" fmla="*/ 263090 w 4067477"/>
              <a:gd name="connsiteY1" fmla="*/ 254637 h 2740114"/>
              <a:gd name="connsiteX2" fmla="*/ 21286 w 4067477"/>
              <a:gd name="connsiteY2" fmla="*/ 1557855 h 2740114"/>
              <a:gd name="connsiteX3" fmla="*/ 303323 w 4067477"/>
              <a:gd name="connsiteY3" fmla="*/ 2636410 h 2740114"/>
              <a:gd name="connsiteX4" fmla="*/ 2169851 w 4067477"/>
              <a:gd name="connsiteY4" fmla="*/ 2680961 h 2740114"/>
              <a:gd name="connsiteX5" fmla="*/ 3728344 w 4067477"/>
              <a:gd name="connsiteY5" fmla="*/ 2492060 h 2740114"/>
              <a:gd name="connsiteX6" fmla="*/ 4053917 w 4067477"/>
              <a:gd name="connsiteY6" fmla="*/ 1091369 h 2740114"/>
              <a:gd name="connsiteX7" fmla="*/ 3431528 w 4067477"/>
              <a:gd name="connsiteY7" fmla="*/ 204125 h 2740114"/>
              <a:gd name="connsiteX8" fmla="*/ 2177189 w 4067477"/>
              <a:gd name="connsiteY8" fmla="*/ 559 h 2740114"/>
              <a:gd name="connsiteX0" fmla="*/ 2177189 w 4025038"/>
              <a:gd name="connsiteY0" fmla="*/ 804 h 2740359"/>
              <a:gd name="connsiteX1" fmla="*/ 263090 w 4025038"/>
              <a:gd name="connsiteY1" fmla="*/ 254882 h 2740359"/>
              <a:gd name="connsiteX2" fmla="*/ 21286 w 4025038"/>
              <a:gd name="connsiteY2" fmla="*/ 1558100 h 2740359"/>
              <a:gd name="connsiteX3" fmla="*/ 303323 w 4025038"/>
              <a:gd name="connsiteY3" fmla="*/ 2636655 h 2740359"/>
              <a:gd name="connsiteX4" fmla="*/ 2169851 w 4025038"/>
              <a:gd name="connsiteY4" fmla="*/ 2681206 h 2740359"/>
              <a:gd name="connsiteX5" fmla="*/ 3728344 w 4025038"/>
              <a:gd name="connsiteY5" fmla="*/ 2492305 h 2740359"/>
              <a:gd name="connsiteX6" fmla="*/ 4006497 w 4025038"/>
              <a:gd name="connsiteY6" fmla="*/ 931095 h 2740359"/>
              <a:gd name="connsiteX7" fmla="*/ 3431528 w 4025038"/>
              <a:gd name="connsiteY7" fmla="*/ 204370 h 2740359"/>
              <a:gd name="connsiteX8" fmla="*/ 2177189 w 4025038"/>
              <a:gd name="connsiteY8" fmla="*/ 804 h 2740359"/>
              <a:gd name="connsiteX0" fmla="*/ 2177189 w 4025038"/>
              <a:gd name="connsiteY0" fmla="*/ 804 h 2740359"/>
              <a:gd name="connsiteX1" fmla="*/ 263090 w 4025038"/>
              <a:gd name="connsiteY1" fmla="*/ 254882 h 2740359"/>
              <a:gd name="connsiteX2" fmla="*/ 21286 w 4025038"/>
              <a:gd name="connsiteY2" fmla="*/ 1558100 h 2740359"/>
              <a:gd name="connsiteX3" fmla="*/ 303323 w 4025038"/>
              <a:gd name="connsiteY3" fmla="*/ 2636655 h 2740359"/>
              <a:gd name="connsiteX4" fmla="*/ 2169851 w 4025038"/>
              <a:gd name="connsiteY4" fmla="*/ 2681206 h 2740359"/>
              <a:gd name="connsiteX5" fmla="*/ 3728344 w 4025038"/>
              <a:gd name="connsiteY5" fmla="*/ 2492305 h 2740359"/>
              <a:gd name="connsiteX6" fmla="*/ 4006497 w 4025038"/>
              <a:gd name="connsiteY6" fmla="*/ 931095 h 2740359"/>
              <a:gd name="connsiteX7" fmla="*/ 3431528 w 4025038"/>
              <a:gd name="connsiteY7" fmla="*/ 204370 h 2740359"/>
              <a:gd name="connsiteX8" fmla="*/ 2177189 w 4025038"/>
              <a:gd name="connsiteY8" fmla="*/ 804 h 2740359"/>
              <a:gd name="connsiteX0" fmla="*/ 2177189 w 4032508"/>
              <a:gd name="connsiteY0" fmla="*/ 804 h 2740359"/>
              <a:gd name="connsiteX1" fmla="*/ 263090 w 4032508"/>
              <a:gd name="connsiteY1" fmla="*/ 254882 h 2740359"/>
              <a:gd name="connsiteX2" fmla="*/ 21286 w 4032508"/>
              <a:gd name="connsiteY2" fmla="*/ 1558100 h 2740359"/>
              <a:gd name="connsiteX3" fmla="*/ 303323 w 4032508"/>
              <a:gd name="connsiteY3" fmla="*/ 2636655 h 2740359"/>
              <a:gd name="connsiteX4" fmla="*/ 2169851 w 4032508"/>
              <a:gd name="connsiteY4" fmla="*/ 2681206 h 2740359"/>
              <a:gd name="connsiteX5" fmla="*/ 3728344 w 4032508"/>
              <a:gd name="connsiteY5" fmla="*/ 2492305 h 2740359"/>
              <a:gd name="connsiteX6" fmla="*/ 4006497 w 4032508"/>
              <a:gd name="connsiteY6" fmla="*/ 931095 h 2740359"/>
              <a:gd name="connsiteX7" fmla="*/ 3431528 w 4032508"/>
              <a:gd name="connsiteY7" fmla="*/ 204370 h 2740359"/>
              <a:gd name="connsiteX8" fmla="*/ 2177189 w 4032508"/>
              <a:gd name="connsiteY8" fmla="*/ 804 h 2740359"/>
              <a:gd name="connsiteX0" fmla="*/ 2177189 w 4037594"/>
              <a:gd name="connsiteY0" fmla="*/ 804 h 2740359"/>
              <a:gd name="connsiteX1" fmla="*/ 263090 w 4037594"/>
              <a:gd name="connsiteY1" fmla="*/ 254882 h 2740359"/>
              <a:gd name="connsiteX2" fmla="*/ 21286 w 4037594"/>
              <a:gd name="connsiteY2" fmla="*/ 1558100 h 2740359"/>
              <a:gd name="connsiteX3" fmla="*/ 303323 w 4037594"/>
              <a:gd name="connsiteY3" fmla="*/ 2636655 h 2740359"/>
              <a:gd name="connsiteX4" fmla="*/ 2169851 w 4037594"/>
              <a:gd name="connsiteY4" fmla="*/ 2681206 h 2740359"/>
              <a:gd name="connsiteX5" fmla="*/ 3728344 w 4037594"/>
              <a:gd name="connsiteY5" fmla="*/ 2492305 h 2740359"/>
              <a:gd name="connsiteX6" fmla="*/ 4006497 w 4037594"/>
              <a:gd name="connsiteY6" fmla="*/ 931095 h 2740359"/>
              <a:gd name="connsiteX7" fmla="*/ 3431528 w 4037594"/>
              <a:gd name="connsiteY7" fmla="*/ 204370 h 2740359"/>
              <a:gd name="connsiteX8" fmla="*/ 2177189 w 4037594"/>
              <a:gd name="connsiteY8" fmla="*/ 804 h 2740359"/>
              <a:gd name="connsiteX0" fmla="*/ 2177189 w 4023177"/>
              <a:gd name="connsiteY0" fmla="*/ 804 h 2743371"/>
              <a:gd name="connsiteX1" fmla="*/ 263090 w 4023177"/>
              <a:gd name="connsiteY1" fmla="*/ 254882 h 2743371"/>
              <a:gd name="connsiteX2" fmla="*/ 21286 w 4023177"/>
              <a:gd name="connsiteY2" fmla="*/ 1558100 h 2743371"/>
              <a:gd name="connsiteX3" fmla="*/ 303323 w 4023177"/>
              <a:gd name="connsiteY3" fmla="*/ 2636655 h 2743371"/>
              <a:gd name="connsiteX4" fmla="*/ 2169851 w 4023177"/>
              <a:gd name="connsiteY4" fmla="*/ 2681206 h 2743371"/>
              <a:gd name="connsiteX5" fmla="*/ 3710561 w 4023177"/>
              <a:gd name="connsiteY5" fmla="*/ 2434977 h 2743371"/>
              <a:gd name="connsiteX6" fmla="*/ 4006497 w 4023177"/>
              <a:gd name="connsiteY6" fmla="*/ 931095 h 2743371"/>
              <a:gd name="connsiteX7" fmla="*/ 3431528 w 4023177"/>
              <a:gd name="connsiteY7" fmla="*/ 204370 h 2743371"/>
              <a:gd name="connsiteX8" fmla="*/ 2177189 w 4023177"/>
              <a:gd name="connsiteY8" fmla="*/ 804 h 2743371"/>
              <a:gd name="connsiteX0" fmla="*/ 2177189 w 4025029"/>
              <a:gd name="connsiteY0" fmla="*/ 804 h 2715938"/>
              <a:gd name="connsiteX1" fmla="*/ 263090 w 4025029"/>
              <a:gd name="connsiteY1" fmla="*/ 254882 h 2715938"/>
              <a:gd name="connsiteX2" fmla="*/ 21286 w 4025029"/>
              <a:gd name="connsiteY2" fmla="*/ 1558100 h 2715938"/>
              <a:gd name="connsiteX3" fmla="*/ 303323 w 4025029"/>
              <a:gd name="connsiteY3" fmla="*/ 2636655 h 2715938"/>
              <a:gd name="connsiteX4" fmla="*/ 2080937 w 4025029"/>
              <a:gd name="connsiteY4" fmla="*/ 2612413 h 2715938"/>
              <a:gd name="connsiteX5" fmla="*/ 3710561 w 4025029"/>
              <a:gd name="connsiteY5" fmla="*/ 2434977 h 2715938"/>
              <a:gd name="connsiteX6" fmla="*/ 4006497 w 4025029"/>
              <a:gd name="connsiteY6" fmla="*/ 931095 h 2715938"/>
              <a:gd name="connsiteX7" fmla="*/ 3431528 w 4025029"/>
              <a:gd name="connsiteY7" fmla="*/ 204370 h 2715938"/>
              <a:gd name="connsiteX8" fmla="*/ 2177189 w 4025029"/>
              <a:gd name="connsiteY8" fmla="*/ 804 h 2715938"/>
              <a:gd name="connsiteX0" fmla="*/ 2215348 w 4063188"/>
              <a:gd name="connsiteY0" fmla="*/ 804 h 2715938"/>
              <a:gd name="connsiteX1" fmla="*/ 224684 w 4063188"/>
              <a:gd name="connsiteY1" fmla="*/ 254883 h 2715938"/>
              <a:gd name="connsiteX2" fmla="*/ 59445 w 4063188"/>
              <a:gd name="connsiteY2" fmla="*/ 1558100 h 2715938"/>
              <a:gd name="connsiteX3" fmla="*/ 341482 w 4063188"/>
              <a:gd name="connsiteY3" fmla="*/ 2636655 h 2715938"/>
              <a:gd name="connsiteX4" fmla="*/ 2119096 w 4063188"/>
              <a:gd name="connsiteY4" fmla="*/ 2612413 h 2715938"/>
              <a:gd name="connsiteX5" fmla="*/ 3748720 w 4063188"/>
              <a:gd name="connsiteY5" fmla="*/ 2434977 h 2715938"/>
              <a:gd name="connsiteX6" fmla="*/ 4044656 w 4063188"/>
              <a:gd name="connsiteY6" fmla="*/ 931095 h 2715938"/>
              <a:gd name="connsiteX7" fmla="*/ 3469687 w 4063188"/>
              <a:gd name="connsiteY7" fmla="*/ 204370 h 2715938"/>
              <a:gd name="connsiteX8" fmla="*/ 2215348 w 4063188"/>
              <a:gd name="connsiteY8" fmla="*/ 804 h 2715938"/>
              <a:gd name="connsiteX0" fmla="*/ 2166453 w 4014293"/>
              <a:gd name="connsiteY0" fmla="*/ 804 h 2715938"/>
              <a:gd name="connsiteX1" fmla="*/ 175789 w 4014293"/>
              <a:gd name="connsiteY1" fmla="*/ 254883 h 2715938"/>
              <a:gd name="connsiteX2" fmla="*/ 10550 w 4014293"/>
              <a:gd name="connsiteY2" fmla="*/ 1558100 h 2715938"/>
              <a:gd name="connsiteX3" fmla="*/ 292587 w 4014293"/>
              <a:gd name="connsiteY3" fmla="*/ 2636655 h 2715938"/>
              <a:gd name="connsiteX4" fmla="*/ 2070201 w 4014293"/>
              <a:gd name="connsiteY4" fmla="*/ 2612413 h 2715938"/>
              <a:gd name="connsiteX5" fmla="*/ 3699825 w 4014293"/>
              <a:gd name="connsiteY5" fmla="*/ 2434977 h 2715938"/>
              <a:gd name="connsiteX6" fmla="*/ 3995761 w 4014293"/>
              <a:gd name="connsiteY6" fmla="*/ 931095 h 2715938"/>
              <a:gd name="connsiteX7" fmla="*/ 3420792 w 4014293"/>
              <a:gd name="connsiteY7" fmla="*/ 204370 h 2715938"/>
              <a:gd name="connsiteX8" fmla="*/ 2166453 w 4014293"/>
              <a:gd name="connsiteY8" fmla="*/ 804 h 2715938"/>
              <a:gd name="connsiteX0" fmla="*/ 2211472 w 4062958"/>
              <a:gd name="connsiteY0" fmla="*/ 4339 h 2646475"/>
              <a:gd name="connsiteX1" fmla="*/ 224454 w 4062958"/>
              <a:gd name="connsiteY1" fmla="*/ 185420 h 2646475"/>
              <a:gd name="connsiteX2" fmla="*/ 59215 w 4062958"/>
              <a:gd name="connsiteY2" fmla="*/ 1488637 h 2646475"/>
              <a:gd name="connsiteX3" fmla="*/ 341252 w 4062958"/>
              <a:gd name="connsiteY3" fmla="*/ 2567192 h 2646475"/>
              <a:gd name="connsiteX4" fmla="*/ 2118866 w 4062958"/>
              <a:gd name="connsiteY4" fmla="*/ 2542950 h 2646475"/>
              <a:gd name="connsiteX5" fmla="*/ 3748490 w 4062958"/>
              <a:gd name="connsiteY5" fmla="*/ 2365514 h 2646475"/>
              <a:gd name="connsiteX6" fmla="*/ 4044426 w 4062958"/>
              <a:gd name="connsiteY6" fmla="*/ 861632 h 2646475"/>
              <a:gd name="connsiteX7" fmla="*/ 3469457 w 4062958"/>
              <a:gd name="connsiteY7" fmla="*/ 134907 h 2646475"/>
              <a:gd name="connsiteX8" fmla="*/ 2211472 w 4062958"/>
              <a:gd name="connsiteY8" fmla="*/ 4339 h 2646475"/>
              <a:gd name="connsiteX0" fmla="*/ 2211472 w 4062958"/>
              <a:gd name="connsiteY0" fmla="*/ 188997 h 2831133"/>
              <a:gd name="connsiteX1" fmla="*/ 224454 w 4062958"/>
              <a:gd name="connsiteY1" fmla="*/ 370078 h 2831133"/>
              <a:gd name="connsiteX2" fmla="*/ 59215 w 4062958"/>
              <a:gd name="connsiteY2" fmla="*/ 1673295 h 2831133"/>
              <a:gd name="connsiteX3" fmla="*/ 341252 w 4062958"/>
              <a:gd name="connsiteY3" fmla="*/ 2751850 h 2831133"/>
              <a:gd name="connsiteX4" fmla="*/ 2118866 w 4062958"/>
              <a:gd name="connsiteY4" fmla="*/ 2727608 h 2831133"/>
              <a:gd name="connsiteX5" fmla="*/ 3748490 w 4062958"/>
              <a:gd name="connsiteY5" fmla="*/ 2550172 h 2831133"/>
              <a:gd name="connsiteX6" fmla="*/ 4044426 w 4062958"/>
              <a:gd name="connsiteY6" fmla="*/ 1046290 h 2831133"/>
              <a:gd name="connsiteX7" fmla="*/ 3487687 w 4062958"/>
              <a:gd name="connsiteY7" fmla="*/ 45818 h 2831133"/>
              <a:gd name="connsiteX8" fmla="*/ 2211472 w 4062958"/>
              <a:gd name="connsiteY8" fmla="*/ 188997 h 2831133"/>
              <a:gd name="connsiteX0" fmla="*/ 2198317 w 4049803"/>
              <a:gd name="connsiteY0" fmla="*/ 188997 h 2831133"/>
              <a:gd name="connsiteX1" fmla="*/ 211299 w 4049803"/>
              <a:gd name="connsiteY1" fmla="*/ 370078 h 2831133"/>
              <a:gd name="connsiteX2" fmla="*/ 46060 w 4049803"/>
              <a:gd name="connsiteY2" fmla="*/ 1673295 h 2831133"/>
              <a:gd name="connsiteX3" fmla="*/ 328097 w 4049803"/>
              <a:gd name="connsiteY3" fmla="*/ 2751850 h 2831133"/>
              <a:gd name="connsiteX4" fmla="*/ 2105711 w 4049803"/>
              <a:gd name="connsiteY4" fmla="*/ 2727608 h 2831133"/>
              <a:gd name="connsiteX5" fmla="*/ 3735335 w 4049803"/>
              <a:gd name="connsiteY5" fmla="*/ 2550172 h 2831133"/>
              <a:gd name="connsiteX6" fmla="*/ 4031271 w 4049803"/>
              <a:gd name="connsiteY6" fmla="*/ 1046290 h 2831133"/>
              <a:gd name="connsiteX7" fmla="*/ 3474532 w 4049803"/>
              <a:gd name="connsiteY7" fmla="*/ 45818 h 2831133"/>
              <a:gd name="connsiteX8" fmla="*/ 2198317 w 4049803"/>
              <a:gd name="connsiteY8" fmla="*/ 188997 h 2831133"/>
              <a:gd name="connsiteX0" fmla="*/ 2163837 w 4015323"/>
              <a:gd name="connsiteY0" fmla="*/ 188997 h 2831133"/>
              <a:gd name="connsiteX1" fmla="*/ 176819 w 4015323"/>
              <a:gd name="connsiteY1" fmla="*/ 370078 h 2831133"/>
              <a:gd name="connsiteX2" fmla="*/ 11580 w 4015323"/>
              <a:gd name="connsiteY2" fmla="*/ 1673295 h 2831133"/>
              <a:gd name="connsiteX3" fmla="*/ 293617 w 4015323"/>
              <a:gd name="connsiteY3" fmla="*/ 2751850 h 2831133"/>
              <a:gd name="connsiteX4" fmla="*/ 2071231 w 4015323"/>
              <a:gd name="connsiteY4" fmla="*/ 2727608 h 2831133"/>
              <a:gd name="connsiteX5" fmla="*/ 3700855 w 4015323"/>
              <a:gd name="connsiteY5" fmla="*/ 2550172 h 2831133"/>
              <a:gd name="connsiteX6" fmla="*/ 3996791 w 4015323"/>
              <a:gd name="connsiteY6" fmla="*/ 1046290 h 2831133"/>
              <a:gd name="connsiteX7" fmla="*/ 3440052 w 4015323"/>
              <a:gd name="connsiteY7" fmla="*/ 45818 h 2831133"/>
              <a:gd name="connsiteX8" fmla="*/ 2163837 w 4015323"/>
              <a:gd name="connsiteY8" fmla="*/ 188997 h 2831133"/>
              <a:gd name="connsiteX0" fmla="*/ 2163837 w 3886145"/>
              <a:gd name="connsiteY0" fmla="*/ 220807 h 2862943"/>
              <a:gd name="connsiteX1" fmla="*/ 176819 w 3886145"/>
              <a:gd name="connsiteY1" fmla="*/ 401888 h 2862943"/>
              <a:gd name="connsiteX2" fmla="*/ 11580 w 3886145"/>
              <a:gd name="connsiteY2" fmla="*/ 1705105 h 2862943"/>
              <a:gd name="connsiteX3" fmla="*/ 293617 w 3886145"/>
              <a:gd name="connsiteY3" fmla="*/ 2783660 h 2862943"/>
              <a:gd name="connsiteX4" fmla="*/ 2071231 w 3886145"/>
              <a:gd name="connsiteY4" fmla="*/ 2759418 h 2862943"/>
              <a:gd name="connsiteX5" fmla="*/ 3700855 w 3886145"/>
              <a:gd name="connsiteY5" fmla="*/ 2581982 h 2862943"/>
              <a:gd name="connsiteX6" fmla="*/ 3818139 w 3886145"/>
              <a:gd name="connsiteY6" fmla="*/ 1534345 h 2862943"/>
              <a:gd name="connsiteX7" fmla="*/ 3440052 w 3886145"/>
              <a:gd name="connsiteY7" fmla="*/ 77628 h 2862943"/>
              <a:gd name="connsiteX8" fmla="*/ 2163837 w 3886145"/>
              <a:gd name="connsiteY8" fmla="*/ 220807 h 2862943"/>
              <a:gd name="connsiteX0" fmla="*/ 2163837 w 3826800"/>
              <a:gd name="connsiteY0" fmla="*/ 220807 h 2859649"/>
              <a:gd name="connsiteX1" fmla="*/ 176819 w 3826800"/>
              <a:gd name="connsiteY1" fmla="*/ 401888 h 2859649"/>
              <a:gd name="connsiteX2" fmla="*/ 11580 w 3826800"/>
              <a:gd name="connsiteY2" fmla="*/ 1705105 h 2859649"/>
              <a:gd name="connsiteX3" fmla="*/ 293617 w 3826800"/>
              <a:gd name="connsiteY3" fmla="*/ 2783660 h 2859649"/>
              <a:gd name="connsiteX4" fmla="*/ 2071231 w 3826800"/>
              <a:gd name="connsiteY4" fmla="*/ 2759418 h 2859649"/>
              <a:gd name="connsiteX5" fmla="*/ 3431053 w 3826800"/>
              <a:gd name="connsiteY5" fmla="*/ 2673230 h 2859649"/>
              <a:gd name="connsiteX6" fmla="*/ 3818139 w 3826800"/>
              <a:gd name="connsiteY6" fmla="*/ 1534345 h 2859649"/>
              <a:gd name="connsiteX7" fmla="*/ 3440052 w 3826800"/>
              <a:gd name="connsiteY7" fmla="*/ 77628 h 2859649"/>
              <a:gd name="connsiteX8" fmla="*/ 2163837 w 3826800"/>
              <a:gd name="connsiteY8" fmla="*/ 220807 h 2859649"/>
              <a:gd name="connsiteX0" fmla="*/ 2163837 w 3767727"/>
              <a:gd name="connsiteY0" fmla="*/ 229889 h 2868731"/>
              <a:gd name="connsiteX1" fmla="*/ 176819 w 3767727"/>
              <a:gd name="connsiteY1" fmla="*/ 410970 h 2868731"/>
              <a:gd name="connsiteX2" fmla="*/ 11580 w 3767727"/>
              <a:gd name="connsiteY2" fmla="*/ 1714187 h 2868731"/>
              <a:gd name="connsiteX3" fmla="*/ 293617 w 3767727"/>
              <a:gd name="connsiteY3" fmla="*/ 2792742 h 2868731"/>
              <a:gd name="connsiteX4" fmla="*/ 2071231 w 3767727"/>
              <a:gd name="connsiteY4" fmla="*/ 2768500 h 2868731"/>
              <a:gd name="connsiteX5" fmla="*/ 3431053 w 3767727"/>
              <a:gd name="connsiteY5" fmla="*/ 2682312 h 2868731"/>
              <a:gd name="connsiteX6" fmla="*/ 3756158 w 3767727"/>
              <a:gd name="connsiteY6" fmla="*/ 1671174 h 2868731"/>
              <a:gd name="connsiteX7" fmla="*/ 3440052 w 3767727"/>
              <a:gd name="connsiteY7" fmla="*/ 86710 h 2868731"/>
              <a:gd name="connsiteX8" fmla="*/ 2163837 w 3767727"/>
              <a:gd name="connsiteY8" fmla="*/ 229889 h 2868731"/>
              <a:gd name="connsiteX0" fmla="*/ 2163837 w 3767727"/>
              <a:gd name="connsiteY0" fmla="*/ 229889 h 2868731"/>
              <a:gd name="connsiteX1" fmla="*/ 176819 w 3767727"/>
              <a:gd name="connsiteY1" fmla="*/ 410970 h 2868731"/>
              <a:gd name="connsiteX2" fmla="*/ 11580 w 3767727"/>
              <a:gd name="connsiteY2" fmla="*/ 1714187 h 2868731"/>
              <a:gd name="connsiteX3" fmla="*/ 293617 w 3767727"/>
              <a:gd name="connsiteY3" fmla="*/ 2792742 h 2868731"/>
              <a:gd name="connsiteX4" fmla="*/ 2071231 w 3767727"/>
              <a:gd name="connsiteY4" fmla="*/ 2768500 h 2868731"/>
              <a:gd name="connsiteX5" fmla="*/ 3431053 w 3767727"/>
              <a:gd name="connsiteY5" fmla="*/ 2682312 h 2868731"/>
              <a:gd name="connsiteX6" fmla="*/ 3756158 w 3767727"/>
              <a:gd name="connsiteY6" fmla="*/ 1671174 h 2868731"/>
              <a:gd name="connsiteX7" fmla="*/ 3440052 w 3767727"/>
              <a:gd name="connsiteY7" fmla="*/ 86710 h 2868731"/>
              <a:gd name="connsiteX8" fmla="*/ 2163837 w 3767727"/>
              <a:gd name="connsiteY8" fmla="*/ 229889 h 2868731"/>
              <a:gd name="connsiteX0" fmla="*/ 2163837 w 3756169"/>
              <a:gd name="connsiteY0" fmla="*/ 229889 h 2868731"/>
              <a:gd name="connsiteX1" fmla="*/ 176819 w 3756169"/>
              <a:gd name="connsiteY1" fmla="*/ 410970 h 2868731"/>
              <a:gd name="connsiteX2" fmla="*/ 11580 w 3756169"/>
              <a:gd name="connsiteY2" fmla="*/ 1714187 h 2868731"/>
              <a:gd name="connsiteX3" fmla="*/ 293617 w 3756169"/>
              <a:gd name="connsiteY3" fmla="*/ 2792742 h 2868731"/>
              <a:gd name="connsiteX4" fmla="*/ 2071231 w 3756169"/>
              <a:gd name="connsiteY4" fmla="*/ 2768500 h 2868731"/>
              <a:gd name="connsiteX5" fmla="*/ 3431053 w 3756169"/>
              <a:gd name="connsiteY5" fmla="*/ 2682312 h 2868731"/>
              <a:gd name="connsiteX6" fmla="*/ 3756158 w 3756169"/>
              <a:gd name="connsiteY6" fmla="*/ 1671174 h 2868731"/>
              <a:gd name="connsiteX7" fmla="*/ 3440052 w 3756169"/>
              <a:gd name="connsiteY7" fmla="*/ 86710 h 2868731"/>
              <a:gd name="connsiteX8" fmla="*/ 2163837 w 3756169"/>
              <a:gd name="connsiteY8" fmla="*/ 229889 h 2868731"/>
              <a:gd name="connsiteX0" fmla="*/ 2210093 w 3802425"/>
              <a:gd name="connsiteY0" fmla="*/ 229889 h 2875483"/>
              <a:gd name="connsiteX1" fmla="*/ 223075 w 3802425"/>
              <a:gd name="connsiteY1" fmla="*/ 410970 h 2875483"/>
              <a:gd name="connsiteX2" fmla="*/ 35960 w 3802425"/>
              <a:gd name="connsiteY2" fmla="*/ 1622939 h 2875483"/>
              <a:gd name="connsiteX3" fmla="*/ 339873 w 3802425"/>
              <a:gd name="connsiteY3" fmla="*/ 2792742 h 2875483"/>
              <a:gd name="connsiteX4" fmla="*/ 2117487 w 3802425"/>
              <a:gd name="connsiteY4" fmla="*/ 2768500 h 2875483"/>
              <a:gd name="connsiteX5" fmla="*/ 3477309 w 3802425"/>
              <a:gd name="connsiteY5" fmla="*/ 2682312 h 2875483"/>
              <a:gd name="connsiteX6" fmla="*/ 3802414 w 3802425"/>
              <a:gd name="connsiteY6" fmla="*/ 1671174 h 2875483"/>
              <a:gd name="connsiteX7" fmla="*/ 3486308 w 3802425"/>
              <a:gd name="connsiteY7" fmla="*/ 86710 h 2875483"/>
              <a:gd name="connsiteX8" fmla="*/ 2210093 w 3802425"/>
              <a:gd name="connsiteY8" fmla="*/ 229889 h 2875483"/>
              <a:gd name="connsiteX0" fmla="*/ 2182651 w 3774983"/>
              <a:gd name="connsiteY0" fmla="*/ 229889 h 2875483"/>
              <a:gd name="connsiteX1" fmla="*/ 195633 w 3774983"/>
              <a:gd name="connsiteY1" fmla="*/ 410970 h 2875483"/>
              <a:gd name="connsiteX2" fmla="*/ 8518 w 3774983"/>
              <a:gd name="connsiteY2" fmla="*/ 1622939 h 2875483"/>
              <a:gd name="connsiteX3" fmla="*/ 312431 w 3774983"/>
              <a:gd name="connsiteY3" fmla="*/ 2792742 h 2875483"/>
              <a:gd name="connsiteX4" fmla="*/ 2090045 w 3774983"/>
              <a:gd name="connsiteY4" fmla="*/ 2768500 h 2875483"/>
              <a:gd name="connsiteX5" fmla="*/ 3449867 w 3774983"/>
              <a:gd name="connsiteY5" fmla="*/ 2682312 h 2875483"/>
              <a:gd name="connsiteX6" fmla="*/ 3774972 w 3774983"/>
              <a:gd name="connsiteY6" fmla="*/ 1671174 h 2875483"/>
              <a:gd name="connsiteX7" fmla="*/ 3458866 w 3774983"/>
              <a:gd name="connsiteY7" fmla="*/ 86710 h 2875483"/>
              <a:gd name="connsiteX8" fmla="*/ 2182651 w 3774983"/>
              <a:gd name="connsiteY8" fmla="*/ 229889 h 2875483"/>
              <a:gd name="connsiteX0" fmla="*/ 2178493 w 3770825"/>
              <a:gd name="connsiteY0" fmla="*/ 229889 h 2983059"/>
              <a:gd name="connsiteX1" fmla="*/ 191475 w 3770825"/>
              <a:gd name="connsiteY1" fmla="*/ 410970 h 2983059"/>
              <a:gd name="connsiteX2" fmla="*/ 4360 w 3770825"/>
              <a:gd name="connsiteY2" fmla="*/ 1622939 h 2983059"/>
              <a:gd name="connsiteX3" fmla="*/ 348379 w 3770825"/>
              <a:gd name="connsiteY3" fmla="*/ 2920490 h 2983059"/>
              <a:gd name="connsiteX4" fmla="*/ 2085887 w 3770825"/>
              <a:gd name="connsiteY4" fmla="*/ 2768500 h 2983059"/>
              <a:gd name="connsiteX5" fmla="*/ 3445709 w 3770825"/>
              <a:gd name="connsiteY5" fmla="*/ 2682312 h 2983059"/>
              <a:gd name="connsiteX6" fmla="*/ 3770814 w 3770825"/>
              <a:gd name="connsiteY6" fmla="*/ 1671174 h 2983059"/>
              <a:gd name="connsiteX7" fmla="*/ 3454708 w 3770825"/>
              <a:gd name="connsiteY7" fmla="*/ 86710 h 2983059"/>
              <a:gd name="connsiteX8" fmla="*/ 2178493 w 3770825"/>
              <a:gd name="connsiteY8" fmla="*/ 229889 h 2983059"/>
              <a:gd name="connsiteX0" fmla="*/ 2181795 w 3774127"/>
              <a:gd name="connsiteY0" fmla="*/ 229891 h 2983061"/>
              <a:gd name="connsiteX1" fmla="*/ 194777 w 3774127"/>
              <a:gd name="connsiteY1" fmla="*/ 410972 h 2983061"/>
              <a:gd name="connsiteX2" fmla="*/ 7662 w 3774127"/>
              <a:gd name="connsiteY2" fmla="*/ 1622941 h 2983061"/>
              <a:gd name="connsiteX3" fmla="*/ 351681 w 3774127"/>
              <a:gd name="connsiteY3" fmla="*/ 2920492 h 2983061"/>
              <a:gd name="connsiteX4" fmla="*/ 2089189 w 3774127"/>
              <a:gd name="connsiteY4" fmla="*/ 2768502 h 2983061"/>
              <a:gd name="connsiteX5" fmla="*/ 3449011 w 3774127"/>
              <a:gd name="connsiteY5" fmla="*/ 2682314 h 2983061"/>
              <a:gd name="connsiteX6" fmla="*/ 3774116 w 3774127"/>
              <a:gd name="connsiteY6" fmla="*/ 1671176 h 2983061"/>
              <a:gd name="connsiteX7" fmla="*/ 3458010 w 3774127"/>
              <a:gd name="connsiteY7" fmla="*/ 86712 h 2983061"/>
              <a:gd name="connsiteX8" fmla="*/ 2181795 w 3774127"/>
              <a:gd name="connsiteY8" fmla="*/ 229891 h 2983061"/>
              <a:gd name="connsiteX0" fmla="*/ 2178916 w 3771248"/>
              <a:gd name="connsiteY0" fmla="*/ 237475 h 2990645"/>
              <a:gd name="connsiteX1" fmla="*/ 214219 w 3771248"/>
              <a:gd name="connsiteY1" fmla="*/ 216309 h 2990645"/>
              <a:gd name="connsiteX2" fmla="*/ 4783 w 3771248"/>
              <a:gd name="connsiteY2" fmla="*/ 1630525 h 2990645"/>
              <a:gd name="connsiteX3" fmla="*/ 348802 w 3771248"/>
              <a:gd name="connsiteY3" fmla="*/ 2928076 h 2990645"/>
              <a:gd name="connsiteX4" fmla="*/ 2086310 w 3771248"/>
              <a:gd name="connsiteY4" fmla="*/ 2776086 h 2990645"/>
              <a:gd name="connsiteX5" fmla="*/ 3446132 w 3771248"/>
              <a:gd name="connsiteY5" fmla="*/ 2689898 h 2990645"/>
              <a:gd name="connsiteX6" fmla="*/ 3771237 w 3771248"/>
              <a:gd name="connsiteY6" fmla="*/ 1678760 h 2990645"/>
              <a:gd name="connsiteX7" fmla="*/ 3455131 w 3771248"/>
              <a:gd name="connsiteY7" fmla="*/ 94296 h 2990645"/>
              <a:gd name="connsiteX8" fmla="*/ 2178916 w 3771248"/>
              <a:gd name="connsiteY8" fmla="*/ 237475 h 2990645"/>
              <a:gd name="connsiteX0" fmla="*/ 2178183 w 3770515"/>
              <a:gd name="connsiteY0" fmla="*/ 227617 h 2980787"/>
              <a:gd name="connsiteX1" fmla="*/ 220927 w 3770515"/>
              <a:gd name="connsiteY1" fmla="*/ 316765 h 2980787"/>
              <a:gd name="connsiteX2" fmla="*/ 4050 w 3770515"/>
              <a:gd name="connsiteY2" fmla="*/ 1620667 h 2980787"/>
              <a:gd name="connsiteX3" fmla="*/ 348069 w 3770515"/>
              <a:gd name="connsiteY3" fmla="*/ 2918218 h 2980787"/>
              <a:gd name="connsiteX4" fmla="*/ 2085577 w 3770515"/>
              <a:gd name="connsiteY4" fmla="*/ 2766228 h 2980787"/>
              <a:gd name="connsiteX5" fmla="*/ 3445399 w 3770515"/>
              <a:gd name="connsiteY5" fmla="*/ 2680040 h 2980787"/>
              <a:gd name="connsiteX6" fmla="*/ 3770504 w 3770515"/>
              <a:gd name="connsiteY6" fmla="*/ 1668902 h 2980787"/>
              <a:gd name="connsiteX7" fmla="*/ 3454398 w 3770515"/>
              <a:gd name="connsiteY7" fmla="*/ 84438 h 2980787"/>
              <a:gd name="connsiteX8" fmla="*/ 2178183 w 3770515"/>
              <a:gd name="connsiteY8" fmla="*/ 227617 h 2980787"/>
              <a:gd name="connsiteX0" fmla="*/ 2178183 w 3852353"/>
              <a:gd name="connsiteY0" fmla="*/ 227617 h 2980787"/>
              <a:gd name="connsiteX1" fmla="*/ 220927 w 3852353"/>
              <a:gd name="connsiteY1" fmla="*/ 316765 h 2980787"/>
              <a:gd name="connsiteX2" fmla="*/ 4050 w 3852353"/>
              <a:gd name="connsiteY2" fmla="*/ 1620667 h 2980787"/>
              <a:gd name="connsiteX3" fmla="*/ 348069 w 3852353"/>
              <a:gd name="connsiteY3" fmla="*/ 2918218 h 2980787"/>
              <a:gd name="connsiteX4" fmla="*/ 2085577 w 3852353"/>
              <a:gd name="connsiteY4" fmla="*/ 2766228 h 2980787"/>
              <a:gd name="connsiteX5" fmla="*/ 3445399 w 3852353"/>
              <a:gd name="connsiteY5" fmla="*/ 2680040 h 2980787"/>
              <a:gd name="connsiteX6" fmla="*/ 3852349 w 3852353"/>
              <a:gd name="connsiteY6" fmla="*/ 1668902 h 2980787"/>
              <a:gd name="connsiteX7" fmla="*/ 3454398 w 3852353"/>
              <a:gd name="connsiteY7" fmla="*/ 84438 h 2980787"/>
              <a:gd name="connsiteX8" fmla="*/ 2178183 w 3852353"/>
              <a:gd name="connsiteY8" fmla="*/ 227617 h 2980787"/>
              <a:gd name="connsiteX0" fmla="*/ 2178183 w 3852349"/>
              <a:gd name="connsiteY0" fmla="*/ 227617 h 2980787"/>
              <a:gd name="connsiteX1" fmla="*/ 220927 w 3852349"/>
              <a:gd name="connsiteY1" fmla="*/ 316765 h 2980787"/>
              <a:gd name="connsiteX2" fmla="*/ 4050 w 3852349"/>
              <a:gd name="connsiteY2" fmla="*/ 1620667 h 2980787"/>
              <a:gd name="connsiteX3" fmla="*/ 348069 w 3852349"/>
              <a:gd name="connsiteY3" fmla="*/ 2918218 h 2980787"/>
              <a:gd name="connsiteX4" fmla="*/ 2085577 w 3852349"/>
              <a:gd name="connsiteY4" fmla="*/ 2766228 h 2980787"/>
              <a:gd name="connsiteX5" fmla="*/ 3445399 w 3852349"/>
              <a:gd name="connsiteY5" fmla="*/ 2680040 h 2980787"/>
              <a:gd name="connsiteX6" fmla="*/ 3852349 w 3852349"/>
              <a:gd name="connsiteY6" fmla="*/ 1668902 h 2980787"/>
              <a:gd name="connsiteX7" fmla="*/ 3454398 w 3852349"/>
              <a:gd name="connsiteY7" fmla="*/ 84438 h 2980787"/>
              <a:gd name="connsiteX8" fmla="*/ 2178183 w 3852349"/>
              <a:gd name="connsiteY8" fmla="*/ 227617 h 2980787"/>
              <a:gd name="connsiteX0" fmla="*/ 2178183 w 3873364"/>
              <a:gd name="connsiteY0" fmla="*/ 227617 h 2980787"/>
              <a:gd name="connsiteX1" fmla="*/ 220927 w 3873364"/>
              <a:gd name="connsiteY1" fmla="*/ 316765 h 2980787"/>
              <a:gd name="connsiteX2" fmla="*/ 4050 w 3873364"/>
              <a:gd name="connsiteY2" fmla="*/ 1620667 h 2980787"/>
              <a:gd name="connsiteX3" fmla="*/ 348069 w 3873364"/>
              <a:gd name="connsiteY3" fmla="*/ 2918218 h 2980787"/>
              <a:gd name="connsiteX4" fmla="*/ 2085577 w 3873364"/>
              <a:gd name="connsiteY4" fmla="*/ 2766228 h 2980787"/>
              <a:gd name="connsiteX5" fmla="*/ 3445399 w 3873364"/>
              <a:gd name="connsiteY5" fmla="*/ 2680040 h 2980787"/>
              <a:gd name="connsiteX6" fmla="*/ 3852349 w 3873364"/>
              <a:gd name="connsiteY6" fmla="*/ 1668902 h 2980787"/>
              <a:gd name="connsiteX7" fmla="*/ 3454398 w 3873364"/>
              <a:gd name="connsiteY7" fmla="*/ 84438 h 2980787"/>
              <a:gd name="connsiteX8" fmla="*/ 2178183 w 3873364"/>
              <a:gd name="connsiteY8" fmla="*/ 227617 h 2980787"/>
              <a:gd name="connsiteX0" fmla="*/ 2178183 w 3958394"/>
              <a:gd name="connsiteY0" fmla="*/ 221530 h 2974700"/>
              <a:gd name="connsiteX1" fmla="*/ 220927 w 3958394"/>
              <a:gd name="connsiteY1" fmla="*/ 310678 h 2974700"/>
              <a:gd name="connsiteX2" fmla="*/ 4050 w 3958394"/>
              <a:gd name="connsiteY2" fmla="*/ 1614580 h 2974700"/>
              <a:gd name="connsiteX3" fmla="*/ 348069 w 3958394"/>
              <a:gd name="connsiteY3" fmla="*/ 2912131 h 2974700"/>
              <a:gd name="connsiteX4" fmla="*/ 2085577 w 3958394"/>
              <a:gd name="connsiteY4" fmla="*/ 2760141 h 2974700"/>
              <a:gd name="connsiteX5" fmla="*/ 3445399 w 3958394"/>
              <a:gd name="connsiteY5" fmla="*/ 2673953 h 2974700"/>
              <a:gd name="connsiteX6" fmla="*/ 3941635 w 3958394"/>
              <a:gd name="connsiteY6" fmla="*/ 1576568 h 2974700"/>
              <a:gd name="connsiteX7" fmla="*/ 3454398 w 3958394"/>
              <a:gd name="connsiteY7" fmla="*/ 78351 h 2974700"/>
              <a:gd name="connsiteX8" fmla="*/ 2178183 w 3958394"/>
              <a:gd name="connsiteY8" fmla="*/ 221530 h 2974700"/>
              <a:gd name="connsiteX0" fmla="*/ 2178183 w 3943339"/>
              <a:gd name="connsiteY0" fmla="*/ 221530 h 2974700"/>
              <a:gd name="connsiteX1" fmla="*/ 220927 w 3943339"/>
              <a:gd name="connsiteY1" fmla="*/ 310678 h 2974700"/>
              <a:gd name="connsiteX2" fmla="*/ 4050 w 3943339"/>
              <a:gd name="connsiteY2" fmla="*/ 1614580 h 2974700"/>
              <a:gd name="connsiteX3" fmla="*/ 348069 w 3943339"/>
              <a:gd name="connsiteY3" fmla="*/ 2912131 h 2974700"/>
              <a:gd name="connsiteX4" fmla="*/ 2085577 w 3943339"/>
              <a:gd name="connsiteY4" fmla="*/ 2760141 h 2974700"/>
              <a:gd name="connsiteX5" fmla="*/ 3445399 w 3943339"/>
              <a:gd name="connsiteY5" fmla="*/ 2673953 h 2974700"/>
              <a:gd name="connsiteX6" fmla="*/ 3941635 w 3943339"/>
              <a:gd name="connsiteY6" fmla="*/ 1576568 h 2974700"/>
              <a:gd name="connsiteX7" fmla="*/ 3454398 w 3943339"/>
              <a:gd name="connsiteY7" fmla="*/ 78351 h 2974700"/>
              <a:gd name="connsiteX8" fmla="*/ 2178183 w 3943339"/>
              <a:gd name="connsiteY8" fmla="*/ 221530 h 2974700"/>
              <a:gd name="csX0" fmla="*/ 2178183 w 3943339"/>
              <a:gd name="csY0" fmla="*/ 221530 h 2971842"/>
              <a:gd name="csX1" fmla="*/ 220927 w 3943339"/>
              <a:gd name="csY1" fmla="*/ 310678 h 2971842"/>
              <a:gd name="csX2" fmla="*/ 4050 w 3943339"/>
              <a:gd name="csY2" fmla="*/ 1614580 h 2971842"/>
              <a:gd name="csX3" fmla="*/ 348069 w 3943339"/>
              <a:gd name="csY3" fmla="*/ 2912131 h 2971842"/>
              <a:gd name="csX4" fmla="*/ 2085577 w 3943339"/>
              <a:gd name="csY4" fmla="*/ 2760141 h 2971842"/>
              <a:gd name="csX5" fmla="*/ 3487542 w 3943339"/>
              <a:gd name="csY5" fmla="*/ 2813981 h 2971842"/>
              <a:gd name="csX6" fmla="*/ 3941635 w 3943339"/>
              <a:gd name="csY6" fmla="*/ 1576568 h 2971842"/>
              <a:gd name="csX7" fmla="*/ 3454398 w 3943339"/>
              <a:gd name="csY7" fmla="*/ 78351 h 2971842"/>
              <a:gd name="csX8" fmla="*/ 2178183 w 3943339"/>
              <a:gd name="csY8" fmla="*/ 221530 h 2971842"/>
              <a:gd name="csX0" fmla="*/ 2178183 w 3943339"/>
              <a:gd name="csY0" fmla="*/ 221530 h 2971842"/>
              <a:gd name="csX1" fmla="*/ 220927 w 3943339"/>
              <a:gd name="csY1" fmla="*/ 310678 h 2971842"/>
              <a:gd name="csX2" fmla="*/ 4050 w 3943339"/>
              <a:gd name="csY2" fmla="*/ 1614580 h 2971842"/>
              <a:gd name="csX3" fmla="*/ 348069 w 3943339"/>
              <a:gd name="csY3" fmla="*/ 2912131 h 2971842"/>
              <a:gd name="csX4" fmla="*/ 2085577 w 3943339"/>
              <a:gd name="csY4" fmla="*/ 2760141 h 2971842"/>
              <a:gd name="csX5" fmla="*/ 3487542 w 3943339"/>
              <a:gd name="csY5" fmla="*/ 2813981 h 2971842"/>
              <a:gd name="csX6" fmla="*/ 3941635 w 3943339"/>
              <a:gd name="csY6" fmla="*/ 1576568 h 2971842"/>
              <a:gd name="csX7" fmla="*/ 3454398 w 3943339"/>
              <a:gd name="csY7" fmla="*/ 78351 h 2971842"/>
              <a:gd name="csX8" fmla="*/ 2178183 w 3943339"/>
              <a:gd name="csY8" fmla="*/ 221530 h 2971842"/>
              <a:gd name="csX0" fmla="*/ 2188099 w 3953255"/>
              <a:gd name="csY0" fmla="*/ 221530 h 2971842"/>
              <a:gd name="csX1" fmla="*/ 230843 w 3953255"/>
              <a:gd name="csY1" fmla="*/ 310678 h 2971842"/>
              <a:gd name="csX2" fmla="*/ 13966 w 3953255"/>
              <a:gd name="csY2" fmla="*/ 1614580 h 2971842"/>
              <a:gd name="csX3" fmla="*/ 357985 w 3953255"/>
              <a:gd name="csY3" fmla="*/ 2912131 h 2971842"/>
              <a:gd name="csX4" fmla="*/ 2095493 w 3953255"/>
              <a:gd name="csY4" fmla="*/ 2760141 h 2971842"/>
              <a:gd name="csX5" fmla="*/ 3497458 w 3953255"/>
              <a:gd name="csY5" fmla="*/ 2813981 h 2971842"/>
              <a:gd name="csX6" fmla="*/ 3951551 w 3953255"/>
              <a:gd name="csY6" fmla="*/ 1576568 h 2971842"/>
              <a:gd name="csX7" fmla="*/ 3464314 w 3953255"/>
              <a:gd name="csY7" fmla="*/ 78351 h 2971842"/>
              <a:gd name="csX8" fmla="*/ 2188099 w 3953255"/>
              <a:gd name="csY8" fmla="*/ 221530 h 2971842"/>
              <a:gd name="csX0" fmla="*/ 2179495 w 3944651"/>
              <a:gd name="csY0" fmla="*/ 331619 h 3081931"/>
              <a:gd name="csX1" fmla="*/ 260122 w 3944651"/>
              <a:gd name="csY1" fmla="*/ 259776 h 3081931"/>
              <a:gd name="csX2" fmla="*/ 5362 w 3944651"/>
              <a:gd name="csY2" fmla="*/ 1724669 h 3081931"/>
              <a:gd name="csX3" fmla="*/ 349381 w 3944651"/>
              <a:gd name="csY3" fmla="*/ 3022220 h 3081931"/>
              <a:gd name="csX4" fmla="*/ 2086889 w 3944651"/>
              <a:gd name="csY4" fmla="*/ 2870230 h 3081931"/>
              <a:gd name="csX5" fmla="*/ 3488854 w 3944651"/>
              <a:gd name="csY5" fmla="*/ 2924070 h 3081931"/>
              <a:gd name="csX6" fmla="*/ 3942947 w 3944651"/>
              <a:gd name="csY6" fmla="*/ 1686657 h 3081931"/>
              <a:gd name="csX7" fmla="*/ 3455710 w 3944651"/>
              <a:gd name="csY7" fmla="*/ 188440 h 3081931"/>
              <a:gd name="csX8" fmla="*/ 2179495 w 3944651"/>
              <a:gd name="csY8" fmla="*/ 331619 h 3081931"/>
              <a:gd name="csX0" fmla="*/ 2177506 w 3942662"/>
              <a:gd name="csY0" fmla="*/ 251656 h 3001968"/>
              <a:gd name="csX1" fmla="*/ 258133 w 3942662"/>
              <a:gd name="csY1" fmla="*/ 179813 h 3001968"/>
              <a:gd name="csX2" fmla="*/ 3373 w 3942662"/>
              <a:gd name="csY2" fmla="*/ 1644706 h 3001968"/>
              <a:gd name="csX3" fmla="*/ 347392 w 3942662"/>
              <a:gd name="csY3" fmla="*/ 2942257 h 3001968"/>
              <a:gd name="csX4" fmla="*/ 2084900 w 3942662"/>
              <a:gd name="csY4" fmla="*/ 2790267 h 3001968"/>
              <a:gd name="csX5" fmla="*/ 3486865 w 3942662"/>
              <a:gd name="csY5" fmla="*/ 2844107 h 3001968"/>
              <a:gd name="csX6" fmla="*/ 3940958 w 3942662"/>
              <a:gd name="csY6" fmla="*/ 1606694 h 3001968"/>
              <a:gd name="csX7" fmla="*/ 3453721 w 3942662"/>
              <a:gd name="csY7" fmla="*/ 108477 h 3001968"/>
              <a:gd name="csX8" fmla="*/ 2177506 w 3942662"/>
              <a:gd name="csY8" fmla="*/ 251656 h 3001968"/>
              <a:gd name="csX0" fmla="*/ 2189941 w 3955097"/>
              <a:gd name="csY0" fmla="*/ 269394 h 3019706"/>
              <a:gd name="csX1" fmla="*/ 270568 w 3955097"/>
              <a:gd name="csY1" fmla="*/ 197551 h 3019706"/>
              <a:gd name="csX2" fmla="*/ 15808 w 3955097"/>
              <a:gd name="csY2" fmla="*/ 1662444 h 3019706"/>
              <a:gd name="csX3" fmla="*/ 359827 w 3955097"/>
              <a:gd name="csY3" fmla="*/ 2959995 h 3019706"/>
              <a:gd name="csX4" fmla="*/ 2097335 w 3955097"/>
              <a:gd name="csY4" fmla="*/ 2808005 h 3019706"/>
              <a:gd name="csX5" fmla="*/ 3499300 w 3955097"/>
              <a:gd name="csY5" fmla="*/ 2861845 h 3019706"/>
              <a:gd name="csX6" fmla="*/ 3953393 w 3955097"/>
              <a:gd name="csY6" fmla="*/ 1624432 h 3019706"/>
              <a:gd name="csX7" fmla="*/ 3466156 w 3955097"/>
              <a:gd name="csY7" fmla="*/ 126215 h 3019706"/>
              <a:gd name="csX8" fmla="*/ 2189941 w 3955097"/>
              <a:gd name="csY8" fmla="*/ 269394 h 301970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955097" h="3019706">
                <a:moveTo>
                  <a:pt x="2189941" y="269394"/>
                </a:moveTo>
                <a:cubicBezTo>
                  <a:pt x="1657343" y="281283"/>
                  <a:pt x="609171" y="-290694"/>
                  <a:pt x="270568" y="197551"/>
                </a:cubicBezTo>
                <a:cubicBezTo>
                  <a:pt x="-68035" y="685796"/>
                  <a:pt x="932" y="1202037"/>
                  <a:pt x="15808" y="1662444"/>
                </a:cubicBezTo>
                <a:cubicBezTo>
                  <a:pt x="30684" y="2122851"/>
                  <a:pt x="12906" y="2769068"/>
                  <a:pt x="359827" y="2959995"/>
                </a:cubicBezTo>
                <a:cubicBezTo>
                  <a:pt x="706748" y="3150922"/>
                  <a:pt x="1574090" y="2824363"/>
                  <a:pt x="2097335" y="2808005"/>
                </a:cubicBezTo>
                <a:cubicBezTo>
                  <a:pt x="2620580" y="2791647"/>
                  <a:pt x="3189957" y="3059107"/>
                  <a:pt x="3499300" y="2861845"/>
                </a:cubicBezTo>
                <a:cubicBezTo>
                  <a:pt x="3808643" y="2664583"/>
                  <a:pt x="3930181" y="2389696"/>
                  <a:pt x="3953393" y="1624432"/>
                </a:cubicBezTo>
                <a:cubicBezTo>
                  <a:pt x="3976605" y="859168"/>
                  <a:pt x="3760065" y="352055"/>
                  <a:pt x="3466156" y="126215"/>
                </a:cubicBezTo>
                <a:cubicBezTo>
                  <a:pt x="3172247" y="-99625"/>
                  <a:pt x="2722539" y="257505"/>
                  <a:pt x="2189941" y="269394"/>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0" rIns="360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0" cap="none" spc="0" normalizeH="0" baseline="0" noProof="0" dirty="0">
              <a:ln>
                <a:noFill/>
              </a:ln>
              <a:solidFill>
                <a:srgbClr val="000000"/>
              </a:solidFill>
              <a:effectLst/>
              <a:uLnTx/>
              <a:uFillTx/>
              <a:latin typeface="+mj-lt"/>
              <a:ea typeface="Tahoma" panose="020F0502020204030204" pitchFamily="34" charset="0"/>
              <a:cs typeface="Tahoma" panose="020F0502020204030204" pitchFamily="34" charset="0"/>
              <a:sym typeface="Arial"/>
            </a:endParaRPr>
          </a:p>
        </p:txBody>
      </p:sp>
      <p:sp>
        <p:nvSpPr>
          <p:cNvPr id="32" name="Frihandsfigur: Form 31">
            <a:extLst>
              <a:ext uri="{FF2B5EF4-FFF2-40B4-BE49-F238E27FC236}">
                <a16:creationId xmlns:a16="http://schemas.microsoft.com/office/drawing/2014/main" id="{5946F586-1416-7E36-E3A7-FBA8959487CC}"/>
              </a:ext>
            </a:extLst>
          </p:cNvPr>
          <p:cNvSpPr/>
          <p:nvPr/>
        </p:nvSpPr>
        <p:spPr>
          <a:xfrm>
            <a:off x="4025026" y="5259806"/>
            <a:ext cx="3547099" cy="1128628"/>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70947 w 4801756"/>
              <a:gd name="connsiteY0" fmla="*/ 95810 h 2719899"/>
              <a:gd name="connsiteX1" fmla="*/ 371058 w 4801756"/>
              <a:gd name="connsiteY1" fmla="*/ 130521 h 2719899"/>
              <a:gd name="connsiteX2" fmla="*/ 4987 w 4801756"/>
              <a:gd name="connsiteY2" fmla="*/ 1666885 h 2719899"/>
              <a:gd name="connsiteX3" fmla="*/ 523147 w 4801756"/>
              <a:gd name="connsiteY3" fmla="*/ 2569236 h 2719899"/>
              <a:gd name="connsiteX4" fmla="*/ 2519587 w 4801756"/>
              <a:gd name="connsiteY4" fmla="*/ 2535565 h 2719899"/>
              <a:gd name="connsiteX5" fmla="*/ 4424587 w 4801756"/>
              <a:gd name="connsiteY5" fmla="*/ 2674912 h 2719899"/>
              <a:gd name="connsiteX6" fmla="*/ 4737007 w 4801756"/>
              <a:gd name="connsiteY6" fmla="*/ 1635491 h 2719899"/>
              <a:gd name="connsiteX7" fmla="*/ 4485547 w 4801756"/>
              <a:gd name="connsiteY7" fmla="*/ 232078 h 2719899"/>
              <a:gd name="connsiteX8" fmla="*/ 1970947 w 4801756"/>
              <a:gd name="connsiteY8" fmla="*/ 95810 h 2719899"/>
              <a:gd name="connsiteX0" fmla="*/ 1970947 w 4865408"/>
              <a:gd name="connsiteY0" fmla="*/ 127825 h 2751914"/>
              <a:gd name="connsiteX1" fmla="*/ 371058 w 4865408"/>
              <a:gd name="connsiteY1" fmla="*/ 162536 h 2751914"/>
              <a:gd name="connsiteX2" fmla="*/ 4987 w 4865408"/>
              <a:gd name="connsiteY2" fmla="*/ 1698900 h 2751914"/>
              <a:gd name="connsiteX3" fmla="*/ 523147 w 4865408"/>
              <a:gd name="connsiteY3" fmla="*/ 2601251 h 2751914"/>
              <a:gd name="connsiteX4" fmla="*/ 2519587 w 4865408"/>
              <a:gd name="connsiteY4" fmla="*/ 2567580 h 2751914"/>
              <a:gd name="connsiteX5" fmla="*/ 4424587 w 4865408"/>
              <a:gd name="connsiteY5" fmla="*/ 2706927 h 2751914"/>
              <a:gd name="connsiteX6" fmla="*/ 4737007 w 4865408"/>
              <a:gd name="connsiteY6" fmla="*/ 1667506 h 2751914"/>
              <a:gd name="connsiteX7" fmla="*/ 4607156 w 4865408"/>
              <a:gd name="connsiteY7" fmla="*/ 111834 h 2751914"/>
              <a:gd name="connsiteX8" fmla="*/ 1970947 w 4865408"/>
              <a:gd name="connsiteY8" fmla="*/ 127825 h 2751914"/>
              <a:gd name="connsiteX0" fmla="*/ 1970947 w 4865408"/>
              <a:gd name="connsiteY0" fmla="*/ 127825 h 2770921"/>
              <a:gd name="connsiteX1" fmla="*/ 371058 w 4865408"/>
              <a:gd name="connsiteY1" fmla="*/ 162536 h 2770921"/>
              <a:gd name="connsiteX2" fmla="*/ 4987 w 4865408"/>
              <a:gd name="connsiteY2" fmla="*/ 1698900 h 2770921"/>
              <a:gd name="connsiteX3" fmla="*/ 523147 w 4865408"/>
              <a:gd name="connsiteY3" fmla="*/ 2601251 h 2770921"/>
              <a:gd name="connsiteX4" fmla="*/ 2533099 w 4865408"/>
              <a:gd name="connsiteY4" fmla="*/ 2652167 h 2770921"/>
              <a:gd name="connsiteX5" fmla="*/ 4424587 w 4865408"/>
              <a:gd name="connsiteY5" fmla="*/ 2706927 h 2770921"/>
              <a:gd name="connsiteX6" fmla="*/ 4737007 w 4865408"/>
              <a:gd name="connsiteY6" fmla="*/ 1667506 h 2770921"/>
              <a:gd name="connsiteX7" fmla="*/ 4607156 w 4865408"/>
              <a:gd name="connsiteY7" fmla="*/ 111834 h 2770921"/>
              <a:gd name="connsiteX8" fmla="*/ 1970947 w 4865408"/>
              <a:gd name="connsiteY8" fmla="*/ 127825 h 2770921"/>
              <a:gd name="connsiteX0" fmla="*/ 1970947 w 4865408"/>
              <a:gd name="connsiteY0" fmla="*/ 127825 h 3079061"/>
              <a:gd name="connsiteX1" fmla="*/ 371058 w 4865408"/>
              <a:gd name="connsiteY1" fmla="*/ 162536 h 3079061"/>
              <a:gd name="connsiteX2" fmla="*/ 4987 w 4865408"/>
              <a:gd name="connsiteY2" fmla="*/ 1698900 h 3079061"/>
              <a:gd name="connsiteX3" fmla="*/ 523147 w 4865408"/>
              <a:gd name="connsiteY3" fmla="*/ 2601251 h 3079061"/>
              <a:gd name="connsiteX4" fmla="*/ 2533099 w 4865408"/>
              <a:gd name="connsiteY4" fmla="*/ 2652167 h 3079061"/>
              <a:gd name="connsiteX5" fmla="*/ 4181372 w 4865408"/>
              <a:gd name="connsiteY5" fmla="*/ 3045280 h 3079061"/>
              <a:gd name="connsiteX6" fmla="*/ 4737007 w 4865408"/>
              <a:gd name="connsiteY6" fmla="*/ 1667506 h 3079061"/>
              <a:gd name="connsiteX7" fmla="*/ 4607156 w 4865408"/>
              <a:gd name="connsiteY7" fmla="*/ 111834 h 3079061"/>
              <a:gd name="connsiteX8" fmla="*/ 1970947 w 4865408"/>
              <a:gd name="connsiteY8" fmla="*/ 127825 h 3079061"/>
              <a:gd name="connsiteX0" fmla="*/ 1970947 w 4865408"/>
              <a:gd name="connsiteY0" fmla="*/ 127825 h 3094546"/>
              <a:gd name="connsiteX1" fmla="*/ 371058 w 4865408"/>
              <a:gd name="connsiteY1" fmla="*/ 162536 h 3094546"/>
              <a:gd name="connsiteX2" fmla="*/ 4987 w 4865408"/>
              <a:gd name="connsiteY2" fmla="*/ 1698900 h 3094546"/>
              <a:gd name="connsiteX3" fmla="*/ 523147 w 4865408"/>
              <a:gd name="connsiteY3" fmla="*/ 2601251 h 3094546"/>
              <a:gd name="connsiteX4" fmla="*/ 2533099 w 4865408"/>
              <a:gd name="connsiteY4" fmla="*/ 2770590 h 3094546"/>
              <a:gd name="connsiteX5" fmla="*/ 4181372 w 4865408"/>
              <a:gd name="connsiteY5" fmla="*/ 3045280 h 3094546"/>
              <a:gd name="connsiteX6" fmla="*/ 4737007 w 4865408"/>
              <a:gd name="connsiteY6" fmla="*/ 1667506 h 3094546"/>
              <a:gd name="connsiteX7" fmla="*/ 4607156 w 4865408"/>
              <a:gd name="connsiteY7" fmla="*/ 111834 h 3094546"/>
              <a:gd name="connsiteX8" fmla="*/ 1970947 w 4865408"/>
              <a:gd name="connsiteY8" fmla="*/ 127825 h 3094546"/>
              <a:gd name="connsiteX0" fmla="*/ 1970947 w 4788276"/>
              <a:gd name="connsiteY0" fmla="*/ 127825 h 3094546"/>
              <a:gd name="connsiteX1" fmla="*/ 371058 w 4788276"/>
              <a:gd name="connsiteY1" fmla="*/ 162536 h 3094546"/>
              <a:gd name="connsiteX2" fmla="*/ 4987 w 4788276"/>
              <a:gd name="connsiteY2" fmla="*/ 1698900 h 3094546"/>
              <a:gd name="connsiteX3" fmla="*/ 523147 w 4788276"/>
              <a:gd name="connsiteY3" fmla="*/ 2601251 h 3094546"/>
              <a:gd name="connsiteX4" fmla="*/ 2533099 w 4788276"/>
              <a:gd name="connsiteY4" fmla="*/ 2770590 h 3094546"/>
              <a:gd name="connsiteX5" fmla="*/ 4181372 w 4788276"/>
              <a:gd name="connsiteY5" fmla="*/ 3045280 h 3094546"/>
              <a:gd name="connsiteX6" fmla="*/ 4534329 w 4788276"/>
              <a:gd name="connsiteY6" fmla="*/ 1667506 h 3094546"/>
              <a:gd name="connsiteX7" fmla="*/ 4607156 w 4788276"/>
              <a:gd name="connsiteY7" fmla="*/ 111834 h 3094546"/>
              <a:gd name="connsiteX8" fmla="*/ 1970947 w 4788276"/>
              <a:gd name="connsiteY8" fmla="*/ 127825 h 3094546"/>
              <a:gd name="connsiteX0" fmla="*/ 1972986 w 4790317"/>
              <a:gd name="connsiteY0" fmla="*/ 127825 h 3092874"/>
              <a:gd name="connsiteX1" fmla="*/ 373097 w 4790317"/>
              <a:gd name="connsiteY1" fmla="*/ 162536 h 3092874"/>
              <a:gd name="connsiteX2" fmla="*/ 7026 w 4790317"/>
              <a:gd name="connsiteY2" fmla="*/ 1698900 h 3092874"/>
              <a:gd name="connsiteX3" fmla="*/ 565722 w 4790317"/>
              <a:gd name="connsiteY3" fmla="*/ 2719674 h 3092874"/>
              <a:gd name="connsiteX4" fmla="*/ 2535138 w 4790317"/>
              <a:gd name="connsiteY4" fmla="*/ 2770590 h 3092874"/>
              <a:gd name="connsiteX5" fmla="*/ 4183411 w 4790317"/>
              <a:gd name="connsiteY5" fmla="*/ 3045280 h 3092874"/>
              <a:gd name="connsiteX6" fmla="*/ 4536368 w 4790317"/>
              <a:gd name="connsiteY6" fmla="*/ 1667506 h 3092874"/>
              <a:gd name="connsiteX7" fmla="*/ 4609195 w 4790317"/>
              <a:gd name="connsiteY7" fmla="*/ 111834 h 3092874"/>
              <a:gd name="connsiteX8" fmla="*/ 1972986 w 4790317"/>
              <a:gd name="connsiteY8" fmla="*/ 127825 h 3092874"/>
              <a:gd name="connsiteX0" fmla="*/ 2033966 w 4851296"/>
              <a:gd name="connsiteY0" fmla="*/ 127825 h 3092874"/>
              <a:gd name="connsiteX1" fmla="*/ 434077 w 4851296"/>
              <a:gd name="connsiteY1" fmla="*/ 162536 h 3092874"/>
              <a:gd name="connsiteX2" fmla="*/ 49858 w 4851296"/>
              <a:gd name="connsiteY2" fmla="*/ 1195688 h 3092874"/>
              <a:gd name="connsiteX3" fmla="*/ 68006 w 4851296"/>
              <a:gd name="connsiteY3" fmla="*/ 1698900 h 3092874"/>
              <a:gd name="connsiteX4" fmla="*/ 626702 w 4851296"/>
              <a:gd name="connsiteY4" fmla="*/ 2719674 h 3092874"/>
              <a:gd name="connsiteX5" fmla="*/ 2596118 w 4851296"/>
              <a:gd name="connsiteY5" fmla="*/ 2770590 h 3092874"/>
              <a:gd name="connsiteX6" fmla="*/ 4244391 w 4851296"/>
              <a:gd name="connsiteY6" fmla="*/ 3045280 h 3092874"/>
              <a:gd name="connsiteX7" fmla="*/ 4597348 w 4851296"/>
              <a:gd name="connsiteY7" fmla="*/ 1667506 h 3092874"/>
              <a:gd name="connsiteX8" fmla="*/ 4670175 w 4851296"/>
              <a:gd name="connsiteY8" fmla="*/ 111834 h 3092874"/>
              <a:gd name="connsiteX9" fmla="*/ 2033966 w 4851296"/>
              <a:gd name="connsiteY9" fmla="*/ 127825 h 3092874"/>
              <a:gd name="connsiteX0" fmla="*/ 1992055 w 4809385"/>
              <a:gd name="connsiteY0" fmla="*/ 127825 h 3092874"/>
              <a:gd name="connsiteX1" fmla="*/ 392166 w 4809385"/>
              <a:gd name="connsiteY1" fmla="*/ 162536 h 3092874"/>
              <a:gd name="connsiteX2" fmla="*/ 7947 w 4809385"/>
              <a:gd name="connsiteY2" fmla="*/ 1195688 h 3092874"/>
              <a:gd name="connsiteX3" fmla="*/ 350382 w 4809385"/>
              <a:gd name="connsiteY3" fmla="*/ 1817322 h 3092874"/>
              <a:gd name="connsiteX4" fmla="*/ 584791 w 4809385"/>
              <a:gd name="connsiteY4" fmla="*/ 2719674 h 3092874"/>
              <a:gd name="connsiteX5" fmla="*/ 2554207 w 4809385"/>
              <a:gd name="connsiteY5" fmla="*/ 2770590 h 3092874"/>
              <a:gd name="connsiteX6" fmla="*/ 4202480 w 4809385"/>
              <a:gd name="connsiteY6" fmla="*/ 3045280 h 3092874"/>
              <a:gd name="connsiteX7" fmla="*/ 4555437 w 4809385"/>
              <a:gd name="connsiteY7" fmla="*/ 1667506 h 3092874"/>
              <a:gd name="connsiteX8" fmla="*/ 4628264 w 4809385"/>
              <a:gd name="connsiteY8" fmla="*/ 111834 h 3092874"/>
              <a:gd name="connsiteX9" fmla="*/ 1992055 w 4809385"/>
              <a:gd name="connsiteY9" fmla="*/ 127825 h 3092874"/>
              <a:gd name="connsiteX0" fmla="*/ 1992055 w 4809385"/>
              <a:gd name="connsiteY0" fmla="*/ 127825 h 3092874"/>
              <a:gd name="connsiteX1" fmla="*/ 392166 w 4809385"/>
              <a:gd name="connsiteY1" fmla="*/ 162536 h 3092874"/>
              <a:gd name="connsiteX2" fmla="*/ 7947 w 4809385"/>
              <a:gd name="connsiteY2" fmla="*/ 789667 h 3092874"/>
              <a:gd name="connsiteX3" fmla="*/ 350382 w 4809385"/>
              <a:gd name="connsiteY3" fmla="*/ 1817322 h 3092874"/>
              <a:gd name="connsiteX4" fmla="*/ 584791 w 4809385"/>
              <a:gd name="connsiteY4" fmla="*/ 2719674 h 3092874"/>
              <a:gd name="connsiteX5" fmla="*/ 2554207 w 4809385"/>
              <a:gd name="connsiteY5" fmla="*/ 2770590 h 3092874"/>
              <a:gd name="connsiteX6" fmla="*/ 4202480 w 4809385"/>
              <a:gd name="connsiteY6" fmla="*/ 3045280 h 3092874"/>
              <a:gd name="connsiteX7" fmla="*/ 4555437 w 4809385"/>
              <a:gd name="connsiteY7" fmla="*/ 1667506 h 3092874"/>
              <a:gd name="connsiteX8" fmla="*/ 4628264 w 4809385"/>
              <a:gd name="connsiteY8" fmla="*/ 111834 h 3092874"/>
              <a:gd name="connsiteX9" fmla="*/ 1992055 w 4809385"/>
              <a:gd name="connsiteY9" fmla="*/ 127825 h 3092874"/>
              <a:gd name="connsiteX0" fmla="*/ 1996157 w 4813487"/>
              <a:gd name="connsiteY0" fmla="*/ 127825 h 3092874"/>
              <a:gd name="connsiteX1" fmla="*/ 396268 w 4813487"/>
              <a:gd name="connsiteY1" fmla="*/ 162536 h 3092874"/>
              <a:gd name="connsiteX2" fmla="*/ 12049 w 4813487"/>
              <a:gd name="connsiteY2" fmla="*/ 789667 h 3092874"/>
              <a:gd name="connsiteX3" fmla="*/ 232877 w 4813487"/>
              <a:gd name="connsiteY3" fmla="*/ 1817322 h 3092874"/>
              <a:gd name="connsiteX4" fmla="*/ 588893 w 4813487"/>
              <a:gd name="connsiteY4" fmla="*/ 2719674 h 3092874"/>
              <a:gd name="connsiteX5" fmla="*/ 2558309 w 4813487"/>
              <a:gd name="connsiteY5" fmla="*/ 2770590 h 3092874"/>
              <a:gd name="connsiteX6" fmla="*/ 4206582 w 4813487"/>
              <a:gd name="connsiteY6" fmla="*/ 3045280 h 3092874"/>
              <a:gd name="connsiteX7" fmla="*/ 4559539 w 4813487"/>
              <a:gd name="connsiteY7" fmla="*/ 1667506 h 3092874"/>
              <a:gd name="connsiteX8" fmla="*/ 4632366 w 4813487"/>
              <a:gd name="connsiteY8" fmla="*/ 111834 h 3092874"/>
              <a:gd name="connsiteX9" fmla="*/ 1996157 w 4813487"/>
              <a:gd name="connsiteY9" fmla="*/ 127825 h 3092874"/>
              <a:gd name="connsiteX0" fmla="*/ 1994461 w 4811791"/>
              <a:gd name="connsiteY0" fmla="*/ 127825 h 3093817"/>
              <a:gd name="connsiteX1" fmla="*/ 394572 w 4811791"/>
              <a:gd name="connsiteY1" fmla="*/ 162536 h 3093817"/>
              <a:gd name="connsiteX2" fmla="*/ 10353 w 4811791"/>
              <a:gd name="connsiteY2" fmla="*/ 789667 h 3093817"/>
              <a:gd name="connsiteX3" fmla="*/ 231181 w 4811791"/>
              <a:gd name="connsiteY3" fmla="*/ 1817322 h 3093817"/>
              <a:gd name="connsiteX4" fmla="*/ 343981 w 4811791"/>
              <a:gd name="connsiteY4" fmla="*/ 2652004 h 3093817"/>
              <a:gd name="connsiteX5" fmla="*/ 2556613 w 4811791"/>
              <a:gd name="connsiteY5" fmla="*/ 2770590 h 3093817"/>
              <a:gd name="connsiteX6" fmla="*/ 4204886 w 4811791"/>
              <a:gd name="connsiteY6" fmla="*/ 3045280 h 3093817"/>
              <a:gd name="connsiteX7" fmla="*/ 4557843 w 4811791"/>
              <a:gd name="connsiteY7" fmla="*/ 1667506 h 3093817"/>
              <a:gd name="connsiteX8" fmla="*/ 4630670 w 4811791"/>
              <a:gd name="connsiteY8" fmla="*/ 111834 h 3093817"/>
              <a:gd name="connsiteX9" fmla="*/ 1994461 w 4811791"/>
              <a:gd name="connsiteY9" fmla="*/ 127825 h 3093817"/>
              <a:gd name="connsiteX0" fmla="*/ 1997007 w 4814337"/>
              <a:gd name="connsiteY0" fmla="*/ 127825 h 3093817"/>
              <a:gd name="connsiteX1" fmla="*/ 397118 w 4814337"/>
              <a:gd name="connsiteY1" fmla="*/ 162536 h 3093817"/>
              <a:gd name="connsiteX2" fmla="*/ 12899 w 4814337"/>
              <a:gd name="connsiteY2" fmla="*/ 789667 h 3093817"/>
              <a:gd name="connsiteX3" fmla="*/ 179679 w 4814337"/>
              <a:gd name="connsiteY3" fmla="*/ 1732735 h 3093817"/>
              <a:gd name="connsiteX4" fmla="*/ 346527 w 4814337"/>
              <a:gd name="connsiteY4" fmla="*/ 2652004 h 3093817"/>
              <a:gd name="connsiteX5" fmla="*/ 2559159 w 4814337"/>
              <a:gd name="connsiteY5" fmla="*/ 2770590 h 3093817"/>
              <a:gd name="connsiteX6" fmla="*/ 4207432 w 4814337"/>
              <a:gd name="connsiteY6" fmla="*/ 3045280 h 3093817"/>
              <a:gd name="connsiteX7" fmla="*/ 4560389 w 4814337"/>
              <a:gd name="connsiteY7" fmla="*/ 1667506 h 3093817"/>
              <a:gd name="connsiteX8" fmla="*/ 4633216 w 4814337"/>
              <a:gd name="connsiteY8" fmla="*/ 111834 h 3093817"/>
              <a:gd name="connsiteX9" fmla="*/ 1997007 w 4814337"/>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35836"/>
              <a:gd name="connsiteY0" fmla="*/ 134747 h 3095028"/>
              <a:gd name="connsiteX1" fmla="*/ 462027 w 4835836"/>
              <a:gd name="connsiteY1" fmla="*/ 169458 h 3095028"/>
              <a:gd name="connsiteX2" fmla="*/ 10249 w 4835836"/>
              <a:gd name="connsiteY2" fmla="*/ 728919 h 3095028"/>
              <a:gd name="connsiteX3" fmla="*/ 244588 w 4835836"/>
              <a:gd name="connsiteY3" fmla="*/ 1739657 h 3095028"/>
              <a:gd name="connsiteX4" fmla="*/ 411436 w 4835836"/>
              <a:gd name="connsiteY4" fmla="*/ 2658926 h 3095028"/>
              <a:gd name="connsiteX5" fmla="*/ 2624068 w 4835836"/>
              <a:gd name="connsiteY5" fmla="*/ 2777512 h 3095028"/>
              <a:gd name="connsiteX6" fmla="*/ 4272341 w 4835836"/>
              <a:gd name="connsiteY6" fmla="*/ 3052202 h 3095028"/>
              <a:gd name="connsiteX7" fmla="*/ 4461020 w 4835836"/>
              <a:gd name="connsiteY7" fmla="*/ 1767920 h 3095028"/>
              <a:gd name="connsiteX8" fmla="*/ 4698125 w 4835836"/>
              <a:gd name="connsiteY8" fmla="*/ 118756 h 3095028"/>
              <a:gd name="connsiteX9" fmla="*/ 2061916 w 4835836"/>
              <a:gd name="connsiteY9" fmla="*/ 134747 h 3095028"/>
              <a:gd name="connsiteX0" fmla="*/ 2061916 w 4835836"/>
              <a:gd name="connsiteY0" fmla="*/ 134747 h 2917193"/>
              <a:gd name="connsiteX1" fmla="*/ 462027 w 4835836"/>
              <a:gd name="connsiteY1" fmla="*/ 169458 h 2917193"/>
              <a:gd name="connsiteX2" fmla="*/ 10249 w 4835836"/>
              <a:gd name="connsiteY2" fmla="*/ 728919 h 2917193"/>
              <a:gd name="connsiteX3" fmla="*/ 244588 w 4835836"/>
              <a:gd name="connsiteY3" fmla="*/ 1739657 h 2917193"/>
              <a:gd name="connsiteX4" fmla="*/ 411436 w 4835836"/>
              <a:gd name="connsiteY4" fmla="*/ 2658926 h 2917193"/>
              <a:gd name="connsiteX5" fmla="*/ 2624068 w 4835836"/>
              <a:gd name="connsiteY5" fmla="*/ 2777512 h 2917193"/>
              <a:gd name="connsiteX6" fmla="*/ 4339212 w 4835836"/>
              <a:gd name="connsiteY6" fmla="*/ 2852861 h 2917193"/>
              <a:gd name="connsiteX7" fmla="*/ 4461020 w 4835836"/>
              <a:gd name="connsiteY7" fmla="*/ 1767920 h 2917193"/>
              <a:gd name="connsiteX8" fmla="*/ 4698125 w 4835836"/>
              <a:gd name="connsiteY8" fmla="*/ 118756 h 2917193"/>
              <a:gd name="connsiteX9" fmla="*/ 2061916 w 4835836"/>
              <a:gd name="connsiteY9" fmla="*/ 134747 h 2917193"/>
              <a:gd name="connsiteX0" fmla="*/ 2061916 w 4835836"/>
              <a:gd name="connsiteY0" fmla="*/ 134747 h 2833225"/>
              <a:gd name="connsiteX1" fmla="*/ 462027 w 4835836"/>
              <a:gd name="connsiteY1" fmla="*/ 169458 h 2833225"/>
              <a:gd name="connsiteX2" fmla="*/ 10249 w 4835836"/>
              <a:gd name="connsiteY2" fmla="*/ 728919 h 2833225"/>
              <a:gd name="connsiteX3" fmla="*/ 244588 w 4835836"/>
              <a:gd name="connsiteY3" fmla="*/ 1739657 h 2833225"/>
              <a:gd name="connsiteX4" fmla="*/ 411436 w 4835836"/>
              <a:gd name="connsiteY4" fmla="*/ 2658926 h 2833225"/>
              <a:gd name="connsiteX5" fmla="*/ 2624068 w 4835836"/>
              <a:gd name="connsiteY5" fmla="*/ 2777512 h 2833225"/>
              <a:gd name="connsiteX6" fmla="*/ 4251662 w 4835836"/>
              <a:gd name="connsiteY6" fmla="*/ 2695959 h 2833225"/>
              <a:gd name="connsiteX7" fmla="*/ 4461020 w 4835836"/>
              <a:gd name="connsiteY7" fmla="*/ 1767920 h 2833225"/>
              <a:gd name="connsiteX8" fmla="*/ 4698125 w 4835836"/>
              <a:gd name="connsiteY8" fmla="*/ 118756 h 2833225"/>
              <a:gd name="connsiteX9" fmla="*/ 2061916 w 4835836"/>
              <a:gd name="connsiteY9" fmla="*/ 134747 h 2833225"/>
              <a:gd name="connsiteX0" fmla="*/ 2062782 w 4836702"/>
              <a:gd name="connsiteY0" fmla="*/ 134747 h 2826162"/>
              <a:gd name="connsiteX1" fmla="*/ 462893 w 4836702"/>
              <a:gd name="connsiteY1" fmla="*/ 169458 h 2826162"/>
              <a:gd name="connsiteX2" fmla="*/ 11115 w 4836702"/>
              <a:gd name="connsiteY2" fmla="*/ 728919 h 2826162"/>
              <a:gd name="connsiteX3" fmla="*/ 245454 w 4836702"/>
              <a:gd name="connsiteY3" fmla="*/ 1739657 h 2826162"/>
              <a:gd name="connsiteX4" fmla="*/ 547606 w 4836702"/>
              <a:gd name="connsiteY4" fmla="*/ 2647719 h 2826162"/>
              <a:gd name="connsiteX5" fmla="*/ 2624934 w 4836702"/>
              <a:gd name="connsiteY5" fmla="*/ 2777512 h 2826162"/>
              <a:gd name="connsiteX6" fmla="*/ 4252528 w 4836702"/>
              <a:gd name="connsiteY6" fmla="*/ 2695959 h 2826162"/>
              <a:gd name="connsiteX7" fmla="*/ 4461886 w 4836702"/>
              <a:gd name="connsiteY7" fmla="*/ 1767920 h 2826162"/>
              <a:gd name="connsiteX8" fmla="*/ 4698991 w 4836702"/>
              <a:gd name="connsiteY8" fmla="*/ 118756 h 2826162"/>
              <a:gd name="connsiteX9" fmla="*/ 2062782 w 4836702"/>
              <a:gd name="connsiteY9" fmla="*/ 134747 h 2826162"/>
              <a:gd name="connsiteX0" fmla="*/ 1980750 w 4754670"/>
              <a:gd name="connsiteY0" fmla="*/ 134747 h 2826162"/>
              <a:gd name="connsiteX1" fmla="*/ 380861 w 4754670"/>
              <a:gd name="connsiteY1" fmla="*/ 169458 h 2826162"/>
              <a:gd name="connsiteX2" fmla="*/ 15483 w 4754670"/>
              <a:gd name="connsiteY2" fmla="*/ 681758 h 2826162"/>
              <a:gd name="connsiteX3" fmla="*/ 163422 w 4754670"/>
              <a:gd name="connsiteY3" fmla="*/ 1739657 h 2826162"/>
              <a:gd name="connsiteX4" fmla="*/ 465574 w 4754670"/>
              <a:gd name="connsiteY4" fmla="*/ 2647719 h 2826162"/>
              <a:gd name="connsiteX5" fmla="*/ 2542902 w 4754670"/>
              <a:gd name="connsiteY5" fmla="*/ 2777512 h 2826162"/>
              <a:gd name="connsiteX6" fmla="*/ 4170496 w 4754670"/>
              <a:gd name="connsiteY6" fmla="*/ 2695959 h 2826162"/>
              <a:gd name="connsiteX7" fmla="*/ 4379854 w 4754670"/>
              <a:gd name="connsiteY7" fmla="*/ 1767920 h 2826162"/>
              <a:gd name="connsiteX8" fmla="*/ 4616959 w 4754670"/>
              <a:gd name="connsiteY8" fmla="*/ 118756 h 2826162"/>
              <a:gd name="connsiteX9" fmla="*/ 1980750 w 4754670"/>
              <a:gd name="connsiteY9" fmla="*/ 134747 h 2826162"/>
              <a:gd name="connsiteX0" fmla="*/ 1978272 w 4752192"/>
              <a:gd name="connsiteY0" fmla="*/ 134747 h 2802853"/>
              <a:gd name="connsiteX1" fmla="*/ 378383 w 4752192"/>
              <a:gd name="connsiteY1" fmla="*/ 169458 h 2802853"/>
              <a:gd name="connsiteX2" fmla="*/ 13005 w 4752192"/>
              <a:gd name="connsiteY2" fmla="*/ 681758 h 2802853"/>
              <a:gd name="connsiteX3" fmla="*/ 117745 w 4752192"/>
              <a:gd name="connsiteY3" fmla="*/ 1633543 h 2802853"/>
              <a:gd name="connsiteX4" fmla="*/ 463096 w 4752192"/>
              <a:gd name="connsiteY4" fmla="*/ 2647719 h 2802853"/>
              <a:gd name="connsiteX5" fmla="*/ 2540424 w 4752192"/>
              <a:gd name="connsiteY5" fmla="*/ 2777512 h 2802853"/>
              <a:gd name="connsiteX6" fmla="*/ 4168018 w 4752192"/>
              <a:gd name="connsiteY6" fmla="*/ 2695959 h 2802853"/>
              <a:gd name="connsiteX7" fmla="*/ 4377376 w 4752192"/>
              <a:gd name="connsiteY7" fmla="*/ 1767920 h 2802853"/>
              <a:gd name="connsiteX8" fmla="*/ 4614481 w 4752192"/>
              <a:gd name="connsiteY8" fmla="*/ 118756 h 2802853"/>
              <a:gd name="connsiteX9" fmla="*/ 1978272 w 4752192"/>
              <a:gd name="connsiteY9" fmla="*/ 134747 h 2802853"/>
              <a:gd name="connsiteX0" fmla="*/ 1978272 w 4747402"/>
              <a:gd name="connsiteY0" fmla="*/ 152208 h 2806901"/>
              <a:gd name="connsiteX1" fmla="*/ 378383 w 4747402"/>
              <a:gd name="connsiteY1" fmla="*/ 186919 h 2806901"/>
              <a:gd name="connsiteX2" fmla="*/ 13005 w 4747402"/>
              <a:gd name="connsiteY2" fmla="*/ 699219 h 2806901"/>
              <a:gd name="connsiteX3" fmla="*/ 117745 w 4747402"/>
              <a:gd name="connsiteY3" fmla="*/ 1651004 h 2806901"/>
              <a:gd name="connsiteX4" fmla="*/ 463096 w 4747402"/>
              <a:gd name="connsiteY4" fmla="*/ 2665180 h 2806901"/>
              <a:gd name="connsiteX5" fmla="*/ 2540424 w 4747402"/>
              <a:gd name="connsiteY5" fmla="*/ 2794973 h 2806901"/>
              <a:gd name="connsiteX6" fmla="*/ 4168018 w 4747402"/>
              <a:gd name="connsiteY6" fmla="*/ 2713420 h 2806901"/>
              <a:gd name="connsiteX7" fmla="*/ 4355777 w 4747402"/>
              <a:gd name="connsiteY7" fmla="*/ 2021191 h 2806901"/>
              <a:gd name="connsiteX8" fmla="*/ 4614481 w 4747402"/>
              <a:gd name="connsiteY8" fmla="*/ 136217 h 2806901"/>
              <a:gd name="connsiteX9" fmla="*/ 1978272 w 4747402"/>
              <a:gd name="connsiteY9" fmla="*/ 152208 h 2806901"/>
              <a:gd name="connsiteX0" fmla="*/ 1978272 w 4765880"/>
              <a:gd name="connsiteY0" fmla="*/ 65514 h 2720207"/>
              <a:gd name="connsiteX1" fmla="*/ 378383 w 4765880"/>
              <a:gd name="connsiteY1" fmla="*/ 100225 h 2720207"/>
              <a:gd name="connsiteX2" fmla="*/ 13005 w 4765880"/>
              <a:gd name="connsiteY2" fmla="*/ 612525 h 2720207"/>
              <a:gd name="connsiteX3" fmla="*/ 117745 w 4765880"/>
              <a:gd name="connsiteY3" fmla="*/ 1564310 h 2720207"/>
              <a:gd name="connsiteX4" fmla="*/ 463096 w 4765880"/>
              <a:gd name="connsiteY4" fmla="*/ 2578486 h 2720207"/>
              <a:gd name="connsiteX5" fmla="*/ 2540424 w 4765880"/>
              <a:gd name="connsiteY5" fmla="*/ 2708279 h 2720207"/>
              <a:gd name="connsiteX6" fmla="*/ 4168018 w 4765880"/>
              <a:gd name="connsiteY6" fmla="*/ 2626726 h 2720207"/>
              <a:gd name="connsiteX7" fmla="*/ 4355777 w 4765880"/>
              <a:gd name="connsiteY7" fmla="*/ 1934497 h 2720207"/>
              <a:gd name="connsiteX8" fmla="*/ 4636081 w 4765880"/>
              <a:gd name="connsiteY8" fmla="*/ 167429 h 2720207"/>
              <a:gd name="connsiteX9" fmla="*/ 1978272 w 4765880"/>
              <a:gd name="connsiteY9" fmla="*/ 65514 h 2720207"/>
              <a:gd name="connsiteX0" fmla="*/ 1978272 w 4792889"/>
              <a:gd name="connsiteY0" fmla="*/ 162721 h 2817414"/>
              <a:gd name="connsiteX1" fmla="*/ 378383 w 4792889"/>
              <a:gd name="connsiteY1" fmla="*/ 197432 h 2817414"/>
              <a:gd name="connsiteX2" fmla="*/ 13005 w 4792889"/>
              <a:gd name="connsiteY2" fmla="*/ 709732 h 2817414"/>
              <a:gd name="connsiteX3" fmla="*/ 117745 w 4792889"/>
              <a:gd name="connsiteY3" fmla="*/ 1661517 h 2817414"/>
              <a:gd name="connsiteX4" fmla="*/ 463096 w 4792889"/>
              <a:gd name="connsiteY4" fmla="*/ 2675693 h 2817414"/>
              <a:gd name="connsiteX5" fmla="*/ 2540424 w 4792889"/>
              <a:gd name="connsiteY5" fmla="*/ 2805486 h 2817414"/>
              <a:gd name="connsiteX6" fmla="*/ 4168018 w 4792889"/>
              <a:gd name="connsiteY6" fmla="*/ 2723933 h 2817414"/>
              <a:gd name="connsiteX7" fmla="*/ 4355777 w 4792889"/>
              <a:gd name="connsiteY7" fmla="*/ 2031704 h 2817414"/>
              <a:gd name="connsiteX8" fmla="*/ 4636081 w 4792889"/>
              <a:gd name="connsiteY8" fmla="*/ 264636 h 2817414"/>
              <a:gd name="connsiteX9" fmla="*/ 1978272 w 4792889"/>
              <a:gd name="connsiteY9" fmla="*/ 162721 h 2817414"/>
              <a:gd name="connsiteX0" fmla="*/ 1978272 w 4842180"/>
              <a:gd name="connsiteY0" fmla="*/ 33927 h 2688620"/>
              <a:gd name="connsiteX1" fmla="*/ 378383 w 4842180"/>
              <a:gd name="connsiteY1" fmla="*/ 68638 h 2688620"/>
              <a:gd name="connsiteX2" fmla="*/ 13005 w 4842180"/>
              <a:gd name="connsiteY2" fmla="*/ 580938 h 2688620"/>
              <a:gd name="connsiteX3" fmla="*/ 117745 w 4842180"/>
              <a:gd name="connsiteY3" fmla="*/ 1532723 h 2688620"/>
              <a:gd name="connsiteX4" fmla="*/ 463096 w 4842180"/>
              <a:gd name="connsiteY4" fmla="*/ 2546899 h 2688620"/>
              <a:gd name="connsiteX5" fmla="*/ 2540424 w 4842180"/>
              <a:gd name="connsiteY5" fmla="*/ 2676692 h 2688620"/>
              <a:gd name="connsiteX6" fmla="*/ 4168018 w 4842180"/>
              <a:gd name="connsiteY6" fmla="*/ 2595139 h 2688620"/>
              <a:gd name="connsiteX7" fmla="*/ 4355777 w 4842180"/>
              <a:gd name="connsiteY7" fmla="*/ 1902910 h 2688620"/>
              <a:gd name="connsiteX8" fmla="*/ 4693680 w 4842180"/>
              <a:gd name="connsiteY8" fmla="*/ 336281 h 2688620"/>
              <a:gd name="connsiteX9" fmla="*/ 1978272 w 4842180"/>
              <a:gd name="connsiteY9" fmla="*/ 33927 h 2688620"/>
              <a:gd name="connsiteX0" fmla="*/ 1978272 w 4838621"/>
              <a:gd name="connsiteY0" fmla="*/ 33927 h 2691688"/>
              <a:gd name="connsiteX1" fmla="*/ 378383 w 4838621"/>
              <a:gd name="connsiteY1" fmla="*/ 68638 h 2691688"/>
              <a:gd name="connsiteX2" fmla="*/ 13005 w 4838621"/>
              <a:gd name="connsiteY2" fmla="*/ 580938 h 2691688"/>
              <a:gd name="connsiteX3" fmla="*/ 117745 w 4838621"/>
              <a:gd name="connsiteY3" fmla="*/ 1532723 h 2691688"/>
              <a:gd name="connsiteX4" fmla="*/ 463096 w 4838621"/>
              <a:gd name="connsiteY4" fmla="*/ 2546899 h 2691688"/>
              <a:gd name="connsiteX5" fmla="*/ 2540424 w 4838621"/>
              <a:gd name="connsiteY5" fmla="*/ 2676692 h 2691688"/>
              <a:gd name="connsiteX6" fmla="*/ 4168018 w 4838621"/>
              <a:gd name="connsiteY6" fmla="*/ 2595139 h 2691688"/>
              <a:gd name="connsiteX7" fmla="*/ 4463776 w 4838621"/>
              <a:gd name="connsiteY7" fmla="*/ 1843957 h 2691688"/>
              <a:gd name="connsiteX8" fmla="*/ 4693680 w 4838621"/>
              <a:gd name="connsiteY8" fmla="*/ 336281 h 2691688"/>
              <a:gd name="connsiteX9" fmla="*/ 1978272 w 4838621"/>
              <a:gd name="connsiteY9" fmla="*/ 33927 h 2691688"/>
              <a:gd name="connsiteX0" fmla="*/ 1978272 w 4826442"/>
              <a:gd name="connsiteY0" fmla="*/ 33927 h 2691690"/>
              <a:gd name="connsiteX1" fmla="*/ 378383 w 4826442"/>
              <a:gd name="connsiteY1" fmla="*/ 68638 h 2691690"/>
              <a:gd name="connsiteX2" fmla="*/ 13005 w 4826442"/>
              <a:gd name="connsiteY2" fmla="*/ 580938 h 2691690"/>
              <a:gd name="connsiteX3" fmla="*/ 117745 w 4826442"/>
              <a:gd name="connsiteY3" fmla="*/ 1532723 h 2691690"/>
              <a:gd name="connsiteX4" fmla="*/ 463096 w 4826442"/>
              <a:gd name="connsiteY4" fmla="*/ 2546899 h 2691690"/>
              <a:gd name="connsiteX5" fmla="*/ 2540424 w 4826442"/>
              <a:gd name="connsiteY5" fmla="*/ 2676692 h 2691690"/>
              <a:gd name="connsiteX6" fmla="*/ 4168018 w 4826442"/>
              <a:gd name="connsiteY6" fmla="*/ 2595139 h 2691690"/>
              <a:gd name="connsiteX7" fmla="*/ 4463776 w 4826442"/>
              <a:gd name="connsiteY7" fmla="*/ 1843957 h 2691690"/>
              <a:gd name="connsiteX8" fmla="*/ 4693680 w 4826442"/>
              <a:gd name="connsiteY8" fmla="*/ 336281 h 2691690"/>
              <a:gd name="connsiteX9" fmla="*/ 1978272 w 4826442"/>
              <a:gd name="connsiteY9" fmla="*/ 33927 h 2691690"/>
              <a:gd name="connsiteX0" fmla="*/ 1978272 w 4749183"/>
              <a:gd name="connsiteY0" fmla="*/ 33133 h 2690895"/>
              <a:gd name="connsiteX1" fmla="*/ 378383 w 4749183"/>
              <a:gd name="connsiteY1" fmla="*/ 67844 h 2690895"/>
              <a:gd name="connsiteX2" fmla="*/ 13005 w 4749183"/>
              <a:gd name="connsiteY2" fmla="*/ 580144 h 2690895"/>
              <a:gd name="connsiteX3" fmla="*/ 117745 w 4749183"/>
              <a:gd name="connsiteY3" fmla="*/ 1531929 h 2690895"/>
              <a:gd name="connsiteX4" fmla="*/ 463096 w 4749183"/>
              <a:gd name="connsiteY4" fmla="*/ 2546105 h 2690895"/>
              <a:gd name="connsiteX5" fmla="*/ 2540424 w 4749183"/>
              <a:gd name="connsiteY5" fmla="*/ 2675898 h 2690895"/>
              <a:gd name="connsiteX6" fmla="*/ 4168018 w 4749183"/>
              <a:gd name="connsiteY6" fmla="*/ 2594345 h 2690895"/>
              <a:gd name="connsiteX7" fmla="*/ 4463776 w 4749183"/>
              <a:gd name="connsiteY7" fmla="*/ 1843163 h 2690895"/>
              <a:gd name="connsiteX8" fmla="*/ 4600081 w 4749183"/>
              <a:gd name="connsiteY8" fmla="*/ 323697 h 2690895"/>
              <a:gd name="connsiteX9" fmla="*/ 1978272 w 4749183"/>
              <a:gd name="connsiteY9" fmla="*/ 33133 h 2690895"/>
              <a:gd name="connsiteX0" fmla="*/ 1978272 w 4731927"/>
              <a:gd name="connsiteY0" fmla="*/ 31459 h 2689221"/>
              <a:gd name="connsiteX1" fmla="*/ 378383 w 4731927"/>
              <a:gd name="connsiteY1" fmla="*/ 66170 h 2689221"/>
              <a:gd name="connsiteX2" fmla="*/ 13005 w 4731927"/>
              <a:gd name="connsiteY2" fmla="*/ 578470 h 2689221"/>
              <a:gd name="connsiteX3" fmla="*/ 117745 w 4731927"/>
              <a:gd name="connsiteY3" fmla="*/ 1530255 h 2689221"/>
              <a:gd name="connsiteX4" fmla="*/ 463096 w 4731927"/>
              <a:gd name="connsiteY4" fmla="*/ 2544431 h 2689221"/>
              <a:gd name="connsiteX5" fmla="*/ 2540424 w 4731927"/>
              <a:gd name="connsiteY5" fmla="*/ 2674224 h 2689221"/>
              <a:gd name="connsiteX6" fmla="*/ 4168018 w 4731927"/>
              <a:gd name="connsiteY6" fmla="*/ 2592671 h 2689221"/>
              <a:gd name="connsiteX7" fmla="*/ 4463776 w 4731927"/>
              <a:gd name="connsiteY7" fmla="*/ 1841489 h 2689221"/>
              <a:gd name="connsiteX8" fmla="*/ 4578482 w 4731927"/>
              <a:gd name="connsiteY8" fmla="*/ 274861 h 2689221"/>
              <a:gd name="connsiteX9" fmla="*/ 1978272 w 4731927"/>
              <a:gd name="connsiteY9" fmla="*/ 31459 h 2689221"/>
              <a:gd name="connsiteX0" fmla="*/ 1974952 w 4728607"/>
              <a:gd name="connsiteY0" fmla="*/ 31459 h 2692752"/>
              <a:gd name="connsiteX1" fmla="*/ 375063 w 4728607"/>
              <a:gd name="connsiteY1" fmla="*/ 66170 h 2692752"/>
              <a:gd name="connsiteX2" fmla="*/ 9685 w 4728607"/>
              <a:gd name="connsiteY2" fmla="*/ 578470 h 2692752"/>
              <a:gd name="connsiteX3" fmla="*/ 136025 w 4728607"/>
              <a:gd name="connsiteY3" fmla="*/ 1294445 h 2692752"/>
              <a:gd name="connsiteX4" fmla="*/ 459776 w 4728607"/>
              <a:gd name="connsiteY4" fmla="*/ 2544431 h 2692752"/>
              <a:gd name="connsiteX5" fmla="*/ 2537104 w 4728607"/>
              <a:gd name="connsiteY5" fmla="*/ 2674224 h 2692752"/>
              <a:gd name="connsiteX6" fmla="*/ 4164698 w 4728607"/>
              <a:gd name="connsiteY6" fmla="*/ 2592671 h 2692752"/>
              <a:gd name="connsiteX7" fmla="*/ 4460456 w 4728607"/>
              <a:gd name="connsiteY7" fmla="*/ 1841489 h 2692752"/>
              <a:gd name="connsiteX8" fmla="*/ 4575162 w 4728607"/>
              <a:gd name="connsiteY8" fmla="*/ 274861 h 2692752"/>
              <a:gd name="connsiteX9" fmla="*/ 1974952 w 4728607"/>
              <a:gd name="connsiteY9" fmla="*/ 31459 h 2692752"/>
              <a:gd name="connsiteX0" fmla="*/ 1855143 w 4608798"/>
              <a:gd name="connsiteY0" fmla="*/ 31459 h 2692752"/>
              <a:gd name="connsiteX1" fmla="*/ 255254 w 4608798"/>
              <a:gd name="connsiteY1" fmla="*/ 66170 h 2692752"/>
              <a:gd name="connsiteX2" fmla="*/ 69874 w 4608798"/>
              <a:gd name="connsiteY2" fmla="*/ 519518 h 2692752"/>
              <a:gd name="connsiteX3" fmla="*/ 16216 w 4608798"/>
              <a:gd name="connsiteY3" fmla="*/ 1294445 h 2692752"/>
              <a:gd name="connsiteX4" fmla="*/ 339967 w 4608798"/>
              <a:gd name="connsiteY4" fmla="*/ 2544431 h 2692752"/>
              <a:gd name="connsiteX5" fmla="*/ 2417295 w 4608798"/>
              <a:gd name="connsiteY5" fmla="*/ 2674224 h 2692752"/>
              <a:gd name="connsiteX6" fmla="*/ 4044889 w 4608798"/>
              <a:gd name="connsiteY6" fmla="*/ 2592671 h 2692752"/>
              <a:gd name="connsiteX7" fmla="*/ 4340647 w 4608798"/>
              <a:gd name="connsiteY7" fmla="*/ 1841489 h 2692752"/>
              <a:gd name="connsiteX8" fmla="*/ 4455353 w 4608798"/>
              <a:gd name="connsiteY8" fmla="*/ 274861 h 2692752"/>
              <a:gd name="connsiteX9" fmla="*/ 1855143 w 4608798"/>
              <a:gd name="connsiteY9" fmla="*/ 31459 h 2692752"/>
              <a:gd name="connsiteX0" fmla="*/ 1851476 w 4605131"/>
              <a:gd name="connsiteY0" fmla="*/ 78488 h 2739781"/>
              <a:gd name="connsiteX1" fmla="*/ 251587 w 4605131"/>
              <a:gd name="connsiteY1" fmla="*/ 113199 h 2739781"/>
              <a:gd name="connsiteX2" fmla="*/ 12549 w 4605131"/>
              <a:gd name="connsiteY2" fmla="*/ 1341474 h 2739781"/>
              <a:gd name="connsiteX3" fmla="*/ 336300 w 4605131"/>
              <a:gd name="connsiteY3" fmla="*/ 2591460 h 2739781"/>
              <a:gd name="connsiteX4" fmla="*/ 2413628 w 4605131"/>
              <a:gd name="connsiteY4" fmla="*/ 2721253 h 2739781"/>
              <a:gd name="connsiteX5" fmla="*/ 4041222 w 4605131"/>
              <a:gd name="connsiteY5" fmla="*/ 2639700 h 2739781"/>
              <a:gd name="connsiteX6" fmla="*/ 4336980 w 4605131"/>
              <a:gd name="connsiteY6" fmla="*/ 1888518 h 2739781"/>
              <a:gd name="connsiteX7" fmla="*/ 4451686 w 4605131"/>
              <a:gd name="connsiteY7" fmla="*/ 321890 h 2739781"/>
              <a:gd name="connsiteX8" fmla="*/ 1851476 w 4605131"/>
              <a:gd name="connsiteY8" fmla="*/ 78488 h 2739781"/>
              <a:gd name="connsiteX0" fmla="*/ 1925490 w 4679145"/>
              <a:gd name="connsiteY0" fmla="*/ 78488 h 2736250"/>
              <a:gd name="connsiteX1" fmla="*/ 325601 w 4679145"/>
              <a:gd name="connsiteY1" fmla="*/ 113199 h 2736250"/>
              <a:gd name="connsiteX2" fmla="*/ 86563 w 4679145"/>
              <a:gd name="connsiteY2" fmla="*/ 1341474 h 2736250"/>
              <a:gd name="connsiteX3" fmla="*/ 19460 w 4679145"/>
              <a:gd name="connsiteY3" fmla="*/ 1441828 h 2736250"/>
              <a:gd name="connsiteX4" fmla="*/ 410314 w 4679145"/>
              <a:gd name="connsiteY4" fmla="*/ 2591460 h 2736250"/>
              <a:gd name="connsiteX5" fmla="*/ 2487642 w 4679145"/>
              <a:gd name="connsiteY5" fmla="*/ 2721253 h 2736250"/>
              <a:gd name="connsiteX6" fmla="*/ 4115236 w 4679145"/>
              <a:gd name="connsiteY6" fmla="*/ 2639700 h 2736250"/>
              <a:gd name="connsiteX7" fmla="*/ 4410994 w 4679145"/>
              <a:gd name="connsiteY7" fmla="*/ 1888518 h 2736250"/>
              <a:gd name="connsiteX8" fmla="*/ 4525700 w 4679145"/>
              <a:gd name="connsiteY8" fmla="*/ 321890 h 2736250"/>
              <a:gd name="connsiteX9" fmla="*/ 1925490 w 4679145"/>
              <a:gd name="connsiteY9" fmla="*/ 78488 h 2736250"/>
              <a:gd name="connsiteX0" fmla="*/ 1851476 w 4605131"/>
              <a:gd name="connsiteY0" fmla="*/ 78488 h 2739781"/>
              <a:gd name="connsiteX1" fmla="*/ 251587 w 4605131"/>
              <a:gd name="connsiteY1" fmla="*/ 113199 h 2739781"/>
              <a:gd name="connsiteX2" fmla="*/ 12549 w 4605131"/>
              <a:gd name="connsiteY2" fmla="*/ 1341474 h 2739781"/>
              <a:gd name="connsiteX3" fmla="*/ 336300 w 4605131"/>
              <a:gd name="connsiteY3" fmla="*/ 2591460 h 2739781"/>
              <a:gd name="connsiteX4" fmla="*/ 2413628 w 4605131"/>
              <a:gd name="connsiteY4" fmla="*/ 2721253 h 2739781"/>
              <a:gd name="connsiteX5" fmla="*/ 4041222 w 4605131"/>
              <a:gd name="connsiteY5" fmla="*/ 2639700 h 2739781"/>
              <a:gd name="connsiteX6" fmla="*/ 4336980 w 4605131"/>
              <a:gd name="connsiteY6" fmla="*/ 1888518 h 2739781"/>
              <a:gd name="connsiteX7" fmla="*/ 4451686 w 4605131"/>
              <a:gd name="connsiteY7" fmla="*/ 321890 h 2739781"/>
              <a:gd name="connsiteX8" fmla="*/ 1851476 w 4605131"/>
              <a:gd name="connsiteY8" fmla="*/ 78488 h 2739781"/>
              <a:gd name="connsiteX0" fmla="*/ 1914914 w 4668569"/>
              <a:gd name="connsiteY0" fmla="*/ 77646 h 2739639"/>
              <a:gd name="connsiteX1" fmla="*/ 315025 w 4668569"/>
              <a:gd name="connsiteY1" fmla="*/ 112357 h 2739639"/>
              <a:gd name="connsiteX2" fmla="*/ 3988 w 4668569"/>
              <a:gd name="connsiteY2" fmla="*/ 1328842 h 2739639"/>
              <a:gd name="connsiteX3" fmla="*/ 399738 w 4668569"/>
              <a:gd name="connsiteY3" fmla="*/ 2590618 h 2739639"/>
              <a:gd name="connsiteX4" fmla="*/ 2477066 w 4668569"/>
              <a:gd name="connsiteY4" fmla="*/ 2720411 h 2739639"/>
              <a:gd name="connsiteX5" fmla="*/ 4104660 w 4668569"/>
              <a:gd name="connsiteY5" fmla="*/ 2638858 h 2739639"/>
              <a:gd name="connsiteX6" fmla="*/ 4400418 w 4668569"/>
              <a:gd name="connsiteY6" fmla="*/ 1887676 h 2739639"/>
              <a:gd name="connsiteX7" fmla="*/ 4515124 w 4668569"/>
              <a:gd name="connsiteY7" fmla="*/ 321048 h 2739639"/>
              <a:gd name="connsiteX8" fmla="*/ 1914914 w 4668569"/>
              <a:gd name="connsiteY8" fmla="*/ 77646 h 2739639"/>
              <a:gd name="connsiteX0" fmla="*/ 1914914 w 4518813"/>
              <a:gd name="connsiteY0" fmla="*/ 113988 h 2775979"/>
              <a:gd name="connsiteX1" fmla="*/ 315025 w 4518813"/>
              <a:gd name="connsiteY1" fmla="*/ 148699 h 2775979"/>
              <a:gd name="connsiteX2" fmla="*/ 3988 w 4518813"/>
              <a:gd name="connsiteY2" fmla="*/ 1365184 h 2775979"/>
              <a:gd name="connsiteX3" fmla="*/ 399738 w 4518813"/>
              <a:gd name="connsiteY3" fmla="*/ 2626960 h 2775979"/>
              <a:gd name="connsiteX4" fmla="*/ 2477066 w 4518813"/>
              <a:gd name="connsiteY4" fmla="*/ 2756753 h 2775979"/>
              <a:gd name="connsiteX5" fmla="*/ 4104660 w 4518813"/>
              <a:gd name="connsiteY5" fmla="*/ 2675200 h 2775979"/>
              <a:gd name="connsiteX6" fmla="*/ 4400418 w 4518813"/>
              <a:gd name="connsiteY6" fmla="*/ 1924018 h 2775979"/>
              <a:gd name="connsiteX7" fmla="*/ 4306327 w 4518813"/>
              <a:gd name="connsiteY7" fmla="*/ 227695 h 2775979"/>
              <a:gd name="connsiteX8" fmla="*/ 1914914 w 4518813"/>
              <a:gd name="connsiteY8" fmla="*/ 113988 h 2775979"/>
              <a:gd name="connsiteX0" fmla="*/ 1914914 w 4585704"/>
              <a:gd name="connsiteY0" fmla="*/ 71463 h 2733456"/>
              <a:gd name="connsiteX1" fmla="*/ 315025 w 4585704"/>
              <a:gd name="connsiteY1" fmla="*/ 106174 h 2733456"/>
              <a:gd name="connsiteX2" fmla="*/ 3988 w 4585704"/>
              <a:gd name="connsiteY2" fmla="*/ 1322659 h 2733456"/>
              <a:gd name="connsiteX3" fmla="*/ 399738 w 4585704"/>
              <a:gd name="connsiteY3" fmla="*/ 2584435 h 2733456"/>
              <a:gd name="connsiteX4" fmla="*/ 2477066 w 4585704"/>
              <a:gd name="connsiteY4" fmla="*/ 2714228 h 2733456"/>
              <a:gd name="connsiteX5" fmla="*/ 4104660 w 4585704"/>
              <a:gd name="connsiteY5" fmla="*/ 2632675 h 2733456"/>
              <a:gd name="connsiteX6" fmla="*/ 4508418 w 4585704"/>
              <a:gd name="connsiteY6" fmla="*/ 1846122 h 2733456"/>
              <a:gd name="connsiteX7" fmla="*/ 4306327 w 4585704"/>
              <a:gd name="connsiteY7" fmla="*/ 185170 h 2733456"/>
              <a:gd name="connsiteX8" fmla="*/ 1914914 w 4585704"/>
              <a:gd name="connsiteY8" fmla="*/ 71463 h 2733456"/>
              <a:gd name="connsiteX0" fmla="*/ 1914914 w 4635568"/>
              <a:gd name="connsiteY0" fmla="*/ 71463 h 2733454"/>
              <a:gd name="connsiteX1" fmla="*/ 315025 w 4635568"/>
              <a:gd name="connsiteY1" fmla="*/ 106174 h 2733454"/>
              <a:gd name="connsiteX2" fmla="*/ 3988 w 4635568"/>
              <a:gd name="connsiteY2" fmla="*/ 1322659 h 2733454"/>
              <a:gd name="connsiteX3" fmla="*/ 399738 w 4635568"/>
              <a:gd name="connsiteY3" fmla="*/ 2584435 h 2733454"/>
              <a:gd name="connsiteX4" fmla="*/ 2477066 w 4635568"/>
              <a:gd name="connsiteY4" fmla="*/ 2714228 h 2733454"/>
              <a:gd name="connsiteX5" fmla="*/ 4104660 w 4635568"/>
              <a:gd name="connsiteY5" fmla="*/ 2632675 h 2733454"/>
              <a:gd name="connsiteX6" fmla="*/ 4587617 w 4635568"/>
              <a:gd name="connsiteY6" fmla="*/ 1834332 h 2733454"/>
              <a:gd name="connsiteX7" fmla="*/ 4306327 w 4635568"/>
              <a:gd name="connsiteY7" fmla="*/ 185170 h 2733454"/>
              <a:gd name="connsiteX8" fmla="*/ 1914914 w 4635568"/>
              <a:gd name="connsiteY8" fmla="*/ 71463 h 2733454"/>
              <a:gd name="connsiteX0" fmla="*/ 1914914 w 4632479"/>
              <a:gd name="connsiteY0" fmla="*/ 71463 h 2733456"/>
              <a:gd name="connsiteX1" fmla="*/ 315025 w 4632479"/>
              <a:gd name="connsiteY1" fmla="*/ 106174 h 2733456"/>
              <a:gd name="connsiteX2" fmla="*/ 3988 w 4632479"/>
              <a:gd name="connsiteY2" fmla="*/ 1322659 h 2733456"/>
              <a:gd name="connsiteX3" fmla="*/ 399738 w 4632479"/>
              <a:gd name="connsiteY3" fmla="*/ 2584435 h 2733456"/>
              <a:gd name="connsiteX4" fmla="*/ 2477066 w 4632479"/>
              <a:gd name="connsiteY4" fmla="*/ 2714228 h 2733456"/>
              <a:gd name="connsiteX5" fmla="*/ 4104660 w 4632479"/>
              <a:gd name="connsiteY5" fmla="*/ 2632675 h 2733456"/>
              <a:gd name="connsiteX6" fmla="*/ 4587617 w 4632479"/>
              <a:gd name="connsiteY6" fmla="*/ 1834332 h 2733456"/>
              <a:gd name="connsiteX7" fmla="*/ 4306327 w 4632479"/>
              <a:gd name="connsiteY7" fmla="*/ 185170 h 2733456"/>
              <a:gd name="connsiteX8" fmla="*/ 1914914 w 4632479"/>
              <a:gd name="connsiteY8" fmla="*/ 71463 h 2733456"/>
              <a:gd name="connsiteX0" fmla="*/ 1914914 w 4603529"/>
              <a:gd name="connsiteY0" fmla="*/ 71463 h 2733454"/>
              <a:gd name="connsiteX1" fmla="*/ 315025 w 4603529"/>
              <a:gd name="connsiteY1" fmla="*/ 106174 h 2733454"/>
              <a:gd name="connsiteX2" fmla="*/ 3988 w 4603529"/>
              <a:gd name="connsiteY2" fmla="*/ 1322659 h 2733454"/>
              <a:gd name="connsiteX3" fmla="*/ 399738 w 4603529"/>
              <a:gd name="connsiteY3" fmla="*/ 2584435 h 2733454"/>
              <a:gd name="connsiteX4" fmla="*/ 2477066 w 4603529"/>
              <a:gd name="connsiteY4" fmla="*/ 2714228 h 2733454"/>
              <a:gd name="connsiteX5" fmla="*/ 4104660 w 4603529"/>
              <a:gd name="connsiteY5" fmla="*/ 2632675 h 2733454"/>
              <a:gd name="connsiteX6" fmla="*/ 4587617 w 4603529"/>
              <a:gd name="connsiteY6" fmla="*/ 1834332 h 2733454"/>
              <a:gd name="connsiteX7" fmla="*/ 4191129 w 4603529"/>
              <a:gd name="connsiteY7" fmla="*/ 185170 h 2733454"/>
              <a:gd name="connsiteX8" fmla="*/ 1914914 w 4603529"/>
              <a:gd name="connsiteY8" fmla="*/ 71463 h 2733454"/>
              <a:gd name="csX0" fmla="*/ 1920800 w 4609415"/>
              <a:gd name="csY0" fmla="*/ 65876 h 2727867"/>
              <a:gd name="csX1" fmla="*/ 584444 w 4609415"/>
              <a:gd name="csY1" fmla="*/ 375262 h 2727867"/>
              <a:gd name="csX2" fmla="*/ 9874 w 4609415"/>
              <a:gd name="csY2" fmla="*/ 1317072 h 2727867"/>
              <a:gd name="csX3" fmla="*/ 405624 w 4609415"/>
              <a:gd name="csY3" fmla="*/ 2578848 h 2727867"/>
              <a:gd name="csX4" fmla="*/ 2482952 w 4609415"/>
              <a:gd name="csY4" fmla="*/ 2708641 h 2727867"/>
              <a:gd name="csX5" fmla="*/ 4110546 w 4609415"/>
              <a:gd name="csY5" fmla="*/ 2627088 h 2727867"/>
              <a:gd name="csX6" fmla="*/ 4593503 w 4609415"/>
              <a:gd name="csY6" fmla="*/ 1828745 h 2727867"/>
              <a:gd name="csX7" fmla="*/ 4197015 w 4609415"/>
              <a:gd name="csY7" fmla="*/ 179583 h 2727867"/>
              <a:gd name="csX8" fmla="*/ 1920800 w 4609415"/>
              <a:gd name="csY8" fmla="*/ 65876 h 2727867"/>
              <a:gd name="csX0" fmla="*/ 1920800 w 4595043"/>
              <a:gd name="csY0" fmla="*/ 32068 h 2694059"/>
              <a:gd name="csX1" fmla="*/ 584444 w 4595043"/>
              <a:gd name="csY1" fmla="*/ 341454 h 2694059"/>
              <a:gd name="csX2" fmla="*/ 9874 w 4595043"/>
              <a:gd name="csY2" fmla="*/ 1283264 h 2694059"/>
              <a:gd name="csX3" fmla="*/ 405624 w 4595043"/>
              <a:gd name="csY3" fmla="*/ 2545040 h 2694059"/>
              <a:gd name="csX4" fmla="*/ 2482952 w 4595043"/>
              <a:gd name="csY4" fmla="*/ 2674833 h 2694059"/>
              <a:gd name="csX5" fmla="*/ 4110546 w 4595043"/>
              <a:gd name="csY5" fmla="*/ 2593280 h 2694059"/>
              <a:gd name="csX6" fmla="*/ 4593503 w 4595043"/>
              <a:gd name="csY6" fmla="*/ 1794937 h 2694059"/>
              <a:gd name="csX7" fmla="*/ 3582105 w 4595043"/>
              <a:gd name="csY7" fmla="*/ 209161 h 2694059"/>
              <a:gd name="csX8" fmla="*/ 1920800 w 4595043"/>
              <a:gd name="csY8" fmla="*/ 32068 h 2694059"/>
              <a:gd name="csX0" fmla="*/ 1929359 w 4603602"/>
              <a:gd name="csY0" fmla="*/ 45532 h 2707523"/>
              <a:gd name="csX1" fmla="*/ 724769 w 4603602"/>
              <a:gd name="csY1" fmla="*/ 545077 h 2707523"/>
              <a:gd name="csX2" fmla="*/ 18433 w 4603602"/>
              <a:gd name="csY2" fmla="*/ 1296728 h 2707523"/>
              <a:gd name="csX3" fmla="*/ 414183 w 4603602"/>
              <a:gd name="csY3" fmla="*/ 2558504 h 2707523"/>
              <a:gd name="csX4" fmla="*/ 2491511 w 4603602"/>
              <a:gd name="csY4" fmla="*/ 2688297 h 2707523"/>
              <a:gd name="csX5" fmla="*/ 4119105 w 4603602"/>
              <a:gd name="csY5" fmla="*/ 2606744 h 2707523"/>
              <a:gd name="csX6" fmla="*/ 4602062 w 4603602"/>
              <a:gd name="csY6" fmla="*/ 1808401 h 2707523"/>
              <a:gd name="csX7" fmla="*/ 3590664 w 4603602"/>
              <a:gd name="csY7" fmla="*/ 222625 h 2707523"/>
              <a:gd name="csX8" fmla="*/ 1929359 w 4603602"/>
              <a:gd name="csY8" fmla="*/ 45532 h 2707523"/>
              <a:gd name="csX0" fmla="*/ 1687788 w 4603705"/>
              <a:gd name="csY0" fmla="*/ 12786 h 2886065"/>
              <a:gd name="csX1" fmla="*/ 724769 w 4603705"/>
              <a:gd name="csY1" fmla="*/ 723619 h 2886065"/>
              <a:gd name="csX2" fmla="*/ 18433 w 4603705"/>
              <a:gd name="csY2" fmla="*/ 1475270 h 2886065"/>
              <a:gd name="csX3" fmla="*/ 414183 w 4603705"/>
              <a:gd name="csY3" fmla="*/ 2737046 h 2886065"/>
              <a:gd name="csX4" fmla="*/ 2491511 w 4603705"/>
              <a:gd name="csY4" fmla="*/ 2866839 h 2886065"/>
              <a:gd name="csX5" fmla="*/ 4119105 w 4603705"/>
              <a:gd name="csY5" fmla="*/ 2785286 h 2886065"/>
              <a:gd name="csX6" fmla="*/ 4602062 w 4603705"/>
              <a:gd name="csY6" fmla="*/ 1986943 h 2886065"/>
              <a:gd name="csX7" fmla="*/ 3590664 w 4603705"/>
              <a:gd name="csY7" fmla="*/ 401167 h 2886065"/>
              <a:gd name="csX8" fmla="*/ 1687788 w 4603705"/>
              <a:gd name="csY8" fmla="*/ 12786 h 2886065"/>
              <a:gd name="csX0" fmla="*/ 1604492 w 4520409"/>
              <a:gd name="csY0" fmla="*/ 12786 h 2884816"/>
              <a:gd name="csX1" fmla="*/ 641473 w 4520409"/>
              <a:gd name="csY1" fmla="*/ 723619 h 2884816"/>
              <a:gd name="csX2" fmla="*/ 33962 w 4520409"/>
              <a:gd name="csY2" fmla="*/ 1496397 h 2884816"/>
              <a:gd name="csX3" fmla="*/ 330887 w 4520409"/>
              <a:gd name="csY3" fmla="*/ 2737046 h 2884816"/>
              <a:gd name="csX4" fmla="*/ 2408215 w 4520409"/>
              <a:gd name="csY4" fmla="*/ 2866839 h 2884816"/>
              <a:gd name="csX5" fmla="*/ 4035809 w 4520409"/>
              <a:gd name="csY5" fmla="*/ 2785286 h 2884816"/>
              <a:gd name="csX6" fmla="*/ 4518766 w 4520409"/>
              <a:gd name="csY6" fmla="*/ 1986943 h 2884816"/>
              <a:gd name="csX7" fmla="*/ 3507368 w 4520409"/>
              <a:gd name="csY7" fmla="*/ 401167 h 2884816"/>
              <a:gd name="csX8" fmla="*/ 1604492 w 4520409"/>
              <a:gd name="csY8" fmla="*/ 12786 h 2884816"/>
              <a:gd name="csX0" fmla="*/ 1604492 w 4520471"/>
              <a:gd name="csY0" fmla="*/ 61893 h 2933923"/>
              <a:gd name="csX1" fmla="*/ 641473 w 4520471"/>
              <a:gd name="csY1" fmla="*/ 772726 h 2933923"/>
              <a:gd name="csX2" fmla="*/ 33962 w 4520471"/>
              <a:gd name="csY2" fmla="*/ 1545504 h 2933923"/>
              <a:gd name="csX3" fmla="*/ 330887 w 4520471"/>
              <a:gd name="csY3" fmla="*/ 2786153 h 2933923"/>
              <a:gd name="csX4" fmla="*/ 2408215 w 4520471"/>
              <a:gd name="csY4" fmla="*/ 2915946 h 2933923"/>
              <a:gd name="csX5" fmla="*/ 4035809 w 4520471"/>
              <a:gd name="csY5" fmla="*/ 2834393 h 2933923"/>
              <a:gd name="csX6" fmla="*/ 4518766 w 4520471"/>
              <a:gd name="csY6" fmla="*/ 2036050 h 2933923"/>
              <a:gd name="csX7" fmla="*/ 3529330 w 4520471"/>
              <a:gd name="csY7" fmla="*/ 260115 h 2933923"/>
              <a:gd name="csX8" fmla="*/ 1604492 w 4520471"/>
              <a:gd name="csY8" fmla="*/ 61893 h 2933923"/>
              <a:gd name="csX0" fmla="*/ 1604492 w 4520298"/>
              <a:gd name="csY0" fmla="*/ 169796 h 3041826"/>
              <a:gd name="csX1" fmla="*/ 641473 w 4520298"/>
              <a:gd name="csY1" fmla="*/ 880629 h 3041826"/>
              <a:gd name="csX2" fmla="*/ 33962 w 4520298"/>
              <a:gd name="csY2" fmla="*/ 1653407 h 3041826"/>
              <a:gd name="csX3" fmla="*/ 330887 w 4520298"/>
              <a:gd name="csY3" fmla="*/ 2894056 h 3041826"/>
              <a:gd name="csX4" fmla="*/ 2408215 w 4520298"/>
              <a:gd name="csY4" fmla="*/ 3023849 h 3041826"/>
              <a:gd name="csX5" fmla="*/ 4035809 w 4520298"/>
              <a:gd name="csY5" fmla="*/ 2942296 h 3041826"/>
              <a:gd name="csX6" fmla="*/ 4518766 w 4520298"/>
              <a:gd name="csY6" fmla="*/ 2143953 h 3041826"/>
              <a:gd name="csX7" fmla="*/ 3529330 w 4520298"/>
              <a:gd name="csY7" fmla="*/ 368018 h 3041826"/>
              <a:gd name="csX8" fmla="*/ 1604492 w 4520298"/>
              <a:gd name="csY8" fmla="*/ 169796 h 3041826"/>
              <a:gd name="csX0" fmla="*/ 1604492 w 4520654"/>
              <a:gd name="csY0" fmla="*/ 27326 h 2899356"/>
              <a:gd name="csX1" fmla="*/ 641473 w 4520654"/>
              <a:gd name="csY1" fmla="*/ 738159 h 2899356"/>
              <a:gd name="csX2" fmla="*/ 33962 w 4520654"/>
              <a:gd name="csY2" fmla="*/ 1510937 h 2899356"/>
              <a:gd name="csX3" fmla="*/ 330887 w 4520654"/>
              <a:gd name="csY3" fmla="*/ 2751586 h 2899356"/>
              <a:gd name="csX4" fmla="*/ 2408215 w 4520654"/>
              <a:gd name="csY4" fmla="*/ 2881379 h 2899356"/>
              <a:gd name="csX5" fmla="*/ 4035809 w 4520654"/>
              <a:gd name="csY5" fmla="*/ 2799826 h 2899356"/>
              <a:gd name="csX6" fmla="*/ 4518766 w 4520654"/>
              <a:gd name="csY6" fmla="*/ 2001483 h 2899356"/>
              <a:gd name="csX7" fmla="*/ 3650117 w 4520654"/>
              <a:gd name="csY7" fmla="*/ 521351 h 2899356"/>
              <a:gd name="csX8" fmla="*/ 1604492 w 4520654"/>
              <a:gd name="csY8" fmla="*/ 27326 h 2899356"/>
              <a:gd name="csX0" fmla="*/ 1604492 w 4551193"/>
              <a:gd name="csY0" fmla="*/ 49015 h 2921045"/>
              <a:gd name="csX1" fmla="*/ 641473 w 4551193"/>
              <a:gd name="csY1" fmla="*/ 759848 h 2921045"/>
              <a:gd name="csX2" fmla="*/ 33962 w 4551193"/>
              <a:gd name="csY2" fmla="*/ 1532626 h 2921045"/>
              <a:gd name="csX3" fmla="*/ 330887 w 4551193"/>
              <a:gd name="csY3" fmla="*/ 2773275 h 2921045"/>
              <a:gd name="csX4" fmla="*/ 2408215 w 4551193"/>
              <a:gd name="csY4" fmla="*/ 2903068 h 2921045"/>
              <a:gd name="csX5" fmla="*/ 4035809 w 4551193"/>
              <a:gd name="csY5" fmla="*/ 2821515 h 2921045"/>
              <a:gd name="csX6" fmla="*/ 4518766 w 4551193"/>
              <a:gd name="csY6" fmla="*/ 2023172 h 2921045"/>
              <a:gd name="csX7" fmla="*/ 4221105 w 4551193"/>
              <a:gd name="csY7" fmla="*/ 479653 h 2921045"/>
              <a:gd name="csX8" fmla="*/ 1604492 w 4551193"/>
              <a:gd name="csY8" fmla="*/ 49015 h 2921045"/>
              <a:gd name="csX0" fmla="*/ 1527628 w 4573688"/>
              <a:gd name="csY0" fmla="*/ 15982 h 2761236"/>
              <a:gd name="csX1" fmla="*/ 641473 w 4573688"/>
              <a:gd name="csY1" fmla="*/ 600039 h 2761236"/>
              <a:gd name="csX2" fmla="*/ 33962 w 4573688"/>
              <a:gd name="csY2" fmla="*/ 1372817 h 2761236"/>
              <a:gd name="csX3" fmla="*/ 330887 w 4573688"/>
              <a:gd name="csY3" fmla="*/ 2613466 h 2761236"/>
              <a:gd name="csX4" fmla="*/ 2408215 w 4573688"/>
              <a:gd name="csY4" fmla="*/ 2743259 h 2761236"/>
              <a:gd name="csX5" fmla="*/ 4035809 w 4573688"/>
              <a:gd name="csY5" fmla="*/ 2661706 h 2761236"/>
              <a:gd name="csX6" fmla="*/ 4518766 w 4573688"/>
              <a:gd name="csY6" fmla="*/ 1863363 h 2761236"/>
              <a:gd name="csX7" fmla="*/ 4221105 w 4573688"/>
              <a:gd name="csY7" fmla="*/ 319844 h 2761236"/>
              <a:gd name="csX8" fmla="*/ 1527628 w 4573688"/>
              <a:gd name="csY8" fmla="*/ 15982 h 2761236"/>
              <a:gd name="csX0" fmla="*/ 1520308 w 4566368"/>
              <a:gd name="csY0" fmla="*/ 5308 h 2750562"/>
              <a:gd name="csX1" fmla="*/ 535328 w 4566368"/>
              <a:gd name="csY1" fmla="*/ 420335 h 2750562"/>
              <a:gd name="csX2" fmla="*/ 26642 w 4566368"/>
              <a:gd name="csY2" fmla="*/ 1362143 h 2750562"/>
              <a:gd name="csX3" fmla="*/ 323567 w 4566368"/>
              <a:gd name="csY3" fmla="*/ 2602792 h 2750562"/>
              <a:gd name="csX4" fmla="*/ 2400895 w 4566368"/>
              <a:gd name="csY4" fmla="*/ 2732585 h 2750562"/>
              <a:gd name="csX5" fmla="*/ 4028489 w 4566368"/>
              <a:gd name="csY5" fmla="*/ 2651032 h 2750562"/>
              <a:gd name="csX6" fmla="*/ 4511446 w 4566368"/>
              <a:gd name="csY6" fmla="*/ 1852689 h 2750562"/>
              <a:gd name="csX7" fmla="*/ 4213785 w 4566368"/>
              <a:gd name="csY7" fmla="*/ 309170 h 2750562"/>
              <a:gd name="csX8" fmla="*/ 1520308 w 4566368"/>
              <a:gd name="csY8" fmla="*/ 5308 h 2750562"/>
              <a:gd name="csX0" fmla="*/ 1520307 w 4515088"/>
              <a:gd name="csY0" fmla="*/ 19132 h 2764386"/>
              <a:gd name="csX1" fmla="*/ 535327 w 4515088"/>
              <a:gd name="csY1" fmla="*/ 434159 h 2764386"/>
              <a:gd name="csX2" fmla="*/ 26641 w 4515088"/>
              <a:gd name="csY2" fmla="*/ 1375967 h 2764386"/>
              <a:gd name="csX3" fmla="*/ 323566 w 4515088"/>
              <a:gd name="csY3" fmla="*/ 2616616 h 2764386"/>
              <a:gd name="csX4" fmla="*/ 2400894 w 4515088"/>
              <a:gd name="csY4" fmla="*/ 2746409 h 2764386"/>
              <a:gd name="csX5" fmla="*/ 4028488 w 4515088"/>
              <a:gd name="csY5" fmla="*/ 2664856 h 2764386"/>
              <a:gd name="csX6" fmla="*/ 4511445 w 4515088"/>
              <a:gd name="csY6" fmla="*/ 1866513 h 2764386"/>
              <a:gd name="csX7" fmla="*/ 3818485 w 4515088"/>
              <a:gd name="csY7" fmla="*/ 259607 h 2764386"/>
              <a:gd name="csX8" fmla="*/ 1520307 w 4515088"/>
              <a:gd name="csY8" fmla="*/ 19132 h 276438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515088" h="2764386">
                <a:moveTo>
                  <a:pt x="1520307" y="19132"/>
                </a:moveTo>
                <a:cubicBezTo>
                  <a:pt x="973114" y="48224"/>
                  <a:pt x="784271" y="208020"/>
                  <a:pt x="535327" y="434159"/>
                </a:cubicBezTo>
                <a:cubicBezTo>
                  <a:pt x="286383" y="660298"/>
                  <a:pt x="61934" y="1012224"/>
                  <a:pt x="26641" y="1375967"/>
                </a:cubicBezTo>
                <a:cubicBezTo>
                  <a:pt x="-8652" y="1739710"/>
                  <a:pt x="-72143" y="2388209"/>
                  <a:pt x="323566" y="2616616"/>
                </a:cubicBezTo>
                <a:cubicBezTo>
                  <a:pt x="719275" y="2845023"/>
                  <a:pt x="1783407" y="2738369"/>
                  <a:pt x="2400894" y="2746409"/>
                </a:cubicBezTo>
                <a:cubicBezTo>
                  <a:pt x="3018381" y="2754449"/>
                  <a:pt x="3676729" y="2811505"/>
                  <a:pt x="4028488" y="2664856"/>
                </a:cubicBezTo>
                <a:cubicBezTo>
                  <a:pt x="4380247" y="2518207"/>
                  <a:pt x="4468265" y="2273652"/>
                  <a:pt x="4511445" y="1866513"/>
                </a:cubicBezTo>
                <a:cubicBezTo>
                  <a:pt x="4547425" y="1105659"/>
                  <a:pt x="4317008" y="567504"/>
                  <a:pt x="3818485" y="259607"/>
                </a:cubicBezTo>
                <a:cubicBezTo>
                  <a:pt x="3319962" y="-48290"/>
                  <a:pt x="2067500" y="-9960"/>
                  <a:pt x="1520307" y="19132"/>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0" rIns="360000" rtlCol="0" anchor="ctr"/>
          <a:lstStyle/>
          <a:p>
            <a:pPr marL="0" marR="0" lvl="0" indent="0" algn="ctr" defTabSz="914400" rtl="0" eaLnBrk="1" fontAlgn="base" latinLnBrk="0" hangingPunct="1">
              <a:lnSpc>
                <a:spcPct val="100000"/>
              </a:lnSpc>
              <a:spcBef>
                <a:spcPts val="0"/>
              </a:spcBef>
              <a:spcAft>
                <a:spcPts val="0"/>
              </a:spcAft>
              <a:buClrTx/>
              <a:buSzTx/>
              <a:buFont typeface="Arial"/>
              <a:buNone/>
              <a:tabLst/>
              <a:defRPr/>
            </a:pPr>
            <a:endParaRPr kumimoji="0" lang="sv-SE" sz="2200" b="0" i="0" u="none" strike="noStrike" kern="0" cap="none" spc="0" normalizeH="0" baseline="0" noProof="0" dirty="0">
              <a:ln>
                <a:noFill/>
              </a:ln>
              <a:solidFill>
                <a:srgbClr val="000000"/>
              </a:solidFill>
              <a:effectLst/>
              <a:uLnTx/>
              <a:uFillTx/>
              <a:latin typeface="Open Sans Light"/>
              <a:ea typeface="Tahoma" panose="020F0502020204030204" pitchFamily="34" charset="0"/>
              <a:cs typeface="Tahoma" panose="020F0502020204030204" pitchFamily="34" charset="0"/>
              <a:sym typeface="Arial"/>
            </a:endParaRPr>
          </a:p>
        </p:txBody>
      </p:sp>
      <p:sp>
        <p:nvSpPr>
          <p:cNvPr id="31" name="Frihandsfigur: Form 30">
            <a:extLst>
              <a:ext uri="{FF2B5EF4-FFF2-40B4-BE49-F238E27FC236}">
                <a16:creationId xmlns:a16="http://schemas.microsoft.com/office/drawing/2014/main" id="{622FE73E-B8F5-D3C7-2274-85FABF3855A6}"/>
              </a:ext>
            </a:extLst>
          </p:cNvPr>
          <p:cNvSpPr/>
          <p:nvPr/>
        </p:nvSpPr>
        <p:spPr>
          <a:xfrm>
            <a:off x="655607" y="4167584"/>
            <a:ext cx="3226271" cy="1199084"/>
          </a:xfrm>
          <a:custGeom>
            <a:avLst/>
            <a:gdLst>
              <a:gd name="connsiteX0" fmla="*/ 9231875 w 10383320"/>
              <a:gd name="connsiteY0" fmla="*/ 4401778 h 5695044"/>
              <a:gd name="connsiteX1" fmla="*/ 10363989 w 10383320"/>
              <a:gd name="connsiteY1" fmla="*/ 3255149 h 5695044"/>
              <a:gd name="connsiteX2" fmla="*/ 9725361 w 10383320"/>
              <a:gd name="connsiteY2" fmla="*/ 1411835 h 5695044"/>
              <a:gd name="connsiteX3" fmla="*/ 7083761 w 10383320"/>
              <a:gd name="connsiteY3" fmla="*/ 700635 h 5695044"/>
              <a:gd name="connsiteX4" fmla="*/ 5559761 w 10383320"/>
              <a:gd name="connsiteY4" fmla="*/ 1890806 h 5695044"/>
              <a:gd name="connsiteX5" fmla="*/ 3861589 w 10383320"/>
              <a:gd name="connsiteY5" fmla="*/ 221664 h 5695044"/>
              <a:gd name="connsiteX6" fmla="*/ 1394161 w 10383320"/>
              <a:gd name="connsiteY6" fmla="*/ 192635 h 5695044"/>
              <a:gd name="connsiteX7" fmla="*/ 15304 w 10383320"/>
              <a:gd name="connsiteY7" fmla="*/ 1832749 h 5695044"/>
              <a:gd name="connsiteX8" fmla="*/ 741018 w 10383320"/>
              <a:gd name="connsiteY8" fmla="*/ 3734121 h 5695044"/>
              <a:gd name="connsiteX9" fmla="*/ 2047304 w 10383320"/>
              <a:gd name="connsiteY9" fmla="*/ 3893778 h 5695044"/>
              <a:gd name="connsiteX10" fmla="*/ 1786046 w 10383320"/>
              <a:gd name="connsiteY10" fmla="*/ 4953321 h 5695044"/>
              <a:gd name="connsiteX11" fmla="*/ 2787532 w 10383320"/>
              <a:gd name="connsiteY11" fmla="*/ 5693549 h 5695044"/>
              <a:gd name="connsiteX12" fmla="*/ 5400104 w 10383320"/>
              <a:gd name="connsiteY12" fmla="*/ 4764635 h 5695044"/>
              <a:gd name="connsiteX13" fmla="*/ 7504675 w 10383320"/>
              <a:gd name="connsiteY13" fmla="*/ 5679035 h 5695044"/>
              <a:gd name="connsiteX14" fmla="*/ 9289932 w 10383320"/>
              <a:gd name="connsiteY14" fmla="*/ 4372749 h 5695044"/>
              <a:gd name="connsiteX15" fmla="*/ 9231875 w 10383320"/>
              <a:gd name="connsiteY15" fmla="*/ 4401778 h 5695044"/>
              <a:gd name="connsiteX0" fmla="*/ 9289932 w 10380163"/>
              <a:gd name="connsiteY0" fmla="*/ 4372749 h 5695044"/>
              <a:gd name="connsiteX1" fmla="*/ 10363989 w 10380163"/>
              <a:gd name="connsiteY1" fmla="*/ 3255149 h 5695044"/>
              <a:gd name="connsiteX2" fmla="*/ 9725361 w 10380163"/>
              <a:gd name="connsiteY2" fmla="*/ 1411835 h 5695044"/>
              <a:gd name="connsiteX3" fmla="*/ 7083761 w 10380163"/>
              <a:gd name="connsiteY3" fmla="*/ 700635 h 5695044"/>
              <a:gd name="connsiteX4" fmla="*/ 5559761 w 10380163"/>
              <a:gd name="connsiteY4" fmla="*/ 1890806 h 5695044"/>
              <a:gd name="connsiteX5" fmla="*/ 3861589 w 10380163"/>
              <a:gd name="connsiteY5" fmla="*/ 221664 h 5695044"/>
              <a:gd name="connsiteX6" fmla="*/ 1394161 w 10380163"/>
              <a:gd name="connsiteY6" fmla="*/ 192635 h 5695044"/>
              <a:gd name="connsiteX7" fmla="*/ 15304 w 10380163"/>
              <a:gd name="connsiteY7" fmla="*/ 1832749 h 5695044"/>
              <a:gd name="connsiteX8" fmla="*/ 741018 w 10380163"/>
              <a:gd name="connsiteY8" fmla="*/ 3734121 h 5695044"/>
              <a:gd name="connsiteX9" fmla="*/ 2047304 w 10380163"/>
              <a:gd name="connsiteY9" fmla="*/ 3893778 h 5695044"/>
              <a:gd name="connsiteX10" fmla="*/ 1786046 w 10380163"/>
              <a:gd name="connsiteY10" fmla="*/ 4953321 h 5695044"/>
              <a:gd name="connsiteX11" fmla="*/ 2787532 w 10380163"/>
              <a:gd name="connsiteY11" fmla="*/ 5693549 h 5695044"/>
              <a:gd name="connsiteX12" fmla="*/ 5400104 w 10380163"/>
              <a:gd name="connsiteY12" fmla="*/ 4764635 h 5695044"/>
              <a:gd name="connsiteX13" fmla="*/ 7504675 w 10380163"/>
              <a:gd name="connsiteY13" fmla="*/ 5679035 h 5695044"/>
              <a:gd name="connsiteX14" fmla="*/ 9289932 w 10380163"/>
              <a:gd name="connsiteY14" fmla="*/ 4372749 h 5695044"/>
              <a:gd name="connsiteX0" fmla="*/ 9289932 w 10380163"/>
              <a:gd name="connsiteY0" fmla="*/ 4315092 h 5637387"/>
              <a:gd name="connsiteX1" fmla="*/ 10363989 w 10380163"/>
              <a:gd name="connsiteY1" fmla="*/ 3197492 h 5637387"/>
              <a:gd name="connsiteX2" fmla="*/ 9725361 w 10380163"/>
              <a:gd name="connsiteY2" fmla="*/ 1354178 h 5637387"/>
              <a:gd name="connsiteX3" fmla="*/ 7083761 w 10380163"/>
              <a:gd name="connsiteY3" fmla="*/ 642978 h 5637387"/>
              <a:gd name="connsiteX4" fmla="*/ 5559761 w 10380163"/>
              <a:gd name="connsiteY4" fmla="*/ 730063 h 5637387"/>
              <a:gd name="connsiteX5" fmla="*/ 3861589 w 10380163"/>
              <a:gd name="connsiteY5" fmla="*/ 164007 h 5637387"/>
              <a:gd name="connsiteX6" fmla="*/ 1394161 w 10380163"/>
              <a:gd name="connsiteY6" fmla="*/ 134978 h 5637387"/>
              <a:gd name="connsiteX7" fmla="*/ 15304 w 10380163"/>
              <a:gd name="connsiteY7" fmla="*/ 1775092 h 5637387"/>
              <a:gd name="connsiteX8" fmla="*/ 741018 w 10380163"/>
              <a:gd name="connsiteY8" fmla="*/ 3676464 h 5637387"/>
              <a:gd name="connsiteX9" fmla="*/ 2047304 w 10380163"/>
              <a:gd name="connsiteY9" fmla="*/ 3836121 h 5637387"/>
              <a:gd name="connsiteX10" fmla="*/ 1786046 w 10380163"/>
              <a:gd name="connsiteY10" fmla="*/ 4895664 h 5637387"/>
              <a:gd name="connsiteX11" fmla="*/ 2787532 w 10380163"/>
              <a:gd name="connsiteY11" fmla="*/ 5635892 h 5637387"/>
              <a:gd name="connsiteX12" fmla="*/ 5400104 w 10380163"/>
              <a:gd name="connsiteY12" fmla="*/ 4706978 h 5637387"/>
              <a:gd name="connsiteX13" fmla="*/ 7504675 w 10380163"/>
              <a:gd name="connsiteY13" fmla="*/ 5621378 h 5637387"/>
              <a:gd name="connsiteX14" fmla="*/ 9289932 w 10380163"/>
              <a:gd name="connsiteY14" fmla="*/ 4315092 h 5637387"/>
              <a:gd name="connsiteX0" fmla="*/ 9289932 w 10374586"/>
              <a:gd name="connsiteY0" fmla="*/ 4315092 h 5637387"/>
              <a:gd name="connsiteX1" fmla="*/ 10363989 w 10374586"/>
              <a:gd name="connsiteY1" fmla="*/ 3197492 h 5637387"/>
              <a:gd name="connsiteX2" fmla="*/ 9725361 w 10374586"/>
              <a:gd name="connsiteY2" fmla="*/ 1354178 h 5637387"/>
              <a:gd name="connsiteX3" fmla="*/ 7954618 w 10374586"/>
              <a:gd name="connsiteY3" fmla="*/ 541378 h 5637387"/>
              <a:gd name="connsiteX4" fmla="*/ 5559761 w 10374586"/>
              <a:gd name="connsiteY4" fmla="*/ 730063 h 5637387"/>
              <a:gd name="connsiteX5" fmla="*/ 3861589 w 10374586"/>
              <a:gd name="connsiteY5" fmla="*/ 164007 h 5637387"/>
              <a:gd name="connsiteX6" fmla="*/ 1394161 w 10374586"/>
              <a:gd name="connsiteY6" fmla="*/ 134978 h 5637387"/>
              <a:gd name="connsiteX7" fmla="*/ 15304 w 10374586"/>
              <a:gd name="connsiteY7" fmla="*/ 1775092 h 5637387"/>
              <a:gd name="connsiteX8" fmla="*/ 741018 w 10374586"/>
              <a:gd name="connsiteY8" fmla="*/ 3676464 h 5637387"/>
              <a:gd name="connsiteX9" fmla="*/ 2047304 w 10374586"/>
              <a:gd name="connsiteY9" fmla="*/ 3836121 h 5637387"/>
              <a:gd name="connsiteX10" fmla="*/ 1786046 w 10374586"/>
              <a:gd name="connsiteY10" fmla="*/ 4895664 h 5637387"/>
              <a:gd name="connsiteX11" fmla="*/ 2787532 w 10374586"/>
              <a:gd name="connsiteY11" fmla="*/ 5635892 h 5637387"/>
              <a:gd name="connsiteX12" fmla="*/ 5400104 w 10374586"/>
              <a:gd name="connsiteY12" fmla="*/ 4706978 h 5637387"/>
              <a:gd name="connsiteX13" fmla="*/ 7504675 w 10374586"/>
              <a:gd name="connsiteY13" fmla="*/ 5621378 h 5637387"/>
              <a:gd name="connsiteX14" fmla="*/ 9289932 w 10374586"/>
              <a:gd name="connsiteY14" fmla="*/ 4315092 h 5637387"/>
              <a:gd name="connsiteX0" fmla="*/ 9289932 w 10374586"/>
              <a:gd name="connsiteY0" fmla="*/ 4443631 h 5765926"/>
              <a:gd name="connsiteX1" fmla="*/ 10363989 w 10374586"/>
              <a:gd name="connsiteY1" fmla="*/ 3326031 h 5765926"/>
              <a:gd name="connsiteX2" fmla="*/ 9725361 w 10374586"/>
              <a:gd name="connsiteY2" fmla="*/ 1482717 h 5765926"/>
              <a:gd name="connsiteX3" fmla="*/ 7954618 w 10374586"/>
              <a:gd name="connsiteY3" fmla="*/ 669917 h 5765926"/>
              <a:gd name="connsiteX4" fmla="*/ 5559761 w 10374586"/>
              <a:gd name="connsiteY4" fmla="*/ 858602 h 5765926"/>
              <a:gd name="connsiteX5" fmla="*/ 3164904 w 10374586"/>
              <a:gd name="connsiteY5" fmla="*/ 60317 h 5765926"/>
              <a:gd name="connsiteX6" fmla="*/ 1394161 w 10374586"/>
              <a:gd name="connsiteY6" fmla="*/ 263517 h 5765926"/>
              <a:gd name="connsiteX7" fmla="*/ 15304 w 10374586"/>
              <a:gd name="connsiteY7" fmla="*/ 1903631 h 5765926"/>
              <a:gd name="connsiteX8" fmla="*/ 741018 w 10374586"/>
              <a:gd name="connsiteY8" fmla="*/ 3805003 h 5765926"/>
              <a:gd name="connsiteX9" fmla="*/ 2047304 w 10374586"/>
              <a:gd name="connsiteY9" fmla="*/ 3964660 h 5765926"/>
              <a:gd name="connsiteX10" fmla="*/ 1786046 w 10374586"/>
              <a:gd name="connsiteY10" fmla="*/ 5024203 h 5765926"/>
              <a:gd name="connsiteX11" fmla="*/ 2787532 w 10374586"/>
              <a:gd name="connsiteY11" fmla="*/ 5764431 h 5765926"/>
              <a:gd name="connsiteX12" fmla="*/ 5400104 w 10374586"/>
              <a:gd name="connsiteY12" fmla="*/ 4835517 h 5765926"/>
              <a:gd name="connsiteX13" fmla="*/ 7504675 w 10374586"/>
              <a:gd name="connsiteY13" fmla="*/ 5749917 h 5765926"/>
              <a:gd name="connsiteX14" fmla="*/ 9289932 w 10374586"/>
              <a:gd name="connsiteY14" fmla="*/ 4443631 h 5765926"/>
              <a:gd name="connsiteX0" fmla="*/ 9289932 w 10374586"/>
              <a:gd name="connsiteY0" fmla="*/ 4417073 h 5739368"/>
              <a:gd name="connsiteX1" fmla="*/ 10363989 w 10374586"/>
              <a:gd name="connsiteY1" fmla="*/ 3299473 h 5739368"/>
              <a:gd name="connsiteX2" fmla="*/ 9725361 w 10374586"/>
              <a:gd name="connsiteY2" fmla="*/ 1456159 h 5739368"/>
              <a:gd name="connsiteX3" fmla="*/ 7954618 w 10374586"/>
              <a:gd name="connsiteY3" fmla="*/ 643359 h 5739368"/>
              <a:gd name="connsiteX4" fmla="*/ 5545246 w 10374586"/>
              <a:gd name="connsiteY4" fmla="*/ 469187 h 5739368"/>
              <a:gd name="connsiteX5" fmla="*/ 3164904 w 10374586"/>
              <a:gd name="connsiteY5" fmla="*/ 33759 h 5739368"/>
              <a:gd name="connsiteX6" fmla="*/ 1394161 w 10374586"/>
              <a:gd name="connsiteY6" fmla="*/ 236959 h 5739368"/>
              <a:gd name="connsiteX7" fmla="*/ 15304 w 10374586"/>
              <a:gd name="connsiteY7" fmla="*/ 1877073 h 5739368"/>
              <a:gd name="connsiteX8" fmla="*/ 741018 w 10374586"/>
              <a:gd name="connsiteY8" fmla="*/ 3778445 h 5739368"/>
              <a:gd name="connsiteX9" fmla="*/ 2047304 w 10374586"/>
              <a:gd name="connsiteY9" fmla="*/ 3938102 h 5739368"/>
              <a:gd name="connsiteX10" fmla="*/ 1786046 w 10374586"/>
              <a:gd name="connsiteY10" fmla="*/ 4997645 h 5739368"/>
              <a:gd name="connsiteX11" fmla="*/ 2787532 w 10374586"/>
              <a:gd name="connsiteY11" fmla="*/ 5737873 h 5739368"/>
              <a:gd name="connsiteX12" fmla="*/ 5400104 w 10374586"/>
              <a:gd name="connsiteY12" fmla="*/ 4808959 h 5739368"/>
              <a:gd name="connsiteX13" fmla="*/ 7504675 w 10374586"/>
              <a:gd name="connsiteY13" fmla="*/ 5723359 h 5739368"/>
              <a:gd name="connsiteX14" fmla="*/ 9289932 w 10374586"/>
              <a:gd name="connsiteY14" fmla="*/ 4417073 h 5739368"/>
              <a:gd name="connsiteX0" fmla="*/ 9289241 w 10373895"/>
              <a:gd name="connsiteY0" fmla="*/ 4417073 h 5739313"/>
              <a:gd name="connsiteX1" fmla="*/ 10363298 w 10373895"/>
              <a:gd name="connsiteY1" fmla="*/ 3299473 h 5739313"/>
              <a:gd name="connsiteX2" fmla="*/ 9724670 w 10373895"/>
              <a:gd name="connsiteY2" fmla="*/ 1456159 h 5739313"/>
              <a:gd name="connsiteX3" fmla="*/ 7953927 w 10373895"/>
              <a:gd name="connsiteY3" fmla="*/ 643359 h 5739313"/>
              <a:gd name="connsiteX4" fmla="*/ 5544555 w 10373895"/>
              <a:gd name="connsiteY4" fmla="*/ 469187 h 5739313"/>
              <a:gd name="connsiteX5" fmla="*/ 3164213 w 10373895"/>
              <a:gd name="connsiteY5" fmla="*/ 33759 h 5739313"/>
              <a:gd name="connsiteX6" fmla="*/ 1393470 w 10373895"/>
              <a:gd name="connsiteY6" fmla="*/ 236959 h 5739313"/>
              <a:gd name="connsiteX7" fmla="*/ 14613 w 10373895"/>
              <a:gd name="connsiteY7" fmla="*/ 1877073 h 5739313"/>
              <a:gd name="connsiteX8" fmla="*/ 740327 w 10373895"/>
              <a:gd name="connsiteY8" fmla="*/ 3778445 h 5739313"/>
              <a:gd name="connsiteX9" fmla="*/ 1872441 w 10373895"/>
              <a:gd name="connsiteY9" fmla="*/ 4054217 h 5739313"/>
              <a:gd name="connsiteX10" fmla="*/ 1785355 w 10373895"/>
              <a:gd name="connsiteY10" fmla="*/ 4997645 h 5739313"/>
              <a:gd name="connsiteX11" fmla="*/ 2786841 w 10373895"/>
              <a:gd name="connsiteY11" fmla="*/ 5737873 h 5739313"/>
              <a:gd name="connsiteX12" fmla="*/ 5399413 w 10373895"/>
              <a:gd name="connsiteY12" fmla="*/ 4808959 h 5739313"/>
              <a:gd name="connsiteX13" fmla="*/ 7503984 w 10373895"/>
              <a:gd name="connsiteY13" fmla="*/ 5723359 h 5739313"/>
              <a:gd name="connsiteX14" fmla="*/ 9289241 w 10373895"/>
              <a:gd name="connsiteY14" fmla="*/ 4417073 h 5739313"/>
              <a:gd name="connsiteX0" fmla="*/ 9289241 w 10373895"/>
              <a:gd name="connsiteY0" fmla="*/ 4417073 h 5737882"/>
              <a:gd name="connsiteX1" fmla="*/ 10363298 w 10373895"/>
              <a:gd name="connsiteY1" fmla="*/ 3299473 h 5737882"/>
              <a:gd name="connsiteX2" fmla="*/ 9724670 w 10373895"/>
              <a:gd name="connsiteY2" fmla="*/ 1456159 h 5737882"/>
              <a:gd name="connsiteX3" fmla="*/ 7953927 w 10373895"/>
              <a:gd name="connsiteY3" fmla="*/ 643359 h 5737882"/>
              <a:gd name="connsiteX4" fmla="*/ 5544555 w 10373895"/>
              <a:gd name="connsiteY4" fmla="*/ 469187 h 5737882"/>
              <a:gd name="connsiteX5" fmla="*/ 3164213 w 10373895"/>
              <a:gd name="connsiteY5" fmla="*/ 33759 h 5737882"/>
              <a:gd name="connsiteX6" fmla="*/ 1393470 w 10373895"/>
              <a:gd name="connsiteY6" fmla="*/ 236959 h 5737882"/>
              <a:gd name="connsiteX7" fmla="*/ 14613 w 10373895"/>
              <a:gd name="connsiteY7" fmla="*/ 1877073 h 5737882"/>
              <a:gd name="connsiteX8" fmla="*/ 740327 w 10373895"/>
              <a:gd name="connsiteY8" fmla="*/ 3778445 h 5737882"/>
              <a:gd name="connsiteX9" fmla="*/ 1872441 w 10373895"/>
              <a:gd name="connsiteY9" fmla="*/ 4054217 h 5737882"/>
              <a:gd name="connsiteX10" fmla="*/ 1785355 w 10373895"/>
              <a:gd name="connsiteY10" fmla="*/ 4997645 h 5737882"/>
              <a:gd name="connsiteX11" fmla="*/ 2786841 w 10373895"/>
              <a:gd name="connsiteY11" fmla="*/ 5737873 h 5737882"/>
              <a:gd name="connsiteX12" fmla="*/ 5399413 w 10373895"/>
              <a:gd name="connsiteY12" fmla="*/ 4983131 h 5737882"/>
              <a:gd name="connsiteX13" fmla="*/ 7503984 w 10373895"/>
              <a:gd name="connsiteY13" fmla="*/ 5723359 h 5737882"/>
              <a:gd name="connsiteX14" fmla="*/ 9289241 w 10373895"/>
              <a:gd name="connsiteY14" fmla="*/ 4417073 h 5737882"/>
              <a:gd name="connsiteX0" fmla="*/ 9289241 w 10373895"/>
              <a:gd name="connsiteY0" fmla="*/ 4417073 h 5737882"/>
              <a:gd name="connsiteX1" fmla="*/ 10363298 w 10373895"/>
              <a:gd name="connsiteY1" fmla="*/ 3299473 h 5737882"/>
              <a:gd name="connsiteX2" fmla="*/ 9724670 w 10373895"/>
              <a:gd name="connsiteY2" fmla="*/ 1456159 h 5737882"/>
              <a:gd name="connsiteX3" fmla="*/ 7953927 w 10373895"/>
              <a:gd name="connsiteY3" fmla="*/ 643359 h 5737882"/>
              <a:gd name="connsiteX4" fmla="*/ 5544555 w 10373895"/>
              <a:gd name="connsiteY4" fmla="*/ 469187 h 5737882"/>
              <a:gd name="connsiteX5" fmla="*/ 3164213 w 10373895"/>
              <a:gd name="connsiteY5" fmla="*/ 33759 h 5737882"/>
              <a:gd name="connsiteX6" fmla="*/ 1393470 w 10373895"/>
              <a:gd name="connsiteY6" fmla="*/ 236959 h 5737882"/>
              <a:gd name="connsiteX7" fmla="*/ 14613 w 10373895"/>
              <a:gd name="connsiteY7" fmla="*/ 1877073 h 5737882"/>
              <a:gd name="connsiteX8" fmla="*/ 740327 w 10373895"/>
              <a:gd name="connsiteY8" fmla="*/ 3778445 h 5737882"/>
              <a:gd name="connsiteX9" fmla="*/ 1872441 w 10373895"/>
              <a:gd name="connsiteY9" fmla="*/ 4054217 h 5737882"/>
              <a:gd name="connsiteX10" fmla="*/ 1785355 w 10373895"/>
              <a:gd name="connsiteY10" fmla="*/ 4997645 h 5737882"/>
              <a:gd name="connsiteX11" fmla="*/ 3207755 w 10373895"/>
              <a:gd name="connsiteY11" fmla="*/ 5737873 h 5737882"/>
              <a:gd name="connsiteX12" fmla="*/ 5399413 w 10373895"/>
              <a:gd name="connsiteY12" fmla="*/ 4983131 h 5737882"/>
              <a:gd name="connsiteX13" fmla="*/ 7503984 w 10373895"/>
              <a:gd name="connsiteY13" fmla="*/ 5723359 h 5737882"/>
              <a:gd name="connsiteX14" fmla="*/ 9289241 w 10373895"/>
              <a:gd name="connsiteY14" fmla="*/ 4417073 h 5737882"/>
              <a:gd name="connsiteX0" fmla="*/ 9289241 w 10373895"/>
              <a:gd name="connsiteY0" fmla="*/ 4417073 h 5738588"/>
              <a:gd name="connsiteX1" fmla="*/ 10363298 w 10373895"/>
              <a:gd name="connsiteY1" fmla="*/ 3299473 h 5738588"/>
              <a:gd name="connsiteX2" fmla="*/ 9724670 w 10373895"/>
              <a:gd name="connsiteY2" fmla="*/ 1456159 h 5738588"/>
              <a:gd name="connsiteX3" fmla="*/ 7953927 w 10373895"/>
              <a:gd name="connsiteY3" fmla="*/ 643359 h 5738588"/>
              <a:gd name="connsiteX4" fmla="*/ 5544555 w 10373895"/>
              <a:gd name="connsiteY4" fmla="*/ 469187 h 5738588"/>
              <a:gd name="connsiteX5" fmla="*/ 3164213 w 10373895"/>
              <a:gd name="connsiteY5" fmla="*/ 33759 h 5738588"/>
              <a:gd name="connsiteX6" fmla="*/ 1393470 w 10373895"/>
              <a:gd name="connsiteY6" fmla="*/ 236959 h 5738588"/>
              <a:gd name="connsiteX7" fmla="*/ 14613 w 10373895"/>
              <a:gd name="connsiteY7" fmla="*/ 1877073 h 5738588"/>
              <a:gd name="connsiteX8" fmla="*/ 740327 w 10373895"/>
              <a:gd name="connsiteY8" fmla="*/ 3778445 h 5738588"/>
              <a:gd name="connsiteX9" fmla="*/ 1872441 w 10373895"/>
              <a:gd name="connsiteY9" fmla="*/ 4054217 h 5738588"/>
              <a:gd name="connsiteX10" fmla="*/ 2090155 w 10373895"/>
              <a:gd name="connsiteY10" fmla="*/ 5099245 h 5738588"/>
              <a:gd name="connsiteX11" fmla="*/ 3207755 w 10373895"/>
              <a:gd name="connsiteY11" fmla="*/ 5737873 h 5738588"/>
              <a:gd name="connsiteX12" fmla="*/ 5399413 w 10373895"/>
              <a:gd name="connsiteY12" fmla="*/ 4983131 h 5738588"/>
              <a:gd name="connsiteX13" fmla="*/ 7503984 w 10373895"/>
              <a:gd name="connsiteY13" fmla="*/ 5723359 h 5738588"/>
              <a:gd name="connsiteX14" fmla="*/ 9289241 w 10373895"/>
              <a:gd name="connsiteY14" fmla="*/ 4417073 h 5738588"/>
              <a:gd name="connsiteX0" fmla="*/ 9289241 w 10373895"/>
              <a:gd name="connsiteY0" fmla="*/ 4417073 h 5738787"/>
              <a:gd name="connsiteX1" fmla="*/ 10363298 w 10373895"/>
              <a:gd name="connsiteY1" fmla="*/ 3299473 h 5738787"/>
              <a:gd name="connsiteX2" fmla="*/ 9724670 w 10373895"/>
              <a:gd name="connsiteY2" fmla="*/ 1456159 h 5738787"/>
              <a:gd name="connsiteX3" fmla="*/ 7953927 w 10373895"/>
              <a:gd name="connsiteY3" fmla="*/ 643359 h 5738787"/>
              <a:gd name="connsiteX4" fmla="*/ 5544555 w 10373895"/>
              <a:gd name="connsiteY4" fmla="*/ 469187 h 5738787"/>
              <a:gd name="connsiteX5" fmla="*/ 3164213 w 10373895"/>
              <a:gd name="connsiteY5" fmla="*/ 33759 h 5738787"/>
              <a:gd name="connsiteX6" fmla="*/ 1393470 w 10373895"/>
              <a:gd name="connsiteY6" fmla="*/ 236959 h 5738787"/>
              <a:gd name="connsiteX7" fmla="*/ 14613 w 10373895"/>
              <a:gd name="connsiteY7" fmla="*/ 1877073 h 5738787"/>
              <a:gd name="connsiteX8" fmla="*/ 740327 w 10373895"/>
              <a:gd name="connsiteY8" fmla="*/ 3778445 h 5738787"/>
              <a:gd name="connsiteX9" fmla="*/ 1872441 w 10373895"/>
              <a:gd name="connsiteY9" fmla="*/ 4054217 h 5738787"/>
              <a:gd name="connsiteX10" fmla="*/ 2090155 w 10373895"/>
              <a:gd name="connsiteY10" fmla="*/ 5099245 h 5738787"/>
              <a:gd name="connsiteX11" fmla="*/ 3207755 w 10373895"/>
              <a:gd name="connsiteY11" fmla="*/ 5737873 h 5738787"/>
              <a:gd name="connsiteX12" fmla="*/ 5399413 w 10373895"/>
              <a:gd name="connsiteY12" fmla="*/ 4983131 h 5738787"/>
              <a:gd name="connsiteX13" fmla="*/ 7503984 w 10373895"/>
              <a:gd name="connsiteY13" fmla="*/ 5723359 h 5738787"/>
              <a:gd name="connsiteX14" fmla="*/ 9289241 w 10373895"/>
              <a:gd name="connsiteY14" fmla="*/ 4417073 h 5738787"/>
              <a:gd name="connsiteX0" fmla="*/ 9310819 w 10395473"/>
              <a:gd name="connsiteY0" fmla="*/ 4417073 h 5738787"/>
              <a:gd name="connsiteX1" fmla="*/ 10384876 w 10395473"/>
              <a:gd name="connsiteY1" fmla="*/ 3299473 h 5738787"/>
              <a:gd name="connsiteX2" fmla="*/ 9746248 w 10395473"/>
              <a:gd name="connsiteY2" fmla="*/ 1456159 h 5738787"/>
              <a:gd name="connsiteX3" fmla="*/ 7975505 w 10395473"/>
              <a:gd name="connsiteY3" fmla="*/ 643359 h 5738787"/>
              <a:gd name="connsiteX4" fmla="*/ 5566133 w 10395473"/>
              <a:gd name="connsiteY4" fmla="*/ 469187 h 5738787"/>
              <a:gd name="connsiteX5" fmla="*/ 3185791 w 10395473"/>
              <a:gd name="connsiteY5" fmla="*/ 33759 h 5738787"/>
              <a:gd name="connsiteX6" fmla="*/ 1415048 w 10395473"/>
              <a:gd name="connsiteY6" fmla="*/ 236959 h 5738787"/>
              <a:gd name="connsiteX7" fmla="*/ 36191 w 10395473"/>
              <a:gd name="connsiteY7" fmla="*/ 1877073 h 5738787"/>
              <a:gd name="connsiteX8" fmla="*/ 529676 w 10395473"/>
              <a:gd name="connsiteY8" fmla="*/ 3531702 h 5738787"/>
              <a:gd name="connsiteX9" fmla="*/ 1894019 w 10395473"/>
              <a:gd name="connsiteY9" fmla="*/ 4054217 h 5738787"/>
              <a:gd name="connsiteX10" fmla="*/ 2111733 w 10395473"/>
              <a:gd name="connsiteY10" fmla="*/ 5099245 h 5738787"/>
              <a:gd name="connsiteX11" fmla="*/ 3229333 w 10395473"/>
              <a:gd name="connsiteY11" fmla="*/ 5737873 h 5738787"/>
              <a:gd name="connsiteX12" fmla="*/ 5420991 w 10395473"/>
              <a:gd name="connsiteY12" fmla="*/ 4983131 h 5738787"/>
              <a:gd name="connsiteX13" fmla="*/ 7525562 w 10395473"/>
              <a:gd name="connsiteY13" fmla="*/ 5723359 h 5738787"/>
              <a:gd name="connsiteX14" fmla="*/ 9310819 w 10395473"/>
              <a:gd name="connsiteY14" fmla="*/ 4417073 h 5738787"/>
              <a:gd name="connsiteX0" fmla="*/ 9310819 w 10395285"/>
              <a:gd name="connsiteY0" fmla="*/ 4417073 h 5738787"/>
              <a:gd name="connsiteX1" fmla="*/ 10384876 w 10395285"/>
              <a:gd name="connsiteY1" fmla="*/ 3299473 h 5738787"/>
              <a:gd name="connsiteX2" fmla="*/ 9746248 w 10395285"/>
              <a:gd name="connsiteY2" fmla="*/ 1456159 h 5738787"/>
              <a:gd name="connsiteX3" fmla="*/ 8019048 w 10395285"/>
              <a:gd name="connsiteY3" fmla="*/ 353073 h 5738787"/>
              <a:gd name="connsiteX4" fmla="*/ 5566133 w 10395285"/>
              <a:gd name="connsiteY4" fmla="*/ 469187 h 5738787"/>
              <a:gd name="connsiteX5" fmla="*/ 3185791 w 10395285"/>
              <a:gd name="connsiteY5" fmla="*/ 33759 h 5738787"/>
              <a:gd name="connsiteX6" fmla="*/ 1415048 w 10395285"/>
              <a:gd name="connsiteY6" fmla="*/ 236959 h 5738787"/>
              <a:gd name="connsiteX7" fmla="*/ 36191 w 10395285"/>
              <a:gd name="connsiteY7" fmla="*/ 1877073 h 5738787"/>
              <a:gd name="connsiteX8" fmla="*/ 529676 w 10395285"/>
              <a:gd name="connsiteY8" fmla="*/ 3531702 h 5738787"/>
              <a:gd name="connsiteX9" fmla="*/ 1894019 w 10395285"/>
              <a:gd name="connsiteY9" fmla="*/ 4054217 h 5738787"/>
              <a:gd name="connsiteX10" fmla="*/ 2111733 w 10395285"/>
              <a:gd name="connsiteY10" fmla="*/ 5099245 h 5738787"/>
              <a:gd name="connsiteX11" fmla="*/ 3229333 w 10395285"/>
              <a:gd name="connsiteY11" fmla="*/ 5737873 h 5738787"/>
              <a:gd name="connsiteX12" fmla="*/ 5420991 w 10395285"/>
              <a:gd name="connsiteY12" fmla="*/ 4983131 h 5738787"/>
              <a:gd name="connsiteX13" fmla="*/ 7525562 w 10395285"/>
              <a:gd name="connsiteY13" fmla="*/ 5723359 h 5738787"/>
              <a:gd name="connsiteX14" fmla="*/ 9310819 w 10395285"/>
              <a:gd name="connsiteY14" fmla="*/ 4417073 h 5738787"/>
              <a:gd name="connsiteX0" fmla="*/ 8889905 w 10415138"/>
              <a:gd name="connsiteY0" fmla="*/ 4489644 h 5738787"/>
              <a:gd name="connsiteX1" fmla="*/ 10384876 w 10415138"/>
              <a:gd name="connsiteY1" fmla="*/ 3299473 h 5738787"/>
              <a:gd name="connsiteX2" fmla="*/ 9746248 w 10415138"/>
              <a:gd name="connsiteY2" fmla="*/ 1456159 h 5738787"/>
              <a:gd name="connsiteX3" fmla="*/ 8019048 w 10415138"/>
              <a:gd name="connsiteY3" fmla="*/ 353073 h 5738787"/>
              <a:gd name="connsiteX4" fmla="*/ 5566133 w 10415138"/>
              <a:gd name="connsiteY4" fmla="*/ 469187 h 5738787"/>
              <a:gd name="connsiteX5" fmla="*/ 3185791 w 10415138"/>
              <a:gd name="connsiteY5" fmla="*/ 33759 h 5738787"/>
              <a:gd name="connsiteX6" fmla="*/ 1415048 w 10415138"/>
              <a:gd name="connsiteY6" fmla="*/ 236959 h 5738787"/>
              <a:gd name="connsiteX7" fmla="*/ 36191 w 10415138"/>
              <a:gd name="connsiteY7" fmla="*/ 1877073 h 5738787"/>
              <a:gd name="connsiteX8" fmla="*/ 529676 w 10415138"/>
              <a:gd name="connsiteY8" fmla="*/ 3531702 h 5738787"/>
              <a:gd name="connsiteX9" fmla="*/ 1894019 w 10415138"/>
              <a:gd name="connsiteY9" fmla="*/ 4054217 h 5738787"/>
              <a:gd name="connsiteX10" fmla="*/ 2111733 w 10415138"/>
              <a:gd name="connsiteY10" fmla="*/ 5099245 h 5738787"/>
              <a:gd name="connsiteX11" fmla="*/ 3229333 w 10415138"/>
              <a:gd name="connsiteY11" fmla="*/ 5737873 h 5738787"/>
              <a:gd name="connsiteX12" fmla="*/ 5420991 w 10415138"/>
              <a:gd name="connsiteY12" fmla="*/ 4983131 h 5738787"/>
              <a:gd name="connsiteX13" fmla="*/ 7525562 w 10415138"/>
              <a:gd name="connsiteY13" fmla="*/ 5723359 h 5738787"/>
              <a:gd name="connsiteX14" fmla="*/ 8889905 w 10415138"/>
              <a:gd name="connsiteY14" fmla="*/ 4489644 h 5738787"/>
              <a:gd name="connsiteX0" fmla="*/ 8889905 w 10415138"/>
              <a:gd name="connsiteY0" fmla="*/ 4489644 h 5738507"/>
              <a:gd name="connsiteX1" fmla="*/ 10384876 w 10415138"/>
              <a:gd name="connsiteY1" fmla="*/ 3299473 h 5738507"/>
              <a:gd name="connsiteX2" fmla="*/ 9746248 w 10415138"/>
              <a:gd name="connsiteY2" fmla="*/ 1456159 h 5738507"/>
              <a:gd name="connsiteX3" fmla="*/ 8019048 w 10415138"/>
              <a:gd name="connsiteY3" fmla="*/ 353073 h 5738507"/>
              <a:gd name="connsiteX4" fmla="*/ 5566133 w 10415138"/>
              <a:gd name="connsiteY4" fmla="*/ 469187 h 5738507"/>
              <a:gd name="connsiteX5" fmla="*/ 3185791 w 10415138"/>
              <a:gd name="connsiteY5" fmla="*/ 33759 h 5738507"/>
              <a:gd name="connsiteX6" fmla="*/ 1415048 w 10415138"/>
              <a:gd name="connsiteY6" fmla="*/ 236959 h 5738507"/>
              <a:gd name="connsiteX7" fmla="*/ 36191 w 10415138"/>
              <a:gd name="connsiteY7" fmla="*/ 1877073 h 5738507"/>
              <a:gd name="connsiteX8" fmla="*/ 529676 w 10415138"/>
              <a:gd name="connsiteY8" fmla="*/ 3531702 h 5738507"/>
              <a:gd name="connsiteX9" fmla="*/ 1894019 w 10415138"/>
              <a:gd name="connsiteY9" fmla="*/ 4359017 h 5738507"/>
              <a:gd name="connsiteX10" fmla="*/ 2111733 w 10415138"/>
              <a:gd name="connsiteY10" fmla="*/ 5099245 h 5738507"/>
              <a:gd name="connsiteX11" fmla="*/ 3229333 w 10415138"/>
              <a:gd name="connsiteY11" fmla="*/ 5737873 h 5738507"/>
              <a:gd name="connsiteX12" fmla="*/ 5420991 w 10415138"/>
              <a:gd name="connsiteY12" fmla="*/ 4983131 h 5738507"/>
              <a:gd name="connsiteX13" fmla="*/ 7525562 w 10415138"/>
              <a:gd name="connsiteY13" fmla="*/ 5723359 h 5738507"/>
              <a:gd name="connsiteX14" fmla="*/ 8889905 w 10415138"/>
              <a:gd name="connsiteY14" fmla="*/ 4489644 h 5738507"/>
              <a:gd name="connsiteX0" fmla="*/ 8889905 w 10415138"/>
              <a:gd name="connsiteY0" fmla="*/ 4489644 h 5746824"/>
              <a:gd name="connsiteX1" fmla="*/ 10384876 w 10415138"/>
              <a:gd name="connsiteY1" fmla="*/ 3299473 h 5746824"/>
              <a:gd name="connsiteX2" fmla="*/ 9746248 w 10415138"/>
              <a:gd name="connsiteY2" fmla="*/ 1456159 h 5746824"/>
              <a:gd name="connsiteX3" fmla="*/ 8019048 w 10415138"/>
              <a:gd name="connsiteY3" fmla="*/ 353073 h 5746824"/>
              <a:gd name="connsiteX4" fmla="*/ 5566133 w 10415138"/>
              <a:gd name="connsiteY4" fmla="*/ 469187 h 5746824"/>
              <a:gd name="connsiteX5" fmla="*/ 3185791 w 10415138"/>
              <a:gd name="connsiteY5" fmla="*/ 33759 h 5746824"/>
              <a:gd name="connsiteX6" fmla="*/ 1415048 w 10415138"/>
              <a:gd name="connsiteY6" fmla="*/ 236959 h 5746824"/>
              <a:gd name="connsiteX7" fmla="*/ 36191 w 10415138"/>
              <a:gd name="connsiteY7" fmla="*/ 1877073 h 5746824"/>
              <a:gd name="connsiteX8" fmla="*/ 529676 w 10415138"/>
              <a:gd name="connsiteY8" fmla="*/ 3531702 h 5746824"/>
              <a:gd name="connsiteX9" fmla="*/ 1894019 w 10415138"/>
              <a:gd name="connsiteY9" fmla="*/ 4359017 h 5746824"/>
              <a:gd name="connsiteX10" fmla="*/ 2213333 w 10415138"/>
              <a:gd name="connsiteY10" fmla="*/ 5331474 h 5746824"/>
              <a:gd name="connsiteX11" fmla="*/ 3229333 w 10415138"/>
              <a:gd name="connsiteY11" fmla="*/ 5737873 h 5746824"/>
              <a:gd name="connsiteX12" fmla="*/ 5420991 w 10415138"/>
              <a:gd name="connsiteY12" fmla="*/ 4983131 h 5746824"/>
              <a:gd name="connsiteX13" fmla="*/ 7525562 w 10415138"/>
              <a:gd name="connsiteY13" fmla="*/ 5723359 h 5746824"/>
              <a:gd name="connsiteX14" fmla="*/ 8889905 w 10415138"/>
              <a:gd name="connsiteY14" fmla="*/ 4489644 h 5746824"/>
              <a:gd name="connsiteX0" fmla="*/ 8889905 w 10415138"/>
              <a:gd name="connsiteY0" fmla="*/ 4489644 h 5738694"/>
              <a:gd name="connsiteX1" fmla="*/ 10384876 w 10415138"/>
              <a:gd name="connsiteY1" fmla="*/ 3299473 h 5738694"/>
              <a:gd name="connsiteX2" fmla="*/ 9746248 w 10415138"/>
              <a:gd name="connsiteY2" fmla="*/ 1456159 h 5738694"/>
              <a:gd name="connsiteX3" fmla="*/ 8019048 w 10415138"/>
              <a:gd name="connsiteY3" fmla="*/ 353073 h 5738694"/>
              <a:gd name="connsiteX4" fmla="*/ 5566133 w 10415138"/>
              <a:gd name="connsiteY4" fmla="*/ 469187 h 5738694"/>
              <a:gd name="connsiteX5" fmla="*/ 3185791 w 10415138"/>
              <a:gd name="connsiteY5" fmla="*/ 33759 h 5738694"/>
              <a:gd name="connsiteX6" fmla="*/ 1415048 w 10415138"/>
              <a:gd name="connsiteY6" fmla="*/ 236959 h 5738694"/>
              <a:gd name="connsiteX7" fmla="*/ 36191 w 10415138"/>
              <a:gd name="connsiteY7" fmla="*/ 1877073 h 5738694"/>
              <a:gd name="connsiteX8" fmla="*/ 529676 w 10415138"/>
              <a:gd name="connsiteY8" fmla="*/ 3531702 h 5738694"/>
              <a:gd name="connsiteX9" fmla="*/ 1894019 w 10415138"/>
              <a:gd name="connsiteY9" fmla="*/ 4359017 h 5738694"/>
              <a:gd name="connsiteX10" fmla="*/ 2343962 w 10415138"/>
              <a:gd name="connsiteY10" fmla="*/ 5113760 h 5738694"/>
              <a:gd name="connsiteX11" fmla="*/ 3229333 w 10415138"/>
              <a:gd name="connsiteY11" fmla="*/ 5737873 h 5738694"/>
              <a:gd name="connsiteX12" fmla="*/ 5420991 w 10415138"/>
              <a:gd name="connsiteY12" fmla="*/ 4983131 h 5738694"/>
              <a:gd name="connsiteX13" fmla="*/ 7525562 w 10415138"/>
              <a:gd name="connsiteY13" fmla="*/ 5723359 h 5738694"/>
              <a:gd name="connsiteX14" fmla="*/ 8889905 w 10415138"/>
              <a:gd name="connsiteY14" fmla="*/ 4489644 h 5738694"/>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343962 w 10415138"/>
              <a:gd name="connsiteY10" fmla="*/ 5113760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184305 w 10415138"/>
              <a:gd name="connsiteY10" fmla="*/ 5113760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169790 w 10415138"/>
              <a:gd name="connsiteY10" fmla="*/ 5244389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9368877 w 10393074"/>
              <a:gd name="connsiteY0" fmla="*/ 4779930 h 5727338"/>
              <a:gd name="connsiteX1" fmla="*/ 10384876 w 10393074"/>
              <a:gd name="connsiteY1" fmla="*/ 3299473 h 5727338"/>
              <a:gd name="connsiteX2" fmla="*/ 9746248 w 10393074"/>
              <a:gd name="connsiteY2" fmla="*/ 1456159 h 5727338"/>
              <a:gd name="connsiteX3" fmla="*/ 8019048 w 10393074"/>
              <a:gd name="connsiteY3" fmla="*/ 353073 h 5727338"/>
              <a:gd name="connsiteX4" fmla="*/ 5566133 w 10393074"/>
              <a:gd name="connsiteY4" fmla="*/ 469187 h 5727338"/>
              <a:gd name="connsiteX5" fmla="*/ 3185791 w 10393074"/>
              <a:gd name="connsiteY5" fmla="*/ 33759 h 5727338"/>
              <a:gd name="connsiteX6" fmla="*/ 1415048 w 10393074"/>
              <a:gd name="connsiteY6" fmla="*/ 236959 h 5727338"/>
              <a:gd name="connsiteX7" fmla="*/ 36191 w 10393074"/>
              <a:gd name="connsiteY7" fmla="*/ 1877073 h 5727338"/>
              <a:gd name="connsiteX8" fmla="*/ 529676 w 10393074"/>
              <a:gd name="connsiteY8" fmla="*/ 3531702 h 5727338"/>
              <a:gd name="connsiteX9" fmla="*/ 1894019 w 10393074"/>
              <a:gd name="connsiteY9" fmla="*/ 4359017 h 5727338"/>
              <a:gd name="connsiteX10" fmla="*/ 2169790 w 10393074"/>
              <a:gd name="connsiteY10" fmla="*/ 5244389 h 5727338"/>
              <a:gd name="connsiteX11" fmla="*/ 3243847 w 10393074"/>
              <a:gd name="connsiteY11" fmla="*/ 5447587 h 5727338"/>
              <a:gd name="connsiteX12" fmla="*/ 5420991 w 10393074"/>
              <a:gd name="connsiteY12" fmla="*/ 4983131 h 5727338"/>
              <a:gd name="connsiteX13" fmla="*/ 7525562 w 10393074"/>
              <a:gd name="connsiteY13" fmla="*/ 5723359 h 5727338"/>
              <a:gd name="connsiteX14" fmla="*/ 9368877 w 10393074"/>
              <a:gd name="connsiteY14" fmla="*/ 4779930 h 5727338"/>
              <a:gd name="connsiteX0" fmla="*/ 9368877 w 10251774"/>
              <a:gd name="connsiteY0" fmla="*/ 4779930 h 5727338"/>
              <a:gd name="connsiteX1" fmla="*/ 10239733 w 10251774"/>
              <a:gd name="connsiteY1" fmla="*/ 3299473 h 5727338"/>
              <a:gd name="connsiteX2" fmla="*/ 9746248 w 10251774"/>
              <a:gd name="connsiteY2" fmla="*/ 1456159 h 5727338"/>
              <a:gd name="connsiteX3" fmla="*/ 8019048 w 10251774"/>
              <a:gd name="connsiteY3" fmla="*/ 353073 h 5727338"/>
              <a:gd name="connsiteX4" fmla="*/ 5566133 w 10251774"/>
              <a:gd name="connsiteY4" fmla="*/ 469187 h 5727338"/>
              <a:gd name="connsiteX5" fmla="*/ 3185791 w 10251774"/>
              <a:gd name="connsiteY5" fmla="*/ 33759 h 5727338"/>
              <a:gd name="connsiteX6" fmla="*/ 1415048 w 10251774"/>
              <a:gd name="connsiteY6" fmla="*/ 236959 h 5727338"/>
              <a:gd name="connsiteX7" fmla="*/ 36191 w 10251774"/>
              <a:gd name="connsiteY7" fmla="*/ 1877073 h 5727338"/>
              <a:gd name="connsiteX8" fmla="*/ 529676 w 10251774"/>
              <a:gd name="connsiteY8" fmla="*/ 3531702 h 5727338"/>
              <a:gd name="connsiteX9" fmla="*/ 1894019 w 10251774"/>
              <a:gd name="connsiteY9" fmla="*/ 4359017 h 5727338"/>
              <a:gd name="connsiteX10" fmla="*/ 2169790 w 10251774"/>
              <a:gd name="connsiteY10" fmla="*/ 5244389 h 5727338"/>
              <a:gd name="connsiteX11" fmla="*/ 3243847 w 10251774"/>
              <a:gd name="connsiteY11" fmla="*/ 5447587 h 5727338"/>
              <a:gd name="connsiteX12" fmla="*/ 5420991 w 10251774"/>
              <a:gd name="connsiteY12" fmla="*/ 4983131 h 5727338"/>
              <a:gd name="connsiteX13" fmla="*/ 7525562 w 10251774"/>
              <a:gd name="connsiteY13" fmla="*/ 5723359 h 5727338"/>
              <a:gd name="connsiteX14" fmla="*/ 9368877 w 10251774"/>
              <a:gd name="connsiteY14" fmla="*/ 4779930 h 5727338"/>
              <a:gd name="connsiteX0" fmla="*/ 9368877 w 10251774"/>
              <a:gd name="connsiteY0" fmla="*/ 4779930 h 5727246"/>
              <a:gd name="connsiteX1" fmla="*/ 10239733 w 10251774"/>
              <a:gd name="connsiteY1" fmla="*/ 3299473 h 5727246"/>
              <a:gd name="connsiteX2" fmla="*/ 9746248 w 10251774"/>
              <a:gd name="connsiteY2" fmla="*/ 1456159 h 5727246"/>
              <a:gd name="connsiteX3" fmla="*/ 8019048 w 10251774"/>
              <a:gd name="connsiteY3" fmla="*/ 353073 h 5727246"/>
              <a:gd name="connsiteX4" fmla="*/ 5566133 w 10251774"/>
              <a:gd name="connsiteY4" fmla="*/ 469187 h 5727246"/>
              <a:gd name="connsiteX5" fmla="*/ 3185791 w 10251774"/>
              <a:gd name="connsiteY5" fmla="*/ 33759 h 5727246"/>
              <a:gd name="connsiteX6" fmla="*/ 1415048 w 10251774"/>
              <a:gd name="connsiteY6" fmla="*/ 236959 h 5727246"/>
              <a:gd name="connsiteX7" fmla="*/ 36191 w 10251774"/>
              <a:gd name="connsiteY7" fmla="*/ 1877073 h 5727246"/>
              <a:gd name="connsiteX8" fmla="*/ 529676 w 10251774"/>
              <a:gd name="connsiteY8" fmla="*/ 3531702 h 5727246"/>
              <a:gd name="connsiteX9" fmla="*/ 1894019 w 10251774"/>
              <a:gd name="connsiteY9" fmla="*/ 4359017 h 5727246"/>
              <a:gd name="connsiteX10" fmla="*/ 2169790 w 10251774"/>
              <a:gd name="connsiteY10" fmla="*/ 5244389 h 5727246"/>
              <a:gd name="connsiteX11" fmla="*/ 3243847 w 10251774"/>
              <a:gd name="connsiteY11" fmla="*/ 5563702 h 5727246"/>
              <a:gd name="connsiteX12" fmla="*/ 5420991 w 10251774"/>
              <a:gd name="connsiteY12" fmla="*/ 4983131 h 5727246"/>
              <a:gd name="connsiteX13" fmla="*/ 7525562 w 10251774"/>
              <a:gd name="connsiteY13" fmla="*/ 5723359 h 5727246"/>
              <a:gd name="connsiteX14" fmla="*/ 9368877 w 10251774"/>
              <a:gd name="connsiteY14" fmla="*/ 4779930 h 5727246"/>
              <a:gd name="connsiteX0" fmla="*/ 9372421 w 10255318"/>
              <a:gd name="connsiteY0" fmla="*/ 4779930 h 5727246"/>
              <a:gd name="connsiteX1" fmla="*/ 10243277 w 10255318"/>
              <a:gd name="connsiteY1" fmla="*/ 3299473 h 5727246"/>
              <a:gd name="connsiteX2" fmla="*/ 9749792 w 10255318"/>
              <a:gd name="connsiteY2" fmla="*/ 1456159 h 5727246"/>
              <a:gd name="connsiteX3" fmla="*/ 8022592 w 10255318"/>
              <a:gd name="connsiteY3" fmla="*/ 353073 h 5727246"/>
              <a:gd name="connsiteX4" fmla="*/ 5569677 w 10255318"/>
              <a:gd name="connsiteY4" fmla="*/ 469187 h 5727246"/>
              <a:gd name="connsiteX5" fmla="*/ 3189335 w 10255318"/>
              <a:gd name="connsiteY5" fmla="*/ 33759 h 5727246"/>
              <a:gd name="connsiteX6" fmla="*/ 1418592 w 10255318"/>
              <a:gd name="connsiteY6" fmla="*/ 236959 h 5727246"/>
              <a:gd name="connsiteX7" fmla="*/ 39735 w 10255318"/>
              <a:gd name="connsiteY7" fmla="*/ 1877073 h 5727246"/>
              <a:gd name="connsiteX8" fmla="*/ 533220 w 10255318"/>
              <a:gd name="connsiteY8" fmla="*/ 3531702 h 5727246"/>
              <a:gd name="connsiteX9" fmla="*/ 2173335 w 10255318"/>
              <a:gd name="connsiteY9" fmla="*/ 4329989 h 5727246"/>
              <a:gd name="connsiteX10" fmla="*/ 2173334 w 10255318"/>
              <a:gd name="connsiteY10" fmla="*/ 5244389 h 5727246"/>
              <a:gd name="connsiteX11" fmla="*/ 3247391 w 10255318"/>
              <a:gd name="connsiteY11" fmla="*/ 5563702 h 5727246"/>
              <a:gd name="connsiteX12" fmla="*/ 5424535 w 10255318"/>
              <a:gd name="connsiteY12" fmla="*/ 4983131 h 5727246"/>
              <a:gd name="connsiteX13" fmla="*/ 7529106 w 10255318"/>
              <a:gd name="connsiteY13" fmla="*/ 5723359 h 5727246"/>
              <a:gd name="connsiteX14" fmla="*/ 9372421 w 10255318"/>
              <a:gd name="connsiteY14" fmla="*/ 4779930 h 5727246"/>
              <a:gd name="connsiteX0" fmla="*/ 9371050 w 10253947"/>
              <a:gd name="connsiteY0" fmla="*/ 4779930 h 5727246"/>
              <a:gd name="connsiteX1" fmla="*/ 10241906 w 10253947"/>
              <a:gd name="connsiteY1" fmla="*/ 3299473 h 5727246"/>
              <a:gd name="connsiteX2" fmla="*/ 9748421 w 10253947"/>
              <a:gd name="connsiteY2" fmla="*/ 1456159 h 5727246"/>
              <a:gd name="connsiteX3" fmla="*/ 8021221 w 10253947"/>
              <a:gd name="connsiteY3" fmla="*/ 353073 h 5727246"/>
              <a:gd name="connsiteX4" fmla="*/ 5568306 w 10253947"/>
              <a:gd name="connsiteY4" fmla="*/ 469187 h 5727246"/>
              <a:gd name="connsiteX5" fmla="*/ 3187964 w 10253947"/>
              <a:gd name="connsiteY5" fmla="*/ 33759 h 5727246"/>
              <a:gd name="connsiteX6" fmla="*/ 1417221 w 10253947"/>
              <a:gd name="connsiteY6" fmla="*/ 236959 h 5727246"/>
              <a:gd name="connsiteX7" fmla="*/ 38364 w 10253947"/>
              <a:gd name="connsiteY7" fmla="*/ 1877073 h 5727246"/>
              <a:gd name="connsiteX8" fmla="*/ 531849 w 10253947"/>
              <a:gd name="connsiteY8" fmla="*/ 3531702 h 5727246"/>
              <a:gd name="connsiteX9" fmla="*/ 2070364 w 10253947"/>
              <a:gd name="connsiteY9" fmla="*/ 4329989 h 5727246"/>
              <a:gd name="connsiteX10" fmla="*/ 2171963 w 10253947"/>
              <a:gd name="connsiteY10" fmla="*/ 5244389 h 5727246"/>
              <a:gd name="connsiteX11" fmla="*/ 3246020 w 10253947"/>
              <a:gd name="connsiteY11" fmla="*/ 5563702 h 5727246"/>
              <a:gd name="connsiteX12" fmla="*/ 5423164 w 10253947"/>
              <a:gd name="connsiteY12" fmla="*/ 4983131 h 5727246"/>
              <a:gd name="connsiteX13" fmla="*/ 7527735 w 10253947"/>
              <a:gd name="connsiteY13" fmla="*/ 5723359 h 5727246"/>
              <a:gd name="connsiteX14" fmla="*/ 9371050 w 10253947"/>
              <a:gd name="connsiteY14" fmla="*/ 4779930 h 5727246"/>
              <a:gd name="connsiteX0" fmla="*/ 9391809 w 10274706"/>
              <a:gd name="connsiteY0" fmla="*/ 4779930 h 5727246"/>
              <a:gd name="connsiteX1" fmla="*/ 10262665 w 10274706"/>
              <a:gd name="connsiteY1" fmla="*/ 3299473 h 5727246"/>
              <a:gd name="connsiteX2" fmla="*/ 9769180 w 10274706"/>
              <a:gd name="connsiteY2" fmla="*/ 1456159 h 5727246"/>
              <a:gd name="connsiteX3" fmla="*/ 8041980 w 10274706"/>
              <a:gd name="connsiteY3" fmla="*/ 353073 h 5727246"/>
              <a:gd name="connsiteX4" fmla="*/ 5589065 w 10274706"/>
              <a:gd name="connsiteY4" fmla="*/ 469187 h 5727246"/>
              <a:gd name="connsiteX5" fmla="*/ 3208723 w 10274706"/>
              <a:gd name="connsiteY5" fmla="*/ 33759 h 5727246"/>
              <a:gd name="connsiteX6" fmla="*/ 1437980 w 10274706"/>
              <a:gd name="connsiteY6" fmla="*/ 236959 h 5727246"/>
              <a:gd name="connsiteX7" fmla="*/ 59123 w 10274706"/>
              <a:gd name="connsiteY7" fmla="*/ 1877073 h 5727246"/>
              <a:gd name="connsiteX8" fmla="*/ 436494 w 10274706"/>
              <a:gd name="connsiteY8" fmla="*/ 3778445 h 5727246"/>
              <a:gd name="connsiteX9" fmla="*/ 2091123 w 10274706"/>
              <a:gd name="connsiteY9" fmla="*/ 4329989 h 5727246"/>
              <a:gd name="connsiteX10" fmla="*/ 2192722 w 10274706"/>
              <a:gd name="connsiteY10" fmla="*/ 5244389 h 5727246"/>
              <a:gd name="connsiteX11" fmla="*/ 3266779 w 10274706"/>
              <a:gd name="connsiteY11" fmla="*/ 5563702 h 5727246"/>
              <a:gd name="connsiteX12" fmla="*/ 5443923 w 10274706"/>
              <a:gd name="connsiteY12" fmla="*/ 4983131 h 5727246"/>
              <a:gd name="connsiteX13" fmla="*/ 7548494 w 10274706"/>
              <a:gd name="connsiteY13" fmla="*/ 5723359 h 5727246"/>
              <a:gd name="connsiteX14" fmla="*/ 9391809 w 10274706"/>
              <a:gd name="connsiteY14" fmla="*/ 4779930 h 5727246"/>
              <a:gd name="connsiteX0" fmla="*/ 9423023 w 10305920"/>
              <a:gd name="connsiteY0" fmla="*/ 4779930 h 5727246"/>
              <a:gd name="connsiteX1" fmla="*/ 10293879 w 10305920"/>
              <a:gd name="connsiteY1" fmla="*/ 3299473 h 5727246"/>
              <a:gd name="connsiteX2" fmla="*/ 9800394 w 10305920"/>
              <a:gd name="connsiteY2" fmla="*/ 1456159 h 5727246"/>
              <a:gd name="connsiteX3" fmla="*/ 8073194 w 10305920"/>
              <a:gd name="connsiteY3" fmla="*/ 353073 h 5727246"/>
              <a:gd name="connsiteX4" fmla="*/ 5620279 w 10305920"/>
              <a:gd name="connsiteY4" fmla="*/ 469187 h 5727246"/>
              <a:gd name="connsiteX5" fmla="*/ 3239937 w 10305920"/>
              <a:gd name="connsiteY5" fmla="*/ 33759 h 5727246"/>
              <a:gd name="connsiteX6" fmla="*/ 1469194 w 10305920"/>
              <a:gd name="connsiteY6" fmla="*/ 236959 h 5727246"/>
              <a:gd name="connsiteX7" fmla="*/ 90337 w 10305920"/>
              <a:gd name="connsiteY7" fmla="*/ 1877073 h 5727246"/>
              <a:gd name="connsiteX8" fmla="*/ 467708 w 10305920"/>
              <a:gd name="connsiteY8" fmla="*/ 3778445 h 5727246"/>
              <a:gd name="connsiteX9" fmla="*/ 2122337 w 10305920"/>
              <a:gd name="connsiteY9" fmla="*/ 4329989 h 5727246"/>
              <a:gd name="connsiteX10" fmla="*/ 2223936 w 10305920"/>
              <a:gd name="connsiteY10" fmla="*/ 5244389 h 5727246"/>
              <a:gd name="connsiteX11" fmla="*/ 3297993 w 10305920"/>
              <a:gd name="connsiteY11" fmla="*/ 5563702 h 5727246"/>
              <a:gd name="connsiteX12" fmla="*/ 5475137 w 10305920"/>
              <a:gd name="connsiteY12" fmla="*/ 4983131 h 5727246"/>
              <a:gd name="connsiteX13" fmla="*/ 7579708 w 10305920"/>
              <a:gd name="connsiteY13" fmla="*/ 5723359 h 5727246"/>
              <a:gd name="connsiteX14" fmla="*/ 9423023 w 10305920"/>
              <a:gd name="connsiteY14" fmla="*/ 4779930 h 5727246"/>
              <a:gd name="connsiteX0" fmla="*/ 9423023 w 10305920"/>
              <a:gd name="connsiteY0" fmla="*/ 4779930 h 5727246"/>
              <a:gd name="connsiteX1" fmla="*/ 10293879 w 10305920"/>
              <a:gd name="connsiteY1" fmla="*/ 3299473 h 5727246"/>
              <a:gd name="connsiteX2" fmla="*/ 9800394 w 10305920"/>
              <a:gd name="connsiteY2" fmla="*/ 1456159 h 5727246"/>
              <a:gd name="connsiteX3" fmla="*/ 8073194 w 10305920"/>
              <a:gd name="connsiteY3" fmla="*/ 353073 h 5727246"/>
              <a:gd name="connsiteX4" fmla="*/ 5620279 w 10305920"/>
              <a:gd name="connsiteY4" fmla="*/ 469187 h 5727246"/>
              <a:gd name="connsiteX5" fmla="*/ 3239937 w 10305920"/>
              <a:gd name="connsiteY5" fmla="*/ 33759 h 5727246"/>
              <a:gd name="connsiteX6" fmla="*/ 1469194 w 10305920"/>
              <a:gd name="connsiteY6" fmla="*/ 236959 h 5727246"/>
              <a:gd name="connsiteX7" fmla="*/ 90337 w 10305920"/>
              <a:gd name="connsiteY7" fmla="*/ 1877073 h 5727246"/>
              <a:gd name="connsiteX8" fmla="*/ 467708 w 10305920"/>
              <a:gd name="connsiteY8" fmla="*/ 3778445 h 5727246"/>
              <a:gd name="connsiteX9" fmla="*/ 2122337 w 10305920"/>
              <a:gd name="connsiteY9" fmla="*/ 4329989 h 5727246"/>
              <a:gd name="connsiteX10" fmla="*/ 2223936 w 10305920"/>
              <a:gd name="connsiteY10" fmla="*/ 5244389 h 5727246"/>
              <a:gd name="connsiteX11" fmla="*/ 3297993 w 10305920"/>
              <a:gd name="connsiteY11" fmla="*/ 5563702 h 5727246"/>
              <a:gd name="connsiteX12" fmla="*/ 5475137 w 10305920"/>
              <a:gd name="connsiteY12" fmla="*/ 4983131 h 5727246"/>
              <a:gd name="connsiteX13" fmla="*/ 6853993 w 10305920"/>
              <a:gd name="connsiteY13" fmla="*/ 5723359 h 5727246"/>
              <a:gd name="connsiteX14" fmla="*/ 9423023 w 10305920"/>
              <a:gd name="connsiteY14" fmla="*/ 4779930 h 5727246"/>
              <a:gd name="connsiteX0" fmla="*/ 9423023 w 10305920"/>
              <a:gd name="connsiteY0" fmla="*/ 4779930 h 5727793"/>
              <a:gd name="connsiteX1" fmla="*/ 10293879 w 10305920"/>
              <a:gd name="connsiteY1" fmla="*/ 3299473 h 5727793"/>
              <a:gd name="connsiteX2" fmla="*/ 9800394 w 10305920"/>
              <a:gd name="connsiteY2" fmla="*/ 1456159 h 5727793"/>
              <a:gd name="connsiteX3" fmla="*/ 8073194 w 10305920"/>
              <a:gd name="connsiteY3" fmla="*/ 353073 h 5727793"/>
              <a:gd name="connsiteX4" fmla="*/ 5620279 w 10305920"/>
              <a:gd name="connsiteY4" fmla="*/ 469187 h 5727793"/>
              <a:gd name="connsiteX5" fmla="*/ 3239937 w 10305920"/>
              <a:gd name="connsiteY5" fmla="*/ 33759 h 5727793"/>
              <a:gd name="connsiteX6" fmla="*/ 1469194 w 10305920"/>
              <a:gd name="connsiteY6" fmla="*/ 236959 h 5727793"/>
              <a:gd name="connsiteX7" fmla="*/ 90337 w 10305920"/>
              <a:gd name="connsiteY7" fmla="*/ 1877073 h 5727793"/>
              <a:gd name="connsiteX8" fmla="*/ 467708 w 10305920"/>
              <a:gd name="connsiteY8" fmla="*/ 3778445 h 5727793"/>
              <a:gd name="connsiteX9" fmla="*/ 2122337 w 10305920"/>
              <a:gd name="connsiteY9" fmla="*/ 4329989 h 5727793"/>
              <a:gd name="connsiteX10" fmla="*/ 2223936 w 10305920"/>
              <a:gd name="connsiteY10" fmla="*/ 5244389 h 5727793"/>
              <a:gd name="connsiteX11" fmla="*/ 3297993 w 10305920"/>
              <a:gd name="connsiteY11" fmla="*/ 5563702 h 5727793"/>
              <a:gd name="connsiteX12" fmla="*/ 4821994 w 10305920"/>
              <a:gd name="connsiteY12" fmla="*/ 5084731 h 5727793"/>
              <a:gd name="connsiteX13" fmla="*/ 6853993 w 10305920"/>
              <a:gd name="connsiteY13" fmla="*/ 5723359 h 5727793"/>
              <a:gd name="connsiteX14" fmla="*/ 9423023 w 10305920"/>
              <a:gd name="connsiteY14" fmla="*/ 4779930 h 5727793"/>
              <a:gd name="connsiteX0" fmla="*/ 9388398 w 10271295"/>
              <a:gd name="connsiteY0" fmla="*/ 4779930 h 5727793"/>
              <a:gd name="connsiteX1" fmla="*/ 10259254 w 10271295"/>
              <a:gd name="connsiteY1" fmla="*/ 3299473 h 5727793"/>
              <a:gd name="connsiteX2" fmla="*/ 9765769 w 10271295"/>
              <a:gd name="connsiteY2" fmla="*/ 1456159 h 5727793"/>
              <a:gd name="connsiteX3" fmla="*/ 8038569 w 10271295"/>
              <a:gd name="connsiteY3" fmla="*/ 353073 h 5727793"/>
              <a:gd name="connsiteX4" fmla="*/ 5585654 w 10271295"/>
              <a:gd name="connsiteY4" fmla="*/ 469187 h 5727793"/>
              <a:gd name="connsiteX5" fmla="*/ 3205312 w 10271295"/>
              <a:gd name="connsiteY5" fmla="*/ 33759 h 5727793"/>
              <a:gd name="connsiteX6" fmla="*/ 1434569 w 10271295"/>
              <a:gd name="connsiteY6" fmla="*/ 236959 h 5727793"/>
              <a:gd name="connsiteX7" fmla="*/ 55712 w 10271295"/>
              <a:gd name="connsiteY7" fmla="*/ 1877073 h 5727793"/>
              <a:gd name="connsiteX8" fmla="*/ 433083 w 10271295"/>
              <a:gd name="connsiteY8" fmla="*/ 3778445 h 5727793"/>
              <a:gd name="connsiteX9" fmla="*/ 1928055 w 10271295"/>
              <a:gd name="connsiteY9" fmla="*/ 4228389 h 5727793"/>
              <a:gd name="connsiteX10" fmla="*/ 2189311 w 10271295"/>
              <a:gd name="connsiteY10" fmla="*/ 5244389 h 5727793"/>
              <a:gd name="connsiteX11" fmla="*/ 3263368 w 10271295"/>
              <a:gd name="connsiteY11" fmla="*/ 5563702 h 5727793"/>
              <a:gd name="connsiteX12" fmla="*/ 4787369 w 10271295"/>
              <a:gd name="connsiteY12" fmla="*/ 5084731 h 5727793"/>
              <a:gd name="connsiteX13" fmla="*/ 6819368 w 10271295"/>
              <a:gd name="connsiteY13" fmla="*/ 5723359 h 5727793"/>
              <a:gd name="connsiteX14" fmla="*/ 9388398 w 10271295"/>
              <a:gd name="connsiteY14" fmla="*/ 4779930 h 5727793"/>
              <a:gd name="connsiteX0" fmla="*/ 9381507 w 10264404"/>
              <a:gd name="connsiteY0" fmla="*/ 4869557 h 5817420"/>
              <a:gd name="connsiteX1" fmla="*/ 10252363 w 10264404"/>
              <a:gd name="connsiteY1" fmla="*/ 3389100 h 5817420"/>
              <a:gd name="connsiteX2" fmla="*/ 9758878 w 10264404"/>
              <a:gd name="connsiteY2" fmla="*/ 1545786 h 5817420"/>
              <a:gd name="connsiteX3" fmla="*/ 8031678 w 10264404"/>
              <a:gd name="connsiteY3" fmla="*/ 442700 h 5817420"/>
              <a:gd name="connsiteX4" fmla="*/ 5578763 w 10264404"/>
              <a:gd name="connsiteY4" fmla="*/ 558814 h 5817420"/>
              <a:gd name="connsiteX5" fmla="*/ 3198421 w 10264404"/>
              <a:gd name="connsiteY5" fmla="*/ 123386 h 5817420"/>
              <a:gd name="connsiteX6" fmla="*/ 1326078 w 10264404"/>
              <a:gd name="connsiteY6" fmla="*/ 166929 h 5817420"/>
              <a:gd name="connsiteX7" fmla="*/ 48821 w 10264404"/>
              <a:gd name="connsiteY7" fmla="*/ 1966700 h 5817420"/>
              <a:gd name="connsiteX8" fmla="*/ 426192 w 10264404"/>
              <a:gd name="connsiteY8" fmla="*/ 3868072 h 5817420"/>
              <a:gd name="connsiteX9" fmla="*/ 1921164 w 10264404"/>
              <a:gd name="connsiteY9" fmla="*/ 4318016 h 5817420"/>
              <a:gd name="connsiteX10" fmla="*/ 2182420 w 10264404"/>
              <a:gd name="connsiteY10" fmla="*/ 5334016 h 5817420"/>
              <a:gd name="connsiteX11" fmla="*/ 3256477 w 10264404"/>
              <a:gd name="connsiteY11" fmla="*/ 5653329 h 5817420"/>
              <a:gd name="connsiteX12" fmla="*/ 4780478 w 10264404"/>
              <a:gd name="connsiteY12" fmla="*/ 5174358 h 5817420"/>
              <a:gd name="connsiteX13" fmla="*/ 6812477 w 10264404"/>
              <a:gd name="connsiteY13" fmla="*/ 5812986 h 5817420"/>
              <a:gd name="connsiteX14" fmla="*/ 9381507 w 10264404"/>
              <a:gd name="connsiteY14" fmla="*/ 4869557 h 5817420"/>
              <a:gd name="connsiteX0" fmla="*/ 9381507 w 10264404"/>
              <a:gd name="connsiteY0" fmla="*/ 4921491 h 5869354"/>
              <a:gd name="connsiteX1" fmla="*/ 10252363 w 10264404"/>
              <a:gd name="connsiteY1" fmla="*/ 3441034 h 5869354"/>
              <a:gd name="connsiteX2" fmla="*/ 9758878 w 10264404"/>
              <a:gd name="connsiteY2" fmla="*/ 1597720 h 5869354"/>
              <a:gd name="connsiteX3" fmla="*/ 8031678 w 10264404"/>
              <a:gd name="connsiteY3" fmla="*/ 494634 h 5869354"/>
              <a:gd name="connsiteX4" fmla="*/ 5578763 w 10264404"/>
              <a:gd name="connsiteY4" fmla="*/ 610748 h 5869354"/>
              <a:gd name="connsiteX5" fmla="*/ 3256478 w 10264404"/>
              <a:gd name="connsiteY5" fmla="*/ 73720 h 5869354"/>
              <a:gd name="connsiteX6" fmla="*/ 1326078 w 10264404"/>
              <a:gd name="connsiteY6" fmla="*/ 218863 h 5869354"/>
              <a:gd name="connsiteX7" fmla="*/ 48821 w 10264404"/>
              <a:gd name="connsiteY7" fmla="*/ 2018634 h 5869354"/>
              <a:gd name="connsiteX8" fmla="*/ 426192 w 10264404"/>
              <a:gd name="connsiteY8" fmla="*/ 3920006 h 5869354"/>
              <a:gd name="connsiteX9" fmla="*/ 1921164 w 10264404"/>
              <a:gd name="connsiteY9" fmla="*/ 4369950 h 5869354"/>
              <a:gd name="connsiteX10" fmla="*/ 2182420 w 10264404"/>
              <a:gd name="connsiteY10" fmla="*/ 5385950 h 5869354"/>
              <a:gd name="connsiteX11" fmla="*/ 3256477 w 10264404"/>
              <a:gd name="connsiteY11" fmla="*/ 5705263 h 5869354"/>
              <a:gd name="connsiteX12" fmla="*/ 4780478 w 10264404"/>
              <a:gd name="connsiteY12" fmla="*/ 5226292 h 5869354"/>
              <a:gd name="connsiteX13" fmla="*/ 6812477 w 10264404"/>
              <a:gd name="connsiteY13" fmla="*/ 5864920 h 5869354"/>
              <a:gd name="connsiteX14" fmla="*/ 9381507 w 10264404"/>
              <a:gd name="connsiteY14" fmla="*/ 4921491 h 5869354"/>
              <a:gd name="connsiteX0" fmla="*/ 9381507 w 10264404"/>
              <a:gd name="connsiteY0" fmla="*/ 4921491 h 5869354"/>
              <a:gd name="connsiteX1" fmla="*/ 10252363 w 10264404"/>
              <a:gd name="connsiteY1" fmla="*/ 3441034 h 5869354"/>
              <a:gd name="connsiteX2" fmla="*/ 9758878 w 10264404"/>
              <a:gd name="connsiteY2" fmla="*/ 1597720 h 5869354"/>
              <a:gd name="connsiteX3" fmla="*/ 8031678 w 10264404"/>
              <a:gd name="connsiteY3" fmla="*/ 494634 h 5869354"/>
              <a:gd name="connsiteX4" fmla="*/ 5578763 w 10264404"/>
              <a:gd name="connsiteY4" fmla="*/ 610748 h 5869354"/>
              <a:gd name="connsiteX5" fmla="*/ 3256478 w 10264404"/>
              <a:gd name="connsiteY5" fmla="*/ 73720 h 5869354"/>
              <a:gd name="connsiteX6" fmla="*/ 1326078 w 10264404"/>
              <a:gd name="connsiteY6" fmla="*/ 218863 h 5869354"/>
              <a:gd name="connsiteX7" fmla="*/ 48821 w 10264404"/>
              <a:gd name="connsiteY7" fmla="*/ 2018634 h 5869354"/>
              <a:gd name="connsiteX8" fmla="*/ 426192 w 10264404"/>
              <a:gd name="connsiteY8" fmla="*/ 3920006 h 5869354"/>
              <a:gd name="connsiteX9" fmla="*/ 1921164 w 10264404"/>
              <a:gd name="connsiteY9" fmla="*/ 4369950 h 5869354"/>
              <a:gd name="connsiteX10" fmla="*/ 2182420 w 10264404"/>
              <a:gd name="connsiteY10" fmla="*/ 5385950 h 5869354"/>
              <a:gd name="connsiteX11" fmla="*/ 3256477 w 10264404"/>
              <a:gd name="connsiteY11" fmla="*/ 5705263 h 5869354"/>
              <a:gd name="connsiteX12" fmla="*/ 4780478 w 10264404"/>
              <a:gd name="connsiteY12" fmla="*/ 5226292 h 5869354"/>
              <a:gd name="connsiteX13" fmla="*/ 6812477 w 10264404"/>
              <a:gd name="connsiteY13" fmla="*/ 5864920 h 5869354"/>
              <a:gd name="connsiteX14" fmla="*/ 9381507 w 10264404"/>
              <a:gd name="connsiteY14" fmla="*/ 4921491 h 5869354"/>
              <a:gd name="connsiteX0" fmla="*/ 9381507 w 10264404"/>
              <a:gd name="connsiteY0" fmla="*/ 4932973 h 5880836"/>
              <a:gd name="connsiteX1" fmla="*/ 10252363 w 10264404"/>
              <a:gd name="connsiteY1" fmla="*/ 3452516 h 5880836"/>
              <a:gd name="connsiteX2" fmla="*/ 9758878 w 10264404"/>
              <a:gd name="connsiteY2" fmla="*/ 1609202 h 5880836"/>
              <a:gd name="connsiteX3" fmla="*/ 8031678 w 10264404"/>
              <a:gd name="connsiteY3" fmla="*/ 506116 h 5880836"/>
              <a:gd name="connsiteX4" fmla="*/ 5578763 w 10264404"/>
              <a:gd name="connsiteY4" fmla="*/ 622230 h 5880836"/>
              <a:gd name="connsiteX5" fmla="*/ 3256478 w 10264404"/>
              <a:gd name="connsiteY5" fmla="*/ 85202 h 5880836"/>
              <a:gd name="connsiteX6" fmla="*/ 1326078 w 10264404"/>
              <a:gd name="connsiteY6" fmla="*/ 230345 h 5880836"/>
              <a:gd name="connsiteX7" fmla="*/ 48821 w 10264404"/>
              <a:gd name="connsiteY7" fmla="*/ 2030116 h 5880836"/>
              <a:gd name="connsiteX8" fmla="*/ 426192 w 10264404"/>
              <a:gd name="connsiteY8" fmla="*/ 3931488 h 5880836"/>
              <a:gd name="connsiteX9" fmla="*/ 1921164 w 10264404"/>
              <a:gd name="connsiteY9" fmla="*/ 4381432 h 5880836"/>
              <a:gd name="connsiteX10" fmla="*/ 2182420 w 10264404"/>
              <a:gd name="connsiteY10" fmla="*/ 5397432 h 5880836"/>
              <a:gd name="connsiteX11" fmla="*/ 3256477 w 10264404"/>
              <a:gd name="connsiteY11" fmla="*/ 5716745 h 5880836"/>
              <a:gd name="connsiteX12" fmla="*/ 4780478 w 10264404"/>
              <a:gd name="connsiteY12" fmla="*/ 5237774 h 5880836"/>
              <a:gd name="connsiteX13" fmla="*/ 6812477 w 10264404"/>
              <a:gd name="connsiteY13" fmla="*/ 5876402 h 5880836"/>
              <a:gd name="connsiteX14" fmla="*/ 9381507 w 10264404"/>
              <a:gd name="connsiteY14" fmla="*/ 4932973 h 5880836"/>
              <a:gd name="connsiteX0" fmla="*/ 9381507 w 10264000"/>
              <a:gd name="connsiteY0" fmla="*/ 4932973 h 5880836"/>
              <a:gd name="connsiteX1" fmla="*/ 10252363 w 10264000"/>
              <a:gd name="connsiteY1" fmla="*/ 3452516 h 5880836"/>
              <a:gd name="connsiteX2" fmla="*/ 9758878 w 10264000"/>
              <a:gd name="connsiteY2" fmla="*/ 1609202 h 5880836"/>
              <a:gd name="connsiteX3" fmla="*/ 8089736 w 10264000"/>
              <a:gd name="connsiteY3" fmla="*/ 622230 h 5880836"/>
              <a:gd name="connsiteX4" fmla="*/ 5578763 w 10264000"/>
              <a:gd name="connsiteY4" fmla="*/ 622230 h 5880836"/>
              <a:gd name="connsiteX5" fmla="*/ 3256478 w 10264000"/>
              <a:gd name="connsiteY5" fmla="*/ 85202 h 5880836"/>
              <a:gd name="connsiteX6" fmla="*/ 1326078 w 10264000"/>
              <a:gd name="connsiteY6" fmla="*/ 230345 h 5880836"/>
              <a:gd name="connsiteX7" fmla="*/ 48821 w 10264000"/>
              <a:gd name="connsiteY7" fmla="*/ 2030116 h 5880836"/>
              <a:gd name="connsiteX8" fmla="*/ 426192 w 10264000"/>
              <a:gd name="connsiteY8" fmla="*/ 3931488 h 5880836"/>
              <a:gd name="connsiteX9" fmla="*/ 1921164 w 10264000"/>
              <a:gd name="connsiteY9" fmla="*/ 4381432 h 5880836"/>
              <a:gd name="connsiteX10" fmla="*/ 2182420 w 10264000"/>
              <a:gd name="connsiteY10" fmla="*/ 5397432 h 5880836"/>
              <a:gd name="connsiteX11" fmla="*/ 3256477 w 10264000"/>
              <a:gd name="connsiteY11" fmla="*/ 5716745 h 5880836"/>
              <a:gd name="connsiteX12" fmla="*/ 4780478 w 10264000"/>
              <a:gd name="connsiteY12" fmla="*/ 5237774 h 5880836"/>
              <a:gd name="connsiteX13" fmla="*/ 6812477 w 10264000"/>
              <a:gd name="connsiteY13" fmla="*/ 5876402 h 5880836"/>
              <a:gd name="connsiteX14" fmla="*/ 9381507 w 10264000"/>
              <a:gd name="connsiteY14" fmla="*/ 4932973 h 5880836"/>
              <a:gd name="connsiteX0" fmla="*/ 9381507 w 10274492"/>
              <a:gd name="connsiteY0" fmla="*/ 4932973 h 5880836"/>
              <a:gd name="connsiteX1" fmla="*/ 10252363 w 10274492"/>
              <a:gd name="connsiteY1" fmla="*/ 3452516 h 5880836"/>
              <a:gd name="connsiteX2" fmla="*/ 9845964 w 10274492"/>
              <a:gd name="connsiteY2" fmla="*/ 1536631 h 5880836"/>
              <a:gd name="connsiteX3" fmla="*/ 8089736 w 10274492"/>
              <a:gd name="connsiteY3" fmla="*/ 622230 h 5880836"/>
              <a:gd name="connsiteX4" fmla="*/ 5578763 w 10274492"/>
              <a:gd name="connsiteY4" fmla="*/ 622230 h 5880836"/>
              <a:gd name="connsiteX5" fmla="*/ 3256478 w 10274492"/>
              <a:gd name="connsiteY5" fmla="*/ 85202 h 5880836"/>
              <a:gd name="connsiteX6" fmla="*/ 1326078 w 10274492"/>
              <a:gd name="connsiteY6" fmla="*/ 230345 h 5880836"/>
              <a:gd name="connsiteX7" fmla="*/ 48821 w 10274492"/>
              <a:gd name="connsiteY7" fmla="*/ 2030116 h 5880836"/>
              <a:gd name="connsiteX8" fmla="*/ 426192 w 10274492"/>
              <a:gd name="connsiteY8" fmla="*/ 3931488 h 5880836"/>
              <a:gd name="connsiteX9" fmla="*/ 1921164 w 10274492"/>
              <a:gd name="connsiteY9" fmla="*/ 4381432 h 5880836"/>
              <a:gd name="connsiteX10" fmla="*/ 2182420 w 10274492"/>
              <a:gd name="connsiteY10" fmla="*/ 5397432 h 5880836"/>
              <a:gd name="connsiteX11" fmla="*/ 3256477 w 10274492"/>
              <a:gd name="connsiteY11" fmla="*/ 5716745 h 5880836"/>
              <a:gd name="connsiteX12" fmla="*/ 4780478 w 10274492"/>
              <a:gd name="connsiteY12" fmla="*/ 5237774 h 5880836"/>
              <a:gd name="connsiteX13" fmla="*/ 6812477 w 10274492"/>
              <a:gd name="connsiteY13" fmla="*/ 5876402 h 5880836"/>
              <a:gd name="connsiteX14" fmla="*/ 9381507 w 10274492"/>
              <a:gd name="connsiteY14" fmla="*/ 4932973 h 5880836"/>
              <a:gd name="connsiteX0" fmla="*/ 9409984 w 10302969"/>
              <a:gd name="connsiteY0" fmla="*/ 4932973 h 5880836"/>
              <a:gd name="connsiteX1" fmla="*/ 10280840 w 10302969"/>
              <a:gd name="connsiteY1" fmla="*/ 3452516 h 5880836"/>
              <a:gd name="connsiteX2" fmla="*/ 9874441 w 10302969"/>
              <a:gd name="connsiteY2" fmla="*/ 1536631 h 5880836"/>
              <a:gd name="connsiteX3" fmla="*/ 8118213 w 10302969"/>
              <a:gd name="connsiteY3" fmla="*/ 622230 h 5880836"/>
              <a:gd name="connsiteX4" fmla="*/ 5607240 w 10302969"/>
              <a:gd name="connsiteY4" fmla="*/ 622230 h 5880836"/>
              <a:gd name="connsiteX5" fmla="*/ 3284955 w 10302969"/>
              <a:gd name="connsiteY5" fmla="*/ 85202 h 5880836"/>
              <a:gd name="connsiteX6" fmla="*/ 1354555 w 10302969"/>
              <a:gd name="connsiteY6" fmla="*/ 230345 h 5880836"/>
              <a:gd name="connsiteX7" fmla="*/ 77298 w 10302969"/>
              <a:gd name="connsiteY7" fmla="*/ 2030116 h 5880836"/>
              <a:gd name="connsiteX8" fmla="*/ 338555 w 10302969"/>
              <a:gd name="connsiteY8" fmla="*/ 3815374 h 5880836"/>
              <a:gd name="connsiteX9" fmla="*/ 1949641 w 10302969"/>
              <a:gd name="connsiteY9" fmla="*/ 4381432 h 5880836"/>
              <a:gd name="connsiteX10" fmla="*/ 2210897 w 10302969"/>
              <a:gd name="connsiteY10" fmla="*/ 5397432 h 5880836"/>
              <a:gd name="connsiteX11" fmla="*/ 3284954 w 10302969"/>
              <a:gd name="connsiteY11" fmla="*/ 5716745 h 5880836"/>
              <a:gd name="connsiteX12" fmla="*/ 4808955 w 10302969"/>
              <a:gd name="connsiteY12" fmla="*/ 5237774 h 5880836"/>
              <a:gd name="connsiteX13" fmla="*/ 6840954 w 10302969"/>
              <a:gd name="connsiteY13" fmla="*/ 5876402 h 5880836"/>
              <a:gd name="connsiteX14" fmla="*/ 9409984 w 10302969"/>
              <a:gd name="connsiteY14" fmla="*/ 4932973 h 5880836"/>
              <a:gd name="connsiteX0" fmla="*/ 9405702 w 10298687"/>
              <a:gd name="connsiteY0" fmla="*/ 5035095 h 5982958"/>
              <a:gd name="connsiteX1" fmla="*/ 10276558 w 10298687"/>
              <a:gd name="connsiteY1" fmla="*/ 3554638 h 5982958"/>
              <a:gd name="connsiteX2" fmla="*/ 9870159 w 10298687"/>
              <a:gd name="connsiteY2" fmla="*/ 1638753 h 5982958"/>
              <a:gd name="connsiteX3" fmla="*/ 8113931 w 10298687"/>
              <a:gd name="connsiteY3" fmla="*/ 724352 h 5982958"/>
              <a:gd name="connsiteX4" fmla="*/ 5602958 w 10298687"/>
              <a:gd name="connsiteY4" fmla="*/ 724352 h 5982958"/>
              <a:gd name="connsiteX5" fmla="*/ 3280673 w 10298687"/>
              <a:gd name="connsiteY5" fmla="*/ 187324 h 5982958"/>
              <a:gd name="connsiteX6" fmla="*/ 1292216 w 10298687"/>
              <a:gd name="connsiteY6" fmla="*/ 158296 h 5982958"/>
              <a:gd name="connsiteX7" fmla="*/ 73016 w 10298687"/>
              <a:gd name="connsiteY7" fmla="*/ 2132238 h 5982958"/>
              <a:gd name="connsiteX8" fmla="*/ 334273 w 10298687"/>
              <a:gd name="connsiteY8" fmla="*/ 3917496 h 5982958"/>
              <a:gd name="connsiteX9" fmla="*/ 1945359 w 10298687"/>
              <a:gd name="connsiteY9" fmla="*/ 4483554 h 5982958"/>
              <a:gd name="connsiteX10" fmla="*/ 2206615 w 10298687"/>
              <a:gd name="connsiteY10" fmla="*/ 5499554 h 5982958"/>
              <a:gd name="connsiteX11" fmla="*/ 3280672 w 10298687"/>
              <a:gd name="connsiteY11" fmla="*/ 5818867 h 5982958"/>
              <a:gd name="connsiteX12" fmla="*/ 4804673 w 10298687"/>
              <a:gd name="connsiteY12" fmla="*/ 5339896 h 5982958"/>
              <a:gd name="connsiteX13" fmla="*/ 6836672 w 10298687"/>
              <a:gd name="connsiteY13" fmla="*/ 5978524 h 5982958"/>
              <a:gd name="connsiteX14" fmla="*/ 9405702 w 10298687"/>
              <a:gd name="connsiteY14" fmla="*/ 5035095 h 5982958"/>
              <a:gd name="connsiteX0" fmla="*/ 9405702 w 10298687"/>
              <a:gd name="connsiteY0" fmla="*/ 5093186 h 6041049"/>
              <a:gd name="connsiteX1" fmla="*/ 10276558 w 10298687"/>
              <a:gd name="connsiteY1" fmla="*/ 3612729 h 6041049"/>
              <a:gd name="connsiteX2" fmla="*/ 9870159 w 10298687"/>
              <a:gd name="connsiteY2" fmla="*/ 1696844 h 6041049"/>
              <a:gd name="connsiteX3" fmla="*/ 8113931 w 10298687"/>
              <a:gd name="connsiteY3" fmla="*/ 782443 h 6041049"/>
              <a:gd name="connsiteX4" fmla="*/ 5602958 w 10298687"/>
              <a:gd name="connsiteY4" fmla="*/ 782443 h 6041049"/>
              <a:gd name="connsiteX5" fmla="*/ 3512902 w 10298687"/>
              <a:gd name="connsiteY5" fmla="*/ 114787 h 6041049"/>
              <a:gd name="connsiteX6" fmla="*/ 1292216 w 10298687"/>
              <a:gd name="connsiteY6" fmla="*/ 216387 h 6041049"/>
              <a:gd name="connsiteX7" fmla="*/ 73016 w 10298687"/>
              <a:gd name="connsiteY7" fmla="*/ 2190329 h 6041049"/>
              <a:gd name="connsiteX8" fmla="*/ 334273 w 10298687"/>
              <a:gd name="connsiteY8" fmla="*/ 3975587 h 6041049"/>
              <a:gd name="connsiteX9" fmla="*/ 1945359 w 10298687"/>
              <a:gd name="connsiteY9" fmla="*/ 4541645 h 6041049"/>
              <a:gd name="connsiteX10" fmla="*/ 2206615 w 10298687"/>
              <a:gd name="connsiteY10" fmla="*/ 5557645 h 6041049"/>
              <a:gd name="connsiteX11" fmla="*/ 3280672 w 10298687"/>
              <a:gd name="connsiteY11" fmla="*/ 5876958 h 6041049"/>
              <a:gd name="connsiteX12" fmla="*/ 4804673 w 10298687"/>
              <a:gd name="connsiteY12" fmla="*/ 5397987 h 6041049"/>
              <a:gd name="connsiteX13" fmla="*/ 6836672 w 10298687"/>
              <a:gd name="connsiteY13" fmla="*/ 6036615 h 6041049"/>
              <a:gd name="connsiteX14" fmla="*/ 9405702 w 10298687"/>
              <a:gd name="connsiteY14" fmla="*/ 5093186 h 6041049"/>
              <a:gd name="connsiteX0" fmla="*/ 9405702 w 10298687"/>
              <a:gd name="connsiteY0" fmla="*/ 5093186 h 6041049"/>
              <a:gd name="connsiteX1" fmla="*/ 10276558 w 10298687"/>
              <a:gd name="connsiteY1" fmla="*/ 3612729 h 6041049"/>
              <a:gd name="connsiteX2" fmla="*/ 9870159 w 10298687"/>
              <a:gd name="connsiteY2" fmla="*/ 1696844 h 6041049"/>
              <a:gd name="connsiteX3" fmla="*/ 8113931 w 10298687"/>
              <a:gd name="connsiteY3" fmla="*/ 651814 h 6041049"/>
              <a:gd name="connsiteX4" fmla="*/ 5602958 w 10298687"/>
              <a:gd name="connsiteY4" fmla="*/ 782443 h 6041049"/>
              <a:gd name="connsiteX5" fmla="*/ 3512902 w 10298687"/>
              <a:gd name="connsiteY5" fmla="*/ 114787 h 6041049"/>
              <a:gd name="connsiteX6" fmla="*/ 1292216 w 10298687"/>
              <a:gd name="connsiteY6" fmla="*/ 216387 h 6041049"/>
              <a:gd name="connsiteX7" fmla="*/ 73016 w 10298687"/>
              <a:gd name="connsiteY7" fmla="*/ 2190329 h 6041049"/>
              <a:gd name="connsiteX8" fmla="*/ 334273 w 10298687"/>
              <a:gd name="connsiteY8" fmla="*/ 3975587 h 6041049"/>
              <a:gd name="connsiteX9" fmla="*/ 1945359 w 10298687"/>
              <a:gd name="connsiteY9" fmla="*/ 4541645 h 6041049"/>
              <a:gd name="connsiteX10" fmla="*/ 2206615 w 10298687"/>
              <a:gd name="connsiteY10" fmla="*/ 5557645 h 6041049"/>
              <a:gd name="connsiteX11" fmla="*/ 3280672 w 10298687"/>
              <a:gd name="connsiteY11" fmla="*/ 5876958 h 6041049"/>
              <a:gd name="connsiteX12" fmla="*/ 4804673 w 10298687"/>
              <a:gd name="connsiteY12" fmla="*/ 5397987 h 6041049"/>
              <a:gd name="connsiteX13" fmla="*/ 6836672 w 10298687"/>
              <a:gd name="connsiteY13" fmla="*/ 6036615 h 6041049"/>
              <a:gd name="connsiteX14" fmla="*/ 9405702 w 10298687"/>
              <a:gd name="connsiteY14" fmla="*/ 5093186 h 6041049"/>
              <a:gd name="connsiteX0" fmla="*/ 9405702 w 10298687"/>
              <a:gd name="connsiteY0" fmla="*/ 5094044 h 6041907"/>
              <a:gd name="connsiteX1" fmla="*/ 10276558 w 10298687"/>
              <a:gd name="connsiteY1" fmla="*/ 3613587 h 6041907"/>
              <a:gd name="connsiteX2" fmla="*/ 9870159 w 10298687"/>
              <a:gd name="connsiteY2" fmla="*/ 1697702 h 6041907"/>
              <a:gd name="connsiteX3" fmla="*/ 8113931 w 10298687"/>
              <a:gd name="connsiteY3" fmla="*/ 652672 h 6041907"/>
              <a:gd name="connsiteX4" fmla="*/ 5922272 w 10298687"/>
              <a:gd name="connsiteY4" fmla="*/ 797815 h 6041907"/>
              <a:gd name="connsiteX5" fmla="*/ 3512902 w 10298687"/>
              <a:gd name="connsiteY5" fmla="*/ 115645 h 6041907"/>
              <a:gd name="connsiteX6" fmla="*/ 1292216 w 10298687"/>
              <a:gd name="connsiteY6" fmla="*/ 217245 h 6041907"/>
              <a:gd name="connsiteX7" fmla="*/ 73016 w 10298687"/>
              <a:gd name="connsiteY7" fmla="*/ 2191187 h 6041907"/>
              <a:gd name="connsiteX8" fmla="*/ 334273 w 10298687"/>
              <a:gd name="connsiteY8" fmla="*/ 3976445 h 6041907"/>
              <a:gd name="connsiteX9" fmla="*/ 1945359 w 10298687"/>
              <a:gd name="connsiteY9" fmla="*/ 4542503 h 6041907"/>
              <a:gd name="connsiteX10" fmla="*/ 2206615 w 10298687"/>
              <a:gd name="connsiteY10" fmla="*/ 5558503 h 6041907"/>
              <a:gd name="connsiteX11" fmla="*/ 3280672 w 10298687"/>
              <a:gd name="connsiteY11" fmla="*/ 5877816 h 6041907"/>
              <a:gd name="connsiteX12" fmla="*/ 4804673 w 10298687"/>
              <a:gd name="connsiteY12" fmla="*/ 5398845 h 6041907"/>
              <a:gd name="connsiteX13" fmla="*/ 6836672 w 10298687"/>
              <a:gd name="connsiteY13" fmla="*/ 6037473 h 6041907"/>
              <a:gd name="connsiteX14" fmla="*/ 9405702 w 10298687"/>
              <a:gd name="connsiteY14" fmla="*/ 5094044 h 6041907"/>
              <a:gd name="connsiteX0" fmla="*/ 9405702 w 10298687"/>
              <a:gd name="connsiteY0" fmla="*/ 5127039 h 6074902"/>
              <a:gd name="connsiteX1" fmla="*/ 10276558 w 10298687"/>
              <a:gd name="connsiteY1" fmla="*/ 3646582 h 6074902"/>
              <a:gd name="connsiteX2" fmla="*/ 9870159 w 10298687"/>
              <a:gd name="connsiteY2" fmla="*/ 1730697 h 6074902"/>
              <a:gd name="connsiteX3" fmla="*/ 8113931 w 10298687"/>
              <a:gd name="connsiteY3" fmla="*/ 685667 h 6074902"/>
              <a:gd name="connsiteX4" fmla="*/ 5922272 w 10298687"/>
              <a:gd name="connsiteY4" fmla="*/ 830810 h 6074902"/>
              <a:gd name="connsiteX5" fmla="*/ 3324216 w 10298687"/>
              <a:gd name="connsiteY5" fmla="*/ 90583 h 6074902"/>
              <a:gd name="connsiteX6" fmla="*/ 1292216 w 10298687"/>
              <a:gd name="connsiteY6" fmla="*/ 250240 h 6074902"/>
              <a:gd name="connsiteX7" fmla="*/ 73016 w 10298687"/>
              <a:gd name="connsiteY7" fmla="*/ 2224182 h 6074902"/>
              <a:gd name="connsiteX8" fmla="*/ 334273 w 10298687"/>
              <a:gd name="connsiteY8" fmla="*/ 4009440 h 6074902"/>
              <a:gd name="connsiteX9" fmla="*/ 1945359 w 10298687"/>
              <a:gd name="connsiteY9" fmla="*/ 4575498 h 6074902"/>
              <a:gd name="connsiteX10" fmla="*/ 2206615 w 10298687"/>
              <a:gd name="connsiteY10" fmla="*/ 5591498 h 6074902"/>
              <a:gd name="connsiteX11" fmla="*/ 3280672 w 10298687"/>
              <a:gd name="connsiteY11" fmla="*/ 5910811 h 6074902"/>
              <a:gd name="connsiteX12" fmla="*/ 4804673 w 10298687"/>
              <a:gd name="connsiteY12" fmla="*/ 5431840 h 6074902"/>
              <a:gd name="connsiteX13" fmla="*/ 6836672 w 10298687"/>
              <a:gd name="connsiteY13" fmla="*/ 6070468 h 6074902"/>
              <a:gd name="connsiteX14" fmla="*/ 9405702 w 10298687"/>
              <a:gd name="connsiteY14" fmla="*/ 5127039 h 6074902"/>
              <a:gd name="connsiteX0" fmla="*/ 9405702 w 10294714"/>
              <a:gd name="connsiteY0" fmla="*/ 5127039 h 6074902"/>
              <a:gd name="connsiteX1" fmla="*/ 10276558 w 10294714"/>
              <a:gd name="connsiteY1" fmla="*/ 3646582 h 6074902"/>
              <a:gd name="connsiteX2" fmla="*/ 9870159 w 10294714"/>
              <a:gd name="connsiteY2" fmla="*/ 1730697 h 6074902"/>
              <a:gd name="connsiteX3" fmla="*/ 8433245 w 10294714"/>
              <a:gd name="connsiteY3" fmla="*/ 569553 h 6074902"/>
              <a:gd name="connsiteX4" fmla="*/ 5922272 w 10294714"/>
              <a:gd name="connsiteY4" fmla="*/ 830810 h 6074902"/>
              <a:gd name="connsiteX5" fmla="*/ 3324216 w 10294714"/>
              <a:gd name="connsiteY5" fmla="*/ 90583 h 6074902"/>
              <a:gd name="connsiteX6" fmla="*/ 1292216 w 10294714"/>
              <a:gd name="connsiteY6" fmla="*/ 250240 h 6074902"/>
              <a:gd name="connsiteX7" fmla="*/ 73016 w 10294714"/>
              <a:gd name="connsiteY7" fmla="*/ 2224182 h 6074902"/>
              <a:gd name="connsiteX8" fmla="*/ 334273 w 10294714"/>
              <a:gd name="connsiteY8" fmla="*/ 4009440 h 6074902"/>
              <a:gd name="connsiteX9" fmla="*/ 1945359 w 10294714"/>
              <a:gd name="connsiteY9" fmla="*/ 4575498 h 6074902"/>
              <a:gd name="connsiteX10" fmla="*/ 2206615 w 10294714"/>
              <a:gd name="connsiteY10" fmla="*/ 5591498 h 6074902"/>
              <a:gd name="connsiteX11" fmla="*/ 3280672 w 10294714"/>
              <a:gd name="connsiteY11" fmla="*/ 5910811 h 6074902"/>
              <a:gd name="connsiteX12" fmla="*/ 4804673 w 10294714"/>
              <a:gd name="connsiteY12" fmla="*/ 5431840 h 6074902"/>
              <a:gd name="connsiteX13" fmla="*/ 6836672 w 10294714"/>
              <a:gd name="connsiteY13" fmla="*/ 6070468 h 6074902"/>
              <a:gd name="connsiteX14" fmla="*/ 9405702 w 10294714"/>
              <a:gd name="connsiteY14" fmla="*/ 5127039 h 6074902"/>
              <a:gd name="connsiteX0" fmla="*/ 9405702 w 10294714"/>
              <a:gd name="connsiteY0" fmla="*/ 5127039 h 6074040"/>
              <a:gd name="connsiteX1" fmla="*/ 10276558 w 10294714"/>
              <a:gd name="connsiteY1" fmla="*/ 3646582 h 6074040"/>
              <a:gd name="connsiteX2" fmla="*/ 9870159 w 10294714"/>
              <a:gd name="connsiteY2" fmla="*/ 1730697 h 6074040"/>
              <a:gd name="connsiteX3" fmla="*/ 8433245 w 10294714"/>
              <a:gd name="connsiteY3" fmla="*/ 569553 h 6074040"/>
              <a:gd name="connsiteX4" fmla="*/ 5922272 w 10294714"/>
              <a:gd name="connsiteY4" fmla="*/ 830810 h 6074040"/>
              <a:gd name="connsiteX5" fmla="*/ 3324216 w 10294714"/>
              <a:gd name="connsiteY5" fmla="*/ 90583 h 6074040"/>
              <a:gd name="connsiteX6" fmla="*/ 1292216 w 10294714"/>
              <a:gd name="connsiteY6" fmla="*/ 250240 h 6074040"/>
              <a:gd name="connsiteX7" fmla="*/ 73016 w 10294714"/>
              <a:gd name="connsiteY7" fmla="*/ 2224182 h 6074040"/>
              <a:gd name="connsiteX8" fmla="*/ 334273 w 10294714"/>
              <a:gd name="connsiteY8" fmla="*/ 4009440 h 6074040"/>
              <a:gd name="connsiteX9" fmla="*/ 1945359 w 10294714"/>
              <a:gd name="connsiteY9" fmla="*/ 4575498 h 6074040"/>
              <a:gd name="connsiteX10" fmla="*/ 2206615 w 10294714"/>
              <a:gd name="connsiteY10" fmla="*/ 5591498 h 6074040"/>
              <a:gd name="connsiteX11" fmla="*/ 3280672 w 10294714"/>
              <a:gd name="connsiteY11" fmla="*/ 5910811 h 6074040"/>
              <a:gd name="connsiteX12" fmla="*/ 4993358 w 10294714"/>
              <a:gd name="connsiteY12" fmla="*/ 5257669 h 6074040"/>
              <a:gd name="connsiteX13" fmla="*/ 6836672 w 10294714"/>
              <a:gd name="connsiteY13" fmla="*/ 6070468 h 6074040"/>
              <a:gd name="connsiteX14" fmla="*/ 9405702 w 10294714"/>
              <a:gd name="connsiteY14" fmla="*/ 5127039 h 6074040"/>
              <a:gd name="connsiteX0" fmla="*/ 9405702 w 10294714"/>
              <a:gd name="connsiteY0" fmla="*/ 5127039 h 6074099"/>
              <a:gd name="connsiteX1" fmla="*/ 10276558 w 10294714"/>
              <a:gd name="connsiteY1" fmla="*/ 3646582 h 6074099"/>
              <a:gd name="connsiteX2" fmla="*/ 9870159 w 10294714"/>
              <a:gd name="connsiteY2" fmla="*/ 1730697 h 6074099"/>
              <a:gd name="connsiteX3" fmla="*/ 8433245 w 10294714"/>
              <a:gd name="connsiteY3" fmla="*/ 569553 h 6074099"/>
              <a:gd name="connsiteX4" fmla="*/ 5922272 w 10294714"/>
              <a:gd name="connsiteY4" fmla="*/ 830810 h 6074099"/>
              <a:gd name="connsiteX5" fmla="*/ 3324216 w 10294714"/>
              <a:gd name="connsiteY5" fmla="*/ 90583 h 6074099"/>
              <a:gd name="connsiteX6" fmla="*/ 1292216 w 10294714"/>
              <a:gd name="connsiteY6" fmla="*/ 250240 h 6074099"/>
              <a:gd name="connsiteX7" fmla="*/ 73016 w 10294714"/>
              <a:gd name="connsiteY7" fmla="*/ 2224182 h 6074099"/>
              <a:gd name="connsiteX8" fmla="*/ 334273 w 10294714"/>
              <a:gd name="connsiteY8" fmla="*/ 4009440 h 6074099"/>
              <a:gd name="connsiteX9" fmla="*/ 1945359 w 10294714"/>
              <a:gd name="connsiteY9" fmla="*/ 4575498 h 6074099"/>
              <a:gd name="connsiteX10" fmla="*/ 2206615 w 10294714"/>
              <a:gd name="connsiteY10" fmla="*/ 5591498 h 6074099"/>
              <a:gd name="connsiteX11" fmla="*/ 3280672 w 10294714"/>
              <a:gd name="connsiteY11" fmla="*/ 5910811 h 6074099"/>
              <a:gd name="connsiteX12" fmla="*/ 5225587 w 10294714"/>
              <a:gd name="connsiteY12" fmla="*/ 5272184 h 6074099"/>
              <a:gd name="connsiteX13" fmla="*/ 6836672 w 10294714"/>
              <a:gd name="connsiteY13" fmla="*/ 6070468 h 6074099"/>
              <a:gd name="connsiteX14" fmla="*/ 9405702 w 10294714"/>
              <a:gd name="connsiteY14" fmla="*/ 5127039 h 6074099"/>
              <a:gd name="connsiteX0" fmla="*/ 9405702 w 10294714"/>
              <a:gd name="connsiteY0" fmla="*/ 5127039 h 6074650"/>
              <a:gd name="connsiteX1" fmla="*/ 10276558 w 10294714"/>
              <a:gd name="connsiteY1" fmla="*/ 3646582 h 6074650"/>
              <a:gd name="connsiteX2" fmla="*/ 9870159 w 10294714"/>
              <a:gd name="connsiteY2" fmla="*/ 1730697 h 6074650"/>
              <a:gd name="connsiteX3" fmla="*/ 8433245 w 10294714"/>
              <a:gd name="connsiteY3" fmla="*/ 569553 h 6074650"/>
              <a:gd name="connsiteX4" fmla="*/ 5922272 w 10294714"/>
              <a:gd name="connsiteY4" fmla="*/ 830810 h 6074650"/>
              <a:gd name="connsiteX5" fmla="*/ 3324216 w 10294714"/>
              <a:gd name="connsiteY5" fmla="*/ 90583 h 6074650"/>
              <a:gd name="connsiteX6" fmla="*/ 1292216 w 10294714"/>
              <a:gd name="connsiteY6" fmla="*/ 250240 h 6074650"/>
              <a:gd name="connsiteX7" fmla="*/ 73016 w 10294714"/>
              <a:gd name="connsiteY7" fmla="*/ 2224182 h 6074650"/>
              <a:gd name="connsiteX8" fmla="*/ 334273 w 10294714"/>
              <a:gd name="connsiteY8" fmla="*/ 4009440 h 6074650"/>
              <a:gd name="connsiteX9" fmla="*/ 1945359 w 10294714"/>
              <a:gd name="connsiteY9" fmla="*/ 4575498 h 6074650"/>
              <a:gd name="connsiteX10" fmla="*/ 2206615 w 10294714"/>
              <a:gd name="connsiteY10" fmla="*/ 5591498 h 6074650"/>
              <a:gd name="connsiteX11" fmla="*/ 3280672 w 10294714"/>
              <a:gd name="connsiteY11" fmla="*/ 5910811 h 6074650"/>
              <a:gd name="connsiteX12" fmla="*/ 5225587 w 10294714"/>
              <a:gd name="connsiteY12" fmla="*/ 5388298 h 6074650"/>
              <a:gd name="connsiteX13" fmla="*/ 6836672 w 10294714"/>
              <a:gd name="connsiteY13" fmla="*/ 6070468 h 6074650"/>
              <a:gd name="connsiteX14" fmla="*/ 9405702 w 10294714"/>
              <a:gd name="connsiteY14" fmla="*/ 5127039 h 6074650"/>
              <a:gd name="connsiteX0" fmla="*/ 9405702 w 10294714"/>
              <a:gd name="connsiteY0" fmla="*/ 5127039 h 6074676"/>
              <a:gd name="connsiteX1" fmla="*/ 10276558 w 10294714"/>
              <a:gd name="connsiteY1" fmla="*/ 3646582 h 6074676"/>
              <a:gd name="connsiteX2" fmla="*/ 9870159 w 10294714"/>
              <a:gd name="connsiteY2" fmla="*/ 1730697 h 6074676"/>
              <a:gd name="connsiteX3" fmla="*/ 8433245 w 10294714"/>
              <a:gd name="connsiteY3" fmla="*/ 569553 h 6074676"/>
              <a:gd name="connsiteX4" fmla="*/ 5922272 w 10294714"/>
              <a:gd name="connsiteY4" fmla="*/ 830810 h 6074676"/>
              <a:gd name="connsiteX5" fmla="*/ 3324216 w 10294714"/>
              <a:gd name="connsiteY5" fmla="*/ 90583 h 6074676"/>
              <a:gd name="connsiteX6" fmla="*/ 1292216 w 10294714"/>
              <a:gd name="connsiteY6" fmla="*/ 250240 h 6074676"/>
              <a:gd name="connsiteX7" fmla="*/ 73016 w 10294714"/>
              <a:gd name="connsiteY7" fmla="*/ 2224182 h 6074676"/>
              <a:gd name="connsiteX8" fmla="*/ 334273 w 10294714"/>
              <a:gd name="connsiteY8" fmla="*/ 4009440 h 6074676"/>
              <a:gd name="connsiteX9" fmla="*/ 1945359 w 10294714"/>
              <a:gd name="connsiteY9" fmla="*/ 4575498 h 6074676"/>
              <a:gd name="connsiteX10" fmla="*/ 2206615 w 10294714"/>
              <a:gd name="connsiteY10" fmla="*/ 5591498 h 6074676"/>
              <a:gd name="connsiteX11" fmla="*/ 3716101 w 10294714"/>
              <a:gd name="connsiteY11" fmla="*/ 5881782 h 6074676"/>
              <a:gd name="connsiteX12" fmla="*/ 5225587 w 10294714"/>
              <a:gd name="connsiteY12" fmla="*/ 5388298 h 6074676"/>
              <a:gd name="connsiteX13" fmla="*/ 6836672 w 10294714"/>
              <a:gd name="connsiteY13" fmla="*/ 6070468 h 6074676"/>
              <a:gd name="connsiteX14" fmla="*/ 9405702 w 10294714"/>
              <a:gd name="connsiteY14" fmla="*/ 5127039 h 6074676"/>
              <a:gd name="connsiteX0" fmla="*/ 9405702 w 10294714"/>
              <a:gd name="connsiteY0" fmla="*/ 5127039 h 6074676"/>
              <a:gd name="connsiteX1" fmla="*/ 10276558 w 10294714"/>
              <a:gd name="connsiteY1" fmla="*/ 3646582 h 6074676"/>
              <a:gd name="connsiteX2" fmla="*/ 9870159 w 10294714"/>
              <a:gd name="connsiteY2" fmla="*/ 1730697 h 6074676"/>
              <a:gd name="connsiteX3" fmla="*/ 8433245 w 10294714"/>
              <a:gd name="connsiteY3" fmla="*/ 569553 h 6074676"/>
              <a:gd name="connsiteX4" fmla="*/ 5922272 w 10294714"/>
              <a:gd name="connsiteY4" fmla="*/ 830810 h 6074676"/>
              <a:gd name="connsiteX5" fmla="*/ 3324216 w 10294714"/>
              <a:gd name="connsiteY5" fmla="*/ 90583 h 6074676"/>
              <a:gd name="connsiteX6" fmla="*/ 1292216 w 10294714"/>
              <a:gd name="connsiteY6" fmla="*/ 250240 h 6074676"/>
              <a:gd name="connsiteX7" fmla="*/ 73016 w 10294714"/>
              <a:gd name="connsiteY7" fmla="*/ 2224182 h 6074676"/>
              <a:gd name="connsiteX8" fmla="*/ 334273 w 10294714"/>
              <a:gd name="connsiteY8" fmla="*/ 4009440 h 6074676"/>
              <a:gd name="connsiteX9" fmla="*/ 1945359 w 10294714"/>
              <a:gd name="connsiteY9" fmla="*/ 4575498 h 6074676"/>
              <a:gd name="connsiteX10" fmla="*/ 2351758 w 10294714"/>
              <a:gd name="connsiteY10" fmla="*/ 5649555 h 6074676"/>
              <a:gd name="connsiteX11" fmla="*/ 3716101 w 10294714"/>
              <a:gd name="connsiteY11" fmla="*/ 5881782 h 6074676"/>
              <a:gd name="connsiteX12" fmla="*/ 5225587 w 10294714"/>
              <a:gd name="connsiteY12" fmla="*/ 5388298 h 6074676"/>
              <a:gd name="connsiteX13" fmla="*/ 6836672 w 10294714"/>
              <a:gd name="connsiteY13" fmla="*/ 6070468 h 6074676"/>
              <a:gd name="connsiteX14" fmla="*/ 9405702 w 10294714"/>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353702 w 10296658"/>
              <a:gd name="connsiteY10" fmla="*/ 5649555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55302 w 10296658"/>
              <a:gd name="connsiteY10" fmla="*/ 57221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125554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5903232"/>
              <a:gd name="connsiteX1" fmla="*/ 10278502 w 10296658"/>
              <a:gd name="connsiteY1" fmla="*/ 3646582 h 5903232"/>
              <a:gd name="connsiteX2" fmla="*/ 9872103 w 10296658"/>
              <a:gd name="connsiteY2" fmla="*/ 1730697 h 5903232"/>
              <a:gd name="connsiteX3" fmla="*/ 8435189 w 10296658"/>
              <a:gd name="connsiteY3" fmla="*/ 569553 h 5903232"/>
              <a:gd name="connsiteX4" fmla="*/ 5924216 w 10296658"/>
              <a:gd name="connsiteY4" fmla="*/ 830810 h 5903232"/>
              <a:gd name="connsiteX5" fmla="*/ 3326160 w 10296658"/>
              <a:gd name="connsiteY5" fmla="*/ 90583 h 5903232"/>
              <a:gd name="connsiteX6" fmla="*/ 1294160 w 10296658"/>
              <a:gd name="connsiteY6" fmla="*/ 250240 h 5903232"/>
              <a:gd name="connsiteX7" fmla="*/ 74960 w 10296658"/>
              <a:gd name="connsiteY7" fmla="*/ 2224182 h 5903232"/>
              <a:gd name="connsiteX8" fmla="*/ 336217 w 10296658"/>
              <a:gd name="connsiteY8" fmla="*/ 4125554 h 5903232"/>
              <a:gd name="connsiteX9" fmla="*/ 2005360 w 10296658"/>
              <a:gd name="connsiteY9" fmla="*/ 4822241 h 5903232"/>
              <a:gd name="connsiteX10" fmla="*/ 2440788 w 10296658"/>
              <a:gd name="connsiteY10" fmla="*/ 5620527 h 5903232"/>
              <a:gd name="connsiteX11" fmla="*/ 3718045 w 10296658"/>
              <a:gd name="connsiteY11" fmla="*/ 5881782 h 5903232"/>
              <a:gd name="connsiteX12" fmla="*/ 5227531 w 10296658"/>
              <a:gd name="connsiteY12" fmla="*/ 5388298 h 5903232"/>
              <a:gd name="connsiteX13" fmla="*/ 7085358 w 10296658"/>
              <a:gd name="connsiteY13" fmla="*/ 5780182 h 5903232"/>
              <a:gd name="connsiteX14" fmla="*/ 9407646 w 10296658"/>
              <a:gd name="connsiteY14" fmla="*/ 5127039 h 5903232"/>
              <a:gd name="connsiteX0" fmla="*/ 9175417 w 10310441"/>
              <a:gd name="connsiteY0" fmla="*/ 4938353 h 5903232"/>
              <a:gd name="connsiteX1" fmla="*/ 10278502 w 10310441"/>
              <a:gd name="connsiteY1" fmla="*/ 3646582 h 5903232"/>
              <a:gd name="connsiteX2" fmla="*/ 9872103 w 10310441"/>
              <a:gd name="connsiteY2" fmla="*/ 1730697 h 5903232"/>
              <a:gd name="connsiteX3" fmla="*/ 8435189 w 10310441"/>
              <a:gd name="connsiteY3" fmla="*/ 569553 h 5903232"/>
              <a:gd name="connsiteX4" fmla="*/ 5924216 w 10310441"/>
              <a:gd name="connsiteY4" fmla="*/ 830810 h 5903232"/>
              <a:gd name="connsiteX5" fmla="*/ 3326160 w 10310441"/>
              <a:gd name="connsiteY5" fmla="*/ 90583 h 5903232"/>
              <a:gd name="connsiteX6" fmla="*/ 1294160 w 10310441"/>
              <a:gd name="connsiteY6" fmla="*/ 250240 h 5903232"/>
              <a:gd name="connsiteX7" fmla="*/ 74960 w 10310441"/>
              <a:gd name="connsiteY7" fmla="*/ 2224182 h 5903232"/>
              <a:gd name="connsiteX8" fmla="*/ 336217 w 10310441"/>
              <a:gd name="connsiteY8" fmla="*/ 4125554 h 5903232"/>
              <a:gd name="connsiteX9" fmla="*/ 2005360 w 10310441"/>
              <a:gd name="connsiteY9" fmla="*/ 4822241 h 5903232"/>
              <a:gd name="connsiteX10" fmla="*/ 2440788 w 10310441"/>
              <a:gd name="connsiteY10" fmla="*/ 5620527 h 5903232"/>
              <a:gd name="connsiteX11" fmla="*/ 3718045 w 10310441"/>
              <a:gd name="connsiteY11" fmla="*/ 5881782 h 5903232"/>
              <a:gd name="connsiteX12" fmla="*/ 5227531 w 10310441"/>
              <a:gd name="connsiteY12" fmla="*/ 5388298 h 5903232"/>
              <a:gd name="connsiteX13" fmla="*/ 7085358 w 10310441"/>
              <a:gd name="connsiteY13" fmla="*/ 5780182 h 5903232"/>
              <a:gd name="connsiteX14" fmla="*/ 9175417 w 10310441"/>
              <a:gd name="connsiteY14" fmla="*/ 4938353 h 5903232"/>
              <a:gd name="connsiteX0" fmla="*/ 9175417 w 10169821"/>
              <a:gd name="connsiteY0" fmla="*/ 4938353 h 5903232"/>
              <a:gd name="connsiteX1" fmla="*/ 10118845 w 10169821"/>
              <a:gd name="connsiteY1" fmla="*/ 3617554 h 5903232"/>
              <a:gd name="connsiteX2" fmla="*/ 9872103 w 10169821"/>
              <a:gd name="connsiteY2" fmla="*/ 1730697 h 5903232"/>
              <a:gd name="connsiteX3" fmla="*/ 8435189 w 10169821"/>
              <a:gd name="connsiteY3" fmla="*/ 569553 h 5903232"/>
              <a:gd name="connsiteX4" fmla="*/ 5924216 w 10169821"/>
              <a:gd name="connsiteY4" fmla="*/ 830810 h 5903232"/>
              <a:gd name="connsiteX5" fmla="*/ 3326160 w 10169821"/>
              <a:gd name="connsiteY5" fmla="*/ 90583 h 5903232"/>
              <a:gd name="connsiteX6" fmla="*/ 1294160 w 10169821"/>
              <a:gd name="connsiteY6" fmla="*/ 250240 h 5903232"/>
              <a:gd name="connsiteX7" fmla="*/ 74960 w 10169821"/>
              <a:gd name="connsiteY7" fmla="*/ 2224182 h 5903232"/>
              <a:gd name="connsiteX8" fmla="*/ 336217 w 10169821"/>
              <a:gd name="connsiteY8" fmla="*/ 4125554 h 5903232"/>
              <a:gd name="connsiteX9" fmla="*/ 2005360 w 10169821"/>
              <a:gd name="connsiteY9" fmla="*/ 4822241 h 5903232"/>
              <a:gd name="connsiteX10" fmla="*/ 2440788 w 10169821"/>
              <a:gd name="connsiteY10" fmla="*/ 5620527 h 5903232"/>
              <a:gd name="connsiteX11" fmla="*/ 3718045 w 10169821"/>
              <a:gd name="connsiteY11" fmla="*/ 5881782 h 5903232"/>
              <a:gd name="connsiteX12" fmla="*/ 5227531 w 10169821"/>
              <a:gd name="connsiteY12" fmla="*/ 5388298 h 5903232"/>
              <a:gd name="connsiteX13" fmla="*/ 7085358 w 10169821"/>
              <a:gd name="connsiteY13" fmla="*/ 5780182 h 5903232"/>
              <a:gd name="connsiteX14" fmla="*/ 9175417 w 10169821"/>
              <a:gd name="connsiteY14" fmla="*/ 4938353 h 5903232"/>
              <a:gd name="connsiteX0" fmla="*/ 9175417 w 10199917"/>
              <a:gd name="connsiteY0" fmla="*/ 4938353 h 5903232"/>
              <a:gd name="connsiteX1" fmla="*/ 10118845 w 10199917"/>
              <a:gd name="connsiteY1" fmla="*/ 3617554 h 5903232"/>
              <a:gd name="connsiteX2" fmla="*/ 9959189 w 10199917"/>
              <a:gd name="connsiteY2" fmla="*/ 1701669 h 5903232"/>
              <a:gd name="connsiteX3" fmla="*/ 8435189 w 10199917"/>
              <a:gd name="connsiteY3" fmla="*/ 569553 h 5903232"/>
              <a:gd name="connsiteX4" fmla="*/ 5924216 w 10199917"/>
              <a:gd name="connsiteY4" fmla="*/ 830810 h 5903232"/>
              <a:gd name="connsiteX5" fmla="*/ 3326160 w 10199917"/>
              <a:gd name="connsiteY5" fmla="*/ 90583 h 5903232"/>
              <a:gd name="connsiteX6" fmla="*/ 1294160 w 10199917"/>
              <a:gd name="connsiteY6" fmla="*/ 250240 h 5903232"/>
              <a:gd name="connsiteX7" fmla="*/ 74960 w 10199917"/>
              <a:gd name="connsiteY7" fmla="*/ 2224182 h 5903232"/>
              <a:gd name="connsiteX8" fmla="*/ 336217 w 10199917"/>
              <a:gd name="connsiteY8" fmla="*/ 4125554 h 5903232"/>
              <a:gd name="connsiteX9" fmla="*/ 2005360 w 10199917"/>
              <a:gd name="connsiteY9" fmla="*/ 4822241 h 5903232"/>
              <a:gd name="connsiteX10" fmla="*/ 2440788 w 10199917"/>
              <a:gd name="connsiteY10" fmla="*/ 5620527 h 5903232"/>
              <a:gd name="connsiteX11" fmla="*/ 3718045 w 10199917"/>
              <a:gd name="connsiteY11" fmla="*/ 5881782 h 5903232"/>
              <a:gd name="connsiteX12" fmla="*/ 5227531 w 10199917"/>
              <a:gd name="connsiteY12" fmla="*/ 5388298 h 5903232"/>
              <a:gd name="connsiteX13" fmla="*/ 7085358 w 10199917"/>
              <a:gd name="connsiteY13" fmla="*/ 5780182 h 5903232"/>
              <a:gd name="connsiteX14" fmla="*/ 9175417 w 10199917"/>
              <a:gd name="connsiteY14" fmla="*/ 4938353 h 5903232"/>
              <a:gd name="connsiteX0" fmla="*/ 9192013 w 10216513"/>
              <a:gd name="connsiteY0" fmla="*/ 4938353 h 5898455"/>
              <a:gd name="connsiteX1" fmla="*/ 10135441 w 10216513"/>
              <a:gd name="connsiteY1" fmla="*/ 3617554 h 5898455"/>
              <a:gd name="connsiteX2" fmla="*/ 9975785 w 10216513"/>
              <a:gd name="connsiteY2" fmla="*/ 1701669 h 5898455"/>
              <a:gd name="connsiteX3" fmla="*/ 8451785 w 10216513"/>
              <a:gd name="connsiteY3" fmla="*/ 569553 h 5898455"/>
              <a:gd name="connsiteX4" fmla="*/ 5940812 w 10216513"/>
              <a:gd name="connsiteY4" fmla="*/ 830810 h 5898455"/>
              <a:gd name="connsiteX5" fmla="*/ 3342756 w 10216513"/>
              <a:gd name="connsiteY5" fmla="*/ 90583 h 5898455"/>
              <a:gd name="connsiteX6" fmla="*/ 1310756 w 10216513"/>
              <a:gd name="connsiteY6" fmla="*/ 250240 h 5898455"/>
              <a:gd name="connsiteX7" fmla="*/ 91556 w 10216513"/>
              <a:gd name="connsiteY7" fmla="*/ 2224182 h 5898455"/>
              <a:gd name="connsiteX8" fmla="*/ 352813 w 10216513"/>
              <a:gd name="connsiteY8" fmla="*/ 4125554 h 5898455"/>
              <a:gd name="connsiteX9" fmla="*/ 2457384 w 10216513"/>
              <a:gd name="connsiteY9" fmla="*/ 5620527 h 5898455"/>
              <a:gd name="connsiteX10" fmla="*/ 3734641 w 10216513"/>
              <a:gd name="connsiteY10" fmla="*/ 5881782 h 5898455"/>
              <a:gd name="connsiteX11" fmla="*/ 5244127 w 10216513"/>
              <a:gd name="connsiteY11" fmla="*/ 5388298 h 5898455"/>
              <a:gd name="connsiteX12" fmla="*/ 7101954 w 10216513"/>
              <a:gd name="connsiteY12" fmla="*/ 5780182 h 5898455"/>
              <a:gd name="connsiteX13" fmla="*/ 9192013 w 10216513"/>
              <a:gd name="connsiteY13" fmla="*/ 4938353 h 5898455"/>
              <a:gd name="connsiteX0" fmla="*/ 8987078 w 10011578"/>
              <a:gd name="connsiteY0" fmla="*/ 4914257 h 5874359"/>
              <a:gd name="connsiteX1" fmla="*/ 9930506 w 10011578"/>
              <a:gd name="connsiteY1" fmla="*/ 3593458 h 5874359"/>
              <a:gd name="connsiteX2" fmla="*/ 9770850 w 10011578"/>
              <a:gd name="connsiteY2" fmla="*/ 1677573 h 5874359"/>
              <a:gd name="connsiteX3" fmla="*/ 8246850 w 10011578"/>
              <a:gd name="connsiteY3" fmla="*/ 545457 h 5874359"/>
              <a:gd name="connsiteX4" fmla="*/ 5735877 w 10011578"/>
              <a:gd name="connsiteY4" fmla="*/ 806714 h 5874359"/>
              <a:gd name="connsiteX5" fmla="*/ 3137821 w 10011578"/>
              <a:gd name="connsiteY5" fmla="*/ 66487 h 5874359"/>
              <a:gd name="connsiteX6" fmla="*/ 1105821 w 10011578"/>
              <a:gd name="connsiteY6" fmla="*/ 226144 h 5874359"/>
              <a:gd name="connsiteX7" fmla="*/ 278507 w 10011578"/>
              <a:gd name="connsiteY7" fmla="*/ 1751345 h 5874359"/>
              <a:gd name="connsiteX8" fmla="*/ 147878 w 10011578"/>
              <a:gd name="connsiteY8" fmla="*/ 4101458 h 5874359"/>
              <a:gd name="connsiteX9" fmla="*/ 2252449 w 10011578"/>
              <a:gd name="connsiteY9" fmla="*/ 5596431 h 5874359"/>
              <a:gd name="connsiteX10" fmla="*/ 3529706 w 10011578"/>
              <a:gd name="connsiteY10" fmla="*/ 5857686 h 5874359"/>
              <a:gd name="connsiteX11" fmla="*/ 5039192 w 10011578"/>
              <a:gd name="connsiteY11" fmla="*/ 5364202 h 5874359"/>
              <a:gd name="connsiteX12" fmla="*/ 6897019 w 10011578"/>
              <a:gd name="connsiteY12" fmla="*/ 5756086 h 5874359"/>
              <a:gd name="connsiteX13" fmla="*/ 8987078 w 10011578"/>
              <a:gd name="connsiteY13" fmla="*/ 4914257 h 5874359"/>
              <a:gd name="connsiteX0" fmla="*/ 8873361 w 9897861"/>
              <a:gd name="connsiteY0" fmla="*/ 5063757 h 6023859"/>
              <a:gd name="connsiteX1" fmla="*/ 9816789 w 9897861"/>
              <a:gd name="connsiteY1" fmla="*/ 3742958 h 6023859"/>
              <a:gd name="connsiteX2" fmla="*/ 9657133 w 9897861"/>
              <a:gd name="connsiteY2" fmla="*/ 1827073 h 6023859"/>
              <a:gd name="connsiteX3" fmla="*/ 8133133 w 9897861"/>
              <a:gd name="connsiteY3" fmla="*/ 694957 h 6023859"/>
              <a:gd name="connsiteX4" fmla="*/ 5622160 w 9897861"/>
              <a:gd name="connsiteY4" fmla="*/ 956214 h 6023859"/>
              <a:gd name="connsiteX5" fmla="*/ 3024104 w 9897861"/>
              <a:gd name="connsiteY5" fmla="*/ 215987 h 6023859"/>
              <a:gd name="connsiteX6" fmla="*/ 992104 w 9897861"/>
              <a:gd name="connsiteY6" fmla="*/ 375644 h 6023859"/>
              <a:gd name="connsiteX7" fmla="*/ 34161 w 9897861"/>
              <a:gd name="connsiteY7" fmla="*/ 4250958 h 6023859"/>
              <a:gd name="connsiteX8" fmla="*/ 2138732 w 9897861"/>
              <a:gd name="connsiteY8" fmla="*/ 5745931 h 6023859"/>
              <a:gd name="connsiteX9" fmla="*/ 3415989 w 9897861"/>
              <a:gd name="connsiteY9" fmla="*/ 6007186 h 6023859"/>
              <a:gd name="connsiteX10" fmla="*/ 4925475 w 9897861"/>
              <a:gd name="connsiteY10" fmla="*/ 5513702 h 6023859"/>
              <a:gd name="connsiteX11" fmla="*/ 6783302 w 9897861"/>
              <a:gd name="connsiteY11" fmla="*/ 5905586 h 6023859"/>
              <a:gd name="connsiteX12" fmla="*/ 8873361 w 9897861"/>
              <a:gd name="connsiteY12" fmla="*/ 5063757 h 6023859"/>
              <a:gd name="connsiteX0" fmla="*/ 7897590 w 8922090"/>
              <a:gd name="connsiteY0" fmla="*/ 5170344 h 6361783"/>
              <a:gd name="connsiteX1" fmla="*/ 8841018 w 8922090"/>
              <a:gd name="connsiteY1" fmla="*/ 3849545 h 6361783"/>
              <a:gd name="connsiteX2" fmla="*/ 8681362 w 8922090"/>
              <a:gd name="connsiteY2" fmla="*/ 1933660 h 6361783"/>
              <a:gd name="connsiteX3" fmla="*/ 7157362 w 8922090"/>
              <a:gd name="connsiteY3" fmla="*/ 801544 h 6361783"/>
              <a:gd name="connsiteX4" fmla="*/ 4646389 w 8922090"/>
              <a:gd name="connsiteY4" fmla="*/ 1062801 h 6361783"/>
              <a:gd name="connsiteX5" fmla="*/ 2048333 w 8922090"/>
              <a:gd name="connsiteY5" fmla="*/ 322574 h 6361783"/>
              <a:gd name="connsiteX6" fmla="*/ 16333 w 8922090"/>
              <a:gd name="connsiteY6" fmla="*/ 482231 h 6361783"/>
              <a:gd name="connsiteX7" fmla="*/ 1162961 w 8922090"/>
              <a:gd name="connsiteY7" fmla="*/ 5852518 h 6361783"/>
              <a:gd name="connsiteX8" fmla="*/ 2440218 w 8922090"/>
              <a:gd name="connsiteY8" fmla="*/ 6113773 h 6361783"/>
              <a:gd name="connsiteX9" fmla="*/ 3949704 w 8922090"/>
              <a:gd name="connsiteY9" fmla="*/ 5620289 h 6361783"/>
              <a:gd name="connsiteX10" fmla="*/ 5807531 w 8922090"/>
              <a:gd name="connsiteY10" fmla="*/ 6012173 h 6361783"/>
              <a:gd name="connsiteX11" fmla="*/ 7897590 w 8922090"/>
              <a:gd name="connsiteY11" fmla="*/ 5170344 h 6361783"/>
              <a:gd name="connsiteX0" fmla="*/ 8070208 w 9094708"/>
              <a:gd name="connsiteY0" fmla="*/ 5150151 h 6173660"/>
              <a:gd name="connsiteX1" fmla="*/ 9013636 w 9094708"/>
              <a:gd name="connsiteY1" fmla="*/ 3829352 h 6173660"/>
              <a:gd name="connsiteX2" fmla="*/ 8853980 w 9094708"/>
              <a:gd name="connsiteY2" fmla="*/ 1913467 h 6173660"/>
              <a:gd name="connsiteX3" fmla="*/ 7329980 w 9094708"/>
              <a:gd name="connsiteY3" fmla="*/ 781351 h 6173660"/>
              <a:gd name="connsiteX4" fmla="*/ 4819007 w 9094708"/>
              <a:gd name="connsiteY4" fmla="*/ 1042608 h 6173660"/>
              <a:gd name="connsiteX5" fmla="*/ 2220951 w 9094708"/>
              <a:gd name="connsiteY5" fmla="*/ 302381 h 6173660"/>
              <a:gd name="connsiteX6" fmla="*/ 188951 w 9094708"/>
              <a:gd name="connsiteY6" fmla="*/ 462038 h 6173660"/>
              <a:gd name="connsiteX7" fmla="*/ 363122 w 9094708"/>
              <a:gd name="connsiteY7" fmla="*/ 5551862 h 6173660"/>
              <a:gd name="connsiteX8" fmla="*/ 2612836 w 9094708"/>
              <a:gd name="connsiteY8" fmla="*/ 6093580 h 6173660"/>
              <a:gd name="connsiteX9" fmla="*/ 4122322 w 9094708"/>
              <a:gd name="connsiteY9" fmla="*/ 5600096 h 6173660"/>
              <a:gd name="connsiteX10" fmla="*/ 5980149 w 9094708"/>
              <a:gd name="connsiteY10" fmla="*/ 5991980 h 6173660"/>
              <a:gd name="connsiteX11" fmla="*/ 8070208 w 9094708"/>
              <a:gd name="connsiteY11" fmla="*/ 5150151 h 6173660"/>
              <a:gd name="connsiteX0" fmla="*/ 8186847 w 9211347"/>
              <a:gd name="connsiteY0" fmla="*/ 5150151 h 6173660"/>
              <a:gd name="connsiteX1" fmla="*/ 9130275 w 9211347"/>
              <a:gd name="connsiteY1" fmla="*/ 3829352 h 6173660"/>
              <a:gd name="connsiteX2" fmla="*/ 8970619 w 9211347"/>
              <a:gd name="connsiteY2" fmla="*/ 1913467 h 6173660"/>
              <a:gd name="connsiteX3" fmla="*/ 7446619 w 9211347"/>
              <a:gd name="connsiteY3" fmla="*/ 781351 h 6173660"/>
              <a:gd name="connsiteX4" fmla="*/ 4935646 w 9211347"/>
              <a:gd name="connsiteY4" fmla="*/ 1042608 h 6173660"/>
              <a:gd name="connsiteX5" fmla="*/ 2337590 w 9211347"/>
              <a:gd name="connsiteY5" fmla="*/ 302381 h 6173660"/>
              <a:gd name="connsiteX6" fmla="*/ 305590 w 9211347"/>
              <a:gd name="connsiteY6" fmla="*/ 462038 h 6173660"/>
              <a:gd name="connsiteX7" fmla="*/ 262047 w 9211347"/>
              <a:gd name="connsiteY7" fmla="*/ 5551862 h 6173660"/>
              <a:gd name="connsiteX8" fmla="*/ 2729475 w 9211347"/>
              <a:gd name="connsiteY8" fmla="*/ 6093580 h 6173660"/>
              <a:gd name="connsiteX9" fmla="*/ 4238961 w 9211347"/>
              <a:gd name="connsiteY9" fmla="*/ 5600096 h 6173660"/>
              <a:gd name="connsiteX10" fmla="*/ 6096788 w 9211347"/>
              <a:gd name="connsiteY10" fmla="*/ 5991980 h 6173660"/>
              <a:gd name="connsiteX11" fmla="*/ 8186847 w 9211347"/>
              <a:gd name="connsiteY11" fmla="*/ 5150151 h 6173660"/>
              <a:gd name="connsiteX0" fmla="*/ 8179727 w 9204227"/>
              <a:gd name="connsiteY0" fmla="*/ 4875576 h 5871472"/>
              <a:gd name="connsiteX1" fmla="*/ 9123155 w 9204227"/>
              <a:gd name="connsiteY1" fmla="*/ 3554777 h 5871472"/>
              <a:gd name="connsiteX2" fmla="*/ 8963499 w 9204227"/>
              <a:gd name="connsiteY2" fmla="*/ 1638892 h 5871472"/>
              <a:gd name="connsiteX3" fmla="*/ 7439499 w 9204227"/>
              <a:gd name="connsiteY3" fmla="*/ 506776 h 5871472"/>
              <a:gd name="connsiteX4" fmla="*/ 4928526 w 9204227"/>
              <a:gd name="connsiteY4" fmla="*/ 768033 h 5871472"/>
              <a:gd name="connsiteX5" fmla="*/ 2330470 w 9204227"/>
              <a:gd name="connsiteY5" fmla="*/ 27806 h 5871472"/>
              <a:gd name="connsiteX6" fmla="*/ 312984 w 9204227"/>
              <a:gd name="connsiteY6" fmla="*/ 692297 h 5871472"/>
              <a:gd name="connsiteX7" fmla="*/ 254927 w 9204227"/>
              <a:gd name="connsiteY7" fmla="*/ 5277287 h 5871472"/>
              <a:gd name="connsiteX8" fmla="*/ 2722355 w 9204227"/>
              <a:gd name="connsiteY8" fmla="*/ 5819005 h 5871472"/>
              <a:gd name="connsiteX9" fmla="*/ 4231841 w 9204227"/>
              <a:gd name="connsiteY9" fmla="*/ 5325521 h 5871472"/>
              <a:gd name="connsiteX10" fmla="*/ 6089668 w 9204227"/>
              <a:gd name="connsiteY10" fmla="*/ 5717405 h 5871472"/>
              <a:gd name="connsiteX11" fmla="*/ 8179727 w 9204227"/>
              <a:gd name="connsiteY11" fmla="*/ 4875576 h 5871472"/>
              <a:gd name="connsiteX0" fmla="*/ 8179727 w 9204227"/>
              <a:gd name="connsiteY0" fmla="*/ 5745461 h 6741357"/>
              <a:gd name="connsiteX1" fmla="*/ 9123155 w 9204227"/>
              <a:gd name="connsiteY1" fmla="*/ 4424662 h 6741357"/>
              <a:gd name="connsiteX2" fmla="*/ 8963499 w 9204227"/>
              <a:gd name="connsiteY2" fmla="*/ 2508777 h 6741357"/>
              <a:gd name="connsiteX3" fmla="*/ 7439499 w 9204227"/>
              <a:gd name="connsiteY3" fmla="*/ 1376661 h 6741357"/>
              <a:gd name="connsiteX4" fmla="*/ 4928526 w 9204227"/>
              <a:gd name="connsiteY4" fmla="*/ 1637918 h 6741357"/>
              <a:gd name="connsiteX5" fmla="*/ 2330470 w 9204227"/>
              <a:gd name="connsiteY5" fmla="*/ 213 h 6741357"/>
              <a:gd name="connsiteX6" fmla="*/ 312984 w 9204227"/>
              <a:gd name="connsiteY6" fmla="*/ 1562182 h 6741357"/>
              <a:gd name="connsiteX7" fmla="*/ 254927 w 9204227"/>
              <a:gd name="connsiteY7" fmla="*/ 6147172 h 6741357"/>
              <a:gd name="connsiteX8" fmla="*/ 2722355 w 9204227"/>
              <a:gd name="connsiteY8" fmla="*/ 6688890 h 6741357"/>
              <a:gd name="connsiteX9" fmla="*/ 4231841 w 9204227"/>
              <a:gd name="connsiteY9" fmla="*/ 6195406 h 6741357"/>
              <a:gd name="connsiteX10" fmla="*/ 6089668 w 9204227"/>
              <a:gd name="connsiteY10" fmla="*/ 6587290 h 6741357"/>
              <a:gd name="connsiteX11" fmla="*/ 8179727 w 9204227"/>
              <a:gd name="connsiteY11" fmla="*/ 5745461 h 6741357"/>
              <a:gd name="connsiteX0" fmla="*/ 8179727 w 9204227"/>
              <a:gd name="connsiteY0" fmla="*/ 5747258 h 6743154"/>
              <a:gd name="connsiteX1" fmla="*/ 9123155 w 9204227"/>
              <a:gd name="connsiteY1" fmla="*/ 4426459 h 6743154"/>
              <a:gd name="connsiteX2" fmla="*/ 8963499 w 9204227"/>
              <a:gd name="connsiteY2" fmla="*/ 2510574 h 6743154"/>
              <a:gd name="connsiteX3" fmla="*/ 7439499 w 9204227"/>
              <a:gd name="connsiteY3" fmla="*/ 1378458 h 6743154"/>
              <a:gd name="connsiteX4" fmla="*/ 6002583 w 9204227"/>
              <a:gd name="connsiteY4" fmla="*/ 1807992 h 6743154"/>
              <a:gd name="connsiteX5" fmla="*/ 2330470 w 9204227"/>
              <a:gd name="connsiteY5" fmla="*/ 2010 h 6743154"/>
              <a:gd name="connsiteX6" fmla="*/ 312984 w 9204227"/>
              <a:gd name="connsiteY6" fmla="*/ 1563979 h 6743154"/>
              <a:gd name="connsiteX7" fmla="*/ 254927 w 9204227"/>
              <a:gd name="connsiteY7" fmla="*/ 6148969 h 6743154"/>
              <a:gd name="connsiteX8" fmla="*/ 2722355 w 9204227"/>
              <a:gd name="connsiteY8" fmla="*/ 6690687 h 6743154"/>
              <a:gd name="connsiteX9" fmla="*/ 4231841 w 9204227"/>
              <a:gd name="connsiteY9" fmla="*/ 6197203 h 6743154"/>
              <a:gd name="connsiteX10" fmla="*/ 6089668 w 9204227"/>
              <a:gd name="connsiteY10" fmla="*/ 6589087 h 6743154"/>
              <a:gd name="connsiteX11" fmla="*/ 8179727 w 9204227"/>
              <a:gd name="connsiteY11" fmla="*/ 5747258 h 6743154"/>
              <a:gd name="connsiteX0" fmla="*/ 8137741 w 9162241"/>
              <a:gd name="connsiteY0" fmla="*/ 5747258 h 7083390"/>
              <a:gd name="connsiteX1" fmla="*/ 9081169 w 9162241"/>
              <a:gd name="connsiteY1" fmla="*/ 4426459 h 7083390"/>
              <a:gd name="connsiteX2" fmla="*/ 8921513 w 9162241"/>
              <a:gd name="connsiteY2" fmla="*/ 2510574 h 7083390"/>
              <a:gd name="connsiteX3" fmla="*/ 7397513 w 9162241"/>
              <a:gd name="connsiteY3" fmla="*/ 1378458 h 7083390"/>
              <a:gd name="connsiteX4" fmla="*/ 5960597 w 9162241"/>
              <a:gd name="connsiteY4" fmla="*/ 1807992 h 7083390"/>
              <a:gd name="connsiteX5" fmla="*/ 2288484 w 9162241"/>
              <a:gd name="connsiteY5" fmla="*/ 2010 h 7083390"/>
              <a:gd name="connsiteX6" fmla="*/ 270998 w 9162241"/>
              <a:gd name="connsiteY6" fmla="*/ 1563979 h 7083390"/>
              <a:gd name="connsiteX7" fmla="*/ 212941 w 9162241"/>
              <a:gd name="connsiteY7" fmla="*/ 6148969 h 7083390"/>
              <a:gd name="connsiteX8" fmla="*/ 2056255 w 9162241"/>
              <a:gd name="connsiteY8" fmla="*/ 7083335 h 7083390"/>
              <a:gd name="connsiteX9" fmla="*/ 4189855 w 9162241"/>
              <a:gd name="connsiteY9" fmla="*/ 6197203 h 7083390"/>
              <a:gd name="connsiteX10" fmla="*/ 6047682 w 9162241"/>
              <a:gd name="connsiteY10" fmla="*/ 6589087 h 7083390"/>
              <a:gd name="connsiteX11" fmla="*/ 8137741 w 9162241"/>
              <a:gd name="connsiteY11" fmla="*/ 5747258 h 7083390"/>
              <a:gd name="connsiteX0" fmla="*/ 8137741 w 9145680"/>
              <a:gd name="connsiteY0" fmla="*/ 5747258 h 7083390"/>
              <a:gd name="connsiteX1" fmla="*/ 9081169 w 9145680"/>
              <a:gd name="connsiteY1" fmla="*/ 4426459 h 7083390"/>
              <a:gd name="connsiteX2" fmla="*/ 8921513 w 9145680"/>
              <a:gd name="connsiteY2" fmla="*/ 2510574 h 7083390"/>
              <a:gd name="connsiteX3" fmla="*/ 7789399 w 9145680"/>
              <a:gd name="connsiteY3" fmla="*/ 1210178 h 7083390"/>
              <a:gd name="connsiteX4" fmla="*/ 5960597 w 9145680"/>
              <a:gd name="connsiteY4" fmla="*/ 1807992 h 7083390"/>
              <a:gd name="connsiteX5" fmla="*/ 2288484 w 9145680"/>
              <a:gd name="connsiteY5" fmla="*/ 2010 h 7083390"/>
              <a:gd name="connsiteX6" fmla="*/ 270998 w 9145680"/>
              <a:gd name="connsiteY6" fmla="*/ 1563979 h 7083390"/>
              <a:gd name="connsiteX7" fmla="*/ 212941 w 9145680"/>
              <a:gd name="connsiteY7" fmla="*/ 6148969 h 7083390"/>
              <a:gd name="connsiteX8" fmla="*/ 2056255 w 9145680"/>
              <a:gd name="connsiteY8" fmla="*/ 7083335 h 7083390"/>
              <a:gd name="connsiteX9" fmla="*/ 4189855 w 9145680"/>
              <a:gd name="connsiteY9" fmla="*/ 6197203 h 7083390"/>
              <a:gd name="connsiteX10" fmla="*/ 6047682 w 9145680"/>
              <a:gd name="connsiteY10" fmla="*/ 6589087 h 7083390"/>
              <a:gd name="connsiteX11" fmla="*/ 8137741 w 9145680"/>
              <a:gd name="connsiteY11" fmla="*/ 5747258 h 7083390"/>
              <a:gd name="connsiteX0" fmla="*/ 8137741 w 9145680"/>
              <a:gd name="connsiteY0" fmla="*/ 5745268 h 7081400"/>
              <a:gd name="connsiteX1" fmla="*/ 9081169 w 9145680"/>
              <a:gd name="connsiteY1" fmla="*/ 4424469 h 7081400"/>
              <a:gd name="connsiteX2" fmla="*/ 8921513 w 9145680"/>
              <a:gd name="connsiteY2" fmla="*/ 2508584 h 7081400"/>
              <a:gd name="connsiteX3" fmla="*/ 7789399 w 9145680"/>
              <a:gd name="connsiteY3" fmla="*/ 1208188 h 7081400"/>
              <a:gd name="connsiteX4" fmla="*/ 5452597 w 9145680"/>
              <a:gd name="connsiteY4" fmla="*/ 1525538 h 7081400"/>
              <a:gd name="connsiteX5" fmla="*/ 2288484 w 9145680"/>
              <a:gd name="connsiteY5" fmla="*/ 20 h 7081400"/>
              <a:gd name="connsiteX6" fmla="*/ 270998 w 9145680"/>
              <a:gd name="connsiteY6" fmla="*/ 1561989 h 7081400"/>
              <a:gd name="connsiteX7" fmla="*/ 212941 w 9145680"/>
              <a:gd name="connsiteY7" fmla="*/ 6146979 h 7081400"/>
              <a:gd name="connsiteX8" fmla="*/ 2056255 w 9145680"/>
              <a:gd name="connsiteY8" fmla="*/ 7081345 h 7081400"/>
              <a:gd name="connsiteX9" fmla="*/ 4189855 w 9145680"/>
              <a:gd name="connsiteY9" fmla="*/ 6195213 h 7081400"/>
              <a:gd name="connsiteX10" fmla="*/ 6047682 w 9145680"/>
              <a:gd name="connsiteY10" fmla="*/ 6587097 h 7081400"/>
              <a:gd name="connsiteX11" fmla="*/ 8137741 w 9145680"/>
              <a:gd name="connsiteY11" fmla="*/ 5745268 h 7081400"/>
              <a:gd name="connsiteX0" fmla="*/ 8137741 w 9145680"/>
              <a:gd name="connsiteY0" fmla="*/ 5745268 h 7102366"/>
              <a:gd name="connsiteX1" fmla="*/ 9081169 w 9145680"/>
              <a:gd name="connsiteY1" fmla="*/ 4424469 h 7102366"/>
              <a:gd name="connsiteX2" fmla="*/ 8921513 w 9145680"/>
              <a:gd name="connsiteY2" fmla="*/ 2508584 h 7102366"/>
              <a:gd name="connsiteX3" fmla="*/ 7789399 w 9145680"/>
              <a:gd name="connsiteY3" fmla="*/ 1208188 h 7102366"/>
              <a:gd name="connsiteX4" fmla="*/ 5452597 w 9145680"/>
              <a:gd name="connsiteY4" fmla="*/ 1525538 h 7102366"/>
              <a:gd name="connsiteX5" fmla="*/ 2288484 w 9145680"/>
              <a:gd name="connsiteY5" fmla="*/ 20 h 7102366"/>
              <a:gd name="connsiteX6" fmla="*/ 270998 w 9145680"/>
              <a:gd name="connsiteY6" fmla="*/ 1561989 h 7102366"/>
              <a:gd name="connsiteX7" fmla="*/ 212941 w 9145680"/>
              <a:gd name="connsiteY7" fmla="*/ 6146979 h 7102366"/>
              <a:gd name="connsiteX8" fmla="*/ 2056255 w 9145680"/>
              <a:gd name="connsiteY8" fmla="*/ 7081345 h 7102366"/>
              <a:gd name="connsiteX9" fmla="*/ 4030198 w 9145680"/>
              <a:gd name="connsiteY9" fmla="*/ 6812231 h 7102366"/>
              <a:gd name="connsiteX10" fmla="*/ 6047682 w 9145680"/>
              <a:gd name="connsiteY10" fmla="*/ 6587097 h 7102366"/>
              <a:gd name="connsiteX11" fmla="*/ 8137741 w 9145680"/>
              <a:gd name="connsiteY11" fmla="*/ 5745268 h 7102366"/>
              <a:gd name="connsiteX0" fmla="*/ 8137741 w 9145680"/>
              <a:gd name="connsiteY0" fmla="*/ 5745268 h 7147841"/>
              <a:gd name="connsiteX1" fmla="*/ 9081169 w 9145680"/>
              <a:gd name="connsiteY1" fmla="*/ 4424469 h 7147841"/>
              <a:gd name="connsiteX2" fmla="*/ 8921513 w 9145680"/>
              <a:gd name="connsiteY2" fmla="*/ 2508584 h 7147841"/>
              <a:gd name="connsiteX3" fmla="*/ 7789399 w 9145680"/>
              <a:gd name="connsiteY3" fmla="*/ 1208188 h 7147841"/>
              <a:gd name="connsiteX4" fmla="*/ 5452597 w 9145680"/>
              <a:gd name="connsiteY4" fmla="*/ 1525538 h 7147841"/>
              <a:gd name="connsiteX5" fmla="*/ 2288484 w 9145680"/>
              <a:gd name="connsiteY5" fmla="*/ 20 h 7147841"/>
              <a:gd name="connsiteX6" fmla="*/ 270998 w 9145680"/>
              <a:gd name="connsiteY6" fmla="*/ 1561989 h 7147841"/>
              <a:gd name="connsiteX7" fmla="*/ 212941 w 9145680"/>
              <a:gd name="connsiteY7" fmla="*/ 5361684 h 7147841"/>
              <a:gd name="connsiteX8" fmla="*/ 2056255 w 9145680"/>
              <a:gd name="connsiteY8" fmla="*/ 7081345 h 7147841"/>
              <a:gd name="connsiteX9" fmla="*/ 4030198 w 9145680"/>
              <a:gd name="connsiteY9" fmla="*/ 6812231 h 7147841"/>
              <a:gd name="connsiteX10" fmla="*/ 6047682 w 9145680"/>
              <a:gd name="connsiteY10" fmla="*/ 6587097 h 7147841"/>
              <a:gd name="connsiteX11" fmla="*/ 8137741 w 9145680"/>
              <a:gd name="connsiteY11" fmla="*/ 5745268 h 7147841"/>
              <a:gd name="connsiteX0" fmla="*/ 8137741 w 9145680"/>
              <a:gd name="connsiteY0" fmla="*/ 5745268 h 6812745"/>
              <a:gd name="connsiteX1" fmla="*/ 9081169 w 9145680"/>
              <a:gd name="connsiteY1" fmla="*/ 4424469 h 6812745"/>
              <a:gd name="connsiteX2" fmla="*/ 8921513 w 9145680"/>
              <a:gd name="connsiteY2" fmla="*/ 2508584 h 6812745"/>
              <a:gd name="connsiteX3" fmla="*/ 7789399 w 9145680"/>
              <a:gd name="connsiteY3" fmla="*/ 1208188 h 6812745"/>
              <a:gd name="connsiteX4" fmla="*/ 5452597 w 9145680"/>
              <a:gd name="connsiteY4" fmla="*/ 1525538 h 6812745"/>
              <a:gd name="connsiteX5" fmla="*/ 2288484 w 9145680"/>
              <a:gd name="connsiteY5" fmla="*/ 20 h 6812745"/>
              <a:gd name="connsiteX6" fmla="*/ 270998 w 9145680"/>
              <a:gd name="connsiteY6" fmla="*/ 1561989 h 6812745"/>
              <a:gd name="connsiteX7" fmla="*/ 212941 w 9145680"/>
              <a:gd name="connsiteY7" fmla="*/ 5361684 h 6812745"/>
              <a:gd name="connsiteX8" fmla="*/ 2056255 w 9145680"/>
              <a:gd name="connsiteY8" fmla="*/ 6183863 h 6812745"/>
              <a:gd name="connsiteX9" fmla="*/ 4030198 w 9145680"/>
              <a:gd name="connsiteY9" fmla="*/ 6812231 h 6812745"/>
              <a:gd name="connsiteX10" fmla="*/ 6047682 w 9145680"/>
              <a:gd name="connsiteY10" fmla="*/ 6587097 h 6812745"/>
              <a:gd name="connsiteX11" fmla="*/ 8137741 w 9145680"/>
              <a:gd name="connsiteY11" fmla="*/ 5745268 h 6812745"/>
              <a:gd name="connsiteX0" fmla="*/ 8137741 w 9145680"/>
              <a:gd name="connsiteY0" fmla="*/ 5745268 h 6590965"/>
              <a:gd name="connsiteX1" fmla="*/ 9081169 w 9145680"/>
              <a:gd name="connsiteY1" fmla="*/ 4424469 h 6590965"/>
              <a:gd name="connsiteX2" fmla="*/ 8921513 w 9145680"/>
              <a:gd name="connsiteY2" fmla="*/ 2508584 h 6590965"/>
              <a:gd name="connsiteX3" fmla="*/ 7789399 w 9145680"/>
              <a:gd name="connsiteY3" fmla="*/ 1208188 h 6590965"/>
              <a:gd name="connsiteX4" fmla="*/ 5452597 w 9145680"/>
              <a:gd name="connsiteY4" fmla="*/ 1525538 h 6590965"/>
              <a:gd name="connsiteX5" fmla="*/ 2288484 w 9145680"/>
              <a:gd name="connsiteY5" fmla="*/ 20 h 6590965"/>
              <a:gd name="connsiteX6" fmla="*/ 270998 w 9145680"/>
              <a:gd name="connsiteY6" fmla="*/ 1561989 h 6590965"/>
              <a:gd name="connsiteX7" fmla="*/ 212941 w 9145680"/>
              <a:gd name="connsiteY7" fmla="*/ 5361684 h 6590965"/>
              <a:gd name="connsiteX8" fmla="*/ 2056255 w 9145680"/>
              <a:gd name="connsiteY8" fmla="*/ 6183863 h 6590965"/>
              <a:gd name="connsiteX9" fmla="*/ 4030198 w 9145680"/>
              <a:gd name="connsiteY9" fmla="*/ 6083027 h 6590965"/>
              <a:gd name="connsiteX10" fmla="*/ 6047682 w 9145680"/>
              <a:gd name="connsiteY10" fmla="*/ 6587097 h 6590965"/>
              <a:gd name="connsiteX11" fmla="*/ 8137741 w 9145680"/>
              <a:gd name="connsiteY11" fmla="*/ 5745268 h 6590965"/>
              <a:gd name="connsiteX0" fmla="*/ 8137741 w 9145680"/>
              <a:gd name="connsiteY0" fmla="*/ 5745268 h 6221578"/>
              <a:gd name="connsiteX1" fmla="*/ 9081169 w 9145680"/>
              <a:gd name="connsiteY1" fmla="*/ 4424469 h 6221578"/>
              <a:gd name="connsiteX2" fmla="*/ 8921513 w 9145680"/>
              <a:gd name="connsiteY2" fmla="*/ 2508584 h 6221578"/>
              <a:gd name="connsiteX3" fmla="*/ 7789399 w 9145680"/>
              <a:gd name="connsiteY3" fmla="*/ 1208188 h 6221578"/>
              <a:gd name="connsiteX4" fmla="*/ 5452597 w 9145680"/>
              <a:gd name="connsiteY4" fmla="*/ 1525538 h 6221578"/>
              <a:gd name="connsiteX5" fmla="*/ 2288484 w 9145680"/>
              <a:gd name="connsiteY5" fmla="*/ 20 h 6221578"/>
              <a:gd name="connsiteX6" fmla="*/ 270998 w 9145680"/>
              <a:gd name="connsiteY6" fmla="*/ 1561989 h 6221578"/>
              <a:gd name="connsiteX7" fmla="*/ 212941 w 9145680"/>
              <a:gd name="connsiteY7" fmla="*/ 5361684 h 6221578"/>
              <a:gd name="connsiteX8" fmla="*/ 2056255 w 9145680"/>
              <a:gd name="connsiteY8" fmla="*/ 6183863 h 6221578"/>
              <a:gd name="connsiteX9" fmla="*/ 4030198 w 9145680"/>
              <a:gd name="connsiteY9" fmla="*/ 6083027 h 6221578"/>
              <a:gd name="connsiteX10" fmla="*/ 6047682 w 9145680"/>
              <a:gd name="connsiteY10" fmla="*/ 6194449 h 6221578"/>
              <a:gd name="connsiteX11" fmla="*/ 8137741 w 9145680"/>
              <a:gd name="connsiteY11" fmla="*/ 5745268 h 6221578"/>
              <a:gd name="connsiteX0" fmla="*/ 8253855 w 9137079"/>
              <a:gd name="connsiteY0" fmla="*/ 6025733 h 6221582"/>
              <a:gd name="connsiteX1" fmla="*/ 9081169 w 9137079"/>
              <a:gd name="connsiteY1" fmla="*/ 4424469 h 6221582"/>
              <a:gd name="connsiteX2" fmla="*/ 8921513 w 9137079"/>
              <a:gd name="connsiteY2" fmla="*/ 2508584 h 6221582"/>
              <a:gd name="connsiteX3" fmla="*/ 7789399 w 9137079"/>
              <a:gd name="connsiteY3" fmla="*/ 1208188 h 6221582"/>
              <a:gd name="connsiteX4" fmla="*/ 5452597 w 9137079"/>
              <a:gd name="connsiteY4" fmla="*/ 1525538 h 6221582"/>
              <a:gd name="connsiteX5" fmla="*/ 2288484 w 9137079"/>
              <a:gd name="connsiteY5" fmla="*/ 20 h 6221582"/>
              <a:gd name="connsiteX6" fmla="*/ 270998 w 9137079"/>
              <a:gd name="connsiteY6" fmla="*/ 1561989 h 6221582"/>
              <a:gd name="connsiteX7" fmla="*/ 212941 w 9137079"/>
              <a:gd name="connsiteY7" fmla="*/ 5361684 h 6221582"/>
              <a:gd name="connsiteX8" fmla="*/ 2056255 w 9137079"/>
              <a:gd name="connsiteY8" fmla="*/ 6183863 h 6221582"/>
              <a:gd name="connsiteX9" fmla="*/ 4030198 w 9137079"/>
              <a:gd name="connsiteY9" fmla="*/ 6083027 h 6221582"/>
              <a:gd name="connsiteX10" fmla="*/ 6047682 w 9137079"/>
              <a:gd name="connsiteY10" fmla="*/ 6194449 h 6221582"/>
              <a:gd name="connsiteX11" fmla="*/ 8253855 w 9137079"/>
              <a:gd name="connsiteY11" fmla="*/ 6025733 h 6221582"/>
              <a:gd name="connsiteX0" fmla="*/ 8262641 w 9145865"/>
              <a:gd name="connsiteY0" fmla="*/ 6025733 h 6217505"/>
              <a:gd name="connsiteX1" fmla="*/ 9089955 w 9145865"/>
              <a:gd name="connsiteY1" fmla="*/ 4424469 h 6217505"/>
              <a:gd name="connsiteX2" fmla="*/ 8930299 w 9145865"/>
              <a:gd name="connsiteY2" fmla="*/ 2508584 h 6217505"/>
              <a:gd name="connsiteX3" fmla="*/ 7798185 w 9145865"/>
              <a:gd name="connsiteY3" fmla="*/ 1208188 h 6217505"/>
              <a:gd name="connsiteX4" fmla="*/ 5461383 w 9145865"/>
              <a:gd name="connsiteY4" fmla="*/ 1525538 h 6217505"/>
              <a:gd name="connsiteX5" fmla="*/ 2297270 w 9145865"/>
              <a:gd name="connsiteY5" fmla="*/ 20 h 6217505"/>
              <a:gd name="connsiteX6" fmla="*/ 279784 w 9145865"/>
              <a:gd name="connsiteY6" fmla="*/ 1561989 h 6217505"/>
              <a:gd name="connsiteX7" fmla="*/ 207213 w 9145865"/>
              <a:gd name="connsiteY7" fmla="*/ 5698240 h 6217505"/>
              <a:gd name="connsiteX8" fmla="*/ 2065041 w 9145865"/>
              <a:gd name="connsiteY8" fmla="*/ 6183863 h 6217505"/>
              <a:gd name="connsiteX9" fmla="*/ 4038984 w 9145865"/>
              <a:gd name="connsiteY9" fmla="*/ 6083027 h 6217505"/>
              <a:gd name="connsiteX10" fmla="*/ 6056468 w 9145865"/>
              <a:gd name="connsiteY10" fmla="*/ 6194449 h 6217505"/>
              <a:gd name="connsiteX11" fmla="*/ 8262641 w 9145865"/>
              <a:gd name="connsiteY11" fmla="*/ 6025733 h 6217505"/>
              <a:gd name="connsiteX0" fmla="*/ 8262641 w 9145865"/>
              <a:gd name="connsiteY0" fmla="*/ 6025733 h 6231048"/>
              <a:gd name="connsiteX1" fmla="*/ 9089955 w 9145865"/>
              <a:gd name="connsiteY1" fmla="*/ 4424469 h 6231048"/>
              <a:gd name="connsiteX2" fmla="*/ 8930299 w 9145865"/>
              <a:gd name="connsiteY2" fmla="*/ 2508584 h 6231048"/>
              <a:gd name="connsiteX3" fmla="*/ 7798185 w 9145865"/>
              <a:gd name="connsiteY3" fmla="*/ 1208188 h 6231048"/>
              <a:gd name="connsiteX4" fmla="*/ 5461383 w 9145865"/>
              <a:gd name="connsiteY4" fmla="*/ 1525538 h 6231048"/>
              <a:gd name="connsiteX5" fmla="*/ 2297270 w 9145865"/>
              <a:gd name="connsiteY5" fmla="*/ 20 h 6231048"/>
              <a:gd name="connsiteX6" fmla="*/ 279784 w 9145865"/>
              <a:gd name="connsiteY6" fmla="*/ 1561989 h 6231048"/>
              <a:gd name="connsiteX7" fmla="*/ 207213 w 9145865"/>
              <a:gd name="connsiteY7" fmla="*/ 5698240 h 6231048"/>
              <a:gd name="connsiteX8" fmla="*/ 2065041 w 9145865"/>
              <a:gd name="connsiteY8" fmla="*/ 6183863 h 6231048"/>
              <a:gd name="connsiteX9" fmla="*/ 6056468 w 9145865"/>
              <a:gd name="connsiteY9" fmla="*/ 6194449 h 6231048"/>
              <a:gd name="connsiteX10" fmla="*/ 8262641 w 9145865"/>
              <a:gd name="connsiteY10" fmla="*/ 6025733 h 6231048"/>
              <a:gd name="connsiteX0" fmla="*/ 8262641 w 9146346"/>
              <a:gd name="connsiteY0" fmla="*/ 6120178 h 6325493"/>
              <a:gd name="connsiteX1" fmla="*/ 9089955 w 9146346"/>
              <a:gd name="connsiteY1" fmla="*/ 4518914 h 6325493"/>
              <a:gd name="connsiteX2" fmla="*/ 8930299 w 9146346"/>
              <a:gd name="connsiteY2" fmla="*/ 2603029 h 6325493"/>
              <a:gd name="connsiteX3" fmla="*/ 7785381 w 9146346"/>
              <a:gd name="connsiteY3" fmla="*/ 10772 h 6325493"/>
              <a:gd name="connsiteX4" fmla="*/ 5461383 w 9146346"/>
              <a:gd name="connsiteY4" fmla="*/ 1619983 h 6325493"/>
              <a:gd name="connsiteX5" fmla="*/ 2297270 w 9146346"/>
              <a:gd name="connsiteY5" fmla="*/ 94465 h 6325493"/>
              <a:gd name="connsiteX6" fmla="*/ 279784 w 9146346"/>
              <a:gd name="connsiteY6" fmla="*/ 1656434 h 6325493"/>
              <a:gd name="connsiteX7" fmla="*/ 207213 w 9146346"/>
              <a:gd name="connsiteY7" fmla="*/ 5792685 h 6325493"/>
              <a:gd name="connsiteX8" fmla="*/ 2065041 w 9146346"/>
              <a:gd name="connsiteY8" fmla="*/ 6278308 h 6325493"/>
              <a:gd name="connsiteX9" fmla="*/ 6056468 w 9146346"/>
              <a:gd name="connsiteY9" fmla="*/ 6288894 h 6325493"/>
              <a:gd name="connsiteX10" fmla="*/ 8262641 w 9146346"/>
              <a:gd name="connsiteY10" fmla="*/ 6120178 h 6325493"/>
              <a:gd name="connsiteX0" fmla="*/ 8262641 w 9146346"/>
              <a:gd name="connsiteY0" fmla="*/ 6273162 h 6478477"/>
              <a:gd name="connsiteX1" fmla="*/ 9089955 w 9146346"/>
              <a:gd name="connsiteY1" fmla="*/ 4671898 h 6478477"/>
              <a:gd name="connsiteX2" fmla="*/ 8930299 w 9146346"/>
              <a:gd name="connsiteY2" fmla="*/ 2756013 h 6478477"/>
              <a:gd name="connsiteX3" fmla="*/ 7785381 w 9146346"/>
              <a:gd name="connsiteY3" fmla="*/ 163756 h 6478477"/>
              <a:gd name="connsiteX4" fmla="*/ 5512600 w 9146346"/>
              <a:gd name="connsiteY4" fmla="*/ 265796 h 6478477"/>
              <a:gd name="connsiteX5" fmla="*/ 2297270 w 9146346"/>
              <a:gd name="connsiteY5" fmla="*/ 247449 h 6478477"/>
              <a:gd name="connsiteX6" fmla="*/ 279784 w 9146346"/>
              <a:gd name="connsiteY6" fmla="*/ 1809418 h 6478477"/>
              <a:gd name="connsiteX7" fmla="*/ 207213 w 9146346"/>
              <a:gd name="connsiteY7" fmla="*/ 5945669 h 6478477"/>
              <a:gd name="connsiteX8" fmla="*/ 2065041 w 9146346"/>
              <a:gd name="connsiteY8" fmla="*/ 6431292 h 6478477"/>
              <a:gd name="connsiteX9" fmla="*/ 6056468 w 9146346"/>
              <a:gd name="connsiteY9" fmla="*/ 6441878 h 6478477"/>
              <a:gd name="connsiteX10" fmla="*/ 8262641 w 9146346"/>
              <a:gd name="connsiteY10" fmla="*/ 6273162 h 6478477"/>
              <a:gd name="connsiteX0" fmla="*/ 8064962 w 8948667"/>
              <a:gd name="connsiteY0" fmla="*/ 6664393 h 6955019"/>
              <a:gd name="connsiteX1" fmla="*/ 8892276 w 8948667"/>
              <a:gd name="connsiteY1" fmla="*/ 5063129 h 6955019"/>
              <a:gd name="connsiteX2" fmla="*/ 8732620 w 8948667"/>
              <a:gd name="connsiteY2" fmla="*/ 3147244 h 6955019"/>
              <a:gd name="connsiteX3" fmla="*/ 7587702 w 8948667"/>
              <a:gd name="connsiteY3" fmla="*/ 554987 h 6955019"/>
              <a:gd name="connsiteX4" fmla="*/ 5314921 w 8948667"/>
              <a:gd name="connsiteY4" fmla="*/ 657027 h 6955019"/>
              <a:gd name="connsiteX5" fmla="*/ 2099591 w 8948667"/>
              <a:gd name="connsiteY5" fmla="*/ 638680 h 6955019"/>
              <a:gd name="connsiteX6" fmla="*/ 1183267 w 8948667"/>
              <a:gd name="connsiteY6" fmla="*/ 370519 h 6955019"/>
              <a:gd name="connsiteX7" fmla="*/ 9534 w 8948667"/>
              <a:gd name="connsiteY7" fmla="*/ 6336900 h 6955019"/>
              <a:gd name="connsiteX8" fmla="*/ 1867362 w 8948667"/>
              <a:gd name="connsiteY8" fmla="*/ 6822523 h 6955019"/>
              <a:gd name="connsiteX9" fmla="*/ 5858789 w 8948667"/>
              <a:gd name="connsiteY9" fmla="*/ 6833109 h 6955019"/>
              <a:gd name="connsiteX10" fmla="*/ 8064962 w 8948667"/>
              <a:gd name="connsiteY10" fmla="*/ 6664393 h 6955019"/>
              <a:gd name="connsiteX0" fmla="*/ 7008909 w 7892614"/>
              <a:gd name="connsiteY0" fmla="*/ 6750983 h 7943741"/>
              <a:gd name="connsiteX1" fmla="*/ 7836223 w 7892614"/>
              <a:gd name="connsiteY1" fmla="*/ 5149719 h 7943741"/>
              <a:gd name="connsiteX2" fmla="*/ 7676567 w 7892614"/>
              <a:gd name="connsiteY2" fmla="*/ 3233834 h 7943741"/>
              <a:gd name="connsiteX3" fmla="*/ 6531649 w 7892614"/>
              <a:gd name="connsiteY3" fmla="*/ 641577 h 7943741"/>
              <a:gd name="connsiteX4" fmla="*/ 4258868 w 7892614"/>
              <a:gd name="connsiteY4" fmla="*/ 743617 h 7943741"/>
              <a:gd name="connsiteX5" fmla="*/ 1043538 w 7892614"/>
              <a:gd name="connsiteY5" fmla="*/ 725270 h 7943741"/>
              <a:gd name="connsiteX6" fmla="*/ 127214 w 7892614"/>
              <a:gd name="connsiteY6" fmla="*/ 457109 h 7943741"/>
              <a:gd name="connsiteX7" fmla="*/ 80252 w 7892614"/>
              <a:gd name="connsiteY7" fmla="*/ 7607694 h 7943741"/>
              <a:gd name="connsiteX8" fmla="*/ 811309 w 7892614"/>
              <a:gd name="connsiteY8" fmla="*/ 6909113 h 7943741"/>
              <a:gd name="connsiteX9" fmla="*/ 4802736 w 7892614"/>
              <a:gd name="connsiteY9" fmla="*/ 6919699 h 7943741"/>
              <a:gd name="connsiteX10" fmla="*/ 7008909 w 7892614"/>
              <a:gd name="connsiteY10" fmla="*/ 6750983 h 7943741"/>
              <a:gd name="connsiteX0" fmla="*/ 7103683 w 7987388"/>
              <a:gd name="connsiteY0" fmla="*/ 6625181 h 6830495"/>
              <a:gd name="connsiteX1" fmla="*/ 7930997 w 7987388"/>
              <a:gd name="connsiteY1" fmla="*/ 5023917 h 6830495"/>
              <a:gd name="connsiteX2" fmla="*/ 7771341 w 7987388"/>
              <a:gd name="connsiteY2" fmla="*/ 3108032 h 6830495"/>
              <a:gd name="connsiteX3" fmla="*/ 6626423 w 7987388"/>
              <a:gd name="connsiteY3" fmla="*/ 515775 h 6830495"/>
              <a:gd name="connsiteX4" fmla="*/ 4353642 w 7987388"/>
              <a:gd name="connsiteY4" fmla="*/ 617815 h 6830495"/>
              <a:gd name="connsiteX5" fmla="*/ 1138312 w 7987388"/>
              <a:gd name="connsiteY5" fmla="*/ 599468 h 6830495"/>
              <a:gd name="connsiteX6" fmla="*/ 221988 w 7987388"/>
              <a:gd name="connsiteY6" fmla="*/ 331307 h 6830495"/>
              <a:gd name="connsiteX7" fmla="*/ 46984 w 7987388"/>
              <a:gd name="connsiteY7" fmla="*/ 5759414 h 6830495"/>
              <a:gd name="connsiteX8" fmla="*/ 906083 w 7987388"/>
              <a:gd name="connsiteY8" fmla="*/ 6783311 h 6830495"/>
              <a:gd name="connsiteX9" fmla="*/ 4897510 w 7987388"/>
              <a:gd name="connsiteY9" fmla="*/ 6793897 h 6830495"/>
              <a:gd name="connsiteX10" fmla="*/ 7103683 w 7987388"/>
              <a:gd name="connsiteY10" fmla="*/ 6625181 h 6830495"/>
              <a:gd name="connsiteX0" fmla="*/ 7103683 w 7820179"/>
              <a:gd name="connsiteY0" fmla="*/ 6625181 h 6845237"/>
              <a:gd name="connsiteX1" fmla="*/ 7559675 w 7820179"/>
              <a:gd name="connsiteY1" fmla="*/ 4485640 h 6845237"/>
              <a:gd name="connsiteX2" fmla="*/ 7771341 w 7820179"/>
              <a:gd name="connsiteY2" fmla="*/ 3108032 h 6845237"/>
              <a:gd name="connsiteX3" fmla="*/ 6626423 w 7820179"/>
              <a:gd name="connsiteY3" fmla="*/ 515775 h 6845237"/>
              <a:gd name="connsiteX4" fmla="*/ 4353642 w 7820179"/>
              <a:gd name="connsiteY4" fmla="*/ 617815 h 6845237"/>
              <a:gd name="connsiteX5" fmla="*/ 1138312 w 7820179"/>
              <a:gd name="connsiteY5" fmla="*/ 599468 h 6845237"/>
              <a:gd name="connsiteX6" fmla="*/ 221988 w 7820179"/>
              <a:gd name="connsiteY6" fmla="*/ 331307 h 6845237"/>
              <a:gd name="connsiteX7" fmla="*/ 46984 w 7820179"/>
              <a:gd name="connsiteY7" fmla="*/ 5759414 h 6845237"/>
              <a:gd name="connsiteX8" fmla="*/ 906083 w 7820179"/>
              <a:gd name="connsiteY8" fmla="*/ 6783311 h 6845237"/>
              <a:gd name="connsiteX9" fmla="*/ 4897510 w 7820179"/>
              <a:gd name="connsiteY9" fmla="*/ 6793897 h 6845237"/>
              <a:gd name="connsiteX10" fmla="*/ 7103683 w 7820179"/>
              <a:gd name="connsiteY10" fmla="*/ 6625181 h 6845237"/>
              <a:gd name="connsiteX0" fmla="*/ 7103683 w 7583792"/>
              <a:gd name="connsiteY0" fmla="*/ 6625181 h 6845237"/>
              <a:gd name="connsiteX1" fmla="*/ 7559675 w 7583792"/>
              <a:gd name="connsiteY1" fmla="*/ 4485640 h 6845237"/>
              <a:gd name="connsiteX2" fmla="*/ 7425627 w 7583792"/>
              <a:gd name="connsiteY2" fmla="*/ 954935 h 6845237"/>
              <a:gd name="connsiteX3" fmla="*/ 6626423 w 7583792"/>
              <a:gd name="connsiteY3" fmla="*/ 515775 h 6845237"/>
              <a:gd name="connsiteX4" fmla="*/ 4353642 w 7583792"/>
              <a:gd name="connsiteY4" fmla="*/ 617815 h 6845237"/>
              <a:gd name="connsiteX5" fmla="*/ 1138312 w 7583792"/>
              <a:gd name="connsiteY5" fmla="*/ 599468 h 6845237"/>
              <a:gd name="connsiteX6" fmla="*/ 221988 w 7583792"/>
              <a:gd name="connsiteY6" fmla="*/ 331307 h 6845237"/>
              <a:gd name="connsiteX7" fmla="*/ 46984 w 7583792"/>
              <a:gd name="connsiteY7" fmla="*/ 5759414 h 6845237"/>
              <a:gd name="connsiteX8" fmla="*/ 906083 w 7583792"/>
              <a:gd name="connsiteY8" fmla="*/ 6783311 h 6845237"/>
              <a:gd name="connsiteX9" fmla="*/ 4897510 w 7583792"/>
              <a:gd name="connsiteY9" fmla="*/ 6793897 h 6845237"/>
              <a:gd name="connsiteX10" fmla="*/ 7103683 w 7583792"/>
              <a:gd name="connsiteY10" fmla="*/ 6625181 h 6845237"/>
              <a:gd name="connsiteX0" fmla="*/ 7109285 w 7589394"/>
              <a:gd name="connsiteY0" fmla="*/ 6625181 h 6898683"/>
              <a:gd name="connsiteX1" fmla="*/ 7565277 w 7589394"/>
              <a:gd name="connsiteY1" fmla="*/ 4485640 h 6898683"/>
              <a:gd name="connsiteX2" fmla="*/ 7431229 w 7589394"/>
              <a:gd name="connsiteY2" fmla="*/ 954935 h 6898683"/>
              <a:gd name="connsiteX3" fmla="*/ 6632025 w 7589394"/>
              <a:gd name="connsiteY3" fmla="*/ 515775 h 6898683"/>
              <a:gd name="connsiteX4" fmla="*/ 4359244 w 7589394"/>
              <a:gd name="connsiteY4" fmla="*/ 617815 h 6898683"/>
              <a:gd name="connsiteX5" fmla="*/ 1143914 w 7589394"/>
              <a:gd name="connsiteY5" fmla="*/ 599468 h 6898683"/>
              <a:gd name="connsiteX6" fmla="*/ 227590 w 7589394"/>
              <a:gd name="connsiteY6" fmla="*/ 331307 h 6898683"/>
              <a:gd name="connsiteX7" fmla="*/ 52586 w 7589394"/>
              <a:gd name="connsiteY7" fmla="*/ 5759414 h 6898683"/>
              <a:gd name="connsiteX8" fmla="*/ 988510 w 7589394"/>
              <a:gd name="connsiteY8" fmla="*/ 5922076 h 6898683"/>
              <a:gd name="connsiteX9" fmla="*/ 4903112 w 7589394"/>
              <a:gd name="connsiteY9" fmla="*/ 6793897 h 6898683"/>
              <a:gd name="connsiteX10" fmla="*/ 7109285 w 7589394"/>
              <a:gd name="connsiteY10" fmla="*/ 6625181 h 6898683"/>
              <a:gd name="connsiteX0" fmla="*/ 7014123 w 7494232"/>
              <a:gd name="connsiteY0" fmla="*/ 6703704 h 7169431"/>
              <a:gd name="connsiteX1" fmla="*/ 7470115 w 7494232"/>
              <a:gd name="connsiteY1" fmla="*/ 4564163 h 7169431"/>
              <a:gd name="connsiteX2" fmla="*/ 7336067 w 7494232"/>
              <a:gd name="connsiteY2" fmla="*/ 1033458 h 7169431"/>
              <a:gd name="connsiteX3" fmla="*/ 6536863 w 7494232"/>
              <a:gd name="connsiteY3" fmla="*/ 594298 h 7169431"/>
              <a:gd name="connsiteX4" fmla="*/ 4264082 w 7494232"/>
              <a:gd name="connsiteY4" fmla="*/ 696338 h 7169431"/>
              <a:gd name="connsiteX5" fmla="*/ 1048752 w 7494232"/>
              <a:gd name="connsiteY5" fmla="*/ 677991 h 7169431"/>
              <a:gd name="connsiteX6" fmla="*/ 132428 w 7494232"/>
              <a:gd name="connsiteY6" fmla="*/ 409830 h 7169431"/>
              <a:gd name="connsiteX7" fmla="*/ 85466 w 7494232"/>
              <a:gd name="connsiteY7" fmla="*/ 6914485 h 7169431"/>
              <a:gd name="connsiteX8" fmla="*/ 893348 w 7494232"/>
              <a:gd name="connsiteY8" fmla="*/ 6000599 h 7169431"/>
              <a:gd name="connsiteX9" fmla="*/ 4807950 w 7494232"/>
              <a:gd name="connsiteY9" fmla="*/ 6872420 h 7169431"/>
              <a:gd name="connsiteX10" fmla="*/ 7014123 w 7494232"/>
              <a:gd name="connsiteY10" fmla="*/ 6703704 h 7169431"/>
              <a:gd name="connsiteX0" fmla="*/ 7158207 w 7638316"/>
              <a:gd name="connsiteY0" fmla="*/ 6703704 h 7339122"/>
              <a:gd name="connsiteX1" fmla="*/ 7614199 w 7638316"/>
              <a:gd name="connsiteY1" fmla="*/ 4564163 h 7339122"/>
              <a:gd name="connsiteX2" fmla="*/ 7480151 w 7638316"/>
              <a:gd name="connsiteY2" fmla="*/ 1033458 h 7339122"/>
              <a:gd name="connsiteX3" fmla="*/ 6680947 w 7638316"/>
              <a:gd name="connsiteY3" fmla="*/ 594298 h 7339122"/>
              <a:gd name="connsiteX4" fmla="*/ 4408166 w 7638316"/>
              <a:gd name="connsiteY4" fmla="*/ 696338 h 7339122"/>
              <a:gd name="connsiteX5" fmla="*/ 1192836 w 7638316"/>
              <a:gd name="connsiteY5" fmla="*/ 677991 h 7339122"/>
              <a:gd name="connsiteX6" fmla="*/ 276512 w 7638316"/>
              <a:gd name="connsiteY6" fmla="*/ 409830 h 7339122"/>
              <a:gd name="connsiteX7" fmla="*/ 229550 w 7638316"/>
              <a:gd name="connsiteY7" fmla="*/ 6914485 h 7339122"/>
              <a:gd name="connsiteX8" fmla="*/ 1037432 w 7638316"/>
              <a:gd name="connsiteY8" fmla="*/ 6000599 h 7339122"/>
              <a:gd name="connsiteX9" fmla="*/ 4952034 w 7638316"/>
              <a:gd name="connsiteY9" fmla="*/ 6872420 h 7339122"/>
              <a:gd name="connsiteX10" fmla="*/ 7158207 w 7638316"/>
              <a:gd name="connsiteY10" fmla="*/ 6703704 h 7339122"/>
              <a:gd name="connsiteX0" fmla="*/ 7158207 w 7638316"/>
              <a:gd name="connsiteY0" fmla="*/ 6703704 h 7528528"/>
              <a:gd name="connsiteX1" fmla="*/ 7614199 w 7638316"/>
              <a:gd name="connsiteY1" fmla="*/ 4564163 h 7528528"/>
              <a:gd name="connsiteX2" fmla="*/ 7480151 w 7638316"/>
              <a:gd name="connsiteY2" fmla="*/ 1033458 h 7528528"/>
              <a:gd name="connsiteX3" fmla="*/ 6680947 w 7638316"/>
              <a:gd name="connsiteY3" fmla="*/ 594298 h 7528528"/>
              <a:gd name="connsiteX4" fmla="*/ 4408166 w 7638316"/>
              <a:gd name="connsiteY4" fmla="*/ 696338 h 7528528"/>
              <a:gd name="connsiteX5" fmla="*/ 1192836 w 7638316"/>
              <a:gd name="connsiteY5" fmla="*/ 677991 h 7528528"/>
              <a:gd name="connsiteX6" fmla="*/ 276512 w 7638316"/>
              <a:gd name="connsiteY6" fmla="*/ 409830 h 7528528"/>
              <a:gd name="connsiteX7" fmla="*/ 229550 w 7638316"/>
              <a:gd name="connsiteY7" fmla="*/ 6914485 h 7528528"/>
              <a:gd name="connsiteX8" fmla="*/ 1037432 w 7638316"/>
              <a:gd name="connsiteY8" fmla="*/ 6000599 h 7528528"/>
              <a:gd name="connsiteX9" fmla="*/ 4952034 w 7638316"/>
              <a:gd name="connsiteY9" fmla="*/ 6872420 h 7528528"/>
              <a:gd name="connsiteX10" fmla="*/ 7158207 w 7638316"/>
              <a:gd name="connsiteY10" fmla="*/ 6703704 h 7528528"/>
              <a:gd name="connsiteX0" fmla="*/ 7158207 w 7638316"/>
              <a:gd name="connsiteY0" fmla="*/ 6680110 h 7270354"/>
              <a:gd name="connsiteX1" fmla="*/ 7614199 w 7638316"/>
              <a:gd name="connsiteY1" fmla="*/ 4540569 h 7270354"/>
              <a:gd name="connsiteX2" fmla="*/ 7480151 w 7638316"/>
              <a:gd name="connsiteY2" fmla="*/ 1009864 h 7270354"/>
              <a:gd name="connsiteX3" fmla="*/ 6680947 w 7638316"/>
              <a:gd name="connsiteY3" fmla="*/ 570704 h 7270354"/>
              <a:gd name="connsiteX4" fmla="*/ 4408166 w 7638316"/>
              <a:gd name="connsiteY4" fmla="*/ 672744 h 7270354"/>
              <a:gd name="connsiteX5" fmla="*/ 1192836 w 7638316"/>
              <a:gd name="connsiteY5" fmla="*/ 654397 h 7270354"/>
              <a:gd name="connsiteX6" fmla="*/ 276512 w 7638316"/>
              <a:gd name="connsiteY6" fmla="*/ 386236 h 7270354"/>
              <a:gd name="connsiteX7" fmla="*/ 229550 w 7638316"/>
              <a:gd name="connsiteY7" fmla="*/ 6567927 h 7270354"/>
              <a:gd name="connsiteX8" fmla="*/ 1037432 w 7638316"/>
              <a:gd name="connsiteY8" fmla="*/ 5977005 h 7270354"/>
              <a:gd name="connsiteX9" fmla="*/ 4952034 w 7638316"/>
              <a:gd name="connsiteY9" fmla="*/ 6848826 h 7270354"/>
              <a:gd name="connsiteX10" fmla="*/ 7158207 w 7638316"/>
              <a:gd name="connsiteY10" fmla="*/ 6680110 h 7270354"/>
              <a:gd name="connsiteX0" fmla="*/ 7158207 w 7638316"/>
              <a:gd name="connsiteY0" fmla="*/ 6680110 h 6953613"/>
              <a:gd name="connsiteX1" fmla="*/ 7614199 w 7638316"/>
              <a:gd name="connsiteY1" fmla="*/ 4540569 h 6953613"/>
              <a:gd name="connsiteX2" fmla="*/ 7480151 w 7638316"/>
              <a:gd name="connsiteY2" fmla="*/ 1009864 h 6953613"/>
              <a:gd name="connsiteX3" fmla="*/ 6680947 w 7638316"/>
              <a:gd name="connsiteY3" fmla="*/ 570704 h 6953613"/>
              <a:gd name="connsiteX4" fmla="*/ 4408166 w 7638316"/>
              <a:gd name="connsiteY4" fmla="*/ 672744 h 6953613"/>
              <a:gd name="connsiteX5" fmla="*/ 1192836 w 7638316"/>
              <a:gd name="connsiteY5" fmla="*/ 654397 h 6953613"/>
              <a:gd name="connsiteX6" fmla="*/ 276512 w 7638316"/>
              <a:gd name="connsiteY6" fmla="*/ 386236 h 6953613"/>
              <a:gd name="connsiteX7" fmla="*/ 229550 w 7638316"/>
              <a:gd name="connsiteY7" fmla="*/ 6567927 h 6953613"/>
              <a:gd name="connsiteX8" fmla="*/ 1037432 w 7638316"/>
              <a:gd name="connsiteY8" fmla="*/ 5977005 h 6953613"/>
              <a:gd name="connsiteX9" fmla="*/ 4952034 w 7638316"/>
              <a:gd name="connsiteY9" fmla="*/ 6848826 h 6953613"/>
              <a:gd name="connsiteX10" fmla="*/ 7158207 w 7638316"/>
              <a:gd name="connsiteY10" fmla="*/ 6680110 h 6953613"/>
              <a:gd name="connsiteX0" fmla="*/ 7074028 w 7554137"/>
              <a:gd name="connsiteY0" fmla="*/ 6680110 h 6953613"/>
              <a:gd name="connsiteX1" fmla="*/ 7530020 w 7554137"/>
              <a:gd name="connsiteY1" fmla="*/ 4540569 h 6953613"/>
              <a:gd name="connsiteX2" fmla="*/ 7395972 w 7554137"/>
              <a:gd name="connsiteY2" fmla="*/ 1009864 h 6953613"/>
              <a:gd name="connsiteX3" fmla="*/ 6596768 w 7554137"/>
              <a:gd name="connsiteY3" fmla="*/ 570704 h 6953613"/>
              <a:gd name="connsiteX4" fmla="*/ 4323987 w 7554137"/>
              <a:gd name="connsiteY4" fmla="*/ 672744 h 6953613"/>
              <a:gd name="connsiteX5" fmla="*/ 1108657 w 7554137"/>
              <a:gd name="connsiteY5" fmla="*/ 654397 h 6953613"/>
              <a:gd name="connsiteX6" fmla="*/ 192333 w 7554137"/>
              <a:gd name="connsiteY6" fmla="*/ 386236 h 6953613"/>
              <a:gd name="connsiteX7" fmla="*/ 145371 w 7554137"/>
              <a:gd name="connsiteY7" fmla="*/ 6567927 h 6953613"/>
              <a:gd name="connsiteX8" fmla="*/ 953253 w 7554137"/>
              <a:gd name="connsiteY8" fmla="*/ 5977005 h 6953613"/>
              <a:gd name="connsiteX9" fmla="*/ 4867855 w 7554137"/>
              <a:gd name="connsiteY9" fmla="*/ 6848826 h 6953613"/>
              <a:gd name="connsiteX10" fmla="*/ 7074028 w 7554137"/>
              <a:gd name="connsiteY10" fmla="*/ 6680110 h 6953613"/>
              <a:gd name="connsiteX0" fmla="*/ 7064779 w 7544888"/>
              <a:gd name="connsiteY0" fmla="*/ 6680110 h 7080962"/>
              <a:gd name="connsiteX1" fmla="*/ 7520771 w 7544888"/>
              <a:gd name="connsiteY1" fmla="*/ 4540569 h 7080962"/>
              <a:gd name="connsiteX2" fmla="*/ 7386723 w 7544888"/>
              <a:gd name="connsiteY2" fmla="*/ 1009864 h 7080962"/>
              <a:gd name="connsiteX3" fmla="*/ 6587519 w 7544888"/>
              <a:gd name="connsiteY3" fmla="*/ 570704 h 7080962"/>
              <a:gd name="connsiteX4" fmla="*/ 4314738 w 7544888"/>
              <a:gd name="connsiteY4" fmla="*/ 672744 h 7080962"/>
              <a:gd name="connsiteX5" fmla="*/ 1099408 w 7544888"/>
              <a:gd name="connsiteY5" fmla="*/ 654397 h 7080962"/>
              <a:gd name="connsiteX6" fmla="*/ 183084 w 7544888"/>
              <a:gd name="connsiteY6" fmla="*/ 386236 h 7080962"/>
              <a:gd name="connsiteX7" fmla="*/ 136122 w 7544888"/>
              <a:gd name="connsiteY7" fmla="*/ 6567927 h 7080962"/>
              <a:gd name="connsiteX8" fmla="*/ 1661040 w 7544888"/>
              <a:gd name="connsiteY8" fmla="*/ 5977006 h 7080962"/>
              <a:gd name="connsiteX9" fmla="*/ 4858606 w 7544888"/>
              <a:gd name="connsiteY9" fmla="*/ 6848826 h 7080962"/>
              <a:gd name="connsiteX10" fmla="*/ 7064779 w 7544888"/>
              <a:gd name="connsiteY10" fmla="*/ 6680110 h 7080962"/>
              <a:gd name="connsiteX0" fmla="*/ 7064779 w 7544888"/>
              <a:gd name="connsiteY0" fmla="*/ 6122339 h 6444774"/>
              <a:gd name="connsiteX1" fmla="*/ 7520771 w 7544888"/>
              <a:gd name="connsiteY1" fmla="*/ 3982798 h 6444774"/>
              <a:gd name="connsiteX2" fmla="*/ 7386723 w 7544888"/>
              <a:gd name="connsiteY2" fmla="*/ 452093 h 6444774"/>
              <a:gd name="connsiteX3" fmla="*/ 6587519 w 7544888"/>
              <a:gd name="connsiteY3" fmla="*/ 12933 h 6444774"/>
              <a:gd name="connsiteX4" fmla="*/ 4314738 w 7544888"/>
              <a:gd name="connsiteY4" fmla="*/ 114973 h 6444774"/>
              <a:gd name="connsiteX5" fmla="*/ 1099408 w 7544888"/>
              <a:gd name="connsiteY5" fmla="*/ 96626 h 6444774"/>
              <a:gd name="connsiteX6" fmla="*/ 183084 w 7544888"/>
              <a:gd name="connsiteY6" fmla="*/ 905014 h 6444774"/>
              <a:gd name="connsiteX7" fmla="*/ 136122 w 7544888"/>
              <a:gd name="connsiteY7" fmla="*/ 6010156 h 6444774"/>
              <a:gd name="connsiteX8" fmla="*/ 1661040 w 7544888"/>
              <a:gd name="connsiteY8" fmla="*/ 5419235 h 6444774"/>
              <a:gd name="connsiteX9" fmla="*/ 4858606 w 7544888"/>
              <a:gd name="connsiteY9" fmla="*/ 6291055 h 6444774"/>
              <a:gd name="connsiteX10" fmla="*/ 7064779 w 7544888"/>
              <a:gd name="connsiteY10" fmla="*/ 6122339 h 6444774"/>
              <a:gd name="connsiteX0" fmla="*/ 7072174 w 7552283"/>
              <a:gd name="connsiteY0" fmla="*/ 6122339 h 6444774"/>
              <a:gd name="connsiteX1" fmla="*/ 7528166 w 7552283"/>
              <a:gd name="connsiteY1" fmla="*/ 3982798 h 6444774"/>
              <a:gd name="connsiteX2" fmla="*/ 7394118 w 7552283"/>
              <a:gd name="connsiteY2" fmla="*/ 452093 h 6444774"/>
              <a:gd name="connsiteX3" fmla="*/ 6594914 w 7552283"/>
              <a:gd name="connsiteY3" fmla="*/ 12933 h 6444774"/>
              <a:gd name="connsiteX4" fmla="*/ 4322133 w 7552283"/>
              <a:gd name="connsiteY4" fmla="*/ 114973 h 6444774"/>
              <a:gd name="connsiteX5" fmla="*/ 1106803 w 7552283"/>
              <a:gd name="connsiteY5" fmla="*/ 96626 h 6444774"/>
              <a:gd name="connsiteX6" fmla="*/ 190479 w 7552283"/>
              <a:gd name="connsiteY6" fmla="*/ 905014 h 6444774"/>
              <a:gd name="connsiteX7" fmla="*/ 143517 w 7552283"/>
              <a:gd name="connsiteY7" fmla="*/ 6010156 h 6444774"/>
              <a:gd name="connsiteX8" fmla="*/ 1770868 w 7552283"/>
              <a:gd name="connsiteY8" fmla="*/ 5419234 h 6444774"/>
              <a:gd name="connsiteX9" fmla="*/ 4866001 w 7552283"/>
              <a:gd name="connsiteY9" fmla="*/ 6291055 h 6444774"/>
              <a:gd name="connsiteX10" fmla="*/ 7072174 w 7552283"/>
              <a:gd name="connsiteY10" fmla="*/ 6122339 h 6444774"/>
              <a:gd name="connsiteX0" fmla="*/ 7072174 w 7552283"/>
              <a:gd name="connsiteY0" fmla="*/ 6122339 h 6395842"/>
              <a:gd name="connsiteX1" fmla="*/ 7528166 w 7552283"/>
              <a:gd name="connsiteY1" fmla="*/ 3982798 h 6395842"/>
              <a:gd name="connsiteX2" fmla="*/ 7394118 w 7552283"/>
              <a:gd name="connsiteY2" fmla="*/ 452093 h 6395842"/>
              <a:gd name="connsiteX3" fmla="*/ 6594914 w 7552283"/>
              <a:gd name="connsiteY3" fmla="*/ 12933 h 6395842"/>
              <a:gd name="connsiteX4" fmla="*/ 4322133 w 7552283"/>
              <a:gd name="connsiteY4" fmla="*/ 114973 h 6395842"/>
              <a:gd name="connsiteX5" fmla="*/ 1106803 w 7552283"/>
              <a:gd name="connsiteY5" fmla="*/ 96626 h 6395842"/>
              <a:gd name="connsiteX6" fmla="*/ 190479 w 7552283"/>
              <a:gd name="connsiteY6" fmla="*/ 905014 h 6395842"/>
              <a:gd name="connsiteX7" fmla="*/ 143517 w 7552283"/>
              <a:gd name="connsiteY7" fmla="*/ 6010156 h 6395842"/>
              <a:gd name="connsiteX8" fmla="*/ 1770868 w 7552283"/>
              <a:gd name="connsiteY8" fmla="*/ 5419234 h 6395842"/>
              <a:gd name="connsiteX9" fmla="*/ 4866001 w 7552283"/>
              <a:gd name="connsiteY9" fmla="*/ 6291055 h 6395842"/>
              <a:gd name="connsiteX10" fmla="*/ 7072174 w 7552283"/>
              <a:gd name="connsiteY10" fmla="*/ 6122339 h 6395842"/>
              <a:gd name="connsiteX0" fmla="*/ 7072174 w 7552283"/>
              <a:gd name="connsiteY0" fmla="*/ 6122339 h 6395842"/>
              <a:gd name="connsiteX1" fmla="*/ 7528166 w 7552283"/>
              <a:gd name="connsiteY1" fmla="*/ 3982798 h 6395842"/>
              <a:gd name="connsiteX2" fmla="*/ 7394118 w 7552283"/>
              <a:gd name="connsiteY2" fmla="*/ 452093 h 6395842"/>
              <a:gd name="connsiteX3" fmla="*/ 6594914 w 7552283"/>
              <a:gd name="connsiteY3" fmla="*/ 12933 h 6395842"/>
              <a:gd name="connsiteX4" fmla="*/ 4322133 w 7552283"/>
              <a:gd name="connsiteY4" fmla="*/ 114973 h 6395842"/>
              <a:gd name="connsiteX5" fmla="*/ 1106803 w 7552283"/>
              <a:gd name="connsiteY5" fmla="*/ 96626 h 6395842"/>
              <a:gd name="connsiteX6" fmla="*/ 190479 w 7552283"/>
              <a:gd name="connsiteY6" fmla="*/ 905014 h 6395842"/>
              <a:gd name="connsiteX7" fmla="*/ 143517 w 7552283"/>
              <a:gd name="connsiteY7" fmla="*/ 6010156 h 6395842"/>
              <a:gd name="connsiteX8" fmla="*/ 1770868 w 7552283"/>
              <a:gd name="connsiteY8" fmla="*/ 5419234 h 6395842"/>
              <a:gd name="connsiteX9" fmla="*/ 4866001 w 7552283"/>
              <a:gd name="connsiteY9" fmla="*/ 6291055 h 6395842"/>
              <a:gd name="connsiteX10" fmla="*/ 7072174 w 7552283"/>
              <a:gd name="connsiteY10" fmla="*/ 6122339 h 6395842"/>
              <a:gd name="connsiteX0" fmla="*/ 7299517 w 7779626"/>
              <a:gd name="connsiteY0" fmla="*/ 6122339 h 6491961"/>
              <a:gd name="connsiteX1" fmla="*/ 7755509 w 7779626"/>
              <a:gd name="connsiteY1" fmla="*/ 3982798 h 6491961"/>
              <a:gd name="connsiteX2" fmla="*/ 7621461 w 7779626"/>
              <a:gd name="connsiteY2" fmla="*/ 452093 h 6491961"/>
              <a:gd name="connsiteX3" fmla="*/ 6822257 w 7779626"/>
              <a:gd name="connsiteY3" fmla="*/ 12933 h 6491961"/>
              <a:gd name="connsiteX4" fmla="*/ 4549476 w 7779626"/>
              <a:gd name="connsiteY4" fmla="*/ 114973 h 6491961"/>
              <a:gd name="connsiteX5" fmla="*/ 1334146 w 7779626"/>
              <a:gd name="connsiteY5" fmla="*/ 96626 h 6491961"/>
              <a:gd name="connsiteX6" fmla="*/ 417822 w 7779626"/>
              <a:gd name="connsiteY6" fmla="*/ 905014 h 6491961"/>
              <a:gd name="connsiteX7" fmla="*/ 370860 w 7779626"/>
              <a:gd name="connsiteY7" fmla="*/ 6010156 h 6491961"/>
              <a:gd name="connsiteX8" fmla="*/ 5093344 w 7779626"/>
              <a:gd name="connsiteY8" fmla="*/ 6291055 h 6491961"/>
              <a:gd name="connsiteX9" fmla="*/ 7299517 w 7779626"/>
              <a:gd name="connsiteY9" fmla="*/ 6122339 h 6491961"/>
              <a:gd name="connsiteX0" fmla="*/ 7299517 w 7779626"/>
              <a:gd name="connsiteY0" fmla="*/ 6122339 h 6479811"/>
              <a:gd name="connsiteX1" fmla="*/ 7755509 w 7779626"/>
              <a:gd name="connsiteY1" fmla="*/ 3982798 h 6479811"/>
              <a:gd name="connsiteX2" fmla="*/ 7621461 w 7779626"/>
              <a:gd name="connsiteY2" fmla="*/ 452093 h 6479811"/>
              <a:gd name="connsiteX3" fmla="*/ 6822257 w 7779626"/>
              <a:gd name="connsiteY3" fmla="*/ 12933 h 6479811"/>
              <a:gd name="connsiteX4" fmla="*/ 4549476 w 7779626"/>
              <a:gd name="connsiteY4" fmla="*/ 114973 h 6479811"/>
              <a:gd name="connsiteX5" fmla="*/ 1334146 w 7779626"/>
              <a:gd name="connsiteY5" fmla="*/ 96626 h 6479811"/>
              <a:gd name="connsiteX6" fmla="*/ 417822 w 7779626"/>
              <a:gd name="connsiteY6" fmla="*/ 905014 h 6479811"/>
              <a:gd name="connsiteX7" fmla="*/ 370860 w 7779626"/>
              <a:gd name="connsiteY7" fmla="*/ 6010156 h 6479811"/>
              <a:gd name="connsiteX8" fmla="*/ 5093344 w 7779626"/>
              <a:gd name="connsiteY8" fmla="*/ 6291055 h 6479811"/>
              <a:gd name="connsiteX9" fmla="*/ 5906640 w 7779626"/>
              <a:gd name="connsiteY9" fmla="*/ 6366201 h 6479811"/>
              <a:gd name="connsiteX10" fmla="*/ 7299517 w 7779626"/>
              <a:gd name="connsiteY10" fmla="*/ 6122339 h 6479811"/>
              <a:gd name="connsiteX0" fmla="*/ 7299517 w 7779626"/>
              <a:gd name="connsiteY0" fmla="*/ 6122339 h 10780205"/>
              <a:gd name="connsiteX1" fmla="*/ 7755509 w 7779626"/>
              <a:gd name="connsiteY1" fmla="*/ 3982798 h 10780205"/>
              <a:gd name="connsiteX2" fmla="*/ 7621461 w 7779626"/>
              <a:gd name="connsiteY2" fmla="*/ 452093 h 10780205"/>
              <a:gd name="connsiteX3" fmla="*/ 6822257 w 7779626"/>
              <a:gd name="connsiteY3" fmla="*/ 12933 h 10780205"/>
              <a:gd name="connsiteX4" fmla="*/ 4549476 w 7779626"/>
              <a:gd name="connsiteY4" fmla="*/ 114973 h 10780205"/>
              <a:gd name="connsiteX5" fmla="*/ 1334146 w 7779626"/>
              <a:gd name="connsiteY5" fmla="*/ 96626 h 10780205"/>
              <a:gd name="connsiteX6" fmla="*/ 417822 w 7779626"/>
              <a:gd name="connsiteY6" fmla="*/ 905014 h 10780205"/>
              <a:gd name="connsiteX7" fmla="*/ 370860 w 7779626"/>
              <a:gd name="connsiteY7" fmla="*/ 6010156 h 10780205"/>
              <a:gd name="connsiteX8" fmla="*/ 5093344 w 7779626"/>
              <a:gd name="connsiteY8" fmla="*/ 6291055 h 10780205"/>
              <a:gd name="connsiteX9" fmla="*/ 5945053 w 7779626"/>
              <a:gd name="connsiteY9" fmla="*/ 10780050 h 10780205"/>
              <a:gd name="connsiteX10" fmla="*/ 7299517 w 7779626"/>
              <a:gd name="connsiteY10" fmla="*/ 6122339 h 10780205"/>
              <a:gd name="connsiteX0" fmla="*/ 7244699 w 7724808"/>
              <a:gd name="connsiteY0" fmla="*/ 6122339 h 10780996"/>
              <a:gd name="connsiteX1" fmla="*/ 7700691 w 7724808"/>
              <a:gd name="connsiteY1" fmla="*/ 3982798 h 10780996"/>
              <a:gd name="connsiteX2" fmla="*/ 7566643 w 7724808"/>
              <a:gd name="connsiteY2" fmla="*/ 452093 h 10780996"/>
              <a:gd name="connsiteX3" fmla="*/ 6767439 w 7724808"/>
              <a:gd name="connsiteY3" fmla="*/ 12933 h 10780996"/>
              <a:gd name="connsiteX4" fmla="*/ 4494658 w 7724808"/>
              <a:gd name="connsiteY4" fmla="*/ 114973 h 10780996"/>
              <a:gd name="connsiteX5" fmla="*/ 1279328 w 7724808"/>
              <a:gd name="connsiteY5" fmla="*/ 96626 h 10780996"/>
              <a:gd name="connsiteX6" fmla="*/ 363004 w 7724808"/>
              <a:gd name="connsiteY6" fmla="*/ 905014 h 10780996"/>
              <a:gd name="connsiteX7" fmla="*/ 316042 w 7724808"/>
              <a:gd name="connsiteY7" fmla="*/ 6010156 h 10780996"/>
              <a:gd name="connsiteX8" fmla="*/ 4295882 w 7724808"/>
              <a:gd name="connsiteY8" fmla="*/ 9413045 h 10780996"/>
              <a:gd name="connsiteX9" fmla="*/ 5890235 w 7724808"/>
              <a:gd name="connsiteY9" fmla="*/ 10780050 h 10780996"/>
              <a:gd name="connsiteX10" fmla="*/ 7244699 w 7724808"/>
              <a:gd name="connsiteY10" fmla="*/ 6122339 h 10780996"/>
              <a:gd name="connsiteX0" fmla="*/ 7124630 w 7604739"/>
              <a:gd name="connsiteY0" fmla="*/ 6122339 h 10780650"/>
              <a:gd name="connsiteX1" fmla="*/ 7580622 w 7604739"/>
              <a:gd name="connsiteY1" fmla="*/ 3982798 h 10780650"/>
              <a:gd name="connsiteX2" fmla="*/ 7446574 w 7604739"/>
              <a:gd name="connsiteY2" fmla="*/ 452093 h 10780650"/>
              <a:gd name="connsiteX3" fmla="*/ 6647370 w 7604739"/>
              <a:gd name="connsiteY3" fmla="*/ 12933 h 10780650"/>
              <a:gd name="connsiteX4" fmla="*/ 4374589 w 7604739"/>
              <a:gd name="connsiteY4" fmla="*/ 114973 h 10780650"/>
              <a:gd name="connsiteX5" fmla="*/ 1159259 w 7604739"/>
              <a:gd name="connsiteY5" fmla="*/ 96626 h 10780650"/>
              <a:gd name="connsiteX6" fmla="*/ 242935 w 7604739"/>
              <a:gd name="connsiteY6" fmla="*/ 905014 h 10780650"/>
              <a:gd name="connsiteX7" fmla="*/ 195973 w 7604739"/>
              <a:gd name="connsiteY7" fmla="*/ 6010156 h 10780650"/>
              <a:gd name="connsiteX8" fmla="*/ 2543505 w 7604739"/>
              <a:gd name="connsiteY8" fmla="*/ 8196326 h 10780650"/>
              <a:gd name="connsiteX9" fmla="*/ 4175813 w 7604739"/>
              <a:gd name="connsiteY9" fmla="*/ 9413045 h 10780650"/>
              <a:gd name="connsiteX10" fmla="*/ 5770166 w 7604739"/>
              <a:gd name="connsiteY10" fmla="*/ 10780050 h 10780650"/>
              <a:gd name="connsiteX11" fmla="*/ 7124630 w 7604739"/>
              <a:gd name="connsiteY11" fmla="*/ 6122339 h 10780650"/>
              <a:gd name="connsiteX0" fmla="*/ 7124630 w 7604739"/>
              <a:gd name="connsiteY0" fmla="*/ 6122339 h 10780940"/>
              <a:gd name="connsiteX1" fmla="*/ 7580622 w 7604739"/>
              <a:gd name="connsiteY1" fmla="*/ 3982798 h 10780940"/>
              <a:gd name="connsiteX2" fmla="*/ 7446574 w 7604739"/>
              <a:gd name="connsiteY2" fmla="*/ 452093 h 10780940"/>
              <a:gd name="connsiteX3" fmla="*/ 6647370 w 7604739"/>
              <a:gd name="connsiteY3" fmla="*/ 12933 h 10780940"/>
              <a:gd name="connsiteX4" fmla="*/ 4374589 w 7604739"/>
              <a:gd name="connsiteY4" fmla="*/ 114973 h 10780940"/>
              <a:gd name="connsiteX5" fmla="*/ 1159259 w 7604739"/>
              <a:gd name="connsiteY5" fmla="*/ 96626 h 10780940"/>
              <a:gd name="connsiteX6" fmla="*/ 242935 w 7604739"/>
              <a:gd name="connsiteY6" fmla="*/ 905014 h 10780940"/>
              <a:gd name="connsiteX7" fmla="*/ 195973 w 7604739"/>
              <a:gd name="connsiteY7" fmla="*/ 6010156 h 10780940"/>
              <a:gd name="connsiteX8" fmla="*/ 2543505 w 7604739"/>
              <a:gd name="connsiteY8" fmla="*/ 6258539 h 10780940"/>
              <a:gd name="connsiteX9" fmla="*/ 4175813 w 7604739"/>
              <a:gd name="connsiteY9" fmla="*/ 9413045 h 10780940"/>
              <a:gd name="connsiteX10" fmla="*/ 5770166 w 7604739"/>
              <a:gd name="connsiteY10" fmla="*/ 10780050 h 10780940"/>
              <a:gd name="connsiteX11" fmla="*/ 7124630 w 7604739"/>
              <a:gd name="connsiteY11" fmla="*/ 6122339 h 10780940"/>
              <a:gd name="connsiteX0" fmla="*/ 7124630 w 7604739"/>
              <a:gd name="connsiteY0" fmla="*/ 6122339 h 10782473"/>
              <a:gd name="connsiteX1" fmla="*/ 7580622 w 7604739"/>
              <a:gd name="connsiteY1" fmla="*/ 3982798 h 10782473"/>
              <a:gd name="connsiteX2" fmla="*/ 7446574 w 7604739"/>
              <a:gd name="connsiteY2" fmla="*/ 452093 h 10782473"/>
              <a:gd name="connsiteX3" fmla="*/ 6647370 w 7604739"/>
              <a:gd name="connsiteY3" fmla="*/ 12933 h 10782473"/>
              <a:gd name="connsiteX4" fmla="*/ 4374589 w 7604739"/>
              <a:gd name="connsiteY4" fmla="*/ 114973 h 10782473"/>
              <a:gd name="connsiteX5" fmla="*/ 1159259 w 7604739"/>
              <a:gd name="connsiteY5" fmla="*/ 96626 h 10782473"/>
              <a:gd name="connsiteX6" fmla="*/ 242935 w 7604739"/>
              <a:gd name="connsiteY6" fmla="*/ 905014 h 10782473"/>
              <a:gd name="connsiteX7" fmla="*/ 195973 w 7604739"/>
              <a:gd name="connsiteY7" fmla="*/ 6010156 h 10782473"/>
              <a:gd name="connsiteX8" fmla="*/ 2543505 w 7604739"/>
              <a:gd name="connsiteY8" fmla="*/ 6258539 h 10782473"/>
              <a:gd name="connsiteX9" fmla="*/ 3125868 w 7604739"/>
              <a:gd name="connsiteY9" fmla="*/ 9843665 h 10782473"/>
              <a:gd name="connsiteX10" fmla="*/ 5770166 w 7604739"/>
              <a:gd name="connsiteY10" fmla="*/ 10780050 h 10782473"/>
              <a:gd name="connsiteX11" fmla="*/ 7124630 w 7604739"/>
              <a:gd name="connsiteY11" fmla="*/ 6122339 h 10782473"/>
              <a:gd name="connsiteX0" fmla="*/ 7047805 w 7610375"/>
              <a:gd name="connsiteY0" fmla="*/ 9567294 h 10782473"/>
              <a:gd name="connsiteX1" fmla="*/ 7580622 w 7610375"/>
              <a:gd name="connsiteY1" fmla="*/ 3982798 h 10782473"/>
              <a:gd name="connsiteX2" fmla="*/ 7446574 w 7610375"/>
              <a:gd name="connsiteY2" fmla="*/ 452093 h 10782473"/>
              <a:gd name="connsiteX3" fmla="*/ 6647370 w 7610375"/>
              <a:gd name="connsiteY3" fmla="*/ 12933 h 10782473"/>
              <a:gd name="connsiteX4" fmla="*/ 4374589 w 7610375"/>
              <a:gd name="connsiteY4" fmla="*/ 114973 h 10782473"/>
              <a:gd name="connsiteX5" fmla="*/ 1159259 w 7610375"/>
              <a:gd name="connsiteY5" fmla="*/ 96626 h 10782473"/>
              <a:gd name="connsiteX6" fmla="*/ 242935 w 7610375"/>
              <a:gd name="connsiteY6" fmla="*/ 905014 h 10782473"/>
              <a:gd name="connsiteX7" fmla="*/ 195973 w 7610375"/>
              <a:gd name="connsiteY7" fmla="*/ 6010156 h 10782473"/>
              <a:gd name="connsiteX8" fmla="*/ 2543505 w 7610375"/>
              <a:gd name="connsiteY8" fmla="*/ 6258539 h 10782473"/>
              <a:gd name="connsiteX9" fmla="*/ 3125868 w 7610375"/>
              <a:gd name="connsiteY9" fmla="*/ 9843665 h 10782473"/>
              <a:gd name="connsiteX10" fmla="*/ 5770166 w 7610375"/>
              <a:gd name="connsiteY10" fmla="*/ 10780050 h 10782473"/>
              <a:gd name="connsiteX11" fmla="*/ 7047805 w 7610375"/>
              <a:gd name="connsiteY11" fmla="*/ 9567294 h 10782473"/>
              <a:gd name="connsiteX0" fmla="*/ 6865154 w 7427724"/>
              <a:gd name="connsiteY0" fmla="*/ 9567294 h 10782473"/>
              <a:gd name="connsiteX1" fmla="*/ 7397971 w 7427724"/>
              <a:gd name="connsiteY1" fmla="*/ 3982798 h 10782473"/>
              <a:gd name="connsiteX2" fmla="*/ 7263923 w 7427724"/>
              <a:gd name="connsiteY2" fmla="*/ 452093 h 10782473"/>
              <a:gd name="connsiteX3" fmla="*/ 6464719 w 7427724"/>
              <a:gd name="connsiteY3" fmla="*/ 12933 h 10782473"/>
              <a:gd name="connsiteX4" fmla="*/ 4191938 w 7427724"/>
              <a:gd name="connsiteY4" fmla="*/ 114973 h 10782473"/>
              <a:gd name="connsiteX5" fmla="*/ 976608 w 7427724"/>
              <a:gd name="connsiteY5" fmla="*/ 96626 h 10782473"/>
              <a:gd name="connsiteX6" fmla="*/ 60284 w 7427724"/>
              <a:gd name="connsiteY6" fmla="*/ 905014 h 10782473"/>
              <a:gd name="connsiteX7" fmla="*/ 2360854 w 7427724"/>
              <a:gd name="connsiteY7" fmla="*/ 6258539 h 10782473"/>
              <a:gd name="connsiteX8" fmla="*/ 2943217 w 7427724"/>
              <a:gd name="connsiteY8" fmla="*/ 9843665 h 10782473"/>
              <a:gd name="connsiteX9" fmla="*/ 5587515 w 7427724"/>
              <a:gd name="connsiteY9" fmla="*/ 10780050 h 10782473"/>
              <a:gd name="connsiteX10" fmla="*/ 6865154 w 7427724"/>
              <a:gd name="connsiteY10" fmla="*/ 9567294 h 10782473"/>
              <a:gd name="connsiteX0" fmla="*/ 5932797 w 6495367"/>
              <a:gd name="connsiteY0" fmla="*/ 9922378 h 11137557"/>
              <a:gd name="connsiteX1" fmla="*/ 6465614 w 6495367"/>
              <a:gd name="connsiteY1" fmla="*/ 4337882 h 11137557"/>
              <a:gd name="connsiteX2" fmla="*/ 6331566 w 6495367"/>
              <a:gd name="connsiteY2" fmla="*/ 807177 h 11137557"/>
              <a:gd name="connsiteX3" fmla="*/ 5532362 w 6495367"/>
              <a:gd name="connsiteY3" fmla="*/ 368017 h 11137557"/>
              <a:gd name="connsiteX4" fmla="*/ 3259581 w 6495367"/>
              <a:gd name="connsiteY4" fmla="*/ 470057 h 11137557"/>
              <a:gd name="connsiteX5" fmla="*/ 44251 w 6495367"/>
              <a:gd name="connsiteY5" fmla="*/ 451710 h 11137557"/>
              <a:gd name="connsiteX6" fmla="*/ 1428497 w 6495367"/>
              <a:gd name="connsiteY6" fmla="*/ 6613623 h 11137557"/>
              <a:gd name="connsiteX7" fmla="*/ 2010860 w 6495367"/>
              <a:gd name="connsiteY7" fmla="*/ 10198749 h 11137557"/>
              <a:gd name="connsiteX8" fmla="*/ 4655158 w 6495367"/>
              <a:gd name="connsiteY8" fmla="*/ 11135134 h 11137557"/>
              <a:gd name="connsiteX9" fmla="*/ 5932797 w 6495367"/>
              <a:gd name="connsiteY9" fmla="*/ 9922378 h 11137557"/>
              <a:gd name="connsiteX0" fmla="*/ 4504300 w 5066870"/>
              <a:gd name="connsiteY0" fmla="*/ 9567294 h 10782473"/>
              <a:gd name="connsiteX1" fmla="*/ 5037117 w 5066870"/>
              <a:gd name="connsiteY1" fmla="*/ 3982798 h 10782473"/>
              <a:gd name="connsiteX2" fmla="*/ 4903069 w 5066870"/>
              <a:gd name="connsiteY2" fmla="*/ 452093 h 10782473"/>
              <a:gd name="connsiteX3" fmla="*/ 4103865 w 5066870"/>
              <a:gd name="connsiteY3" fmla="*/ 12933 h 10782473"/>
              <a:gd name="connsiteX4" fmla="*/ 1831084 w 5066870"/>
              <a:gd name="connsiteY4" fmla="*/ 114973 h 10782473"/>
              <a:gd name="connsiteX5" fmla="*/ 0 w 5066870"/>
              <a:gd name="connsiteY5" fmla="*/ 6258539 h 10782473"/>
              <a:gd name="connsiteX6" fmla="*/ 582363 w 5066870"/>
              <a:gd name="connsiteY6" fmla="*/ 9843665 h 10782473"/>
              <a:gd name="connsiteX7" fmla="*/ 3226661 w 5066870"/>
              <a:gd name="connsiteY7" fmla="*/ 10780050 h 10782473"/>
              <a:gd name="connsiteX8" fmla="*/ 4504300 w 5066870"/>
              <a:gd name="connsiteY8" fmla="*/ 9567294 h 10782473"/>
              <a:gd name="connsiteX0" fmla="*/ 4504300 w 5066870"/>
              <a:gd name="connsiteY0" fmla="*/ 9683539 h 10976909"/>
              <a:gd name="connsiteX1" fmla="*/ 5037117 w 5066870"/>
              <a:gd name="connsiteY1" fmla="*/ 4099043 h 10976909"/>
              <a:gd name="connsiteX2" fmla="*/ 4903069 w 5066870"/>
              <a:gd name="connsiteY2" fmla="*/ 568338 h 10976909"/>
              <a:gd name="connsiteX3" fmla="*/ 4103865 w 5066870"/>
              <a:gd name="connsiteY3" fmla="*/ 129178 h 10976909"/>
              <a:gd name="connsiteX4" fmla="*/ 1831084 w 5066870"/>
              <a:gd name="connsiteY4" fmla="*/ 231218 h 10976909"/>
              <a:gd name="connsiteX5" fmla="*/ 0 w 5066870"/>
              <a:gd name="connsiteY5" fmla="*/ 2606865 h 10976909"/>
              <a:gd name="connsiteX6" fmla="*/ 582363 w 5066870"/>
              <a:gd name="connsiteY6" fmla="*/ 9959910 h 10976909"/>
              <a:gd name="connsiteX7" fmla="*/ 3226661 w 5066870"/>
              <a:gd name="connsiteY7" fmla="*/ 10896295 h 10976909"/>
              <a:gd name="connsiteX8" fmla="*/ 4504300 w 5066870"/>
              <a:gd name="connsiteY8" fmla="*/ 9683539 h 10976909"/>
              <a:gd name="connsiteX0" fmla="*/ 3959697 w 4522267"/>
              <a:gd name="connsiteY0" fmla="*/ 10221418 h 11643903"/>
              <a:gd name="connsiteX1" fmla="*/ 4492514 w 4522267"/>
              <a:gd name="connsiteY1" fmla="*/ 4636922 h 11643903"/>
              <a:gd name="connsiteX2" fmla="*/ 4358466 w 4522267"/>
              <a:gd name="connsiteY2" fmla="*/ 1106217 h 11643903"/>
              <a:gd name="connsiteX3" fmla="*/ 3559262 w 4522267"/>
              <a:gd name="connsiteY3" fmla="*/ 667057 h 11643903"/>
              <a:gd name="connsiteX4" fmla="*/ 1286481 w 4522267"/>
              <a:gd name="connsiteY4" fmla="*/ 769097 h 11643903"/>
              <a:gd name="connsiteX5" fmla="*/ 37760 w 4522267"/>
              <a:gd name="connsiteY5" fmla="*/ 10497789 h 11643903"/>
              <a:gd name="connsiteX6" fmla="*/ 2682058 w 4522267"/>
              <a:gd name="connsiteY6" fmla="*/ 11434174 h 11643903"/>
              <a:gd name="connsiteX7" fmla="*/ 3959697 w 4522267"/>
              <a:gd name="connsiteY7" fmla="*/ 10221418 h 11643903"/>
              <a:gd name="connsiteX0" fmla="*/ 4267536 w 4830106"/>
              <a:gd name="connsiteY0" fmla="*/ 10303424 h 11732407"/>
              <a:gd name="connsiteX1" fmla="*/ 4800353 w 4830106"/>
              <a:gd name="connsiteY1" fmla="*/ 4718928 h 11732407"/>
              <a:gd name="connsiteX2" fmla="*/ 4666305 w 4830106"/>
              <a:gd name="connsiteY2" fmla="*/ 1188223 h 11732407"/>
              <a:gd name="connsiteX3" fmla="*/ 3867101 w 4830106"/>
              <a:gd name="connsiteY3" fmla="*/ 749063 h 11732407"/>
              <a:gd name="connsiteX4" fmla="*/ 416333 w 4830106"/>
              <a:gd name="connsiteY4" fmla="*/ 743448 h 11732407"/>
              <a:gd name="connsiteX5" fmla="*/ 345599 w 4830106"/>
              <a:gd name="connsiteY5" fmla="*/ 10579795 h 11732407"/>
              <a:gd name="connsiteX6" fmla="*/ 2989897 w 4830106"/>
              <a:gd name="connsiteY6" fmla="*/ 11516180 h 11732407"/>
              <a:gd name="connsiteX7" fmla="*/ 4267536 w 4830106"/>
              <a:gd name="connsiteY7" fmla="*/ 10303424 h 11732407"/>
              <a:gd name="connsiteX0" fmla="*/ 4267536 w 4802643"/>
              <a:gd name="connsiteY0" fmla="*/ 10278967 h 11707950"/>
              <a:gd name="connsiteX1" fmla="*/ 4800353 w 4802643"/>
              <a:gd name="connsiteY1" fmla="*/ 4694471 h 11707950"/>
              <a:gd name="connsiteX2" fmla="*/ 4436139 w 4802643"/>
              <a:gd name="connsiteY2" fmla="*/ 212148 h 11707950"/>
              <a:gd name="connsiteX3" fmla="*/ 3867101 w 4802643"/>
              <a:gd name="connsiteY3" fmla="*/ 724606 h 11707950"/>
              <a:gd name="connsiteX4" fmla="*/ 416333 w 4802643"/>
              <a:gd name="connsiteY4" fmla="*/ 718991 h 11707950"/>
              <a:gd name="connsiteX5" fmla="*/ 345599 w 4802643"/>
              <a:gd name="connsiteY5" fmla="*/ 10555338 h 11707950"/>
              <a:gd name="connsiteX6" fmla="*/ 2989897 w 4802643"/>
              <a:gd name="connsiteY6" fmla="*/ 11491723 h 11707950"/>
              <a:gd name="connsiteX7" fmla="*/ 4267536 w 4802643"/>
              <a:gd name="connsiteY7" fmla="*/ 10278967 h 11707950"/>
              <a:gd name="connsiteX0" fmla="*/ 4267536 w 4588440"/>
              <a:gd name="connsiteY0" fmla="*/ 10479522 h 11908505"/>
              <a:gd name="connsiteX1" fmla="*/ 4581147 w 4588440"/>
              <a:gd name="connsiteY1" fmla="*/ 7749893 h 11908505"/>
              <a:gd name="connsiteX2" fmla="*/ 4436139 w 4588440"/>
              <a:gd name="connsiteY2" fmla="*/ 412703 h 11908505"/>
              <a:gd name="connsiteX3" fmla="*/ 3867101 w 4588440"/>
              <a:gd name="connsiteY3" fmla="*/ 925161 h 11908505"/>
              <a:gd name="connsiteX4" fmla="*/ 416333 w 4588440"/>
              <a:gd name="connsiteY4" fmla="*/ 919546 h 11908505"/>
              <a:gd name="connsiteX5" fmla="*/ 345599 w 4588440"/>
              <a:gd name="connsiteY5" fmla="*/ 10755893 h 11908505"/>
              <a:gd name="connsiteX6" fmla="*/ 2989897 w 4588440"/>
              <a:gd name="connsiteY6" fmla="*/ 11692278 h 11908505"/>
              <a:gd name="connsiteX7" fmla="*/ 4267536 w 4588440"/>
              <a:gd name="connsiteY7" fmla="*/ 10479522 h 11908505"/>
              <a:gd name="connsiteX0" fmla="*/ 4267536 w 4599715"/>
              <a:gd name="connsiteY0" fmla="*/ 10607165 h 12036148"/>
              <a:gd name="connsiteX1" fmla="*/ 4581147 w 4599715"/>
              <a:gd name="connsiteY1" fmla="*/ 7877536 h 12036148"/>
              <a:gd name="connsiteX2" fmla="*/ 3867101 w 4599715"/>
              <a:gd name="connsiteY2" fmla="*/ 1052804 h 12036148"/>
              <a:gd name="connsiteX3" fmla="*/ 416333 w 4599715"/>
              <a:gd name="connsiteY3" fmla="*/ 1047189 h 12036148"/>
              <a:gd name="connsiteX4" fmla="*/ 345599 w 4599715"/>
              <a:gd name="connsiteY4" fmla="*/ 10883536 h 12036148"/>
              <a:gd name="connsiteX5" fmla="*/ 2989897 w 4599715"/>
              <a:gd name="connsiteY5" fmla="*/ 11819921 h 12036148"/>
              <a:gd name="connsiteX6" fmla="*/ 4267536 w 4599715"/>
              <a:gd name="connsiteY6" fmla="*/ 10607165 h 12036148"/>
              <a:gd name="connsiteX0" fmla="*/ 4267536 w 4521766"/>
              <a:gd name="connsiteY0" fmla="*/ 10496257 h 11925240"/>
              <a:gd name="connsiteX1" fmla="*/ 4493465 w 4521766"/>
              <a:gd name="connsiteY1" fmla="*/ 5704780 h 11925240"/>
              <a:gd name="connsiteX2" fmla="*/ 3867101 w 4521766"/>
              <a:gd name="connsiteY2" fmla="*/ 941896 h 11925240"/>
              <a:gd name="connsiteX3" fmla="*/ 416333 w 4521766"/>
              <a:gd name="connsiteY3" fmla="*/ 936281 h 11925240"/>
              <a:gd name="connsiteX4" fmla="*/ 345599 w 4521766"/>
              <a:gd name="connsiteY4" fmla="*/ 10772628 h 11925240"/>
              <a:gd name="connsiteX5" fmla="*/ 2989897 w 4521766"/>
              <a:gd name="connsiteY5" fmla="*/ 11709013 h 11925240"/>
              <a:gd name="connsiteX6" fmla="*/ 4267536 w 4521766"/>
              <a:gd name="connsiteY6" fmla="*/ 10496257 h 11925240"/>
              <a:gd name="connsiteX0" fmla="*/ 4267536 w 4374643"/>
              <a:gd name="connsiteY0" fmla="*/ 10769182 h 12198165"/>
              <a:gd name="connsiteX1" fmla="*/ 3867101 w 4374643"/>
              <a:gd name="connsiteY1" fmla="*/ 1214821 h 12198165"/>
              <a:gd name="connsiteX2" fmla="*/ 416333 w 4374643"/>
              <a:gd name="connsiteY2" fmla="*/ 1209206 h 12198165"/>
              <a:gd name="connsiteX3" fmla="*/ 345599 w 4374643"/>
              <a:gd name="connsiteY3" fmla="*/ 11045553 h 12198165"/>
              <a:gd name="connsiteX4" fmla="*/ 2989897 w 4374643"/>
              <a:gd name="connsiteY4" fmla="*/ 11981938 h 12198165"/>
              <a:gd name="connsiteX5" fmla="*/ 4267536 w 4374643"/>
              <a:gd name="connsiteY5" fmla="*/ 10769182 h 12198165"/>
              <a:gd name="connsiteX0" fmla="*/ 4286183 w 4393290"/>
              <a:gd name="connsiteY0" fmla="*/ 10769182 h 12205107"/>
              <a:gd name="connsiteX1" fmla="*/ 3885748 w 4393290"/>
              <a:gd name="connsiteY1" fmla="*/ 1214821 h 12205107"/>
              <a:gd name="connsiteX2" fmla="*/ 434980 w 4393290"/>
              <a:gd name="connsiteY2" fmla="*/ 1209206 h 12205107"/>
              <a:gd name="connsiteX3" fmla="*/ 331365 w 4393290"/>
              <a:gd name="connsiteY3" fmla="*/ 11045551 h 12205107"/>
              <a:gd name="connsiteX4" fmla="*/ 3008544 w 4393290"/>
              <a:gd name="connsiteY4" fmla="*/ 11981938 h 12205107"/>
              <a:gd name="connsiteX5" fmla="*/ 4286183 w 4393290"/>
              <a:gd name="connsiteY5" fmla="*/ 10769182 h 12205107"/>
              <a:gd name="connsiteX0" fmla="*/ 4229743 w 4336850"/>
              <a:gd name="connsiteY0" fmla="*/ 10769182 h 12205107"/>
              <a:gd name="connsiteX1" fmla="*/ 3829308 w 4336850"/>
              <a:gd name="connsiteY1" fmla="*/ 1214821 h 12205107"/>
              <a:gd name="connsiteX2" fmla="*/ 378540 w 4336850"/>
              <a:gd name="connsiteY2" fmla="*/ 1209206 h 12205107"/>
              <a:gd name="connsiteX3" fmla="*/ 274925 w 4336850"/>
              <a:gd name="connsiteY3" fmla="*/ 11045551 h 12205107"/>
              <a:gd name="connsiteX4" fmla="*/ 2952104 w 4336850"/>
              <a:gd name="connsiteY4" fmla="*/ 11981938 h 12205107"/>
              <a:gd name="connsiteX5" fmla="*/ 4229743 w 4336850"/>
              <a:gd name="connsiteY5" fmla="*/ 10769182 h 12205107"/>
              <a:gd name="connsiteX0" fmla="*/ 4276366 w 4383473"/>
              <a:gd name="connsiteY0" fmla="*/ 10480082 h 11916007"/>
              <a:gd name="connsiteX1" fmla="*/ 3875931 w 4383473"/>
              <a:gd name="connsiteY1" fmla="*/ 925721 h 11916007"/>
              <a:gd name="connsiteX2" fmla="*/ 425163 w 4383473"/>
              <a:gd name="connsiteY2" fmla="*/ 920106 h 11916007"/>
              <a:gd name="connsiteX3" fmla="*/ 59765 w 4383473"/>
              <a:gd name="connsiteY3" fmla="*/ 5776026 h 11916007"/>
              <a:gd name="connsiteX4" fmla="*/ 321548 w 4383473"/>
              <a:gd name="connsiteY4" fmla="*/ 10756451 h 11916007"/>
              <a:gd name="connsiteX5" fmla="*/ 2998727 w 4383473"/>
              <a:gd name="connsiteY5" fmla="*/ 11692838 h 11916007"/>
              <a:gd name="connsiteX6" fmla="*/ 4276366 w 4383473"/>
              <a:gd name="connsiteY6" fmla="*/ 10480082 h 11916007"/>
              <a:gd name="connsiteX0" fmla="*/ 4328588 w 4441336"/>
              <a:gd name="connsiteY0" fmla="*/ 10640833 h 12076758"/>
              <a:gd name="connsiteX1" fmla="*/ 3928153 w 4441336"/>
              <a:gd name="connsiteY1" fmla="*/ 1086472 h 12076758"/>
              <a:gd name="connsiteX2" fmla="*/ 359107 w 4441336"/>
              <a:gd name="connsiteY2" fmla="*/ 757698 h 12076758"/>
              <a:gd name="connsiteX3" fmla="*/ 111987 w 4441336"/>
              <a:gd name="connsiteY3" fmla="*/ 5936777 h 12076758"/>
              <a:gd name="connsiteX4" fmla="*/ 373770 w 4441336"/>
              <a:gd name="connsiteY4" fmla="*/ 10917202 h 12076758"/>
              <a:gd name="connsiteX5" fmla="*/ 3050949 w 4441336"/>
              <a:gd name="connsiteY5" fmla="*/ 11853589 h 12076758"/>
              <a:gd name="connsiteX6" fmla="*/ 4328588 w 4441336"/>
              <a:gd name="connsiteY6" fmla="*/ 10640833 h 12076758"/>
              <a:gd name="connsiteX0" fmla="*/ 4328588 w 4441337"/>
              <a:gd name="connsiteY0" fmla="*/ 10640833 h 12267849"/>
              <a:gd name="connsiteX1" fmla="*/ 3928153 w 4441337"/>
              <a:gd name="connsiteY1" fmla="*/ 1086472 h 12267849"/>
              <a:gd name="connsiteX2" fmla="*/ 359107 w 4441337"/>
              <a:gd name="connsiteY2" fmla="*/ 757698 h 12267849"/>
              <a:gd name="connsiteX3" fmla="*/ 111987 w 4441337"/>
              <a:gd name="connsiteY3" fmla="*/ 5936777 h 12267849"/>
              <a:gd name="connsiteX4" fmla="*/ 294919 w 4441337"/>
              <a:gd name="connsiteY4" fmla="*/ 11240361 h 12267849"/>
              <a:gd name="connsiteX5" fmla="*/ 3050949 w 4441337"/>
              <a:gd name="connsiteY5" fmla="*/ 11853589 h 12267849"/>
              <a:gd name="connsiteX6" fmla="*/ 4328588 w 4441337"/>
              <a:gd name="connsiteY6" fmla="*/ 10640833 h 12267849"/>
              <a:gd name="connsiteX0" fmla="*/ 4348328 w 4461077"/>
              <a:gd name="connsiteY0" fmla="*/ 10640833 h 12267849"/>
              <a:gd name="connsiteX1" fmla="*/ 3947893 w 4461077"/>
              <a:gd name="connsiteY1" fmla="*/ 1086472 h 12267849"/>
              <a:gd name="connsiteX2" fmla="*/ 378847 w 4461077"/>
              <a:gd name="connsiteY2" fmla="*/ 757698 h 12267849"/>
              <a:gd name="connsiteX3" fmla="*/ 92302 w 4461077"/>
              <a:gd name="connsiteY3" fmla="*/ 5936778 h 12267849"/>
              <a:gd name="connsiteX4" fmla="*/ 314659 w 4461077"/>
              <a:gd name="connsiteY4" fmla="*/ 11240361 h 12267849"/>
              <a:gd name="connsiteX5" fmla="*/ 3070689 w 4461077"/>
              <a:gd name="connsiteY5" fmla="*/ 11853589 h 12267849"/>
              <a:gd name="connsiteX6" fmla="*/ 4348328 w 4461077"/>
              <a:gd name="connsiteY6" fmla="*/ 10640833 h 12267849"/>
              <a:gd name="connsiteX0" fmla="*/ 4369460 w 4482209"/>
              <a:gd name="connsiteY0" fmla="*/ 10645694 h 12272710"/>
              <a:gd name="connsiteX1" fmla="*/ 3969025 w 4482209"/>
              <a:gd name="connsiteY1" fmla="*/ 1091333 h 12272710"/>
              <a:gd name="connsiteX2" fmla="*/ 399979 w 4482209"/>
              <a:gd name="connsiteY2" fmla="*/ 762559 h 12272710"/>
              <a:gd name="connsiteX3" fmla="*/ 74008 w 4482209"/>
              <a:gd name="connsiteY3" fmla="*/ 6022430 h 12272710"/>
              <a:gd name="connsiteX4" fmla="*/ 335791 w 4482209"/>
              <a:gd name="connsiteY4" fmla="*/ 11245222 h 12272710"/>
              <a:gd name="connsiteX5" fmla="*/ 3091821 w 4482209"/>
              <a:gd name="connsiteY5" fmla="*/ 11858450 h 12272710"/>
              <a:gd name="connsiteX6" fmla="*/ 4369460 w 4482209"/>
              <a:gd name="connsiteY6" fmla="*/ 10645694 h 12272710"/>
              <a:gd name="connsiteX0" fmla="*/ 4355218 w 4463563"/>
              <a:gd name="connsiteY0" fmla="*/ 10936813 h 12563829"/>
              <a:gd name="connsiteX1" fmla="*/ 3954783 w 4463563"/>
              <a:gd name="connsiteY1" fmla="*/ 1382452 h 12563829"/>
              <a:gd name="connsiteX2" fmla="*/ 477730 w 4463563"/>
              <a:gd name="connsiteY2" fmla="*/ 568938 h 12563829"/>
              <a:gd name="connsiteX3" fmla="*/ 59766 w 4463563"/>
              <a:gd name="connsiteY3" fmla="*/ 6313549 h 12563829"/>
              <a:gd name="connsiteX4" fmla="*/ 321549 w 4463563"/>
              <a:gd name="connsiteY4" fmla="*/ 11536341 h 12563829"/>
              <a:gd name="connsiteX5" fmla="*/ 3077579 w 4463563"/>
              <a:gd name="connsiteY5" fmla="*/ 12149569 h 12563829"/>
              <a:gd name="connsiteX6" fmla="*/ 4355218 w 4463563"/>
              <a:gd name="connsiteY6" fmla="*/ 10936813 h 12563829"/>
              <a:gd name="connsiteX0" fmla="*/ 4328134 w 4436479"/>
              <a:gd name="connsiteY0" fmla="*/ 10936813 h 12898601"/>
              <a:gd name="connsiteX1" fmla="*/ 3927699 w 4436479"/>
              <a:gd name="connsiteY1" fmla="*/ 1382452 h 12898601"/>
              <a:gd name="connsiteX2" fmla="*/ 450646 w 4436479"/>
              <a:gd name="connsiteY2" fmla="*/ 568938 h 12898601"/>
              <a:gd name="connsiteX3" fmla="*/ 32682 w 4436479"/>
              <a:gd name="connsiteY3" fmla="*/ 6313549 h 12898601"/>
              <a:gd name="connsiteX4" fmla="*/ 373317 w 4436479"/>
              <a:gd name="connsiteY4" fmla="*/ 12021074 h 12898601"/>
              <a:gd name="connsiteX5" fmla="*/ 3050495 w 4436479"/>
              <a:gd name="connsiteY5" fmla="*/ 12149569 h 12898601"/>
              <a:gd name="connsiteX6" fmla="*/ 4328134 w 4436479"/>
              <a:gd name="connsiteY6" fmla="*/ 10936813 h 12898601"/>
              <a:gd name="connsiteX0" fmla="*/ 4328134 w 4436479"/>
              <a:gd name="connsiteY0" fmla="*/ 10936813 h 12898601"/>
              <a:gd name="connsiteX1" fmla="*/ 3927699 w 4436479"/>
              <a:gd name="connsiteY1" fmla="*/ 1382452 h 12898601"/>
              <a:gd name="connsiteX2" fmla="*/ 450646 w 4436479"/>
              <a:gd name="connsiteY2" fmla="*/ 568938 h 12898601"/>
              <a:gd name="connsiteX3" fmla="*/ 32682 w 4436479"/>
              <a:gd name="connsiteY3" fmla="*/ 6313549 h 12898601"/>
              <a:gd name="connsiteX4" fmla="*/ 373317 w 4436479"/>
              <a:gd name="connsiteY4" fmla="*/ 12021074 h 12898601"/>
              <a:gd name="connsiteX5" fmla="*/ 3050495 w 4436479"/>
              <a:gd name="connsiteY5" fmla="*/ 12149569 h 12898601"/>
              <a:gd name="connsiteX6" fmla="*/ 4328134 w 4436479"/>
              <a:gd name="connsiteY6" fmla="*/ 10936813 h 12898601"/>
              <a:gd name="connsiteX0" fmla="*/ 4328134 w 4436479"/>
              <a:gd name="connsiteY0" fmla="*/ 10936813 h 12756396"/>
              <a:gd name="connsiteX1" fmla="*/ 3927699 w 4436479"/>
              <a:gd name="connsiteY1" fmla="*/ 1382452 h 12756396"/>
              <a:gd name="connsiteX2" fmla="*/ 450646 w 4436479"/>
              <a:gd name="connsiteY2" fmla="*/ 568938 h 12756396"/>
              <a:gd name="connsiteX3" fmla="*/ 32682 w 4436479"/>
              <a:gd name="connsiteY3" fmla="*/ 6313549 h 12756396"/>
              <a:gd name="connsiteX4" fmla="*/ 373317 w 4436479"/>
              <a:gd name="connsiteY4" fmla="*/ 12021074 h 12756396"/>
              <a:gd name="connsiteX5" fmla="*/ 3050495 w 4436479"/>
              <a:gd name="connsiteY5" fmla="*/ 12149569 h 12756396"/>
              <a:gd name="connsiteX6" fmla="*/ 4328134 w 4436479"/>
              <a:gd name="connsiteY6" fmla="*/ 10936813 h 12756396"/>
              <a:gd name="connsiteX0" fmla="*/ 4328134 w 4436479"/>
              <a:gd name="connsiteY0" fmla="*/ 10936813 h 12559813"/>
              <a:gd name="connsiteX1" fmla="*/ 3927699 w 4436479"/>
              <a:gd name="connsiteY1" fmla="*/ 1382452 h 12559813"/>
              <a:gd name="connsiteX2" fmla="*/ 450646 w 4436479"/>
              <a:gd name="connsiteY2" fmla="*/ 568938 h 12559813"/>
              <a:gd name="connsiteX3" fmla="*/ 32682 w 4436479"/>
              <a:gd name="connsiteY3" fmla="*/ 6313549 h 12559813"/>
              <a:gd name="connsiteX4" fmla="*/ 373317 w 4436479"/>
              <a:gd name="connsiteY4" fmla="*/ 12021074 h 12559813"/>
              <a:gd name="connsiteX5" fmla="*/ 2437661 w 4436479"/>
              <a:gd name="connsiteY5" fmla="*/ 12372738 h 12559813"/>
              <a:gd name="connsiteX6" fmla="*/ 3050495 w 4436479"/>
              <a:gd name="connsiteY6" fmla="*/ 12149569 h 12559813"/>
              <a:gd name="connsiteX7" fmla="*/ 4328134 w 4436479"/>
              <a:gd name="connsiteY7" fmla="*/ 10936813 h 12559813"/>
              <a:gd name="connsiteX0" fmla="*/ 4183572 w 4343926"/>
              <a:gd name="connsiteY0" fmla="*/ 12726375 h 13079256"/>
              <a:gd name="connsiteX1" fmla="*/ 3927699 w 4343926"/>
              <a:gd name="connsiteY1" fmla="*/ 1475444 h 13079256"/>
              <a:gd name="connsiteX2" fmla="*/ 450646 w 4343926"/>
              <a:gd name="connsiteY2" fmla="*/ 661930 h 13079256"/>
              <a:gd name="connsiteX3" fmla="*/ 32682 w 4343926"/>
              <a:gd name="connsiteY3" fmla="*/ 6406541 h 13079256"/>
              <a:gd name="connsiteX4" fmla="*/ 373317 w 4343926"/>
              <a:gd name="connsiteY4" fmla="*/ 12114066 h 13079256"/>
              <a:gd name="connsiteX5" fmla="*/ 2437661 w 4343926"/>
              <a:gd name="connsiteY5" fmla="*/ 12465730 h 13079256"/>
              <a:gd name="connsiteX6" fmla="*/ 3050495 w 4343926"/>
              <a:gd name="connsiteY6" fmla="*/ 12242561 h 13079256"/>
              <a:gd name="connsiteX7" fmla="*/ 4183572 w 4343926"/>
              <a:gd name="connsiteY7" fmla="*/ 12726375 h 13079256"/>
              <a:gd name="connsiteX0" fmla="*/ 4183572 w 4343926"/>
              <a:gd name="connsiteY0" fmla="*/ 12726382 h 13107859"/>
              <a:gd name="connsiteX1" fmla="*/ 3927699 w 4343926"/>
              <a:gd name="connsiteY1" fmla="*/ 1475451 h 13107859"/>
              <a:gd name="connsiteX2" fmla="*/ 450646 w 4343926"/>
              <a:gd name="connsiteY2" fmla="*/ 661937 h 13107859"/>
              <a:gd name="connsiteX3" fmla="*/ 32682 w 4343926"/>
              <a:gd name="connsiteY3" fmla="*/ 6406548 h 13107859"/>
              <a:gd name="connsiteX4" fmla="*/ 373317 w 4343926"/>
              <a:gd name="connsiteY4" fmla="*/ 12114073 h 13107859"/>
              <a:gd name="connsiteX5" fmla="*/ 2437661 w 4343926"/>
              <a:gd name="connsiteY5" fmla="*/ 12465737 h 13107859"/>
              <a:gd name="connsiteX6" fmla="*/ 2958501 w 4343926"/>
              <a:gd name="connsiteY6" fmla="*/ 12404145 h 13107859"/>
              <a:gd name="connsiteX7" fmla="*/ 4183572 w 4343926"/>
              <a:gd name="connsiteY7" fmla="*/ 12726382 h 13107859"/>
              <a:gd name="connsiteX0" fmla="*/ 4183572 w 4384159"/>
              <a:gd name="connsiteY0" fmla="*/ 12726382 h 13498145"/>
              <a:gd name="connsiteX1" fmla="*/ 3927699 w 4384159"/>
              <a:gd name="connsiteY1" fmla="*/ 1475451 h 13498145"/>
              <a:gd name="connsiteX2" fmla="*/ 450646 w 4384159"/>
              <a:gd name="connsiteY2" fmla="*/ 661937 h 13498145"/>
              <a:gd name="connsiteX3" fmla="*/ 32682 w 4384159"/>
              <a:gd name="connsiteY3" fmla="*/ 6406548 h 13498145"/>
              <a:gd name="connsiteX4" fmla="*/ 373317 w 4384159"/>
              <a:gd name="connsiteY4" fmla="*/ 12114073 h 13498145"/>
              <a:gd name="connsiteX5" fmla="*/ 2437661 w 4384159"/>
              <a:gd name="connsiteY5" fmla="*/ 12465737 h 13498145"/>
              <a:gd name="connsiteX6" fmla="*/ 4183572 w 4384159"/>
              <a:gd name="connsiteY6" fmla="*/ 12726382 h 13498145"/>
              <a:gd name="connsiteX0" fmla="*/ 4183572 w 4384159"/>
              <a:gd name="connsiteY0" fmla="*/ 12726382 h 13479829"/>
              <a:gd name="connsiteX1" fmla="*/ 3927699 w 4384159"/>
              <a:gd name="connsiteY1" fmla="*/ 1475451 h 13479829"/>
              <a:gd name="connsiteX2" fmla="*/ 450646 w 4384159"/>
              <a:gd name="connsiteY2" fmla="*/ 661937 h 13479829"/>
              <a:gd name="connsiteX3" fmla="*/ 32682 w 4384159"/>
              <a:gd name="connsiteY3" fmla="*/ 6406548 h 13479829"/>
              <a:gd name="connsiteX4" fmla="*/ 373317 w 4384159"/>
              <a:gd name="connsiteY4" fmla="*/ 12114073 h 13479829"/>
              <a:gd name="connsiteX5" fmla="*/ 2595363 w 4384159"/>
              <a:gd name="connsiteY5" fmla="*/ 12384946 h 13479829"/>
              <a:gd name="connsiteX6" fmla="*/ 4183572 w 4384159"/>
              <a:gd name="connsiteY6" fmla="*/ 12726382 h 13479829"/>
              <a:gd name="connsiteX0" fmla="*/ 4183572 w 4384159"/>
              <a:gd name="connsiteY0" fmla="*/ 12726382 h 13414334"/>
              <a:gd name="connsiteX1" fmla="*/ 3927699 w 4384159"/>
              <a:gd name="connsiteY1" fmla="*/ 1475451 h 13414334"/>
              <a:gd name="connsiteX2" fmla="*/ 450646 w 4384159"/>
              <a:gd name="connsiteY2" fmla="*/ 661937 h 13414334"/>
              <a:gd name="connsiteX3" fmla="*/ 32682 w 4384159"/>
              <a:gd name="connsiteY3" fmla="*/ 6406548 h 13414334"/>
              <a:gd name="connsiteX4" fmla="*/ 373317 w 4384159"/>
              <a:gd name="connsiteY4" fmla="*/ 12114073 h 13414334"/>
              <a:gd name="connsiteX5" fmla="*/ 2687357 w 4384159"/>
              <a:gd name="connsiteY5" fmla="*/ 12061789 h 13414334"/>
              <a:gd name="connsiteX6" fmla="*/ 4183572 w 4384159"/>
              <a:gd name="connsiteY6" fmla="*/ 12726382 h 13414334"/>
              <a:gd name="connsiteX0" fmla="*/ 4205038 w 4405625"/>
              <a:gd name="connsiteY0" fmla="*/ 12422914 h 13110866"/>
              <a:gd name="connsiteX1" fmla="*/ 3949165 w 4405625"/>
              <a:gd name="connsiteY1" fmla="*/ 1171983 h 13110866"/>
              <a:gd name="connsiteX2" fmla="*/ 472112 w 4405625"/>
              <a:gd name="connsiteY2" fmla="*/ 358469 h 13110866"/>
              <a:gd name="connsiteX3" fmla="*/ 54148 w 4405625"/>
              <a:gd name="connsiteY3" fmla="*/ 6103080 h 13110866"/>
              <a:gd name="connsiteX4" fmla="*/ 394783 w 4405625"/>
              <a:gd name="connsiteY4" fmla="*/ 11810605 h 13110866"/>
              <a:gd name="connsiteX5" fmla="*/ 2708823 w 4405625"/>
              <a:gd name="connsiteY5" fmla="*/ 11758321 h 13110866"/>
              <a:gd name="connsiteX6" fmla="*/ 4205038 w 4405625"/>
              <a:gd name="connsiteY6" fmla="*/ 12422914 h 13110866"/>
              <a:gd name="connsiteX0" fmla="*/ 4205038 w 4405625"/>
              <a:gd name="connsiteY0" fmla="*/ 12091704 h 12779656"/>
              <a:gd name="connsiteX1" fmla="*/ 3949165 w 4405625"/>
              <a:gd name="connsiteY1" fmla="*/ 840773 h 12779656"/>
              <a:gd name="connsiteX2" fmla="*/ 472112 w 4405625"/>
              <a:gd name="connsiteY2" fmla="*/ 27259 h 12779656"/>
              <a:gd name="connsiteX3" fmla="*/ 54148 w 4405625"/>
              <a:gd name="connsiteY3" fmla="*/ 5771870 h 12779656"/>
              <a:gd name="connsiteX4" fmla="*/ 394783 w 4405625"/>
              <a:gd name="connsiteY4" fmla="*/ 11479395 h 12779656"/>
              <a:gd name="connsiteX5" fmla="*/ 2708823 w 4405625"/>
              <a:gd name="connsiteY5" fmla="*/ 11427111 h 12779656"/>
              <a:gd name="connsiteX6" fmla="*/ 4205038 w 4405625"/>
              <a:gd name="connsiteY6" fmla="*/ 12091704 h 12779656"/>
              <a:gd name="connsiteX0" fmla="*/ 4196189 w 4396776"/>
              <a:gd name="connsiteY0" fmla="*/ 12378548 h 13066500"/>
              <a:gd name="connsiteX1" fmla="*/ 3940316 w 4396776"/>
              <a:gd name="connsiteY1" fmla="*/ 1127617 h 13066500"/>
              <a:gd name="connsiteX2" fmla="*/ 463263 w 4396776"/>
              <a:gd name="connsiteY2" fmla="*/ 314103 h 13066500"/>
              <a:gd name="connsiteX3" fmla="*/ 45299 w 4396776"/>
              <a:gd name="connsiteY3" fmla="*/ 6058714 h 13066500"/>
              <a:gd name="connsiteX4" fmla="*/ 385934 w 4396776"/>
              <a:gd name="connsiteY4" fmla="*/ 11766239 h 13066500"/>
              <a:gd name="connsiteX5" fmla="*/ 2699974 w 4396776"/>
              <a:gd name="connsiteY5" fmla="*/ 11713955 h 13066500"/>
              <a:gd name="connsiteX6" fmla="*/ 4196189 w 4396776"/>
              <a:gd name="connsiteY6" fmla="*/ 12378548 h 13066500"/>
              <a:gd name="connsiteX0" fmla="*/ 4182898 w 4377793"/>
              <a:gd name="connsiteY0" fmla="*/ 12641932 h 13329884"/>
              <a:gd name="connsiteX1" fmla="*/ 3913882 w 4377793"/>
              <a:gd name="connsiteY1" fmla="*/ 906271 h 13329884"/>
              <a:gd name="connsiteX2" fmla="*/ 449972 w 4377793"/>
              <a:gd name="connsiteY2" fmla="*/ 577487 h 13329884"/>
              <a:gd name="connsiteX3" fmla="*/ 32008 w 4377793"/>
              <a:gd name="connsiteY3" fmla="*/ 6322098 h 13329884"/>
              <a:gd name="connsiteX4" fmla="*/ 372643 w 4377793"/>
              <a:gd name="connsiteY4" fmla="*/ 12029623 h 13329884"/>
              <a:gd name="connsiteX5" fmla="*/ 2686683 w 4377793"/>
              <a:gd name="connsiteY5" fmla="*/ 11977339 h 13329884"/>
              <a:gd name="connsiteX6" fmla="*/ 4182898 w 4377793"/>
              <a:gd name="connsiteY6" fmla="*/ 12641932 h 13329884"/>
              <a:gd name="connsiteX0" fmla="*/ 4182898 w 4365305"/>
              <a:gd name="connsiteY0" fmla="*/ 12641932 h 13425125"/>
              <a:gd name="connsiteX1" fmla="*/ 3913882 w 4365305"/>
              <a:gd name="connsiteY1" fmla="*/ 906271 h 13425125"/>
              <a:gd name="connsiteX2" fmla="*/ 449972 w 4365305"/>
              <a:gd name="connsiteY2" fmla="*/ 577487 h 13425125"/>
              <a:gd name="connsiteX3" fmla="*/ 32008 w 4365305"/>
              <a:gd name="connsiteY3" fmla="*/ 6322098 h 13425125"/>
              <a:gd name="connsiteX4" fmla="*/ 372643 w 4365305"/>
              <a:gd name="connsiteY4" fmla="*/ 12029623 h 13425125"/>
              <a:gd name="connsiteX5" fmla="*/ 2608671 w 4365305"/>
              <a:gd name="connsiteY5" fmla="*/ 12300489 h 13425125"/>
              <a:gd name="connsiteX6" fmla="*/ 4182898 w 4365305"/>
              <a:gd name="connsiteY6" fmla="*/ 12641932 h 13425125"/>
              <a:gd name="connsiteX0" fmla="*/ 4182898 w 4365305"/>
              <a:gd name="connsiteY0" fmla="*/ 12585351 h 13465268"/>
              <a:gd name="connsiteX1" fmla="*/ 3913882 w 4365305"/>
              <a:gd name="connsiteY1" fmla="*/ 1237481 h 13465268"/>
              <a:gd name="connsiteX2" fmla="*/ 449972 w 4365305"/>
              <a:gd name="connsiteY2" fmla="*/ 908697 h 13465268"/>
              <a:gd name="connsiteX3" fmla="*/ 32008 w 4365305"/>
              <a:gd name="connsiteY3" fmla="*/ 6653308 h 13465268"/>
              <a:gd name="connsiteX4" fmla="*/ 372643 w 4365305"/>
              <a:gd name="connsiteY4" fmla="*/ 12360833 h 13465268"/>
              <a:gd name="connsiteX5" fmla="*/ 2608671 w 4365305"/>
              <a:gd name="connsiteY5" fmla="*/ 12631699 h 13465268"/>
              <a:gd name="connsiteX6" fmla="*/ 4182898 w 4365305"/>
              <a:gd name="connsiteY6" fmla="*/ 12585351 h 13465268"/>
              <a:gd name="connsiteX0" fmla="*/ 4188703 w 4371110"/>
              <a:gd name="connsiteY0" fmla="*/ 12585351 h 13465268"/>
              <a:gd name="connsiteX1" fmla="*/ 3919687 w 4371110"/>
              <a:gd name="connsiteY1" fmla="*/ 1237481 h 13465268"/>
              <a:gd name="connsiteX2" fmla="*/ 455777 w 4371110"/>
              <a:gd name="connsiteY2" fmla="*/ 908697 h 13465268"/>
              <a:gd name="connsiteX3" fmla="*/ 37813 w 4371110"/>
              <a:gd name="connsiteY3" fmla="*/ 6653308 h 13465268"/>
              <a:gd name="connsiteX4" fmla="*/ 434170 w 4371110"/>
              <a:gd name="connsiteY4" fmla="*/ 12490095 h 13465268"/>
              <a:gd name="connsiteX5" fmla="*/ 2614476 w 4371110"/>
              <a:gd name="connsiteY5" fmla="*/ 12631699 h 13465268"/>
              <a:gd name="connsiteX6" fmla="*/ 4188703 w 4371110"/>
              <a:gd name="connsiteY6" fmla="*/ 12585351 h 13465268"/>
              <a:gd name="connsiteX0" fmla="*/ 4146166 w 4328573"/>
              <a:gd name="connsiteY0" fmla="*/ 12585351 h 13465268"/>
              <a:gd name="connsiteX1" fmla="*/ 3877150 w 4328573"/>
              <a:gd name="connsiteY1" fmla="*/ 1237481 h 13465268"/>
              <a:gd name="connsiteX2" fmla="*/ 413240 w 4328573"/>
              <a:gd name="connsiteY2" fmla="*/ 908697 h 13465268"/>
              <a:gd name="connsiteX3" fmla="*/ 62144 w 4328573"/>
              <a:gd name="connsiteY3" fmla="*/ 6653308 h 13465268"/>
              <a:gd name="connsiteX4" fmla="*/ 391633 w 4328573"/>
              <a:gd name="connsiteY4" fmla="*/ 12490095 h 13465268"/>
              <a:gd name="connsiteX5" fmla="*/ 2571939 w 4328573"/>
              <a:gd name="connsiteY5" fmla="*/ 12631699 h 13465268"/>
              <a:gd name="connsiteX6" fmla="*/ 4146166 w 4328573"/>
              <a:gd name="connsiteY6" fmla="*/ 12585351 h 13465268"/>
              <a:gd name="connsiteX0" fmla="*/ 4146540 w 4328947"/>
              <a:gd name="connsiteY0" fmla="*/ 12565654 h 13445571"/>
              <a:gd name="connsiteX1" fmla="*/ 3877524 w 4328947"/>
              <a:gd name="connsiteY1" fmla="*/ 1217784 h 13445571"/>
              <a:gd name="connsiteX2" fmla="*/ 413614 w 4328947"/>
              <a:gd name="connsiteY2" fmla="*/ 889000 h 13445571"/>
              <a:gd name="connsiteX3" fmla="*/ 31843 w 4328947"/>
              <a:gd name="connsiteY3" fmla="*/ 6292531 h 13445571"/>
              <a:gd name="connsiteX4" fmla="*/ 62518 w 4328947"/>
              <a:gd name="connsiteY4" fmla="*/ 6633611 h 13445571"/>
              <a:gd name="connsiteX5" fmla="*/ 392007 w 4328947"/>
              <a:gd name="connsiteY5" fmla="*/ 12470398 h 13445571"/>
              <a:gd name="connsiteX6" fmla="*/ 2572313 w 4328947"/>
              <a:gd name="connsiteY6" fmla="*/ 12612002 h 13445571"/>
              <a:gd name="connsiteX7" fmla="*/ 4146540 w 4328947"/>
              <a:gd name="connsiteY7" fmla="*/ 12565654 h 13445571"/>
              <a:gd name="connsiteX0" fmla="*/ 4165036 w 4347443"/>
              <a:gd name="connsiteY0" fmla="*/ 12565654 h 13445571"/>
              <a:gd name="connsiteX1" fmla="*/ 3896020 w 4347443"/>
              <a:gd name="connsiteY1" fmla="*/ 1217784 h 13445571"/>
              <a:gd name="connsiteX2" fmla="*/ 432110 w 4347443"/>
              <a:gd name="connsiteY2" fmla="*/ 889000 h 13445571"/>
              <a:gd name="connsiteX3" fmla="*/ 50339 w 4347443"/>
              <a:gd name="connsiteY3" fmla="*/ 6292531 h 13445571"/>
              <a:gd name="connsiteX4" fmla="*/ 410503 w 4347443"/>
              <a:gd name="connsiteY4" fmla="*/ 12470398 h 13445571"/>
              <a:gd name="connsiteX5" fmla="*/ 2590809 w 4347443"/>
              <a:gd name="connsiteY5" fmla="*/ 12612002 h 13445571"/>
              <a:gd name="connsiteX6" fmla="*/ 4165036 w 4347443"/>
              <a:gd name="connsiteY6" fmla="*/ 12565654 h 13445571"/>
              <a:gd name="connsiteX0" fmla="*/ 4177187 w 4359594"/>
              <a:gd name="connsiteY0" fmla="*/ 12568897 h 13448814"/>
              <a:gd name="connsiteX1" fmla="*/ 3908171 w 4359594"/>
              <a:gd name="connsiteY1" fmla="*/ 1221027 h 13448814"/>
              <a:gd name="connsiteX2" fmla="*/ 444261 w 4359594"/>
              <a:gd name="connsiteY2" fmla="*/ 892243 h 13448814"/>
              <a:gd name="connsiteX3" fmla="*/ 43609 w 4359594"/>
              <a:gd name="connsiteY3" fmla="*/ 6352326 h 13448814"/>
              <a:gd name="connsiteX4" fmla="*/ 422654 w 4359594"/>
              <a:gd name="connsiteY4" fmla="*/ 12473641 h 13448814"/>
              <a:gd name="connsiteX5" fmla="*/ 2602960 w 4359594"/>
              <a:gd name="connsiteY5" fmla="*/ 12615245 h 13448814"/>
              <a:gd name="connsiteX6" fmla="*/ 4177187 w 4359594"/>
              <a:gd name="connsiteY6" fmla="*/ 12568897 h 13448814"/>
              <a:gd name="connsiteX0" fmla="*/ 4150406 w 4332813"/>
              <a:gd name="connsiteY0" fmla="*/ 12421697 h 13301614"/>
              <a:gd name="connsiteX1" fmla="*/ 3881390 w 4332813"/>
              <a:gd name="connsiteY1" fmla="*/ 1073827 h 13301614"/>
              <a:gd name="connsiteX2" fmla="*/ 417480 w 4332813"/>
              <a:gd name="connsiteY2" fmla="*/ 745043 h 13301614"/>
              <a:gd name="connsiteX3" fmla="*/ 16828 w 4332813"/>
              <a:gd name="connsiteY3" fmla="*/ 6205126 h 13301614"/>
              <a:gd name="connsiteX4" fmla="*/ 395873 w 4332813"/>
              <a:gd name="connsiteY4" fmla="*/ 12326441 h 13301614"/>
              <a:gd name="connsiteX5" fmla="*/ 2576179 w 4332813"/>
              <a:gd name="connsiteY5" fmla="*/ 12468045 h 13301614"/>
              <a:gd name="connsiteX6" fmla="*/ 4150406 w 4332813"/>
              <a:gd name="connsiteY6" fmla="*/ 12421697 h 13301614"/>
              <a:gd name="connsiteX0" fmla="*/ 4150406 w 4332813"/>
              <a:gd name="connsiteY0" fmla="*/ 12669481 h 13549398"/>
              <a:gd name="connsiteX1" fmla="*/ 3881390 w 4332813"/>
              <a:gd name="connsiteY1" fmla="*/ 1321611 h 13549398"/>
              <a:gd name="connsiteX2" fmla="*/ 417480 w 4332813"/>
              <a:gd name="connsiteY2" fmla="*/ 992827 h 13549398"/>
              <a:gd name="connsiteX3" fmla="*/ 16828 w 4332813"/>
              <a:gd name="connsiteY3" fmla="*/ 6452910 h 13549398"/>
              <a:gd name="connsiteX4" fmla="*/ 395873 w 4332813"/>
              <a:gd name="connsiteY4" fmla="*/ 12574225 h 13549398"/>
              <a:gd name="connsiteX5" fmla="*/ 2576179 w 4332813"/>
              <a:gd name="connsiteY5" fmla="*/ 12715829 h 13549398"/>
              <a:gd name="connsiteX6" fmla="*/ 4150406 w 4332813"/>
              <a:gd name="connsiteY6" fmla="*/ 12669481 h 13549398"/>
              <a:gd name="connsiteX0" fmla="*/ 4153512 w 4335919"/>
              <a:gd name="connsiteY0" fmla="*/ 12669481 h 15247720"/>
              <a:gd name="connsiteX1" fmla="*/ 3884496 w 4335919"/>
              <a:gd name="connsiteY1" fmla="*/ 1321611 h 15247720"/>
              <a:gd name="connsiteX2" fmla="*/ 420586 w 4335919"/>
              <a:gd name="connsiteY2" fmla="*/ 992827 h 15247720"/>
              <a:gd name="connsiteX3" fmla="*/ 19934 w 4335919"/>
              <a:gd name="connsiteY3" fmla="*/ 6452910 h 15247720"/>
              <a:gd name="connsiteX4" fmla="*/ 441012 w 4335919"/>
              <a:gd name="connsiteY4" fmla="*/ 15079549 h 15247720"/>
              <a:gd name="connsiteX5" fmla="*/ 2579285 w 4335919"/>
              <a:gd name="connsiteY5" fmla="*/ 12715829 h 15247720"/>
              <a:gd name="connsiteX6" fmla="*/ 4153512 w 4335919"/>
              <a:gd name="connsiteY6" fmla="*/ 12669481 h 15247720"/>
              <a:gd name="connsiteX0" fmla="*/ 4153512 w 4335919"/>
              <a:gd name="connsiteY0" fmla="*/ 12669481 h 14379734"/>
              <a:gd name="connsiteX1" fmla="*/ 3884496 w 4335919"/>
              <a:gd name="connsiteY1" fmla="*/ 1321611 h 14379734"/>
              <a:gd name="connsiteX2" fmla="*/ 420586 w 4335919"/>
              <a:gd name="connsiteY2" fmla="*/ 992827 h 14379734"/>
              <a:gd name="connsiteX3" fmla="*/ 19934 w 4335919"/>
              <a:gd name="connsiteY3" fmla="*/ 6452910 h 14379734"/>
              <a:gd name="connsiteX4" fmla="*/ 441012 w 4335919"/>
              <a:gd name="connsiteY4" fmla="*/ 14160931 h 14379734"/>
              <a:gd name="connsiteX5" fmla="*/ 2579285 w 4335919"/>
              <a:gd name="connsiteY5" fmla="*/ 12715829 h 14379734"/>
              <a:gd name="connsiteX6" fmla="*/ 4153512 w 4335919"/>
              <a:gd name="connsiteY6" fmla="*/ 12669481 h 14379734"/>
              <a:gd name="connsiteX0" fmla="*/ 4135508 w 4313630"/>
              <a:gd name="connsiteY0" fmla="*/ 12915045 h 14625298"/>
              <a:gd name="connsiteX1" fmla="*/ 3866492 w 4313630"/>
              <a:gd name="connsiteY1" fmla="*/ 1567175 h 14625298"/>
              <a:gd name="connsiteX2" fmla="*/ 478241 w 4313630"/>
              <a:gd name="connsiteY2" fmla="*/ 820833 h 14625298"/>
              <a:gd name="connsiteX3" fmla="*/ 1930 w 4313630"/>
              <a:gd name="connsiteY3" fmla="*/ 6698474 h 14625298"/>
              <a:gd name="connsiteX4" fmla="*/ 423008 w 4313630"/>
              <a:gd name="connsiteY4" fmla="*/ 14406495 h 14625298"/>
              <a:gd name="connsiteX5" fmla="*/ 2561281 w 4313630"/>
              <a:gd name="connsiteY5" fmla="*/ 12961393 h 14625298"/>
              <a:gd name="connsiteX6" fmla="*/ 4135508 w 4313630"/>
              <a:gd name="connsiteY6" fmla="*/ 12915045 h 14625298"/>
              <a:gd name="connsiteX0" fmla="*/ 4135508 w 4313629"/>
              <a:gd name="connsiteY0" fmla="*/ 12983700 h 14693953"/>
              <a:gd name="connsiteX1" fmla="*/ 3866492 w 4313629"/>
              <a:gd name="connsiteY1" fmla="*/ 1635830 h 14693953"/>
              <a:gd name="connsiteX2" fmla="*/ 478241 w 4313629"/>
              <a:gd name="connsiteY2" fmla="*/ 889488 h 14693953"/>
              <a:gd name="connsiteX3" fmla="*/ 1930 w 4313629"/>
              <a:gd name="connsiteY3" fmla="*/ 6767129 h 14693953"/>
              <a:gd name="connsiteX4" fmla="*/ 423008 w 4313629"/>
              <a:gd name="connsiteY4" fmla="*/ 14475150 h 14693953"/>
              <a:gd name="connsiteX5" fmla="*/ 2561281 w 4313629"/>
              <a:gd name="connsiteY5" fmla="*/ 13030048 h 14693953"/>
              <a:gd name="connsiteX6" fmla="*/ 4135508 w 4313629"/>
              <a:gd name="connsiteY6" fmla="*/ 12983700 h 14693953"/>
              <a:gd name="csX0" fmla="*/ 4142010 w 4237168"/>
              <a:gd name="csY0" fmla="*/ 14093881 h 15804134"/>
              <a:gd name="csX1" fmla="*/ 3671047 w 4237168"/>
              <a:gd name="csY1" fmla="*/ 865589 h 15804134"/>
              <a:gd name="csX2" fmla="*/ 484743 w 4237168"/>
              <a:gd name="csY2" fmla="*/ 1999669 h 15804134"/>
              <a:gd name="csX3" fmla="*/ 8432 w 4237168"/>
              <a:gd name="csY3" fmla="*/ 7877310 h 15804134"/>
              <a:gd name="csX4" fmla="*/ 429510 w 4237168"/>
              <a:gd name="csY4" fmla="*/ 15585331 h 15804134"/>
              <a:gd name="csX5" fmla="*/ 2567783 w 4237168"/>
              <a:gd name="csY5" fmla="*/ 14140229 h 15804134"/>
              <a:gd name="csX6" fmla="*/ 4142010 w 4237168"/>
              <a:gd name="csY6" fmla="*/ 14093881 h 15804134"/>
              <a:gd name="csX0" fmla="*/ 4030941 w 4153982"/>
              <a:gd name="csY0" fmla="*/ 11570017 h 15630795"/>
              <a:gd name="csX1" fmla="*/ 3671047 w 4153982"/>
              <a:gd name="csY1" fmla="*/ 692250 h 15630795"/>
              <a:gd name="csX2" fmla="*/ 484743 w 4153982"/>
              <a:gd name="csY2" fmla="*/ 1826330 h 15630795"/>
              <a:gd name="csX3" fmla="*/ 8432 w 4153982"/>
              <a:gd name="csY3" fmla="*/ 7703971 h 15630795"/>
              <a:gd name="csX4" fmla="*/ 429510 w 4153982"/>
              <a:gd name="csY4" fmla="*/ 15411992 h 15630795"/>
              <a:gd name="csX5" fmla="*/ 2567783 w 4153982"/>
              <a:gd name="csY5" fmla="*/ 13966890 h 15630795"/>
              <a:gd name="csX6" fmla="*/ 4030941 w 4153982"/>
              <a:gd name="csY6" fmla="*/ 11570017 h 15630795"/>
              <a:gd name="csX0" fmla="*/ 4030942 w 4153983"/>
              <a:gd name="csY0" fmla="*/ 13210499 h 15743438"/>
              <a:gd name="csX1" fmla="*/ 3671047 w 4153983"/>
              <a:gd name="csY1" fmla="*/ 804893 h 15743438"/>
              <a:gd name="csX2" fmla="*/ 484743 w 4153983"/>
              <a:gd name="csY2" fmla="*/ 1938973 h 15743438"/>
              <a:gd name="csX3" fmla="*/ 8432 w 4153983"/>
              <a:gd name="csY3" fmla="*/ 7816614 h 15743438"/>
              <a:gd name="csX4" fmla="*/ 429510 w 4153983"/>
              <a:gd name="csY4" fmla="*/ 15524635 h 15743438"/>
              <a:gd name="csX5" fmla="*/ 2567783 w 4153983"/>
              <a:gd name="csY5" fmla="*/ 14079533 h 15743438"/>
              <a:gd name="csX6" fmla="*/ 4030942 w 4153983"/>
              <a:gd name="csY6" fmla="*/ 13210499 h 15743438"/>
              <a:gd name="csX0" fmla="*/ 4030943 w 4153984"/>
              <a:gd name="csY0" fmla="*/ 12831915 h 15717430"/>
              <a:gd name="csX1" fmla="*/ 3671047 w 4153984"/>
              <a:gd name="csY1" fmla="*/ 778885 h 15717430"/>
              <a:gd name="csX2" fmla="*/ 484743 w 4153984"/>
              <a:gd name="csY2" fmla="*/ 1912965 h 15717430"/>
              <a:gd name="csX3" fmla="*/ 8432 w 4153984"/>
              <a:gd name="csY3" fmla="*/ 7790606 h 15717430"/>
              <a:gd name="csX4" fmla="*/ 429510 w 4153984"/>
              <a:gd name="csY4" fmla="*/ 15498627 h 15717430"/>
              <a:gd name="csX5" fmla="*/ 2567783 w 4153984"/>
              <a:gd name="csY5" fmla="*/ 14053525 h 15717430"/>
              <a:gd name="csX6" fmla="*/ 4030943 w 4153984"/>
              <a:gd name="csY6" fmla="*/ 12831915 h 15717430"/>
              <a:gd name="csX0" fmla="*/ 4024441 w 4143297"/>
              <a:gd name="csY0" fmla="*/ 13466481 h 16351996"/>
              <a:gd name="csX1" fmla="*/ 3664545 w 4143297"/>
              <a:gd name="csY1" fmla="*/ 1413451 h 16351996"/>
              <a:gd name="csX2" fmla="*/ 569117 w 4143297"/>
              <a:gd name="csY2" fmla="*/ 1019676 h 16351996"/>
              <a:gd name="csX3" fmla="*/ 1930 w 4143297"/>
              <a:gd name="csY3" fmla="*/ 8425172 h 16351996"/>
              <a:gd name="csX4" fmla="*/ 423008 w 4143297"/>
              <a:gd name="csY4" fmla="*/ 16133193 h 16351996"/>
              <a:gd name="csX5" fmla="*/ 2561281 w 4143297"/>
              <a:gd name="csY5" fmla="*/ 14688091 h 16351996"/>
              <a:gd name="csX6" fmla="*/ 4024441 w 4143297"/>
              <a:gd name="csY6" fmla="*/ 13466481 h 16351996"/>
              <a:gd name="csX0" fmla="*/ 4024441 w 4175758"/>
              <a:gd name="csY0" fmla="*/ 13466481 h 16336356"/>
              <a:gd name="csX1" fmla="*/ 3664545 w 4175758"/>
              <a:gd name="csY1" fmla="*/ 1413451 h 16336356"/>
              <a:gd name="csX2" fmla="*/ 569117 w 4175758"/>
              <a:gd name="csY2" fmla="*/ 1019676 h 16336356"/>
              <a:gd name="csX3" fmla="*/ 1930 w 4175758"/>
              <a:gd name="csY3" fmla="*/ 8425172 h 16336356"/>
              <a:gd name="csX4" fmla="*/ 423008 w 4175758"/>
              <a:gd name="csY4" fmla="*/ 16133193 h 16336356"/>
              <a:gd name="csX5" fmla="*/ 2117001 w 4175758"/>
              <a:gd name="csY5" fmla="*/ 14453038 h 16336356"/>
              <a:gd name="csX6" fmla="*/ 4024441 w 4175758"/>
              <a:gd name="csY6" fmla="*/ 13466481 h 1633635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175758" h="16336356">
                <a:moveTo>
                  <a:pt x="4024441" y="13466481"/>
                </a:moveTo>
                <a:cubicBezTo>
                  <a:pt x="4282365" y="11293217"/>
                  <a:pt x="4240432" y="3487918"/>
                  <a:pt x="3664545" y="1413451"/>
                </a:cubicBezTo>
                <a:cubicBezTo>
                  <a:pt x="3088658" y="-661016"/>
                  <a:pt x="1179553" y="-148944"/>
                  <a:pt x="569117" y="1019676"/>
                </a:cubicBezTo>
                <a:cubicBezTo>
                  <a:pt x="-41319" y="2188296"/>
                  <a:pt x="11136" y="6160895"/>
                  <a:pt x="1930" y="8425172"/>
                </a:cubicBezTo>
                <a:cubicBezTo>
                  <a:pt x="-7275" y="10689449"/>
                  <a:pt x="-404" y="15079948"/>
                  <a:pt x="423008" y="16133193"/>
                </a:cubicBezTo>
                <a:cubicBezTo>
                  <a:pt x="865454" y="17075733"/>
                  <a:pt x="1670805" y="14431622"/>
                  <a:pt x="2117001" y="14453038"/>
                </a:cubicBezTo>
                <a:cubicBezTo>
                  <a:pt x="2752043" y="14555089"/>
                  <a:pt x="3766517" y="15639745"/>
                  <a:pt x="4024441" y="13466481"/>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0" rIns="360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0" cap="none" spc="0" normalizeH="0" baseline="0" noProof="0" dirty="0">
              <a:ln>
                <a:noFill/>
              </a:ln>
              <a:solidFill>
                <a:srgbClr val="000000"/>
              </a:solidFill>
              <a:effectLst/>
              <a:uLnTx/>
              <a:uFillTx/>
              <a:latin typeface="+mj-lt"/>
              <a:ea typeface="Tahoma" panose="020F0502020204030204" pitchFamily="34" charset="0"/>
              <a:cs typeface="Tahoma" panose="020F0502020204030204" pitchFamily="34" charset="0"/>
              <a:sym typeface="Arial"/>
            </a:endParaRPr>
          </a:p>
        </p:txBody>
      </p:sp>
      <p:sp>
        <p:nvSpPr>
          <p:cNvPr id="25" name="Frihandsfigur: Form 24">
            <a:extLst>
              <a:ext uri="{FF2B5EF4-FFF2-40B4-BE49-F238E27FC236}">
                <a16:creationId xmlns:a16="http://schemas.microsoft.com/office/drawing/2014/main" id="{7807F29C-B496-E8EA-74C0-734F536F02FE}"/>
              </a:ext>
            </a:extLst>
          </p:cNvPr>
          <p:cNvSpPr/>
          <p:nvPr/>
        </p:nvSpPr>
        <p:spPr>
          <a:xfrm>
            <a:off x="3647797" y="1229736"/>
            <a:ext cx="5438825" cy="3404246"/>
          </a:xfrm>
          <a:custGeom>
            <a:avLst/>
            <a:gdLst>
              <a:gd name="connsiteX0" fmla="*/ 9231875 w 10383320"/>
              <a:gd name="connsiteY0" fmla="*/ 4401778 h 5695044"/>
              <a:gd name="connsiteX1" fmla="*/ 10363989 w 10383320"/>
              <a:gd name="connsiteY1" fmla="*/ 3255149 h 5695044"/>
              <a:gd name="connsiteX2" fmla="*/ 9725361 w 10383320"/>
              <a:gd name="connsiteY2" fmla="*/ 1411835 h 5695044"/>
              <a:gd name="connsiteX3" fmla="*/ 7083761 w 10383320"/>
              <a:gd name="connsiteY3" fmla="*/ 700635 h 5695044"/>
              <a:gd name="connsiteX4" fmla="*/ 5559761 w 10383320"/>
              <a:gd name="connsiteY4" fmla="*/ 1890806 h 5695044"/>
              <a:gd name="connsiteX5" fmla="*/ 3861589 w 10383320"/>
              <a:gd name="connsiteY5" fmla="*/ 221664 h 5695044"/>
              <a:gd name="connsiteX6" fmla="*/ 1394161 w 10383320"/>
              <a:gd name="connsiteY6" fmla="*/ 192635 h 5695044"/>
              <a:gd name="connsiteX7" fmla="*/ 15304 w 10383320"/>
              <a:gd name="connsiteY7" fmla="*/ 1832749 h 5695044"/>
              <a:gd name="connsiteX8" fmla="*/ 741018 w 10383320"/>
              <a:gd name="connsiteY8" fmla="*/ 3734121 h 5695044"/>
              <a:gd name="connsiteX9" fmla="*/ 2047304 w 10383320"/>
              <a:gd name="connsiteY9" fmla="*/ 3893778 h 5695044"/>
              <a:gd name="connsiteX10" fmla="*/ 1786046 w 10383320"/>
              <a:gd name="connsiteY10" fmla="*/ 4953321 h 5695044"/>
              <a:gd name="connsiteX11" fmla="*/ 2787532 w 10383320"/>
              <a:gd name="connsiteY11" fmla="*/ 5693549 h 5695044"/>
              <a:gd name="connsiteX12" fmla="*/ 5400104 w 10383320"/>
              <a:gd name="connsiteY12" fmla="*/ 4764635 h 5695044"/>
              <a:gd name="connsiteX13" fmla="*/ 7504675 w 10383320"/>
              <a:gd name="connsiteY13" fmla="*/ 5679035 h 5695044"/>
              <a:gd name="connsiteX14" fmla="*/ 9289932 w 10383320"/>
              <a:gd name="connsiteY14" fmla="*/ 4372749 h 5695044"/>
              <a:gd name="connsiteX15" fmla="*/ 9231875 w 10383320"/>
              <a:gd name="connsiteY15" fmla="*/ 4401778 h 5695044"/>
              <a:gd name="connsiteX0" fmla="*/ 9289932 w 10380163"/>
              <a:gd name="connsiteY0" fmla="*/ 4372749 h 5695044"/>
              <a:gd name="connsiteX1" fmla="*/ 10363989 w 10380163"/>
              <a:gd name="connsiteY1" fmla="*/ 3255149 h 5695044"/>
              <a:gd name="connsiteX2" fmla="*/ 9725361 w 10380163"/>
              <a:gd name="connsiteY2" fmla="*/ 1411835 h 5695044"/>
              <a:gd name="connsiteX3" fmla="*/ 7083761 w 10380163"/>
              <a:gd name="connsiteY3" fmla="*/ 700635 h 5695044"/>
              <a:gd name="connsiteX4" fmla="*/ 5559761 w 10380163"/>
              <a:gd name="connsiteY4" fmla="*/ 1890806 h 5695044"/>
              <a:gd name="connsiteX5" fmla="*/ 3861589 w 10380163"/>
              <a:gd name="connsiteY5" fmla="*/ 221664 h 5695044"/>
              <a:gd name="connsiteX6" fmla="*/ 1394161 w 10380163"/>
              <a:gd name="connsiteY6" fmla="*/ 192635 h 5695044"/>
              <a:gd name="connsiteX7" fmla="*/ 15304 w 10380163"/>
              <a:gd name="connsiteY7" fmla="*/ 1832749 h 5695044"/>
              <a:gd name="connsiteX8" fmla="*/ 741018 w 10380163"/>
              <a:gd name="connsiteY8" fmla="*/ 3734121 h 5695044"/>
              <a:gd name="connsiteX9" fmla="*/ 2047304 w 10380163"/>
              <a:gd name="connsiteY9" fmla="*/ 3893778 h 5695044"/>
              <a:gd name="connsiteX10" fmla="*/ 1786046 w 10380163"/>
              <a:gd name="connsiteY10" fmla="*/ 4953321 h 5695044"/>
              <a:gd name="connsiteX11" fmla="*/ 2787532 w 10380163"/>
              <a:gd name="connsiteY11" fmla="*/ 5693549 h 5695044"/>
              <a:gd name="connsiteX12" fmla="*/ 5400104 w 10380163"/>
              <a:gd name="connsiteY12" fmla="*/ 4764635 h 5695044"/>
              <a:gd name="connsiteX13" fmla="*/ 7504675 w 10380163"/>
              <a:gd name="connsiteY13" fmla="*/ 5679035 h 5695044"/>
              <a:gd name="connsiteX14" fmla="*/ 9289932 w 10380163"/>
              <a:gd name="connsiteY14" fmla="*/ 4372749 h 5695044"/>
              <a:gd name="connsiteX0" fmla="*/ 9289932 w 10380163"/>
              <a:gd name="connsiteY0" fmla="*/ 4315092 h 5637387"/>
              <a:gd name="connsiteX1" fmla="*/ 10363989 w 10380163"/>
              <a:gd name="connsiteY1" fmla="*/ 3197492 h 5637387"/>
              <a:gd name="connsiteX2" fmla="*/ 9725361 w 10380163"/>
              <a:gd name="connsiteY2" fmla="*/ 1354178 h 5637387"/>
              <a:gd name="connsiteX3" fmla="*/ 7083761 w 10380163"/>
              <a:gd name="connsiteY3" fmla="*/ 642978 h 5637387"/>
              <a:gd name="connsiteX4" fmla="*/ 5559761 w 10380163"/>
              <a:gd name="connsiteY4" fmla="*/ 730063 h 5637387"/>
              <a:gd name="connsiteX5" fmla="*/ 3861589 w 10380163"/>
              <a:gd name="connsiteY5" fmla="*/ 164007 h 5637387"/>
              <a:gd name="connsiteX6" fmla="*/ 1394161 w 10380163"/>
              <a:gd name="connsiteY6" fmla="*/ 134978 h 5637387"/>
              <a:gd name="connsiteX7" fmla="*/ 15304 w 10380163"/>
              <a:gd name="connsiteY7" fmla="*/ 1775092 h 5637387"/>
              <a:gd name="connsiteX8" fmla="*/ 741018 w 10380163"/>
              <a:gd name="connsiteY8" fmla="*/ 3676464 h 5637387"/>
              <a:gd name="connsiteX9" fmla="*/ 2047304 w 10380163"/>
              <a:gd name="connsiteY9" fmla="*/ 3836121 h 5637387"/>
              <a:gd name="connsiteX10" fmla="*/ 1786046 w 10380163"/>
              <a:gd name="connsiteY10" fmla="*/ 4895664 h 5637387"/>
              <a:gd name="connsiteX11" fmla="*/ 2787532 w 10380163"/>
              <a:gd name="connsiteY11" fmla="*/ 5635892 h 5637387"/>
              <a:gd name="connsiteX12" fmla="*/ 5400104 w 10380163"/>
              <a:gd name="connsiteY12" fmla="*/ 4706978 h 5637387"/>
              <a:gd name="connsiteX13" fmla="*/ 7504675 w 10380163"/>
              <a:gd name="connsiteY13" fmla="*/ 5621378 h 5637387"/>
              <a:gd name="connsiteX14" fmla="*/ 9289932 w 10380163"/>
              <a:gd name="connsiteY14" fmla="*/ 4315092 h 5637387"/>
              <a:gd name="connsiteX0" fmla="*/ 9289932 w 10374586"/>
              <a:gd name="connsiteY0" fmla="*/ 4315092 h 5637387"/>
              <a:gd name="connsiteX1" fmla="*/ 10363989 w 10374586"/>
              <a:gd name="connsiteY1" fmla="*/ 3197492 h 5637387"/>
              <a:gd name="connsiteX2" fmla="*/ 9725361 w 10374586"/>
              <a:gd name="connsiteY2" fmla="*/ 1354178 h 5637387"/>
              <a:gd name="connsiteX3" fmla="*/ 7954618 w 10374586"/>
              <a:gd name="connsiteY3" fmla="*/ 541378 h 5637387"/>
              <a:gd name="connsiteX4" fmla="*/ 5559761 w 10374586"/>
              <a:gd name="connsiteY4" fmla="*/ 730063 h 5637387"/>
              <a:gd name="connsiteX5" fmla="*/ 3861589 w 10374586"/>
              <a:gd name="connsiteY5" fmla="*/ 164007 h 5637387"/>
              <a:gd name="connsiteX6" fmla="*/ 1394161 w 10374586"/>
              <a:gd name="connsiteY6" fmla="*/ 134978 h 5637387"/>
              <a:gd name="connsiteX7" fmla="*/ 15304 w 10374586"/>
              <a:gd name="connsiteY7" fmla="*/ 1775092 h 5637387"/>
              <a:gd name="connsiteX8" fmla="*/ 741018 w 10374586"/>
              <a:gd name="connsiteY8" fmla="*/ 3676464 h 5637387"/>
              <a:gd name="connsiteX9" fmla="*/ 2047304 w 10374586"/>
              <a:gd name="connsiteY9" fmla="*/ 3836121 h 5637387"/>
              <a:gd name="connsiteX10" fmla="*/ 1786046 w 10374586"/>
              <a:gd name="connsiteY10" fmla="*/ 4895664 h 5637387"/>
              <a:gd name="connsiteX11" fmla="*/ 2787532 w 10374586"/>
              <a:gd name="connsiteY11" fmla="*/ 5635892 h 5637387"/>
              <a:gd name="connsiteX12" fmla="*/ 5400104 w 10374586"/>
              <a:gd name="connsiteY12" fmla="*/ 4706978 h 5637387"/>
              <a:gd name="connsiteX13" fmla="*/ 7504675 w 10374586"/>
              <a:gd name="connsiteY13" fmla="*/ 5621378 h 5637387"/>
              <a:gd name="connsiteX14" fmla="*/ 9289932 w 10374586"/>
              <a:gd name="connsiteY14" fmla="*/ 4315092 h 5637387"/>
              <a:gd name="connsiteX0" fmla="*/ 9289932 w 10374586"/>
              <a:gd name="connsiteY0" fmla="*/ 4443631 h 5765926"/>
              <a:gd name="connsiteX1" fmla="*/ 10363989 w 10374586"/>
              <a:gd name="connsiteY1" fmla="*/ 3326031 h 5765926"/>
              <a:gd name="connsiteX2" fmla="*/ 9725361 w 10374586"/>
              <a:gd name="connsiteY2" fmla="*/ 1482717 h 5765926"/>
              <a:gd name="connsiteX3" fmla="*/ 7954618 w 10374586"/>
              <a:gd name="connsiteY3" fmla="*/ 669917 h 5765926"/>
              <a:gd name="connsiteX4" fmla="*/ 5559761 w 10374586"/>
              <a:gd name="connsiteY4" fmla="*/ 858602 h 5765926"/>
              <a:gd name="connsiteX5" fmla="*/ 3164904 w 10374586"/>
              <a:gd name="connsiteY5" fmla="*/ 60317 h 5765926"/>
              <a:gd name="connsiteX6" fmla="*/ 1394161 w 10374586"/>
              <a:gd name="connsiteY6" fmla="*/ 263517 h 5765926"/>
              <a:gd name="connsiteX7" fmla="*/ 15304 w 10374586"/>
              <a:gd name="connsiteY7" fmla="*/ 1903631 h 5765926"/>
              <a:gd name="connsiteX8" fmla="*/ 741018 w 10374586"/>
              <a:gd name="connsiteY8" fmla="*/ 3805003 h 5765926"/>
              <a:gd name="connsiteX9" fmla="*/ 2047304 w 10374586"/>
              <a:gd name="connsiteY9" fmla="*/ 3964660 h 5765926"/>
              <a:gd name="connsiteX10" fmla="*/ 1786046 w 10374586"/>
              <a:gd name="connsiteY10" fmla="*/ 5024203 h 5765926"/>
              <a:gd name="connsiteX11" fmla="*/ 2787532 w 10374586"/>
              <a:gd name="connsiteY11" fmla="*/ 5764431 h 5765926"/>
              <a:gd name="connsiteX12" fmla="*/ 5400104 w 10374586"/>
              <a:gd name="connsiteY12" fmla="*/ 4835517 h 5765926"/>
              <a:gd name="connsiteX13" fmla="*/ 7504675 w 10374586"/>
              <a:gd name="connsiteY13" fmla="*/ 5749917 h 5765926"/>
              <a:gd name="connsiteX14" fmla="*/ 9289932 w 10374586"/>
              <a:gd name="connsiteY14" fmla="*/ 4443631 h 5765926"/>
              <a:gd name="connsiteX0" fmla="*/ 9289932 w 10374586"/>
              <a:gd name="connsiteY0" fmla="*/ 4417073 h 5739368"/>
              <a:gd name="connsiteX1" fmla="*/ 10363989 w 10374586"/>
              <a:gd name="connsiteY1" fmla="*/ 3299473 h 5739368"/>
              <a:gd name="connsiteX2" fmla="*/ 9725361 w 10374586"/>
              <a:gd name="connsiteY2" fmla="*/ 1456159 h 5739368"/>
              <a:gd name="connsiteX3" fmla="*/ 7954618 w 10374586"/>
              <a:gd name="connsiteY3" fmla="*/ 643359 h 5739368"/>
              <a:gd name="connsiteX4" fmla="*/ 5545246 w 10374586"/>
              <a:gd name="connsiteY4" fmla="*/ 469187 h 5739368"/>
              <a:gd name="connsiteX5" fmla="*/ 3164904 w 10374586"/>
              <a:gd name="connsiteY5" fmla="*/ 33759 h 5739368"/>
              <a:gd name="connsiteX6" fmla="*/ 1394161 w 10374586"/>
              <a:gd name="connsiteY6" fmla="*/ 236959 h 5739368"/>
              <a:gd name="connsiteX7" fmla="*/ 15304 w 10374586"/>
              <a:gd name="connsiteY7" fmla="*/ 1877073 h 5739368"/>
              <a:gd name="connsiteX8" fmla="*/ 741018 w 10374586"/>
              <a:gd name="connsiteY8" fmla="*/ 3778445 h 5739368"/>
              <a:gd name="connsiteX9" fmla="*/ 2047304 w 10374586"/>
              <a:gd name="connsiteY9" fmla="*/ 3938102 h 5739368"/>
              <a:gd name="connsiteX10" fmla="*/ 1786046 w 10374586"/>
              <a:gd name="connsiteY10" fmla="*/ 4997645 h 5739368"/>
              <a:gd name="connsiteX11" fmla="*/ 2787532 w 10374586"/>
              <a:gd name="connsiteY11" fmla="*/ 5737873 h 5739368"/>
              <a:gd name="connsiteX12" fmla="*/ 5400104 w 10374586"/>
              <a:gd name="connsiteY12" fmla="*/ 4808959 h 5739368"/>
              <a:gd name="connsiteX13" fmla="*/ 7504675 w 10374586"/>
              <a:gd name="connsiteY13" fmla="*/ 5723359 h 5739368"/>
              <a:gd name="connsiteX14" fmla="*/ 9289932 w 10374586"/>
              <a:gd name="connsiteY14" fmla="*/ 4417073 h 5739368"/>
              <a:gd name="connsiteX0" fmla="*/ 9289241 w 10373895"/>
              <a:gd name="connsiteY0" fmla="*/ 4417073 h 5739313"/>
              <a:gd name="connsiteX1" fmla="*/ 10363298 w 10373895"/>
              <a:gd name="connsiteY1" fmla="*/ 3299473 h 5739313"/>
              <a:gd name="connsiteX2" fmla="*/ 9724670 w 10373895"/>
              <a:gd name="connsiteY2" fmla="*/ 1456159 h 5739313"/>
              <a:gd name="connsiteX3" fmla="*/ 7953927 w 10373895"/>
              <a:gd name="connsiteY3" fmla="*/ 643359 h 5739313"/>
              <a:gd name="connsiteX4" fmla="*/ 5544555 w 10373895"/>
              <a:gd name="connsiteY4" fmla="*/ 469187 h 5739313"/>
              <a:gd name="connsiteX5" fmla="*/ 3164213 w 10373895"/>
              <a:gd name="connsiteY5" fmla="*/ 33759 h 5739313"/>
              <a:gd name="connsiteX6" fmla="*/ 1393470 w 10373895"/>
              <a:gd name="connsiteY6" fmla="*/ 236959 h 5739313"/>
              <a:gd name="connsiteX7" fmla="*/ 14613 w 10373895"/>
              <a:gd name="connsiteY7" fmla="*/ 1877073 h 5739313"/>
              <a:gd name="connsiteX8" fmla="*/ 740327 w 10373895"/>
              <a:gd name="connsiteY8" fmla="*/ 3778445 h 5739313"/>
              <a:gd name="connsiteX9" fmla="*/ 1872441 w 10373895"/>
              <a:gd name="connsiteY9" fmla="*/ 4054217 h 5739313"/>
              <a:gd name="connsiteX10" fmla="*/ 1785355 w 10373895"/>
              <a:gd name="connsiteY10" fmla="*/ 4997645 h 5739313"/>
              <a:gd name="connsiteX11" fmla="*/ 2786841 w 10373895"/>
              <a:gd name="connsiteY11" fmla="*/ 5737873 h 5739313"/>
              <a:gd name="connsiteX12" fmla="*/ 5399413 w 10373895"/>
              <a:gd name="connsiteY12" fmla="*/ 4808959 h 5739313"/>
              <a:gd name="connsiteX13" fmla="*/ 7503984 w 10373895"/>
              <a:gd name="connsiteY13" fmla="*/ 5723359 h 5739313"/>
              <a:gd name="connsiteX14" fmla="*/ 9289241 w 10373895"/>
              <a:gd name="connsiteY14" fmla="*/ 4417073 h 5739313"/>
              <a:gd name="connsiteX0" fmla="*/ 9289241 w 10373895"/>
              <a:gd name="connsiteY0" fmla="*/ 4417073 h 5737882"/>
              <a:gd name="connsiteX1" fmla="*/ 10363298 w 10373895"/>
              <a:gd name="connsiteY1" fmla="*/ 3299473 h 5737882"/>
              <a:gd name="connsiteX2" fmla="*/ 9724670 w 10373895"/>
              <a:gd name="connsiteY2" fmla="*/ 1456159 h 5737882"/>
              <a:gd name="connsiteX3" fmla="*/ 7953927 w 10373895"/>
              <a:gd name="connsiteY3" fmla="*/ 643359 h 5737882"/>
              <a:gd name="connsiteX4" fmla="*/ 5544555 w 10373895"/>
              <a:gd name="connsiteY4" fmla="*/ 469187 h 5737882"/>
              <a:gd name="connsiteX5" fmla="*/ 3164213 w 10373895"/>
              <a:gd name="connsiteY5" fmla="*/ 33759 h 5737882"/>
              <a:gd name="connsiteX6" fmla="*/ 1393470 w 10373895"/>
              <a:gd name="connsiteY6" fmla="*/ 236959 h 5737882"/>
              <a:gd name="connsiteX7" fmla="*/ 14613 w 10373895"/>
              <a:gd name="connsiteY7" fmla="*/ 1877073 h 5737882"/>
              <a:gd name="connsiteX8" fmla="*/ 740327 w 10373895"/>
              <a:gd name="connsiteY8" fmla="*/ 3778445 h 5737882"/>
              <a:gd name="connsiteX9" fmla="*/ 1872441 w 10373895"/>
              <a:gd name="connsiteY9" fmla="*/ 4054217 h 5737882"/>
              <a:gd name="connsiteX10" fmla="*/ 1785355 w 10373895"/>
              <a:gd name="connsiteY10" fmla="*/ 4997645 h 5737882"/>
              <a:gd name="connsiteX11" fmla="*/ 2786841 w 10373895"/>
              <a:gd name="connsiteY11" fmla="*/ 5737873 h 5737882"/>
              <a:gd name="connsiteX12" fmla="*/ 5399413 w 10373895"/>
              <a:gd name="connsiteY12" fmla="*/ 4983131 h 5737882"/>
              <a:gd name="connsiteX13" fmla="*/ 7503984 w 10373895"/>
              <a:gd name="connsiteY13" fmla="*/ 5723359 h 5737882"/>
              <a:gd name="connsiteX14" fmla="*/ 9289241 w 10373895"/>
              <a:gd name="connsiteY14" fmla="*/ 4417073 h 5737882"/>
              <a:gd name="connsiteX0" fmla="*/ 9289241 w 10373895"/>
              <a:gd name="connsiteY0" fmla="*/ 4417073 h 5737882"/>
              <a:gd name="connsiteX1" fmla="*/ 10363298 w 10373895"/>
              <a:gd name="connsiteY1" fmla="*/ 3299473 h 5737882"/>
              <a:gd name="connsiteX2" fmla="*/ 9724670 w 10373895"/>
              <a:gd name="connsiteY2" fmla="*/ 1456159 h 5737882"/>
              <a:gd name="connsiteX3" fmla="*/ 7953927 w 10373895"/>
              <a:gd name="connsiteY3" fmla="*/ 643359 h 5737882"/>
              <a:gd name="connsiteX4" fmla="*/ 5544555 w 10373895"/>
              <a:gd name="connsiteY4" fmla="*/ 469187 h 5737882"/>
              <a:gd name="connsiteX5" fmla="*/ 3164213 w 10373895"/>
              <a:gd name="connsiteY5" fmla="*/ 33759 h 5737882"/>
              <a:gd name="connsiteX6" fmla="*/ 1393470 w 10373895"/>
              <a:gd name="connsiteY6" fmla="*/ 236959 h 5737882"/>
              <a:gd name="connsiteX7" fmla="*/ 14613 w 10373895"/>
              <a:gd name="connsiteY7" fmla="*/ 1877073 h 5737882"/>
              <a:gd name="connsiteX8" fmla="*/ 740327 w 10373895"/>
              <a:gd name="connsiteY8" fmla="*/ 3778445 h 5737882"/>
              <a:gd name="connsiteX9" fmla="*/ 1872441 w 10373895"/>
              <a:gd name="connsiteY9" fmla="*/ 4054217 h 5737882"/>
              <a:gd name="connsiteX10" fmla="*/ 1785355 w 10373895"/>
              <a:gd name="connsiteY10" fmla="*/ 4997645 h 5737882"/>
              <a:gd name="connsiteX11" fmla="*/ 3207755 w 10373895"/>
              <a:gd name="connsiteY11" fmla="*/ 5737873 h 5737882"/>
              <a:gd name="connsiteX12" fmla="*/ 5399413 w 10373895"/>
              <a:gd name="connsiteY12" fmla="*/ 4983131 h 5737882"/>
              <a:gd name="connsiteX13" fmla="*/ 7503984 w 10373895"/>
              <a:gd name="connsiteY13" fmla="*/ 5723359 h 5737882"/>
              <a:gd name="connsiteX14" fmla="*/ 9289241 w 10373895"/>
              <a:gd name="connsiteY14" fmla="*/ 4417073 h 5737882"/>
              <a:gd name="connsiteX0" fmla="*/ 9289241 w 10373895"/>
              <a:gd name="connsiteY0" fmla="*/ 4417073 h 5738588"/>
              <a:gd name="connsiteX1" fmla="*/ 10363298 w 10373895"/>
              <a:gd name="connsiteY1" fmla="*/ 3299473 h 5738588"/>
              <a:gd name="connsiteX2" fmla="*/ 9724670 w 10373895"/>
              <a:gd name="connsiteY2" fmla="*/ 1456159 h 5738588"/>
              <a:gd name="connsiteX3" fmla="*/ 7953927 w 10373895"/>
              <a:gd name="connsiteY3" fmla="*/ 643359 h 5738588"/>
              <a:gd name="connsiteX4" fmla="*/ 5544555 w 10373895"/>
              <a:gd name="connsiteY4" fmla="*/ 469187 h 5738588"/>
              <a:gd name="connsiteX5" fmla="*/ 3164213 w 10373895"/>
              <a:gd name="connsiteY5" fmla="*/ 33759 h 5738588"/>
              <a:gd name="connsiteX6" fmla="*/ 1393470 w 10373895"/>
              <a:gd name="connsiteY6" fmla="*/ 236959 h 5738588"/>
              <a:gd name="connsiteX7" fmla="*/ 14613 w 10373895"/>
              <a:gd name="connsiteY7" fmla="*/ 1877073 h 5738588"/>
              <a:gd name="connsiteX8" fmla="*/ 740327 w 10373895"/>
              <a:gd name="connsiteY8" fmla="*/ 3778445 h 5738588"/>
              <a:gd name="connsiteX9" fmla="*/ 1872441 w 10373895"/>
              <a:gd name="connsiteY9" fmla="*/ 4054217 h 5738588"/>
              <a:gd name="connsiteX10" fmla="*/ 2090155 w 10373895"/>
              <a:gd name="connsiteY10" fmla="*/ 5099245 h 5738588"/>
              <a:gd name="connsiteX11" fmla="*/ 3207755 w 10373895"/>
              <a:gd name="connsiteY11" fmla="*/ 5737873 h 5738588"/>
              <a:gd name="connsiteX12" fmla="*/ 5399413 w 10373895"/>
              <a:gd name="connsiteY12" fmla="*/ 4983131 h 5738588"/>
              <a:gd name="connsiteX13" fmla="*/ 7503984 w 10373895"/>
              <a:gd name="connsiteY13" fmla="*/ 5723359 h 5738588"/>
              <a:gd name="connsiteX14" fmla="*/ 9289241 w 10373895"/>
              <a:gd name="connsiteY14" fmla="*/ 4417073 h 5738588"/>
              <a:gd name="connsiteX0" fmla="*/ 9289241 w 10373895"/>
              <a:gd name="connsiteY0" fmla="*/ 4417073 h 5738787"/>
              <a:gd name="connsiteX1" fmla="*/ 10363298 w 10373895"/>
              <a:gd name="connsiteY1" fmla="*/ 3299473 h 5738787"/>
              <a:gd name="connsiteX2" fmla="*/ 9724670 w 10373895"/>
              <a:gd name="connsiteY2" fmla="*/ 1456159 h 5738787"/>
              <a:gd name="connsiteX3" fmla="*/ 7953927 w 10373895"/>
              <a:gd name="connsiteY3" fmla="*/ 643359 h 5738787"/>
              <a:gd name="connsiteX4" fmla="*/ 5544555 w 10373895"/>
              <a:gd name="connsiteY4" fmla="*/ 469187 h 5738787"/>
              <a:gd name="connsiteX5" fmla="*/ 3164213 w 10373895"/>
              <a:gd name="connsiteY5" fmla="*/ 33759 h 5738787"/>
              <a:gd name="connsiteX6" fmla="*/ 1393470 w 10373895"/>
              <a:gd name="connsiteY6" fmla="*/ 236959 h 5738787"/>
              <a:gd name="connsiteX7" fmla="*/ 14613 w 10373895"/>
              <a:gd name="connsiteY7" fmla="*/ 1877073 h 5738787"/>
              <a:gd name="connsiteX8" fmla="*/ 740327 w 10373895"/>
              <a:gd name="connsiteY8" fmla="*/ 3778445 h 5738787"/>
              <a:gd name="connsiteX9" fmla="*/ 1872441 w 10373895"/>
              <a:gd name="connsiteY9" fmla="*/ 4054217 h 5738787"/>
              <a:gd name="connsiteX10" fmla="*/ 2090155 w 10373895"/>
              <a:gd name="connsiteY10" fmla="*/ 5099245 h 5738787"/>
              <a:gd name="connsiteX11" fmla="*/ 3207755 w 10373895"/>
              <a:gd name="connsiteY11" fmla="*/ 5737873 h 5738787"/>
              <a:gd name="connsiteX12" fmla="*/ 5399413 w 10373895"/>
              <a:gd name="connsiteY12" fmla="*/ 4983131 h 5738787"/>
              <a:gd name="connsiteX13" fmla="*/ 7503984 w 10373895"/>
              <a:gd name="connsiteY13" fmla="*/ 5723359 h 5738787"/>
              <a:gd name="connsiteX14" fmla="*/ 9289241 w 10373895"/>
              <a:gd name="connsiteY14" fmla="*/ 4417073 h 5738787"/>
              <a:gd name="connsiteX0" fmla="*/ 9310819 w 10395473"/>
              <a:gd name="connsiteY0" fmla="*/ 4417073 h 5738787"/>
              <a:gd name="connsiteX1" fmla="*/ 10384876 w 10395473"/>
              <a:gd name="connsiteY1" fmla="*/ 3299473 h 5738787"/>
              <a:gd name="connsiteX2" fmla="*/ 9746248 w 10395473"/>
              <a:gd name="connsiteY2" fmla="*/ 1456159 h 5738787"/>
              <a:gd name="connsiteX3" fmla="*/ 7975505 w 10395473"/>
              <a:gd name="connsiteY3" fmla="*/ 643359 h 5738787"/>
              <a:gd name="connsiteX4" fmla="*/ 5566133 w 10395473"/>
              <a:gd name="connsiteY4" fmla="*/ 469187 h 5738787"/>
              <a:gd name="connsiteX5" fmla="*/ 3185791 w 10395473"/>
              <a:gd name="connsiteY5" fmla="*/ 33759 h 5738787"/>
              <a:gd name="connsiteX6" fmla="*/ 1415048 w 10395473"/>
              <a:gd name="connsiteY6" fmla="*/ 236959 h 5738787"/>
              <a:gd name="connsiteX7" fmla="*/ 36191 w 10395473"/>
              <a:gd name="connsiteY7" fmla="*/ 1877073 h 5738787"/>
              <a:gd name="connsiteX8" fmla="*/ 529676 w 10395473"/>
              <a:gd name="connsiteY8" fmla="*/ 3531702 h 5738787"/>
              <a:gd name="connsiteX9" fmla="*/ 1894019 w 10395473"/>
              <a:gd name="connsiteY9" fmla="*/ 4054217 h 5738787"/>
              <a:gd name="connsiteX10" fmla="*/ 2111733 w 10395473"/>
              <a:gd name="connsiteY10" fmla="*/ 5099245 h 5738787"/>
              <a:gd name="connsiteX11" fmla="*/ 3229333 w 10395473"/>
              <a:gd name="connsiteY11" fmla="*/ 5737873 h 5738787"/>
              <a:gd name="connsiteX12" fmla="*/ 5420991 w 10395473"/>
              <a:gd name="connsiteY12" fmla="*/ 4983131 h 5738787"/>
              <a:gd name="connsiteX13" fmla="*/ 7525562 w 10395473"/>
              <a:gd name="connsiteY13" fmla="*/ 5723359 h 5738787"/>
              <a:gd name="connsiteX14" fmla="*/ 9310819 w 10395473"/>
              <a:gd name="connsiteY14" fmla="*/ 4417073 h 5738787"/>
              <a:gd name="connsiteX0" fmla="*/ 9310819 w 10395285"/>
              <a:gd name="connsiteY0" fmla="*/ 4417073 h 5738787"/>
              <a:gd name="connsiteX1" fmla="*/ 10384876 w 10395285"/>
              <a:gd name="connsiteY1" fmla="*/ 3299473 h 5738787"/>
              <a:gd name="connsiteX2" fmla="*/ 9746248 w 10395285"/>
              <a:gd name="connsiteY2" fmla="*/ 1456159 h 5738787"/>
              <a:gd name="connsiteX3" fmla="*/ 8019048 w 10395285"/>
              <a:gd name="connsiteY3" fmla="*/ 353073 h 5738787"/>
              <a:gd name="connsiteX4" fmla="*/ 5566133 w 10395285"/>
              <a:gd name="connsiteY4" fmla="*/ 469187 h 5738787"/>
              <a:gd name="connsiteX5" fmla="*/ 3185791 w 10395285"/>
              <a:gd name="connsiteY5" fmla="*/ 33759 h 5738787"/>
              <a:gd name="connsiteX6" fmla="*/ 1415048 w 10395285"/>
              <a:gd name="connsiteY6" fmla="*/ 236959 h 5738787"/>
              <a:gd name="connsiteX7" fmla="*/ 36191 w 10395285"/>
              <a:gd name="connsiteY7" fmla="*/ 1877073 h 5738787"/>
              <a:gd name="connsiteX8" fmla="*/ 529676 w 10395285"/>
              <a:gd name="connsiteY8" fmla="*/ 3531702 h 5738787"/>
              <a:gd name="connsiteX9" fmla="*/ 1894019 w 10395285"/>
              <a:gd name="connsiteY9" fmla="*/ 4054217 h 5738787"/>
              <a:gd name="connsiteX10" fmla="*/ 2111733 w 10395285"/>
              <a:gd name="connsiteY10" fmla="*/ 5099245 h 5738787"/>
              <a:gd name="connsiteX11" fmla="*/ 3229333 w 10395285"/>
              <a:gd name="connsiteY11" fmla="*/ 5737873 h 5738787"/>
              <a:gd name="connsiteX12" fmla="*/ 5420991 w 10395285"/>
              <a:gd name="connsiteY12" fmla="*/ 4983131 h 5738787"/>
              <a:gd name="connsiteX13" fmla="*/ 7525562 w 10395285"/>
              <a:gd name="connsiteY13" fmla="*/ 5723359 h 5738787"/>
              <a:gd name="connsiteX14" fmla="*/ 9310819 w 10395285"/>
              <a:gd name="connsiteY14" fmla="*/ 4417073 h 5738787"/>
              <a:gd name="connsiteX0" fmla="*/ 8889905 w 10415138"/>
              <a:gd name="connsiteY0" fmla="*/ 4489644 h 5738787"/>
              <a:gd name="connsiteX1" fmla="*/ 10384876 w 10415138"/>
              <a:gd name="connsiteY1" fmla="*/ 3299473 h 5738787"/>
              <a:gd name="connsiteX2" fmla="*/ 9746248 w 10415138"/>
              <a:gd name="connsiteY2" fmla="*/ 1456159 h 5738787"/>
              <a:gd name="connsiteX3" fmla="*/ 8019048 w 10415138"/>
              <a:gd name="connsiteY3" fmla="*/ 353073 h 5738787"/>
              <a:gd name="connsiteX4" fmla="*/ 5566133 w 10415138"/>
              <a:gd name="connsiteY4" fmla="*/ 469187 h 5738787"/>
              <a:gd name="connsiteX5" fmla="*/ 3185791 w 10415138"/>
              <a:gd name="connsiteY5" fmla="*/ 33759 h 5738787"/>
              <a:gd name="connsiteX6" fmla="*/ 1415048 w 10415138"/>
              <a:gd name="connsiteY6" fmla="*/ 236959 h 5738787"/>
              <a:gd name="connsiteX7" fmla="*/ 36191 w 10415138"/>
              <a:gd name="connsiteY7" fmla="*/ 1877073 h 5738787"/>
              <a:gd name="connsiteX8" fmla="*/ 529676 w 10415138"/>
              <a:gd name="connsiteY8" fmla="*/ 3531702 h 5738787"/>
              <a:gd name="connsiteX9" fmla="*/ 1894019 w 10415138"/>
              <a:gd name="connsiteY9" fmla="*/ 4054217 h 5738787"/>
              <a:gd name="connsiteX10" fmla="*/ 2111733 w 10415138"/>
              <a:gd name="connsiteY10" fmla="*/ 5099245 h 5738787"/>
              <a:gd name="connsiteX11" fmla="*/ 3229333 w 10415138"/>
              <a:gd name="connsiteY11" fmla="*/ 5737873 h 5738787"/>
              <a:gd name="connsiteX12" fmla="*/ 5420991 w 10415138"/>
              <a:gd name="connsiteY12" fmla="*/ 4983131 h 5738787"/>
              <a:gd name="connsiteX13" fmla="*/ 7525562 w 10415138"/>
              <a:gd name="connsiteY13" fmla="*/ 5723359 h 5738787"/>
              <a:gd name="connsiteX14" fmla="*/ 8889905 w 10415138"/>
              <a:gd name="connsiteY14" fmla="*/ 4489644 h 5738787"/>
              <a:gd name="connsiteX0" fmla="*/ 8889905 w 10415138"/>
              <a:gd name="connsiteY0" fmla="*/ 4489644 h 5738507"/>
              <a:gd name="connsiteX1" fmla="*/ 10384876 w 10415138"/>
              <a:gd name="connsiteY1" fmla="*/ 3299473 h 5738507"/>
              <a:gd name="connsiteX2" fmla="*/ 9746248 w 10415138"/>
              <a:gd name="connsiteY2" fmla="*/ 1456159 h 5738507"/>
              <a:gd name="connsiteX3" fmla="*/ 8019048 w 10415138"/>
              <a:gd name="connsiteY3" fmla="*/ 353073 h 5738507"/>
              <a:gd name="connsiteX4" fmla="*/ 5566133 w 10415138"/>
              <a:gd name="connsiteY4" fmla="*/ 469187 h 5738507"/>
              <a:gd name="connsiteX5" fmla="*/ 3185791 w 10415138"/>
              <a:gd name="connsiteY5" fmla="*/ 33759 h 5738507"/>
              <a:gd name="connsiteX6" fmla="*/ 1415048 w 10415138"/>
              <a:gd name="connsiteY6" fmla="*/ 236959 h 5738507"/>
              <a:gd name="connsiteX7" fmla="*/ 36191 w 10415138"/>
              <a:gd name="connsiteY7" fmla="*/ 1877073 h 5738507"/>
              <a:gd name="connsiteX8" fmla="*/ 529676 w 10415138"/>
              <a:gd name="connsiteY8" fmla="*/ 3531702 h 5738507"/>
              <a:gd name="connsiteX9" fmla="*/ 1894019 w 10415138"/>
              <a:gd name="connsiteY9" fmla="*/ 4359017 h 5738507"/>
              <a:gd name="connsiteX10" fmla="*/ 2111733 w 10415138"/>
              <a:gd name="connsiteY10" fmla="*/ 5099245 h 5738507"/>
              <a:gd name="connsiteX11" fmla="*/ 3229333 w 10415138"/>
              <a:gd name="connsiteY11" fmla="*/ 5737873 h 5738507"/>
              <a:gd name="connsiteX12" fmla="*/ 5420991 w 10415138"/>
              <a:gd name="connsiteY12" fmla="*/ 4983131 h 5738507"/>
              <a:gd name="connsiteX13" fmla="*/ 7525562 w 10415138"/>
              <a:gd name="connsiteY13" fmla="*/ 5723359 h 5738507"/>
              <a:gd name="connsiteX14" fmla="*/ 8889905 w 10415138"/>
              <a:gd name="connsiteY14" fmla="*/ 4489644 h 5738507"/>
              <a:gd name="connsiteX0" fmla="*/ 8889905 w 10415138"/>
              <a:gd name="connsiteY0" fmla="*/ 4489644 h 5746824"/>
              <a:gd name="connsiteX1" fmla="*/ 10384876 w 10415138"/>
              <a:gd name="connsiteY1" fmla="*/ 3299473 h 5746824"/>
              <a:gd name="connsiteX2" fmla="*/ 9746248 w 10415138"/>
              <a:gd name="connsiteY2" fmla="*/ 1456159 h 5746824"/>
              <a:gd name="connsiteX3" fmla="*/ 8019048 w 10415138"/>
              <a:gd name="connsiteY3" fmla="*/ 353073 h 5746824"/>
              <a:gd name="connsiteX4" fmla="*/ 5566133 w 10415138"/>
              <a:gd name="connsiteY4" fmla="*/ 469187 h 5746824"/>
              <a:gd name="connsiteX5" fmla="*/ 3185791 w 10415138"/>
              <a:gd name="connsiteY5" fmla="*/ 33759 h 5746824"/>
              <a:gd name="connsiteX6" fmla="*/ 1415048 w 10415138"/>
              <a:gd name="connsiteY6" fmla="*/ 236959 h 5746824"/>
              <a:gd name="connsiteX7" fmla="*/ 36191 w 10415138"/>
              <a:gd name="connsiteY7" fmla="*/ 1877073 h 5746824"/>
              <a:gd name="connsiteX8" fmla="*/ 529676 w 10415138"/>
              <a:gd name="connsiteY8" fmla="*/ 3531702 h 5746824"/>
              <a:gd name="connsiteX9" fmla="*/ 1894019 w 10415138"/>
              <a:gd name="connsiteY9" fmla="*/ 4359017 h 5746824"/>
              <a:gd name="connsiteX10" fmla="*/ 2213333 w 10415138"/>
              <a:gd name="connsiteY10" fmla="*/ 5331474 h 5746824"/>
              <a:gd name="connsiteX11" fmla="*/ 3229333 w 10415138"/>
              <a:gd name="connsiteY11" fmla="*/ 5737873 h 5746824"/>
              <a:gd name="connsiteX12" fmla="*/ 5420991 w 10415138"/>
              <a:gd name="connsiteY12" fmla="*/ 4983131 h 5746824"/>
              <a:gd name="connsiteX13" fmla="*/ 7525562 w 10415138"/>
              <a:gd name="connsiteY13" fmla="*/ 5723359 h 5746824"/>
              <a:gd name="connsiteX14" fmla="*/ 8889905 w 10415138"/>
              <a:gd name="connsiteY14" fmla="*/ 4489644 h 5746824"/>
              <a:gd name="connsiteX0" fmla="*/ 8889905 w 10415138"/>
              <a:gd name="connsiteY0" fmla="*/ 4489644 h 5738694"/>
              <a:gd name="connsiteX1" fmla="*/ 10384876 w 10415138"/>
              <a:gd name="connsiteY1" fmla="*/ 3299473 h 5738694"/>
              <a:gd name="connsiteX2" fmla="*/ 9746248 w 10415138"/>
              <a:gd name="connsiteY2" fmla="*/ 1456159 h 5738694"/>
              <a:gd name="connsiteX3" fmla="*/ 8019048 w 10415138"/>
              <a:gd name="connsiteY3" fmla="*/ 353073 h 5738694"/>
              <a:gd name="connsiteX4" fmla="*/ 5566133 w 10415138"/>
              <a:gd name="connsiteY4" fmla="*/ 469187 h 5738694"/>
              <a:gd name="connsiteX5" fmla="*/ 3185791 w 10415138"/>
              <a:gd name="connsiteY5" fmla="*/ 33759 h 5738694"/>
              <a:gd name="connsiteX6" fmla="*/ 1415048 w 10415138"/>
              <a:gd name="connsiteY6" fmla="*/ 236959 h 5738694"/>
              <a:gd name="connsiteX7" fmla="*/ 36191 w 10415138"/>
              <a:gd name="connsiteY7" fmla="*/ 1877073 h 5738694"/>
              <a:gd name="connsiteX8" fmla="*/ 529676 w 10415138"/>
              <a:gd name="connsiteY8" fmla="*/ 3531702 h 5738694"/>
              <a:gd name="connsiteX9" fmla="*/ 1894019 w 10415138"/>
              <a:gd name="connsiteY9" fmla="*/ 4359017 h 5738694"/>
              <a:gd name="connsiteX10" fmla="*/ 2343962 w 10415138"/>
              <a:gd name="connsiteY10" fmla="*/ 5113760 h 5738694"/>
              <a:gd name="connsiteX11" fmla="*/ 3229333 w 10415138"/>
              <a:gd name="connsiteY11" fmla="*/ 5737873 h 5738694"/>
              <a:gd name="connsiteX12" fmla="*/ 5420991 w 10415138"/>
              <a:gd name="connsiteY12" fmla="*/ 4983131 h 5738694"/>
              <a:gd name="connsiteX13" fmla="*/ 7525562 w 10415138"/>
              <a:gd name="connsiteY13" fmla="*/ 5723359 h 5738694"/>
              <a:gd name="connsiteX14" fmla="*/ 8889905 w 10415138"/>
              <a:gd name="connsiteY14" fmla="*/ 4489644 h 5738694"/>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343962 w 10415138"/>
              <a:gd name="connsiteY10" fmla="*/ 5113760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184305 w 10415138"/>
              <a:gd name="connsiteY10" fmla="*/ 5113760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169790 w 10415138"/>
              <a:gd name="connsiteY10" fmla="*/ 5244389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9368877 w 10393074"/>
              <a:gd name="connsiteY0" fmla="*/ 4779930 h 5727338"/>
              <a:gd name="connsiteX1" fmla="*/ 10384876 w 10393074"/>
              <a:gd name="connsiteY1" fmla="*/ 3299473 h 5727338"/>
              <a:gd name="connsiteX2" fmla="*/ 9746248 w 10393074"/>
              <a:gd name="connsiteY2" fmla="*/ 1456159 h 5727338"/>
              <a:gd name="connsiteX3" fmla="*/ 8019048 w 10393074"/>
              <a:gd name="connsiteY3" fmla="*/ 353073 h 5727338"/>
              <a:gd name="connsiteX4" fmla="*/ 5566133 w 10393074"/>
              <a:gd name="connsiteY4" fmla="*/ 469187 h 5727338"/>
              <a:gd name="connsiteX5" fmla="*/ 3185791 w 10393074"/>
              <a:gd name="connsiteY5" fmla="*/ 33759 h 5727338"/>
              <a:gd name="connsiteX6" fmla="*/ 1415048 w 10393074"/>
              <a:gd name="connsiteY6" fmla="*/ 236959 h 5727338"/>
              <a:gd name="connsiteX7" fmla="*/ 36191 w 10393074"/>
              <a:gd name="connsiteY7" fmla="*/ 1877073 h 5727338"/>
              <a:gd name="connsiteX8" fmla="*/ 529676 w 10393074"/>
              <a:gd name="connsiteY8" fmla="*/ 3531702 h 5727338"/>
              <a:gd name="connsiteX9" fmla="*/ 1894019 w 10393074"/>
              <a:gd name="connsiteY9" fmla="*/ 4359017 h 5727338"/>
              <a:gd name="connsiteX10" fmla="*/ 2169790 w 10393074"/>
              <a:gd name="connsiteY10" fmla="*/ 5244389 h 5727338"/>
              <a:gd name="connsiteX11" fmla="*/ 3243847 w 10393074"/>
              <a:gd name="connsiteY11" fmla="*/ 5447587 h 5727338"/>
              <a:gd name="connsiteX12" fmla="*/ 5420991 w 10393074"/>
              <a:gd name="connsiteY12" fmla="*/ 4983131 h 5727338"/>
              <a:gd name="connsiteX13" fmla="*/ 7525562 w 10393074"/>
              <a:gd name="connsiteY13" fmla="*/ 5723359 h 5727338"/>
              <a:gd name="connsiteX14" fmla="*/ 9368877 w 10393074"/>
              <a:gd name="connsiteY14" fmla="*/ 4779930 h 5727338"/>
              <a:gd name="connsiteX0" fmla="*/ 9368877 w 10251774"/>
              <a:gd name="connsiteY0" fmla="*/ 4779930 h 5727338"/>
              <a:gd name="connsiteX1" fmla="*/ 10239733 w 10251774"/>
              <a:gd name="connsiteY1" fmla="*/ 3299473 h 5727338"/>
              <a:gd name="connsiteX2" fmla="*/ 9746248 w 10251774"/>
              <a:gd name="connsiteY2" fmla="*/ 1456159 h 5727338"/>
              <a:gd name="connsiteX3" fmla="*/ 8019048 w 10251774"/>
              <a:gd name="connsiteY3" fmla="*/ 353073 h 5727338"/>
              <a:gd name="connsiteX4" fmla="*/ 5566133 w 10251774"/>
              <a:gd name="connsiteY4" fmla="*/ 469187 h 5727338"/>
              <a:gd name="connsiteX5" fmla="*/ 3185791 w 10251774"/>
              <a:gd name="connsiteY5" fmla="*/ 33759 h 5727338"/>
              <a:gd name="connsiteX6" fmla="*/ 1415048 w 10251774"/>
              <a:gd name="connsiteY6" fmla="*/ 236959 h 5727338"/>
              <a:gd name="connsiteX7" fmla="*/ 36191 w 10251774"/>
              <a:gd name="connsiteY7" fmla="*/ 1877073 h 5727338"/>
              <a:gd name="connsiteX8" fmla="*/ 529676 w 10251774"/>
              <a:gd name="connsiteY8" fmla="*/ 3531702 h 5727338"/>
              <a:gd name="connsiteX9" fmla="*/ 1894019 w 10251774"/>
              <a:gd name="connsiteY9" fmla="*/ 4359017 h 5727338"/>
              <a:gd name="connsiteX10" fmla="*/ 2169790 w 10251774"/>
              <a:gd name="connsiteY10" fmla="*/ 5244389 h 5727338"/>
              <a:gd name="connsiteX11" fmla="*/ 3243847 w 10251774"/>
              <a:gd name="connsiteY11" fmla="*/ 5447587 h 5727338"/>
              <a:gd name="connsiteX12" fmla="*/ 5420991 w 10251774"/>
              <a:gd name="connsiteY12" fmla="*/ 4983131 h 5727338"/>
              <a:gd name="connsiteX13" fmla="*/ 7525562 w 10251774"/>
              <a:gd name="connsiteY13" fmla="*/ 5723359 h 5727338"/>
              <a:gd name="connsiteX14" fmla="*/ 9368877 w 10251774"/>
              <a:gd name="connsiteY14" fmla="*/ 4779930 h 5727338"/>
              <a:gd name="connsiteX0" fmla="*/ 9368877 w 10251774"/>
              <a:gd name="connsiteY0" fmla="*/ 4779930 h 5727246"/>
              <a:gd name="connsiteX1" fmla="*/ 10239733 w 10251774"/>
              <a:gd name="connsiteY1" fmla="*/ 3299473 h 5727246"/>
              <a:gd name="connsiteX2" fmla="*/ 9746248 w 10251774"/>
              <a:gd name="connsiteY2" fmla="*/ 1456159 h 5727246"/>
              <a:gd name="connsiteX3" fmla="*/ 8019048 w 10251774"/>
              <a:gd name="connsiteY3" fmla="*/ 353073 h 5727246"/>
              <a:gd name="connsiteX4" fmla="*/ 5566133 w 10251774"/>
              <a:gd name="connsiteY4" fmla="*/ 469187 h 5727246"/>
              <a:gd name="connsiteX5" fmla="*/ 3185791 w 10251774"/>
              <a:gd name="connsiteY5" fmla="*/ 33759 h 5727246"/>
              <a:gd name="connsiteX6" fmla="*/ 1415048 w 10251774"/>
              <a:gd name="connsiteY6" fmla="*/ 236959 h 5727246"/>
              <a:gd name="connsiteX7" fmla="*/ 36191 w 10251774"/>
              <a:gd name="connsiteY7" fmla="*/ 1877073 h 5727246"/>
              <a:gd name="connsiteX8" fmla="*/ 529676 w 10251774"/>
              <a:gd name="connsiteY8" fmla="*/ 3531702 h 5727246"/>
              <a:gd name="connsiteX9" fmla="*/ 1894019 w 10251774"/>
              <a:gd name="connsiteY9" fmla="*/ 4359017 h 5727246"/>
              <a:gd name="connsiteX10" fmla="*/ 2169790 w 10251774"/>
              <a:gd name="connsiteY10" fmla="*/ 5244389 h 5727246"/>
              <a:gd name="connsiteX11" fmla="*/ 3243847 w 10251774"/>
              <a:gd name="connsiteY11" fmla="*/ 5563702 h 5727246"/>
              <a:gd name="connsiteX12" fmla="*/ 5420991 w 10251774"/>
              <a:gd name="connsiteY12" fmla="*/ 4983131 h 5727246"/>
              <a:gd name="connsiteX13" fmla="*/ 7525562 w 10251774"/>
              <a:gd name="connsiteY13" fmla="*/ 5723359 h 5727246"/>
              <a:gd name="connsiteX14" fmla="*/ 9368877 w 10251774"/>
              <a:gd name="connsiteY14" fmla="*/ 4779930 h 5727246"/>
              <a:gd name="connsiteX0" fmla="*/ 9372421 w 10255318"/>
              <a:gd name="connsiteY0" fmla="*/ 4779930 h 5727246"/>
              <a:gd name="connsiteX1" fmla="*/ 10243277 w 10255318"/>
              <a:gd name="connsiteY1" fmla="*/ 3299473 h 5727246"/>
              <a:gd name="connsiteX2" fmla="*/ 9749792 w 10255318"/>
              <a:gd name="connsiteY2" fmla="*/ 1456159 h 5727246"/>
              <a:gd name="connsiteX3" fmla="*/ 8022592 w 10255318"/>
              <a:gd name="connsiteY3" fmla="*/ 353073 h 5727246"/>
              <a:gd name="connsiteX4" fmla="*/ 5569677 w 10255318"/>
              <a:gd name="connsiteY4" fmla="*/ 469187 h 5727246"/>
              <a:gd name="connsiteX5" fmla="*/ 3189335 w 10255318"/>
              <a:gd name="connsiteY5" fmla="*/ 33759 h 5727246"/>
              <a:gd name="connsiteX6" fmla="*/ 1418592 w 10255318"/>
              <a:gd name="connsiteY6" fmla="*/ 236959 h 5727246"/>
              <a:gd name="connsiteX7" fmla="*/ 39735 w 10255318"/>
              <a:gd name="connsiteY7" fmla="*/ 1877073 h 5727246"/>
              <a:gd name="connsiteX8" fmla="*/ 533220 w 10255318"/>
              <a:gd name="connsiteY8" fmla="*/ 3531702 h 5727246"/>
              <a:gd name="connsiteX9" fmla="*/ 2173335 w 10255318"/>
              <a:gd name="connsiteY9" fmla="*/ 4329989 h 5727246"/>
              <a:gd name="connsiteX10" fmla="*/ 2173334 w 10255318"/>
              <a:gd name="connsiteY10" fmla="*/ 5244389 h 5727246"/>
              <a:gd name="connsiteX11" fmla="*/ 3247391 w 10255318"/>
              <a:gd name="connsiteY11" fmla="*/ 5563702 h 5727246"/>
              <a:gd name="connsiteX12" fmla="*/ 5424535 w 10255318"/>
              <a:gd name="connsiteY12" fmla="*/ 4983131 h 5727246"/>
              <a:gd name="connsiteX13" fmla="*/ 7529106 w 10255318"/>
              <a:gd name="connsiteY13" fmla="*/ 5723359 h 5727246"/>
              <a:gd name="connsiteX14" fmla="*/ 9372421 w 10255318"/>
              <a:gd name="connsiteY14" fmla="*/ 4779930 h 5727246"/>
              <a:gd name="connsiteX0" fmla="*/ 9371050 w 10253947"/>
              <a:gd name="connsiteY0" fmla="*/ 4779930 h 5727246"/>
              <a:gd name="connsiteX1" fmla="*/ 10241906 w 10253947"/>
              <a:gd name="connsiteY1" fmla="*/ 3299473 h 5727246"/>
              <a:gd name="connsiteX2" fmla="*/ 9748421 w 10253947"/>
              <a:gd name="connsiteY2" fmla="*/ 1456159 h 5727246"/>
              <a:gd name="connsiteX3" fmla="*/ 8021221 w 10253947"/>
              <a:gd name="connsiteY3" fmla="*/ 353073 h 5727246"/>
              <a:gd name="connsiteX4" fmla="*/ 5568306 w 10253947"/>
              <a:gd name="connsiteY4" fmla="*/ 469187 h 5727246"/>
              <a:gd name="connsiteX5" fmla="*/ 3187964 w 10253947"/>
              <a:gd name="connsiteY5" fmla="*/ 33759 h 5727246"/>
              <a:gd name="connsiteX6" fmla="*/ 1417221 w 10253947"/>
              <a:gd name="connsiteY6" fmla="*/ 236959 h 5727246"/>
              <a:gd name="connsiteX7" fmla="*/ 38364 w 10253947"/>
              <a:gd name="connsiteY7" fmla="*/ 1877073 h 5727246"/>
              <a:gd name="connsiteX8" fmla="*/ 531849 w 10253947"/>
              <a:gd name="connsiteY8" fmla="*/ 3531702 h 5727246"/>
              <a:gd name="connsiteX9" fmla="*/ 2070364 w 10253947"/>
              <a:gd name="connsiteY9" fmla="*/ 4329989 h 5727246"/>
              <a:gd name="connsiteX10" fmla="*/ 2171963 w 10253947"/>
              <a:gd name="connsiteY10" fmla="*/ 5244389 h 5727246"/>
              <a:gd name="connsiteX11" fmla="*/ 3246020 w 10253947"/>
              <a:gd name="connsiteY11" fmla="*/ 5563702 h 5727246"/>
              <a:gd name="connsiteX12" fmla="*/ 5423164 w 10253947"/>
              <a:gd name="connsiteY12" fmla="*/ 4983131 h 5727246"/>
              <a:gd name="connsiteX13" fmla="*/ 7527735 w 10253947"/>
              <a:gd name="connsiteY13" fmla="*/ 5723359 h 5727246"/>
              <a:gd name="connsiteX14" fmla="*/ 9371050 w 10253947"/>
              <a:gd name="connsiteY14" fmla="*/ 4779930 h 5727246"/>
              <a:gd name="connsiteX0" fmla="*/ 9391809 w 10274706"/>
              <a:gd name="connsiteY0" fmla="*/ 4779930 h 5727246"/>
              <a:gd name="connsiteX1" fmla="*/ 10262665 w 10274706"/>
              <a:gd name="connsiteY1" fmla="*/ 3299473 h 5727246"/>
              <a:gd name="connsiteX2" fmla="*/ 9769180 w 10274706"/>
              <a:gd name="connsiteY2" fmla="*/ 1456159 h 5727246"/>
              <a:gd name="connsiteX3" fmla="*/ 8041980 w 10274706"/>
              <a:gd name="connsiteY3" fmla="*/ 353073 h 5727246"/>
              <a:gd name="connsiteX4" fmla="*/ 5589065 w 10274706"/>
              <a:gd name="connsiteY4" fmla="*/ 469187 h 5727246"/>
              <a:gd name="connsiteX5" fmla="*/ 3208723 w 10274706"/>
              <a:gd name="connsiteY5" fmla="*/ 33759 h 5727246"/>
              <a:gd name="connsiteX6" fmla="*/ 1437980 w 10274706"/>
              <a:gd name="connsiteY6" fmla="*/ 236959 h 5727246"/>
              <a:gd name="connsiteX7" fmla="*/ 59123 w 10274706"/>
              <a:gd name="connsiteY7" fmla="*/ 1877073 h 5727246"/>
              <a:gd name="connsiteX8" fmla="*/ 436494 w 10274706"/>
              <a:gd name="connsiteY8" fmla="*/ 3778445 h 5727246"/>
              <a:gd name="connsiteX9" fmla="*/ 2091123 w 10274706"/>
              <a:gd name="connsiteY9" fmla="*/ 4329989 h 5727246"/>
              <a:gd name="connsiteX10" fmla="*/ 2192722 w 10274706"/>
              <a:gd name="connsiteY10" fmla="*/ 5244389 h 5727246"/>
              <a:gd name="connsiteX11" fmla="*/ 3266779 w 10274706"/>
              <a:gd name="connsiteY11" fmla="*/ 5563702 h 5727246"/>
              <a:gd name="connsiteX12" fmla="*/ 5443923 w 10274706"/>
              <a:gd name="connsiteY12" fmla="*/ 4983131 h 5727246"/>
              <a:gd name="connsiteX13" fmla="*/ 7548494 w 10274706"/>
              <a:gd name="connsiteY13" fmla="*/ 5723359 h 5727246"/>
              <a:gd name="connsiteX14" fmla="*/ 9391809 w 10274706"/>
              <a:gd name="connsiteY14" fmla="*/ 4779930 h 5727246"/>
              <a:gd name="connsiteX0" fmla="*/ 9423023 w 10305920"/>
              <a:gd name="connsiteY0" fmla="*/ 4779930 h 5727246"/>
              <a:gd name="connsiteX1" fmla="*/ 10293879 w 10305920"/>
              <a:gd name="connsiteY1" fmla="*/ 3299473 h 5727246"/>
              <a:gd name="connsiteX2" fmla="*/ 9800394 w 10305920"/>
              <a:gd name="connsiteY2" fmla="*/ 1456159 h 5727246"/>
              <a:gd name="connsiteX3" fmla="*/ 8073194 w 10305920"/>
              <a:gd name="connsiteY3" fmla="*/ 353073 h 5727246"/>
              <a:gd name="connsiteX4" fmla="*/ 5620279 w 10305920"/>
              <a:gd name="connsiteY4" fmla="*/ 469187 h 5727246"/>
              <a:gd name="connsiteX5" fmla="*/ 3239937 w 10305920"/>
              <a:gd name="connsiteY5" fmla="*/ 33759 h 5727246"/>
              <a:gd name="connsiteX6" fmla="*/ 1469194 w 10305920"/>
              <a:gd name="connsiteY6" fmla="*/ 236959 h 5727246"/>
              <a:gd name="connsiteX7" fmla="*/ 90337 w 10305920"/>
              <a:gd name="connsiteY7" fmla="*/ 1877073 h 5727246"/>
              <a:gd name="connsiteX8" fmla="*/ 467708 w 10305920"/>
              <a:gd name="connsiteY8" fmla="*/ 3778445 h 5727246"/>
              <a:gd name="connsiteX9" fmla="*/ 2122337 w 10305920"/>
              <a:gd name="connsiteY9" fmla="*/ 4329989 h 5727246"/>
              <a:gd name="connsiteX10" fmla="*/ 2223936 w 10305920"/>
              <a:gd name="connsiteY10" fmla="*/ 5244389 h 5727246"/>
              <a:gd name="connsiteX11" fmla="*/ 3297993 w 10305920"/>
              <a:gd name="connsiteY11" fmla="*/ 5563702 h 5727246"/>
              <a:gd name="connsiteX12" fmla="*/ 5475137 w 10305920"/>
              <a:gd name="connsiteY12" fmla="*/ 4983131 h 5727246"/>
              <a:gd name="connsiteX13" fmla="*/ 7579708 w 10305920"/>
              <a:gd name="connsiteY13" fmla="*/ 5723359 h 5727246"/>
              <a:gd name="connsiteX14" fmla="*/ 9423023 w 10305920"/>
              <a:gd name="connsiteY14" fmla="*/ 4779930 h 5727246"/>
              <a:gd name="connsiteX0" fmla="*/ 9423023 w 10305920"/>
              <a:gd name="connsiteY0" fmla="*/ 4779930 h 5727246"/>
              <a:gd name="connsiteX1" fmla="*/ 10293879 w 10305920"/>
              <a:gd name="connsiteY1" fmla="*/ 3299473 h 5727246"/>
              <a:gd name="connsiteX2" fmla="*/ 9800394 w 10305920"/>
              <a:gd name="connsiteY2" fmla="*/ 1456159 h 5727246"/>
              <a:gd name="connsiteX3" fmla="*/ 8073194 w 10305920"/>
              <a:gd name="connsiteY3" fmla="*/ 353073 h 5727246"/>
              <a:gd name="connsiteX4" fmla="*/ 5620279 w 10305920"/>
              <a:gd name="connsiteY4" fmla="*/ 469187 h 5727246"/>
              <a:gd name="connsiteX5" fmla="*/ 3239937 w 10305920"/>
              <a:gd name="connsiteY5" fmla="*/ 33759 h 5727246"/>
              <a:gd name="connsiteX6" fmla="*/ 1469194 w 10305920"/>
              <a:gd name="connsiteY6" fmla="*/ 236959 h 5727246"/>
              <a:gd name="connsiteX7" fmla="*/ 90337 w 10305920"/>
              <a:gd name="connsiteY7" fmla="*/ 1877073 h 5727246"/>
              <a:gd name="connsiteX8" fmla="*/ 467708 w 10305920"/>
              <a:gd name="connsiteY8" fmla="*/ 3778445 h 5727246"/>
              <a:gd name="connsiteX9" fmla="*/ 2122337 w 10305920"/>
              <a:gd name="connsiteY9" fmla="*/ 4329989 h 5727246"/>
              <a:gd name="connsiteX10" fmla="*/ 2223936 w 10305920"/>
              <a:gd name="connsiteY10" fmla="*/ 5244389 h 5727246"/>
              <a:gd name="connsiteX11" fmla="*/ 3297993 w 10305920"/>
              <a:gd name="connsiteY11" fmla="*/ 5563702 h 5727246"/>
              <a:gd name="connsiteX12" fmla="*/ 5475137 w 10305920"/>
              <a:gd name="connsiteY12" fmla="*/ 4983131 h 5727246"/>
              <a:gd name="connsiteX13" fmla="*/ 6853993 w 10305920"/>
              <a:gd name="connsiteY13" fmla="*/ 5723359 h 5727246"/>
              <a:gd name="connsiteX14" fmla="*/ 9423023 w 10305920"/>
              <a:gd name="connsiteY14" fmla="*/ 4779930 h 5727246"/>
              <a:gd name="connsiteX0" fmla="*/ 9423023 w 10305920"/>
              <a:gd name="connsiteY0" fmla="*/ 4779930 h 5727793"/>
              <a:gd name="connsiteX1" fmla="*/ 10293879 w 10305920"/>
              <a:gd name="connsiteY1" fmla="*/ 3299473 h 5727793"/>
              <a:gd name="connsiteX2" fmla="*/ 9800394 w 10305920"/>
              <a:gd name="connsiteY2" fmla="*/ 1456159 h 5727793"/>
              <a:gd name="connsiteX3" fmla="*/ 8073194 w 10305920"/>
              <a:gd name="connsiteY3" fmla="*/ 353073 h 5727793"/>
              <a:gd name="connsiteX4" fmla="*/ 5620279 w 10305920"/>
              <a:gd name="connsiteY4" fmla="*/ 469187 h 5727793"/>
              <a:gd name="connsiteX5" fmla="*/ 3239937 w 10305920"/>
              <a:gd name="connsiteY5" fmla="*/ 33759 h 5727793"/>
              <a:gd name="connsiteX6" fmla="*/ 1469194 w 10305920"/>
              <a:gd name="connsiteY6" fmla="*/ 236959 h 5727793"/>
              <a:gd name="connsiteX7" fmla="*/ 90337 w 10305920"/>
              <a:gd name="connsiteY7" fmla="*/ 1877073 h 5727793"/>
              <a:gd name="connsiteX8" fmla="*/ 467708 w 10305920"/>
              <a:gd name="connsiteY8" fmla="*/ 3778445 h 5727793"/>
              <a:gd name="connsiteX9" fmla="*/ 2122337 w 10305920"/>
              <a:gd name="connsiteY9" fmla="*/ 4329989 h 5727793"/>
              <a:gd name="connsiteX10" fmla="*/ 2223936 w 10305920"/>
              <a:gd name="connsiteY10" fmla="*/ 5244389 h 5727793"/>
              <a:gd name="connsiteX11" fmla="*/ 3297993 w 10305920"/>
              <a:gd name="connsiteY11" fmla="*/ 5563702 h 5727793"/>
              <a:gd name="connsiteX12" fmla="*/ 4821994 w 10305920"/>
              <a:gd name="connsiteY12" fmla="*/ 5084731 h 5727793"/>
              <a:gd name="connsiteX13" fmla="*/ 6853993 w 10305920"/>
              <a:gd name="connsiteY13" fmla="*/ 5723359 h 5727793"/>
              <a:gd name="connsiteX14" fmla="*/ 9423023 w 10305920"/>
              <a:gd name="connsiteY14" fmla="*/ 4779930 h 5727793"/>
              <a:gd name="connsiteX0" fmla="*/ 9388398 w 10271295"/>
              <a:gd name="connsiteY0" fmla="*/ 4779930 h 5727793"/>
              <a:gd name="connsiteX1" fmla="*/ 10259254 w 10271295"/>
              <a:gd name="connsiteY1" fmla="*/ 3299473 h 5727793"/>
              <a:gd name="connsiteX2" fmla="*/ 9765769 w 10271295"/>
              <a:gd name="connsiteY2" fmla="*/ 1456159 h 5727793"/>
              <a:gd name="connsiteX3" fmla="*/ 8038569 w 10271295"/>
              <a:gd name="connsiteY3" fmla="*/ 353073 h 5727793"/>
              <a:gd name="connsiteX4" fmla="*/ 5585654 w 10271295"/>
              <a:gd name="connsiteY4" fmla="*/ 469187 h 5727793"/>
              <a:gd name="connsiteX5" fmla="*/ 3205312 w 10271295"/>
              <a:gd name="connsiteY5" fmla="*/ 33759 h 5727793"/>
              <a:gd name="connsiteX6" fmla="*/ 1434569 w 10271295"/>
              <a:gd name="connsiteY6" fmla="*/ 236959 h 5727793"/>
              <a:gd name="connsiteX7" fmla="*/ 55712 w 10271295"/>
              <a:gd name="connsiteY7" fmla="*/ 1877073 h 5727793"/>
              <a:gd name="connsiteX8" fmla="*/ 433083 w 10271295"/>
              <a:gd name="connsiteY8" fmla="*/ 3778445 h 5727793"/>
              <a:gd name="connsiteX9" fmla="*/ 1928055 w 10271295"/>
              <a:gd name="connsiteY9" fmla="*/ 4228389 h 5727793"/>
              <a:gd name="connsiteX10" fmla="*/ 2189311 w 10271295"/>
              <a:gd name="connsiteY10" fmla="*/ 5244389 h 5727793"/>
              <a:gd name="connsiteX11" fmla="*/ 3263368 w 10271295"/>
              <a:gd name="connsiteY11" fmla="*/ 5563702 h 5727793"/>
              <a:gd name="connsiteX12" fmla="*/ 4787369 w 10271295"/>
              <a:gd name="connsiteY12" fmla="*/ 5084731 h 5727793"/>
              <a:gd name="connsiteX13" fmla="*/ 6819368 w 10271295"/>
              <a:gd name="connsiteY13" fmla="*/ 5723359 h 5727793"/>
              <a:gd name="connsiteX14" fmla="*/ 9388398 w 10271295"/>
              <a:gd name="connsiteY14" fmla="*/ 4779930 h 5727793"/>
              <a:gd name="connsiteX0" fmla="*/ 9381507 w 10264404"/>
              <a:gd name="connsiteY0" fmla="*/ 4869557 h 5817420"/>
              <a:gd name="connsiteX1" fmla="*/ 10252363 w 10264404"/>
              <a:gd name="connsiteY1" fmla="*/ 3389100 h 5817420"/>
              <a:gd name="connsiteX2" fmla="*/ 9758878 w 10264404"/>
              <a:gd name="connsiteY2" fmla="*/ 1545786 h 5817420"/>
              <a:gd name="connsiteX3" fmla="*/ 8031678 w 10264404"/>
              <a:gd name="connsiteY3" fmla="*/ 442700 h 5817420"/>
              <a:gd name="connsiteX4" fmla="*/ 5578763 w 10264404"/>
              <a:gd name="connsiteY4" fmla="*/ 558814 h 5817420"/>
              <a:gd name="connsiteX5" fmla="*/ 3198421 w 10264404"/>
              <a:gd name="connsiteY5" fmla="*/ 123386 h 5817420"/>
              <a:gd name="connsiteX6" fmla="*/ 1326078 w 10264404"/>
              <a:gd name="connsiteY6" fmla="*/ 166929 h 5817420"/>
              <a:gd name="connsiteX7" fmla="*/ 48821 w 10264404"/>
              <a:gd name="connsiteY7" fmla="*/ 1966700 h 5817420"/>
              <a:gd name="connsiteX8" fmla="*/ 426192 w 10264404"/>
              <a:gd name="connsiteY8" fmla="*/ 3868072 h 5817420"/>
              <a:gd name="connsiteX9" fmla="*/ 1921164 w 10264404"/>
              <a:gd name="connsiteY9" fmla="*/ 4318016 h 5817420"/>
              <a:gd name="connsiteX10" fmla="*/ 2182420 w 10264404"/>
              <a:gd name="connsiteY10" fmla="*/ 5334016 h 5817420"/>
              <a:gd name="connsiteX11" fmla="*/ 3256477 w 10264404"/>
              <a:gd name="connsiteY11" fmla="*/ 5653329 h 5817420"/>
              <a:gd name="connsiteX12" fmla="*/ 4780478 w 10264404"/>
              <a:gd name="connsiteY12" fmla="*/ 5174358 h 5817420"/>
              <a:gd name="connsiteX13" fmla="*/ 6812477 w 10264404"/>
              <a:gd name="connsiteY13" fmla="*/ 5812986 h 5817420"/>
              <a:gd name="connsiteX14" fmla="*/ 9381507 w 10264404"/>
              <a:gd name="connsiteY14" fmla="*/ 4869557 h 5817420"/>
              <a:gd name="connsiteX0" fmla="*/ 9381507 w 10264404"/>
              <a:gd name="connsiteY0" fmla="*/ 4921491 h 5869354"/>
              <a:gd name="connsiteX1" fmla="*/ 10252363 w 10264404"/>
              <a:gd name="connsiteY1" fmla="*/ 3441034 h 5869354"/>
              <a:gd name="connsiteX2" fmla="*/ 9758878 w 10264404"/>
              <a:gd name="connsiteY2" fmla="*/ 1597720 h 5869354"/>
              <a:gd name="connsiteX3" fmla="*/ 8031678 w 10264404"/>
              <a:gd name="connsiteY3" fmla="*/ 494634 h 5869354"/>
              <a:gd name="connsiteX4" fmla="*/ 5578763 w 10264404"/>
              <a:gd name="connsiteY4" fmla="*/ 610748 h 5869354"/>
              <a:gd name="connsiteX5" fmla="*/ 3256478 w 10264404"/>
              <a:gd name="connsiteY5" fmla="*/ 73720 h 5869354"/>
              <a:gd name="connsiteX6" fmla="*/ 1326078 w 10264404"/>
              <a:gd name="connsiteY6" fmla="*/ 218863 h 5869354"/>
              <a:gd name="connsiteX7" fmla="*/ 48821 w 10264404"/>
              <a:gd name="connsiteY7" fmla="*/ 2018634 h 5869354"/>
              <a:gd name="connsiteX8" fmla="*/ 426192 w 10264404"/>
              <a:gd name="connsiteY8" fmla="*/ 3920006 h 5869354"/>
              <a:gd name="connsiteX9" fmla="*/ 1921164 w 10264404"/>
              <a:gd name="connsiteY9" fmla="*/ 4369950 h 5869354"/>
              <a:gd name="connsiteX10" fmla="*/ 2182420 w 10264404"/>
              <a:gd name="connsiteY10" fmla="*/ 5385950 h 5869354"/>
              <a:gd name="connsiteX11" fmla="*/ 3256477 w 10264404"/>
              <a:gd name="connsiteY11" fmla="*/ 5705263 h 5869354"/>
              <a:gd name="connsiteX12" fmla="*/ 4780478 w 10264404"/>
              <a:gd name="connsiteY12" fmla="*/ 5226292 h 5869354"/>
              <a:gd name="connsiteX13" fmla="*/ 6812477 w 10264404"/>
              <a:gd name="connsiteY13" fmla="*/ 5864920 h 5869354"/>
              <a:gd name="connsiteX14" fmla="*/ 9381507 w 10264404"/>
              <a:gd name="connsiteY14" fmla="*/ 4921491 h 5869354"/>
              <a:gd name="connsiteX0" fmla="*/ 9381507 w 10264404"/>
              <a:gd name="connsiteY0" fmla="*/ 4921491 h 5869354"/>
              <a:gd name="connsiteX1" fmla="*/ 10252363 w 10264404"/>
              <a:gd name="connsiteY1" fmla="*/ 3441034 h 5869354"/>
              <a:gd name="connsiteX2" fmla="*/ 9758878 w 10264404"/>
              <a:gd name="connsiteY2" fmla="*/ 1597720 h 5869354"/>
              <a:gd name="connsiteX3" fmla="*/ 8031678 w 10264404"/>
              <a:gd name="connsiteY3" fmla="*/ 494634 h 5869354"/>
              <a:gd name="connsiteX4" fmla="*/ 5578763 w 10264404"/>
              <a:gd name="connsiteY4" fmla="*/ 610748 h 5869354"/>
              <a:gd name="connsiteX5" fmla="*/ 3256478 w 10264404"/>
              <a:gd name="connsiteY5" fmla="*/ 73720 h 5869354"/>
              <a:gd name="connsiteX6" fmla="*/ 1326078 w 10264404"/>
              <a:gd name="connsiteY6" fmla="*/ 218863 h 5869354"/>
              <a:gd name="connsiteX7" fmla="*/ 48821 w 10264404"/>
              <a:gd name="connsiteY7" fmla="*/ 2018634 h 5869354"/>
              <a:gd name="connsiteX8" fmla="*/ 426192 w 10264404"/>
              <a:gd name="connsiteY8" fmla="*/ 3920006 h 5869354"/>
              <a:gd name="connsiteX9" fmla="*/ 1921164 w 10264404"/>
              <a:gd name="connsiteY9" fmla="*/ 4369950 h 5869354"/>
              <a:gd name="connsiteX10" fmla="*/ 2182420 w 10264404"/>
              <a:gd name="connsiteY10" fmla="*/ 5385950 h 5869354"/>
              <a:gd name="connsiteX11" fmla="*/ 3256477 w 10264404"/>
              <a:gd name="connsiteY11" fmla="*/ 5705263 h 5869354"/>
              <a:gd name="connsiteX12" fmla="*/ 4780478 w 10264404"/>
              <a:gd name="connsiteY12" fmla="*/ 5226292 h 5869354"/>
              <a:gd name="connsiteX13" fmla="*/ 6812477 w 10264404"/>
              <a:gd name="connsiteY13" fmla="*/ 5864920 h 5869354"/>
              <a:gd name="connsiteX14" fmla="*/ 9381507 w 10264404"/>
              <a:gd name="connsiteY14" fmla="*/ 4921491 h 5869354"/>
              <a:gd name="connsiteX0" fmla="*/ 9381507 w 10264404"/>
              <a:gd name="connsiteY0" fmla="*/ 4932973 h 5880836"/>
              <a:gd name="connsiteX1" fmla="*/ 10252363 w 10264404"/>
              <a:gd name="connsiteY1" fmla="*/ 3452516 h 5880836"/>
              <a:gd name="connsiteX2" fmla="*/ 9758878 w 10264404"/>
              <a:gd name="connsiteY2" fmla="*/ 1609202 h 5880836"/>
              <a:gd name="connsiteX3" fmla="*/ 8031678 w 10264404"/>
              <a:gd name="connsiteY3" fmla="*/ 506116 h 5880836"/>
              <a:gd name="connsiteX4" fmla="*/ 5578763 w 10264404"/>
              <a:gd name="connsiteY4" fmla="*/ 622230 h 5880836"/>
              <a:gd name="connsiteX5" fmla="*/ 3256478 w 10264404"/>
              <a:gd name="connsiteY5" fmla="*/ 85202 h 5880836"/>
              <a:gd name="connsiteX6" fmla="*/ 1326078 w 10264404"/>
              <a:gd name="connsiteY6" fmla="*/ 230345 h 5880836"/>
              <a:gd name="connsiteX7" fmla="*/ 48821 w 10264404"/>
              <a:gd name="connsiteY7" fmla="*/ 2030116 h 5880836"/>
              <a:gd name="connsiteX8" fmla="*/ 426192 w 10264404"/>
              <a:gd name="connsiteY8" fmla="*/ 3931488 h 5880836"/>
              <a:gd name="connsiteX9" fmla="*/ 1921164 w 10264404"/>
              <a:gd name="connsiteY9" fmla="*/ 4381432 h 5880836"/>
              <a:gd name="connsiteX10" fmla="*/ 2182420 w 10264404"/>
              <a:gd name="connsiteY10" fmla="*/ 5397432 h 5880836"/>
              <a:gd name="connsiteX11" fmla="*/ 3256477 w 10264404"/>
              <a:gd name="connsiteY11" fmla="*/ 5716745 h 5880836"/>
              <a:gd name="connsiteX12" fmla="*/ 4780478 w 10264404"/>
              <a:gd name="connsiteY12" fmla="*/ 5237774 h 5880836"/>
              <a:gd name="connsiteX13" fmla="*/ 6812477 w 10264404"/>
              <a:gd name="connsiteY13" fmla="*/ 5876402 h 5880836"/>
              <a:gd name="connsiteX14" fmla="*/ 9381507 w 10264404"/>
              <a:gd name="connsiteY14" fmla="*/ 4932973 h 5880836"/>
              <a:gd name="connsiteX0" fmla="*/ 9381507 w 10264000"/>
              <a:gd name="connsiteY0" fmla="*/ 4932973 h 5880836"/>
              <a:gd name="connsiteX1" fmla="*/ 10252363 w 10264000"/>
              <a:gd name="connsiteY1" fmla="*/ 3452516 h 5880836"/>
              <a:gd name="connsiteX2" fmla="*/ 9758878 w 10264000"/>
              <a:gd name="connsiteY2" fmla="*/ 1609202 h 5880836"/>
              <a:gd name="connsiteX3" fmla="*/ 8089736 w 10264000"/>
              <a:gd name="connsiteY3" fmla="*/ 622230 h 5880836"/>
              <a:gd name="connsiteX4" fmla="*/ 5578763 w 10264000"/>
              <a:gd name="connsiteY4" fmla="*/ 622230 h 5880836"/>
              <a:gd name="connsiteX5" fmla="*/ 3256478 w 10264000"/>
              <a:gd name="connsiteY5" fmla="*/ 85202 h 5880836"/>
              <a:gd name="connsiteX6" fmla="*/ 1326078 w 10264000"/>
              <a:gd name="connsiteY6" fmla="*/ 230345 h 5880836"/>
              <a:gd name="connsiteX7" fmla="*/ 48821 w 10264000"/>
              <a:gd name="connsiteY7" fmla="*/ 2030116 h 5880836"/>
              <a:gd name="connsiteX8" fmla="*/ 426192 w 10264000"/>
              <a:gd name="connsiteY8" fmla="*/ 3931488 h 5880836"/>
              <a:gd name="connsiteX9" fmla="*/ 1921164 w 10264000"/>
              <a:gd name="connsiteY9" fmla="*/ 4381432 h 5880836"/>
              <a:gd name="connsiteX10" fmla="*/ 2182420 w 10264000"/>
              <a:gd name="connsiteY10" fmla="*/ 5397432 h 5880836"/>
              <a:gd name="connsiteX11" fmla="*/ 3256477 w 10264000"/>
              <a:gd name="connsiteY11" fmla="*/ 5716745 h 5880836"/>
              <a:gd name="connsiteX12" fmla="*/ 4780478 w 10264000"/>
              <a:gd name="connsiteY12" fmla="*/ 5237774 h 5880836"/>
              <a:gd name="connsiteX13" fmla="*/ 6812477 w 10264000"/>
              <a:gd name="connsiteY13" fmla="*/ 5876402 h 5880836"/>
              <a:gd name="connsiteX14" fmla="*/ 9381507 w 10264000"/>
              <a:gd name="connsiteY14" fmla="*/ 4932973 h 5880836"/>
              <a:gd name="connsiteX0" fmla="*/ 9381507 w 10274492"/>
              <a:gd name="connsiteY0" fmla="*/ 4932973 h 5880836"/>
              <a:gd name="connsiteX1" fmla="*/ 10252363 w 10274492"/>
              <a:gd name="connsiteY1" fmla="*/ 3452516 h 5880836"/>
              <a:gd name="connsiteX2" fmla="*/ 9845964 w 10274492"/>
              <a:gd name="connsiteY2" fmla="*/ 1536631 h 5880836"/>
              <a:gd name="connsiteX3" fmla="*/ 8089736 w 10274492"/>
              <a:gd name="connsiteY3" fmla="*/ 622230 h 5880836"/>
              <a:gd name="connsiteX4" fmla="*/ 5578763 w 10274492"/>
              <a:gd name="connsiteY4" fmla="*/ 622230 h 5880836"/>
              <a:gd name="connsiteX5" fmla="*/ 3256478 w 10274492"/>
              <a:gd name="connsiteY5" fmla="*/ 85202 h 5880836"/>
              <a:gd name="connsiteX6" fmla="*/ 1326078 w 10274492"/>
              <a:gd name="connsiteY6" fmla="*/ 230345 h 5880836"/>
              <a:gd name="connsiteX7" fmla="*/ 48821 w 10274492"/>
              <a:gd name="connsiteY7" fmla="*/ 2030116 h 5880836"/>
              <a:gd name="connsiteX8" fmla="*/ 426192 w 10274492"/>
              <a:gd name="connsiteY8" fmla="*/ 3931488 h 5880836"/>
              <a:gd name="connsiteX9" fmla="*/ 1921164 w 10274492"/>
              <a:gd name="connsiteY9" fmla="*/ 4381432 h 5880836"/>
              <a:gd name="connsiteX10" fmla="*/ 2182420 w 10274492"/>
              <a:gd name="connsiteY10" fmla="*/ 5397432 h 5880836"/>
              <a:gd name="connsiteX11" fmla="*/ 3256477 w 10274492"/>
              <a:gd name="connsiteY11" fmla="*/ 5716745 h 5880836"/>
              <a:gd name="connsiteX12" fmla="*/ 4780478 w 10274492"/>
              <a:gd name="connsiteY12" fmla="*/ 5237774 h 5880836"/>
              <a:gd name="connsiteX13" fmla="*/ 6812477 w 10274492"/>
              <a:gd name="connsiteY13" fmla="*/ 5876402 h 5880836"/>
              <a:gd name="connsiteX14" fmla="*/ 9381507 w 10274492"/>
              <a:gd name="connsiteY14" fmla="*/ 4932973 h 5880836"/>
              <a:gd name="connsiteX0" fmla="*/ 9409984 w 10302969"/>
              <a:gd name="connsiteY0" fmla="*/ 4932973 h 5880836"/>
              <a:gd name="connsiteX1" fmla="*/ 10280840 w 10302969"/>
              <a:gd name="connsiteY1" fmla="*/ 3452516 h 5880836"/>
              <a:gd name="connsiteX2" fmla="*/ 9874441 w 10302969"/>
              <a:gd name="connsiteY2" fmla="*/ 1536631 h 5880836"/>
              <a:gd name="connsiteX3" fmla="*/ 8118213 w 10302969"/>
              <a:gd name="connsiteY3" fmla="*/ 622230 h 5880836"/>
              <a:gd name="connsiteX4" fmla="*/ 5607240 w 10302969"/>
              <a:gd name="connsiteY4" fmla="*/ 622230 h 5880836"/>
              <a:gd name="connsiteX5" fmla="*/ 3284955 w 10302969"/>
              <a:gd name="connsiteY5" fmla="*/ 85202 h 5880836"/>
              <a:gd name="connsiteX6" fmla="*/ 1354555 w 10302969"/>
              <a:gd name="connsiteY6" fmla="*/ 230345 h 5880836"/>
              <a:gd name="connsiteX7" fmla="*/ 77298 w 10302969"/>
              <a:gd name="connsiteY7" fmla="*/ 2030116 h 5880836"/>
              <a:gd name="connsiteX8" fmla="*/ 338555 w 10302969"/>
              <a:gd name="connsiteY8" fmla="*/ 3815374 h 5880836"/>
              <a:gd name="connsiteX9" fmla="*/ 1949641 w 10302969"/>
              <a:gd name="connsiteY9" fmla="*/ 4381432 h 5880836"/>
              <a:gd name="connsiteX10" fmla="*/ 2210897 w 10302969"/>
              <a:gd name="connsiteY10" fmla="*/ 5397432 h 5880836"/>
              <a:gd name="connsiteX11" fmla="*/ 3284954 w 10302969"/>
              <a:gd name="connsiteY11" fmla="*/ 5716745 h 5880836"/>
              <a:gd name="connsiteX12" fmla="*/ 4808955 w 10302969"/>
              <a:gd name="connsiteY12" fmla="*/ 5237774 h 5880836"/>
              <a:gd name="connsiteX13" fmla="*/ 6840954 w 10302969"/>
              <a:gd name="connsiteY13" fmla="*/ 5876402 h 5880836"/>
              <a:gd name="connsiteX14" fmla="*/ 9409984 w 10302969"/>
              <a:gd name="connsiteY14" fmla="*/ 4932973 h 5880836"/>
              <a:gd name="connsiteX0" fmla="*/ 9405702 w 10298687"/>
              <a:gd name="connsiteY0" fmla="*/ 5035095 h 5982958"/>
              <a:gd name="connsiteX1" fmla="*/ 10276558 w 10298687"/>
              <a:gd name="connsiteY1" fmla="*/ 3554638 h 5982958"/>
              <a:gd name="connsiteX2" fmla="*/ 9870159 w 10298687"/>
              <a:gd name="connsiteY2" fmla="*/ 1638753 h 5982958"/>
              <a:gd name="connsiteX3" fmla="*/ 8113931 w 10298687"/>
              <a:gd name="connsiteY3" fmla="*/ 724352 h 5982958"/>
              <a:gd name="connsiteX4" fmla="*/ 5602958 w 10298687"/>
              <a:gd name="connsiteY4" fmla="*/ 724352 h 5982958"/>
              <a:gd name="connsiteX5" fmla="*/ 3280673 w 10298687"/>
              <a:gd name="connsiteY5" fmla="*/ 187324 h 5982958"/>
              <a:gd name="connsiteX6" fmla="*/ 1292216 w 10298687"/>
              <a:gd name="connsiteY6" fmla="*/ 158296 h 5982958"/>
              <a:gd name="connsiteX7" fmla="*/ 73016 w 10298687"/>
              <a:gd name="connsiteY7" fmla="*/ 2132238 h 5982958"/>
              <a:gd name="connsiteX8" fmla="*/ 334273 w 10298687"/>
              <a:gd name="connsiteY8" fmla="*/ 3917496 h 5982958"/>
              <a:gd name="connsiteX9" fmla="*/ 1945359 w 10298687"/>
              <a:gd name="connsiteY9" fmla="*/ 4483554 h 5982958"/>
              <a:gd name="connsiteX10" fmla="*/ 2206615 w 10298687"/>
              <a:gd name="connsiteY10" fmla="*/ 5499554 h 5982958"/>
              <a:gd name="connsiteX11" fmla="*/ 3280672 w 10298687"/>
              <a:gd name="connsiteY11" fmla="*/ 5818867 h 5982958"/>
              <a:gd name="connsiteX12" fmla="*/ 4804673 w 10298687"/>
              <a:gd name="connsiteY12" fmla="*/ 5339896 h 5982958"/>
              <a:gd name="connsiteX13" fmla="*/ 6836672 w 10298687"/>
              <a:gd name="connsiteY13" fmla="*/ 5978524 h 5982958"/>
              <a:gd name="connsiteX14" fmla="*/ 9405702 w 10298687"/>
              <a:gd name="connsiteY14" fmla="*/ 5035095 h 5982958"/>
              <a:gd name="connsiteX0" fmla="*/ 9405702 w 10298687"/>
              <a:gd name="connsiteY0" fmla="*/ 5093186 h 6041049"/>
              <a:gd name="connsiteX1" fmla="*/ 10276558 w 10298687"/>
              <a:gd name="connsiteY1" fmla="*/ 3612729 h 6041049"/>
              <a:gd name="connsiteX2" fmla="*/ 9870159 w 10298687"/>
              <a:gd name="connsiteY2" fmla="*/ 1696844 h 6041049"/>
              <a:gd name="connsiteX3" fmla="*/ 8113931 w 10298687"/>
              <a:gd name="connsiteY3" fmla="*/ 782443 h 6041049"/>
              <a:gd name="connsiteX4" fmla="*/ 5602958 w 10298687"/>
              <a:gd name="connsiteY4" fmla="*/ 782443 h 6041049"/>
              <a:gd name="connsiteX5" fmla="*/ 3512902 w 10298687"/>
              <a:gd name="connsiteY5" fmla="*/ 114787 h 6041049"/>
              <a:gd name="connsiteX6" fmla="*/ 1292216 w 10298687"/>
              <a:gd name="connsiteY6" fmla="*/ 216387 h 6041049"/>
              <a:gd name="connsiteX7" fmla="*/ 73016 w 10298687"/>
              <a:gd name="connsiteY7" fmla="*/ 2190329 h 6041049"/>
              <a:gd name="connsiteX8" fmla="*/ 334273 w 10298687"/>
              <a:gd name="connsiteY8" fmla="*/ 3975587 h 6041049"/>
              <a:gd name="connsiteX9" fmla="*/ 1945359 w 10298687"/>
              <a:gd name="connsiteY9" fmla="*/ 4541645 h 6041049"/>
              <a:gd name="connsiteX10" fmla="*/ 2206615 w 10298687"/>
              <a:gd name="connsiteY10" fmla="*/ 5557645 h 6041049"/>
              <a:gd name="connsiteX11" fmla="*/ 3280672 w 10298687"/>
              <a:gd name="connsiteY11" fmla="*/ 5876958 h 6041049"/>
              <a:gd name="connsiteX12" fmla="*/ 4804673 w 10298687"/>
              <a:gd name="connsiteY12" fmla="*/ 5397987 h 6041049"/>
              <a:gd name="connsiteX13" fmla="*/ 6836672 w 10298687"/>
              <a:gd name="connsiteY13" fmla="*/ 6036615 h 6041049"/>
              <a:gd name="connsiteX14" fmla="*/ 9405702 w 10298687"/>
              <a:gd name="connsiteY14" fmla="*/ 5093186 h 6041049"/>
              <a:gd name="connsiteX0" fmla="*/ 9405702 w 10298687"/>
              <a:gd name="connsiteY0" fmla="*/ 5093186 h 6041049"/>
              <a:gd name="connsiteX1" fmla="*/ 10276558 w 10298687"/>
              <a:gd name="connsiteY1" fmla="*/ 3612729 h 6041049"/>
              <a:gd name="connsiteX2" fmla="*/ 9870159 w 10298687"/>
              <a:gd name="connsiteY2" fmla="*/ 1696844 h 6041049"/>
              <a:gd name="connsiteX3" fmla="*/ 8113931 w 10298687"/>
              <a:gd name="connsiteY3" fmla="*/ 651814 h 6041049"/>
              <a:gd name="connsiteX4" fmla="*/ 5602958 w 10298687"/>
              <a:gd name="connsiteY4" fmla="*/ 782443 h 6041049"/>
              <a:gd name="connsiteX5" fmla="*/ 3512902 w 10298687"/>
              <a:gd name="connsiteY5" fmla="*/ 114787 h 6041049"/>
              <a:gd name="connsiteX6" fmla="*/ 1292216 w 10298687"/>
              <a:gd name="connsiteY6" fmla="*/ 216387 h 6041049"/>
              <a:gd name="connsiteX7" fmla="*/ 73016 w 10298687"/>
              <a:gd name="connsiteY7" fmla="*/ 2190329 h 6041049"/>
              <a:gd name="connsiteX8" fmla="*/ 334273 w 10298687"/>
              <a:gd name="connsiteY8" fmla="*/ 3975587 h 6041049"/>
              <a:gd name="connsiteX9" fmla="*/ 1945359 w 10298687"/>
              <a:gd name="connsiteY9" fmla="*/ 4541645 h 6041049"/>
              <a:gd name="connsiteX10" fmla="*/ 2206615 w 10298687"/>
              <a:gd name="connsiteY10" fmla="*/ 5557645 h 6041049"/>
              <a:gd name="connsiteX11" fmla="*/ 3280672 w 10298687"/>
              <a:gd name="connsiteY11" fmla="*/ 5876958 h 6041049"/>
              <a:gd name="connsiteX12" fmla="*/ 4804673 w 10298687"/>
              <a:gd name="connsiteY12" fmla="*/ 5397987 h 6041049"/>
              <a:gd name="connsiteX13" fmla="*/ 6836672 w 10298687"/>
              <a:gd name="connsiteY13" fmla="*/ 6036615 h 6041049"/>
              <a:gd name="connsiteX14" fmla="*/ 9405702 w 10298687"/>
              <a:gd name="connsiteY14" fmla="*/ 5093186 h 6041049"/>
              <a:gd name="connsiteX0" fmla="*/ 9405702 w 10298687"/>
              <a:gd name="connsiteY0" fmla="*/ 5094044 h 6041907"/>
              <a:gd name="connsiteX1" fmla="*/ 10276558 w 10298687"/>
              <a:gd name="connsiteY1" fmla="*/ 3613587 h 6041907"/>
              <a:gd name="connsiteX2" fmla="*/ 9870159 w 10298687"/>
              <a:gd name="connsiteY2" fmla="*/ 1697702 h 6041907"/>
              <a:gd name="connsiteX3" fmla="*/ 8113931 w 10298687"/>
              <a:gd name="connsiteY3" fmla="*/ 652672 h 6041907"/>
              <a:gd name="connsiteX4" fmla="*/ 5922272 w 10298687"/>
              <a:gd name="connsiteY4" fmla="*/ 797815 h 6041907"/>
              <a:gd name="connsiteX5" fmla="*/ 3512902 w 10298687"/>
              <a:gd name="connsiteY5" fmla="*/ 115645 h 6041907"/>
              <a:gd name="connsiteX6" fmla="*/ 1292216 w 10298687"/>
              <a:gd name="connsiteY6" fmla="*/ 217245 h 6041907"/>
              <a:gd name="connsiteX7" fmla="*/ 73016 w 10298687"/>
              <a:gd name="connsiteY7" fmla="*/ 2191187 h 6041907"/>
              <a:gd name="connsiteX8" fmla="*/ 334273 w 10298687"/>
              <a:gd name="connsiteY8" fmla="*/ 3976445 h 6041907"/>
              <a:gd name="connsiteX9" fmla="*/ 1945359 w 10298687"/>
              <a:gd name="connsiteY9" fmla="*/ 4542503 h 6041907"/>
              <a:gd name="connsiteX10" fmla="*/ 2206615 w 10298687"/>
              <a:gd name="connsiteY10" fmla="*/ 5558503 h 6041907"/>
              <a:gd name="connsiteX11" fmla="*/ 3280672 w 10298687"/>
              <a:gd name="connsiteY11" fmla="*/ 5877816 h 6041907"/>
              <a:gd name="connsiteX12" fmla="*/ 4804673 w 10298687"/>
              <a:gd name="connsiteY12" fmla="*/ 5398845 h 6041907"/>
              <a:gd name="connsiteX13" fmla="*/ 6836672 w 10298687"/>
              <a:gd name="connsiteY13" fmla="*/ 6037473 h 6041907"/>
              <a:gd name="connsiteX14" fmla="*/ 9405702 w 10298687"/>
              <a:gd name="connsiteY14" fmla="*/ 5094044 h 6041907"/>
              <a:gd name="connsiteX0" fmla="*/ 9405702 w 10298687"/>
              <a:gd name="connsiteY0" fmla="*/ 5127039 h 6074902"/>
              <a:gd name="connsiteX1" fmla="*/ 10276558 w 10298687"/>
              <a:gd name="connsiteY1" fmla="*/ 3646582 h 6074902"/>
              <a:gd name="connsiteX2" fmla="*/ 9870159 w 10298687"/>
              <a:gd name="connsiteY2" fmla="*/ 1730697 h 6074902"/>
              <a:gd name="connsiteX3" fmla="*/ 8113931 w 10298687"/>
              <a:gd name="connsiteY3" fmla="*/ 685667 h 6074902"/>
              <a:gd name="connsiteX4" fmla="*/ 5922272 w 10298687"/>
              <a:gd name="connsiteY4" fmla="*/ 830810 h 6074902"/>
              <a:gd name="connsiteX5" fmla="*/ 3324216 w 10298687"/>
              <a:gd name="connsiteY5" fmla="*/ 90583 h 6074902"/>
              <a:gd name="connsiteX6" fmla="*/ 1292216 w 10298687"/>
              <a:gd name="connsiteY6" fmla="*/ 250240 h 6074902"/>
              <a:gd name="connsiteX7" fmla="*/ 73016 w 10298687"/>
              <a:gd name="connsiteY7" fmla="*/ 2224182 h 6074902"/>
              <a:gd name="connsiteX8" fmla="*/ 334273 w 10298687"/>
              <a:gd name="connsiteY8" fmla="*/ 4009440 h 6074902"/>
              <a:gd name="connsiteX9" fmla="*/ 1945359 w 10298687"/>
              <a:gd name="connsiteY9" fmla="*/ 4575498 h 6074902"/>
              <a:gd name="connsiteX10" fmla="*/ 2206615 w 10298687"/>
              <a:gd name="connsiteY10" fmla="*/ 5591498 h 6074902"/>
              <a:gd name="connsiteX11" fmla="*/ 3280672 w 10298687"/>
              <a:gd name="connsiteY11" fmla="*/ 5910811 h 6074902"/>
              <a:gd name="connsiteX12" fmla="*/ 4804673 w 10298687"/>
              <a:gd name="connsiteY12" fmla="*/ 5431840 h 6074902"/>
              <a:gd name="connsiteX13" fmla="*/ 6836672 w 10298687"/>
              <a:gd name="connsiteY13" fmla="*/ 6070468 h 6074902"/>
              <a:gd name="connsiteX14" fmla="*/ 9405702 w 10298687"/>
              <a:gd name="connsiteY14" fmla="*/ 5127039 h 6074902"/>
              <a:gd name="connsiteX0" fmla="*/ 9405702 w 10294714"/>
              <a:gd name="connsiteY0" fmla="*/ 5127039 h 6074902"/>
              <a:gd name="connsiteX1" fmla="*/ 10276558 w 10294714"/>
              <a:gd name="connsiteY1" fmla="*/ 3646582 h 6074902"/>
              <a:gd name="connsiteX2" fmla="*/ 9870159 w 10294714"/>
              <a:gd name="connsiteY2" fmla="*/ 1730697 h 6074902"/>
              <a:gd name="connsiteX3" fmla="*/ 8433245 w 10294714"/>
              <a:gd name="connsiteY3" fmla="*/ 569553 h 6074902"/>
              <a:gd name="connsiteX4" fmla="*/ 5922272 w 10294714"/>
              <a:gd name="connsiteY4" fmla="*/ 830810 h 6074902"/>
              <a:gd name="connsiteX5" fmla="*/ 3324216 w 10294714"/>
              <a:gd name="connsiteY5" fmla="*/ 90583 h 6074902"/>
              <a:gd name="connsiteX6" fmla="*/ 1292216 w 10294714"/>
              <a:gd name="connsiteY6" fmla="*/ 250240 h 6074902"/>
              <a:gd name="connsiteX7" fmla="*/ 73016 w 10294714"/>
              <a:gd name="connsiteY7" fmla="*/ 2224182 h 6074902"/>
              <a:gd name="connsiteX8" fmla="*/ 334273 w 10294714"/>
              <a:gd name="connsiteY8" fmla="*/ 4009440 h 6074902"/>
              <a:gd name="connsiteX9" fmla="*/ 1945359 w 10294714"/>
              <a:gd name="connsiteY9" fmla="*/ 4575498 h 6074902"/>
              <a:gd name="connsiteX10" fmla="*/ 2206615 w 10294714"/>
              <a:gd name="connsiteY10" fmla="*/ 5591498 h 6074902"/>
              <a:gd name="connsiteX11" fmla="*/ 3280672 w 10294714"/>
              <a:gd name="connsiteY11" fmla="*/ 5910811 h 6074902"/>
              <a:gd name="connsiteX12" fmla="*/ 4804673 w 10294714"/>
              <a:gd name="connsiteY12" fmla="*/ 5431840 h 6074902"/>
              <a:gd name="connsiteX13" fmla="*/ 6836672 w 10294714"/>
              <a:gd name="connsiteY13" fmla="*/ 6070468 h 6074902"/>
              <a:gd name="connsiteX14" fmla="*/ 9405702 w 10294714"/>
              <a:gd name="connsiteY14" fmla="*/ 5127039 h 6074902"/>
              <a:gd name="connsiteX0" fmla="*/ 9405702 w 10294714"/>
              <a:gd name="connsiteY0" fmla="*/ 5127039 h 6074040"/>
              <a:gd name="connsiteX1" fmla="*/ 10276558 w 10294714"/>
              <a:gd name="connsiteY1" fmla="*/ 3646582 h 6074040"/>
              <a:gd name="connsiteX2" fmla="*/ 9870159 w 10294714"/>
              <a:gd name="connsiteY2" fmla="*/ 1730697 h 6074040"/>
              <a:gd name="connsiteX3" fmla="*/ 8433245 w 10294714"/>
              <a:gd name="connsiteY3" fmla="*/ 569553 h 6074040"/>
              <a:gd name="connsiteX4" fmla="*/ 5922272 w 10294714"/>
              <a:gd name="connsiteY4" fmla="*/ 830810 h 6074040"/>
              <a:gd name="connsiteX5" fmla="*/ 3324216 w 10294714"/>
              <a:gd name="connsiteY5" fmla="*/ 90583 h 6074040"/>
              <a:gd name="connsiteX6" fmla="*/ 1292216 w 10294714"/>
              <a:gd name="connsiteY6" fmla="*/ 250240 h 6074040"/>
              <a:gd name="connsiteX7" fmla="*/ 73016 w 10294714"/>
              <a:gd name="connsiteY7" fmla="*/ 2224182 h 6074040"/>
              <a:gd name="connsiteX8" fmla="*/ 334273 w 10294714"/>
              <a:gd name="connsiteY8" fmla="*/ 4009440 h 6074040"/>
              <a:gd name="connsiteX9" fmla="*/ 1945359 w 10294714"/>
              <a:gd name="connsiteY9" fmla="*/ 4575498 h 6074040"/>
              <a:gd name="connsiteX10" fmla="*/ 2206615 w 10294714"/>
              <a:gd name="connsiteY10" fmla="*/ 5591498 h 6074040"/>
              <a:gd name="connsiteX11" fmla="*/ 3280672 w 10294714"/>
              <a:gd name="connsiteY11" fmla="*/ 5910811 h 6074040"/>
              <a:gd name="connsiteX12" fmla="*/ 4993358 w 10294714"/>
              <a:gd name="connsiteY12" fmla="*/ 5257669 h 6074040"/>
              <a:gd name="connsiteX13" fmla="*/ 6836672 w 10294714"/>
              <a:gd name="connsiteY13" fmla="*/ 6070468 h 6074040"/>
              <a:gd name="connsiteX14" fmla="*/ 9405702 w 10294714"/>
              <a:gd name="connsiteY14" fmla="*/ 5127039 h 6074040"/>
              <a:gd name="connsiteX0" fmla="*/ 9405702 w 10294714"/>
              <a:gd name="connsiteY0" fmla="*/ 5127039 h 6074099"/>
              <a:gd name="connsiteX1" fmla="*/ 10276558 w 10294714"/>
              <a:gd name="connsiteY1" fmla="*/ 3646582 h 6074099"/>
              <a:gd name="connsiteX2" fmla="*/ 9870159 w 10294714"/>
              <a:gd name="connsiteY2" fmla="*/ 1730697 h 6074099"/>
              <a:gd name="connsiteX3" fmla="*/ 8433245 w 10294714"/>
              <a:gd name="connsiteY3" fmla="*/ 569553 h 6074099"/>
              <a:gd name="connsiteX4" fmla="*/ 5922272 w 10294714"/>
              <a:gd name="connsiteY4" fmla="*/ 830810 h 6074099"/>
              <a:gd name="connsiteX5" fmla="*/ 3324216 w 10294714"/>
              <a:gd name="connsiteY5" fmla="*/ 90583 h 6074099"/>
              <a:gd name="connsiteX6" fmla="*/ 1292216 w 10294714"/>
              <a:gd name="connsiteY6" fmla="*/ 250240 h 6074099"/>
              <a:gd name="connsiteX7" fmla="*/ 73016 w 10294714"/>
              <a:gd name="connsiteY7" fmla="*/ 2224182 h 6074099"/>
              <a:gd name="connsiteX8" fmla="*/ 334273 w 10294714"/>
              <a:gd name="connsiteY8" fmla="*/ 4009440 h 6074099"/>
              <a:gd name="connsiteX9" fmla="*/ 1945359 w 10294714"/>
              <a:gd name="connsiteY9" fmla="*/ 4575498 h 6074099"/>
              <a:gd name="connsiteX10" fmla="*/ 2206615 w 10294714"/>
              <a:gd name="connsiteY10" fmla="*/ 5591498 h 6074099"/>
              <a:gd name="connsiteX11" fmla="*/ 3280672 w 10294714"/>
              <a:gd name="connsiteY11" fmla="*/ 5910811 h 6074099"/>
              <a:gd name="connsiteX12" fmla="*/ 5225587 w 10294714"/>
              <a:gd name="connsiteY12" fmla="*/ 5272184 h 6074099"/>
              <a:gd name="connsiteX13" fmla="*/ 6836672 w 10294714"/>
              <a:gd name="connsiteY13" fmla="*/ 6070468 h 6074099"/>
              <a:gd name="connsiteX14" fmla="*/ 9405702 w 10294714"/>
              <a:gd name="connsiteY14" fmla="*/ 5127039 h 6074099"/>
              <a:gd name="connsiteX0" fmla="*/ 9405702 w 10294714"/>
              <a:gd name="connsiteY0" fmla="*/ 5127039 h 6074650"/>
              <a:gd name="connsiteX1" fmla="*/ 10276558 w 10294714"/>
              <a:gd name="connsiteY1" fmla="*/ 3646582 h 6074650"/>
              <a:gd name="connsiteX2" fmla="*/ 9870159 w 10294714"/>
              <a:gd name="connsiteY2" fmla="*/ 1730697 h 6074650"/>
              <a:gd name="connsiteX3" fmla="*/ 8433245 w 10294714"/>
              <a:gd name="connsiteY3" fmla="*/ 569553 h 6074650"/>
              <a:gd name="connsiteX4" fmla="*/ 5922272 w 10294714"/>
              <a:gd name="connsiteY4" fmla="*/ 830810 h 6074650"/>
              <a:gd name="connsiteX5" fmla="*/ 3324216 w 10294714"/>
              <a:gd name="connsiteY5" fmla="*/ 90583 h 6074650"/>
              <a:gd name="connsiteX6" fmla="*/ 1292216 w 10294714"/>
              <a:gd name="connsiteY6" fmla="*/ 250240 h 6074650"/>
              <a:gd name="connsiteX7" fmla="*/ 73016 w 10294714"/>
              <a:gd name="connsiteY7" fmla="*/ 2224182 h 6074650"/>
              <a:gd name="connsiteX8" fmla="*/ 334273 w 10294714"/>
              <a:gd name="connsiteY8" fmla="*/ 4009440 h 6074650"/>
              <a:gd name="connsiteX9" fmla="*/ 1945359 w 10294714"/>
              <a:gd name="connsiteY9" fmla="*/ 4575498 h 6074650"/>
              <a:gd name="connsiteX10" fmla="*/ 2206615 w 10294714"/>
              <a:gd name="connsiteY10" fmla="*/ 5591498 h 6074650"/>
              <a:gd name="connsiteX11" fmla="*/ 3280672 w 10294714"/>
              <a:gd name="connsiteY11" fmla="*/ 5910811 h 6074650"/>
              <a:gd name="connsiteX12" fmla="*/ 5225587 w 10294714"/>
              <a:gd name="connsiteY12" fmla="*/ 5388298 h 6074650"/>
              <a:gd name="connsiteX13" fmla="*/ 6836672 w 10294714"/>
              <a:gd name="connsiteY13" fmla="*/ 6070468 h 6074650"/>
              <a:gd name="connsiteX14" fmla="*/ 9405702 w 10294714"/>
              <a:gd name="connsiteY14" fmla="*/ 5127039 h 6074650"/>
              <a:gd name="connsiteX0" fmla="*/ 9405702 w 10294714"/>
              <a:gd name="connsiteY0" fmla="*/ 5127039 h 6074676"/>
              <a:gd name="connsiteX1" fmla="*/ 10276558 w 10294714"/>
              <a:gd name="connsiteY1" fmla="*/ 3646582 h 6074676"/>
              <a:gd name="connsiteX2" fmla="*/ 9870159 w 10294714"/>
              <a:gd name="connsiteY2" fmla="*/ 1730697 h 6074676"/>
              <a:gd name="connsiteX3" fmla="*/ 8433245 w 10294714"/>
              <a:gd name="connsiteY3" fmla="*/ 569553 h 6074676"/>
              <a:gd name="connsiteX4" fmla="*/ 5922272 w 10294714"/>
              <a:gd name="connsiteY4" fmla="*/ 830810 h 6074676"/>
              <a:gd name="connsiteX5" fmla="*/ 3324216 w 10294714"/>
              <a:gd name="connsiteY5" fmla="*/ 90583 h 6074676"/>
              <a:gd name="connsiteX6" fmla="*/ 1292216 w 10294714"/>
              <a:gd name="connsiteY6" fmla="*/ 250240 h 6074676"/>
              <a:gd name="connsiteX7" fmla="*/ 73016 w 10294714"/>
              <a:gd name="connsiteY7" fmla="*/ 2224182 h 6074676"/>
              <a:gd name="connsiteX8" fmla="*/ 334273 w 10294714"/>
              <a:gd name="connsiteY8" fmla="*/ 4009440 h 6074676"/>
              <a:gd name="connsiteX9" fmla="*/ 1945359 w 10294714"/>
              <a:gd name="connsiteY9" fmla="*/ 4575498 h 6074676"/>
              <a:gd name="connsiteX10" fmla="*/ 2206615 w 10294714"/>
              <a:gd name="connsiteY10" fmla="*/ 5591498 h 6074676"/>
              <a:gd name="connsiteX11" fmla="*/ 3716101 w 10294714"/>
              <a:gd name="connsiteY11" fmla="*/ 5881782 h 6074676"/>
              <a:gd name="connsiteX12" fmla="*/ 5225587 w 10294714"/>
              <a:gd name="connsiteY12" fmla="*/ 5388298 h 6074676"/>
              <a:gd name="connsiteX13" fmla="*/ 6836672 w 10294714"/>
              <a:gd name="connsiteY13" fmla="*/ 6070468 h 6074676"/>
              <a:gd name="connsiteX14" fmla="*/ 9405702 w 10294714"/>
              <a:gd name="connsiteY14" fmla="*/ 5127039 h 6074676"/>
              <a:gd name="connsiteX0" fmla="*/ 9405702 w 10294714"/>
              <a:gd name="connsiteY0" fmla="*/ 5127039 h 6074676"/>
              <a:gd name="connsiteX1" fmla="*/ 10276558 w 10294714"/>
              <a:gd name="connsiteY1" fmla="*/ 3646582 h 6074676"/>
              <a:gd name="connsiteX2" fmla="*/ 9870159 w 10294714"/>
              <a:gd name="connsiteY2" fmla="*/ 1730697 h 6074676"/>
              <a:gd name="connsiteX3" fmla="*/ 8433245 w 10294714"/>
              <a:gd name="connsiteY3" fmla="*/ 569553 h 6074676"/>
              <a:gd name="connsiteX4" fmla="*/ 5922272 w 10294714"/>
              <a:gd name="connsiteY4" fmla="*/ 830810 h 6074676"/>
              <a:gd name="connsiteX5" fmla="*/ 3324216 w 10294714"/>
              <a:gd name="connsiteY5" fmla="*/ 90583 h 6074676"/>
              <a:gd name="connsiteX6" fmla="*/ 1292216 w 10294714"/>
              <a:gd name="connsiteY6" fmla="*/ 250240 h 6074676"/>
              <a:gd name="connsiteX7" fmla="*/ 73016 w 10294714"/>
              <a:gd name="connsiteY7" fmla="*/ 2224182 h 6074676"/>
              <a:gd name="connsiteX8" fmla="*/ 334273 w 10294714"/>
              <a:gd name="connsiteY8" fmla="*/ 4009440 h 6074676"/>
              <a:gd name="connsiteX9" fmla="*/ 1945359 w 10294714"/>
              <a:gd name="connsiteY9" fmla="*/ 4575498 h 6074676"/>
              <a:gd name="connsiteX10" fmla="*/ 2351758 w 10294714"/>
              <a:gd name="connsiteY10" fmla="*/ 5649555 h 6074676"/>
              <a:gd name="connsiteX11" fmla="*/ 3716101 w 10294714"/>
              <a:gd name="connsiteY11" fmla="*/ 5881782 h 6074676"/>
              <a:gd name="connsiteX12" fmla="*/ 5225587 w 10294714"/>
              <a:gd name="connsiteY12" fmla="*/ 5388298 h 6074676"/>
              <a:gd name="connsiteX13" fmla="*/ 6836672 w 10294714"/>
              <a:gd name="connsiteY13" fmla="*/ 6070468 h 6074676"/>
              <a:gd name="connsiteX14" fmla="*/ 9405702 w 10294714"/>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353702 w 10296658"/>
              <a:gd name="connsiteY10" fmla="*/ 5649555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55302 w 10296658"/>
              <a:gd name="connsiteY10" fmla="*/ 57221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125554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5903232"/>
              <a:gd name="connsiteX1" fmla="*/ 10278502 w 10296658"/>
              <a:gd name="connsiteY1" fmla="*/ 3646582 h 5903232"/>
              <a:gd name="connsiteX2" fmla="*/ 9872103 w 10296658"/>
              <a:gd name="connsiteY2" fmla="*/ 1730697 h 5903232"/>
              <a:gd name="connsiteX3" fmla="*/ 8435189 w 10296658"/>
              <a:gd name="connsiteY3" fmla="*/ 569553 h 5903232"/>
              <a:gd name="connsiteX4" fmla="*/ 5924216 w 10296658"/>
              <a:gd name="connsiteY4" fmla="*/ 830810 h 5903232"/>
              <a:gd name="connsiteX5" fmla="*/ 3326160 w 10296658"/>
              <a:gd name="connsiteY5" fmla="*/ 90583 h 5903232"/>
              <a:gd name="connsiteX6" fmla="*/ 1294160 w 10296658"/>
              <a:gd name="connsiteY6" fmla="*/ 250240 h 5903232"/>
              <a:gd name="connsiteX7" fmla="*/ 74960 w 10296658"/>
              <a:gd name="connsiteY7" fmla="*/ 2224182 h 5903232"/>
              <a:gd name="connsiteX8" fmla="*/ 336217 w 10296658"/>
              <a:gd name="connsiteY8" fmla="*/ 4125554 h 5903232"/>
              <a:gd name="connsiteX9" fmla="*/ 2005360 w 10296658"/>
              <a:gd name="connsiteY9" fmla="*/ 4822241 h 5903232"/>
              <a:gd name="connsiteX10" fmla="*/ 2440788 w 10296658"/>
              <a:gd name="connsiteY10" fmla="*/ 5620527 h 5903232"/>
              <a:gd name="connsiteX11" fmla="*/ 3718045 w 10296658"/>
              <a:gd name="connsiteY11" fmla="*/ 5881782 h 5903232"/>
              <a:gd name="connsiteX12" fmla="*/ 5227531 w 10296658"/>
              <a:gd name="connsiteY12" fmla="*/ 5388298 h 5903232"/>
              <a:gd name="connsiteX13" fmla="*/ 7085358 w 10296658"/>
              <a:gd name="connsiteY13" fmla="*/ 5780182 h 5903232"/>
              <a:gd name="connsiteX14" fmla="*/ 9407646 w 10296658"/>
              <a:gd name="connsiteY14" fmla="*/ 5127039 h 5903232"/>
              <a:gd name="connsiteX0" fmla="*/ 9175417 w 10310441"/>
              <a:gd name="connsiteY0" fmla="*/ 4938353 h 5903232"/>
              <a:gd name="connsiteX1" fmla="*/ 10278502 w 10310441"/>
              <a:gd name="connsiteY1" fmla="*/ 3646582 h 5903232"/>
              <a:gd name="connsiteX2" fmla="*/ 9872103 w 10310441"/>
              <a:gd name="connsiteY2" fmla="*/ 1730697 h 5903232"/>
              <a:gd name="connsiteX3" fmla="*/ 8435189 w 10310441"/>
              <a:gd name="connsiteY3" fmla="*/ 569553 h 5903232"/>
              <a:gd name="connsiteX4" fmla="*/ 5924216 w 10310441"/>
              <a:gd name="connsiteY4" fmla="*/ 830810 h 5903232"/>
              <a:gd name="connsiteX5" fmla="*/ 3326160 w 10310441"/>
              <a:gd name="connsiteY5" fmla="*/ 90583 h 5903232"/>
              <a:gd name="connsiteX6" fmla="*/ 1294160 w 10310441"/>
              <a:gd name="connsiteY6" fmla="*/ 250240 h 5903232"/>
              <a:gd name="connsiteX7" fmla="*/ 74960 w 10310441"/>
              <a:gd name="connsiteY7" fmla="*/ 2224182 h 5903232"/>
              <a:gd name="connsiteX8" fmla="*/ 336217 w 10310441"/>
              <a:gd name="connsiteY8" fmla="*/ 4125554 h 5903232"/>
              <a:gd name="connsiteX9" fmla="*/ 2005360 w 10310441"/>
              <a:gd name="connsiteY9" fmla="*/ 4822241 h 5903232"/>
              <a:gd name="connsiteX10" fmla="*/ 2440788 w 10310441"/>
              <a:gd name="connsiteY10" fmla="*/ 5620527 h 5903232"/>
              <a:gd name="connsiteX11" fmla="*/ 3718045 w 10310441"/>
              <a:gd name="connsiteY11" fmla="*/ 5881782 h 5903232"/>
              <a:gd name="connsiteX12" fmla="*/ 5227531 w 10310441"/>
              <a:gd name="connsiteY12" fmla="*/ 5388298 h 5903232"/>
              <a:gd name="connsiteX13" fmla="*/ 7085358 w 10310441"/>
              <a:gd name="connsiteY13" fmla="*/ 5780182 h 5903232"/>
              <a:gd name="connsiteX14" fmla="*/ 9175417 w 10310441"/>
              <a:gd name="connsiteY14" fmla="*/ 4938353 h 5903232"/>
              <a:gd name="connsiteX0" fmla="*/ 9175417 w 10169821"/>
              <a:gd name="connsiteY0" fmla="*/ 4938353 h 5903232"/>
              <a:gd name="connsiteX1" fmla="*/ 10118845 w 10169821"/>
              <a:gd name="connsiteY1" fmla="*/ 3617554 h 5903232"/>
              <a:gd name="connsiteX2" fmla="*/ 9872103 w 10169821"/>
              <a:gd name="connsiteY2" fmla="*/ 1730697 h 5903232"/>
              <a:gd name="connsiteX3" fmla="*/ 8435189 w 10169821"/>
              <a:gd name="connsiteY3" fmla="*/ 569553 h 5903232"/>
              <a:gd name="connsiteX4" fmla="*/ 5924216 w 10169821"/>
              <a:gd name="connsiteY4" fmla="*/ 830810 h 5903232"/>
              <a:gd name="connsiteX5" fmla="*/ 3326160 w 10169821"/>
              <a:gd name="connsiteY5" fmla="*/ 90583 h 5903232"/>
              <a:gd name="connsiteX6" fmla="*/ 1294160 w 10169821"/>
              <a:gd name="connsiteY6" fmla="*/ 250240 h 5903232"/>
              <a:gd name="connsiteX7" fmla="*/ 74960 w 10169821"/>
              <a:gd name="connsiteY7" fmla="*/ 2224182 h 5903232"/>
              <a:gd name="connsiteX8" fmla="*/ 336217 w 10169821"/>
              <a:gd name="connsiteY8" fmla="*/ 4125554 h 5903232"/>
              <a:gd name="connsiteX9" fmla="*/ 2005360 w 10169821"/>
              <a:gd name="connsiteY9" fmla="*/ 4822241 h 5903232"/>
              <a:gd name="connsiteX10" fmla="*/ 2440788 w 10169821"/>
              <a:gd name="connsiteY10" fmla="*/ 5620527 h 5903232"/>
              <a:gd name="connsiteX11" fmla="*/ 3718045 w 10169821"/>
              <a:gd name="connsiteY11" fmla="*/ 5881782 h 5903232"/>
              <a:gd name="connsiteX12" fmla="*/ 5227531 w 10169821"/>
              <a:gd name="connsiteY12" fmla="*/ 5388298 h 5903232"/>
              <a:gd name="connsiteX13" fmla="*/ 7085358 w 10169821"/>
              <a:gd name="connsiteY13" fmla="*/ 5780182 h 5903232"/>
              <a:gd name="connsiteX14" fmla="*/ 9175417 w 10169821"/>
              <a:gd name="connsiteY14" fmla="*/ 4938353 h 5903232"/>
              <a:gd name="connsiteX0" fmla="*/ 9175417 w 10199917"/>
              <a:gd name="connsiteY0" fmla="*/ 4938353 h 5903232"/>
              <a:gd name="connsiteX1" fmla="*/ 10118845 w 10199917"/>
              <a:gd name="connsiteY1" fmla="*/ 3617554 h 5903232"/>
              <a:gd name="connsiteX2" fmla="*/ 9959189 w 10199917"/>
              <a:gd name="connsiteY2" fmla="*/ 1701669 h 5903232"/>
              <a:gd name="connsiteX3" fmla="*/ 8435189 w 10199917"/>
              <a:gd name="connsiteY3" fmla="*/ 569553 h 5903232"/>
              <a:gd name="connsiteX4" fmla="*/ 5924216 w 10199917"/>
              <a:gd name="connsiteY4" fmla="*/ 830810 h 5903232"/>
              <a:gd name="connsiteX5" fmla="*/ 3326160 w 10199917"/>
              <a:gd name="connsiteY5" fmla="*/ 90583 h 5903232"/>
              <a:gd name="connsiteX6" fmla="*/ 1294160 w 10199917"/>
              <a:gd name="connsiteY6" fmla="*/ 250240 h 5903232"/>
              <a:gd name="connsiteX7" fmla="*/ 74960 w 10199917"/>
              <a:gd name="connsiteY7" fmla="*/ 2224182 h 5903232"/>
              <a:gd name="connsiteX8" fmla="*/ 336217 w 10199917"/>
              <a:gd name="connsiteY8" fmla="*/ 4125554 h 5903232"/>
              <a:gd name="connsiteX9" fmla="*/ 2005360 w 10199917"/>
              <a:gd name="connsiteY9" fmla="*/ 4822241 h 5903232"/>
              <a:gd name="connsiteX10" fmla="*/ 2440788 w 10199917"/>
              <a:gd name="connsiteY10" fmla="*/ 5620527 h 5903232"/>
              <a:gd name="connsiteX11" fmla="*/ 3718045 w 10199917"/>
              <a:gd name="connsiteY11" fmla="*/ 5881782 h 5903232"/>
              <a:gd name="connsiteX12" fmla="*/ 5227531 w 10199917"/>
              <a:gd name="connsiteY12" fmla="*/ 5388298 h 5903232"/>
              <a:gd name="connsiteX13" fmla="*/ 7085358 w 10199917"/>
              <a:gd name="connsiteY13" fmla="*/ 5780182 h 5903232"/>
              <a:gd name="connsiteX14" fmla="*/ 9175417 w 10199917"/>
              <a:gd name="connsiteY14" fmla="*/ 4938353 h 5903232"/>
              <a:gd name="connsiteX0" fmla="*/ 9192013 w 10216513"/>
              <a:gd name="connsiteY0" fmla="*/ 4938353 h 5898455"/>
              <a:gd name="connsiteX1" fmla="*/ 10135441 w 10216513"/>
              <a:gd name="connsiteY1" fmla="*/ 3617554 h 5898455"/>
              <a:gd name="connsiteX2" fmla="*/ 9975785 w 10216513"/>
              <a:gd name="connsiteY2" fmla="*/ 1701669 h 5898455"/>
              <a:gd name="connsiteX3" fmla="*/ 8451785 w 10216513"/>
              <a:gd name="connsiteY3" fmla="*/ 569553 h 5898455"/>
              <a:gd name="connsiteX4" fmla="*/ 5940812 w 10216513"/>
              <a:gd name="connsiteY4" fmla="*/ 830810 h 5898455"/>
              <a:gd name="connsiteX5" fmla="*/ 3342756 w 10216513"/>
              <a:gd name="connsiteY5" fmla="*/ 90583 h 5898455"/>
              <a:gd name="connsiteX6" fmla="*/ 1310756 w 10216513"/>
              <a:gd name="connsiteY6" fmla="*/ 250240 h 5898455"/>
              <a:gd name="connsiteX7" fmla="*/ 91556 w 10216513"/>
              <a:gd name="connsiteY7" fmla="*/ 2224182 h 5898455"/>
              <a:gd name="connsiteX8" fmla="*/ 352813 w 10216513"/>
              <a:gd name="connsiteY8" fmla="*/ 4125554 h 5898455"/>
              <a:gd name="connsiteX9" fmla="*/ 2457384 w 10216513"/>
              <a:gd name="connsiteY9" fmla="*/ 5620527 h 5898455"/>
              <a:gd name="connsiteX10" fmla="*/ 3734641 w 10216513"/>
              <a:gd name="connsiteY10" fmla="*/ 5881782 h 5898455"/>
              <a:gd name="connsiteX11" fmla="*/ 5244127 w 10216513"/>
              <a:gd name="connsiteY11" fmla="*/ 5388298 h 5898455"/>
              <a:gd name="connsiteX12" fmla="*/ 7101954 w 10216513"/>
              <a:gd name="connsiteY12" fmla="*/ 5780182 h 5898455"/>
              <a:gd name="connsiteX13" fmla="*/ 9192013 w 10216513"/>
              <a:gd name="connsiteY13" fmla="*/ 4938353 h 5898455"/>
              <a:gd name="connsiteX0" fmla="*/ 8987078 w 10011578"/>
              <a:gd name="connsiteY0" fmla="*/ 4914257 h 5874359"/>
              <a:gd name="connsiteX1" fmla="*/ 9930506 w 10011578"/>
              <a:gd name="connsiteY1" fmla="*/ 3593458 h 5874359"/>
              <a:gd name="connsiteX2" fmla="*/ 9770850 w 10011578"/>
              <a:gd name="connsiteY2" fmla="*/ 1677573 h 5874359"/>
              <a:gd name="connsiteX3" fmla="*/ 8246850 w 10011578"/>
              <a:gd name="connsiteY3" fmla="*/ 545457 h 5874359"/>
              <a:gd name="connsiteX4" fmla="*/ 5735877 w 10011578"/>
              <a:gd name="connsiteY4" fmla="*/ 806714 h 5874359"/>
              <a:gd name="connsiteX5" fmla="*/ 3137821 w 10011578"/>
              <a:gd name="connsiteY5" fmla="*/ 66487 h 5874359"/>
              <a:gd name="connsiteX6" fmla="*/ 1105821 w 10011578"/>
              <a:gd name="connsiteY6" fmla="*/ 226144 h 5874359"/>
              <a:gd name="connsiteX7" fmla="*/ 278507 w 10011578"/>
              <a:gd name="connsiteY7" fmla="*/ 1751345 h 5874359"/>
              <a:gd name="connsiteX8" fmla="*/ 147878 w 10011578"/>
              <a:gd name="connsiteY8" fmla="*/ 4101458 h 5874359"/>
              <a:gd name="connsiteX9" fmla="*/ 2252449 w 10011578"/>
              <a:gd name="connsiteY9" fmla="*/ 5596431 h 5874359"/>
              <a:gd name="connsiteX10" fmla="*/ 3529706 w 10011578"/>
              <a:gd name="connsiteY10" fmla="*/ 5857686 h 5874359"/>
              <a:gd name="connsiteX11" fmla="*/ 5039192 w 10011578"/>
              <a:gd name="connsiteY11" fmla="*/ 5364202 h 5874359"/>
              <a:gd name="connsiteX12" fmla="*/ 6897019 w 10011578"/>
              <a:gd name="connsiteY12" fmla="*/ 5756086 h 5874359"/>
              <a:gd name="connsiteX13" fmla="*/ 8987078 w 10011578"/>
              <a:gd name="connsiteY13" fmla="*/ 4914257 h 5874359"/>
              <a:gd name="connsiteX0" fmla="*/ 8873361 w 9897861"/>
              <a:gd name="connsiteY0" fmla="*/ 5063757 h 6023859"/>
              <a:gd name="connsiteX1" fmla="*/ 9816789 w 9897861"/>
              <a:gd name="connsiteY1" fmla="*/ 3742958 h 6023859"/>
              <a:gd name="connsiteX2" fmla="*/ 9657133 w 9897861"/>
              <a:gd name="connsiteY2" fmla="*/ 1827073 h 6023859"/>
              <a:gd name="connsiteX3" fmla="*/ 8133133 w 9897861"/>
              <a:gd name="connsiteY3" fmla="*/ 694957 h 6023859"/>
              <a:gd name="connsiteX4" fmla="*/ 5622160 w 9897861"/>
              <a:gd name="connsiteY4" fmla="*/ 956214 h 6023859"/>
              <a:gd name="connsiteX5" fmla="*/ 3024104 w 9897861"/>
              <a:gd name="connsiteY5" fmla="*/ 215987 h 6023859"/>
              <a:gd name="connsiteX6" fmla="*/ 992104 w 9897861"/>
              <a:gd name="connsiteY6" fmla="*/ 375644 h 6023859"/>
              <a:gd name="connsiteX7" fmla="*/ 34161 w 9897861"/>
              <a:gd name="connsiteY7" fmla="*/ 4250958 h 6023859"/>
              <a:gd name="connsiteX8" fmla="*/ 2138732 w 9897861"/>
              <a:gd name="connsiteY8" fmla="*/ 5745931 h 6023859"/>
              <a:gd name="connsiteX9" fmla="*/ 3415989 w 9897861"/>
              <a:gd name="connsiteY9" fmla="*/ 6007186 h 6023859"/>
              <a:gd name="connsiteX10" fmla="*/ 4925475 w 9897861"/>
              <a:gd name="connsiteY10" fmla="*/ 5513702 h 6023859"/>
              <a:gd name="connsiteX11" fmla="*/ 6783302 w 9897861"/>
              <a:gd name="connsiteY11" fmla="*/ 5905586 h 6023859"/>
              <a:gd name="connsiteX12" fmla="*/ 8873361 w 9897861"/>
              <a:gd name="connsiteY12" fmla="*/ 5063757 h 6023859"/>
              <a:gd name="connsiteX0" fmla="*/ 7897590 w 8922090"/>
              <a:gd name="connsiteY0" fmla="*/ 5170344 h 6361783"/>
              <a:gd name="connsiteX1" fmla="*/ 8841018 w 8922090"/>
              <a:gd name="connsiteY1" fmla="*/ 3849545 h 6361783"/>
              <a:gd name="connsiteX2" fmla="*/ 8681362 w 8922090"/>
              <a:gd name="connsiteY2" fmla="*/ 1933660 h 6361783"/>
              <a:gd name="connsiteX3" fmla="*/ 7157362 w 8922090"/>
              <a:gd name="connsiteY3" fmla="*/ 801544 h 6361783"/>
              <a:gd name="connsiteX4" fmla="*/ 4646389 w 8922090"/>
              <a:gd name="connsiteY4" fmla="*/ 1062801 h 6361783"/>
              <a:gd name="connsiteX5" fmla="*/ 2048333 w 8922090"/>
              <a:gd name="connsiteY5" fmla="*/ 322574 h 6361783"/>
              <a:gd name="connsiteX6" fmla="*/ 16333 w 8922090"/>
              <a:gd name="connsiteY6" fmla="*/ 482231 h 6361783"/>
              <a:gd name="connsiteX7" fmla="*/ 1162961 w 8922090"/>
              <a:gd name="connsiteY7" fmla="*/ 5852518 h 6361783"/>
              <a:gd name="connsiteX8" fmla="*/ 2440218 w 8922090"/>
              <a:gd name="connsiteY8" fmla="*/ 6113773 h 6361783"/>
              <a:gd name="connsiteX9" fmla="*/ 3949704 w 8922090"/>
              <a:gd name="connsiteY9" fmla="*/ 5620289 h 6361783"/>
              <a:gd name="connsiteX10" fmla="*/ 5807531 w 8922090"/>
              <a:gd name="connsiteY10" fmla="*/ 6012173 h 6361783"/>
              <a:gd name="connsiteX11" fmla="*/ 7897590 w 8922090"/>
              <a:gd name="connsiteY11" fmla="*/ 5170344 h 6361783"/>
              <a:gd name="connsiteX0" fmla="*/ 8070208 w 9094708"/>
              <a:gd name="connsiteY0" fmla="*/ 5150151 h 6173660"/>
              <a:gd name="connsiteX1" fmla="*/ 9013636 w 9094708"/>
              <a:gd name="connsiteY1" fmla="*/ 3829352 h 6173660"/>
              <a:gd name="connsiteX2" fmla="*/ 8853980 w 9094708"/>
              <a:gd name="connsiteY2" fmla="*/ 1913467 h 6173660"/>
              <a:gd name="connsiteX3" fmla="*/ 7329980 w 9094708"/>
              <a:gd name="connsiteY3" fmla="*/ 781351 h 6173660"/>
              <a:gd name="connsiteX4" fmla="*/ 4819007 w 9094708"/>
              <a:gd name="connsiteY4" fmla="*/ 1042608 h 6173660"/>
              <a:gd name="connsiteX5" fmla="*/ 2220951 w 9094708"/>
              <a:gd name="connsiteY5" fmla="*/ 302381 h 6173660"/>
              <a:gd name="connsiteX6" fmla="*/ 188951 w 9094708"/>
              <a:gd name="connsiteY6" fmla="*/ 462038 h 6173660"/>
              <a:gd name="connsiteX7" fmla="*/ 363122 w 9094708"/>
              <a:gd name="connsiteY7" fmla="*/ 5551862 h 6173660"/>
              <a:gd name="connsiteX8" fmla="*/ 2612836 w 9094708"/>
              <a:gd name="connsiteY8" fmla="*/ 6093580 h 6173660"/>
              <a:gd name="connsiteX9" fmla="*/ 4122322 w 9094708"/>
              <a:gd name="connsiteY9" fmla="*/ 5600096 h 6173660"/>
              <a:gd name="connsiteX10" fmla="*/ 5980149 w 9094708"/>
              <a:gd name="connsiteY10" fmla="*/ 5991980 h 6173660"/>
              <a:gd name="connsiteX11" fmla="*/ 8070208 w 9094708"/>
              <a:gd name="connsiteY11" fmla="*/ 5150151 h 6173660"/>
              <a:gd name="connsiteX0" fmla="*/ 8186847 w 9211347"/>
              <a:gd name="connsiteY0" fmla="*/ 5150151 h 6173660"/>
              <a:gd name="connsiteX1" fmla="*/ 9130275 w 9211347"/>
              <a:gd name="connsiteY1" fmla="*/ 3829352 h 6173660"/>
              <a:gd name="connsiteX2" fmla="*/ 8970619 w 9211347"/>
              <a:gd name="connsiteY2" fmla="*/ 1913467 h 6173660"/>
              <a:gd name="connsiteX3" fmla="*/ 7446619 w 9211347"/>
              <a:gd name="connsiteY3" fmla="*/ 781351 h 6173660"/>
              <a:gd name="connsiteX4" fmla="*/ 4935646 w 9211347"/>
              <a:gd name="connsiteY4" fmla="*/ 1042608 h 6173660"/>
              <a:gd name="connsiteX5" fmla="*/ 2337590 w 9211347"/>
              <a:gd name="connsiteY5" fmla="*/ 302381 h 6173660"/>
              <a:gd name="connsiteX6" fmla="*/ 305590 w 9211347"/>
              <a:gd name="connsiteY6" fmla="*/ 462038 h 6173660"/>
              <a:gd name="connsiteX7" fmla="*/ 262047 w 9211347"/>
              <a:gd name="connsiteY7" fmla="*/ 5551862 h 6173660"/>
              <a:gd name="connsiteX8" fmla="*/ 2729475 w 9211347"/>
              <a:gd name="connsiteY8" fmla="*/ 6093580 h 6173660"/>
              <a:gd name="connsiteX9" fmla="*/ 4238961 w 9211347"/>
              <a:gd name="connsiteY9" fmla="*/ 5600096 h 6173660"/>
              <a:gd name="connsiteX10" fmla="*/ 6096788 w 9211347"/>
              <a:gd name="connsiteY10" fmla="*/ 5991980 h 6173660"/>
              <a:gd name="connsiteX11" fmla="*/ 8186847 w 9211347"/>
              <a:gd name="connsiteY11" fmla="*/ 5150151 h 6173660"/>
              <a:gd name="connsiteX0" fmla="*/ 8179727 w 9204227"/>
              <a:gd name="connsiteY0" fmla="*/ 4875576 h 5871472"/>
              <a:gd name="connsiteX1" fmla="*/ 9123155 w 9204227"/>
              <a:gd name="connsiteY1" fmla="*/ 3554777 h 5871472"/>
              <a:gd name="connsiteX2" fmla="*/ 8963499 w 9204227"/>
              <a:gd name="connsiteY2" fmla="*/ 1638892 h 5871472"/>
              <a:gd name="connsiteX3" fmla="*/ 7439499 w 9204227"/>
              <a:gd name="connsiteY3" fmla="*/ 506776 h 5871472"/>
              <a:gd name="connsiteX4" fmla="*/ 4928526 w 9204227"/>
              <a:gd name="connsiteY4" fmla="*/ 768033 h 5871472"/>
              <a:gd name="connsiteX5" fmla="*/ 2330470 w 9204227"/>
              <a:gd name="connsiteY5" fmla="*/ 27806 h 5871472"/>
              <a:gd name="connsiteX6" fmla="*/ 312984 w 9204227"/>
              <a:gd name="connsiteY6" fmla="*/ 692297 h 5871472"/>
              <a:gd name="connsiteX7" fmla="*/ 254927 w 9204227"/>
              <a:gd name="connsiteY7" fmla="*/ 5277287 h 5871472"/>
              <a:gd name="connsiteX8" fmla="*/ 2722355 w 9204227"/>
              <a:gd name="connsiteY8" fmla="*/ 5819005 h 5871472"/>
              <a:gd name="connsiteX9" fmla="*/ 4231841 w 9204227"/>
              <a:gd name="connsiteY9" fmla="*/ 5325521 h 5871472"/>
              <a:gd name="connsiteX10" fmla="*/ 6089668 w 9204227"/>
              <a:gd name="connsiteY10" fmla="*/ 5717405 h 5871472"/>
              <a:gd name="connsiteX11" fmla="*/ 8179727 w 9204227"/>
              <a:gd name="connsiteY11" fmla="*/ 4875576 h 5871472"/>
              <a:gd name="connsiteX0" fmla="*/ 8179727 w 9204227"/>
              <a:gd name="connsiteY0" fmla="*/ 5745461 h 6741357"/>
              <a:gd name="connsiteX1" fmla="*/ 9123155 w 9204227"/>
              <a:gd name="connsiteY1" fmla="*/ 4424662 h 6741357"/>
              <a:gd name="connsiteX2" fmla="*/ 8963499 w 9204227"/>
              <a:gd name="connsiteY2" fmla="*/ 2508777 h 6741357"/>
              <a:gd name="connsiteX3" fmla="*/ 7439499 w 9204227"/>
              <a:gd name="connsiteY3" fmla="*/ 1376661 h 6741357"/>
              <a:gd name="connsiteX4" fmla="*/ 4928526 w 9204227"/>
              <a:gd name="connsiteY4" fmla="*/ 1637918 h 6741357"/>
              <a:gd name="connsiteX5" fmla="*/ 2330470 w 9204227"/>
              <a:gd name="connsiteY5" fmla="*/ 213 h 6741357"/>
              <a:gd name="connsiteX6" fmla="*/ 312984 w 9204227"/>
              <a:gd name="connsiteY6" fmla="*/ 1562182 h 6741357"/>
              <a:gd name="connsiteX7" fmla="*/ 254927 w 9204227"/>
              <a:gd name="connsiteY7" fmla="*/ 6147172 h 6741357"/>
              <a:gd name="connsiteX8" fmla="*/ 2722355 w 9204227"/>
              <a:gd name="connsiteY8" fmla="*/ 6688890 h 6741357"/>
              <a:gd name="connsiteX9" fmla="*/ 4231841 w 9204227"/>
              <a:gd name="connsiteY9" fmla="*/ 6195406 h 6741357"/>
              <a:gd name="connsiteX10" fmla="*/ 6089668 w 9204227"/>
              <a:gd name="connsiteY10" fmla="*/ 6587290 h 6741357"/>
              <a:gd name="connsiteX11" fmla="*/ 8179727 w 9204227"/>
              <a:gd name="connsiteY11" fmla="*/ 5745461 h 6741357"/>
              <a:gd name="connsiteX0" fmla="*/ 8179727 w 9204227"/>
              <a:gd name="connsiteY0" fmla="*/ 5747258 h 6743154"/>
              <a:gd name="connsiteX1" fmla="*/ 9123155 w 9204227"/>
              <a:gd name="connsiteY1" fmla="*/ 4426459 h 6743154"/>
              <a:gd name="connsiteX2" fmla="*/ 8963499 w 9204227"/>
              <a:gd name="connsiteY2" fmla="*/ 2510574 h 6743154"/>
              <a:gd name="connsiteX3" fmla="*/ 7439499 w 9204227"/>
              <a:gd name="connsiteY3" fmla="*/ 1378458 h 6743154"/>
              <a:gd name="connsiteX4" fmla="*/ 6002583 w 9204227"/>
              <a:gd name="connsiteY4" fmla="*/ 1807992 h 6743154"/>
              <a:gd name="connsiteX5" fmla="*/ 2330470 w 9204227"/>
              <a:gd name="connsiteY5" fmla="*/ 2010 h 6743154"/>
              <a:gd name="connsiteX6" fmla="*/ 312984 w 9204227"/>
              <a:gd name="connsiteY6" fmla="*/ 1563979 h 6743154"/>
              <a:gd name="connsiteX7" fmla="*/ 254927 w 9204227"/>
              <a:gd name="connsiteY7" fmla="*/ 6148969 h 6743154"/>
              <a:gd name="connsiteX8" fmla="*/ 2722355 w 9204227"/>
              <a:gd name="connsiteY8" fmla="*/ 6690687 h 6743154"/>
              <a:gd name="connsiteX9" fmla="*/ 4231841 w 9204227"/>
              <a:gd name="connsiteY9" fmla="*/ 6197203 h 6743154"/>
              <a:gd name="connsiteX10" fmla="*/ 6089668 w 9204227"/>
              <a:gd name="connsiteY10" fmla="*/ 6589087 h 6743154"/>
              <a:gd name="connsiteX11" fmla="*/ 8179727 w 9204227"/>
              <a:gd name="connsiteY11" fmla="*/ 5747258 h 6743154"/>
              <a:gd name="connsiteX0" fmla="*/ 8137741 w 9162241"/>
              <a:gd name="connsiteY0" fmla="*/ 5747258 h 7083390"/>
              <a:gd name="connsiteX1" fmla="*/ 9081169 w 9162241"/>
              <a:gd name="connsiteY1" fmla="*/ 4426459 h 7083390"/>
              <a:gd name="connsiteX2" fmla="*/ 8921513 w 9162241"/>
              <a:gd name="connsiteY2" fmla="*/ 2510574 h 7083390"/>
              <a:gd name="connsiteX3" fmla="*/ 7397513 w 9162241"/>
              <a:gd name="connsiteY3" fmla="*/ 1378458 h 7083390"/>
              <a:gd name="connsiteX4" fmla="*/ 5960597 w 9162241"/>
              <a:gd name="connsiteY4" fmla="*/ 1807992 h 7083390"/>
              <a:gd name="connsiteX5" fmla="*/ 2288484 w 9162241"/>
              <a:gd name="connsiteY5" fmla="*/ 2010 h 7083390"/>
              <a:gd name="connsiteX6" fmla="*/ 270998 w 9162241"/>
              <a:gd name="connsiteY6" fmla="*/ 1563979 h 7083390"/>
              <a:gd name="connsiteX7" fmla="*/ 212941 w 9162241"/>
              <a:gd name="connsiteY7" fmla="*/ 6148969 h 7083390"/>
              <a:gd name="connsiteX8" fmla="*/ 2056255 w 9162241"/>
              <a:gd name="connsiteY8" fmla="*/ 7083335 h 7083390"/>
              <a:gd name="connsiteX9" fmla="*/ 4189855 w 9162241"/>
              <a:gd name="connsiteY9" fmla="*/ 6197203 h 7083390"/>
              <a:gd name="connsiteX10" fmla="*/ 6047682 w 9162241"/>
              <a:gd name="connsiteY10" fmla="*/ 6589087 h 7083390"/>
              <a:gd name="connsiteX11" fmla="*/ 8137741 w 9162241"/>
              <a:gd name="connsiteY11" fmla="*/ 5747258 h 7083390"/>
              <a:gd name="connsiteX0" fmla="*/ 8137741 w 9145680"/>
              <a:gd name="connsiteY0" fmla="*/ 5747258 h 7083390"/>
              <a:gd name="connsiteX1" fmla="*/ 9081169 w 9145680"/>
              <a:gd name="connsiteY1" fmla="*/ 4426459 h 7083390"/>
              <a:gd name="connsiteX2" fmla="*/ 8921513 w 9145680"/>
              <a:gd name="connsiteY2" fmla="*/ 2510574 h 7083390"/>
              <a:gd name="connsiteX3" fmla="*/ 7789399 w 9145680"/>
              <a:gd name="connsiteY3" fmla="*/ 1210178 h 7083390"/>
              <a:gd name="connsiteX4" fmla="*/ 5960597 w 9145680"/>
              <a:gd name="connsiteY4" fmla="*/ 1807992 h 7083390"/>
              <a:gd name="connsiteX5" fmla="*/ 2288484 w 9145680"/>
              <a:gd name="connsiteY5" fmla="*/ 2010 h 7083390"/>
              <a:gd name="connsiteX6" fmla="*/ 270998 w 9145680"/>
              <a:gd name="connsiteY6" fmla="*/ 1563979 h 7083390"/>
              <a:gd name="connsiteX7" fmla="*/ 212941 w 9145680"/>
              <a:gd name="connsiteY7" fmla="*/ 6148969 h 7083390"/>
              <a:gd name="connsiteX8" fmla="*/ 2056255 w 9145680"/>
              <a:gd name="connsiteY8" fmla="*/ 7083335 h 7083390"/>
              <a:gd name="connsiteX9" fmla="*/ 4189855 w 9145680"/>
              <a:gd name="connsiteY9" fmla="*/ 6197203 h 7083390"/>
              <a:gd name="connsiteX10" fmla="*/ 6047682 w 9145680"/>
              <a:gd name="connsiteY10" fmla="*/ 6589087 h 7083390"/>
              <a:gd name="connsiteX11" fmla="*/ 8137741 w 9145680"/>
              <a:gd name="connsiteY11" fmla="*/ 5747258 h 7083390"/>
              <a:gd name="connsiteX0" fmla="*/ 8137741 w 9145680"/>
              <a:gd name="connsiteY0" fmla="*/ 5745268 h 7081400"/>
              <a:gd name="connsiteX1" fmla="*/ 9081169 w 9145680"/>
              <a:gd name="connsiteY1" fmla="*/ 4424469 h 7081400"/>
              <a:gd name="connsiteX2" fmla="*/ 8921513 w 9145680"/>
              <a:gd name="connsiteY2" fmla="*/ 2508584 h 7081400"/>
              <a:gd name="connsiteX3" fmla="*/ 7789399 w 9145680"/>
              <a:gd name="connsiteY3" fmla="*/ 1208188 h 7081400"/>
              <a:gd name="connsiteX4" fmla="*/ 5452597 w 9145680"/>
              <a:gd name="connsiteY4" fmla="*/ 1525538 h 7081400"/>
              <a:gd name="connsiteX5" fmla="*/ 2288484 w 9145680"/>
              <a:gd name="connsiteY5" fmla="*/ 20 h 7081400"/>
              <a:gd name="connsiteX6" fmla="*/ 270998 w 9145680"/>
              <a:gd name="connsiteY6" fmla="*/ 1561989 h 7081400"/>
              <a:gd name="connsiteX7" fmla="*/ 212941 w 9145680"/>
              <a:gd name="connsiteY7" fmla="*/ 6146979 h 7081400"/>
              <a:gd name="connsiteX8" fmla="*/ 2056255 w 9145680"/>
              <a:gd name="connsiteY8" fmla="*/ 7081345 h 7081400"/>
              <a:gd name="connsiteX9" fmla="*/ 4189855 w 9145680"/>
              <a:gd name="connsiteY9" fmla="*/ 6195213 h 7081400"/>
              <a:gd name="connsiteX10" fmla="*/ 6047682 w 9145680"/>
              <a:gd name="connsiteY10" fmla="*/ 6587097 h 7081400"/>
              <a:gd name="connsiteX11" fmla="*/ 8137741 w 9145680"/>
              <a:gd name="connsiteY11" fmla="*/ 5745268 h 7081400"/>
              <a:gd name="connsiteX0" fmla="*/ 8137741 w 9145680"/>
              <a:gd name="connsiteY0" fmla="*/ 5745268 h 7102366"/>
              <a:gd name="connsiteX1" fmla="*/ 9081169 w 9145680"/>
              <a:gd name="connsiteY1" fmla="*/ 4424469 h 7102366"/>
              <a:gd name="connsiteX2" fmla="*/ 8921513 w 9145680"/>
              <a:gd name="connsiteY2" fmla="*/ 2508584 h 7102366"/>
              <a:gd name="connsiteX3" fmla="*/ 7789399 w 9145680"/>
              <a:gd name="connsiteY3" fmla="*/ 1208188 h 7102366"/>
              <a:gd name="connsiteX4" fmla="*/ 5452597 w 9145680"/>
              <a:gd name="connsiteY4" fmla="*/ 1525538 h 7102366"/>
              <a:gd name="connsiteX5" fmla="*/ 2288484 w 9145680"/>
              <a:gd name="connsiteY5" fmla="*/ 20 h 7102366"/>
              <a:gd name="connsiteX6" fmla="*/ 270998 w 9145680"/>
              <a:gd name="connsiteY6" fmla="*/ 1561989 h 7102366"/>
              <a:gd name="connsiteX7" fmla="*/ 212941 w 9145680"/>
              <a:gd name="connsiteY7" fmla="*/ 6146979 h 7102366"/>
              <a:gd name="connsiteX8" fmla="*/ 2056255 w 9145680"/>
              <a:gd name="connsiteY8" fmla="*/ 7081345 h 7102366"/>
              <a:gd name="connsiteX9" fmla="*/ 4030198 w 9145680"/>
              <a:gd name="connsiteY9" fmla="*/ 6812231 h 7102366"/>
              <a:gd name="connsiteX10" fmla="*/ 6047682 w 9145680"/>
              <a:gd name="connsiteY10" fmla="*/ 6587097 h 7102366"/>
              <a:gd name="connsiteX11" fmla="*/ 8137741 w 9145680"/>
              <a:gd name="connsiteY11" fmla="*/ 5745268 h 7102366"/>
              <a:gd name="connsiteX0" fmla="*/ 8137741 w 9145680"/>
              <a:gd name="connsiteY0" fmla="*/ 5745268 h 7147841"/>
              <a:gd name="connsiteX1" fmla="*/ 9081169 w 9145680"/>
              <a:gd name="connsiteY1" fmla="*/ 4424469 h 7147841"/>
              <a:gd name="connsiteX2" fmla="*/ 8921513 w 9145680"/>
              <a:gd name="connsiteY2" fmla="*/ 2508584 h 7147841"/>
              <a:gd name="connsiteX3" fmla="*/ 7789399 w 9145680"/>
              <a:gd name="connsiteY3" fmla="*/ 1208188 h 7147841"/>
              <a:gd name="connsiteX4" fmla="*/ 5452597 w 9145680"/>
              <a:gd name="connsiteY4" fmla="*/ 1525538 h 7147841"/>
              <a:gd name="connsiteX5" fmla="*/ 2288484 w 9145680"/>
              <a:gd name="connsiteY5" fmla="*/ 20 h 7147841"/>
              <a:gd name="connsiteX6" fmla="*/ 270998 w 9145680"/>
              <a:gd name="connsiteY6" fmla="*/ 1561989 h 7147841"/>
              <a:gd name="connsiteX7" fmla="*/ 212941 w 9145680"/>
              <a:gd name="connsiteY7" fmla="*/ 5361684 h 7147841"/>
              <a:gd name="connsiteX8" fmla="*/ 2056255 w 9145680"/>
              <a:gd name="connsiteY8" fmla="*/ 7081345 h 7147841"/>
              <a:gd name="connsiteX9" fmla="*/ 4030198 w 9145680"/>
              <a:gd name="connsiteY9" fmla="*/ 6812231 h 7147841"/>
              <a:gd name="connsiteX10" fmla="*/ 6047682 w 9145680"/>
              <a:gd name="connsiteY10" fmla="*/ 6587097 h 7147841"/>
              <a:gd name="connsiteX11" fmla="*/ 8137741 w 9145680"/>
              <a:gd name="connsiteY11" fmla="*/ 5745268 h 7147841"/>
              <a:gd name="connsiteX0" fmla="*/ 8137741 w 9145680"/>
              <a:gd name="connsiteY0" fmla="*/ 5745268 h 6812745"/>
              <a:gd name="connsiteX1" fmla="*/ 9081169 w 9145680"/>
              <a:gd name="connsiteY1" fmla="*/ 4424469 h 6812745"/>
              <a:gd name="connsiteX2" fmla="*/ 8921513 w 9145680"/>
              <a:gd name="connsiteY2" fmla="*/ 2508584 h 6812745"/>
              <a:gd name="connsiteX3" fmla="*/ 7789399 w 9145680"/>
              <a:gd name="connsiteY3" fmla="*/ 1208188 h 6812745"/>
              <a:gd name="connsiteX4" fmla="*/ 5452597 w 9145680"/>
              <a:gd name="connsiteY4" fmla="*/ 1525538 h 6812745"/>
              <a:gd name="connsiteX5" fmla="*/ 2288484 w 9145680"/>
              <a:gd name="connsiteY5" fmla="*/ 20 h 6812745"/>
              <a:gd name="connsiteX6" fmla="*/ 270998 w 9145680"/>
              <a:gd name="connsiteY6" fmla="*/ 1561989 h 6812745"/>
              <a:gd name="connsiteX7" fmla="*/ 212941 w 9145680"/>
              <a:gd name="connsiteY7" fmla="*/ 5361684 h 6812745"/>
              <a:gd name="connsiteX8" fmla="*/ 2056255 w 9145680"/>
              <a:gd name="connsiteY8" fmla="*/ 6183863 h 6812745"/>
              <a:gd name="connsiteX9" fmla="*/ 4030198 w 9145680"/>
              <a:gd name="connsiteY9" fmla="*/ 6812231 h 6812745"/>
              <a:gd name="connsiteX10" fmla="*/ 6047682 w 9145680"/>
              <a:gd name="connsiteY10" fmla="*/ 6587097 h 6812745"/>
              <a:gd name="connsiteX11" fmla="*/ 8137741 w 9145680"/>
              <a:gd name="connsiteY11" fmla="*/ 5745268 h 6812745"/>
              <a:gd name="connsiteX0" fmla="*/ 8137741 w 9145680"/>
              <a:gd name="connsiteY0" fmla="*/ 5745268 h 6590965"/>
              <a:gd name="connsiteX1" fmla="*/ 9081169 w 9145680"/>
              <a:gd name="connsiteY1" fmla="*/ 4424469 h 6590965"/>
              <a:gd name="connsiteX2" fmla="*/ 8921513 w 9145680"/>
              <a:gd name="connsiteY2" fmla="*/ 2508584 h 6590965"/>
              <a:gd name="connsiteX3" fmla="*/ 7789399 w 9145680"/>
              <a:gd name="connsiteY3" fmla="*/ 1208188 h 6590965"/>
              <a:gd name="connsiteX4" fmla="*/ 5452597 w 9145680"/>
              <a:gd name="connsiteY4" fmla="*/ 1525538 h 6590965"/>
              <a:gd name="connsiteX5" fmla="*/ 2288484 w 9145680"/>
              <a:gd name="connsiteY5" fmla="*/ 20 h 6590965"/>
              <a:gd name="connsiteX6" fmla="*/ 270998 w 9145680"/>
              <a:gd name="connsiteY6" fmla="*/ 1561989 h 6590965"/>
              <a:gd name="connsiteX7" fmla="*/ 212941 w 9145680"/>
              <a:gd name="connsiteY7" fmla="*/ 5361684 h 6590965"/>
              <a:gd name="connsiteX8" fmla="*/ 2056255 w 9145680"/>
              <a:gd name="connsiteY8" fmla="*/ 6183863 h 6590965"/>
              <a:gd name="connsiteX9" fmla="*/ 4030198 w 9145680"/>
              <a:gd name="connsiteY9" fmla="*/ 6083027 h 6590965"/>
              <a:gd name="connsiteX10" fmla="*/ 6047682 w 9145680"/>
              <a:gd name="connsiteY10" fmla="*/ 6587097 h 6590965"/>
              <a:gd name="connsiteX11" fmla="*/ 8137741 w 9145680"/>
              <a:gd name="connsiteY11" fmla="*/ 5745268 h 6590965"/>
              <a:gd name="connsiteX0" fmla="*/ 8137741 w 9145680"/>
              <a:gd name="connsiteY0" fmla="*/ 5745268 h 6221578"/>
              <a:gd name="connsiteX1" fmla="*/ 9081169 w 9145680"/>
              <a:gd name="connsiteY1" fmla="*/ 4424469 h 6221578"/>
              <a:gd name="connsiteX2" fmla="*/ 8921513 w 9145680"/>
              <a:gd name="connsiteY2" fmla="*/ 2508584 h 6221578"/>
              <a:gd name="connsiteX3" fmla="*/ 7789399 w 9145680"/>
              <a:gd name="connsiteY3" fmla="*/ 1208188 h 6221578"/>
              <a:gd name="connsiteX4" fmla="*/ 5452597 w 9145680"/>
              <a:gd name="connsiteY4" fmla="*/ 1525538 h 6221578"/>
              <a:gd name="connsiteX5" fmla="*/ 2288484 w 9145680"/>
              <a:gd name="connsiteY5" fmla="*/ 20 h 6221578"/>
              <a:gd name="connsiteX6" fmla="*/ 270998 w 9145680"/>
              <a:gd name="connsiteY6" fmla="*/ 1561989 h 6221578"/>
              <a:gd name="connsiteX7" fmla="*/ 212941 w 9145680"/>
              <a:gd name="connsiteY7" fmla="*/ 5361684 h 6221578"/>
              <a:gd name="connsiteX8" fmla="*/ 2056255 w 9145680"/>
              <a:gd name="connsiteY8" fmla="*/ 6183863 h 6221578"/>
              <a:gd name="connsiteX9" fmla="*/ 4030198 w 9145680"/>
              <a:gd name="connsiteY9" fmla="*/ 6083027 h 6221578"/>
              <a:gd name="connsiteX10" fmla="*/ 6047682 w 9145680"/>
              <a:gd name="connsiteY10" fmla="*/ 6194449 h 6221578"/>
              <a:gd name="connsiteX11" fmla="*/ 8137741 w 9145680"/>
              <a:gd name="connsiteY11" fmla="*/ 5745268 h 6221578"/>
              <a:gd name="connsiteX0" fmla="*/ 8253855 w 9137079"/>
              <a:gd name="connsiteY0" fmla="*/ 6025733 h 6221582"/>
              <a:gd name="connsiteX1" fmla="*/ 9081169 w 9137079"/>
              <a:gd name="connsiteY1" fmla="*/ 4424469 h 6221582"/>
              <a:gd name="connsiteX2" fmla="*/ 8921513 w 9137079"/>
              <a:gd name="connsiteY2" fmla="*/ 2508584 h 6221582"/>
              <a:gd name="connsiteX3" fmla="*/ 7789399 w 9137079"/>
              <a:gd name="connsiteY3" fmla="*/ 1208188 h 6221582"/>
              <a:gd name="connsiteX4" fmla="*/ 5452597 w 9137079"/>
              <a:gd name="connsiteY4" fmla="*/ 1525538 h 6221582"/>
              <a:gd name="connsiteX5" fmla="*/ 2288484 w 9137079"/>
              <a:gd name="connsiteY5" fmla="*/ 20 h 6221582"/>
              <a:gd name="connsiteX6" fmla="*/ 270998 w 9137079"/>
              <a:gd name="connsiteY6" fmla="*/ 1561989 h 6221582"/>
              <a:gd name="connsiteX7" fmla="*/ 212941 w 9137079"/>
              <a:gd name="connsiteY7" fmla="*/ 5361684 h 6221582"/>
              <a:gd name="connsiteX8" fmla="*/ 2056255 w 9137079"/>
              <a:gd name="connsiteY8" fmla="*/ 6183863 h 6221582"/>
              <a:gd name="connsiteX9" fmla="*/ 4030198 w 9137079"/>
              <a:gd name="connsiteY9" fmla="*/ 6083027 h 6221582"/>
              <a:gd name="connsiteX10" fmla="*/ 6047682 w 9137079"/>
              <a:gd name="connsiteY10" fmla="*/ 6194449 h 6221582"/>
              <a:gd name="connsiteX11" fmla="*/ 8253855 w 9137079"/>
              <a:gd name="connsiteY11" fmla="*/ 6025733 h 6221582"/>
              <a:gd name="connsiteX0" fmla="*/ 8262641 w 9145865"/>
              <a:gd name="connsiteY0" fmla="*/ 6025733 h 6217505"/>
              <a:gd name="connsiteX1" fmla="*/ 9089955 w 9145865"/>
              <a:gd name="connsiteY1" fmla="*/ 4424469 h 6217505"/>
              <a:gd name="connsiteX2" fmla="*/ 8930299 w 9145865"/>
              <a:gd name="connsiteY2" fmla="*/ 2508584 h 6217505"/>
              <a:gd name="connsiteX3" fmla="*/ 7798185 w 9145865"/>
              <a:gd name="connsiteY3" fmla="*/ 1208188 h 6217505"/>
              <a:gd name="connsiteX4" fmla="*/ 5461383 w 9145865"/>
              <a:gd name="connsiteY4" fmla="*/ 1525538 h 6217505"/>
              <a:gd name="connsiteX5" fmla="*/ 2297270 w 9145865"/>
              <a:gd name="connsiteY5" fmla="*/ 20 h 6217505"/>
              <a:gd name="connsiteX6" fmla="*/ 279784 w 9145865"/>
              <a:gd name="connsiteY6" fmla="*/ 1561989 h 6217505"/>
              <a:gd name="connsiteX7" fmla="*/ 207213 w 9145865"/>
              <a:gd name="connsiteY7" fmla="*/ 5698240 h 6217505"/>
              <a:gd name="connsiteX8" fmla="*/ 2065041 w 9145865"/>
              <a:gd name="connsiteY8" fmla="*/ 6183863 h 6217505"/>
              <a:gd name="connsiteX9" fmla="*/ 4038984 w 9145865"/>
              <a:gd name="connsiteY9" fmla="*/ 6083027 h 6217505"/>
              <a:gd name="connsiteX10" fmla="*/ 6056468 w 9145865"/>
              <a:gd name="connsiteY10" fmla="*/ 6194449 h 6217505"/>
              <a:gd name="connsiteX11" fmla="*/ 8262641 w 9145865"/>
              <a:gd name="connsiteY11" fmla="*/ 6025733 h 6217505"/>
              <a:gd name="connsiteX0" fmla="*/ 8262641 w 9145865"/>
              <a:gd name="connsiteY0" fmla="*/ 6025733 h 6231048"/>
              <a:gd name="connsiteX1" fmla="*/ 9089955 w 9145865"/>
              <a:gd name="connsiteY1" fmla="*/ 4424469 h 6231048"/>
              <a:gd name="connsiteX2" fmla="*/ 8930299 w 9145865"/>
              <a:gd name="connsiteY2" fmla="*/ 2508584 h 6231048"/>
              <a:gd name="connsiteX3" fmla="*/ 7798185 w 9145865"/>
              <a:gd name="connsiteY3" fmla="*/ 1208188 h 6231048"/>
              <a:gd name="connsiteX4" fmla="*/ 5461383 w 9145865"/>
              <a:gd name="connsiteY4" fmla="*/ 1525538 h 6231048"/>
              <a:gd name="connsiteX5" fmla="*/ 2297270 w 9145865"/>
              <a:gd name="connsiteY5" fmla="*/ 20 h 6231048"/>
              <a:gd name="connsiteX6" fmla="*/ 279784 w 9145865"/>
              <a:gd name="connsiteY6" fmla="*/ 1561989 h 6231048"/>
              <a:gd name="connsiteX7" fmla="*/ 207213 w 9145865"/>
              <a:gd name="connsiteY7" fmla="*/ 5698240 h 6231048"/>
              <a:gd name="connsiteX8" fmla="*/ 2065041 w 9145865"/>
              <a:gd name="connsiteY8" fmla="*/ 6183863 h 6231048"/>
              <a:gd name="connsiteX9" fmla="*/ 6056468 w 9145865"/>
              <a:gd name="connsiteY9" fmla="*/ 6194449 h 6231048"/>
              <a:gd name="connsiteX10" fmla="*/ 8262641 w 9145865"/>
              <a:gd name="connsiteY10" fmla="*/ 6025733 h 6231048"/>
              <a:gd name="csX0" fmla="*/ 8262641 w 9146470"/>
              <a:gd name="csY0" fmla="*/ 7303366 h 7508681"/>
              <a:gd name="csX1" fmla="*/ 9089955 w 9146470"/>
              <a:gd name="csY1" fmla="*/ 5702102 h 7508681"/>
              <a:gd name="csX2" fmla="*/ 8930299 w 9146470"/>
              <a:gd name="csY2" fmla="*/ 3786217 h 7508681"/>
              <a:gd name="csX3" fmla="*/ 7782133 w 9146470"/>
              <a:gd name="csY3" fmla="*/ 7040 h 7508681"/>
              <a:gd name="csX4" fmla="*/ 5461383 w 9146470"/>
              <a:gd name="csY4" fmla="*/ 2803171 h 7508681"/>
              <a:gd name="csX5" fmla="*/ 2297270 w 9146470"/>
              <a:gd name="csY5" fmla="*/ 1277653 h 7508681"/>
              <a:gd name="csX6" fmla="*/ 279784 w 9146470"/>
              <a:gd name="csY6" fmla="*/ 2839622 h 7508681"/>
              <a:gd name="csX7" fmla="*/ 207213 w 9146470"/>
              <a:gd name="csY7" fmla="*/ 6975873 h 7508681"/>
              <a:gd name="csX8" fmla="*/ 2065041 w 9146470"/>
              <a:gd name="csY8" fmla="*/ 7461496 h 7508681"/>
              <a:gd name="csX9" fmla="*/ 6056468 w 9146470"/>
              <a:gd name="csY9" fmla="*/ 7472082 h 7508681"/>
              <a:gd name="csX10" fmla="*/ 8262641 w 9146470"/>
              <a:gd name="csY10" fmla="*/ 7303366 h 7508681"/>
              <a:gd name="csX0" fmla="*/ 8325804 w 9209632"/>
              <a:gd name="csY0" fmla="*/ 9946104 h 10151419"/>
              <a:gd name="csX1" fmla="*/ 9153118 w 9209632"/>
              <a:gd name="csY1" fmla="*/ 8344840 h 10151419"/>
              <a:gd name="csX2" fmla="*/ 8993462 w 9209632"/>
              <a:gd name="csY2" fmla="*/ 6428955 h 10151419"/>
              <a:gd name="csX3" fmla="*/ 7845296 w 9209632"/>
              <a:gd name="csY3" fmla="*/ 2649778 h 10151419"/>
              <a:gd name="csX4" fmla="*/ 5524546 w 9209632"/>
              <a:gd name="csY4" fmla="*/ 5445909 h 10151419"/>
              <a:gd name="csX5" fmla="*/ 3381245 w 9209632"/>
              <a:gd name="csY5" fmla="*/ 7 h 10151419"/>
              <a:gd name="csX6" fmla="*/ 342947 w 9209632"/>
              <a:gd name="csY6" fmla="*/ 5482360 h 10151419"/>
              <a:gd name="csX7" fmla="*/ 270376 w 9209632"/>
              <a:gd name="csY7" fmla="*/ 9618611 h 10151419"/>
              <a:gd name="csX8" fmla="*/ 2128204 w 9209632"/>
              <a:gd name="csY8" fmla="*/ 10104234 h 10151419"/>
              <a:gd name="csX9" fmla="*/ 6119631 w 9209632"/>
              <a:gd name="csY9" fmla="*/ 10114820 h 10151419"/>
              <a:gd name="csX10" fmla="*/ 8325804 w 9209632"/>
              <a:gd name="csY10" fmla="*/ 9946104 h 10151419"/>
              <a:gd name="csX0" fmla="*/ 8325804 w 9209632"/>
              <a:gd name="csY0" fmla="*/ 10015556 h 10220871"/>
              <a:gd name="csX1" fmla="*/ 9153118 w 9209632"/>
              <a:gd name="csY1" fmla="*/ 8414292 h 10220871"/>
              <a:gd name="csX2" fmla="*/ 8993462 w 9209632"/>
              <a:gd name="csY2" fmla="*/ 6498407 h 10220871"/>
              <a:gd name="csX3" fmla="*/ 7845296 w 9209632"/>
              <a:gd name="csY3" fmla="*/ 2719230 h 10220871"/>
              <a:gd name="csX4" fmla="*/ 3381245 w 9209632"/>
              <a:gd name="csY4" fmla="*/ 69459 h 10220871"/>
              <a:gd name="csX5" fmla="*/ 342947 w 9209632"/>
              <a:gd name="csY5" fmla="*/ 5551812 h 10220871"/>
              <a:gd name="csX6" fmla="*/ 270376 w 9209632"/>
              <a:gd name="csY6" fmla="*/ 9688063 h 10220871"/>
              <a:gd name="csX7" fmla="*/ 2128204 w 9209632"/>
              <a:gd name="csY7" fmla="*/ 10173686 h 10220871"/>
              <a:gd name="csX8" fmla="*/ 6119631 w 9209632"/>
              <a:gd name="csY8" fmla="*/ 10184272 h 10220871"/>
              <a:gd name="csX9" fmla="*/ 8325804 w 9209632"/>
              <a:gd name="csY9" fmla="*/ 10015556 h 10220871"/>
              <a:gd name="csX0" fmla="*/ 8325804 w 9209632"/>
              <a:gd name="csY0" fmla="*/ 10258753 h 10464068"/>
              <a:gd name="csX1" fmla="*/ 9153118 w 9209632"/>
              <a:gd name="csY1" fmla="*/ 8657489 h 10464068"/>
              <a:gd name="csX2" fmla="*/ 8993462 w 9209632"/>
              <a:gd name="csY2" fmla="*/ 6741604 h 10464068"/>
              <a:gd name="csX3" fmla="*/ 7845296 w 9209632"/>
              <a:gd name="csY3" fmla="*/ 2962427 h 10464068"/>
              <a:gd name="csX4" fmla="*/ 5606774 w 9209632"/>
              <a:gd name="csY4" fmla="*/ 919219 h 10464068"/>
              <a:gd name="csX5" fmla="*/ 3381245 w 9209632"/>
              <a:gd name="csY5" fmla="*/ 312656 h 10464068"/>
              <a:gd name="csX6" fmla="*/ 342947 w 9209632"/>
              <a:gd name="csY6" fmla="*/ 5795009 h 10464068"/>
              <a:gd name="csX7" fmla="*/ 270376 w 9209632"/>
              <a:gd name="csY7" fmla="*/ 9931260 h 10464068"/>
              <a:gd name="csX8" fmla="*/ 2128204 w 9209632"/>
              <a:gd name="csY8" fmla="*/ 10416883 h 10464068"/>
              <a:gd name="csX9" fmla="*/ 6119631 w 9209632"/>
              <a:gd name="csY9" fmla="*/ 10427469 h 10464068"/>
              <a:gd name="csX10" fmla="*/ 8325804 w 9209632"/>
              <a:gd name="csY10" fmla="*/ 10258753 h 10464068"/>
              <a:gd name="csX0" fmla="*/ 8325804 w 9209632"/>
              <a:gd name="csY0" fmla="*/ 10258753 h 10464068"/>
              <a:gd name="csX1" fmla="*/ 9153118 w 9209632"/>
              <a:gd name="csY1" fmla="*/ 8657489 h 10464068"/>
              <a:gd name="csX2" fmla="*/ 8993462 w 9209632"/>
              <a:gd name="csY2" fmla="*/ 6741604 h 10464068"/>
              <a:gd name="csX3" fmla="*/ 7845296 w 9209632"/>
              <a:gd name="csY3" fmla="*/ 2962427 h 10464068"/>
              <a:gd name="csX4" fmla="*/ 5606774 w 9209632"/>
              <a:gd name="csY4" fmla="*/ 919219 h 10464068"/>
              <a:gd name="csX5" fmla="*/ 3381245 w 9209632"/>
              <a:gd name="csY5" fmla="*/ 312656 h 10464068"/>
              <a:gd name="csX6" fmla="*/ 342947 w 9209632"/>
              <a:gd name="csY6" fmla="*/ 5795009 h 10464068"/>
              <a:gd name="csX7" fmla="*/ 270376 w 9209632"/>
              <a:gd name="csY7" fmla="*/ 9931260 h 10464068"/>
              <a:gd name="csX8" fmla="*/ 2128204 w 9209632"/>
              <a:gd name="csY8" fmla="*/ 10416883 h 10464068"/>
              <a:gd name="csX9" fmla="*/ 6119631 w 9209632"/>
              <a:gd name="csY9" fmla="*/ 10427469 h 10464068"/>
              <a:gd name="csX10" fmla="*/ 8325804 w 9209632"/>
              <a:gd name="csY10" fmla="*/ 10258753 h 10464068"/>
              <a:gd name="csX0" fmla="*/ 8325804 w 9209632"/>
              <a:gd name="csY0" fmla="*/ 10429973 h 10635288"/>
              <a:gd name="csX1" fmla="*/ 9153118 w 9209632"/>
              <a:gd name="csY1" fmla="*/ 8828709 h 10635288"/>
              <a:gd name="csX2" fmla="*/ 8993462 w 9209632"/>
              <a:gd name="csY2" fmla="*/ 6912824 h 10635288"/>
              <a:gd name="csX3" fmla="*/ 7845296 w 9209632"/>
              <a:gd name="csY3" fmla="*/ 3133647 h 10635288"/>
              <a:gd name="csX4" fmla="*/ 7119975 w 9209632"/>
              <a:gd name="csY4" fmla="*/ 573800 h 10635288"/>
              <a:gd name="csX5" fmla="*/ 3381245 w 9209632"/>
              <a:gd name="csY5" fmla="*/ 483876 h 10635288"/>
              <a:gd name="csX6" fmla="*/ 342947 w 9209632"/>
              <a:gd name="csY6" fmla="*/ 5966229 h 10635288"/>
              <a:gd name="csX7" fmla="*/ 270376 w 9209632"/>
              <a:gd name="csY7" fmla="*/ 10102480 h 10635288"/>
              <a:gd name="csX8" fmla="*/ 2128204 w 9209632"/>
              <a:gd name="csY8" fmla="*/ 10588103 h 10635288"/>
              <a:gd name="csX9" fmla="*/ 6119631 w 9209632"/>
              <a:gd name="csY9" fmla="*/ 10598689 h 10635288"/>
              <a:gd name="csX10" fmla="*/ 8325804 w 9209632"/>
              <a:gd name="csY10" fmla="*/ 10429973 h 10635288"/>
              <a:gd name="csX0" fmla="*/ 8261261 w 9145089"/>
              <a:gd name="csY0" fmla="*/ 10387831 h 10593146"/>
              <a:gd name="csX1" fmla="*/ 9088575 w 9145089"/>
              <a:gd name="csY1" fmla="*/ 8786567 h 10593146"/>
              <a:gd name="csX2" fmla="*/ 8928919 w 9145089"/>
              <a:gd name="csY2" fmla="*/ 6870682 h 10593146"/>
              <a:gd name="csX3" fmla="*/ 7780753 w 9145089"/>
              <a:gd name="csY3" fmla="*/ 3091505 h 10593146"/>
              <a:gd name="csX4" fmla="*/ 7055432 w 9145089"/>
              <a:gd name="csY4" fmla="*/ 531658 h 10593146"/>
              <a:gd name="csX5" fmla="*/ 2271873 w 9145089"/>
              <a:gd name="csY5" fmla="*/ 502515 h 10593146"/>
              <a:gd name="csX6" fmla="*/ 278404 w 9145089"/>
              <a:gd name="csY6" fmla="*/ 5924087 h 10593146"/>
              <a:gd name="csX7" fmla="*/ 205833 w 9145089"/>
              <a:gd name="csY7" fmla="*/ 10060338 h 10593146"/>
              <a:gd name="csX8" fmla="*/ 2063661 w 9145089"/>
              <a:gd name="csY8" fmla="*/ 10545961 h 10593146"/>
              <a:gd name="csX9" fmla="*/ 6055088 w 9145089"/>
              <a:gd name="csY9" fmla="*/ 10556547 h 10593146"/>
              <a:gd name="csX10" fmla="*/ 8261261 w 9145089"/>
              <a:gd name="csY10" fmla="*/ 10387831 h 10593146"/>
              <a:gd name="csX0" fmla="*/ 8116572 w 9000400"/>
              <a:gd name="csY0" fmla="*/ 10353257 h 10558572"/>
              <a:gd name="csX1" fmla="*/ 8943886 w 9000400"/>
              <a:gd name="csY1" fmla="*/ 8751993 h 10558572"/>
              <a:gd name="csX2" fmla="*/ 8784230 w 9000400"/>
              <a:gd name="csY2" fmla="*/ 6836108 h 10558572"/>
              <a:gd name="csX3" fmla="*/ 7636064 w 9000400"/>
              <a:gd name="csY3" fmla="*/ 3056931 h 10558572"/>
              <a:gd name="csX4" fmla="*/ 6910743 w 9000400"/>
              <a:gd name="csY4" fmla="*/ 497084 h 10558572"/>
              <a:gd name="csX5" fmla="*/ 2127184 w 9000400"/>
              <a:gd name="csY5" fmla="*/ 467941 h 10558572"/>
              <a:gd name="csX6" fmla="*/ 602087 w 9000400"/>
              <a:gd name="csY6" fmla="*/ 5403263 h 10558572"/>
              <a:gd name="csX7" fmla="*/ 61144 w 9000400"/>
              <a:gd name="csY7" fmla="*/ 10025764 h 10558572"/>
              <a:gd name="csX8" fmla="*/ 1918972 w 9000400"/>
              <a:gd name="csY8" fmla="*/ 10511387 h 10558572"/>
              <a:gd name="csX9" fmla="*/ 5910399 w 9000400"/>
              <a:gd name="csY9" fmla="*/ 10521973 h 10558572"/>
              <a:gd name="csX10" fmla="*/ 8116572 w 9000400"/>
              <a:gd name="csY10" fmla="*/ 10353257 h 10558572"/>
              <a:gd name="csX0" fmla="*/ 7516290 w 8400118"/>
              <a:gd name="csY0" fmla="*/ 10353257 h 10899313"/>
              <a:gd name="csX1" fmla="*/ 8343604 w 8400118"/>
              <a:gd name="csY1" fmla="*/ 8751993 h 10899313"/>
              <a:gd name="csX2" fmla="*/ 8183948 w 8400118"/>
              <a:gd name="csY2" fmla="*/ 6836108 h 10899313"/>
              <a:gd name="csX3" fmla="*/ 7035782 w 8400118"/>
              <a:gd name="csY3" fmla="*/ 3056931 h 10899313"/>
              <a:gd name="csX4" fmla="*/ 6310461 w 8400118"/>
              <a:gd name="csY4" fmla="*/ 497084 h 10899313"/>
              <a:gd name="csX5" fmla="*/ 1526902 w 8400118"/>
              <a:gd name="csY5" fmla="*/ 467941 h 10899313"/>
              <a:gd name="csX6" fmla="*/ 1805 w 8400118"/>
              <a:gd name="csY6" fmla="*/ 5403263 h 10899313"/>
              <a:gd name="csX7" fmla="*/ 1318690 w 8400118"/>
              <a:gd name="csY7" fmla="*/ 10511387 h 10899313"/>
              <a:gd name="csX8" fmla="*/ 5310117 w 8400118"/>
              <a:gd name="csY8" fmla="*/ 10521973 h 10899313"/>
              <a:gd name="csX9" fmla="*/ 7516290 w 8400118"/>
              <a:gd name="csY9" fmla="*/ 10353257 h 10899313"/>
              <a:gd name="csX0" fmla="*/ 7516290 w 8353813"/>
              <a:gd name="csY0" fmla="*/ 10353257 h 10899313"/>
              <a:gd name="csX1" fmla="*/ 8343604 w 8353813"/>
              <a:gd name="csY1" fmla="*/ 8751993 h 10899313"/>
              <a:gd name="csX2" fmla="*/ 7035782 w 8353813"/>
              <a:gd name="csY2" fmla="*/ 3056931 h 10899313"/>
              <a:gd name="csX3" fmla="*/ 6310461 w 8353813"/>
              <a:gd name="csY3" fmla="*/ 497084 h 10899313"/>
              <a:gd name="csX4" fmla="*/ 1526902 w 8353813"/>
              <a:gd name="csY4" fmla="*/ 467941 h 10899313"/>
              <a:gd name="csX5" fmla="*/ 1805 w 8353813"/>
              <a:gd name="csY5" fmla="*/ 5403263 h 10899313"/>
              <a:gd name="csX6" fmla="*/ 1318690 w 8353813"/>
              <a:gd name="csY6" fmla="*/ 10511387 h 10899313"/>
              <a:gd name="csX7" fmla="*/ 5310117 w 8353813"/>
              <a:gd name="csY7" fmla="*/ 10521973 h 10899313"/>
              <a:gd name="csX8" fmla="*/ 7516290 w 8353813"/>
              <a:gd name="csY8" fmla="*/ 10353257 h 10899313"/>
              <a:gd name="csX0" fmla="*/ 7516290 w 8650554"/>
              <a:gd name="csY0" fmla="*/ 10353257 h 10899313"/>
              <a:gd name="csX1" fmla="*/ 8643842 w 8650554"/>
              <a:gd name="csY1" fmla="*/ 6381526 h 10899313"/>
              <a:gd name="csX2" fmla="*/ 7035782 w 8650554"/>
              <a:gd name="csY2" fmla="*/ 3056931 h 10899313"/>
              <a:gd name="csX3" fmla="*/ 6310461 w 8650554"/>
              <a:gd name="csY3" fmla="*/ 497084 h 10899313"/>
              <a:gd name="csX4" fmla="*/ 1526902 w 8650554"/>
              <a:gd name="csY4" fmla="*/ 467941 h 10899313"/>
              <a:gd name="csX5" fmla="*/ 1805 w 8650554"/>
              <a:gd name="csY5" fmla="*/ 5403263 h 10899313"/>
              <a:gd name="csX6" fmla="*/ 1318690 w 8650554"/>
              <a:gd name="csY6" fmla="*/ 10511387 h 10899313"/>
              <a:gd name="csX7" fmla="*/ 5310117 w 8650554"/>
              <a:gd name="csY7" fmla="*/ 10521973 h 10899313"/>
              <a:gd name="csX8" fmla="*/ 7516290 w 8650554"/>
              <a:gd name="csY8" fmla="*/ 10353257 h 10899313"/>
              <a:gd name="csX0" fmla="*/ 6687031 w 7821295"/>
              <a:gd name="csY0" fmla="*/ 10359718 h 10905774"/>
              <a:gd name="csX1" fmla="*/ 7814583 w 7821295"/>
              <a:gd name="csY1" fmla="*/ 6387987 h 10905774"/>
              <a:gd name="csX2" fmla="*/ 6206523 w 7821295"/>
              <a:gd name="csY2" fmla="*/ 3063392 h 10905774"/>
              <a:gd name="csX3" fmla="*/ 5481202 w 7821295"/>
              <a:gd name="csY3" fmla="*/ 503545 h 10905774"/>
              <a:gd name="csX4" fmla="*/ 697643 w 7821295"/>
              <a:gd name="csY4" fmla="*/ 474402 h 10905774"/>
              <a:gd name="csX5" fmla="*/ 217377 w 7821295"/>
              <a:gd name="csY5" fmla="*/ 5500894 h 10905774"/>
              <a:gd name="csX6" fmla="*/ 489431 w 7821295"/>
              <a:gd name="csY6" fmla="*/ 10517848 h 10905774"/>
              <a:gd name="csX7" fmla="*/ 4480858 w 7821295"/>
              <a:gd name="csY7" fmla="*/ 10528434 h 10905774"/>
              <a:gd name="csX8" fmla="*/ 6687031 w 7821295"/>
              <a:gd name="csY8" fmla="*/ 10359718 h 10905774"/>
              <a:gd name="csX0" fmla="*/ 6740249 w 7874513"/>
              <a:gd name="csY0" fmla="*/ 10319408 h 10865464"/>
              <a:gd name="csX1" fmla="*/ 7867801 w 7874513"/>
              <a:gd name="csY1" fmla="*/ 6347677 h 10865464"/>
              <a:gd name="csX2" fmla="*/ 6259741 w 7874513"/>
              <a:gd name="csY2" fmla="*/ 3023082 h 10865464"/>
              <a:gd name="csX3" fmla="*/ 5534420 w 7874513"/>
              <a:gd name="csY3" fmla="*/ 463235 h 10865464"/>
              <a:gd name="csX4" fmla="*/ 1711624 w 7874513"/>
              <a:gd name="csY4" fmla="*/ 494874 h 10865464"/>
              <a:gd name="csX5" fmla="*/ 270595 w 7874513"/>
              <a:gd name="csY5" fmla="*/ 5460584 h 10865464"/>
              <a:gd name="csX6" fmla="*/ 542649 w 7874513"/>
              <a:gd name="csY6" fmla="*/ 10477538 h 10865464"/>
              <a:gd name="csX7" fmla="*/ 4534076 w 7874513"/>
              <a:gd name="csY7" fmla="*/ 10488124 h 10865464"/>
              <a:gd name="csX8" fmla="*/ 6740249 w 7874513"/>
              <a:gd name="csY8" fmla="*/ 10319408 h 10865464"/>
              <a:gd name="csX0" fmla="*/ 6471303 w 7605567"/>
              <a:gd name="csY0" fmla="*/ 10319408 h 10688456"/>
              <a:gd name="csX1" fmla="*/ 7598855 w 7605567"/>
              <a:gd name="csY1" fmla="*/ 6347677 h 10688456"/>
              <a:gd name="csX2" fmla="*/ 5990795 w 7605567"/>
              <a:gd name="csY2" fmla="*/ 3023082 h 10688456"/>
              <a:gd name="csX3" fmla="*/ 5265474 w 7605567"/>
              <a:gd name="csY3" fmla="*/ 463235 h 10688456"/>
              <a:gd name="csX4" fmla="*/ 1442678 w 7605567"/>
              <a:gd name="csY4" fmla="*/ 494874 h 10688456"/>
              <a:gd name="csX5" fmla="*/ 1649 w 7605567"/>
              <a:gd name="csY5" fmla="*/ 5460584 h 10688456"/>
              <a:gd name="csX6" fmla="*/ 1666810 w 7605567"/>
              <a:gd name="csY6" fmla="*/ 10234416 h 10688456"/>
              <a:gd name="csX7" fmla="*/ 4265130 w 7605567"/>
              <a:gd name="csY7" fmla="*/ 10488124 h 10688456"/>
              <a:gd name="csX8" fmla="*/ 6471303 w 7605567"/>
              <a:gd name="csY8" fmla="*/ 10319408 h 10688456"/>
              <a:gd name="csX0" fmla="*/ 6471303 w 7856257"/>
              <a:gd name="csY0" fmla="*/ 10319408 h 10840046"/>
              <a:gd name="csX1" fmla="*/ 7851056 w 7856257"/>
              <a:gd name="csY1" fmla="*/ 4159557 h 10840046"/>
              <a:gd name="csX2" fmla="*/ 5990795 w 7856257"/>
              <a:gd name="csY2" fmla="*/ 3023082 h 10840046"/>
              <a:gd name="csX3" fmla="*/ 5265474 w 7856257"/>
              <a:gd name="csY3" fmla="*/ 463235 h 10840046"/>
              <a:gd name="csX4" fmla="*/ 1442678 w 7856257"/>
              <a:gd name="csY4" fmla="*/ 494874 h 10840046"/>
              <a:gd name="csX5" fmla="*/ 1649 w 7856257"/>
              <a:gd name="csY5" fmla="*/ 5460584 h 10840046"/>
              <a:gd name="csX6" fmla="*/ 1666810 w 7856257"/>
              <a:gd name="csY6" fmla="*/ 10234416 h 10840046"/>
              <a:gd name="csX7" fmla="*/ 4265130 w 7856257"/>
              <a:gd name="csY7" fmla="*/ 10488124 h 10840046"/>
              <a:gd name="csX8" fmla="*/ 6471303 w 7856257"/>
              <a:gd name="csY8" fmla="*/ 10319408 h 10840046"/>
              <a:gd name="csX0" fmla="*/ 6471303 w 8023423"/>
              <a:gd name="csY0" fmla="*/ 10319408 h 10840046"/>
              <a:gd name="csX1" fmla="*/ 7851056 w 8023423"/>
              <a:gd name="csY1" fmla="*/ 4159557 h 10840046"/>
              <a:gd name="csX2" fmla="*/ 5990795 w 8023423"/>
              <a:gd name="csY2" fmla="*/ 3023082 h 10840046"/>
              <a:gd name="csX3" fmla="*/ 5265474 w 8023423"/>
              <a:gd name="csY3" fmla="*/ 463235 h 10840046"/>
              <a:gd name="csX4" fmla="*/ 1442678 w 8023423"/>
              <a:gd name="csY4" fmla="*/ 494874 h 10840046"/>
              <a:gd name="csX5" fmla="*/ 1649 w 8023423"/>
              <a:gd name="csY5" fmla="*/ 5460584 h 10840046"/>
              <a:gd name="csX6" fmla="*/ 1666810 w 8023423"/>
              <a:gd name="csY6" fmla="*/ 10234416 h 10840046"/>
              <a:gd name="csX7" fmla="*/ 4265130 w 8023423"/>
              <a:gd name="csY7" fmla="*/ 10488124 h 10840046"/>
              <a:gd name="csX8" fmla="*/ 6471303 w 8023423"/>
              <a:gd name="csY8" fmla="*/ 10319408 h 10840046"/>
              <a:gd name="csX0" fmla="*/ 6471303 w 7851085"/>
              <a:gd name="csY0" fmla="*/ 10276012 h 10796650"/>
              <a:gd name="csX1" fmla="*/ 7851056 w 7851085"/>
              <a:gd name="csY1" fmla="*/ 4116161 h 10796650"/>
              <a:gd name="csX2" fmla="*/ 6507204 w 7851085"/>
              <a:gd name="csY2" fmla="*/ 2128751 h 10796650"/>
              <a:gd name="csX3" fmla="*/ 5265474 w 7851085"/>
              <a:gd name="csY3" fmla="*/ 419839 h 10796650"/>
              <a:gd name="csX4" fmla="*/ 1442678 w 7851085"/>
              <a:gd name="csY4" fmla="*/ 451478 h 10796650"/>
              <a:gd name="csX5" fmla="*/ 1649 w 7851085"/>
              <a:gd name="csY5" fmla="*/ 5417188 h 10796650"/>
              <a:gd name="csX6" fmla="*/ 1666810 w 7851085"/>
              <a:gd name="csY6" fmla="*/ 10191020 h 10796650"/>
              <a:gd name="csX7" fmla="*/ 4265130 w 7851085"/>
              <a:gd name="csY7" fmla="*/ 10444728 h 10796650"/>
              <a:gd name="csX8" fmla="*/ 6471303 w 7851085"/>
              <a:gd name="csY8" fmla="*/ 10276012 h 10796650"/>
              <a:gd name="csX0" fmla="*/ 6471322 w 7851103"/>
              <a:gd name="csY0" fmla="*/ 10565261 h 11085899"/>
              <a:gd name="csX1" fmla="*/ 7851075 w 7851103"/>
              <a:gd name="csY1" fmla="*/ 4405410 h 11085899"/>
              <a:gd name="csX2" fmla="*/ 6507223 w 7851103"/>
              <a:gd name="csY2" fmla="*/ 2418000 h 11085899"/>
              <a:gd name="csX3" fmla="*/ 5313530 w 7851103"/>
              <a:gd name="csY3" fmla="*/ 192449 h 11085899"/>
              <a:gd name="csX4" fmla="*/ 1442697 w 7851103"/>
              <a:gd name="csY4" fmla="*/ 740727 h 11085899"/>
              <a:gd name="csX5" fmla="*/ 1668 w 7851103"/>
              <a:gd name="csY5" fmla="*/ 5706437 h 11085899"/>
              <a:gd name="csX6" fmla="*/ 1666829 w 7851103"/>
              <a:gd name="csY6" fmla="*/ 10480269 h 11085899"/>
              <a:gd name="csX7" fmla="*/ 4265149 w 7851103"/>
              <a:gd name="csY7" fmla="*/ 10733977 h 11085899"/>
              <a:gd name="csX8" fmla="*/ 6471322 w 7851103"/>
              <a:gd name="csY8" fmla="*/ 10565261 h 11085899"/>
              <a:gd name="csX0" fmla="*/ 6471322 w 7854079"/>
              <a:gd name="csY0" fmla="*/ 10558691 h 11079329"/>
              <a:gd name="csX1" fmla="*/ 7851075 w 7854079"/>
              <a:gd name="csY1" fmla="*/ 4398840 h 11079329"/>
              <a:gd name="csX2" fmla="*/ 6795453 w 7854079"/>
              <a:gd name="csY2" fmla="*/ 2320260 h 11079329"/>
              <a:gd name="csX3" fmla="*/ 5313530 w 7854079"/>
              <a:gd name="csY3" fmla="*/ 185879 h 11079329"/>
              <a:gd name="csX4" fmla="*/ 1442697 w 7854079"/>
              <a:gd name="csY4" fmla="*/ 734157 h 11079329"/>
              <a:gd name="csX5" fmla="*/ 1668 w 7854079"/>
              <a:gd name="csY5" fmla="*/ 5699867 h 11079329"/>
              <a:gd name="csX6" fmla="*/ 1666829 w 7854079"/>
              <a:gd name="csY6" fmla="*/ 10473699 h 11079329"/>
              <a:gd name="csX7" fmla="*/ 4265149 w 7854079"/>
              <a:gd name="csY7" fmla="*/ 10727407 h 11079329"/>
              <a:gd name="csX8" fmla="*/ 6471322 w 7854079"/>
              <a:gd name="csY8" fmla="*/ 10558691 h 11079329"/>
              <a:gd name="csX0" fmla="*/ 6881971 w 7851464"/>
              <a:gd name="csY0" fmla="*/ 9138507 h 11005213"/>
              <a:gd name="csX1" fmla="*/ 7851075 w 7851464"/>
              <a:gd name="csY1" fmla="*/ 4398840 h 11005213"/>
              <a:gd name="csX2" fmla="*/ 6795453 w 7851464"/>
              <a:gd name="csY2" fmla="*/ 2320260 h 11005213"/>
              <a:gd name="csX3" fmla="*/ 5313530 w 7851464"/>
              <a:gd name="csY3" fmla="*/ 185879 h 11005213"/>
              <a:gd name="csX4" fmla="*/ 1442697 w 7851464"/>
              <a:gd name="csY4" fmla="*/ 734157 h 11005213"/>
              <a:gd name="csX5" fmla="*/ 1668 w 7851464"/>
              <a:gd name="csY5" fmla="*/ 5699867 h 11005213"/>
              <a:gd name="csX6" fmla="*/ 1666829 w 7851464"/>
              <a:gd name="csY6" fmla="*/ 10473699 h 11005213"/>
              <a:gd name="csX7" fmla="*/ 4265149 w 7851464"/>
              <a:gd name="csY7" fmla="*/ 10727407 h 11005213"/>
              <a:gd name="csX8" fmla="*/ 6881971 w 7851464"/>
              <a:gd name="csY8" fmla="*/ 9138507 h 11005213"/>
              <a:gd name="csX0" fmla="*/ 6881971 w 7853941"/>
              <a:gd name="csY0" fmla="*/ 9138507 h 11005213"/>
              <a:gd name="csX1" fmla="*/ 7851075 w 7853941"/>
              <a:gd name="csY1" fmla="*/ 4398840 h 11005213"/>
              <a:gd name="csX2" fmla="*/ 6795453 w 7853941"/>
              <a:gd name="csY2" fmla="*/ 2320260 h 11005213"/>
              <a:gd name="csX3" fmla="*/ 5313530 w 7853941"/>
              <a:gd name="csY3" fmla="*/ 185879 h 11005213"/>
              <a:gd name="csX4" fmla="*/ 1442697 w 7853941"/>
              <a:gd name="csY4" fmla="*/ 734157 h 11005213"/>
              <a:gd name="csX5" fmla="*/ 1668 w 7853941"/>
              <a:gd name="csY5" fmla="*/ 5699867 h 11005213"/>
              <a:gd name="csX6" fmla="*/ 1666829 w 7853941"/>
              <a:gd name="csY6" fmla="*/ 10473699 h 11005213"/>
              <a:gd name="csX7" fmla="*/ 4265149 w 7853941"/>
              <a:gd name="csY7" fmla="*/ 10727407 h 11005213"/>
              <a:gd name="csX8" fmla="*/ 6881971 w 7853941"/>
              <a:gd name="csY8" fmla="*/ 9138507 h 11005213"/>
              <a:gd name="csX0" fmla="*/ 6881971 w 7908346"/>
              <a:gd name="csY0" fmla="*/ 9138507 h 11005213"/>
              <a:gd name="csX1" fmla="*/ 7851075 w 7908346"/>
              <a:gd name="csY1" fmla="*/ 4398840 h 11005213"/>
              <a:gd name="csX2" fmla="*/ 6795453 w 7908346"/>
              <a:gd name="csY2" fmla="*/ 2320260 h 11005213"/>
              <a:gd name="csX3" fmla="*/ 5313530 w 7908346"/>
              <a:gd name="csY3" fmla="*/ 185879 h 11005213"/>
              <a:gd name="csX4" fmla="*/ 1442697 w 7908346"/>
              <a:gd name="csY4" fmla="*/ 734157 h 11005213"/>
              <a:gd name="csX5" fmla="*/ 1668 w 7908346"/>
              <a:gd name="csY5" fmla="*/ 5699867 h 11005213"/>
              <a:gd name="csX6" fmla="*/ 1666829 w 7908346"/>
              <a:gd name="csY6" fmla="*/ 10473699 h 11005213"/>
              <a:gd name="csX7" fmla="*/ 4265149 w 7908346"/>
              <a:gd name="csY7" fmla="*/ 10727407 h 11005213"/>
              <a:gd name="csX8" fmla="*/ 6881971 w 7908346"/>
              <a:gd name="csY8" fmla="*/ 9138507 h 11005213"/>
              <a:gd name="csX0" fmla="*/ 6883189 w 7909564"/>
              <a:gd name="csY0" fmla="*/ 9319827 h 11186533"/>
              <a:gd name="csX1" fmla="*/ 7852293 w 7909564"/>
              <a:gd name="csY1" fmla="*/ 4580160 h 11186533"/>
              <a:gd name="csX2" fmla="*/ 6796671 w 7909564"/>
              <a:gd name="csY2" fmla="*/ 2501580 h 11186533"/>
              <a:gd name="csX3" fmla="*/ 5314748 w 7909564"/>
              <a:gd name="csY3" fmla="*/ 367199 h 11186533"/>
              <a:gd name="csX4" fmla="*/ 2018824 w 7909564"/>
              <a:gd name="csY4" fmla="*/ 569089 h 11186533"/>
              <a:gd name="csX5" fmla="*/ 2886 w 7909564"/>
              <a:gd name="csY5" fmla="*/ 5881187 h 11186533"/>
              <a:gd name="csX6" fmla="*/ 1668047 w 7909564"/>
              <a:gd name="csY6" fmla="*/ 10655019 h 11186533"/>
              <a:gd name="csX7" fmla="*/ 4266367 w 7909564"/>
              <a:gd name="csY7" fmla="*/ 10908727 h 11186533"/>
              <a:gd name="csX8" fmla="*/ 6883189 w 7909564"/>
              <a:gd name="csY8" fmla="*/ 9319827 h 11186533"/>
              <a:gd name="csX0" fmla="*/ 6894097 w 7920472"/>
              <a:gd name="csY0" fmla="*/ 9117715 h 10984421"/>
              <a:gd name="csX1" fmla="*/ 7863201 w 7920472"/>
              <a:gd name="csY1" fmla="*/ 4378048 h 10984421"/>
              <a:gd name="csX2" fmla="*/ 6807579 w 7920472"/>
              <a:gd name="csY2" fmla="*/ 2299468 h 10984421"/>
              <a:gd name="csX3" fmla="*/ 5325656 w 7920472"/>
              <a:gd name="csY3" fmla="*/ 165087 h 10984421"/>
              <a:gd name="csX4" fmla="*/ 2029732 w 7920472"/>
              <a:gd name="csY4" fmla="*/ 366977 h 10984421"/>
              <a:gd name="csX5" fmla="*/ 946648 w 7920472"/>
              <a:gd name="csY5" fmla="*/ 2148625 h 10984421"/>
              <a:gd name="csX6" fmla="*/ 13794 w 7920472"/>
              <a:gd name="csY6" fmla="*/ 5679075 h 10984421"/>
              <a:gd name="csX7" fmla="*/ 1678955 w 7920472"/>
              <a:gd name="csY7" fmla="*/ 10452907 h 10984421"/>
              <a:gd name="csX8" fmla="*/ 4277275 w 7920472"/>
              <a:gd name="csY8" fmla="*/ 10706615 h 10984421"/>
              <a:gd name="csX9" fmla="*/ 6894097 w 7920472"/>
              <a:gd name="csY9" fmla="*/ 9117715 h 10984421"/>
              <a:gd name="csX0" fmla="*/ 6884982 w 7911357"/>
              <a:gd name="csY0" fmla="*/ 9131219 h 10997925"/>
              <a:gd name="csX1" fmla="*/ 7854086 w 7911357"/>
              <a:gd name="csY1" fmla="*/ 4391552 h 10997925"/>
              <a:gd name="csX2" fmla="*/ 6798464 w 7911357"/>
              <a:gd name="csY2" fmla="*/ 2312972 h 10997925"/>
              <a:gd name="csX3" fmla="*/ 5316541 w 7911357"/>
              <a:gd name="csY3" fmla="*/ 178591 h 10997925"/>
              <a:gd name="csX4" fmla="*/ 2020617 w 7911357"/>
              <a:gd name="csY4" fmla="*/ 380481 h 10997925"/>
              <a:gd name="csX5" fmla="*/ 1197610 w 7911357"/>
              <a:gd name="csY5" fmla="*/ 2473876 h 10997925"/>
              <a:gd name="csX6" fmla="*/ 4679 w 7911357"/>
              <a:gd name="csY6" fmla="*/ 5692579 h 10997925"/>
              <a:gd name="csX7" fmla="*/ 1669840 w 7911357"/>
              <a:gd name="csY7" fmla="*/ 10466411 h 10997925"/>
              <a:gd name="csX8" fmla="*/ 4268160 w 7911357"/>
              <a:gd name="csY8" fmla="*/ 10720119 h 10997925"/>
              <a:gd name="csX9" fmla="*/ 6884982 w 7911357"/>
              <a:gd name="csY9" fmla="*/ 9131219 h 10997925"/>
              <a:gd name="csX0" fmla="*/ 6884982 w 7911357"/>
              <a:gd name="csY0" fmla="*/ 9619978 h 11486684"/>
              <a:gd name="csX1" fmla="*/ 7854086 w 7911357"/>
              <a:gd name="csY1" fmla="*/ 4880311 h 11486684"/>
              <a:gd name="csX2" fmla="*/ 6798464 w 7911357"/>
              <a:gd name="csY2" fmla="*/ 2801731 h 11486684"/>
              <a:gd name="csX3" fmla="*/ 5316541 w 7911357"/>
              <a:gd name="csY3" fmla="*/ 667350 h 11486684"/>
              <a:gd name="csX4" fmla="*/ 2335448 w 7911357"/>
              <a:gd name="csY4" fmla="*/ 141824 h 11486684"/>
              <a:gd name="csX5" fmla="*/ 1197610 w 7911357"/>
              <a:gd name="csY5" fmla="*/ 2962635 h 11486684"/>
              <a:gd name="csX6" fmla="*/ 4679 w 7911357"/>
              <a:gd name="csY6" fmla="*/ 6181338 h 11486684"/>
              <a:gd name="csX7" fmla="*/ 1669840 w 7911357"/>
              <a:gd name="csY7" fmla="*/ 10955170 h 11486684"/>
              <a:gd name="csX8" fmla="*/ 4268160 w 7911357"/>
              <a:gd name="csY8" fmla="*/ 11208878 h 11486684"/>
              <a:gd name="csX9" fmla="*/ 6884982 w 7911357"/>
              <a:gd name="csY9" fmla="*/ 9619978 h 11486684"/>
              <a:gd name="csX0" fmla="*/ 6884982 w 7911357"/>
              <a:gd name="csY0" fmla="*/ 9748228 h 11614934"/>
              <a:gd name="csX1" fmla="*/ 7854086 w 7911357"/>
              <a:gd name="csY1" fmla="*/ 5008561 h 11614934"/>
              <a:gd name="csX2" fmla="*/ 6798464 w 7911357"/>
              <a:gd name="csY2" fmla="*/ 2929981 h 11614934"/>
              <a:gd name="csX3" fmla="*/ 5316541 w 7911357"/>
              <a:gd name="csY3" fmla="*/ 414579 h 11614934"/>
              <a:gd name="csX4" fmla="*/ 2335448 w 7911357"/>
              <a:gd name="csY4" fmla="*/ 270074 h 11614934"/>
              <a:gd name="csX5" fmla="*/ 1197610 w 7911357"/>
              <a:gd name="csY5" fmla="*/ 3090885 h 11614934"/>
              <a:gd name="csX6" fmla="*/ 4679 w 7911357"/>
              <a:gd name="csY6" fmla="*/ 6309588 h 11614934"/>
              <a:gd name="csX7" fmla="*/ 1669840 w 7911357"/>
              <a:gd name="csY7" fmla="*/ 11083420 h 11614934"/>
              <a:gd name="csX8" fmla="*/ 4268160 w 7911357"/>
              <a:gd name="csY8" fmla="*/ 11337128 h 11614934"/>
              <a:gd name="csX9" fmla="*/ 6884982 w 7911357"/>
              <a:gd name="csY9" fmla="*/ 9748228 h 11614934"/>
              <a:gd name="csX0" fmla="*/ 6572301 w 7598676"/>
              <a:gd name="csY0" fmla="*/ 9748228 h 11614934"/>
              <a:gd name="csX1" fmla="*/ 7541405 w 7598676"/>
              <a:gd name="csY1" fmla="*/ 5008561 h 11614934"/>
              <a:gd name="csX2" fmla="*/ 6485783 w 7598676"/>
              <a:gd name="csY2" fmla="*/ 2929981 h 11614934"/>
              <a:gd name="csX3" fmla="*/ 5003860 w 7598676"/>
              <a:gd name="csY3" fmla="*/ 414579 h 11614934"/>
              <a:gd name="csX4" fmla="*/ 2022767 w 7598676"/>
              <a:gd name="csY4" fmla="*/ 270074 h 11614934"/>
              <a:gd name="csX5" fmla="*/ 884929 w 7598676"/>
              <a:gd name="csY5" fmla="*/ 3090885 h 11614934"/>
              <a:gd name="csX6" fmla="*/ 6829 w 7598676"/>
              <a:gd name="csY6" fmla="*/ 6829169 h 11614934"/>
              <a:gd name="csX7" fmla="*/ 1357159 w 7598676"/>
              <a:gd name="csY7" fmla="*/ 11083420 h 11614934"/>
              <a:gd name="csX8" fmla="*/ 3955479 w 7598676"/>
              <a:gd name="csY8" fmla="*/ 11337128 h 11614934"/>
              <a:gd name="csX9" fmla="*/ 6572301 w 7598676"/>
              <a:gd name="csY9" fmla="*/ 9748228 h 11614934"/>
              <a:gd name="csX0" fmla="*/ 6572301 w 7571833"/>
              <a:gd name="csY0" fmla="*/ 9748228 h 11337000"/>
              <a:gd name="csX1" fmla="*/ 7541405 w 7571833"/>
              <a:gd name="csY1" fmla="*/ 5008561 h 11337000"/>
              <a:gd name="csX2" fmla="*/ 6485783 w 7571833"/>
              <a:gd name="csY2" fmla="*/ 2929981 h 11337000"/>
              <a:gd name="csX3" fmla="*/ 5003860 w 7571833"/>
              <a:gd name="csY3" fmla="*/ 414579 h 11337000"/>
              <a:gd name="csX4" fmla="*/ 2022767 w 7571833"/>
              <a:gd name="csY4" fmla="*/ 270074 h 11337000"/>
              <a:gd name="csX5" fmla="*/ 884929 w 7571833"/>
              <a:gd name="csY5" fmla="*/ 3090885 h 11337000"/>
              <a:gd name="csX6" fmla="*/ 6829 w 7571833"/>
              <a:gd name="csY6" fmla="*/ 6829169 h 11337000"/>
              <a:gd name="csX7" fmla="*/ 1357159 w 7571833"/>
              <a:gd name="csY7" fmla="*/ 11083420 h 11337000"/>
              <a:gd name="csX8" fmla="*/ 3928103 w 7571833"/>
              <a:gd name="csY8" fmla="*/ 10159414 h 11337000"/>
              <a:gd name="csX9" fmla="*/ 6572301 w 7571833"/>
              <a:gd name="csY9" fmla="*/ 9748228 h 11337000"/>
              <a:gd name="csX0" fmla="*/ 6572301 w 7571834"/>
              <a:gd name="csY0" fmla="*/ 9748228 h 10765565"/>
              <a:gd name="csX1" fmla="*/ 7541405 w 7571834"/>
              <a:gd name="csY1" fmla="*/ 5008561 h 10765565"/>
              <a:gd name="csX2" fmla="*/ 6485783 w 7571834"/>
              <a:gd name="csY2" fmla="*/ 2929981 h 10765565"/>
              <a:gd name="csX3" fmla="*/ 5003860 w 7571834"/>
              <a:gd name="csY3" fmla="*/ 414579 h 10765565"/>
              <a:gd name="csX4" fmla="*/ 2022767 w 7571834"/>
              <a:gd name="csY4" fmla="*/ 270074 h 10765565"/>
              <a:gd name="csX5" fmla="*/ 884929 w 7571834"/>
              <a:gd name="csY5" fmla="*/ 3090885 h 10765565"/>
              <a:gd name="csX6" fmla="*/ 6829 w 7571834"/>
              <a:gd name="csY6" fmla="*/ 6829169 h 10765565"/>
              <a:gd name="csX7" fmla="*/ 1357159 w 7571834"/>
              <a:gd name="csY7" fmla="*/ 10425285 h 10765565"/>
              <a:gd name="csX8" fmla="*/ 3928103 w 7571834"/>
              <a:gd name="csY8" fmla="*/ 10159414 h 10765565"/>
              <a:gd name="csX9" fmla="*/ 6572301 w 7571834"/>
              <a:gd name="csY9" fmla="*/ 9748228 h 1076556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571834" h="10765565">
                <a:moveTo>
                  <a:pt x="6572301" y="9748228"/>
                </a:moveTo>
                <a:cubicBezTo>
                  <a:pt x="7174518" y="8889753"/>
                  <a:pt x="7706396" y="6699154"/>
                  <a:pt x="7541405" y="5008561"/>
                </a:cubicBezTo>
                <a:cubicBezTo>
                  <a:pt x="7376414" y="3317968"/>
                  <a:pt x="6908707" y="3695645"/>
                  <a:pt x="6485783" y="2929981"/>
                </a:cubicBezTo>
                <a:cubicBezTo>
                  <a:pt x="6062859" y="2164317"/>
                  <a:pt x="5747696" y="857897"/>
                  <a:pt x="5003860" y="414579"/>
                </a:cubicBezTo>
                <a:cubicBezTo>
                  <a:pt x="4260024" y="-28739"/>
                  <a:pt x="2709255" y="-175977"/>
                  <a:pt x="2022767" y="270074"/>
                </a:cubicBezTo>
                <a:cubicBezTo>
                  <a:pt x="1336279" y="716125"/>
                  <a:pt x="1220919" y="2205535"/>
                  <a:pt x="884929" y="3090885"/>
                </a:cubicBezTo>
                <a:cubicBezTo>
                  <a:pt x="548939" y="3976235"/>
                  <a:pt x="-71876" y="5606769"/>
                  <a:pt x="6829" y="6829169"/>
                </a:cubicBezTo>
                <a:cubicBezTo>
                  <a:pt x="85534" y="8051569"/>
                  <a:pt x="472440" y="9572167"/>
                  <a:pt x="1357159" y="10425285"/>
                </a:cubicBezTo>
                <a:cubicBezTo>
                  <a:pt x="2241878" y="11278403"/>
                  <a:pt x="3058913" y="10272257"/>
                  <a:pt x="3928103" y="10159414"/>
                </a:cubicBezTo>
                <a:cubicBezTo>
                  <a:pt x="4797293" y="10046571"/>
                  <a:pt x="5970084" y="10606704"/>
                  <a:pt x="6572301" y="9748228"/>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0" tIns="360000" rIns="360000" bIns="360000" numCol="2" spcCol="36000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sv-SE" sz="3600" b="1" i="0" u="none" strike="noStrike" kern="1200" cap="none" spc="0" normalizeH="0" baseline="0" noProof="0" dirty="0">
              <a:ln>
                <a:noFill/>
              </a:ln>
              <a:solidFill>
                <a:srgbClr val="000000"/>
              </a:solidFill>
              <a:effectLst/>
              <a:uLnTx/>
              <a:uFillTx/>
              <a:latin typeface="Jost Medium"/>
              <a:ea typeface="Tahoma" panose="020B0604030504040204" pitchFamily="34" charset="0"/>
              <a:cs typeface="Tahoma" panose="020B0604030504040204" pitchFamily="34" charset="0"/>
              <a:sym typeface="Arial"/>
            </a:endParaRPr>
          </a:p>
        </p:txBody>
      </p:sp>
      <p:sp>
        <p:nvSpPr>
          <p:cNvPr id="20" name="Frihandsfigur: Form 19">
            <a:extLst>
              <a:ext uri="{FF2B5EF4-FFF2-40B4-BE49-F238E27FC236}">
                <a16:creationId xmlns:a16="http://schemas.microsoft.com/office/drawing/2014/main" id="{E0ACD977-2171-9603-B36A-CD59B5AB4307}"/>
              </a:ext>
            </a:extLst>
          </p:cNvPr>
          <p:cNvSpPr/>
          <p:nvPr/>
        </p:nvSpPr>
        <p:spPr>
          <a:xfrm>
            <a:off x="647736" y="481294"/>
            <a:ext cx="3155880" cy="1133974"/>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42813"/>
              <a:gd name="connsiteY0" fmla="*/ 52749 h 2676838"/>
              <a:gd name="connsiteX1" fmla="*/ 487794 w 4742813"/>
              <a:gd name="connsiteY1" fmla="*/ 273554 h 2676838"/>
              <a:gd name="connsiteX2" fmla="*/ 114 w 4742813"/>
              <a:gd name="connsiteY2" fmla="*/ 1623824 h 2676838"/>
              <a:gd name="connsiteX3" fmla="*/ 518274 w 4742813"/>
              <a:gd name="connsiteY3" fmla="*/ 2526175 h 2676838"/>
              <a:gd name="connsiteX4" fmla="*/ 2514714 w 4742813"/>
              <a:gd name="connsiteY4" fmla="*/ 2492504 h 2676838"/>
              <a:gd name="connsiteX5" fmla="*/ 4419714 w 4742813"/>
              <a:gd name="connsiteY5" fmla="*/ 2631851 h 2676838"/>
              <a:gd name="connsiteX6" fmla="*/ 4732134 w 4742813"/>
              <a:gd name="connsiteY6" fmla="*/ 1592430 h 2676838"/>
              <a:gd name="connsiteX7" fmla="*/ 3967221 w 4742813"/>
              <a:gd name="connsiteY7" fmla="*/ 155180 h 2676838"/>
              <a:gd name="connsiteX8" fmla="*/ 1966074 w 4742813"/>
              <a:gd name="connsiteY8" fmla="*/ 52749 h 2676838"/>
              <a:gd name="connsiteX0" fmla="*/ 1966074 w 4565430"/>
              <a:gd name="connsiteY0" fmla="*/ 21271 h 2681247"/>
              <a:gd name="connsiteX1" fmla="*/ 487794 w 4565430"/>
              <a:gd name="connsiteY1" fmla="*/ 242076 h 2681247"/>
              <a:gd name="connsiteX2" fmla="*/ 114 w 4565430"/>
              <a:gd name="connsiteY2" fmla="*/ 1592346 h 2681247"/>
              <a:gd name="connsiteX3" fmla="*/ 518274 w 4565430"/>
              <a:gd name="connsiteY3" fmla="*/ 2494697 h 2681247"/>
              <a:gd name="connsiteX4" fmla="*/ 2514714 w 4565430"/>
              <a:gd name="connsiteY4" fmla="*/ 2461026 h 2681247"/>
              <a:gd name="connsiteX5" fmla="*/ 4419714 w 4565430"/>
              <a:gd name="connsiteY5" fmla="*/ 2600373 h 2681247"/>
              <a:gd name="connsiteX6" fmla="*/ 4421360 w 4565430"/>
              <a:gd name="connsiteY6" fmla="*/ 1036507 h 2681247"/>
              <a:gd name="connsiteX7" fmla="*/ 3967221 w 4565430"/>
              <a:gd name="connsiteY7" fmla="*/ 123702 h 2681247"/>
              <a:gd name="connsiteX8" fmla="*/ 1966074 w 4565430"/>
              <a:gd name="connsiteY8" fmla="*/ 21271 h 2681247"/>
              <a:gd name="connsiteX0" fmla="*/ 1966074 w 4565430"/>
              <a:gd name="connsiteY0" fmla="*/ 21271 h 2681249"/>
              <a:gd name="connsiteX1" fmla="*/ 487794 w 4565430"/>
              <a:gd name="connsiteY1" fmla="*/ 242076 h 2681249"/>
              <a:gd name="connsiteX2" fmla="*/ 114 w 4565430"/>
              <a:gd name="connsiteY2" fmla="*/ 1592346 h 2681249"/>
              <a:gd name="connsiteX3" fmla="*/ 518274 w 4565430"/>
              <a:gd name="connsiteY3" fmla="*/ 2494697 h 2681249"/>
              <a:gd name="connsiteX4" fmla="*/ 2514714 w 4565430"/>
              <a:gd name="connsiteY4" fmla="*/ 2461026 h 2681249"/>
              <a:gd name="connsiteX5" fmla="*/ 4419714 w 4565430"/>
              <a:gd name="connsiteY5" fmla="*/ 2600373 h 2681249"/>
              <a:gd name="connsiteX6" fmla="*/ 4421360 w 4565430"/>
              <a:gd name="connsiteY6" fmla="*/ 1036507 h 2681249"/>
              <a:gd name="connsiteX7" fmla="*/ 3967221 w 4565430"/>
              <a:gd name="connsiteY7" fmla="*/ 123702 h 2681249"/>
              <a:gd name="connsiteX8" fmla="*/ 1966074 w 4565430"/>
              <a:gd name="connsiteY8" fmla="*/ 21271 h 2681249"/>
              <a:gd name="connsiteX0" fmla="*/ 1966074 w 4640401"/>
              <a:gd name="connsiteY0" fmla="*/ 21271 h 2681247"/>
              <a:gd name="connsiteX1" fmla="*/ 487794 w 4640401"/>
              <a:gd name="connsiteY1" fmla="*/ 242076 h 2681247"/>
              <a:gd name="connsiteX2" fmla="*/ 114 w 4640401"/>
              <a:gd name="connsiteY2" fmla="*/ 1592346 h 2681247"/>
              <a:gd name="connsiteX3" fmla="*/ 518274 w 4640401"/>
              <a:gd name="connsiteY3" fmla="*/ 2494697 h 2681247"/>
              <a:gd name="connsiteX4" fmla="*/ 2514714 w 4640401"/>
              <a:gd name="connsiteY4" fmla="*/ 2461026 h 2681247"/>
              <a:gd name="connsiteX5" fmla="*/ 4419714 w 4640401"/>
              <a:gd name="connsiteY5" fmla="*/ 2600373 h 2681247"/>
              <a:gd name="connsiteX6" fmla="*/ 4421360 w 4640401"/>
              <a:gd name="connsiteY6" fmla="*/ 1036507 h 2681247"/>
              <a:gd name="connsiteX7" fmla="*/ 3967221 w 4640401"/>
              <a:gd name="connsiteY7" fmla="*/ 123702 h 2681247"/>
              <a:gd name="connsiteX8" fmla="*/ 1966074 w 4640401"/>
              <a:gd name="connsiteY8" fmla="*/ 21271 h 2681247"/>
              <a:gd name="connsiteX0" fmla="*/ 1966074 w 4621548"/>
              <a:gd name="connsiteY0" fmla="*/ 21271 h 2681249"/>
              <a:gd name="connsiteX1" fmla="*/ 487794 w 4621548"/>
              <a:gd name="connsiteY1" fmla="*/ 242076 h 2681249"/>
              <a:gd name="connsiteX2" fmla="*/ 114 w 4621548"/>
              <a:gd name="connsiteY2" fmla="*/ 1592346 h 2681249"/>
              <a:gd name="connsiteX3" fmla="*/ 518274 w 4621548"/>
              <a:gd name="connsiteY3" fmla="*/ 2494697 h 2681249"/>
              <a:gd name="connsiteX4" fmla="*/ 2514714 w 4621548"/>
              <a:gd name="connsiteY4" fmla="*/ 2461026 h 2681249"/>
              <a:gd name="connsiteX5" fmla="*/ 4419714 w 4621548"/>
              <a:gd name="connsiteY5" fmla="*/ 2600373 h 2681249"/>
              <a:gd name="connsiteX6" fmla="*/ 4421360 w 4621548"/>
              <a:gd name="connsiteY6" fmla="*/ 1036507 h 2681249"/>
              <a:gd name="connsiteX7" fmla="*/ 3967221 w 4621548"/>
              <a:gd name="connsiteY7" fmla="*/ 123702 h 2681249"/>
              <a:gd name="connsiteX8" fmla="*/ 1966074 w 4621548"/>
              <a:gd name="connsiteY8" fmla="*/ 21271 h 2681249"/>
              <a:gd name="connsiteX0" fmla="*/ 1966074 w 4599620"/>
              <a:gd name="connsiteY0" fmla="*/ 95978 h 2755955"/>
              <a:gd name="connsiteX1" fmla="*/ 487794 w 4599620"/>
              <a:gd name="connsiteY1" fmla="*/ 316783 h 2755955"/>
              <a:gd name="connsiteX2" fmla="*/ 114 w 4599620"/>
              <a:gd name="connsiteY2" fmla="*/ 1667053 h 2755955"/>
              <a:gd name="connsiteX3" fmla="*/ 518274 w 4599620"/>
              <a:gd name="connsiteY3" fmla="*/ 2569404 h 2755955"/>
              <a:gd name="connsiteX4" fmla="*/ 2514714 w 4599620"/>
              <a:gd name="connsiteY4" fmla="*/ 2535733 h 2755955"/>
              <a:gd name="connsiteX5" fmla="*/ 4419714 w 4599620"/>
              <a:gd name="connsiteY5" fmla="*/ 2675080 h 2755955"/>
              <a:gd name="connsiteX6" fmla="*/ 4421360 w 4599620"/>
              <a:gd name="connsiteY6" fmla="*/ 1111214 h 2755955"/>
              <a:gd name="connsiteX7" fmla="*/ 3548351 w 4599620"/>
              <a:gd name="connsiteY7" fmla="*/ 79986 h 2755955"/>
              <a:gd name="connsiteX8" fmla="*/ 1966074 w 4599620"/>
              <a:gd name="connsiteY8" fmla="*/ 95978 h 2755955"/>
              <a:gd name="connsiteX0" fmla="*/ 1966074 w 4536852"/>
              <a:gd name="connsiteY0" fmla="*/ 99730 h 2756159"/>
              <a:gd name="connsiteX1" fmla="*/ 487794 w 4536852"/>
              <a:gd name="connsiteY1" fmla="*/ 320535 h 2756159"/>
              <a:gd name="connsiteX2" fmla="*/ 114 w 4536852"/>
              <a:gd name="connsiteY2" fmla="*/ 1670805 h 2756159"/>
              <a:gd name="connsiteX3" fmla="*/ 518274 w 4536852"/>
              <a:gd name="connsiteY3" fmla="*/ 2573156 h 2756159"/>
              <a:gd name="connsiteX4" fmla="*/ 2514714 w 4536852"/>
              <a:gd name="connsiteY4" fmla="*/ 2539485 h 2756159"/>
              <a:gd name="connsiteX5" fmla="*/ 4419714 w 4536852"/>
              <a:gd name="connsiteY5" fmla="*/ 2678832 h 2756159"/>
              <a:gd name="connsiteX6" fmla="*/ 4245705 w 4536852"/>
              <a:gd name="connsiteY6" fmla="*/ 1165719 h 2756159"/>
              <a:gd name="connsiteX7" fmla="*/ 3548351 w 4536852"/>
              <a:gd name="connsiteY7" fmla="*/ 83738 h 2756159"/>
              <a:gd name="connsiteX8" fmla="*/ 1966074 w 4536852"/>
              <a:gd name="connsiteY8" fmla="*/ 99730 h 2756159"/>
              <a:gd name="connsiteX0" fmla="*/ 1966074 w 4675770"/>
              <a:gd name="connsiteY0" fmla="*/ 99730 h 2634471"/>
              <a:gd name="connsiteX1" fmla="*/ 487794 w 4675770"/>
              <a:gd name="connsiteY1" fmla="*/ 320535 h 2634471"/>
              <a:gd name="connsiteX2" fmla="*/ 114 w 4675770"/>
              <a:gd name="connsiteY2" fmla="*/ 1670805 h 2634471"/>
              <a:gd name="connsiteX3" fmla="*/ 518274 w 4675770"/>
              <a:gd name="connsiteY3" fmla="*/ 2573156 h 2634471"/>
              <a:gd name="connsiteX4" fmla="*/ 2514714 w 4675770"/>
              <a:gd name="connsiteY4" fmla="*/ 2539485 h 2634471"/>
              <a:gd name="connsiteX5" fmla="*/ 4581859 w 4675770"/>
              <a:gd name="connsiteY5" fmla="*/ 2425068 h 2634471"/>
              <a:gd name="connsiteX6" fmla="*/ 4245705 w 4675770"/>
              <a:gd name="connsiteY6" fmla="*/ 1165719 h 2634471"/>
              <a:gd name="connsiteX7" fmla="*/ 3548351 w 4675770"/>
              <a:gd name="connsiteY7" fmla="*/ 83738 h 2634471"/>
              <a:gd name="connsiteX8" fmla="*/ 1966074 w 4675770"/>
              <a:gd name="connsiteY8" fmla="*/ 99730 h 2634471"/>
              <a:gd name="connsiteX0" fmla="*/ 2047112 w 4756807"/>
              <a:gd name="connsiteY0" fmla="*/ 99730 h 2604556"/>
              <a:gd name="connsiteX1" fmla="*/ 568832 w 4756807"/>
              <a:gd name="connsiteY1" fmla="*/ 320535 h 2604556"/>
              <a:gd name="connsiteX2" fmla="*/ 81 w 4756807"/>
              <a:gd name="connsiteY2" fmla="*/ 2076825 h 2604556"/>
              <a:gd name="connsiteX3" fmla="*/ 599312 w 4756807"/>
              <a:gd name="connsiteY3" fmla="*/ 2573156 h 2604556"/>
              <a:gd name="connsiteX4" fmla="*/ 2595752 w 4756807"/>
              <a:gd name="connsiteY4" fmla="*/ 2539485 h 2604556"/>
              <a:gd name="connsiteX5" fmla="*/ 4662897 w 4756807"/>
              <a:gd name="connsiteY5" fmla="*/ 2425068 h 2604556"/>
              <a:gd name="connsiteX6" fmla="*/ 4326743 w 4756807"/>
              <a:gd name="connsiteY6" fmla="*/ 1165719 h 2604556"/>
              <a:gd name="connsiteX7" fmla="*/ 3629389 w 4756807"/>
              <a:gd name="connsiteY7" fmla="*/ 83738 h 2604556"/>
              <a:gd name="connsiteX8" fmla="*/ 2047112 w 4756807"/>
              <a:gd name="connsiteY8" fmla="*/ 99730 h 2604556"/>
              <a:gd name="connsiteX0" fmla="*/ 2061345 w 4771040"/>
              <a:gd name="connsiteY0" fmla="*/ 99730 h 2604556"/>
              <a:gd name="connsiteX1" fmla="*/ 583065 w 4771040"/>
              <a:gd name="connsiteY1" fmla="*/ 320535 h 2604556"/>
              <a:gd name="connsiteX2" fmla="*/ 219602 w 4771040"/>
              <a:gd name="connsiteY2" fmla="*/ 1070951 h 2604556"/>
              <a:gd name="connsiteX3" fmla="*/ 14314 w 4771040"/>
              <a:gd name="connsiteY3" fmla="*/ 2076825 h 2604556"/>
              <a:gd name="connsiteX4" fmla="*/ 613545 w 4771040"/>
              <a:gd name="connsiteY4" fmla="*/ 2573156 h 2604556"/>
              <a:gd name="connsiteX5" fmla="*/ 2609985 w 4771040"/>
              <a:gd name="connsiteY5" fmla="*/ 2539485 h 2604556"/>
              <a:gd name="connsiteX6" fmla="*/ 4677130 w 4771040"/>
              <a:gd name="connsiteY6" fmla="*/ 2425068 h 2604556"/>
              <a:gd name="connsiteX7" fmla="*/ 4340976 w 4771040"/>
              <a:gd name="connsiteY7" fmla="*/ 1165719 h 2604556"/>
              <a:gd name="connsiteX8" fmla="*/ 3643622 w 4771040"/>
              <a:gd name="connsiteY8" fmla="*/ 83738 h 2604556"/>
              <a:gd name="connsiteX9" fmla="*/ 2061345 w 4771040"/>
              <a:gd name="connsiteY9" fmla="*/ 99730 h 2604556"/>
              <a:gd name="connsiteX0" fmla="*/ 2053438 w 4763133"/>
              <a:gd name="connsiteY0" fmla="*/ 99730 h 2604556"/>
              <a:gd name="connsiteX1" fmla="*/ 575158 w 4763133"/>
              <a:gd name="connsiteY1" fmla="*/ 320535 h 2604556"/>
              <a:gd name="connsiteX2" fmla="*/ 306278 w 4763133"/>
              <a:gd name="connsiteY2" fmla="*/ 1104785 h 2604556"/>
              <a:gd name="connsiteX3" fmla="*/ 6407 w 4763133"/>
              <a:gd name="connsiteY3" fmla="*/ 2076825 h 2604556"/>
              <a:gd name="connsiteX4" fmla="*/ 605638 w 4763133"/>
              <a:gd name="connsiteY4" fmla="*/ 2573156 h 2604556"/>
              <a:gd name="connsiteX5" fmla="*/ 2602078 w 4763133"/>
              <a:gd name="connsiteY5" fmla="*/ 2539485 h 2604556"/>
              <a:gd name="connsiteX6" fmla="*/ 4669223 w 4763133"/>
              <a:gd name="connsiteY6" fmla="*/ 2425068 h 2604556"/>
              <a:gd name="connsiteX7" fmla="*/ 4333069 w 4763133"/>
              <a:gd name="connsiteY7" fmla="*/ 1165719 h 2604556"/>
              <a:gd name="connsiteX8" fmla="*/ 3635715 w 4763133"/>
              <a:gd name="connsiteY8" fmla="*/ 83738 h 2604556"/>
              <a:gd name="connsiteX9" fmla="*/ 2053438 w 4763133"/>
              <a:gd name="connsiteY9" fmla="*/ 99730 h 2604556"/>
              <a:gd name="connsiteX0" fmla="*/ 2013920 w 4723615"/>
              <a:gd name="connsiteY0" fmla="*/ 99730 h 2584881"/>
              <a:gd name="connsiteX1" fmla="*/ 535640 w 4723615"/>
              <a:gd name="connsiteY1" fmla="*/ 320535 h 2584881"/>
              <a:gd name="connsiteX2" fmla="*/ 266760 w 4723615"/>
              <a:gd name="connsiteY2" fmla="*/ 1104785 h 2584881"/>
              <a:gd name="connsiteX3" fmla="*/ 7425 w 4723615"/>
              <a:gd name="connsiteY3" fmla="*/ 2347505 h 2584881"/>
              <a:gd name="connsiteX4" fmla="*/ 566120 w 4723615"/>
              <a:gd name="connsiteY4" fmla="*/ 2573156 h 2584881"/>
              <a:gd name="connsiteX5" fmla="*/ 2562560 w 4723615"/>
              <a:gd name="connsiteY5" fmla="*/ 2539485 h 2584881"/>
              <a:gd name="connsiteX6" fmla="*/ 4629705 w 4723615"/>
              <a:gd name="connsiteY6" fmla="*/ 2425068 h 2584881"/>
              <a:gd name="connsiteX7" fmla="*/ 4293551 w 4723615"/>
              <a:gd name="connsiteY7" fmla="*/ 1165719 h 2584881"/>
              <a:gd name="connsiteX8" fmla="*/ 3596197 w 4723615"/>
              <a:gd name="connsiteY8" fmla="*/ 83738 h 2584881"/>
              <a:gd name="connsiteX9" fmla="*/ 2013920 w 4723615"/>
              <a:gd name="connsiteY9" fmla="*/ 99730 h 2584881"/>
              <a:gd name="connsiteX0" fmla="*/ 2018737 w 4728432"/>
              <a:gd name="connsiteY0" fmla="*/ 99730 h 2896906"/>
              <a:gd name="connsiteX1" fmla="*/ 540457 w 4728432"/>
              <a:gd name="connsiteY1" fmla="*/ 320535 h 2896906"/>
              <a:gd name="connsiteX2" fmla="*/ 271577 w 4728432"/>
              <a:gd name="connsiteY2" fmla="*/ 1104785 h 2896906"/>
              <a:gd name="connsiteX3" fmla="*/ 12242 w 4728432"/>
              <a:gd name="connsiteY3" fmla="*/ 2347505 h 2896906"/>
              <a:gd name="connsiteX4" fmla="*/ 679032 w 4728432"/>
              <a:gd name="connsiteY4" fmla="*/ 2894591 h 2896906"/>
              <a:gd name="connsiteX5" fmla="*/ 2567377 w 4728432"/>
              <a:gd name="connsiteY5" fmla="*/ 2539485 h 2896906"/>
              <a:gd name="connsiteX6" fmla="*/ 4634522 w 4728432"/>
              <a:gd name="connsiteY6" fmla="*/ 2425068 h 2896906"/>
              <a:gd name="connsiteX7" fmla="*/ 4298368 w 4728432"/>
              <a:gd name="connsiteY7" fmla="*/ 1165719 h 2896906"/>
              <a:gd name="connsiteX8" fmla="*/ 3601014 w 4728432"/>
              <a:gd name="connsiteY8" fmla="*/ 83738 h 2896906"/>
              <a:gd name="connsiteX9" fmla="*/ 2018737 w 4728432"/>
              <a:gd name="connsiteY9" fmla="*/ 99730 h 2896906"/>
              <a:gd name="connsiteX0" fmla="*/ 2018737 w 4728432"/>
              <a:gd name="connsiteY0" fmla="*/ 99730 h 2909754"/>
              <a:gd name="connsiteX1" fmla="*/ 540457 w 4728432"/>
              <a:gd name="connsiteY1" fmla="*/ 320535 h 2909754"/>
              <a:gd name="connsiteX2" fmla="*/ 271577 w 4728432"/>
              <a:gd name="connsiteY2" fmla="*/ 1104785 h 2909754"/>
              <a:gd name="connsiteX3" fmla="*/ 12243 w 4728432"/>
              <a:gd name="connsiteY3" fmla="*/ 1975319 h 2909754"/>
              <a:gd name="connsiteX4" fmla="*/ 679032 w 4728432"/>
              <a:gd name="connsiteY4" fmla="*/ 2894591 h 2909754"/>
              <a:gd name="connsiteX5" fmla="*/ 2567377 w 4728432"/>
              <a:gd name="connsiteY5" fmla="*/ 2539485 h 2909754"/>
              <a:gd name="connsiteX6" fmla="*/ 4634522 w 4728432"/>
              <a:gd name="connsiteY6" fmla="*/ 2425068 h 2909754"/>
              <a:gd name="connsiteX7" fmla="*/ 4298368 w 4728432"/>
              <a:gd name="connsiteY7" fmla="*/ 1165719 h 2909754"/>
              <a:gd name="connsiteX8" fmla="*/ 3601014 w 4728432"/>
              <a:gd name="connsiteY8" fmla="*/ 83738 h 2909754"/>
              <a:gd name="connsiteX9" fmla="*/ 2018737 w 4728432"/>
              <a:gd name="connsiteY9" fmla="*/ 99730 h 2909754"/>
              <a:gd name="connsiteX0" fmla="*/ 2018737 w 4728432"/>
              <a:gd name="connsiteY0" fmla="*/ 99730 h 2909754"/>
              <a:gd name="connsiteX1" fmla="*/ 540457 w 4728432"/>
              <a:gd name="connsiteY1" fmla="*/ 320535 h 2909754"/>
              <a:gd name="connsiteX2" fmla="*/ 271577 w 4728432"/>
              <a:gd name="connsiteY2" fmla="*/ 1104785 h 2909754"/>
              <a:gd name="connsiteX3" fmla="*/ 12243 w 4728432"/>
              <a:gd name="connsiteY3" fmla="*/ 1975319 h 2909754"/>
              <a:gd name="connsiteX4" fmla="*/ 679032 w 4728432"/>
              <a:gd name="connsiteY4" fmla="*/ 2894591 h 2909754"/>
              <a:gd name="connsiteX5" fmla="*/ 2567377 w 4728432"/>
              <a:gd name="connsiteY5" fmla="*/ 2539485 h 2909754"/>
              <a:gd name="connsiteX6" fmla="*/ 4634522 w 4728432"/>
              <a:gd name="connsiteY6" fmla="*/ 2425068 h 2909754"/>
              <a:gd name="connsiteX7" fmla="*/ 4298368 w 4728432"/>
              <a:gd name="connsiteY7" fmla="*/ 1165719 h 2909754"/>
              <a:gd name="connsiteX8" fmla="*/ 3601014 w 4728432"/>
              <a:gd name="connsiteY8" fmla="*/ 83738 h 2909754"/>
              <a:gd name="connsiteX9" fmla="*/ 2018737 w 4728432"/>
              <a:gd name="connsiteY9" fmla="*/ 99730 h 2909754"/>
              <a:gd name="connsiteX0" fmla="*/ 2018737 w 4716507"/>
              <a:gd name="connsiteY0" fmla="*/ 99730 h 2909215"/>
              <a:gd name="connsiteX1" fmla="*/ 540457 w 4716507"/>
              <a:gd name="connsiteY1" fmla="*/ 320535 h 2909215"/>
              <a:gd name="connsiteX2" fmla="*/ 271577 w 4716507"/>
              <a:gd name="connsiteY2" fmla="*/ 1104785 h 2909215"/>
              <a:gd name="connsiteX3" fmla="*/ 12243 w 4716507"/>
              <a:gd name="connsiteY3" fmla="*/ 1975319 h 2909215"/>
              <a:gd name="connsiteX4" fmla="*/ 679032 w 4716507"/>
              <a:gd name="connsiteY4" fmla="*/ 2894591 h 2909215"/>
              <a:gd name="connsiteX5" fmla="*/ 2567377 w 4716507"/>
              <a:gd name="connsiteY5" fmla="*/ 2539485 h 2909215"/>
              <a:gd name="connsiteX6" fmla="*/ 4621010 w 4716507"/>
              <a:gd name="connsiteY6" fmla="*/ 2526572 h 2909215"/>
              <a:gd name="connsiteX7" fmla="*/ 4298368 w 4716507"/>
              <a:gd name="connsiteY7" fmla="*/ 1165719 h 2909215"/>
              <a:gd name="connsiteX8" fmla="*/ 3601014 w 4716507"/>
              <a:gd name="connsiteY8" fmla="*/ 83738 h 2909215"/>
              <a:gd name="connsiteX9" fmla="*/ 2018737 w 4716507"/>
              <a:gd name="connsiteY9" fmla="*/ 99730 h 2909215"/>
              <a:gd name="connsiteX0" fmla="*/ 2018737 w 4714563"/>
              <a:gd name="connsiteY0" fmla="*/ 99730 h 2908474"/>
              <a:gd name="connsiteX1" fmla="*/ 540457 w 4714563"/>
              <a:gd name="connsiteY1" fmla="*/ 320535 h 2908474"/>
              <a:gd name="connsiteX2" fmla="*/ 271577 w 4714563"/>
              <a:gd name="connsiteY2" fmla="*/ 1104785 h 2908474"/>
              <a:gd name="connsiteX3" fmla="*/ 12243 w 4714563"/>
              <a:gd name="connsiteY3" fmla="*/ 1975319 h 2908474"/>
              <a:gd name="connsiteX4" fmla="*/ 679032 w 4714563"/>
              <a:gd name="connsiteY4" fmla="*/ 2894591 h 2908474"/>
              <a:gd name="connsiteX5" fmla="*/ 2567377 w 4714563"/>
              <a:gd name="connsiteY5" fmla="*/ 2539485 h 2908474"/>
              <a:gd name="connsiteX6" fmla="*/ 2595636 w 4714563"/>
              <a:gd name="connsiteY6" fmla="*/ 2678118 h 2908474"/>
              <a:gd name="connsiteX7" fmla="*/ 4621010 w 4714563"/>
              <a:gd name="connsiteY7" fmla="*/ 2526572 h 2908474"/>
              <a:gd name="connsiteX8" fmla="*/ 4298368 w 4714563"/>
              <a:gd name="connsiteY8" fmla="*/ 1165719 h 2908474"/>
              <a:gd name="connsiteX9" fmla="*/ 3601014 w 4714563"/>
              <a:gd name="connsiteY9" fmla="*/ 83738 h 2908474"/>
              <a:gd name="connsiteX10" fmla="*/ 2018737 w 4714563"/>
              <a:gd name="connsiteY10" fmla="*/ 99730 h 2908474"/>
              <a:gd name="connsiteX0" fmla="*/ 2018737 w 4714563"/>
              <a:gd name="connsiteY0" fmla="*/ 99730 h 2923529"/>
              <a:gd name="connsiteX1" fmla="*/ 540457 w 4714563"/>
              <a:gd name="connsiteY1" fmla="*/ 320535 h 2923529"/>
              <a:gd name="connsiteX2" fmla="*/ 271577 w 4714563"/>
              <a:gd name="connsiteY2" fmla="*/ 1104785 h 2923529"/>
              <a:gd name="connsiteX3" fmla="*/ 12243 w 4714563"/>
              <a:gd name="connsiteY3" fmla="*/ 1975319 h 2923529"/>
              <a:gd name="connsiteX4" fmla="*/ 679032 w 4714563"/>
              <a:gd name="connsiteY4" fmla="*/ 2894591 h 2923529"/>
              <a:gd name="connsiteX5" fmla="*/ 2595636 w 4714563"/>
              <a:gd name="connsiteY5" fmla="*/ 2678118 h 2923529"/>
              <a:gd name="connsiteX6" fmla="*/ 4621010 w 4714563"/>
              <a:gd name="connsiteY6" fmla="*/ 2526572 h 2923529"/>
              <a:gd name="connsiteX7" fmla="*/ 4298368 w 4714563"/>
              <a:gd name="connsiteY7" fmla="*/ 1165719 h 2923529"/>
              <a:gd name="connsiteX8" fmla="*/ 3601014 w 4714563"/>
              <a:gd name="connsiteY8" fmla="*/ 83738 h 2923529"/>
              <a:gd name="connsiteX9" fmla="*/ 2018737 w 4714563"/>
              <a:gd name="connsiteY9" fmla="*/ 99730 h 2923529"/>
              <a:gd name="connsiteX0" fmla="*/ 2018737 w 4776168"/>
              <a:gd name="connsiteY0" fmla="*/ 99730 h 2919170"/>
              <a:gd name="connsiteX1" fmla="*/ 540457 w 4776168"/>
              <a:gd name="connsiteY1" fmla="*/ 320535 h 2919170"/>
              <a:gd name="connsiteX2" fmla="*/ 271577 w 4776168"/>
              <a:gd name="connsiteY2" fmla="*/ 1104785 h 2919170"/>
              <a:gd name="connsiteX3" fmla="*/ 12243 w 4776168"/>
              <a:gd name="connsiteY3" fmla="*/ 1975319 h 2919170"/>
              <a:gd name="connsiteX4" fmla="*/ 679032 w 4776168"/>
              <a:gd name="connsiteY4" fmla="*/ 2894591 h 2919170"/>
              <a:gd name="connsiteX5" fmla="*/ 1717360 w 4776168"/>
              <a:gd name="connsiteY5" fmla="*/ 2644283 h 2919170"/>
              <a:gd name="connsiteX6" fmla="*/ 4621010 w 4776168"/>
              <a:gd name="connsiteY6" fmla="*/ 2526572 h 2919170"/>
              <a:gd name="connsiteX7" fmla="*/ 4298368 w 4776168"/>
              <a:gd name="connsiteY7" fmla="*/ 1165719 h 2919170"/>
              <a:gd name="connsiteX8" fmla="*/ 3601014 w 4776168"/>
              <a:gd name="connsiteY8" fmla="*/ 83738 h 2919170"/>
              <a:gd name="connsiteX9" fmla="*/ 2018737 w 4776168"/>
              <a:gd name="connsiteY9" fmla="*/ 99730 h 2919170"/>
              <a:gd name="connsiteX0" fmla="*/ 2018737 w 4799433"/>
              <a:gd name="connsiteY0" fmla="*/ 99730 h 2919168"/>
              <a:gd name="connsiteX1" fmla="*/ 540457 w 4799433"/>
              <a:gd name="connsiteY1" fmla="*/ 320535 h 2919168"/>
              <a:gd name="connsiteX2" fmla="*/ 271577 w 4799433"/>
              <a:gd name="connsiteY2" fmla="*/ 1104785 h 2919168"/>
              <a:gd name="connsiteX3" fmla="*/ 12243 w 4799433"/>
              <a:gd name="connsiteY3" fmla="*/ 1975319 h 2919168"/>
              <a:gd name="connsiteX4" fmla="*/ 679032 w 4799433"/>
              <a:gd name="connsiteY4" fmla="*/ 2894591 h 2919168"/>
              <a:gd name="connsiteX5" fmla="*/ 1717360 w 4799433"/>
              <a:gd name="connsiteY5" fmla="*/ 2644283 h 2919168"/>
              <a:gd name="connsiteX6" fmla="*/ 4648034 w 4799433"/>
              <a:gd name="connsiteY6" fmla="*/ 2526572 h 2919168"/>
              <a:gd name="connsiteX7" fmla="*/ 4298368 w 4799433"/>
              <a:gd name="connsiteY7" fmla="*/ 1165719 h 2919168"/>
              <a:gd name="connsiteX8" fmla="*/ 3601014 w 4799433"/>
              <a:gd name="connsiteY8" fmla="*/ 83738 h 2919168"/>
              <a:gd name="connsiteX9" fmla="*/ 2018737 w 4799433"/>
              <a:gd name="connsiteY9" fmla="*/ 99730 h 2919168"/>
              <a:gd name="connsiteX0" fmla="*/ 2018737 w 4754177"/>
              <a:gd name="connsiteY0" fmla="*/ 99730 h 2919170"/>
              <a:gd name="connsiteX1" fmla="*/ 540457 w 4754177"/>
              <a:gd name="connsiteY1" fmla="*/ 320535 h 2919170"/>
              <a:gd name="connsiteX2" fmla="*/ 271577 w 4754177"/>
              <a:gd name="connsiteY2" fmla="*/ 1104785 h 2919170"/>
              <a:gd name="connsiteX3" fmla="*/ 12243 w 4754177"/>
              <a:gd name="connsiteY3" fmla="*/ 1975319 h 2919170"/>
              <a:gd name="connsiteX4" fmla="*/ 679032 w 4754177"/>
              <a:gd name="connsiteY4" fmla="*/ 2894591 h 2919170"/>
              <a:gd name="connsiteX5" fmla="*/ 1717360 w 4754177"/>
              <a:gd name="connsiteY5" fmla="*/ 2644283 h 2919170"/>
              <a:gd name="connsiteX6" fmla="*/ 4648034 w 4754177"/>
              <a:gd name="connsiteY6" fmla="*/ 2526572 h 2919170"/>
              <a:gd name="connsiteX7" fmla="*/ 4298368 w 4754177"/>
              <a:gd name="connsiteY7" fmla="*/ 1165719 h 2919170"/>
              <a:gd name="connsiteX8" fmla="*/ 3601014 w 4754177"/>
              <a:gd name="connsiteY8" fmla="*/ 83738 h 2919170"/>
              <a:gd name="connsiteX9" fmla="*/ 2018737 w 4754177"/>
              <a:gd name="connsiteY9" fmla="*/ 99730 h 2919170"/>
              <a:gd name="connsiteX0" fmla="*/ 2018737 w 4850649"/>
              <a:gd name="connsiteY0" fmla="*/ 94729 h 2914167"/>
              <a:gd name="connsiteX1" fmla="*/ 540457 w 4850649"/>
              <a:gd name="connsiteY1" fmla="*/ 315534 h 2914167"/>
              <a:gd name="connsiteX2" fmla="*/ 271577 w 4850649"/>
              <a:gd name="connsiteY2" fmla="*/ 1099784 h 2914167"/>
              <a:gd name="connsiteX3" fmla="*/ 12243 w 4850649"/>
              <a:gd name="connsiteY3" fmla="*/ 1970318 h 2914167"/>
              <a:gd name="connsiteX4" fmla="*/ 679032 w 4850649"/>
              <a:gd name="connsiteY4" fmla="*/ 2889590 h 2914167"/>
              <a:gd name="connsiteX5" fmla="*/ 1717360 w 4850649"/>
              <a:gd name="connsiteY5" fmla="*/ 2639282 h 2914167"/>
              <a:gd name="connsiteX6" fmla="*/ 4648034 w 4850649"/>
              <a:gd name="connsiteY6" fmla="*/ 2521571 h 2914167"/>
              <a:gd name="connsiteX7" fmla="*/ 4487535 w 4850649"/>
              <a:gd name="connsiteY7" fmla="*/ 1093048 h 2914167"/>
              <a:gd name="connsiteX8" fmla="*/ 3601014 w 4850649"/>
              <a:gd name="connsiteY8" fmla="*/ 78737 h 2914167"/>
              <a:gd name="connsiteX9" fmla="*/ 2018737 w 4850649"/>
              <a:gd name="connsiteY9" fmla="*/ 94729 h 2914167"/>
              <a:gd name="connsiteX0" fmla="*/ 2018737 w 4814124"/>
              <a:gd name="connsiteY0" fmla="*/ 94729 h 2914169"/>
              <a:gd name="connsiteX1" fmla="*/ 540457 w 4814124"/>
              <a:gd name="connsiteY1" fmla="*/ 315534 h 2914169"/>
              <a:gd name="connsiteX2" fmla="*/ 271577 w 4814124"/>
              <a:gd name="connsiteY2" fmla="*/ 1099784 h 2914169"/>
              <a:gd name="connsiteX3" fmla="*/ 12243 w 4814124"/>
              <a:gd name="connsiteY3" fmla="*/ 1970318 h 2914169"/>
              <a:gd name="connsiteX4" fmla="*/ 679032 w 4814124"/>
              <a:gd name="connsiteY4" fmla="*/ 2889590 h 2914169"/>
              <a:gd name="connsiteX5" fmla="*/ 1717360 w 4814124"/>
              <a:gd name="connsiteY5" fmla="*/ 2639282 h 2914169"/>
              <a:gd name="connsiteX6" fmla="*/ 4648034 w 4814124"/>
              <a:gd name="connsiteY6" fmla="*/ 2521571 h 2914169"/>
              <a:gd name="connsiteX7" fmla="*/ 4487535 w 4814124"/>
              <a:gd name="connsiteY7" fmla="*/ 1093048 h 2914169"/>
              <a:gd name="connsiteX8" fmla="*/ 3601014 w 4814124"/>
              <a:gd name="connsiteY8" fmla="*/ 78737 h 2914169"/>
              <a:gd name="connsiteX9" fmla="*/ 2018737 w 4814124"/>
              <a:gd name="connsiteY9" fmla="*/ 94729 h 2914169"/>
              <a:gd name="connsiteX0" fmla="*/ 2018737 w 4814124"/>
              <a:gd name="connsiteY0" fmla="*/ 94729 h 2914167"/>
              <a:gd name="connsiteX1" fmla="*/ 540457 w 4814124"/>
              <a:gd name="connsiteY1" fmla="*/ 315534 h 2914167"/>
              <a:gd name="connsiteX2" fmla="*/ 271577 w 4814124"/>
              <a:gd name="connsiteY2" fmla="*/ 1099784 h 2914167"/>
              <a:gd name="connsiteX3" fmla="*/ 12243 w 4814124"/>
              <a:gd name="connsiteY3" fmla="*/ 1970318 h 2914167"/>
              <a:gd name="connsiteX4" fmla="*/ 679032 w 4814124"/>
              <a:gd name="connsiteY4" fmla="*/ 2889590 h 2914167"/>
              <a:gd name="connsiteX5" fmla="*/ 1717360 w 4814124"/>
              <a:gd name="connsiteY5" fmla="*/ 2639282 h 2914167"/>
              <a:gd name="connsiteX6" fmla="*/ 4648034 w 4814124"/>
              <a:gd name="connsiteY6" fmla="*/ 2521571 h 2914167"/>
              <a:gd name="connsiteX7" fmla="*/ 4487535 w 4814124"/>
              <a:gd name="connsiteY7" fmla="*/ 1093048 h 2914167"/>
              <a:gd name="connsiteX8" fmla="*/ 3601014 w 4814124"/>
              <a:gd name="connsiteY8" fmla="*/ 78737 h 2914167"/>
              <a:gd name="connsiteX9" fmla="*/ 2018737 w 4814124"/>
              <a:gd name="connsiteY9" fmla="*/ 94729 h 2914167"/>
              <a:gd name="connsiteX0" fmla="*/ 2018737 w 4734517"/>
              <a:gd name="connsiteY0" fmla="*/ 94729 h 2914169"/>
              <a:gd name="connsiteX1" fmla="*/ 540457 w 4734517"/>
              <a:gd name="connsiteY1" fmla="*/ 315534 h 2914169"/>
              <a:gd name="connsiteX2" fmla="*/ 271577 w 4734517"/>
              <a:gd name="connsiteY2" fmla="*/ 1099784 h 2914169"/>
              <a:gd name="connsiteX3" fmla="*/ 12243 w 4734517"/>
              <a:gd name="connsiteY3" fmla="*/ 1970318 h 2914169"/>
              <a:gd name="connsiteX4" fmla="*/ 679032 w 4734517"/>
              <a:gd name="connsiteY4" fmla="*/ 2889590 h 2914169"/>
              <a:gd name="connsiteX5" fmla="*/ 1717360 w 4734517"/>
              <a:gd name="connsiteY5" fmla="*/ 2639282 h 2914169"/>
              <a:gd name="connsiteX6" fmla="*/ 4648034 w 4734517"/>
              <a:gd name="connsiteY6" fmla="*/ 2521571 h 2914169"/>
              <a:gd name="connsiteX7" fmla="*/ 4487535 w 4734517"/>
              <a:gd name="connsiteY7" fmla="*/ 1093048 h 2914169"/>
              <a:gd name="connsiteX8" fmla="*/ 3601014 w 4734517"/>
              <a:gd name="connsiteY8" fmla="*/ 78737 h 2914169"/>
              <a:gd name="connsiteX9" fmla="*/ 2018737 w 4734517"/>
              <a:gd name="connsiteY9" fmla="*/ 94729 h 2914169"/>
              <a:gd name="connsiteX0" fmla="*/ 2006598 w 4722378"/>
              <a:gd name="connsiteY0" fmla="*/ 94729 h 2914167"/>
              <a:gd name="connsiteX1" fmla="*/ 528318 w 4722378"/>
              <a:gd name="connsiteY1" fmla="*/ 315534 h 2914167"/>
              <a:gd name="connsiteX2" fmla="*/ 259438 w 4722378"/>
              <a:gd name="connsiteY2" fmla="*/ 1099784 h 2914167"/>
              <a:gd name="connsiteX3" fmla="*/ 104 w 4722378"/>
              <a:gd name="connsiteY3" fmla="*/ 1970318 h 2914167"/>
              <a:gd name="connsiteX4" fmla="*/ 666893 w 4722378"/>
              <a:gd name="connsiteY4" fmla="*/ 2889590 h 2914167"/>
              <a:gd name="connsiteX5" fmla="*/ 1705221 w 4722378"/>
              <a:gd name="connsiteY5" fmla="*/ 2639282 h 2914167"/>
              <a:gd name="connsiteX6" fmla="*/ 4635895 w 4722378"/>
              <a:gd name="connsiteY6" fmla="*/ 2521571 h 2914167"/>
              <a:gd name="connsiteX7" fmla="*/ 4475396 w 4722378"/>
              <a:gd name="connsiteY7" fmla="*/ 1093048 h 2914167"/>
              <a:gd name="connsiteX8" fmla="*/ 3588875 w 4722378"/>
              <a:gd name="connsiteY8" fmla="*/ 78737 h 2914167"/>
              <a:gd name="connsiteX9" fmla="*/ 2006598 w 4722378"/>
              <a:gd name="connsiteY9" fmla="*/ 94729 h 2914167"/>
              <a:gd name="connsiteX0" fmla="*/ 2008903 w 4724683"/>
              <a:gd name="connsiteY0" fmla="*/ 94729 h 2914169"/>
              <a:gd name="connsiteX1" fmla="*/ 530623 w 4724683"/>
              <a:gd name="connsiteY1" fmla="*/ 315534 h 2914169"/>
              <a:gd name="connsiteX2" fmla="*/ 261743 w 4724683"/>
              <a:gd name="connsiteY2" fmla="*/ 1099784 h 2914169"/>
              <a:gd name="connsiteX3" fmla="*/ 2409 w 4724683"/>
              <a:gd name="connsiteY3" fmla="*/ 1970318 h 2914169"/>
              <a:gd name="connsiteX4" fmla="*/ 669198 w 4724683"/>
              <a:gd name="connsiteY4" fmla="*/ 2889590 h 2914169"/>
              <a:gd name="connsiteX5" fmla="*/ 1707526 w 4724683"/>
              <a:gd name="connsiteY5" fmla="*/ 2639282 h 2914169"/>
              <a:gd name="connsiteX6" fmla="*/ 4638200 w 4724683"/>
              <a:gd name="connsiteY6" fmla="*/ 2521571 h 2914169"/>
              <a:gd name="connsiteX7" fmla="*/ 4477701 w 4724683"/>
              <a:gd name="connsiteY7" fmla="*/ 1093048 h 2914169"/>
              <a:gd name="connsiteX8" fmla="*/ 3591180 w 4724683"/>
              <a:gd name="connsiteY8" fmla="*/ 78737 h 2914169"/>
              <a:gd name="connsiteX9" fmla="*/ 2008903 w 4724683"/>
              <a:gd name="connsiteY9" fmla="*/ 94729 h 2914169"/>
              <a:gd name="connsiteX0" fmla="*/ 2008903 w 4724683"/>
              <a:gd name="connsiteY0" fmla="*/ 94729 h 2914167"/>
              <a:gd name="connsiteX1" fmla="*/ 530623 w 4724683"/>
              <a:gd name="connsiteY1" fmla="*/ 315534 h 2914167"/>
              <a:gd name="connsiteX2" fmla="*/ 261743 w 4724683"/>
              <a:gd name="connsiteY2" fmla="*/ 1099784 h 2914167"/>
              <a:gd name="connsiteX3" fmla="*/ 2409 w 4724683"/>
              <a:gd name="connsiteY3" fmla="*/ 1970318 h 2914167"/>
              <a:gd name="connsiteX4" fmla="*/ 669198 w 4724683"/>
              <a:gd name="connsiteY4" fmla="*/ 2889590 h 2914167"/>
              <a:gd name="connsiteX5" fmla="*/ 1707526 w 4724683"/>
              <a:gd name="connsiteY5" fmla="*/ 2639282 h 2914167"/>
              <a:gd name="connsiteX6" fmla="*/ 4638200 w 4724683"/>
              <a:gd name="connsiteY6" fmla="*/ 2521571 h 2914167"/>
              <a:gd name="connsiteX7" fmla="*/ 4477701 w 4724683"/>
              <a:gd name="connsiteY7" fmla="*/ 1093048 h 2914167"/>
              <a:gd name="connsiteX8" fmla="*/ 3591180 w 4724683"/>
              <a:gd name="connsiteY8" fmla="*/ 78737 h 2914167"/>
              <a:gd name="connsiteX9" fmla="*/ 2008903 w 4724683"/>
              <a:gd name="connsiteY9" fmla="*/ 94729 h 2914167"/>
              <a:gd name="connsiteX0" fmla="*/ 2017505 w 4733285"/>
              <a:gd name="connsiteY0" fmla="*/ 94729 h 2914169"/>
              <a:gd name="connsiteX1" fmla="*/ 539225 w 4733285"/>
              <a:gd name="connsiteY1" fmla="*/ 315534 h 2914169"/>
              <a:gd name="connsiteX2" fmla="*/ 270345 w 4733285"/>
              <a:gd name="connsiteY2" fmla="*/ 1099784 h 2914169"/>
              <a:gd name="connsiteX3" fmla="*/ 11011 w 4733285"/>
              <a:gd name="connsiteY3" fmla="*/ 1970318 h 2914169"/>
              <a:gd name="connsiteX4" fmla="*/ 677800 w 4733285"/>
              <a:gd name="connsiteY4" fmla="*/ 2889590 h 2914169"/>
              <a:gd name="connsiteX5" fmla="*/ 1716128 w 4733285"/>
              <a:gd name="connsiteY5" fmla="*/ 2639282 h 2914169"/>
              <a:gd name="connsiteX6" fmla="*/ 4646802 w 4733285"/>
              <a:gd name="connsiteY6" fmla="*/ 2521571 h 2914169"/>
              <a:gd name="connsiteX7" fmla="*/ 4486303 w 4733285"/>
              <a:gd name="connsiteY7" fmla="*/ 1093048 h 2914169"/>
              <a:gd name="connsiteX8" fmla="*/ 3599782 w 4733285"/>
              <a:gd name="connsiteY8" fmla="*/ 78737 h 2914169"/>
              <a:gd name="connsiteX9" fmla="*/ 2017505 w 4733285"/>
              <a:gd name="connsiteY9" fmla="*/ 94729 h 2914169"/>
              <a:gd name="connsiteX0" fmla="*/ 2017505 w 4510752"/>
              <a:gd name="connsiteY0" fmla="*/ 94729 h 2913634"/>
              <a:gd name="connsiteX1" fmla="*/ 539225 w 4510752"/>
              <a:gd name="connsiteY1" fmla="*/ 315534 h 2913634"/>
              <a:gd name="connsiteX2" fmla="*/ 270345 w 4510752"/>
              <a:gd name="connsiteY2" fmla="*/ 1099784 h 2913634"/>
              <a:gd name="connsiteX3" fmla="*/ 11011 w 4510752"/>
              <a:gd name="connsiteY3" fmla="*/ 1970318 h 2913634"/>
              <a:gd name="connsiteX4" fmla="*/ 677800 w 4510752"/>
              <a:gd name="connsiteY4" fmla="*/ 2889590 h 2913634"/>
              <a:gd name="connsiteX5" fmla="*/ 1716128 w 4510752"/>
              <a:gd name="connsiteY5" fmla="*/ 2639282 h 2913634"/>
              <a:gd name="connsiteX6" fmla="*/ 4351253 w 4510752"/>
              <a:gd name="connsiteY6" fmla="*/ 2575707 h 2913634"/>
              <a:gd name="connsiteX7" fmla="*/ 4486303 w 4510752"/>
              <a:gd name="connsiteY7" fmla="*/ 1093048 h 2913634"/>
              <a:gd name="connsiteX8" fmla="*/ 3599782 w 4510752"/>
              <a:gd name="connsiteY8" fmla="*/ 78737 h 2913634"/>
              <a:gd name="connsiteX9" fmla="*/ 2017505 w 4510752"/>
              <a:gd name="connsiteY9" fmla="*/ 94729 h 2913634"/>
              <a:gd name="connsiteX0" fmla="*/ 2017505 w 4510752"/>
              <a:gd name="connsiteY0" fmla="*/ 94729 h 2914582"/>
              <a:gd name="connsiteX1" fmla="*/ 539225 w 4510752"/>
              <a:gd name="connsiteY1" fmla="*/ 315534 h 2914582"/>
              <a:gd name="connsiteX2" fmla="*/ 270345 w 4510752"/>
              <a:gd name="connsiteY2" fmla="*/ 1099784 h 2914582"/>
              <a:gd name="connsiteX3" fmla="*/ 11011 w 4510752"/>
              <a:gd name="connsiteY3" fmla="*/ 1970318 h 2914582"/>
              <a:gd name="connsiteX4" fmla="*/ 677800 w 4510752"/>
              <a:gd name="connsiteY4" fmla="*/ 2889590 h 2914582"/>
              <a:gd name="connsiteX5" fmla="*/ 1716128 w 4510752"/>
              <a:gd name="connsiteY5" fmla="*/ 2639282 h 2914582"/>
              <a:gd name="connsiteX6" fmla="*/ 4351253 w 4510752"/>
              <a:gd name="connsiteY6" fmla="*/ 2480969 h 2914582"/>
              <a:gd name="connsiteX7" fmla="*/ 4486303 w 4510752"/>
              <a:gd name="connsiteY7" fmla="*/ 1093048 h 2914582"/>
              <a:gd name="connsiteX8" fmla="*/ 3599782 w 4510752"/>
              <a:gd name="connsiteY8" fmla="*/ 78737 h 2914582"/>
              <a:gd name="connsiteX9" fmla="*/ 2017505 w 4510752"/>
              <a:gd name="connsiteY9" fmla="*/ 94729 h 2914582"/>
              <a:gd name="connsiteX0" fmla="*/ 2015242 w 4508489"/>
              <a:gd name="connsiteY0" fmla="*/ 94729 h 2914582"/>
              <a:gd name="connsiteX1" fmla="*/ 536962 w 4508489"/>
              <a:gd name="connsiteY1" fmla="*/ 315534 h 2914582"/>
              <a:gd name="connsiteX2" fmla="*/ 268082 w 4508489"/>
              <a:gd name="connsiteY2" fmla="*/ 1099784 h 2914582"/>
              <a:gd name="connsiteX3" fmla="*/ 8748 w 4508489"/>
              <a:gd name="connsiteY3" fmla="*/ 1970318 h 2914582"/>
              <a:gd name="connsiteX4" fmla="*/ 561863 w 4508489"/>
              <a:gd name="connsiteY4" fmla="*/ 2889590 h 2914582"/>
              <a:gd name="connsiteX5" fmla="*/ 1713865 w 4508489"/>
              <a:gd name="connsiteY5" fmla="*/ 2639282 h 2914582"/>
              <a:gd name="connsiteX6" fmla="*/ 4348990 w 4508489"/>
              <a:gd name="connsiteY6" fmla="*/ 2480969 h 2914582"/>
              <a:gd name="connsiteX7" fmla="*/ 4484040 w 4508489"/>
              <a:gd name="connsiteY7" fmla="*/ 1093048 h 2914582"/>
              <a:gd name="connsiteX8" fmla="*/ 3597519 w 4508489"/>
              <a:gd name="connsiteY8" fmla="*/ 78737 h 2914582"/>
              <a:gd name="connsiteX9" fmla="*/ 2015242 w 4508489"/>
              <a:gd name="connsiteY9" fmla="*/ 94729 h 2914582"/>
              <a:gd name="connsiteX0" fmla="*/ 2013176 w 4506423"/>
              <a:gd name="connsiteY0" fmla="*/ 94729 h 2927386"/>
              <a:gd name="connsiteX1" fmla="*/ 534896 w 4506423"/>
              <a:gd name="connsiteY1" fmla="*/ 315534 h 2927386"/>
              <a:gd name="connsiteX2" fmla="*/ 266016 w 4506423"/>
              <a:gd name="connsiteY2" fmla="*/ 1099784 h 2927386"/>
              <a:gd name="connsiteX3" fmla="*/ 6682 w 4506423"/>
              <a:gd name="connsiteY3" fmla="*/ 1970318 h 2927386"/>
              <a:gd name="connsiteX4" fmla="*/ 377920 w 4506423"/>
              <a:gd name="connsiteY4" fmla="*/ 2903125 h 2927386"/>
              <a:gd name="connsiteX5" fmla="*/ 1711799 w 4506423"/>
              <a:gd name="connsiteY5" fmla="*/ 2639282 h 2927386"/>
              <a:gd name="connsiteX6" fmla="*/ 4346924 w 4506423"/>
              <a:gd name="connsiteY6" fmla="*/ 2480969 h 2927386"/>
              <a:gd name="connsiteX7" fmla="*/ 4481974 w 4506423"/>
              <a:gd name="connsiteY7" fmla="*/ 1093048 h 2927386"/>
              <a:gd name="connsiteX8" fmla="*/ 3595453 w 4506423"/>
              <a:gd name="connsiteY8" fmla="*/ 78737 h 2927386"/>
              <a:gd name="connsiteX9" fmla="*/ 2013176 w 4506423"/>
              <a:gd name="connsiteY9" fmla="*/ 94729 h 2927386"/>
              <a:gd name="connsiteX0" fmla="*/ 2058633 w 4551880"/>
              <a:gd name="connsiteY0" fmla="*/ 94729 h 2927386"/>
              <a:gd name="connsiteX1" fmla="*/ 580353 w 4551880"/>
              <a:gd name="connsiteY1" fmla="*/ 315534 h 2927386"/>
              <a:gd name="connsiteX2" fmla="*/ 311473 w 4551880"/>
              <a:gd name="connsiteY2" fmla="*/ 1099784 h 2927386"/>
              <a:gd name="connsiteX3" fmla="*/ 52139 w 4551880"/>
              <a:gd name="connsiteY3" fmla="*/ 1970318 h 2927386"/>
              <a:gd name="connsiteX4" fmla="*/ 423377 w 4551880"/>
              <a:gd name="connsiteY4" fmla="*/ 2903125 h 2927386"/>
              <a:gd name="connsiteX5" fmla="*/ 1757256 w 4551880"/>
              <a:gd name="connsiteY5" fmla="*/ 2639282 h 2927386"/>
              <a:gd name="connsiteX6" fmla="*/ 4392381 w 4551880"/>
              <a:gd name="connsiteY6" fmla="*/ 2480969 h 2927386"/>
              <a:gd name="connsiteX7" fmla="*/ 4527431 w 4551880"/>
              <a:gd name="connsiteY7" fmla="*/ 1093048 h 2927386"/>
              <a:gd name="connsiteX8" fmla="*/ 3640910 w 4551880"/>
              <a:gd name="connsiteY8" fmla="*/ 78737 h 2927386"/>
              <a:gd name="connsiteX9" fmla="*/ 2058633 w 4551880"/>
              <a:gd name="connsiteY9" fmla="*/ 94729 h 2927386"/>
              <a:gd name="connsiteX0" fmla="*/ 2266712 w 4551880"/>
              <a:gd name="connsiteY0" fmla="*/ 25769 h 3007300"/>
              <a:gd name="connsiteX1" fmla="*/ 580353 w 4551880"/>
              <a:gd name="connsiteY1" fmla="*/ 395448 h 3007300"/>
              <a:gd name="connsiteX2" fmla="*/ 311473 w 4551880"/>
              <a:gd name="connsiteY2" fmla="*/ 1179698 h 3007300"/>
              <a:gd name="connsiteX3" fmla="*/ 52139 w 4551880"/>
              <a:gd name="connsiteY3" fmla="*/ 2050232 h 3007300"/>
              <a:gd name="connsiteX4" fmla="*/ 423377 w 4551880"/>
              <a:gd name="connsiteY4" fmla="*/ 2983039 h 3007300"/>
              <a:gd name="connsiteX5" fmla="*/ 1757256 w 4551880"/>
              <a:gd name="connsiteY5" fmla="*/ 2719196 h 3007300"/>
              <a:gd name="connsiteX6" fmla="*/ 4392381 w 4551880"/>
              <a:gd name="connsiteY6" fmla="*/ 2560883 h 3007300"/>
              <a:gd name="connsiteX7" fmla="*/ 4527431 w 4551880"/>
              <a:gd name="connsiteY7" fmla="*/ 1172962 h 3007300"/>
              <a:gd name="connsiteX8" fmla="*/ 3640910 w 4551880"/>
              <a:gd name="connsiteY8" fmla="*/ 158651 h 3007300"/>
              <a:gd name="connsiteX9" fmla="*/ 2266712 w 4551880"/>
              <a:gd name="connsiteY9" fmla="*/ 25769 h 3007300"/>
              <a:gd name="connsiteX0" fmla="*/ 2266712 w 4551880"/>
              <a:gd name="connsiteY0" fmla="*/ 1352 h 2982883"/>
              <a:gd name="connsiteX1" fmla="*/ 580353 w 4551880"/>
              <a:gd name="connsiteY1" fmla="*/ 371031 h 2982883"/>
              <a:gd name="connsiteX2" fmla="*/ 311473 w 4551880"/>
              <a:gd name="connsiteY2" fmla="*/ 1155281 h 2982883"/>
              <a:gd name="connsiteX3" fmla="*/ 52139 w 4551880"/>
              <a:gd name="connsiteY3" fmla="*/ 2025815 h 2982883"/>
              <a:gd name="connsiteX4" fmla="*/ 423377 w 4551880"/>
              <a:gd name="connsiteY4" fmla="*/ 2958622 h 2982883"/>
              <a:gd name="connsiteX5" fmla="*/ 1757256 w 4551880"/>
              <a:gd name="connsiteY5" fmla="*/ 2694779 h 2982883"/>
              <a:gd name="connsiteX6" fmla="*/ 4392381 w 4551880"/>
              <a:gd name="connsiteY6" fmla="*/ 2536466 h 2982883"/>
              <a:gd name="connsiteX7" fmla="*/ 4527431 w 4551880"/>
              <a:gd name="connsiteY7" fmla="*/ 1148545 h 2982883"/>
              <a:gd name="connsiteX8" fmla="*/ 3684716 w 4551880"/>
              <a:gd name="connsiteY8" fmla="*/ 283108 h 2982883"/>
              <a:gd name="connsiteX9" fmla="*/ 2266712 w 4551880"/>
              <a:gd name="connsiteY9" fmla="*/ 1352 h 2982883"/>
              <a:gd name="connsiteX0" fmla="*/ 2266712 w 4609336"/>
              <a:gd name="connsiteY0" fmla="*/ 1483 h 2983014"/>
              <a:gd name="connsiteX1" fmla="*/ 580353 w 4609336"/>
              <a:gd name="connsiteY1" fmla="*/ 371162 h 2983014"/>
              <a:gd name="connsiteX2" fmla="*/ 311473 w 4609336"/>
              <a:gd name="connsiteY2" fmla="*/ 1155412 h 2983014"/>
              <a:gd name="connsiteX3" fmla="*/ 52139 w 4609336"/>
              <a:gd name="connsiteY3" fmla="*/ 2025946 h 2983014"/>
              <a:gd name="connsiteX4" fmla="*/ 423377 w 4609336"/>
              <a:gd name="connsiteY4" fmla="*/ 2958753 h 2983014"/>
              <a:gd name="connsiteX5" fmla="*/ 1757256 w 4609336"/>
              <a:gd name="connsiteY5" fmla="*/ 2694910 h 2983014"/>
              <a:gd name="connsiteX6" fmla="*/ 4392381 w 4609336"/>
              <a:gd name="connsiteY6" fmla="*/ 2536597 h 2983014"/>
              <a:gd name="connsiteX7" fmla="*/ 4472673 w 4609336"/>
              <a:gd name="connsiteY7" fmla="*/ 1216346 h 2983014"/>
              <a:gd name="connsiteX8" fmla="*/ 3684716 w 4609336"/>
              <a:gd name="connsiteY8" fmla="*/ 283239 h 2983014"/>
              <a:gd name="connsiteX9" fmla="*/ 2266712 w 4609336"/>
              <a:gd name="connsiteY9" fmla="*/ 1483 h 2983014"/>
              <a:gd name="connsiteX0" fmla="*/ 2266712 w 4609336"/>
              <a:gd name="connsiteY0" fmla="*/ 1483 h 2983014"/>
              <a:gd name="connsiteX1" fmla="*/ 580353 w 4609336"/>
              <a:gd name="connsiteY1" fmla="*/ 371162 h 2983014"/>
              <a:gd name="connsiteX2" fmla="*/ 311473 w 4609336"/>
              <a:gd name="connsiteY2" fmla="*/ 1155412 h 2983014"/>
              <a:gd name="connsiteX3" fmla="*/ 52139 w 4609336"/>
              <a:gd name="connsiteY3" fmla="*/ 2025946 h 2983014"/>
              <a:gd name="connsiteX4" fmla="*/ 423377 w 4609336"/>
              <a:gd name="connsiteY4" fmla="*/ 2958753 h 2983014"/>
              <a:gd name="connsiteX5" fmla="*/ 1757256 w 4609336"/>
              <a:gd name="connsiteY5" fmla="*/ 2694910 h 2983014"/>
              <a:gd name="connsiteX6" fmla="*/ 4392381 w 4609336"/>
              <a:gd name="connsiteY6" fmla="*/ 2536597 h 2983014"/>
              <a:gd name="connsiteX7" fmla="*/ 4472673 w 4609336"/>
              <a:gd name="connsiteY7" fmla="*/ 1216346 h 2983014"/>
              <a:gd name="connsiteX8" fmla="*/ 3684716 w 4609336"/>
              <a:gd name="connsiteY8" fmla="*/ 283239 h 2983014"/>
              <a:gd name="connsiteX9" fmla="*/ 2266712 w 4609336"/>
              <a:gd name="connsiteY9" fmla="*/ 1483 h 2983014"/>
              <a:gd name="connsiteX0" fmla="*/ 2266712 w 4675265"/>
              <a:gd name="connsiteY0" fmla="*/ 1483 h 2983014"/>
              <a:gd name="connsiteX1" fmla="*/ 580353 w 4675265"/>
              <a:gd name="connsiteY1" fmla="*/ 371162 h 2983014"/>
              <a:gd name="connsiteX2" fmla="*/ 311473 w 4675265"/>
              <a:gd name="connsiteY2" fmla="*/ 1155412 h 2983014"/>
              <a:gd name="connsiteX3" fmla="*/ 52139 w 4675265"/>
              <a:gd name="connsiteY3" fmla="*/ 2025946 h 2983014"/>
              <a:gd name="connsiteX4" fmla="*/ 423377 w 4675265"/>
              <a:gd name="connsiteY4" fmla="*/ 2958753 h 2983014"/>
              <a:gd name="connsiteX5" fmla="*/ 1757256 w 4675265"/>
              <a:gd name="connsiteY5" fmla="*/ 2694910 h 2983014"/>
              <a:gd name="connsiteX6" fmla="*/ 4392381 w 4675265"/>
              <a:gd name="connsiteY6" fmla="*/ 2536597 h 2983014"/>
              <a:gd name="connsiteX7" fmla="*/ 4472673 w 4675265"/>
              <a:gd name="connsiteY7" fmla="*/ 1216346 h 2983014"/>
              <a:gd name="connsiteX8" fmla="*/ 3684716 w 4675265"/>
              <a:gd name="connsiteY8" fmla="*/ 283239 h 2983014"/>
              <a:gd name="connsiteX9" fmla="*/ 2266712 w 4675265"/>
              <a:gd name="connsiteY9" fmla="*/ 1483 h 2983014"/>
              <a:gd name="connsiteX0" fmla="*/ 2266712 w 4643130"/>
              <a:gd name="connsiteY0" fmla="*/ 1483 h 2983014"/>
              <a:gd name="connsiteX1" fmla="*/ 580353 w 4643130"/>
              <a:gd name="connsiteY1" fmla="*/ 371162 h 2983014"/>
              <a:gd name="connsiteX2" fmla="*/ 311473 w 4643130"/>
              <a:gd name="connsiteY2" fmla="*/ 1155412 h 2983014"/>
              <a:gd name="connsiteX3" fmla="*/ 52139 w 4643130"/>
              <a:gd name="connsiteY3" fmla="*/ 2025946 h 2983014"/>
              <a:gd name="connsiteX4" fmla="*/ 423377 w 4643130"/>
              <a:gd name="connsiteY4" fmla="*/ 2958753 h 2983014"/>
              <a:gd name="connsiteX5" fmla="*/ 1757256 w 4643130"/>
              <a:gd name="connsiteY5" fmla="*/ 2694910 h 2983014"/>
              <a:gd name="connsiteX6" fmla="*/ 4392381 w 4643130"/>
              <a:gd name="connsiteY6" fmla="*/ 2536597 h 2983014"/>
              <a:gd name="connsiteX7" fmla="*/ 4472673 w 4643130"/>
              <a:gd name="connsiteY7" fmla="*/ 1216346 h 2983014"/>
              <a:gd name="connsiteX8" fmla="*/ 3684716 w 4643130"/>
              <a:gd name="connsiteY8" fmla="*/ 283239 h 2983014"/>
              <a:gd name="connsiteX9" fmla="*/ 2266712 w 4643130"/>
              <a:gd name="connsiteY9" fmla="*/ 1483 h 2983014"/>
              <a:gd name="connsiteX0" fmla="*/ 2266712 w 4551863"/>
              <a:gd name="connsiteY0" fmla="*/ 1483 h 2982751"/>
              <a:gd name="connsiteX1" fmla="*/ 580353 w 4551863"/>
              <a:gd name="connsiteY1" fmla="*/ 371162 h 2982751"/>
              <a:gd name="connsiteX2" fmla="*/ 311473 w 4551863"/>
              <a:gd name="connsiteY2" fmla="*/ 1155412 h 2982751"/>
              <a:gd name="connsiteX3" fmla="*/ 52139 w 4551863"/>
              <a:gd name="connsiteY3" fmla="*/ 2025946 h 2982751"/>
              <a:gd name="connsiteX4" fmla="*/ 423377 w 4551863"/>
              <a:gd name="connsiteY4" fmla="*/ 2958753 h 2982751"/>
              <a:gd name="connsiteX5" fmla="*/ 1757256 w 4551863"/>
              <a:gd name="connsiteY5" fmla="*/ 2694910 h 2982751"/>
              <a:gd name="connsiteX6" fmla="*/ 4217156 w 4551863"/>
              <a:gd name="connsiteY6" fmla="*/ 2563665 h 2982751"/>
              <a:gd name="connsiteX7" fmla="*/ 4472673 w 4551863"/>
              <a:gd name="connsiteY7" fmla="*/ 1216346 h 2982751"/>
              <a:gd name="connsiteX8" fmla="*/ 3684716 w 4551863"/>
              <a:gd name="connsiteY8" fmla="*/ 283239 h 2982751"/>
              <a:gd name="connsiteX9" fmla="*/ 2266712 w 4551863"/>
              <a:gd name="connsiteY9" fmla="*/ 1483 h 2982751"/>
              <a:gd name="connsiteX0" fmla="*/ 2485744 w 4551864"/>
              <a:gd name="connsiteY0" fmla="*/ 1347 h 2996152"/>
              <a:gd name="connsiteX1" fmla="*/ 580353 w 4551864"/>
              <a:gd name="connsiteY1" fmla="*/ 384561 h 2996152"/>
              <a:gd name="connsiteX2" fmla="*/ 311473 w 4551864"/>
              <a:gd name="connsiteY2" fmla="*/ 1168811 h 2996152"/>
              <a:gd name="connsiteX3" fmla="*/ 52139 w 4551864"/>
              <a:gd name="connsiteY3" fmla="*/ 2039345 h 2996152"/>
              <a:gd name="connsiteX4" fmla="*/ 423377 w 4551864"/>
              <a:gd name="connsiteY4" fmla="*/ 2972152 h 2996152"/>
              <a:gd name="connsiteX5" fmla="*/ 1757256 w 4551864"/>
              <a:gd name="connsiteY5" fmla="*/ 2708309 h 2996152"/>
              <a:gd name="connsiteX6" fmla="*/ 4217156 w 4551864"/>
              <a:gd name="connsiteY6" fmla="*/ 2577064 h 2996152"/>
              <a:gd name="connsiteX7" fmla="*/ 4472673 w 4551864"/>
              <a:gd name="connsiteY7" fmla="*/ 1229745 h 2996152"/>
              <a:gd name="connsiteX8" fmla="*/ 3684716 w 4551864"/>
              <a:gd name="connsiteY8" fmla="*/ 296638 h 2996152"/>
              <a:gd name="connsiteX9" fmla="*/ 2485744 w 4551864"/>
              <a:gd name="connsiteY9" fmla="*/ 1347 h 2996152"/>
              <a:gd name="connsiteX0" fmla="*/ 2485744 w 4551864"/>
              <a:gd name="connsiteY0" fmla="*/ 10 h 2994814"/>
              <a:gd name="connsiteX1" fmla="*/ 602256 w 4551864"/>
              <a:gd name="connsiteY1" fmla="*/ 288485 h 2994814"/>
              <a:gd name="connsiteX2" fmla="*/ 311473 w 4551864"/>
              <a:gd name="connsiteY2" fmla="*/ 1167474 h 2994814"/>
              <a:gd name="connsiteX3" fmla="*/ 52139 w 4551864"/>
              <a:gd name="connsiteY3" fmla="*/ 2038008 h 2994814"/>
              <a:gd name="connsiteX4" fmla="*/ 423377 w 4551864"/>
              <a:gd name="connsiteY4" fmla="*/ 2970815 h 2994814"/>
              <a:gd name="connsiteX5" fmla="*/ 1757256 w 4551864"/>
              <a:gd name="connsiteY5" fmla="*/ 2706972 h 2994814"/>
              <a:gd name="connsiteX6" fmla="*/ 4217156 w 4551864"/>
              <a:gd name="connsiteY6" fmla="*/ 2575727 h 2994814"/>
              <a:gd name="connsiteX7" fmla="*/ 4472673 w 4551864"/>
              <a:gd name="connsiteY7" fmla="*/ 1228408 h 2994814"/>
              <a:gd name="connsiteX8" fmla="*/ 3684716 w 4551864"/>
              <a:gd name="connsiteY8" fmla="*/ 295301 h 2994814"/>
              <a:gd name="connsiteX9" fmla="*/ 2485744 w 4551864"/>
              <a:gd name="connsiteY9" fmla="*/ 10 h 2994814"/>
              <a:gd name="connsiteX0" fmla="*/ 2485744 w 4551864"/>
              <a:gd name="connsiteY0" fmla="*/ 5763 h 3000567"/>
              <a:gd name="connsiteX1" fmla="*/ 602256 w 4551864"/>
              <a:gd name="connsiteY1" fmla="*/ 294238 h 3000567"/>
              <a:gd name="connsiteX2" fmla="*/ 311473 w 4551864"/>
              <a:gd name="connsiteY2" fmla="*/ 1173227 h 3000567"/>
              <a:gd name="connsiteX3" fmla="*/ 52139 w 4551864"/>
              <a:gd name="connsiteY3" fmla="*/ 2043761 h 3000567"/>
              <a:gd name="connsiteX4" fmla="*/ 423377 w 4551864"/>
              <a:gd name="connsiteY4" fmla="*/ 2976568 h 3000567"/>
              <a:gd name="connsiteX5" fmla="*/ 1757256 w 4551864"/>
              <a:gd name="connsiteY5" fmla="*/ 2712725 h 3000567"/>
              <a:gd name="connsiteX6" fmla="*/ 4217156 w 4551864"/>
              <a:gd name="connsiteY6" fmla="*/ 2581480 h 3000567"/>
              <a:gd name="connsiteX7" fmla="*/ 4472673 w 4551864"/>
              <a:gd name="connsiteY7" fmla="*/ 1234161 h 3000567"/>
              <a:gd name="connsiteX8" fmla="*/ 3684716 w 4551864"/>
              <a:gd name="connsiteY8" fmla="*/ 301054 h 3000567"/>
              <a:gd name="connsiteX9" fmla="*/ 2485744 w 4551864"/>
              <a:gd name="connsiteY9" fmla="*/ 5763 h 3000567"/>
              <a:gd name="connsiteX0" fmla="*/ 2485744 w 4541165"/>
              <a:gd name="connsiteY0" fmla="*/ 5765 h 3000569"/>
              <a:gd name="connsiteX1" fmla="*/ 602256 w 4541165"/>
              <a:gd name="connsiteY1" fmla="*/ 294240 h 3000569"/>
              <a:gd name="connsiteX2" fmla="*/ 311473 w 4541165"/>
              <a:gd name="connsiteY2" fmla="*/ 1173229 h 3000569"/>
              <a:gd name="connsiteX3" fmla="*/ 52139 w 4541165"/>
              <a:gd name="connsiteY3" fmla="*/ 2043763 h 3000569"/>
              <a:gd name="connsiteX4" fmla="*/ 423377 w 4541165"/>
              <a:gd name="connsiteY4" fmla="*/ 2976570 h 3000569"/>
              <a:gd name="connsiteX5" fmla="*/ 1757256 w 4541165"/>
              <a:gd name="connsiteY5" fmla="*/ 2712727 h 3000569"/>
              <a:gd name="connsiteX6" fmla="*/ 4217156 w 4541165"/>
              <a:gd name="connsiteY6" fmla="*/ 2581482 h 3000569"/>
              <a:gd name="connsiteX7" fmla="*/ 4472673 w 4541165"/>
              <a:gd name="connsiteY7" fmla="*/ 1234163 h 3000569"/>
              <a:gd name="connsiteX8" fmla="*/ 3838039 w 4541165"/>
              <a:gd name="connsiteY8" fmla="*/ 301056 h 3000569"/>
              <a:gd name="connsiteX9" fmla="*/ 2485744 w 4541165"/>
              <a:gd name="connsiteY9" fmla="*/ 5765 h 3000569"/>
              <a:gd name="connsiteX0" fmla="*/ 2485744 w 4499180"/>
              <a:gd name="connsiteY0" fmla="*/ 5765 h 3000569"/>
              <a:gd name="connsiteX1" fmla="*/ 602256 w 4499180"/>
              <a:gd name="connsiteY1" fmla="*/ 294240 h 3000569"/>
              <a:gd name="connsiteX2" fmla="*/ 311473 w 4499180"/>
              <a:gd name="connsiteY2" fmla="*/ 1173229 h 3000569"/>
              <a:gd name="connsiteX3" fmla="*/ 52139 w 4499180"/>
              <a:gd name="connsiteY3" fmla="*/ 2043763 h 3000569"/>
              <a:gd name="connsiteX4" fmla="*/ 423377 w 4499180"/>
              <a:gd name="connsiteY4" fmla="*/ 2976570 h 3000569"/>
              <a:gd name="connsiteX5" fmla="*/ 1757256 w 4499180"/>
              <a:gd name="connsiteY5" fmla="*/ 2712727 h 3000569"/>
              <a:gd name="connsiteX6" fmla="*/ 4107640 w 4499180"/>
              <a:gd name="connsiteY6" fmla="*/ 2581483 h 3000569"/>
              <a:gd name="connsiteX7" fmla="*/ 4472673 w 4499180"/>
              <a:gd name="connsiteY7" fmla="*/ 1234163 h 3000569"/>
              <a:gd name="connsiteX8" fmla="*/ 3838039 w 4499180"/>
              <a:gd name="connsiteY8" fmla="*/ 301056 h 3000569"/>
              <a:gd name="connsiteX9" fmla="*/ 2485744 w 4499180"/>
              <a:gd name="connsiteY9" fmla="*/ 5765 h 3000569"/>
              <a:gd name="connsiteX0" fmla="*/ 2440589 w 4454025"/>
              <a:gd name="connsiteY0" fmla="*/ 5765 h 3036579"/>
              <a:gd name="connsiteX1" fmla="*/ 557101 w 4454025"/>
              <a:gd name="connsiteY1" fmla="*/ 294240 h 3036579"/>
              <a:gd name="connsiteX2" fmla="*/ 266318 w 4454025"/>
              <a:gd name="connsiteY2" fmla="*/ 1173229 h 3036579"/>
              <a:gd name="connsiteX3" fmla="*/ 6984 w 4454025"/>
              <a:gd name="connsiteY3" fmla="*/ 2043763 h 3036579"/>
              <a:gd name="connsiteX4" fmla="*/ 521451 w 4454025"/>
              <a:gd name="connsiteY4" fmla="*/ 3014377 h 3036579"/>
              <a:gd name="connsiteX5" fmla="*/ 1712101 w 4454025"/>
              <a:gd name="connsiteY5" fmla="*/ 2712727 h 3036579"/>
              <a:gd name="connsiteX6" fmla="*/ 4062485 w 4454025"/>
              <a:gd name="connsiteY6" fmla="*/ 2581483 h 3036579"/>
              <a:gd name="connsiteX7" fmla="*/ 4427518 w 4454025"/>
              <a:gd name="connsiteY7" fmla="*/ 1234163 h 3036579"/>
              <a:gd name="connsiteX8" fmla="*/ 3792884 w 4454025"/>
              <a:gd name="connsiteY8" fmla="*/ 301056 h 3036579"/>
              <a:gd name="connsiteX9" fmla="*/ 2440589 w 4454025"/>
              <a:gd name="connsiteY9" fmla="*/ 5765 h 3036579"/>
              <a:gd name="connsiteX0" fmla="*/ 2387193 w 4400629"/>
              <a:gd name="connsiteY0" fmla="*/ 5765 h 3029190"/>
              <a:gd name="connsiteX1" fmla="*/ 503705 w 4400629"/>
              <a:gd name="connsiteY1" fmla="*/ 294240 h 3029190"/>
              <a:gd name="connsiteX2" fmla="*/ 212922 w 4400629"/>
              <a:gd name="connsiteY2" fmla="*/ 1173229 h 3029190"/>
              <a:gd name="connsiteX3" fmla="*/ 9634 w 4400629"/>
              <a:gd name="connsiteY3" fmla="*/ 2194987 h 3029190"/>
              <a:gd name="connsiteX4" fmla="*/ 468055 w 4400629"/>
              <a:gd name="connsiteY4" fmla="*/ 3014377 h 3029190"/>
              <a:gd name="connsiteX5" fmla="*/ 1658705 w 4400629"/>
              <a:gd name="connsiteY5" fmla="*/ 2712727 h 3029190"/>
              <a:gd name="connsiteX6" fmla="*/ 4009089 w 4400629"/>
              <a:gd name="connsiteY6" fmla="*/ 2581483 h 3029190"/>
              <a:gd name="connsiteX7" fmla="*/ 4374122 w 4400629"/>
              <a:gd name="connsiteY7" fmla="*/ 1234163 h 3029190"/>
              <a:gd name="connsiteX8" fmla="*/ 3739488 w 4400629"/>
              <a:gd name="connsiteY8" fmla="*/ 301056 h 3029190"/>
              <a:gd name="connsiteX9" fmla="*/ 2387193 w 4400629"/>
              <a:gd name="connsiteY9" fmla="*/ 5765 h 3029190"/>
              <a:gd name="connsiteX0" fmla="*/ 2385183 w 4398619"/>
              <a:gd name="connsiteY0" fmla="*/ 5765 h 3090391"/>
              <a:gd name="connsiteX1" fmla="*/ 501695 w 4398619"/>
              <a:gd name="connsiteY1" fmla="*/ 294240 h 3090391"/>
              <a:gd name="connsiteX2" fmla="*/ 210912 w 4398619"/>
              <a:gd name="connsiteY2" fmla="*/ 1173229 h 3090391"/>
              <a:gd name="connsiteX3" fmla="*/ 7624 w 4398619"/>
              <a:gd name="connsiteY3" fmla="*/ 2194987 h 3090391"/>
              <a:gd name="connsiteX4" fmla="*/ 428681 w 4398619"/>
              <a:gd name="connsiteY4" fmla="*/ 3077387 h 3090391"/>
              <a:gd name="connsiteX5" fmla="*/ 1656695 w 4398619"/>
              <a:gd name="connsiteY5" fmla="*/ 2712727 h 3090391"/>
              <a:gd name="connsiteX6" fmla="*/ 4007079 w 4398619"/>
              <a:gd name="connsiteY6" fmla="*/ 2581483 h 3090391"/>
              <a:gd name="connsiteX7" fmla="*/ 4372112 w 4398619"/>
              <a:gd name="connsiteY7" fmla="*/ 1234163 h 3090391"/>
              <a:gd name="connsiteX8" fmla="*/ 3737478 w 4398619"/>
              <a:gd name="connsiteY8" fmla="*/ 301056 h 3090391"/>
              <a:gd name="connsiteX9" fmla="*/ 2385183 w 4398619"/>
              <a:gd name="connsiteY9" fmla="*/ 5765 h 3090391"/>
              <a:gd name="connsiteX0" fmla="*/ 2384859 w 4398295"/>
              <a:gd name="connsiteY0" fmla="*/ 5765 h 2956538"/>
              <a:gd name="connsiteX1" fmla="*/ 501371 w 4398295"/>
              <a:gd name="connsiteY1" fmla="*/ 294240 h 2956538"/>
              <a:gd name="connsiteX2" fmla="*/ 210588 w 4398295"/>
              <a:gd name="connsiteY2" fmla="*/ 1173229 h 2956538"/>
              <a:gd name="connsiteX3" fmla="*/ 7300 w 4398295"/>
              <a:gd name="connsiteY3" fmla="*/ 2194987 h 2956538"/>
              <a:gd name="connsiteX4" fmla="*/ 422129 w 4398295"/>
              <a:gd name="connsiteY4" fmla="*/ 2938765 h 2956538"/>
              <a:gd name="connsiteX5" fmla="*/ 1656371 w 4398295"/>
              <a:gd name="connsiteY5" fmla="*/ 2712727 h 2956538"/>
              <a:gd name="connsiteX6" fmla="*/ 4006755 w 4398295"/>
              <a:gd name="connsiteY6" fmla="*/ 2581483 h 2956538"/>
              <a:gd name="connsiteX7" fmla="*/ 4371788 w 4398295"/>
              <a:gd name="connsiteY7" fmla="*/ 1234163 h 2956538"/>
              <a:gd name="connsiteX8" fmla="*/ 3737154 w 4398295"/>
              <a:gd name="connsiteY8" fmla="*/ 301056 h 2956538"/>
              <a:gd name="connsiteX9" fmla="*/ 2384859 w 4398295"/>
              <a:gd name="connsiteY9" fmla="*/ 5765 h 2956538"/>
              <a:gd name="connsiteX0" fmla="*/ 2384859 w 4395528"/>
              <a:gd name="connsiteY0" fmla="*/ 5765 h 2971404"/>
              <a:gd name="connsiteX1" fmla="*/ 501371 w 4395528"/>
              <a:gd name="connsiteY1" fmla="*/ 294240 h 2971404"/>
              <a:gd name="connsiteX2" fmla="*/ 210588 w 4395528"/>
              <a:gd name="connsiteY2" fmla="*/ 1173229 h 2971404"/>
              <a:gd name="connsiteX3" fmla="*/ 7300 w 4395528"/>
              <a:gd name="connsiteY3" fmla="*/ 2194987 h 2971404"/>
              <a:gd name="connsiteX4" fmla="*/ 422129 w 4395528"/>
              <a:gd name="connsiteY4" fmla="*/ 2938765 h 2971404"/>
              <a:gd name="connsiteX5" fmla="*/ 1749781 w 4395528"/>
              <a:gd name="connsiteY5" fmla="*/ 2813543 h 2971404"/>
              <a:gd name="connsiteX6" fmla="*/ 4006755 w 4395528"/>
              <a:gd name="connsiteY6" fmla="*/ 2581483 h 2971404"/>
              <a:gd name="connsiteX7" fmla="*/ 4371788 w 4395528"/>
              <a:gd name="connsiteY7" fmla="*/ 1234163 h 2971404"/>
              <a:gd name="connsiteX8" fmla="*/ 3737154 w 4395528"/>
              <a:gd name="connsiteY8" fmla="*/ 301056 h 2971404"/>
              <a:gd name="connsiteX9" fmla="*/ 2384859 w 4395528"/>
              <a:gd name="connsiteY9" fmla="*/ 5765 h 2971404"/>
              <a:gd name="connsiteX0" fmla="*/ 2395628 w 4406297"/>
              <a:gd name="connsiteY0" fmla="*/ 5765 h 3063938"/>
              <a:gd name="connsiteX1" fmla="*/ 512140 w 4406297"/>
              <a:gd name="connsiteY1" fmla="*/ 294240 h 3063938"/>
              <a:gd name="connsiteX2" fmla="*/ 221357 w 4406297"/>
              <a:gd name="connsiteY2" fmla="*/ 1173229 h 3063938"/>
              <a:gd name="connsiteX3" fmla="*/ 18069 w 4406297"/>
              <a:gd name="connsiteY3" fmla="*/ 2194987 h 3063938"/>
              <a:gd name="connsiteX4" fmla="*/ 619718 w 4406297"/>
              <a:gd name="connsiteY4" fmla="*/ 3039581 h 3063938"/>
              <a:gd name="connsiteX5" fmla="*/ 1760550 w 4406297"/>
              <a:gd name="connsiteY5" fmla="*/ 2813543 h 3063938"/>
              <a:gd name="connsiteX6" fmla="*/ 4017524 w 4406297"/>
              <a:gd name="connsiteY6" fmla="*/ 2581483 h 3063938"/>
              <a:gd name="connsiteX7" fmla="*/ 4382557 w 4406297"/>
              <a:gd name="connsiteY7" fmla="*/ 1234163 h 3063938"/>
              <a:gd name="connsiteX8" fmla="*/ 3747923 w 4406297"/>
              <a:gd name="connsiteY8" fmla="*/ 301056 h 3063938"/>
              <a:gd name="connsiteX9" fmla="*/ 2395628 w 4406297"/>
              <a:gd name="connsiteY9" fmla="*/ 5765 h 3063938"/>
              <a:gd name="connsiteX0" fmla="*/ 2395628 w 4406297"/>
              <a:gd name="connsiteY0" fmla="*/ 5765 h 3063936"/>
              <a:gd name="connsiteX1" fmla="*/ 512140 w 4406297"/>
              <a:gd name="connsiteY1" fmla="*/ 294240 h 3063936"/>
              <a:gd name="connsiteX2" fmla="*/ 221357 w 4406297"/>
              <a:gd name="connsiteY2" fmla="*/ 1173229 h 3063936"/>
              <a:gd name="connsiteX3" fmla="*/ 18069 w 4406297"/>
              <a:gd name="connsiteY3" fmla="*/ 2194987 h 3063936"/>
              <a:gd name="connsiteX4" fmla="*/ 619718 w 4406297"/>
              <a:gd name="connsiteY4" fmla="*/ 3039581 h 3063936"/>
              <a:gd name="connsiteX5" fmla="*/ 1760550 w 4406297"/>
              <a:gd name="connsiteY5" fmla="*/ 2813543 h 3063936"/>
              <a:gd name="connsiteX6" fmla="*/ 4017524 w 4406297"/>
              <a:gd name="connsiteY6" fmla="*/ 2581483 h 3063936"/>
              <a:gd name="connsiteX7" fmla="*/ 4382557 w 4406297"/>
              <a:gd name="connsiteY7" fmla="*/ 1234163 h 3063936"/>
              <a:gd name="connsiteX8" fmla="*/ 3747923 w 4406297"/>
              <a:gd name="connsiteY8" fmla="*/ 301056 h 3063936"/>
              <a:gd name="connsiteX9" fmla="*/ 2395628 w 4406297"/>
              <a:gd name="connsiteY9" fmla="*/ 5765 h 3063936"/>
              <a:gd name="connsiteX0" fmla="*/ 2395628 w 4397043"/>
              <a:gd name="connsiteY0" fmla="*/ 5765 h 3062299"/>
              <a:gd name="connsiteX1" fmla="*/ 512140 w 4397043"/>
              <a:gd name="connsiteY1" fmla="*/ 294240 h 3062299"/>
              <a:gd name="connsiteX2" fmla="*/ 221357 w 4397043"/>
              <a:gd name="connsiteY2" fmla="*/ 1173229 h 3062299"/>
              <a:gd name="connsiteX3" fmla="*/ 18069 w 4397043"/>
              <a:gd name="connsiteY3" fmla="*/ 2194987 h 3062299"/>
              <a:gd name="connsiteX4" fmla="*/ 619718 w 4397043"/>
              <a:gd name="connsiteY4" fmla="*/ 3039581 h 3062299"/>
              <a:gd name="connsiteX5" fmla="*/ 1760550 w 4397043"/>
              <a:gd name="connsiteY5" fmla="*/ 2813543 h 3062299"/>
              <a:gd name="connsiteX6" fmla="*/ 2182864 w 4397043"/>
              <a:gd name="connsiteY6" fmla="*/ 2734532 h 3062299"/>
              <a:gd name="connsiteX7" fmla="*/ 4017524 w 4397043"/>
              <a:gd name="connsiteY7" fmla="*/ 2581483 h 3062299"/>
              <a:gd name="connsiteX8" fmla="*/ 4382557 w 4397043"/>
              <a:gd name="connsiteY8" fmla="*/ 1234163 h 3062299"/>
              <a:gd name="connsiteX9" fmla="*/ 3747923 w 4397043"/>
              <a:gd name="connsiteY9" fmla="*/ 301056 h 3062299"/>
              <a:gd name="connsiteX10" fmla="*/ 2395628 w 4397043"/>
              <a:gd name="connsiteY10" fmla="*/ 5765 h 3062299"/>
              <a:gd name="connsiteX0" fmla="*/ 2395628 w 4397043"/>
              <a:gd name="connsiteY0" fmla="*/ 5765 h 3062299"/>
              <a:gd name="connsiteX1" fmla="*/ 512140 w 4397043"/>
              <a:gd name="connsiteY1" fmla="*/ 294240 h 3062299"/>
              <a:gd name="connsiteX2" fmla="*/ 221357 w 4397043"/>
              <a:gd name="connsiteY2" fmla="*/ 1173229 h 3062299"/>
              <a:gd name="connsiteX3" fmla="*/ 18069 w 4397043"/>
              <a:gd name="connsiteY3" fmla="*/ 2194987 h 3062299"/>
              <a:gd name="connsiteX4" fmla="*/ 619718 w 4397043"/>
              <a:gd name="connsiteY4" fmla="*/ 3039581 h 3062299"/>
              <a:gd name="connsiteX5" fmla="*/ 1760550 w 4397043"/>
              <a:gd name="connsiteY5" fmla="*/ 2813543 h 3062299"/>
              <a:gd name="connsiteX6" fmla="*/ 2182864 w 4397043"/>
              <a:gd name="connsiteY6" fmla="*/ 2734532 h 3062299"/>
              <a:gd name="connsiteX7" fmla="*/ 4017524 w 4397043"/>
              <a:gd name="connsiteY7" fmla="*/ 2581483 h 3062299"/>
              <a:gd name="connsiteX8" fmla="*/ 4382557 w 4397043"/>
              <a:gd name="connsiteY8" fmla="*/ 1234163 h 3062299"/>
              <a:gd name="connsiteX9" fmla="*/ 3747923 w 4397043"/>
              <a:gd name="connsiteY9" fmla="*/ 301056 h 3062299"/>
              <a:gd name="connsiteX10" fmla="*/ 2395628 w 4397043"/>
              <a:gd name="connsiteY10" fmla="*/ 5765 h 3062299"/>
              <a:gd name="connsiteX0" fmla="*/ 2395628 w 4397043"/>
              <a:gd name="connsiteY0" fmla="*/ 5765 h 3062299"/>
              <a:gd name="connsiteX1" fmla="*/ 512140 w 4397043"/>
              <a:gd name="connsiteY1" fmla="*/ 294240 h 3062299"/>
              <a:gd name="connsiteX2" fmla="*/ 221357 w 4397043"/>
              <a:gd name="connsiteY2" fmla="*/ 1173229 h 3062299"/>
              <a:gd name="connsiteX3" fmla="*/ 18069 w 4397043"/>
              <a:gd name="connsiteY3" fmla="*/ 2194987 h 3062299"/>
              <a:gd name="connsiteX4" fmla="*/ 619718 w 4397043"/>
              <a:gd name="connsiteY4" fmla="*/ 3039581 h 3062299"/>
              <a:gd name="connsiteX5" fmla="*/ 1760550 w 4397043"/>
              <a:gd name="connsiteY5" fmla="*/ 2813543 h 3062299"/>
              <a:gd name="connsiteX6" fmla="*/ 2182864 w 4397043"/>
              <a:gd name="connsiteY6" fmla="*/ 2734532 h 3062299"/>
              <a:gd name="connsiteX7" fmla="*/ 4017524 w 4397043"/>
              <a:gd name="connsiteY7" fmla="*/ 2581483 h 3062299"/>
              <a:gd name="connsiteX8" fmla="*/ 4382557 w 4397043"/>
              <a:gd name="connsiteY8" fmla="*/ 1234163 h 3062299"/>
              <a:gd name="connsiteX9" fmla="*/ 3747923 w 4397043"/>
              <a:gd name="connsiteY9" fmla="*/ 301056 h 3062299"/>
              <a:gd name="connsiteX10" fmla="*/ 2395628 w 4397043"/>
              <a:gd name="connsiteY10" fmla="*/ 5765 h 3062299"/>
              <a:gd name="connsiteX0" fmla="*/ 2395628 w 4397043"/>
              <a:gd name="connsiteY0" fmla="*/ 5765 h 3055432"/>
              <a:gd name="connsiteX1" fmla="*/ 512140 w 4397043"/>
              <a:gd name="connsiteY1" fmla="*/ 294240 h 3055432"/>
              <a:gd name="connsiteX2" fmla="*/ 221357 w 4397043"/>
              <a:gd name="connsiteY2" fmla="*/ 1173229 h 3055432"/>
              <a:gd name="connsiteX3" fmla="*/ 18069 w 4397043"/>
              <a:gd name="connsiteY3" fmla="*/ 2194987 h 3055432"/>
              <a:gd name="connsiteX4" fmla="*/ 619718 w 4397043"/>
              <a:gd name="connsiteY4" fmla="*/ 3039581 h 3055432"/>
              <a:gd name="connsiteX5" fmla="*/ 2182864 w 4397043"/>
              <a:gd name="connsiteY5" fmla="*/ 2734532 h 3055432"/>
              <a:gd name="connsiteX6" fmla="*/ 4017524 w 4397043"/>
              <a:gd name="connsiteY6" fmla="*/ 2581483 h 3055432"/>
              <a:gd name="connsiteX7" fmla="*/ 4382557 w 4397043"/>
              <a:gd name="connsiteY7" fmla="*/ 1234163 h 3055432"/>
              <a:gd name="connsiteX8" fmla="*/ 3747923 w 4397043"/>
              <a:gd name="connsiteY8" fmla="*/ 301056 h 3055432"/>
              <a:gd name="connsiteX9" fmla="*/ 2395628 w 4397043"/>
              <a:gd name="connsiteY9" fmla="*/ 5765 h 3055432"/>
              <a:gd name="connsiteX0" fmla="*/ 2395628 w 4399989"/>
              <a:gd name="connsiteY0" fmla="*/ 5765 h 3055432"/>
              <a:gd name="connsiteX1" fmla="*/ 512140 w 4399989"/>
              <a:gd name="connsiteY1" fmla="*/ 294240 h 3055432"/>
              <a:gd name="connsiteX2" fmla="*/ 221357 w 4399989"/>
              <a:gd name="connsiteY2" fmla="*/ 1173229 h 3055432"/>
              <a:gd name="connsiteX3" fmla="*/ 18069 w 4399989"/>
              <a:gd name="connsiteY3" fmla="*/ 2194987 h 3055432"/>
              <a:gd name="connsiteX4" fmla="*/ 619718 w 4399989"/>
              <a:gd name="connsiteY4" fmla="*/ 3039581 h 3055432"/>
              <a:gd name="connsiteX5" fmla="*/ 2020954 w 4399989"/>
              <a:gd name="connsiteY5" fmla="*/ 2734532 h 3055432"/>
              <a:gd name="connsiteX6" fmla="*/ 4017524 w 4399989"/>
              <a:gd name="connsiteY6" fmla="*/ 2581483 h 3055432"/>
              <a:gd name="connsiteX7" fmla="*/ 4382557 w 4399989"/>
              <a:gd name="connsiteY7" fmla="*/ 1234163 h 3055432"/>
              <a:gd name="connsiteX8" fmla="*/ 3747923 w 4399989"/>
              <a:gd name="connsiteY8" fmla="*/ 301056 h 3055432"/>
              <a:gd name="connsiteX9" fmla="*/ 2395628 w 4399989"/>
              <a:gd name="connsiteY9" fmla="*/ 5765 h 3055432"/>
              <a:gd name="connsiteX0" fmla="*/ 2395628 w 4399989"/>
              <a:gd name="connsiteY0" fmla="*/ 5765 h 3051340"/>
              <a:gd name="connsiteX1" fmla="*/ 512140 w 4399989"/>
              <a:gd name="connsiteY1" fmla="*/ 294240 h 3051340"/>
              <a:gd name="connsiteX2" fmla="*/ 221357 w 4399989"/>
              <a:gd name="connsiteY2" fmla="*/ 1173229 h 3051340"/>
              <a:gd name="connsiteX3" fmla="*/ 18069 w 4399989"/>
              <a:gd name="connsiteY3" fmla="*/ 2194987 h 3051340"/>
              <a:gd name="connsiteX4" fmla="*/ 619718 w 4399989"/>
              <a:gd name="connsiteY4" fmla="*/ 3039581 h 3051340"/>
              <a:gd name="connsiteX5" fmla="*/ 2020954 w 4399989"/>
              <a:gd name="connsiteY5" fmla="*/ 2734532 h 3051340"/>
              <a:gd name="connsiteX6" fmla="*/ 4017524 w 4399989"/>
              <a:gd name="connsiteY6" fmla="*/ 2581483 h 3051340"/>
              <a:gd name="connsiteX7" fmla="*/ 4382557 w 4399989"/>
              <a:gd name="connsiteY7" fmla="*/ 1234163 h 3051340"/>
              <a:gd name="connsiteX8" fmla="*/ 3747923 w 4399989"/>
              <a:gd name="connsiteY8" fmla="*/ 301056 h 3051340"/>
              <a:gd name="connsiteX9" fmla="*/ 2395628 w 4399989"/>
              <a:gd name="connsiteY9" fmla="*/ 5765 h 3051340"/>
              <a:gd name="connsiteX0" fmla="*/ 2373316 w 4377677"/>
              <a:gd name="connsiteY0" fmla="*/ 5765 h 3049074"/>
              <a:gd name="connsiteX1" fmla="*/ 489828 w 4377677"/>
              <a:gd name="connsiteY1" fmla="*/ 294240 h 3049074"/>
              <a:gd name="connsiteX2" fmla="*/ 199045 w 4377677"/>
              <a:gd name="connsiteY2" fmla="*/ 1173229 h 3049074"/>
              <a:gd name="connsiteX3" fmla="*/ 20666 w 4377677"/>
              <a:gd name="connsiteY3" fmla="*/ 2257998 h 3049074"/>
              <a:gd name="connsiteX4" fmla="*/ 597406 w 4377677"/>
              <a:gd name="connsiteY4" fmla="*/ 3039581 h 3049074"/>
              <a:gd name="connsiteX5" fmla="*/ 1998642 w 4377677"/>
              <a:gd name="connsiteY5" fmla="*/ 2734532 h 3049074"/>
              <a:gd name="connsiteX6" fmla="*/ 3995212 w 4377677"/>
              <a:gd name="connsiteY6" fmla="*/ 2581483 h 3049074"/>
              <a:gd name="connsiteX7" fmla="*/ 4360245 w 4377677"/>
              <a:gd name="connsiteY7" fmla="*/ 1234163 h 3049074"/>
              <a:gd name="connsiteX8" fmla="*/ 3725611 w 4377677"/>
              <a:gd name="connsiteY8" fmla="*/ 301056 h 3049074"/>
              <a:gd name="connsiteX9" fmla="*/ 2373316 w 4377677"/>
              <a:gd name="connsiteY9" fmla="*/ 5765 h 3049074"/>
              <a:gd name="connsiteX0" fmla="*/ 2359415 w 4363776"/>
              <a:gd name="connsiteY0" fmla="*/ 5765 h 3049076"/>
              <a:gd name="connsiteX1" fmla="*/ 475927 w 4363776"/>
              <a:gd name="connsiteY1" fmla="*/ 294240 h 3049076"/>
              <a:gd name="connsiteX2" fmla="*/ 185144 w 4363776"/>
              <a:gd name="connsiteY2" fmla="*/ 1173229 h 3049076"/>
              <a:gd name="connsiteX3" fmla="*/ 6765 w 4363776"/>
              <a:gd name="connsiteY3" fmla="*/ 2257998 h 3049076"/>
              <a:gd name="connsiteX4" fmla="*/ 583505 w 4363776"/>
              <a:gd name="connsiteY4" fmla="*/ 3039581 h 3049076"/>
              <a:gd name="connsiteX5" fmla="*/ 1984741 w 4363776"/>
              <a:gd name="connsiteY5" fmla="*/ 2734532 h 3049076"/>
              <a:gd name="connsiteX6" fmla="*/ 3981311 w 4363776"/>
              <a:gd name="connsiteY6" fmla="*/ 2581483 h 3049076"/>
              <a:gd name="connsiteX7" fmla="*/ 4346344 w 4363776"/>
              <a:gd name="connsiteY7" fmla="*/ 1234163 h 3049076"/>
              <a:gd name="connsiteX8" fmla="*/ 3711710 w 4363776"/>
              <a:gd name="connsiteY8" fmla="*/ 301056 h 3049076"/>
              <a:gd name="connsiteX9" fmla="*/ 2359415 w 4363776"/>
              <a:gd name="connsiteY9" fmla="*/ 5765 h 3049076"/>
              <a:gd name="connsiteX0" fmla="*/ 2359415 w 4363776"/>
              <a:gd name="connsiteY0" fmla="*/ 91 h 3043400"/>
              <a:gd name="connsiteX1" fmla="*/ 475927 w 4363776"/>
              <a:gd name="connsiteY1" fmla="*/ 288566 h 3043400"/>
              <a:gd name="connsiteX2" fmla="*/ 185144 w 4363776"/>
              <a:gd name="connsiteY2" fmla="*/ 1167555 h 3043400"/>
              <a:gd name="connsiteX3" fmla="*/ 6765 w 4363776"/>
              <a:gd name="connsiteY3" fmla="*/ 2252324 h 3043400"/>
              <a:gd name="connsiteX4" fmla="*/ 583505 w 4363776"/>
              <a:gd name="connsiteY4" fmla="*/ 3033907 h 3043400"/>
              <a:gd name="connsiteX5" fmla="*/ 1984741 w 4363776"/>
              <a:gd name="connsiteY5" fmla="*/ 2728858 h 3043400"/>
              <a:gd name="connsiteX6" fmla="*/ 3981311 w 4363776"/>
              <a:gd name="connsiteY6" fmla="*/ 2575809 h 3043400"/>
              <a:gd name="connsiteX7" fmla="*/ 4346344 w 4363776"/>
              <a:gd name="connsiteY7" fmla="*/ 1228489 h 3043400"/>
              <a:gd name="connsiteX8" fmla="*/ 3711710 w 4363776"/>
              <a:gd name="connsiteY8" fmla="*/ 295382 h 3043400"/>
              <a:gd name="connsiteX9" fmla="*/ 2359415 w 4363776"/>
              <a:gd name="connsiteY9" fmla="*/ 91 h 3043400"/>
              <a:gd name="connsiteX0" fmla="*/ 2359415 w 4357989"/>
              <a:gd name="connsiteY0" fmla="*/ 91 h 3041067"/>
              <a:gd name="connsiteX1" fmla="*/ 475927 w 4357989"/>
              <a:gd name="connsiteY1" fmla="*/ 288566 h 3041067"/>
              <a:gd name="connsiteX2" fmla="*/ 185144 w 4357989"/>
              <a:gd name="connsiteY2" fmla="*/ 1167555 h 3041067"/>
              <a:gd name="connsiteX3" fmla="*/ 6765 w 4357989"/>
              <a:gd name="connsiteY3" fmla="*/ 2252324 h 3041067"/>
              <a:gd name="connsiteX4" fmla="*/ 583505 w 4357989"/>
              <a:gd name="connsiteY4" fmla="*/ 3033907 h 3041067"/>
              <a:gd name="connsiteX5" fmla="*/ 2352077 w 4357989"/>
              <a:gd name="connsiteY5" fmla="*/ 2680493 h 3041067"/>
              <a:gd name="connsiteX6" fmla="*/ 3981311 w 4357989"/>
              <a:gd name="connsiteY6" fmla="*/ 2575809 h 3041067"/>
              <a:gd name="connsiteX7" fmla="*/ 4346344 w 4357989"/>
              <a:gd name="connsiteY7" fmla="*/ 1228489 h 3041067"/>
              <a:gd name="connsiteX8" fmla="*/ 3711710 w 4357989"/>
              <a:gd name="connsiteY8" fmla="*/ 295382 h 3041067"/>
              <a:gd name="connsiteX9" fmla="*/ 2359415 w 4357989"/>
              <a:gd name="connsiteY9" fmla="*/ 91 h 3041067"/>
              <a:gd name="connsiteX0" fmla="*/ 2390436 w 4389010"/>
              <a:gd name="connsiteY0" fmla="*/ 91 h 3079082"/>
              <a:gd name="connsiteX1" fmla="*/ 506948 w 4389010"/>
              <a:gd name="connsiteY1" fmla="*/ 288566 h 3079082"/>
              <a:gd name="connsiteX2" fmla="*/ 216165 w 4389010"/>
              <a:gd name="connsiteY2" fmla="*/ 1167555 h 3079082"/>
              <a:gd name="connsiteX3" fmla="*/ 37786 w 4389010"/>
              <a:gd name="connsiteY3" fmla="*/ 2252324 h 3079082"/>
              <a:gd name="connsiteX4" fmla="*/ 865539 w 4389010"/>
              <a:gd name="connsiteY4" fmla="*/ 3070181 h 3079082"/>
              <a:gd name="connsiteX5" fmla="*/ 2383098 w 4389010"/>
              <a:gd name="connsiteY5" fmla="*/ 2680493 h 3079082"/>
              <a:gd name="connsiteX6" fmla="*/ 4012332 w 4389010"/>
              <a:gd name="connsiteY6" fmla="*/ 2575809 h 3079082"/>
              <a:gd name="connsiteX7" fmla="*/ 4377365 w 4389010"/>
              <a:gd name="connsiteY7" fmla="*/ 1228489 h 3079082"/>
              <a:gd name="connsiteX8" fmla="*/ 3742731 w 4389010"/>
              <a:gd name="connsiteY8" fmla="*/ 295382 h 3079082"/>
              <a:gd name="connsiteX9" fmla="*/ 2390436 w 4389010"/>
              <a:gd name="connsiteY9" fmla="*/ 91 h 3079082"/>
              <a:gd name="connsiteX0" fmla="*/ 2390436 w 4389010"/>
              <a:gd name="connsiteY0" fmla="*/ 91 h 3122204"/>
              <a:gd name="connsiteX1" fmla="*/ 506948 w 4389010"/>
              <a:gd name="connsiteY1" fmla="*/ 288566 h 3122204"/>
              <a:gd name="connsiteX2" fmla="*/ 216165 w 4389010"/>
              <a:gd name="connsiteY2" fmla="*/ 1167555 h 3122204"/>
              <a:gd name="connsiteX3" fmla="*/ 37786 w 4389010"/>
              <a:gd name="connsiteY3" fmla="*/ 2252324 h 3122204"/>
              <a:gd name="connsiteX4" fmla="*/ 865539 w 4389010"/>
              <a:gd name="connsiteY4" fmla="*/ 3070181 h 3122204"/>
              <a:gd name="connsiteX5" fmla="*/ 2383098 w 4389010"/>
              <a:gd name="connsiteY5" fmla="*/ 2680493 h 3122204"/>
              <a:gd name="connsiteX6" fmla="*/ 4012332 w 4389010"/>
              <a:gd name="connsiteY6" fmla="*/ 2575809 h 3122204"/>
              <a:gd name="connsiteX7" fmla="*/ 4377365 w 4389010"/>
              <a:gd name="connsiteY7" fmla="*/ 1228489 h 3122204"/>
              <a:gd name="connsiteX8" fmla="*/ 3742731 w 4389010"/>
              <a:gd name="connsiteY8" fmla="*/ 295382 h 3122204"/>
              <a:gd name="connsiteX9" fmla="*/ 2390436 w 4389010"/>
              <a:gd name="connsiteY9" fmla="*/ 91 h 3122204"/>
              <a:gd name="connsiteX0" fmla="*/ 2365822 w 4364396"/>
              <a:gd name="connsiteY0" fmla="*/ 91 h 3122204"/>
              <a:gd name="connsiteX1" fmla="*/ 482334 w 4364396"/>
              <a:gd name="connsiteY1" fmla="*/ 288566 h 3122204"/>
              <a:gd name="connsiteX2" fmla="*/ 191551 w 4364396"/>
              <a:gd name="connsiteY2" fmla="*/ 1167555 h 3122204"/>
              <a:gd name="connsiteX3" fmla="*/ 13172 w 4364396"/>
              <a:gd name="connsiteY3" fmla="*/ 2252324 h 3122204"/>
              <a:gd name="connsiteX4" fmla="*/ 840925 w 4364396"/>
              <a:gd name="connsiteY4" fmla="*/ 3070181 h 3122204"/>
              <a:gd name="connsiteX5" fmla="*/ 2358484 w 4364396"/>
              <a:gd name="connsiteY5" fmla="*/ 2680493 h 3122204"/>
              <a:gd name="connsiteX6" fmla="*/ 3987718 w 4364396"/>
              <a:gd name="connsiteY6" fmla="*/ 2575809 h 3122204"/>
              <a:gd name="connsiteX7" fmla="*/ 4352751 w 4364396"/>
              <a:gd name="connsiteY7" fmla="*/ 1228489 h 3122204"/>
              <a:gd name="connsiteX8" fmla="*/ 3718117 w 4364396"/>
              <a:gd name="connsiteY8" fmla="*/ 295382 h 3122204"/>
              <a:gd name="connsiteX9" fmla="*/ 2365822 w 4364396"/>
              <a:gd name="connsiteY9" fmla="*/ 91 h 3122204"/>
              <a:gd name="connsiteX0" fmla="*/ 2357321 w 4355895"/>
              <a:gd name="connsiteY0" fmla="*/ 91 h 3122204"/>
              <a:gd name="connsiteX1" fmla="*/ 473833 w 4355895"/>
              <a:gd name="connsiteY1" fmla="*/ 288566 h 3122204"/>
              <a:gd name="connsiteX2" fmla="*/ 183050 w 4355895"/>
              <a:gd name="connsiteY2" fmla="*/ 1167555 h 3122204"/>
              <a:gd name="connsiteX3" fmla="*/ 4671 w 4355895"/>
              <a:gd name="connsiteY3" fmla="*/ 2252324 h 3122204"/>
              <a:gd name="connsiteX4" fmla="*/ 832424 w 4355895"/>
              <a:gd name="connsiteY4" fmla="*/ 3070181 h 3122204"/>
              <a:gd name="connsiteX5" fmla="*/ 2349983 w 4355895"/>
              <a:gd name="connsiteY5" fmla="*/ 2680493 h 3122204"/>
              <a:gd name="connsiteX6" fmla="*/ 3979217 w 4355895"/>
              <a:gd name="connsiteY6" fmla="*/ 2575809 h 3122204"/>
              <a:gd name="connsiteX7" fmla="*/ 4344250 w 4355895"/>
              <a:gd name="connsiteY7" fmla="*/ 1228489 h 3122204"/>
              <a:gd name="connsiteX8" fmla="*/ 3709616 w 4355895"/>
              <a:gd name="connsiteY8" fmla="*/ 295382 h 3122204"/>
              <a:gd name="connsiteX9" fmla="*/ 2357321 w 4355895"/>
              <a:gd name="connsiteY9" fmla="*/ 91 h 3122204"/>
              <a:gd name="connsiteX0" fmla="*/ 2382812 w 4381386"/>
              <a:gd name="connsiteY0" fmla="*/ 91 h 3122204"/>
              <a:gd name="connsiteX1" fmla="*/ 499324 w 4381386"/>
              <a:gd name="connsiteY1" fmla="*/ 288566 h 3122204"/>
              <a:gd name="connsiteX2" fmla="*/ 208541 w 4381386"/>
              <a:gd name="connsiteY2" fmla="*/ 1167555 h 3122204"/>
              <a:gd name="connsiteX3" fmla="*/ 30162 w 4381386"/>
              <a:gd name="connsiteY3" fmla="*/ 2252324 h 3122204"/>
              <a:gd name="connsiteX4" fmla="*/ 857915 w 4381386"/>
              <a:gd name="connsiteY4" fmla="*/ 3070181 h 3122204"/>
              <a:gd name="connsiteX5" fmla="*/ 2375474 w 4381386"/>
              <a:gd name="connsiteY5" fmla="*/ 2680493 h 3122204"/>
              <a:gd name="connsiteX6" fmla="*/ 4004708 w 4381386"/>
              <a:gd name="connsiteY6" fmla="*/ 2575809 h 3122204"/>
              <a:gd name="connsiteX7" fmla="*/ 4369741 w 4381386"/>
              <a:gd name="connsiteY7" fmla="*/ 1228489 h 3122204"/>
              <a:gd name="connsiteX8" fmla="*/ 3735107 w 4381386"/>
              <a:gd name="connsiteY8" fmla="*/ 295382 h 3122204"/>
              <a:gd name="connsiteX9" fmla="*/ 2382812 w 4381386"/>
              <a:gd name="connsiteY9" fmla="*/ 91 h 3122204"/>
              <a:gd name="connsiteX0" fmla="*/ 2377564 w 4376138"/>
              <a:gd name="connsiteY0" fmla="*/ 91 h 3122204"/>
              <a:gd name="connsiteX1" fmla="*/ 494076 w 4376138"/>
              <a:gd name="connsiteY1" fmla="*/ 288566 h 3122204"/>
              <a:gd name="connsiteX2" fmla="*/ 203293 w 4376138"/>
              <a:gd name="connsiteY2" fmla="*/ 1167555 h 3122204"/>
              <a:gd name="connsiteX3" fmla="*/ 24914 w 4376138"/>
              <a:gd name="connsiteY3" fmla="*/ 2252324 h 3122204"/>
              <a:gd name="connsiteX4" fmla="*/ 852667 w 4376138"/>
              <a:gd name="connsiteY4" fmla="*/ 3070181 h 3122204"/>
              <a:gd name="connsiteX5" fmla="*/ 2370226 w 4376138"/>
              <a:gd name="connsiteY5" fmla="*/ 2680493 h 3122204"/>
              <a:gd name="connsiteX6" fmla="*/ 3999460 w 4376138"/>
              <a:gd name="connsiteY6" fmla="*/ 2575809 h 3122204"/>
              <a:gd name="connsiteX7" fmla="*/ 4364493 w 4376138"/>
              <a:gd name="connsiteY7" fmla="*/ 1228489 h 3122204"/>
              <a:gd name="connsiteX8" fmla="*/ 3729859 w 4376138"/>
              <a:gd name="connsiteY8" fmla="*/ 295382 h 3122204"/>
              <a:gd name="connsiteX9" fmla="*/ 2377564 w 4376138"/>
              <a:gd name="connsiteY9" fmla="*/ 91 h 3122204"/>
              <a:gd name="connsiteX0" fmla="*/ 2377564 w 4376138"/>
              <a:gd name="connsiteY0" fmla="*/ 91 h 3113881"/>
              <a:gd name="connsiteX1" fmla="*/ 494076 w 4376138"/>
              <a:gd name="connsiteY1" fmla="*/ 288566 h 3113881"/>
              <a:gd name="connsiteX2" fmla="*/ 203293 w 4376138"/>
              <a:gd name="connsiteY2" fmla="*/ 1167555 h 3113881"/>
              <a:gd name="connsiteX3" fmla="*/ 24914 w 4376138"/>
              <a:gd name="connsiteY3" fmla="*/ 2252324 h 3113881"/>
              <a:gd name="connsiteX4" fmla="*/ 852667 w 4376138"/>
              <a:gd name="connsiteY4" fmla="*/ 3070181 h 3113881"/>
              <a:gd name="connsiteX5" fmla="*/ 2370226 w 4376138"/>
              <a:gd name="connsiteY5" fmla="*/ 2680493 h 3113881"/>
              <a:gd name="connsiteX6" fmla="*/ 3999460 w 4376138"/>
              <a:gd name="connsiteY6" fmla="*/ 2575809 h 3113881"/>
              <a:gd name="connsiteX7" fmla="*/ 4364493 w 4376138"/>
              <a:gd name="connsiteY7" fmla="*/ 1228489 h 3113881"/>
              <a:gd name="connsiteX8" fmla="*/ 3729859 w 4376138"/>
              <a:gd name="connsiteY8" fmla="*/ 295382 h 3113881"/>
              <a:gd name="connsiteX9" fmla="*/ 2377564 w 4376138"/>
              <a:gd name="connsiteY9" fmla="*/ 91 h 3113881"/>
              <a:gd name="connsiteX0" fmla="*/ 2375264 w 4373838"/>
              <a:gd name="connsiteY0" fmla="*/ 91 h 3113883"/>
              <a:gd name="connsiteX1" fmla="*/ 491776 w 4373838"/>
              <a:gd name="connsiteY1" fmla="*/ 288566 h 3113883"/>
              <a:gd name="connsiteX2" fmla="*/ 200993 w 4373838"/>
              <a:gd name="connsiteY2" fmla="*/ 1167555 h 3113883"/>
              <a:gd name="connsiteX3" fmla="*/ 22614 w 4373838"/>
              <a:gd name="connsiteY3" fmla="*/ 2252324 h 3113883"/>
              <a:gd name="connsiteX4" fmla="*/ 850367 w 4373838"/>
              <a:gd name="connsiteY4" fmla="*/ 3070181 h 3113883"/>
              <a:gd name="connsiteX5" fmla="*/ 2367926 w 4373838"/>
              <a:gd name="connsiteY5" fmla="*/ 2680493 h 3113883"/>
              <a:gd name="connsiteX6" fmla="*/ 3997160 w 4373838"/>
              <a:gd name="connsiteY6" fmla="*/ 2575809 h 3113883"/>
              <a:gd name="connsiteX7" fmla="*/ 4362193 w 4373838"/>
              <a:gd name="connsiteY7" fmla="*/ 1228489 h 3113883"/>
              <a:gd name="connsiteX8" fmla="*/ 3727559 w 4373838"/>
              <a:gd name="connsiteY8" fmla="*/ 295382 h 3113883"/>
              <a:gd name="connsiteX9" fmla="*/ 2375264 w 4373838"/>
              <a:gd name="connsiteY9" fmla="*/ 91 h 3113883"/>
              <a:gd name="connsiteX0" fmla="*/ 2375264 w 4373838"/>
              <a:gd name="connsiteY0" fmla="*/ 91 h 3112383"/>
              <a:gd name="connsiteX1" fmla="*/ 491776 w 4373838"/>
              <a:gd name="connsiteY1" fmla="*/ 288566 h 3112383"/>
              <a:gd name="connsiteX2" fmla="*/ 200993 w 4373838"/>
              <a:gd name="connsiteY2" fmla="*/ 1167555 h 3112383"/>
              <a:gd name="connsiteX3" fmla="*/ 22614 w 4373838"/>
              <a:gd name="connsiteY3" fmla="*/ 2252324 h 3112383"/>
              <a:gd name="connsiteX4" fmla="*/ 850367 w 4373838"/>
              <a:gd name="connsiteY4" fmla="*/ 3070181 h 3112383"/>
              <a:gd name="connsiteX5" fmla="*/ 2367926 w 4373838"/>
              <a:gd name="connsiteY5" fmla="*/ 2680493 h 3112383"/>
              <a:gd name="connsiteX6" fmla="*/ 3997160 w 4373838"/>
              <a:gd name="connsiteY6" fmla="*/ 2720905 h 3112383"/>
              <a:gd name="connsiteX7" fmla="*/ 4362193 w 4373838"/>
              <a:gd name="connsiteY7" fmla="*/ 1228489 h 3112383"/>
              <a:gd name="connsiteX8" fmla="*/ 3727559 w 4373838"/>
              <a:gd name="connsiteY8" fmla="*/ 295382 h 3112383"/>
              <a:gd name="connsiteX9" fmla="*/ 2375264 w 4373838"/>
              <a:gd name="connsiteY9" fmla="*/ 91 h 3112383"/>
              <a:gd name="connsiteX0" fmla="*/ 2375264 w 4373838"/>
              <a:gd name="connsiteY0" fmla="*/ 91 h 3072542"/>
              <a:gd name="connsiteX1" fmla="*/ 491776 w 4373838"/>
              <a:gd name="connsiteY1" fmla="*/ 288566 h 3072542"/>
              <a:gd name="connsiteX2" fmla="*/ 200993 w 4373838"/>
              <a:gd name="connsiteY2" fmla="*/ 1167555 h 3072542"/>
              <a:gd name="connsiteX3" fmla="*/ 22614 w 4373838"/>
              <a:gd name="connsiteY3" fmla="*/ 2252324 h 3072542"/>
              <a:gd name="connsiteX4" fmla="*/ 850367 w 4373838"/>
              <a:gd name="connsiteY4" fmla="*/ 3070181 h 3072542"/>
              <a:gd name="connsiteX5" fmla="*/ 2367926 w 4373838"/>
              <a:gd name="connsiteY5" fmla="*/ 2680493 h 3072542"/>
              <a:gd name="connsiteX6" fmla="*/ 3997160 w 4373838"/>
              <a:gd name="connsiteY6" fmla="*/ 2720905 h 3072542"/>
              <a:gd name="connsiteX7" fmla="*/ 4362193 w 4373838"/>
              <a:gd name="connsiteY7" fmla="*/ 1228489 h 3072542"/>
              <a:gd name="connsiteX8" fmla="*/ 3727559 w 4373838"/>
              <a:gd name="connsiteY8" fmla="*/ 295382 h 3072542"/>
              <a:gd name="connsiteX9" fmla="*/ 2375264 w 4373838"/>
              <a:gd name="connsiteY9" fmla="*/ 91 h 3072542"/>
              <a:gd name="connsiteX0" fmla="*/ 2387453 w 4386027"/>
              <a:gd name="connsiteY0" fmla="*/ 91 h 2880741"/>
              <a:gd name="connsiteX1" fmla="*/ 503965 w 4386027"/>
              <a:gd name="connsiteY1" fmla="*/ 288566 h 2880741"/>
              <a:gd name="connsiteX2" fmla="*/ 213182 w 4386027"/>
              <a:gd name="connsiteY2" fmla="*/ 1167555 h 2880741"/>
              <a:gd name="connsiteX3" fmla="*/ 34803 w 4386027"/>
              <a:gd name="connsiteY3" fmla="*/ 2252324 h 2880741"/>
              <a:gd name="connsiteX4" fmla="*/ 905412 w 4386027"/>
              <a:gd name="connsiteY4" fmla="*/ 2876720 h 2880741"/>
              <a:gd name="connsiteX5" fmla="*/ 2380115 w 4386027"/>
              <a:gd name="connsiteY5" fmla="*/ 2680493 h 2880741"/>
              <a:gd name="connsiteX6" fmla="*/ 4009349 w 4386027"/>
              <a:gd name="connsiteY6" fmla="*/ 2720905 h 2880741"/>
              <a:gd name="connsiteX7" fmla="*/ 4374382 w 4386027"/>
              <a:gd name="connsiteY7" fmla="*/ 1228489 h 2880741"/>
              <a:gd name="connsiteX8" fmla="*/ 3739748 w 4386027"/>
              <a:gd name="connsiteY8" fmla="*/ 295382 h 2880741"/>
              <a:gd name="connsiteX9" fmla="*/ 2387453 w 4386027"/>
              <a:gd name="connsiteY9" fmla="*/ 91 h 2880741"/>
              <a:gd name="connsiteX0" fmla="*/ 2355572 w 4354146"/>
              <a:gd name="connsiteY0" fmla="*/ 91 h 2885925"/>
              <a:gd name="connsiteX1" fmla="*/ 472084 w 4354146"/>
              <a:gd name="connsiteY1" fmla="*/ 288566 h 2885925"/>
              <a:gd name="connsiteX2" fmla="*/ 181301 w 4354146"/>
              <a:gd name="connsiteY2" fmla="*/ 1167555 h 2885925"/>
              <a:gd name="connsiteX3" fmla="*/ 39656 w 4354146"/>
              <a:gd name="connsiteY3" fmla="*/ 2336963 h 2885925"/>
              <a:gd name="connsiteX4" fmla="*/ 873531 w 4354146"/>
              <a:gd name="connsiteY4" fmla="*/ 2876720 h 2885925"/>
              <a:gd name="connsiteX5" fmla="*/ 2348234 w 4354146"/>
              <a:gd name="connsiteY5" fmla="*/ 2680493 h 2885925"/>
              <a:gd name="connsiteX6" fmla="*/ 3977468 w 4354146"/>
              <a:gd name="connsiteY6" fmla="*/ 2720905 h 2885925"/>
              <a:gd name="connsiteX7" fmla="*/ 4342501 w 4354146"/>
              <a:gd name="connsiteY7" fmla="*/ 1228489 h 2885925"/>
              <a:gd name="connsiteX8" fmla="*/ 3707867 w 4354146"/>
              <a:gd name="connsiteY8" fmla="*/ 295382 h 2885925"/>
              <a:gd name="connsiteX9" fmla="*/ 2355572 w 4354146"/>
              <a:gd name="connsiteY9" fmla="*/ 91 h 2885925"/>
              <a:gd name="connsiteX0" fmla="*/ 2355572 w 4354146"/>
              <a:gd name="connsiteY0" fmla="*/ 91 h 2885925"/>
              <a:gd name="connsiteX1" fmla="*/ 472084 w 4354146"/>
              <a:gd name="connsiteY1" fmla="*/ 288566 h 2885925"/>
              <a:gd name="connsiteX2" fmla="*/ 181301 w 4354146"/>
              <a:gd name="connsiteY2" fmla="*/ 1167555 h 2885925"/>
              <a:gd name="connsiteX3" fmla="*/ 39656 w 4354146"/>
              <a:gd name="connsiteY3" fmla="*/ 2336963 h 2885925"/>
              <a:gd name="connsiteX4" fmla="*/ 873531 w 4354146"/>
              <a:gd name="connsiteY4" fmla="*/ 2876720 h 2885925"/>
              <a:gd name="connsiteX5" fmla="*/ 2348234 w 4354146"/>
              <a:gd name="connsiteY5" fmla="*/ 2680493 h 2885925"/>
              <a:gd name="connsiteX6" fmla="*/ 3977468 w 4354146"/>
              <a:gd name="connsiteY6" fmla="*/ 2720905 h 2885925"/>
              <a:gd name="connsiteX7" fmla="*/ 4342501 w 4354146"/>
              <a:gd name="connsiteY7" fmla="*/ 1228489 h 2885925"/>
              <a:gd name="connsiteX8" fmla="*/ 3707867 w 4354146"/>
              <a:gd name="connsiteY8" fmla="*/ 295382 h 2885925"/>
              <a:gd name="connsiteX9" fmla="*/ 2355572 w 4354146"/>
              <a:gd name="connsiteY9" fmla="*/ 91 h 2885925"/>
              <a:gd name="connsiteX0" fmla="*/ 2202844 w 4201418"/>
              <a:gd name="connsiteY0" fmla="*/ 91 h 2885425"/>
              <a:gd name="connsiteX1" fmla="*/ 319356 w 4201418"/>
              <a:gd name="connsiteY1" fmla="*/ 288566 h 2885425"/>
              <a:gd name="connsiteX2" fmla="*/ 28573 w 4201418"/>
              <a:gd name="connsiteY2" fmla="*/ 1167555 h 2885425"/>
              <a:gd name="connsiteX3" fmla="*/ 205286 w 4201418"/>
              <a:gd name="connsiteY3" fmla="*/ 2348428 h 2885425"/>
              <a:gd name="connsiteX4" fmla="*/ 720803 w 4201418"/>
              <a:gd name="connsiteY4" fmla="*/ 2876720 h 2885425"/>
              <a:gd name="connsiteX5" fmla="*/ 2195506 w 4201418"/>
              <a:gd name="connsiteY5" fmla="*/ 2680493 h 2885425"/>
              <a:gd name="connsiteX6" fmla="*/ 3824740 w 4201418"/>
              <a:gd name="connsiteY6" fmla="*/ 2720905 h 2885425"/>
              <a:gd name="connsiteX7" fmla="*/ 4189773 w 4201418"/>
              <a:gd name="connsiteY7" fmla="*/ 1228489 h 2885425"/>
              <a:gd name="connsiteX8" fmla="*/ 3555139 w 4201418"/>
              <a:gd name="connsiteY8" fmla="*/ 295382 h 2885425"/>
              <a:gd name="connsiteX9" fmla="*/ 2202844 w 4201418"/>
              <a:gd name="connsiteY9" fmla="*/ 91 h 2885425"/>
              <a:gd name="connsiteX0" fmla="*/ 2174271 w 4172845"/>
              <a:gd name="connsiteY0" fmla="*/ 91 h 2956688"/>
              <a:gd name="connsiteX1" fmla="*/ 290783 w 4172845"/>
              <a:gd name="connsiteY1" fmla="*/ 288566 h 2956688"/>
              <a:gd name="connsiteX2" fmla="*/ 0 w 4172845"/>
              <a:gd name="connsiteY2" fmla="*/ 1167555 h 2956688"/>
              <a:gd name="connsiteX3" fmla="*/ 692230 w 4172845"/>
              <a:gd name="connsiteY3" fmla="*/ 2876720 h 2956688"/>
              <a:gd name="connsiteX4" fmla="*/ 2166933 w 4172845"/>
              <a:gd name="connsiteY4" fmla="*/ 2680493 h 2956688"/>
              <a:gd name="connsiteX5" fmla="*/ 3796167 w 4172845"/>
              <a:gd name="connsiteY5" fmla="*/ 2720905 h 2956688"/>
              <a:gd name="connsiteX6" fmla="*/ 4161200 w 4172845"/>
              <a:gd name="connsiteY6" fmla="*/ 1228489 h 2956688"/>
              <a:gd name="connsiteX7" fmla="*/ 3526566 w 4172845"/>
              <a:gd name="connsiteY7" fmla="*/ 295382 h 2956688"/>
              <a:gd name="connsiteX8" fmla="*/ 2174271 w 4172845"/>
              <a:gd name="connsiteY8" fmla="*/ 91 h 2956688"/>
              <a:gd name="connsiteX0" fmla="*/ 2174271 w 4172845"/>
              <a:gd name="connsiteY0" fmla="*/ 91 h 2821633"/>
              <a:gd name="connsiteX1" fmla="*/ 290783 w 4172845"/>
              <a:gd name="connsiteY1" fmla="*/ 288566 h 2821633"/>
              <a:gd name="connsiteX2" fmla="*/ 0 w 4172845"/>
              <a:gd name="connsiteY2" fmla="*/ 1167555 h 2821633"/>
              <a:gd name="connsiteX3" fmla="*/ 300405 w 4172845"/>
              <a:gd name="connsiteY3" fmla="*/ 2635942 h 2821633"/>
              <a:gd name="connsiteX4" fmla="*/ 2166933 w 4172845"/>
              <a:gd name="connsiteY4" fmla="*/ 2680493 h 2821633"/>
              <a:gd name="connsiteX5" fmla="*/ 3796167 w 4172845"/>
              <a:gd name="connsiteY5" fmla="*/ 2720905 h 2821633"/>
              <a:gd name="connsiteX6" fmla="*/ 4161200 w 4172845"/>
              <a:gd name="connsiteY6" fmla="*/ 1228489 h 2821633"/>
              <a:gd name="connsiteX7" fmla="*/ 3526566 w 4172845"/>
              <a:gd name="connsiteY7" fmla="*/ 295382 h 2821633"/>
              <a:gd name="connsiteX8" fmla="*/ 2174271 w 4172845"/>
              <a:gd name="connsiteY8" fmla="*/ 91 h 2821633"/>
              <a:gd name="connsiteX0" fmla="*/ 2196053 w 4194627"/>
              <a:gd name="connsiteY0" fmla="*/ 91 h 2821631"/>
              <a:gd name="connsiteX1" fmla="*/ 312565 w 4194627"/>
              <a:gd name="connsiteY1" fmla="*/ 288566 h 2821631"/>
              <a:gd name="connsiteX2" fmla="*/ 21782 w 4194627"/>
              <a:gd name="connsiteY2" fmla="*/ 1167555 h 2821631"/>
              <a:gd name="connsiteX3" fmla="*/ 322187 w 4194627"/>
              <a:gd name="connsiteY3" fmla="*/ 2635942 h 2821631"/>
              <a:gd name="connsiteX4" fmla="*/ 2188715 w 4194627"/>
              <a:gd name="connsiteY4" fmla="*/ 2680493 h 2821631"/>
              <a:gd name="connsiteX5" fmla="*/ 3817949 w 4194627"/>
              <a:gd name="connsiteY5" fmla="*/ 2720905 h 2821631"/>
              <a:gd name="connsiteX6" fmla="*/ 4182982 w 4194627"/>
              <a:gd name="connsiteY6" fmla="*/ 1228489 h 2821631"/>
              <a:gd name="connsiteX7" fmla="*/ 3548348 w 4194627"/>
              <a:gd name="connsiteY7" fmla="*/ 295382 h 2821631"/>
              <a:gd name="connsiteX8" fmla="*/ 2196053 w 4194627"/>
              <a:gd name="connsiteY8" fmla="*/ 91 h 2821631"/>
              <a:gd name="connsiteX0" fmla="*/ 2167130 w 4165704"/>
              <a:gd name="connsiteY0" fmla="*/ 34 h 2821575"/>
              <a:gd name="connsiteX1" fmla="*/ 283642 w 4165704"/>
              <a:gd name="connsiteY1" fmla="*/ 288509 h 2821575"/>
              <a:gd name="connsiteX2" fmla="*/ 47960 w 4165704"/>
              <a:gd name="connsiteY2" fmla="*/ 1580262 h 2821575"/>
              <a:gd name="connsiteX3" fmla="*/ 293264 w 4165704"/>
              <a:gd name="connsiteY3" fmla="*/ 2635885 h 2821575"/>
              <a:gd name="connsiteX4" fmla="*/ 2159792 w 4165704"/>
              <a:gd name="connsiteY4" fmla="*/ 2680436 h 2821575"/>
              <a:gd name="connsiteX5" fmla="*/ 3789026 w 4165704"/>
              <a:gd name="connsiteY5" fmla="*/ 2720848 h 2821575"/>
              <a:gd name="connsiteX6" fmla="*/ 4154059 w 4165704"/>
              <a:gd name="connsiteY6" fmla="*/ 1228432 h 2821575"/>
              <a:gd name="connsiteX7" fmla="*/ 3519425 w 4165704"/>
              <a:gd name="connsiteY7" fmla="*/ 295325 h 2821575"/>
              <a:gd name="connsiteX8" fmla="*/ 2167130 w 4165704"/>
              <a:gd name="connsiteY8" fmla="*/ 34 h 2821575"/>
              <a:gd name="connsiteX0" fmla="*/ 2151040 w 4149614"/>
              <a:gd name="connsiteY0" fmla="*/ 34 h 2821575"/>
              <a:gd name="connsiteX1" fmla="*/ 267552 w 4149614"/>
              <a:gd name="connsiteY1" fmla="*/ 288509 h 2821575"/>
              <a:gd name="connsiteX2" fmla="*/ 31870 w 4149614"/>
              <a:gd name="connsiteY2" fmla="*/ 1580262 h 2821575"/>
              <a:gd name="connsiteX3" fmla="*/ 277174 w 4149614"/>
              <a:gd name="connsiteY3" fmla="*/ 2635885 h 2821575"/>
              <a:gd name="connsiteX4" fmla="*/ 2143702 w 4149614"/>
              <a:gd name="connsiteY4" fmla="*/ 2680436 h 2821575"/>
              <a:gd name="connsiteX5" fmla="*/ 3772936 w 4149614"/>
              <a:gd name="connsiteY5" fmla="*/ 2720848 h 2821575"/>
              <a:gd name="connsiteX6" fmla="*/ 4137969 w 4149614"/>
              <a:gd name="connsiteY6" fmla="*/ 1228432 h 2821575"/>
              <a:gd name="connsiteX7" fmla="*/ 3503335 w 4149614"/>
              <a:gd name="connsiteY7" fmla="*/ 295325 h 2821575"/>
              <a:gd name="connsiteX8" fmla="*/ 2151040 w 4149614"/>
              <a:gd name="connsiteY8" fmla="*/ 34 h 2821575"/>
              <a:gd name="connsiteX0" fmla="*/ 2178546 w 4177120"/>
              <a:gd name="connsiteY0" fmla="*/ 29 h 2821570"/>
              <a:gd name="connsiteX1" fmla="*/ 295058 w 4177120"/>
              <a:gd name="connsiteY1" fmla="*/ 288504 h 2821570"/>
              <a:gd name="connsiteX2" fmla="*/ 22643 w 4177120"/>
              <a:gd name="connsiteY2" fmla="*/ 1557325 h 2821570"/>
              <a:gd name="connsiteX3" fmla="*/ 304680 w 4177120"/>
              <a:gd name="connsiteY3" fmla="*/ 2635880 h 2821570"/>
              <a:gd name="connsiteX4" fmla="*/ 2171208 w 4177120"/>
              <a:gd name="connsiteY4" fmla="*/ 2680431 h 2821570"/>
              <a:gd name="connsiteX5" fmla="*/ 3800442 w 4177120"/>
              <a:gd name="connsiteY5" fmla="*/ 2720843 h 2821570"/>
              <a:gd name="connsiteX6" fmla="*/ 4165475 w 4177120"/>
              <a:gd name="connsiteY6" fmla="*/ 1228427 h 2821570"/>
              <a:gd name="connsiteX7" fmla="*/ 3530841 w 4177120"/>
              <a:gd name="connsiteY7" fmla="*/ 295320 h 2821570"/>
              <a:gd name="connsiteX8" fmla="*/ 2178546 w 4177120"/>
              <a:gd name="connsiteY8" fmla="*/ 29 h 2821570"/>
              <a:gd name="connsiteX0" fmla="*/ 2168259 w 4166833"/>
              <a:gd name="connsiteY0" fmla="*/ 29 h 2821570"/>
              <a:gd name="connsiteX1" fmla="*/ 284771 w 4166833"/>
              <a:gd name="connsiteY1" fmla="*/ 288504 h 2821570"/>
              <a:gd name="connsiteX2" fmla="*/ 12356 w 4166833"/>
              <a:gd name="connsiteY2" fmla="*/ 1557325 h 2821570"/>
              <a:gd name="connsiteX3" fmla="*/ 294393 w 4166833"/>
              <a:gd name="connsiteY3" fmla="*/ 2635880 h 2821570"/>
              <a:gd name="connsiteX4" fmla="*/ 2160921 w 4166833"/>
              <a:gd name="connsiteY4" fmla="*/ 2680431 h 2821570"/>
              <a:gd name="connsiteX5" fmla="*/ 3790155 w 4166833"/>
              <a:gd name="connsiteY5" fmla="*/ 2720843 h 2821570"/>
              <a:gd name="connsiteX6" fmla="*/ 4155188 w 4166833"/>
              <a:gd name="connsiteY6" fmla="*/ 1228427 h 2821570"/>
              <a:gd name="connsiteX7" fmla="*/ 3520554 w 4166833"/>
              <a:gd name="connsiteY7" fmla="*/ 295320 h 2821570"/>
              <a:gd name="connsiteX8" fmla="*/ 2168259 w 4166833"/>
              <a:gd name="connsiteY8" fmla="*/ 29 h 2821570"/>
              <a:gd name="connsiteX0" fmla="*/ 2170963 w 4169537"/>
              <a:gd name="connsiteY0" fmla="*/ 29 h 2821570"/>
              <a:gd name="connsiteX1" fmla="*/ 287475 w 4169537"/>
              <a:gd name="connsiteY1" fmla="*/ 288504 h 2821570"/>
              <a:gd name="connsiteX2" fmla="*/ 15060 w 4169537"/>
              <a:gd name="connsiteY2" fmla="*/ 1557325 h 2821570"/>
              <a:gd name="connsiteX3" fmla="*/ 297097 w 4169537"/>
              <a:gd name="connsiteY3" fmla="*/ 2635880 h 2821570"/>
              <a:gd name="connsiteX4" fmla="*/ 2163625 w 4169537"/>
              <a:gd name="connsiteY4" fmla="*/ 2680431 h 2821570"/>
              <a:gd name="connsiteX5" fmla="*/ 3792859 w 4169537"/>
              <a:gd name="connsiteY5" fmla="*/ 2720843 h 2821570"/>
              <a:gd name="connsiteX6" fmla="*/ 4157892 w 4169537"/>
              <a:gd name="connsiteY6" fmla="*/ 1228427 h 2821570"/>
              <a:gd name="connsiteX7" fmla="*/ 3523258 w 4169537"/>
              <a:gd name="connsiteY7" fmla="*/ 295320 h 2821570"/>
              <a:gd name="connsiteX8" fmla="*/ 2170963 w 4169537"/>
              <a:gd name="connsiteY8" fmla="*/ 29 h 2821570"/>
              <a:gd name="connsiteX0" fmla="*/ 2177189 w 4175763"/>
              <a:gd name="connsiteY0" fmla="*/ 1716 h 2823257"/>
              <a:gd name="connsiteX1" fmla="*/ 263090 w 4175763"/>
              <a:gd name="connsiteY1" fmla="*/ 255794 h 2823257"/>
              <a:gd name="connsiteX2" fmla="*/ 21286 w 4175763"/>
              <a:gd name="connsiteY2" fmla="*/ 1559012 h 2823257"/>
              <a:gd name="connsiteX3" fmla="*/ 303323 w 4175763"/>
              <a:gd name="connsiteY3" fmla="*/ 2637567 h 2823257"/>
              <a:gd name="connsiteX4" fmla="*/ 2169851 w 4175763"/>
              <a:gd name="connsiteY4" fmla="*/ 2682118 h 2823257"/>
              <a:gd name="connsiteX5" fmla="*/ 3799085 w 4175763"/>
              <a:gd name="connsiteY5" fmla="*/ 2722530 h 2823257"/>
              <a:gd name="connsiteX6" fmla="*/ 4164118 w 4175763"/>
              <a:gd name="connsiteY6" fmla="*/ 1230114 h 2823257"/>
              <a:gd name="connsiteX7" fmla="*/ 3529484 w 4175763"/>
              <a:gd name="connsiteY7" fmla="*/ 297007 h 2823257"/>
              <a:gd name="connsiteX8" fmla="*/ 2177189 w 4175763"/>
              <a:gd name="connsiteY8" fmla="*/ 1716 h 2823257"/>
              <a:gd name="connsiteX0" fmla="*/ 2177189 w 4078037"/>
              <a:gd name="connsiteY0" fmla="*/ 1716 h 2833408"/>
              <a:gd name="connsiteX1" fmla="*/ 263090 w 4078037"/>
              <a:gd name="connsiteY1" fmla="*/ 255794 h 2833408"/>
              <a:gd name="connsiteX2" fmla="*/ 21286 w 4078037"/>
              <a:gd name="connsiteY2" fmla="*/ 1559012 h 2833408"/>
              <a:gd name="connsiteX3" fmla="*/ 303323 w 4078037"/>
              <a:gd name="connsiteY3" fmla="*/ 2637567 h 2833408"/>
              <a:gd name="connsiteX4" fmla="*/ 2169851 w 4078037"/>
              <a:gd name="connsiteY4" fmla="*/ 2682118 h 2833408"/>
              <a:gd name="connsiteX5" fmla="*/ 3799085 w 4078037"/>
              <a:gd name="connsiteY5" fmla="*/ 2722530 h 2833408"/>
              <a:gd name="connsiteX6" fmla="*/ 4053917 w 4078037"/>
              <a:gd name="connsiteY6" fmla="*/ 1092526 h 2833408"/>
              <a:gd name="connsiteX7" fmla="*/ 3529484 w 4078037"/>
              <a:gd name="connsiteY7" fmla="*/ 297007 h 2833408"/>
              <a:gd name="connsiteX8" fmla="*/ 2177189 w 4078037"/>
              <a:gd name="connsiteY8" fmla="*/ 1716 h 2833408"/>
              <a:gd name="connsiteX0" fmla="*/ 2177189 w 4078037"/>
              <a:gd name="connsiteY0" fmla="*/ 1716 h 2833408"/>
              <a:gd name="connsiteX1" fmla="*/ 263090 w 4078037"/>
              <a:gd name="connsiteY1" fmla="*/ 255794 h 2833408"/>
              <a:gd name="connsiteX2" fmla="*/ 21286 w 4078037"/>
              <a:gd name="connsiteY2" fmla="*/ 1559012 h 2833408"/>
              <a:gd name="connsiteX3" fmla="*/ 303323 w 4078037"/>
              <a:gd name="connsiteY3" fmla="*/ 2637567 h 2833408"/>
              <a:gd name="connsiteX4" fmla="*/ 2169851 w 4078037"/>
              <a:gd name="connsiteY4" fmla="*/ 2682118 h 2833408"/>
              <a:gd name="connsiteX5" fmla="*/ 3799085 w 4078037"/>
              <a:gd name="connsiteY5" fmla="*/ 2722530 h 2833408"/>
              <a:gd name="connsiteX6" fmla="*/ 4053917 w 4078037"/>
              <a:gd name="connsiteY6" fmla="*/ 1092526 h 2833408"/>
              <a:gd name="connsiteX7" fmla="*/ 3529484 w 4078037"/>
              <a:gd name="connsiteY7" fmla="*/ 297007 h 2833408"/>
              <a:gd name="connsiteX8" fmla="*/ 2177189 w 4078037"/>
              <a:gd name="connsiteY8" fmla="*/ 1716 h 2833408"/>
              <a:gd name="connsiteX0" fmla="*/ 2177189 w 4078037"/>
              <a:gd name="connsiteY0" fmla="*/ 1259 h 2832951"/>
              <a:gd name="connsiteX1" fmla="*/ 263090 w 4078037"/>
              <a:gd name="connsiteY1" fmla="*/ 255337 h 2832951"/>
              <a:gd name="connsiteX2" fmla="*/ 21286 w 4078037"/>
              <a:gd name="connsiteY2" fmla="*/ 1558555 h 2832951"/>
              <a:gd name="connsiteX3" fmla="*/ 303323 w 4078037"/>
              <a:gd name="connsiteY3" fmla="*/ 2637110 h 2832951"/>
              <a:gd name="connsiteX4" fmla="*/ 2169851 w 4078037"/>
              <a:gd name="connsiteY4" fmla="*/ 2681661 h 2832951"/>
              <a:gd name="connsiteX5" fmla="*/ 3799085 w 4078037"/>
              <a:gd name="connsiteY5" fmla="*/ 2722073 h 2832951"/>
              <a:gd name="connsiteX6" fmla="*/ 4053917 w 4078037"/>
              <a:gd name="connsiteY6" fmla="*/ 1092069 h 2832951"/>
              <a:gd name="connsiteX7" fmla="*/ 3431528 w 4078037"/>
              <a:gd name="connsiteY7" fmla="*/ 204825 h 2832951"/>
              <a:gd name="connsiteX8" fmla="*/ 2177189 w 4078037"/>
              <a:gd name="connsiteY8" fmla="*/ 1259 h 2832951"/>
              <a:gd name="connsiteX0" fmla="*/ 2177189 w 4078037"/>
              <a:gd name="connsiteY0" fmla="*/ 559 h 2832251"/>
              <a:gd name="connsiteX1" fmla="*/ 263090 w 4078037"/>
              <a:gd name="connsiteY1" fmla="*/ 254637 h 2832251"/>
              <a:gd name="connsiteX2" fmla="*/ 21286 w 4078037"/>
              <a:gd name="connsiteY2" fmla="*/ 1557855 h 2832251"/>
              <a:gd name="connsiteX3" fmla="*/ 303323 w 4078037"/>
              <a:gd name="connsiteY3" fmla="*/ 2636410 h 2832251"/>
              <a:gd name="connsiteX4" fmla="*/ 2169851 w 4078037"/>
              <a:gd name="connsiteY4" fmla="*/ 2680961 h 2832251"/>
              <a:gd name="connsiteX5" fmla="*/ 3799085 w 4078037"/>
              <a:gd name="connsiteY5" fmla="*/ 2721373 h 2832251"/>
              <a:gd name="connsiteX6" fmla="*/ 4053917 w 4078037"/>
              <a:gd name="connsiteY6" fmla="*/ 1091369 h 2832251"/>
              <a:gd name="connsiteX7" fmla="*/ 3431528 w 4078037"/>
              <a:gd name="connsiteY7" fmla="*/ 204125 h 2832251"/>
              <a:gd name="connsiteX8" fmla="*/ 2177189 w 4078037"/>
              <a:gd name="connsiteY8" fmla="*/ 559 h 2832251"/>
              <a:gd name="connsiteX0" fmla="*/ 2177189 w 4080834"/>
              <a:gd name="connsiteY0" fmla="*/ 559 h 2737199"/>
              <a:gd name="connsiteX1" fmla="*/ 263090 w 4080834"/>
              <a:gd name="connsiteY1" fmla="*/ 254637 h 2737199"/>
              <a:gd name="connsiteX2" fmla="*/ 21286 w 4080834"/>
              <a:gd name="connsiteY2" fmla="*/ 1557855 h 2737199"/>
              <a:gd name="connsiteX3" fmla="*/ 303323 w 4080834"/>
              <a:gd name="connsiteY3" fmla="*/ 2636410 h 2737199"/>
              <a:gd name="connsiteX4" fmla="*/ 2169851 w 4080834"/>
              <a:gd name="connsiteY4" fmla="*/ 2680961 h 2737199"/>
              <a:gd name="connsiteX5" fmla="*/ 3811330 w 4080834"/>
              <a:gd name="connsiteY5" fmla="*/ 2549388 h 2737199"/>
              <a:gd name="connsiteX6" fmla="*/ 4053917 w 4080834"/>
              <a:gd name="connsiteY6" fmla="*/ 1091369 h 2737199"/>
              <a:gd name="connsiteX7" fmla="*/ 3431528 w 4080834"/>
              <a:gd name="connsiteY7" fmla="*/ 204125 h 2737199"/>
              <a:gd name="connsiteX8" fmla="*/ 2177189 w 4080834"/>
              <a:gd name="connsiteY8" fmla="*/ 559 h 2737199"/>
              <a:gd name="connsiteX0" fmla="*/ 2177189 w 4067477"/>
              <a:gd name="connsiteY0" fmla="*/ 559 h 2740114"/>
              <a:gd name="connsiteX1" fmla="*/ 263090 w 4067477"/>
              <a:gd name="connsiteY1" fmla="*/ 254637 h 2740114"/>
              <a:gd name="connsiteX2" fmla="*/ 21286 w 4067477"/>
              <a:gd name="connsiteY2" fmla="*/ 1557855 h 2740114"/>
              <a:gd name="connsiteX3" fmla="*/ 303323 w 4067477"/>
              <a:gd name="connsiteY3" fmla="*/ 2636410 h 2740114"/>
              <a:gd name="connsiteX4" fmla="*/ 2169851 w 4067477"/>
              <a:gd name="connsiteY4" fmla="*/ 2680961 h 2740114"/>
              <a:gd name="connsiteX5" fmla="*/ 3728344 w 4067477"/>
              <a:gd name="connsiteY5" fmla="*/ 2492060 h 2740114"/>
              <a:gd name="connsiteX6" fmla="*/ 4053917 w 4067477"/>
              <a:gd name="connsiteY6" fmla="*/ 1091369 h 2740114"/>
              <a:gd name="connsiteX7" fmla="*/ 3431528 w 4067477"/>
              <a:gd name="connsiteY7" fmla="*/ 204125 h 2740114"/>
              <a:gd name="connsiteX8" fmla="*/ 2177189 w 4067477"/>
              <a:gd name="connsiteY8" fmla="*/ 559 h 2740114"/>
              <a:gd name="connsiteX0" fmla="*/ 2177189 w 4025038"/>
              <a:gd name="connsiteY0" fmla="*/ 804 h 2740359"/>
              <a:gd name="connsiteX1" fmla="*/ 263090 w 4025038"/>
              <a:gd name="connsiteY1" fmla="*/ 254882 h 2740359"/>
              <a:gd name="connsiteX2" fmla="*/ 21286 w 4025038"/>
              <a:gd name="connsiteY2" fmla="*/ 1558100 h 2740359"/>
              <a:gd name="connsiteX3" fmla="*/ 303323 w 4025038"/>
              <a:gd name="connsiteY3" fmla="*/ 2636655 h 2740359"/>
              <a:gd name="connsiteX4" fmla="*/ 2169851 w 4025038"/>
              <a:gd name="connsiteY4" fmla="*/ 2681206 h 2740359"/>
              <a:gd name="connsiteX5" fmla="*/ 3728344 w 4025038"/>
              <a:gd name="connsiteY5" fmla="*/ 2492305 h 2740359"/>
              <a:gd name="connsiteX6" fmla="*/ 4006497 w 4025038"/>
              <a:gd name="connsiteY6" fmla="*/ 931095 h 2740359"/>
              <a:gd name="connsiteX7" fmla="*/ 3431528 w 4025038"/>
              <a:gd name="connsiteY7" fmla="*/ 204370 h 2740359"/>
              <a:gd name="connsiteX8" fmla="*/ 2177189 w 4025038"/>
              <a:gd name="connsiteY8" fmla="*/ 804 h 2740359"/>
              <a:gd name="connsiteX0" fmla="*/ 2177189 w 4025038"/>
              <a:gd name="connsiteY0" fmla="*/ 804 h 2740359"/>
              <a:gd name="connsiteX1" fmla="*/ 263090 w 4025038"/>
              <a:gd name="connsiteY1" fmla="*/ 254882 h 2740359"/>
              <a:gd name="connsiteX2" fmla="*/ 21286 w 4025038"/>
              <a:gd name="connsiteY2" fmla="*/ 1558100 h 2740359"/>
              <a:gd name="connsiteX3" fmla="*/ 303323 w 4025038"/>
              <a:gd name="connsiteY3" fmla="*/ 2636655 h 2740359"/>
              <a:gd name="connsiteX4" fmla="*/ 2169851 w 4025038"/>
              <a:gd name="connsiteY4" fmla="*/ 2681206 h 2740359"/>
              <a:gd name="connsiteX5" fmla="*/ 3728344 w 4025038"/>
              <a:gd name="connsiteY5" fmla="*/ 2492305 h 2740359"/>
              <a:gd name="connsiteX6" fmla="*/ 4006497 w 4025038"/>
              <a:gd name="connsiteY6" fmla="*/ 931095 h 2740359"/>
              <a:gd name="connsiteX7" fmla="*/ 3431528 w 4025038"/>
              <a:gd name="connsiteY7" fmla="*/ 204370 h 2740359"/>
              <a:gd name="connsiteX8" fmla="*/ 2177189 w 4025038"/>
              <a:gd name="connsiteY8" fmla="*/ 804 h 2740359"/>
              <a:gd name="connsiteX0" fmla="*/ 2177189 w 4032508"/>
              <a:gd name="connsiteY0" fmla="*/ 804 h 2740359"/>
              <a:gd name="connsiteX1" fmla="*/ 263090 w 4032508"/>
              <a:gd name="connsiteY1" fmla="*/ 254882 h 2740359"/>
              <a:gd name="connsiteX2" fmla="*/ 21286 w 4032508"/>
              <a:gd name="connsiteY2" fmla="*/ 1558100 h 2740359"/>
              <a:gd name="connsiteX3" fmla="*/ 303323 w 4032508"/>
              <a:gd name="connsiteY3" fmla="*/ 2636655 h 2740359"/>
              <a:gd name="connsiteX4" fmla="*/ 2169851 w 4032508"/>
              <a:gd name="connsiteY4" fmla="*/ 2681206 h 2740359"/>
              <a:gd name="connsiteX5" fmla="*/ 3728344 w 4032508"/>
              <a:gd name="connsiteY5" fmla="*/ 2492305 h 2740359"/>
              <a:gd name="connsiteX6" fmla="*/ 4006497 w 4032508"/>
              <a:gd name="connsiteY6" fmla="*/ 931095 h 2740359"/>
              <a:gd name="connsiteX7" fmla="*/ 3431528 w 4032508"/>
              <a:gd name="connsiteY7" fmla="*/ 204370 h 2740359"/>
              <a:gd name="connsiteX8" fmla="*/ 2177189 w 4032508"/>
              <a:gd name="connsiteY8" fmla="*/ 804 h 2740359"/>
              <a:gd name="connsiteX0" fmla="*/ 2177189 w 4037594"/>
              <a:gd name="connsiteY0" fmla="*/ 804 h 2740359"/>
              <a:gd name="connsiteX1" fmla="*/ 263090 w 4037594"/>
              <a:gd name="connsiteY1" fmla="*/ 254882 h 2740359"/>
              <a:gd name="connsiteX2" fmla="*/ 21286 w 4037594"/>
              <a:gd name="connsiteY2" fmla="*/ 1558100 h 2740359"/>
              <a:gd name="connsiteX3" fmla="*/ 303323 w 4037594"/>
              <a:gd name="connsiteY3" fmla="*/ 2636655 h 2740359"/>
              <a:gd name="connsiteX4" fmla="*/ 2169851 w 4037594"/>
              <a:gd name="connsiteY4" fmla="*/ 2681206 h 2740359"/>
              <a:gd name="connsiteX5" fmla="*/ 3728344 w 4037594"/>
              <a:gd name="connsiteY5" fmla="*/ 2492305 h 2740359"/>
              <a:gd name="connsiteX6" fmla="*/ 4006497 w 4037594"/>
              <a:gd name="connsiteY6" fmla="*/ 931095 h 2740359"/>
              <a:gd name="connsiteX7" fmla="*/ 3431528 w 4037594"/>
              <a:gd name="connsiteY7" fmla="*/ 204370 h 2740359"/>
              <a:gd name="connsiteX8" fmla="*/ 2177189 w 4037594"/>
              <a:gd name="connsiteY8" fmla="*/ 804 h 2740359"/>
              <a:gd name="connsiteX0" fmla="*/ 2177189 w 4023177"/>
              <a:gd name="connsiteY0" fmla="*/ 804 h 2743371"/>
              <a:gd name="connsiteX1" fmla="*/ 263090 w 4023177"/>
              <a:gd name="connsiteY1" fmla="*/ 254882 h 2743371"/>
              <a:gd name="connsiteX2" fmla="*/ 21286 w 4023177"/>
              <a:gd name="connsiteY2" fmla="*/ 1558100 h 2743371"/>
              <a:gd name="connsiteX3" fmla="*/ 303323 w 4023177"/>
              <a:gd name="connsiteY3" fmla="*/ 2636655 h 2743371"/>
              <a:gd name="connsiteX4" fmla="*/ 2169851 w 4023177"/>
              <a:gd name="connsiteY4" fmla="*/ 2681206 h 2743371"/>
              <a:gd name="connsiteX5" fmla="*/ 3710561 w 4023177"/>
              <a:gd name="connsiteY5" fmla="*/ 2434977 h 2743371"/>
              <a:gd name="connsiteX6" fmla="*/ 4006497 w 4023177"/>
              <a:gd name="connsiteY6" fmla="*/ 931095 h 2743371"/>
              <a:gd name="connsiteX7" fmla="*/ 3431528 w 4023177"/>
              <a:gd name="connsiteY7" fmla="*/ 204370 h 2743371"/>
              <a:gd name="connsiteX8" fmla="*/ 2177189 w 4023177"/>
              <a:gd name="connsiteY8" fmla="*/ 804 h 2743371"/>
              <a:gd name="connsiteX0" fmla="*/ 2177189 w 4025029"/>
              <a:gd name="connsiteY0" fmla="*/ 804 h 2715938"/>
              <a:gd name="connsiteX1" fmla="*/ 263090 w 4025029"/>
              <a:gd name="connsiteY1" fmla="*/ 254882 h 2715938"/>
              <a:gd name="connsiteX2" fmla="*/ 21286 w 4025029"/>
              <a:gd name="connsiteY2" fmla="*/ 1558100 h 2715938"/>
              <a:gd name="connsiteX3" fmla="*/ 303323 w 4025029"/>
              <a:gd name="connsiteY3" fmla="*/ 2636655 h 2715938"/>
              <a:gd name="connsiteX4" fmla="*/ 2080937 w 4025029"/>
              <a:gd name="connsiteY4" fmla="*/ 2612413 h 2715938"/>
              <a:gd name="connsiteX5" fmla="*/ 3710561 w 4025029"/>
              <a:gd name="connsiteY5" fmla="*/ 2434977 h 2715938"/>
              <a:gd name="connsiteX6" fmla="*/ 4006497 w 4025029"/>
              <a:gd name="connsiteY6" fmla="*/ 931095 h 2715938"/>
              <a:gd name="connsiteX7" fmla="*/ 3431528 w 4025029"/>
              <a:gd name="connsiteY7" fmla="*/ 204370 h 2715938"/>
              <a:gd name="connsiteX8" fmla="*/ 2177189 w 4025029"/>
              <a:gd name="connsiteY8" fmla="*/ 804 h 2715938"/>
              <a:gd name="connsiteX0" fmla="*/ 2215348 w 4063188"/>
              <a:gd name="connsiteY0" fmla="*/ 804 h 2715938"/>
              <a:gd name="connsiteX1" fmla="*/ 224684 w 4063188"/>
              <a:gd name="connsiteY1" fmla="*/ 254883 h 2715938"/>
              <a:gd name="connsiteX2" fmla="*/ 59445 w 4063188"/>
              <a:gd name="connsiteY2" fmla="*/ 1558100 h 2715938"/>
              <a:gd name="connsiteX3" fmla="*/ 341482 w 4063188"/>
              <a:gd name="connsiteY3" fmla="*/ 2636655 h 2715938"/>
              <a:gd name="connsiteX4" fmla="*/ 2119096 w 4063188"/>
              <a:gd name="connsiteY4" fmla="*/ 2612413 h 2715938"/>
              <a:gd name="connsiteX5" fmla="*/ 3748720 w 4063188"/>
              <a:gd name="connsiteY5" fmla="*/ 2434977 h 2715938"/>
              <a:gd name="connsiteX6" fmla="*/ 4044656 w 4063188"/>
              <a:gd name="connsiteY6" fmla="*/ 931095 h 2715938"/>
              <a:gd name="connsiteX7" fmla="*/ 3469687 w 4063188"/>
              <a:gd name="connsiteY7" fmla="*/ 204370 h 2715938"/>
              <a:gd name="connsiteX8" fmla="*/ 2215348 w 4063188"/>
              <a:gd name="connsiteY8" fmla="*/ 804 h 2715938"/>
              <a:gd name="connsiteX0" fmla="*/ 2166453 w 4014293"/>
              <a:gd name="connsiteY0" fmla="*/ 804 h 2715938"/>
              <a:gd name="connsiteX1" fmla="*/ 175789 w 4014293"/>
              <a:gd name="connsiteY1" fmla="*/ 254883 h 2715938"/>
              <a:gd name="connsiteX2" fmla="*/ 10550 w 4014293"/>
              <a:gd name="connsiteY2" fmla="*/ 1558100 h 2715938"/>
              <a:gd name="connsiteX3" fmla="*/ 292587 w 4014293"/>
              <a:gd name="connsiteY3" fmla="*/ 2636655 h 2715938"/>
              <a:gd name="connsiteX4" fmla="*/ 2070201 w 4014293"/>
              <a:gd name="connsiteY4" fmla="*/ 2612413 h 2715938"/>
              <a:gd name="connsiteX5" fmla="*/ 3699825 w 4014293"/>
              <a:gd name="connsiteY5" fmla="*/ 2434977 h 2715938"/>
              <a:gd name="connsiteX6" fmla="*/ 3995761 w 4014293"/>
              <a:gd name="connsiteY6" fmla="*/ 931095 h 2715938"/>
              <a:gd name="connsiteX7" fmla="*/ 3420792 w 4014293"/>
              <a:gd name="connsiteY7" fmla="*/ 204370 h 2715938"/>
              <a:gd name="connsiteX8" fmla="*/ 2166453 w 4014293"/>
              <a:gd name="connsiteY8" fmla="*/ 804 h 2715938"/>
              <a:gd name="connsiteX0" fmla="*/ 2211472 w 4062958"/>
              <a:gd name="connsiteY0" fmla="*/ 4339 h 2646475"/>
              <a:gd name="connsiteX1" fmla="*/ 224454 w 4062958"/>
              <a:gd name="connsiteY1" fmla="*/ 185420 h 2646475"/>
              <a:gd name="connsiteX2" fmla="*/ 59215 w 4062958"/>
              <a:gd name="connsiteY2" fmla="*/ 1488637 h 2646475"/>
              <a:gd name="connsiteX3" fmla="*/ 341252 w 4062958"/>
              <a:gd name="connsiteY3" fmla="*/ 2567192 h 2646475"/>
              <a:gd name="connsiteX4" fmla="*/ 2118866 w 4062958"/>
              <a:gd name="connsiteY4" fmla="*/ 2542950 h 2646475"/>
              <a:gd name="connsiteX5" fmla="*/ 3748490 w 4062958"/>
              <a:gd name="connsiteY5" fmla="*/ 2365514 h 2646475"/>
              <a:gd name="connsiteX6" fmla="*/ 4044426 w 4062958"/>
              <a:gd name="connsiteY6" fmla="*/ 861632 h 2646475"/>
              <a:gd name="connsiteX7" fmla="*/ 3469457 w 4062958"/>
              <a:gd name="connsiteY7" fmla="*/ 134907 h 2646475"/>
              <a:gd name="connsiteX8" fmla="*/ 2211472 w 4062958"/>
              <a:gd name="connsiteY8" fmla="*/ 4339 h 2646475"/>
              <a:gd name="connsiteX0" fmla="*/ 2211472 w 4062958"/>
              <a:gd name="connsiteY0" fmla="*/ 188997 h 2831133"/>
              <a:gd name="connsiteX1" fmla="*/ 224454 w 4062958"/>
              <a:gd name="connsiteY1" fmla="*/ 370078 h 2831133"/>
              <a:gd name="connsiteX2" fmla="*/ 59215 w 4062958"/>
              <a:gd name="connsiteY2" fmla="*/ 1673295 h 2831133"/>
              <a:gd name="connsiteX3" fmla="*/ 341252 w 4062958"/>
              <a:gd name="connsiteY3" fmla="*/ 2751850 h 2831133"/>
              <a:gd name="connsiteX4" fmla="*/ 2118866 w 4062958"/>
              <a:gd name="connsiteY4" fmla="*/ 2727608 h 2831133"/>
              <a:gd name="connsiteX5" fmla="*/ 3748490 w 4062958"/>
              <a:gd name="connsiteY5" fmla="*/ 2550172 h 2831133"/>
              <a:gd name="connsiteX6" fmla="*/ 4044426 w 4062958"/>
              <a:gd name="connsiteY6" fmla="*/ 1046290 h 2831133"/>
              <a:gd name="connsiteX7" fmla="*/ 3487687 w 4062958"/>
              <a:gd name="connsiteY7" fmla="*/ 45818 h 2831133"/>
              <a:gd name="connsiteX8" fmla="*/ 2211472 w 4062958"/>
              <a:gd name="connsiteY8" fmla="*/ 188997 h 2831133"/>
              <a:gd name="connsiteX0" fmla="*/ 2198317 w 4049803"/>
              <a:gd name="connsiteY0" fmla="*/ 188997 h 2831133"/>
              <a:gd name="connsiteX1" fmla="*/ 211299 w 4049803"/>
              <a:gd name="connsiteY1" fmla="*/ 370078 h 2831133"/>
              <a:gd name="connsiteX2" fmla="*/ 46060 w 4049803"/>
              <a:gd name="connsiteY2" fmla="*/ 1673295 h 2831133"/>
              <a:gd name="connsiteX3" fmla="*/ 328097 w 4049803"/>
              <a:gd name="connsiteY3" fmla="*/ 2751850 h 2831133"/>
              <a:gd name="connsiteX4" fmla="*/ 2105711 w 4049803"/>
              <a:gd name="connsiteY4" fmla="*/ 2727608 h 2831133"/>
              <a:gd name="connsiteX5" fmla="*/ 3735335 w 4049803"/>
              <a:gd name="connsiteY5" fmla="*/ 2550172 h 2831133"/>
              <a:gd name="connsiteX6" fmla="*/ 4031271 w 4049803"/>
              <a:gd name="connsiteY6" fmla="*/ 1046290 h 2831133"/>
              <a:gd name="connsiteX7" fmla="*/ 3474532 w 4049803"/>
              <a:gd name="connsiteY7" fmla="*/ 45818 h 2831133"/>
              <a:gd name="connsiteX8" fmla="*/ 2198317 w 4049803"/>
              <a:gd name="connsiteY8" fmla="*/ 188997 h 2831133"/>
              <a:gd name="connsiteX0" fmla="*/ 2163837 w 4015323"/>
              <a:gd name="connsiteY0" fmla="*/ 188997 h 2831133"/>
              <a:gd name="connsiteX1" fmla="*/ 176819 w 4015323"/>
              <a:gd name="connsiteY1" fmla="*/ 370078 h 2831133"/>
              <a:gd name="connsiteX2" fmla="*/ 11580 w 4015323"/>
              <a:gd name="connsiteY2" fmla="*/ 1673295 h 2831133"/>
              <a:gd name="connsiteX3" fmla="*/ 293617 w 4015323"/>
              <a:gd name="connsiteY3" fmla="*/ 2751850 h 2831133"/>
              <a:gd name="connsiteX4" fmla="*/ 2071231 w 4015323"/>
              <a:gd name="connsiteY4" fmla="*/ 2727608 h 2831133"/>
              <a:gd name="connsiteX5" fmla="*/ 3700855 w 4015323"/>
              <a:gd name="connsiteY5" fmla="*/ 2550172 h 2831133"/>
              <a:gd name="connsiteX6" fmla="*/ 3996791 w 4015323"/>
              <a:gd name="connsiteY6" fmla="*/ 1046290 h 2831133"/>
              <a:gd name="connsiteX7" fmla="*/ 3440052 w 4015323"/>
              <a:gd name="connsiteY7" fmla="*/ 45818 h 2831133"/>
              <a:gd name="connsiteX8" fmla="*/ 2163837 w 4015323"/>
              <a:gd name="connsiteY8" fmla="*/ 188997 h 2831133"/>
              <a:gd name="connsiteX0" fmla="*/ 2163837 w 3886145"/>
              <a:gd name="connsiteY0" fmla="*/ 220807 h 2862943"/>
              <a:gd name="connsiteX1" fmla="*/ 176819 w 3886145"/>
              <a:gd name="connsiteY1" fmla="*/ 401888 h 2862943"/>
              <a:gd name="connsiteX2" fmla="*/ 11580 w 3886145"/>
              <a:gd name="connsiteY2" fmla="*/ 1705105 h 2862943"/>
              <a:gd name="connsiteX3" fmla="*/ 293617 w 3886145"/>
              <a:gd name="connsiteY3" fmla="*/ 2783660 h 2862943"/>
              <a:gd name="connsiteX4" fmla="*/ 2071231 w 3886145"/>
              <a:gd name="connsiteY4" fmla="*/ 2759418 h 2862943"/>
              <a:gd name="connsiteX5" fmla="*/ 3700855 w 3886145"/>
              <a:gd name="connsiteY5" fmla="*/ 2581982 h 2862943"/>
              <a:gd name="connsiteX6" fmla="*/ 3818139 w 3886145"/>
              <a:gd name="connsiteY6" fmla="*/ 1534345 h 2862943"/>
              <a:gd name="connsiteX7" fmla="*/ 3440052 w 3886145"/>
              <a:gd name="connsiteY7" fmla="*/ 77628 h 2862943"/>
              <a:gd name="connsiteX8" fmla="*/ 2163837 w 3886145"/>
              <a:gd name="connsiteY8" fmla="*/ 220807 h 2862943"/>
              <a:gd name="connsiteX0" fmla="*/ 2163837 w 3826800"/>
              <a:gd name="connsiteY0" fmla="*/ 220807 h 2859649"/>
              <a:gd name="connsiteX1" fmla="*/ 176819 w 3826800"/>
              <a:gd name="connsiteY1" fmla="*/ 401888 h 2859649"/>
              <a:gd name="connsiteX2" fmla="*/ 11580 w 3826800"/>
              <a:gd name="connsiteY2" fmla="*/ 1705105 h 2859649"/>
              <a:gd name="connsiteX3" fmla="*/ 293617 w 3826800"/>
              <a:gd name="connsiteY3" fmla="*/ 2783660 h 2859649"/>
              <a:gd name="connsiteX4" fmla="*/ 2071231 w 3826800"/>
              <a:gd name="connsiteY4" fmla="*/ 2759418 h 2859649"/>
              <a:gd name="connsiteX5" fmla="*/ 3431053 w 3826800"/>
              <a:gd name="connsiteY5" fmla="*/ 2673230 h 2859649"/>
              <a:gd name="connsiteX6" fmla="*/ 3818139 w 3826800"/>
              <a:gd name="connsiteY6" fmla="*/ 1534345 h 2859649"/>
              <a:gd name="connsiteX7" fmla="*/ 3440052 w 3826800"/>
              <a:gd name="connsiteY7" fmla="*/ 77628 h 2859649"/>
              <a:gd name="connsiteX8" fmla="*/ 2163837 w 3826800"/>
              <a:gd name="connsiteY8" fmla="*/ 220807 h 2859649"/>
              <a:gd name="connsiteX0" fmla="*/ 2163837 w 3767727"/>
              <a:gd name="connsiteY0" fmla="*/ 229889 h 2868731"/>
              <a:gd name="connsiteX1" fmla="*/ 176819 w 3767727"/>
              <a:gd name="connsiteY1" fmla="*/ 410970 h 2868731"/>
              <a:gd name="connsiteX2" fmla="*/ 11580 w 3767727"/>
              <a:gd name="connsiteY2" fmla="*/ 1714187 h 2868731"/>
              <a:gd name="connsiteX3" fmla="*/ 293617 w 3767727"/>
              <a:gd name="connsiteY3" fmla="*/ 2792742 h 2868731"/>
              <a:gd name="connsiteX4" fmla="*/ 2071231 w 3767727"/>
              <a:gd name="connsiteY4" fmla="*/ 2768500 h 2868731"/>
              <a:gd name="connsiteX5" fmla="*/ 3431053 w 3767727"/>
              <a:gd name="connsiteY5" fmla="*/ 2682312 h 2868731"/>
              <a:gd name="connsiteX6" fmla="*/ 3756158 w 3767727"/>
              <a:gd name="connsiteY6" fmla="*/ 1671174 h 2868731"/>
              <a:gd name="connsiteX7" fmla="*/ 3440052 w 3767727"/>
              <a:gd name="connsiteY7" fmla="*/ 86710 h 2868731"/>
              <a:gd name="connsiteX8" fmla="*/ 2163837 w 3767727"/>
              <a:gd name="connsiteY8" fmla="*/ 229889 h 2868731"/>
              <a:gd name="connsiteX0" fmla="*/ 2163837 w 3767727"/>
              <a:gd name="connsiteY0" fmla="*/ 229889 h 2868731"/>
              <a:gd name="connsiteX1" fmla="*/ 176819 w 3767727"/>
              <a:gd name="connsiteY1" fmla="*/ 410970 h 2868731"/>
              <a:gd name="connsiteX2" fmla="*/ 11580 w 3767727"/>
              <a:gd name="connsiteY2" fmla="*/ 1714187 h 2868731"/>
              <a:gd name="connsiteX3" fmla="*/ 293617 w 3767727"/>
              <a:gd name="connsiteY3" fmla="*/ 2792742 h 2868731"/>
              <a:gd name="connsiteX4" fmla="*/ 2071231 w 3767727"/>
              <a:gd name="connsiteY4" fmla="*/ 2768500 h 2868731"/>
              <a:gd name="connsiteX5" fmla="*/ 3431053 w 3767727"/>
              <a:gd name="connsiteY5" fmla="*/ 2682312 h 2868731"/>
              <a:gd name="connsiteX6" fmla="*/ 3756158 w 3767727"/>
              <a:gd name="connsiteY6" fmla="*/ 1671174 h 2868731"/>
              <a:gd name="connsiteX7" fmla="*/ 3440052 w 3767727"/>
              <a:gd name="connsiteY7" fmla="*/ 86710 h 2868731"/>
              <a:gd name="connsiteX8" fmla="*/ 2163837 w 3767727"/>
              <a:gd name="connsiteY8" fmla="*/ 229889 h 2868731"/>
              <a:gd name="connsiteX0" fmla="*/ 2163837 w 3756169"/>
              <a:gd name="connsiteY0" fmla="*/ 229889 h 2868731"/>
              <a:gd name="connsiteX1" fmla="*/ 176819 w 3756169"/>
              <a:gd name="connsiteY1" fmla="*/ 410970 h 2868731"/>
              <a:gd name="connsiteX2" fmla="*/ 11580 w 3756169"/>
              <a:gd name="connsiteY2" fmla="*/ 1714187 h 2868731"/>
              <a:gd name="connsiteX3" fmla="*/ 293617 w 3756169"/>
              <a:gd name="connsiteY3" fmla="*/ 2792742 h 2868731"/>
              <a:gd name="connsiteX4" fmla="*/ 2071231 w 3756169"/>
              <a:gd name="connsiteY4" fmla="*/ 2768500 h 2868731"/>
              <a:gd name="connsiteX5" fmla="*/ 3431053 w 3756169"/>
              <a:gd name="connsiteY5" fmla="*/ 2682312 h 2868731"/>
              <a:gd name="connsiteX6" fmla="*/ 3756158 w 3756169"/>
              <a:gd name="connsiteY6" fmla="*/ 1671174 h 2868731"/>
              <a:gd name="connsiteX7" fmla="*/ 3440052 w 3756169"/>
              <a:gd name="connsiteY7" fmla="*/ 86710 h 2868731"/>
              <a:gd name="connsiteX8" fmla="*/ 2163837 w 3756169"/>
              <a:gd name="connsiteY8" fmla="*/ 229889 h 2868731"/>
              <a:gd name="connsiteX0" fmla="*/ 2210093 w 3802425"/>
              <a:gd name="connsiteY0" fmla="*/ 229889 h 2875483"/>
              <a:gd name="connsiteX1" fmla="*/ 223075 w 3802425"/>
              <a:gd name="connsiteY1" fmla="*/ 410970 h 2875483"/>
              <a:gd name="connsiteX2" fmla="*/ 35960 w 3802425"/>
              <a:gd name="connsiteY2" fmla="*/ 1622939 h 2875483"/>
              <a:gd name="connsiteX3" fmla="*/ 339873 w 3802425"/>
              <a:gd name="connsiteY3" fmla="*/ 2792742 h 2875483"/>
              <a:gd name="connsiteX4" fmla="*/ 2117487 w 3802425"/>
              <a:gd name="connsiteY4" fmla="*/ 2768500 h 2875483"/>
              <a:gd name="connsiteX5" fmla="*/ 3477309 w 3802425"/>
              <a:gd name="connsiteY5" fmla="*/ 2682312 h 2875483"/>
              <a:gd name="connsiteX6" fmla="*/ 3802414 w 3802425"/>
              <a:gd name="connsiteY6" fmla="*/ 1671174 h 2875483"/>
              <a:gd name="connsiteX7" fmla="*/ 3486308 w 3802425"/>
              <a:gd name="connsiteY7" fmla="*/ 86710 h 2875483"/>
              <a:gd name="connsiteX8" fmla="*/ 2210093 w 3802425"/>
              <a:gd name="connsiteY8" fmla="*/ 229889 h 2875483"/>
              <a:gd name="connsiteX0" fmla="*/ 2182651 w 3774983"/>
              <a:gd name="connsiteY0" fmla="*/ 229889 h 2875483"/>
              <a:gd name="connsiteX1" fmla="*/ 195633 w 3774983"/>
              <a:gd name="connsiteY1" fmla="*/ 410970 h 2875483"/>
              <a:gd name="connsiteX2" fmla="*/ 8518 w 3774983"/>
              <a:gd name="connsiteY2" fmla="*/ 1622939 h 2875483"/>
              <a:gd name="connsiteX3" fmla="*/ 312431 w 3774983"/>
              <a:gd name="connsiteY3" fmla="*/ 2792742 h 2875483"/>
              <a:gd name="connsiteX4" fmla="*/ 2090045 w 3774983"/>
              <a:gd name="connsiteY4" fmla="*/ 2768500 h 2875483"/>
              <a:gd name="connsiteX5" fmla="*/ 3449867 w 3774983"/>
              <a:gd name="connsiteY5" fmla="*/ 2682312 h 2875483"/>
              <a:gd name="connsiteX6" fmla="*/ 3774972 w 3774983"/>
              <a:gd name="connsiteY6" fmla="*/ 1671174 h 2875483"/>
              <a:gd name="connsiteX7" fmla="*/ 3458866 w 3774983"/>
              <a:gd name="connsiteY7" fmla="*/ 86710 h 2875483"/>
              <a:gd name="connsiteX8" fmla="*/ 2182651 w 3774983"/>
              <a:gd name="connsiteY8" fmla="*/ 229889 h 2875483"/>
              <a:gd name="connsiteX0" fmla="*/ 2178493 w 3770825"/>
              <a:gd name="connsiteY0" fmla="*/ 229889 h 2983059"/>
              <a:gd name="connsiteX1" fmla="*/ 191475 w 3770825"/>
              <a:gd name="connsiteY1" fmla="*/ 410970 h 2983059"/>
              <a:gd name="connsiteX2" fmla="*/ 4360 w 3770825"/>
              <a:gd name="connsiteY2" fmla="*/ 1622939 h 2983059"/>
              <a:gd name="connsiteX3" fmla="*/ 348379 w 3770825"/>
              <a:gd name="connsiteY3" fmla="*/ 2920490 h 2983059"/>
              <a:gd name="connsiteX4" fmla="*/ 2085887 w 3770825"/>
              <a:gd name="connsiteY4" fmla="*/ 2768500 h 2983059"/>
              <a:gd name="connsiteX5" fmla="*/ 3445709 w 3770825"/>
              <a:gd name="connsiteY5" fmla="*/ 2682312 h 2983059"/>
              <a:gd name="connsiteX6" fmla="*/ 3770814 w 3770825"/>
              <a:gd name="connsiteY6" fmla="*/ 1671174 h 2983059"/>
              <a:gd name="connsiteX7" fmla="*/ 3454708 w 3770825"/>
              <a:gd name="connsiteY7" fmla="*/ 86710 h 2983059"/>
              <a:gd name="connsiteX8" fmla="*/ 2178493 w 3770825"/>
              <a:gd name="connsiteY8" fmla="*/ 229889 h 2983059"/>
              <a:gd name="connsiteX0" fmla="*/ 2181795 w 3774127"/>
              <a:gd name="connsiteY0" fmla="*/ 229891 h 2983061"/>
              <a:gd name="connsiteX1" fmla="*/ 194777 w 3774127"/>
              <a:gd name="connsiteY1" fmla="*/ 410972 h 2983061"/>
              <a:gd name="connsiteX2" fmla="*/ 7662 w 3774127"/>
              <a:gd name="connsiteY2" fmla="*/ 1622941 h 2983061"/>
              <a:gd name="connsiteX3" fmla="*/ 351681 w 3774127"/>
              <a:gd name="connsiteY3" fmla="*/ 2920492 h 2983061"/>
              <a:gd name="connsiteX4" fmla="*/ 2089189 w 3774127"/>
              <a:gd name="connsiteY4" fmla="*/ 2768502 h 2983061"/>
              <a:gd name="connsiteX5" fmla="*/ 3449011 w 3774127"/>
              <a:gd name="connsiteY5" fmla="*/ 2682314 h 2983061"/>
              <a:gd name="connsiteX6" fmla="*/ 3774116 w 3774127"/>
              <a:gd name="connsiteY6" fmla="*/ 1671176 h 2983061"/>
              <a:gd name="connsiteX7" fmla="*/ 3458010 w 3774127"/>
              <a:gd name="connsiteY7" fmla="*/ 86712 h 2983061"/>
              <a:gd name="connsiteX8" fmla="*/ 2181795 w 3774127"/>
              <a:gd name="connsiteY8" fmla="*/ 229891 h 2983061"/>
              <a:gd name="connsiteX0" fmla="*/ 2178916 w 3771248"/>
              <a:gd name="connsiteY0" fmla="*/ 237475 h 2990645"/>
              <a:gd name="connsiteX1" fmla="*/ 214219 w 3771248"/>
              <a:gd name="connsiteY1" fmla="*/ 216309 h 2990645"/>
              <a:gd name="connsiteX2" fmla="*/ 4783 w 3771248"/>
              <a:gd name="connsiteY2" fmla="*/ 1630525 h 2990645"/>
              <a:gd name="connsiteX3" fmla="*/ 348802 w 3771248"/>
              <a:gd name="connsiteY3" fmla="*/ 2928076 h 2990645"/>
              <a:gd name="connsiteX4" fmla="*/ 2086310 w 3771248"/>
              <a:gd name="connsiteY4" fmla="*/ 2776086 h 2990645"/>
              <a:gd name="connsiteX5" fmla="*/ 3446132 w 3771248"/>
              <a:gd name="connsiteY5" fmla="*/ 2689898 h 2990645"/>
              <a:gd name="connsiteX6" fmla="*/ 3771237 w 3771248"/>
              <a:gd name="connsiteY6" fmla="*/ 1678760 h 2990645"/>
              <a:gd name="connsiteX7" fmla="*/ 3455131 w 3771248"/>
              <a:gd name="connsiteY7" fmla="*/ 94296 h 2990645"/>
              <a:gd name="connsiteX8" fmla="*/ 2178916 w 3771248"/>
              <a:gd name="connsiteY8" fmla="*/ 237475 h 2990645"/>
              <a:gd name="connsiteX0" fmla="*/ 2178183 w 3770515"/>
              <a:gd name="connsiteY0" fmla="*/ 227617 h 2980787"/>
              <a:gd name="connsiteX1" fmla="*/ 220927 w 3770515"/>
              <a:gd name="connsiteY1" fmla="*/ 316765 h 2980787"/>
              <a:gd name="connsiteX2" fmla="*/ 4050 w 3770515"/>
              <a:gd name="connsiteY2" fmla="*/ 1620667 h 2980787"/>
              <a:gd name="connsiteX3" fmla="*/ 348069 w 3770515"/>
              <a:gd name="connsiteY3" fmla="*/ 2918218 h 2980787"/>
              <a:gd name="connsiteX4" fmla="*/ 2085577 w 3770515"/>
              <a:gd name="connsiteY4" fmla="*/ 2766228 h 2980787"/>
              <a:gd name="connsiteX5" fmla="*/ 3445399 w 3770515"/>
              <a:gd name="connsiteY5" fmla="*/ 2680040 h 2980787"/>
              <a:gd name="connsiteX6" fmla="*/ 3770504 w 3770515"/>
              <a:gd name="connsiteY6" fmla="*/ 1668902 h 2980787"/>
              <a:gd name="connsiteX7" fmla="*/ 3454398 w 3770515"/>
              <a:gd name="connsiteY7" fmla="*/ 84438 h 2980787"/>
              <a:gd name="connsiteX8" fmla="*/ 2178183 w 3770515"/>
              <a:gd name="connsiteY8" fmla="*/ 227617 h 2980787"/>
              <a:gd name="connsiteX0" fmla="*/ 2178183 w 3852353"/>
              <a:gd name="connsiteY0" fmla="*/ 227617 h 2980787"/>
              <a:gd name="connsiteX1" fmla="*/ 220927 w 3852353"/>
              <a:gd name="connsiteY1" fmla="*/ 316765 h 2980787"/>
              <a:gd name="connsiteX2" fmla="*/ 4050 w 3852353"/>
              <a:gd name="connsiteY2" fmla="*/ 1620667 h 2980787"/>
              <a:gd name="connsiteX3" fmla="*/ 348069 w 3852353"/>
              <a:gd name="connsiteY3" fmla="*/ 2918218 h 2980787"/>
              <a:gd name="connsiteX4" fmla="*/ 2085577 w 3852353"/>
              <a:gd name="connsiteY4" fmla="*/ 2766228 h 2980787"/>
              <a:gd name="connsiteX5" fmla="*/ 3445399 w 3852353"/>
              <a:gd name="connsiteY5" fmla="*/ 2680040 h 2980787"/>
              <a:gd name="connsiteX6" fmla="*/ 3852349 w 3852353"/>
              <a:gd name="connsiteY6" fmla="*/ 1668902 h 2980787"/>
              <a:gd name="connsiteX7" fmla="*/ 3454398 w 3852353"/>
              <a:gd name="connsiteY7" fmla="*/ 84438 h 2980787"/>
              <a:gd name="connsiteX8" fmla="*/ 2178183 w 3852353"/>
              <a:gd name="connsiteY8" fmla="*/ 227617 h 2980787"/>
              <a:gd name="connsiteX0" fmla="*/ 2178183 w 3852349"/>
              <a:gd name="connsiteY0" fmla="*/ 227617 h 2980787"/>
              <a:gd name="connsiteX1" fmla="*/ 220927 w 3852349"/>
              <a:gd name="connsiteY1" fmla="*/ 316765 h 2980787"/>
              <a:gd name="connsiteX2" fmla="*/ 4050 w 3852349"/>
              <a:gd name="connsiteY2" fmla="*/ 1620667 h 2980787"/>
              <a:gd name="connsiteX3" fmla="*/ 348069 w 3852349"/>
              <a:gd name="connsiteY3" fmla="*/ 2918218 h 2980787"/>
              <a:gd name="connsiteX4" fmla="*/ 2085577 w 3852349"/>
              <a:gd name="connsiteY4" fmla="*/ 2766228 h 2980787"/>
              <a:gd name="connsiteX5" fmla="*/ 3445399 w 3852349"/>
              <a:gd name="connsiteY5" fmla="*/ 2680040 h 2980787"/>
              <a:gd name="connsiteX6" fmla="*/ 3852349 w 3852349"/>
              <a:gd name="connsiteY6" fmla="*/ 1668902 h 2980787"/>
              <a:gd name="connsiteX7" fmla="*/ 3454398 w 3852349"/>
              <a:gd name="connsiteY7" fmla="*/ 84438 h 2980787"/>
              <a:gd name="connsiteX8" fmla="*/ 2178183 w 3852349"/>
              <a:gd name="connsiteY8" fmla="*/ 227617 h 2980787"/>
              <a:gd name="connsiteX0" fmla="*/ 2178183 w 3873364"/>
              <a:gd name="connsiteY0" fmla="*/ 227617 h 2980787"/>
              <a:gd name="connsiteX1" fmla="*/ 220927 w 3873364"/>
              <a:gd name="connsiteY1" fmla="*/ 316765 h 2980787"/>
              <a:gd name="connsiteX2" fmla="*/ 4050 w 3873364"/>
              <a:gd name="connsiteY2" fmla="*/ 1620667 h 2980787"/>
              <a:gd name="connsiteX3" fmla="*/ 348069 w 3873364"/>
              <a:gd name="connsiteY3" fmla="*/ 2918218 h 2980787"/>
              <a:gd name="connsiteX4" fmla="*/ 2085577 w 3873364"/>
              <a:gd name="connsiteY4" fmla="*/ 2766228 h 2980787"/>
              <a:gd name="connsiteX5" fmla="*/ 3445399 w 3873364"/>
              <a:gd name="connsiteY5" fmla="*/ 2680040 h 2980787"/>
              <a:gd name="connsiteX6" fmla="*/ 3852349 w 3873364"/>
              <a:gd name="connsiteY6" fmla="*/ 1668902 h 2980787"/>
              <a:gd name="connsiteX7" fmla="*/ 3454398 w 3873364"/>
              <a:gd name="connsiteY7" fmla="*/ 84438 h 2980787"/>
              <a:gd name="connsiteX8" fmla="*/ 2178183 w 3873364"/>
              <a:gd name="connsiteY8" fmla="*/ 227617 h 2980787"/>
              <a:gd name="connsiteX0" fmla="*/ 2178183 w 3958394"/>
              <a:gd name="connsiteY0" fmla="*/ 221530 h 2974700"/>
              <a:gd name="connsiteX1" fmla="*/ 220927 w 3958394"/>
              <a:gd name="connsiteY1" fmla="*/ 310678 h 2974700"/>
              <a:gd name="connsiteX2" fmla="*/ 4050 w 3958394"/>
              <a:gd name="connsiteY2" fmla="*/ 1614580 h 2974700"/>
              <a:gd name="connsiteX3" fmla="*/ 348069 w 3958394"/>
              <a:gd name="connsiteY3" fmla="*/ 2912131 h 2974700"/>
              <a:gd name="connsiteX4" fmla="*/ 2085577 w 3958394"/>
              <a:gd name="connsiteY4" fmla="*/ 2760141 h 2974700"/>
              <a:gd name="connsiteX5" fmla="*/ 3445399 w 3958394"/>
              <a:gd name="connsiteY5" fmla="*/ 2673953 h 2974700"/>
              <a:gd name="connsiteX6" fmla="*/ 3941635 w 3958394"/>
              <a:gd name="connsiteY6" fmla="*/ 1576568 h 2974700"/>
              <a:gd name="connsiteX7" fmla="*/ 3454398 w 3958394"/>
              <a:gd name="connsiteY7" fmla="*/ 78351 h 2974700"/>
              <a:gd name="connsiteX8" fmla="*/ 2178183 w 3958394"/>
              <a:gd name="connsiteY8" fmla="*/ 221530 h 2974700"/>
              <a:gd name="connsiteX0" fmla="*/ 2178183 w 3943339"/>
              <a:gd name="connsiteY0" fmla="*/ 221530 h 2974700"/>
              <a:gd name="connsiteX1" fmla="*/ 220927 w 3943339"/>
              <a:gd name="connsiteY1" fmla="*/ 310678 h 2974700"/>
              <a:gd name="connsiteX2" fmla="*/ 4050 w 3943339"/>
              <a:gd name="connsiteY2" fmla="*/ 1614580 h 2974700"/>
              <a:gd name="connsiteX3" fmla="*/ 348069 w 3943339"/>
              <a:gd name="connsiteY3" fmla="*/ 2912131 h 2974700"/>
              <a:gd name="connsiteX4" fmla="*/ 2085577 w 3943339"/>
              <a:gd name="connsiteY4" fmla="*/ 2760141 h 2974700"/>
              <a:gd name="connsiteX5" fmla="*/ 3445399 w 3943339"/>
              <a:gd name="connsiteY5" fmla="*/ 2673953 h 2974700"/>
              <a:gd name="connsiteX6" fmla="*/ 3941635 w 3943339"/>
              <a:gd name="connsiteY6" fmla="*/ 1576568 h 2974700"/>
              <a:gd name="connsiteX7" fmla="*/ 3454398 w 3943339"/>
              <a:gd name="connsiteY7" fmla="*/ 78351 h 2974700"/>
              <a:gd name="connsiteX8" fmla="*/ 2178183 w 3943339"/>
              <a:gd name="connsiteY8" fmla="*/ 221530 h 2974700"/>
              <a:gd name="csX0" fmla="*/ 2178183 w 3943339"/>
              <a:gd name="csY0" fmla="*/ 221530 h 2971842"/>
              <a:gd name="csX1" fmla="*/ 220927 w 3943339"/>
              <a:gd name="csY1" fmla="*/ 310678 h 2971842"/>
              <a:gd name="csX2" fmla="*/ 4050 w 3943339"/>
              <a:gd name="csY2" fmla="*/ 1614580 h 2971842"/>
              <a:gd name="csX3" fmla="*/ 348069 w 3943339"/>
              <a:gd name="csY3" fmla="*/ 2912131 h 2971842"/>
              <a:gd name="csX4" fmla="*/ 2085577 w 3943339"/>
              <a:gd name="csY4" fmla="*/ 2760141 h 2971842"/>
              <a:gd name="csX5" fmla="*/ 3487542 w 3943339"/>
              <a:gd name="csY5" fmla="*/ 2813981 h 2971842"/>
              <a:gd name="csX6" fmla="*/ 3941635 w 3943339"/>
              <a:gd name="csY6" fmla="*/ 1576568 h 2971842"/>
              <a:gd name="csX7" fmla="*/ 3454398 w 3943339"/>
              <a:gd name="csY7" fmla="*/ 78351 h 2971842"/>
              <a:gd name="csX8" fmla="*/ 2178183 w 3943339"/>
              <a:gd name="csY8" fmla="*/ 221530 h 2971842"/>
              <a:gd name="csX0" fmla="*/ 2178183 w 3943339"/>
              <a:gd name="csY0" fmla="*/ 221530 h 2971842"/>
              <a:gd name="csX1" fmla="*/ 220927 w 3943339"/>
              <a:gd name="csY1" fmla="*/ 310678 h 2971842"/>
              <a:gd name="csX2" fmla="*/ 4050 w 3943339"/>
              <a:gd name="csY2" fmla="*/ 1614580 h 2971842"/>
              <a:gd name="csX3" fmla="*/ 348069 w 3943339"/>
              <a:gd name="csY3" fmla="*/ 2912131 h 2971842"/>
              <a:gd name="csX4" fmla="*/ 2085577 w 3943339"/>
              <a:gd name="csY4" fmla="*/ 2760141 h 2971842"/>
              <a:gd name="csX5" fmla="*/ 3487542 w 3943339"/>
              <a:gd name="csY5" fmla="*/ 2813981 h 2971842"/>
              <a:gd name="csX6" fmla="*/ 3941635 w 3943339"/>
              <a:gd name="csY6" fmla="*/ 1576568 h 2971842"/>
              <a:gd name="csX7" fmla="*/ 3454398 w 3943339"/>
              <a:gd name="csY7" fmla="*/ 78351 h 2971842"/>
              <a:gd name="csX8" fmla="*/ 2178183 w 3943339"/>
              <a:gd name="csY8" fmla="*/ 221530 h 2971842"/>
              <a:gd name="csX0" fmla="*/ 2188099 w 3953255"/>
              <a:gd name="csY0" fmla="*/ 221530 h 2971842"/>
              <a:gd name="csX1" fmla="*/ 230843 w 3953255"/>
              <a:gd name="csY1" fmla="*/ 310678 h 2971842"/>
              <a:gd name="csX2" fmla="*/ 13966 w 3953255"/>
              <a:gd name="csY2" fmla="*/ 1614580 h 2971842"/>
              <a:gd name="csX3" fmla="*/ 357985 w 3953255"/>
              <a:gd name="csY3" fmla="*/ 2912131 h 2971842"/>
              <a:gd name="csX4" fmla="*/ 2095493 w 3953255"/>
              <a:gd name="csY4" fmla="*/ 2760141 h 2971842"/>
              <a:gd name="csX5" fmla="*/ 3497458 w 3953255"/>
              <a:gd name="csY5" fmla="*/ 2813981 h 2971842"/>
              <a:gd name="csX6" fmla="*/ 3951551 w 3953255"/>
              <a:gd name="csY6" fmla="*/ 1576568 h 2971842"/>
              <a:gd name="csX7" fmla="*/ 3464314 w 3953255"/>
              <a:gd name="csY7" fmla="*/ 78351 h 2971842"/>
              <a:gd name="csX8" fmla="*/ 2188099 w 3953255"/>
              <a:gd name="csY8" fmla="*/ 221530 h 2971842"/>
              <a:gd name="csX0" fmla="*/ 2179495 w 3944651"/>
              <a:gd name="csY0" fmla="*/ 331619 h 3081931"/>
              <a:gd name="csX1" fmla="*/ 260122 w 3944651"/>
              <a:gd name="csY1" fmla="*/ 259776 h 3081931"/>
              <a:gd name="csX2" fmla="*/ 5362 w 3944651"/>
              <a:gd name="csY2" fmla="*/ 1724669 h 3081931"/>
              <a:gd name="csX3" fmla="*/ 349381 w 3944651"/>
              <a:gd name="csY3" fmla="*/ 3022220 h 3081931"/>
              <a:gd name="csX4" fmla="*/ 2086889 w 3944651"/>
              <a:gd name="csY4" fmla="*/ 2870230 h 3081931"/>
              <a:gd name="csX5" fmla="*/ 3488854 w 3944651"/>
              <a:gd name="csY5" fmla="*/ 2924070 h 3081931"/>
              <a:gd name="csX6" fmla="*/ 3942947 w 3944651"/>
              <a:gd name="csY6" fmla="*/ 1686657 h 3081931"/>
              <a:gd name="csX7" fmla="*/ 3455710 w 3944651"/>
              <a:gd name="csY7" fmla="*/ 188440 h 3081931"/>
              <a:gd name="csX8" fmla="*/ 2179495 w 3944651"/>
              <a:gd name="csY8" fmla="*/ 331619 h 3081931"/>
              <a:gd name="csX0" fmla="*/ 2177506 w 3942662"/>
              <a:gd name="csY0" fmla="*/ 251656 h 3001968"/>
              <a:gd name="csX1" fmla="*/ 258133 w 3942662"/>
              <a:gd name="csY1" fmla="*/ 179813 h 3001968"/>
              <a:gd name="csX2" fmla="*/ 3373 w 3942662"/>
              <a:gd name="csY2" fmla="*/ 1644706 h 3001968"/>
              <a:gd name="csX3" fmla="*/ 347392 w 3942662"/>
              <a:gd name="csY3" fmla="*/ 2942257 h 3001968"/>
              <a:gd name="csX4" fmla="*/ 2084900 w 3942662"/>
              <a:gd name="csY4" fmla="*/ 2790267 h 3001968"/>
              <a:gd name="csX5" fmla="*/ 3486865 w 3942662"/>
              <a:gd name="csY5" fmla="*/ 2844107 h 3001968"/>
              <a:gd name="csX6" fmla="*/ 3940958 w 3942662"/>
              <a:gd name="csY6" fmla="*/ 1606694 h 3001968"/>
              <a:gd name="csX7" fmla="*/ 3453721 w 3942662"/>
              <a:gd name="csY7" fmla="*/ 108477 h 3001968"/>
              <a:gd name="csX8" fmla="*/ 2177506 w 3942662"/>
              <a:gd name="csY8" fmla="*/ 251656 h 3001968"/>
              <a:gd name="csX0" fmla="*/ 2189941 w 3955097"/>
              <a:gd name="csY0" fmla="*/ 269394 h 3019706"/>
              <a:gd name="csX1" fmla="*/ 270568 w 3955097"/>
              <a:gd name="csY1" fmla="*/ 197551 h 3019706"/>
              <a:gd name="csX2" fmla="*/ 15808 w 3955097"/>
              <a:gd name="csY2" fmla="*/ 1662444 h 3019706"/>
              <a:gd name="csX3" fmla="*/ 359827 w 3955097"/>
              <a:gd name="csY3" fmla="*/ 2959995 h 3019706"/>
              <a:gd name="csX4" fmla="*/ 2097335 w 3955097"/>
              <a:gd name="csY4" fmla="*/ 2808005 h 3019706"/>
              <a:gd name="csX5" fmla="*/ 3499300 w 3955097"/>
              <a:gd name="csY5" fmla="*/ 2861845 h 3019706"/>
              <a:gd name="csX6" fmla="*/ 3953393 w 3955097"/>
              <a:gd name="csY6" fmla="*/ 1624432 h 3019706"/>
              <a:gd name="csX7" fmla="*/ 3466156 w 3955097"/>
              <a:gd name="csY7" fmla="*/ 126215 h 3019706"/>
              <a:gd name="csX8" fmla="*/ 2189941 w 3955097"/>
              <a:gd name="csY8" fmla="*/ 269394 h 301970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955097" h="3019706">
                <a:moveTo>
                  <a:pt x="2189941" y="269394"/>
                </a:moveTo>
                <a:cubicBezTo>
                  <a:pt x="1657343" y="281283"/>
                  <a:pt x="609171" y="-290694"/>
                  <a:pt x="270568" y="197551"/>
                </a:cubicBezTo>
                <a:cubicBezTo>
                  <a:pt x="-68035" y="685796"/>
                  <a:pt x="932" y="1202037"/>
                  <a:pt x="15808" y="1662444"/>
                </a:cubicBezTo>
                <a:cubicBezTo>
                  <a:pt x="30684" y="2122851"/>
                  <a:pt x="12906" y="2769068"/>
                  <a:pt x="359827" y="2959995"/>
                </a:cubicBezTo>
                <a:cubicBezTo>
                  <a:pt x="706748" y="3150922"/>
                  <a:pt x="1574090" y="2824363"/>
                  <a:pt x="2097335" y="2808005"/>
                </a:cubicBezTo>
                <a:cubicBezTo>
                  <a:pt x="2620580" y="2791647"/>
                  <a:pt x="3189957" y="3059107"/>
                  <a:pt x="3499300" y="2861845"/>
                </a:cubicBezTo>
                <a:cubicBezTo>
                  <a:pt x="3808643" y="2664583"/>
                  <a:pt x="3930181" y="2389696"/>
                  <a:pt x="3953393" y="1624432"/>
                </a:cubicBezTo>
                <a:cubicBezTo>
                  <a:pt x="3976605" y="859168"/>
                  <a:pt x="3760065" y="352055"/>
                  <a:pt x="3466156" y="126215"/>
                </a:cubicBezTo>
                <a:cubicBezTo>
                  <a:pt x="3172247" y="-99625"/>
                  <a:pt x="2722539" y="257505"/>
                  <a:pt x="2189941" y="269394"/>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0" rIns="360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srgbClr val="000000"/>
                </a:solidFill>
                <a:effectLst/>
                <a:uLnTx/>
                <a:uFillTx/>
                <a:latin typeface="+mj-lt"/>
                <a:ea typeface="+mn-ea"/>
                <a:cs typeface="+mn-cs"/>
                <a:sym typeface="Arial"/>
              </a:rPr>
              <a:t>Strategiskt projekt vattenresurslag</a:t>
            </a:r>
            <a:endParaRPr kumimoji="0" lang="sv-SE" sz="2000" b="0" i="0" u="none" strike="noStrike" kern="0" cap="none" spc="0" normalizeH="0" baseline="0" noProof="0" dirty="0">
              <a:ln>
                <a:noFill/>
              </a:ln>
              <a:solidFill>
                <a:srgbClr val="000000"/>
              </a:solidFill>
              <a:effectLst/>
              <a:uLnTx/>
              <a:uFillTx/>
              <a:latin typeface="+mj-lt"/>
              <a:ea typeface="Tahoma" panose="020F0502020204030204" pitchFamily="34" charset="0"/>
              <a:cs typeface="Tahoma" panose="020F0502020204030204" pitchFamily="34" charset="0"/>
              <a:sym typeface="Arial"/>
            </a:endParaRPr>
          </a:p>
        </p:txBody>
      </p:sp>
      <p:sp>
        <p:nvSpPr>
          <p:cNvPr id="5" name="Frihandsfigur: Form 4">
            <a:extLst>
              <a:ext uri="{FF2B5EF4-FFF2-40B4-BE49-F238E27FC236}">
                <a16:creationId xmlns:a16="http://schemas.microsoft.com/office/drawing/2014/main" id="{6F702F84-EE1E-EA77-3C4F-B1D8A47A8FD1}"/>
              </a:ext>
            </a:extLst>
          </p:cNvPr>
          <p:cNvSpPr/>
          <p:nvPr/>
        </p:nvSpPr>
        <p:spPr>
          <a:xfrm>
            <a:off x="9204910" y="3821811"/>
            <a:ext cx="2756072" cy="792000"/>
          </a:xfrm>
          <a:custGeom>
            <a:avLst/>
            <a:gdLst>
              <a:gd name="connsiteX0" fmla="*/ 48550 w 6877669"/>
              <a:gd name="connsiteY0" fmla="*/ 1515472 h 1790840"/>
              <a:gd name="connsiteX1" fmla="*/ 200950 w 6877669"/>
              <a:gd name="connsiteY1" fmla="*/ 524872 h 1790840"/>
              <a:gd name="connsiteX2" fmla="*/ 1176310 w 6877669"/>
              <a:gd name="connsiteY2" fmla="*/ 341992 h 1790840"/>
              <a:gd name="connsiteX3" fmla="*/ 2730790 w 6877669"/>
              <a:gd name="connsiteY3" fmla="*/ 524872 h 1790840"/>
              <a:gd name="connsiteX4" fmla="*/ 4498630 w 6877669"/>
              <a:gd name="connsiteY4" fmla="*/ 448672 h 1790840"/>
              <a:gd name="connsiteX5" fmla="*/ 5489230 w 6877669"/>
              <a:gd name="connsiteY5" fmla="*/ 296272 h 1790840"/>
              <a:gd name="connsiteX6" fmla="*/ 5992150 w 6877669"/>
              <a:gd name="connsiteY6" fmla="*/ 37192 h 1790840"/>
              <a:gd name="connsiteX7" fmla="*/ 6495070 w 6877669"/>
              <a:gd name="connsiteY7" fmla="*/ 52432 h 1790840"/>
              <a:gd name="connsiteX8" fmla="*/ 6738910 w 6877669"/>
              <a:gd name="connsiteY8" fmla="*/ 509632 h 1790840"/>
              <a:gd name="connsiteX9" fmla="*/ 6281710 w 6877669"/>
              <a:gd name="connsiteY9" fmla="*/ 1576432 h 1790840"/>
              <a:gd name="connsiteX10" fmla="*/ 673390 w 6877669"/>
              <a:gd name="connsiteY10" fmla="*/ 1789792 h 1790840"/>
              <a:gd name="connsiteX11" fmla="*/ 48550 w 6877669"/>
              <a:gd name="connsiteY11" fmla="*/ 1515472 h 1790840"/>
              <a:gd name="connsiteX0" fmla="*/ 50920 w 6880039"/>
              <a:gd name="connsiteY0" fmla="*/ 1515472 h 1797136"/>
              <a:gd name="connsiteX1" fmla="*/ 203320 w 6880039"/>
              <a:gd name="connsiteY1" fmla="*/ 524872 h 1797136"/>
              <a:gd name="connsiteX2" fmla="*/ 1178680 w 6880039"/>
              <a:gd name="connsiteY2" fmla="*/ 341992 h 1797136"/>
              <a:gd name="connsiteX3" fmla="*/ 2733160 w 6880039"/>
              <a:gd name="connsiteY3" fmla="*/ 524872 h 1797136"/>
              <a:gd name="connsiteX4" fmla="*/ 4501000 w 6880039"/>
              <a:gd name="connsiteY4" fmla="*/ 448672 h 1797136"/>
              <a:gd name="connsiteX5" fmla="*/ 5491600 w 6880039"/>
              <a:gd name="connsiteY5" fmla="*/ 296272 h 1797136"/>
              <a:gd name="connsiteX6" fmla="*/ 5994520 w 6880039"/>
              <a:gd name="connsiteY6" fmla="*/ 37192 h 1797136"/>
              <a:gd name="connsiteX7" fmla="*/ 6497440 w 6880039"/>
              <a:gd name="connsiteY7" fmla="*/ 52432 h 1797136"/>
              <a:gd name="connsiteX8" fmla="*/ 6741280 w 6880039"/>
              <a:gd name="connsiteY8" fmla="*/ 509632 h 1797136"/>
              <a:gd name="connsiteX9" fmla="*/ 6284080 w 6880039"/>
              <a:gd name="connsiteY9" fmla="*/ 1576432 h 1797136"/>
              <a:gd name="connsiteX10" fmla="*/ 675760 w 6880039"/>
              <a:gd name="connsiteY10" fmla="*/ 1789792 h 1797136"/>
              <a:gd name="connsiteX11" fmla="*/ 50920 w 6880039"/>
              <a:gd name="connsiteY11" fmla="*/ 1515472 h 1797136"/>
              <a:gd name="connsiteX0" fmla="*/ 50920 w 6880039"/>
              <a:gd name="connsiteY0" fmla="*/ 1515472 h 1820765"/>
              <a:gd name="connsiteX1" fmla="*/ 203320 w 6880039"/>
              <a:gd name="connsiteY1" fmla="*/ 524872 h 1820765"/>
              <a:gd name="connsiteX2" fmla="*/ 1178680 w 6880039"/>
              <a:gd name="connsiteY2" fmla="*/ 341992 h 1820765"/>
              <a:gd name="connsiteX3" fmla="*/ 2733160 w 6880039"/>
              <a:gd name="connsiteY3" fmla="*/ 524872 h 1820765"/>
              <a:gd name="connsiteX4" fmla="*/ 4501000 w 6880039"/>
              <a:gd name="connsiteY4" fmla="*/ 448672 h 1820765"/>
              <a:gd name="connsiteX5" fmla="*/ 5491600 w 6880039"/>
              <a:gd name="connsiteY5" fmla="*/ 296272 h 1820765"/>
              <a:gd name="connsiteX6" fmla="*/ 5994520 w 6880039"/>
              <a:gd name="connsiteY6" fmla="*/ 37192 h 1820765"/>
              <a:gd name="connsiteX7" fmla="*/ 6497440 w 6880039"/>
              <a:gd name="connsiteY7" fmla="*/ 52432 h 1820765"/>
              <a:gd name="connsiteX8" fmla="*/ 6741280 w 6880039"/>
              <a:gd name="connsiteY8" fmla="*/ 509632 h 1820765"/>
              <a:gd name="connsiteX9" fmla="*/ 6284080 w 6880039"/>
              <a:gd name="connsiteY9" fmla="*/ 1576432 h 1820765"/>
              <a:gd name="connsiteX10" fmla="*/ 675760 w 6880039"/>
              <a:gd name="connsiteY10" fmla="*/ 1789792 h 1820765"/>
              <a:gd name="connsiteX11" fmla="*/ 50920 w 6880039"/>
              <a:gd name="connsiteY11" fmla="*/ 1515472 h 1820765"/>
              <a:gd name="connsiteX0" fmla="*/ 50920 w 6908281"/>
              <a:gd name="connsiteY0" fmla="*/ 1515472 h 1819666"/>
              <a:gd name="connsiteX1" fmla="*/ 203320 w 6908281"/>
              <a:gd name="connsiteY1" fmla="*/ 524872 h 1819666"/>
              <a:gd name="connsiteX2" fmla="*/ 1178680 w 6908281"/>
              <a:gd name="connsiteY2" fmla="*/ 341992 h 1819666"/>
              <a:gd name="connsiteX3" fmla="*/ 2733160 w 6908281"/>
              <a:gd name="connsiteY3" fmla="*/ 524872 h 1819666"/>
              <a:gd name="connsiteX4" fmla="*/ 4501000 w 6908281"/>
              <a:gd name="connsiteY4" fmla="*/ 448672 h 1819666"/>
              <a:gd name="connsiteX5" fmla="*/ 5491600 w 6908281"/>
              <a:gd name="connsiteY5" fmla="*/ 296272 h 1819666"/>
              <a:gd name="connsiteX6" fmla="*/ 5994520 w 6908281"/>
              <a:gd name="connsiteY6" fmla="*/ 37192 h 1819666"/>
              <a:gd name="connsiteX7" fmla="*/ 6497440 w 6908281"/>
              <a:gd name="connsiteY7" fmla="*/ 52432 h 1819666"/>
              <a:gd name="connsiteX8" fmla="*/ 6741280 w 6908281"/>
              <a:gd name="connsiteY8" fmla="*/ 509632 h 1819666"/>
              <a:gd name="connsiteX9" fmla="*/ 6329800 w 6908281"/>
              <a:gd name="connsiteY9" fmla="*/ 1667872 h 1819666"/>
              <a:gd name="connsiteX10" fmla="*/ 675760 w 6908281"/>
              <a:gd name="connsiteY10" fmla="*/ 1789792 h 1819666"/>
              <a:gd name="connsiteX11" fmla="*/ 50920 w 6908281"/>
              <a:gd name="connsiteY11" fmla="*/ 1515472 h 1819666"/>
              <a:gd name="connsiteX0" fmla="*/ 50920 w 6908281"/>
              <a:gd name="connsiteY0" fmla="*/ 1515472 h 1806757"/>
              <a:gd name="connsiteX1" fmla="*/ 203320 w 6908281"/>
              <a:gd name="connsiteY1" fmla="*/ 524872 h 1806757"/>
              <a:gd name="connsiteX2" fmla="*/ 1178680 w 6908281"/>
              <a:gd name="connsiteY2" fmla="*/ 341992 h 1806757"/>
              <a:gd name="connsiteX3" fmla="*/ 2733160 w 6908281"/>
              <a:gd name="connsiteY3" fmla="*/ 524872 h 1806757"/>
              <a:gd name="connsiteX4" fmla="*/ 4501000 w 6908281"/>
              <a:gd name="connsiteY4" fmla="*/ 448672 h 1806757"/>
              <a:gd name="connsiteX5" fmla="*/ 5491600 w 6908281"/>
              <a:gd name="connsiteY5" fmla="*/ 296272 h 1806757"/>
              <a:gd name="connsiteX6" fmla="*/ 5994520 w 6908281"/>
              <a:gd name="connsiteY6" fmla="*/ 37192 h 1806757"/>
              <a:gd name="connsiteX7" fmla="*/ 6497440 w 6908281"/>
              <a:gd name="connsiteY7" fmla="*/ 52432 h 1806757"/>
              <a:gd name="connsiteX8" fmla="*/ 6741280 w 6908281"/>
              <a:gd name="connsiteY8" fmla="*/ 509632 h 1806757"/>
              <a:gd name="connsiteX9" fmla="*/ 6329800 w 6908281"/>
              <a:gd name="connsiteY9" fmla="*/ 1667872 h 1806757"/>
              <a:gd name="connsiteX10" fmla="*/ 675760 w 6908281"/>
              <a:gd name="connsiteY10" fmla="*/ 1789792 h 1806757"/>
              <a:gd name="connsiteX11" fmla="*/ 50920 w 6908281"/>
              <a:gd name="connsiteY11" fmla="*/ 1515472 h 1806757"/>
              <a:gd name="connsiteX0" fmla="*/ 50920 w 6752848"/>
              <a:gd name="connsiteY0" fmla="*/ 1515472 h 1806757"/>
              <a:gd name="connsiteX1" fmla="*/ 203320 w 6752848"/>
              <a:gd name="connsiteY1" fmla="*/ 524872 h 1806757"/>
              <a:gd name="connsiteX2" fmla="*/ 1178680 w 6752848"/>
              <a:gd name="connsiteY2" fmla="*/ 341992 h 1806757"/>
              <a:gd name="connsiteX3" fmla="*/ 2733160 w 6752848"/>
              <a:gd name="connsiteY3" fmla="*/ 524872 h 1806757"/>
              <a:gd name="connsiteX4" fmla="*/ 4501000 w 6752848"/>
              <a:gd name="connsiteY4" fmla="*/ 448672 h 1806757"/>
              <a:gd name="connsiteX5" fmla="*/ 5491600 w 6752848"/>
              <a:gd name="connsiteY5" fmla="*/ 296272 h 1806757"/>
              <a:gd name="connsiteX6" fmla="*/ 5994520 w 6752848"/>
              <a:gd name="connsiteY6" fmla="*/ 37192 h 1806757"/>
              <a:gd name="connsiteX7" fmla="*/ 6497440 w 6752848"/>
              <a:gd name="connsiteY7" fmla="*/ 52432 h 1806757"/>
              <a:gd name="connsiteX8" fmla="*/ 6741280 w 6752848"/>
              <a:gd name="connsiteY8" fmla="*/ 509632 h 1806757"/>
              <a:gd name="connsiteX9" fmla="*/ 6329800 w 6752848"/>
              <a:gd name="connsiteY9" fmla="*/ 1667872 h 1806757"/>
              <a:gd name="connsiteX10" fmla="*/ 675760 w 6752848"/>
              <a:gd name="connsiteY10" fmla="*/ 1789792 h 1806757"/>
              <a:gd name="connsiteX11" fmla="*/ 50920 w 6752848"/>
              <a:gd name="connsiteY11" fmla="*/ 1515472 h 1806757"/>
              <a:gd name="connsiteX0" fmla="*/ 50920 w 6756193"/>
              <a:gd name="connsiteY0" fmla="*/ 1479077 h 1770362"/>
              <a:gd name="connsiteX1" fmla="*/ 203320 w 6756193"/>
              <a:gd name="connsiteY1" fmla="*/ 488477 h 1770362"/>
              <a:gd name="connsiteX2" fmla="*/ 1178680 w 6756193"/>
              <a:gd name="connsiteY2" fmla="*/ 305597 h 1770362"/>
              <a:gd name="connsiteX3" fmla="*/ 2733160 w 6756193"/>
              <a:gd name="connsiteY3" fmla="*/ 488477 h 1770362"/>
              <a:gd name="connsiteX4" fmla="*/ 4501000 w 6756193"/>
              <a:gd name="connsiteY4" fmla="*/ 412277 h 1770362"/>
              <a:gd name="connsiteX5" fmla="*/ 5491600 w 6756193"/>
              <a:gd name="connsiteY5" fmla="*/ 259877 h 1770362"/>
              <a:gd name="connsiteX6" fmla="*/ 5994520 w 6756193"/>
              <a:gd name="connsiteY6" fmla="*/ 797 h 1770362"/>
              <a:gd name="connsiteX7" fmla="*/ 6451720 w 6756193"/>
              <a:gd name="connsiteY7" fmla="*/ 350912 h 1770362"/>
              <a:gd name="connsiteX8" fmla="*/ 6741280 w 6756193"/>
              <a:gd name="connsiteY8" fmla="*/ 473237 h 1770362"/>
              <a:gd name="connsiteX9" fmla="*/ 6329800 w 6756193"/>
              <a:gd name="connsiteY9" fmla="*/ 1631477 h 1770362"/>
              <a:gd name="connsiteX10" fmla="*/ 675760 w 6756193"/>
              <a:gd name="connsiteY10" fmla="*/ 1753397 h 1770362"/>
              <a:gd name="connsiteX11" fmla="*/ 50920 w 6756193"/>
              <a:gd name="connsiteY11" fmla="*/ 1479077 h 1770362"/>
              <a:gd name="connsiteX0" fmla="*/ 50920 w 6756193"/>
              <a:gd name="connsiteY0" fmla="*/ 1220269 h 1511554"/>
              <a:gd name="connsiteX1" fmla="*/ 203320 w 6756193"/>
              <a:gd name="connsiteY1" fmla="*/ 229669 h 1511554"/>
              <a:gd name="connsiteX2" fmla="*/ 1178680 w 6756193"/>
              <a:gd name="connsiteY2" fmla="*/ 46789 h 1511554"/>
              <a:gd name="connsiteX3" fmla="*/ 2733160 w 6756193"/>
              <a:gd name="connsiteY3" fmla="*/ 229669 h 1511554"/>
              <a:gd name="connsiteX4" fmla="*/ 4501000 w 6756193"/>
              <a:gd name="connsiteY4" fmla="*/ 153469 h 1511554"/>
              <a:gd name="connsiteX5" fmla="*/ 5491600 w 6756193"/>
              <a:gd name="connsiteY5" fmla="*/ 1069 h 1511554"/>
              <a:gd name="connsiteX6" fmla="*/ 6451720 w 6756193"/>
              <a:gd name="connsiteY6" fmla="*/ 92104 h 1511554"/>
              <a:gd name="connsiteX7" fmla="*/ 6741280 w 6756193"/>
              <a:gd name="connsiteY7" fmla="*/ 214429 h 1511554"/>
              <a:gd name="connsiteX8" fmla="*/ 6329800 w 6756193"/>
              <a:gd name="connsiteY8" fmla="*/ 1372669 h 1511554"/>
              <a:gd name="connsiteX9" fmla="*/ 675760 w 6756193"/>
              <a:gd name="connsiteY9" fmla="*/ 1494589 h 1511554"/>
              <a:gd name="connsiteX10" fmla="*/ 50920 w 6756193"/>
              <a:gd name="connsiteY10" fmla="*/ 1220269 h 1511554"/>
              <a:gd name="connsiteX0" fmla="*/ 50920 w 6756193"/>
              <a:gd name="connsiteY0" fmla="*/ 1219788 h 1511073"/>
              <a:gd name="connsiteX1" fmla="*/ 203320 w 6756193"/>
              <a:gd name="connsiteY1" fmla="*/ 229188 h 1511073"/>
              <a:gd name="connsiteX2" fmla="*/ 1178680 w 6756193"/>
              <a:gd name="connsiteY2" fmla="*/ 46308 h 1511073"/>
              <a:gd name="connsiteX3" fmla="*/ 2733160 w 6756193"/>
              <a:gd name="connsiteY3" fmla="*/ 229188 h 1511073"/>
              <a:gd name="connsiteX4" fmla="*/ 4501000 w 6756193"/>
              <a:gd name="connsiteY4" fmla="*/ 152988 h 1511073"/>
              <a:gd name="connsiteX5" fmla="*/ 5491600 w 6756193"/>
              <a:gd name="connsiteY5" fmla="*/ 588 h 1511073"/>
              <a:gd name="connsiteX6" fmla="*/ 6741280 w 6756193"/>
              <a:gd name="connsiteY6" fmla="*/ 213948 h 1511073"/>
              <a:gd name="connsiteX7" fmla="*/ 6329800 w 6756193"/>
              <a:gd name="connsiteY7" fmla="*/ 1372188 h 1511073"/>
              <a:gd name="connsiteX8" fmla="*/ 675760 w 6756193"/>
              <a:gd name="connsiteY8" fmla="*/ 1494108 h 1511073"/>
              <a:gd name="connsiteX9" fmla="*/ 50920 w 6756193"/>
              <a:gd name="connsiteY9" fmla="*/ 1219788 h 1511073"/>
              <a:gd name="connsiteX0" fmla="*/ 50920 w 6671970"/>
              <a:gd name="connsiteY0" fmla="*/ 1222870 h 1514155"/>
              <a:gd name="connsiteX1" fmla="*/ 203320 w 6671970"/>
              <a:gd name="connsiteY1" fmla="*/ 232270 h 1514155"/>
              <a:gd name="connsiteX2" fmla="*/ 1178680 w 6671970"/>
              <a:gd name="connsiteY2" fmla="*/ 49390 h 1514155"/>
              <a:gd name="connsiteX3" fmla="*/ 2733160 w 6671970"/>
              <a:gd name="connsiteY3" fmla="*/ 232270 h 1514155"/>
              <a:gd name="connsiteX4" fmla="*/ 4501000 w 6671970"/>
              <a:gd name="connsiteY4" fmla="*/ 156070 h 1514155"/>
              <a:gd name="connsiteX5" fmla="*/ 5491600 w 6671970"/>
              <a:gd name="connsiteY5" fmla="*/ 3670 h 1514155"/>
              <a:gd name="connsiteX6" fmla="*/ 6588880 w 6671970"/>
              <a:gd name="connsiteY6" fmla="*/ 325372 h 1514155"/>
              <a:gd name="connsiteX7" fmla="*/ 6329800 w 6671970"/>
              <a:gd name="connsiteY7" fmla="*/ 1375270 h 1514155"/>
              <a:gd name="connsiteX8" fmla="*/ 675760 w 6671970"/>
              <a:gd name="connsiteY8" fmla="*/ 1497190 h 1514155"/>
              <a:gd name="connsiteX9" fmla="*/ 50920 w 6671970"/>
              <a:gd name="connsiteY9" fmla="*/ 1222870 h 1514155"/>
              <a:gd name="connsiteX0" fmla="*/ 50920 w 6780853"/>
              <a:gd name="connsiteY0" fmla="*/ 1222870 h 1514155"/>
              <a:gd name="connsiteX1" fmla="*/ 203320 w 6780853"/>
              <a:gd name="connsiteY1" fmla="*/ 232270 h 1514155"/>
              <a:gd name="connsiteX2" fmla="*/ 1178680 w 6780853"/>
              <a:gd name="connsiteY2" fmla="*/ 49390 h 1514155"/>
              <a:gd name="connsiteX3" fmla="*/ 2733160 w 6780853"/>
              <a:gd name="connsiteY3" fmla="*/ 232270 h 1514155"/>
              <a:gd name="connsiteX4" fmla="*/ 4501000 w 6780853"/>
              <a:gd name="connsiteY4" fmla="*/ 156070 h 1514155"/>
              <a:gd name="connsiteX5" fmla="*/ 5491600 w 6780853"/>
              <a:gd name="connsiteY5" fmla="*/ 3670 h 1514155"/>
              <a:gd name="connsiteX6" fmla="*/ 6588880 w 6780853"/>
              <a:gd name="connsiteY6" fmla="*/ 325372 h 1514155"/>
              <a:gd name="connsiteX7" fmla="*/ 6329800 w 6780853"/>
              <a:gd name="connsiteY7" fmla="*/ 1375270 h 1514155"/>
              <a:gd name="connsiteX8" fmla="*/ 675760 w 6780853"/>
              <a:gd name="connsiteY8" fmla="*/ 1497190 h 1514155"/>
              <a:gd name="connsiteX9" fmla="*/ 50920 w 6780853"/>
              <a:gd name="connsiteY9" fmla="*/ 1222870 h 1514155"/>
              <a:gd name="connsiteX0" fmla="*/ 50920 w 6780853"/>
              <a:gd name="connsiteY0" fmla="*/ 1222669 h 1513954"/>
              <a:gd name="connsiteX1" fmla="*/ 203320 w 6780853"/>
              <a:gd name="connsiteY1" fmla="*/ 232069 h 1513954"/>
              <a:gd name="connsiteX2" fmla="*/ 1178680 w 6780853"/>
              <a:gd name="connsiteY2" fmla="*/ 49189 h 1513954"/>
              <a:gd name="connsiteX3" fmla="*/ 2733160 w 6780853"/>
              <a:gd name="connsiteY3" fmla="*/ 172973 h 1513954"/>
              <a:gd name="connsiteX4" fmla="*/ 4501000 w 6780853"/>
              <a:gd name="connsiteY4" fmla="*/ 155869 h 1513954"/>
              <a:gd name="connsiteX5" fmla="*/ 5491600 w 6780853"/>
              <a:gd name="connsiteY5" fmla="*/ 3469 h 1513954"/>
              <a:gd name="connsiteX6" fmla="*/ 6588880 w 6780853"/>
              <a:gd name="connsiteY6" fmla="*/ 325171 h 1513954"/>
              <a:gd name="connsiteX7" fmla="*/ 6329800 w 6780853"/>
              <a:gd name="connsiteY7" fmla="*/ 1375069 h 1513954"/>
              <a:gd name="connsiteX8" fmla="*/ 675760 w 6780853"/>
              <a:gd name="connsiteY8" fmla="*/ 1496989 h 1513954"/>
              <a:gd name="connsiteX9" fmla="*/ 50920 w 6780853"/>
              <a:gd name="connsiteY9" fmla="*/ 1222669 h 1513954"/>
              <a:gd name="connsiteX0" fmla="*/ 50920 w 6780853"/>
              <a:gd name="connsiteY0" fmla="*/ 1223248 h 1514533"/>
              <a:gd name="connsiteX1" fmla="*/ 203320 w 6780853"/>
              <a:gd name="connsiteY1" fmla="*/ 232648 h 1514533"/>
              <a:gd name="connsiteX2" fmla="*/ 1178680 w 6780853"/>
              <a:gd name="connsiteY2" fmla="*/ 49768 h 1514533"/>
              <a:gd name="connsiteX3" fmla="*/ 2733160 w 6780853"/>
              <a:gd name="connsiteY3" fmla="*/ 173552 h 1514533"/>
              <a:gd name="connsiteX4" fmla="*/ 4180960 w 6780853"/>
              <a:gd name="connsiteY4" fmla="*/ 146598 h 1514533"/>
              <a:gd name="connsiteX5" fmla="*/ 5491600 w 6780853"/>
              <a:gd name="connsiteY5" fmla="*/ 4048 h 1514533"/>
              <a:gd name="connsiteX6" fmla="*/ 6588880 w 6780853"/>
              <a:gd name="connsiteY6" fmla="*/ 325750 h 1514533"/>
              <a:gd name="connsiteX7" fmla="*/ 6329800 w 6780853"/>
              <a:gd name="connsiteY7" fmla="*/ 1375648 h 1514533"/>
              <a:gd name="connsiteX8" fmla="*/ 675760 w 6780853"/>
              <a:gd name="connsiteY8" fmla="*/ 1497568 h 1514533"/>
              <a:gd name="connsiteX9" fmla="*/ 50920 w 6780853"/>
              <a:gd name="connsiteY9" fmla="*/ 1223248 h 1514533"/>
              <a:gd name="connsiteX0" fmla="*/ 213396 w 6943329"/>
              <a:gd name="connsiteY0" fmla="*/ 1223248 h 1514533"/>
              <a:gd name="connsiteX1" fmla="*/ 365796 w 6943329"/>
              <a:gd name="connsiteY1" fmla="*/ 232648 h 1514533"/>
              <a:gd name="connsiteX2" fmla="*/ 1341156 w 6943329"/>
              <a:gd name="connsiteY2" fmla="*/ 49768 h 1514533"/>
              <a:gd name="connsiteX3" fmla="*/ 2895636 w 6943329"/>
              <a:gd name="connsiteY3" fmla="*/ 173552 h 1514533"/>
              <a:gd name="connsiteX4" fmla="*/ 4343436 w 6943329"/>
              <a:gd name="connsiteY4" fmla="*/ 146598 h 1514533"/>
              <a:gd name="connsiteX5" fmla="*/ 5654076 w 6943329"/>
              <a:gd name="connsiteY5" fmla="*/ 4048 h 1514533"/>
              <a:gd name="connsiteX6" fmla="*/ 6751356 w 6943329"/>
              <a:gd name="connsiteY6" fmla="*/ 325750 h 1514533"/>
              <a:gd name="connsiteX7" fmla="*/ 6492276 w 6943329"/>
              <a:gd name="connsiteY7" fmla="*/ 1375648 h 1514533"/>
              <a:gd name="connsiteX8" fmla="*/ 838236 w 6943329"/>
              <a:gd name="connsiteY8" fmla="*/ 1497568 h 1514533"/>
              <a:gd name="connsiteX9" fmla="*/ 213396 w 6943329"/>
              <a:gd name="connsiteY9" fmla="*/ 1223248 h 1514533"/>
              <a:gd name="connsiteX0" fmla="*/ 650563 w 6755656"/>
              <a:gd name="connsiteY0" fmla="*/ 1497568 h 1587888"/>
              <a:gd name="connsiteX1" fmla="*/ 178123 w 6755656"/>
              <a:gd name="connsiteY1" fmla="*/ 232648 h 1587888"/>
              <a:gd name="connsiteX2" fmla="*/ 1153483 w 6755656"/>
              <a:gd name="connsiteY2" fmla="*/ 49768 h 1587888"/>
              <a:gd name="connsiteX3" fmla="*/ 2707963 w 6755656"/>
              <a:gd name="connsiteY3" fmla="*/ 173552 h 1587888"/>
              <a:gd name="connsiteX4" fmla="*/ 4155763 w 6755656"/>
              <a:gd name="connsiteY4" fmla="*/ 146598 h 1587888"/>
              <a:gd name="connsiteX5" fmla="*/ 5466403 w 6755656"/>
              <a:gd name="connsiteY5" fmla="*/ 4048 h 1587888"/>
              <a:gd name="connsiteX6" fmla="*/ 6563683 w 6755656"/>
              <a:gd name="connsiteY6" fmla="*/ 325750 h 1587888"/>
              <a:gd name="connsiteX7" fmla="*/ 6304603 w 6755656"/>
              <a:gd name="connsiteY7" fmla="*/ 1375648 h 1587888"/>
              <a:gd name="connsiteX8" fmla="*/ 650563 w 6755656"/>
              <a:gd name="connsiteY8" fmla="*/ 1497568 h 1587888"/>
              <a:gd name="connsiteX0" fmla="*/ 650563 w 6755656"/>
              <a:gd name="connsiteY0" fmla="*/ 1497568 h 1583511"/>
              <a:gd name="connsiteX1" fmla="*/ 178123 w 6755656"/>
              <a:gd name="connsiteY1" fmla="*/ 291744 h 1583511"/>
              <a:gd name="connsiteX2" fmla="*/ 1153483 w 6755656"/>
              <a:gd name="connsiteY2" fmla="*/ 49768 h 1583511"/>
              <a:gd name="connsiteX3" fmla="*/ 2707963 w 6755656"/>
              <a:gd name="connsiteY3" fmla="*/ 173552 h 1583511"/>
              <a:gd name="connsiteX4" fmla="*/ 4155763 w 6755656"/>
              <a:gd name="connsiteY4" fmla="*/ 146598 h 1583511"/>
              <a:gd name="connsiteX5" fmla="*/ 5466403 w 6755656"/>
              <a:gd name="connsiteY5" fmla="*/ 4048 h 1583511"/>
              <a:gd name="connsiteX6" fmla="*/ 6563683 w 6755656"/>
              <a:gd name="connsiteY6" fmla="*/ 325750 h 1583511"/>
              <a:gd name="connsiteX7" fmla="*/ 6304603 w 6755656"/>
              <a:gd name="connsiteY7" fmla="*/ 1375648 h 1583511"/>
              <a:gd name="connsiteX8" fmla="*/ 650563 w 6755656"/>
              <a:gd name="connsiteY8" fmla="*/ 1497568 h 1583511"/>
              <a:gd name="connsiteX0" fmla="*/ 685631 w 6790724"/>
              <a:gd name="connsiteY0" fmla="*/ 1497568 h 1583511"/>
              <a:gd name="connsiteX1" fmla="*/ 213191 w 6790724"/>
              <a:gd name="connsiteY1" fmla="*/ 291744 h 1583511"/>
              <a:gd name="connsiteX2" fmla="*/ 1188551 w 6790724"/>
              <a:gd name="connsiteY2" fmla="*/ 49768 h 1583511"/>
              <a:gd name="connsiteX3" fmla="*/ 2743031 w 6790724"/>
              <a:gd name="connsiteY3" fmla="*/ 173552 h 1583511"/>
              <a:gd name="connsiteX4" fmla="*/ 4190831 w 6790724"/>
              <a:gd name="connsiteY4" fmla="*/ 146598 h 1583511"/>
              <a:gd name="connsiteX5" fmla="*/ 5501471 w 6790724"/>
              <a:gd name="connsiteY5" fmla="*/ 4048 h 1583511"/>
              <a:gd name="connsiteX6" fmla="*/ 6598751 w 6790724"/>
              <a:gd name="connsiteY6" fmla="*/ 325750 h 1583511"/>
              <a:gd name="connsiteX7" fmla="*/ 6339671 w 6790724"/>
              <a:gd name="connsiteY7" fmla="*/ 1375648 h 1583511"/>
              <a:gd name="connsiteX8" fmla="*/ 685631 w 6790724"/>
              <a:gd name="connsiteY8" fmla="*/ 1497568 h 1583511"/>
              <a:gd name="connsiteX0" fmla="*/ 650563 w 6755656"/>
              <a:gd name="connsiteY0" fmla="*/ 1497568 h 1583511"/>
              <a:gd name="connsiteX1" fmla="*/ 178123 w 6755656"/>
              <a:gd name="connsiteY1" fmla="*/ 291744 h 1583511"/>
              <a:gd name="connsiteX2" fmla="*/ 1153483 w 6755656"/>
              <a:gd name="connsiteY2" fmla="*/ 138411 h 1583511"/>
              <a:gd name="connsiteX3" fmla="*/ 2707963 w 6755656"/>
              <a:gd name="connsiteY3" fmla="*/ 173552 h 1583511"/>
              <a:gd name="connsiteX4" fmla="*/ 4155763 w 6755656"/>
              <a:gd name="connsiteY4" fmla="*/ 146598 h 1583511"/>
              <a:gd name="connsiteX5" fmla="*/ 5466403 w 6755656"/>
              <a:gd name="connsiteY5" fmla="*/ 4048 h 1583511"/>
              <a:gd name="connsiteX6" fmla="*/ 6563683 w 6755656"/>
              <a:gd name="connsiteY6" fmla="*/ 325750 h 1583511"/>
              <a:gd name="connsiteX7" fmla="*/ 6304603 w 6755656"/>
              <a:gd name="connsiteY7" fmla="*/ 1375648 h 1583511"/>
              <a:gd name="connsiteX8" fmla="*/ 650563 w 6755656"/>
              <a:gd name="connsiteY8" fmla="*/ 1497568 h 1583511"/>
              <a:gd name="connsiteX0" fmla="*/ 650563 w 6755656"/>
              <a:gd name="connsiteY0" fmla="*/ 1497568 h 1583511"/>
              <a:gd name="connsiteX1" fmla="*/ 178123 w 6755656"/>
              <a:gd name="connsiteY1" fmla="*/ 291744 h 1583511"/>
              <a:gd name="connsiteX2" fmla="*/ 1153483 w 6755656"/>
              <a:gd name="connsiteY2" fmla="*/ 138411 h 1583511"/>
              <a:gd name="connsiteX3" fmla="*/ 2707963 w 6755656"/>
              <a:gd name="connsiteY3" fmla="*/ 173552 h 1583511"/>
              <a:gd name="connsiteX4" fmla="*/ 4155763 w 6755656"/>
              <a:gd name="connsiteY4" fmla="*/ 146598 h 1583511"/>
              <a:gd name="connsiteX5" fmla="*/ 5466403 w 6755656"/>
              <a:gd name="connsiteY5" fmla="*/ 4048 h 1583511"/>
              <a:gd name="connsiteX6" fmla="*/ 6563683 w 6755656"/>
              <a:gd name="connsiteY6" fmla="*/ 325750 h 1583511"/>
              <a:gd name="connsiteX7" fmla="*/ 6304603 w 6755656"/>
              <a:gd name="connsiteY7" fmla="*/ 1375648 h 1583511"/>
              <a:gd name="connsiteX8" fmla="*/ 650563 w 6755656"/>
              <a:gd name="connsiteY8" fmla="*/ 1497568 h 1583511"/>
              <a:gd name="connsiteX0" fmla="*/ 650563 w 6699359"/>
              <a:gd name="connsiteY0" fmla="*/ 1387687 h 1473630"/>
              <a:gd name="connsiteX1" fmla="*/ 178123 w 6699359"/>
              <a:gd name="connsiteY1" fmla="*/ 181863 h 1473630"/>
              <a:gd name="connsiteX2" fmla="*/ 1153483 w 6699359"/>
              <a:gd name="connsiteY2" fmla="*/ 28530 h 1473630"/>
              <a:gd name="connsiteX3" fmla="*/ 2707963 w 6699359"/>
              <a:gd name="connsiteY3" fmla="*/ 63671 h 1473630"/>
              <a:gd name="connsiteX4" fmla="*/ 4155763 w 6699359"/>
              <a:gd name="connsiteY4" fmla="*/ 36717 h 1473630"/>
              <a:gd name="connsiteX5" fmla="*/ 5573083 w 6699359"/>
              <a:gd name="connsiteY5" fmla="*/ 91153 h 1473630"/>
              <a:gd name="connsiteX6" fmla="*/ 6563683 w 6699359"/>
              <a:gd name="connsiteY6" fmla="*/ 215869 h 1473630"/>
              <a:gd name="connsiteX7" fmla="*/ 6304603 w 6699359"/>
              <a:gd name="connsiteY7" fmla="*/ 1265767 h 1473630"/>
              <a:gd name="connsiteX8" fmla="*/ 650563 w 6699359"/>
              <a:gd name="connsiteY8" fmla="*/ 1387687 h 1473630"/>
              <a:gd name="connsiteX0" fmla="*/ 650563 w 6699359"/>
              <a:gd name="connsiteY0" fmla="*/ 1387687 h 1473630"/>
              <a:gd name="connsiteX1" fmla="*/ 178123 w 6699359"/>
              <a:gd name="connsiteY1" fmla="*/ 181863 h 1473630"/>
              <a:gd name="connsiteX2" fmla="*/ 1153483 w 6699359"/>
              <a:gd name="connsiteY2" fmla="*/ 28530 h 1473630"/>
              <a:gd name="connsiteX3" fmla="*/ 2707963 w 6699359"/>
              <a:gd name="connsiteY3" fmla="*/ 63671 h 1473630"/>
              <a:gd name="connsiteX4" fmla="*/ 4155763 w 6699359"/>
              <a:gd name="connsiteY4" fmla="*/ 36717 h 1473630"/>
              <a:gd name="connsiteX5" fmla="*/ 5573083 w 6699359"/>
              <a:gd name="connsiteY5" fmla="*/ 91153 h 1473630"/>
              <a:gd name="connsiteX6" fmla="*/ 6563683 w 6699359"/>
              <a:gd name="connsiteY6" fmla="*/ 215869 h 1473630"/>
              <a:gd name="connsiteX7" fmla="*/ 6304603 w 6699359"/>
              <a:gd name="connsiteY7" fmla="*/ 1265767 h 1473630"/>
              <a:gd name="connsiteX8" fmla="*/ 650563 w 6699359"/>
              <a:gd name="connsiteY8" fmla="*/ 1387687 h 1473630"/>
              <a:gd name="connsiteX0" fmla="*/ 650563 w 6699359"/>
              <a:gd name="connsiteY0" fmla="*/ 1387687 h 1473630"/>
              <a:gd name="connsiteX1" fmla="*/ 178123 w 6699359"/>
              <a:gd name="connsiteY1" fmla="*/ 181863 h 1473630"/>
              <a:gd name="connsiteX2" fmla="*/ 1153483 w 6699359"/>
              <a:gd name="connsiteY2" fmla="*/ 28530 h 1473630"/>
              <a:gd name="connsiteX3" fmla="*/ 2707963 w 6699359"/>
              <a:gd name="connsiteY3" fmla="*/ 63671 h 1473630"/>
              <a:gd name="connsiteX4" fmla="*/ 4155763 w 6699359"/>
              <a:gd name="connsiteY4" fmla="*/ 36717 h 1473630"/>
              <a:gd name="connsiteX5" fmla="*/ 6563683 w 6699359"/>
              <a:gd name="connsiteY5" fmla="*/ 215869 h 1473630"/>
              <a:gd name="connsiteX6" fmla="*/ 6304603 w 6699359"/>
              <a:gd name="connsiteY6" fmla="*/ 1265767 h 1473630"/>
              <a:gd name="connsiteX7" fmla="*/ 650563 w 6699359"/>
              <a:gd name="connsiteY7" fmla="*/ 1387687 h 1473630"/>
              <a:gd name="connsiteX0" fmla="*/ 650563 w 6618960"/>
              <a:gd name="connsiteY0" fmla="*/ 1387687 h 1473630"/>
              <a:gd name="connsiteX1" fmla="*/ 178123 w 6618960"/>
              <a:gd name="connsiteY1" fmla="*/ 181863 h 1473630"/>
              <a:gd name="connsiteX2" fmla="*/ 1153483 w 6618960"/>
              <a:gd name="connsiteY2" fmla="*/ 28530 h 1473630"/>
              <a:gd name="connsiteX3" fmla="*/ 2707963 w 6618960"/>
              <a:gd name="connsiteY3" fmla="*/ 63671 h 1473630"/>
              <a:gd name="connsiteX4" fmla="*/ 4155763 w 6618960"/>
              <a:gd name="connsiteY4" fmla="*/ 36717 h 1473630"/>
              <a:gd name="connsiteX5" fmla="*/ 6380803 w 6618960"/>
              <a:gd name="connsiteY5" fmla="*/ 137075 h 1473630"/>
              <a:gd name="connsiteX6" fmla="*/ 6304603 w 6618960"/>
              <a:gd name="connsiteY6" fmla="*/ 1265767 h 1473630"/>
              <a:gd name="connsiteX7" fmla="*/ 650563 w 6618960"/>
              <a:gd name="connsiteY7" fmla="*/ 1387687 h 1473630"/>
              <a:gd name="connsiteX0" fmla="*/ 650563 w 6696616"/>
              <a:gd name="connsiteY0" fmla="*/ 1387687 h 1473630"/>
              <a:gd name="connsiteX1" fmla="*/ 178123 w 6696616"/>
              <a:gd name="connsiteY1" fmla="*/ 181863 h 1473630"/>
              <a:gd name="connsiteX2" fmla="*/ 1153483 w 6696616"/>
              <a:gd name="connsiteY2" fmla="*/ 28530 h 1473630"/>
              <a:gd name="connsiteX3" fmla="*/ 2707963 w 6696616"/>
              <a:gd name="connsiteY3" fmla="*/ 63671 h 1473630"/>
              <a:gd name="connsiteX4" fmla="*/ 4155763 w 6696616"/>
              <a:gd name="connsiteY4" fmla="*/ 66265 h 1473630"/>
              <a:gd name="connsiteX5" fmla="*/ 6380803 w 6696616"/>
              <a:gd name="connsiteY5" fmla="*/ 137075 h 1473630"/>
              <a:gd name="connsiteX6" fmla="*/ 6304603 w 6696616"/>
              <a:gd name="connsiteY6" fmla="*/ 1265767 h 1473630"/>
              <a:gd name="connsiteX7" fmla="*/ 650563 w 6696616"/>
              <a:gd name="connsiteY7" fmla="*/ 1387687 h 1473630"/>
              <a:gd name="connsiteX0" fmla="*/ 650563 w 6696616"/>
              <a:gd name="connsiteY0" fmla="*/ 1387687 h 1473630"/>
              <a:gd name="connsiteX1" fmla="*/ 178123 w 6696616"/>
              <a:gd name="connsiteY1" fmla="*/ 181863 h 1473630"/>
              <a:gd name="connsiteX2" fmla="*/ 1153483 w 6696616"/>
              <a:gd name="connsiteY2" fmla="*/ 28530 h 1473630"/>
              <a:gd name="connsiteX3" fmla="*/ 2707963 w 6696616"/>
              <a:gd name="connsiteY3" fmla="*/ 63671 h 1473630"/>
              <a:gd name="connsiteX4" fmla="*/ 4155763 w 6696616"/>
              <a:gd name="connsiteY4" fmla="*/ 66265 h 1473630"/>
              <a:gd name="connsiteX5" fmla="*/ 6380803 w 6696616"/>
              <a:gd name="connsiteY5" fmla="*/ 137075 h 1473630"/>
              <a:gd name="connsiteX6" fmla="*/ 6304603 w 6696616"/>
              <a:gd name="connsiteY6" fmla="*/ 1265767 h 1473630"/>
              <a:gd name="connsiteX7" fmla="*/ 650563 w 6696616"/>
              <a:gd name="connsiteY7" fmla="*/ 1387687 h 1473630"/>
              <a:gd name="connsiteX0" fmla="*/ 921288 w 6525381"/>
              <a:gd name="connsiteY0" fmla="*/ 1356875 h 1451258"/>
              <a:gd name="connsiteX1" fmla="*/ 6888 w 6525381"/>
              <a:gd name="connsiteY1" fmla="*/ 180599 h 1451258"/>
              <a:gd name="connsiteX2" fmla="*/ 982248 w 6525381"/>
              <a:gd name="connsiteY2" fmla="*/ 27266 h 1451258"/>
              <a:gd name="connsiteX3" fmla="*/ 2536728 w 6525381"/>
              <a:gd name="connsiteY3" fmla="*/ 62407 h 1451258"/>
              <a:gd name="connsiteX4" fmla="*/ 3984528 w 6525381"/>
              <a:gd name="connsiteY4" fmla="*/ 65001 h 1451258"/>
              <a:gd name="connsiteX5" fmla="*/ 6209568 w 6525381"/>
              <a:gd name="connsiteY5" fmla="*/ 135811 h 1451258"/>
              <a:gd name="connsiteX6" fmla="*/ 6133368 w 6525381"/>
              <a:gd name="connsiteY6" fmla="*/ 1264503 h 1451258"/>
              <a:gd name="connsiteX7" fmla="*/ 921288 w 6525381"/>
              <a:gd name="connsiteY7" fmla="*/ 1356875 h 1451258"/>
              <a:gd name="connsiteX0" fmla="*/ 949694 w 6553787"/>
              <a:gd name="connsiteY0" fmla="*/ 1353411 h 1426861"/>
              <a:gd name="connsiteX1" fmla="*/ 4814 w 6553787"/>
              <a:gd name="connsiteY1" fmla="*/ 462764 h 1426861"/>
              <a:gd name="connsiteX2" fmla="*/ 1010654 w 6553787"/>
              <a:gd name="connsiteY2" fmla="*/ 23802 h 1426861"/>
              <a:gd name="connsiteX3" fmla="*/ 2565134 w 6553787"/>
              <a:gd name="connsiteY3" fmla="*/ 58943 h 1426861"/>
              <a:gd name="connsiteX4" fmla="*/ 4012934 w 6553787"/>
              <a:gd name="connsiteY4" fmla="*/ 61537 h 1426861"/>
              <a:gd name="connsiteX5" fmla="*/ 6237974 w 6553787"/>
              <a:gd name="connsiteY5" fmla="*/ 132347 h 1426861"/>
              <a:gd name="connsiteX6" fmla="*/ 6161774 w 6553787"/>
              <a:gd name="connsiteY6" fmla="*/ 1261039 h 1426861"/>
              <a:gd name="connsiteX7" fmla="*/ 949694 w 6553787"/>
              <a:gd name="connsiteY7" fmla="*/ 1353411 h 1426861"/>
              <a:gd name="connsiteX0" fmla="*/ 949694 w 6553787"/>
              <a:gd name="connsiteY0" fmla="*/ 1332123 h 1405573"/>
              <a:gd name="connsiteX1" fmla="*/ 4814 w 6553787"/>
              <a:gd name="connsiteY1" fmla="*/ 441476 h 1405573"/>
              <a:gd name="connsiteX2" fmla="*/ 1010654 w 6553787"/>
              <a:gd name="connsiteY2" fmla="*/ 71459 h 1405573"/>
              <a:gd name="connsiteX3" fmla="*/ 2565134 w 6553787"/>
              <a:gd name="connsiteY3" fmla="*/ 37655 h 1405573"/>
              <a:gd name="connsiteX4" fmla="*/ 4012934 w 6553787"/>
              <a:gd name="connsiteY4" fmla="*/ 40249 h 1405573"/>
              <a:gd name="connsiteX5" fmla="*/ 6237974 w 6553787"/>
              <a:gd name="connsiteY5" fmla="*/ 111059 h 1405573"/>
              <a:gd name="connsiteX6" fmla="*/ 6161774 w 6553787"/>
              <a:gd name="connsiteY6" fmla="*/ 1239751 h 1405573"/>
              <a:gd name="connsiteX7" fmla="*/ 949694 w 6553787"/>
              <a:gd name="connsiteY7" fmla="*/ 1332123 h 1405573"/>
              <a:gd name="connsiteX0" fmla="*/ 949694 w 6485106"/>
              <a:gd name="connsiteY0" fmla="*/ 1304691 h 1378141"/>
              <a:gd name="connsiteX1" fmla="*/ 4814 w 6485106"/>
              <a:gd name="connsiteY1" fmla="*/ 414044 h 1378141"/>
              <a:gd name="connsiteX2" fmla="*/ 1010654 w 6485106"/>
              <a:gd name="connsiteY2" fmla="*/ 44027 h 1378141"/>
              <a:gd name="connsiteX3" fmla="*/ 2565134 w 6485106"/>
              <a:gd name="connsiteY3" fmla="*/ 10223 h 1378141"/>
              <a:gd name="connsiteX4" fmla="*/ 4012934 w 6485106"/>
              <a:gd name="connsiteY4" fmla="*/ 12817 h 1378141"/>
              <a:gd name="connsiteX5" fmla="*/ 6070334 w 6485106"/>
              <a:gd name="connsiteY5" fmla="*/ 123024 h 1378141"/>
              <a:gd name="connsiteX6" fmla="*/ 6161774 w 6485106"/>
              <a:gd name="connsiteY6" fmla="*/ 1212319 h 1378141"/>
              <a:gd name="connsiteX7" fmla="*/ 949694 w 6485106"/>
              <a:gd name="connsiteY7" fmla="*/ 1304691 h 1378141"/>
              <a:gd name="connsiteX0" fmla="*/ 840345 w 6375757"/>
              <a:gd name="connsiteY0" fmla="*/ 1304691 h 1376702"/>
              <a:gd name="connsiteX1" fmla="*/ 17385 w 6375757"/>
              <a:gd name="connsiteY1" fmla="*/ 433742 h 1376702"/>
              <a:gd name="connsiteX2" fmla="*/ 901305 w 6375757"/>
              <a:gd name="connsiteY2" fmla="*/ 44027 h 1376702"/>
              <a:gd name="connsiteX3" fmla="*/ 2455785 w 6375757"/>
              <a:gd name="connsiteY3" fmla="*/ 10223 h 1376702"/>
              <a:gd name="connsiteX4" fmla="*/ 3903585 w 6375757"/>
              <a:gd name="connsiteY4" fmla="*/ 12817 h 1376702"/>
              <a:gd name="connsiteX5" fmla="*/ 5960985 w 6375757"/>
              <a:gd name="connsiteY5" fmla="*/ 123024 h 1376702"/>
              <a:gd name="connsiteX6" fmla="*/ 6052425 w 6375757"/>
              <a:gd name="connsiteY6" fmla="*/ 1212319 h 1376702"/>
              <a:gd name="connsiteX7" fmla="*/ 840345 w 6375757"/>
              <a:gd name="connsiteY7" fmla="*/ 1304691 h 1376702"/>
              <a:gd name="connsiteX0" fmla="*/ 900294 w 6435706"/>
              <a:gd name="connsiteY0" fmla="*/ 1304691 h 1376702"/>
              <a:gd name="connsiteX1" fmla="*/ 77334 w 6435706"/>
              <a:gd name="connsiteY1" fmla="*/ 433742 h 1376702"/>
              <a:gd name="connsiteX2" fmla="*/ 961254 w 6435706"/>
              <a:gd name="connsiteY2" fmla="*/ 44027 h 1376702"/>
              <a:gd name="connsiteX3" fmla="*/ 2515734 w 6435706"/>
              <a:gd name="connsiteY3" fmla="*/ 10223 h 1376702"/>
              <a:gd name="connsiteX4" fmla="*/ 3963534 w 6435706"/>
              <a:gd name="connsiteY4" fmla="*/ 12817 h 1376702"/>
              <a:gd name="connsiteX5" fmla="*/ 6020934 w 6435706"/>
              <a:gd name="connsiteY5" fmla="*/ 123024 h 1376702"/>
              <a:gd name="connsiteX6" fmla="*/ 6112374 w 6435706"/>
              <a:gd name="connsiteY6" fmla="*/ 1212319 h 1376702"/>
              <a:gd name="connsiteX7" fmla="*/ 900294 w 6435706"/>
              <a:gd name="connsiteY7" fmla="*/ 1304691 h 1376702"/>
              <a:gd name="connsiteX0" fmla="*/ 1145520 w 6360892"/>
              <a:gd name="connsiteY0" fmla="*/ 1363787 h 1419981"/>
              <a:gd name="connsiteX1" fmla="*/ 2520 w 6360892"/>
              <a:gd name="connsiteY1" fmla="*/ 433742 h 1419981"/>
              <a:gd name="connsiteX2" fmla="*/ 886440 w 6360892"/>
              <a:gd name="connsiteY2" fmla="*/ 44027 h 1419981"/>
              <a:gd name="connsiteX3" fmla="*/ 2440920 w 6360892"/>
              <a:gd name="connsiteY3" fmla="*/ 10223 h 1419981"/>
              <a:gd name="connsiteX4" fmla="*/ 3888720 w 6360892"/>
              <a:gd name="connsiteY4" fmla="*/ 12817 h 1419981"/>
              <a:gd name="connsiteX5" fmla="*/ 5946120 w 6360892"/>
              <a:gd name="connsiteY5" fmla="*/ 123024 h 1419981"/>
              <a:gd name="connsiteX6" fmla="*/ 6037560 w 6360892"/>
              <a:gd name="connsiteY6" fmla="*/ 1212319 h 1419981"/>
              <a:gd name="connsiteX7" fmla="*/ 1145520 w 6360892"/>
              <a:gd name="connsiteY7" fmla="*/ 1363787 h 1419981"/>
              <a:gd name="connsiteX0" fmla="*/ 1182360 w 6397732"/>
              <a:gd name="connsiteY0" fmla="*/ 1363787 h 1419981"/>
              <a:gd name="connsiteX1" fmla="*/ 39360 w 6397732"/>
              <a:gd name="connsiteY1" fmla="*/ 433742 h 1419981"/>
              <a:gd name="connsiteX2" fmla="*/ 324959 w 6397732"/>
              <a:gd name="connsiteY2" fmla="*/ 151506 h 1419981"/>
              <a:gd name="connsiteX3" fmla="*/ 923280 w 6397732"/>
              <a:gd name="connsiteY3" fmla="*/ 44027 h 1419981"/>
              <a:gd name="connsiteX4" fmla="*/ 2477760 w 6397732"/>
              <a:gd name="connsiteY4" fmla="*/ 10223 h 1419981"/>
              <a:gd name="connsiteX5" fmla="*/ 3925560 w 6397732"/>
              <a:gd name="connsiteY5" fmla="*/ 12817 h 1419981"/>
              <a:gd name="connsiteX6" fmla="*/ 5982960 w 6397732"/>
              <a:gd name="connsiteY6" fmla="*/ 123024 h 1419981"/>
              <a:gd name="connsiteX7" fmla="*/ 6074400 w 6397732"/>
              <a:gd name="connsiteY7" fmla="*/ 1212319 h 1419981"/>
              <a:gd name="connsiteX8" fmla="*/ 1182360 w 6397732"/>
              <a:gd name="connsiteY8" fmla="*/ 1363787 h 1419981"/>
              <a:gd name="connsiteX0" fmla="*/ 1182360 w 6397732"/>
              <a:gd name="connsiteY0" fmla="*/ 1363787 h 1400462"/>
              <a:gd name="connsiteX1" fmla="*/ 39360 w 6397732"/>
              <a:gd name="connsiteY1" fmla="*/ 699672 h 1400462"/>
              <a:gd name="connsiteX2" fmla="*/ 324959 w 6397732"/>
              <a:gd name="connsiteY2" fmla="*/ 151506 h 1400462"/>
              <a:gd name="connsiteX3" fmla="*/ 923280 w 6397732"/>
              <a:gd name="connsiteY3" fmla="*/ 44027 h 1400462"/>
              <a:gd name="connsiteX4" fmla="*/ 2477760 w 6397732"/>
              <a:gd name="connsiteY4" fmla="*/ 10223 h 1400462"/>
              <a:gd name="connsiteX5" fmla="*/ 3925560 w 6397732"/>
              <a:gd name="connsiteY5" fmla="*/ 12817 h 1400462"/>
              <a:gd name="connsiteX6" fmla="*/ 5982960 w 6397732"/>
              <a:gd name="connsiteY6" fmla="*/ 123024 h 1400462"/>
              <a:gd name="connsiteX7" fmla="*/ 6074400 w 6397732"/>
              <a:gd name="connsiteY7" fmla="*/ 1212319 h 1400462"/>
              <a:gd name="connsiteX8" fmla="*/ 1182360 w 6397732"/>
              <a:gd name="connsiteY8" fmla="*/ 1363787 h 1400462"/>
              <a:gd name="connsiteX0" fmla="*/ 1144872 w 6360244"/>
              <a:gd name="connsiteY0" fmla="*/ 1363787 h 1400462"/>
              <a:gd name="connsiteX1" fmla="*/ 1872 w 6360244"/>
              <a:gd name="connsiteY1" fmla="*/ 699672 h 1400462"/>
              <a:gd name="connsiteX2" fmla="*/ 287471 w 6360244"/>
              <a:gd name="connsiteY2" fmla="*/ 151506 h 1400462"/>
              <a:gd name="connsiteX3" fmla="*/ 885792 w 6360244"/>
              <a:gd name="connsiteY3" fmla="*/ 44027 h 1400462"/>
              <a:gd name="connsiteX4" fmla="*/ 2440272 w 6360244"/>
              <a:gd name="connsiteY4" fmla="*/ 10223 h 1400462"/>
              <a:gd name="connsiteX5" fmla="*/ 3888072 w 6360244"/>
              <a:gd name="connsiteY5" fmla="*/ 12817 h 1400462"/>
              <a:gd name="connsiteX6" fmla="*/ 5945472 w 6360244"/>
              <a:gd name="connsiteY6" fmla="*/ 123024 h 1400462"/>
              <a:gd name="connsiteX7" fmla="*/ 6036912 w 6360244"/>
              <a:gd name="connsiteY7" fmla="*/ 1212319 h 1400462"/>
              <a:gd name="connsiteX8" fmla="*/ 1144872 w 6360244"/>
              <a:gd name="connsiteY8" fmla="*/ 1363787 h 1400462"/>
              <a:gd name="connsiteX0" fmla="*/ 1145295 w 6360667"/>
              <a:gd name="connsiteY0" fmla="*/ 1363787 h 1400462"/>
              <a:gd name="connsiteX1" fmla="*/ 2295 w 6360667"/>
              <a:gd name="connsiteY1" fmla="*/ 699672 h 1400462"/>
              <a:gd name="connsiteX2" fmla="*/ 287894 w 6360667"/>
              <a:gd name="connsiteY2" fmla="*/ 151506 h 1400462"/>
              <a:gd name="connsiteX3" fmla="*/ 886215 w 6360667"/>
              <a:gd name="connsiteY3" fmla="*/ 44027 h 1400462"/>
              <a:gd name="connsiteX4" fmla="*/ 2440695 w 6360667"/>
              <a:gd name="connsiteY4" fmla="*/ 10223 h 1400462"/>
              <a:gd name="connsiteX5" fmla="*/ 3888495 w 6360667"/>
              <a:gd name="connsiteY5" fmla="*/ 12817 h 1400462"/>
              <a:gd name="connsiteX6" fmla="*/ 5945895 w 6360667"/>
              <a:gd name="connsiteY6" fmla="*/ 123024 h 1400462"/>
              <a:gd name="connsiteX7" fmla="*/ 6037335 w 6360667"/>
              <a:gd name="connsiteY7" fmla="*/ 1212319 h 1400462"/>
              <a:gd name="connsiteX8" fmla="*/ 1145295 w 6360667"/>
              <a:gd name="connsiteY8" fmla="*/ 1363787 h 1400462"/>
              <a:gd name="connsiteX0" fmla="*/ 1344497 w 6407469"/>
              <a:gd name="connsiteY0" fmla="*/ 1353938 h 1392730"/>
              <a:gd name="connsiteX1" fmla="*/ 49097 w 6407469"/>
              <a:gd name="connsiteY1" fmla="*/ 699672 h 1392730"/>
              <a:gd name="connsiteX2" fmla="*/ 334696 w 6407469"/>
              <a:gd name="connsiteY2" fmla="*/ 151506 h 1392730"/>
              <a:gd name="connsiteX3" fmla="*/ 933017 w 6407469"/>
              <a:gd name="connsiteY3" fmla="*/ 44027 h 1392730"/>
              <a:gd name="connsiteX4" fmla="*/ 2487497 w 6407469"/>
              <a:gd name="connsiteY4" fmla="*/ 10223 h 1392730"/>
              <a:gd name="connsiteX5" fmla="*/ 3935297 w 6407469"/>
              <a:gd name="connsiteY5" fmla="*/ 12817 h 1392730"/>
              <a:gd name="connsiteX6" fmla="*/ 5992697 w 6407469"/>
              <a:gd name="connsiteY6" fmla="*/ 123024 h 1392730"/>
              <a:gd name="connsiteX7" fmla="*/ 6084137 w 6407469"/>
              <a:gd name="connsiteY7" fmla="*/ 1212319 h 1392730"/>
              <a:gd name="connsiteX8" fmla="*/ 1344497 w 6407469"/>
              <a:gd name="connsiteY8" fmla="*/ 1353938 h 1392730"/>
              <a:gd name="connsiteX0" fmla="*/ 1387313 w 6450285"/>
              <a:gd name="connsiteY0" fmla="*/ 1353938 h 1392730"/>
              <a:gd name="connsiteX1" fmla="*/ 91913 w 6450285"/>
              <a:gd name="connsiteY1" fmla="*/ 699672 h 1392730"/>
              <a:gd name="connsiteX2" fmla="*/ 202252 w 6450285"/>
              <a:gd name="connsiteY2" fmla="*/ 87485 h 1392730"/>
              <a:gd name="connsiteX3" fmla="*/ 975833 w 6450285"/>
              <a:gd name="connsiteY3" fmla="*/ 44027 h 1392730"/>
              <a:gd name="connsiteX4" fmla="*/ 2530313 w 6450285"/>
              <a:gd name="connsiteY4" fmla="*/ 10223 h 1392730"/>
              <a:gd name="connsiteX5" fmla="*/ 3978113 w 6450285"/>
              <a:gd name="connsiteY5" fmla="*/ 12817 h 1392730"/>
              <a:gd name="connsiteX6" fmla="*/ 6035513 w 6450285"/>
              <a:gd name="connsiteY6" fmla="*/ 123024 h 1392730"/>
              <a:gd name="connsiteX7" fmla="*/ 6126953 w 6450285"/>
              <a:gd name="connsiteY7" fmla="*/ 1212319 h 1392730"/>
              <a:gd name="connsiteX8" fmla="*/ 1387313 w 6450285"/>
              <a:gd name="connsiteY8" fmla="*/ 1353938 h 1392730"/>
              <a:gd name="connsiteX0" fmla="*/ 1387313 w 6450285"/>
              <a:gd name="connsiteY0" fmla="*/ 1353938 h 1392730"/>
              <a:gd name="connsiteX1" fmla="*/ 91913 w 6450285"/>
              <a:gd name="connsiteY1" fmla="*/ 699672 h 1392730"/>
              <a:gd name="connsiteX2" fmla="*/ 202252 w 6450285"/>
              <a:gd name="connsiteY2" fmla="*/ 87485 h 1392730"/>
              <a:gd name="connsiteX3" fmla="*/ 975833 w 6450285"/>
              <a:gd name="connsiteY3" fmla="*/ 44027 h 1392730"/>
              <a:gd name="connsiteX4" fmla="*/ 2530313 w 6450285"/>
              <a:gd name="connsiteY4" fmla="*/ 10223 h 1392730"/>
              <a:gd name="connsiteX5" fmla="*/ 3978113 w 6450285"/>
              <a:gd name="connsiteY5" fmla="*/ 12817 h 1392730"/>
              <a:gd name="connsiteX6" fmla="*/ 6035513 w 6450285"/>
              <a:gd name="connsiteY6" fmla="*/ 123024 h 1392730"/>
              <a:gd name="connsiteX7" fmla="*/ 6126953 w 6450285"/>
              <a:gd name="connsiteY7" fmla="*/ 1212319 h 1392730"/>
              <a:gd name="connsiteX8" fmla="*/ 1387313 w 6450285"/>
              <a:gd name="connsiteY8" fmla="*/ 1353938 h 1392730"/>
              <a:gd name="connsiteX0" fmla="*/ 1404256 w 6467228"/>
              <a:gd name="connsiteY0" fmla="*/ 1353938 h 1392730"/>
              <a:gd name="connsiteX1" fmla="*/ 108856 w 6467228"/>
              <a:gd name="connsiteY1" fmla="*/ 699672 h 1392730"/>
              <a:gd name="connsiteX2" fmla="*/ 219195 w 6467228"/>
              <a:gd name="connsiteY2" fmla="*/ 87485 h 1392730"/>
              <a:gd name="connsiteX3" fmla="*/ 992776 w 6467228"/>
              <a:gd name="connsiteY3" fmla="*/ 44027 h 1392730"/>
              <a:gd name="connsiteX4" fmla="*/ 2547256 w 6467228"/>
              <a:gd name="connsiteY4" fmla="*/ 10223 h 1392730"/>
              <a:gd name="connsiteX5" fmla="*/ 3995056 w 6467228"/>
              <a:gd name="connsiteY5" fmla="*/ 12817 h 1392730"/>
              <a:gd name="connsiteX6" fmla="*/ 6052456 w 6467228"/>
              <a:gd name="connsiteY6" fmla="*/ 123024 h 1392730"/>
              <a:gd name="connsiteX7" fmla="*/ 6143896 w 6467228"/>
              <a:gd name="connsiteY7" fmla="*/ 1212319 h 1392730"/>
              <a:gd name="connsiteX8" fmla="*/ 1404256 w 6467228"/>
              <a:gd name="connsiteY8" fmla="*/ 1353938 h 1392730"/>
              <a:gd name="connsiteX0" fmla="*/ 1466718 w 6529690"/>
              <a:gd name="connsiteY0" fmla="*/ 1353938 h 1392730"/>
              <a:gd name="connsiteX1" fmla="*/ 171318 w 6529690"/>
              <a:gd name="connsiteY1" fmla="*/ 699672 h 1392730"/>
              <a:gd name="connsiteX2" fmla="*/ 281657 w 6529690"/>
              <a:gd name="connsiteY2" fmla="*/ 87485 h 1392730"/>
              <a:gd name="connsiteX3" fmla="*/ 1055238 w 6529690"/>
              <a:gd name="connsiteY3" fmla="*/ 44027 h 1392730"/>
              <a:gd name="connsiteX4" fmla="*/ 2609718 w 6529690"/>
              <a:gd name="connsiteY4" fmla="*/ 10223 h 1392730"/>
              <a:gd name="connsiteX5" fmla="*/ 4057518 w 6529690"/>
              <a:gd name="connsiteY5" fmla="*/ 12817 h 1392730"/>
              <a:gd name="connsiteX6" fmla="*/ 6114918 w 6529690"/>
              <a:gd name="connsiteY6" fmla="*/ 123024 h 1392730"/>
              <a:gd name="connsiteX7" fmla="*/ 6206358 w 6529690"/>
              <a:gd name="connsiteY7" fmla="*/ 1212319 h 1392730"/>
              <a:gd name="connsiteX8" fmla="*/ 1466718 w 6529690"/>
              <a:gd name="connsiteY8" fmla="*/ 1353938 h 1392730"/>
              <a:gd name="connsiteX0" fmla="*/ 1488639 w 6551611"/>
              <a:gd name="connsiteY0" fmla="*/ 1353938 h 1392730"/>
              <a:gd name="connsiteX1" fmla="*/ 193239 w 6551611"/>
              <a:gd name="connsiteY1" fmla="*/ 699672 h 1392730"/>
              <a:gd name="connsiteX2" fmla="*/ 265478 w 6551611"/>
              <a:gd name="connsiteY2" fmla="*/ 200751 h 1392730"/>
              <a:gd name="connsiteX3" fmla="*/ 1077159 w 6551611"/>
              <a:gd name="connsiteY3" fmla="*/ 44027 h 1392730"/>
              <a:gd name="connsiteX4" fmla="*/ 2631639 w 6551611"/>
              <a:gd name="connsiteY4" fmla="*/ 10223 h 1392730"/>
              <a:gd name="connsiteX5" fmla="*/ 4079439 w 6551611"/>
              <a:gd name="connsiteY5" fmla="*/ 12817 h 1392730"/>
              <a:gd name="connsiteX6" fmla="*/ 6136839 w 6551611"/>
              <a:gd name="connsiteY6" fmla="*/ 123024 h 1392730"/>
              <a:gd name="connsiteX7" fmla="*/ 6228279 w 6551611"/>
              <a:gd name="connsiteY7" fmla="*/ 1212319 h 1392730"/>
              <a:gd name="connsiteX8" fmla="*/ 1488639 w 6551611"/>
              <a:gd name="connsiteY8" fmla="*/ 1353938 h 1392730"/>
              <a:gd name="connsiteX0" fmla="*/ 1420557 w 6483529"/>
              <a:gd name="connsiteY0" fmla="*/ 1353938 h 1392730"/>
              <a:gd name="connsiteX1" fmla="*/ 125157 w 6483529"/>
              <a:gd name="connsiteY1" fmla="*/ 699672 h 1392730"/>
              <a:gd name="connsiteX2" fmla="*/ 197396 w 6483529"/>
              <a:gd name="connsiteY2" fmla="*/ 200751 h 1392730"/>
              <a:gd name="connsiteX3" fmla="*/ 1009077 w 6483529"/>
              <a:gd name="connsiteY3" fmla="*/ 44027 h 1392730"/>
              <a:gd name="connsiteX4" fmla="*/ 2563557 w 6483529"/>
              <a:gd name="connsiteY4" fmla="*/ 10223 h 1392730"/>
              <a:gd name="connsiteX5" fmla="*/ 4011357 w 6483529"/>
              <a:gd name="connsiteY5" fmla="*/ 12817 h 1392730"/>
              <a:gd name="connsiteX6" fmla="*/ 6068757 w 6483529"/>
              <a:gd name="connsiteY6" fmla="*/ 123024 h 1392730"/>
              <a:gd name="connsiteX7" fmla="*/ 6160197 w 6483529"/>
              <a:gd name="connsiteY7" fmla="*/ 1212319 h 1392730"/>
              <a:gd name="connsiteX8" fmla="*/ 1420557 w 6483529"/>
              <a:gd name="connsiteY8" fmla="*/ 1353938 h 1392730"/>
              <a:gd name="connsiteX0" fmla="*/ 1412267 w 6475239"/>
              <a:gd name="connsiteY0" fmla="*/ 1353938 h 1388738"/>
              <a:gd name="connsiteX1" fmla="*/ 101627 w 6475239"/>
              <a:gd name="connsiteY1" fmla="*/ 753843 h 1388738"/>
              <a:gd name="connsiteX2" fmla="*/ 189106 w 6475239"/>
              <a:gd name="connsiteY2" fmla="*/ 200751 h 1388738"/>
              <a:gd name="connsiteX3" fmla="*/ 1000787 w 6475239"/>
              <a:gd name="connsiteY3" fmla="*/ 44027 h 1388738"/>
              <a:gd name="connsiteX4" fmla="*/ 2555267 w 6475239"/>
              <a:gd name="connsiteY4" fmla="*/ 10223 h 1388738"/>
              <a:gd name="connsiteX5" fmla="*/ 4003067 w 6475239"/>
              <a:gd name="connsiteY5" fmla="*/ 12817 h 1388738"/>
              <a:gd name="connsiteX6" fmla="*/ 6060467 w 6475239"/>
              <a:gd name="connsiteY6" fmla="*/ 123024 h 1388738"/>
              <a:gd name="connsiteX7" fmla="*/ 6151907 w 6475239"/>
              <a:gd name="connsiteY7" fmla="*/ 1212319 h 1388738"/>
              <a:gd name="connsiteX8" fmla="*/ 1412267 w 6475239"/>
              <a:gd name="connsiteY8" fmla="*/ 1353938 h 1388738"/>
              <a:gd name="connsiteX0" fmla="*/ 1398780 w 6461752"/>
              <a:gd name="connsiteY0" fmla="*/ 1353938 h 1388738"/>
              <a:gd name="connsiteX1" fmla="*/ 88140 w 6461752"/>
              <a:gd name="connsiteY1" fmla="*/ 753843 h 1388738"/>
              <a:gd name="connsiteX2" fmla="*/ 175619 w 6461752"/>
              <a:gd name="connsiteY2" fmla="*/ 200751 h 1388738"/>
              <a:gd name="connsiteX3" fmla="*/ 987300 w 6461752"/>
              <a:gd name="connsiteY3" fmla="*/ 44027 h 1388738"/>
              <a:gd name="connsiteX4" fmla="*/ 2541780 w 6461752"/>
              <a:gd name="connsiteY4" fmla="*/ 10223 h 1388738"/>
              <a:gd name="connsiteX5" fmla="*/ 3989580 w 6461752"/>
              <a:gd name="connsiteY5" fmla="*/ 12817 h 1388738"/>
              <a:gd name="connsiteX6" fmla="*/ 6046980 w 6461752"/>
              <a:gd name="connsiteY6" fmla="*/ 123024 h 1388738"/>
              <a:gd name="connsiteX7" fmla="*/ 6138420 w 6461752"/>
              <a:gd name="connsiteY7" fmla="*/ 1212319 h 1388738"/>
              <a:gd name="connsiteX8" fmla="*/ 1398780 w 6461752"/>
              <a:gd name="connsiteY8" fmla="*/ 1353938 h 1388738"/>
              <a:gd name="connsiteX0" fmla="*/ 1394171 w 6457143"/>
              <a:gd name="connsiteY0" fmla="*/ 1353938 h 1388738"/>
              <a:gd name="connsiteX1" fmla="*/ 83531 w 6457143"/>
              <a:gd name="connsiteY1" fmla="*/ 753843 h 1388738"/>
              <a:gd name="connsiteX2" fmla="*/ 171010 w 6457143"/>
              <a:gd name="connsiteY2" fmla="*/ 200751 h 1388738"/>
              <a:gd name="connsiteX3" fmla="*/ 868391 w 6457143"/>
              <a:gd name="connsiteY3" fmla="*/ 19404 h 1388738"/>
              <a:gd name="connsiteX4" fmla="*/ 2537171 w 6457143"/>
              <a:gd name="connsiteY4" fmla="*/ 10223 h 1388738"/>
              <a:gd name="connsiteX5" fmla="*/ 3984971 w 6457143"/>
              <a:gd name="connsiteY5" fmla="*/ 12817 h 1388738"/>
              <a:gd name="connsiteX6" fmla="*/ 6042371 w 6457143"/>
              <a:gd name="connsiteY6" fmla="*/ 123024 h 1388738"/>
              <a:gd name="connsiteX7" fmla="*/ 6133811 w 6457143"/>
              <a:gd name="connsiteY7" fmla="*/ 1212319 h 1388738"/>
              <a:gd name="connsiteX8" fmla="*/ 1394171 w 6457143"/>
              <a:gd name="connsiteY8" fmla="*/ 1353938 h 1388738"/>
              <a:gd name="connsiteX0" fmla="*/ 1394171 w 6457143"/>
              <a:gd name="connsiteY0" fmla="*/ 1356050 h 1390850"/>
              <a:gd name="connsiteX1" fmla="*/ 83531 w 6457143"/>
              <a:gd name="connsiteY1" fmla="*/ 755955 h 1390850"/>
              <a:gd name="connsiteX2" fmla="*/ 171010 w 6457143"/>
              <a:gd name="connsiteY2" fmla="*/ 202863 h 1390850"/>
              <a:gd name="connsiteX3" fmla="*/ 868391 w 6457143"/>
              <a:gd name="connsiteY3" fmla="*/ 21516 h 1390850"/>
              <a:gd name="connsiteX4" fmla="*/ 3984971 w 6457143"/>
              <a:gd name="connsiteY4" fmla="*/ 14929 h 1390850"/>
              <a:gd name="connsiteX5" fmla="*/ 6042371 w 6457143"/>
              <a:gd name="connsiteY5" fmla="*/ 125136 h 1390850"/>
              <a:gd name="connsiteX6" fmla="*/ 6133811 w 6457143"/>
              <a:gd name="connsiteY6" fmla="*/ 1214431 h 1390850"/>
              <a:gd name="connsiteX7" fmla="*/ 1394171 w 6457143"/>
              <a:gd name="connsiteY7" fmla="*/ 1356050 h 1390850"/>
              <a:gd name="connsiteX0" fmla="*/ 1405743 w 6468715"/>
              <a:gd name="connsiteY0" fmla="*/ 1356050 h 1390850"/>
              <a:gd name="connsiteX1" fmla="*/ 95103 w 6468715"/>
              <a:gd name="connsiteY1" fmla="*/ 755955 h 1390850"/>
              <a:gd name="connsiteX2" fmla="*/ 182582 w 6468715"/>
              <a:gd name="connsiteY2" fmla="*/ 202863 h 1390850"/>
              <a:gd name="connsiteX3" fmla="*/ 879963 w 6468715"/>
              <a:gd name="connsiteY3" fmla="*/ 21516 h 1390850"/>
              <a:gd name="connsiteX4" fmla="*/ 3996543 w 6468715"/>
              <a:gd name="connsiteY4" fmla="*/ 14929 h 1390850"/>
              <a:gd name="connsiteX5" fmla="*/ 6053943 w 6468715"/>
              <a:gd name="connsiteY5" fmla="*/ 125136 h 1390850"/>
              <a:gd name="connsiteX6" fmla="*/ 6145383 w 6468715"/>
              <a:gd name="connsiteY6" fmla="*/ 1214431 h 1390850"/>
              <a:gd name="connsiteX7" fmla="*/ 1405743 w 6468715"/>
              <a:gd name="connsiteY7" fmla="*/ 1356050 h 1390850"/>
              <a:gd name="connsiteX0" fmla="*/ 1405743 w 6468715"/>
              <a:gd name="connsiteY0" fmla="*/ 1356050 h 1390850"/>
              <a:gd name="connsiteX1" fmla="*/ 95103 w 6468715"/>
              <a:gd name="connsiteY1" fmla="*/ 755955 h 1390850"/>
              <a:gd name="connsiteX2" fmla="*/ 182582 w 6468715"/>
              <a:gd name="connsiteY2" fmla="*/ 202863 h 1390850"/>
              <a:gd name="connsiteX3" fmla="*/ 879963 w 6468715"/>
              <a:gd name="connsiteY3" fmla="*/ 21516 h 1390850"/>
              <a:gd name="connsiteX4" fmla="*/ 3996543 w 6468715"/>
              <a:gd name="connsiteY4" fmla="*/ 14929 h 1390850"/>
              <a:gd name="connsiteX5" fmla="*/ 6053943 w 6468715"/>
              <a:gd name="connsiteY5" fmla="*/ 125136 h 1390850"/>
              <a:gd name="connsiteX6" fmla="*/ 6145383 w 6468715"/>
              <a:gd name="connsiteY6" fmla="*/ 1214431 h 1390850"/>
              <a:gd name="connsiteX7" fmla="*/ 1405743 w 6468715"/>
              <a:gd name="connsiteY7" fmla="*/ 1356050 h 1390850"/>
              <a:gd name="connsiteX0" fmla="*/ 1405743 w 6468715"/>
              <a:gd name="connsiteY0" fmla="*/ 1356050 h 1390850"/>
              <a:gd name="connsiteX1" fmla="*/ 95103 w 6468715"/>
              <a:gd name="connsiteY1" fmla="*/ 755955 h 1390850"/>
              <a:gd name="connsiteX2" fmla="*/ 182582 w 6468715"/>
              <a:gd name="connsiteY2" fmla="*/ 202863 h 1390850"/>
              <a:gd name="connsiteX3" fmla="*/ 879963 w 6468715"/>
              <a:gd name="connsiteY3" fmla="*/ 21516 h 1390850"/>
              <a:gd name="connsiteX4" fmla="*/ 3996543 w 6468715"/>
              <a:gd name="connsiteY4" fmla="*/ 14929 h 1390850"/>
              <a:gd name="connsiteX5" fmla="*/ 6053943 w 6468715"/>
              <a:gd name="connsiteY5" fmla="*/ 125136 h 1390850"/>
              <a:gd name="connsiteX6" fmla="*/ 6145383 w 6468715"/>
              <a:gd name="connsiteY6" fmla="*/ 1214431 h 1390850"/>
              <a:gd name="connsiteX7" fmla="*/ 1405743 w 6468715"/>
              <a:gd name="connsiteY7" fmla="*/ 1356050 h 1390850"/>
              <a:gd name="connsiteX0" fmla="*/ 1405743 w 6468715"/>
              <a:gd name="connsiteY0" fmla="*/ 1359922 h 1394722"/>
              <a:gd name="connsiteX1" fmla="*/ 95103 w 6468715"/>
              <a:gd name="connsiteY1" fmla="*/ 759827 h 1394722"/>
              <a:gd name="connsiteX2" fmla="*/ 182582 w 6468715"/>
              <a:gd name="connsiteY2" fmla="*/ 206735 h 1394722"/>
              <a:gd name="connsiteX3" fmla="*/ 879963 w 6468715"/>
              <a:gd name="connsiteY3" fmla="*/ 25388 h 1394722"/>
              <a:gd name="connsiteX4" fmla="*/ 3996543 w 6468715"/>
              <a:gd name="connsiteY4" fmla="*/ 18801 h 1394722"/>
              <a:gd name="connsiteX5" fmla="*/ 6053943 w 6468715"/>
              <a:gd name="connsiteY5" fmla="*/ 129008 h 1394722"/>
              <a:gd name="connsiteX6" fmla="*/ 6145383 w 6468715"/>
              <a:gd name="connsiteY6" fmla="*/ 1218303 h 1394722"/>
              <a:gd name="connsiteX7" fmla="*/ 1405743 w 6468715"/>
              <a:gd name="connsiteY7" fmla="*/ 1359922 h 1394722"/>
              <a:gd name="connsiteX0" fmla="*/ 1350802 w 6413774"/>
              <a:gd name="connsiteY0" fmla="*/ 1359922 h 1394722"/>
              <a:gd name="connsiteX1" fmla="*/ 397652 w 6413774"/>
              <a:gd name="connsiteY1" fmla="*/ 1137007 h 1394722"/>
              <a:gd name="connsiteX2" fmla="*/ 40162 w 6413774"/>
              <a:gd name="connsiteY2" fmla="*/ 759827 h 1394722"/>
              <a:gd name="connsiteX3" fmla="*/ 127641 w 6413774"/>
              <a:gd name="connsiteY3" fmla="*/ 206735 h 1394722"/>
              <a:gd name="connsiteX4" fmla="*/ 825022 w 6413774"/>
              <a:gd name="connsiteY4" fmla="*/ 25388 h 1394722"/>
              <a:gd name="connsiteX5" fmla="*/ 3941602 w 6413774"/>
              <a:gd name="connsiteY5" fmla="*/ 18801 h 1394722"/>
              <a:gd name="connsiteX6" fmla="*/ 5999002 w 6413774"/>
              <a:gd name="connsiteY6" fmla="*/ 129008 h 1394722"/>
              <a:gd name="connsiteX7" fmla="*/ 6090442 w 6413774"/>
              <a:gd name="connsiteY7" fmla="*/ 1218303 h 1394722"/>
              <a:gd name="connsiteX8" fmla="*/ 1350802 w 6413774"/>
              <a:gd name="connsiteY8" fmla="*/ 1359922 h 1394722"/>
              <a:gd name="connsiteX0" fmla="*/ 1347421 w 6410393"/>
              <a:gd name="connsiteY0" fmla="*/ 1359922 h 1361478"/>
              <a:gd name="connsiteX1" fmla="*/ 127735 w 6410393"/>
              <a:gd name="connsiteY1" fmla="*/ 1216908 h 1361478"/>
              <a:gd name="connsiteX2" fmla="*/ 36781 w 6410393"/>
              <a:gd name="connsiteY2" fmla="*/ 759827 h 1361478"/>
              <a:gd name="connsiteX3" fmla="*/ 124260 w 6410393"/>
              <a:gd name="connsiteY3" fmla="*/ 206735 h 1361478"/>
              <a:gd name="connsiteX4" fmla="*/ 821641 w 6410393"/>
              <a:gd name="connsiteY4" fmla="*/ 25388 h 1361478"/>
              <a:gd name="connsiteX5" fmla="*/ 3938221 w 6410393"/>
              <a:gd name="connsiteY5" fmla="*/ 18801 h 1361478"/>
              <a:gd name="connsiteX6" fmla="*/ 5995621 w 6410393"/>
              <a:gd name="connsiteY6" fmla="*/ 129008 h 1361478"/>
              <a:gd name="connsiteX7" fmla="*/ 6087061 w 6410393"/>
              <a:gd name="connsiteY7" fmla="*/ 1218303 h 1361478"/>
              <a:gd name="connsiteX8" fmla="*/ 1347421 w 6410393"/>
              <a:gd name="connsiteY8" fmla="*/ 1359922 h 1361478"/>
              <a:gd name="connsiteX0" fmla="*/ 1462947 w 6525919"/>
              <a:gd name="connsiteY0" fmla="*/ 1359922 h 1361478"/>
              <a:gd name="connsiteX1" fmla="*/ 243261 w 6525919"/>
              <a:gd name="connsiteY1" fmla="*/ 1216908 h 1361478"/>
              <a:gd name="connsiteX2" fmla="*/ 2 w 6525919"/>
              <a:gd name="connsiteY2" fmla="*/ 759827 h 1361478"/>
              <a:gd name="connsiteX3" fmla="*/ 239786 w 6525919"/>
              <a:gd name="connsiteY3" fmla="*/ 206735 h 1361478"/>
              <a:gd name="connsiteX4" fmla="*/ 937167 w 6525919"/>
              <a:gd name="connsiteY4" fmla="*/ 25388 h 1361478"/>
              <a:gd name="connsiteX5" fmla="*/ 4053747 w 6525919"/>
              <a:gd name="connsiteY5" fmla="*/ 18801 h 1361478"/>
              <a:gd name="connsiteX6" fmla="*/ 6111147 w 6525919"/>
              <a:gd name="connsiteY6" fmla="*/ 129008 h 1361478"/>
              <a:gd name="connsiteX7" fmla="*/ 6202587 w 6525919"/>
              <a:gd name="connsiteY7" fmla="*/ 1218303 h 1361478"/>
              <a:gd name="connsiteX8" fmla="*/ 1462947 w 6525919"/>
              <a:gd name="connsiteY8" fmla="*/ 1359922 h 1361478"/>
              <a:gd name="connsiteX0" fmla="*/ 1465613 w 6528585"/>
              <a:gd name="connsiteY0" fmla="*/ 1356854 h 1358410"/>
              <a:gd name="connsiteX1" fmla="*/ 245927 w 6528585"/>
              <a:gd name="connsiteY1" fmla="*/ 1213840 h 1358410"/>
              <a:gd name="connsiteX2" fmla="*/ 2668 w 6528585"/>
              <a:gd name="connsiteY2" fmla="*/ 756759 h 1358410"/>
              <a:gd name="connsiteX3" fmla="*/ 332693 w 6528585"/>
              <a:gd name="connsiteY3" fmla="*/ 216269 h 1358410"/>
              <a:gd name="connsiteX4" fmla="*/ 939833 w 6528585"/>
              <a:gd name="connsiteY4" fmla="*/ 22320 h 1358410"/>
              <a:gd name="connsiteX5" fmla="*/ 4056413 w 6528585"/>
              <a:gd name="connsiteY5" fmla="*/ 15733 h 1358410"/>
              <a:gd name="connsiteX6" fmla="*/ 6113813 w 6528585"/>
              <a:gd name="connsiteY6" fmla="*/ 125940 h 1358410"/>
              <a:gd name="connsiteX7" fmla="*/ 6205253 w 6528585"/>
              <a:gd name="connsiteY7" fmla="*/ 1215235 h 1358410"/>
              <a:gd name="connsiteX8" fmla="*/ 1465613 w 6528585"/>
              <a:gd name="connsiteY8" fmla="*/ 1356854 h 1358410"/>
              <a:gd name="connsiteX0" fmla="*/ 1465613 w 6528585"/>
              <a:gd name="connsiteY0" fmla="*/ 1354914 h 1356470"/>
              <a:gd name="connsiteX1" fmla="*/ 245927 w 6528585"/>
              <a:gd name="connsiteY1" fmla="*/ 1211900 h 1356470"/>
              <a:gd name="connsiteX2" fmla="*/ 2668 w 6528585"/>
              <a:gd name="connsiteY2" fmla="*/ 754819 h 1356470"/>
              <a:gd name="connsiteX3" fmla="*/ 332693 w 6528585"/>
              <a:gd name="connsiteY3" fmla="*/ 214329 h 1356470"/>
              <a:gd name="connsiteX4" fmla="*/ 1249230 w 6528585"/>
              <a:gd name="connsiteY4" fmla="*/ 26681 h 1356470"/>
              <a:gd name="connsiteX5" fmla="*/ 4056413 w 6528585"/>
              <a:gd name="connsiteY5" fmla="*/ 13793 h 1356470"/>
              <a:gd name="connsiteX6" fmla="*/ 6113813 w 6528585"/>
              <a:gd name="connsiteY6" fmla="*/ 124000 h 1356470"/>
              <a:gd name="connsiteX7" fmla="*/ 6205253 w 6528585"/>
              <a:gd name="connsiteY7" fmla="*/ 1213295 h 1356470"/>
              <a:gd name="connsiteX8" fmla="*/ 1465613 w 6528585"/>
              <a:gd name="connsiteY8" fmla="*/ 1354914 h 1356470"/>
              <a:gd name="connsiteX0" fmla="*/ 1465613 w 6528585"/>
              <a:gd name="connsiteY0" fmla="*/ 1369672 h 1371228"/>
              <a:gd name="connsiteX1" fmla="*/ 245927 w 6528585"/>
              <a:gd name="connsiteY1" fmla="*/ 1226658 h 1371228"/>
              <a:gd name="connsiteX2" fmla="*/ 2668 w 6528585"/>
              <a:gd name="connsiteY2" fmla="*/ 769577 h 1371228"/>
              <a:gd name="connsiteX3" fmla="*/ 332693 w 6528585"/>
              <a:gd name="connsiteY3" fmla="*/ 229087 h 1371228"/>
              <a:gd name="connsiteX4" fmla="*/ 1249230 w 6528585"/>
              <a:gd name="connsiteY4" fmla="*/ 16235 h 1371228"/>
              <a:gd name="connsiteX5" fmla="*/ 4056413 w 6528585"/>
              <a:gd name="connsiteY5" fmla="*/ 28551 h 1371228"/>
              <a:gd name="connsiteX6" fmla="*/ 6113813 w 6528585"/>
              <a:gd name="connsiteY6" fmla="*/ 138758 h 1371228"/>
              <a:gd name="connsiteX7" fmla="*/ 6205253 w 6528585"/>
              <a:gd name="connsiteY7" fmla="*/ 1228053 h 1371228"/>
              <a:gd name="connsiteX8" fmla="*/ 1465613 w 6528585"/>
              <a:gd name="connsiteY8" fmla="*/ 1369672 h 1371228"/>
              <a:gd name="connsiteX0" fmla="*/ 1465613 w 6528585"/>
              <a:gd name="connsiteY0" fmla="*/ 1358936 h 1360492"/>
              <a:gd name="connsiteX1" fmla="*/ 245927 w 6528585"/>
              <a:gd name="connsiteY1" fmla="*/ 1215922 h 1360492"/>
              <a:gd name="connsiteX2" fmla="*/ 2668 w 6528585"/>
              <a:gd name="connsiteY2" fmla="*/ 758841 h 1360492"/>
              <a:gd name="connsiteX3" fmla="*/ 332693 w 6528585"/>
              <a:gd name="connsiteY3" fmla="*/ 218351 h 1360492"/>
              <a:gd name="connsiteX4" fmla="*/ 1249230 w 6528585"/>
              <a:gd name="connsiteY4" fmla="*/ 5499 h 1360492"/>
              <a:gd name="connsiteX5" fmla="*/ 3502079 w 6528585"/>
              <a:gd name="connsiteY5" fmla="*/ 68225 h 1360492"/>
              <a:gd name="connsiteX6" fmla="*/ 6113813 w 6528585"/>
              <a:gd name="connsiteY6" fmla="*/ 128022 h 1360492"/>
              <a:gd name="connsiteX7" fmla="*/ 6205253 w 6528585"/>
              <a:gd name="connsiteY7" fmla="*/ 1217317 h 1360492"/>
              <a:gd name="connsiteX8" fmla="*/ 1465613 w 6528585"/>
              <a:gd name="connsiteY8" fmla="*/ 1358936 h 1360492"/>
              <a:gd name="connsiteX0" fmla="*/ 1465613 w 6528585"/>
              <a:gd name="connsiteY0" fmla="*/ 1354270 h 1355826"/>
              <a:gd name="connsiteX1" fmla="*/ 245927 w 6528585"/>
              <a:gd name="connsiteY1" fmla="*/ 1211256 h 1355826"/>
              <a:gd name="connsiteX2" fmla="*/ 2668 w 6528585"/>
              <a:gd name="connsiteY2" fmla="*/ 754175 h 1355826"/>
              <a:gd name="connsiteX3" fmla="*/ 332693 w 6528585"/>
              <a:gd name="connsiteY3" fmla="*/ 213685 h 1355826"/>
              <a:gd name="connsiteX4" fmla="*/ 1249230 w 6528585"/>
              <a:gd name="connsiteY4" fmla="*/ 833 h 1355826"/>
              <a:gd name="connsiteX5" fmla="*/ 3502079 w 6528585"/>
              <a:gd name="connsiteY5" fmla="*/ 139173 h 1355826"/>
              <a:gd name="connsiteX6" fmla="*/ 6113813 w 6528585"/>
              <a:gd name="connsiteY6" fmla="*/ 123356 h 1355826"/>
              <a:gd name="connsiteX7" fmla="*/ 6205253 w 6528585"/>
              <a:gd name="connsiteY7" fmla="*/ 1212651 h 1355826"/>
              <a:gd name="connsiteX8" fmla="*/ 1465613 w 6528585"/>
              <a:gd name="connsiteY8" fmla="*/ 1354270 h 1355826"/>
              <a:gd name="connsiteX0" fmla="*/ 1465613 w 6528585"/>
              <a:gd name="connsiteY0" fmla="*/ 1353437 h 1354993"/>
              <a:gd name="connsiteX1" fmla="*/ 245927 w 6528585"/>
              <a:gd name="connsiteY1" fmla="*/ 1210423 h 1354993"/>
              <a:gd name="connsiteX2" fmla="*/ 2668 w 6528585"/>
              <a:gd name="connsiteY2" fmla="*/ 753342 h 1354993"/>
              <a:gd name="connsiteX3" fmla="*/ 332693 w 6528585"/>
              <a:gd name="connsiteY3" fmla="*/ 212852 h 1354993"/>
              <a:gd name="connsiteX4" fmla="*/ 1249230 w 6528585"/>
              <a:gd name="connsiteY4" fmla="*/ 0 h 1354993"/>
              <a:gd name="connsiteX5" fmla="*/ 3502079 w 6528585"/>
              <a:gd name="connsiteY5" fmla="*/ 94232 h 1354993"/>
              <a:gd name="connsiteX6" fmla="*/ 6113813 w 6528585"/>
              <a:gd name="connsiteY6" fmla="*/ 122523 h 1354993"/>
              <a:gd name="connsiteX7" fmla="*/ 6205253 w 6528585"/>
              <a:gd name="connsiteY7" fmla="*/ 1211818 h 1354993"/>
              <a:gd name="connsiteX8" fmla="*/ 1465613 w 6528585"/>
              <a:gd name="connsiteY8" fmla="*/ 1353437 h 1354993"/>
              <a:gd name="connsiteX0" fmla="*/ 1465613 w 6528585"/>
              <a:gd name="connsiteY0" fmla="*/ 1353437 h 1354993"/>
              <a:gd name="connsiteX1" fmla="*/ 245927 w 6528585"/>
              <a:gd name="connsiteY1" fmla="*/ 1210423 h 1354993"/>
              <a:gd name="connsiteX2" fmla="*/ 2668 w 6528585"/>
              <a:gd name="connsiteY2" fmla="*/ 753342 h 1354993"/>
              <a:gd name="connsiteX3" fmla="*/ 332693 w 6528585"/>
              <a:gd name="connsiteY3" fmla="*/ 212852 h 1354993"/>
              <a:gd name="connsiteX4" fmla="*/ 1249230 w 6528585"/>
              <a:gd name="connsiteY4" fmla="*/ 0 h 1354993"/>
              <a:gd name="connsiteX5" fmla="*/ 3511798 w 6528585"/>
              <a:gd name="connsiteY5" fmla="*/ 61151 h 1354993"/>
              <a:gd name="connsiteX6" fmla="*/ 6113813 w 6528585"/>
              <a:gd name="connsiteY6" fmla="*/ 122523 h 1354993"/>
              <a:gd name="connsiteX7" fmla="*/ 6205253 w 6528585"/>
              <a:gd name="connsiteY7" fmla="*/ 1211818 h 1354993"/>
              <a:gd name="connsiteX8" fmla="*/ 1465613 w 6528585"/>
              <a:gd name="connsiteY8" fmla="*/ 1353437 h 1354993"/>
              <a:gd name="connsiteX0" fmla="*/ 1465613 w 6528585"/>
              <a:gd name="connsiteY0" fmla="*/ 1353437 h 1354993"/>
              <a:gd name="connsiteX1" fmla="*/ 245927 w 6528585"/>
              <a:gd name="connsiteY1" fmla="*/ 1210423 h 1354993"/>
              <a:gd name="connsiteX2" fmla="*/ 2668 w 6528585"/>
              <a:gd name="connsiteY2" fmla="*/ 753342 h 1354993"/>
              <a:gd name="connsiteX3" fmla="*/ 332693 w 6528585"/>
              <a:gd name="connsiteY3" fmla="*/ 212852 h 1354993"/>
              <a:gd name="connsiteX4" fmla="*/ 1249230 w 6528585"/>
              <a:gd name="connsiteY4" fmla="*/ 0 h 1354993"/>
              <a:gd name="connsiteX5" fmla="*/ 3511798 w 6528585"/>
              <a:gd name="connsiteY5" fmla="*/ 61151 h 1354993"/>
              <a:gd name="connsiteX6" fmla="*/ 6113813 w 6528585"/>
              <a:gd name="connsiteY6" fmla="*/ 122523 h 1354993"/>
              <a:gd name="connsiteX7" fmla="*/ 6205253 w 6528585"/>
              <a:gd name="connsiteY7" fmla="*/ 1211818 h 1354993"/>
              <a:gd name="connsiteX8" fmla="*/ 1465613 w 6528585"/>
              <a:gd name="connsiteY8" fmla="*/ 1353437 h 1354993"/>
              <a:gd name="connsiteX0" fmla="*/ 1465613 w 6528585"/>
              <a:gd name="connsiteY0" fmla="*/ 1353437 h 1354993"/>
              <a:gd name="connsiteX1" fmla="*/ 245927 w 6528585"/>
              <a:gd name="connsiteY1" fmla="*/ 1210423 h 1354993"/>
              <a:gd name="connsiteX2" fmla="*/ 2668 w 6528585"/>
              <a:gd name="connsiteY2" fmla="*/ 753342 h 1354993"/>
              <a:gd name="connsiteX3" fmla="*/ 332693 w 6528585"/>
              <a:gd name="connsiteY3" fmla="*/ 212852 h 1354993"/>
              <a:gd name="connsiteX4" fmla="*/ 1249230 w 6528585"/>
              <a:gd name="connsiteY4" fmla="*/ 0 h 1354993"/>
              <a:gd name="connsiteX5" fmla="*/ 3511798 w 6528585"/>
              <a:gd name="connsiteY5" fmla="*/ 61151 h 1354993"/>
              <a:gd name="connsiteX6" fmla="*/ 6113813 w 6528585"/>
              <a:gd name="connsiteY6" fmla="*/ 122523 h 1354993"/>
              <a:gd name="connsiteX7" fmla="*/ 6205253 w 6528585"/>
              <a:gd name="connsiteY7" fmla="*/ 1211818 h 1354993"/>
              <a:gd name="connsiteX8" fmla="*/ 1465613 w 6528585"/>
              <a:gd name="connsiteY8" fmla="*/ 1353437 h 1354993"/>
              <a:gd name="connsiteX0" fmla="*/ 1465613 w 6528585"/>
              <a:gd name="connsiteY0" fmla="*/ 1353437 h 1354993"/>
              <a:gd name="connsiteX1" fmla="*/ 245927 w 6528585"/>
              <a:gd name="connsiteY1" fmla="*/ 1210423 h 1354993"/>
              <a:gd name="connsiteX2" fmla="*/ 2668 w 6528585"/>
              <a:gd name="connsiteY2" fmla="*/ 753342 h 1354993"/>
              <a:gd name="connsiteX3" fmla="*/ 332693 w 6528585"/>
              <a:gd name="connsiteY3" fmla="*/ 212852 h 1354993"/>
              <a:gd name="connsiteX4" fmla="*/ 1249230 w 6528585"/>
              <a:gd name="connsiteY4" fmla="*/ 0 h 1354993"/>
              <a:gd name="connsiteX5" fmla="*/ 3511798 w 6528585"/>
              <a:gd name="connsiteY5" fmla="*/ 61151 h 1354993"/>
              <a:gd name="connsiteX6" fmla="*/ 6113813 w 6528585"/>
              <a:gd name="connsiteY6" fmla="*/ 122523 h 1354993"/>
              <a:gd name="connsiteX7" fmla="*/ 6205253 w 6528585"/>
              <a:gd name="connsiteY7" fmla="*/ 1211818 h 1354993"/>
              <a:gd name="connsiteX8" fmla="*/ 1465613 w 6528585"/>
              <a:gd name="connsiteY8" fmla="*/ 1353437 h 1354993"/>
              <a:gd name="connsiteX0" fmla="*/ 1465613 w 6528585"/>
              <a:gd name="connsiteY0" fmla="*/ 1358570 h 1360126"/>
              <a:gd name="connsiteX1" fmla="*/ 245927 w 6528585"/>
              <a:gd name="connsiteY1" fmla="*/ 1215556 h 1360126"/>
              <a:gd name="connsiteX2" fmla="*/ 2668 w 6528585"/>
              <a:gd name="connsiteY2" fmla="*/ 758475 h 1360126"/>
              <a:gd name="connsiteX3" fmla="*/ 332693 w 6528585"/>
              <a:gd name="connsiteY3" fmla="*/ 217985 h 1360126"/>
              <a:gd name="connsiteX4" fmla="*/ 1249230 w 6528585"/>
              <a:gd name="connsiteY4" fmla="*/ 5133 h 1360126"/>
              <a:gd name="connsiteX5" fmla="*/ 3531235 w 6528585"/>
              <a:gd name="connsiteY5" fmla="*/ 27689 h 1360126"/>
              <a:gd name="connsiteX6" fmla="*/ 6113813 w 6528585"/>
              <a:gd name="connsiteY6" fmla="*/ 127656 h 1360126"/>
              <a:gd name="connsiteX7" fmla="*/ 6205253 w 6528585"/>
              <a:gd name="connsiteY7" fmla="*/ 1216951 h 1360126"/>
              <a:gd name="connsiteX8" fmla="*/ 1465613 w 6528585"/>
              <a:gd name="connsiteY8" fmla="*/ 1358570 h 1360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28585" h="1360126">
                <a:moveTo>
                  <a:pt x="1465613" y="1358570"/>
                </a:moveTo>
                <a:cubicBezTo>
                  <a:pt x="472392" y="1358338"/>
                  <a:pt x="464367" y="1315572"/>
                  <a:pt x="245927" y="1215556"/>
                </a:cubicBezTo>
                <a:cubicBezTo>
                  <a:pt x="27487" y="1115540"/>
                  <a:pt x="-11793" y="924737"/>
                  <a:pt x="2668" y="758475"/>
                </a:cubicBezTo>
                <a:cubicBezTo>
                  <a:pt x="17129" y="592213"/>
                  <a:pt x="124933" y="343542"/>
                  <a:pt x="332693" y="217985"/>
                </a:cubicBezTo>
                <a:cubicBezTo>
                  <a:pt x="540453" y="92428"/>
                  <a:pt x="720999" y="24903"/>
                  <a:pt x="1249230" y="5133"/>
                </a:cubicBezTo>
                <a:cubicBezTo>
                  <a:pt x="2000180" y="36544"/>
                  <a:pt x="2681598" y="34837"/>
                  <a:pt x="3531235" y="27689"/>
                </a:cubicBezTo>
                <a:cubicBezTo>
                  <a:pt x="4380872" y="20541"/>
                  <a:pt x="5755673" y="-72261"/>
                  <a:pt x="6113813" y="127656"/>
                </a:cubicBezTo>
                <a:cubicBezTo>
                  <a:pt x="6471953" y="327573"/>
                  <a:pt x="6789453" y="1003591"/>
                  <a:pt x="6205253" y="1216951"/>
                </a:cubicBezTo>
                <a:cubicBezTo>
                  <a:pt x="5194333" y="1384591"/>
                  <a:pt x="2458834" y="1358803"/>
                  <a:pt x="1465613" y="135857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0" rIns="360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200" b="0" i="0" u="none" strike="noStrike" kern="1200" cap="none" spc="0" normalizeH="0" baseline="0" noProof="0">
              <a:ln>
                <a:noFill/>
              </a:ln>
              <a:solidFill>
                <a:srgbClr val="000000"/>
              </a:solidFill>
              <a:effectLst/>
              <a:uLnTx/>
              <a:uFillTx/>
              <a:latin typeface="Open Sans Light"/>
              <a:ea typeface="Tahoma" panose="020F0502020204030204" pitchFamily="34" charset="0"/>
              <a:cs typeface="Tahoma" panose="020F0502020204030204" pitchFamily="34" charset="0"/>
              <a:sym typeface="Arial"/>
            </a:endParaRPr>
          </a:p>
        </p:txBody>
      </p:sp>
      <p:sp>
        <p:nvSpPr>
          <p:cNvPr id="6" name="Frihandsfigur: Form 5">
            <a:extLst>
              <a:ext uri="{FF2B5EF4-FFF2-40B4-BE49-F238E27FC236}">
                <a16:creationId xmlns:a16="http://schemas.microsoft.com/office/drawing/2014/main" id="{D703FE36-D745-CDCC-65BA-7ABB692CE4DD}"/>
              </a:ext>
            </a:extLst>
          </p:cNvPr>
          <p:cNvSpPr/>
          <p:nvPr/>
        </p:nvSpPr>
        <p:spPr>
          <a:xfrm>
            <a:off x="639855" y="2420799"/>
            <a:ext cx="2537603" cy="1116000"/>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42813"/>
              <a:gd name="connsiteY0" fmla="*/ 52749 h 2676838"/>
              <a:gd name="connsiteX1" fmla="*/ 487794 w 4742813"/>
              <a:gd name="connsiteY1" fmla="*/ 273554 h 2676838"/>
              <a:gd name="connsiteX2" fmla="*/ 114 w 4742813"/>
              <a:gd name="connsiteY2" fmla="*/ 1623824 h 2676838"/>
              <a:gd name="connsiteX3" fmla="*/ 518274 w 4742813"/>
              <a:gd name="connsiteY3" fmla="*/ 2526175 h 2676838"/>
              <a:gd name="connsiteX4" fmla="*/ 2514714 w 4742813"/>
              <a:gd name="connsiteY4" fmla="*/ 2492504 h 2676838"/>
              <a:gd name="connsiteX5" fmla="*/ 4419714 w 4742813"/>
              <a:gd name="connsiteY5" fmla="*/ 2631851 h 2676838"/>
              <a:gd name="connsiteX6" fmla="*/ 4732134 w 4742813"/>
              <a:gd name="connsiteY6" fmla="*/ 1592430 h 2676838"/>
              <a:gd name="connsiteX7" fmla="*/ 3967221 w 4742813"/>
              <a:gd name="connsiteY7" fmla="*/ 155180 h 2676838"/>
              <a:gd name="connsiteX8" fmla="*/ 1966074 w 4742813"/>
              <a:gd name="connsiteY8" fmla="*/ 52749 h 2676838"/>
              <a:gd name="connsiteX0" fmla="*/ 1966074 w 4565430"/>
              <a:gd name="connsiteY0" fmla="*/ 21271 h 2681247"/>
              <a:gd name="connsiteX1" fmla="*/ 487794 w 4565430"/>
              <a:gd name="connsiteY1" fmla="*/ 242076 h 2681247"/>
              <a:gd name="connsiteX2" fmla="*/ 114 w 4565430"/>
              <a:gd name="connsiteY2" fmla="*/ 1592346 h 2681247"/>
              <a:gd name="connsiteX3" fmla="*/ 518274 w 4565430"/>
              <a:gd name="connsiteY3" fmla="*/ 2494697 h 2681247"/>
              <a:gd name="connsiteX4" fmla="*/ 2514714 w 4565430"/>
              <a:gd name="connsiteY4" fmla="*/ 2461026 h 2681247"/>
              <a:gd name="connsiteX5" fmla="*/ 4419714 w 4565430"/>
              <a:gd name="connsiteY5" fmla="*/ 2600373 h 2681247"/>
              <a:gd name="connsiteX6" fmla="*/ 4421360 w 4565430"/>
              <a:gd name="connsiteY6" fmla="*/ 1036507 h 2681247"/>
              <a:gd name="connsiteX7" fmla="*/ 3967221 w 4565430"/>
              <a:gd name="connsiteY7" fmla="*/ 123702 h 2681247"/>
              <a:gd name="connsiteX8" fmla="*/ 1966074 w 4565430"/>
              <a:gd name="connsiteY8" fmla="*/ 21271 h 2681247"/>
              <a:gd name="connsiteX0" fmla="*/ 1966074 w 4565430"/>
              <a:gd name="connsiteY0" fmla="*/ 21271 h 2681249"/>
              <a:gd name="connsiteX1" fmla="*/ 487794 w 4565430"/>
              <a:gd name="connsiteY1" fmla="*/ 242076 h 2681249"/>
              <a:gd name="connsiteX2" fmla="*/ 114 w 4565430"/>
              <a:gd name="connsiteY2" fmla="*/ 1592346 h 2681249"/>
              <a:gd name="connsiteX3" fmla="*/ 518274 w 4565430"/>
              <a:gd name="connsiteY3" fmla="*/ 2494697 h 2681249"/>
              <a:gd name="connsiteX4" fmla="*/ 2514714 w 4565430"/>
              <a:gd name="connsiteY4" fmla="*/ 2461026 h 2681249"/>
              <a:gd name="connsiteX5" fmla="*/ 4419714 w 4565430"/>
              <a:gd name="connsiteY5" fmla="*/ 2600373 h 2681249"/>
              <a:gd name="connsiteX6" fmla="*/ 4421360 w 4565430"/>
              <a:gd name="connsiteY6" fmla="*/ 1036507 h 2681249"/>
              <a:gd name="connsiteX7" fmla="*/ 3967221 w 4565430"/>
              <a:gd name="connsiteY7" fmla="*/ 123702 h 2681249"/>
              <a:gd name="connsiteX8" fmla="*/ 1966074 w 4565430"/>
              <a:gd name="connsiteY8" fmla="*/ 21271 h 2681249"/>
              <a:gd name="connsiteX0" fmla="*/ 1966074 w 4640401"/>
              <a:gd name="connsiteY0" fmla="*/ 21271 h 2681247"/>
              <a:gd name="connsiteX1" fmla="*/ 487794 w 4640401"/>
              <a:gd name="connsiteY1" fmla="*/ 242076 h 2681247"/>
              <a:gd name="connsiteX2" fmla="*/ 114 w 4640401"/>
              <a:gd name="connsiteY2" fmla="*/ 1592346 h 2681247"/>
              <a:gd name="connsiteX3" fmla="*/ 518274 w 4640401"/>
              <a:gd name="connsiteY3" fmla="*/ 2494697 h 2681247"/>
              <a:gd name="connsiteX4" fmla="*/ 2514714 w 4640401"/>
              <a:gd name="connsiteY4" fmla="*/ 2461026 h 2681247"/>
              <a:gd name="connsiteX5" fmla="*/ 4419714 w 4640401"/>
              <a:gd name="connsiteY5" fmla="*/ 2600373 h 2681247"/>
              <a:gd name="connsiteX6" fmla="*/ 4421360 w 4640401"/>
              <a:gd name="connsiteY6" fmla="*/ 1036507 h 2681247"/>
              <a:gd name="connsiteX7" fmla="*/ 3967221 w 4640401"/>
              <a:gd name="connsiteY7" fmla="*/ 123702 h 2681247"/>
              <a:gd name="connsiteX8" fmla="*/ 1966074 w 4640401"/>
              <a:gd name="connsiteY8" fmla="*/ 21271 h 2681247"/>
              <a:gd name="connsiteX0" fmla="*/ 1966074 w 4621548"/>
              <a:gd name="connsiteY0" fmla="*/ 21271 h 2681249"/>
              <a:gd name="connsiteX1" fmla="*/ 487794 w 4621548"/>
              <a:gd name="connsiteY1" fmla="*/ 242076 h 2681249"/>
              <a:gd name="connsiteX2" fmla="*/ 114 w 4621548"/>
              <a:gd name="connsiteY2" fmla="*/ 1592346 h 2681249"/>
              <a:gd name="connsiteX3" fmla="*/ 518274 w 4621548"/>
              <a:gd name="connsiteY3" fmla="*/ 2494697 h 2681249"/>
              <a:gd name="connsiteX4" fmla="*/ 2514714 w 4621548"/>
              <a:gd name="connsiteY4" fmla="*/ 2461026 h 2681249"/>
              <a:gd name="connsiteX5" fmla="*/ 4419714 w 4621548"/>
              <a:gd name="connsiteY5" fmla="*/ 2600373 h 2681249"/>
              <a:gd name="connsiteX6" fmla="*/ 4421360 w 4621548"/>
              <a:gd name="connsiteY6" fmla="*/ 1036507 h 2681249"/>
              <a:gd name="connsiteX7" fmla="*/ 3967221 w 4621548"/>
              <a:gd name="connsiteY7" fmla="*/ 123702 h 2681249"/>
              <a:gd name="connsiteX8" fmla="*/ 1966074 w 4621548"/>
              <a:gd name="connsiteY8" fmla="*/ 21271 h 2681249"/>
              <a:gd name="connsiteX0" fmla="*/ 1966074 w 4599620"/>
              <a:gd name="connsiteY0" fmla="*/ 95978 h 2755955"/>
              <a:gd name="connsiteX1" fmla="*/ 487794 w 4599620"/>
              <a:gd name="connsiteY1" fmla="*/ 316783 h 2755955"/>
              <a:gd name="connsiteX2" fmla="*/ 114 w 4599620"/>
              <a:gd name="connsiteY2" fmla="*/ 1667053 h 2755955"/>
              <a:gd name="connsiteX3" fmla="*/ 518274 w 4599620"/>
              <a:gd name="connsiteY3" fmla="*/ 2569404 h 2755955"/>
              <a:gd name="connsiteX4" fmla="*/ 2514714 w 4599620"/>
              <a:gd name="connsiteY4" fmla="*/ 2535733 h 2755955"/>
              <a:gd name="connsiteX5" fmla="*/ 4419714 w 4599620"/>
              <a:gd name="connsiteY5" fmla="*/ 2675080 h 2755955"/>
              <a:gd name="connsiteX6" fmla="*/ 4421360 w 4599620"/>
              <a:gd name="connsiteY6" fmla="*/ 1111214 h 2755955"/>
              <a:gd name="connsiteX7" fmla="*/ 3548351 w 4599620"/>
              <a:gd name="connsiteY7" fmla="*/ 79986 h 2755955"/>
              <a:gd name="connsiteX8" fmla="*/ 1966074 w 4599620"/>
              <a:gd name="connsiteY8" fmla="*/ 95978 h 2755955"/>
              <a:gd name="connsiteX0" fmla="*/ 1966074 w 4536852"/>
              <a:gd name="connsiteY0" fmla="*/ 99730 h 2756159"/>
              <a:gd name="connsiteX1" fmla="*/ 487794 w 4536852"/>
              <a:gd name="connsiteY1" fmla="*/ 320535 h 2756159"/>
              <a:gd name="connsiteX2" fmla="*/ 114 w 4536852"/>
              <a:gd name="connsiteY2" fmla="*/ 1670805 h 2756159"/>
              <a:gd name="connsiteX3" fmla="*/ 518274 w 4536852"/>
              <a:gd name="connsiteY3" fmla="*/ 2573156 h 2756159"/>
              <a:gd name="connsiteX4" fmla="*/ 2514714 w 4536852"/>
              <a:gd name="connsiteY4" fmla="*/ 2539485 h 2756159"/>
              <a:gd name="connsiteX5" fmla="*/ 4419714 w 4536852"/>
              <a:gd name="connsiteY5" fmla="*/ 2678832 h 2756159"/>
              <a:gd name="connsiteX6" fmla="*/ 4245705 w 4536852"/>
              <a:gd name="connsiteY6" fmla="*/ 1165719 h 2756159"/>
              <a:gd name="connsiteX7" fmla="*/ 3548351 w 4536852"/>
              <a:gd name="connsiteY7" fmla="*/ 83738 h 2756159"/>
              <a:gd name="connsiteX8" fmla="*/ 1966074 w 4536852"/>
              <a:gd name="connsiteY8" fmla="*/ 99730 h 2756159"/>
              <a:gd name="connsiteX0" fmla="*/ 1966074 w 4675770"/>
              <a:gd name="connsiteY0" fmla="*/ 99730 h 2634471"/>
              <a:gd name="connsiteX1" fmla="*/ 487794 w 4675770"/>
              <a:gd name="connsiteY1" fmla="*/ 320535 h 2634471"/>
              <a:gd name="connsiteX2" fmla="*/ 114 w 4675770"/>
              <a:gd name="connsiteY2" fmla="*/ 1670805 h 2634471"/>
              <a:gd name="connsiteX3" fmla="*/ 518274 w 4675770"/>
              <a:gd name="connsiteY3" fmla="*/ 2573156 h 2634471"/>
              <a:gd name="connsiteX4" fmla="*/ 2514714 w 4675770"/>
              <a:gd name="connsiteY4" fmla="*/ 2539485 h 2634471"/>
              <a:gd name="connsiteX5" fmla="*/ 4581859 w 4675770"/>
              <a:gd name="connsiteY5" fmla="*/ 2425068 h 2634471"/>
              <a:gd name="connsiteX6" fmla="*/ 4245705 w 4675770"/>
              <a:gd name="connsiteY6" fmla="*/ 1165719 h 2634471"/>
              <a:gd name="connsiteX7" fmla="*/ 3548351 w 4675770"/>
              <a:gd name="connsiteY7" fmla="*/ 83738 h 2634471"/>
              <a:gd name="connsiteX8" fmla="*/ 1966074 w 4675770"/>
              <a:gd name="connsiteY8" fmla="*/ 99730 h 2634471"/>
              <a:gd name="connsiteX0" fmla="*/ 2047112 w 4756807"/>
              <a:gd name="connsiteY0" fmla="*/ 99730 h 2604556"/>
              <a:gd name="connsiteX1" fmla="*/ 568832 w 4756807"/>
              <a:gd name="connsiteY1" fmla="*/ 320535 h 2604556"/>
              <a:gd name="connsiteX2" fmla="*/ 81 w 4756807"/>
              <a:gd name="connsiteY2" fmla="*/ 2076825 h 2604556"/>
              <a:gd name="connsiteX3" fmla="*/ 599312 w 4756807"/>
              <a:gd name="connsiteY3" fmla="*/ 2573156 h 2604556"/>
              <a:gd name="connsiteX4" fmla="*/ 2595752 w 4756807"/>
              <a:gd name="connsiteY4" fmla="*/ 2539485 h 2604556"/>
              <a:gd name="connsiteX5" fmla="*/ 4662897 w 4756807"/>
              <a:gd name="connsiteY5" fmla="*/ 2425068 h 2604556"/>
              <a:gd name="connsiteX6" fmla="*/ 4326743 w 4756807"/>
              <a:gd name="connsiteY6" fmla="*/ 1165719 h 2604556"/>
              <a:gd name="connsiteX7" fmla="*/ 3629389 w 4756807"/>
              <a:gd name="connsiteY7" fmla="*/ 83738 h 2604556"/>
              <a:gd name="connsiteX8" fmla="*/ 2047112 w 4756807"/>
              <a:gd name="connsiteY8" fmla="*/ 99730 h 2604556"/>
              <a:gd name="connsiteX0" fmla="*/ 2061345 w 4771040"/>
              <a:gd name="connsiteY0" fmla="*/ 99730 h 2604556"/>
              <a:gd name="connsiteX1" fmla="*/ 583065 w 4771040"/>
              <a:gd name="connsiteY1" fmla="*/ 320535 h 2604556"/>
              <a:gd name="connsiteX2" fmla="*/ 219602 w 4771040"/>
              <a:gd name="connsiteY2" fmla="*/ 1070951 h 2604556"/>
              <a:gd name="connsiteX3" fmla="*/ 14314 w 4771040"/>
              <a:gd name="connsiteY3" fmla="*/ 2076825 h 2604556"/>
              <a:gd name="connsiteX4" fmla="*/ 613545 w 4771040"/>
              <a:gd name="connsiteY4" fmla="*/ 2573156 h 2604556"/>
              <a:gd name="connsiteX5" fmla="*/ 2609985 w 4771040"/>
              <a:gd name="connsiteY5" fmla="*/ 2539485 h 2604556"/>
              <a:gd name="connsiteX6" fmla="*/ 4677130 w 4771040"/>
              <a:gd name="connsiteY6" fmla="*/ 2425068 h 2604556"/>
              <a:gd name="connsiteX7" fmla="*/ 4340976 w 4771040"/>
              <a:gd name="connsiteY7" fmla="*/ 1165719 h 2604556"/>
              <a:gd name="connsiteX8" fmla="*/ 3643622 w 4771040"/>
              <a:gd name="connsiteY8" fmla="*/ 83738 h 2604556"/>
              <a:gd name="connsiteX9" fmla="*/ 2061345 w 4771040"/>
              <a:gd name="connsiteY9" fmla="*/ 99730 h 2604556"/>
              <a:gd name="connsiteX0" fmla="*/ 2053438 w 4763133"/>
              <a:gd name="connsiteY0" fmla="*/ 99730 h 2604556"/>
              <a:gd name="connsiteX1" fmla="*/ 575158 w 4763133"/>
              <a:gd name="connsiteY1" fmla="*/ 320535 h 2604556"/>
              <a:gd name="connsiteX2" fmla="*/ 306278 w 4763133"/>
              <a:gd name="connsiteY2" fmla="*/ 1104785 h 2604556"/>
              <a:gd name="connsiteX3" fmla="*/ 6407 w 4763133"/>
              <a:gd name="connsiteY3" fmla="*/ 2076825 h 2604556"/>
              <a:gd name="connsiteX4" fmla="*/ 605638 w 4763133"/>
              <a:gd name="connsiteY4" fmla="*/ 2573156 h 2604556"/>
              <a:gd name="connsiteX5" fmla="*/ 2602078 w 4763133"/>
              <a:gd name="connsiteY5" fmla="*/ 2539485 h 2604556"/>
              <a:gd name="connsiteX6" fmla="*/ 4669223 w 4763133"/>
              <a:gd name="connsiteY6" fmla="*/ 2425068 h 2604556"/>
              <a:gd name="connsiteX7" fmla="*/ 4333069 w 4763133"/>
              <a:gd name="connsiteY7" fmla="*/ 1165719 h 2604556"/>
              <a:gd name="connsiteX8" fmla="*/ 3635715 w 4763133"/>
              <a:gd name="connsiteY8" fmla="*/ 83738 h 2604556"/>
              <a:gd name="connsiteX9" fmla="*/ 2053438 w 4763133"/>
              <a:gd name="connsiteY9" fmla="*/ 99730 h 2604556"/>
              <a:gd name="connsiteX0" fmla="*/ 2013920 w 4723615"/>
              <a:gd name="connsiteY0" fmla="*/ 99730 h 2584881"/>
              <a:gd name="connsiteX1" fmla="*/ 535640 w 4723615"/>
              <a:gd name="connsiteY1" fmla="*/ 320535 h 2584881"/>
              <a:gd name="connsiteX2" fmla="*/ 266760 w 4723615"/>
              <a:gd name="connsiteY2" fmla="*/ 1104785 h 2584881"/>
              <a:gd name="connsiteX3" fmla="*/ 7425 w 4723615"/>
              <a:gd name="connsiteY3" fmla="*/ 2347505 h 2584881"/>
              <a:gd name="connsiteX4" fmla="*/ 566120 w 4723615"/>
              <a:gd name="connsiteY4" fmla="*/ 2573156 h 2584881"/>
              <a:gd name="connsiteX5" fmla="*/ 2562560 w 4723615"/>
              <a:gd name="connsiteY5" fmla="*/ 2539485 h 2584881"/>
              <a:gd name="connsiteX6" fmla="*/ 4629705 w 4723615"/>
              <a:gd name="connsiteY6" fmla="*/ 2425068 h 2584881"/>
              <a:gd name="connsiteX7" fmla="*/ 4293551 w 4723615"/>
              <a:gd name="connsiteY7" fmla="*/ 1165719 h 2584881"/>
              <a:gd name="connsiteX8" fmla="*/ 3596197 w 4723615"/>
              <a:gd name="connsiteY8" fmla="*/ 83738 h 2584881"/>
              <a:gd name="connsiteX9" fmla="*/ 2013920 w 4723615"/>
              <a:gd name="connsiteY9" fmla="*/ 99730 h 2584881"/>
              <a:gd name="connsiteX0" fmla="*/ 2018737 w 4728432"/>
              <a:gd name="connsiteY0" fmla="*/ 99730 h 2896906"/>
              <a:gd name="connsiteX1" fmla="*/ 540457 w 4728432"/>
              <a:gd name="connsiteY1" fmla="*/ 320535 h 2896906"/>
              <a:gd name="connsiteX2" fmla="*/ 271577 w 4728432"/>
              <a:gd name="connsiteY2" fmla="*/ 1104785 h 2896906"/>
              <a:gd name="connsiteX3" fmla="*/ 12242 w 4728432"/>
              <a:gd name="connsiteY3" fmla="*/ 2347505 h 2896906"/>
              <a:gd name="connsiteX4" fmla="*/ 679032 w 4728432"/>
              <a:gd name="connsiteY4" fmla="*/ 2894591 h 2896906"/>
              <a:gd name="connsiteX5" fmla="*/ 2567377 w 4728432"/>
              <a:gd name="connsiteY5" fmla="*/ 2539485 h 2896906"/>
              <a:gd name="connsiteX6" fmla="*/ 4634522 w 4728432"/>
              <a:gd name="connsiteY6" fmla="*/ 2425068 h 2896906"/>
              <a:gd name="connsiteX7" fmla="*/ 4298368 w 4728432"/>
              <a:gd name="connsiteY7" fmla="*/ 1165719 h 2896906"/>
              <a:gd name="connsiteX8" fmla="*/ 3601014 w 4728432"/>
              <a:gd name="connsiteY8" fmla="*/ 83738 h 2896906"/>
              <a:gd name="connsiteX9" fmla="*/ 2018737 w 4728432"/>
              <a:gd name="connsiteY9" fmla="*/ 99730 h 2896906"/>
              <a:gd name="connsiteX0" fmla="*/ 2018737 w 4728432"/>
              <a:gd name="connsiteY0" fmla="*/ 99730 h 2909754"/>
              <a:gd name="connsiteX1" fmla="*/ 540457 w 4728432"/>
              <a:gd name="connsiteY1" fmla="*/ 320535 h 2909754"/>
              <a:gd name="connsiteX2" fmla="*/ 271577 w 4728432"/>
              <a:gd name="connsiteY2" fmla="*/ 1104785 h 2909754"/>
              <a:gd name="connsiteX3" fmla="*/ 12243 w 4728432"/>
              <a:gd name="connsiteY3" fmla="*/ 1975319 h 2909754"/>
              <a:gd name="connsiteX4" fmla="*/ 679032 w 4728432"/>
              <a:gd name="connsiteY4" fmla="*/ 2894591 h 2909754"/>
              <a:gd name="connsiteX5" fmla="*/ 2567377 w 4728432"/>
              <a:gd name="connsiteY5" fmla="*/ 2539485 h 2909754"/>
              <a:gd name="connsiteX6" fmla="*/ 4634522 w 4728432"/>
              <a:gd name="connsiteY6" fmla="*/ 2425068 h 2909754"/>
              <a:gd name="connsiteX7" fmla="*/ 4298368 w 4728432"/>
              <a:gd name="connsiteY7" fmla="*/ 1165719 h 2909754"/>
              <a:gd name="connsiteX8" fmla="*/ 3601014 w 4728432"/>
              <a:gd name="connsiteY8" fmla="*/ 83738 h 2909754"/>
              <a:gd name="connsiteX9" fmla="*/ 2018737 w 4728432"/>
              <a:gd name="connsiteY9" fmla="*/ 99730 h 2909754"/>
              <a:gd name="connsiteX0" fmla="*/ 2018737 w 4728432"/>
              <a:gd name="connsiteY0" fmla="*/ 99730 h 2909754"/>
              <a:gd name="connsiteX1" fmla="*/ 540457 w 4728432"/>
              <a:gd name="connsiteY1" fmla="*/ 320535 h 2909754"/>
              <a:gd name="connsiteX2" fmla="*/ 271577 w 4728432"/>
              <a:gd name="connsiteY2" fmla="*/ 1104785 h 2909754"/>
              <a:gd name="connsiteX3" fmla="*/ 12243 w 4728432"/>
              <a:gd name="connsiteY3" fmla="*/ 1975319 h 2909754"/>
              <a:gd name="connsiteX4" fmla="*/ 679032 w 4728432"/>
              <a:gd name="connsiteY4" fmla="*/ 2894591 h 2909754"/>
              <a:gd name="connsiteX5" fmla="*/ 2567377 w 4728432"/>
              <a:gd name="connsiteY5" fmla="*/ 2539485 h 2909754"/>
              <a:gd name="connsiteX6" fmla="*/ 4634522 w 4728432"/>
              <a:gd name="connsiteY6" fmla="*/ 2425068 h 2909754"/>
              <a:gd name="connsiteX7" fmla="*/ 4298368 w 4728432"/>
              <a:gd name="connsiteY7" fmla="*/ 1165719 h 2909754"/>
              <a:gd name="connsiteX8" fmla="*/ 3601014 w 4728432"/>
              <a:gd name="connsiteY8" fmla="*/ 83738 h 2909754"/>
              <a:gd name="connsiteX9" fmla="*/ 2018737 w 4728432"/>
              <a:gd name="connsiteY9" fmla="*/ 99730 h 2909754"/>
              <a:gd name="connsiteX0" fmla="*/ 2018737 w 4716507"/>
              <a:gd name="connsiteY0" fmla="*/ 99730 h 2909215"/>
              <a:gd name="connsiteX1" fmla="*/ 540457 w 4716507"/>
              <a:gd name="connsiteY1" fmla="*/ 320535 h 2909215"/>
              <a:gd name="connsiteX2" fmla="*/ 271577 w 4716507"/>
              <a:gd name="connsiteY2" fmla="*/ 1104785 h 2909215"/>
              <a:gd name="connsiteX3" fmla="*/ 12243 w 4716507"/>
              <a:gd name="connsiteY3" fmla="*/ 1975319 h 2909215"/>
              <a:gd name="connsiteX4" fmla="*/ 679032 w 4716507"/>
              <a:gd name="connsiteY4" fmla="*/ 2894591 h 2909215"/>
              <a:gd name="connsiteX5" fmla="*/ 2567377 w 4716507"/>
              <a:gd name="connsiteY5" fmla="*/ 2539485 h 2909215"/>
              <a:gd name="connsiteX6" fmla="*/ 4621010 w 4716507"/>
              <a:gd name="connsiteY6" fmla="*/ 2526572 h 2909215"/>
              <a:gd name="connsiteX7" fmla="*/ 4298368 w 4716507"/>
              <a:gd name="connsiteY7" fmla="*/ 1165719 h 2909215"/>
              <a:gd name="connsiteX8" fmla="*/ 3601014 w 4716507"/>
              <a:gd name="connsiteY8" fmla="*/ 83738 h 2909215"/>
              <a:gd name="connsiteX9" fmla="*/ 2018737 w 4716507"/>
              <a:gd name="connsiteY9" fmla="*/ 99730 h 2909215"/>
              <a:gd name="connsiteX0" fmla="*/ 2018737 w 4714563"/>
              <a:gd name="connsiteY0" fmla="*/ 99730 h 2908474"/>
              <a:gd name="connsiteX1" fmla="*/ 540457 w 4714563"/>
              <a:gd name="connsiteY1" fmla="*/ 320535 h 2908474"/>
              <a:gd name="connsiteX2" fmla="*/ 271577 w 4714563"/>
              <a:gd name="connsiteY2" fmla="*/ 1104785 h 2908474"/>
              <a:gd name="connsiteX3" fmla="*/ 12243 w 4714563"/>
              <a:gd name="connsiteY3" fmla="*/ 1975319 h 2908474"/>
              <a:gd name="connsiteX4" fmla="*/ 679032 w 4714563"/>
              <a:gd name="connsiteY4" fmla="*/ 2894591 h 2908474"/>
              <a:gd name="connsiteX5" fmla="*/ 2567377 w 4714563"/>
              <a:gd name="connsiteY5" fmla="*/ 2539485 h 2908474"/>
              <a:gd name="connsiteX6" fmla="*/ 2595636 w 4714563"/>
              <a:gd name="connsiteY6" fmla="*/ 2678118 h 2908474"/>
              <a:gd name="connsiteX7" fmla="*/ 4621010 w 4714563"/>
              <a:gd name="connsiteY7" fmla="*/ 2526572 h 2908474"/>
              <a:gd name="connsiteX8" fmla="*/ 4298368 w 4714563"/>
              <a:gd name="connsiteY8" fmla="*/ 1165719 h 2908474"/>
              <a:gd name="connsiteX9" fmla="*/ 3601014 w 4714563"/>
              <a:gd name="connsiteY9" fmla="*/ 83738 h 2908474"/>
              <a:gd name="connsiteX10" fmla="*/ 2018737 w 4714563"/>
              <a:gd name="connsiteY10" fmla="*/ 99730 h 2908474"/>
              <a:gd name="connsiteX0" fmla="*/ 2018737 w 4714563"/>
              <a:gd name="connsiteY0" fmla="*/ 99730 h 2923529"/>
              <a:gd name="connsiteX1" fmla="*/ 540457 w 4714563"/>
              <a:gd name="connsiteY1" fmla="*/ 320535 h 2923529"/>
              <a:gd name="connsiteX2" fmla="*/ 271577 w 4714563"/>
              <a:gd name="connsiteY2" fmla="*/ 1104785 h 2923529"/>
              <a:gd name="connsiteX3" fmla="*/ 12243 w 4714563"/>
              <a:gd name="connsiteY3" fmla="*/ 1975319 h 2923529"/>
              <a:gd name="connsiteX4" fmla="*/ 679032 w 4714563"/>
              <a:gd name="connsiteY4" fmla="*/ 2894591 h 2923529"/>
              <a:gd name="connsiteX5" fmla="*/ 2595636 w 4714563"/>
              <a:gd name="connsiteY5" fmla="*/ 2678118 h 2923529"/>
              <a:gd name="connsiteX6" fmla="*/ 4621010 w 4714563"/>
              <a:gd name="connsiteY6" fmla="*/ 2526572 h 2923529"/>
              <a:gd name="connsiteX7" fmla="*/ 4298368 w 4714563"/>
              <a:gd name="connsiteY7" fmla="*/ 1165719 h 2923529"/>
              <a:gd name="connsiteX8" fmla="*/ 3601014 w 4714563"/>
              <a:gd name="connsiteY8" fmla="*/ 83738 h 2923529"/>
              <a:gd name="connsiteX9" fmla="*/ 2018737 w 4714563"/>
              <a:gd name="connsiteY9" fmla="*/ 99730 h 2923529"/>
              <a:gd name="connsiteX0" fmla="*/ 2018737 w 4776168"/>
              <a:gd name="connsiteY0" fmla="*/ 99730 h 2919170"/>
              <a:gd name="connsiteX1" fmla="*/ 540457 w 4776168"/>
              <a:gd name="connsiteY1" fmla="*/ 320535 h 2919170"/>
              <a:gd name="connsiteX2" fmla="*/ 271577 w 4776168"/>
              <a:gd name="connsiteY2" fmla="*/ 1104785 h 2919170"/>
              <a:gd name="connsiteX3" fmla="*/ 12243 w 4776168"/>
              <a:gd name="connsiteY3" fmla="*/ 1975319 h 2919170"/>
              <a:gd name="connsiteX4" fmla="*/ 679032 w 4776168"/>
              <a:gd name="connsiteY4" fmla="*/ 2894591 h 2919170"/>
              <a:gd name="connsiteX5" fmla="*/ 1717360 w 4776168"/>
              <a:gd name="connsiteY5" fmla="*/ 2644283 h 2919170"/>
              <a:gd name="connsiteX6" fmla="*/ 4621010 w 4776168"/>
              <a:gd name="connsiteY6" fmla="*/ 2526572 h 2919170"/>
              <a:gd name="connsiteX7" fmla="*/ 4298368 w 4776168"/>
              <a:gd name="connsiteY7" fmla="*/ 1165719 h 2919170"/>
              <a:gd name="connsiteX8" fmla="*/ 3601014 w 4776168"/>
              <a:gd name="connsiteY8" fmla="*/ 83738 h 2919170"/>
              <a:gd name="connsiteX9" fmla="*/ 2018737 w 4776168"/>
              <a:gd name="connsiteY9" fmla="*/ 99730 h 2919170"/>
              <a:gd name="connsiteX0" fmla="*/ 2018737 w 4799433"/>
              <a:gd name="connsiteY0" fmla="*/ 99730 h 2919168"/>
              <a:gd name="connsiteX1" fmla="*/ 540457 w 4799433"/>
              <a:gd name="connsiteY1" fmla="*/ 320535 h 2919168"/>
              <a:gd name="connsiteX2" fmla="*/ 271577 w 4799433"/>
              <a:gd name="connsiteY2" fmla="*/ 1104785 h 2919168"/>
              <a:gd name="connsiteX3" fmla="*/ 12243 w 4799433"/>
              <a:gd name="connsiteY3" fmla="*/ 1975319 h 2919168"/>
              <a:gd name="connsiteX4" fmla="*/ 679032 w 4799433"/>
              <a:gd name="connsiteY4" fmla="*/ 2894591 h 2919168"/>
              <a:gd name="connsiteX5" fmla="*/ 1717360 w 4799433"/>
              <a:gd name="connsiteY5" fmla="*/ 2644283 h 2919168"/>
              <a:gd name="connsiteX6" fmla="*/ 4648034 w 4799433"/>
              <a:gd name="connsiteY6" fmla="*/ 2526572 h 2919168"/>
              <a:gd name="connsiteX7" fmla="*/ 4298368 w 4799433"/>
              <a:gd name="connsiteY7" fmla="*/ 1165719 h 2919168"/>
              <a:gd name="connsiteX8" fmla="*/ 3601014 w 4799433"/>
              <a:gd name="connsiteY8" fmla="*/ 83738 h 2919168"/>
              <a:gd name="connsiteX9" fmla="*/ 2018737 w 4799433"/>
              <a:gd name="connsiteY9" fmla="*/ 99730 h 2919168"/>
              <a:gd name="connsiteX0" fmla="*/ 2018737 w 4754177"/>
              <a:gd name="connsiteY0" fmla="*/ 99730 h 2919170"/>
              <a:gd name="connsiteX1" fmla="*/ 540457 w 4754177"/>
              <a:gd name="connsiteY1" fmla="*/ 320535 h 2919170"/>
              <a:gd name="connsiteX2" fmla="*/ 271577 w 4754177"/>
              <a:gd name="connsiteY2" fmla="*/ 1104785 h 2919170"/>
              <a:gd name="connsiteX3" fmla="*/ 12243 w 4754177"/>
              <a:gd name="connsiteY3" fmla="*/ 1975319 h 2919170"/>
              <a:gd name="connsiteX4" fmla="*/ 679032 w 4754177"/>
              <a:gd name="connsiteY4" fmla="*/ 2894591 h 2919170"/>
              <a:gd name="connsiteX5" fmla="*/ 1717360 w 4754177"/>
              <a:gd name="connsiteY5" fmla="*/ 2644283 h 2919170"/>
              <a:gd name="connsiteX6" fmla="*/ 4648034 w 4754177"/>
              <a:gd name="connsiteY6" fmla="*/ 2526572 h 2919170"/>
              <a:gd name="connsiteX7" fmla="*/ 4298368 w 4754177"/>
              <a:gd name="connsiteY7" fmla="*/ 1165719 h 2919170"/>
              <a:gd name="connsiteX8" fmla="*/ 3601014 w 4754177"/>
              <a:gd name="connsiteY8" fmla="*/ 83738 h 2919170"/>
              <a:gd name="connsiteX9" fmla="*/ 2018737 w 4754177"/>
              <a:gd name="connsiteY9" fmla="*/ 99730 h 2919170"/>
              <a:gd name="connsiteX0" fmla="*/ 2018737 w 4850649"/>
              <a:gd name="connsiteY0" fmla="*/ 94729 h 2914167"/>
              <a:gd name="connsiteX1" fmla="*/ 540457 w 4850649"/>
              <a:gd name="connsiteY1" fmla="*/ 315534 h 2914167"/>
              <a:gd name="connsiteX2" fmla="*/ 271577 w 4850649"/>
              <a:gd name="connsiteY2" fmla="*/ 1099784 h 2914167"/>
              <a:gd name="connsiteX3" fmla="*/ 12243 w 4850649"/>
              <a:gd name="connsiteY3" fmla="*/ 1970318 h 2914167"/>
              <a:gd name="connsiteX4" fmla="*/ 679032 w 4850649"/>
              <a:gd name="connsiteY4" fmla="*/ 2889590 h 2914167"/>
              <a:gd name="connsiteX5" fmla="*/ 1717360 w 4850649"/>
              <a:gd name="connsiteY5" fmla="*/ 2639282 h 2914167"/>
              <a:gd name="connsiteX6" fmla="*/ 4648034 w 4850649"/>
              <a:gd name="connsiteY6" fmla="*/ 2521571 h 2914167"/>
              <a:gd name="connsiteX7" fmla="*/ 4487535 w 4850649"/>
              <a:gd name="connsiteY7" fmla="*/ 1093048 h 2914167"/>
              <a:gd name="connsiteX8" fmla="*/ 3601014 w 4850649"/>
              <a:gd name="connsiteY8" fmla="*/ 78737 h 2914167"/>
              <a:gd name="connsiteX9" fmla="*/ 2018737 w 4850649"/>
              <a:gd name="connsiteY9" fmla="*/ 94729 h 2914167"/>
              <a:gd name="connsiteX0" fmla="*/ 2018737 w 4814124"/>
              <a:gd name="connsiteY0" fmla="*/ 94729 h 2914169"/>
              <a:gd name="connsiteX1" fmla="*/ 540457 w 4814124"/>
              <a:gd name="connsiteY1" fmla="*/ 315534 h 2914169"/>
              <a:gd name="connsiteX2" fmla="*/ 271577 w 4814124"/>
              <a:gd name="connsiteY2" fmla="*/ 1099784 h 2914169"/>
              <a:gd name="connsiteX3" fmla="*/ 12243 w 4814124"/>
              <a:gd name="connsiteY3" fmla="*/ 1970318 h 2914169"/>
              <a:gd name="connsiteX4" fmla="*/ 679032 w 4814124"/>
              <a:gd name="connsiteY4" fmla="*/ 2889590 h 2914169"/>
              <a:gd name="connsiteX5" fmla="*/ 1717360 w 4814124"/>
              <a:gd name="connsiteY5" fmla="*/ 2639282 h 2914169"/>
              <a:gd name="connsiteX6" fmla="*/ 4648034 w 4814124"/>
              <a:gd name="connsiteY6" fmla="*/ 2521571 h 2914169"/>
              <a:gd name="connsiteX7" fmla="*/ 4487535 w 4814124"/>
              <a:gd name="connsiteY7" fmla="*/ 1093048 h 2914169"/>
              <a:gd name="connsiteX8" fmla="*/ 3601014 w 4814124"/>
              <a:gd name="connsiteY8" fmla="*/ 78737 h 2914169"/>
              <a:gd name="connsiteX9" fmla="*/ 2018737 w 4814124"/>
              <a:gd name="connsiteY9" fmla="*/ 94729 h 2914169"/>
              <a:gd name="connsiteX0" fmla="*/ 2018737 w 4814124"/>
              <a:gd name="connsiteY0" fmla="*/ 94729 h 2914167"/>
              <a:gd name="connsiteX1" fmla="*/ 540457 w 4814124"/>
              <a:gd name="connsiteY1" fmla="*/ 315534 h 2914167"/>
              <a:gd name="connsiteX2" fmla="*/ 271577 w 4814124"/>
              <a:gd name="connsiteY2" fmla="*/ 1099784 h 2914167"/>
              <a:gd name="connsiteX3" fmla="*/ 12243 w 4814124"/>
              <a:gd name="connsiteY3" fmla="*/ 1970318 h 2914167"/>
              <a:gd name="connsiteX4" fmla="*/ 679032 w 4814124"/>
              <a:gd name="connsiteY4" fmla="*/ 2889590 h 2914167"/>
              <a:gd name="connsiteX5" fmla="*/ 1717360 w 4814124"/>
              <a:gd name="connsiteY5" fmla="*/ 2639282 h 2914167"/>
              <a:gd name="connsiteX6" fmla="*/ 4648034 w 4814124"/>
              <a:gd name="connsiteY6" fmla="*/ 2521571 h 2914167"/>
              <a:gd name="connsiteX7" fmla="*/ 4487535 w 4814124"/>
              <a:gd name="connsiteY7" fmla="*/ 1093048 h 2914167"/>
              <a:gd name="connsiteX8" fmla="*/ 3601014 w 4814124"/>
              <a:gd name="connsiteY8" fmla="*/ 78737 h 2914167"/>
              <a:gd name="connsiteX9" fmla="*/ 2018737 w 4814124"/>
              <a:gd name="connsiteY9" fmla="*/ 94729 h 2914167"/>
              <a:gd name="connsiteX0" fmla="*/ 2018737 w 4734517"/>
              <a:gd name="connsiteY0" fmla="*/ 94729 h 2914169"/>
              <a:gd name="connsiteX1" fmla="*/ 540457 w 4734517"/>
              <a:gd name="connsiteY1" fmla="*/ 315534 h 2914169"/>
              <a:gd name="connsiteX2" fmla="*/ 271577 w 4734517"/>
              <a:gd name="connsiteY2" fmla="*/ 1099784 h 2914169"/>
              <a:gd name="connsiteX3" fmla="*/ 12243 w 4734517"/>
              <a:gd name="connsiteY3" fmla="*/ 1970318 h 2914169"/>
              <a:gd name="connsiteX4" fmla="*/ 679032 w 4734517"/>
              <a:gd name="connsiteY4" fmla="*/ 2889590 h 2914169"/>
              <a:gd name="connsiteX5" fmla="*/ 1717360 w 4734517"/>
              <a:gd name="connsiteY5" fmla="*/ 2639282 h 2914169"/>
              <a:gd name="connsiteX6" fmla="*/ 4648034 w 4734517"/>
              <a:gd name="connsiteY6" fmla="*/ 2521571 h 2914169"/>
              <a:gd name="connsiteX7" fmla="*/ 4487535 w 4734517"/>
              <a:gd name="connsiteY7" fmla="*/ 1093048 h 2914169"/>
              <a:gd name="connsiteX8" fmla="*/ 3601014 w 4734517"/>
              <a:gd name="connsiteY8" fmla="*/ 78737 h 2914169"/>
              <a:gd name="connsiteX9" fmla="*/ 2018737 w 4734517"/>
              <a:gd name="connsiteY9" fmla="*/ 94729 h 2914169"/>
              <a:gd name="connsiteX0" fmla="*/ 2006598 w 4722378"/>
              <a:gd name="connsiteY0" fmla="*/ 94729 h 2914167"/>
              <a:gd name="connsiteX1" fmla="*/ 528318 w 4722378"/>
              <a:gd name="connsiteY1" fmla="*/ 315534 h 2914167"/>
              <a:gd name="connsiteX2" fmla="*/ 259438 w 4722378"/>
              <a:gd name="connsiteY2" fmla="*/ 1099784 h 2914167"/>
              <a:gd name="connsiteX3" fmla="*/ 104 w 4722378"/>
              <a:gd name="connsiteY3" fmla="*/ 1970318 h 2914167"/>
              <a:gd name="connsiteX4" fmla="*/ 666893 w 4722378"/>
              <a:gd name="connsiteY4" fmla="*/ 2889590 h 2914167"/>
              <a:gd name="connsiteX5" fmla="*/ 1705221 w 4722378"/>
              <a:gd name="connsiteY5" fmla="*/ 2639282 h 2914167"/>
              <a:gd name="connsiteX6" fmla="*/ 4635895 w 4722378"/>
              <a:gd name="connsiteY6" fmla="*/ 2521571 h 2914167"/>
              <a:gd name="connsiteX7" fmla="*/ 4475396 w 4722378"/>
              <a:gd name="connsiteY7" fmla="*/ 1093048 h 2914167"/>
              <a:gd name="connsiteX8" fmla="*/ 3588875 w 4722378"/>
              <a:gd name="connsiteY8" fmla="*/ 78737 h 2914167"/>
              <a:gd name="connsiteX9" fmla="*/ 2006598 w 4722378"/>
              <a:gd name="connsiteY9" fmla="*/ 94729 h 2914167"/>
              <a:gd name="connsiteX0" fmla="*/ 2008903 w 4724683"/>
              <a:gd name="connsiteY0" fmla="*/ 94729 h 2914169"/>
              <a:gd name="connsiteX1" fmla="*/ 530623 w 4724683"/>
              <a:gd name="connsiteY1" fmla="*/ 315534 h 2914169"/>
              <a:gd name="connsiteX2" fmla="*/ 261743 w 4724683"/>
              <a:gd name="connsiteY2" fmla="*/ 1099784 h 2914169"/>
              <a:gd name="connsiteX3" fmla="*/ 2409 w 4724683"/>
              <a:gd name="connsiteY3" fmla="*/ 1970318 h 2914169"/>
              <a:gd name="connsiteX4" fmla="*/ 669198 w 4724683"/>
              <a:gd name="connsiteY4" fmla="*/ 2889590 h 2914169"/>
              <a:gd name="connsiteX5" fmla="*/ 1707526 w 4724683"/>
              <a:gd name="connsiteY5" fmla="*/ 2639282 h 2914169"/>
              <a:gd name="connsiteX6" fmla="*/ 4638200 w 4724683"/>
              <a:gd name="connsiteY6" fmla="*/ 2521571 h 2914169"/>
              <a:gd name="connsiteX7" fmla="*/ 4477701 w 4724683"/>
              <a:gd name="connsiteY7" fmla="*/ 1093048 h 2914169"/>
              <a:gd name="connsiteX8" fmla="*/ 3591180 w 4724683"/>
              <a:gd name="connsiteY8" fmla="*/ 78737 h 2914169"/>
              <a:gd name="connsiteX9" fmla="*/ 2008903 w 4724683"/>
              <a:gd name="connsiteY9" fmla="*/ 94729 h 2914169"/>
              <a:gd name="connsiteX0" fmla="*/ 2008903 w 4724683"/>
              <a:gd name="connsiteY0" fmla="*/ 94729 h 2914167"/>
              <a:gd name="connsiteX1" fmla="*/ 530623 w 4724683"/>
              <a:gd name="connsiteY1" fmla="*/ 315534 h 2914167"/>
              <a:gd name="connsiteX2" fmla="*/ 261743 w 4724683"/>
              <a:gd name="connsiteY2" fmla="*/ 1099784 h 2914167"/>
              <a:gd name="connsiteX3" fmla="*/ 2409 w 4724683"/>
              <a:gd name="connsiteY3" fmla="*/ 1970318 h 2914167"/>
              <a:gd name="connsiteX4" fmla="*/ 669198 w 4724683"/>
              <a:gd name="connsiteY4" fmla="*/ 2889590 h 2914167"/>
              <a:gd name="connsiteX5" fmla="*/ 1707526 w 4724683"/>
              <a:gd name="connsiteY5" fmla="*/ 2639282 h 2914167"/>
              <a:gd name="connsiteX6" fmla="*/ 4638200 w 4724683"/>
              <a:gd name="connsiteY6" fmla="*/ 2521571 h 2914167"/>
              <a:gd name="connsiteX7" fmla="*/ 4477701 w 4724683"/>
              <a:gd name="connsiteY7" fmla="*/ 1093048 h 2914167"/>
              <a:gd name="connsiteX8" fmla="*/ 3591180 w 4724683"/>
              <a:gd name="connsiteY8" fmla="*/ 78737 h 2914167"/>
              <a:gd name="connsiteX9" fmla="*/ 2008903 w 4724683"/>
              <a:gd name="connsiteY9" fmla="*/ 94729 h 2914167"/>
              <a:gd name="connsiteX0" fmla="*/ 2017505 w 4733285"/>
              <a:gd name="connsiteY0" fmla="*/ 94729 h 2914169"/>
              <a:gd name="connsiteX1" fmla="*/ 539225 w 4733285"/>
              <a:gd name="connsiteY1" fmla="*/ 315534 h 2914169"/>
              <a:gd name="connsiteX2" fmla="*/ 270345 w 4733285"/>
              <a:gd name="connsiteY2" fmla="*/ 1099784 h 2914169"/>
              <a:gd name="connsiteX3" fmla="*/ 11011 w 4733285"/>
              <a:gd name="connsiteY3" fmla="*/ 1970318 h 2914169"/>
              <a:gd name="connsiteX4" fmla="*/ 677800 w 4733285"/>
              <a:gd name="connsiteY4" fmla="*/ 2889590 h 2914169"/>
              <a:gd name="connsiteX5" fmla="*/ 1716128 w 4733285"/>
              <a:gd name="connsiteY5" fmla="*/ 2639282 h 2914169"/>
              <a:gd name="connsiteX6" fmla="*/ 4646802 w 4733285"/>
              <a:gd name="connsiteY6" fmla="*/ 2521571 h 2914169"/>
              <a:gd name="connsiteX7" fmla="*/ 4486303 w 4733285"/>
              <a:gd name="connsiteY7" fmla="*/ 1093048 h 2914169"/>
              <a:gd name="connsiteX8" fmla="*/ 3599782 w 4733285"/>
              <a:gd name="connsiteY8" fmla="*/ 78737 h 2914169"/>
              <a:gd name="connsiteX9" fmla="*/ 2017505 w 4733285"/>
              <a:gd name="connsiteY9" fmla="*/ 94729 h 2914169"/>
              <a:gd name="connsiteX0" fmla="*/ 2017505 w 4510752"/>
              <a:gd name="connsiteY0" fmla="*/ 94729 h 2913634"/>
              <a:gd name="connsiteX1" fmla="*/ 539225 w 4510752"/>
              <a:gd name="connsiteY1" fmla="*/ 315534 h 2913634"/>
              <a:gd name="connsiteX2" fmla="*/ 270345 w 4510752"/>
              <a:gd name="connsiteY2" fmla="*/ 1099784 h 2913634"/>
              <a:gd name="connsiteX3" fmla="*/ 11011 w 4510752"/>
              <a:gd name="connsiteY3" fmla="*/ 1970318 h 2913634"/>
              <a:gd name="connsiteX4" fmla="*/ 677800 w 4510752"/>
              <a:gd name="connsiteY4" fmla="*/ 2889590 h 2913634"/>
              <a:gd name="connsiteX5" fmla="*/ 1716128 w 4510752"/>
              <a:gd name="connsiteY5" fmla="*/ 2639282 h 2913634"/>
              <a:gd name="connsiteX6" fmla="*/ 4351253 w 4510752"/>
              <a:gd name="connsiteY6" fmla="*/ 2575707 h 2913634"/>
              <a:gd name="connsiteX7" fmla="*/ 4486303 w 4510752"/>
              <a:gd name="connsiteY7" fmla="*/ 1093048 h 2913634"/>
              <a:gd name="connsiteX8" fmla="*/ 3599782 w 4510752"/>
              <a:gd name="connsiteY8" fmla="*/ 78737 h 2913634"/>
              <a:gd name="connsiteX9" fmla="*/ 2017505 w 4510752"/>
              <a:gd name="connsiteY9" fmla="*/ 94729 h 2913634"/>
              <a:gd name="connsiteX0" fmla="*/ 2017505 w 4510752"/>
              <a:gd name="connsiteY0" fmla="*/ 94729 h 2914582"/>
              <a:gd name="connsiteX1" fmla="*/ 539225 w 4510752"/>
              <a:gd name="connsiteY1" fmla="*/ 315534 h 2914582"/>
              <a:gd name="connsiteX2" fmla="*/ 270345 w 4510752"/>
              <a:gd name="connsiteY2" fmla="*/ 1099784 h 2914582"/>
              <a:gd name="connsiteX3" fmla="*/ 11011 w 4510752"/>
              <a:gd name="connsiteY3" fmla="*/ 1970318 h 2914582"/>
              <a:gd name="connsiteX4" fmla="*/ 677800 w 4510752"/>
              <a:gd name="connsiteY4" fmla="*/ 2889590 h 2914582"/>
              <a:gd name="connsiteX5" fmla="*/ 1716128 w 4510752"/>
              <a:gd name="connsiteY5" fmla="*/ 2639282 h 2914582"/>
              <a:gd name="connsiteX6" fmla="*/ 4351253 w 4510752"/>
              <a:gd name="connsiteY6" fmla="*/ 2480969 h 2914582"/>
              <a:gd name="connsiteX7" fmla="*/ 4486303 w 4510752"/>
              <a:gd name="connsiteY7" fmla="*/ 1093048 h 2914582"/>
              <a:gd name="connsiteX8" fmla="*/ 3599782 w 4510752"/>
              <a:gd name="connsiteY8" fmla="*/ 78737 h 2914582"/>
              <a:gd name="connsiteX9" fmla="*/ 2017505 w 4510752"/>
              <a:gd name="connsiteY9" fmla="*/ 94729 h 2914582"/>
              <a:gd name="connsiteX0" fmla="*/ 2015242 w 4508489"/>
              <a:gd name="connsiteY0" fmla="*/ 94729 h 2914582"/>
              <a:gd name="connsiteX1" fmla="*/ 536962 w 4508489"/>
              <a:gd name="connsiteY1" fmla="*/ 315534 h 2914582"/>
              <a:gd name="connsiteX2" fmla="*/ 268082 w 4508489"/>
              <a:gd name="connsiteY2" fmla="*/ 1099784 h 2914582"/>
              <a:gd name="connsiteX3" fmla="*/ 8748 w 4508489"/>
              <a:gd name="connsiteY3" fmla="*/ 1970318 h 2914582"/>
              <a:gd name="connsiteX4" fmla="*/ 561863 w 4508489"/>
              <a:gd name="connsiteY4" fmla="*/ 2889590 h 2914582"/>
              <a:gd name="connsiteX5" fmla="*/ 1713865 w 4508489"/>
              <a:gd name="connsiteY5" fmla="*/ 2639282 h 2914582"/>
              <a:gd name="connsiteX6" fmla="*/ 4348990 w 4508489"/>
              <a:gd name="connsiteY6" fmla="*/ 2480969 h 2914582"/>
              <a:gd name="connsiteX7" fmla="*/ 4484040 w 4508489"/>
              <a:gd name="connsiteY7" fmla="*/ 1093048 h 2914582"/>
              <a:gd name="connsiteX8" fmla="*/ 3597519 w 4508489"/>
              <a:gd name="connsiteY8" fmla="*/ 78737 h 2914582"/>
              <a:gd name="connsiteX9" fmla="*/ 2015242 w 4508489"/>
              <a:gd name="connsiteY9" fmla="*/ 94729 h 2914582"/>
              <a:gd name="connsiteX0" fmla="*/ 2013176 w 4506423"/>
              <a:gd name="connsiteY0" fmla="*/ 94729 h 2927386"/>
              <a:gd name="connsiteX1" fmla="*/ 534896 w 4506423"/>
              <a:gd name="connsiteY1" fmla="*/ 315534 h 2927386"/>
              <a:gd name="connsiteX2" fmla="*/ 266016 w 4506423"/>
              <a:gd name="connsiteY2" fmla="*/ 1099784 h 2927386"/>
              <a:gd name="connsiteX3" fmla="*/ 6682 w 4506423"/>
              <a:gd name="connsiteY3" fmla="*/ 1970318 h 2927386"/>
              <a:gd name="connsiteX4" fmla="*/ 377920 w 4506423"/>
              <a:gd name="connsiteY4" fmla="*/ 2903125 h 2927386"/>
              <a:gd name="connsiteX5" fmla="*/ 1711799 w 4506423"/>
              <a:gd name="connsiteY5" fmla="*/ 2639282 h 2927386"/>
              <a:gd name="connsiteX6" fmla="*/ 4346924 w 4506423"/>
              <a:gd name="connsiteY6" fmla="*/ 2480969 h 2927386"/>
              <a:gd name="connsiteX7" fmla="*/ 4481974 w 4506423"/>
              <a:gd name="connsiteY7" fmla="*/ 1093048 h 2927386"/>
              <a:gd name="connsiteX8" fmla="*/ 3595453 w 4506423"/>
              <a:gd name="connsiteY8" fmla="*/ 78737 h 2927386"/>
              <a:gd name="connsiteX9" fmla="*/ 2013176 w 4506423"/>
              <a:gd name="connsiteY9" fmla="*/ 94729 h 2927386"/>
              <a:gd name="connsiteX0" fmla="*/ 2058633 w 4551880"/>
              <a:gd name="connsiteY0" fmla="*/ 94729 h 2927386"/>
              <a:gd name="connsiteX1" fmla="*/ 580353 w 4551880"/>
              <a:gd name="connsiteY1" fmla="*/ 315534 h 2927386"/>
              <a:gd name="connsiteX2" fmla="*/ 311473 w 4551880"/>
              <a:gd name="connsiteY2" fmla="*/ 1099784 h 2927386"/>
              <a:gd name="connsiteX3" fmla="*/ 52139 w 4551880"/>
              <a:gd name="connsiteY3" fmla="*/ 1970318 h 2927386"/>
              <a:gd name="connsiteX4" fmla="*/ 423377 w 4551880"/>
              <a:gd name="connsiteY4" fmla="*/ 2903125 h 2927386"/>
              <a:gd name="connsiteX5" fmla="*/ 1757256 w 4551880"/>
              <a:gd name="connsiteY5" fmla="*/ 2639282 h 2927386"/>
              <a:gd name="connsiteX6" fmla="*/ 4392381 w 4551880"/>
              <a:gd name="connsiteY6" fmla="*/ 2480969 h 2927386"/>
              <a:gd name="connsiteX7" fmla="*/ 4527431 w 4551880"/>
              <a:gd name="connsiteY7" fmla="*/ 1093048 h 2927386"/>
              <a:gd name="connsiteX8" fmla="*/ 3640910 w 4551880"/>
              <a:gd name="connsiteY8" fmla="*/ 78737 h 2927386"/>
              <a:gd name="connsiteX9" fmla="*/ 2058633 w 4551880"/>
              <a:gd name="connsiteY9" fmla="*/ 94729 h 2927386"/>
              <a:gd name="connsiteX0" fmla="*/ 2266712 w 4551880"/>
              <a:gd name="connsiteY0" fmla="*/ 25769 h 3007300"/>
              <a:gd name="connsiteX1" fmla="*/ 580353 w 4551880"/>
              <a:gd name="connsiteY1" fmla="*/ 395448 h 3007300"/>
              <a:gd name="connsiteX2" fmla="*/ 311473 w 4551880"/>
              <a:gd name="connsiteY2" fmla="*/ 1179698 h 3007300"/>
              <a:gd name="connsiteX3" fmla="*/ 52139 w 4551880"/>
              <a:gd name="connsiteY3" fmla="*/ 2050232 h 3007300"/>
              <a:gd name="connsiteX4" fmla="*/ 423377 w 4551880"/>
              <a:gd name="connsiteY4" fmla="*/ 2983039 h 3007300"/>
              <a:gd name="connsiteX5" fmla="*/ 1757256 w 4551880"/>
              <a:gd name="connsiteY5" fmla="*/ 2719196 h 3007300"/>
              <a:gd name="connsiteX6" fmla="*/ 4392381 w 4551880"/>
              <a:gd name="connsiteY6" fmla="*/ 2560883 h 3007300"/>
              <a:gd name="connsiteX7" fmla="*/ 4527431 w 4551880"/>
              <a:gd name="connsiteY7" fmla="*/ 1172962 h 3007300"/>
              <a:gd name="connsiteX8" fmla="*/ 3640910 w 4551880"/>
              <a:gd name="connsiteY8" fmla="*/ 158651 h 3007300"/>
              <a:gd name="connsiteX9" fmla="*/ 2266712 w 4551880"/>
              <a:gd name="connsiteY9" fmla="*/ 25769 h 3007300"/>
              <a:gd name="connsiteX0" fmla="*/ 2266712 w 4551880"/>
              <a:gd name="connsiteY0" fmla="*/ 1352 h 2982883"/>
              <a:gd name="connsiteX1" fmla="*/ 580353 w 4551880"/>
              <a:gd name="connsiteY1" fmla="*/ 371031 h 2982883"/>
              <a:gd name="connsiteX2" fmla="*/ 311473 w 4551880"/>
              <a:gd name="connsiteY2" fmla="*/ 1155281 h 2982883"/>
              <a:gd name="connsiteX3" fmla="*/ 52139 w 4551880"/>
              <a:gd name="connsiteY3" fmla="*/ 2025815 h 2982883"/>
              <a:gd name="connsiteX4" fmla="*/ 423377 w 4551880"/>
              <a:gd name="connsiteY4" fmla="*/ 2958622 h 2982883"/>
              <a:gd name="connsiteX5" fmla="*/ 1757256 w 4551880"/>
              <a:gd name="connsiteY5" fmla="*/ 2694779 h 2982883"/>
              <a:gd name="connsiteX6" fmla="*/ 4392381 w 4551880"/>
              <a:gd name="connsiteY6" fmla="*/ 2536466 h 2982883"/>
              <a:gd name="connsiteX7" fmla="*/ 4527431 w 4551880"/>
              <a:gd name="connsiteY7" fmla="*/ 1148545 h 2982883"/>
              <a:gd name="connsiteX8" fmla="*/ 3684716 w 4551880"/>
              <a:gd name="connsiteY8" fmla="*/ 283108 h 2982883"/>
              <a:gd name="connsiteX9" fmla="*/ 2266712 w 4551880"/>
              <a:gd name="connsiteY9" fmla="*/ 1352 h 2982883"/>
              <a:gd name="connsiteX0" fmla="*/ 2266712 w 4609336"/>
              <a:gd name="connsiteY0" fmla="*/ 1483 h 2983014"/>
              <a:gd name="connsiteX1" fmla="*/ 580353 w 4609336"/>
              <a:gd name="connsiteY1" fmla="*/ 371162 h 2983014"/>
              <a:gd name="connsiteX2" fmla="*/ 311473 w 4609336"/>
              <a:gd name="connsiteY2" fmla="*/ 1155412 h 2983014"/>
              <a:gd name="connsiteX3" fmla="*/ 52139 w 4609336"/>
              <a:gd name="connsiteY3" fmla="*/ 2025946 h 2983014"/>
              <a:gd name="connsiteX4" fmla="*/ 423377 w 4609336"/>
              <a:gd name="connsiteY4" fmla="*/ 2958753 h 2983014"/>
              <a:gd name="connsiteX5" fmla="*/ 1757256 w 4609336"/>
              <a:gd name="connsiteY5" fmla="*/ 2694910 h 2983014"/>
              <a:gd name="connsiteX6" fmla="*/ 4392381 w 4609336"/>
              <a:gd name="connsiteY6" fmla="*/ 2536597 h 2983014"/>
              <a:gd name="connsiteX7" fmla="*/ 4472673 w 4609336"/>
              <a:gd name="connsiteY7" fmla="*/ 1216346 h 2983014"/>
              <a:gd name="connsiteX8" fmla="*/ 3684716 w 4609336"/>
              <a:gd name="connsiteY8" fmla="*/ 283239 h 2983014"/>
              <a:gd name="connsiteX9" fmla="*/ 2266712 w 4609336"/>
              <a:gd name="connsiteY9" fmla="*/ 1483 h 2983014"/>
              <a:gd name="connsiteX0" fmla="*/ 2266712 w 4609336"/>
              <a:gd name="connsiteY0" fmla="*/ 1483 h 2983014"/>
              <a:gd name="connsiteX1" fmla="*/ 580353 w 4609336"/>
              <a:gd name="connsiteY1" fmla="*/ 371162 h 2983014"/>
              <a:gd name="connsiteX2" fmla="*/ 311473 w 4609336"/>
              <a:gd name="connsiteY2" fmla="*/ 1155412 h 2983014"/>
              <a:gd name="connsiteX3" fmla="*/ 52139 w 4609336"/>
              <a:gd name="connsiteY3" fmla="*/ 2025946 h 2983014"/>
              <a:gd name="connsiteX4" fmla="*/ 423377 w 4609336"/>
              <a:gd name="connsiteY4" fmla="*/ 2958753 h 2983014"/>
              <a:gd name="connsiteX5" fmla="*/ 1757256 w 4609336"/>
              <a:gd name="connsiteY5" fmla="*/ 2694910 h 2983014"/>
              <a:gd name="connsiteX6" fmla="*/ 4392381 w 4609336"/>
              <a:gd name="connsiteY6" fmla="*/ 2536597 h 2983014"/>
              <a:gd name="connsiteX7" fmla="*/ 4472673 w 4609336"/>
              <a:gd name="connsiteY7" fmla="*/ 1216346 h 2983014"/>
              <a:gd name="connsiteX8" fmla="*/ 3684716 w 4609336"/>
              <a:gd name="connsiteY8" fmla="*/ 283239 h 2983014"/>
              <a:gd name="connsiteX9" fmla="*/ 2266712 w 4609336"/>
              <a:gd name="connsiteY9" fmla="*/ 1483 h 2983014"/>
              <a:gd name="connsiteX0" fmla="*/ 2266712 w 4675265"/>
              <a:gd name="connsiteY0" fmla="*/ 1483 h 2983014"/>
              <a:gd name="connsiteX1" fmla="*/ 580353 w 4675265"/>
              <a:gd name="connsiteY1" fmla="*/ 371162 h 2983014"/>
              <a:gd name="connsiteX2" fmla="*/ 311473 w 4675265"/>
              <a:gd name="connsiteY2" fmla="*/ 1155412 h 2983014"/>
              <a:gd name="connsiteX3" fmla="*/ 52139 w 4675265"/>
              <a:gd name="connsiteY3" fmla="*/ 2025946 h 2983014"/>
              <a:gd name="connsiteX4" fmla="*/ 423377 w 4675265"/>
              <a:gd name="connsiteY4" fmla="*/ 2958753 h 2983014"/>
              <a:gd name="connsiteX5" fmla="*/ 1757256 w 4675265"/>
              <a:gd name="connsiteY5" fmla="*/ 2694910 h 2983014"/>
              <a:gd name="connsiteX6" fmla="*/ 4392381 w 4675265"/>
              <a:gd name="connsiteY6" fmla="*/ 2536597 h 2983014"/>
              <a:gd name="connsiteX7" fmla="*/ 4472673 w 4675265"/>
              <a:gd name="connsiteY7" fmla="*/ 1216346 h 2983014"/>
              <a:gd name="connsiteX8" fmla="*/ 3684716 w 4675265"/>
              <a:gd name="connsiteY8" fmla="*/ 283239 h 2983014"/>
              <a:gd name="connsiteX9" fmla="*/ 2266712 w 4675265"/>
              <a:gd name="connsiteY9" fmla="*/ 1483 h 2983014"/>
              <a:gd name="connsiteX0" fmla="*/ 2266712 w 4643130"/>
              <a:gd name="connsiteY0" fmla="*/ 1483 h 2983014"/>
              <a:gd name="connsiteX1" fmla="*/ 580353 w 4643130"/>
              <a:gd name="connsiteY1" fmla="*/ 371162 h 2983014"/>
              <a:gd name="connsiteX2" fmla="*/ 311473 w 4643130"/>
              <a:gd name="connsiteY2" fmla="*/ 1155412 h 2983014"/>
              <a:gd name="connsiteX3" fmla="*/ 52139 w 4643130"/>
              <a:gd name="connsiteY3" fmla="*/ 2025946 h 2983014"/>
              <a:gd name="connsiteX4" fmla="*/ 423377 w 4643130"/>
              <a:gd name="connsiteY4" fmla="*/ 2958753 h 2983014"/>
              <a:gd name="connsiteX5" fmla="*/ 1757256 w 4643130"/>
              <a:gd name="connsiteY5" fmla="*/ 2694910 h 2983014"/>
              <a:gd name="connsiteX6" fmla="*/ 4392381 w 4643130"/>
              <a:gd name="connsiteY6" fmla="*/ 2536597 h 2983014"/>
              <a:gd name="connsiteX7" fmla="*/ 4472673 w 4643130"/>
              <a:gd name="connsiteY7" fmla="*/ 1216346 h 2983014"/>
              <a:gd name="connsiteX8" fmla="*/ 3684716 w 4643130"/>
              <a:gd name="connsiteY8" fmla="*/ 283239 h 2983014"/>
              <a:gd name="connsiteX9" fmla="*/ 2266712 w 4643130"/>
              <a:gd name="connsiteY9" fmla="*/ 1483 h 2983014"/>
              <a:gd name="connsiteX0" fmla="*/ 2266712 w 4551863"/>
              <a:gd name="connsiteY0" fmla="*/ 1483 h 2982751"/>
              <a:gd name="connsiteX1" fmla="*/ 580353 w 4551863"/>
              <a:gd name="connsiteY1" fmla="*/ 371162 h 2982751"/>
              <a:gd name="connsiteX2" fmla="*/ 311473 w 4551863"/>
              <a:gd name="connsiteY2" fmla="*/ 1155412 h 2982751"/>
              <a:gd name="connsiteX3" fmla="*/ 52139 w 4551863"/>
              <a:gd name="connsiteY3" fmla="*/ 2025946 h 2982751"/>
              <a:gd name="connsiteX4" fmla="*/ 423377 w 4551863"/>
              <a:gd name="connsiteY4" fmla="*/ 2958753 h 2982751"/>
              <a:gd name="connsiteX5" fmla="*/ 1757256 w 4551863"/>
              <a:gd name="connsiteY5" fmla="*/ 2694910 h 2982751"/>
              <a:gd name="connsiteX6" fmla="*/ 4217156 w 4551863"/>
              <a:gd name="connsiteY6" fmla="*/ 2563665 h 2982751"/>
              <a:gd name="connsiteX7" fmla="*/ 4472673 w 4551863"/>
              <a:gd name="connsiteY7" fmla="*/ 1216346 h 2982751"/>
              <a:gd name="connsiteX8" fmla="*/ 3684716 w 4551863"/>
              <a:gd name="connsiteY8" fmla="*/ 283239 h 2982751"/>
              <a:gd name="connsiteX9" fmla="*/ 2266712 w 4551863"/>
              <a:gd name="connsiteY9" fmla="*/ 1483 h 2982751"/>
              <a:gd name="connsiteX0" fmla="*/ 2485744 w 4551864"/>
              <a:gd name="connsiteY0" fmla="*/ 1347 h 2996152"/>
              <a:gd name="connsiteX1" fmla="*/ 580353 w 4551864"/>
              <a:gd name="connsiteY1" fmla="*/ 384561 h 2996152"/>
              <a:gd name="connsiteX2" fmla="*/ 311473 w 4551864"/>
              <a:gd name="connsiteY2" fmla="*/ 1168811 h 2996152"/>
              <a:gd name="connsiteX3" fmla="*/ 52139 w 4551864"/>
              <a:gd name="connsiteY3" fmla="*/ 2039345 h 2996152"/>
              <a:gd name="connsiteX4" fmla="*/ 423377 w 4551864"/>
              <a:gd name="connsiteY4" fmla="*/ 2972152 h 2996152"/>
              <a:gd name="connsiteX5" fmla="*/ 1757256 w 4551864"/>
              <a:gd name="connsiteY5" fmla="*/ 2708309 h 2996152"/>
              <a:gd name="connsiteX6" fmla="*/ 4217156 w 4551864"/>
              <a:gd name="connsiteY6" fmla="*/ 2577064 h 2996152"/>
              <a:gd name="connsiteX7" fmla="*/ 4472673 w 4551864"/>
              <a:gd name="connsiteY7" fmla="*/ 1229745 h 2996152"/>
              <a:gd name="connsiteX8" fmla="*/ 3684716 w 4551864"/>
              <a:gd name="connsiteY8" fmla="*/ 296638 h 2996152"/>
              <a:gd name="connsiteX9" fmla="*/ 2485744 w 4551864"/>
              <a:gd name="connsiteY9" fmla="*/ 1347 h 2996152"/>
              <a:gd name="connsiteX0" fmla="*/ 2485744 w 4551864"/>
              <a:gd name="connsiteY0" fmla="*/ 10 h 2994814"/>
              <a:gd name="connsiteX1" fmla="*/ 602256 w 4551864"/>
              <a:gd name="connsiteY1" fmla="*/ 288485 h 2994814"/>
              <a:gd name="connsiteX2" fmla="*/ 311473 w 4551864"/>
              <a:gd name="connsiteY2" fmla="*/ 1167474 h 2994814"/>
              <a:gd name="connsiteX3" fmla="*/ 52139 w 4551864"/>
              <a:gd name="connsiteY3" fmla="*/ 2038008 h 2994814"/>
              <a:gd name="connsiteX4" fmla="*/ 423377 w 4551864"/>
              <a:gd name="connsiteY4" fmla="*/ 2970815 h 2994814"/>
              <a:gd name="connsiteX5" fmla="*/ 1757256 w 4551864"/>
              <a:gd name="connsiteY5" fmla="*/ 2706972 h 2994814"/>
              <a:gd name="connsiteX6" fmla="*/ 4217156 w 4551864"/>
              <a:gd name="connsiteY6" fmla="*/ 2575727 h 2994814"/>
              <a:gd name="connsiteX7" fmla="*/ 4472673 w 4551864"/>
              <a:gd name="connsiteY7" fmla="*/ 1228408 h 2994814"/>
              <a:gd name="connsiteX8" fmla="*/ 3684716 w 4551864"/>
              <a:gd name="connsiteY8" fmla="*/ 295301 h 2994814"/>
              <a:gd name="connsiteX9" fmla="*/ 2485744 w 4551864"/>
              <a:gd name="connsiteY9" fmla="*/ 10 h 2994814"/>
              <a:gd name="connsiteX0" fmla="*/ 2485744 w 4551864"/>
              <a:gd name="connsiteY0" fmla="*/ 5763 h 3000567"/>
              <a:gd name="connsiteX1" fmla="*/ 602256 w 4551864"/>
              <a:gd name="connsiteY1" fmla="*/ 294238 h 3000567"/>
              <a:gd name="connsiteX2" fmla="*/ 311473 w 4551864"/>
              <a:gd name="connsiteY2" fmla="*/ 1173227 h 3000567"/>
              <a:gd name="connsiteX3" fmla="*/ 52139 w 4551864"/>
              <a:gd name="connsiteY3" fmla="*/ 2043761 h 3000567"/>
              <a:gd name="connsiteX4" fmla="*/ 423377 w 4551864"/>
              <a:gd name="connsiteY4" fmla="*/ 2976568 h 3000567"/>
              <a:gd name="connsiteX5" fmla="*/ 1757256 w 4551864"/>
              <a:gd name="connsiteY5" fmla="*/ 2712725 h 3000567"/>
              <a:gd name="connsiteX6" fmla="*/ 4217156 w 4551864"/>
              <a:gd name="connsiteY6" fmla="*/ 2581480 h 3000567"/>
              <a:gd name="connsiteX7" fmla="*/ 4472673 w 4551864"/>
              <a:gd name="connsiteY7" fmla="*/ 1234161 h 3000567"/>
              <a:gd name="connsiteX8" fmla="*/ 3684716 w 4551864"/>
              <a:gd name="connsiteY8" fmla="*/ 301054 h 3000567"/>
              <a:gd name="connsiteX9" fmla="*/ 2485744 w 4551864"/>
              <a:gd name="connsiteY9" fmla="*/ 5763 h 3000567"/>
              <a:gd name="connsiteX0" fmla="*/ 2485744 w 4541165"/>
              <a:gd name="connsiteY0" fmla="*/ 5765 h 3000569"/>
              <a:gd name="connsiteX1" fmla="*/ 602256 w 4541165"/>
              <a:gd name="connsiteY1" fmla="*/ 294240 h 3000569"/>
              <a:gd name="connsiteX2" fmla="*/ 311473 w 4541165"/>
              <a:gd name="connsiteY2" fmla="*/ 1173229 h 3000569"/>
              <a:gd name="connsiteX3" fmla="*/ 52139 w 4541165"/>
              <a:gd name="connsiteY3" fmla="*/ 2043763 h 3000569"/>
              <a:gd name="connsiteX4" fmla="*/ 423377 w 4541165"/>
              <a:gd name="connsiteY4" fmla="*/ 2976570 h 3000569"/>
              <a:gd name="connsiteX5" fmla="*/ 1757256 w 4541165"/>
              <a:gd name="connsiteY5" fmla="*/ 2712727 h 3000569"/>
              <a:gd name="connsiteX6" fmla="*/ 4217156 w 4541165"/>
              <a:gd name="connsiteY6" fmla="*/ 2581482 h 3000569"/>
              <a:gd name="connsiteX7" fmla="*/ 4472673 w 4541165"/>
              <a:gd name="connsiteY7" fmla="*/ 1234163 h 3000569"/>
              <a:gd name="connsiteX8" fmla="*/ 3838039 w 4541165"/>
              <a:gd name="connsiteY8" fmla="*/ 301056 h 3000569"/>
              <a:gd name="connsiteX9" fmla="*/ 2485744 w 4541165"/>
              <a:gd name="connsiteY9" fmla="*/ 5765 h 3000569"/>
              <a:gd name="connsiteX0" fmla="*/ 2485744 w 4499180"/>
              <a:gd name="connsiteY0" fmla="*/ 5765 h 3000569"/>
              <a:gd name="connsiteX1" fmla="*/ 602256 w 4499180"/>
              <a:gd name="connsiteY1" fmla="*/ 294240 h 3000569"/>
              <a:gd name="connsiteX2" fmla="*/ 311473 w 4499180"/>
              <a:gd name="connsiteY2" fmla="*/ 1173229 h 3000569"/>
              <a:gd name="connsiteX3" fmla="*/ 52139 w 4499180"/>
              <a:gd name="connsiteY3" fmla="*/ 2043763 h 3000569"/>
              <a:gd name="connsiteX4" fmla="*/ 423377 w 4499180"/>
              <a:gd name="connsiteY4" fmla="*/ 2976570 h 3000569"/>
              <a:gd name="connsiteX5" fmla="*/ 1757256 w 4499180"/>
              <a:gd name="connsiteY5" fmla="*/ 2712727 h 3000569"/>
              <a:gd name="connsiteX6" fmla="*/ 4107640 w 4499180"/>
              <a:gd name="connsiteY6" fmla="*/ 2581483 h 3000569"/>
              <a:gd name="connsiteX7" fmla="*/ 4472673 w 4499180"/>
              <a:gd name="connsiteY7" fmla="*/ 1234163 h 3000569"/>
              <a:gd name="connsiteX8" fmla="*/ 3838039 w 4499180"/>
              <a:gd name="connsiteY8" fmla="*/ 301056 h 3000569"/>
              <a:gd name="connsiteX9" fmla="*/ 2485744 w 4499180"/>
              <a:gd name="connsiteY9" fmla="*/ 5765 h 3000569"/>
              <a:gd name="connsiteX0" fmla="*/ 2440589 w 4454025"/>
              <a:gd name="connsiteY0" fmla="*/ 5765 h 3036579"/>
              <a:gd name="connsiteX1" fmla="*/ 557101 w 4454025"/>
              <a:gd name="connsiteY1" fmla="*/ 294240 h 3036579"/>
              <a:gd name="connsiteX2" fmla="*/ 266318 w 4454025"/>
              <a:gd name="connsiteY2" fmla="*/ 1173229 h 3036579"/>
              <a:gd name="connsiteX3" fmla="*/ 6984 w 4454025"/>
              <a:gd name="connsiteY3" fmla="*/ 2043763 h 3036579"/>
              <a:gd name="connsiteX4" fmla="*/ 521451 w 4454025"/>
              <a:gd name="connsiteY4" fmla="*/ 3014377 h 3036579"/>
              <a:gd name="connsiteX5" fmla="*/ 1712101 w 4454025"/>
              <a:gd name="connsiteY5" fmla="*/ 2712727 h 3036579"/>
              <a:gd name="connsiteX6" fmla="*/ 4062485 w 4454025"/>
              <a:gd name="connsiteY6" fmla="*/ 2581483 h 3036579"/>
              <a:gd name="connsiteX7" fmla="*/ 4427518 w 4454025"/>
              <a:gd name="connsiteY7" fmla="*/ 1234163 h 3036579"/>
              <a:gd name="connsiteX8" fmla="*/ 3792884 w 4454025"/>
              <a:gd name="connsiteY8" fmla="*/ 301056 h 3036579"/>
              <a:gd name="connsiteX9" fmla="*/ 2440589 w 4454025"/>
              <a:gd name="connsiteY9" fmla="*/ 5765 h 3036579"/>
              <a:gd name="connsiteX0" fmla="*/ 2387193 w 4400629"/>
              <a:gd name="connsiteY0" fmla="*/ 5765 h 3029190"/>
              <a:gd name="connsiteX1" fmla="*/ 503705 w 4400629"/>
              <a:gd name="connsiteY1" fmla="*/ 294240 h 3029190"/>
              <a:gd name="connsiteX2" fmla="*/ 212922 w 4400629"/>
              <a:gd name="connsiteY2" fmla="*/ 1173229 h 3029190"/>
              <a:gd name="connsiteX3" fmla="*/ 9634 w 4400629"/>
              <a:gd name="connsiteY3" fmla="*/ 2194987 h 3029190"/>
              <a:gd name="connsiteX4" fmla="*/ 468055 w 4400629"/>
              <a:gd name="connsiteY4" fmla="*/ 3014377 h 3029190"/>
              <a:gd name="connsiteX5" fmla="*/ 1658705 w 4400629"/>
              <a:gd name="connsiteY5" fmla="*/ 2712727 h 3029190"/>
              <a:gd name="connsiteX6" fmla="*/ 4009089 w 4400629"/>
              <a:gd name="connsiteY6" fmla="*/ 2581483 h 3029190"/>
              <a:gd name="connsiteX7" fmla="*/ 4374122 w 4400629"/>
              <a:gd name="connsiteY7" fmla="*/ 1234163 h 3029190"/>
              <a:gd name="connsiteX8" fmla="*/ 3739488 w 4400629"/>
              <a:gd name="connsiteY8" fmla="*/ 301056 h 3029190"/>
              <a:gd name="connsiteX9" fmla="*/ 2387193 w 4400629"/>
              <a:gd name="connsiteY9" fmla="*/ 5765 h 3029190"/>
              <a:gd name="connsiteX0" fmla="*/ 2385183 w 4398619"/>
              <a:gd name="connsiteY0" fmla="*/ 5765 h 3090391"/>
              <a:gd name="connsiteX1" fmla="*/ 501695 w 4398619"/>
              <a:gd name="connsiteY1" fmla="*/ 294240 h 3090391"/>
              <a:gd name="connsiteX2" fmla="*/ 210912 w 4398619"/>
              <a:gd name="connsiteY2" fmla="*/ 1173229 h 3090391"/>
              <a:gd name="connsiteX3" fmla="*/ 7624 w 4398619"/>
              <a:gd name="connsiteY3" fmla="*/ 2194987 h 3090391"/>
              <a:gd name="connsiteX4" fmla="*/ 428681 w 4398619"/>
              <a:gd name="connsiteY4" fmla="*/ 3077387 h 3090391"/>
              <a:gd name="connsiteX5" fmla="*/ 1656695 w 4398619"/>
              <a:gd name="connsiteY5" fmla="*/ 2712727 h 3090391"/>
              <a:gd name="connsiteX6" fmla="*/ 4007079 w 4398619"/>
              <a:gd name="connsiteY6" fmla="*/ 2581483 h 3090391"/>
              <a:gd name="connsiteX7" fmla="*/ 4372112 w 4398619"/>
              <a:gd name="connsiteY7" fmla="*/ 1234163 h 3090391"/>
              <a:gd name="connsiteX8" fmla="*/ 3737478 w 4398619"/>
              <a:gd name="connsiteY8" fmla="*/ 301056 h 3090391"/>
              <a:gd name="connsiteX9" fmla="*/ 2385183 w 4398619"/>
              <a:gd name="connsiteY9" fmla="*/ 5765 h 3090391"/>
              <a:gd name="connsiteX0" fmla="*/ 2384859 w 4398295"/>
              <a:gd name="connsiteY0" fmla="*/ 5765 h 2956538"/>
              <a:gd name="connsiteX1" fmla="*/ 501371 w 4398295"/>
              <a:gd name="connsiteY1" fmla="*/ 294240 h 2956538"/>
              <a:gd name="connsiteX2" fmla="*/ 210588 w 4398295"/>
              <a:gd name="connsiteY2" fmla="*/ 1173229 h 2956538"/>
              <a:gd name="connsiteX3" fmla="*/ 7300 w 4398295"/>
              <a:gd name="connsiteY3" fmla="*/ 2194987 h 2956538"/>
              <a:gd name="connsiteX4" fmla="*/ 422129 w 4398295"/>
              <a:gd name="connsiteY4" fmla="*/ 2938765 h 2956538"/>
              <a:gd name="connsiteX5" fmla="*/ 1656371 w 4398295"/>
              <a:gd name="connsiteY5" fmla="*/ 2712727 h 2956538"/>
              <a:gd name="connsiteX6" fmla="*/ 4006755 w 4398295"/>
              <a:gd name="connsiteY6" fmla="*/ 2581483 h 2956538"/>
              <a:gd name="connsiteX7" fmla="*/ 4371788 w 4398295"/>
              <a:gd name="connsiteY7" fmla="*/ 1234163 h 2956538"/>
              <a:gd name="connsiteX8" fmla="*/ 3737154 w 4398295"/>
              <a:gd name="connsiteY8" fmla="*/ 301056 h 2956538"/>
              <a:gd name="connsiteX9" fmla="*/ 2384859 w 4398295"/>
              <a:gd name="connsiteY9" fmla="*/ 5765 h 2956538"/>
              <a:gd name="connsiteX0" fmla="*/ 2384859 w 4395528"/>
              <a:gd name="connsiteY0" fmla="*/ 5765 h 2971404"/>
              <a:gd name="connsiteX1" fmla="*/ 501371 w 4395528"/>
              <a:gd name="connsiteY1" fmla="*/ 294240 h 2971404"/>
              <a:gd name="connsiteX2" fmla="*/ 210588 w 4395528"/>
              <a:gd name="connsiteY2" fmla="*/ 1173229 h 2971404"/>
              <a:gd name="connsiteX3" fmla="*/ 7300 w 4395528"/>
              <a:gd name="connsiteY3" fmla="*/ 2194987 h 2971404"/>
              <a:gd name="connsiteX4" fmla="*/ 422129 w 4395528"/>
              <a:gd name="connsiteY4" fmla="*/ 2938765 h 2971404"/>
              <a:gd name="connsiteX5" fmla="*/ 1749781 w 4395528"/>
              <a:gd name="connsiteY5" fmla="*/ 2813543 h 2971404"/>
              <a:gd name="connsiteX6" fmla="*/ 4006755 w 4395528"/>
              <a:gd name="connsiteY6" fmla="*/ 2581483 h 2971404"/>
              <a:gd name="connsiteX7" fmla="*/ 4371788 w 4395528"/>
              <a:gd name="connsiteY7" fmla="*/ 1234163 h 2971404"/>
              <a:gd name="connsiteX8" fmla="*/ 3737154 w 4395528"/>
              <a:gd name="connsiteY8" fmla="*/ 301056 h 2971404"/>
              <a:gd name="connsiteX9" fmla="*/ 2384859 w 4395528"/>
              <a:gd name="connsiteY9" fmla="*/ 5765 h 2971404"/>
              <a:gd name="connsiteX0" fmla="*/ 2395628 w 4406297"/>
              <a:gd name="connsiteY0" fmla="*/ 5765 h 3063938"/>
              <a:gd name="connsiteX1" fmla="*/ 512140 w 4406297"/>
              <a:gd name="connsiteY1" fmla="*/ 294240 h 3063938"/>
              <a:gd name="connsiteX2" fmla="*/ 221357 w 4406297"/>
              <a:gd name="connsiteY2" fmla="*/ 1173229 h 3063938"/>
              <a:gd name="connsiteX3" fmla="*/ 18069 w 4406297"/>
              <a:gd name="connsiteY3" fmla="*/ 2194987 h 3063938"/>
              <a:gd name="connsiteX4" fmla="*/ 619718 w 4406297"/>
              <a:gd name="connsiteY4" fmla="*/ 3039581 h 3063938"/>
              <a:gd name="connsiteX5" fmla="*/ 1760550 w 4406297"/>
              <a:gd name="connsiteY5" fmla="*/ 2813543 h 3063938"/>
              <a:gd name="connsiteX6" fmla="*/ 4017524 w 4406297"/>
              <a:gd name="connsiteY6" fmla="*/ 2581483 h 3063938"/>
              <a:gd name="connsiteX7" fmla="*/ 4382557 w 4406297"/>
              <a:gd name="connsiteY7" fmla="*/ 1234163 h 3063938"/>
              <a:gd name="connsiteX8" fmla="*/ 3747923 w 4406297"/>
              <a:gd name="connsiteY8" fmla="*/ 301056 h 3063938"/>
              <a:gd name="connsiteX9" fmla="*/ 2395628 w 4406297"/>
              <a:gd name="connsiteY9" fmla="*/ 5765 h 3063938"/>
              <a:gd name="connsiteX0" fmla="*/ 2395628 w 4406297"/>
              <a:gd name="connsiteY0" fmla="*/ 5765 h 3063936"/>
              <a:gd name="connsiteX1" fmla="*/ 512140 w 4406297"/>
              <a:gd name="connsiteY1" fmla="*/ 294240 h 3063936"/>
              <a:gd name="connsiteX2" fmla="*/ 221357 w 4406297"/>
              <a:gd name="connsiteY2" fmla="*/ 1173229 h 3063936"/>
              <a:gd name="connsiteX3" fmla="*/ 18069 w 4406297"/>
              <a:gd name="connsiteY3" fmla="*/ 2194987 h 3063936"/>
              <a:gd name="connsiteX4" fmla="*/ 619718 w 4406297"/>
              <a:gd name="connsiteY4" fmla="*/ 3039581 h 3063936"/>
              <a:gd name="connsiteX5" fmla="*/ 1760550 w 4406297"/>
              <a:gd name="connsiteY5" fmla="*/ 2813543 h 3063936"/>
              <a:gd name="connsiteX6" fmla="*/ 4017524 w 4406297"/>
              <a:gd name="connsiteY6" fmla="*/ 2581483 h 3063936"/>
              <a:gd name="connsiteX7" fmla="*/ 4382557 w 4406297"/>
              <a:gd name="connsiteY7" fmla="*/ 1234163 h 3063936"/>
              <a:gd name="connsiteX8" fmla="*/ 3747923 w 4406297"/>
              <a:gd name="connsiteY8" fmla="*/ 301056 h 3063936"/>
              <a:gd name="connsiteX9" fmla="*/ 2395628 w 4406297"/>
              <a:gd name="connsiteY9" fmla="*/ 5765 h 3063936"/>
              <a:gd name="connsiteX0" fmla="*/ 2395628 w 4397043"/>
              <a:gd name="connsiteY0" fmla="*/ 5765 h 3062299"/>
              <a:gd name="connsiteX1" fmla="*/ 512140 w 4397043"/>
              <a:gd name="connsiteY1" fmla="*/ 294240 h 3062299"/>
              <a:gd name="connsiteX2" fmla="*/ 221357 w 4397043"/>
              <a:gd name="connsiteY2" fmla="*/ 1173229 h 3062299"/>
              <a:gd name="connsiteX3" fmla="*/ 18069 w 4397043"/>
              <a:gd name="connsiteY3" fmla="*/ 2194987 h 3062299"/>
              <a:gd name="connsiteX4" fmla="*/ 619718 w 4397043"/>
              <a:gd name="connsiteY4" fmla="*/ 3039581 h 3062299"/>
              <a:gd name="connsiteX5" fmla="*/ 1760550 w 4397043"/>
              <a:gd name="connsiteY5" fmla="*/ 2813543 h 3062299"/>
              <a:gd name="connsiteX6" fmla="*/ 2182864 w 4397043"/>
              <a:gd name="connsiteY6" fmla="*/ 2734532 h 3062299"/>
              <a:gd name="connsiteX7" fmla="*/ 4017524 w 4397043"/>
              <a:gd name="connsiteY7" fmla="*/ 2581483 h 3062299"/>
              <a:gd name="connsiteX8" fmla="*/ 4382557 w 4397043"/>
              <a:gd name="connsiteY8" fmla="*/ 1234163 h 3062299"/>
              <a:gd name="connsiteX9" fmla="*/ 3747923 w 4397043"/>
              <a:gd name="connsiteY9" fmla="*/ 301056 h 3062299"/>
              <a:gd name="connsiteX10" fmla="*/ 2395628 w 4397043"/>
              <a:gd name="connsiteY10" fmla="*/ 5765 h 3062299"/>
              <a:gd name="connsiteX0" fmla="*/ 2395628 w 4397043"/>
              <a:gd name="connsiteY0" fmla="*/ 5765 h 3062299"/>
              <a:gd name="connsiteX1" fmla="*/ 512140 w 4397043"/>
              <a:gd name="connsiteY1" fmla="*/ 294240 h 3062299"/>
              <a:gd name="connsiteX2" fmla="*/ 221357 w 4397043"/>
              <a:gd name="connsiteY2" fmla="*/ 1173229 h 3062299"/>
              <a:gd name="connsiteX3" fmla="*/ 18069 w 4397043"/>
              <a:gd name="connsiteY3" fmla="*/ 2194987 h 3062299"/>
              <a:gd name="connsiteX4" fmla="*/ 619718 w 4397043"/>
              <a:gd name="connsiteY4" fmla="*/ 3039581 h 3062299"/>
              <a:gd name="connsiteX5" fmla="*/ 1760550 w 4397043"/>
              <a:gd name="connsiteY5" fmla="*/ 2813543 h 3062299"/>
              <a:gd name="connsiteX6" fmla="*/ 2182864 w 4397043"/>
              <a:gd name="connsiteY6" fmla="*/ 2734532 h 3062299"/>
              <a:gd name="connsiteX7" fmla="*/ 4017524 w 4397043"/>
              <a:gd name="connsiteY7" fmla="*/ 2581483 h 3062299"/>
              <a:gd name="connsiteX8" fmla="*/ 4382557 w 4397043"/>
              <a:gd name="connsiteY8" fmla="*/ 1234163 h 3062299"/>
              <a:gd name="connsiteX9" fmla="*/ 3747923 w 4397043"/>
              <a:gd name="connsiteY9" fmla="*/ 301056 h 3062299"/>
              <a:gd name="connsiteX10" fmla="*/ 2395628 w 4397043"/>
              <a:gd name="connsiteY10" fmla="*/ 5765 h 3062299"/>
              <a:gd name="connsiteX0" fmla="*/ 2395628 w 4397043"/>
              <a:gd name="connsiteY0" fmla="*/ 5765 h 3062299"/>
              <a:gd name="connsiteX1" fmla="*/ 512140 w 4397043"/>
              <a:gd name="connsiteY1" fmla="*/ 294240 h 3062299"/>
              <a:gd name="connsiteX2" fmla="*/ 221357 w 4397043"/>
              <a:gd name="connsiteY2" fmla="*/ 1173229 h 3062299"/>
              <a:gd name="connsiteX3" fmla="*/ 18069 w 4397043"/>
              <a:gd name="connsiteY3" fmla="*/ 2194987 h 3062299"/>
              <a:gd name="connsiteX4" fmla="*/ 619718 w 4397043"/>
              <a:gd name="connsiteY4" fmla="*/ 3039581 h 3062299"/>
              <a:gd name="connsiteX5" fmla="*/ 1760550 w 4397043"/>
              <a:gd name="connsiteY5" fmla="*/ 2813543 h 3062299"/>
              <a:gd name="connsiteX6" fmla="*/ 2182864 w 4397043"/>
              <a:gd name="connsiteY6" fmla="*/ 2734532 h 3062299"/>
              <a:gd name="connsiteX7" fmla="*/ 4017524 w 4397043"/>
              <a:gd name="connsiteY7" fmla="*/ 2581483 h 3062299"/>
              <a:gd name="connsiteX8" fmla="*/ 4382557 w 4397043"/>
              <a:gd name="connsiteY8" fmla="*/ 1234163 h 3062299"/>
              <a:gd name="connsiteX9" fmla="*/ 3747923 w 4397043"/>
              <a:gd name="connsiteY9" fmla="*/ 301056 h 3062299"/>
              <a:gd name="connsiteX10" fmla="*/ 2395628 w 4397043"/>
              <a:gd name="connsiteY10" fmla="*/ 5765 h 3062299"/>
              <a:gd name="connsiteX0" fmla="*/ 2395628 w 4397043"/>
              <a:gd name="connsiteY0" fmla="*/ 5765 h 3055432"/>
              <a:gd name="connsiteX1" fmla="*/ 512140 w 4397043"/>
              <a:gd name="connsiteY1" fmla="*/ 294240 h 3055432"/>
              <a:gd name="connsiteX2" fmla="*/ 221357 w 4397043"/>
              <a:gd name="connsiteY2" fmla="*/ 1173229 h 3055432"/>
              <a:gd name="connsiteX3" fmla="*/ 18069 w 4397043"/>
              <a:gd name="connsiteY3" fmla="*/ 2194987 h 3055432"/>
              <a:gd name="connsiteX4" fmla="*/ 619718 w 4397043"/>
              <a:gd name="connsiteY4" fmla="*/ 3039581 h 3055432"/>
              <a:gd name="connsiteX5" fmla="*/ 2182864 w 4397043"/>
              <a:gd name="connsiteY5" fmla="*/ 2734532 h 3055432"/>
              <a:gd name="connsiteX6" fmla="*/ 4017524 w 4397043"/>
              <a:gd name="connsiteY6" fmla="*/ 2581483 h 3055432"/>
              <a:gd name="connsiteX7" fmla="*/ 4382557 w 4397043"/>
              <a:gd name="connsiteY7" fmla="*/ 1234163 h 3055432"/>
              <a:gd name="connsiteX8" fmla="*/ 3747923 w 4397043"/>
              <a:gd name="connsiteY8" fmla="*/ 301056 h 3055432"/>
              <a:gd name="connsiteX9" fmla="*/ 2395628 w 4397043"/>
              <a:gd name="connsiteY9" fmla="*/ 5765 h 3055432"/>
              <a:gd name="connsiteX0" fmla="*/ 2395628 w 4399989"/>
              <a:gd name="connsiteY0" fmla="*/ 5765 h 3055432"/>
              <a:gd name="connsiteX1" fmla="*/ 512140 w 4399989"/>
              <a:gd name="connsiteY1" fmla="*/ 294240 h 3055432"/>
              <a:gd name="connsiteX2" fmla="*/ 221357 w 4399989"/>
              <a:gd name="connsiteY2" fmla="*/ 1173229 h 3055432"/>
              <a:gd name="connsiteX3" fmla="*/ 18069 w 4399989"/>
              <a:gd name="connsiteY3" fmla="*/ 2194987 h 3055432"/>
              <a:gd name="connsiteX4" fmla="*/ 619718 w 4399989"/>
              <a:gd name="connsiteY4" fmla="*/ 3039581 h 3055432"/>
              <a:gd name="connsiteX5" fmla="*/ 2020954 w 4399989"/>
              <a:gd name="connsiteY5" fmla="*/ 2734532 h 3055432"/>
              <a:gd name="connsiteX6" fmla="*/ 4017524 w 4399989"/>
              <a:gd name="connsiteY6" fmla="*/ 2581483 h 3055432"/>
              <a:gd name="connsiteX7" fmla="*/ 4382557 w 4399989"/>
              <a:gd name="connsiteY7" fmla="*/ 1234163 h 3055432"/>
              <a:gd name="connsiteX8" fmla="*/ 3747923 w 4399989"/>
              <a:gd name="connsiteY8" fmla="*/ 301056 h 3055432"/>
              <a:gd name="connsiteX9" fmla="*/ 2395628 w 4399989"/>
              <a:gd name="connsiteY9" fmla="*/ 5765 h 3055432"/>
              <a:gd name="connsiteX0" fmla="*/ 2395628 w 4399989"/>
              <a:gd name="connsiteY0" fmla="*/ 5765 h 3051340"/>
              <a:gd name="connsiteX1" fmla="*/ 512140 w 4399989"/>
              <a:gd name="connsiteY1" fmla="*/ 294240 h 3051340"/>
              <a:gd name="connsiteX2" fmla="*/ 221357 w 4399989"/>
              <a:gd name="connsiteY2" fmla="*/ 1173229 h 3051340"/>
              <a:gd name="connsiteX3" fmla="*/ 18069 w 4399989"/>
              <a:gd name="connsiteY3" fmla="*/ 2194987 h 3051340"/>
              <a:gd name="connsiteX4" fmla="*/ 619718 w 4399989"/>
              <a:gd name="connsiteY4" fmla="*/ 3039581 h 3051340"/>
              <a:gd name="connsiteX5" fmla="*/ 2020954 w 4399989"/>
              <a:gd name="connsiteY5" fmla="*/ 2734532 h 3051340"/>
              <a:gd name="connsiteX6" fmla="*/ 4017524 w 4399989"/>
              <a:gd name="connsiteY6" fmla="*/ 2581483 h 3051340"/>
              <a:gd name="connsiteX7" fmla="*/ 4382557 w 4399989"/>
              <a:gd name="connsiteY7" fmla="*/ 1234163 h 3051340"/>
              <a:gd name="connsiteX8" fmla="*/ 3747923 w 4399989"/>
              <a:gd name="connsiteY8" fmla="*/ 301056 h 3051340"/>
              <a:gd name="connsiteX9" fmla="*/ 2395628 w 4399989"/>
              <a:gd name="connsiteY9" fmla="*/ 5765 h 3051340"/>
              <a:gd name="connsiteX0" fmla="*/ 2373316 w 4377677"/>
              <a:gd name="connsiteY0" fmla="*/ 5765 h 3049074"/>
              <a:gd name="connsiteX1" fmla="*/ 489828 w 4377677"/>
              <a:gd name="connsiteY1" fmla="*/ 294240 h 3049074"/>
              <a:gd name="connsiteX2" fmla="*/ 199045 w 4377677"/>
              <a:gd name="connsiteY2" fmla="*/ 1173229 h 3049074"/>
              <a:gd name="connsiteX3" fmla="*/ 20666 w 4377677"/>
              <a:gd name="connsiteY3" fmla="*/ 2257998 h 3049074"/>
              <a:gd name="connsiteX4" fmla="*/ 597406 w 4377677"/>
              <a:gd name="connsiteY4" fmla="*/ 3039581 h 3049074"/>
              <a:gd name="connsiteX5" fmla="*/ 1998642 w 4377677"/>
              <a:gd name="connsiteY5" fmla="*/ 2734532 h 3049074"/>
              <a:gd name="connsiteX6" fmla="*/ 3995212 w 4377677"/>
              <a:gd name="connsiteY6" fmla="*/ 2581483 h 3049074"/>
              <a:gd name="connsiteX7" fmla="*/ 4360245 w 4377677"/>
              <a:gd name="connsiteY7" fmla="*/ 1234163 h 3049074"/>
              <a:gd name="connsiteX8" fmla="*/ 3725611 w 4377677"/>
              <a:gd name="connsiteY8" fmla="*/ 301056 h 3049074"/>
              <a:gd name="connsiteX9" fmla="*/ 2373316 w 4377677"/>
              <a:gd name="connsiteY9" fmla="*/ 5765 h 3049074"/>
              <a:gd name="connsiteX0" fmla="*/ 2359415 w 4363776"/>
              <a:gd name="connsiteY0" fmla="*/ 5765 h 3049076"/>
              <a:gd name="connsiteX1" fmla="*/ 475927 w 4363776"/>
              <a:gd name="connsiteY1" fmla="*/ 294240 h 3049076"/>
              <a:gd name="connsiteX2" fmla="*/ 185144 w 4363776"/>
              <a:gd name="connsiteY2" fmla="*/ 1173229 h 3049076"/>
              <a:gd name="connsiteX3" fmla="*/ 6765 w 4363776"/>
              <a:gd name="connsiteY3" fmla="*/ 2257998 h 3049076"/>
              <a:gd name="connsiteX4" fmla="*/ 583505 w 4363776"/>
              <a:gd name="connsiteY4" fmla="*/ 3039581 h 3049076"/>
              <a:gd name="connsiteX5" fmla="*/ 1984741 w 4363776"/>
              <a:gd name="connsiteY5" fmla="*/ 2734532 h 3049076"/>
              <a:gd name="connsiteX6" fmla="*/ 3981311 w 4363776"/>
              <a:gd name="connsiteY6" fmla="*/ 2581483 h 3049076"/>
              <a:gd name="connsiteX7" fmla="*/ 4346344 w 4363776"/>
              <a:gd name="connsiteY7" fmla="*/ 1234163 h 3049076"/>
              <a:gd name="connsiteX8" fmla="*/ 3711710 w 4363776"/>
              <a:gd name="connsiteY8" fmla="*/ 301056 h 3049076"/>
              <a:gd name="connsiteX9" fmla="*/ 2359415 w 4363776"/>
              <a:gd name="connsiteY9" fmla="*/ 5765 h 3049076"/>
              <a:gd name="connsiteX0" fmla="*/ 2359415 w 4363776"/>
              <a:gd name="connsiteY0" fmla="*/ 91 h 3043400"/>
              <a:gd name="connsiteX1" fmla="*/ 475927 w 4363776"/>
              <a:gd name="connsiteY1" fmla="*/ 288566 h 3043400"/>
              <a:gd name="connsiteX2" fmla="*/ 185144 w 4363776"/>
              <a:gd name="connsiteY2" fmla="*/ 1167555 h 3043400"/>
              <a:gd name="connsiteX3" fmla="*/ 6765 w 4363776"/>
              <a:gd name="connsiteY3" fmla="*/ 2252324 h 3043400"/>
              <a:gd name="connsiteX4" fmla="*/ 583505 w 4363776"/>
              <a:gd name="connsiteY4" fmla="*/ 3033907 h 3043400"/>
              <a:gd name="connsiteX5" fmla="*/ 1984741 w 4363776"/>
              <a:gd name="connsiteY5" fmla="*/ 2728858 h 3043400"/>
              <a:gd name="connsiteX6" fmla="*/ 3981311 w 4363776"/>
              <a:gd name="connsiteY6" fmla="*/ 2575809 h 3043400"/>
              <a:gd name="connsiteX7" fmla="*/ 4346344 w 4363776"/>
              <a:gd name="connsiteY7" fmla="*/ 1228489 h 3043400"/>
              <a:gd name="connsiteX8" fmla="*/ 3711710 w 4363776"/>
              <a:gd name="connsiteY8" fmla="*/ 295382 h 3043400"/>
              <a:gd name="connsiteX9" fmla="*/ 2359415 w 4363776"/>
              <a:gd name="connsiteY9" fmla="*/ 91 h 3043400"/>
              <a:gd name="connsiteX0" fmla="*/ 2359415 w 4357989"/>
              <a:gd name="connsiteY0" fmla="*/ 91 h 3041067"/>
              <a:gd name="connsiteX1" fmla="*/ 475927 w 4357989"/>
              <a:gd name="connsiteY1" fmla="*/ 288566 h 3041067"/>
              <a:gd name="connsiteX2" fmla="*/ 185144 w 4357989"/>
              <a:gd name="connsiteY2" fmla="*/ 1167555 h 3041067"/>
              <a:gd name="connsiteX3" fmla="*/ 6765 w 4357989"/>
              <a:gd name="connsiteY3" fmla="*/ 2252324 h 3041067"/>
              <a:gd name="connsiteX4" fmla="*/ 583505 w 4357989"/>
              <a:gd name="connsiteY4" fmla="*/ 3033907 h 3041067"/>
              <a:gd name="connsiteX5" fmla="*/ 2352077 w 4357989"/>
              <a:gd name="connsiteY5" fmla="*/ 2680493 h 3041067"/>
              <a:gd name="connsiteX6" fmla="*/ 3981311 w 4357989"/>
              <a:gd name="connsiteY6" fmla="*/ 2575809 h 3041067"/>
              <a:gd name="connsiteX7" fmla="*/ 4346344 w 4357989"/>
              <a:gd name="connsiteY7" fmla="*/ 1228489 h 3041067"/>
              <a:gd name="connsiteX8" fmla="*/ 3711710 w 4357989"/>
              <a:gd name="connsiteY8" fmla="*/ 295382 h 3041067"/>
              <a:gd name="connsiteX9" fmla="*/ 2359415 w 4357989"/>
              <a:gd name="connsiteY9" fmla="*/ 91 h 3041067"/>
              <a:gd name="connsiteX0" fmla="*/ 2390436 w 4389010"/>
              <a:gd name="connsiteY0" fmla="*/ 91 h 3079082"/>
              <a:gd name="connsiteX1" fmla="*/ 506948 w 4389010"/>
              <a:gd name="connsiteY1" fmla="*/ 288566 h 3079082"/>
              <a:gd name="connsiteX2" fmla="*/ 216165 w 4389010"/>
              <a:gd name="connsiteY2" fmla="*/ 1167555 h 3079082"/>
              <a:gd name="connsiteX3" fmla="*/ 37786 w 4389010"/>
              <a:gd name="connsiteY3" fmla="*/ 2252324 h 3079082"/>
              <a:gd name="connsiteX4" fmla="*/ 865539 w 4389010"/>
              <a:gd name="connsiteY4" fmla="*/ 3070181 h 3079082"/>
              <a:gd name="connsiteX5" fmla="*/ 2383098 w 4389010"/>
              <a:gd name="connsiteY5" fmla="*/ 2680493 h 3079082"/>
              <a:gd name="connsiteX6" fmla="*/ 4012332 w 4389010"/>
              <a:gd name="connsiteY6" fmla="*/ 2575809 h 3079082"/>
              <a:gd name="connsiteX7" fmla="*/ 4377365 w 4389010"/>
              <a:gd name="connsiteY7" fmla="*/ 1228489 h 3079082"/>
              <a:gd name="connsiteX8" fmla="*/ 3742731 w 4389010"/>
              <a:gd name="connsiteY8" fmla="*/ 295382 h 3079082"/>
              <a:gd name="connsiteX9" fmla="*/ 2390436 w 4389010"/>
              <a:gd name="connsiteY9" fmla="*/ 91 h 3079082"/>
              <a:gd name="connsiteX0" fmla="*/ 2390436 w 4389010"/>
              <a:gd name="connsiteY0" fmla="*/ 91 h 3122204"/>
              <a:gd name="connsiteX1" fmla="*/ 506948 w 4389010"/>
              <a:gd name="connsiteY1" fmla="*/ 288566 h 3122204"/>
              <a:gd name="connsiteX2" fmla="*/ 216165 w 4389010"/>
              <a:gd name="connsiteY2" fmla="*/ 1167555 h 3122204"/>
              <a:gd name="connsiteX3" fmla="*/ 37786 w 4389010"/>
              <a:gd name="connsiteY3" fmla="*/ 2252324 h 3122204"/>
              <a:gd name="connsiteX4" fmla="*/ 865539 w 4389010"/>
              <a:gd name="connsiteY4" fmla="*/ 3070181 h 3122204"/>
              <a:gd name="connsiteX5" fmla="*/ 2383098 w 4389010"/>
              <a:gd name="connsiteY5" fmla="*/ 2680493 h 3122204"/>
              <a:gd name="connsiteX6" fmla="*/ 4012332 w 4389010"/>
              <a:gd name="connsiteY6" fmla="*/ 2575809 h 3122204"/>
              <a:gd name="connsiteX7" fmla="*/ 4377365 w 4389010"/>
              <a:gd name="connsiteY7" fmla="*/ 1228489 h 3122204"/>
              <a:gd name="connsiteX8" fmla="*/ 3742731 w 4389010"/>
              <a:gd name="connsiteY8" fmla="*/ 295382 h 3122204"/>
              <a:gd name="connsiteX9" fmla="*/ 2390436 w 4389010"/>
              <a:gd name="connsiteY9" fmla="*/ 91 h 3122204"/>
              <a:gd name="connsiteX0" fmla="*/ 2365822 w 4364396"/>
              <a:gd name="connsiteY0" fmla="*/ 91 h 3122204"/>
              <a:gd name="connsiteX1" fmla="*/ 482334 w 4364396"/>
              <a:gd name="connsiteY1" fmla="*/ 288566 h 3122204"/>
              <a:gd name="connsiteX2" fmla="*/ 191551 w 4364396"/>
              <a:gd name="connsiteY2" fmla="*/ 1167555 h 3122204"/>
              <a:gd name="connsiteX3" fmla="*/ 13172 w 4364396"/>
              <a:gd name="connsiteY3" fmla="*/ 2252324 h 3122204"/>
              <a:gd name="connsiteX4" fmla="*/ 840925 w 4364396"/>
              <a:gd name="connsiteY4" fmla="*/ 3070181 h 3122204"/>
              <a:gd name="connsiteX5" fmla="*/ 2358484 w 4364396"/>
              <a:gd name="connsiteY5" fmla="*/ 2680493 h 3122204"/>
              <a:gd name="connsiteX6" fmla="*/ 3987718 w 4364396"/>
              <a:gd name="connsiteY6" fmla="*/ 2575809 h 3122204"/>
              <a:gd name="connsiteX7" fmla="*/ 4352751 w 4364396"/>
              <a:gd name="connsiteY7" fmla="*/ 1228489 h 3122204"/>
              <a:gd name="connsiteX8" fmla="*/ 3718117 w 4364396"/>
              <a:gd name="connsiteY8" fmla="*/ 295382 h 3122204"/>
              <a:gd name="connsiteX9" fmla="*/ 2365822 w 4364396"/>
              <a:gd name="connsiteY9" fmla="*/ 91 h 3122204"/>
              <a:gd name="connsiteX0" fmla="*/ 2357321 w 4355895"/>
              <a:gd name="connsiteY0" fmla="*/ 91 h 3122204"/>
              <a:gd name="connsiteX1" fmla="*/ 473833 w 4355895"/>
              <a:gd name="connsiteY1" fmla="*/ 288566 h 3122204"/>
              <a:gd name="connsiteX2" fmla="*/ 183050 w 4355895"/>
              <a:gd name="connsiteY2" fmla="*/ 1167555 h 3122204"/>
              <a:gd name="connsiteX3" fmla="*/ 4671 w 4355895"/>
              <a:gd name="connsiteY3" fmla="*/ 2252324 h 3122204"/>
              <a:gd name="connsiteX4" fmla="*/ 832424 w 4355895"/>
              <a:gd name="connsiteY4" fmla="*/ 3070181 h 3122204"/>
              <a:gd name="connsiteX5" fmla="*/ 2349983 w 4355895"/>
              <a:gd name="connsiteY5" fmla="*/ 2680493 h 3122204"/>
              <a:gd name="connsiteX6" fmla="*/ 3979217 w 4355895"/>
              <a:gd name="connsiteY6" fmla="*/ 2575809 h 3122204"/>
              <a:gd name="connsiteX7" fmla="*/ 4344250 w 4355895"/>
              <a:gd name="connsiteY7" fmla="*/ 1228489 h 3122204"/>
              <a:gd name="connsiteX8" fmla="*/ 3709616 w 4355895"/>
              <a:gd name="connsiteY8" fmla="*/ 295382 h 3122204"/>
              <a:gd name="connsiteX9" fmla="*/ 2357321 w 4355895"/>
              <a:gd name="connsiteY9" fmla="*/ 91 h 3122204"/>
              <a:gd name="connsiteX0" fmla="*/ 2382812 w 4381386"/>
              <a:gd name="connsiteY0" fmla="*/ 91 h 3122204"/>
              <a:gd name="connsiteX1" fmla="*/ 499324 w 4381386"/>
              <a:gd name="connsiteY1" fmla="*/ 288566 h 3122204"/>
              <a:gd name="connsiteX2" fmla="*/ 208541 w 4381386"/>
              <a:gd name="connsiteY2" fmla="*/ 1167555 h 3122204"/>
              <a:gd name="connsiteX3" fmla="*/ 30162 w 4381386"/>
              <a:gd name="connsiteY3" fmla="*/ 2252324 h 3122204"/>
              <a:gd name="connsiteX4" fmla="*/ 857915 w 4381386"/>
              <a:gd name="connsiteY4" fmla="*/ 3070181 h 3122204"/>
              <a:gd name="connsiteX5" fmla="*/ 2375474 w 4381386"/>
              <a:gd name="connsiteY5" fmla="*/ 2680493 h 3122204"/>
              <a:gd name="connsiteX6" fmla="*/ 4004708 w 4381386"/>
              <a:gd name="connsiteY6" fmla="*/ 2575809 h 3122204"/>
              <a:gd name="connsiteX7" fmla="*/ 4369741 w 4381386"/>
              <a:gd name="connsiteY7" fmla="*/ 1228489 h 3122204"/>
              <a:gd name="connsiteX8" fmla="*/ 3735107 w 4381386"/>
              <a:gd name="connsiteY8" fmla="*/ 295382 h 3122204"/>
              <a:gd name="connsiteX9" fmla="*/ 2382812 w 4381386"/>
              <a:gd name="connsiteY9" fmla="*/ 91 h 3122204"/>
              <a:gd name="connsiteX0" fmla="*/ 2377564 w 4376138"/>
              <a:gd name="connsiteY0" fmla="*/ 91 h 3122204"/>
              <a:gd name="connsiteX1" fmla="*/ 494076 w 4376138"/>
              <a:gd name="connsiteY1" fmla="*/ 288566 h 3122204"/>
              <a:gd name="connsiteX2" fmla="*/ 203293 w 4376138"/>
              <a:gd name="connsiteY2" fmla="*/ 1167555 h 3122204"/>
              <a:gd name="connsiteX3" fmla="*/ 24914 w 4376138"/>
              <a:gd name="connsiteY3" fmla="*/ 2252324 h 3122204"/>
              <a:gd name="connsiteX4" fmla="*/ 852667 w 4376138"/>
              <a:gd name="connsiteY4" fmla="*/ 3070181 h 3122204"/>
              <a:gd name="connsiteX5" fmla="*/ 2370226 w 4376138"/>
              <a:gd name="connsiteY5" fmla="*/ 2680493 h 3122204"/>
              <a:gd name="connsiteX6" fmla="*/ 3999460 w 4376138"/>
              <a:gd name="connsiteY6" fmla="*/ 2575809 h 3122204"/>
              <a:gd name="connsiteX7" fmla="*/ 4364493 w 4376138"/>
              <a:gd name="connsiteY7" fmla="*/ 1228489 h 3122204"/>
              <a:gd name="connsiteX8" fmla="*/ 3729859 w 4376138"/>
              <a:gd name="connsiteY8" fmla="*/ 295382 h 3122204"/>
              <a:gd name="connsiteX9" fmla="*/ 2377564 w 4376138"/>
              <a:gd name="connsiteY9" fmla="*/ 91 h 3122204"/>
              <a:gd name="connsiteX0" fmla="*/ 2377564 w 4376138"/>
              <a:gd name="connsiteY0" fmla="*/ 91 h 3113881"/>
              <a:gd name="connsiteX1" fmla="*/ 494076 w 4376138"/>
              <a:gd name="connsiteY1" fmla="*/ 288566 h 3113881"/>
              <a:gd name="connsiteX2" fmla="*/ 203293 w 4376138"/>
              <a:gd name="connsiteY2" fmla="*/ 1167555 h 3113881"/>
              <a:gd name="connsiteX3" fmla="*/ 24914 w 4376138"/>
              <a:gd name="connsiteY3" fmla="*/ 2252324 h 3113881"/>
              <a:gd name="connsiteX4" fmla="*/ 852667 w 4376138"/>
              <a:gd name="connsiteY4" fmla="*/ 3070181 h 3113881"/>
              <a:gd name="connsiteX5" fmla="*/ 2370226 w 4376138"/>
              <a:gd name="connsiteY5" fmla="*/ 2680493 h 3113881"/>
              <a:gd name="connsiteX6" fmla="*/ 3999460 w 4376138"/>
              <a:gd name="connsiteY6" fmla="*/ 2575809 h 3113881"/>
              <a:gd name="connsiteX7" fmla="*/ 4364493 w 4376138"/>
              <a:gd name="connsiteY7" fmla="*/ 1228489 h 3113881"/>
              <a:gd name="connsiteX8" fmla="*/ 3729859 w 4376138"/>
              <a:gd name="connsiteY8" fmla="*/ 295382 h 3113881"/>
              <a:gd name="connsiteX9" fmla="*/ 2377564 w 4376138"/>
              <a:gd name="connsiteY9" fmla="*/ 91 h 3113881"/>
              <a:gd name="connsiteX0" fmla="*/ 2375264 w 4373838"/>
              <a:gd name="connsiteY0" fmla="*/ 91 h 3113883"/>
              <a:gd name="connsiteX1" fmla="*/ 491776 w 4373838"/>
              <a:gd name="connsiteY1" fmla="*/ 288566 h 3113883"/>
              <a:gd name="connsiteX2" fmla="*/ 200993 w 4373838"/>
              <a:gd name="connsiteY2" fmla="*/ 1167555 h 3113883"/>
              <a:gd name="connsiteX3" fmla="*/ 22614 w 4373838"/>
              <a:gd name="connsiteY3" fmla="*/ 2252324 h 3113883"/>
              <a:gd name="connsiteX4" fmla="*/ 850367 w 4373838"/>
              <a:gd name="connsiteY4" fmla="*/ 3070181 h 3113883"/>
              <a:gd name="connsiteX5" fmla="*/ 2367926 w 4373838"/>
              <a:gd name="connsiteY5" fmla="*/ 2680493 h 3113883"/>
              <a:gd name="connsiteX6" fmla="*/ 3997160 w 4373838"/>
              <a:gd name="connsiteY6" fmla="*/ 2575809 h 3113883"/>
              <a:gd name="connsiteX7" fmla="*/ 4362193 w 4373838"/>
              <a:gd name="connsiteY7" fmla="*/ 1228489 h 3113883"/>
              <a:gd name="connsiteX8" fmla="*/ 3727559 w 4373838"/>
              <a:gd name="connsiteY8" fmla="*/ 295382 h 3113883"/>
              <a:gd name="connsiteX9" fmla="*/ 2375264 w 4373838"/>
              <a:gd name="connsiteY9" fmla="*/ 91 h 3113883"/>
              <a:gd name="connsiteX0" fmla="*/ 2375264 w 4373838"/>
              <a:gd name="connsiteY0" fmla="*/ 91 h 3112383"/>
              <a:gd name="connsiteX1" fmla="*/ 491776 w 4373838"/>
              <a:gd name="connsiteY1" fmla="*/ 288566 h 3112383"/>
              <a:gd name="connsiteX2" fmla="*/ 200993 w 4373838"/>
              <a:gd name="connsiteY2" fmla="*/ 1167555 h 3112383"/>
              <a:gd name="connsiteX3" fmla="*/ 22614 w 4373838"/>
              <a:gd name="connsiteY3" fmla="*/ 2252324 h 3112383"/>
              <a:gd name="connsiteX4" fmla="*/ 850367 w 4373838"/>
              <a:gd name="connsiteY4" fmla="*/ 3070181 h 3112383"/>
              <a:gd name="connsiteX5" fmla="*/ 2367926 w 4373838"/>
              <a:gd name="connsiteY5" fmla="*/ 2680493 h 3112383"/>
              <a:gd name="connsiteX6" fmla="*/ 3997160 w 4373838"/>
              <a:gd name="connsiteY6" fmla="*/ 2720905 h 3112383"/>
              <a:gd name="connsiteX7" fmla="*/ 4362193 w 4373838"/>
              <a:gd name="connsiteY7" fmla="*/ 1228489 h 3112383"/>
              <a:gd name="connsiteX8" fmla="*/ 3727559 w 4373838"/>
              <a:gd name="connsiteY8" fmla="*/ 295382 h 3112383"/>
              <a:gd name="connsiteX9" fmla="*/ 2375264 w 4373838"/>
              <a:gd name="connsiteY9" fmla="*/ 91 h 3112383"/>
              <a:gd name="connsiteX0" fmla="*/ 2375264 w 4373838"/>
              <a:gd name="connsiteY0" fmla="*/ 91 h 3072542"/>
              <a:gd name="connsiteX1" fmla="*/ 491776 w 4373838"/>
              <a:gd name="connsiteY1" fmla="*/ 288566 h 3072542"/>
              <a:gd name="connsiteX2" fmla="*/ 200993 w 4373838"/>
              <a:gd name="connsiteY2" fmla="*/ 1167555 h 3072542"/>
              <a:gd name="connsiteX3" fmla="*/ 22614 w 4373838"/>
              <a:gd name="connsiteY3" fmla="*/ 2252324 h 3072542"/>
              <a:gd name="connsiteX4" fmla="*/ 850367 w 4373838"/>
              <a:gd name="connsiteY4" fmla="*/ 3070181 h 3072542"/>
              <a:gd name="connsiteX5" fmla="*/ 2367926 w 4373838"/>
              <a:gd name="connsiteY5" fmla="*/ 2680493 h 3072542"/>
              <a:gd name="connsiteX6" fmla="*/ 3997160 w 4373838"/>
              <a:gd name="connsiteY6" fmla="*/ 2720905 h 3072542"/>
              <a:gd name="connsiteX7" fmla="*/ 4362193 w 4373838"/>
              <a:gd name="connsiteY7" fmla="*/ 1228489 h 3072542"/>
              <a:gd name="connsiteX8" fmla="*/ 3727559 w 4373838"/>
              <a:gd name="connsiteY8" fmla="*/ 295382 h 3072542"/>
              <a:gd name="connsiteX9" fmla="*/ 2375264 w 4373838"/>
              <a:gd name="connsiteY9" fmla="*/ 91 h 3072542"/>
              <a:gd name="connsiteX0" fmla="*/ 2387453 w 4386027"/>
              <a:gd name="connsiteY0" fmla="*/ 91 h 2880741"/>
              <a:gd name="connsiteX1" fmla="*/ 503965 w 4386027"/>
              <a:gd name="connsiteY1" fmla="*/ 288566 h 2880741"/>
              <a:gd name="connsiteX2" fmla="*/ 213182 w 4386027"/>
              <a:gd name="connsiteY2" fmla="*/ 1167555 h 2880741"/>
              <a:gd name="connsiteX3" fmla="*/ 34803 w 4386027"/>
              <a:gd name="connsiteY3" fmla="*/ 2252324 h 2880741"/>
              <a:gd name="connsiteX4" fmla="*/ 905412 w 4386027"/>
              <a:gd name="connsiteY4" fmla="*/ 2876720 h 2880741"/>
              <a:gd name="connsiteX5" fmla="*/ 2380115 w 4386027"/>
              <a:gd name="connsiteY5" fmla="*/ 2680493 h 2880741"/>
              <a:gd name="connsiteX6" fmla="*/ 4009349 w 4386027"/>
              <a:gd name="connsiteY6" fmla="*/ 2720905 h 2880741"/>
              <a:gd name="connsiteX7" fmla="*/ 4374382 w 4386027"/>
              <a:gd name="connsiteY7" fmla="*/ 1228489 h 2880741"/>
              <a:gd name="connsiteX8" fmla="*/ 3739748 w 4386027"/>
              <a:gd name="connsiteY8" fmla="*/ 295382 h 2880741"/>
              <a:gd name="connsiteX9" fmla="*/ 2387453 w 4386027"/>
              <a:gd name="connsiteY9" fmla="*/ 91 h 2880741"/>
              <a:gd name="connsiteX0" fmla="*/ 2355572 w 4354146"/>
              <a:gd name="connsiteY0" fmla="*/ 91 h 2885925"/>
              <a:gd name="connsiteX1" fmla="*/ 472084 w 4354146"/>
              <a:gd name="connsiteY1" fmla="*/ 288566 h 2885925"/>
              <a:gd name="connsiteX2" fmla="*/ 181301 w 4354146"/>
              <a:gd name="connsiteY2" fmla="*/ 1167555 h 2885925"/>
              <a:gd name="connsiteX3" fmla="*/ 39656 w 4354146"/>
              <a:gd name="connsiteY3" fmla="*/ 2336963 h 2885925"/>
              <a:gd name="connsiteX4" fmla="*/ 873531 w 4354146"/>
              <a:gd name="connsiteY4" fmla="*/ 2876720 h 2885925"/>
              <a:gd name="connsiteX5" fmla="*/ 2348234 w 4354146"/>
              <a:gd name="connsiteY5" fmla="*/ 2680493 h 2885925"/>
              <a:gd name="connsiteX6" fmla="*/ 3977468 w 4354146"/>
              <a:gd name="connsiteY6" fmla="*/ 2720905 h 2885925"/>
              <a:gd name="connsiteX7" fmla="*/ 4342501 w 4354146"/>
              <a:gd name="connsiteY7" fmla="*/ 1228489 h 2885925"/>
              <a:gd name="connsiteX8" fmla="*/ 3707867 w 4354146"/>
              <a:gd name="connsiteY8" fmla="*/ 295382 h 2885925"/>
              <a:gd name="connsiteX9" fmla="*/ 2355572 w 4354146"/>
              <a:gd name="connsiteY9" fmla="*/ 91 h 2885925"/>
              <a:gd name="connsiteX0" fmla="*/ 2355572 w 4354146"/>
              <a:gd name="connsiteY0" fmla="*/ 91 h 2885925"/>
              <a:gd name="connsiteX1" fmla="*/ 472084 w 4354146"/>
              <a:gd name="connsiteY1" fmla="*/ 288566 h 2885925"/>
              <a:gd name="connsiteX2" fmla="*/ 181301 w 4354146"/>
              <a:gd name="connsiteY2" fmla="*/ 1167555 h 2885925"/>
              <a:gd name="connsiteX3" fmla="*/ 39656 w 4354146"/>
              <a:gd name="connsiteY3" fmla="*/ 2336963 h 2885925"/>
              <a:gd name="connsiteX4" fmla="*/ 873531 w 4354146"/>
              <a:gd name="connsiteY4" fmla="*/ 2876720 h 2885925"/>
              <a:gd name="connsiteX5" fmla="*/ 2348234 w 4354146"/>
              <a:gd name="connsiteY5" fmla="*/ 2680493 h 2885925"/>
              <a:gd name="connsiteX6" fmla="*/ 3977468 w 4354146"/>
              <a:gd name="connsiteY6" fmla="*/ 2720905 h 2885925"/>
              <a:gd name="connsiteX7" fmla="*/ 4342501 w 4354146"/>
              <a:gd name="connsiteY7" fmla="*/ 1228489 h 2885925"/>
              <a:gd name="connsiteX8" fmla="*/ 3707867 w 4354146"/>
              <a:gd name="connsiteY8" fmla="*/ 295382 h 2885925"/>
              <a:gd name="connsiteX9" fmla="*/ 2355572 w 4354146"/>
              <a:gd name="connsiteY9" fmla="*/ 91 h 2885925"/>
              <a:gd name="connsiteX0" fmla="*/ 2202844 w 4201418"/>
              <a:gd name="connsiteY0" fmla="*/ 91 h 2885425"/>
              <a:gd name="connsiteX1" fmla="*/ 319356 w 4201418"/>
              <a:gd name="connsiteY1" fmla="*/ 288566 h 2885425"/>
              <a:gd name="connsiteX2" fmla="*/ 28573 w 4201418"/>
              <a:gd name="connsiteY2" fmla="*/ 1167555 h 2885425"/>
              <a:gd name="connsiteX3" fmla="*/ 205286 w 4201418"/>
              <a:gd name="connsiteY3" fmla="*/ 2348428 h 2885425"/>
              <a:gd name="connsiteX4" fmla="*/ 720803 w 4201418"/>
              <a:gd name="connsiteY4" fmla="*/ 2876720 h 2885425"/>
              <a:gd name="connsiteX5" fmla="*/ 2195506 w 4201418"/>
              <a:gd name="connsiteY5" fmla="*/ 2680493 h 2885425"/>
              <a:gd name="connsiteX6" fmla="*/ 3824740 w 4201418"/>
              <a:gd name="connsiteY6" fmla="*/ 2720905 h 2885425"/>
              <a:gd name="connsiteX7" fmla="*/ 4189773 w 4201418"/>
              <a:gd name="connsiteY7" fmla="*/ 1228489 h 2885425"/>
              <a:gd name="connsiteX8" fmla="*/ 3555139 w 4201418"/>
              <a:gd name="connsiteY8" fmla="*/ 295382 h 2885425"/>
              <a:gd name="connsiteX9" fmla="*/ 2202844 w 4201418"/>
              <a:gd name="connsiteY9" fmla="*/ 91 h 2885425"/>
              <a:gd name="connsiteX0" fmla="*/ 2174271 w 4172845"/>
              <a:gd name="connsiteY0" fmla="*/ 91 h 2956688"/>
              <a:gd name="connsiteX1" fmla="*/ 290783 w 4172845"/>
              <a:gd name="connsiteY1" fmla="*/ 288566 h 2956688"/>
              <a:gd name="connsiteX2" fmla="*/ 0 w 4172845"/>
              <a:gd name="connsiteY2" fmla="*/ 1167555 h 2956688"/>
              <a:gd name="connsiteX3" fmla="*/ 692230 w 4172845"/>
              <a:gd name="connsiteY3" fmla="*/ 2876720 h 2956688"/>
              <a:gd name="connsiteX4" fmla="*/ 2166933 w 4172845"/>
              <a:gd name="connsiteY4" fmla="*/ 2680493 h 2956688"/>
              <a:gd name="connsiteX5" fmla="*/ 3796167 w 4172845"/>
              <a:gd name="connsiteY5" fmla="*/ 2720905 h 2956688"/>
              <a:gd name="connsiteX6" fmla="*/ 4161200 w 4172845"/>
              <a:gd name="connsiteY6" fmla="*/ 1228489 h 2956688"/>
              <a:gd name="connsiteX7" fmla="*/ 3526566 w 4172845"/>
              <a:gd name="connsiteY7" fmla="*/ 295382 h 2956688"/>
              <a:gd name="connsiteX8" fmla="*/ 2174271 w 4172845"/>
              <a:gd name="connsiteY8" fmla="*/ 91 h 2956688"/>
              <a:gd name="connsiteX0" fmla="*/ 2174271 w 4172845"/>
              <a:gd name="connsiteY0" fmla="*/ 91 h 2821633"/>
              <a:gd name="connsiteX1" fmla="*/ 290783 w 4172845"/>
              <a:gd name="connsiteY1" fmla="*/ 288566 h 2821633"/>
              <a:gd name="connsiteX2" fmla="*/ 0 w 4172845"/>
              <a:gd name="connsiteY2" fmla="*/ 1167555 h 2821633"/>
              <a:gd name="connsiteX3" fmla="*/ 300405 w 4172845"/>
              <a:gd name="connsiteY3" fmla="*/ 2635942 h 2821633"/>
              <a:gd name="connsiteX4" fmla="*/ 2166933 w 4172845"/>
              <a:gd name="connsiteY4" fmla="*/ 2680493 h 2821633"/>
              <a:gd name="connsiteX5" fmla="*/ 3796167 w 4172845"/>
              <a:gd name="connsiteY5" fmla="*/ 2720905 h 2821633"/>
              <a:gd name="connsiteX6" fmla="*/ 4161200 w 4172845"/>
              <a:gd name="connsiteY6" fmla="*/ 1228489 h 2821633"/>
              <a:gd name="connsiteX7" fmla="*/ 3526566 w 4172845"/>
              <a:gd name="connsiteY7" fmla="*/ 295382 h 2821633"/>
              <a:gd name="connsiteX8" fmla="*/ 2174271 w 4172845"/>
              <a:gd name="connsiteY8" fmla="*/ 91 h 2821633"/>
              <a:gd name="connsiteX0" fmla="*/ 2196053 w 4194627"/>
              <a:gd name="connsiteY0" fmla="*/ 91 h 2821631"/>
              <a:gd name="connsiteX1" fmla="*/ 312565 w 4194627"/>
              <a:gd name="connsiteY1" fmla="*/ 288566 h 2821631"/>
              <a:gd name="connsiteX2" fmla="*/ 21782 w 4194627"/>
              <a:gd name="connsiteY2" fmla="*/ 1167555 h 2821631"/>
              <a:gd name="connsiteX3" fmla="*/ 322187 w 4194627"/>
              <a:gd name="connsiteY3" fmla="*/ 2635942 h 2821631"/>
              <a:gd name="connsiteX4" fmla="*/ 2188715 w 4194627"/>
              <a:gd name="connsiteY4" fmla="*/ 2680493 h 2821631"/>
              <a:gd name="connsiteX5" fmla="*/ 3817949 w 4194627"/>
              <a:gd name="connsiteY5" fmla="*/ 2720905 h 2821631"/>
              <a:gd name="connsiteX6" fmla="*/ 4182982 w 4194627"/>
              <a:gd name="connsiteY6" fmla="*/ 1228489 h 2821631"/>
              <a:gd name="connsiteX7" fmla="*/ 3548348 w 4194627"/>
              <a:gd name="connsiteY7" fmla="*/ 295382 h 2821631"/>
              <a:gd name="connsiteX8" fmla="*/ 2196053 w 4194627"/>
              <a:gd name="connsiteY8" fmla="*/ 91 h 2821631"/>
              <a:gd name="connsiteX0" fmla="*/ 2167130 w 4165704"/>
              <a:gd name="connsiteY0" fmla="*/ 34 h 2821575"/>
              <a:gd name="connsiteX1" fmla="*/ 283642 w 4165704"/>
              <a:gd name="connsiteY1" fmla="*/ 288509 h 2821575"/>
              <a:gd name="connsiteX2" fmla="*/ 47960 w 4165704"/>
              <a:gd name="connsiteY2" fmla="*/ 1580262 h 2821575"/>
              <a:gd name="connsiteX3" fmla="*/ 293264 w 4165704"/>
              <a:gd name="connsiteY3" fmla="*/ 2635885 h 2821575"/>
              <a:gd name="connsiteX4" fmla="*/ 2159792 w 4165704"/>
              <a:gd name="connsiteY4" fmla="*/ 2680436 h 2821575"/>
              <a:gd name="connsiteX5" fmla="*/ 3789026 w 4165704"/>
              <a:gd name="connsiteY5" fmla="*/ 2720848 h 2821575"/>
              <a:gd name="connsiteX6" fmla="*/ 4154059 w 4165704"/>
              <a:gd name="connsiteY6" fmla="*/ 1228432 h 2821575"/>
              <a:gd name="connsiteX7" fmla="*/ 3519425 w 4165704"/>
              <a:gd name="connsiteY7" fmla="*/ 295325 h 2821575"/>
              <a:gd name="connsiteX8" fmla="*/ 2167130 w 4165704"/>
              <a:gd name="connsiteY8" fmla="*/ 34 h 2821575"/>
              <a:gd name="connsiteX0" fmla="*/ 2151040 w 4149614"/>
              <a:gd name="connsiteY0" fmla="*/ 34 h 2821575"/>
              <a:gd name="connsiteX1" fmla="*/ 267552 w 4149614"/>
              <a:gd name="connsiteY1" fmla="*/ 288509 h 2821575"/>
              <a:gd name="connsiteX2" fmla="*/ 31870 w 4149614"/>
              <a:gd name="connsiteY2" fmla="*/ 1580262 h 2821575"/>
              <a:gd name="connsiteX3" fmla="*/ 277174 w 4149614"/>
              <a:gd name="connsiteY3" fmla="*/ 2635885 h 2821575"/>
              <a:gd name="connsiteX4" fmla="*/ 2143702 w 4149614"/>
              <a:gd name="connsiteY4" fmla="*/ 2680436 h 2821575"/>
              <a:gd name="connsiteX5" fmla="*/ 3772936 w 4149614"/>
              <a:gd name="connsiteY5" fmla="*/ 2720848 h 2821575"/>
              <a:gd name="connsiteX6" fmla="*/ 4137969 w 4149614"/>
              <a:gd name="connsiteY6" fmla="*/ 1228432 h 2821575"/>
              <a:gd name="connsiteX7" fmla="*/ 3503335 w 4149614"/>
              <a:gd name="connsiteY7" fmla="*/ 295325 h 2821575"/>
              <a:gd name="connsiteX8" fmla="*/ 2151040 w 4149614"/>
              <a:gd name="connsiteY8" fmla="*/ 34 h 2821575"/>
              <a:gd name="connsiteX0" fmla="*/ 2178546 w 4177120"/>
              <a:gd name="connsiteY0" fmla="*/ 29 h 2821570"/>
              <a:gd name="connsiteX1" fmla="*/ 295058 w 4177120"/>
              <a:gd name="connsiteY1" fmla="*/ 288504 h 2821570"/>
              <a:gd name="connsiteX2" fmla="*/ 22643 w 4177120"/>
              <a:gd name="connsiteY2" fmla="*/ 1557325 h 2821570"/>
              <a:gd name="connsiteX3" fmla="*/ 304680 w 4177120"/>
              <a:gd name="connsiteY3" fmla="*/ 2635880 h 2821570"/>
              <a:gd name="connsiteX4" fmla="*/ 2171208 w 4177120"/>
              <a:gd name="connsiteY4" fmla="*/ 2680431 h 2821570"/>
              <a:gd name="connsiteX5" fmla="*/ 3800442 w 4177120"/>
              <a:gd name="connsiteY5" fmla="*/ 2720843 h 2821570"/>
              <a:gd name="connsiteX6" fmla="*/ 4165475 w 4177120"/>
              <a:gd name="connsiteY6" fmla="*/ 1228427 h 2821570"/>
              <a:gd name="connsiteX7" fmla="*/ 3530841 w 4177120"/>
              <a:gd name="connsiteY7" fmla="*/ 295320 h 2821570"/>
              <a:gd name="connsiteX8" fmla="*/ 2178546 w 4177120"/>
              <a:gd name="connsiteY8" fmla="*/ 29 h 2821570"/>
              <a:gd name="connsiteX0" fmla="*/ 2168259 w 4166833"/>
              <a:gd name="connsiteY0" fmla="*/ 29 h 2821570"/>
              <a:gd name="connsiteX1" fmla="*/ 284771 w 4166833"/>
              <a:gd name="connsiteY1" fmla="*/ 288504 h 2821570"/>
              <a:gd name="connsiteX2" fmla="*/ 12356 w 4166833"/>
              <a:gd name="connsiteY2" fmla="*/ 1557325 h 2821570"/>
              <a:gd name="connsiteX3" fmla="*/ 294393 w 4166833"/>
              <a:gd name="connsiteY3" fmla="*/ 2635880 h 2821570"/>
              <a:gd name="connsiteX4" fmla="*/ 2160921 w 4166833"/>
              <a:gd name="connsiteY4" fmla="*/ 2680431 h 2821570"/>
              <a:gd name="connsiteX5" fmla="*/ 3790155 w 4166833"/>
              <a:gd name="connsiteY5" fmla="*/ 2720843 h 2821570"/>
              <a:gd name="connsiteX6" fmla="*/ 4155188 w 4166833"/>
              <a:gd name="connsiteY6" fmla="*/ 1228427 h 2821570"/>
              <a:gd name="connsiteX7" fmla="*/ 3520554 w 4166833"/>
              <a:gd name="connsiteY7" fmla="*/ 295320 h 2821570"/>
              <a:gd name="connsiteX8" fmla="*/ 2168259 w 4166833"/>
              <a:gd name="connsiteY8" fmla="*/ 29 h 2821570"/>
              <a:gd name="connsiteX0" fmla="*/ 2170963 w 4169537"/>
              <a:gd name="connsiteY0" fmla="*/ 29 h 2821570"/>
              <a:gd name="connsiteX1" fmla="*/ 287475 w 4169537"/>
              <a:gd name="connsiteY1" fmla="*/ 288504 h 2821570"/>
              <a:gd name="connsiteX2" fmla="*/ 15060 w 4169537"/>
              <a:gd name="connsiteY2" fmla="*/ 1557325 h 2821570"/>
              <a:gd name="connsiteX3" fmla="*/ 297097 w 4169537"/>
              <a:gd name="connsiteY3" fmla="*/ 2635880 h 2821570"/>
              <a:gd name="connsiteX4" fmla="*/ 2163625 w 4169537"/>
              <a:gd name="connsiteY4" fmla="*/ 2680431 h 2821570"/>
              <a:gd name="connsiteX5" fmla="*/ 3792859 w 4169537"/>
              <a:gd name="connsiteY5" fmla="*/ 2720843 h 2821570"/>
              <a:gd name="connsiteX6" fmla="*/ 4157892 w 4169537"/>
              <a:gd name="connsiteY6" fmla="*/ 1228427 h 2821570"/>
              <a:gd name="connsiteX7" fmla="*/ 3523258 w 4169537"/>
              <a:gd name="connsiteY7" fmla="*/ 295320 h 2821570"/>
              <a:gd name="connsiteX8" fmla="*/ 2170963 w 4169537"/>
              <a:gd name="connsiteY8" fmla="*/ 29 h 2821570"/>
              <a:gd name="connsiteX0" fmla="*/ 2177189 w 4175763"/>
              <a:gd name="connsiteY0" fmla="*/ 1716 h 2823257"/>
              <a:gd name="connsiteX1" fmla="*/ 263090 w 4175763"/>
              <a:gd name="connsiteY1" fmla="*/ 255794 h 2823257"/>
              <a:gd name="connsiteX2" fmla="*/ 21286 w 4175763"/>
              <a:gd name="connsiteY2" fmla="*/ 1559012 h 2823257"/>
              <a:gd name="connsiteX3" fmla="*/ 303323 w 4175763"/>
              <a:gd name="connsiteY3" fmla="*/ 2637567 h 2823257"/>
              <a:gd name="connsiteX4" fmla="*/ 2169851 w 4175763"/>
              <a:gd name="connsiteY4" fmla="*/ 2682118 h 2823257"/>
              <a:gd name="connsiteX5" fmla="*/ 3799085 w 4175763"/>
              <a:gd name="connsiteY5" fmla="*/ 2722530 h 2823257"/>
              <a:gd name="connsiteX6" fmla="*/ 4164118 w 4175763"/>
              <a:gd name="connsiteY6" fmla="*/ 1230114 h 2823257"/>
              <a:gd name="connsiteX7" fmla="*/ 3529484 w 4175763"/>
              <a:gd name="connsiteY7" fmla="*/ 297007 h 2823257"/>
              <a:gd name="connsiteX8" fmla="*/ 2177189 w 4175763"/>
              <a:gd name="connsiteY8" fmla="*/ 1716 h 2823257"/>
              <a:gd name="connsiteX0" fmla="*/ 2177189 w 4078037"/>
              <a:gd name="connsiteY0" fmla="*/ 1716 h 2833408"/>
              <a:gd name="connsiteX1" fmla="*/ 263090 w 4078037"/>
              <a:gd name="connsiteY1" fmla="*/ 255794 h 2833408"/>
              <a:gd name="connsiteX2" fmla="*/ 21286 w 4078037"/>
              <a:gd name="connsiteY2" fmla="*/ 1559012 h 2833408"/>
              <a:gd name="connsiteX3" fmla="*/ 303323 w 4078037"/>
              <a:gd name="connsiteY3" fmla="*/ 2637567 h 2833408"/>
              <a:gd name="connsiteX4" fmla="*/ 2169851 w 4078037"/>
              <a:gd name="connsiteY4" fmla="*/ 2682118 h 2833408"/>
              <a:gd name="connsiteX5" fmla="*/ 3799085 w 4078037"/>
              <a:gd name="connsiteY5" fmla="*/ 2722530 h 2833408"/>
              <a:gd name="connsiteX6" fmla="*/ 4053917 w 4078037"/>
              <a:gd name="connsiteY6" fmla="*/ 1092526 h 2833408"/>
              <a:gd name="connsiteX7" fmla="*/ 3529484 w 4078037"/>
              <a:gd name="connsiteY7" fmla="*/ 297007 h 2833408"/>
              <a:gd name="connsiteX8" fmla="*/ 2177189 w 4078037"/>
              <a:gd name="connsiteY8" fmla="*/ 1716 h 2833408"/>
              <a:gd name="connsiteX0" fmla="*/ 2177189 w 4078037"/>
              <a:gd name="connsiteY0" fmla="*/ 1716 h 2833408"/>
              <a:gd name="connsiteX1" fmla="*/ 263090 w 4078037"/>
              <a:gd name="connsiteY1" fmla="*/ 255794 h 2833408"/>
              <a:gd name="connsiteX2" fmla="*/ 21286 w 4078037"/>
              <a:gd name="connsiteY2" fmla="*/ 1559012 h 2833408"/>
              <a:gd name="connsiteX3" fmla="*/ 303323 w 4078037"/>
              <a:gd name="connsiteY3" fmla="*/ 2637567 h 2833408"/>
              <a:gd name="connsiteX4" fmla="*/ 2169851 w 4078037"/>
              <a:gd name="connsiteY4" fmla="*/ 2682118 h 2833408"/>
              <a:gd name="connsiteX5" fmla="*/ 3799085 w 4078037"/>
              <a:gd name="connsiteY5" fmla="*/ 2722530 h 2833408"/>
              <a:gd name="connsiteX6" fmla="*/ 4053917 w 4078037"/>
              <a:gd name="connsiteY6" fmla="*/ 1092526 h 2833408"/>
              <a:gd name="connsiteX7" fmla="*/ 3529484 w 4078037"/>
              <a:gd name="connsiteY7" fmla="*/ 297007 h 2833408"/>
              <a:gd name="connsiteX8" fmla="*/ 2177189 w 4078037"/>
              <a:gd name="connsiteY8" fmla="*/ 1716 h 2833408"/>
              <a:gd name="connsiteX0" fmla="*/ 2177189 w 4078037"/>
              <a:gd name="connsiteY0" fmla="*/ 1259 h 2832951"/>
              <a:gd name="connsiteX1" fmla="*/ 263090 w 4078037"/>
              <a:gd name="connsiteY1" fmla="*/ 255337 h 2832951"/>
              <a:gd name="connsiteX2" fmla="*/ 21286 w 4078037"/>
              <a:gd name="connsiteY2" fmla="*/ 1558555 h 2832951"/>
              <a:gd name="connsiteX3" fmla="*/ 303323 w 4078037"/>
              <a:gd name="connsiteY3" fmla="*/ 2637110 h 2832951"/>
              <a:gd name="connsiteX4" fmla="*/ 2169851 w 4078037"/>
              <a:gd name="connsiteY4" fmla="*/ 2681661 h 2832951"/>
              <a:gd name="connsiteX5" fmla="*/ 3799085 w 4078037"/>
              <a:gd name="connsiteY5" fmla="*/ 2722073 h 2832951"/>
              <a:gd name="connsiteX6" fmla="*/ 4053917 w 4078037"/>
              <a:gd name="connsiteY6" fmla="*/ 1092069 h 2832951"/>
              <a:gd name="connsiteX7" fmla="*/ 3431528 w 4078037"/>
              <a:gd name="connsiteY7" fmla="*/ 204825 h 2832951"/>
              <a:gd name="connsiteX8" fmla="*/ 2177189 w 4078037"/>
              <a:gd name="connsiteY8" fmla="*/ 1259 h 2832951"/>
              <a:gd name="connsiteX0" fmla="*/ 2177189 w 4078037"/>
              <a:gd name="connsiteY0" fmla="*/ 559 h 2832251"/>
              <a:gd name="connsiteX1" fmla="*/ 263090 w 4078037"/>
              <a:gd name="connsiteY1" fmla="*/ 254637 h 2832251"/>
              <a:gd name="connsiteX2" fmla="*/ 21286 w 4078037"/>
              <a:gd name="connsiteY2" fmla="*/ 1557855 h 2832251"/>
              <a:gd name="connsiteX3" fmla="*/ 303323 w 4078037"/>
              <a:gd name="connsiteY3" fmla="*/ 2636410 h 2832251"/>
              <a:gd name="connsiteX4" fmla="*/ 2169851 w 4078037"/>
              <a:gd name="connsiteY4" fmla="*/ 2680961 h 2832251"/>
              <a:gd name="connsiteX5" fmla="*/ 3799085 w 4078037"/>
              <a:gd name="connsiteY5" fmla="*/ 2721373 h 2832251"/>
              <a:gd name="connsiteX6" fmla="*/ 4053917 w 4078037"/>
              <a:gd name="connsiteY6" fmla="*/ 1091369 h 2832251"/>
              <a:gd name="connsiteX7" fmla="*/ 3431528 w 4078037"/>
              <a:gd name="connsiteY7" fmla="*/ 204125 h 2832251"/>
              <a:gd name="connsiteX8" fmla="*/ 2177189 w 4078037"/>
              <a:gd name="connsiteY8" fmla="*/ 559 h 2832251"/>
              <a:gd name="connsiteX0" fmla="*/ 2177189 w 4080834"/>
              <a:gd name="connsiteY0" fmla="*/ 559 h 2737199"/>
              <a:gd name="connsiteX1" fmla="*/ 263090 w 4080834"/>
              <a:gd name="connsiteY1" fmla="*/ 254637 h 2737199"/>
              <a:gd name="connsiteX2" fmla="*/ 21286 w 4080834"/>
              <a:gd name="connsiteY2" fmla="*/ 1557855 h 2737199"/>
              <a:gd name="connsiteX3" fmla="*/ 303323 w 4080834"/>
              <a:gd name="connsiteY3" fmla="*/ 2636410 h 2737199"/>
              <a:gd name="connsiteX4" fmla="*/ 2169851 w 4080834"/>
              <a:gd name="connsiteY4" fmla="*/ 2680961 h 2737199"/>
              <a:gd name="connsiteX5" fmla="*/ 3811330 w 4080834"/>
              <a:gd name="connsiteY5" fmla="*/ 2549388 h 2737199"/>
              <a:gd name="connsiteX6" fmla="*/ 4053917 w 4080834"/>
              <a:gd name="connsiteY6" fmla="*/ 1091369 h 2737199"/>
              <a:gd name="connsiteX7" fmla="*/ 3431528 w 4080834"/>
              <a:gd name="connsiteY7" fmla="*/ 204125 h 2737199"/>
              <a:gd name="connsiteX8" fmla="*/ 2177189 w 4080834"/>
              <a:gd name="connsiteY8" fmla="*/ 559 h 2737199"/>
              <a:gd name="connsiteX0" fmla="*/ 2177189 w 4067477"/>
              <a:gd name="connsiteY0" fmla="*/ 559 h 2740114"/>
              <a:gd name="connsiteX1" fmla="*/ 263090 w 4067477"/>
              <a:gd name="connsiteY1" fmla="*/ 254637 h 2740114"/>
              <a:gd name="connsiteX2" fmla="*/ 21286 w 4067477"/>
              <a:gd name="connsiteY2" fmla="*/ 1557855 h 2740114"/>
              <a:gd name="connsiteX3" fmla="*/ 303323 w 4067477"/>
              <a:gd name="connsiteY3" fmla="*/ 2636410 h 2740114"/>
              <a:gd name="connsiteX4" fmla="*/ 2169851 w 4067477"/>
              <a:gd name="connsiteY4" fmla="*/ 2680961 h 2740114"/>
              <a:gd name="connsiteX5" fmla="*/ 3728344 w 4067477"/>
              <a:gd name="connsiteY5" fmla="*/ 2492060 h 2740114"/>
              <a:gd name="connsiteX6" fmla="*/ 4053917 w 4067477"/>
              <a:gd name="connsiteY6" fmla="*/ 1091369 h 2740114"/>
              <a:gd name="connsiteX7" fmla="*/ 3431528 w 4067477"/>
              <a:gd name="connsiteY7" fmla="*/ 204125 h 2740114"/>
              <a:gd name="connsiteX8" fmla="*/ 2177189 w 4067477"/>
              <a:gd name="connsiteY8" fmla="*/ 559 h 2740114"/>
              <a:gd name="connsiteX0" fmla="*/ 2177189 w 4025038"/>
              <a:gd name="connsiteY0" fmla="*/ 804 h 2740359"/>
              <a:gd name="connsiteX1" fmla="*/ 263090 w 4025038"/>
              <a:gd name="connsiteY1" fmla="*/ 254882 h 2740359"/>
              <a:gd name="connsiteX2" fmla="*/ 21286 w 4025038"/>
              <a:gd name="connsiteY2" fmla="*/ 1558100 h 2740359"/>
              <a:gd name="connsiteX3" fmla="*/ 303323 w 4025038"/>
              <a:gd name="connsiteY3" fmla="*/ 2636655 h 2740359"/>
              <a:gd name="connsiteX4" fmla="*/ 2169851 w 4025038"/>
              <a:gd name="connsiteY4" fmla="*/ 2681206 h 2740359"/>
              <a:gd name="connsiteX5" fmla="*/ 3728344 w 4025038"/>
              <a:gd name="connsiteY5" fmla="*/ 2492305 h 2740359"/>
              <a:gd name="connsiteX6" fmla="*/ 4006497 w 4025038"/>
              <a:gd name="connsiteY6" fmla="*/ 931095 h 2740359"/>
              <a:gd name="connsiteX7" fmla="*/ 3431528 w 4025038"/>
              <a:gd name="connsiteY7" fmla="*/ 204370 h 2740359"/>
              <a:gd name="connsiteX8" fmla="*/ 2177189 w 4025038"/>
              <a:gd name="connsiteY8" fmla="*/ 804 h 2740359"/>
              <a:gd name="connsiteX0" fmla="*/ 2177189 w 4025038"/>
              <a:gd name="connsiteY0" fmla="*/ 804 h 2740359"/>
              <a:gd name="connsiteX1" fmla="*/ 263090 w 4025038"/>
              <a:gd name="connsiteY1" fmla="*/ 254882 h 2740359"/>
              <a:gd name="connsiteX2" fmla="*/ 21286 w 4025038"/>
              <a:gd name="connsiteY2" fmla="*/ 1558100 h 2740359"/>
              <a:gd name="connsiteX3" fmla="*/ 303323 w 4025038"/>
              <a:gd name="connsiteY3" fmla="*/ 2636655 h 2740359"/>
              <a:gd name="connsiteX4" fmla="*/ 2169851 w 4025038"/>
              <a:gd name="connsiteY4" fmla="*/ 2681206 h 2740359"/>
              <a:gd name="connsiteX5" fmla="*/ 3728344 w 4025038"/>
              <a:gd name="connsiteY5" fmla="*/ 2492305 h 2740359"/>
              <a:gd name="connsiteX6" fmla="*/ 4006497 w 4025038"/>
              <a:gd name="connsiteY6" fmla="*/ 931095 h 2740359"/>
              <a:gd name="connsiteX7" fmla="*/ 3431528 w 4025038"/>
              <a:gd name="connsiteY7" fmla="*/ 204370 h 2740359"/>
              <a:gd name="connsiteX8" fmla="*/ 2177189 w 4025038"/>
              <a:gd name="connsiteY8" fmla="*/ 804 h 2740359"/>
              <a:gd name="connsiteX0" fmla="*/ 2177189 w 4032508"/>
              <a:gd name="connsiteY0" fmla="*/ 804 h 2740359"/>
              <a:gd name="connsiteX1" fmla="*/ 263090 w 4032508"/>
              <a:gd name="connsiteY1" fmla="*/ 254882 h 2740359"/>
              <a:gd name="connsiteX2" fmla="*/ 21286 w 4032508"/>
              <a:gd name="connsiteY2" fmla="*/ 1558100 h 2740359"/>
              <a:gd name="connsiteX3" fmla="*/ 303323 w 4032508"/>
              <a:gd name="connsiteY3" fmla="*/ 2636655 h 2740359"/>
              <a:gd name="connsiteX4" fmla="*/ 2169851 w 4032508"/>
              <a:gd name="connsiteY4" fmla="*/ 2681206 h 2740359"/>
              <a:gd name="connsiteX5" fmla="*/ 3728344 w 4032508"/>
              <a:gd name="connsiteY5" fmla="*/ 2492305 h 2740359"/>
              <a:gd name="connsiteX6" fmla="*/ 4006497 w 4032508"/>
              <a:gd name="connsiteY6" fmla="*/ 931095 h 2740359"/>
              <a:gd name="connsiteX7" fmla="*/ 3431528 w 4032508"/>
              <a:gd name="connsiteY7" fmla="*/ 204370 h 2740359"/>
              <a:gd name="connsiteX8" fmla="*/ 2177189 w 4032508"/>
              <a:gd name="connsiteY8" fmla="*/ 804 h 2740359"/>
              <a:gd name="connsiteX0" fmla="*/ 2177189 w 4037594"/>
              <a:gd name="connsiteY0" fmla="*/ 804 h 2740359"/>
              <a:gd name="connsiteX1" fmla="*/ 263090 w 4037594"/>
              <a:gd name="connsiteY1" fmla="*/ 254882 h 2740359"/>
              <a:gd name="connsiteX2" fmla="*/ 21286 w 4037594"/>
              <a:gd name="connsiteY2" fmla="*/ 1558100 h 2740359"/>
              <a:gd name="connsiteX3" fmla="*/ 303323 w 4037594"/>
              <a:gd name="connsiteY3" fmla="*/ 2636655 h 2740359"/>
              <a:gd name="connsiteX4" fmla="*/ 2169851 w 4037594"/>
              <a:gd name="connsiteY4" fmla="*/ 2681206 h 2740359"/>
              <a:gd name="connsiteX5" fmla="*/ 3728344 w 4037594"/>
              <a:gd name="connsiteY5" fmla="*/ 2492305 h 2740359"/>
              <a:gd name="connsiteX6" fmla="*/ 4006497 w 4037594"/>
              <a:gd name="connsiteY6" fmla="*/ 931095 h 2740359"/>
              <a:gd name="connsiteX7" fmla="*/ 3431528 w 4037594"/>
              <a:gd name="connsiteY7" fmla="*/ 204370 h 2740359"/>
              <a:gd name="connsiteX8" fmla="*/ 2177189 w 4037594"/>
              <a:gd name="connsiteY8" fmla="*/ 804 h 2740359"/>
              <a:gd name="connsiteX0" fmla="*/ 2177189 w 4023177"/>
              <a:gd name="connsiteY0" fmla="*/ 804 h 2743371"/>
              <a:gd name="connsiteX1" fmla="*/ 263090 w 4023177"/>
              <a:gd name="connsiteY1" fmla="*/ 254882 h 2743371"/>
              <a:gd name="connsiteX2" fmla="*/ 21286 w 4023177"/>
              <a:gd name="connsiteY2" fmla="*/ 1558100 h 2743371"/>
              <a:gd name="connsiteX3" fmla="*/ 303323 w 4023177"/>
              <a:gd name="connsiteY3" fmla="*/ 2636655 h 2743371"/>
              <a:gd name="connsiteX4" fmla="*/ 2169851 w 4023177"/>
              <a:gd name="connsiteY4" fmla="*/ 2681206 h 2743371"/>
              <a:gd name="connsiteX5" fmla="*/ 3710561 w 4023177"/>
              <a:gd name="connsiteY5" fmla="*/ 2434977 h 2743371"/>
              <a:gd name="connsiteX6" fmla="*/ 4006497 w 4023177"/>
              <a:gd name="connsiteY6" fmla="*/ 931095 h 2743371"/>
              <a:gd name="connsiteX7" fmla="*/ 3431528 w 4023177"/>
              <a:gd name="connsiteY7" fmla="*/ 204370 h 2743371"/>
              <a:gd name="connsiteX8" fmla="*/ 2177189 w 4023177"/>
              <a:gd name="connsiteY8" fmla="*/ 804 h 2743371"/>
              <a:gd name="connsiteX0" fmla="*/ 2177189 w 4025029"/>
              <a:gd name="connsiteY0" fmla="*/ 804 h 2715938"/>
              <a:gd name="connsiteX1" fmla="*/ 263090 w 4025029"/>
              <a:gd name="connsiteY1" fmla="*/ 254882 h 2715938"/>
              <a:gd name="connsiteX2" fmla="*/ 21286 w 4025029"/>
              <a:gd name="connsiteY2" fmla="*/ 1558100 h 2715938"/>
              <a:gd name="connsiteX3" fmla="*/ 303323 w 4025029"/>
              <a:gd name="connsiteY3" fmla="*/ 2636655 h 2715938"/>
              <a:gd name="connsiteX4" fmla="*/ 2080937 w 4025029"/>
              <a:gd name="connsiteY4" fmla="*/ 2612413 h 2715938"/>
              <a:gd name="connsiteX5" fmla="*/ 3710561 w 4025029"/>
              <a:gd name="connsiteY5" fmla="*/ 2434977 h 2715938"/>
              <a:gd name="connsiteX6" fmla="*/ 4006497 w 4025029"/>
              <a:gd name="connsiteY6" fmla="*/ 931095 h 2715938"/>
              <a:gd name="connsiteX7" fmla="*/ 3431528 w 4025029"/>
              <a:gd name="connsiteY7" fmla="*/ 204370 h 2715938"/>
              <a:gd name="connsiteX8" fmla="*/ 2177189 w 4025029"/>
              <a:gd name="connsiteY8" fmla="*/ 804 h 2715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25029" h="2715938">
                <a:moveTo>
                  <a:pt x="2177189" y="804"/>
                </a:moveTo>
                <a:cubicBezTo>
                  <a:pt x="1649116" y="9223"/>
                  <a:pt x="622407" y="-4667"/>
                  <a:pt x="263090" y="254882"/>
                </a:cubicBezTo>
                <a:cubicBezTo>
                  <a:pt x="-96227" y="514431"/>
                  <a:pt x="14581" y="1161138"/>
                  <a:pt x="21286" y="1558100"/>
                </a:cubicBezTo>
                <a:cubicBezTo>
                  <a:pt x="27992" y="1955062"/>
                  <a:pt x="-39952" y="2460936"/>
                  <a:pt x="303323" y="2636655"/>
                </a:cubicBezTo>
                <a:cubicBezTo>
                  <a:pt x="646598" y="2812374"/>
                  <a:pt x="1513064" y="2646026"/>
                  <a:pt x="2080937" y="2612413"/>
                </a:cubicBezTo>
                <a:cubicBezTo>
                  <a:pt x="2648810" y="2578800"/>
                  <a:pt x="3389634" y="2715197"/>
                  <a:pt x="3710561" y="2434977"/>
                </a:cubicBezTo>
                <a:cubicBezTo>
                  <a:pt x="4031488" y="2154757"/>
                  <a:pt x="4053002" y="1302863"/>
                  <a:pt x="4006497" y="931095"/>
                </a:cubicBezTo>
                <a:cubicBezTo>
                  <a:pt x="3959992" y="559327"/>
                  <a:pt x="3736413" y="359418"/>
                  <a:pt x="3431528" y="204370"/>
                </a:cubicBezTo>
                <a:cubicBezTo>
                  <a:pt x="3126643" y="49322"/>
                  <a:pt x="2705262" y="-7615"/>
                  <a:pt x="2177189" y="804"/>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0" rIns="360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0" cap="none" spc="0" normalizeH="0" baseline="0" noProof="0">
              <a:ln>
                <a:noFill/>
              </a:ln>
              <a:solidFill>
                <a:srgbClr val="000000"/>
              </a:solidFill>
              <a:effectLst/>
              <a:uLnTx/>
              <a:uFillTx/>
              <a:latin typeface="+mj-lt"/>
              <a:ea typeface="Tahoma" panose="020F0502020204030204" pitchFamily="34" charset="0"/>
              <a:cs typeface="Tahoma" panose="020F0502020204030204" pitchFamily="34" charset="0"/>
              <a:sym typeface="Arial"/>
            </a:endParaRPr>
          </a:p>
        </p:txBody>
      </p:sp>
      <p:sp>
        <p:nvSpPr>
          <p:cNvPr id="8" name="Frihandsfigur: Form 7">
            <a:extLst>
              <a:ext uri="{FF2B5EF4-FFF2-40B4-BE49-F238E27FC236}">
                <a16:creationId xmlns:a16="http://schemas.microsoft.com/office/drawing/2014/main" id="{17B8D235-DC3D-1034-C7EC-09E467AEA5C9}"/>
              </a:ext>
            </a:extLst>
          </p:cNvPr>
          <p:cNvSpPr/>
          <p:nvPr/>
        </p:nvSpPr>
        <p:spPr>
          <a:xfrm>
            <a:off x="3533794" y="939442"/>
            <a:ext cx="5438825" cy="3404246"/>
          </a:xfrm>
          <a:custGeom>
            <a:avLst/>
            <a:gdLst>
              <a:gd name="connsiteX0" fmla="*/ 9231875 w 10383320"/>
              <a:gd name="connsiteY0" fmla="*/ 4401778 h 5695044"/>
              <a:gd name="connsiteX1" fmla="*/ 10363989 w 10383320"/>
              <a:gd name="connsiteY1" fmla="*/ 3255149 h 5695044"/>
              <a:gd name="connsiteX2" fmla="*/ 9725361 w 10383320"/>
              <a:gd name="connsiteY2" fmla="*/ 1411835 h 5695044"/>
              <a:gd name="connsiteX3" fmla="*/ 7083761 w 10383320"/>
              <a:gd name="connsiteY3" fmla="*/ 700635 h 5695044"/>
              <a:gd name="connsiteX4" fmla="*/ 5559761 w 10383320"/>
              <a:gd name="connsiteY4" fmla="*/ 1890806 h 5695044"/>
              <a:gd name="connsiteX5" fmla="*/ 3861589 w 10383320"/>
              <a:gd name="connsiteY5" fmla="*/ 221664 h 5695044"/>
              <a:gd name="connsiteX6" fmla="*/ 1394161 w 10383320"/>
              <a:gd name="connsiteY6" fmla="*/ 192635 h 5695044"/>
              <a:gd name="connsiteX7" fmla="*/ 15304 w 10383320"/>
              <a:gd name="connsiteY7" fmla="*/ 1832749 h 5695044"/>
              <a:gd name="connsiteX8" fmla="*/ 741018 w 10383320"/>
              <a:gd name="connsiteY8" fmla="*/ 3734121 h 5695044"/>
              <a:gd name="connsiteX9" fmla="*/ 2047304 w 10383320"/>
              <a:gd name="connsiteY9" fmla="*/ 3893778 h 5695044"/>
              <a:gd name="connsiteX10" fmla="*/ 1786046 w 10383320"/>
              <a:gd name="connsiteY10" fmla="*/ 4953321 h 5695044"/>
              <a:gd name="connsiteX11" fmla="*/ 2787532 w 10383320"/>
              <a:gd name="connsiteY11" fmla="*/ 5693549 h 5695044"/>
              <a:gd name="connsiteX12" fmla="*/ 5400104 w 10383320"/>
              <a:gd name="connsiteY12" fmla="*/ 4764635 h 5695044"/>
              <a:gd name="connsiteX13" fmla="*/ 7504675 w 10383320"/>
              <a:gd name="connsiteY13" fmla="*/ 5679035 h 5695044"/>
              <a:gd name="connsiteX14" fmla="*/ 9289932 w 10383320"/>
              <a:gd name="connsiteY14" fmla="*/ 4372749 h 5695044"/>
              <a:gd name="connsiteX15" fmla="*/ 9231875 w 10383320"/>
              <a:gd name="connsiteY15" fmla="*/ 4401778 h 5695044"/>
              <a:gd name="connsiteX0" fmla="*/ 9289932 w 10380163"/>
              <a:gd name="connsiteY0" fmla="*/ 4372749 h 5695044"/>
              <a:gd name="connsiteX1" fmla="*/ 10363989 w 10380163"/>
              <a:gd name="connsiteY1" fmla="*/ 3255149 h 5695044"/>
              <a:gd name="connsiteX2" fmla="*/ 9725361 w 10380163"/>
              <a:gd name="connsiteY2" fmla="*/ 1411835 h 5695044"/>
              <a:gd name="connsiteX3" fmla="*/ 7083761 w 10380163"/>
              <a:gd name="connsiteY3" fmla="*/ 700635 h 5695044"/>
              <a:gd name="connsiteX4" fmla="*/ 5559761 w 10380163"/>
              <a:gd name="connsiteY4" fmla="*/ 1890806 h 5695044"/>
              <a:gd name="connsiteX5" fmla="*/ 3861589 w 10380163"/>
              <a:gd name="connsiteY5" fmla="*/ 221664 h 5695044"/>
              <a:gd name="connsiteX6" fmla="*/ 1394161 w 10380163"/>
              <a:gd name="connsiteY6" fmla="*/ 192635 h 5695044"/>
              <a:gd name="connsiteX7" fmla="*/ 15304 w 10380163"/>
              <a:gd name="connsiteY7" fmla="*/ 1832749 h 5695044"/>
              <a:gd name="connsiteX8" fmla="*/ 741018 w 10380163"/>
              <a:gd name="connsiteY8" fmla="*/ 3734121 h 5695044"/>
              <a:gd name="connsiteX9" fmla="*/ 2047304 w 10380163"/>
              <a:gd name="connsiteY9" fmla="*/ 3893778 h 5695044"/>
              <a:gd name="connsiteX10" fmla="*/ 1786046 w 10380163"/>
              <a:gd name="connsiteY10" fmla="*/ 4953321 h 5695044"/>
              <a:gd name="connsiteX11" fmla="*/ 2787532 w 10380163"/>
              <a:gd name="connsiteY11" fmla="*/ 5693549 h 5695044"/>
              <a:gd name="connsiteX12" fmla="*/ 5400104 w 10380163"/>
              <a:gd name="connsiteY12" fmla="*/ 4764635 h 5695044"/>
              <a:gd name="connsiteX13" fmla="*/ 7504675 w 10380163"/>
              <a:gd name="connsiteY13" fmla="*/ 5679035 h 5695044"/>
              <a:gd name="connsiteX14" fmla="*/ 9289932 w 10380163"/>
              <a:gd name="connsiteY14" fmla="*/ 4372749 h 5695044"/>
              <a:gd name="connsiteX0" fmla="*/ 9289932 w 10380163"/>
              <a:gd name="connsiteY0" fmla="*/ 4315092 h 5637387"/>
              <a:gd name="connsiteX1" fmla="*/ 10363989 w 10380163"/>
              <a:gd name="connsiteY1" fmla="*/ 3197492 h 5637387"/>
              <a:gd name="connsiteX2" fmla="*/ 9725361 w 10380163"/>
              <a:gd name="connsiteY2" fmla="*/ 1354178 h 5637387"/>
              <a:gd name="connsiteX3" fmla="*/ 7083761 w 10380163"/>
              <a:gd name="connsiteY3" fmla="*/ 642978 h 5637387"/>
              <a:gd name="connsiteX4" fmla="*/ 5559761 w 10380163"/>
              <a:gd name="connsiteY4" fmla="*/ 730063 h 5637387"/>
              <a:gd name="connsiteX5" fmla="*/ 3861589 w 10380163"/>
              <a:gd name="connsiteY5" fmla="*/ 164007 h 5637387"/>
              <a:gd name="connsiteX6" fmla="*/ 1394161 w 10380163"/>
              <a:gd name="connsiteY6" fmla="*/ 134978 h 5637387"/>
              <a:gd name="connsiteX7" fmla="*/ 15304 w 10380163"/>
              <a:gd name="connsiteY7" fmla="*/ 1775092 h 5637387"/>
              <a:gd name="connsiteX8" fmla="*/ 741018 w 10380163"/>
              <a:gd name="connsiteY8" fmla="*/ 3676464 h 5637387"/>
              <a:gd name="connsiteX9" fmla="*/ 2047304 w 10380163"/>
              <a:gd name="connsiteY9" fmla="*/ 3836121 h 5637387"/>
              <a:gd name="connsiteX10" fmla="*/ 1786046 w 10380163"/>
              <a:gd name="connsiteY10" fmla="*/ 4895664 h 5637387"/>
              <a:gd name="connsiteX11" fmla="*/ 2787532 w 10380163"/>
              <a:gd name="connsiteY11" fmla="*/ 5635892 h 5637387"/>
              <a:gd name="connsiteX12" fmla="*/ 5400104 w 10380163"/>
              <a:gd name="connsiteY12" fmla="*/ 4706978 h 5637387"/>
              <a:gd name="connsiteX13" fmla="*/ 7504675 w 10380163"/>
              <a:gd name="connsiteY13" fmla="*/ 5621378 h 5637387"/>
              <a:gd name="connsiteX14" fmla="*/ 9289932 w 10380163"/>
              <a:gd name="connsiteY14" fmla="*/ 4315092 h 5637387"/>
              <a:gd name="connsiteX0" fmla="*/ 9289932 w 10374586"/>
              <a:gd name="connsiteY0" fmla="*/ 4315092 h 5637387"/>
              <a:gd name="connsiteX1" fmla="*/ 10363989 w 10374586"/>
              <a:gd name="connsiteY1" fmla="*/ 3197492 h 5637387"/>
              <a:gd name="connsiteX2" fmla="*/ 9725361 w 10374586"/>
              <a:gd name="connsiteY2" fmla="*/ 1354178 h 5637387"/>
              <a:gd name="connsiteX3" fmla="*/ 7954618 w 10374586"/>
              <a:gd name="connsiteY3" fmla="*/ 541378 h 5637387"/>
              <a:gd name="connsiteX4" fmla="*/ 5559761 w 10374586"/>
              <a:gd name="connsiteY4" fmla="*/ 730063 h 5637387"/>
              <a:gd name="connsiteX5" fmla="*/ 3861589 w 10374586"/>
              <a:gd name="connsiteY5" fmla="*/ 164007 h 5637387"/>
              <a:gd name="connsiteX6" fmla="*/ 1394161 w 10374586"/>
              <a:gd name="connsiteY6" fmla="*/ 134978 h 5637387"/>
              <a:gd name="connsiteX7" fmla="*/ 15304 w 10374586"/>
              <a:gd name="connsiteY7" fmla="*/ 1775092 h 5637387"/>
              <a:gd name="connsiteX8" fmla="*/ 741018 w 10374586"/>
              <a:gd name="connsiteY8" fmla="*/ 3676464 h 5637387"/>
              <a:gd name="connsiteX9" fmla="*/ 2047304 w 10374586"/>
              <a:gd name="connsiteY9" fmla="*/ 3836121 h 5637387"/>
              <a:gd name="connsiteX10" fmla="*/ 1786046 w 10374586"/>
              <a:gd name="connsiteY10" fmla="*/ 4895664 h 5637387"/>
              <a:gd name="connsiteX11" fmla="*/ 2787532 w 10374586"/>
              <a:gd name="connsiteY11" fmla="*/ 5635892 h 5637387"/>
              <a:gd name="connsiteX12" fmla="*/ 5400104 w 10374586"/>
              <a:gd name="connsiteY12" fmla="*/ 4706978 h 5637387"/>
              <a:gd name="connsiteX13" fmla="*/ 7504675 w 10374586"/>
              <a:gd name="connsiteY13" fmla="*/ 5621378 h 5637387"/>
              <a:gd name="connsiteX14" fmla="*/ 9289932 w 10374586"/>
              <a:gd name="connsiteY14" fmla="*/ 4315092 h 5637387"/>
              <a:gd name="connsiteX0" fmla="*/ 9289932 w 10374586"/>
              <a:gd name="connsiteY0" fmla="*/ 4443631 h 5765926"/>
              <a:gd name="connsiteX1" fmla="*/ 10363989 w 10374586"/>
              <a:gd name="connsiteY1" fmla="*/ 3326031 h 5765926"/>
              <a:gd name="connsiteX2" fmla="*/ 9725361 w 10374586"/>
              <a:gd name="connsiteY2" fmla="*/ 1482717 h 5765926"/>
              <a:gd name="connsiteX3" fmla="*/ 7954618 w 10374586"/>
              <a:gd name="connsiteY3" fmla="*/ 669917 h 5765926"/>
              <a:gd name="connsiteX4" fmla="*/ 5559761 w 10374586"/>
              <a:gd name="connsiteY4" fmla="*/ 858602 h 5765926"/>
              <a:gd name="connsiteX5" fmla="*/ 3164904 w 10374586"/>
              <a:gd name="connsiteY5" fmla="*/ 60317 h 5765926"/>
              <a:gd name="connsiteX6" fmla="*/ 1394161 w 10374586"/>
              <a:gd name="connsiteY6" fmla="*/ 263517 h 5765926"/>
              <a:gd name="connsiteX7" fmla="*/ 15304 w 10374586"/>
              <a:gd name="connsiteY7" fmla="*/ 1903631 h 5765926"/>
              <a:gd name="connsiteX8" fmla="*/ 741018 w 10374586"/>
              <a:gd name="connsiteY8" fmla="*/ 3805003 h 5765926"/>
              <a:gd name="connsiteX9" fmla="*/ 2047304 w 10374586"/>
              <a:gd name="connsiteY9" fmla="*/ 3964660 h 5765926"/>
              <a:gd name="connsiteX10" fmla="*/ 1786046 w 10374586"/>
              <a:gd name="connsiteY10" fmla="*/ 5024203 h 5765926"/>
              <a:gd name="connsiteX11" fmla="*/ 2787532 w 10374586"/>
              <a:gd name="connsiteY11" fmla="*/ 5764431 h 5765926"/>
              <a:gd name="connsiteX12" fmla="*/ 5400104 w 10374586"/>
              <a:gd name="connsiteY12" fmla="*/ 4835517 h 5765926"/>
              <a:gd name="connsiteX13" fmla="*/ 7504675 w 10374586"/>
              <a:gd name="connsiteY13" fmla="*/ 5749917 h 5765926"/>
              <a:gd name="connsiteX14" fmla="*/ 9289932 w 10374586"/>
              <a:gd name="connsiteY14" fmla="*/ 4443631 h 5765926"/>
              <a:gd name="connsiteX0" fmla="*/ 9289932 w 10374586"/>
              <a:gd name="connsiteY0" fmla="*/ 4417073 h 5739368"/>
              <a:gd name="connsiteX1" fmla="*/ 10363989 w 10374586"/>
              <a:gd name="connsiteY1" fmla="*/ 3299473 h 5739368"/>
              <a:gd name="connsiteX2" fmla="*/ 9725361 w 10374586"/>
              <a:gd name="connsiteY2" fmla="*/ 1456159 h 5739368"/>
              <a:gd name="connsiteX3" fmla="*/ 7954618 w 10374586"/>
              <a:gd name="connsiteY3" fmla="*/ 643359 h 5739368"/>
              <a:gd name="connsiteX4" fmla="*/ 5545246 w 10374586"/>
              <a:gd name="connsiteY4" fmla="*/ 469187 h 5739368"/>
              <a:gd name="connsiteX5" fmla="*/ 3164904 w 10374586"/>
              <a:gd name="connsiteY5" fmla="*/ 33759 h 5739368"/>
              <a:gd name="connsiteX6" fmla="*/ 1394161 w 10374586"/>
              <a:gd name="connsiteY6" fmla="*/ 236959 h 5739368"/>
              <a:gd name="connsiteX7" fmla="*/ 15304 w 10374586"/>
              <a:gd name="connsiteY7" fmla="*/ 1877073 h 5739368"/>
              <a:gd name="connsiteX8" fmla="*/ 741018 w 10374586"/>
              <a:gd name="connsiteY8" fmla="*/ 3778445 h 5739368"/>
              <a:gd name="connsiteX9" fmla="*/ 2047304 w 10374586"/>
              <a:gd name="connsiteY9" fmla="*/ 3938102 h 5739368"/>
              <a:gd name="connsiteX10" fmla="*/ 1786046 w 10374586"/>
              <a:gd name="connsiteY10" fmla="*/ 4997645 h 5739368"/>
              <a:gd name="connsiteX11" fmla="*/ 2787532 w 10374586"/>
              <a:gd name="connsiteY11" fmla="*/ 5737873 h 5739368"/>
              <a:gd name="connsiteX12" fmla="*/ 5400104 w 10374586"/>
              <a:gd name="connsiteY12" fmla="*/ 4808959 h 5739368"/>
              <a:gd name="connsiteX13" fmla="*/ 7504675 w 10374586"/>
              <a:gd name="connsiteY13" fmla="*/ 5723359 h 5739368"/>
              <a:gd name="connsiteX14" fmla="*/ 9289932 w 10374586"/>
              <a:gd name="connsiteY14" fmla="*/ 4417073 h 5739368"/>
              <a:gd name="connsiteX0" fmla="*/ 9289241 w 10373895"/>
              <a:gd name="connsiteY0" fmla="*/ 4417073 h 5739313"/>
              <a:gd name="connsiteX1" fmla="*/ 10363298 w 10373895"/>
              <a:gd name="connsiteY1" fmla="*/ 3299473 h 5739313"/>
              <a:gd name="connsiteX2" fmla="*/ 9724670 w 10373895"/>
              <a:gd name="connsiteY2" fmla="*/ 1456159 h 5739313"/>
              <a:gd name="connsiteX3" fmla="*/ 7953927 w 10373895"/>
              <a:gd name="connsiteY3" fmla="*/ 643359 h 5739313"/>
              <a:gd name="connsiteX4" fmla="*/ 5544555 w 10373895"/>
              <a:gd name="connsiteY4" fmla="*/ 469187 h 5739313"/>
              <a:gd name="connsiteX5" fmla="*/ 3164213 w 10373895"/>
              <a:gd name="connsiteY5" fmla="*/ 33759 h 5739313"/>
              <a:gd name="connsiteX6" fmla="*/ 1393470 w 10373895"/>
              <a:gd name="connsiteY6" fmla="*/ 236959 h 5739313"/>
              <a:gd name="connsiteX7" fmla="*/ 14613 w 10373895"/>
              <a:gd name="connsiteY7" fmla="*/ 1877073 h 5739313"/>
              <a:gd name="connsiteX8" fmla="*/ 740327 w 10373895"/>
              <a:gd name="connsiteY8" fmla="*/ 3778445 h 5739313"/>
              <a:gd name="connsiteX9" fmla="*/ 1872441 w 10373895"/>
              <a:gd name="connsiteY9" fmla="*/ 4054217 h 5739313"/>
              <a:gd name="connsiteX10" fmla="*/ 1785355 w 10373895"/>
              <a:gd name="connsiteY10" fmla="*/ 4997645 h 5739313"/>
              <a:gd name="connsiteX11" fmla="*/ 2786841 w 10373895"/>
              <a:gd name="connsiteY11" fmla="*/ 5737873 h 5739313"/>
              <a:gd name="connsiteX12" fmla="*/ 5399413 w 10373895"/>
              <a:gd name="connsiteY12" fmla="*/ 4808959 h 5739313"/>
              <a:gd name="connsiteX13" fmla="*/ 7503984 w 10373895"/>
              <a:gd name="connsiteY13" fmla="*/ 5723359 h 5739313"/>
              <a:gd name="connsiteX14" fmla="*/ 9289241 w 10373895"/>
              <a:gd name="connsiteY14" fmla="*/ 4417073 h 5739313"/>
              <a:gd name="connsiteX0" fmla="*/ 9289241 w 10373895"/>
              <a:gd name="connsiteY0" fmla="*/ 4417073 h 5737882"/>
              <a:gd name="connsiteX1" fmla="*/ 10363298 w 10373895"/>
              <a:gd name="connsiteY1" fmla="*/ 3299473 h 5737882"/>
              <a:gd name="connsiteX2" fmla="*/ 9724670 w 10373895"/>
              <a:gd name="connsiteY2" fmla="*/ 1456159 h 5737882"/>
              <a:gd name="connsiteX3" fmla="*/ 7953927 w 10373895"/>
              <a:gd name="connsiteY3" fmla="*/ 643359 h 5737882"/>
              <a:gd name="connsiteX4" fmla="*/ 5544555 w 10373895"/>
              <a:gd name="connsiteY4" fmla="*/ 469187 h 5737882"/>
              <a:gd name="connsiteX5" fmla="*/ 3164213 w 10373895"/>
              <a:gd name="connsiteY5" fmla="*/ 33759 h 5737882"/>
              <a:gd name="connsiteX6" fmla="*/ 1393470 w 10373895"/>
              <a:gd name="connsiteY6" fmla="*/ 236959 h 5737882"/>
              <a:gd name="connsiteX7" fmla="*/ 14613 w 10373895"/>
              <a:gd name="connsiteY7" fmla="*/ 1877073 h 5737882"/>
              <a:gd name="connsiteX8" fmla="*/ 740327 w 10373895"/>
              <a:gd name="connsiteY8" fmla="*/ 3778445 h 5737882"/>
              <a:gd name="connsiteX9" fmla="*/ 1872441 w 10373895"/>
              <a:gd name="connsiteY9" fmla="*/ 4054217 h 5737882"/>
              <a:gd name="connsiteX10" fmla="*/ 1785355 w 10373895"/>
              <a:gd name="connsiteY10" fmla="*/ 4997645 h 5737882"/>
              <a:gd name="connsiteX11" fmla="*/ 2786841 w 10373895"/>
              <a:gd name="connsiteY11" fmla="*/ 5737873 h 5737882"/>
              <a:gd name="connsiteX12" fmla="*/ 5399413 w 10373895"/>
              <a:gd name="connsiteY12" fmla="*/ 4983131 h 5737882"/>
              <a:gd name="connsiteX13" fmla="*/ 7503984 w 10373895"/>
              <a:gd name="connsiteY13" fmla="*/ 5723359 h 5737882"/>
              <a:gd name="connsiteX14" fmla="*/ 9289241 w 10373895"/>
              <a:gd name="connsiteY14" fmla="*/ 4417073 h 5737882"/>
              <a:gd name="connsiteX0" fmla="*/ 9289241 w 10373895"/>
              <a:gd name="connsiteY0" fmla="*/ 4417073 h 5737882"/>
              <a:gd name="connsiteX1" fmla="*/ 10363298 w 10373895"/>
              <a:gd name="connsiteY1" fmla="*/ 3299473 h 5737882"/>
              <a:gd name="connsiteX2" fmla="*/ 9724670 w 10373895"/>
              <a:gd name="connsiteY2" fmla="*/ 1456159 h 5737882"/>
              <a:gd name="connsiteX3" fmla="*/ 7953927 w 10373895"/>
              <a:gd name="connsiteY3" fmla="*/ 643359 h 5737882"/>
              <a:gd name="connsiteX4" fmla="*/ 5544555 w 10373895"/>
              <a:gd name="connsiteY4" fmla="*/ 469187 h 5737882"/>
              <a:gd name="connsiteX5" fmla="*/ 3164213 w 10373895"/>
              <a:gd name="connsiteY5" fmla="*/ 33759 h 5737882"/>
              <a:gd name="connsiteX6" fmla="*/ 1393470 w 10373895"/>
              <a:gd name="connsiteY6" fmla="*/ 236959 h 5737882"/>
              <a:gd name="connsiteX7" fmla="*/ 14613 w 10373895"/>
              <a:gd name="connsiteY7" fmla="*/ 1877073 h 5737882"/>
              <a:gd name="connsiteX8" fmla="*/ 740327 w 10373895"/>
              <a:gd name="connsiteY8" fmla="*/ 3778445 h 5737882"/>
              <a:gd name="connsiteX9" fmla="*/ 1872441 w 10373895"/>
              <a:gd name="connsiteY9" fmla="*/ 4054217 h 5737882"/>
              <a:gd name="connsiteX10" fmla="*/ 1785355 w 10373895"/>
              <a:gd name="connsiteY10" fmla="*/ 4997645 h 5737882"/>
              <a:gd name="connsiteX11" fmla="*/ 3207755 w 10373895"/>
              <a:gd name="connsiteY11" fmla="*/ 5737873 h 5737882"/>
              <a:gd name="connsiteX12" fmla="*/ 5399413 w 10373895"/>
              <a:gd name="connsiteY12" fmla="*/ 4983131 h 5737882"/>
              <a:gd name="connsiteX13" fmla="*/ 7503984 w 10373895"/>
              <a:gd name="connsiteY13" fmla="*/ 5723359 h 5737882"/>
              <a:gd name="connsiteX14" fmla="*/ 9289241 w 10373895"/>
              <a:gd name="connsiteY14" fmla="*/ 4417073 h 5737882"/>
              <a:gd name="connsiteX0" fmla="*/ 9289241 w 10373895"/>
              <a:gd name="connsiteY0" fmla="*/ 4417073 h 5738588"/>
              <a:gd name="connsiteX1" fmla="*/ 10363298 w 10373895"/>
              <a:gd name="connsiteY1" fmla="*/ 3299473 h 5738588"/>
              <a:gd name="connsiteX2" fmla="*/ 9724670 w 10373895"/>
              <a:gd name="connsiteY2" fmla="*/ 1456159 h 5738588"/>
              <a:gd name="connsiteX3" fmla="*/ 7953927 w 10373895"/>
              <a:gd name="connsiteY3" fmla="*/ 643359 h 5738588"/>
              <a:gd name="connsiteX4" fmla="*/ 5544555 w 10373895"/>
              <a:gd name="connsiteY4" fmla="*/ 469187 h 5738588"/>
              <a:gd name="connsiteX5" fmla="*/ 3164213 w 10373895"/>
              <a:gd name="connsiteY5" fmla="*/ 33759 h 5738588"/>
              <a:gd name="connsiteX6" fmla="*/ 1393470 w 10373895"/>
              <a:gd name="connsiteY6" fmla="*/ 236959 h 5738588"/>
              <a:gd name="connsiteX7" fmla="*/ 14613 w 10373895"/>
              <a:gd name="connsiteY7" fmla="*/ 1877073 h 5738588"/>
              <a:gd name="connsiteX8" fmla="*/ 740327 w 10373895"/>
              <a:gd name="connsiteY8" fmla="*/ 3778445 h 5738588"/>
              <a:gd name="connsiteX9" fmla="*/ 1872441 w 10373895"/>
              <a:gd name="connsiteY9" fmla="*/ 4054217 h 5738588"/>
              <a:gd name="connsiteX10" fmla="*/ 2090155 w 10373895"/>
              <a:gd name="connsiteY10" fmla="*/ 5099245 h 5738588"/>
              <a:gd name="connsiteX11" fmla="*/ 3207755 w 10373895"/>
              <a:gd name="connsiteY11" fmla="*/ 5737873 h 5738588"/>
              <a:gd name="connsiteX12" fmla="*/ 5399413 w 10373895"/>
              <a:gd name="connsiteY12" fmla="*/ 4983131 h 5738588"/>
              <a:gd name="connsiteX13" fmla="*/ 7503984 w 10373895"/>
              <a:gd name="connsiteY13" fmla="*/ 5723359 h 5738588"/>
              <a:gd name="connsiteX14" fmla="*/ 9289241 w 10373895"/>
              <a:gd name="connsiteY14" fmla="*/ 4417073 h 5738588"/>
              <a:gd name="connsiteX0" fmla="*/ 9289241 w 10373895"/>
              <a:gd name="connsiteY0" fmla="*/ 4417073 h 5738787"/>
              <a:gd name="connsiteX1" fmla="*/ 10363298 w 10373895"/>
              <a:gd name="connsiteY1" fmla="*/ 3299473 h 5738787"/>
              <a:gd name="connsiteX2" fmla="*/ 9724670 w 10373895"/>
              <a:gd name="connsiteY2" fmla="*/ 1456159 h 5738787"/>
              <a:gd name="connsiteX3" fmla="*/ 7953927 w 10373895"/>
              <a:gd name="connsiteY3" fmla="*/ 643359 h 5738787"/>
              <a:gd name="connsiteX4" fmla="*/ 5544555 w 10373895"/>
              <a:gd name="connsiteY4" fmla="*/ 469187 h 5738787"/>
              <a:gd name="connsiteX5" fmla="*/ 3164213 w 10373895"/>
              <a:gd name="connsiteY5" fmla="*/ 33759 h 5738787"/>
              <a:gd name="connsiteX6" fmla="*/ 1393470 w 10373895"/>
              <a:gd name="connsiteY6" fmla="*/ 236959 h 5738787"/>
              <a:gd name="connsiteX7" fmla="*/ 14613 w 10373895"/>
              <a:gd name="connsiteY7" fmla="*/ 1877073 h 5738787"/>
              <a:gd name="connsiteX8" fmla="*/ 740327 w 10373895"/>
              <a:gd name="connsiteY8" fmla="*/ 3778445 h 5738787"/>
              <a:gd name="connsiteX9" fmla="*/ 1872441 w 10373895"/>
              <a:gd name="connsiteY9" fmla="*/ 4054217 h 5738787"/>
              <a:gd name="connsiteX10" fmla="*/ 2090155 w 10373895"/>
              <a:gd name="connsiteY10" fmla="*/ 5099245 h 5738787"/>
              <a:gd name="connsiteX11" fmla="*/ 3207755 w 10373895"/>
              <a:gd name="connsiteY11" fmla="*/ 5737873 h 5738787"/>
              <a:gd name="connsiteX12" fmla="*/ 5399413 w 10373895"/>
              <a:gd name="connsiteY12" fmla="*/ 4983131 h 5738787"/>
              <a:gd name="connsiteX13" fmla="*/ 7503984 w 10373895"/>
              <a:gd name="connsiteY13" fmla="*/ 5723359 h 5738787"/>
              <a:gd name="connsiteX14" fmla="*/ 9289241 w 10373895"/>
              <a:gd name="connsiteY14" fmla="*/ 4417073 h 5738787"/>
              <a:gd name="connsiteX0" fmla="*/ 9310819 w 10395473"/>
              <a:gd name="connsiteY0" fmla="*/ 4417073 h 5738787"/>
              <a:gd name="connsiteX1" fmla="*/ 10384876 w 10395473"/>
              <a:gd name="connsiteY1" fmla="*/ 3299473 h 5738787"/>
              <a:gd name="connsiteX2" fmla="*/ 9746248 w 10395473"/>
              <a:gd name="connsiteY2" fmla="*/ 1456159 h 5738787"/>
              <a:gd name="connsiteX3" fmla="*/ 7975505 w 10395473"/>
              <a:gd name="connsiteY3" fmla="*/ 643359 h 5738787"/>
              <a:gd name="connsiteX4" fmla="*/ 5566133 w 10395473"/>
              <a:gd name="connsiteY4" fmla="*/ 469187 h 5738787"/>
              <a:gd name="connsiteX5" fmla="*/ 3185791 w 10395473"/>
              <a:gd name="connsiteY5" fmla="*/ 33759 h 5738787"/>
              <a:gd name="connsiteX6" fmla="*/ 1415048 w 10395473"/>
              <a:gd name="connsiteY6" fmla="*/ 236959 h 5738787"/>
              <a:gd name="connsiteX7" fmla="*/ 36191 w 10395473"/>
              <a:gd name="connsiteY7" fmla="*/ 1877073 h 5738787"/>
              <a:gd name="connsiteX8" fmla="*/ 529676 w 10395473"/>
              <a:gd name="connsiteY8" fmla="*/ 3531702 h 5738787"/>
              <a:gd name="connsiteX9" fmla="*/ 1894019 w 10395473"/>
              <a:gd name="connsiteY9" fmla="*/ 4054217 h 5738787"/>
              <a:gd name="connsiteX10" fmla="*/ 2111733 w 10395473"/>
              <a:gd name="connsiteY10" fmla="*/ 5099245 h 5738787"/>
              <a:gd name="connsiteX11" fmla="*/ 3229333 w 10395473"/>
              <a:gd name="connsiteY11" fmla="*/ 5737873 h 5738787"/>
              <a:gd name="connsiteX12" fmla="*/ 5420991 w 10395473"/>
              <a:gd name="connsiteY12" fmla="*/ 4983131 h 5738787"/>
              <a:gd name="connsiteX13" fmla="*/ 7525562 w 10395473"/>
              <a:gd name="connsiteY13" fmla="*/ 5723359 h 5738787"/>
              <a:gd name="connsiteX14" fmla="*/ 9310819 w 10395473"/>
              <a:gd name="connsiteY14" fmla="*/ 4417073 h 5738787"/>
              <a:gd name="connsiteX0" fmla="*/ 9310819 w 10395285"/>
              <a:gd name="connsiteY0" fmla="*/ 4417073 h 5738787"/>
              <a:gd name="connsiteX1" fmla="*/ 10384876 w 10395285"/>
              <a:gd name="connsiteY1" fmla="*/ 3299473 h 5738787"/>
              <a:gd name="connsiteX2" fmla="*/ 9746248 w 10395285"/>
              <a:gd name="connsiteY2" fmla="*/ 1456159 h 5738787"/>
              <a:gd name="connsiteX3" fmla="*/ 8019048 w 10395285"/>
              <a:gd name="connsiteY3" fmla="*/ 353073 h 5738787"/>
              <a:gd name="connsiteX4" fmla="*/ 5566133 w 10395285"/>
              <a:gd name="connsiteY4" fmla="*/ 469187 h 5738787"/>
              <a:gd name="connsiteX5" fmla="*/ 3185791 w 10395285"/>
              <a:gd name="connsiteY5" fmla="*/ 33759 h 5738787"/>
              <a:gd name="connsiteX6" fmla="*/ 1415048 w 10395285"/>
              <a:gd name="connsiteY6" fmla="*/ 236959 h 5738787"/>
              <a:gd name="connsiteX7" fmla="*/ 36191 w 10395285"/>
              <a:gd name="connsiteY7" fmla="*/ 1877073 h 5738787"/>
              <a:gd name="connsiteX8" fmla="*/ 529676 w 10395285"/>
              <a:gd name="connsiteY8" fmla="*/ 3531702 h 5738787"/>
              <a:gd name="connsiteX9" fmla="*/ 1894019 w 10395285"/>
              <a:gd name="connsiteY9" fmla="*/ 4054217 h 5738787"/>
              <a:gd name="connsiteX10" fmla="*/ 2111733 w 10395285"/>
              <a:gd name="connsiteY10" fmla="*/ 5099245 h 5738787"/>
              <a:gd name="connsiteX11" fmla="*/ 3229333 w 10395285"/>
              <a:gd name="connsiteY11" fmla="*/ 5737873 h 5738787"/>
              <a:gd name="connsiteX12" fmla="*/ 5420991 w 10395285"/>
              <a:gd name="connsiteY12" fmla="*/ 4983131 h 5738787"/>
              <a:gd name="connsiteX13" fmla="*/ 7525562 w 10395285"/>
              <a:gd name="connsiteY13" fmla="*/ 5723359 h 5738787"/>
              <a:gd name="connsiteX14" fmla="*/ 9310819 w 10395285"/>
              <a:gd name="connsiteY14" fmla="*/ 4417073 h 5738787"/>
              <a:gd name="connsiteX0" fmla="*/ 8889905 w 10415138"/>
              <a:gd name="connsiteY0" fmla="*/ 4489644 h 5738787"/>
              <a:gd name="connsiteX1" fmla="*/ 10384876 w 10415138"/>
              <a:gd name="connsiteY1" fmla="*/ 3299473 h 5738787"/>
              <a:gd name="connsiteX2" fmla="*/ 9746248 w 10415138"/>
              <a:gd name="connsiteY2" fmla="*/ 1456159 h 5738787"/>
              <a:gd name="connsiteX3" fmla="*/ 8019048 w 10415138"/>
              <a:gd name="connsiteY3" fmla="*/ 353073 h 5738787"/>
              <a:gd name="connsiteX4" fmla="*/ 5566133 w 10415138"/>
              <a:gd name="connsiteY4" fmla="*/ 469187 h 5738787"/>
              <a:gd name="connsiteX5" fmla="*/ 3185791 w 10415138"/>
              <a:gd name="connsiteY5" fmla="*/ 33759 h 5738787"/>
              <a:gd name="connsiteX6" fmla="*/ 1415048 w 10415138"/>
              <a:gd name="connsiteY6" fmla="*/ 236959 h 5738787"/>
              <a:gd name="connsiteX7" fmla="*/ 36191 w 10415138"/>
              <a:gd name="connsiteY7" fmla="*/ 1877073 h 5738787"/>
              <a:gd name="connsiteX8" fmla="*/ 529676 w 10415138"/>
              <a:gd name="connsiteY8" fmla="*/ 3531702 h 5738787"/>
              <a:gd name="connsiteX9" fmla="*/ 1894019 w 10415138"/>
              <a:gd name="connsiteY9" fmla="*/ 4054217 h 5738787"/>
              <a:gd name="connsiteX10" fmla="*/ 2111733 w 10415138"/>
              <a:gd name="connsiteY10" fmla="*/ 5099245 h 5738787"/>
              <a:gd name="connsiteX11" fmla="*/ 3229333 w 10415138"/>
              <a:gd name="connsiteY11" fmla="*/ 5737873 h 5738787"/>
              <a:gd name="connsiteX12" fmla="*/ 5420991 w 10415138"/>
              <a:gd name="connsiteY12" fmla="*/ 4983131 h 5738787"/>
              <a:gd name="connsiteX13" fmla="*/ 7525562 w 10415138"/>
              <a:gd name="connsiteY13" fmla="*/ 5723359 h 5738787"/>
              <a:gd name="connsiteX14" fmla="*/ 8889905 w 10415138"/>
              <a:gd name="connsiteY14" fmla="*/ 4489644 h 5738787"/>
              <a:gd name="connsiteX0" fmla="*/ 8889905 w 10415138"/>
              <a:gd name="connsiteY0" fmla="*/ 4489644 h 5738507"/>
              <a:gd name="connsiteX1" fmla="*/ 10384876 w 10415138"/>
              <a:gd name="connsiteY1" fmla="*/ 3299473 h 5738507"/>
              <a:gd name="connsiteX2" fmla="*/ 9746248 w 10415138"/>
              <a:gd name="connsiteY2" fmla="*/ 1456159 h 5738507"/>
              <a:gd name="connsiteX3" fmla="*/ 8019048 w 10415138"/>
              <a:gd name="connsiteY3" fmla="*/ 353073 h 5738507"/>
              <a:gd name="connsiteX4" fmla="*/ 5566133 w 10415138"/>
              <a:gd name="connsiteY4" fmla="*/ 469187 h 5738507"/>
              <a:gd name="connsiteX5" fmla="*/ 3185791 w 10415138"/>
              <a:gd name="connsiteY5" fmla="*/ 33759 h 5738507"/>
              <a:gd name="connsiteX6" fmla="*/ 1415048 w 10415138"/>
              <a:gd name="connsiteY6" fmla="*/ 236959 h 5738507"/>
              <a:gd name="connsiteX7" fmla="*/ 36191 w 10415138"/>
              <a:gd name="connsiteY7" fmla="*/ 1877073 h 5738507"/>
              <a:gd name="connsiteX8" fmla="*/ 529676 w 10415138"/>
              <a:gd name="connsiteY8" fmla="*/ 3531702 h 5738507"/>
              <a:gd name="connsiteX9" fmla="*/ 1894019 w 10415138"/>
              <a:gd name="connsiteY9" fmla="*/ 4359017 h 5738507"/>
              <a:gd name="connsiteX10" fmla="*/ 2111733 w 10415138"/>
              <a:gd name="connsiteY10" fmla="*/ 5099245 h 5738507"/>
              <a:gd name="connsiteX11" fmla="*/ 3229333 w 10415138"/>
              <a:gd name="connsiteY11" fmla="*/ 5737873 h 5738507"/>
              <a:gd name="connsiteX12" fmla="*/ 5420991 w 10415138"/>
              <a:gd name="connsiteY12" fmla="*/ 4983131 h 5738507"/>
              <a:gd name="connsiteX13" fmla="*/ 7525562 w 10415138"/>
              <a:gd name="connsiteY13" fmla="*/ 5723359 h 5738507"/>
              <a:gd name="connsiteX14" fmla="*/ 8889905 w 10415138"/>
              <a:gd name="connsiteY14" fmla="*/ 4489644 h 5738507"/>
              <a:gd name="connsiteX0" fmla="*/ 8889905 w 10415138"/>
              <a:gd name="connsiteY0" fmla="*/ 4489644 h 5746824"/>
              <a:gd name="connsiteX1" fmla="*/ 10384876 w 10415138"/>
              <a:gd name="connsiteY1" fmla="*/ 3299473 h 5746824"/>
              <a:gd name="connsiteX2" fmla="*/ 9746248 w 10415138"/>
              <a:gd name="connsiteY2" fmla="*/ 1456159 h 5746824"/>
              <a:gd name="connsiteX3" fmla="*/ 8019048 w 10415138"/>
              <a:gd name="connsiteY3" fmla="*/ 353073 h 5746824"/>
              <a:gd name="connsiteX4" fmla="*/ 5566133 w 10415138"/>
              <a:gd name="connsiteY4" fmla="*/ 469187 h 5746824"/>
              <a:gd name="connsiteX5" fmla="*/ 3185791 w 10415138"/>
              <a:gd name="connsiteY5" fmla="*/ 33759 h 5746824"/>
              <a:gd name="connsiteX6" fmla="*/ 1415048 w 10415138"/>
              <a:gd name="connsiteY6" fmla="*/ 236959 h 5746824"/>
              <a:gd name="connsiteX7" fmla="*/ 36191 w 10415138"/>
              <a:gd name="connsiteY7" fmla="*/ 1877073 h 5746824"/>
              <a:gd name="connsiteX8" fmla="*/ 529676 w 10415138"/>
              <a:gd name="connsiteY8" fmla="*/ 3531702 h 5746824"/>
              <a:gd name="connsiteX9" fmla="*/ 1894019 w 10415138"/>
              <a:gd name="connsiteY9" fmla="*/ 4359017 h 5746824"/>
              <a:gd name="connsiteX10" fmla="*/ 2213333 w 10415138"/>
              <a:gd name="connsiteY10" fmla="*/ 5331474 h 5746824"/>
              <a:gd name="connsiteX11" fmla="*/ 3229333 w 10415138"/>
              <a:gd name="connsiteY11" fmla="*/ 5737873 h 5746824"/>
              <a:gd name="connsiteX12" fmla="*/ 5420991 w 10415138"/>
              <a:gd name="connsiteY12" fmla="*/ 4983131 h 5746824"/>
              <a:gd name="connsiteX13" fmla="*/ 7525562 w 10415138"/>
              <a:gd name="connsiteY13" fmla="*/ 5723359 h 5746824"/>
              <a:gd name="connsiteX14" fmla="*/ 8889905 w 10415138"/>
              <a:gd name="connsiteY14" fmla="*/ 4489644 h 5746824"/>
              <a:gd name="connsiteX0" fmla="*/ 8889905 w 10415138"/>
              <a:gd name="connsiteY0" fmla="*/ 4489644 h 5738694"/>
              <a:gd name="connsiteX1" fmla="*/ 10384876 w 10415138"/>
              <a:gd name="connsiteY1" fmla="*/ 3299473 h 5738694"/>
              <a:gd name="connsiteX2" fmla="*/ 9746248 w 10415138"/>
              <a:gd name="connsiteY2" fmla="*/ 1456159 h 5738694"/>
              <a:gd name="connsiteX3" fmla="*/ 8019048 w 10415138"/>
              <a:gd name="connsiteY3" fmla="*/ 353073 h 5738694"/>
              <a:gd name="connsiteX4" fmla="*/ 5566133 w 10415138"/>
              <a:gd name="connsiteY4" fmla="*/ 469187 h 5738694"/>
              <a:gd name="connsiteX5" fmla="*/ 3185791 w 10415138"/>
              <a:gd name="connsiteY5" fmla="*/ 33759 h 5738694"/>
              <a:gd name="connsiteX6" fmla="*/ 1415048 w 10415138"/>
              <a:gd name="connsiteY6" fmla="*/ 236959 h 5738694"/>
              <a:gd name="connsiteX7" fmla="*/ 36191 w 10415138"/>
              <a:gd name="connsiteY7" fmla="*/ 1877073 h 5738694"/>
              <a:gd name="connsiteX8" fmla="*/ 529676 w 10415138"/>
              <a:gd name="connsiteY8" fmla="*/ 3531702 h 5738694"/>
              <a:gd name="connsiteX9" fmla="*/ 1894019 w 10415138"/>
              <a:gd name="connsiteY9" fmla="*/ 4359017 h 5738694"/>
              <a:gd name="connsiteX10" fmla="*/ 2343962 w 10415138"/>
              <a:gd name="connsiteY10" fmla="*/ 5113760 h 5738694"/>
              <a:gd name="connsiteX11" fmla="*/ 3229333 w 10415138"/>
              <a:gd name="connsiteY11" fmla="*/ 5737873 h 5738694"/>
              <a:gd name="connsiteX12" fmla="*/ 5420991 w 10415138"/>
              <a:gd name="connsiteY12" fmla="*/ 4983131 h 5738694"/>
              <a:gd name="connsiteX13" fmla="*/ 7525562 w 10415138"/>
              <a:gd name="connsiteY13" fmla="*/ 5723359 h 5738694"/>
              <a:gd name="connsiteX14" fmla="*/ 8889905 w 10415138"/>
              <a:gd name="connsiteY14" fmla="*/ 4489644 h 5738694"/>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343962 w 10415138"/>
              <a:gd name="connsiteY10" fmla="*/ 5113760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184305 w 10415138"/>
              <a:gd name="connsiteY10" fmla="*/ 5113760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169790 w 10415138"/>
              <a:gd name="connsiteY10" fmla="*/ 5244389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9368877 w 10393074"/>
              <a:gd name="connsiteY0" fmla="*/ 4779930 h 5727338"/>
              <a:gd name="connsiteX1" fmla="*/ 10384876 w 10393074"/>
              <a:gd name="connsiteY1" fmla="*/ 3299473 h 5727338"/>
              <a:gd name="connsiteX2" fmla="*/ 9746248 w 10393074"/>
              <a:gd name="connsiteY2" fmla="*/ 1456159 h 5727338"/>
              <a:gd name="connsiteX3" fmla="*/ 8019048 w 10393074"/>
              <a:gd name="connsiteY3" fmla="*/ 353073 h 5727338"/>
              <a:gd name="connsiteX4" fmla="*/ 5566133 w 10393074"/>
              <a:gd name="connsiteY4" fmla="*/ 469187 h 5727338"/>
              <a:gd name="connsiteX5" fmla="*/ 3185791 w 10393074"/>
              <a:gd name="connsiteY5" fmla="*/ 33759 h 5727338"/>
              <a:gd name="connsiteX6" fmla="*/ 1415048 w 10393074"/>
              <a:gd name="connsiteY6" fmla="*/ 236959 h 5727338"/>
              <a:gd name="connsiteX7" fmla="*/ 36191 w 10393074"/>
              <a:gd name="connsiteY7" fmla="*/ 1877073 h 5727338"/>
              <a:gd name="connsiteX8" fmla="*/ 529676 w 10393074"/>
              <a:gd name="connsiteY8" fmla="*/ 3531702 h 5727338"/>
              <a:gd name="connsiteX9" fmla="*/ 1894019 w 10393074"/>
              <a:gd name="connsiteY9" fmla="*/ 4359017 h 5727338"/>
              <a:gd name="connsiteX10" fmla="*/ 2169790 w 10393074"/>
              <a:gd name="connsiteY10" fmla="*/ 5244389 h 5727338"/>
              <a:gd name="connsiteX11" fmla="*/ 3243847 w 10393074"/>
              <a:gd name="connsiteY11" fmla="*/ 5447587 h 5727338"/>
              <a:gd name="connsiteX12" fmla="*/ 5420991 w 10393074"/>
              <a:gd name="connsiteY12" fmla="*/ 4983131 h 5727338"/>
              <a:gd name="connsiteX13" fmla="*/ 7525562 w 10393074"/>
              <a:gd name="connsiteY13" fmla="*/ 5723359 h 5727338"/>
              <a:gd name="connsiteX14" fmla="*/ 9368877 w 10393074"/>
              <a:gd name="connsiteY14" fmla="*/ 4779930 h 5727338"/>
              <a:gd name="connsiteX0" fmla="*/ 9368877 w 10251774"/>
              <a:gd name="connsiteY0" fmla="*/ 4779930 h 5727338"/>
              <a:gd name="connsiteX1" fmla="*/ 10239733 w 10251774"/>
              <a:gd name="connsiteY1" fmla="*/ 3299473 h 5727338"/>
              <a:gd name="connsiteX2" fmla="*/ 9746248 w 10251774"/>
              <a:gd name="connsiteY2" fmla="*/ 1456159 h 5727338"/>
              <a:gd name="connsiteX3" fmla="*/ 8019048 w 10251774"/>
              <a:gd name="connsiteY3" fmla="*/ 353073 h 5727338"/>
              <a:gd name="connsiteX4" fmla="*/ 5566133 w 10251774"/>
              <a:gd name="connsiteY4" fmla="*/ 469187 h 5727338"/>
              <a:gd name="connsiteX5" fmla="*/ 3185791 w 10251774"/>
              <a:gd name="connsiteY5" fmla="*/ 33759 h 5727338"/>
              <a:gd name="connsiteX6" fmla="*/ 1415048 w 10251774"/>
              <a:gd name="connsiteY6" fmla="*/ 236959 h 5727338"/>
              <a:gd name="connsiteX7" fmla="*/ 36191 w 10251774"/>
              <a:gd name="connsiteY7" fmla="*/ 1877073 h 5727338"/>
              <a:gd name="connsiteX8" fmla="*/ 529676 w 10251774"/>
              <a:gd name="connsiteY8" fmla="*/ 3531702 h 5727338"/>
              <a:gd name="connsiteX9" fmla="*/ 1894019 w 10251774"/>
              <a:gd name="connsiteY9" fmla="*/ 4359017 h 5727338"/>
              <a:gd name="connsiteX10" fmla="*/ 2169790 w 10251774"/>
              <a:gd name="connsiteY10" fmla="*/ 5244389 h 5727338"/>
              <a:gd name="connsiteX11" fmla="*/ 3243847 w 10251774"/>
              <a:gd name="connsiteY11" fmla="*/ 5447587 h 5727338"/>
              <a:gd name="connsiteX12" fmla="*/ 5420991 w 10251774"/>
              <a:gd name="connsiteY12" fmla="*/ 4983131 h 5727338"/>
              <a:gd name="connsiteX13" fmla="*/ 7525562 w 10251774"/>
              <a:gd name="connsiteY13" fmla="*/ 5723359 h 5727338"/>
              <a:gd name="connsiteX14" fmla="*/ 9368877 w 10251774"/>
              <a:gd name="connsiteY14" fmla="*/ 4779930 h 5727338"/>
              <a:gd name="connsiteX0" fmla="*/ 9368877 w 10251774"/>
              <a:gd name="connsiteY0" fmla="*/ 4779930 h 5727246"/>
              <a:gd name="connsiteX1" fmla="*/ 10239733 w 10251774"/>
              <a:gd name="connsiteY1" fmla="*/ 3299473 h 5727246"/>
              <a:gd name="connsiteX2" fmla="*/ 9746248 w 10251774"/>
              <a:gd name="connsiteY2" fmla="*/ 1456159 h 5727246"/>
              <a:gd name="connsiteX3" fmla="*/ 8019048 w 10251774"/>
              <a:gd name="connsiteY3" fmla="*/ 353073 h 5727246"/>
              <a:gd name="connsiteX4" fmla="*/ 5566133 w 10251774"/>
              <a:gd name="connsiteY4" fmla="*/ 469187 h 5727246"/>
              <a:gd name="connsiteX5" fmla="*/ 3185791 w 10251774"/>
              <a:gd name="connsiteY5" fmla="*/ 33759 h 5727246"/>
              <a:gd name="connsiteX6" fmla="*/ 1415048 w 10251774"/>
              <a:gd name="connsiteY6" fmla="*/ 236959 h 5727246"/>
              <a:gd name="connsiteX7" fmla="*/ 36191 w 10251774"/>
              <a:gd name="connsiteY7" fmla="*/ 1877073 h 5727246"/>
              <a:gd name="connsiteX8" fmla="*/ 529676 w 10251774"/>
              <a:gd name="connsiteY8" fmla="*/ 3531702 h 5727246"/>
              <a:gd name="connsiteX9" fmla="*/ 1894019 w 10251774"/>
              <a:gd name="connsiteY9" fmla="*/ 4359017 h 5727246"/>
              <a:gd name="connsiteX10" fmla="*/ 2169790 w 10251774"/>
              <a:gd name="connsiteY10" fmla="*/ 5244389 h 5727246"/>
              <a:gd name="connsiteX11" fmla="*/ 3243847 w 10251774"/>
              <a:gd name="connsiteY11" fmla="*/ 5563702 h 5727246"/>
              <a:gd name="connsiteX12" fmla="*/ 5420991 w 10251774"/>
              <a:gd name="connsiteY12" fmla="*/ 4983131 h 5727246"/>
              <a:gd name="connsiteX13" fmla="*/ 7525562 w 10251774"/>
              <a:gd name="connsiteY13" fmla="*/ 5723359 h 5727246"/>
              <a:gd name="connsiteX14" fmla="*/ 9368877 w 10251774"/>
              <a:gd name="connsiteY14" fmla="*/ 4779930 h 5727246"/>
              <a:gd name="connsiteX0" fmla="*/ 9372421 w 10255318"/>
              <a:gd name="connsiteY0" fmla="*/ 4779930 h 5727246"/>
              <a:gd name="connsiteX1" fmla="*/ 10243277 w 10255318"/>
              <a:gd name="connsiteY1" fmla="*/ 3299473 h 5727246"/>
              <a:gd name="connsiteX2" fmla="*/ 9749792 w 10255318"/>
              <a:gd name="connsiteY2" fmla="*/ 1456159 h 5727246"/>
              <a:gd name="connsiteX3" fmla="*/ 8022592 w 10255318"/>
              <a:gd name="connsiteY3" fmla="*/ 353073 h 5727246"/>
              <a:gd name="connsiteX4" fmla="*/ 5569677 w 10255318"/>
              <a:gd name="connsiteY4" fmla="*/ 469187 h 5727246"/>
              <a:gd name="connsiteX5" fmla="*/ 3189335 w 10255318"/>
              <a:gd name="connsiteY5" fmla="*/ 33759 h 5727246"/>
              <a:gd name="connsiteX6" fmla="*/ 1418592 w 10255318"/>
              <a:gd name="connsiteY6" fmla="*/ 236959 h 5727246"/>
              <a:gd name="connsiteX7" fmla="*/ 39735 w 10255318"/>
              <a:gd name="connsiteY7" fmla="*/ 1877073 h 5727246"/>
              <a:gd name="connsiteX8" fmla="*/ 533220 w 10255318"/>
              <a:gd name="connsiteY8" fmla="*/ 3531702 h 5727246"/>
              <a:gd name="connsiteX9" fmla="*/ 2173335 w 10255318"/>
              <a:gd name="connsiteY9" fmla="*/ 4329989 h 5727246"/>
              <a:gd name="connsiteX10" fmla="*/ 2173334 w 10255318"/>
              <a:gd name="connsiteY10" fmla="*/ 5244389 h 5727246"/>
              <a:gd name="connsiteX11" fmla="*/ 3247391 w 10255318"/>
              <a:gd name="connsiteY11" fmla="*/ 5563702 h 5727246"/>
              <a:gd name="connsiteX12" fmla="*/ 5424535 w 10255318"/>
              <a:gd name="connsiteY12" fmla="*/ 4983131 h 5727246"/>
              <a:gd name="connsiteX13" fmla="*/ 7529106 w 10255318"/>
              <a:gd name="connsiteY13" fmla="*/ 5723359 h 5727246"/>
              <a:gd name="connsiteX14" fmla="*/ 9372421 w 10255318"/>
              <a:gd name="connsiteY14" fmla="*/ 4779930 h 5727246"/>
              <a:gd name="connsiteX0" fmla="*/ 9371050 w 10253947"/>
              <a:gd name="connsiteY0" fmla="*/ 4779930 h 5727246"/>
              <a:gd name="connsiteX1" fmla="*/ 10241906 w 10253947"/>
              <a:gd name="connsiteY1" fmla="*/ 3299473 h 5727246"/>
              <a:gd name="connsiteX2" fmla="*/ 9748421 w 10253947"/>
              <a:gd name="connsiteY2" fmla="*/ 1456159 h 5727246"/>
              <a:gd name="connsiteX3" fmla="*/ 8021221 w 10253947"/>
              <a:gd name="connsiteY3" fmla="*/ 353073 h 5727246"/>
              <a:gd name="connsiteX4" fmla="*/ 5568306 w 10253947"/>
              <a:gd name="connsiteY4" fmla="*/ 469187 h 5727246"/>
              <a:gd name="connsiteX5" fmla="*/ 3187964 w 10253947"/>
              <a:gd name="connsiteY5" fmla="*/ 33759 h 5727246"/>
              <a:gd name="connsiteX6" fmla="*/ 1417221 w 10253947"/>
              <a:gd name="connsiteY6" fmla="*/ 236959 h 5727246"/>
              <a:gd name="connsiteX7" fmla="*/ 38364 w 10253947"/>
              <a:gd name="connsiteY7" fmla="*/ 1877073 h 5727246"/>
              <a:gd name="connsiteX8" fmla="*/ 531849 w 10253947"/>
              <a:gd name="connsiteY8" fmla="*/ 3531702 h 5727246"/>
              <a:gd name="connsiteX9" fmla="*/ 2070364 w 10253947"/>
              <a:gd name="connsiteY9" fmla="*/ 4329989 h 5727246"/>
              <a:gd name="connsiteX10" fmla="*/ 2171963 w 10253947"/>
              <a:gd name="connsiteY10" fmla="*/ 5244389 h 5727246"/>
              <a:gd name="connsiteX11" fmla="*/ 3246020 w 10253947"/>
              <a:gd name="connsiteY11" fmla="*/ 5563702 h 5727246"/>
              <a:gd name="connsiteX12" fmla="*/ 5423164 w 10253947"/>
              <a:gd name="connsiteY12" fmla="*/ 4983131 h 5727246"/>
              <a:gd name="connsiteX13" fmla="*/ 7527735 w 10253947"/>
              <a:gd name="connsiteY13" fmla="*/ 5723359 h 5727246"/>
              <a:gd name="connsiteX14" fmla="*/ 9371050 w 10253947"/>
              <a:gd name="connsiteY14" fmla="*/ 4779930 h 5727246"/>
              <a:gd name="connsiteX0" fmla="*/ 9391809 w 10274706"/>
              <a:gd name="connsiteY0" fmla="*/ 4779930 h 5727246"/>
              <a:gd name="connsiteX1" fmla="*/ 10262665 w 10274706"/>
              <a:gd name="connsiteY1" fmla="*/ 3299473 h 5727246"/>
              <a:gd name="connsiteX2" fmla="*/ 9769180 w 10274706"/>
              <a:gd name="connsiteY2" fmla="*/ 1456159 h 5727246"/>
              <a:gd name="connsiteX3" fmla="*/ 8041980 w 10274706"/>
              <a:gd name="connsiteY3" fmla="*/ 353073 h 5727246"/>
              <a:gd name="connsiteX4" fmla="*/ 5589065 w 10274706"/>
              <a:gd name="connsiteY4" fmla="*/ 469187 h 5727246"/>
              <a:gd name="connsiteX5" fmla="*/ 3208723 w 10274706"/>
              <a:gd name="connsiteY5" fmla="*/ 33759 h 5727246"/>
              <a:gd name="connsiteX6" fmla="*/ 1437980 w 10274706"/>
              <a:gd name="connsiteY6" fmla="*/ 236959 h 5727246"/>
              <a:gd name="connsiteX7" fmla="*/ 59123 w 10274706"/>
              <a:gd name="connsiteY7" fmla="*/ 1877073 h 5727246"/>
              <a:gd name="connsiteX8" fmla="*/ 436494 w 10274706"/>
              <a:gd name="connsiteY8" fmla="*/ 3778445 h 5727246"/>
              <a:gd name="connsiteX9" fmla="*/ 2091123 w 10274706"/>
              <a:gd name="connsiteY9" fmla="*/ 4329989 h 5727246"/>
              <a:gd name="connsiteX10" fmla="*/ 2192722 w 10274706"/>
              <a:gd name="connsiteY10" fmla="*/ 5244389 h 5727246"/>
              <a:gd name="connsiteX11" fmla="*/ 3266779 w 10274706"/>
              <a:gd name="connsiteY11" fmla="*/ 5563702 h 5727246"/>
              <a:gd name="connsiteX12" fmla="*/ 5443923 w 10274706"/>
              <a:gd name="connsiteY12" fmla="*/ 4983131 h 5727246"/>
              <a:gd name="connsiteX13" fmla="*/ 7548494 w 10274706"/>
              <a:gd name="connsiteY13" fmla="*/ 5723359 h 5727246"/>
              <a:gd name="connsiteX14" fmla="*/ 9391809 w 10274706"/>
              <a:gd name="connsiteY14" fmla="*/ 4779930 h 5727246"/>
              <a:gd name="connsiteX0" fmla="*/ 9423023 w 10305920"/>
              <a:gd name="connsiteY0" fmla="*/ 4779930 h 5727246"/>
              <a:gd name="connsiteX1" fmla="*/ 10293879 w 10305920"/>
              <a:gd name="connsiteY1" fmla="*/ 3299473 h 5727246"/>
              <a:gd name="connsiteX2" fmla="*/ 9800394 w 10305920"/>
              <a:gd name="connsiteY2" fmla="*/ 1456159 h 5727246"/>
              <a:gd name="connsiteX3" fmla="*/ 8073194 w 10305920"/>
              <a:gd name="connsiteY3" fmla="*/ 353073 h 5727246"/>
              <a:gd name="connsiteX4" fmla="*/ 5620279 w 10305920"/>
              <a:gd name="connsiteY4" fmla="*/ 469187 h 5727246"/>
              <a:gd name="connsiteX5" fmla="*/ 3239937 w 10305920"/>
              <a:gd name="connsiteY5" fmla="*/ 33759 h 5727246"/>
              <a:gd name="connsiteX6" fmla="*/ 1469194 w 10305920"/>
              <a:gd name="connsiteY6" fmla="*/ 236959 h 5727246"/>
              <a:gd name="connsiteX7" fmla="*/ 90337 w 10305920"/>
              <a:gd name="connsiteY7" fmla="*/ 1877073 h 5727246"/>
              <a:gd name="connsiteX8" fmla="*/ 467708 w 10305920"/>
              <a:gd name="connsiteY8" fmla="*/ 3778445 h 5727246"/>
              <a:gd name="connsiteX9" fmla="*/ 2122337 w 10305920"/>
              <a:gd name="connsiteY9" fmla="*/ 4329989 h 5727246"/>
              <a:gd name="connsiteX10" fmla="*/ 2223936 w 10305920"/>
              <a:gd name="connsiteY10" fmla="*/ 5244389 h 5727246"/>
              <a:gd name="connsiteX11" fmla="*/ 3297993 w 10305920"/>
              <a:gd name="connsiteY11" fmla="*/ 5563702 h 5727246"/>
              <a:gd name="connsiteX12" fmla="*/ 5475137 w 10305920"/>
              <a:gd name="connsiteY12" fmla="*/ 4983131 h 5727246"/>
              <a:gd name="connsiteX13" fmla="*/ 7579708 w 10305920"/>
              <a:gd name="connsiteY13" fmla="*/ 5723359 h 5727246"/>
              <a:gd name="connsiteX14" fmla="*/ 9423023 w 10305920"/>
              <a:gd name="connsiteY14" fmla="*/ 4779930 h 5727246"/>
              <a:gd name="connsiteX0" fmla="*/ 9423023 w 10305920"/>
              <a:gd name="connsiteY0" fmla="*/ 4779930 h 5727246"/>
              <a:gd name="connsiteX1" fmla="*/ 10293879 w 10305920"/>
              <a:gd name="connsiteY1" fmla="*/ 3299473 h 5727246"/>
              <a:gd name="connsiteX2" fmla="*/ 9800394 w 10305920"/>
              <a:gd name="connsiteY2" fmla="*/ 1456159 h 5727246"/>
              <a:gd name="connsiteX3" fmla="*/ 8073194 w 10305920"/>
              <a:gd name="connsiteY3" fmla="*/ 353073 h 5727246"/>
              <a:gd name="connsiteX4" fmla="*/ 5620279 w 10305920"/>
              <a:gd name="connsiteY4" fmla="*/ 469187 h 5727246"/>
              <a:gd name="connsiteX5" fmla="*/ 3239937 w 10305920"/>
              <a:gd name="connsiteY5" fmla="*/ 33759 h 5727246"/>
              <a:gd name="connsiteX6" fmla="*/ 1469194 w 10305920"/>
              <a:gd name="connsiteY6" fmla="*/ 236959 h 5727246"/>
              <a:gd name="connsiteX7" fmla="*/ 90337 w 10305920"/>
              <a:gd name="connsiteY7" fmla="*/ 1877073 h 5727246"/>
              <a:gd name="connsiteX8" fmla="*/ 467708 w 10305920"/>
              <a:gd name="connsiteY8" fmla="*/ 3778445 h 5727246"/>
              <a:gd name="connsiteX9" fmla="*/ 2122337 w 10305920"/>
              <a:gd name="connsiteY9" fmla="*/ 4329989 h 5727246"/>
              <a:gd name="connsiteX10" fmla="*/ 2223936 w 10305920"/>
              <a:gd name="connsiteY10" fmla="*/ 5244389 h 5727246"/>
              <a:gd name="connsiteX11" fmla="*/ 3297993 w 10305920"/>
              <a:gd name="connsiteY11" fmla="*/ 5563702 h 5727246"/>
              <a:gd name="connsiteX12" fmla="*/ 5475137 w 10305920"/>
              <a:gd name="connsiteY12" fmla="*/ 4983131 h 5727246"/>
              <a:gd name="connsiteX13" fmla="*/ 6853993 w 10305920"/>
              <a:gd name="connsiteY13" fmla="*/ 5723359 h 5727246"/>
              <a:gd name="connsiteX14" fmla="*/ 9423023 w 10305920"/>
              <a:gd name="connsiteY14" fmla="*/ 4779930 h 5727246"/>
              <a:gd name="connsiteX0" fmla="*/ 9423023 w 10305920"/>
              <a:gd name="connsiteY0" fmla="*/ 4779930 h 5727793"/>
              <a:gd name="connsiteX1" fmla="*/ 10293879 w 10305920"/>
              <a:gd name="connsiteY1" fmla="*/ 3299473 h 5727793"/>
              <a:gd name="connsiteX2" fmla="*/ 9800394 w 10305920"/>
              <a:gd name="connsiteY2" fmla="*/ 1456159 h 5727793"/>
              <a:gd name="connsiteX3" fmla="*/ 8073194 w 10305920"/>
              <a:gd name="connsiteY3" fmla="*/ 353073 h 5727793"/>
              <a:gd name="connsiteX4" fmla="*/ 5620279 w 10305920"/>
              <a:gd name="connsiteY4" fmla="*/ 469187 h 5727793"/>
              <a:gd name="connsiteX5" fmla="*/ 3239937 w 10305920"/>
              <a:gd name="connsiteY5" fmla="*/ 33759 h 5727793"/>
              <a:gd name="connsiteX6" fmla="*/ 1469194 w 10305920"/>
              <a:gd name="connsiteY6" fmla="*/ 236959 h 5727793"/>
              <a:gd name="connsiteX7" fmla="*/ 90337 w 10305920"/>
              <a:gd name="connsiteY7" fmla="*/ 1877073 h 5727793"/>
              <a:gd name="connsiteX8" fmla="*/ 467708 w 10305920"/>
              <a:gd name="connsiteY8" fmla="*/ 3778445 h 5727793"/>
              <a:gd name="connsiteX9" fmla="*/ 2122337 w 10305920"/>
              <a:gd name="connsiteY9" fmla="*/ 4329989 h 5727793"/>
              <a:gd name="connsiteX10" fmla="*/ 2223936 w 10305920"/>
              <a:gd name="connsiteY10" fmla="*/ 5244389 h 5727793"/>
              <a:gd name="connsiteX11" fmla="*/ 3297993 w 10305920"/>
              <a:gd name="connsiteY11" fmla="*/ 5563702 h 5727793"/>
              <a:gd name="connsiteX12" fmla="*/ 4821994 w 10305920"/>
              <a:gd name="connsiteY12" fmla="*/ 5084731 h 5727793"/>
              <a:gd name="connsiteX13" fmla="*/ 6853993 w 10305920"/>
              <a:gd name="connsiteY13" fmla="*/ 5723359 h 5727793"/>
              <a:gd name="connsiteX14" fmla="*/ 9423023 w 10305920"/>
              <a:gd name="connsiteY14" fmla="*/ 4779930 h 5727793"/>
              <a:gd name="connsiteX0" fmla="*/ 9388398 w 10271295"/>
              <a:gd name="connsiteY0" fmla="*/ 4779930 h 5727793"/>
              <a:gd name="connsiteX1" fmla="*/ 10259254 w 10271295"/>
              <a:gd name="connsiteY1" fmla="*/ 3299473 h 5727793"/>
              <a:gd name="connsiteX2" fmla="*/ 9765769 w 10271295"/>
              <a:gd name="connsiteY2" fmla="*/ 1456159 h 5727793"/>
              <a:gd name="connsiteX3" fmla="*/ 8038569 w 10271295"/>
              <a:gd name="connsiteY3" fmla="*/ 353073 h 5727793"/>
              <a:gd name="connsiteX4" fmla="*/ 5585654 w 10271295"/>
              <a:gd name="connsiteY4" fmla="*/ 469187 h 5727793"/>
              <a:gd name="connsiteX5" fmla="*/ 3205312 w 10271295"/>
              <a:gd name="connsiteY5" fmla="*/ 33759 h 5727793"/>
              <a:gd name="connsiteX6" fmla="*/ 1434569 w 10271295"/>
              <a:gd name="connsiteY6" fmla="*/ 236959 h 5727793"/>
              <a:gd name="connsiteX7" fmla="*/ 55712 w 10271295"/>
              <a:gd name="connsiteY7" fmla="*/ 1877073 h 5727793"/>
              <a:gd name="connsiteX8" fmla="*/ 433083 w 10271295"/>
              <a:gd name="connsiteY8" fmla="*/ 3778445 h 5727793"/>
              <a:gd name="connsiteX9" fmla="*/ 1928055 w 10271295"/>
              <a:gd name="connsiteY9" fmla="*/ 4228389 h 5727793"/>
              <a:gd name="connsiteX10" fmla="*/ 2189311 w 10271295"/>
              <a:gd name="connsiteY10" fmla="*/ 5244389 h 5727793"/>
              <a:gd name="connsiteX11" fmla="*/ 3263368 w 10271295"/>
              <a:gd name="connsiteY11" fmla="*/ 5563702 h 5727793"/>
              <a:gd name="connsiteX12" fmla="*/ 4787369 w 10271295"/>
              <a:gd name="connsiteY12" fmla="*/ 5084731 h 5727793"/>
              <a:gd name="connsiteX13" fmla="*/ 6819368 w 10271295"/>
              <a:gd name="connsiteY13" fmla="*/ 5723359 h 5727793"/>
              <a:gd name="connsiteX14" fmla="*/ 9388398 w 10271295"/>
              <a:gd name="connsiteY14" fmla="*/ 4779930 h 5727793"/>
              <a:gd name="connsiteX0" fmla="*/ 9381507 w 10264404"/>
              <a:gd name="connsiteY0" fmla="*/ 4869557 h 5817420"/>
              <a:gd name="connsiteX1" fmla="*/ 10252363 w 10264404"/>
              <a:gd name="connsiteY1" fmla="*/ 3389100 h 5817420"/>
              <a:gd name="connsiteX2" fmla="*/ 9758878 w 10264404"/>
              <a:gd name="connsiteY2" fmla="*/ 1545786 h 5817420"/>
              <a:gd name="connsiteX3" fmla="*/ 8031678 w 10264404"/>
              <a:gd name="connsiteY3" fmla="*/ 442700 h 5817420"/>
              <a:gd name="connsiteX4" fmla="*/ 5578763 w 10264404"/>
              <a:gd name="connsiteY4" fmla="*/ 558814 h 5817420"/>
              <a:gd name="connsiteX5" fmla="*/ 3198421 w 10264404"/>
              <a:gd name="connsiteY5" fmla="*/ 123386 h 5817420"/>
              <a:gd name="connsiteX6" fmla="*/ 1326078 w 10264404"/>
              <a:gd name="connsiteY6" fmla="*/ 166929 h 5817420"/>
              <a:gd name="connsiteX7" fmla="*/ 48821 w 10264404"/>
              <a:gd name="connsiteY7" fmla="*/ 1966700 h 5817420"/>
              <a:gd name="connsiteX8" fmla="*/ 426192 w 10264404"/>
              <a:gd name="connsiteY8" fmla="*/ 3868072 h 5817420"/>
              <a:gd name="connsiteX9" fmla="*/ 1921164 w 10264404"/>
              <a:gd name="connsiteY9" fmla="*/ 4318016 h 5817420"/>
              <a:gd name="connsiteX10" fmla="*/ 2182420 w 10264404"/>
              <a:gd name="connsiteY10" fmla="*/ 5334016 h 5817420"/>
              <a:gd name="connsiteX11" fmla="*/ 3256477 w 10264404"/>
              <a:gd name="connsiteY11" fmla="*/ 5653329 h 5817420"/>
              <a:gd name="connsiteX12" fmla="*/ 4780478 w 10264404"/>
              <a:gd name="connsiteY12" fmla="*/ 5174358 h 5817420"/>
              <a:gd name="connsiteX13" fmla="*/ 6812477 w 10264404"/>
              <a:gd name="connsiteY13" fmla="*/ 5812986 h 5817420"/>
              <a:gd name="connsiteX14" fmla="*/ 9381507 w 10264404"/>
              <a:gd name="connsiteY14" fmla="*/ 4869557 h 5817420"/>
              <a:gd name="connsiteX0" fmla="*/ 9381507 w 10264404"/>
              <a:gd name="connsiteY0" fmla="*/ 4921491 h 5869354"/>
              <a:gd name="connsiteX1" fmla="*/ 10252363 w 10264404"/>
              <a:gd name="connsiteY1" fmla="*/ 3441034 h 5869354"/>
              <a:gd name="connsiteX2" fmla="*/ 9758878 w 10264404"/>
              <a:gd name="connsiteY2" fmla="*/ 1597720 h 5869354"/>
              <a:gd name="connsiteX3" fmla="*/ 8031678 w 10264404"/>
              <a:gd name="connsiteY3" fmla="*/ 494634 h 5869354"/>
              <a:gd name="connsiteX4" fmla="*/ 5578763 w 10264404"/>
              <a:gd name="connsiteY4" fmla="*/ 610748 h 5869354"/>
              <a:gd name="connsiteX5" fmla="*/ 3256478 w 10264404"/>
              <a:gd name="connsiteY5" fmla="*/ 73720 h 5869354"/>
              <a:gd name="connsiteX6" fmla="*/ 1326078 w 10264404"/>
              <a:gd name="connsiteY6" fmla="*/ 218863 h 5869354"/>
              <a:gd name="connsiteX7" fmla="*/ 48821 w 10264404"/>
              <a:gd name="connsiteY7" fmla="*/ 2018634 h 5869354"/>
              <a:gd name="connsiteX8" fmla="*/ 426192 w 10264404"/>
              <a:gd name="connsiteY8" fmla="*/ 3920006 h 5869354"/>
              <a:gd name="connsiteX9" fmla="*/ 1921164 w 10264404"/>
              <a:gd name="connsiteY9" fmla="*/ 4369950 h 5869354"/>
              <a:gd name="connsiteX10" fmla="*/ 2182420 w 10264404"/>
              <a:gd name="connsiteY10" fmla="*/ 5385950 h 5869354"/>
              <a:gd name="connsiteX11" fmla="*/ 3256477 w 10264404"/>
              <a:gd name="connsiteY11" fmla="*/ 5705263 h 5869354"/>
              <a:gd name="connsiteX12" fmla="*/ 4780478 w 10264404"/>
              <a:gd name="connsiteY12" fmla="*/ 5226292 h 5869354"/>
              <a:gd name="connsiteX13" fmla="*/ 6812477 w 10264404"/>
              <a:gd name="connsiteY13" fmla="*/ 5864920 h 5869354"/>
              <a:gd name="connsiteX14" fmla="*/ 9381507 w 10264404"/>
              <a:gd name="connsiteY14" fmla="*/ 4921491 h 5869354"/>
              <a:gd name="connsiteX0" fmla="*/ 9381507 w 10264404"/>
              <a:gd name="connsiteY0" fmla="*/ 4921491 h 5869354"/>
              <a:gd name="connsiteX1" fmla="*/ 10252363 w 10264404"/>
              <a:gd name="connsiteY1" fmla="*/ 3441034 h 5869354"/>
              <a:gd name="connsiteX2" fmla="*/ 9758878 w 10264404"/>
              <a:gd name="connsiteY2" fmla="*/ 1597720 h 5869354"/>
              <a:gd name="connsiteX3" fmla="*/ 8031678 w 10264404"/>
              <a:gd name="connsiteY3" fmla="*/ 494634 h 5869354"/>
              <a:gd name="connsiteX4" fmla="*/ 5578763 w 10264404"/>
              <a:gd name="connsiteY4" fmla="*/ 610748 h 5869354"/>
              <a:gd name="connsiteX5" fmla="*/ 3256478 w 10264404"/>
              <a:gd name="connsiteY5" fmla="*/ 73720 h 5869354"/>
              <a:gd name="connsiteX6" fmla="*/ 1326078 w 10264404"/>
              <a:gd name="connsiteY6" fmla="*/ 218863 h 5869354"/>
              <a:gd name="connsiteX7" fmla="*/ 48821 w 10264404"/>
              <a:gd name="connsiteY7" fmla="*/ 2018634 h 5869354"/>
              <a:gd name="connsiteX8" fmla="*/ 426192 w 10264404"/>
              <a:gd name="connsiteY8" fmla="*/ 3920006 h 5869354"/>
              <a:gd name="connsiteX9" fmla="*/ 1921164 w 10264404"/>
              <a:gd name="connsiteY9" fmla="*/ 4369950 h 5869354"/>
              <a:gd name="connsiteX10" fmla="*/ 2182420 w 10264404"/>
              <a:gd name="connsiteY10" fmla="*/ 5385950 h 5869354"/>
              <a:gd name="connsiteX11" fmla="*/ 3256477 w 10264404"/>
              <a:gd name="connsiteY11" fmla="*/ 5705263 h 5869354"/>
              <a:gd name="connsiteX12" fmla="*/ 4780478 w 10264404"/>
              <a:gd name="connsiteY12" fmla="*/ 5226292 h 5869354"/>
              <a:gd name="connsiteX13" fmla="*/ 6812477 w 10264404"/>
              <a:gd name="connsiteY13" fmla="*/ 5864920 h 5869354"/>
              <a:gd name="connsiteX14" fmla="*/ 9381507 w 10264404"/>
              <a:gd name="connsiteY14" fmla="*/ 4921491 h 5869354"/>
              <a:gd name="connsiteX0" fmla="*/ 9381507 w 10264404"/>
              <a:gd name="connsiteY0" fmla="*/ 4932973 h 5880836"/>
              <a:gd name="connsiteX1" fmla="*/ 10252363 w 10264404"/>
              <a:gd name="connsiteY1" fmla="*/ 3452516 h 5880836"/>
              <a:gd name="connsiteX2" fmla="*/ 9758878 w 10264404"/>
              <a:gd name="connsiteY2" fmla="*/ 1609202 h 5880836"/>
              <a:gd name="connsiteX3" fmla="*/ 8031678 w 10264404"/>
              <a:gd name="connsiteY3" fmla="*/ 506116 h 5880836"/>
              <a:gd name="connsiteX4" fmla="*/ 5578763 w 10264404"/>
              <a:gd name="connsiteY4" fmla="*/ 622230 h 5880836"/>
              <a:gd name="connsiteX5" fmla="*/ 3256478 w 10264404"/>
              <a:gd name="connsiteY5" fmla="*/ 85202 h 5880836"/>
              <a:gd name="connsiteX6" fmla="*/ 1326078 w 10264404"/>
              <a:gd name="connsiteY6" fmla="*/ 230345 h 5880836"/>
              <a:gd name="connsiteX7" fmla="*/ 48821 w 10264404"/>
              <a:gd name="connsiteY7" fmla="*/ 2030116 h 5880836"/>
              <a:gd name="connsiteX8" fmla="*/ 426192 w 10264404"/>
              <a:gd name="connsiteY8" fmla="*/ 3931488 h 5880836"/>
              <a:gd name="connsiteX9" fmla="*/ 1921164 w 10264404"/>
              <a:gd name="connsiteY9" fmla="*/ 4381432 h 5880836"/>
              <a:gd name="connsiteX10" fmla="*/ 2182420 w 10264404"/>
              <a:gd name="connsiteY10" fmla="*/ 5397432 h 5880836"/>
              <a:gd name="connsiteX11" fmla="*/ 3256477 w 10264404"/>
              <a:gd name="connsiteY11" fmla="*/ 5716745 h 5880836"/>
              <a:gd name="connsiteX12" fmla="*/ 4780478 w 10264404"/>
              <a:gd name="connsiteY12" fmla="*/ 5237774 h 5880836"/>
              <a:gd name="connsiteX13" fmla="*/ 6812477 w 10264404"/>
              <a:gd name="connsiteY13" fmla="*/ 5876402 h 5880836"/>
              <a:gd name="connsiteX14" fmla="*/ 9381507 w 10264404"/>
              <a:gd name="connsiteY14" fmla="*/ 4932973 h 5880836"/>
              <a:gd name="connsiteX0" fmla="*/ 9381507 w 10264000"/>
              <a:gd name="connsiteY0" fmla="*/ 4932973 h 5880836"/>
              <a:gd name="connsiteX1" fmla="*/ 10252363 w 10264000"/>
              <a:gd name="connsiteY1" fmla="*/ 3452516 h 5880836"/>
              <a:gd name="connsiteX2" fmla="*/ 9758878 w 10264000"/>
              <a:gd name="connsiteY2" fmla="*/ 1609202 h 5880836"/>
              <a:gd name="connsiteX3" fmla="*/ 8089736 w 10264000"/>
              <a:gd name="connsiteY3" fmla="*/ 622230 h 5880836"/>
              <a:gd name="connsiteX4" fmla="*/ 5578763 w 10264000"/>
              <a:gd name="connsiteY4" fmla="*/ 622230 h 5880836"/>
              <a:gd name="connsiteX5" fmla="*/ 3256478 w 10264000"/>
              <a:gd name="connsiteY5" fmla="*/ 85202 h 5880836"/>
              <a:gd name="connsiteX6" fmla="*/ 1326078 w 10264000"/>
              <a:gd name="connsiteY6" fmla="*/ 230345 h 5880836"/>
              <a:gd name="connsiteX7" fmla="*/ 48821 w 10264000"/>
              <a:gd name="connsiteY7" fmla="*/ 2030116 h 5880836"/>
              <a:gd name="connsiteX8" fmla="*/ 426192 w 10264000"/>
              <a:gd name="connsiteY8" fmla="*/ 3931488 h 5880836"/>
              <a:gd name="connsiteX9" fmla="*/ 1921164 w 10264000"/>
              <a:gd name="connsiteY9" fmla="*/ 4381432 h 5880836"/>
              <a:gd name="connsiteX10" fmla="*/ 2182420 w 10264000"/>
              <a:gd name="connsiteY10" fmla="*/ 5397432 h 5880836"/>
              <a:gd name="connsiteX11" fmla="*/ 3256477 w 10264000"/>
              <a:gd name="connsiteY11" fmla="*/ 5716745 h 5880836"/>
              <a:gd name="connsiteX12" fmla="*/ 4780478 w 10264000"/>
              <a:gd name="connsiteY12" fmla="*/ 5237774 h 5880836"/>
              <a:gd name="connsiteX13" fmla="*/ 6812477 w 10264000"/>
              <a:gd name="connsiteY13" fmla="*/ 5876402 h 5880836"/>
              <a:gd name="connsiteX14" fmla="*/ 9381507 w 10264000"/>
              <a:gd name="connsiteY14" fmla="*/ 4932973 h 5880836"/>
              <a:gd name="connsiteX0" fmla="*/ 9381507 w 10274492"/>
              <a:gd name="connsiteY0" fmla="*/ 4932973 h 5880836"/>
              <a:gd name="connsiteX1" fmla="*/ 10252363 w 10274492"/>
              <a:gd name="connsiteY1" fmla="*/ 3452516 h 5880836"/>
              <a:gd name="connsiteX2" fmla="*/ 9845964 w 10274492"/>
              <a:gd name="connsiteY2" fmla="*/ 1536631 h 5880836"/>
              <a:gd name="connsiteX3" fmla="*/ 8089736 w 10274492"/>
              <a:gd name="connsiteY3" fmla="*/ 622230 h 5880836"/>
              <a:gd name="connsiteX4" fmla="*/ 5578763 w 10274492"/>
              <a:gd name="connsiteY4" fmla="*/ 622230 h 5880836"/>
              <a:gd name="connsiteX5" fmla="*/ 3256478 w 10274492"/>
              <a:gd name="connsiteY5" fmla="*/ 85202 h 5880836"/>
              <a:gd name="connsiteX6" fmla="*/ 1326078 w 10274492"/>
              <a:gd name="connsiteY6" fmla="*/ 230345 h 5880836"/>
              <a:gd name="connsiteX7" fmla="*/ 48821 w 10274492"/>
              <a:gd name="connsiteY7" fmla="*/ 2030116 h 5880836"/>
              <a:gd name="connsiteX8" fmla="*/ 426192 w 10274492"/>
              <a:gd name="connsiteY8" fmla="*/ 3931488 h 5880836"/>
              <a:gd name="connsiteX9" fmla="*/ 1921164 w 10274492"/>
              <a:gd name="connsiteY9" fmla="*/ 4381432 h 5880836"/>
              <a:gd name="connsiteX10" fmla="*/ 2182420 w 10274492"/>
              <a:gd name="connsiteY10" fmla="*/ 5397432 h 5880836"/>
              <a:gd name="connsiteX11" fmla="*/ 3256477 w 10274492"/>
              <a:gd name="connsiteY11" fmla="*/ 5716745 h 5880836"/>
              <a:gd name="connsiteX12" fmla="*/ 4780478 w 10274492"/>
              <a:gd name="connsiteY12" fmla="*/ 5237774 h 5880836"/>
              <a:gd name="connsiteX13" fmla="*/ 6812477 w 10274492"/>
              <a:gd name="connsiteY13" fmla="*/ 5876402 h 5880836"/>
              <a:gd name="connsiteX14" fmla="*/ 9381507 w 10274492"/>
              <a:gd name="connsiteY14" fmla="*/ 4932973 h 5880836"/>
              <a:gd name="connsiteX0" fmla="*/ 9409984 w 10302969"/>
              <a:gd name="connsiteY0" fmla="*/ 4932973 h 5880836"/>
              <a:gd name="connsiteX1" fmla="*/ 10280840 w 10302969"/>
              <a:gd name="connsiteY1" fmla="*/ 3452516 h 5880836"/>
              <a:gd name="connsiteX2" fmla="*/ 9874441 w 10302969"/>
              <a:gd name="connsiteY2" fmla="*/ 1536631 h 5880836"/>
              <a:gd name="connsiteX3" fmla="*/ 8118213 w 10302969"/>
              <a:gd name="connsiteY3" fmla="*/ 622230 h 5880836"/>
              <a:gd name="connsiteX4" fmla="*/ 5607240 w 10302969"/>
              <a:gd name="connsiteY4" fmla="*/ 622230 h 5880836"/>
              <a:gd name="connsiteX5" fmla="*/ 3284955 w 10302969"/>
              <a:gd name="connsiteY5" fmla="*/ 85202 h 5880836"/>
              <a:gd name="connsiteX6" fmla="*/ 1354555 w 10302969"/>
              <a:gd name="connsiteY6" fmla="*/ 230345 h 5880836"/>
              <a:gd name="connsiteX7" fmla="*/ 77298 w 10302969"/>
              <a:gd name="connsiteY7" fmla="*/ 2030116 h 5880836"/>
              <a:gd name="connsiteX8" fmla="*/ 338555 w 10302969"/>
              <a:gd name="connsiteY8" fmla="*/ 3815374 h 5880836"/>
              <a:gd name="connsiteX9" fmla="*/ 1949641 w 10302969"/>
              <a:gd name="connsiteY9" fmla="*/ 4381432 h 5880836"/>
              <a:gd name="connsiteX10" fmla="*/ 2210897 w 10302969"/>
              <a:gd name="connsiteY10" fmla="*/ 5397432 h 5880836"/>
              <a:gd name="connsiteX11" fmla="*/ 3284954 w 10302969"/>
              <a:gd name="connsiteY11" fmla="*/ 5716745 h 5880836"/>
              <a:gd name="connsiteX12" fmla="*/ 4808955 w 10302969"/>
              <a:gd name="connsiteY12" fmla="*/ 5237774 h 5880836"/>
              <a:gd name="connsiteX13" fmla="*/ 6840954 w 10302969"/>
              <a:gd name="connsiteY13" fmla="*/ 5876402 h 5880836"/>
              <a:gd name="connsiteX14" fmla="*/ 9409984 w 10302969"/>
              <a:gd name="connsiteY14" fmla="*/ 4932973 h 5880836"/>
              <a:gd name="connsiteX0" fmla="*/ 9405702 w 10298687"/>
              <a:gd name="connsiteY0" fmla="*/ 5035095 h 5982958"/>
              <a:gd name="connsiteX1" fmla="*/ 10276558 w 10298687"/>
              <a:gd name="connsiteY1" fmla="*/ 3554638 h 5982958"/>
              <a:gd name="connsiteX2" fmla="*/ 9870159 w 10298687"/>
              <a:gd name="connsiteY2" fmla="*/ 1638753 h 5982958"/>
              <a:gd name="connsiteX3" fmla="*/ 8113931 w 10298687"/>
              <a:gd name="connsiteY3" fmla="*/ 724352 h 5982958"/>
              <a:gd name="connsiteX4" fmla="*/ 5602958 w 10298687"/>
              <a:gd name="connsiteY4" fmla="*/ 724352 h 5982958"/>
              <a:gd name="connsiteX5" fmla="*/ 3280673 w 10298687"/>
              <a:gd name="connsiteY5" fmla="*/ 187324 h 5982958"/>
              <a:gd name="connsiteX6" fmla="*/ 1292216 w 10298687"/>
              <a:gd name="connsiteY6" fmla="*/ 158296 h 5982958"/>
              <a:gd name="connsiteX7" fmla="*/ 73016 w 10298687"/>
              <a:gd name="connsiteY7" fmla="*/ 2132238 h 5982958"/>
              <a:gd name="connsiteX8" fmla="*/ 334273 w 10298687"/>
              <a:gd name="connsiteY8" fmla="*/ 3917496 h 5982958"/>
              <a:gd name="connsiteX9" fmla="*/ 1945359 w 10298687"/>
              <a:gd name="connsiteY9" fmla="*/ 4483554 h 5982958"/>
              <a:gd name="connsiteX10" fmla="*/ 2206615 w 10298687"/>
              <a:gd name="connsiteY10" fmla="*/ 5499554 h 5982958"/>
              <a:gd name="connsiteX11" fmla="*/ 3280672 w 10298687"/>
              <a:gd name="connsiteY11" fmla="*/ 5818867 h 5982958"/>
              <a:gd name="connsiteX12" fmla="*/ 4804673 w 10298687"/>
              <a:gd name="connsiteY12" fmla="*/ 5339896 h 5982958"/>
              <a:gd name="connsiteX13" fmla="*/ 6836672 w 10298687"/>
              <a:gd name="connsiteY13" fmla="*/ 5978524 h 5982958"/>
              <a:gd name="connsiteX14" fmla="*/ 9405702 w 10298687"/>
              <a:gd name="connsiteY14" fmla="*/ 5035095 h 5982958"/>
              <a:gd name="connsiteX0" fmla="*/ 9405702 w 10298687"/>
              <a:gd name="connsiteY0" fmla="*/ 5093186 h 6041049"/>
              <a:gd name="connsiteX1" fmla="*/ 10276558 w 10298687"/>
              <a:gd name="connsiteY1" fmla="*/ 3612729 h 6041049"/>
              <a:gd name="connsiteX2" fmla="*/ 9870159 w 10298687"/>
              <a:gd name="connsiteY2" fmla="*/ 1696844 h 6041049"/>
              <a:gd name="connsiteX3" fmla="*/ 8113931 w 10298687"/>
              <a:gd name="connsiteY3" fmla="*/ 782443 h 6041049"/>
              <a:gd name="connsiteX4" fmla="*/ 5602958 w 10298687"/>
              <a:gd name="connsiteY4" fmla="*/ 782443 h 6041049"/>
              <a:gd name="connsiteX5" fmla="*/ 3512902 w 10298687"/>
              <a:gd name="connsiteY5" fmla="*/ 114787 h 6041049"/>
              <a:gd name="connsiteX6" fmla="*/ 1292216 w 10298687"/>
              <a:gd name="connsiteY6" fmla="*/ 216387 h 6041049"/>
              <a:gd name="connsiteX7" fmla="*/ 73016 w 10298687"/>
              <a:gd name="connsiteY7" fmla="*/ 2190329 h 6041049"/>
              <a:gd name="connsiteX8" fmla="*/ 334273 w 10298687"/>
              <a:gd name="connsiteY8" fmla="*/ 3975587 h 6041049"/>
              <a:gd name="connsiteX9" fmla="*/ 1945359 w 10298687"/>
              <a:gd name="connsiteY9" fmla="*/ 4541645 h 6041049"/>
              <a:gd name="connsiteX10" fmla="*/ 2206615 w 10298687"/>
              <a:gd name="connsiteY10" fmla="*/ 5557645 h 6041049"/>
              <a:gd name="connsiteX11" fmla="*/ 3280672 w 10298687"/>
              <a:gd name="connsiteY11" fmla="*/ 5876958 h 6041049"/>
              <a:gd name="connsiteX12" fmla="*/ 4804673 w 10298687"/>
              <a:gd name="connsiteY12" fmla="*/ 5397987 h 6041049"/>
              <a:gd name="connsiteX13" fmla="*/ 6836672 w 10298687"/>
              <a:gd name="connsiteY13" fmla="*/ 6036615 h 6041049"/>
              <a:gd name="connsiteX14" fmla="*/ 9405702 w 10298687"/>
              <a:gd name="connsiteY14" fmla="*/ 5093186 h 6041049"/>
              <a:gd name="connsiteX0" fmla="*/ 9405702 w 10298687"/>
              <a:gd name="connsiteY0" fmla="*/ 5093186 h 6041049"/>
              <a:gd name="connsiteX1" fmla="*/ 10276558 w 10298687"/>
              <a:gd name="connsiteY1" fmla="*/ 3612729 h 6041049"/>
              <a:gd name="connsiteX2" fmla="*/ 9870159 w 10298687"/>
              <a:gd name="connsiteY2" fmla="*/ 1696844 h 6041049"/>
              <a:gd name="connsiteX3" fmla="*/ 8113931 w 10298687"/>
              <a:gd name="connsiteY3" fmla="*/ 651814 h 6041049"/>
              <a:gd name="connsiteX4" fmla="*/ 5602958 w 10298687"/>
              <a:gd name="connsiteY4" fmla="*/ 782443 h 6041049"/>
              <a:gd name="connsiteX5" fmla="*/ 3512902 w 10298687"/>
              <a:gd name="connsiteY5" fmla="*/ 114787 h 6041049"/>
              <a:gd name="connsiteX6" fmla="*/ 1292216 w 10298687"/>
              <a:gd name="connsiteY6" fmla="*/ 216387 h 6041049"/>
              <a:gd name="connsiteX7" fmla="*/ 73016 w 10298687"/>
              <a:gd name="connsiteY7" fmla="*/ 2190329 h 6041049"/>
              <a:gd name="connsiteX8" fmla="*/ 334273 w 10298687"/>
              <a:gd name="connsiteY8" fmla="*/ 3975587 h 6041049"/>
              <a:gd name="connsiteX9" fmla="*/ 1945359 w 10298687"/>
              <a:gd name="connsiteY9" fmla="*/ 4541645 h 6041049"/>
              <a:gd name="connsiteX10" fmla="*/ 2206615 w 10298687"/>
              <a:gd name="connsiteY10" fmla="*/ 5557645 h 6041049"/>
              <a:gd name="connsiteX11" fmla="*/ 3280672 w 10298687"/>
              <a:gd name="connsiteY11" fmla="*/ 5876958 h 6041049"/>
              <a:gd name="connsiteX12" fmla="*/ 4804673 w 10298687"/>
              <a:gd name="connsiteY12" fmla="*/ 5397987 h 6041049"/>
              <a:gd name="connsiteX13" fmla="*/ 6836672 w 10298687"/>
              <a:gd name="connsiteY13" fmla="*/ 6036615 h 6041049"/>
              <a:gd name="connsiteX14" fmla="*/ 9405702 w 10298687"/>
              <a:gd name="connsiteY14" fmla="*/ 5093186 h 6041049"/>
              <a:gd name="connsiteX0" fmla="*/ 9405702 w 10298687"/>
              <a:gd name="connsiteY0" fmla="*/ 5094044 h 6041907"/>
              <a:gd name="connsiteX1" fmla="*/ 10276558 w 10298687"/>
              <a:gd name="connsiteY1" fmla="*/ 3613587 h 6041907"/>
              <a:gd name="connsiteX2" fmla="*/ 9870159 w 10298687"/>
              <a:gd name="connsiteY2" fmla="*/ 1697702 h 6041907"/>
              <a:gd name="connsiteX3" fmla="*/ 8113931 w 10298687"/>
              <a:gd name="connsiteY3" fmla="*/ 652672 h 6041907"/>
              <a:gd name="connsiteX4" fmla="*/ 5922272 w 10298687"/>
              <a:gd name="connsiteY4" fmla="*/ 797815 h 6041907"/>
              <a:gd name="connsiteX5" fmla="*/ 3512902 w 10298687"/>
              <a:gd name="connsiteY5" fmla="*/ 115645 h 6041907"/>
              <a:gd name="connsiteX6" fmla="*/ 1292216 w 10298687"/>
              <a:gd name="connsiteY6" fmla="*/ 217245 h 6041907"/>
              <a:gd name="connsiteX7" fmla="*/ 73016 w 10298687"/>
              <a:gd name="connsiteY7" fmla="*/ 2191187 h 6041907"/>
              <a:gd name="connsiteX8" fmla="*/ 334273 w 10298687"/>
              <a:gd name="connsiteY8" fmla="*/ 3976445 h 6041907"/>
              <a:gd name="connsiteX9" fmla="*/ 1945359 w 10298687"/>
              <a:gd name="connsiteY9" fmla="*/ 4542503 h 6041907"/>
              <a:gd name="connsiteX10" fmla="*/ 2206615 w 10298687"/>
              <a:gd name="connsiteY10" fmla="*/ 5558503 h 6041907"/>
              <a:gd name="connsiteX11" fmla="*/ 3280672 w 10298687"/>
              <a:gd name="connsiteY11" fmla="*/ 5877816 h 6041907"/>
              <a:gd name="connsiteX12" fmla="*/ 4804673 w 10298687"/>
              <a:gd name="connsiteY12" fmla="*/ 5398845 h 6041907"/>
              <a:gd name="connsiteX13" fmla="*/ 6836672 w 10298687"/>
              <a:gd name="connsiteY13" fmla="*/ 6037473 h 6041907"/>
              <a:gd name="connsiteX14" fmla="*/ 9405702 w 10298687"/>
              <a:gd name="connsiteY14" fmla="*/ 5094044 h 6041907"/>
              <a:gd name="connsiteX0" fmla="*/ 9405702 w 10298687"/>
              <a:gd name="connsiteY0" fmla="*/ 5127039 h 6074902"/>
              <a:gd name="connsiteX1" fmla="*/ 10276558 w 10298687"/>
              <a:gd name="connsiteY1" fmla="*/ 3646582 h 6074902"/>
              <a:gd name="connsiteX2" fmla="*/ 9870159 w 10298687"/>
              <a:gd name="connsiteY2" fmla="*/ 1730697 h 6074902"/>
              <a:gd name="connsiteX3" fmla="*/ 8113931 w 10298687"/>
              <a:gd name="connsiteY3" fmla="*/ 685667 h 6074902"/>
              <a:gd name="connsiteX4" fmla="*/ 5922272 w 10298687"/>
              <a:gd name="connsiteY4" fmla="*/ 830810 h 6074902"/>
              <a:gd name="connsiteX5" fmla="*/ 3324216 w 10298687"/>
              <a:gd name="connsiteY5" fmla="*/ 90583 h 6074902"/>
              <a:gd name="connsiteX6" fmla="*/ 1292216 w 10298687"/>
              <a:gd name="connsiteY6" fmla="*/ 250240 h 6074902"/>
              <a:gd name="connsiteX7" fmla="*/ 73016 w 10298687"/>
              <a:gd name="connsiteY7" fmla="*/ 2224182 h 6074902"/>
              <a:gd name="connsiteX8" fmla="*/ 334273 w 10298687"/>
              <a:gd name="connsiteY8" fmla="*/ 4009440 h 6074902"/>
              <a:gd name="connsiteX9" fmla="*/ 1945359 w 10298687"/>
              <a:gd name="connsiteY9" fmla="*/ 4575498 h 6074902"/>
              <a:gd name="connsiteX10" fmla="*/ 2206615 w 10298687"/>
              <a:gd name="connsiteY10" fmla="*/ 5591498 h 6074902"/>
              <a:gd name="connsiteX11" fmla="*/ 3280672 w 10298687"/>
              <a:gd name="connsiteY11" fmla="*/ 5910811 h 6074902"/>
              <a:gd name="connsiteX12" fmla="*/ 4804673 w 10298687"/>
              <a:gd name="connsiteY12" fmla="*/ 5431840 h 6074902"/>
              <a:gd name="connsiteX13" fmla="*/ 6836672 w 10298687"/>
              <a:gd name="connsiteY13" fmla="*/ 6070468 h 6074902"/>
              <a:gd name="connsiteX14" fmla="*/ 9405702 w 10298687"/>
              <a:gd name="connsiteY14" fmla="*/ 5127039 h 6074902"/>
              <a:gd name="connsiteX0" fmla="*/ 9405702 w 10294714"/>
              <a:gd name="connsiteY0" fmla="*/ 5127039 h 6074902"/>
              <a:gd name="connsiteX1" fmla="*/ 10276558 w 10294714"/>
              <a:gd name="connsiteY1" fmla="*/ 3646582 h 6074902"/>
              <a:gd name="connsiteX2" fmla="*/ 9870159 w 10294714"/>
              <a:gd name="connsiteY2" fmla="*/ 1730697 h 6074902"/>
              <a:gd name="connsiteX3" fmla="*/ 8433245 w 10294714"/>
              <a:gd name="connsiteY3" fmla="*/ 569553 h 6074902"/>
              <a:gd name="connsiteX4" fmla="*/ 5922272 w 10294714"/>
              <a:gd name="connsiteY4" fmla="*/ 830810 h 6074902"/>
              <a:gd name="connsiteX5" fmla="*/ 3324216 w 10294714"/>
              <a:gd name="connsiteY5" fmla="*/ 90583 h 6074902"/>
              <a:gd name="connsiteX6" fmla="*/ 1292216 w 10294714"/>
              <a:gd name="connsiteY6" fmla="*/ 250240 h 6074902"/>
              <a:gd name="connsiteX7" fmla="*/ 73016 w 10294714"/>
              <a:gd name="connsiteY7" fmla="*/ 2224182 h 6074902"/>
              <a:gd name="connsiteX8" fmla="*/ 334273 w 10294714"/>
              <a:gd name="connsiteY8" fmla="*/ 4009440 h 6074902"/>
              <a:gd name="connsiteX9" fmla="*/ 1945359 w 10294714"/>
              <a:gd name="connsiteY9" fmla="*/ 4575498 h 6074902"/>
              <a:gd name="connsiteX10" fmla="*/ 2206615 w 10294714"/>
              <a:gd name="connsiteY10" fmla="*/ 5591498 h 6074902"/>
              <a:gd name="connsiteX11" fmla="*/ 3280672 w 10294714"/>
              <a:gd name="connsiteY11" fmla="*/ 5910811 h 6074902"/>
              <a:gd name="connsiteX12" fmla="*/ 4804673 w 10294714"/>
              <a:gd name="connsiteY12" fmla="*/ 5431840 h 6074902"/>
              <a:gd name="connsiteX13" fmla="*/ 6836672 w 10294714"/>
              <a:gd name="connsiteY13" fmla="*/ 6070468 h 6074902"/>
              <a:gd name="connsiteX14" fmla="*/ 9405702 w 10294714"/>
              <a:gd name="connsiteY14" fmla="*/ 5127039 h 6074902"/>
              <a:gd name="connsiteX0" fmla="*/ 9405702 w 10294714"/>
              <a:gd name="connsiteY0" fmla="*/ 5127039 h 6074040"/>
              <a:gd name="connsiteX1" fmla="*/ 10276558 w 10294714"/>
              <a:gd name="connsiteY1" fmla="*/ 3646582 h 6074040"/>
              <a:gd name="connsiteX2" fmla="*/ 9870159 w 10294714"/>
              <a:gd name="connsiteY2" fmla="*/ 1730697 h 6074040"/>
              <a:gd name="connsiteX3" fmla="*/ 8433245 w 10294714"/>
              <a:gd name="connsiteY3" fmla="*/ 569553 h 6074040"/>
              <a:gd name="connsiteX4" fmla="*/ 5922272 w 10294714"/>
              <a:gd name="connsiteY4" fmla="*/ 830810 h 6074040"/>
              <a:gd name="connsiteX5" fmla="*/ 3324216 w 10294714"/>
              <a:gd name="connsiteY5" fmla="*/ 90583 h 6074040"/>
              <a:gd name="connsiteX6" fmla="*/ 1292216 w 10294714"/>
              <a:gd name="connsiteY6" fmla="*/ 250240 h 6074040"/>
              <a:gd name="connsiteX7" fmla="*/ 73016 w 10294714"/>
              <a:gd name="connsiteY7" fmla="*/ 2224182 h 6074040"/>
              <a:gd name="connsiteX8" fmla="*/ 334273 w 10294714"/>
              <a:gd name="connsiteY8" fmla="*/ 4009440 h 6074040"/>
              <a:gd name="connsiteX9" fmla="*/ 1945359 w 10294714"/>
              <a:gd name="connsiteY9" fmla="*/ 4575498 h 6074040"/>
              <a:gd name="connsiteX10" fmla="*/ 2206615 w 10294714"/>
              <a:gd name="connsiteY10" fmla="*/ 5591498 h 6074040"/>
              <a:gd name="connsiteX11" fmla="*/ 3280672 w 10294714"/>
              <a:gd name="connsiteY11" fmla="*/ 5910811 h 6074040"/>
              <a:gd name="connsiteX12" fmla="*/ 4993358 w 10294714"/>
              <a:gd name="connsiteY12" fmla="*/ 5257669 h 6074040"/>
              <a:gd name="connsiteX13" fmla="*/ 6836672 w 10294714"/>
              <a:gd name="connsiteY13" fmla="*/ 6070468 h 6074040"/>
              <a:gd name="connsiteX14" fmla="*/ 9405702 w 10294714"/>
              <a:gd name="connsiteY14" fmla="*/ 5127039 h 6074040"/>
              <a:gd name="connsiteX0" fmla="*/ 9405702 w 10294714"/>
              <a:gd name="connsiteY0" fmla="*/ 5127039 h 6074099"/>
              <a:gd name="connsiteX1" fmla="*/ 10276558 w 10294714"/>
              <a:gd name="connsiteY1" fmla="*/ 3646582 h 6074099"/>
              <a:gd name="connsiteX2" fmla="*/ 9870159 w 10294714"/>
              <a:gd name="connsiteY2" fmla="*/ 1730697 h 6074099"/>
              <a:gd name="connsiteX3" fmla="*/ 8433245 w 10294714"/>
              <a:gd name="connsiteY3" fmla="*/ 569553 h 6074099"/>
              <a:gd name="connsiteX4" fmla="*/ 5922272 w 10294714"/>
              <a:gd name="connsiteY4" fmla="*/ 830810 h 6074099"/>
              <a:gd name="connsiteX5" fmla="*/ 3324216 w 10294714"/>
              <a:gd name="connsiteY5" fmla="*/ 90583 h 6074099"/>
              <a:gd name="connsiteX6" fmla="*/ 1292216 w 10294714"/>
              <a:gd name="connsiteY6" fmla="*/ 250240 h 6074099"/>
              <a:gd name="connsiteX7" fmla="*/ 73016 w 10294714"/>
              <a:gd name="connsiteY7" fmla="*/ 2224182 h 6074099"/>
              <a:gd name="connsiteX8" fmla="*/ 334273 w 10294714"/>
              <a:gd name="connsiteY8" fmla="*/ 4009440 h 6074099"/>
              <a:gd name="connsiteX9" fmla="*/ 1945359 w 10294714"/>
              <a:gd name="connsiteY9" fmla="*/ 4575498 h 6074099"/>
              <a:gd name="connsiteX10" fmla="*/ 2206615 w 10294714"/>
              <a:gd name="connsiteY10" fmla="*/ 5591498 h 6074099"/>
              <a:gd name="connsiteX11" fmla="*/ 3280672 w 10294714"/>
              <a:gd name="connsiteY11" fmla="*/ 5910811 h 6074099"/>
              <a:gd name="connsiteX12" fmla="*/ 5225587 w 10294714"/>
              <a:gd name="connsiteY12" fmla="*/ 5272184 h 6074099"/>
              <a:gd name="connsiteX13" fmla="*/ 6836672 w 10294714"/>
              <a:gd name="connsiteY13" fmla="*/ 6070468 h 6074099"/>
              <a:gd name="connsiteX14" fmla="*/ 9405702 w 10294714"/>
              <a:gd name="connsiteY14" fmla="*/ 5127039 h 6074099"/>
              <a:gd name="connsiteX0" fmla="*/ 9405702 w 10294714"/>
              <a:gd name="connsiteY0" fmla="*/ 5127039 h 6074650"/>
              <a:gd name="connsiteX1" fmla="*/ 10276558 w 10294714"/>
              <a:gd name="connsiteY1" fmla="*/ 3646582 h 6074650"/>
              <a:gd name="connsiteX2" fmla="*/ 9870159 w 10294714"/>
              <a:gd name="connsiteY2" fmla="*/ 1730697 h 6074650"/>
              <a:gd name="connsiteX3" fmla="*/ 8433245 w 10294714"/>
              <a:gd name="connsiteY3" fmla="*/ 569553 h 6074650"/>
              <a:gd name="connsiteX4" fmla="*/ 5922272 w 10294714"/>
              <a:gd name="connsiteY4" fmla="*/ 830810 h 6074650"/>
              <a:gd name="connsiteX5" fmla="*/ 3324216 w 10294714"/>
              <a:gd name="connsiteY5" fmla="*/ 90583 h 6074650"/>
              <a:gd name="connsiteX6" fmla="*/ 1292216 w 10294714"/>
              <a:gd name="connsiteY6" fmla="*/ 250240 h 6074650"/>
              <a:gd name="connsiteX7" fmla="*/ 73016 w 10294714"/>
              <a:gd name="connsiteY7" fmla="*/ 2224182 h 6074650"/>
              <a:gd name="connsiteX8" fmla="*/ 334273 w 10294714"/>
              <a:gd name="connsiteY8" fmla="*/ 4009440 h 6074650"/>
              <a:gd name="connsiteX9" fmla="*/ 1945359 w 10294714"/>
              <a:gd name="connsiteY9" fmla="*/ 4575498 h 6074650"/>
              <a:gd name="connsiteX10" fmla="*/ 2206615 w 10294714"/>
              <a:gd name="connsiteY10" fmla="*/ 5591498 h 6074650"/>
              <a:gd name="connsiteX11" fmla="*/ 3280672 w 10294714"/>
              <a:gd name="connsiteY11" fmla="*/ 5910811 h 6074650"/>
              <a:gd name="connsiteX12" fmla="*/ 5225587 w 10294714"/>
              <a:gd name="connsiteY12" fmla="*/ 5388298 h 6074650"/>
              <a:gd name="connsiteX13" fmla="*/ 6836672 w 10294714"/>
              <a:gd name="connsiteY13" fmla="*/ 6070468 h 6074650"/>
              <a:gd name="connsiteX14" fmla="*/ 9405702 w 10294714"/>
              <a:gd name="connsiteY14" fmla="*/ 5127039 h 6074650"/>
              <a:gd name="connsiteX0" fmla="*/ 9405702 w 10294714"/>
              <a:gd name="connsiteY0" fmla="*/ 5127039 h 6074676"/>
              <a:gd name="connsiteX1" fmla="*/ 10276558 w 10294714"/>
              <a:gd name="connsiteY1" fmla="*/ 3646582 h 6074676"/>
              <a:gd name="connsiteX2" fmla="*/ 9870159 w 10294714"/>
              <a:gd name="connsiteY2" fmla="*/ 1730697 h 6074676"/>
              <a:gd name="connsiteX3" fmla="*/ 8433245 w 10294714"/>
              <a:gd name="connsiteY3" fmla="*/ 569553 h 6074676"/>
              <a:gd name="connsiteX4" fmla="*/ 5922272 w 10294714"/>
              <a:gd name="connsiteY4" fmla="*/ 830810 h 6074676"/>
              <a:gd name="connsiteX5" fmla="*/ 3324216 w 10294714"/>
              <a:gd name="connsiteY5" fmla="*/ 90583 h 6074676"/>
              <a:gd name="connsiteX6" fmla="*/ 1292216 w 10294714"/>
              <a:gd name="connsiteY6" fmla="*/ 250240 h 6074676"/>
              <a:gd name="connsiteX7" fmla="*/ 73016 w 10294714"/>
              <a:gd name="connsiteY7" fmla="*/ 2224182 h 6074676"/>
              <a:gd name="connsiteX8" fmla="*/ 334273 w 10294714"/>
              <a:gd name="connsiteY8" fmla="*/ 4009440 h 6074676"/>
              <a:gd name="connsiteX9" fmla="*/ 1945359 w 10294714"/>
              <a:gd name="connsiteY9" fmla="*/ 4575498 h 6074676"/>
              <a:gd name="connsiteX10" fmla="*/ 2206615 w 10294714"/>
              <a:gd name="connsiteY10" fmla="*/ 5591498 h 6074676"/>
              <a:gd name="connsiteX11" fmla="*/ 3716101 w 10294714"/>
              <a:gd name="connsiteY11" fmla="*/ 5881782 h 6074676"/>
              <a:gd name="connsiteX12" fmla="*/ 5225587 w 10294714"/>
              <a:gd name="connsiteY12" fmla="*/ 5388298 h 6074676"/>
              <a:gd name="connsiteX13" fmla="*/ 6836672 w 10294714"/>
              <a:gd name="connsiteY13" fmla="*/ 6070468 h 6074676"/>
              <a:gd name="connsiteX14" fmla="*/ 9405702 w 10294714"/>
              <a:gd name="connsiteY14" fmla="*/ 5127039 h 6074676"/>
              <a:gd name="connsiteX0" fmla="*/ 9405702 w 10294714"/>
              <a:gd name="connsiteY0" fmla="*/ 5127039 h 6074676"/>
              <a:gd name="connsiteX1" fmla="*/ 10276558 w 10294714"/>
              <a:gd name="connsiteY1" fmla="*/ 3646582 h 6074676"/>
              <a:gd name="connsiteX2" fmla="*/ 9870159 w 10294714"/>
              <a:gd name="connsiteY2" fmla="*/ 1730697 h 6074676"/>
              <a:gd name="connsiteX3" fmla="*/ 8433245 w 10294714"/>
              <a:gd name="connsiteY3" fmla="*/ 569553 h 6074676"/>
              <a:gd name="connsiteX4" fmla="*/ 5922272 w 10294714"/>
              <a:gd name="connsiteY4" fmla="*/ 830810 h 6074676"/>
              <a:gd name="connsiteX5" fmla="*/ 3324216 w 10294714"/>
              <a:gd name="connsiteY5" fmla="*/ 90583 h 6074676"/>
              <a:gd name="connsiteX6" fmla="*/ 1292216 w 10294714"/>
              <a:gd name="connsiteY6" fmla="*/ 250240 h 6074676"/>
              <a:gd name="connsiteX7" fmla="*/ 73016 w 10294714"/>
              <a:gd name="connsiteY7" fmla="*/ 2224182 h 6074676"/>
              <a:gd name="connsiteX8" fmla="*/ 334273 w 10294714"/>
              <a:gd name="connsiteY8" fmla="*/ 4009440 h 6074676"/>
              <a:gd name="connsiteX9" fmla="*/ 1945359 w 10294714"/>
              <a:gd name="connsiteY9" fmla="*/ 4575498 h 6074676"/>
              <a:gd name="connsiteX10" fmla="*/ 2351758 w 10294714"/>
              <a:gd name="connsiteY10" fmla="*/ 5649555 h 6074676"/>
              <a:gd name="connsiteX11" fmla="*/ 3716101 w 10294714"/>
              <a:gd name="connsiteY11" fmla="*/ 5881782 h 6074676"/>
              <a:gd name="connsiteX12" fmla="*/ 5225587 w 10294714"/>
              <a:gd name="connsiteY12" fmla="*/ 5388298 h 6074676"/>
              <a:gd name="connsiteX13" fmla="*/ 6836672 w 10294714"/>
              <a:gd name="connsiteY13" fmla="*/ 6070468 h 6074676"/>
              <a:gd name="connsiteX14" fmla="*/ 9405702 w 10294714"/>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353702 w 10296658"/>
              <a:gd name="connsiteY10" fmla="*/ 5649555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55302 w 10296658"/>
              <a:gd name="connsiteY10" fmla="*/ 57221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125554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5903232"/>
              <a:gd name="connsiteX1" fmla="*/ 10278502 w 10296658"/>
              <a:gd name="connsiteY1" fmla="*/ 3646582 h 5903232"/>
              <a:gd name="connsiteX2" fmla="*/ 9872103 w 10296658"/>
              <a:gd name="connsiteY2" fmla="*/ 1730697 h 5903232"/>
              <a:gd name="connsiteX3" fmla="*/ 8435189 w 10296658"/>
              <a:gd name="connsiteY3" fmla="*/ 569553 h 5903232"/>
              <a:gd name="connsiteX4" fmla="*/ 5924216 w 10296658"/>
              <a:gd name="connsiteY4" fmla="*/ 830810 h 5903232"/>
              <a:gd name="connsiteX5" fmla="*/ 3326160 w 10296658"/>
              <a:gd name="connsiteY5" fmla="*/ 90583 h 5903232"/>
              <a:gd name="connsiteX6" fmla="*/ 1294160 w 10296658"/>
              <a:gd name="connsiteY6" fmla="*/ 250240 h 5903232"/>
              <a:gd name="connsiteX7" fmla="*/ 74960 w 10296658"/>
              <a:gd name="connsiteY7" fmla="*/ 2224182 h 5903232"/>
              <a:gd name="connsiteX8" fmla="*/ 336217 w 10296658"/>
              <a:gd name="connsiteY8" fmla="*/ 4125554 h 5903232"/>
              <a:gd name="connsiteX9" fmla="*/ 2005360 w 10296658"/>
              <a:gd name="connsiteY9" fmla="*/ 4822241 h 5903232"/>
              <a:gd name="connsiteX10" fmla="*/ 2440788 w 10296658"/>
              <a:gd name="connsiteY10" fmla="*/ 5620527 h 5903232"/>
              <a:gd name="connsiteX11" fmla="*/ 3718045 w 10296658"/>
              <a:gd name="connsiteY11" fmla="*/ 5881782 h 5903232"/>
              <a:gd name="connsiteX12" fmla="*/ 5227531 w 10296658"/>
              <a:gd name="connsiteY12" fmla="*/ 5388298 h 5903232"/>
              <a:gd name="connsiteX13" fmla="*/ 7085358 w 10296658"/>
              <a:gd name="connsiteY13" fmla="*/ 5780182 h 5903232"/>
              <a:gd name="connsiteX14" fmla="*/ 9407646 w 10296658"/>
              <a:gd name="connsiteY14" fmla="*/ 5127039 h 5903232"/>
              <a:gd name="connsiteX0" fmla="*/ 9175417 w 10310441"/>
              <a:gd name="connsiteY0" fmla="*/ 4938353 h 5903232"/>
              <a:gd name="connsiteX1" fmla="*/ 10278502 w 10310441"/>
              <a:gd name="connsiteY1" fmla="*/ 3646582 h 5903232"/>
              <a:gd name="connsiteX2" fmla="*/ 9872103 w 10310441"/>
              <a:gd name="connsiteY2" fmla="*/ 1730697 h 5903232"/>
              <a:gd name="connsiteX3" fmla="*/ 8435189 w 10310441"/>
              <a:gd name="connsiteY3" fmla="*/ 569553 h 5903232"/>
              <a:gd name="connsiteX4" fmla="*/ 5924216 w 10310441"/>
              <a:gd name="connsiteY4" fmla="*/ 830810 h 5903232"/>
              <a:gd name="connsiteX5" fmla="*/ 3326160 w 10310441"/>
              <a:gd name="connsiteY5" fmla="*/ 90583 h 5903232"/>
              <a:gd name="connsiteX6" fmla="*/ 1294160 w 10310441"/>
              <a:gd name="connsiteY6" fmla="*/ 250240 h 5903232"/>
              <a:gd name="connsiteX7" fmla="*/ 74960 w 10310441"/>
              <a:gd name="connsiteY7" fmla="*/ 2224182 h 5903232"/>
              <a:gd name="connsiteX8" fmla="*/ 336217 w 10310441"/>
              <a:gd name="connsiteY8" fmla="*/ 4125554 h 5903232"/>
              <a:gd name="connsiteX9" fmla="*/ 2005360 w 10310441"/>
              <a:gd name="connsiteY9" fmla="*/ 4822241 h 5903232"/>
              <a:gd name="connsiteX10" fmla="*/ 2440788 w 10310441"/>
              <a:gd name="connsiteY10" fmla="*/ 5620527 h 5903232"/>
              <a:gd name="connsiteX11" fmla="*/ 3718045 w 10310441"/>
              <a:gd name="connsiteY11" fmla="*/ 5881782 h 5903232"/>
              <a:gd name="connsiteX12" fmla="*/ 5227531 w 10310441"/>
              <a:gd name="connsiteY12" fmla="*/ 5388298 h 5903232"/>
              <a:gd name="connsiteX13" fmla="*/ 7085358 w 10310441"/>
              <a:gd name="connsiteY13" fmla="*/ 5780182 h 5903232"/>
              <a:gd name="connsiteX14" fmla="*/ 9175417 w 10310441"/>
              <a:gd name="connsiteY14" fmla="*/ 4938353 h 5903232"/>
              <a:gd name="connsiteX0" fmla="*/ 9175417 w 10169821"/>
              <a:gd name="connsiteY0" fmla="*/ 4938353 h 5903232"/>
              <a:gd name="connsiteX1" fmla="*/ 10118845 w 10169821"/>
              <a:gd name="connsiteY1" fmla="*/ 3617554 h 5903232"/>
              <a:gd name="connsiteX2" fmla="*/ 9872103 w 10169821"/>
              <a:gd name="connsiteY2" fmla="*/ 1730697 h 5903232"/>
              <a:gd name="connsiteX3" fmla="*/ 8435189 w 10169821"/>
              <a:gd name="connsiteY3" fmla="*/ 569553 h 5903232"/>
              <a:gd name="connsiteX4" fmla="*/ 5924216 w 10169821"/>
              <a:gd name="connsiteY4" fmla="*/ 830810 h 5903232"/>
              <a:gd name="connsiteX5" fmla="*/ 3326160 w 10169821"/>
              <a:gd name="connsiteY5" fmla="*/ 90583 h 5903232"/>
              <a:gd name="connsiteX6" fmla="*/ 1294160 w 10169821"/>
              <a:gd name="connsiteY6" fmla="*/ 250240 h 5903232"/>
              <a:gd name="connsiteX7" fmla="*/ 74960 w 10169821"/>
              <a:gd name="connsiteY7" fmla="*/ 2224182 h 5903232"/>
              <a:gd name="connsiteX8" fmla="*/ 336217 w 10169821"/>
              <a:gd name="connsiteY8" fmla="*/ 4125554 h 5903232"/>
              <a:gd name="connsiteX9" fmla="*/ 2005360 w 10169821"/>
              <a:gd name="connsiteY9" fmla="*/ 4822241 h 5903232"/>
              <a:gd name="connsiteX10" fmla="*/ 2440788 w 10169821"/>
              <a:gd name="connsiteY10" fmla="*/ 5620527 h 5903232"/>
              <a:gd name="connsiteX11" fmla="*/ 3718045 w 10169821"/>
              <a:gd name="connsiteY11" fmla="*/ 5881782 h 5903232"/>
              <a:gd name="connsiteX12" fmla="*/ 5227531 w 10169821"/>
              <a:gd name="connsiteY12" fmla="*/ 5388298 h 5903232"/>
              <a:gd name="connsiteX13" fmla="*/ 7085358 w 10169821"/>
              <a:gd name="connsiteY13" fmla="*/ 5780182 h 5903232"/>
              <a:gd name="connsiteX14" fmla="*/ 9175417 w 10169821"/>
              <a:gd name="connsiteY14" fmla="*/ 4938353 h 5903232"/>
              <a:gd name="connsiteX0" fmla="*/ 9175417 w 10199917"/>
              <a:gd name="connsiteY0" fmla="*/ 4938353 h 5903232"/>
              <a:gd name="connsiteX1" fmla="*/ 10118845 w 10199917"/>
              <a:gd name="connsiteY1" fmla="*/ 3617554 h 5903232"/>
              <a:gd name="connsiteX2" fmla="*/ 9959189 w 10199917"/>
              <a:gd name="connsiteY2" fmla="*/ 1701669 h 5903232"/>
              <a:gd name="connsiteX3" fmla="*/ 8435189 w 10199917"/>
              <a:gd name="connsiteY3" fmla="*/ 569553 h 5903232"/>
              <a:gd name="connsiteX4" fmla="*/ 5924216 w 10199917"/>
              <a:gd name="connsiteY4" fmla="*/ 830810 h 5903232"/>
              <a:gd name="connsiteX5" fmla="*/ 3326160 w 10199917"/>
              <a:gd name="connsiteY5" fmla="*/ 90583 h 5903232"/>
              <a:gd name="connsiteX6" fmla="*/ 1294160 w 10199917"/>
              <a:gd name="connsiteY6" fmla="*/ 250240 h 5903232"/>
              <a:gd name="connsiteX7" fmla="*/ 74960 w 10199917"/>
              <a:gd name="connsiteY7" fmla="*/ 2224182 h 5903232"/>
              <a:gd name="connsiteX8" fmla="*/ 336217 w 10199917"/>
              <a:gd name="connsiteY8" fmla="*/ 4125554 h 5903232"/>
              <a:gd name="connsiteX9" fmla="*/ 2005360 w 10199917"/>
              <a:gd name="connsiteY9" fmla="*/ 4822241 h 5903232"/>
              <a:gd name="connsiteX10" fmla="*/ 2440788 w 10199917"/>
              <a:gd name="connsiteY10" fmla="*/ 5620527 h 5903232"/>
              <a:gd name="connsiteX11" fmla="*/ 3718045 w 10199917"/>
              <a:gd name="connsiteY11" fmla="*/ 5881782 h 5903232"/>
              <a:gd name="connsiteX12" fmla="*/ 5227531 w 10199917"/>
              <a:gd name="connsiteY12" fmla="*/ 5388298 h 5903232"/>
              <a:gd name="connsiteX13" fmla="*/ 7085358 w 10199917"/>
              <a:gd name="connsiteY13" fmla="*/ 5780182 h 5903232"/>
              <a:gd name="connsiteX14" fmla="*/ 9175417 w 10199917"/>
              <a:gd name="connsiteY14" fmla="*/ 4938353 h 5903232"/>
              <a:gd name="connsiteX0" fmla="*/ 9192013 w 10216513"/>
              <a:gd name="connsiteY0" fmla="*/ 4938353 h 5898455"/>
              <a:gd name="connsiteX1" fmla="*/ 10135441 w 10216513"/>
              <a:gd name="connsiteY1" fmla="*/ 3617554 h 5898455"/>
              <a:gd name="connsiteX2" fmla="*/ 9975785 w 10216513"/>
              <a:gd name="connsiteY2" fmla="*/ 1701669 h 5898455"/>
              <a:gd name="connsiteX3" fmla="*/ 8451785 w 10216513"/>
              <a:gd name="connsiteY3" fmla="*/ 569553 h 5898455"/>
              <a:gd name="connsiteX4" fmla="*/ 5940812 w 10216513"/>
              <a:gd name="connsiteY4" fmla="*/ 830810 h 5898455"/>
              <a:gd name="connsiteX5" fmla="*/ 3342756 w 10216513"/>
              <a:gd name="connsiteY5" fmla="*/ 90583 h 5898455"/>
              <a:gd name="connsiteX6" fmla="*/ 1310756 w 10216513"/>
              <a:gd name="connsiteY6" fmla="*/ 250240 h 5898455"/>
              <a:gd name="connsiteX7" fmla="*/ 91556 w 10216513"/>
              <a:gd name="connsiteY7" fmla="*/ 2224182 h 5898455"/>
              <a:gd name="connsiteX8" fmla="*/ 352813 w 10216513"/>
              <a:gd name="connsiteY8" fmla="*/ 4125554 h 5898455"/>
              <a:gd name="connsiteX9" fmla="*/ 2457384 w 10216513"/>
              <a:gd name="connsiteY9" fmla="*/ 5620527 h 5898455"/>
              <a:gd name="connsiteX10" fmla="*/ 3734641 w 10216513"/>
              <a:gd name="connsiteY10" fmla="*/ 5881782 h 5898455"/>
              <a:gd name="connsiteX11" fmla="*/ 5244127 w 10216513"/>
              <a:gd name="connsiteY11" fmla="*/ 5388298 h 5898455"/>
              <a:gd name="connsiteX12" fmla="*/ 7101954 w 10216513"/>
              <a:gd name="connsiteY12" fmla="*/ 5780182 h 5898455"/>
              <a:gd name="connsiteX13" fmla="*/ 9192013 w 10216513"/>
              <a:gd name="connsiteY13" fmla="*/ 4938353 h 5898455"/>
              <a:gd name="connsiteX0" fmla="*/ 8987078 w 10011578"/>
              <a:gd name="connsiteY0" fmla="*/ 4914257 h 5874359"/>
              <a:gd name="connsiteX1" fmla="*/ 9930506 w 10011578"/>
              <a:gd name="connsiteY1" fmla="*/ 3593458 h 5874359"/>
              <a:gd name="connsiteX2" fmla="*/ 9770850 w 10011578"/>
              <a:gd name="connsiteY2" fmla="*/ 1677573 h 5874359"/>
              <a:gd name="connsiteX3" fmla="*/ 8246850 w 10011578"/>
              <a:gd name="connsiteY3" fmla="*/ 545457 h 5874359"/>
              <a:gd name="connsiteX4" fmla="*/ 5735877 w 10011578"/>
              <a:gd name="connsiteY4" fmla="*/ 806714 h 5874359"/>
              <a:gd name="connsiteX5" fmla="*/ 3137821 w 10011578"/>
              <a:gd name="connsiteY5" fmla="*/ 66487 h 5874359"/>
              <a:gd name="connsiteX6" fmla="*/ 1105821 w 10011578"/>
              <a:gd name="connsiteY6" fmla="*/ 226144 h 5874359"/>
              <a:gd name="connsiteX7" fmla="*/ 278507 w 10011578"/>
              <a:gd name="connsiteY7" fmla="*/ 1751345 h 5874359"/>
              <a:gd name="connsiteX8" fmla="*/ 147878 w 10011578"/>
              <a:gd name="connsiteY8" fmla="*/ 4101458 h 5874359"/>
              <a:gd name="connsiteX9" fmla="*/ 2252449 w 10011578"/>
              <a:gd name="connsiteY9" fmla="*/ 5596431 h 5874359"/>
              <a:gd name="connsiteX10" fmla="*/ 3529706 w 10011578"/>
              <a:gd name="connsiteY10" fmla="*/ 5857686 h 5874359"/>
              <a:gd name="connsiteX11" fmla="*/ 5039192 w 10011578"/>
              <a:gd name="connsiteY11" fmla="*/ 5364202 h 5874359"/>
              <a:gd name="connsiteX12" fmla="*/ 6897019 w 10011578"/>
              <a:gd name="connsiteY12" fmla="*/ 5756086 h 5874359"/>
              <a:gd name="connsiteX13" fmla="*/ 8987078 w 10011578"/>
              <a:gd name="connsiteY13" fmla="*/ 4914257 h 5874359"/>
              <a:gd name="connsiteX0" fmla="*/ 8873361 w 9897861"/>
              <a:gd name="connsiteY0" fmla="*/ 5063757 h 6023859"/>
              <a:gd name="connsiteX1" fmla="*/ 9816789 w 9897861"/>
              <a:gd name="connsiteY1" fmla="*/ 3742958 h 6023859"/>
              <a:gd name="connsiteX2" fmla="*/ 9657133 w 9897861"/>
              <a:gd name="connsiteY2" fmla="*/ 1827073 h 6023859"/>
              <a:gd name="connsiteX3" fmla="*/ 8133133 w 9897861"/>
              <a:gd name="connsiteY3" fmla="*/ 694957 h 6023859"/>
              <a:gd name="connsiteX4" fmla="*/ 5622160 w 9897861"/>
              <a:gd name="connsiteY4" fmla="*/ 956214 h 6023859"/>
              <a:gd name="connsiteX5" fmla="*/ 3024104 w 9897861"/>
              <a:gd name="connsiteY5" fmla="*/ 215987 h 6023859"/>
              <a:gd name="connsiteX6" fmla="*/ 992104 w 9897861"/>
              <a:gd name="connsiteY6" fmla="*/ 375644 h 6023859"/>
              <a:gd name="connsiteX7" fmla="*/ 34161 w 9897861"/>
              <a:gd name="connsiteY7" fmla="*/ 4250958 h 6023859"/>
              <a:gd name="connsiteX8" fmla="*/ 2138732 w 9897861"/>
              <a:gd name="connsiteY8" fmla="*/ 5745931 h 6023859"/>
              <a:gd name="connsiteX9" fmla="*/ 3415989 w 9897861"/>
              <a:gd name="connsiteY9" fmla="*/ 6007186 h 6023859"/>
              <a:gd name="connsiteX10" fmla="*/ 4925475 w 9897861"/>
              <a:gd name="connsiteY10" fmla="*/ 5513702 h 6023859"/>
              <a:gd name="connsiteX11" fmla="*/ 6783302 w 9897861"/>
              <a:gd name="connsiteY11" fmla="*/ 5905586 h 6023859"/>
              <a:gd name="connsiteX12" fmla="*/ 8873361 w 9897861"/>
              <a:gd name="connsiteY12" fmla="*/ 5063757 h 6023859"/>
              <a:gd name="connsiteX0" fmla="*/ 7897590 w 8922090"/>
              <a:gd name="connsiteY0" fmla="*/ 5170344 h 6361783"/>
              <a:gd name="connsiteX1" fmla="*/ 8841018 w 8922090"/>
              <a:gd name="connsiteY1" fmla="*/ 3849545 h 6361783"/>
              <a:gd name="connsiteX2" fmla="*/ 8681362 w 8922090"/>
              <a:gd name="connsiteY2" fmla="*/ 1933660 h 6361783"/>
              <a:gd name="connsiteX3" fmla="*/ 7157362 w 8922090"/>
              <a:gd name="connsiteY3" fmla="*/ 801544 h 6361783"/>
              <a:gd name="connsiteX4" fmla="*/ 4646389 w 8922090"/>
              <a:gd name="connsiteY4" fmla="*/ 1062801 h 6361783"/>
              <a:gd name="connsiteX5" fmla="*/ 2048333 w 8922090"/>
              <a:gd name="connsiteY5" fmla="*/ 322574 h 6361783"/>
              <a:gd name="connsiteX6" fmla="*/ 16333 w 8922090"/>
              <a:gd name="connsiteY6" fmla="*/ 482231 h 6361783"/>
              <a:gd name="connsiteX7" fmla="*/ 1162961 w 8922090"/>
              <a:gd name="connsiteY7" fmla="*/ 5852518 h 6361783"/>
              <a:gd name="connsiteX8" fmla="*/ 2440218 w 8922090"/>
              <a:gd name="connsiteY8" fmla="*/ 6113773 h 6361783"/>
              <a:gd name="connsiteX9" fmla="*/ 3949704 w 8922090"/>
              <a:gd name="connsiteY9" fmla="*/ 5620289 h 6361783"/>
              <a:gd name="connsiteX10" fmla="*/ 5807531 w 8922090"/>
              <a:gd name="connsiteY10" fmla="*/ 6012173 h 6361783"/>
              <a:gd name="connsiteX11" fmla="*/ 7897590 w 8922090"/>
              <a:gd name="connsiteY11" fmla="*/ 5170344 h 6361783"/>
              <a:gd name="connsiteX0" fmla="*/ 8070208 w 9094708"/>
              <a:gd name="connsiteY0" fmla="*/ 5150151 h 6173660"/>
              <a:gd name="connsiteX1" fmla="*/ 9013636 w 9094708"/>
              <a:gd name="connsiteY1" fmla="*/ 3829352 h 6173660"/>
              <a:gd name="connsiteX2" fmla="*/ 8853980 w 9094708"/>
              <a:gd name="connsiteY2" fmla="*/ 1913467 h 6173660"/>
              <a:gd name="connsiteX3" fmla="*/ 7329980 w 9094708"/>
              <a:gd name="connsiteY3" fmla="*/ 781351 h 6173660"/>
              <a:gd name="connsiteX4" fmla="*/ 4819007 w 9094708"/>
              <a:gd name="connsiteY4" fmla="*/ 1042608 h 6173660"/>
              <a:gd name="connsiteX5" fmla="*/ 2220951 w 9094708"/>
              <a:gd name="connsiteY5" fmla="*/ 302381 h 6173660"/>
              <a:gd name="connsiteX6" fmla="*/ 188951 w 9094708"/>
              <a:gd name="connsiteY6" fmla="*/ 462038 h 6173660"/>
              <a:gd name="connsiteX7" fmla="*/ 363122 w 9094708"/>
              <a:gd name="connsiteY7" fmla="*/ 5551862 h 6173660"/>
              <a:gd name="connsiteX8" fmla="*/ 2612836 w 9094708"/>
              <a:gd name="connsiteY8" fmla="*/ 6093580 h 6173660"/>
              <a:gd name="connsiteX9" fmla="*/ 4122322 w 9094708"/>
              <a:gd name="connsiteY9" fmla="*/ 5600096 h 6173660"/>
              <a:gd name="connsiteX10" fmla="*/ 5980149 w 9094708"/>
              <a:gd name="connsiteY10" fmla="*/ 5991980 h 6173660"/>
              <a:gd name="connsiteX11" fmla="*/ 8070208 w 9094708"/>
              <a:gd name="connsiteY11" fmla="*/ 5150151 h 6173660"/>
              <a:gd name="connsiteX0" fmla="*/ 8186847 w 9211347"/>
              <a:gd name="connsiteY0" fmla="*/ 5150151 h 6173660"/>
              <a:gd name="connsiteX1" fmla="*/ 9130275 w 9211347"/>
              <a:gd name="connsiteY1" fmla="*/ 3829352 h 6173660"/>
              <a:gd name="connsiteX2" fmla="*/ 8970619 w 9211347"/>
              <a:gd name="connsiteY2" fmla="*/ 1913467 h 6173660"/>
              <a:gd name="connsiteX3" fmla="*/ 7446619 w 9211347"/>
              <a:gd name="connsiteY3" fmla="*/ 781351 h 6173660"/>
              <a:gd name="connsiteX4" fmla="*/ 4935646 w 9211347"/>
              <a:gd name="connsiteY4" fmla="*/ 1042608 h 6173660"/>
              <a:gd name="connsiteX5" fmla="*/ 2337590 w 9211347"/>
              <a:gd name="connsiteY5" fmla="*/ 302381 h 6173660"/>
              <a:gd name="connsiteX6" fmla="*/ 305590 w 9211347"/>
              <a:gd name="connsiteY6" fmla="*/ 462038 h 6173660"/>
              <a:gd name="connsiteX7" fmla="*/ 262047 w 9211347"/>
              <a:gd name="connsiteY7" fmla="*/ 5551862 h 6173660"/>
              <a:gd name="connsiteX8" fmla="*/ 2729475 w 9211347"/>
              <a:gd name="connsiteY8" fmla="*/ 6093580 h 6173660"/>
              <a:gd name="connsiteX9" fmla="*/ 4238961 w 9211347"/>
              <a:gd name="connsiteY9" fmla="*/ 5600096 h 6173660"/>
              <a:gd name="connsiteX10" fmla="*/ 6096788 w 9211347"/>
              <a:gd name="connsiteY10" fmla="*/ 5991980 h 6173660"/>
              <a:gd name="connsiteX11" fmla="*/ 8186847 w 9211347"/>
              <a:gd name="connsiteY11" fmla="*/ 5150151 h 6173660"/>
              <a:gd name="connsiteX0" fmla="*/ 8179727 w 9204227"/>
              <a:gd name="connsiteY0" fmla="*/ 4875576 h 5871472"/>
              <a:gd name="connsiteX1" fmla="*/ 9123155 w 9204227"/>
              <a:gd name="connsiteY1" fmla="*/ 3554777 h 5871472"/>
              <a:gd name="connsiteX2" fmla="*/ 8963499 w 9204227"/>
              <a:gd name="connsiteY2" fmla="*/ 1638892 h 5871472"/>
              <a:gd name="connsiteX3" fmla="*/ 7439499 w 9204227"/>
              <a:gd name="connsiteY3" fmla="*/ 506776 h 5871472"/>
              <a:gd name="connsiteX4" fmla="*/ 4928526 w 9204227"/>
              <a:gd name="connsiteY4" fmla="*/ 768033 h 5871472"/>
              <a:gd name="connsiteX5" fmla="*/ 2330470 w 9204227"/>
              <a:gd name="connsiteY5" fmla="*/ 27806 h 5871472"/>
              <a:gd name="connsiteX6" fmla="*/ 312984 w 9204227"/>
              <a:gd name="connsiteY6" fmla="*/ 692297 h 5871472"/>
              <a:gd name="connsiteX7" fmla="*/ 254927 w 9204227"/>
              <a:gd name="connsiteY7" fmla="*/ 5277287 h 5871472"/>
              <a:gd name="connsiteX8" fmla="*/ 2722355 w 9204227"/>
              <a:gd name="connsiteY8" fmla="*/ 5819005 h 5871472"/>
              <a:gd name="connsiteX9" fmla="*/ 4231841 w 9204227"/>
              <a:gd name="connsiteY9" fmla="*/ 5325521 h 5871472"/>
              <a:gd name="connsiteX10" fmla="*/ 6089668 w 9204227"/>
              <a:gd name="connsiteY10" fmla="*/ 5717405 h 5871472"/>
              <a:gd name="connsiteX11" fmla="*/ 8179727 w 9204227"/>
              <a:gd name="connsiteY11" fmla="*/ 4875576 h 5871472"/>
              <a:gd name="connsiteX0" fmla="*/ 8179727 w 9204227"/>
              <a:gd name="connsiteY0" fmla="*/ 5745461 h 6741357"/>
              <a:gd name="connsiteX1" fmla="*/ 9123155 w 9204227"/>
              <a:gd name="connsiteY1" fmla="*/ 4424662 h 6741357"/>
              <a:gd name="connsiteX2" fmla="*/ 8963499 w 9204227"/>
              <a:gd name="connsiteY2" fmla="*/ 2508777 h 6741357"/>
              <a:gd name="connsiteX3" fmla="*/ 7439499 w 9204227"/>
              <a:gd name="connsiteY3" fmla="*/ 1376661 h 6741357"/>
              <a:gd name="connsiteX4" fmla="*/ 4928526 w 9204227"/>
              <a:gd name="connsiteY4" fmla="*/ 1637918 h 6741357"/>
              <a:gd name="connsiteX5" fmla="*/ 2330470 w 9204227"/>
              <a:gd name="connsiteY5" fmla="*/ 213 h 6741357"/>
              <a:gd name="connsiteX6" fmla="*/ 312984 w 9204227"/>
              <a:gd name="connsiteY6" fmla="*/ 1562182 h 6741357"/>
              <a:gd name="connsiteX7" fmla="*/ 254927 w 9204227"/>
              <a:gd name="connsiteY7" fmla="*/ 6147172 h 6741357"/>
              <a:gd name="connsiteX8" fmla="*/ 2722355 w 9204227"/>
              <a:gd name="connsiteY8" fmla="*/ 6688890 h 6741357"/>
              <a:gd name="connsiteX9" fmla="*/ 4231841 w 9204227"/>
              <a:gd name="connsiteY9" fmla="*/ 6195406 h 6741357"/>
              <a:gd name="connsiteX10" fmla="*/ 6089668 w 9204227"/>
              <a:gd name="connsiteY10" fmla="*/ 6587290 h 6741357"/>
              <a:gd name="connsiteX11" fmla="*/ 8179727 w 9204227"/>
              <a:gd name="connsiteY11" fmla="*/ 5745461 h 6741357"/>
              <a:gd name="connsiteX0" fmla="*/ 8179727 w 9204227"/>
              <a:gd name="connsiteY0" fmla="*/ 5747258 h 6743154"/>
              <a:gd name="connsiteX1" fmla="*/ 9123155 w 9204227"/>
              <a:gd name="connsiteY1" fmla="*/ 4426459 h 6743154"/>
              <a:gd name="connsiteX2" fmla="*/ 8963499 w 9204227"/>
              <a:gd name="connsiteY2" fmla="*/ 2510574 h 6743154"/>
              <a:gd name="connsiteX3" fmla="*/ 7439499 w 9204227"/>
              <a:gd name="connsiteY3" fmla="*/ 1378458 h 6743154"/>
              <a:gd name="connsiteX4" fmla="*/ 6002583 w 9204227"/>
              <a:gd name="connsiteY4" fmla="*/ 1807992 h 6743154"/>
              <a:gd name="connsiteX5" fmla="*/ 2330470 w 9204227"/>
              <a:gd name="connsiteY5" fmla="*/ 2010 h 6743154"/>
              <a:gd name="connsiteX6" fmla="*/ 312984 w 9204227"/>
              <a:gd name="connsiteY6" fmla="*/ 1563979 h 6743154"/>
              <a:gd name="connsiteX7" fmla="*/ 254927 w 9204227"/>
              <a:gd name="connsiteY7" fmla="*/ 6148969 h 6743154"/>
              <a:gd name="connsiteX8" fmla="*/ 2722355 w 9204227"/>
              <a:gd name="connsiteY8" fmla="*/ 6690687 h 6743154"/>
              <a:gd name="connsiteX9" fmla="*/ 4231841 w 9204227"/>
              <a:gd name="connsiteY9" fmla="*/ 6197203 h 6743154"/>
              <a:gd name="connsiteX10" fmla="*/ 6089668 w 9204227"/>
              <a:gd name="connsiteY10" fmla="*/ 6589087 h 6743154"/>
              <a:gd name="connsiteX11" fmla="*/ 8179727 w 9204227"/>
              <a:gd name="connsiteY11" fmla="*/ 5747258 h 6743154"/>
              <a:gd name="connsiteX0" fmla="*/ 8137741 w 9162241"/>
              <a:gd name="connsiteY0" fmla="*/ 5747258 h 7083390"/>
              <a:gd name="connsiteX1" fmla="*/ 9081169 w 9162241"/>
              <a:gd name="connsiteY1" fmla="*/ 4426459 h 7083390"/>
              <a:gd name="connsiteX2" fmla="*/ 8921513 w 9162241"/>
              <a:gd name="connsiteY2" fmla="*/ 2510574 h 7083390"/>
              <a:gd name="connsiteX3" fmla="*/ 7397513 w 9162241"/>
              <a:gd name="connsiteY3" fmla="*/ 1378458 h 7083390"/>
              <a:gd name="connsiteX4" fmla="*/ 5960597 w 9162241"/>
              <a:gd name="connsiteY4" fmla="*/ 1807992 h 7083390"/>
              <a:gd name="connsiteX5" fmla="*/ 2288484 w 9162241"/>
              <a:gd name="connsiteY5" fmla="*/ 2010 h 7083390"/>
              <a:gd name="connsiteX6" fmla="*/ 270998 w 9162241"/>
              <a:gd name="connsiteY6" fmla="*/ 1563979 h 7083390"/>
              <a:gd name="connsiteX7" fmla="*/ 212941 w 9162241"/>
              <a:gd name="connsiteY7" fmla="*/ 6148969 h 7083390"/>
              <a:gd name="connsiteX8" fmla="*/ 2056255 w 9162241"/>
              <a:gd name="connsiteY8" fmla="*/ 7083335 h 7083390"/>
              <a:gd name="connsiteX9" fmla="*/ 4189855 w 9162241"/>
              <a:gd name="connsiteY9" fmla="*/ 6197203 h 7083390"/>
              <a:gd name="connsiteX10" fmla="*/ 6047682 w 9162241"/>
              <a:gd name="connsiteY10" fmla="*/ 6589087 h 7083390"/>
              <a:gd name="connsiteX11" fmla="*/ 8137741 w 9162241"/>
              <a:gd name="connsiteY11" fmla="*/ 5747258 h 7083390"/>
              <a:gd name="connsiteX0" fmla="*/ 8137741 w 9145680"/>
              <a:gd name="connsiteY0" fmla="*/ 5747258 h 7083390"/>
              <a:gd name="connsiteX1" fmla="*/ 9081169 w 9145680"/>
              <a:gd name="connsiteY1" fmla="*/ 4426459 h 7083390"/>
              <a:gd name="connsiteX2" fmla="*/ 8921513 w 9145680"/>
              <a:gd name="connsiteY2" fmla="*/ 2510574 h 7083390"/>
              <a:gd name="connsiteX3" fmla="*/ 7789399 w 9145680"/>
              <a:gd name="connsiteY3" fmla="*/ 1210178 h 7083390"/>
              <a:gd name="connsiteX4" fmla="*/ 5960597 w 9145680"/>
              <a:gd name="connsiteY4" fmla="*/ 1807992 h 7083390"/>
              <a:gd name="connsiteX5" fmla="*/ 2288484 w 9145680"/>
              <a:gd name="connsiteY5" fmla="*/ 2010 h 7083390"/>
              <a:gd name="connsiteX6" fmla="*/ 270998 w 9145680"/>
              <a:gd name="connsiteY6" fmla="*/ 1563979 h 7083390"/>
              <a:gd name="connsiteX7" fmla="*/ 212941 w 9145680"/>
              <a:gd name="connsiteY7" fmla="*/ 6148969 h 7083390"/>
              <a:gd name="connsiteX8" fmla="*/ 2056255 w 9145680"/>
              <a:gd name="connsiteY8" fmla="*/ 7083335 h 7083390"/>
              <a:gd name="connsiteX9" fmla="*/ 4189855 w 9145680"/>
              <a:gd name="connsiteY9" fmla="*/ 6197203 h 7083390"/>
              <a:gd name="connsiteX10" fmla="*/ 6047682 w 9145680"/>
              <a:gd name="connsiteY10" fmla="*/ 6589087 h 7083390"/>
              <a:gd name="connsiteX11" fmla="*/ 8137741 w 9145680"/>
              <a:gd name="connsiteY11" fmla="*/ 5747258 h 7083390"/>
              <a:gd name="connsiteX0" fmla="*/ 8137741 w 9145680"/>
              <a:gd name="connsiteY0" fmla="*/ 5745268 h 7081400"/>
              <a:gd name="connsiteX1" fmla="*/ 9081169 w 9145680"/>
              <a:gd name="connsiteY1" fmla="*/ 4424469 h 7081400"/>
              <a:gd name="connsiteX2" fmla="*/ 8921513 w 9145680"/>
              <a:gd name="connsiteY2" fmla="*/ 2508584 h 7081400"/>
              <a:gd name="connsiteX3" fmla="*/ 7789399 w 9145680"/>
              <a:gd name="connsiteY3" fmla="*/ 1208188 h 7081400"/>
              <a:gd name="connsiteX4" fmla="*/ 5452597 w 9145680"/>
              <a:gd name="connsiteY4" fmla="*/ 1525538 h 7081400"/>
              <a:gd name="connsiteX5" fmla="*/ 2288484 w 9145680"/>
              <a:gd name="connsiteY5" fmla="*/ 20 h 7081400"/>
              <a:gd name="connsiteX6" fmla="*/ 270998 w 9145680"/>
              <a:gd name="connsiteY6" fmla="*/ 1561989 h 7081400"/>
              <a:gd name="connsiteX7" fmla="*/ 212941 w 9145680"/>
              <a:gd name="connsiteY7" fmla="*/ 6146979 h 7081400"/>
              <a:gd name="connsiteX8" fmla="*/ 2056255 w 9145680"/>
              <a:gd name="connsiteY8" fmla="*/ 7081345 h 7081400"/>
              <a:gd name="connsiteX9" fmla="*/ 4189855 w 9145680"/>
              <a:gd name="connsiteY9" fmla="*/ 6195213 h 7081400"/>
              <a:gd name="connsiteX10" fmla="*/ 6047682 w 9145680"/>
              <a:gd name="connsiteY10" fmla="*/ 6587097 h 7081400"/>
              <a:gd name="connsiteX11" fmla="*/ 8137741 w 9145680"/>
              <a:gd name="connsiteY11" fmla="*/ 5745268 h 7081400"/>
              <a:gd name="connsiteX0" fmla="*/ 8137741 w 9145680"/>
              <a:gd name="connsiteY0" fmla="*/ 5745268 h 7102366"/>
              <a:gd name="connsiteX1" fmla="*/ 9081169 w 9145680"/>
              <a:gd name="connsiteY1" fmla="*/ 4424469 h 7102366"/>
              <a:gd name="connsiteX2" fmla="*/ 8921513 w 9145680"/>
              <a:gd name="connsiteY2" fmla="*/ 2508584 h 7102366"/>
              <a:gd name="connsiteX3" fmla="*/ 7789399 w 9145680"/>
              <a:gd name="connsiteY3" fmla="*/ 1208188 h 7102366"/>
              <a:gd name="connsiteX4" fmla="*/ 5452597 w 9145680"/>
              <a:gd name="connsiteY4" fmla="*/ 1525538 h 7102366"/>
              <a:gd name="connsiteX5" fmla="*/ 2288484 w 9145680"/>
              <a:gd name="connsiteY5" fmla="*/ 20 h 7102366"/>
              <a:gd name="connsiteX6" fmla="*/ 270998 w 9145680"/>
              <a:gd name="connsiteY6" fmla="*/ 1561989 h 7102366"/>
              <a:gd name="connsiteX7" fmla="*/ 212941 w 9145680"/>
              <a:gd name="connsiteY7" fmla="*/ 6146979 h 7102366"/>
              <a:gd name="connsiteX8" fmla="*/ 2056255 w 9145680"/>
              <a:gd name="connsiteY8" fmla="*/ 7081345 h 7102366"/>
              <a:gd name="connsiteX9" fmla="*/ 4030198 w 9145680"/>
              <a:gd name="connsiteY9" fmla="*/ 6812231 h 7102366"/>
              <a:gd name="connsiteX10" fmla="*/ 6047682 w 9145680"/>
              <a:gd name="connsiteY10" fmla="*/ 6587097 h 7102366"/>
              <a:gd name="connsiteX11" fmla="*/ 8137741 w 9145680"/>
              <a:gd name="connsiteY11" fmla="*/ 5745268 h 7102366"/>
              <a:gd name="connsiteX0" fmla="*/ 8137741 w 9145680"/>
              <a:gd name="connsiteY0" fmla="*/ 5745268 h 7147841"/>
              <a:gd name="connsiteX1" fmla="*/ 9081169 w 9145680"/>
              <a:gd name="connsiteY1" fmla="*/ 4424469 h 7147841"/>
              <a:gd name="connsiteX2" fmla="*/ 8921513 w 9145680"/>
              <a:gd name="connsiteY2" fmla="*/ 2508584 h 7147841"/>
              <a:gd name="connsiteX3" fmla="*/ 7789399 w 9145680"/>
              <a:gd name="connsiteY3" fmla="*/ 1208188 h 7147841"/>
              <a:gd name="connsiteX4" fmla="*/ 5452597 w 9145680"/>
              <a:gd name="connsiteY4" fmla="*/ 1525538 h 7147841"/>
              <a:gd name="connsiteX5" fmla="*/ 2288484 w 9145680"/>
              <a:gd name="connsiteY5" fmla="*/ 20 h 7147841"/>
              <a:gd name="connsiteX6" fmla="*/ 270998 w 9145680"/>
              <a:gd name="connsiteY6" fmla="*/ 1561989 h 7147841"/>
              <a:gd name="connsiteX7" fmla="*/ 212941 w 9145680"/>
              <a:gd name="connsiteY7" fmla="*/ 5361684 h 7147841"/>
              <a:gd name="connsiteX8" fmla="*/ 2056255 w 9145680"/>
              <a:gd name="connsiteY8" fmla="*/ 7081345 h 7147841"/>
              <a:gd name="connsiteX9" fmla="*/ 4030198 w 9145680"/>
              <a:gd name="connsiteY9" fmla="*/ 6812231 h 7147841"/>
              <a:gd name="connsiteX10" fmla="*/ 6047682 w 9145680"/>
              <a:gd name="connsiteY10" fmla="*/ 6587097 h 7147841"/>
              <a:gd name="connsiteX11" fmla="*/ 8137741 w 9145680"/>
              <a:gd name="connsiteY11" fmla="*/ 5745268 h 7147841"/>
              <a:gd name="connsiteX0" fmla="*/ 8137741 w 9145680"/>
              <a:gd name="connsiteY0" fmla="*/ 5745268 h 6812745"/>
              <a:gd name="connsiteX1" fmla="*/ 9081169 w 9145680"/>
              <a:gd name="connsiteY1" fmla="*/ 4424469 h 6812745"/>
              <a:gd name="connsiteX2" fmla="*/ 8921513 w 9145680"/>
              <a:gd name="connsiteY2" fmla="*/ 2508584 h 6812745"/>
              <a:gd name="connsiteX3" fmla="*/ 7789399 w 9145680"/>
              <a:gd name="connsiteY3" fmla="*/ 1208188 h 6812745"/>
              <a:gd name="connsiteX4" fmla="*/ 5452597 w 9145680"/>
              <a:gd name="connsiteY4" fmla="*/ 1525538 h 6812745"/>
              <a:gd name="connsiteX5" fmla="*/ 2288484 w 9145680"/>
              <a:gd name="connsiteY5" fmla="*/ 20 h 6812745"/>
              <a:gd name="connsiteX6" fmla="*/ 270998 w 9145680"/>
              <a:gd name="connsiteY6" fmla="*/ 1561989 h 6812745"/>
              <a:gd name="connsiteX7" fmla="*/ 212941 w 9145680"/>
              <a:gd name="connsiteY7" fmla="*/ 5361684 h 6812745"/>
              <a:gd name="connsiteX8" fmla="*/ 2056255 w 9145680"/>
              <a:gd name="connsiteY8" fmla="*/ 6183863 h 6812745"/>
              <a:gd name="connsiteX9" fmla="*/ 4030198 w 9145680"/>
              <a:gd name="connsiteY9" fmla="*/ 6812231 h 6812745"/>
              <a:gd name="connsiteX10" fmla="*/ 6047682 w 9145680"/>
              <a:gd name="connsiteY10" fmla="*/ 6587097 h 6812745"/>
              <a:gd name="connsiteX11" fmla="*/ 8137741 w 9145680"/>
              <a:gd name="connsiteY11" fmla="*/ 5745268 h 6812745"/>
              <a:gd name="connsiteX0" fmla="*/ 8137741 w 9145680"/>
              <a:gd name="connsiteY0" fmla="*/ 5745268 h 6590965"/>
              <a:gd name="connsiteX1" fmla="*/ 9081169 w 9145680"/>
              <a:gd name="connsiteY1" fmla="*/ 4424469 h 6590965"/>
              <a:gd name="connsiteX2" fmla="*/ 8921513 w 9145680"/>
              <a:gd name="connsiteY2" fmla="*/ 2508584 h 6590965"/>
              <a:gd name="connsiteX3" fmla="*/ 7789399 w 9145680"/>
              <a:gd name="connsiteY3" fmla="*/ 1208188 h 6590965"/>
              <a:gd name="connsiteX4" fmla="*/ 5452597 w 9145680"/>
              <a:gd name="connsiteY4" fmla="*/ 1525538 h 6590965"/>
              <a:gd name="connsiteX5" fmla="*/ 2288484 w 9145680"/>
              <a:gd name="connsiteY5" fmla="*/ 20 h 6590965"/>
              <a:gd name="connsiteX6" fmla="*/ 270998 w 9145680"/>
              <a:gd name="connsiteY6" fmla="*/ 1561989 h 6590965"/>
              <a:gd name="connsiteX7" fmla="*/ 212941 w 9145680"/>
              <a:gd name="connsiteY7" fmla="*/ 5361684 h 6590965"/>
              <a:gd name="connsiteX8" fmla="*/ 2056255 w 9145680"/>
              <a:gd name="connsiteY8" fmla="*/ 6183863 h 6590965"/>
              <a:gd name="connsiteX9" fmla="*/ 4030198 w 9145680"/>
              <a:gd name="connsiteY9" fmla="*/ 6083027 h 6590965"/>
              <a:gd name="connsiteX10" fmla="*/ 6047682 w 9145680"/>
              <a:gd name="connsiteY10" fmla="*/ 6587097 h 6590965"/>
              <a:gd name="connsiteX11" fmla="*/ 8137741 w 9145680"/>
              <a:gd name="connsiteY11" fmla="*/ 5745268 h 6590965"/>
              <a:gd name="connsiteX0" fmla="*/ 8137741 w 9145680"/>
              <a:gd name="connsiteY0" fmla="*/ 5745268 h 6221578"/>
              <a:gd name="connsiteX1" fmla="*/ 9081169 w 9145680"/>
              <a:gd name="connsiteY1" fmla="*/ 4424469 h 6221578"/>
              <a:gd name="connsiteX2" fmla="*/ 8921513 w 9145680"/>
              <a:gd name="connsiteY2" fmla="*/ 2508584 h 6221578"/>
              <a:gd name="connsiteX3" fmla="*/ 7789399 w 9145680"/>
              <a:gd name="connsiteY3" fmla="*/ 1208188 h 6221578"/>
              <a:gd name="connsiteX4" fmla="*/ 5452597 w 9145680"/>
              <a:gd name="connsiteY4" fmla="*/ 1525538 h 6221578"/>
              <a:gd name="connsiteX5" fmla="*/ 2288484 w 9145680"/>
              <a:gd name="connsiteY5" fmla="*/ 20 h 6221578"/>
              <a:gd name="connsiteX6" fmla="*/ 270998 w 9145680"/>
              <a:gd name="connsiteY6" fmla="*/ 1561989 h 6221578"/>
              <a:gd name="connsiteX7" fmla="*/ 212941 w 9145680"/>
              <a:gd name="connsiteY7" fmla="*/ 5361684 h 6221578"/>
              <a:gd name="connsiteX8" fmla="*/ 2056255 w 9145680"/>
              <a:gd name="connsiteY8" fmla="*/ 6183863 h 6221578"/>
              <a:gd name="connsiteX9" fmla="*/ 4030198 w 9145680"/>
              <a:gd name="connsiteY9" fmla="*/ 6083027 h 6221578"/>
              <a:gd name="connsiteX10" fmla="*/ 6047682 w 9145680"/>
              <a:gd name="connsiteY10" fmla="*/ 6194449 h 6221578"/>
              <a:gd name="connsiteX11" fmla="*/ 8137741 w 9145680"/>
              <a:gd name="connsiteY11" fmla="*/ 5745268 h 6221578"/>
              <a:gd name="connsiteX0" fmla="*/ 8253855 w 9137079"/>
              <a:gd name="connsiteY0" fmla="*/ 6025733 h 6221582"/>
              <a:gd name="connsiteX1" fmla="*/ 9081169 w 9137079"/>
              <a:gd name="connsiteY1" fmla="*/ 4424469 h 6221582"/>
              <a:gd name="connsiteX2" fmla="*/ 8921513 w 9137079"/>
              <a:gd name="connsiteY2" fmla="*/ 2508584 h 6221582"/>
              <a:gd name="connsiteX3" fmla="*/ 7789399 w 9137079"/>
              <a:gd name="connsiteY3" fmla="*/ 1208188 h 6221582"/>
              <a:gd name="connsiteX4" fmla="*/ 5452597 w 9137079"/>
              <a:gd name="connsiteY4" fmla="*/ 1525538 h 6221582"/>
              <a:gd name="connsiteX5" fmla="*/ 2288484 w 9137079"/>
              <a:gd name="connsiteY5" fmla="*/ 20 h 6221582"/>
              <a:gd name="connsiteX6" fmla="*/ 270998 w 9137079"/>
              <a:gd name="connsiteY6" fmla="*/ 1561989 h 6221582"/>
              <a:gd name="connsiteX7" fmla="*/ 212941 w 9137079"/>
              <a:gd name="connsiteY7" fmla="*/ 5361684 h 6221582"/>
              <a:gd name="connsiteX8" fmla="*/ 2056255 w 9137079"/>
              <a:gd name="connsiteY8" fmla="*/ 6183863 h 6221582"/>
              <a:gd name="connsiteX9" fmla="*/ 4030198 w 9137079"/>
              <a:gd name="connsiteY9" fmla="*/ 6083027 h 6221582"/>
              <a:gd name="connsiteX10" fmla="*/ 6047682 w 9137079"/>
              <a:gd name="connsiteY10" fmla="*/ 6194449 h 6221582"/>
              <a:gd name="connsiteX11" fmla="*/ 8253855 w 9137079"/>
              <a:gd name="connsiteY11" fmla="*/ 6025733 h 6221582"/>
              <a:gd name="connsiteX0" fmla="*/ 8262641 w 9145865"/>
              <a:gd name="connsiteY0" fmla="*/ 6025733 h 6217505"/>
              <a:gd name="connsiteX1" fmla="*/ 9089955 w 9145865"/>
              <a:gd name="connsiteY1" fmla="*/ 4424469 h 6217505"/>
              <a:gd name="connsiteX2" fmla="*/ 8930299 w 9145865"/>
              <a:gd name="connsiteY2" fmla="*/ 2508584 h 6217505"/>
              <a:gd name="connsiteX3" fmla="*/ 7798185 w 9145865"/>
              <a:gd name="connsiteY3" fmla="*/ 1208188 h 6217505"/>
              <a:gd name="connsiteX4" fmla="*/ 5461383 w 9145865"/>
              <a:gd name="connsiteY4" fmla="*/ 1525538 h 6217505"/>
              <a:gd name="connsiteX5" fmla="*/ 2297270 w 9145865"/>
              <a:gd name="connsiteY5" fmla="*/ 20 h 6217505"/>
              <a:gd name="connsiteX6" fmla="*/ 279784 w 9145865"/>
              <a:gd name="connsiteY6" fmla="*/ 1561989 h 6217505"/>
              <a:gd name="connsiteX7" fmla="*/ 207213 w 9145865"/>
              <a:gd name="connsiteY7" fmla="*/ 5698240 h 6217505"/>
              <a:gd name="connsiteX8" fmla="*/ 2065041 w 9145865"/>
              <a:gd name="connsiteY8" fmla="*/ 6183863 h 6217505"/>
              <a:gd name="connsiteX9" fmla="*/ 4038984 w 9145865"/>
              <a:gd name="connsiteY9" fmla="*/ 6083027 h 6217505"/>
              <a:gd name="connsiteX10" fmla="*/ 6056468 w 9145865"/>
              <a:gd name="connsiteY10" fmla="*/ 6194449 h 6217505"/>
              <a:gd name="connsiteX11" fmla="*/ 8262641 w 9145865"/>
              <a:gd name="connsiteY11" fmla="*/ 6025733 h 6217505"/>
              <a:gd name="connsiteX0" fmla="*/ 8262641 w 9145865"/>
              <a:gd name="connsiteY0" fmla="*/ 6025733 h 6231048"/>
              <a:gd name="connsiteX1" fmla="*/ 9089955 w 9145865"/>
              <a:gd name="connsiteY1" fmla="*/ 4424469 h 6231048"/>
              <a:gd name="connsiteX2" fmla="*/ 8930299 w 9145865"/>
              <a:gd name="connsiteY2" fmla="*/ 2508584 h 6231048"/>
              <a:gd name="connsiteX3" fmla="*/ 7798185 w 9145865"/>
              <a:gd name="connsiteY3" fmla="*/ 1208188 h 6231048"/>
              <a:gd name="connsiteX4" fmla="*/ 5461383 w 9145865"/>
              <a:gd name="connsiteY4" fmla="*/ 1525538 h 6231048"/>
              <a:gd name="connsiteX5" fmla="*/ 2297270 w 9145865"/>
              <a:gd name="connsiteY5" fmla="*/ 20 h 6231048"/>
              <a:gd name="connsiteX6" fmla="*/ 279784 w 9145865"/>
              <a:gd name="connsiteY6" fmla="*/ 1561989 h 6231048"/>
              <a:gd name="connsiteX7" fmla="*/ 207213 w 9145865"/>
              <a:gd name="connsiteY7" fmla="*/ 5698240 h 6231048"/>
              <a:gd name="connsiteX8" fmla="*/ 2065041 w 9145865"/>
              <a:gd name="connsiteY8" fmla="*/ 6183863 h 6231048"/>
              <a:gd name="connsiteX9" fmla="*/ 6056468 w 9145865"/>
              <a:gd name="connsiteY9" fmla="*/ 6194449 h 6231048"/>
              <a:gd name="connsiteX10" fmla="*/ 8262641 w 9145865"/>
              <a:gd name="connsiteY10" fmla="*/ 6025733 h 6231048"/>
              <a:gd name="csX0" fmla="*/ 8262641 w 9146470"/>
              <a:gd name="csY0" fmla="*/ 7303366 h 7508681"/>
              <a:gd name="csX1" fmla="*/ 9089955 w 9146470"/>
              <a:gd name="csY1" fmla="*/ 5702102 h 7508681"/>
              <a:gd name="csX2" fmla="*/ 8930299 w 9146470"/>
              <a:gd name="csY2" fmla="*/ 3786217 h 7508681"/>
              <a:gd name="csX3" fmla="*/ 7782133 w 9146470"/>
              <a:gd name="csY3" fmla="*/ 7040 h 7508681"/>
              <a:gd name="csX4" fmla="*/ 5461383 w 9146470"/>
              <a:gd name="csY4" fmla="*/ 2803171 h 7508681"/>
              <a:gd name="csX5" fmla="*/ 2297270 w 9146470"/>
              <a:gd name="csY5" fmla="*/ 1277653 h 7508681"/>
              <a:gd name="csX6" fmla="*/ 279784 w 9146470"/>
              <a:gd name="csY6" fmla="*/ 2839622 h 7508681"/>
              <a:gd name="csX7" fmla="*/ 207213 w 9146470"/>
              <a:gd name="csY7" fmla="*/ 6975873 h 7508681"/>
              <a:gd name="csX8" fmla="*/ 2065041 w 9146470"/>
              <a:gd name="csY8" fmla="*/ 7461496 h 7508681"/>
              <a:gd name="csX9" fmla="*/ 6056468 w 9146470"/>
              <a:gd name="csY9" fmla="*/ 7472082 h 7508681"/>
              <a:gd name="csX10" fmla="*/ 8262641 w 9146470"/>
              <a:gd name="csY10" fmla="*/ 7303366 h 7508681"/>
              <a:gd name="csX0" fmla="*/ 8325804 w 9209632"/>
              <a:gd name="csY0" fmla="*/ 9946104 h 10151419"/>
              <a:gd name="csX1" fmla="*/ 9153118 w 9209632"/>
              <a:gd name="csY1" fmla="*/ 8344840 h 10151419"/>
              <a:gd name="csX2" fmla="*/ 8993462 w 9209632"/>
              <a:gd name="csY2" fmla="*/ 6428955 h 10151419"/>
              <a:gd name="csX3" fmla="*/ 7845296 w 9209632"/>
              <a:gd name="csY3" fmla="*/ 2649778 h 10151419"/>
              <a:gd name="csX4" fmla="*/ 5524546 w 9209632"/>
              <a:gd name="csY4" fmla="*/ 5445909 h 10151419"/>
              <a:gd name="csX5" fmla="*/ 3381245 w 9209632"/>
              <a:gd name="csY5" fmla="*/ 7 h 10151419"/>
              <a:gd name="csX6" fmla="*/ 342947 w 9209632"/>
              <a:gd name="csY6" fmla="*/ 5482360 h 10151419"/>
              <a:gd name="csX7" fmla="*/ 270376 w 9209632"/>
              <a:gd name="csY7" fmla="*/ 9618611 h 10151419"/>
              <a:gd name="csX8" fmla="*/ 2128204 w 9209632"/>
              <a:gd name="csY8" fmla="*/ 10104234 h 10151419"/>
              <a:gd name="csX9" fmla="*/ 6119631 w 9209632"/>
              <a:gd name="csY9" fmla="*/ 10114820 h 10151419"/>
              <a:gd name="csX10" fmla="*/ 8325804 w 9209632"/>
              <a:gd name="csY10" fmla="*/ 9946104 h 10151419"/>
              <a:gd name="csX0" fmla="*/ 8325804 w 9209632"/>
              <a:gd name="csY0" fmla="*/ 10015556 h 10220871"/>
              <a:gd name="csX1" fmla="*/ 9153118 w 9209632"/>
              <a:gd name="csY1" fmla="*/ 8414292 h 10220871"/>
              <a:gd name="csX2" fmla="*/ 8993462 w 9209632"/>
              <a:gd name="csY2" fmla="*/ 6498407 h 10220871"/>
              <a:gd name="csX3" fmla="*/ 7845296 w 9209632"/>
              <a:gd name="csY3" fmla="*/ 2719230 h 10220871"/>
              <a:gd name="csX4" fmla="*/ 3381245 w 9209632"/>
              <a:gd name="csY4" fmla="*/ 69459 h 10220871"/>
              <a:gd name="csX5" fmla="*/ 342947 w 9209632"/>
              <a:gd name="csY5" fmla="*/ 5551812 h 10220871"/>
              <a:gd name="csX6" fmla="*/ 270376 w 9209632"/>
              <a:gd name="csY6" fmla="*/ 9688063 h 10220871"/>
              <a:gd name="csX7" fmla="*/ 2128204 w 9209632"/>
              <a:gd name="csY7" fmla="*/ 10173686 h 10220871"/>
              <a:gd name="csX8" fmla="*/ 6119631 w 9209632"/>
              <a:gd name="csY8" fmla="*/ 10184272 h 10220871"/>
              <a:gd name="csX9" fmla="*/ 8325804 w 9209632"/>
              <a:gd name="csY9" fmla="*/ 10015556 h 10220871"/>
              <a:gd name="csX0" fmla="*/ 8325804 w 9209632"/>
              <a:gd name="csY0" fmla="*/ 10258753 h 10464068"/>
              <a:gd name="csX1" fmla="*/ 9153118 w 9209632"/>
              <a:gd name="csY1" fmla="*/ 8657489 h 10464068"/>
              <a:gd name="csX2" fmla="*/ 8993462 w 9209632"/>
              <a:gd name="csY2" fmla="*/ 6741604 h 10464068"/>
              <a:gd name="csX3" fmla="*/ 7845296 w 9209632"/>
              <a:gd name="csY3" fmla="*/ 2962427 h 10464068"/>
              <a:gd name="csX4" fmla="*/ 5606774 w 9209632"/>
              <a:gd name="csY4" fmla="*/ 919219 h 10464068"/>
              <a:gd name="csX5" fmla="*/ 3381245 w 9209632"/>
              <a:gd name="csY5" fmla="*/ 312656 h 10464068"/>
              <a:gd name="csX6" fmla="*/ 342947 w 9209632"/>
              <a:gd name="csY6" fmla="*/ 5795009 h 10464068"/>
              <a:gd name="csX7" fmla="*/ 270376 w 9209632"/>
              <a:gd name="csY7" fmla="*/ 9931260 h 10464068"/>
              <a:gd name="csX8" fmla="*/ 2128204 w 9209632"/>
              <a:gd name="csY8" fmla="*/ 10416883 h 10464068"/>
              <a:gd name="csX9" fmla="*/ 6119631 w 9209632"/>
              <a:gd name="csY9" fmla="*/ 10427469 h 10464068"/>
              <a:gd name="csX10" fmla="*/ 8325804 w 9209632"/>
              <a:gd name="csY10" fmla="*/ 10258753 h 10464068"/>
              <a:gd name="csX0" fmla="*/ 8325804 w 9209632"/>
              <a:gd name="csY0" fmla="*/ 10258753 h 10464068"/>
              <a:gd name="csX1" fmla="*/ 9153118 w 9209632"/>
              <a:gd name="csY1" fmla="*/ 8657489 h 10464068"/>
              <a:gd name="csX2" fmla="*/ 8993462 w 9209632"/>
              <a:gd name="csY2" fmla="*/ 6741604 h 10464068"/>
              <a:gd name="csX3" fmla="*/ 7845296 w 9209632"/>
              <a:gd name="csY3" fmla="*/ 2962427 h 10464068"/>
              <a:gd name="csX4" fmla="*/ 5606774 w 9209632"/>
              <a:gd name="csY4" fmla="*/ 919219 h 10464068"/>
              <a:gd name="csX5" fmla="*/ 3381245 w 9209632"/>
              <a:gd name="csY5" fmla="*/ 312656 h 10464068"/>
              <a:gd name="csX6" fmla="*/ 342947 w 9209632"/>
              <a:gd name="csY6" fmla="*/ 5795009 h 10464068"/>
              <a:gd name="csX7" fmla="*/ 270376 w 9209632"/>
              <a:gd name="csY7" fmla="*/ 9931260 h 10464068"/>
              <a:gd name="csX8" fmla="*/ 2128204 w 9209632"/>
              <a:gd name="csY8" fmla="*/ 10416883 h 10464068"/>
              <a:gd name="csX9" fmla="*/ 6119631 w 9209632"/>
              <a:gd name="csY9" fmla="*/ 10427469 h 10464068"/>
              <a:gd name="csX10" fmla="*/ 8325804 w 9209632"/>
              <a:gd name="csY10" fmla="*/ 10258753 h 10464068"/>
              <a:gd name="csX0" fmla="*/ 8325804 w 9209632"/>
              <a:gd name="csY0" fmla="*/ 10429973 h 10635288"/>
              <a:gd name="csX1" fmla="*/ 9153118 w 9209632"/>
              <a:gd name="csY1" fmla="*/ 8828709 h 10635288"/>
              <a:gd name="csX2" fmla="*/ 8993462 w 9209632"/>
              <a:gd name="csY2" fmla="*/ 6912824 h 10635288"/>
              <a:gd name="csX3" fmla="*/ 7845296 w 9209632"/>
              <a:gd name="csY3" fmla="*/ 3133647 h 10635288"/>
              <a:gd name="csX4" fmla="*/ 7119975 w 9209632"/>
              <a:gd name="csY4" fmla="*/ 573800 h 10635288"/>
              <a:gd name="csX5" fmla="*/ 3381245 w 9209632"/>
              <a:gd name="csY5" fmla="*/ 483876 h 10635288"/>
              <a:gd name="csX6" fmla="*/ 342947 w 9209632"/>
              <a:gd name="csY6" fmla="*/ 5966229 h 10635288"/>
              <a:gd name="csX7" fmla="*/ 270376 w 9209632"/>
              <a:gd name="csY7" fmla="*/ 10102480 h 10635288"/>
              <a:gd name="csX8" fmla="*/ 2128204 w 9209632"/>
              <a:gd name="csY8" fmla="*/ 10588103 h 10635288"/>
              <a:gd name="csX9" fmla="*/ 6119631 w 9209632"/>
              <a:gd name="csY9" fmla="*/ 10598689 h 10635288"/>
              <a:gd name="csX10" fmla="*/ 8325804 w 9209632"/>
              <a:gd name="csY10" fmla="*/ 10429973 h 10635288"/>
              <a:gd name="csX0" fmla="*/ 8261261 w 9145089"/>
              <a:gd name="csY0" fmla="*/ 10387831 h 10593146"/>
              <a:gd name="csX1" fmla="*/ 9088575 w 9145089"/>
              <a:gd name="csY1" fmla="*/ 8786567 h 10593146"/>
              <a:gd name="csX2" fmla="*/ 8928919 w 9145089"/>
              <a:gd name="csY2" fmla="*/ 6870682 h 10593146"/>
              <a:gd name="csX3" fmla="*/ 7780753 w 9145089"/>
              <a:gd name="csY3" fmla="*/ 3091505 h 10593146"/>
              <a:gd name="csX4" fmla="*/ 7055432 w 9145089"/>
              <a:gd name="csY4" fmla="*/ 531658 h 10593146"/>
              <a:gd name="csX5" fmla="*/ 2271873 w 9145089"/>
              <a:gd name="csY5" fmla="*/ 502515 h 10593146"/>
              <a:gd name="csX6" fmla="*/ 278404 w 9145089"/>
              <a:gd name="csY6" fmla="*/ 5924087 h 10593146"/>
              <a:gd name="csX7" fmla="*/ 205833 w 9145089"/>
              <a:gd name="csY7" fmla="*/ 10060338 h 10593146"/>
              <a:gd name="csX8" fmla="*/ 2063661 w 9145089"/>
              <a:gd name="csY8" fmla="*/ 10545961 h 10593146"/>
              <a:gd name="csX9" fmla="*/ 6055088 w 9145089"/>
              <a:gd name="csY9" fmla="*/ 10556547 h 10593146"/>
              <a:gd name="csX10" fmla="*/ 8261261 w 9145089"/>
              <a:gd name="csY10" fmla="*/ 10387831 h 10593146"/>
              <a:gd name="csX0" fmla="*/ 8116572 w 9000400"/>
              <a:gd name="csY0" fmla="*/ 10353257 h 10558572"/>
              <a:gd name="csX1" fmla="*/ 8943886 w 9000400"/>
              <a:gd name="csY1" fmla="*/ 8751993 h 10558572"/>
              <a:gd name="csX2" fmla="*/ 8784230 w 9000400"/>
              <a:gd name="csY2" fmla="*/ 6836108 h 10558572"/>
              <a:gd name="csX3" fmla="*/ 7636064 w 9000400"/>
              <a:gd name="csY3" fmla="*/ 3056931 h 10558572"/>
              <a:gd name="csX4" fmla="*/ 6910743 w 9000400"/>
              <a:gd name="csY4" fmla="*/ 497084 h 10558572"/>
              <a:gd name="csX5" fmla="*/ 2127184 w 9000400"/>
              <a:gd name="csY5" fmla="*/ 467941 h 10558572"/>
              <a:gd name="csX6" fmla="*/ 602087 w 9000400"/>
              <a:gd name="csY6" fmla="*/ 5403263 h 10558572"/>
              <a:gd name="csX7" fmla="*/ 61144 w 9000400"/>
              <a:gd name="csY7" fmla="*/ 10025764 h 10558572"/>
              <a:gd name="csX8" fmla="*/ 1918972 w 9000400"/>
              <a:gd name="csY8" fmla="*/ 10511387 h 10558572"/>
              <a:gd name="csX9" fmla="*/ 5910399 w 9000400"/>
              <a:gd name="csY9" fmla="*/ 10521973 h 10558572"/>
              <a:gd name="csX10" fmla="*/ 8116572 w 9000400"/>
              <a:gd name="csY10" fmla="*/ 10353257 h 10558572"/>
              <a:gd name="csX0" fmla="*/ 7516290 w 8400118"/>
              <a:gd name="csY0" fmla="*/ 10353257 h 10899313"/>
              <a:gd name="csX1" fmla="*/ 8343604 w 8400118"/>
              <a:gd name="csY1" fmla="*/ 8751993 h 10899313"/>
              <a:gd name="csX2" fmla="*/ 8183948 w 8400118"/>
              <a:gd name="csY2" fmla="*/ 6836108 h 10899313"/>
              <a:gd name="csX3" fmla="*/ 7035782 w 8400118"/>
              <a:gd name="csY3" fmla="*/ 3056931 h 10899313"/>
              <a:gd name="csX4" fmla="*/ 6310461 w 8400118"/>
              <a:gd name="csY4" fmla="*/ 497084 h 10899313"/>
              <a:gd name="csX5" fmla="*/ 1526902 w 8400118"/>
              <a:gd name="csY5" fmla="*/ 467941 h 10899313"/>
              <a:gd name="csX6" fmla="*/ 1805 w 8400118"/>
              <a:gd name="csY6" fmla="*/ 5403263 h 10899313"/>
              <a:gd name="csX7" fmla="*/ 1318690 w 8400118"/>
              <a:gd name="csY7" fmla="*/ 10511387 h 10899313"/>
              <a:gd name="csX8" fmla="*/ 5310117 w 8400118"/>
              <a:gd name="csY8" fmla="*/ 10521973 h 10899313"/>
              <a:gd name="csX9" fmla="*/ 7516290 w 8400118"/>
              <a:gd name="csY9" fmla="*/ 10353257 h 10899313"/>
              <a:gd name="csX0" fmla="*/ 7516290 w 8353813"/>
              <a:gd name="csY0" fmla="*/ 10353257 h 10899313"/>
              <a:gd name="csX1" fmla="*/ 8343604 w 8353813"/>
              <a:gd name="csY1" fmla="*/ 8751993 h 10899313"/>
              <a:gd name="csX2" fmla="*/ 7035782 w 8353813"/>
              <a:gd name="csY2" fmla="*/ 3056931 h 10899313"/>
              <a:gd name="csX3" fmla="*/ 6310461 w 8353813"/>
              <a:gd name="csY3" fmla="*/ 497084 h 10899313"/>
              <a:gd name="csX4" fmla="*/ 1526902 w 8353813"/>
              <a:gd name="csY4" fmla="*/ 467941 h 10899313"/>
              <a:gd name="csX5" fmla="*/ 1805 w 8353813"/>
              <a:gd name="csY5" fmla="*/ 5403263 h 10899313"/>
              <a:gd name="csX6" fmla="*/ 1318690 w 8353813"/>
              <a:gd name="csY6" fmla="*/ 10511387 h 10899313"/>
              <a:gd name="csX7" fmla="*/ 5310117 w 8353813"/>
              <a:gd name="csY7" fmla="*/ 10521973 h 10899313"/>
              <a:gd name="csX8" fmla="*/ 7516290 w 8353813"/>
              <a:gd name="csY8" fmla="*/ 10353257 h 10899313"/>
              <a:gd name="csX0" fmla="*/ 7516290 w 8650554"/>
              <a:gd name="csY0" fmla="*/ 10353257 h 10899313"/>
              <a:gd name="csX1" fmla="*/ 8643842 w 8650554"/>
              <a:gd name="csY1" fmla="*/ 6381526 h 10899313"/>
              <a:gd name="csX2" fmla="*/ 7035782 w 8650554"/>
              <a:gd name="csY2" fmla="*/ 3056931 h 10899313"/>
              <a:gd name="csX3" fmla="*/ 6310461 w 8650554"/>
              <a:gd name="csY3" fmla="*/ 497084 h 10899313"/>
              <a:gd name="csX4" fmla="*/ 1526902 w 8650554"/>
              <a:gd name="csY4" fmla="*/ 467941 h 10899313"/>
              <a:gd name="csX5" fmla="*/ 1805 w 8650554"/>
              <a:gd name="csY5" fmla="*/ 5403263 h 10899313"/>
              <a:gd name="csX6" fmla="*/ 1318690 w 8650554"/>
              <a:gd name="csY6" fmla="*/ 10511387 h 10899313"/>
              <a:gd name="csX7" fmla="*/ 5310117 w 8650554"/>
              <a:gd name="csY7" fmla="*/ 10521973 h 10899313"/>
              <a:gd name="csX8" fmla="*/ 7516290 w 8650554"/>
              <a:gd name="csY8" fmla="*/ 10353257 h 10899313"/>
              <a:gd name="csX0" fmla="*/ 6687031 w 7821295"/>
              <a:gd name="csY0" fmla="*/ 10359718 h 10905774"/>
              <a:gd name="csX1" fmla="*/ 7814583 w 7821295"/>
              <a:gd name="csY1" fmla="*/ 6387987 h 10905774"/>
              <a:gd name="csX2" fmla="*/ 6206523 w 7821295"/>
              <a:gd name="csY2" fmla="*/ 3063392 h 10905774"/>
              <a:gd name="csX3" fmla="*/ 5481202 w 7821295"/>
              <a:gd name="csY3" fmla="*/ 503545 h 10905774"/>
              <a:gd name="csX4" fmla="*/ 697643 w 7821295"/>
              <a:gd name="csY4" fmla="*/ 474402 h 10905774"/>
              <a:gd name="csX5" fmla="*/ 217377 w 7821295"/>
              <a:gd name="csY5" fmla="*/ 5500894 h 10905774"/>
              <a:gd name="csX6" fmla="*/ 489431 w 7821295"/>
              <a:gd name="csY6" fmla="*/ 10517848 h 10905774"/>
              <a:gd name="csX7" fmla="*/ 4480858 w 7821295"/>
              <a:gd name="csY7" fmla="*/ 10528434 h 10905774"/>
              <a:gd name="csX8" fmla="*/ 6687031 w 7821295"/>
              <a:gd name="csY8" fmla="*/ 10359718 h 10905774"/>
              <a:gd name="csX0" fmla="*/ 6740249 w 7874513"/>
              <a:gd name="csY0" fmla="*/ 10319408 h 10865464"/>
              <a:gd name="csX1" fmla="*/ 7867801 w 7874513"/>
              <a:gd name="csY1" fmla="*/ 6347677 h 10865464"/>
              <a:gd name="csX2" fmla="*/ 6259741 w 7874513"/>
              <a:gd name="csY2" fmla="*/ 3023082 h 10865464"/>
              <a:gd name="csX3" fmla="*/ 5534420 w 7874513"/>
              <a:gd name="csY3" fmla="*/ 463235 h 10865464"/>
              <a:gd name="csX4" fmla="*/ 1711624 w 7874513"/>
              <a:gd name="csY4" fmla="*/ 494874 h 10865464"/>
              <a:gd name="csX5" fmla="*/ 270595 w 7874513"/>
              <a:gd name="csY5" fmla="*/ 5460584 h 10865464"/>
              <a:gd name="csX6" fmla="*/ 542649 w 7874513"/>
              <a:gd name="csY6" fmla="*/ 10477538 h 10865464"/>
              <a:gd name="csX7" fmla="*/ 4534076 w 7874513"/>
              <a:gd name="csY7" fmla="*/ 10488124 h 10865464"/>
              <a:gd name="csX8" fmla="*/ 6740249 w 7874513"/>
              <a:gd name="csY8" fmla="*/ 10319408 h 10865464"/>
              <a:gd name="csX0" fmla="*/ 6471303 w 7605567"/>
              <a:gd name="csY0" fmla="*/ 10319408 h 10688456"/>
              <a:gd name="csX1" fmla="*/ 7598855 w 7605567"/>
              <a:gd name="csY1" fmla="*/ 6347677 h 10688456"/>
              <a:gd name="csX2" fmla="*/ 5990795 w 7605567"/>
              <a:gd name="csY2" fmla="*/ 3023082 h 10688456"/>
              <a:gd name="csX3" fmla="*/ 5265474 w 7605567"/>
              <a:gd name="csY3" fmla="*/ 463235 h 10688456"/>
              <a:gd name="csX4" fmla="*/ 1442678 w 7605567"/>
              <a:gd name="csY4" fmla="*/ 494874 h 10688456"/>
              <a:gd name="csX5" fmla="*/ 1649 w 7605567"/>
              <a:gd name="csY5" fmla="*/ 5460584 h 10688456"/>
              <a:gd name="csX6" fmla="*/ 1666810 w 7605567"/>
              <a:gd name="csY6" fmla="*/ 10234416 h 10688456"/>
              <a:gd name="csX7" fmla="*/ 4265130 w 7605567"/>
              <a:gd name="csY7" fmla="*/ 10488124 h 10688456"/>
              <a:gd name="csX8" fmla="*/ 6471303 w 7605567"/>
              <a:gd name="csY8" fmla="*/ 10319408 h 10688456"/>
              <a:gd name="csX0" fmla="*/ 6471303 w 7856257"/>
              <a:gd name="csY0" fmla="*/ 10319408 h 10840046"/>
              <a:gd name="csX1" fmla="*/ 7851056 w 7856257"/>
              <a:gd name="csY1" fmla="*/ 4159557 h 10840046"/>
              <a:gd name="csX2" fmla="*/ 5990795 w 7856257"/>
              <a:gd name="csY2" fmla="*/ 3023082 h 10840046"/>
              <a:gd name="csX3" fmla="*/ 5265474 w 7856257"/>
              <a:gd name="csY3" fmla="*/ 463235 h 10840046"/>
              <a:gd name="csX4" fmla="*/ 1442678 w 7856257"/>
              <a:gd name="csY4" fmla="*/ 494874 h 10840046"/>
              <a:gd name="csX5" fmla="*/ 1649 w 7856257"/>
              <a:gd name="csY5" fmla="*/ 5460584 h 10840046"/>
              <a:gd name="csX6" fmla="*/ 1666810 w 7856257"/>
              <a:gd name="csY6" fmla="*/ 10234416 h 10840046"/>
              <a:gd name="csX7" fmla="*/ 4265130 w 7856257"/>
              <a:gd name="csY7" fmla="*/ 10488124 h 10840046"/>
              <a:gd name="csX8" fmla="*/ 6471303 w 7856257"/>
              <a:gd name="csY8" fmla="*/ 10319408 h 10840046"/>
              <a:gd name="csX0" fmla="*/ 6471303 w 8023423"/>
              <a:gd name="csY0" fmla="*/ 10319408 h 10840046"/>
              <a:gd name="csX1" fmla="*/ 7851056 w 8023423"/>
              <a:gd name="csY1" fmla="*/ 4159557 h 10840046"/>
              <a:gd name="csX2" fmla="*/ 5990795 w 8023423"/>
              <a:gd name="csY2" fmla="*/ 3023082 h 10840046"/>
              <a:gd name="csX3" fmla="*/ 5265474 w 8023423"/>
              <a:gd name="csY3" fmla="*/ 463235 h 10840046"/>
              <a:gd name="csX4" fmla="*/ 1442678 w 8023423"/>
              <a:gd name="csY4" fmla="*/ 494874 h 10840046"/>
              <a:gd name="csX5" fmla="*/ 1649 w 8023423"/>
              <a:gd name="csY5" fmla="*/ 5460584 h 10840046"/>
              <a:gd name="csX6" fmla="*/ 1666810 w 8023423"/>
              <a:gd name="csY6" fmla="*/ 10234416 h 10840046"/>
              <a:gd name="csX7" fmla="*/ 4265130 w 8023423"/>
              <a:gd name="csY7" fmla="*/ 10488124 h 10840046"/>
              <a:gd name="csX8" fmla="*/ 6471303 w 8023423"/>
              <a:gd name="csY8" fmla="*/ 10319408 h 10840046"/>
              <a:gd name="csX0" fmla="*/ 6471303 w 7851085"/>
              <a:gd name="csY0" fmla="*/ 10276012 h 10796650"/>
              <a:gd name="csX1" fmla="*/ 7851056 w 7851085"/>
              <a:gd name="csY1" fmla="*/ 4116161 h 10796650"/>
              <a:gd name="csX2" fmla="*/ 6507204 w 7851085"/>
              <a:gd name="csY2" fmla="*/ 2128751 h 10796650"/>
              <a:gd name="csX3" fmla="*/ 5265474 w 7851085"/>
              <a:gd name="csY3" fmla="*/ 419839 h 10796650"/>
              <a:gd name="csX4" fmla="*/ 1442678 w 7851085"/>
              <a:gd name="csY4" fmla="*/ 451478 h 10796650"/>
              <a:gd name="csX5" fmla="*/ 1649 w 7851085"/>
              <a:gd name="csY5" fmla="*/ 5417188 h 10796650"/>
              <a:gd name="csX6" fmla="*/ 1666810 w 7851085"/>
              <a:gd name="csY6" fmla="*/ 10191020 h 10796650"/>
              <a:gd name="csX7" fmla="*/ 4265130 w 7851085"/>
              <a:gd name="csY7" fmla="*/ 10444728 h 10796650"/>
              <a:gd name="csX8" fmla="*/ 6471303 w 7851085"/>
              <a:gd name="csY8" fmla="*/ 10276012 h 10796650"/>
              <a:gd name="csX0" fmla="*/ 6471322 w 7851103"/>
              <a:gd name="csY0" fmla="*/ 10565261 h 11085899"/>
              <a:gd name="csX1" fmla="*/ 7851075 w 7851103"/>
              <a:gd name="csY1" fmla="*/ 4405410 h 11085899"/>
              <a:gd name="csX2" fmla="*/ 6507223 w 7851103"/>
              <a:gd name="csY2" fmla="*/ 2418000 h 11085899"/>
              <a:gd name="csX3" fmla="*/ 5313530 w 7851103"/>
              <a:gd name="csY3" fmla="*/ 192449 h 11085899"/>
              <a:gd name="csX4" fmla="*/ 1442697 w 7851103"/>
              <a:gd name="csY4" fmla="*/ 740727 h 11085899"/>
              <a:gd name="csX5" fmla="*/ 1668 w 7851103"/>
              <a:gd name="csY5" fmla="*/ 5706437 h 11085899"/>
              <a:gd name="csX6" fmla="*/ 1666829 w 7851103"/>
              <a:gd name="csY6" fmla="*/ 10480269 h 11085899"/>
              <a:gd name="csX7" fmla="*/ 4265149 w 7851103"/>
              <a:gd name="csY7" fmla="*/ 10733977 h 11085899"/>
              <a:gd name="csX8" fmla="*/ 6471322 w 7851103"/>
              <a:gd name="csY8" fmla="*/ 10565261 h 11085899"/>
              <a:gd name="csX0" fmla="*/ 6471322 w 7854079"/>
              <a:gd name="csY0" fmla="*/ 10558691 h 11079329"/>
              <a:gd name="csX1" fmla="*/ 7851075 w 7854079"/>
              <a:gd name="csY1" fmla="*/ 4398840 h 11079329"/>
              <a:gd name="csX2" fmla="*/ 6795453 w 7854079"/>
              <a:gd name="csY2" fmla="*/ 2320260 h 11079329"/>
              <a:gd name="csX3" fmla="*/ 5313530 w 7854079"/>
              <a:gd name="csY3" fmla="*/ 185879 h 11079329"/>
              <a:gd name="csX4" fmla="*/ 1442697 w 7854079"/>
              <a:gd name="csY4" fmla="*/ 734157 h 11079329"/>
              <a:gd name="csX5" fmla="*/ 1668 w 7854079"/>
              <a:gd name="csY5" fmla="*/ 5699867 h 11079329"/>
              <a:gd name="csX6" fmla="*/ 1666829 w 7854079"/>
              <a:gd name="csY6" fmla="*/ 10473699 h 11079329"/>
              <a:gd name="csX7" fmla="*/ 4265149 w 7854079"/>
              <a:gd name="csY7" fmla="*/ 10727407 h 11079329"/>
              <a:gd name="csX8" fmla="*/ 6471322 w 7854079"/>
              <a:gd name="csY8" fmla="*/ 10558691 h 11079329"/>
              <a:gd name="csX0" fmla="*/ 6881971 w 7851464"/>
              <a:gd name="csY0" fmla="*/ 9138507 h 11005213"/>
              <a:gd name="csX1" fmla="*/ 7851075 w 7851464"/>
              <a:gd name="csY1" fmla="*/ 4398840 h 11005213"/>
              <a:gd name="csX2" fmla="*/ 6795453 w 7851464"/>
              <a:gd name="csY2" fmla="*/ 2320260 h 11005213"/>
              <a:gd name="csX3" fmla="*/ 5313530 w 7851464"/>
              <a:gd name="csY3" fmla="*/ 185879 h 11005213"/>
              <a:gd name="csX4" fmla="*/ 1442697 w 7851464"/>
              <a:gd name="csY4" fmla="*/ 734157 h 11005213"/>
              <a:gd name="csX5" fmla="*/ 1668 w 7851464"/>
              <a:gd name="csY5" fmla="*/ 5699867 h 11005213"/>
              <a:gd name="csX6" fmla="*/ 1666829 w 7851464"/>
              <a:gd name="csY6" fmla="*/ 10473699 h 11005213"/>
              <a:gd name="csX7" fmla="*/ 4265149 w 7851464"/>
              <a:gd name="csY7" fmla="*/ 10727407 h 11005213"/>
              <a:gd name="csX8" fmla="*/ 6881971 w 7851464"/>
              <a:gd name="csY8" fmla="*/ 9138507 h 11005213"/>
              <a:gd name="csX0" fmla="*/ 6881971 w 7853941"/>
              <a:gd name="csY0" fmla="*/ 9138507 h 11005213"/>
              <a:gd name="csX1" fmla="*/ 7851075 w 7853941"/>
              <a:gd name="csY1" fmla="*/ 4398840 h 11005213"/>
              <a:gd name="csX2" fmla="*/ 6795453 w 7853941"/>
              <a:gd name="csY2" fmla="*/ 2320260 h 11005213"/>
              <a:gd name="csX3" fmla="*/ 5313530 w 7853941"/>
              <a:gd name="csY3" fmla="*/ 185879 h 11005213"/>
              <a:gd name="csX4" fmla="*/ 1442697 w 7853941"/>
              <a:gd name="csY4" fmla="*/ 734157 h 11005213"/>
              <a:gd name="csX5" fmla="*/ 1668 w 7853941"/>
              <a:gd name="csY5" fmla="*/ 5699867 h 11005213"/>
              <a:gd name="csX6" fmla="*/ 1666829 w 7853941"/>
              <a:gd name="csY6" fmla="*/ 10473699 h 11005213"/>
              <a:gd name="csX7" fmla="*/ 4265149 w 7853941"/>
              <a:gd name="csY7" fmla="*/ 10727407 h 11005213"/>
              <a:gd name="csX8" fmla="*/ 6881971 w 7853941"/>
              <a:gd name="csY8" fmla="*/ 9138507 h 11005213"/>
              <a:gd name="csX0" fmla="*/ 6881971 w 7908346"/>
              <a:gd name="csY0" fmla="*/ 9138507 h 11005213"/>
              <a:gd name="csX1" fmla="*/ 7851075 w 7908346"/>
              <a:gd name="csY1" fmla="*/ 4398840 h 11005213"/>
              <a:gd name="csX2" fmla="*/ 6795453 w 7908346"/>
              <a:gd name="csY2" fmla="*/ 2320260 h 11005213"/>
              <a:gd name="csX3" fmla="*/ 5313530 w 7908346"/>
              <a:gd name="csY3" fmla="*/ 185879 h 11005213"/>
              <a:gd name="csX4" fmla="*/ 1442697 w 7908346"/>
              <a:gd name="csY4" fmla="*/ 734157 h 11005213"/>
              <a:gd name="csX5" fmla="*/ 1668 w 7908346"/>
              <a:gd name="csY5" fmla="*/ 5699867 h 11005213"/>
              <a:gd name="csX6" fmla="*/ 1666829 w 7908346"/>
              <a:gd name="csY6" fmla="*/ 10473699 h 11005213"/>
              <a:gd name="csX7" fmla="*/ 4265149 w 7908346"/>
              <a:gd name="csY7" fmla="*/ 10727407 h 11005213"/>
              <a:gd name="csX8" fmla="*/ 6881971 w 7908346"/>
              <a:gd name="csY8" fmla="*/ 9138507 h 11005213"/>
              <a:gd name="csX0" fmla="*/ 6883189 w 7909564"/>
              <a:gd name="csY0" fmla="*/ 9319827 h 11186533"/>
              <a:gd name="csX1" fmla="*/ 7852293 w 7909564"/>
              <a:gd name="csY1" fmla="*/ 4580160 h 11186533"/>
              <a:gd name="csX2" fmla="*/ 6796671 w 7909564"/>
              <a:gd name="csY2" fmla="*/ 2501580 h 11186533"/>
              <a:gd name="csX3" fmla="*/ 5314748 w 7909564"/>
              <a:gd name="csY3" fmla="*/ 367199 h 11186533"/>
              <a:gd name="csX4" fmla="*/ 2018824 w 7909564"/>
              <a:gd name="csY4" fmla="*/ 569089 h 11186533"/>
              <a:gd name="csX5" fmla="*/ 2886 w 7909564"/>
              <a:gd name="csY5" fmla="*/ 5881187 h 11186533"/>
              <a:gd name="csX6" fmla="*/ 1668047 w 7909564"/>
              <a:gd name="csY6" fmla="*/ 10655019 h 11186533"/>
              <a:gd name="csX7" fmla="*/ 4266367 w 7909564"/>
              <a:gd name="csY7" fmla="*/ 10908727 h 11186533"/>
              <a:gd name="csX8" fmla="*/ 6883189 w 7909564"/>
              <a:gd name="csY8" fmla="*/ 9319827 h 11186533"/>
              <a:gd name="csX0" fmla="*/ 6894097 w 7920472"/>
              <a:gd name="csY0" fmla="*/ 9117715 h 10984421"/>
              <a:gd name="csX1" fmla="*/ 7863201 w 7920472"/>
              <a:gd name="csY1" fmla="*/ 4378048 h 10984421"/>
              <a:gd name="csX2" fmla="*/ 6807579 w 7920472"/>
              <a:gd name="csY2" fmla="*/ 2299468 h 10984421"/>
              <a:gd name="csX3" fmla="*/ 5325656 w 7920472"/>
              <a:gd name="csY3" fmla="*/ 165087 h 10984421"/>
              <a:gd name="csX4" fmla="*/ 2029732 w 7920472"/>
              <a:gd name="csY4" fmla="*/ 366977 h 10984421"/>
              <a:gd name="csX5" fmla="*/ 946648 w 7920472"/>
              <a:gd name="csY5" fmla="*/ 2148625 h 10984421"/>
              <a:gd name="csX6" fmla="*/ 13794 w 7920472"/>
              <a:gd name="csY6" fmla="*/ 5679075 h 10984421"/>
              <a:gd name="csX7" fmla="*/ 1678955 w 7920472"/>
              <a:gd name="csY7" fmla="*/ 10452907 h 10984421"/>
              <a:gd name="csX8" fmla="*/ 4277275 w 7920472"/>
              <a:gd name="csY8" fmla="*/ 10706615 h 10984421"/>
              <a:gd name="csX9" fmla="*/ 6894097 w 7920472"/>
              <a:gd name="csY9" fmla="*/ 9117715 h 10984421"/>
              <a:gd name="csX0" fmla="*/ 6884982 w 7911357"/>
              <a:gd name="csY0" fmla="*/ 9131219 h 10997925"/>
              <a:gd name="csX1" fmla="*/ 7854086 w 7911357"/>
              <a:gd name="csY1" fmla="*/ 4391552 h 10997925"/>
              <a:gd name="csX2" fmla="*/ 6798464 w 7911357"/>
              <a:gd name="csY2" fmla="*/ 2312972 h 10997925"/>
              <a:gd name="csX3" fmla="*/ 5316541 w 7911357"/>
              <a:gd name="csY3" fmla="*/ 178591 h 10997925"/>
              <a:gd name="csX4" fmla="*/ 2020617 w 7911357"/>
              <a:gd name="csY4" fmla="*/ 380481 h 10997925"/>
              <a:gd name="csX5" fmla="*/ 1197610 w 7911357"/>
              <a:gd name="csY5" fmla="*/ 2473876 h 10997925"/>
              <a:gd name="csX6" fmla="*/ 4679 w 7911357"/>
              <a:gd name="csY6" fmla="*/ 5692579 h 10997925"/>
              <a:gd name="csX7" fmla="*/ 1669840 w 7911357"/>
              <a:gd name="csY7" fmla="*/ 10466411 h 10997925"/>
              <a:gd name="csX8" fmla="*/ 4268160 w 7911357"/>
              <a:gd name="csY8" fmla="*/ 10720119 h 10997925"/>
              <a:gd name="csX9" fmla="*/ 6884982 w 7911357"/>
              <a:gd name="csY9" fmla="*/ 9131219 h 10997925"/>
              <a:gd name="csX0" fmla="*/ 6884982 w 7911357"/>
              <a:gd name="csY0" fmla="*/ 9619978 h 11486684"/>
              <a:gd name="csX1" fmla="*/ 7854086 w 7911357"/>
              <a:gd name="csY1" fmla="*/ 4880311 h 11486684"/>
              <a:gd name="csX2" fmla="*/ 6798464 w 7911357"/>
              <a:gd name="csY2" fmla="*/ 2801731 h 11486684"/>
              <a:gd name="csX3" fmla="*/ 5316541 w 7911357"/>
              <a:gd name="csY3" fmla="*/ 667350 h 11486684"/>
              <a:gd name="csX4" fmla="*/ 2335448 w 7911357"/>
              <a:gd name="csY4" fmla="*/ 141824 h 11486684"/>
              <a:gd name="csX5" fmla="*/ 1197610 w 7911357"/>
              <a:gd name="csY5" fmla="*/ 2962635 h 11486684"/>
              <a:gd name="csX6" fmla="*/ 4679 w 7911357"/>
              <a:gd name="csY6" fmla="*/ 6181338 h 11486684"/>
              <a:gd name="csX7" fmla="*/ 1669840 w 7911357"/>
              <a:gd name="csY7" fmla="*/ 10955170 h 11486684"/>
              <a:gd name="csX8" fmla="*/ 4268160 w 7911357"/>
              <a:gd name="csY8" fmla="*/ 11208878 h 11486684"/>
              <a:gd name="csX9" fmla="*/ 6884982 w 7911357"/>
              <a:gd name="csY9" fmla="*/ 9619978 h 11486684"/>
              <a:gd name="csX0" fmla="*/ 6884982 w 7911357"/>
              <a:gd name="csY0" fmla="*/ 9748228 h 11614934"/>
              <a:gd name="csX1" fmla="*/ 7854086 w 7911357"/>
              <a:gd name="csY1" fmla="*/ 5008561 h 11614934"/>
              <a:gd name="csX2" fmla="*/ 6798464 w 7911357"/>
              <a:gd name="csY2" fmla="*/ 2929981 h 11614934"/>
              <a:gd name="csX3" fmla="*/ 5316541 w 7911357"/>
              <a:gd name="csY3" fmla="*/ 414579 h 11614934"/>
              <a:gd name="csX4" fmla="*/ 2335448 w 7911357"/>
              <a:gd name="csY4" fmla="*/ 270074 h 11614934"/>
              <a:gd name="csX5" fmla="*/ 1197610 w 7911357"/>
              <a:gd name="csY5" fmla="*/ 3090885 h 11614934"/>
              <a:gd name="csX6" fmla="*/ 4679 w 7911357"/>
              <a:gd name="csY6" fmla="*/ 6309588 h 11614934"/>
              <a:gd name="csX7" fmla="*/ 1669840 w 7911357"/>
              <a:gd name="csY7" fmla="*/ 11083420 h 11614934"/>
              <a:gd name="csX8" fmla="*/ 4268160 w 7911357"/>
              <a:gd name="csY8" fmla="*/ 11337128 h 11614934"/>
              <a:gd name="csX9" fmla="*/ 6884982 w 7911357"/>
              <a:gd name="csY9" fmla="*/ 9748228 h 11614934"/>
              <a:gd name="csX0" fmla="*/ 6572301 w 7598676"/>
              <a:gd name="csY0" fmla="*/ 9748228 h 11614934"/>
              <a:gd name="csX1" fmla="*/ 7541405 w 7598676"/>
              <a:gd name="csY1" fmla="*/ 5008561 h 11614934"/>
              <a:gd name="csX2" fmla="*/ 6485783 w 7598676"/>
              <a:gd name="csY2" fmla="*/ 2929981 h 11614934"/>
              <a:gd name="csX3" fmla="*/ 5003860 w 7598676"/>
              <a:gd name="csY3" fmla="*/ 414579 h 11614934"/>
              <a:gd name="csX4" fmla="*/ 2022767 w 7598676"/>
              <a:gd name="csY4" fmla="*/ 270074 h 11614934"/>
              <a:gd name="csX5" fmla="*/ 884929 w 7598676"/>
              <a:gd name="csY5" fmla="*/ 3090885 h 11614934"/>
              <a:gd name="csX6" fmla="*/ 6829 w 7598676"/>
              <a:gd name="csY6" fmla="*/ 6829169 h 11614934"/>
              <a:gd name="csX7" fmla="*/ 1357159 w 7598676"/>
              <a:gd name="csY7" fmla="*/ 11083420 h 11614934"/>
              <a:gd name="csX8" fmla="*/ 3955479 w 7598676"/>
              <a:gd name="csY8" fmla="*/ 11337128 h 11614934"/>
              <a:gd name="csX9" fmla="*/ 6572301 w 7598676"/>
              <a:gd name="csY9" fmla="*/ 9748228 h 11614934"/>
              <a:gd name="csX0" fmla="*/ 6572301 w 7571833"/>
              <a:gd name="csY0" fmla="*/ 9748228 h 11337000"/>
              <a:gd name="csX1" fmla="*/ 7541405 w 7571833"/>
              <a:gd name="csY1" fmla="*/ 5008561 h 11337000"/>
              <a:gd name="csX2" fmla="*/ 6485783 w 7571833"/>
              <a:gd name="csY2" fmla="*/ 2929981 h 11337000"/>
              <a:gd name="csX3" fmla="*/ 5003860 w 7571833"/>
              <a:gd name="csY3" fmla="*/ 414579 h 11337000"/>
              <a:gd name="csX4" fmla="*/ 2022767 w 7571833"/>
              <a:gd name="csY4" fmla="*/ 270074 h 11337000"/>
              <a:gd name="csX5" fmla="*/ 884929 w 7571833"/>
              <a:gd name="csY5" fmla="*/ 3090885 h 11337000"/>
              <a:gd name="csX6" fmla="*/ 6829 w 7571833"/>
              <a:gd name="csY6" fmla="*/ 6829169 h 11337000"/>
              <a:gd name="csX7" fmla="*/ 1357159 w 7571833"/>
              <a:gd name="csY7" fmla="*/ 11083420 h 11337000"/>
              <a:gd name="csX8" fmla="*/ 3928103 w 7571833"/>
              <a:gd name="csY8" fmla="*/ 10159414 h 11337000"/>
              <a:gd name="csX9" fmla="*/ 6572301 w 7571833"/>
              <a:gd name="csY9" fmla="*/ 9748228 h 11337000"/>
              <a:gd name="csX0" fmla="*/ 6572301 w 7571834"/>
              <a:gd name="csY0" fmla="*/ 9748228 h 10765565"/>
              <a:gd name="csX1" fmla="*/ 7541405 w 7571834"/>
              <a:gd name="csY1" fmla="*/ 5008561 h 10765565"/>
              <a:gd name="csX2" fmla="*/ 6485783 w 7571834"/>
              <a:gd name="csY2" fmla="*/ 2929981 h 10765565"/>
              <a:gd name="csX3" fmla="*/ 5003860 w 7571834"/>
              <a:gd name="csY3" fmla="*/ 414579 h 10765565"/>
              <a:gd name="csX4" fmla="*/ 2022767 w 7571834"/>
              <a:gd name="csY4" fmla="*/ 270074 h 10765565"/>
              <a:gd name="csX5" fmla="*/ 884929 w 7571834"/>
              <a:gd name="csY5" fmla="*/ 3090885 h 10765565"/>
              <a:gd name="csX6" fmla="*/ 6829 w 7571834"/>
              <a:gd name="csY6" fmla="*/ 6829169 h 10765565"/>
              <a:gd name="csX7" fmla="*/ 1357159 w 7571834"/>
              <a:gd name="csY7" fmla="*/ 10425285 h 10765565"/>
              <a:gd name="csX8" fmla="*/ 3928103 w 7571834"/>
              <a:gd name="csY8" fmla="*/ 10159414 h 10765565"/>
              <a:gd name="csX9" fmla="*/ 6572301 w 7571834"/>
              <a:gd name="csY9" fmla="*/ 9748228 h 1076556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571834" h="10765565">
                <a:moveTo>
                  <a:pt x="6572301" y="9748228"/>
                </a:moveTo>
                <a:cubicBezTo>
                  <a:pt x="7174518" y="8889753"/>
                  <a:pt x="7706396" y="6699154"/>
                  <a:pt x="7541405" y="5008561"/>
                </a:cubicBezTo>
                <a:cubicBezTo>
                  <a:pt x="7376414" y="3317968"/>
                  <a:pt x="6908707" y="3695645"/>
                  <a:pt x="6485783" y="2929981"/>
                </a:cubicBezTo>
                <a:cubicBezTo>
                  <a:pt x="6062859" y="2164317"/>
                  <a:pt x="5747696" y="857897"/>
                  <a:pt x="5003860" y="414579"/>
                </a:cubicBezTo>
                <a:cubicBezTo>
                  <a:pt x="4260024" y="-28739"/>
                  <a:pt x="2709255" y="-175977"/>
                  <a:pt x="2022767" y="270074"/>
                </a:cubicBezTo>
                <a:cubicBezTo>
                  <a:pt x="1336279" y="716125"/>
                  <a:pt x="1220919" y="2205535"/>
                  <a:pt x="884929" y="3090885"/>
                </a:cubicBezTo>
                <a:cubicBezTo>
                  <a:pt x="548939" y="3976235"/>
                  <a:pt x="-71876" y="5606769"/>
                  <a:pt x="6829" y="6829169"/>
                </a:cubicBezTo>
                <a:cubicBezTo>
                  <a:pt x="85534" y="8051569"/>
                  <a:pt x="472440" y="9572167"/>
                  <a:pt x="1357159" y="10425285"/>
                </a:cubicBezTo>
                <a:cubicBezTo>
                  <a:pt x="2241878" y="11278403"/>
                  <a:pt x="3058913" y="10272257"/>
                  <a:pt x="3928103" y="10159414"/>
                </a:cubicBezTo>
                <a:cubicBezTo>
                  <a:pt x="4797293" y="10046571"/>
                  <a:pt x="5970084" y="10606704"/>
                  <a:pt x="6572301" y="9748228"/>
                </a:cubicBez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360000" tIns="360000" rIns="360000" bIns="360000" numCol="2" spcCol="68400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lang="sv-SE" sz="7200" b="1" kern="1200" dirty="0">
                <a:solidFill>
                  <a:srgbClr val="000000"/>
                </a:solidFill>
                <a:latin typeface="Jost Medium"/>
                <a:ea typeface="Tahoma" panose="020B0604030504040204" pitchFamily="34" charset="0"/>
                <a:cs typeface="Tahoma" panose="020B0604030504040204" pitchFamily="34" charset="0"/>
              </a:rPr>
              <a:t>22</a:t>
            </a:r>
            <a:r>
              <a:rPr kumimoji="0" lang="sv-SE" sz="3600" b="1" i="0" u="none" strike="noStrike" kern="1200" cap="none" spc="0" normalizeH="0" baseline="0" noProof="0" dirty="0">
                <a:ln>
                  <a:noFill/>
                </a:ln>
                <a:solidFill>
                  <a:srgbClr val="000000"/>
                </a:solidFill>
                <a:effectLst/>
                <a:uLnTx/>
                <a:uFillTx/>
                <a:latin typeface="Jost Medium"/>
                <a:ea typeface="Tahoma" panose="020B0604030504040204" pitchFamily="34" charset="0"/>
                <a:cs typeface="Tahoma" panose="020B0604030504040204" pitchFamily="34" charset="0"/>
                <a:sym typeface="Arial"/>
              </a:rPr>
              <a:t> </a:t>
            </a:r>
            <a:br>
              <a:rPr kumimoji="0" lang="sv-SE" sz="3600" b="1" i="0" u="none" strike="noStrike" kern="1200" cap="none" spc="0" normalizeH="0" baseline="0" noProof="0" dirty="0">
                <a:ln>
                  <a:noFill/>
                </a:ln>
                <a:solidFill>
                  <a:srgbClr val="000000"/>
                </a:solidFill>
                <a:effectLst/>
                <a:uLnTx/>
                <a:uFillTx/>
                <a:latin typeface="Jost Medium"/>
                <a:ea typeface="Tahoma" panose="020B0604030504040204" pitchFamily="34" charset="0"/>
                <a:cs typeface="Tahoma" panose="020B0604030504040204" pitchFamily="34" charset="0"/>
                <a:sym typeface="Arial"/>
              </a:rPr>
            </a:br>
            <a:r>
              <a:rPr kumimoji="0" lang="sv-SE" sz="3600" b="1" i="0" u="none" strike="noStrike" kern="1200" cap="none" spc="0" normalizeH="0" baseline="0" noProof="0" dirty="0">
                <a:ln>
                  <a:noFill/>
                </a:ln>
                <a:solidFill>
                  <a:srgbClr val="000000"/>
                </a:solidFill>
                <a:effectLst/>
                <a:uLnTx/>
                <a:uFillTx/>
                <a:latin typeface="Jost Medium"/>
                <a:ea typeface="Tahoma" panose="020B0604030504040204" pitchFamily="34" charset="0"/>
                <a:cs typeface="Tahoma" panose="020B0604030504040204" pitchFamily="34" charset="0"/>
                <a:sym typeface="Arial"/>
              </a:rPr>
              <a:t>avslutade</a:t>
            </a:r>
            <a:r>
              <a:rPr lang="sv-SE" sz="3400" b="1" kern="1200" dirty="0">
                <a:solidFill>
                  <a:srgbClr val="000000"/>
                </a:solidFill>
                <a:latin typeface="Jost Medium"/>
                <a:ea typeface="Tahoma" panose="020B0604030504040204" pitchFamily="34" charset="0"/>
                <a:cs typeface="Tahoma" panose="020B0604030504040204" pitchFamily="34" charset="0"/>
              </a:rPr>
              <a:t> </a:t>
            </a:r>
            <a:br>
              <a:rPr lang="sv-SE" sz="3400" b="1" kern="1200" dirty="0">
                <a:solidFill>
                  <a:srgbClr val="000000"/>
                </a:solidFill>
                <a:latin typeface="Jost Medium"/>
                <a:ea typeface="Tahoma" panose="020B0604030504040204" pitchFamily="34" charset="0"/>
                <a:cs typeface="Tahoma" panose="020B0604030504040204" pitchFamily="34" charset="0"/>
              </a:rPr>
            </a:br>
            <a:r>
              <a:rPr lang="sv-SE" sz="3400" b="1" kern="1200" dirty="0">
                <a:solidFill>
                  <a:srgbClr val="000000"/>
                </a:solidFill>
                <a:latin typeface="Jost Medium"/>
                <a:ea typeface="Tahoma" panose="020B0604030504040204" pitchFamily="34" charset="0"/>
                <a:cs typeface="Tahoma" panose="020B0604030504040204" pitchFamily="34" charset="0"/>
              </a:rPr>
              <a:t>projekt</a:t>
            </a:r>
          </a:p>
          <a:p>
            <a:pPr marL="0" marR="0" lvl="0" indent="0" defTabSz="914400" rtl="0" eaLnBrk="1" fontAlgn="auto" latinLnBrk="0" hangingPunct="1">
              <a:lnSpc>
                <a:spcPct val="100000"/>
              </a:lnSpc>
              <a:spcBef>
                <a:spcPts val="0"/>
              </a:spcBef>
              <a:spcAft>
                <a:spcPts val="0"/>
              </a:spcAft>
              <a:buClrTx/>
              <a:buSzTx/>
              <a:buFontTx/>
              <a:buNone/>
              <a:tabLst/>
              <a:defRPr/>
            </a:pPr>
            <a:r>
              <a:rPr kumimoji="0" lang="sv-SE" sz="7200" b="1" i="0" u="none" strike="noStrike" kern="1200" cap="none" spc="0" normalizeH="0" baseline="0" noProof="0" dirty="0">
                <a:ln>
                  <a:noFill/>
                </a:ln>
                <a:solidFill>
                  <a:srgbClr val="000000"/>
                </a:solidFill>
                <a:effectLst/>
                <a:uLnTx/>
                <a:uFillTx/>
                <a:latin typeface="Jost Medium"/>
                <a:ea typeface="Tahoma" panose="020B0604030504040204" pitchFamily="34" charset="0"/>
                <a:cs typeface="Tahoma" panose="020B0604030504040204" pitchFamily="34" charset="0"/>
                <a:sym typeface="Arial"/>
              </a:rPr>
              <a:t>52</a:t>
            </a:r>
            <a:r>
              <a:rPr kumimoji="0" lang="sv-SE" sz="6000" b="1" i="0" u="none" strike="noStrike" kern="1200" cap="none" spc="0" normalizeH="0" baseline="0" noProof="0" dirty="0">
                <a:ln>
                  <a:noFill/>
                </a:ln>
                <a:solidFill>
                  <a:srgbClr val="000000"/>
                </a:solidFill>
                <a:effectLst/>
                <a:uLnTx/>
                <a:uFillTx/>
                <a:latin typeface="Jost Medium"/>
                <a:ea typeface="Tahoma" panose="020B0604030504040204" pitchFamily="34" charset="0"/>
                <a:cs typeface="Tahoma" panose="020B0604030504040204" pitchFamily="34" charset="0"/>
                <a:sym typeface="Arial"/>
              </a:rPr>
              <a:t> </a:t>
            </a:r>
            <a:r>
              <a:rPr kumimoji="0" lang="sv-SE" sz="3400" b="1" i="0" u="none" strike="noStrike" kern="1200" cap="none" spc="0" normalizeH="0" baseline="0" noProof="0" dirty="0">
                <a:ln>
                  <a:noFill/>
                </a:ln>
                <a:solidFill>
                  <a:srgbClr val="000000"/>
                </a:solidFill>
                <a:effectLst/>
                <a:uLnTx/>
                <a:uFillTx/>
                <a:latin typeface="Jost Medium"/>
                <a:ea typeface="Tahoma" panose="020B0604030504040204" pitchFamily="34" charset="0"/>
                <a:cs typeface="Tahoma" panose="020B0604030504040204" pitchFamily="34" charset="0"/>
                <a:sym typeface="Arial"/>
              </a:rPr>
              <a:t>pågående projekt</a:t>
            </a:r>
          </a:p>
        </p:txBody>
      </p:sp>
      <p:sp>
        <p:nvSpPr>
          <p:cNvPr id="9" name="Frihandsfigur: Form 8">
            <a:extLst>
              <a:ext uri="{FF2B5EF4-FFF2-40B4-BE49-F238E27FC236}">
                <a16:creationId xmlns:a16="http://schemas.microsoft.com/office/drawing/2014/main" id="{6B9FFF6A-7416-A614-3D47-2DFBAEE2EDA5}"/>
              </a:ext>
            </a:extLst>
          </p:cNvPr>
          <p:cNvSpPr/>
          <p:nvPr/>
        </p:nvSpPr>
        <p:spPr>
          <a:xfrm>
            <a:off x="503207" y="4015184"/>
            <a:ext cx="3226271" cy="1199084"/>
          </a:xfrm>
          <a:custGeom>
            <a:avLst/>
            <a:gdLst>
              <a:gd name="connsiteX0" fmla="*/ 9231875 w 10383320"/>
              <a:gd name="connsiteY0" fmla="*/ 4401778 h 5695044"/>
              <a:gd name="connsiteX1" fmla="*/ 10363989 w 10383320"/>
              <a:gd name="connsiteY1" fmla="*/ 3255149 h 5695044"/>
              <a:gd name="connsiteX2" fmla="*/ 9725361 w 10383320"/>
              <a:gd name="connsiteY2" fmla="*/ 1411835 h 5695044"/>
              <a:gd name="connsiteX3" fmla="*/ 7083761 w 10383320"/>
              <a:gd name="connsiteY3" fmla="*/ 700635 h 5695044"/>
              <a:gd name="connsiteX4" fmla="*/ 5559761 w 10383320"/>
              <a:gd name="connsiteY4" fmla="*/ 1890806 h 5695044"/>
              <a:gd name="connsiteX5" fmla="*/ 3861589 w 10383320"/>
              <a:gd name="connsiteY5" fmla="*/ 221664 h 5695044"/>
              <a:gd name="connsiteX6" fmla="*/ 1394161 w 10383320"/>
              <a:gd name="connsiteY6" fmla="*/ 192635 h 5695044"/>
              <a:gd name="connsiteX7" fmla="*/ 15304 w 10383320"/>
              <a:gd name="connsiteY7" fmla="*/ 1832749 h 5695044"/>
              <a:gd name="connsiteX8" fmla="*/ 741018 w 10383320"/>
              <a:gd name="connsiteY8" fmla="*/ 3734121 h 5695044"/>
              <a:gd name="connsiteX9" fmla="*/ 2047304 w 10383320"/>
              <a:gd name="connsiteY9" fmla="*/ 3893778 h 5695044"/>
              <a:gd name="connsiteX10" fmla="*/ 1786046 w 10383320"/>
              <a:gd name="connsiteY10" fmla="*/ 4953321 h 5695044"/>
              <a:gd name="connsiteX11" fmla="*/ 2787532 w 10383320"/>
              <a:gd name="connsiteY11" fmla="*/ 5693549 h 5695044"/>
              <a:gd name="connsiteX12" fmla="*/ 5400104 w 10383320"/>
              <a:gd name="connsiteY12" fmla="*/ 4764635 h 5695044"/>
              <a:gd name="connsiteX13" fmla="*/ 7504675 w 10383320"/>
              <a:gd name="connsiteY13" fmla="*/ 5679035 h 5695044"/>
              <a:gd name="connsiteX14" fmla="*/ 9289932 w 10383320"/>
              <a:gd name="connsiteY14" fmla="*/ 4372749 h 5695044"/>
              <a:gd name="connsiteX15" fmla="*/ 9231875 w 10383320"/>
              <a:gd name="connsiteY15" fmla="*/ 4401778 h 5695044"/>
              <a:gd name="connsiteX0" fmla="*/ 9289932 w 10380163"/>
              <a:gd name="connsiteY0" fmla="*/ 4372749 h 5695044"/>
              <a:gd name="connsiteX1" fmla="*/ 10363989 w 10380163"/>
              <a:gd name="connsiteY1" fmla="*/ 3255149 h 5695044"/>
              <a:gd name="connsiteX2" fmla="*/ 9725361 w 10380163"/>
              <a:gd name="connsiteY2" fmla="*/ 1411835 h 5695044"/>
              <a:gd name="connsiteX3" fmla="*/ 7083761 w 10380163"/>
              <a:gd name="connsiteY3" fmla="*/ 700635 h 5695044"/>
              <a:gd name="connsiteX4" fmla="*/ 5559761 w 10380163"/>
              <a:gd name="connsiteY4" fmla="*/ 1890806 h 5695044"/>
              <a:gd name="connsiteX5" fmla="*/ 3861589 w 10380163"/>
              <a:gd name="connsiteY5" fmla="*/ 221664 h 5695044"/>
              <a:gd name="connsiteX6" fmla="*/ 1394161 w 10380163"/>
              <a:gd name="connsiteY6" fmla="*/ 192635 h 5695044"/>
              <a:gd name="connsiteX7" fmla="*/ 15304 w 10380163"/>
              <a:gd name="connsiteY7" fmla="*/ 1832749 h 5695044"/>
              <a:gd name="connsiteX8" fmla="*/ 741018 w 10380163"/>
              <a:gd name="connsiteY8" fmla="*/ 3734121 h 5695044"/>
              <a:gd name="connsiteX9" fmla="*/ 2047304 w 10380163"/>
              <a:gd name="connsiteY9" fmla="*/ 3893778 h 5695044"/>
              <a:gd name="connsiteX10" fmla="*/ 1786046 w 10380163"/>
              <a:gd name="connsiteY10" fmla="*/ 4953321 h 5695044"/>
              <a:gd name="connsiteX11" fmla="*/ 2787532 w 10380163"/>
              <a:gd name="connsiteY11" fmla="*/ 5693549 h 5695044"/>
              <a:gd name="connsiteX12" fmla="*/ 5400104 w 10380163"/>
              <a:gd name="connsiteY12" fmla="*/ 4764635 h 5695044"/>
              <a:gd name="connsiteX13" fmla="*/ 7504675 w 10380163"/>
              <a:gd name="connsiteY13" fmla="*/ 5679035 h 5695044"/>
              <a:gd name="connsiteX14" fmla="*/ 9289932 w 10380163"/>
              <a:gd name="connsiteY14" fmla="*/ 4372749 h 5695044"/>
              <a:gd name="connsiteX0" fmla="*/ 9289932 w 10380163"/>
              <a:gd name="connsiteY0" fmla="*/ 4315092 h 5637387"/>
              <a:gd name="connsiteX1" fmla="*/ 10363989 w 10380163"/>
              <a:gd name="connsiteY1" fmla="*/ 3197492 h 5637387"/>
              <a:gd name="connsiteX2" fmla="*/ 9725361 w 10380163"/>
              <a:gd name="connsiteY2" fmla="*/ 1354178 h 5637387"/>
              <a:gd name="connsiteX3" fmla="*/ 7083761 w 10380163"/>
              <a:gd name="connsiteY3" fmla="*/ 642978 h 5637387"/>
              <a:gd name="connsiteX4" fmla="*/ 5559761 w 10380163"/>
              <a:gd name="connsiteY4" fmla="*/ 730063 h 5637387"/>
              <a:gd name="connsiteX5" fmla="*/ 3861589 w 10380163"/>
              <a:gd name="connsiteY5" fmla="*/ 164007 h 5637387"/>
              <a:gd name="connsiteX6" fmla="*/ 1394161 w 10380163"/>
              <a:gd name="connsiteY6" fmla="*/ 134978 h 5637387"/>
              <a:gd name="connsiteX7" fmla="*/ 15304 w 10380163"/>
              <a:gd name="connsiteY7" fmla="*/ 1775092 h 5637387"/>
              <a:gd name="connsiteX8" fmla="*/ 741018 w 10380163"/>
              <a:gd name="connsiteY8" fmla="*/ 3676464 h 5637387"/>
              <a:gd name="connsiteX9" fmla="*/ 2047304 w 10380163"/>
              <a:gd name="connsiteY9" fmla="*/ 3836121 h 5637387"/>
              <a:gd name="connsiteX10" fmla="*/ 1786046 w 10380163"/>
              <a:gd name="connsiteY10" fmla="*/ 4895664 h 5637387"/>
              <a:gd name="connsiteX11" fmla="*/ 2787532 w 10380163"/>
              <a:gd name="connsiteY11" fmla="*/ 5635892 h 5637387"/>
              <a:gd name="connsiteX12" fmla="*/ 5400104 w 10380163"/>
              <a:gd name="connsiteY12" fmla="*/ 4706978 h 5637387"/>
              <a:gd name="connsiteX13" fmla="*/ 7504675 w 10380163"/>
              <a:gd name="connsiteY13" fmla="*/ 5621378 h 5637387"/>
              <a:gd name="connsiteX14" fmla="*/ 9289932 w 10380163"/>
              <a:gd name="connsiteY14" fmla="*/ 4315092 h 5637387"/>
              <a:gd name="connsiteX0" fmla="*/ 9289932 w 10374586"/>
              <a:gd name="connsiteY0" fmla="*/ 4315092 h 5637387"/>
              <a:gd name="connsiteX1" fmla="*/ 10363989 w 10374586"/>
              <a:gd name="connsiteY1" fmla="*/ 3197492 h 5637387"/>
              <a:gd name="connsiteX2" fmla="*/ 9725361 w 10374586"/>
              <a:gd name="connsiteY2" fmla="*/ 1354178 h 5637387"/>
              <a:gd name="connsiteX3" fmla="*/ 7954618 w 10374586"/>
              <a:gd name="connsiteY3" fmla="*/ 541378 h 5637387"/>
              <a:gd name="connsiteX4" fmla="*/ 5559761 w 10374586"/>
              <a:gd name="connsiteY4" fmla="*/ 730063 h 5637387"/>
              <a:gd name="connsiteX5" fmla="*/ 3861589 w 10374586"/>
              <a:gd name="connsiteY5" fmla="*/ 164007 h 5637387"/>
              <a:gd name="connsiteX6" fmla="*/ 1394161 w 10374586"/>
              <a:gd name="connsiteY6" fmla="*/ 134978 h 5637387"/>
              <a:gd name="connsiteX7" fmla="*/ 15304 w 10374586"/>
              <a:gd name="connsiteY7" fmla="*/ 1775092 h 5637387"/>
              <a:gd name="connsiteX8" fmla="*/ 741018 w 10374586"/>
              <a:gd name="connsiteY8" fmla="*/ 3676464 h 5637387"/>
              <a:gd name="connsiteX9" fmla="*/ 2047304 w 10374586"/>
              <a:gd name="connsiteY9" fmla="*/ 3836121 h 5637387"/>
              <a:gd name="connsiteX10" fmla="*/ 1786046 w 10374586"/>
              <a:gd name="connsiteY10" fmla="*/ 4895664 h 5637387"/>
              <a:gd name="connsiteX11" fmla="*/ 2787532 w 10374586"/>
              <a:gd name="connsiteY11" fmla="*/ 5635892 h 5637387"/>
              <a:gd name="connsiteX12" fmla="*/ 5400104 w 10374586"/>
              <a:gd name="connsiteY12" fmla="*/ 4706978 h 5637387"/>
              <a:gd name="connsiteX13" fmla="*/ 7504675 w 10374586"/>
              <a:gd name="connsiteY13" fmla="*/ 5621378 h 5637387"/>
              <a:gd name="connsiteX14" fmla="*/ 9289932 w 10374586"/>
              <a:gd name="connsiteY14" fmla="*/ 4315092 h 5637387"/>
              <a:gd name="connsiteX0" fmla="*/ 9289932 w 10374586"/>
              <a:gd name="connsiteY0" fmla="*/ 4443631 h 5765926"/>
              <a:gd name="connsiteX1" fmla="*/ 10363989 w 10374586"/>
              <a:gd name="connsiteY1" fmla="*/ 3326031 h 5765926"/>
              <a:gd name="connsiteX2" fmla="*/ 9725361 w 10374586"/>
              <a:gd name="connsiteY2" fmla="*/ 1482717 h 5765926"/>
              <a:gd name="connsiteX3" fmla="*/ 7954618 w 10374586"/>
              <a:gd name="connsiteY3" fmla="*/ 669917 h 5765926"/>
              <a:gd name="connsiteX4" fmla="*/ 5559761 w 10374586"/>
              <a:gd name="connsiteY4" fmla="*/ 858602 h 5765926"/>
              <a:gd name="connsiteX5" fmla="*/ 3164904 w 10374586"/>
              <a:gd name="connsiteY5" fmla="*/ 60317 h 5765926"/>
              <a:gd name="connsiteX6" fmla="*/ 1394161 w 10374586"/>
              <a:gd name="connsiteY6" fmla="*/ 263517 h 5765926"/>
              <a:gd name="connsiteX7" fmla="*/ 15304 w 10374586"/>
              <a:gd name="connsiteY7" fmla="*/ 1903631 h 5765926"/>
              <a:gd name="connsiteX8" fmla="*/ 741018 w 10374586"/>
              <a:gd name="connsiteY8" fmla="*/ 3805003 h 5765926"/>
              <a:gd name="connsiteX9" fmla="*/ 2047304 w 10374586"/>
              <a:gd name="connsiteY9" fmla="*/ 3964660 h 5765926"/>
              <a:gd name="connsiteX10" fmla="*/ 1786046 w 10374586"/>
              <a:gd name="connsiteY10" fmla="*/ 5024203 h 5765926"/>
              <a:gd name="connsiteX11" fmla="*/ 2787532 w 10374586"/>
              <a:gd name="connsiteY11" fmla="*/ 5764431 h 5765926"/>
              <a:gd name="connsiteX12" fmla="*/ 5400104 w 10374586"/>
              <a:gd name="connsiteY12" fmla="*/ 4835517 h 5765926"/>
              <a:gd name="connsiteX13" fmla="*/ 7504675 w 10374586"/>
              <a:gd name="connsiteY13" fmla="*/ 5749917 h 5765926"/>
              <a:gd name="connsiteX14" fmla="*/ 9289932 w 10374586"/>
              <a:gd name="connsiteY14" fmla="*/ 4443631 h 5765926"/>
              <a:gd name="connsiteX0" fmla="*/ 9289932 w 10374586"/>
              <a:gd name="connsiteY0" fmla="*/ 4417073 h 5739368"/>
              <a:gd name="connsiteX1" fmla="*/ 10363989 w 10374586"/>
              <a:gd name="connsiteY1" fmla="*/ 3299473 h 5739368"/>
              <a:gd name="connsiteX2" fmla="*/ 9725361 w 10374586"/>
              <a:gd name="connsiteY2" fmla="*/ 1456159 h 5739368"/>
              <a:gd name="connsiteX3" fmla="*/ 7954618 w 10374586"/>
              <a:gd name="connsiteY3" fmla="*/ 643359 h 5739368"/>
              <a:gd name="connsiteX4" fmla="*/ 5545246 w 10374586"/>
              <a:gd name="connsiteY4" fmla="*/ 469187 h 5739368"/>
              <a:gd name="connsiteX5" fmla="*/ 3164904 w 10374586"/>
              <a:gd name="connsiteY5" fmla="*/ 33759 h 5739368"/>
              <a:gd name="connsiteX6" fmla="*/ 1394161 w 10374586"/>
              <a:gd name="connsiteY6" fmla="*/ 236959 h 5739368"/>
              <a:gd name="connsiteX7" fmla="*/ 15304 w 10374586"/>
              <a:gd name="connsiteY7" fmla="*/ 1877073 h 5739368"/>
              <a:gd name="connsiteX8" fmla="*/ 741018 w 10374586"/>
              <a:gd name="connsiteY8" fmla="*/ 3778445 h 5739368"/>
              <a:gd name="connsiteX9" fmla="*/ 2047304 w 10374586"/>
              <a:gd name="connsiteY9" fmla="*/ 3938102 h 5739368"/>
              <a:gd name="connsiteX10" fmla="*/ 1786046 w 10374586"/>
              <a:gd name="connsiteY10" fmla="*/ 4997645 h 5739368"/>
              <a:gd name="connsiteX11" fmla="*/ 2787532 w 10374586"/>
              <a:gd name="connsiteY11" fmla="*/ 5737873 h 5739368"/>
              <a:gd name="connsiteX12" fmla="*/ 5400104 w 10374586"/>
              <a:gd name="connsiteY12" fmla="*/ 4808959 h 5739368"/>
              <a:gd name="connsiteX13" fmla="*/ 7504675 w 10374586"/>
              <a:gd name="connsiteY13" fmla="*/ 5723359 h 5739368"/>
              <a:gd name="connsiteX14" fmla="*/ 9289932 w 10374586"/>
              <a:gd name="connsiteY14" fmla="*/ 4417073 h 5739368"/>
              <a:gd name="connsiteX0" fmla="*/ 9289241 w 10373895"/>
              <a:gd name="connsiteY0" fmla="*/ 4417073 h 5739313"/>
              <a:gd name="connsiteX1" fmla="*/ 10363298 w 10373895"/>
              <a:gd name="connsiteY1" fmla="*/ 3299473 h 5739313"/>
              <a:gd name="connsiteX2" fmla="*/ 9724670 w 10373895"/>
              <a:gd name="connsiteY2" fmla="*/ 1456159 h 5739313"/>
              <a:gd name="connsiteX3" fmla="*/ 7953927 w 10373895"/>
              <a:gd name="connsiteY3" fmla="*/ 643359 h 5739313"/>
              <a:gd name="connsiteX4" fmla="*/ 5544555 w 10373895"/>
              <a:gd name="connsiteY4" fmla="*/ 469187 h 5739313"/>
              <a:gd name="connsiteX5" fmla="*/ 3164213 w 10373895"/>
              <a:gd name="connsiteY5" fmla="*/ 33759 h 5739313"/>
              <a:gd name="connsiteX6" fmla="*/ 1393470 w 10373895"/>
              <a:gd name="connsiteY6" fmla="*/ 236959 h 5739313"/>
              <a:gd name="connsiteX7" fmla="*/ 14613 w 10373895"/>
              <a:gd name="connsiteY7" fmla="*/ 1877073 h 5739313"/>
              <a:gd name="connsiteX8" fmla="*/ 740327 w 10373895"/>
              <a:gd name="connsiteY8" fmla="*/ 3778445 h 5739313"/>
              <a:gd name="connsiteX9" fmla="*/ 1872441 w 10373895"/>
              <a:gd name="connsiteY9" fmla="*/ 4054217 h 5739313"/>
              <a:gd name="connsiteX10" fmla="*/ 1785355 w 10373895"/>
              <a:gd name="connsiteY10" fmla="*/ 4997645 h 5739313"/>
              <a:gd name="connsiteX11" fmla="*/ 2786841 w 10373895"/>
              <a:gd name="connsiteY11" fmla="*/ 5737873 h 5739313"/>
              <a:gd name="connsiteX12" fmla="*/ 5399413 w 10373895"/>
              <a:gd name="connsiteY12" fmla="*/ 4808959 h 5739313"/>
              <a:gd name="connsiteX13" fmla="*/ 7503984 w 10373895"/>
              <a:gd name="connsiteY13" fmla="*/ 5723359 h 5739313"/>
              <a:gd name="connsiteX14" fmla="*/ 9289241 w 10373895"/>
              <a:gd name="connsiteY14" fmla="*/ 4417073 h 5739313"/>
              <a:gd name="connsiteX0" fmla="*/ 9289241 w 10373895"/>
              <a:gd name="connsiteY0" fmla="*/ 4417073 h 5737882"/>
              <a:gd name="connsiteX1" fmla="*/ 10363298 w 10373895"/>
              <a:gd name="connsiteY1" fmla="*/ 3299473 h 5737882"/>
              <a:gd name="connsiteX2" fmla="*/ 9724670 w 10373895"/>
              <a:gd name="connsiteY2" fmla="*/ 1456159 h 5737882"/>
              <a:gd name="connsiteX3" fmla="*/ 7953927 w 10373895"/>
              <a:gd name="connsiteY3" fmla="*/ 643359 h 5737882"/>
              <a:gd name="connsiteX4" fmla="*/ 5544555 w 10373895"/>
              <a:gd name="connsiteY4" fmla="*/ 469187 h 5737882"/>
              <a:gd name="connsiteX5" fmla="*/ 3164213 w 10373895"/>
              <a:gd name="connsiteY5" fmla="*/ 33759 h 5737882"/>
              <a:gd name="connsiteX6" fmla="*/ 1393470 w 10373895"/>
              <a:gd name="connsiteY6" fmla="*/ 236959 h 5737882"/>
              <a:gd name="connsiteX7" fmla="*/ 14613 w 10373895"/>
              <a:gd name="connsiteY7" fmla="*/ 1877073 h 5737882"/>
              <a:gd name="connsiteX8" fmla="*/ 740327 w 10373895"/>
              <a:gd name="connsiteY8" fmla="*/ 3778445 h 5737882"/>
              <a:gd name="connsiteX9" fmla="*/ 1872441 w 10373895"/>
              <a:gd name="connsiteY9" fmla="*/ 4054217 h 5737882"/>
              <a:gd name="connsiteX10" fmla="*/ 1785355 w 10373895"/>
              <a:gd name="connsiteY10" fmla="*/ 4997645 h 5737882"/>
              <a:gd name="connsiteX11" fmla="*/ 2786841 w 10373895"/>
              <a:gd name="connsiteY11" fmla="*/ 5737873 h 5737882"/>
              <a:gd name="connsiteX12" fmla="*/ 5399413 w 10373895"/>
              <a:gd name="connsiteY12" fmla="*/ 4983131 h 5737882"/>
              <a:gd name="connsiteX13" fmla="*/ 7503984 w 10373895"/>
              <a:gd name="connsiteY13" fmla="*/ 5723359 h 5737882"/>
              <a:gd name="connsiteX14" fmla="*/ 9289241 w 10373895"/>
              <a:gd name="connsiteY14" fmla="*/ 4417073 h 5737882"/>
              <a:gd name="connsiteX0" fmla="*/ 9289241 w 10373895"/>
              <a:gd name="connsiteY0" fmla="*/ 4417073 h 5737882"/>
              <a:gd name="connsiteX1" fmla="*/ 10363298 w 10373895"/>
              <a:gd name="connsiteY1" fmla="*/ 3299473 h 5737882"/>
              <a:gd name="connsiteX2" fmla="*/ 9724670 w 10373895"/>
              <a:gd name="connsiteY2" fmla="*/ 1456159 h 5737882"/>
              <a:gd name="connsiteX3" fmla="*/ 7953927 w 10373895"/>
              <a:gd name="connsiteY3" fmla="*/ 643359 h 5737882"/>
              <a:gd name="connsiteX4" fmla="*/ 5544555 w 10373895"/>
              <a:gd name="connsiteY4" fmla="*/ 469187 h 5737882"/>
              <a:gd name="connsiteX5" fmla="*/ 3164213 w 10373895"/>
              <a:gd name="connsiteY5" fmla="*/ 33759 h 5737882"/>
              <a:gd name="connsiteX6" fmla="*/ 1393470 w 10373895"/>
              <a:gd name="connsiteY6" fmla="*/ 236959 h 5737882"/>
              <a:gd name="connsiteX7" fmla="*/ 14613 w 10373895"/>
              <a:gd name="connsiteY7" fmla="*/ 1877073 h 5737882"/>
              <a:gd name="connsiteX8" fmla="*/ 740327 w 10373895"/>
              <a:gd name="connsiteY8" fmla="*/ 3778445 h 5737882"/>
              <a:gd name="connsiteX9" fmla="*/ 1872441 w 10373895"/>
              <a:gd name="connsiteY9" fmla="*/ 4054217 h 5737882"/>
              <a:gd name="connsiteX10" fmla="*/ 1785355 w 10373895"/>
              <a:gd name="connsiteY10" fmla="*/ 4997645 h 5737882"/>
              <a:gd name="connsiteX11" fmla="*/ 3207755 w 10373895"/>
              <a:gd name="connsiteY11" fmla="*/ 5737873 h 5737882"/>
              <a:gd name="connsiteX12" fmla="*/ 5399413 w 10373895"/>
              <a:gd name="connsiteY12" fmla="*/ 4983131 h 5737882"/>
              <a:gd name="connsiteX13" fmla="*/ 7503984 w 10373895"/>
              <a:gd name="connsiteY13" fmla="*/ 5723359 h 5737882"/>
              <a:gd name="connsiteX14" fmla="*/ 9289241 w 10373895"/>
              <a:gd name="connsiteY14" fmla="*/ 4417073 h 5737882"/>
              <a:gd name="connsiteX0" fmla="*/ 9289241 w 10373895"/>
              <a:gd name="connsiteY0" fmla="*/ 4417073 h 5738588"/>
              <a:gd name="connsiteX1" fmla="*/ 10363298 w 10373895"/>
              <a:gd name="connsiteY1" fmla="*/ 3299473 h 5738588"/>
              <a:gd name="connsiteX2" fmla="*/ 9724670 w 10373895"/>
              <a:gd name="connsiteY2" fmla="*/ 1456159 h 5738588"/>
              <a:gd name="connsiteX3" fmla="*/ 7953927 w 10373895"/>
              <a:gd name="connsiteY3" fmla="*/ 643359 h 5738588"/>
              <a:gd name="connsiteX4" fmla="*/ 5544555 w 10373895"/>
              <a:gd name="connsiteY4" fmla="*/ 469187 h 5738588"/>
              <a:gd name="connsiteX5" fmla="*/ 3164213 w 10373895"/>
              <a:gd name="connsiteY5" fmla="*/ 33759 h 5738588"/>
              <a:gd name="connsiteX6" fmla="*/ 1393470 w 10373895"/>
              <a:gd name="connsiteY6" fmla="*/ 236959 h 5738588"/>
              <a:gd name="connsiteX7" fmla="*/ 14613 w 10373895"/>
              <a:gd name="connsiteY7" fmla="*/ 1877073 h 5738588"/>
              <a:gd name="connsiteX8" fmla="*/ 740327 w 10373895"/>
              <a:gd name="connsiteY8" fmla="*/ 3778445 h 5738588"/>
              <a:gd name="connsiteX9" fmla="*/ 1872441 w 10373895"/>
              <a:gd name="connsiteY9" fmla="*/ 4054217 h 5738588"/>
              <a:gd name="connsiteX10" fmla="*/ 2090155 w 10373895"/>
              <a:gd name="connsiteY10" fmla="*/ 5099245 h 5738588"/>
              <a:gd name="connsiteX11" fmla="*/ 3207755 w 10373895"/>
              <a:gd name="connsiteY11" fmla="*/ 5737873 h 5738588"/>
              <a:gd name="connsiteX12" fmla="*/ 5399413 w 10373895"/>
              <a:gd name="connsiteY12" fmla="*/ 4983131 h 5738588"/>
              <a:gd name="connsiteX13" fmla="*/ 7503984 w 10373895"/>
              <a:gd name="connsiteY13" fmla="*/ 5723359 h 5738588"/>
              <a:gd name="connsiteX14" fmla="*/ 9289241 w 10373895"/>
              <a:gd name="connsiteY14" fmla="*/ 4417073 h 5738588"/>
              <a:gd name="connsiteX0" fmla="*/ 9289241 w 10373895"/>
              <a:gd name="connsiteY0" fmla="*/ 4417073 h 5738787"/>
              <a:gd name="connsiteX1" fmla="*/ 10363298 w 10373895"/>
              <a:gd name="connsiteY1" fmla="*/ 3299473 h 5738787"/>
              <a:gd name="connsiteX2" fmla="*/ 9724670 w 10373895"/>
              <a:gd name="connsiteY2" fmla="*/ 1456159 h 5738787"/>
              <a:gd name="connsiteX3" fmla="*/ 7953927 w 10373895"/>
              <a:gd name="connsiteY3" fmla="*/ 643359 h 5738787"/>
              <a:gd name="connsiteX4" fmla="*/ 5544555 w 10373895"/>
              <a:gd name="connsiteY4" fmla="*/ 469187 h 5738787"/>
              <a:gd name="connsiteX5" fmla="*/ 3164213 w 10373895"/>
              <a:gd name="connsiteY5" fmla="*/ 33759 h 5738787"/>
              <a:gd name="connsiteX6" fmla="*/ 1393470 w 10373895"/>
              <a:gd name="connsiteY6" fmla="*/ 236959 h 5738787"/>
              <a:gd name="connsiteX7" fmla="*/ 14613 w 10373895"/>
              <a:gd name="connsiteY7" fmla="*/ 1877073 h 5738787"/>
              <a:gd name="connsiteX8" fmla="*/ 740327 w 10373895"/>
              <a:gd name="connsiteY8" fmla="*/ 3778445 h 5738787"/>
              <a:gd name="connsiteX9" fmla="*/ 1872441 w 10373895"/>
              <a:gd name="connsiteY9" fmla="*/ 4054217 h 5738787"/>
              <a:gd name="connsiteX10" fmla="*/ 2090155 w 10373895"/>
              <a:gd name="connsiteY10" fmla="*/ 5099245 h 5738787"/>
              <a:gd name="connsiteX11" fmla="*/ 3207755 w 10373895"/>
              <a:gd name="connsiteY11" fmla="*/ 5737873 h 5738787"/>
              <a:gd name="connsiteX12" fmla="*/ 5399413 w 10373895"/>
              <a:gd name="connsiteY12" fmla="*/ 4983131 h 5738787"/>
              <a:gd name="connsiteX13" fmla="*/ 7503984 w 10373895"/>
              <a:gd name="connsiteY13" fmla="*/ 5723359 h 5738787"/>
              <a:gd name="connsiteX14" fmla="*/ 9289241 w 10373895"/>
              <a:gd name="connsiteY14" fmla="*/ 4417073 h 5738787"/>
              <a:gd name="connsiteX0" fmla="*/ 9310819 w 10395473"/>
              <a:gd name="connsiteY0" fmla="*/ 4417073 h 5738787"/>
              <a:gd name="connsiteX1" fmla="*/ 10384876 w 10395473"/>
              <a:gd name="connsiteY1" fmla="*/ 3299473 h 5738787"/>
              <a:gd name="connsiteX2" fmla="*/ 9746248 w 10395473"/>
              <a:gd name="connsiteY2" fmla="*/ 1456159 h 5738787"/>
              <a:gd name="connsiteX3" fmla="*/ 7975505 w 10395473"/>
              <a:gd name="connsiteY3" fmla="*/ 643359 h 5738787"/>
              <a:gd name="connsiteX4" fmla="*/ 5566133 w 10395473"/>
              <a:gd name="connsiteY4" fmla="*/ 469187 h 5738787"/>
              <a:gd name="connsiteX5" fmla="*/ 3185791 w 10395473"/>
              <a:gd name="connsiteY5" fmla="*/ 33759 h 5738787"/>
              <a:gd name="connsiteX6" fmla="*/ 1415048 w 10395473"/>
              <a:gd name="connsiteY6" fmla="*/ 236959 h 5738787"/>
              <a:gd name="connsiteX7" fmla="*/ 36191 w 10395473"/>
              <a:gd name="connsiteY7" fmla="*/ 1877073 h 5738787"/>
              <a:gd name="connsiteX8" fmla="*/ 529676 w 10395473"/>
              <a:gd name="connsiteY8" fmla="*/ 3531702 h 5738787"/>
              <a:gd name="connsiteX9" fmla="*/ 1894019 w 10395473"/>
              <a:gd name="connsiteY9" fmla="*/ 4054217 h 5738787"/>
              <a:gd name="connsiteX10" fmla="*/ 2111733 w 10395473"/>
              <a:gd name="connsiteY10" fmla="*/ 5099245 h 5738787"/>
              <a:gd name="connsiteX11" fmla="*/ 3229333 w 10395473"/>
              <a:gd name="connsiteY11" fmla="*/ 5737873 h 5738787"/>
              <a:gd name="connsiteX12" fmla="*/ 5420991 w 10395473"/>
              <a:gd name="connsiteY12" fmla="*/ 4983131 h 5738787"/>
              <a:gd name="connsiteX13" fmla="*/ 7525562 w 10395473"/>
              <a:gd name="connsiteY13" fmla="*/ 5723359 h 5738787"/>
              <a:gd name="connsiteX14" fmla="*/ 9310819 w 10395473"/>
              <a:gd name="connsiteY14" fmla="*/ 4417073 h 5738787"/>
              <a:gd name="connsiteX0" fmla="*/ 9310819 w 10395285"/>
              <a:gd name="connsiteY0" fmla="*/ 4417073 h 5738787"/>
              <a:gd name="connsiteX1" fmla="*/ 10384876 w 10395285"/>
              <a:gd name="connsiteY1" fmla="*/ 3299473 h 5738787"/>
              <a:gd name="connsiteX2" fmla="*/ 9746248 w 10395285"/>
              <a:gd name="connsiteY2" fmla="*/ 1456159 h 5738787"/>
              <a:gd name="connsiteX3" fmla="*/ 8019048 w 10395285"/>
              <a:gd name="connsiteY3" fmla="*/ 353073 h 5738787"/>
              <a:gd name="connsiteX4" fmla="*/ 5566133 w 10395285"/>
              <a:gd name="connsiteY4" fmla="*/ 469187 h 5738787"/>
              <a:gd name="connsiteX5" fmla="*/ 3185791 w 10395285"/>
              <a:gd name="connsiteY5" fmla="*/ 33759 h 5738787"/>
              <a:gd name="connsiteX6" fmla="*/ 1415048 w 10395285"/>
              <a:gd name="connsiteY6" fmla="*/ 236959 h 5738787"/>
              <a:gd name="connsiteX7" fmla="*/ 36191 w 10395285"/>
              <a:gd name="connsiteY7" fmla="*/ 1877073 h 5738787"/>
              <a:gd name="connsiteX8" fmla="*/ 529676 w 10395285"/>
              <a:gd name="connsiteY8" fmla="*/ 3531702 h 5738787"/>
              <a:gd name="connsiteX9" fmla="*/ 1894019 w 10395285"/>
              <a:gd name="connsiteY9" fmla="*/ 4054217 h 5738787"/>
              <a:gd name="connsiteX10" fmla="*/ 2111733 w 10395285"/>
              <a:gd name="connsiteY10" fmla="*/ 5099245 h 5738787"/>
              <a:gd name="connsiteX11" fmla="*/ 3229333 w 10395285"/>
              <a:gd name="connsiteY11" fmla="*/ 5737873 h 5738787"/>
              <a:gd name="connsiteX12" fmla="*/ 5420991 w 10395285"/>
              <a:gd name="connsiteY12" fmla="*/ 4983131 h 5738787"/>
              <a:gd name="connsiteX13" fmla="*/ 7525562 w 10395285"/>
              <a:gd name="connsiteY13" fmla="*/ 5723359 h 5738787"/>
              <a:gd name="connsiteX14" fmla="*/ 9310819 w 10395285"/>
              <a:gd name="connsiteY14" fmla="*/ 4417073 h 5738787"/>
              <a:gd name="connsiteX0" fmla="*/ 8889905 w 10415138"/>
              <a:gd name="connsiteY0" fmla="*/ 4489644 h 5738787"/>
              <a:gd name="connsiteX1" fmla="*/ 10384876 w 10415138"/>
              <a:gd name="connsiteY1" fmla="*/ 3299473 h 5738787"/>
              <a:gd name="connsiteX2" fmla="*/ 9746248 w 10415138"/>
              <a:gd name="connsiteY2" fmla="*/ 1456159 h 5738787"/>
              <a:gd name="connsiteX3" fmla="*/ 8019048 w 10415138"/>
              <a:gd name="connsiteY3" fmla="*/ 353073 h 5738787"/>
              <a:gd name="connsiteX4" fmla="*/ 5566133 w 10415138"/>
              <a:gd name="connsiteY4" fmla="*/ 469187 h 5738787"/>
              <a:gd name="connsiteX5" fmla="*/ 3185791 w 10415138"/>
              <a:gd name="connsiteY5" fmla="*/ 33759 h 5738787"/>
              <a:gd name="connsiteX6" fmla="*/ 1415048 w 10415138"/>
              <a:gd name="connsiteY6" fmla="*/ 236959 h 5738787"/>
              <a:gd name="connsiteX7" fmla="*/ 36191 w 10415138"/>
              <a:gd name="connsiteY7" fmla="*/ 1877073 h 5738787"/>
              <a:gd name="connsiteX8" fmla="*/ 529676 w 10415138"/>
              <a:gd name="connsiteY8" fmla="*/ 3531702 h 5738787"/>
              <a:gd name="connsiteX9" fmla="*/ 1894019 w 10415138"/>
              <a:gd name="connsiteY9" fmla="*/ 4054217 h 5738787"/>
              <a:gd name="connsiteX10" fmla="*/ 2111733 w 10415138"/>
              <a:gd name="connsiteY10" fmla="*/ 5099245 h 5738787"/>
              <a:gd name="connsiteX11" fmla="*/ 3229333 w 10415138"/>
              <a:gd name="connsiteY11" fmla="*/ 5737873 h 5738787"/>
              <a:gd name="connsiteX12" fmla="*/ 5420991 w 10415138"/>
              <a:gd name="connsiteY12" fmla="*/ 4983131 h 5738787"/>
              <a:gd name="connsiteX13" fmla="*/ 7525562 w 10415138"/>
              <a:gd name="connsiteY13" fmla="*/ 5723359 h 5738787"/>
              <a:gd name="connsiteX14" fmla="*/ 8889905 w 10415138"/>
              <a:gd name="connsiteY14" fmla="*/ 4489644 h 5738787"/>
              <a:gd name="connsiteX0" fmla="*/ 8889905 w 10415138"/>
              <a:gd name="connsiteY0" fmla="*/ 4489644 h 5738507"/>
              <a:gd name="connsiteX1" fmla="*/ 10384876 w 10415138"/>
              <a:gd name="connsiteY1" fmla="*/ 3299473 h 5738507"/>
              <a:gd name="connsiteX2" fmla="*/ 9746248 w 10415138"/>
              <a:gd name="connsiteY2" fmla="*/ 1456159 h 5738507"/>
              <a:gd name="connsiteX3" fmla="*/ 8019048 w 10415138"/>
              <a:gd name="connsiteY3" fmla="*/ 353073 h 5738507"/>
              <a:gd name="connsiteX4" fmla="*/ 5566133 w 10415138"/>
              <a:gd name="connsiteY4" fmla="*/ 469187 h 5738507"/>
              <a:gd name="connsiteX5" fmla="*/ 3185791 w 10415138"/>
              <a:gd name="connsiteY5" fmla="*/ 33759 h 5738507"/>
              <a:gd name="connsiteX6" fmla="*/ 1415048 w 10415138"/>
              <a:gd name="connsiteY6" fmla="*/ 236959 h 5738507"/>
              <a:gd name="connsiteX7" fmla="*/ 36191 w 10415138"/>
              <a:gd name="connsiteY7" fmla="*/ 1877073 h 5738507"/>
              <a:gd name="connsiteX8" fmla="*/ 529676 w 10415138"/>
              <a:gd name="connsiteY8" fmla="*/ 3531702 h 5738507"/>
              <a:gd name="connsiteX9" fmla="*/ 1894019 w 10415138"/>
              <a:gd name="connsiteY9" fmla="*/ 4359017 h 5738507"/>
              <a:gd name="connsiteX10" fmla="*/ 2111733 w 10415138"/>
              <a:gd name="connsiteY10" fmla="*/ 5099245 h 5738507"/>
              <a:gd name="connsiteX11" fmla="*/ 3229333 w 10415138"/>
              <a:gd name="connsiteY11" fmla="*/ 5737873 h 5738507"/>
              <a:gd name="connsiteX12" fmla="*/ 5420991 w 10415138"/>
              <a:gd name="connsiteY12" fmla="*/ 4983131 h 5738507"/>
              <a:gd name="connsiteX13" fmla="*/ 7525562 w 10415138"/>
              <a:gd name="connsiteY13" fmla="*/ 5723359 h 5738507"/>
              <a:gd name="connsiteX14" fmla="*/ 8889905 w 10415138"/>
              <a:gd name="connsiteY14" fmla="*/ 4489644 h 5738507"/>
              <a:gd name="connsiteX0" fmla="*/ 8889905 w 10415138"/>
              <a:gd name="connsiteY0" fmla="*/ 4489644 h 5746824"/>
              <a:gd name="connsiteX1" fmla="*/ 10384876 w 10415138"/>
              <a:gd name="connsiteY1" fmla="*/ 3299473 h 5746824"/>
              <a:gd name="connsiteX2" fmla="*/ 9746248 w 10415138"/>
              <a:gd name="connsiteY2" fmla="*/ 1456159 h 5746824"/>
              <a:gd name="connsiteX3" fmla="*/ 8019048 w 10415138"/>
              <a:gd name="connsiteY3" fmla="*/ 353073 h 5746824"/>
              <a:gd name="connsiteX4" fmla="*/ 5566133 w 10415138"/>
              <a:gd name="connsiteY4" fmla="*/ 469187 h 5746824"/>
              <a:gd name="connsiteX5" fmla="*/ 3185791 w 10415138"/>
              <a:gd name="connsiteY5" fmla="*/ 33759 h 5746824"/>
              <a:gd name="connsiteX6" fmla="*/ 1415048 w 10415138"/>
              <a:gd name="connsiteY6" fmla="*/ 236959 h 5746824"/>
              <a:gd name="connsiteX7" fmla="*/ 36191 w 10415138"/>
              <a:gd name="connsiteY7" fmla="*/ 1877073 h 5746824"/>
              <a:gd name="connsiteX8" fmla="*/ 529676 w 10415138"/>
              <a:gd name="connsiteY8" fmla="*/ 3531702 h 5746824"/>
              <a:gd name="connsiteX9" fmla="*/ 1894019 w 10415138"/>
              <a:gd name="connsiteY9" fmla="*/ 4359017 h 5746824"/>
              <a:gd name="connsiteX10" fmla="*/ 2213333 w 10415138"/>
              <a:gd name="connsiteY10" fmla="*/ 5331474 h 5746824"/>
              <a:gd name="connsiteX11" fmla="*/ 3229333 w 10415138"/>
              <a:gd name="connsiteY11" fmla="*/ 5737873 h 5746824"/>
              <a:gd name="connsiteX12" fmla="*/ 5420991 w 10415138"/>
              <a:gd name="connsiteY12" fmla="*/ 4983131 h 5746824"/>
              <a:gd name="connsiteX13" fmla="*/ 7525562 w 10415138"/>
              <a:gd name="connsiteY13" fmla="*/ 5723359 h 5746824"/>
              <a:gd name="connsiteX14" fmla="*/ 8889905 w 10415138"/>
              <a:gd name="connsiteY14" fmla="*/ 4489644 h 5746824"/>
              <a:gd name="connsiteX0" fmla="*/ 8889905 w 10415138"/>
              <a:gd name="connsiteY0" fmla="*/ 4489644 h 5738694"/>
              <a:gd name="connsiteX1" fmla="*/ 10384876 w 10415138"/>
              <a:gd name="connsiteY1" fmla="*/ 3299473 h 5738694"/>
              <a:gd name="connsiteX2" fmla="*/ 9746248 w 10415138"/>
              <a:gd name="connsiteY2" fmla="*/ 1456159 h 5738694"/>
              <a:gd name="connsiteX3" fmla="*/ 8019048 w 10415138"/>
              <a:gd name="connsiteY3" fmla="*/ 353073 h 5738694"/>
              <a:gd name="connsiteX4" fmla="*/ 5566133 w 10415138"/>
              <a:gd name="connsiteY4" fmla="*/ 469187 h 5738694"/>
              <a:gd name="connsiteX5" fmla="*/ 3185791 w 10415138"/>
              <a:gd name="connsiteY5" fmla="*/ 33759 h 5738694"/>
              <a:gd name="connsiteX6" fmla="*/ 1415048 w 10415138"/>
              <a:gd name="connsiteY6" fmla="*/ 236959 h 5738694"/>
              <a:gd name="connsiteX7" fmla="*/ 36191 w 10415138"/>
              <a:gd name="connsiteY7" fmla="*/ 1877073 h 5738694"/>
              <a:gd name="connsiteX8" fmla="*/ 529676 w 10415138"/>
              <a:gd name="connsiteY8" fmla="*/ 3531702 h 5738694"/>
              <a:gd name="connsiteX9" fmla="*/ 1894019 w 10415138"/>
              <a:gd name="connsiteY9" fmla="*/ 4359017 h 5738694"/>
              <a:gd name="connsiteX10" fmla="*/ 2343962 w 10415138"/>
              <a:gd name="connsiteY10" fmla="*/ 5113760 h 5738694"/>
              <a:gd name="connsiteX11" fmla="*/ 3229333 w 10415138"/>
              <a:gd name="connsiteY11" fmla="*/ 5737873 h 5738694"/>
              <a:gd name="connsiteX12" fmla="*/ 5420991 w 10415138"/>
              <a:gd name="connsiteY12" fmla="*/ 4983131 h 5738694"/>
              <a:gd name="connsiteX13" fmla="*/ 7525562 w 10415138"/>
              <a:gd name="connsiteY13" fmla="*/ 5723359 h 5738694"/>
              <a:gd name="connsiteX14" fmla="*/ 8889905 w 10415138"/>
              <a:gd name="connsiteY14" fmla="*/ 4489644 h 5738694"/>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343962 w 10415138"/>
              <a:gd name="connsiteY10" fmla="*/ 5113760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184305 w 10415138"/>
              <a:gd name="connsiteY10" fmla="*/ 5113760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8889905 w 10415138"/>
              <a:gd name="connsiteY0" fmla="*/ 4489644 h 5727338"/>
              <a:gd name="connsiteX1" fmla="*/ 10384876 w 10415138"/>
              <a:gd name="connsiteY1" fmla="*/ 3299473 h 5727338"/>
              <a:gd name="connsiteX2" fmla="*/ 9746248 w 10415138"/>
              <a:gd name="connsiteY2" fmla="*/ 1456159 h 5727338"/>
              <a:gd name="connsiteX3" fmla="*/ 8019048 w 10415138"/>
              <a:gd name="connsiteY3" fmla="*/ 353073 h 5727338"/>
              <a:gd name="connsiteX4" fmla="*/ 5566133 w 10415138"/>
              <a:gd name="connsiteY4" fmla="*/ 469187 h 5727338"/>
              <a:gd name="connsiteX5" fmla="*/ 3185791 w 10415138"/>
              <a:gd name="connsiteY5" fmla="*/ 33759 h 5727338"/>
              <a:gd name="connsiteX6" fmla="*/ 1415048 w 10415138"/>
              <a:gd name="connsiteY6" fmla="*/ 236959 h 5727338"/>
              <a:gd name="connsiteX7" fmla="*/ 36191 w 10415138"/>
              <a:gd name="connsiteY7" fmla="*/ 1877073 h 5727338"/>
              <a:gd name="connsiteX8" fmla="*/ 529676 w 10415138"/>
              <a:gd name="connsiteY8" fmla="*/ 3531702 h 5727338"/>
              <a:gd name="connsiteX9" fmla="*/ 1894019 w 10415138"/>
              <a:gd name="connsiteY9" fmla="*/ 4359017 h 5727338"/>
              <a:gd name="connsiteX10" fmla="*/ 2169790 w 10415138"/>
              <a:gd name="connsiteY10" fmla="*/ 5244389 h 5727338"/>
              <a:gd name="connsiteX11" fmla="*/ 3243847 w 10415138"/>
              <a:gd name="connsiteY11" fmla="*/ 5447587 h 5727338"/>
              <a:gd name="connsiteX12" fmla="*/ 5420991 w 10415138"/>
              <a:gd name="connsiteY12" fmla="*/ 4983131 h 5727338"/>
              <a:gd name="connsiteX13" fmla="*/ 7525562 w 10415138"/>
              <a:gd name="connsiteY13" fmla="*/ 5723359 h 5727338"/>
              <a:gd name="connsiteX14" fmla="*/ 8889905 w 10415138"/>
              <a:gd name="connsiteY14" fmla="*/ 4489644 h 5727338"/>
              <a:gd name="connsiteX0" fmla="*/ 9368877 w 10393074"/>
              <a:gd name="connsiteY0" fmla="*/ 4779930 h 5727338"/>
              <a:gd name="connsiteX1" fmla="*/ 10384876 w 10393074"/>
              <a:gd name="connsiteY1" fmla="*/ 3299473 h 5727338"/>
              <a:gd name="connsiteX2" fmla="*/ 9746248 w 10393074"/>
              <a:gd name="connsiteY2" fmla="*/ 1456159 h 5727338"/>
              <a:gd name="connsiteX3" fmla="*/ 8019048 w 10393074"/>
              <a:gd name="connsiteY3" fmla="*/ 353073 h 5727338"/>
              <a:gd name="connsiteX4" fmla="*/ 5566133 w 10393074"/>
              <a:gd name="connsiteY4" fmla="*/ 469187 h 5727338"/>
              <a:gd name="connsiteX5" fmla="*/ 3185791 w 10393074"/>
              <a:gd name="connsiteY5" fmla="*/ 33759 h 5727338"/>
              <a:gd name="connsiteX6" fmla="*/ 1415048 w 10393074"/>
              <a:gd name="connsiteY6" fmla="*/ 236959 h 5727338"/>
              <a:gd name="connsiteX7" fmla="*/ 36191 w 10393074"/>
              <a:gd name="connsiteY7" fmla="*/ 1877073 h 5727338"/>
              <a:gd name="connsiteX8" fmla="*/ 529676 w 10393074"/>
              <a:gd name="connsiteY8" fmla="*/ 3531702 h 5727338"/>
              <a:gd name="connsiteX9" fmla="*/ 1894019 w 10393074"/>
              <a:gd name="connsiteY9" fmla="*/ 4359017 h 5727338"/>
              <a:gd name="connsiteX10" fmla="*/ 2169790 w 10393074"/>
              <a:gd name="connsiteY10" fmla="*/ 5244389 h 5727338"/>
              <a:gd name="connsiteX11" fmla="*/ 3243847 w 10393074"/>
              <a:gd name="connsiteY11" fmla="*/ 5447587 h 5727338"/>
              <a:gd name="connsiteX12" fmla="*/ 5420991 w 10393074"/>
              <a:gd name="connsiteY12" fmla="*/ 4983131 h 5727338"/>
              <a:gd name="connsiteX13" fmla="*/ 7525562 w 10393074"/>
              <a:gd name="connsiteY13" fmla="*/ 5723359 h 5727338"/>
              <a:gd name="connsiteX14" fmla="*/ 9368877 w 10393074"/>
              <a:gd name="connsiteY14" fmla="*/ 4779930 h 5727338"/>
              <a:gd name="connsiteX0" fmla="*/ 9368877 w 10251774"/>
              <a:gd name="connsiteY0" fmla="*/ 4779930 h 5727338"/>
              <a:gd name="connsiteX1" fmla="*/ 10239733 w 10251774"/>
              <a:gd name="connsiteY1" fmla="*/ 3299473 h 5727338"/>
              <a:gd name="connsiteX2" fmla="*/ 9746248 w 10251774"/>
              <a:gd name="connsiteY2" fmla="*/ 1456159 h 5727338"/>
              <a:gd name="connsiteX3" fmla="*/ 8019048 w 10251774"/>
              <a:gd name="connsiteY3" fmla="*/ 353073 h 5727338"/>
              <a:gd name="connsiteX4" fmla="*/ 5566133 w 10251774"/>
              <a:gd name="connsiteY4" fmla="*/ 469187 h 5727338"/>
              <a:gd name="connsiteX5" fmla="*/ 3185791 w 10251774"/>
              <a:gd name="connsiteY5" fmla="*/ 33759 h 5727338"/>
              <a:gd name="connsiteX6" fmla="*/ 1415048 w 10251774"/>
              <a:gd name="connsiteY6" fmla="*/ 236959 h 5727338"/>
              <a:gd name="connsiteX7" fmla="*/ 36191 w 10251774"/>
              <a:gd name="connsiteY7" fmla="*/ 1877073 h 5727338"/>
              <a:gd name="connsiteX8" fmla="*/ 529676 w 10251774"/>
              <a:gd name="connsiteY8" fmla="*/ 3531702 h 5727338"/>
              <a:gd name="connsiteX9" fmla="*/ 1894019 w 10251774"/>
              <a:gd name="connsiteY9" fmla="*/ 4359017 h 5727338"/>
              <a:gd name="connsiteX10" fmla="*/ 2169790 w 10251774"/>
              <a:gd name="connsiteY10" fmla="*/ 5244389 h 5727338"/>
              <a:gd name="connsiteX11" fmla="*/ 3243847 w 10251774"/>
              <a:gd name="connsiteY11" fmla="*/ 5447587 h 5727338"/>
              <a:gd name="connsiteX12" fmla="*/ 5420991 w 10251774"/>
              <a:gd name="connsiteY12" fmla="*/ 4983131 h 5727338"/>
              <a:gd name="connsiteX13" fmla="*/ 7525562 w 10251774"/>
              <a:gd name="connsiteY13" fmla="*/ 5723359 h 5727338"/>
              <a:gd name="connsiteX14" fmla="*/ 9368877 w 10251774"/>
              <a:gd name="connsiteY14" fmla="*/ 4779930 h 5727338"/>
              <a:gd name="connsiteX0" fmla="*/ 9368877 w 10251774"/>
              <a:gd name="connsiteY0" fmla="*/ 4779930 h 5727246"/>
              <a:gd name="connsiteX1" fmla="*/ 10239733 w 10251774"/>
              <a:gd name="connsiteY1" fmla="*/ 3299473 h 5727246"/>
              <a:gd name="connsiteX2" fmla="*/ 9746248 w 10251774"/>
              <a:gd name="connsiteY2" fmla="*/ 1456159 h 5727246"/>
              <a:gd name="connsiteX3" fmla="*/ 8019048 w 10251774"/>
              <a:gd name="connsiteY3" fmla="*/ 353073 h 5727246"/>
              <a:gd name="connsiteX4" fmla="*/ 5566133 w 10251774"/>
              <a:gd name="connsiteY4" fmla="*/ 469187 h 5727246"/>
              <a:gd name="connsiteX5" fmla="*/ 3185791 w 10251774"/>
              <a:gd name="connsiteY5" fmla="*/ 33759 h 5727246"/>
              <a:gd name="connsiteX6" fmla="*/ 1415048 w 10251774"/>
              <a:gd name="connsiteY6" fmla="*/ 236959 h 5727246"/>
              <a:gd name="connsiteX7" fmla="*/ 36191 w 10251774"/>
              <a:gd name="connsiteY7" fmla="*/ 1877073 h 5727246"/>
              <a:gd name="connsiteX8" fmla="*/ 529676 w 10251774"/>
              <a:gd name="connsiteY8" fmla="*/ 3531702 h 5727246"/>
              <a:gd name="connsiteX9" fmla="*/ 1894019 w 10251774"/>
              <a:gd name="connsiteY9" fmla="*/ 4359017 h 5727246"/>
              <a:gd name="connsiteX10" fmla="*/ 2169790 w 10251774"/>
              <a:gd name="connsiteY10" fmla="*/ 5244389 h 5727246"/>
              <a:gd name="connsiteX11" fmla="*/ 3243847 w 10251774"/>
              <a:gd name="connsiteY11" fmla="*/ 5563702 h 5727246"/>
              <a:gd name="connsiteX12" fmla="*/ 5420991 w 10251774"/>
              <a:gd name="connsiteY12" fmla="*/ 4983131 h 5727246"/>
              <a:gd name="connsiteX13" fmla="*/ 7525562 w 10251774"/>
              <a:gd name="connsiteY13" fmla="*/ 5723359 h 5727246"/>
              <a:gd name="connsiteX14" fmla="*/ 9368877 w 10251774"/>
              <a:gd name="connsiteY14" fmla="*/ 4779930 h 5727246"/>
              <a:gd name="connsiteX0" fmla="*/ 9372421 w 10255318"/>
              <a:gd name="connsiteY0" fmla="*/ 4779930 h 5727246"/>
              <a:gd name="connsiteX1" fmla="*/ 10243277 w 10255318"/>
              <a:gd name="connsiteY1" fmla="*/ 3299473 h 5727246"/>
              <a:gd name="connsiteX2" fmla="*/ 9749792 w 10255318"/>
              <a:gd name="connsiteY2" fmla="*/ 1456159 h 5727246"/>
              <a:gd name="connsiteX3" fmla="*/ 8022592 w 10255318"/>
              <a:gd name="connsiteY3" fmla="*/ 353073 h 5727246"/>
              <a:gd name="connsiteX4" fmla="*/ 5569677 w 10255318"/>
              <a:gd name="connsiteY4" fmla="*/ 469187 h 5727246"/>
              <a:gd name="connsiteX5" fmla="*/ 3189335 w 10255318"/>
              <a:gd name="connsiteY5" fmla="*/ 33759 h 5727246"/>
              <a:gd name="connsiteX6" fmla="*/ 1418592 w 10255318"/>
              <a:gd name="connsiteY6" fmla="*/ 236959 h 5727246"/>
              <a:gd name="connsiteX7" fmla="*/ 39735 w 10255318"/>
              <a:gd name="connsiteY7" fmla="*/ 1877073 h 5727246"/>
              <a:gd name="connsiteX8" fmla="*/ 533220 w 10255318"/>
              <a:gd name="connsiteY8" fmla="*/ 3531702 h 5727246"/>
              <a:gd name="connsiteX9" fmla="*/ 2173335 w 10255318"/>
              <a:gd name="connsiteY9" fmla="*/ 4329989 h 5727246"/>
              <a:gd name="connsiteX10" fmla="*/ 2173334 w 10255318"/>
              <a:gd name="connsiteY10" fmla="*/ 5244389 h 5727246"/>
              <a:gd name="connsiteX11" fmla="*/ 3247391 w 10255318"/>
              <a:gd name="connsiteY11" fmla="*/ 5563702 h 5727246"/>
              <a:gd name="connsiteX12" fmla="*/ 5424535 w 10255318"/>
              <a:gd name="connsiteY12" fmla="*/ 4983131 h 5727246"/>
              <a:gd name="connsiteX13" fmla="*/ 7529106 w 10255318"/>
              <a:gd name="connsiteY13" fmla="*/ 5723359 h 5727246"/>
              <a:gd name="connsiteX14" fmla="*/ 9372421 w 10255318"/>
              <a:gd name="connsiteY14" fmla="*/ 4779930 h 5727246"/>
              <a:gd name="connsiteX0" fmla="*/ 9371050 w 10253947"/>
              <a:gd name="connsiteY0" fmla="*/ 4779930 h 5727246"/>
              <a:gd name="connsiteX1" fmla="*/ 10241906 w 10253947"/>
              <a:gd name="connsiteY1" fmla="*/ 3299473 h 5727246"/>
              <a:gd name="connsiteX2" fmla="*/ 9748421 w 10253947"/>
              <a:gd name="connsiteY2" fmla="*/ 1456159 h 5727246"/>
              <a:gd name="connsiteX3" fmla="*/ 8021221 w 10253947"/>
              <a:gd name="connsiteY3" fmla="*/ 353073 h 5727246"/>
              <a:gd name="connsiteX4" fmla="*/ 5568306 w 10253947"/>
              <a:gd name="connsiteY4" fmla="*/ 469187 h 5727246"/>
              <a:gd name="connsiteX5" fmla="*/ 3187964 w 10253947"/>
              <a:gd name="connsiteY5" fmla="*/ 33759 h 5727246"/>
              <a:gd name="connsiteX6" fmla="*/ 1417221 w 10253947"/>
              <a:gd name="connsiteY6" fmla="*/ 236959 h 5727246"/>
              <a:gd name="connsiteX7" fmla="*/ 38364 w 10253947"/>
              <a:gd name="connsiteY7" fmla="*/ 1877073 h 5727246"/>
              <a:gd name="connsiteX8" fmla="*/ 531849 w 10253947"/>
              <a:gd name="connsiteY8" fmla="*/ 3531702 h 5727246"/>
              <a:gd name="connsiteX9" fmla="*/ 2070364 w 10253947"/>
              <a:gd name="connsiteY9" fmla="*/ 4329989 h 5727246"/>
              <a:gd name="connsiteX10" fmla="*/ 2171963 w 10253947"/>
              <a:gd name="connsiteY10" fmla="*/ 5244389 h 5727246"/>
              <a:gd name="connsiteX11" fmla="*/ 3246020 w 10253947"/>
              <a:gd name="connsiteY11" fmla="*/ 5563702 h 5727246"/>
              <a:gd name="connsiteX12" fmla="*/ 5423164 w 10253947"/>
              <a:gd name="connsiteY12" fmla="*/ 4983131 h 5727246"/>
              <a:gd name="connsiteX13" fmla="*/ 7527735 w 10253947"/>
              <a:gd name="connsiteY13" fmla="*/ 5723359 h 5727246"/>
              <a:gd name="connsiteX14" fmla="*/ 9371050 w 10253947"/>
              <a:gd name="connsiteY14" fmla="*/ 4779930 h 5727246"/>
              <a:gd name="connsiteX0" fmla="*/ 9391809 w 10274706"/>
              <a:gd name="connsiteY0" fmla="*/ 4779930 h 5727246"/>
              <a:gd name="connsiteX1" fmla="*/ 10262665 w 10274706"/>
              <a:gd name="connsiteY1" fmla="*/ 3299473 h 5727246"/>
              <a:gd name="connsiteX2" fmla="*/ 9769180 w 10274706"/>
              <a:gd name="connsiteY2" fmla="*/ 1456159 h 5727246"/>
              <a:gd name="connsiteX3" fmla="*/ 8041980 w 10274706"/>
              <a:gd name="connsiteY3" fmla="*/ 353073 h 5727246"/>
              <a:gd name="connsiteX4" fmla="*/ 5589065 w 10274706"/>
              <a:gd name="connsiteY4" fmla="*/ 469187 h 5727246"/>
              <a:gd name="connsiteX5" fmla="*/ 3208723 w 10274706"/>
              <a:gd name="connsiteY5" fmla="*/ 33759 h 5727246"/>
              <a:gd name="connsiteX6" fmla="*/ 1437980 w 10274706"/>
              <a:gd name="connsiteY6" fmla="*/ 236959 h 5727246"/>
              <a:gd name="connsiteX7" fmla="*/ 59123 w 10274706"/>
              <a:gd name="connsiteY7" fmla="*/ 1877073 h 5727246"/>
              <a:gd name="connsiteX8" fmla="*/ 436494 w 10274706"/>
              <a:gd name="connsiteY8" fmla="*/ 3778445 h 5727246"/>
              <a:gd name="connsiteX9" fmla="*/ 2091123 w 10274706"/>
              <a:gd name="connsiteY9" fmla="*/ 4329989 h 5727246"/>
              <a:gd name="connsiteX10" fmla="*/ 2192722 w 10274706"/>
              <a:gd name="connsiteY10" fmla="*/ 5244389 h 5727246"/>
              <a:gd name="connsiteX11" fmla="*/ 3266779 w 10274706"/>
              <a:gd name="connsiteY11" fmla="*/ 5563702 h 5727246"/>
              <a:gd name="connsiteX12" fmla="*/ 5443923 w 10274706"/>
              <a:gd name="connsiteY12" fmla="*/ 4983131 h 5727246"/>
              <a:gd name="connsiteX13" fmla="*/ 7548494 w 10274706"/>
              <a:gd name="connsiteY13" fmla="*/ 5723359 h 5727246"/>
              <a:gd name="connsiteX14" fmla="*/ 9391809 w 10274706"/>
              <a:gd name="connsiteY14" fmla="*/ 4779930 h 5727246"/>
              <a:gd name="connsiteX0" fmla="*/ 9423023 w 10305920"/>
              <a:gd name="connsiteY0" fmla="*/ 4779930 h 5727246"/>
              <a:gd name="connsiteX1" fmla="*/ 10293879 w 10305920"/>
              <a:gd name="connsiteY1" fmla="*/ 3299473 h 5727246"/>
              <a:gd name="connsiteX2" fmla="*/ 9800394 w 10305920"/>
              <a:gd name="connsiteY2" fmla="*/ 1456159 h 5727246"/>
              <a:gd name="connsiteX3" fmla="*/ 8073194 w 10305920"/>
              <a:gd name="connsiteY3" fmla="*/ 353073 h 5727246"/>
              <a:gd name="connsiteX4" fmla="*/ 5620279 w 10305920"/>
              <a:gd name="connsiteY4" fmla="*/ 469187 h 5727246"/>
              <a:gd name="connsiteX5" fmla="*/ 3239937 w 10305920"/>
              <a:gd name="connsiteY5" fmla="*/ 33759 h 5727246"/>
              <a:gd name="connsiteX6" fmla="*/ 1469194 w 10305920"/>
              <a:gd name="connsiteY6" fmla="*/ 236959 h 5727246"/>
              <a:gd name="connsiteX7" fmla="*/ 90337 w 10305920"/>
              <a:gd name="connsiteY7" fmla="*/ 1877073 h 5727246"/>
              <a:gd name="connsiteX8" fmla="*/ 467708 w 10305920"/>
              <a:gd name="connsiteY8" fmla="*/ 3778445 h 5727246"/>
              <a:gd name="connsiteX9" fmla="*/ 2122337 w 10305920"/>
              <a:gd name="connsiteY9" fmla="*/ 4329989 h 5727246"/>
              <a:gd name="connsiteX10" fmla="*/ 2223936 w 10305920"/>
              <a:gd name="connsiteY10" fmla="*/ 5244389 h 5727246"/>
              <a:gd name="connsiteX11" fmla="*/ 3297993 w 10305920"/>
              <a:gd name="connsiteY11" fmla="*/ 5563702 h 5727246"/>
              <a:gd name="connsiteX12" fmla="*/ 5475137 w 10305920"/>
              <a:gd name="connsiteY12" fmla="*/ 4983131 h 5727246"/>
              <a:gd name="connsiteX13" fmla="*/ 7579708 w 10305920"/>
              <a:gd name="connsiteY13" fmla="*/ 5723359 h 5727246"/>
              <a:gd name="connsiteX14" fmla="*/ 9423023 w 10305920"/>
              <a:gd name="connsiteY14" fmla="*/ 4779930 h 5727246"/>
              <a:gd name="connsiteX0" fmla="*/ 9423023 w 10305920"/>
              <a:gd name="connsiteY0" fmla="*/ 4779930 h 5727246"/>
              <a:gd name="connsiteX1" fmla="*/ 10293879 w 10305920"/>
              <a:gd name="connsiteY1" fmla="*/ 3299473 h 5727246"/>
              <a:gd name="connsiteX2" fmla="*/ 9800394 w 10305920"/>
              <a:gd name="connsiteY2" fmla="*/ 1456159 h 5727246"/>
              <a:gd name="connsiteX3" fmla="*/ 8073194 w 10305920"/>
              <a:gd name="connsiteY3" fmla="*/ 353073 h 5727246"/>
              <a:gd name="connsiteX4" fmla="*/ 5620279 w 10305920"/>
              <a:gd name="connsiteY4" fmla="*/ 469187 h 5727246"/>
              <a:gd name="connsiteX5" fmla="*/ 3239937 w 10305920"/>
              <a:gd name="connsiteY5" fmla="*/ 33759 h 5727246"/>
              <a:gd name="connsiteX6" fmla="*/ 1469194 w 10305920"/>
              <a:gd name="connsiteY6" fmla="*/ 236959 h 5727246"/>
              <a:gd name="connsiteX7" fmla="*/ 90337 w 10305920"/>
              <a:gd name="connsiteY7" fmla="*/ 1877073 h 5727246"/>
              <a:gd name="connsiteX8" fmla="*/ 467708 w 10305920"/>
              <a:gd name="connsiteY8" fmla="*/ 3778445 h 5727246"/>
              <a:gd name="connsiteX9" fmla="*/ 2122337 w 10305920"/>
              <a:gd name="connsiteY9" fmla="*/ 4329989 h 5727246"/>
              <a:gd name="connsiteX10" fmla="*/ 2223936 w 10305920"/>
              <a:gd name="connsiteY10" fmla="*/ 5244389 h 5727246"/>
              <a:gd name="connsiteX11" fmla="*/ 3297993 w 10305920"/>
              <a:gd name="connsiteY11" fmla="*/ 5563702 h 5727246"/>
              <a:gd name="connsiteX12" fmla="*/ 5475137 w 10305920"/>
              <a:gd name="connsiteY12" fmla="*/ 4983131 h 5727246"/>
              <a:gd name="connsiteX13" fmla="*/ 6853993 w 10305920"/>
              <a:gd name="connsiteY13" fmla="*/ 5723359 h 5727246"/>
              <a:gd name="connsiteX14" fmla="*/ 9423023 w 10305920"/>
              <a:gd name="connsiteY14" fmla="*/ 4779930 h 5727246"/>
              <a:gd name="connsiteX0" fmla="*/ 9423023 w 10305920"/>
              <a:gd name="connsiteY0" fmla="*/ 4779930 h 5727793"/>
              <a:gd name="connsiteX1" fmla="*/ 10293879 w 10305920"/>
              <a:gd name="connsiteY1" fmla="*/ 3299473 h 5727793"/>
              <a:gd name="connsiteX2" fmla="*/ 9800394 w 10305920"/>
              <a:gd name="connsiteY2" fmla="*/ 1456159 h 5727793"/>
              <a:gd name="connsiteX3" fmla="*/ 8073194 w 10305920"/>
              <a:gd name="connsiteY3" fmla="*/ 353073 h 5727793"/>
              <a:gd name="connsiteX4" fmla="*/ 5620279 w 10305920"/>
              <a:gd name="connsiteY4" fmla="*/ 469187 h 5727793"/>
              <a:gd name="connsiteX5" fmla="*/ 3239937 w 10305920"/>
              <a:gd name="connsiteY5" fmla="*/ 33759 h 5727793"/>
              <a:gd name="connsiteX6" fmla="*/ 1469194 w 10305920"/>
              <a:gd name="connsiteY6" fmla="*/ 236959 h 5727793"/>
              <a:gd name="connsiteX7" fmla="*/ 90337 w 10305920"/>
              <a:gd name="connsiteY7" fmla="*/ 1877073 h 5727793"/>
              <a:gd name="connsiteX8" fmla="*/ 467708 w 10305920"/>
              <a:gd name="connsiteY8" fmla="*/ 3778445 h 5727793"/>
              <a:gd name="connsiteX9" fmla="*/ 2122337 w 10305920"/>
              <a:gd name="connsiteY9" fmla="*/ 4329989 h 5727793"/>
              <a:gd name="connsiteX10" fmla="*/ 2223936 w 10305920"/>
              <a:gd name="connsiteY10" fmla="*/ 5244389 h 5727793"/>
              <a:gd name="connsiteX11" fmla="*/ 3297993 w 10305920"/>
              <a:gd name="connsiteY11" fmla="*/ 5563702 h 5727793"/>
              <a:gd name="connsiteX12" fmla="*/ 4821994 w 10305920"/>
              <a:gd name="connsiteY12" fmla="*/ 5084731 h 5727793"/>
              <a:gd name="connsiteX13" fmla="*/ 6853993 w 10305920"/>
              <a:gd name="connsiteY13" fmla="*/ 5723359 h 5727793"/>
              <a:gd name="connsiteX14" fmla="*/ 9423023 w 10305920"/>
              <a:gd name="connsiteY14" fmla="*/ 4779930 h 5727793"/>
              <a:gd name="connsiteX0" fmla="*/ 9388398 w 10271295"/>
              <a:gd name="connsiteY0" fmla="*/ 4779930 h 5727793"/>
              <a:gd name="connsiteX1" fmla="*/ 10259254 w 10271295"/>
              <a:gd name="connsiteY1" fmla="*/ 3299473 h 5727793"/>
              <a:gd name="connsiteX2" fmla="*/ 9765769 w 10271295"/>
              <a:gd name="connsiteY2" fmla="*/ 1456159 h 5727793"/>
              <a:gd name="connsiteX3" fmla="*/ 8038569 w 10271295"/>
              <a:gd name="connsiteY3" fmla="*/ 353073 h 5727793"/>
              <a:gd name="connsiteX4" fmla="*/ 5585654 w 10271295"/>
              <a:gd name="connsiteY4" fmla="*/ 469187 h 5727793"/>
              <a:gd name="connsiteX5" fmla="*/ 3205312 w 10271295"/>
              <a:gd name="connsiteY5" fmla="*/ 33759 h 5727793"/>
              <a:gd name="connsiteX6" fmla="*/ 1434569 w 10271295"/>
              <a:gd name="connsiteY6" fmla="*/ 236959 h 5727793"/>
              <a:gd name="connsiteX7" fmla="*/ 55712 w 10271295"/>
              <a:gd name="connsiteY7" fmla="*/ 1877073 h 5727793"/>
              <a:gd name="connsiteX8" fmla="*/ 433083 w 10271295"/>
              <a:gd name="connsiteY8" fmla="*/ 3778445 h 5727793"/>
              <a:gd name="connsiteX9" fmla="*/ 1928055 w 10271295"/>
              <a:gd name="connsiteY9" fmla="*/ 4228389 h 5727793"/>
              <a:gd name="connsiteX10" fmla="*/ 2189311 w 10271295"/>
              <a:gd name="connsiteY10" fmla="*/ 5244389 h 5727793"/>
              <a:gd name="connsiteX11" fmla="*/ 3263368 w 10271295"/>
              <a:gd name="connsiteY11" fmla="*/ 5563702 h 5727793"/>
              <a:gd name="connsiteX12" fmla="*/ 4787369 w 10271295"/>
              <a:gd name="connsiteY12" fmla="*/ 5084731 h 5727793"/>
              <a:gd name="connsiteX13" fmla="*/ 6819368 w 10271295"/>
              <a:gd name="connsiteY13" fmla="*/ 5723359 h 5727793"/>
              <a:gd name="connsiteX14" fmla="*/ 9388398 w 10271295"/>
              <a:gd name="connsiteY14" fmla="*/ 4779930 h 5727793"/>
              <a:gd name="connsiteX0" fmla="*/ 9381507 w 10264404"/>
              <a:gd name="connsiteY0" fmla="*/ 4869557 h 5817420"/>
              <a:gd name="connsiteX1" fmla="*/ 10252363 w 10264404"/>
              <a:gd name="connsiteY1" fmla="*/ 3389100 h 5817420"/>
              <a:gd name="connsiteX2" fmla="*/ 9758878 w 10264404"/>
              <a:gd name="connsiteY2" fmla="*/ 1545786 h 5817420"/>
              <a:gd name="connsiteX3" fmla="*/ 8031678 w 10264404"/>
              <a:gd name="connsiteY3" fmla="*/ 442700 h 5817420"/>
              <a:gd name="connsiteX4" fmla="*/ 5578763 w 10264404"/>
              <a:gd name="connsiteY4" fmla="*/ 558814 h 5817420"/>
              <a:gd name="connsiteX5" fmla="*/ 3198421 w 10264404"/>
              <a:gd name="connsiteY5" fmla="*/ 123386 h 5817420"/>
              <a:gd name="connsiteX6" fmla="*/ 1326078 w 10264404"/>
              <a:gd name="connsiteY6" fmla="*/ 166929 h 5817420"/>
              <a:gd name="connsiteX7" fmla="*/ 48821 w 10264404"/>
              <a:gd name="connsiteY7" fmla="*/ 1966700 h 5817420"/>
              <a:gd name="connsiteX8" fmla="*/ 426192 w 10264404"/>
              <a:gd name="connsiteY8" fmla="*/ 3868072 h 5817420"/>
              <a:gd name="connsiteX9" fmla="*/ 1921164 w 10264404"/>
              <a:gd name="connsiteY9" fmla="*/ 4318016 h 5817420"/>
              <a:gd name="connsiteX10" fmla="*/ 2182420 w 10264404"/>
              <a:gd name="connsiteY10" fmla="*/ 5334016 h 5817420"/>
              <a:gd name="connsiteX11" fmla="*/ 3256477 w 10264404"/>
              <a:gd name="connsiteY11" fmla="*/ 5653329 h 5817420"/>
              <a:gd name="connsiteX12" fmla="*/ 4780478 w 10264404"/>
              <a:gd name="connsiteY12" fmla="*/ 5174358 h 5817420"/>
              <a:gd name="connsiteX13" fmla="*/ 6812477 w 10264404"/>
              <a:gd name="connsiteY13" fmla="*/ 5812986 h 5817420"/>
              <a:gd name="connsiteX14" fmla="*/ 9381507 w 10264404"/>
              <a:gd name="connsiteY14" fmla="*/ 4869557 h 5817420"/>
              <a:gd name="connsiteX0" fmla="*/ 9381507 w 10264404"/>
              <a:gd name="connsiteY0" fmla="*/ 4921491 h 5869354"/>
              <a:gd name="connsiteX1" fmla="*/ 10252363 w 10264404"/>
              <a:gd name="connsiteY1" fmla="*/ 3441034 h 5869354"/>
              <a:gd name="connsiteX2" fmla="*/ 9758878 w 10264404"/>
              <a:gd name="connsiteY2" fmla="*/ 1597720 h 5869354"/>
              <a:gd name="connsiteX3" fmla="*/ 8031678 w 10264404"/>
              <a:gd name="connsiteY3" fmla="*/ 494634 h 5869354"/>
              <a:gd name="connsiteX4" fmla="*/ 5578763 w 10264404"/>
              <a:gd name="connsiteY4" fmla="*/ 610748 h 5869354"/>
              <a:gd name="connsiteX5" fmla="*/ 3256478 w 10264404"/>
              <a:gd name="connsiteY5" fmla="*/ 73720 h 5869354"/>
              <a:gd name="connsiteX6" fmla="*/ 1326078 w 10264404"/>
              <a:gd name="connsiteY6" fmla="*/ 218863 h 5869354"/>
              <a:gd name="connsiteX7" fmla="*/ 48821 w 10264404"/>
              <a:gd name="connsiteY7" fmla="*/ 2018634 h 5869354"/>
              <a:gd name="connsiteX8" fmla="*/ 426192 w 10264404"/>
              <a:gd name="connsiteY8" fmla="*/ 3920006 h 5869354"/>
              <a:gd name="connsiteX9" fmla="*/ 1921164 w 10264404"/>
              <a:gd name="connsiteY9" fmla="*/ 4369950 h 5869354"/>
              <a:gd name="connsiteX10" fmla="*/ 2182420 w 10264404"/>
              <a:gd name="connsiteY10" fmla="*/ 5385950 h 5869354"/>
              <a:gd name="connsiteX11" fmla="*/ 3256477 w 10264404"/>
              <a:gd name="connsiteY11" fmla="*/ 5705263 h 5869354"/>
              <a:gd name="connsiteX12" fmla="*/ 4780478 w 10264404"/>
              <a:gd name="connsiteY12" fmla="*/ 5226292 h 5869354"/>
              <a:gd name="connsiteX13" fmla="*/ 6812477 w 10264404"/>
              <a:gd name="connsiteY13" fmla="*/ 5864920 h 5869354"/>
              <a:gd name="connsiteX14" fmla="*/ 9381507 w 10264404"/>
              <a:gd name="connsiteY14" fmla="*/ 4921491 h 5869354"/>
              <a:gd name="connsiteX0" fmla="*/ 9381507 w 10264404"/>
              <a:gd name="connsiteY0" fmla="*/ 4921491 h 5869354"/>
              <a:gd name="connsiteX1" fmla="*/ 10252363 w 10264404"/>
              <a:gd name="connsiteY1" fmla="*/ 3441034 h 5869354"/>
              <a:gd name="connsiteX2" fmla="*/ 9758878 w 10264404"/>
              <a:gd name="connsiteY2" fmla="*/ 1597720 h 5869354"/>
              <a:gd name="connsiteX3" fmla="*/ 8031678 w 10264404"/>
              <a:gd name="connsiteY3" fmla="*/ 494634 h 5869354"/>
              <a:gd name="connsiteX4" fmla="*/ 5578763 w 10264404"/>
              <a:gd name="connsiteY4" fmla="*/ 610748 h 5869354"/>
              <a:gd name="connsiteX5" fmla="*/ 3256478 w 10264404"/>
              <a:gd name="connsiteY5" fmla="*/ 73720 h 5869354"/>
              <a:gd name="connsiteX6" fmla="*/ 1326078 w 10264404"/>
              <a:gd name="connsiteY6" fmla="*/ 218863 h 5869354"/>
              <a:gd name="connsiteX7" fmla="*/ 48821 w 10264404"/>
              <a:gd name="connsiteY7" fmla="*/ 2018634 h 5869354"/>
              <a:gd name="connsiteX8" fmla="*/ 426192 w 10264404"/>
              <a:gd name="connsiteY8" fmla="*/ 3920006 h 5869354"/>
              <a:gd name="connsiteX9" fmla="*/ 1921164 w 10264404"/>
              <a:gd name="connsiteY9" fmla="*/ 4369950 h 5869354"/>
              <a:gd name="connsiteX10" fmla="*/ 2182420 w 10264404"/>
              <a:gd name="connsiteY10" fmla="*/ 5385950 h 5869354"/>
              <a:gd name="connsiteX11" fmla="*/ 3256477 w 10264404"/>
              <a:gd name="connsiteY11" fmla="*/ 5705263 h 5869354"/>
              <a:gd name="connsiteX12" fmla="*/ 4780478 w 10264404"/>
              <a:gd name="connsiteY12" fmla="*/ 5226292 h 5869354"/>
              <a:gd name="connsiteX13" fmla="*/ 6812477 w 10264404"/>
              <a:gd name="connsiteY13" fmla="*/ 5864920 h 5869354"/>
              <a:gd name="connsiteX14" fmla="*/ 9381507 w 10264404"/>
              <a:gd name="connsiteY14" fmla="*/ 4921491 h 5869354"/>
              <a:gd name="connsiteX0" fmla="*/ 9381507 w 10264404"/>
              <a:gd name="connsiteY0" fmla="*/ 4932973 h 5880836"/>
              <a:gd name="connsiteX1" fmla="*/ 10252363 w 10264404"/>
              <a:gd name="connsiteY1" fmla="*/ 3452516 h 5880836"/>
              <a:gd name="connsiteX2" fmla="*/ 9758878 w 10264404"/>
              <a:gd name="connsiteY2" fmla="*/ 1609202 h 5880836"/>
              <a:gd name="connsiteX3" fmla="*/ 8031678 w 10264404"/>
              <a:gd name="connsiteY3" fmla="*/ 506116 h 5880836"/>
              <a:gd name="connsiteX4" fmla="*/ 5578763 w 10264404"/>
              <a:gd name="connsiteY4" fmla="*/ 622230 h 5880836"/>
              <a:gd name="connsiteX5" fmla="*/ 3256478 w 10264404"/>
              <a:gd name="connsiteY5" fmla="*/ 85202 h 5880836"/>
              <a:gd name="connsiteX6" fmla="*/ 1326078 w 10264404"/>
              <a:gd name="connsiteY6" fmla="*/ 230345 h 5880836"/>
              <a:gd name="connsiteX7" fmla="*/ 48821 w 10264404"/>
              <a:gd name="connsiteY7" fmla="*/ 2030116 h 5880836"/>
              <a:gd name="connsiteX8" fmla="*/ 426192 w 10264404"/>
              <a:gd name="connsiteY8" fmla="*/ 3931488 h 5880836"/>
              <a:gd name="connsiteX9" fmla="*/ 1921164 w 10264404"/>
              <a:gd name="connsiteY9" fmla="*/ 4381432 h 5880836"/>
              <a:gd name="connsiteX10" fmla="*/ 2182420 w 10264404"/>
              <a:gd name="connsiteY10" fmla="*/ 5397432 h 5880836"/>
              <a:gd name="connsiteX11" fmla="*/ 3256477 w 10264404"/>
              <a:gd name="connsiteY11" fmla="*/ 5716745 h 5880836"/>
              <a:gd name="connsiteX12" fmla="*/ 4780478 w 10264404"/>
              <a:gd name="connsiteY12" fmla="*/ 5237774 h 5880836"/>
              <a:gd name="connsiteX13" fmla="*/ 6812477 w 10264404"/>
              <a:gd name="connsiteY13" fmla="*/ 5876402 h 5880836"/>
              <a:gd name="connsiteX14" fmla="*/ 9381507 w 10264404"/>
              <a:gd name="connsiteY14" fmla="*/ 4932973 h 5880836"/>
              <a:gd name="connsiteX0" fmla="*/ 9381507 w 10264000"/>
              <a:gd name="connsiteY0" fmla="*/ 4932973 h 5880836"/>
              <a:gd name="connsiteX1" fmla="*/ 10252363 w 10264000"/>
              <a:gd name="connsiteY1" fmla="*/ 3452516 h 5880836"/>
              <a:gd name="connsiteX2" fmla="*/ 9758878 w 10264000"/>
              <a:gd name="connsiteY2" fmla="*/ 1609202 h 5880836"/>
              <a:gd name="connsiteX3" fmla="*/ 8089736 w 10264000"/>
              <a:gd name="connsiteY3" fmla="*/ 622230 h 5880836"/>
              <a:gd name="connsiteX4" fmla="*/ 5578763 w 10264000"/>
              <a:gd name="connsiteY4" fmla="*/ 622230 h 5880836"/>
              <a:gd name="connsiteX5" fmla="*/ 3256478 w 10264000"/>
              <a:gd name="connsiteY5" fmla="*/ 85202 h 5880836"/>
              <a:gd name="connsiteX6" fmla="*/ 1326078 w 10264000"/>
              <a:gd name="connsiteY6" fmla="*/ 230345 h 5880836"/>
              <a:gd name="connsiteX7" fmla="*/ 48821 w 10264000"/>
              <a:gd name="connsiteY7" fmla="*/ 2030116 h 5880836"/>
              <a:gd name="connsiteX8" fmla="*/ 426192 w 10264000"/>
              <a:gd name="connsiteY8" fmla="*/ 3931488 h 5880836"/>
              <a:gd name="connsiteX9" fmla="*/ 1921164 w 10264000"/>
              <a:gd name="connsiteY9" fmla="*/ 4381432 h 5880836"/>
              <a:gd name="connsiteX10" fmla="*/ 2182420 w 10264000"/>
              <a:gd name="connsiteY10" fmla="*/ 5397432 h 5880836"/>
              <a:gd name="connsiteX11" fmla="*/ 3256477 w 10264000"/>
              <a:gd name="connsiteY11" fmla="*/ 5716745 h 5880836"/>
              <a:gd name="connsiteX12" fmla="*/ 4780478 w 10264000"/>
              <a:gd name="connsiteY12" fmla="*/ 5237774 h 5880836"/>
              <a:gd name="connsiteX13" fmla="*/ 6812477 w 10264000"/>
              <a:gd name="connsiteY13" fmla="*/ 5876402 h 5880836"/>
              <a:gd name="connsiteX14" fmla="*/ 9381507 w 10264000"/>
              <a:gd name="connsiteY14" fmla="*/ 4932973 h 5880836"/>
              <a:gd name="connsiteX0" fmla="*/ 9381507 w 10274492"/>
              <a:gd name="connsiteY0" fmla="*/ 4932973 h 5880836"/>
              <a:gd name="connsiteX1" fmla="*/ 10252363 w 10274492"/>
              <a:gd name="connsiteY1" fmla="*/ 3452516 h 5880836"/>
              <a:gd name="connsiteX2" fmla="*/ 9845964 w 10274492"/>
              <a:gd name="connsiteY2" fmla="*/ 1536631 h 5880836"/>
              <a:gd name="connsiteX3" fmla="*/ 8089736 w 10274492"/>
              <a:gd name="connsiteY3" fmla="*/ 622230 h 5880836"/>
              <a:gd name="connsiteX4" fmla="*/ 5578763 w 10274492"/>
              <a:gd name="connsiteY4" fmla="*/ 622230 h 5880836"/>
              <a:gd name="connsiteX5" fmla="*/ 3256478 w 10274492"/>
              <a:gd name="connsiteY5" fmla="*/ 85202 h 5880836"/>
              <a:gd name="connsiteX6" fmla="*/ 1326078 w 10274492"/>
              <a:gd name="connsiteY6" fmla="*/ 230345 h 5880836"/>
              <a:gd name="connsiteX7" fmla="*/ 48821 w 10274492"/>
              <a:gd name="connsiteY7" fmla="*/ 2030116 h 5880836"/>
              <a:gd name="connsiteX8" fmla="*/ 426192 w 10274492"/>
              <a:gd name="connsiteY8" fmla="*/ 3931488 h 5880836"/>
              <a:gd name="connsiteX9" fmla="*/ 1921164 w 10274492"/>
              <a:gd name="connsiteY9" fmla="*/ 4381432 h 5880836"/>
              <a:gd name="connsiteX10" fmla="*/ 2182420 w 10274492"/>
              <a:gd name="connsiteY10" fmla="*/ 5397432 h 5880836"/>
              <a:gd name="connsiteX11" fmla="*/ 3256477 w 10274492"/>
              <a:gd name="connsiteY11" fmla="*/ 5716745 h 5880836"/>
              <a:gd name="connsiteX12" fmla="*/ 4780478 w 10274492"/>
              <a:gd name="connsiteY12" fmla="*/ 5237774 h 5880836"/>
              <a:gd name="connsiteX13" fmla="*/ 6812477 w 10274492"/>
              <a:gd name="connsiteY13" fmla="*/ 5876402 h 5880836"/>
              <a:gd name="connsiteX14" fmla="*/ 9381507 w 10274492"/>
              <a:gd name="connsiteY14" fmla="*/ 4932973 h 5880836"/>
              <a:gd name="connsiteX0" fmla="*/ 9409984 w 10302969"/>
              <a:gd name="connsiteY0" fmla="*/ 4932973 h 5880836"/>
              <a:gd name="connsiteX1" fmla="*/ 10280840 w 10302969"/>
              <a:gd name="connsiteY1" fmla="*/ 3452516 h 5880836"/>
              <a:gd name="connsiteX2" fmla="*/ 9874441 w 10302969"/>
              <a:gd name="connsiteY2" fmla="*/ 1536631 h 5880836"/>
              <a:gd name="connsiteX3" fmla="*/ 8118213 w 10302969"/>
              <a:gd name="connsiteY3" fmla="*/ 622230 h 5880836"/>
              <a:gd name="connsiteX4" fmla="*/ 5607240 w 10302969"/>
              <a:gd name="connsiteY4" fmla="*/ 622230 h 5880836"/>
              <a:gd name="connsiteX5" fmla="*/ 3284955 w 10302969"/>
              <a:gd name="connsiteY5" fmla="*/ 85202 h 5880836"/>
              <a:gd name="connsiteX6" fmla="*/ 1354555 w 10302969"/>
              <a:gd name="connsiteY6" fmla="*/ 230345 h 5880836"/>
              <a:gd name="connsiteX7" fmla="*/ 77298 w 10302969"/>
              <a:gd name="connsiteY7" fmla="*/ 2030116 h 5880836"/>
              <a:gd name="connsiteX8" fmla="*/ 338555 w 10302969"/>
              <a:gd name="connsiteY8" fmla="*/ 3815374 h 5880836"/>
              <a:gd name="connsiteX9" fmla="*/ 1949641 w 10302969"/>
              <a:gd name="connsiteY9" fmla="*/ 4381432 h 5880836"/>
              <a:gd name="connsiteX10" fmla="*/ 2210897 w 10302969"/>
              <a:gd name="connsiteY10" fmla="*/ 5397432 h 5880836"/>
              <a:gd name="connsiteX11" fmla="*/ 3284954 w 10302969"/>
              <a:gd name="connsiteY11" fmla="*/ 5716745 h 5880836"/>
              <a:gd name="connsiteX12" fmla="*/ 4808955 w 10302969"/>
              <a:gd name="connsiteY12" fmla="*/ 5237774 h 5880836"/>
              <a:gd name="connsiteX13" fmla="*/ 6840954 w 10302969"/>
              <a:gd name="connsiteY13" fmla="*/ 5876402 h 5880836"/>
              <a:gd name="connsiteX14" fmla="*/ 9409984 w 10302969"/>
              <a:gd name="connsiteY14" fmla="*/ 4932973 h 5880836"/>
              <a:gd name="connsiteX0" fmla="*/ 9405702 w 10298687"/>
              <a:gd name="connsiteY0" fmla="*/ 5035095 h 5982958"/>
              <a:gd name="connsiteX1" fmla="*/ 10276558 w 10298687"/>
              <a:gd name="connsiteY1" fmla="*/ 3554638 h 5982958"/>
              <a:gd name="connsiteX2" fmla="*/ 9870159 w 10298687"/>
              <a:gd name="connsiteY2" fmla="*/ 1638753 h 5982958"/>
              <a:gd name="connsiteX3" fmla="*/ 8113931 w 10298687"/>
              <a:gd name="connsiteY3" fmla="*/ 724352 h 5982958"/>
              <a:gd name="connsiteX4" fmla="*/ 5602958 w 10298687"/>
              <a:gd name="connsiteY4" fmla="*/ 724352 h 5982958"/>
              <a:gd name="connsiteX5" fmla="*/ 3280673 w 10298687"/>
              <a:gd name="connsiteY5" fmla="*/ 187324 h 5982958"/>
              <a:gd name="connsiteX6" fmla="*/ 1292216 w 10298687"/>
              <a:gd name="connsiteY6" fmla="*/ 158296 h 5982958"/>
              <a:gd name="connsiteX7" fmla="*/ 73016 w 10298687"/>
              <a:gd name="connsiteY7" fmla="*/ 2132238 h 5982958"/>
              <a:gd name="connsiteX8" fmla="*/ 334273 w 10298687"/>
              <a:gd name="connsiteY8" fmla="*/ 3917496 h 5982958"/>
              <a:gd name="connsiteX9" fmla="*/ 1945359 w 10298687"/>
              <a:gd name="connsiteY9" fmla="*/ 4483554 h 5982958"/>
              <a:gd name="connsiteX10" fmla="*/ 2206615 w 10298687"/>
              <a:gd name="connsiteY10" fmla="*/ 5499554 h 5982958"/>
              <a:gd name="connsiteX11" fmla="*/ 3280672 w 10298687"/>
              <a:gd name="connsiteY11" fmla="*/ 5818867 h 5982958"/>
              <a:gd name="connsiteX12" fmla="*/ 4804673 w 10298687"/>
              <a:gd name="connsiteY12" fmla="*/ 5339896 h 5982958"/>
              <a:gd name="connsiteX13" fmla="*/ 6836672 w 10298687"/>
              <a:gd name="connsiteY13" fmla="*/ 5978524 h 5982958"/>
              <a:gd name="connsiteX14" fmla="*/ 9405702 w 10298687"/>
              <a:gd name="connsiteY14" fmla="*/ 5035095 h 5982958"/>
              <a:gd name="connsiteX0" fmla="*/ 9405702 w 10298687"/>
              <a:gd name="connsiteY0" fmla="*/ 5093186 h 6041049"/>
              <a:gd name="connsiteX1" fmla="*/ 10276558 w 10298687"/>
              <a:gd name="connsiteY1" fmla="*/ 3612729 h 6041049"/>
              <a:gd name="connsiteX2" fmla="*/ 9870159 w 10298687"/>
              <a:gd name="connsiteY2" fmla="*/ 1696844 h 6041049"/>
              <a:gd name="connsiteX3" fmla="*/ 8113931 w 10298687"/>
              <a:gd name="connsiteY3" fmla="*/ 782443 h 6041049"/>
              <a:gd name="connsiteX4" fmla="*/ 5602958 w 10298687"/>
              <a:gd name="connsiteY4" fmla="*/ 782443 h 6041049"/>
              <a:gd name="connsiteX5" fmla="*/ 3512902 w 10298687"/>
              <a:gd name="connsiteY5" fmla="*/ 114787 h 6041049"/>
              <a:gd name="connsiteX6" fmla="*/ 1292216 w 10298687"/>
              <a:gd name="connsiteY6" fmla="*/ 216387 h 6041049"/>
              <a:gd name="connsiteX7" fmla="*/ 73016 w 10298687"/>
              <a:gd name="connsiteY7" fmla="*/ 2190329 h 6041049"/>
              <a:gd name="connsiteX8" fmla="*/ 334273 w 10298687"/>
              <a:gd name="connsiteY8" fmla="*/ 3975587 h 6041049"/>
              <a:gd name="connsiteX9" fmla="*/ 1945359 w 10298687"/>
              <a:gd name="connsiteY9" fmla="*/ 4541645 h 6041049"/>
              <a:gd name="connsiteX10" fmla="*/ 2206615 w 10298687"/>
              <a:gd name="connsiteY10" fmla="*/ 5557645 h 6041049"/>
              <a:gd name="connsiteX11" fmla="*/ 3280672 w 10298687"/>
              <a:gd name="connsiteY11" fmla="*/ 5876958 h 6041049"/>
              <a:gd name="connsiteX12" fmla="*/ 4804673 w 10298687"/>
              <a:gd name="connsiteY12" fmla="*/ 5397987 h 6041049"/>
              <a:gd name="connsiteX13" fmla="*/ 6836672 w 10298687"/>
              <a:gd name="connsiteY13" fmla="*/ 6036615 h 6041049"/>
              <a:gd name="connsiteX14" fmla="*/ 9405702 w 10298687"/>
              <a:gd name="connsiteY14" fmla="*/ 5093186 h 6041049"/>
              <a:gd name="connsiteX0" fmla="*/ 9405702 w 10298687"/>
              <a:gd name="connsiteY0" fmla="*/ 5093186 h 6041049"/>
              <a:gd name="connsiteX1" fmla="*/ 10276558 w 10298687"/>
              <a:gd name="connsiteY1" fmla="*/ 3612729 h 6041049"/>
              <a:gd name="connsiteX2" fmla="*/ 9870159 w 10298687"/>
              <a:gd name="connsiteY2" fmla="*/ 1696844 h 6041049"/>
              <a:gd name="connsiteX3" fmla="*/ 8113931 w 10298687"/>
              <a:gd name="connsiteY3" fmla="*/ 651814 h 6041049"/>
              <a:gd name="connsiteX4" fmla="*/ 5602958 w 10298687"/>
              <a:gd name="connsiteY4" fmla="*/ 782443 h 6041049"/>
              <a:gd name="connsiteX5" fmla="*/ 3512902 w 10298687"/>
              <a:gd name="connsiteY5" fmla="*/ 114787 h 6041049"/>
              <a:gd name="connsiteX6" fmla="*/ 1292216 w 10298687"/>
              <a:gd name="connsiteY6" fmla="*/ 216387 h 6041049"/>
              <a:gd name="connsiteX7" fmla="*/ 73016 w 10298687"/>
              <a:gd name="connsiteY7" fmla="*/ 2190329 h 6041049"/>
              <a:gd name="connsiteX8" fmla="*/ 334273 w 10298687"/>
              <a:gd name="connsiteY8" fmla="*/ 3975587 h 6041049"/>
              <a:gd name="connsiteX9" fmla="*/ 1945359 w 10298687"/>
              <a:gd name="connsiteY9" fmla="*/ 4541645 h 6041049"/>
              <a:gd name="connsiteX10" fmla="*/ 2206615 w 10298687"/>
              <a:gd name="connsiteY10" fmla="*/ 5557645 h 6041049"/>
              <a:gd name="connsiteX11" fmla="*/ 3280672 w 10298687"/>
              <a:gd name="connsiteY11" fmla="*/ 5876958 h 6041049"/>
              <a:gd name="connsiteX12" fmla="*/ 4804673 w 10298687"/>
              <a:gd name="connsiteY12" fmla="*/ 5397987 h 6041049"/>
              <a:gd name="connsiteX13" fmla="*/ 6836672 w 10298687"/>
              <a:gd name="connsiteY13" fmla="*/ 6036615 h 6041049"/>
              <a:gd name="connsiteX14" fmla="*/ 9405702 w 10298687"/>
              <a:gd name="connsiteY14" fmla="*/ 5093186 h 6041049"/>
              <a:gd name="connsiteX0" fmla="*/ 9405702 w 10298687"/>
              <a:gd name="connsiteY0" fmla="*/ 5094044 h 6041907"/>
              <a:gd name="connsiteX1" fmla="*/ 10276558 w 10298687"/>
              <a:gd name="connsiteY1" fmla="*/ 3613587 h 6041907"/>
              <a:gd name="connsiteX2" fmla="*/ 9870159 w 10298687"/>
              <a:gd name="connsiteY2" fmla="*/ 1697702 h 6041907"/>
              <a:gd name="connsiteX3" fmla="*/ 8113931 w 10298687"/>
              <a:gd name="connsiteY3" fmla="*/ 652672 h 6041907"/>
              <a:gd name="connsiteX4" fmla="*/ 5922272 w 10298687"/>
              <a:gd name="connsiteY4" fmla="*/ 797815 h 6041907"/>
              <a:gd name="connsiteX5" fmla="*/ 3512902 w 10298687"/>
              <a:gd name="connsiteY5" fmla="*/ 115645 h 6041907"/>
              <a:gd name="connsiteX6" fmla="*/ 1292216 w 10298687"/>
              <a:gd name="connsiteY6" fmla="*/ 217245 h 6041907"/>
              <a:gd name="connsiteX7" fmla="*/ 73016 w 10298687"/>
              <a:gd name="connsiteY7" fmla="*/ 2191187 h 6041907"/>
              <a:gd name="connsiteX8" fmla="*/ 334273 w 10298687"/>
              <a:gd name="connsiteY8" fmla="*/ 3976445 h 6041907"/>
              <a:gd name="connsiteX9" fmla="*/ 1945359 w 10298687"/>
              <a:gd name="connsiteY9" fmla="*/ 4542503 h 6041907"/>
              <a:gd name="connsiteX10" fmla="*/ 2206615 w 10298687"/>
              <a:gd name="connsiteY10" fmla="*/ 5558503 h 6041907"/>
              <a:gd name="connsiteX11" fmla="*/ 3280672 w 10298687"/>
              <a:gd name="connsiteY11" fmla="*/ 5877816 h 6041907"/>
              <a:gd name="connsiteX12" fmla="*/ 4804673 w 10298687"/>
              <a:gd name="connsiteY12" fmla="*/ 5398845 h 6041907"/>
              <a:gd name="connsiteX13" fmla="*/ 6836672 w 10298687"/>
              <a:gd name="connsiteY13" fmla="*/ 6037473 h 6041907"/>
              <a:gd name="connsiteX14" fmla="*/ 9405702 w 10298687"/>
              <a:gd name="connsiteY14" fmla="*/ 5094044 h 6041907"/>
              <a:gd name="connsiteX0" fmla="*/ 9405702 w 10298687"/>
              <a:gd name="connsiteY0" fmla="*/ 5127039 h 6074902"/>
              <a:gd name="connsiteX1" fmla="*/ 10276558 w 10298687"/>
              <a:gd name="connsiteY1" fmla="*/ 3646582 h 6074902"/>
              <a:gd name="connsiteX2" fmla="*/ 9870159 w 10298687"/>
              <a:gd name="connsiteY2" fmla="*/ 1730697 h 6074902"/>
              <a:gd name="connsiteX3" fmla="*/ 8113931 w 10298687"/>
              <a:gd name="connsiteY3" fmla="*/ 685667 h 6074902"/>
              <a:gd name="connsiteX4" fmla="*/ 5922272 w 10298687"/>
              <a:gd name="connsiteY4" fmla="*/ 830810 h 6074902"/>
              <a:gd name="connsiteX5" fmla="*/ 3324216 w 10298687"/>
              <a:gd name="connsiteY5" fmla="*/ 90583 h 6074902"/>
              <a:gd name="connsiteX6" fmla="*/ 1292216 w 10298687"/>
              <a:gd name="connsiteY6" fmla="*/ 250240 h 6074902"/>
              <a:gd name="connsiteX7" fmla="*/ 73016 w 10298687"/>
              <a:gd name="connsiteY7" fmla="*/ 2224182 h 6074902"/>
              <a:gd name="connsiteX8" fmla="*/ 334273 w 10298687"/>
              <a:gd name="connsiteY8" fmla="*/ 4009440 h 6074902"/>
              <a:gd name="connsiteX9" fmla="*/ 1945359 w 10298687"/>
              <a:gd name="connsiteY9" fmla="*/ 4575498 h 6074902"/>
              <a:gd name="connsiteX10" fmla="*/ 2206615 w 10298687"/>
              <a:gd name="connsiteY10" fmla="*/ 5591498 h 6074902"/>
              <a:gd name="connsiteX11" fmla="*/ 3280672 w 10298687"/>
              <a:gd name="connsiteY11" fmla="*/ 5910811 h 6074902"/>
              <a:gd name="connsiteX12" fmla="*/ 4804673 w 10298687"/>
              <a:gd name="connsiteY12" fmla="*/ 5431840 h 6074902"/>
              <a:gd name="connsiteX13" fmla="*/ 6836672 w 10298687"/>
              <a:gd name="connsiteY13" fmla="*/ 6070468 h 6074902"/>
              <a:gd name="connsiteX14" fmla="*/ 9405702 w 10298687"/>
              <a:gd name="connsiteY14" fmla="*/ 5127039 h 6074902"/>
              <a:gd name="connsiteX0" fmla="*/ 9405702 w 10294714"/>
              <a:gd name="connsiteY0" fmla="*/ 5127039 h 6074902"/>
              <a:gd name="connsiteX1" fmla="*/ 10276558 w 10294714"/>
              <a:gd name="connsiteY1" fmla="*/ 3646582 h 6074902"/>
              <a:gd name="connsiteX2" fmla="*/ 9870159 w 10294714"/>
              <a:gd name="connsiteY2" fmla="*/ 1730697 h 6074902"/>
              <a:gd name="connsiteX3" fmla="*/ 8433245 w 10294714"/>
              <a:gd name="connsiteY3" fmla="*/ 569553 h 6074902"/>
              <a:gd name="connsiteX4" fmla="*/ 5922272 w 10294714"/>
              <a:gd name="connsiteY4" fmla="*/ 830810 h 6074902"/>
              <a:gd name="connsiteX5" fmla="*/ 3324216 w 10294714"/>
              <a:gd name="connsiteY5" fmla="*/ 90583 h 6074902"/>
              <a:gd name="connsiteX6" fmla="*/ 1292216 w 10294714"/>
              <a:gd name="connsiteY6" fmla="*/ 250240 h 6074902"/>
              <a:gd name="connsiteX7" fmla="*/ 73016 w 10294714"/>
              <a:gd name="connsiteY7" fmla="*/ 2224182 h 6074902"/>
              <a:gd name="connsiteX8" fmla="*/ 334273 w 10294714"/>
              <a:gd name="connsiteY8" fmla="*/ 4009440 h 6074902"/>
              <a:gd name="connsiteX9" fmla="*/ 1945359 w 10294714"/>
              <a:gd name="connsiteY9" fmla="*/ 4575498 h 6074902"/>
              <a:gd name="connsiteX10" fmla="*/ 2206615 w 10294714"/>
              <a:gd name="connsiteY10" fmla="*/ 5591498 h 6074902"/>
              <a:gd name="connsiteX11" fmla="*/ 3280672 w 10294714"/>
              <a:gd name="connsiteY11" fmla="*/ 5910811 h 6074902"/>
              <a:gd name="connsiteX12" fmla="*/ 4804673 w 10294714"/>
              <a:gd name="connsiteY12" fmla="*/ 5431840 h 6074902"/>
              <a:gd name="connsiteX13" fmla="*/ 6836672 w 10294714"/>
              <a:gd name="connsiteY13" fmla="*/ 6070468 h 6074902"/>
              <a:gd name="connsiteX14" fmla="*/ 9405702 w 10294714"/>
              <a:gd name="connsiteY14" fmla="*/ 5127039 h 6074902"/>
              <a:gd name="connsiteX0" fmla="*/ 9405702 w 10294714"/>
              <a:gd name="connsiteY0" fmla="*/ 5127039 h 6074040"/>
              <a:gd name="connsiteX1" fmla="*/ 10276558 w 10294714"/>
              <a:gd name="connsiteY1" fmla="*/ 3646582 h 6074040"/>
              <a:gd name="connsiteX2" fmla="*/ 9870159 w 10294714"/>
              <a:gd name="connsiteY2" fmla="*/ 1730697 h 6074040"/>
              <a:gd name="connsiteX3" fmla="*/ 8433245 w 10294714"/>
              <a:gd name="connsiteY3" fmla="*/ 569553 h 6074040"/>
              <a:gd name="connsiteX4" fmla="*/ 5922272 w 10294714"/>
              <a:gd name="connsiteY4" fmla="*/ 830810 h 6074040"/>
              <a:gd name="connsiteX5" fmla="*/ 3324216 w 10294714"/>
              <a:gd name="connsiteY5" fmla="*/ 90583 h 6074040"/>
              <a:gd name="connsiteX6" fmla="*/ 1292216 w 10294714"/>
              <a:gd name="connsiteY6" fmla="*/ 250240 h 6074040"/>
              <a:gd name="connsiteX7" fmla="*/ 73016 w 10294714"/>
              <a:gd name="connsiteY7" fmla="*/ 2224182 h 6074040"/>
              <a:gd name="connsiteX8" fmla="*/ 334273 w 10294714"/>
              <a:gd name="connsiteY8" fmla="*/ 4009440 h 6074040"/>
              <a:gd name="connsiteX9" fmla="*/ 1945359 w 10294714"/>
              <a:gd name="connsiteY9" fmla="*/ 4575498 h 6074040"/>
              <a:gd name="connsiteX10" fmla="*/ 2206615 w 10294714"/>
              <a:gd name="connsiteY10" fmla="*/ 5591498 h 6074040"/>
              <a:gd name="connsiteX11" fmla="*/ 3280672 w 10294714"/>
              <a:gd name="connsiteY11" fmla="*/ 5910811 h 6074040"/>
              <a:gd name="connsiteX12" fmla="*/ 4993358 w 10294714"/>
              <a:gd name="connsiteY12" fmla="*/ 5257669 h 6074040"/>
              <a:gd name="connsiteX13" fmla="*/ 6836672 w 10294714"/>
              <a:gd name="connsiteY13" fmla="*/ 6070468 h 6074040"/>
              <a:gd name="connsiteX14" fmla="*/ 9405702 w 10294714"/>
              <a:gd name="connsiteY14" fmla="*/ 5127039 h 6074040"/>
              <a:gd name="connsiteX0" fmla="*/ 9405702 w 10294714"/>
              <a:gd name="connsiteY0" fmla="*/ 5127039 h 6074099"/>
              <a:gd name="connsiteX1" fmla="*/ 10276558 w 10294714"/>
              <a:gd name="connsiteY1" fmla="*/ 3646582 h 6074099"/>
              <a:gd name="connsiteX2" fmla="*/ 9870159 w 10294714"/>
              <a:gd name="connsiteY2" fmla="*/ 1730697 h 6074099"/>
              <a:gd name="connsiteX3" fmla="*/ 8433245 w 10294714"/>
              <a:gd name="connsiteY3" fmla="*/ 569553 h 6074099"/>
              <a:gd name="connsiteX4" fmla="*/ 5922272 w 10294714"/>
              <a:gd name="connsiteY4" fmla="*/ 830810 h 6074099"/>
              <a:gd name="connsiteX5" fmla="*/ 3324216 w 10294714"/>
              <a:gd name="connsiteY5" fmla="*/ 90583 h 6074099"/>
              <a:gd name="connsiteX6" fmla="*/ 1292216 w 10294714"/>
              <a:gd name="connsiteY6" fmla="*/ 250240 h 6074099"/>
              <a:gd name="connsiteX7" fmla="*/ 73016 w 10294714"/>
              <a:gd name="connsiteY7" fmla="*/ 2224182 h 6074099"/>
              <a:gd name="connsiteX8" fmla="*/ 334273 w 10294714"/>
              <a:gd name="connsiteY8" fmla="*/ 4009440 h 6074099"/>
              <a:gd name="connsiteX9" fmla="*/ 1945359 w 10294714"/>
              <a:gd name="connsiteY9" fmla="*/ 4575498 h 6074099"/>
              <a:gd name="connsiteX10" fmla="*/ 2206615 w 10294714"/>
              <a:gd name="connsiteY10" fmla="*/ 5591498 h 6074099"/>
              <a:gd name="connsiteX11" fmla="*/ 3280672 w 10294714"/>
              <a:gd name="connsiteY11" fmla="*/ 5910811 h 6074099"/>
              <a:gd name="connsiteX12" fmla="*/ 5225587 w 10294714"/>
              <a:gd name="connsiteY12" fmla="*/ 5272184 h 6074099"/>
              <a:gd name="connsiteX13" fmla="*/ 6836672 w 10294714"/>
              <a:gd name="connsiteY13" fmla="*/ 6070468 h 6074099"/>
              <a:gd name="connsiteX14" fmla="*/ 9405702 w 10294714"/>
              <a:gd name="connsiteY14" fmla="*/ 5127039 h 6074099"/>
              <a:gd name="connsiteX0" fmla="*/ 9405702 w 10294714"/>
              <a:gd name="connsiteY0" fmla="*/ 5127039 h 6074650"/>
              <a:gd name="connsiteX1" fmla="*/ 10276558 w 10294714"/>
              <a:gd name="connsiteY1" fmla="*/ 3646582 h 6074650"/>
              <a:gd name="connsiteX2" fmla="*/ 9870159 w 10294714"/>
              <a:gd name="connsiteY2" fmla="*/ 1730697 h 6074650"/>
              <a:gd name="connsiteX3" fmla="*/ 8433245 w 10294714"/>
              <a:gd name="connsiteY3" fmla="*/ 569553 h 6074650"/>
              <a:gd name="connsiteX4" fmla="*/ 5922272 w 10294714"/>
              <a:gd name="connsiteY4" fmla="*/ 830810 h 6074650"/>
              <a:gd name="connsiteX5" fmla="*/ 3324216 w 10294714"/>
              <a:gd name="connsiteY5" fmla="*/ 90583 h 6074650"/>
              <a:gd name="connsiteX6" fmla="*/ 1292216 w 10294714"/>
              <a:gd name="connsiteY6" fmla="*/ 250240 h 6074650"/>
              <a:gd name="connsiteX7" fmla="*/ 73016 w 10294714"/>
              <a:gd name="connsiteY7" fmla="*/ 2224182 h 6074650"/>
              <a:gd name="connsiteX8" fmla="*/ 334273 w 10294714"/>
              <a:gd name="connsiteY8" fmla="*/ 4009440 h 6074650"/>
              <a:gd name="connsiteX9" fmla="*/ 1945359 w 10294714"/>
              <a:gd name="connsiteY9" fmla="*/ 4575498 h 6074650"/>
              <a:gd name="connsiteX10" fmla="*/ 2206615 w 10294714"/>
              <a:gd name="connsiteY10" fmla="*/ 5591498 h 6074650"/>
              <a:gd name="connsiteX11" fmla="*/ 3280672 w 10294714"/>
              <a:gd name="connsiteY11" fmla="*/ 5910811 h 6074650"/>
              <a:gd name="connsiteX12" fmla="*/ 5225587 w 10294714"/>
              <a:gd name="connsiteY12" fmla="*/ 5388298 h 6074650"/>
              <a:gd name="connsiteX13" fmla="*/ 6836672 w 10294714"/>
              <a:gd name="connsiteY13" fmla="*/ 6070468 h 6074650"/>
              <a:gd name="connsiteX14" fmla="*/ 9405702 w 10294714"/>
              <a:gd name="connsiteY14" fmla="*/ 5127039 h 6074650"/>
              <a:gd name="connsiteX0" fmla="*/ 9405702 w 10294714"/>
              <a:gd name="connsiteY0" fmla="*/ 5127039 h 6074676"/>
              <a:gd name="connsiteX1" fmla="*/ 10276558 w 10294714"/>
              <a:gd name="connsiteY1" fmla="*/ 3646582 h 6074676"/>
              <a:gd name="connsiteX2" fmla="*/ 9870159 w 10294714"/>
              <a:gd name="connsiteY2" fmla="*/ 1730697 h 6074676"/>
              <a:gd name="connsiteX3" fmla="*/ 8433245 w 10294714"/>
              <a:gd name="connsiteY3" fmla="*/ 569553 h 6074676"/>
              <a:gd name="connsiteX4" fmla="*/ 5922272 w 10294714"/>
              <a:gd name="connsiteY4" fmla="*/ 830810 h 6074676"/>
              <a:gd name="connsiteX5" fmla="*/ 3324216 w 10294714"/>
              <a:gd name="connsiteY5" fmla="*/ 90583 h 6074676"/>
              <a:gd name="connsiteX6" fmla="*/ 1292216 w 10294714"/>
              <a:gd name="connsiteY6" fmla="*/ 250240 h 6074676"/>
              <a:gd name="connsiteX7" fmla="*/ 73016 w 10294714"/>
              <a:gd name="connsiteY7" fmla="*/ 2224182 h 6074676"/>
              <a:gd name="connsiteX8" fmla="*/ 334273 w 10294714"/>
              <a:gd name="connsiteY8" fmla="*/ 4009440 h 6074676"/>
              <a:gd name="connsiteX9" fmla="*/ 1945359 w 10294714"/>
              <a:gd name="connsiteY9" fmla="*/ 4575498 h 6074676"/>
              <a:gd name="connsiteX10" fmla="*/ 2206615 w 10294714"/>
              <a:gd name="connsiteY10" fmla="*/ 5591498 h 6074676"/>
              <a:gd name="connsiteX11" fmla="*/ 3716101 w 10294714"/>
              <a:gd name="connsiteY11" fmla="*/ 5881782 h 6074676"/>
              <a:gd name="connsiteX12" fmla="*/ 5225587 w 10294714"/>
              <a:gd name="connsiteY12" fmla="*/ 5388298 h 6074676"/>
              <a:gd name="connsiteX13" fmla="*/ 6836672 w 10294714"/>
              <a:gd name="connsiteY13" fmla="*/ 6070468 h 6074676"/>
              <a:gd name="connsiteX14" fmla="*/ 9405702 w 10294714"/>
              <a:gd name="connsiteY14" fmla="*/ 5127039 h 6074676"/>
              <a:gd name="connsiteX0" fmla="*/ 9405702 w 10294714"/>
              <a:gd name="connsiteY0" fmla="*/ 5127039 h 6074676"/>
              <a:gd name="connsiteX1" fmla="*/ 10276558 w 10294714"/>
              <a:gd name="connsiteY1" fmla="*/ 3646582 h 6074676"/>
              <a:gd name="connsiteX2" fmla="*/ 9870159 w 10294714"/>
              <a:gd name="connsiteY2" fmla="*/ 1730697 h 6074676"/>
              <a:gd name="connsiteX3" fmla="*/ 8433245 w 10294714"/>
              <a:gd name="connsiteY3" fmla="*/ 569553 h 6074676"/>
              <a:gd name="connsiteX4" fmla="*/ 5922272 w 10294714"/>
              <a:gd name="connsiteY4" fmla="*/ 830810 h 6074676"/>
              <a:gd name="connsiteX5" fmla="*/ 3324216 w 10294714"/>
              <a:gd name="connsiteY5" fmla="*/ 90583 h 6074676"/>
              <a:gd name="connsiteX6" fmla="*/ 1292216 w 10294714"/>
              <a:gd name="connsiteY6" fmla="*/ 250240 h 6074676"/>
              <a:gd name="connsiteX7" fmla="*/ 73016 w 10294714"/>
              <a:gd name="connsiteY7" fmla="*/ 2224182 h 6074676"/>
              <a:gd name="connsiteX8" fmla="*/ 334273 w 10294714"/>
              <a:gd name="connsiteY8" fmla="*/ 4009440 h 6074676"/>
              <a:gd name="connsiteX9" fmla="*/ 1945359 w 10294714"/>
              <a:gd name="connsiteY9" fmla="*/ 4575498 h 6074676"/>
              <a:gd name="connsiteX10" fmla="*/ 2351758 w 10294714"/>
              <a:gd name="connsiteY10" fmla="*/ 5649555 h 6074676"/>
              <a:gd name="connsiteX11" fmla="*/ 3716101 w 10294714"/>
              <a:gd name="connsiteY11" fmla="*/ 5881782 h 6074676"/>
              <a:gd name="connsiteX12" fmla="*/ 5225587 w 10294714"/>
              <a:gd name="connsiteY12" fmla="*/ 5388298 h 6074676"/>
              <a:gd name="connsiteX13" fmla="*/ 6836672 w 10294714"/>
              <a:gd name="connsiteY13" fmla="*/ 6070468 h 6074676"/>
              <a:gd name="connsiteX14" fmla="*/ 9405702 w 10294714"/>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353702 w 10296658"/>
              <a:gd name="connsiteY10" fmla="*/ 5649555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55302 w 10296658"/>
              <a:gd name="connsiteY10" fmla="*/ 57221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009440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6074676"/>
              <a:gd name="connsiteX1" fmla="*/ 10278502 w 10296658"/>
              <a:gd name="connsiteY1" fmla="*/ 3646582 h 6074676"/>
              <a:gd name="connsiteX2" fmla="*/ 9872103 w 10296658"/>
              <a:gd name="connsiteY2" fmla="*/ 1730697 h 6074676"/>
              <a:gd name="connsiteX3" fmla="*/ 8435189 w 10296658"/>
              <a:gd name="connsiteY3" fmla="*/ 569553 h 6074676"/>
              <a:gd name="connsiteX4" fmla="*/ 5924216 w 10296658"/>
              <a:gd name="connsiteY4" fmla="*/ 830810 h 6074676"/>
              <a:gd name="connsiteX5" fmla="*/ 3326160 w 10296658"/>
              <a:gd name="connsiteY5" fmla="*/ 90583 h 6074676"/>
              <a:gd name="connsiteX6" fmla="*/ 1294160 w 10296658"/>
              <a:gd name="connsiteY6" fmla="*/ 250240 h 6074676"/>
              <a:gd name="connsiteX7" fmla="*/ 74960 w 10296658"/>
              <a:gd name="connsiteY7" fmla="*/ 2224182 h 6074676"/>
              <a:gd name="connsiteX8" fmla="*/ 336217 w 10296658"/>
              <a:gd name="connsiteY8" fmla="*/ 4125554 h 6074676"/>
              <a:gd name="connsiteX9" fmla="*/ 2005360 w 10296658"/>
              <a:gd name="connsiteY9" fmla="*/ 4822241 h 6074676"/>
              <a:gd name="connsiteX10" fmla="*/ 2440788 w 10296658"/>
              <a:gd name="connsiteY10" fmla="*/ 5620527 h 6074676"/>
              <a:gd name="connsiteX11" fmla="*/ 3718045 w 10296658"/>
              <a:gd name="connsiteY11" fmla="*/ 5881782 h 6074676"/>
              <a:gd name="connsiteX12" fmla="*/ 5227531 w 10296658"/>
              <a:gd name="connsiteY12" fmla="*/ 5388298 h 6074676"/>
              <a:gd name="connsiteX13" fmla="*/ 6838616 w 10296658"/>
              <a:gd name="connsiteY13" fmla="*/ 6070468 h 6074676"/>
              <a:gd name="connsiteX14" fmla="*/ 9407646 w 10296658"/>
              <a:gd name="connsiteY14" fmla="*/ 5127039 h 6074676"/>
              <a:gd name="connsiteX0" fmla="*/ 9407646 w 10296658"/>
              <a:gd name="connsiteY0" fmla="*/ 5127039 h 5903232"/>
              <a:gd name="connsiteX1" fmla="*/ 10278502 w 10296658"/>
              <a:gd name="connsiteY1" fmla="*/ 3646582 h 5903232"/>
              <a:gd name="connsiteX2" fmla="*/ 9872103 w 10296658"/>
              <a:gd name="connsiteY2" fmla="*/ 1730697 h 5903232"/>
              <a:gd name="connsiteX3" fmla="*/ 8435189 w 10296658"/>
              <a:gd name="connsiteY3" fmla="*/ 569553 h 5903232"/>
              <a:gd name="connsiteX4" fmla="*/ 5924216 w 10296658"/>
              <a:gd name="connsiteY4" fmla="*/ 830810 h 5903232"/>
              <a:gd name="connsiteX5" fmla="*/ 3326160 w 10296658"/>
              <a:gd name="connsiteY5" fmla="*/ 90583 h 5903232"/>
              <a:gd name="connsiteX6" fmla="*/ 1294160 w 10296658"/>
              <a:gd name="connsiteY6" fmla="*/ 250240 h 5903232"/>
              <a:gd name="connsiteX7" fmla="*/ 74960 w 10296658"/>
              <a:gd name="connsiteY7" fmla="*/ 2224182 h 5903232"/>
              <a:gd name="connsiteX8" fmla="*/ 336217 w 10296658"/>
              <a:gd name="connsiteY8" fmla="*/ 4125554 h 5903232"/>
              <a:gd name="connsiteX9" fmla="*/ 2005360 w 10296658"/>
              <a:gd name="connsiteY9" fmla="*/ 4822241 h 5903232"/>
              <a:gd name="connsiteX10" fmla="*/ 2440788 w 10296658"/>
              <a:gd name="connsiteY10" fmla="*/ 5620527 h 5903232"/>
              <a:gd name="connsiteX11" fmla="*/ 3718045 w 10296658"/>
              <a:gd name="connsiteY11" fmla="*/ 5881782 h 5903232"/>
              <a:gd name="connsiteX12" fmla="*/ 5227531 w 10296658"/>
              <a:gd name="connsiteY12" fmla="*/ 5388298 h 5903232"/>
              <a:gd name="connsiteX13" fmla="*/ 7085358 w 10296658"/>
              <a:gd name="connsiteY13" fmla="*/ 5780182 h 5903232"/>
              <a:gd name="connsiteX14" fmla="*/ 9407646 w 10296658"/>
              <a:gd name="connsiteY14" fmla="*/ 5127039 h 5903232"/>
              <a:gd name="connsiteX0" fmla="*/ 9175417 w 10310441"/>
              <a:gd name="connsiteY0" fmla="*/ 4938353 h 5903232"/>
              <a:gd name="connsiteX1" fmla="*/ 10278502 w 10310441"/>
              <a:gd name="connsiteY1" fmla="*/ 3646582 h 5903232"/>
              <a:gd name="connsiteX2" fmla="*/ 9872103 w 10310441"/>
              <a:gd name="connsiteY2" fmla="*/ 1730697 h 5903232"/>
              <a:gd name="connsiteX3" fmla="*/ 8435189 w 10310441"/>
              <a:gd name="connsiteY3" fmla="*/ 569553 h 5903232"/>
              <a:gd name="connsiteX4" fmla="*/ 5924216 w 10310441"/>
              <a:gd name="connsiteY4" fmla="*/ 830810 h 5903232"/>
              <a:gd name="connsiteX5" fmla="*/ 3326160 w 10310441"/>
              <a:gd name="connsiteY5" fmla="*/ 90583 h 5903232"/>
              <a:gd name="connsiteX6" fmla="*/ 1294160 w 10310441"/>
              <a:gd name="connsiteY6" fmla="*/ 250240 h 5903232"/>
              <a:gd name="connsiteX7" fmla="*/ 74960 w 10310441"/>
              <a:gd name="connsiteY7" fmla="*/ 2224182 h 5903232"/>
              <a:gd name="connsiteX8" fmla="*/ 336217 w 10310441"/>
              <a:gd name="connsiteY8" fmla="*/ 4125554 h 5903232"/>
              <a:gd name="connsiteX9" fmla="*/ 2005360 w 10310441"/>
              <a:gd name="connsiteY9" fmla="*/ 4822241 h 5903232"/>
              <a:gd name="connsiteX10" fmla="*/ 2440788 w 10310441"/>
              <a:gd name="connsiteY10" fmla="*/ 5620527 h 5903232"/>
              <a:gd name="connsiteX11" fmla="*/ 3718045 w 10310441"/>
              <a:gd name="connsiteY11" fmla="*/ 5881782 h 5903232"/>
              <a:gd name="connsiteX12" fmla="*/ 5227531 w 10310441"/>
              <a:gd name="connsiteY12" fmla="*/ 5388298 h 5903232"/>
              <a:gd name="connsiteX13" fmla="*/ 7085358 w 10310441"/>
              <a:gd name="connsiteY13" fmla="*/ 5780182 h 5903232"/>
              <a:gd name="connsiteX14" fmla="*/ 9175417 w 10310441"/>
              <a:gd name="connsiteY14" fmla="*/ 4938353 h 5903232"/>
              <a:gd name="connsiteX0" fmla="*/ 9175417 w 10169821"/>
              <a:gd name="connsiteY0" fmla="*/ 4938353 h 5903232"/>
              <a:gd name="connsiteX1" fmla="*/ 10118845 w 10169821"/>
              <a:gd name="connsiteY1" fmla="*/ 3617554 h 5903232"/>
              <a:gd name="connsiteX2" fmla="*/ 9872103 w 10169821"/>
              <a:gd name="connsiteY2" fmla="*/ 1730697 h 5903232"/>
              <a:gd name="connsiteX3" fmla="*/ 8435189 w 10169821"/>
              <a:gd name="connsiteY3" fmla="*/ 569553 h 5903232"/>
              <a:gd name="connsiteX4" fmla="*/ 5924216 w 10169821"/>
              <a:gd name="connsiteY4" fmla="*/ 830810 h 5903232"/>
              <a:gd name="connsiteX5" fmla="*/ 3326160 w 10169821"/>
              <a:gd name="connsiteY5" fmla="*/ 90583 h 5903232"/>
              <a:gd name="connsiteX6" fmla="*/ 1294160 w 10169821"/>
              <a:gd name="connsiteY6" fmla="*/ 250240 h 5903232"/>
              <a:gd name="connsiteX7" fmla="*/ 74960 w 10169821"/>
              <a:gd name="connsiteY7" fmla="*/ 2224182 h 5903232"/>
              <a:gd name="connsiteX8" fmla="*/ 336217 w 10169821"/>
              <a:gd name="connsiteY8" fmla="*/ 4125554 h 5903232"/>
              <a:gd name="connsiteX9" fmla="*/ 2005360 w 10169821"/>
              <a:gd name="connsiteY9" fmla="*/ 4822241 h 5903232"/>
              <a:gd name="connsiteX10" fmla="*/ 2440788 w 10169821"/>
              <a:gd name="connsiteY10" fmla="*/ 5620527 h 5903232"/>
              <a:gd name="connsiteX11" fmla="*/ 3718045 w 10169821"/>
              <a:gd name="connsiteY11" fmla="*/ 5881782 h 5903232"/>
              <a:gd name="connsiteX12" fmla="*/ 5227531 w 10169821"/>
              <a:gd name="connsiteY12" fmla="*/ 5388298 h 5903232"/>
              <a:gd name="connsiteX13" fmla="*/ 7085358 w 10169821"/>
              <a:gd name="connsiteY13" fmla="*/ 5780182 h 5903232"/>
              <a:gd name="connsiteX14" fmla="*/ 9175417 w 10169821"/>
              <a:gd name="connsiteY14" fmla="*/ 4938353 h 5903232"/>
              <a:gd name="connsiteX0" fmla="*/ 9175417 w 10199917"/>
              <a:gd name="connsiteY0" fmla="*/ 4938353 h 5903232"/>
              <a:gd name="connsiteX1" fmla="*/ 10118845 w 10199917"/>
              <a:gd name="connsiteY1" fmla="*/ 3617554 h 5903232"/>
              <a:gd name="connsiteX2" fmla="*/ 9959189 w 10199917"/>
              <a:gd name="connsiteY2" fmla="*/ 1701669 h 5903232"/>
              <a:gd name="connsiteX3" fmla="*/ 8435189 w 10199917"/>
              <a:gd name="connsiteY3" fmla="*/ 569553 h 5903232"/>
              <a:gd name="connsiteX4" fmla="*/ 5924216 w 10199917"/>
              <a:gd name="connsiteY4" fmla="*/ 830810 h 5903232"/>
              <a:gd name="connsiteX5" fmla="*/ 3326160 w 10199917"/>
              <a:gd name="connsiteY5" fmla="*/ 90583 h 5903232"/>
              <a:gd name="connsiteX6" fmla="*/ 1294160 w 10199917"/>
              <a:gd name="connsiteY6" fmla="*/ 250240 h 5903232"/>
              <a:gd name="connsiteX7" fmla="*/ 74960 w 10199917"/>
              <a:gd name="connsiteY7" fmla="*/ 2224182 h 5903232"/>
              <a:gd name="connsiteX8" fmla="*/ 336217 w 10199917"/>
              <a:gd name="connsiteY8" fmla="*/ 4125554 h 5903232"/>
              <a:gd name="connsiteX9" fmla="*/ 2005360 w 10199917"/>
              <a:gd name="connsiteY9" fmla="*/ 4822241 h 5903232"/>
              <a:gd name="connsiteX10" fmla="*/ 2440788 w 10199917"/>
              <a:gd name="connsiteY10" fmla="*/ 5620527 h 5903232"/>
              <a:gd name="connsiteX11" fmla="*/ 3718045 w 10199917"/>
              <a:gd name="connsiteY11" fmla="*/ 5881782 h 5903232"/>
              <a:gd name="connsiteX12" fmla="*/ 5227531 w 10199917"/>
              <a:gd name="connsiteY12" fmla="*/ 5388298 h 5903232"/>
              <a:gd name="connsiteX13" fmla="*/ 7085358 w 10199917"/>
              <a:gd name="connsiteY13" fmla="*/ 5780182 h 5903232"/>
              <a:gd name="connsiteX14" fmla="*/ 9175417 w 10199917"/>
              <a:gd name="connsiteY14" fmla="*/ 4938353 h 5903232"/>
              <a:gd name="connsiteX0" fmla="*/ 9192013 w 10216513"/>
              <a:gd name="connsiteY0" fmla="*/ 4938353 h 5898455"/>
              <a:gd name="connsiteX1" fmla="*/ 10135441 w 10216513"/>
              <a:gd name="connsiteY1" fmla="*/ 3617554 h 5898455"/>
              <a:gd name="connsiteX2" fmla="*/ 9975785 w 10216513"/>
              <a:gd name="connsiteY2" fmla="*/ 1701669 h 5898455"/>
              <a:gd name="connsiteX3" fmla="*/ 8451785 w 10216513"/>
              <a:gd name="connsiteY3" fmla="*/ 569553 h 5898455"/>
              <a:gd name="connsiteX4" fmla="*/ 5940812 w 10216513"/>
              <a:gd name="connsiteY4" fmla="*/ 830810 h 5898455"/>
              <a:gd name="connsiteX5" fmla="*/ 3342756 w 10216513"/>
              <a:gd name="connsiteY5" fmla="*/ 90583 h 5898455"/>
              <a:gd name="connsiteX6" fmla="*/ 1310756 w 10216513"/>
              <a:gd name="connsiteY6" fmla="*/ 250240 h 5898455"/>
              <a:gd name="connsiteX7" fmla="*/ 91556 w 10216513"/>
              <a:gd name="connsiteY7" fmla="*/ 2224182 h 5898455"/>
              <a:gd name="connsiteX8" fmla="*/ 352813 w 10216513"/>
              <a:gd name="connsiteY8" fmla="*/ 4125554 h 5898455"/>
              <a:gd name="connsiteX9" fmla="*/ 2457384 w 10216513"/>
              <a:gd name="connsiteY9" fmla="*/ 5620527 h 5898455"/>
              <a:gd name="connsiteX10" fmla="*/ 3734641 w 10216513"/>
              <a:gd name="connsiteY10" fmla="*/ 5881782 h 5898455"/>
              <a:gd name="connsiteX11" fmla="*/ 5244127 w 10216513"/>
              <a:gd name="connsiteY11" fmla="*/ 5388298 h 5898455"/>
              <a:gd name="connsiteX12" fmla="*/ 7101954 w 10216513"/>
              <a:gd name="connsiteY12" fmla="*/ 5780182 h 5898455"/>
              <a:gd name="connsiteX13" fmla="*/ 9192013 w 10216513"/>
              <a:gd name="connsiteY13" fmla="*/ 4938353 h 5898455"/>
              <a:gd name="connsiteX0" fmla="*/ 8987078 w 10011578"/>
              <a:gd name="connsiteY0" fmla="*/ 4914257 h 5874359"/>
              <a:gd name="connsiteX1" fmla="*/ 9930506 w 10011578"/>
              <a:gd name="connsiteY1" fmla="*/ 3593458 h 5874359"/>
              <a:gd name="connsiteX2" fmla="*/ 9770850 w 10011578"/>
              <a:gd name="connsiteY2" fmla="*/ 1677573 h 5874359"/>
              <a:gd name="connsiteX3" fmla="*/ 8246850 w 10011578"/>
              <a:gd name="connsiteY3" fmla="*/ 545457 h 5874359"/>
              <a:gd name="connsiteX4" fmla="*/ 5735877 w 10011578"/>
              <a:gd name="connsiteY4" fmla="*/ 806714 h 5874359"/>
              <a:gd name="connsiteX5" fmla="*/ 3137821 w 10011578"/>
              <a:gd name="connsiteY5" fmla="*/ 66487 h 5874359"/>
              <a:gd name="connsiteX6" fmla="*/ 1105821 w 10011578"/>
              <a:gd name="connsiteY6" fmla="*/ 226144 h 5874359"/>
              <a:gd name="connsiteX7" fmla="*/ 278507 w 10011578"/>
              <a:gd name="connsiteY7" fmla="*/ 1751345 h 5874359"/>
              <a:gd name="connsiteX8" fmla="*/ 147878 w 10011578"/>
              <a:gd name="connsiteY8" fmla="*/ 4101458 h 5874359"/>
              <a:gd name="connsiteX9" fmla="*/ 2252449 w 10011578"/>
              <a:gd name="connsiteY9" fmla="*/ 5596431 h 5874359"/>
              <a:gd name="connsiteX10" fmla="*/ 3529706 w 10011578"/>
              <a:gd name="connsiteY10" fmla="*/ 5857686 h 5874359"/>
              <a:gd name="connsiteX11" fmla="*/ 5039192 w 10011578"/>
              <a:gd name="connsiteY11" fmla="*/ 5364202 h 5874359"/>
              <a:gd name="connsiteX12" fmla="*/ 6897019 w 10011578"/>
              <a:gd name="connsiteY12" fmla="*/ 5756086 h 5874359"/>
              <a:gd name="connsiteX13" fmla="*/ 8987078 w 10011578"/>
              <a:gd name="connsiteY13" fmla="*/ 4914257 h 5874359"/>
              <a:gd name="connsiteX0" fmla="*/ 8873361 w 9897861"/>
              <a:gd name="connsiteY0" fmla="*/ 5063757 h 6023859"/>
              <a:gd name="connsiteX1" fmla="*/ 9816789 w 9897861"/>
              <a:gd name="connsiteY1" fmla="*/ 3742958 h 6023859"/>
              <a:gd name="connsiteX2" fmla="*/ 9657133 w 9897861"/>
              <a:gd name="connsiteY2" fmla="*/ 1827073 h 6023859"/>
              <a:gd name="connsiteX3" fmla="*/ 8133133 w 9897861"/>
              <a:gd name="connsiteY3" fmla="*/ 694957 h 6023859"/>
              <a:gd name="connsiteX4" fmla="*/ 5622160 w 9897861"/>
              <a:gd name="connsiteY4" fmla="*/ 956214 h 6023859"/>
              <a:gd name="connsiteX5" fmla="*/ 3024104 w 9897861"/>
              <a:gd name="connsiteY5" fmla="*/ 215987 h 6023859"/>
              <a:gd name="connsiteX6" fmla="*/ 992104 w 9897861"/>
              <a:gd name="connsiteY6" fmla="*/ 375644 h 6023859"/>
              <a:gd name="connsiteX7" fmla="*/ 34161 w 9897861"/>
              <a:gd name="connsiteY7" fmla="*/ 4250958 h 6023859"/>
              <a:gd name="connsiteX8" fmla="*/ 2138732 w 9897861"/>
              <a:gd name="connsiteY8" fmla="*/ 5745931 h 6023859"/>
              <a:gd name="connsiteX9" fmla="*/ 3415989 w 9897861"/>
              <a:gd name="connsiteY9" fmla="*/ 6007186 h 6023859"/>
              <a:gd name="connsiteX10" fmla="*/ 4925475 w 9897861"/>
              <a:gd name="connsiteY10" fmla="*/ 5513702 h 6023859"/>
              <a:gd name="connsiteX11" fmla="*/ 6783302 w 9897861"/>
              <a:gd name="connsiteY11" fmla="*/ 5905586 h 6023859"/>
              <a:gd name="connsiteX12" fmla="*/ 8873361 w 9897861"/>
              <a:gd name="connsiteY12" fmla="*/ 5063757 h 6023859"/>
              <a:gd name="connsiteX0" fmla="*/ 7897590 w 8922090"/>
              <a:gd name="connsiteY0" fmla="*/ 5170344 h 6361783"/>
              <a:gd name="connsiteX1" fmla="*/ 8841018 w 8922090"/>
              <a:gd name="connsiteY1" fmla="*/ 3849545 h 6361783"/>
              <a:gd name="connsiteX2" fmla="*/ 8681362 w 8922090"/>
              <a:gd name="connsiteY2" fmla="*/ 1933660 h 6361783"/>
              <a:gd name="connsiteX3" fmla="*/ 7157362 w 8922090"/>
              <a:gd name="connsiteY3" fmla="*/ 801544 h 6361783"/>
              <a:gd name="connsiteX4" fmla="*/ 4646389 w 8922090"/>
              <a:gd name="connsiteY4" fmla="*/ 1062801 h 6361783"/>
              <a:gd name="connsiteX5" fmla="*/ 2048333 w 8922090"/>
              <a:gd name="connsiteY5" fmla="*/ 322574 h 6361783"/>
              <a:gd name="connsiteX6" fmla="*/ 16333 w 8922090"/>
              <a:gd name="connsiteY6" fmla="*/ 482231 h 6361783"/>
              <a:gd name="connsiteX7" fmla="*/ 1162961 w 8922090"/>
              <a:gd name="connsiteY7" fmla="*/ 5852518 h 6361783"/>
              <a:gd name="connsiteX8" fmla="*/ 2440218 w 8922090"/>
              <a:gd name="connsiteY8" fmla="*/ 6113773 h 6361783"/>
              <a:gd name="connsiteX9" fmla="*/ 3949704 w 8922090"/>
              <a:gd name="connsiteY9" fmla="*/ 5620289 h 6361783"/>
              <a:gd name="connsiteX10" fmla="*/ 5807531 w 8922090"/>
              <a:gd name="connsiteY10" fmla="*/ 6012173 h 6361783"/>
              <a:gd name="connsiteX11" fmla="*/ 7897590 w 8922090"/>
              <a:gd name="connsiteY11" fmla="*/ 5170344 h 6361783"/>
              <a:gd name="connsiteX0" fmla="*/ 8070208 w 9094708"/>
              <a:gd name="connsiteY0" fmla="*/ 5150151 h 6173660"/>
              <a:gd name="connsiteX1" fmla="*/ 9013636 w 9094708"/>
              <a:gd name="connsiteY1" fmla="*/ 3829352 h 6173660"/>
              <a:gd name="connsiteX2" fmla="*/ 8853980 w 9094708"/>
              <a:gd name="connsiteY2" fmla="*/ 1913467 h 6173660"/>
              <a:gd name="connsiteX3" fmla="*/ 7329980 w 9094708"/>
              <a:gd name="connsiteY3" fmla="*/ 781351 h 6173660"/>
              <a:gd name="connsiteX4" fmla="*/ 4819007 w 9094708"/>
              <a:gd name="connsiteY4" fmla="*/ 1042608 h 6173660"/>
              <a:gd name="connsiteX5" fmla="*/ 2220951 w 9094708"/>
              <a:gd name="connsiteY5" fmla="*/ 302381 h 6173660"/>
              <a:gd name="connsiteX6" fmla="*/ 188951 w 9094708"/>
              <a:gd name="connsiteY6" fmla="*/ 462038 h 6173660"/>
              <a:gd name="connsiteX7" fmla="*/ 363122 w 9094708"/>
              <a:gd name="connsiteY7" fmla="*/ 5551862 h 6173660"/>
              <a:gd name="connsiteX8" fmla="*/ 2612836 w 9094708"/>
              <a:gd name="connsiteY8" fmla="*/ 6093580 h 6173660"/>
              <a:gd name="connsiteX9" fmla="*/ 4122322 w 9094708"/>
              <a:gd name="connsiteY9" fmla="*/ 5600096 h 6173660"/>
              <a:gd name="connsiteX10" fmla="*/ 5980149 w 9094708"/>
              <a:gd name="connsiteY10" fmla="*/ 5991980 h 6173660"/>
              <a:gd name="connsiteX11" fmla="*/ 8070208 w 9094708"/>
              <a:gd name="connsiteY11" fmla="*/ 5150151 h 6173660"/>
              <a:gd name="connsiteX0" fmla="*/ 8186847 w 9211347"/>
              <a:gd name="connsiteY0" fmla="*/ 5150151 h 6173660"/>
              <a:gd name="connsiteX1" fmla="*/ 9130275 w 9211347"/>
              <a:gd name="connsiteY1" fmla="*/ 3829352 h 6173660"/>
              <a:gd name="connsiteX2" fmla="*/ 8970619 w 9211347"/>
              <a:gd name="connsiteY2" fmla="*/ 1913467 h 6173660"/>
              <a:gd name="connsiteX3" fmla="*/ 7446619 w 9211347"/>
              <a:gd name="connsiteY3" fmla="*/ 781351 h 6173660"/>
              <a:gd name="connsiteX4" fmla="*/ 4935646 w 9211347"/>
              <a:gd name="connsiteY4" fmla="*/ 1042608 h 6173660"/>
              <a:gd name="connsiteX5" fmla="*/ 2337590 w 9211347"/>
              <a:gd name="connsiteY5" fmla="*/ 302381 h 6173660"/>
              <a:gd name="connsiteX6" fmla="*/ 305590 w 9211347"/>
              <a:gd name="connsiteY6" fmla="*/ 462038 h 6173660"/>
              <a:gd name="connsiteX7" fmla="*/ 262047 w 9211347"/>
              <a:gd name="connsiteY7" fmla="*/ 5551862 h 6173660"/>
              <a:gd name="connsiteX8" fmla="*/ 2729475 w 9211347"/>
              <a:gd name="connsiteY8" fmla="*/ 6093580 h 6173660"/>
              <a:gd name="connsiteX9" fmla="*/ 4238961 w 9211347"/>
              <a:gd name="connsiteY9" fmla="*/ 5600096 h 6173660"/>
              <a:gd name="connsiteX10" fmla="*/ 6096788 w 9211347"/>
              <a:gd name="connsiteY10" fmla="*/ 5991980 h 6173660"/>
              <a:gd name="connsiteX11" fmla="*/ 8186847 w 9211347"/>
              <a:gd name="connsiteY11" fmla="*/ 5150151 h 6173660"/>
              <a:gd name="connsiteX0" fmla="*/ 8179727 w 9204227"/>
              <a:gd name="connsiteY0" fmla="*/ 4875576 h 5871472"/>
              <a:gd name="connsiteX1" fmla="*/ 9123155 w 9204227"/>
              <a:gd name="connsiteY1" fmla="*/ 3554777 h 5871472"/>
              <a:gd name="connsiteX2" fmla="*/ 8963499 w 9204227"/>
              <a:gd name="connsiteY2" fmla="*/ 1638892 h 5871472"/>
              <a:gd name="connsiteX3" fmla="*/ 7439499 w 9204227"/>
              <a:gd name="connsiteY3" fmla="*/ 506776 h 5871472"/>
              <a:gd name="connsiteX4" fmla="*/ 4928526 w 9204227"/>
              <a:gd name="connsiteY4" fmla="*/ 768033 h 5871472"/>
              <a:gd name="connsiteX5" fmla="*/ 2330470 w 9204227"/>
              <a:gd name="connsiteY5" fmla="*/ 27806 h 5871472"/>
              <a:gd name="connsiteX6" fmla="*/ 312984 w 9204227"/>
              <a:gd name="connsiteY6" fmla="*/ 692297 h 5871472"/>
              <a:gd name="connsiteX7" fmla="*/ 254927 w 9204227"/>
              <a:gd name="connsiteY7" fmla="*/ 5277287 h 5871472"/>
              <a:gd name="connsiteX8" fmla="*/ 2722355 w 9204227"/>
              <a:gd name="connsiteY8" fmla="*/ 5819005 h 5871472"/>
              <a:gd name="connsiteX9" fmla="*/ 4231841 w 9204227"/>
              <a:gd name="connsiteY9" fmla="*/ 5325521 h 5871472"/>
              <a:gd name="connsiteX10" fmla="*/ 6089668 w 9204227"/>
              <a:gd name="connsiteY10" fmla="*/ 5717405 h 5871472"/>
              <a:gd name="connsiteX11" fmla="*/ 8179727 w 9204227"/>
              <a:gd name="connsiteY11" fmla="*/ 4875576 h 5871472"/>
              <a:gd name="connsiteX0" fmla="*/ 8179727 w 9204227"/>
              <a:gd name="connsiteY0" fmla="*/ 5745461 h 6741357"/>
              <a:gd name="connsiteX1" fmla="*/ 9123155 w 9204227"/>
              <a:gd name="connsiteY1" fmla="*/ 4424662 h 6741357"/>
              <a:gd name="connsiteX2" fmla="*/ 8963499 w 9204227"/>
              <a:gd name="connsiteY2" fmla="*/ 2508777 h 6741357"/>
              <a:gd name="connsiteX3" fmla="*/ 7439499 w 9204227"/>
              <a:gd name="connsiteY3" fmla="*/ 1376661 h 6741357"/>
              <a:gd name="connsiteX4" fmla="*/ 4928526 w 9204227"/>
              <a:gd name="connsiteY4" fmla="*/ 1637918 h 6741357"/>
              <a:gd name="connsiteX5" fmla="*/ 2330470 w 9204227"/>
              <a:gd name="connsiteY5" fmla="*/ 213 h 6741357"/>
              <a:gd name="connsiteX6" fmla="*/ 312984 w 9204227"/>
              <a:gd name="connsiteY6" fmla="*/ 1562182 h 6741357"/>
              <a:gd name="connsiteX7" fmla="*/ 254927 w 9204227"/>
              <a:gd name="connsiteY7" fmla="*/ 6147172 h 6741357"/>
              <a:gd name="connsiteX8" fmla="*/ 2722355 w 9204227"/>
              <a:gd name="connsiteY8" fmla="*/ 6688890 h 6741357"/>
              <a:gd name="connsiteX9" fmla="*/ 4231841 w 9204227"/>
              <a:gd name="connsiteY9" fmla="*/ 6195406 h 6741357"/>
              <a:gd name="connsiteX10" fmla="*/ 6089668 w 9204227"/>
              <a:gd name="connsiteY10" fmla="*/ 6587290 h 6741357"/>
              <a:gd name="connsiteX11" fmla="*/ 8179727 w 9204227"/>
              <a:gd name="connsiteY11" fmla="*/ 5745461 h 6741357"/>
              <a:gd name="connsiteX0" fmla="*/ 8179727 w 9204227"/>
              <a:gd name="connsiteY0" fmla="*/ 5747258 h 6743154"/>
              <a:gd name="connsiteX1" fmla="*/ 9123155 w 9204227"/>
              <a:gd name="connsiteY1" fmla="*/ 4426459 h 6743154"/>
              <a:gd name="connsiteX2" fmla="*/ 8963499 w 9204227"/>
              <a:gd name="connsiteY2" fmla="*/ 2510574 h 6743154"/>
              <a:gd name="connsiteX3" fmla="*/ 7439499 w 9204227"/>
              <a:gd name="connsiteY3" fmla="*/ 1378458 h 6743154"/>
              <a:gd name="connsiteX4" fmla="*/ 6002583 w 9204227"/>
              <a:gd name="connsiteY4" fmla="*/ 1807992 h 6743154"/>
              <a:gd name="connsiteX5" fmla="*/ 2330470 w 9204227"/>
              <a:gd name="connsiteY5" fmla="*/ 2010 h 6743154"/>
              <a:gd name="connsiteX6" fmla="*/ 312984 w 9204227"/>
              <a:gd name="connsiteY6" fmla="*/ 1563979 h 6743154"/>
              <a:gd name="connsiteX7" fmla="*/ 254927 w 9204227"/>
              <a:gd name="connsiteY7" fmla="*/ 6148969 h 6743154"/>
              <a:gd name="connsiteX8" fmla="*/ 2722355 w 9204227"/>
              <a:gd name="connsiteY8" fmla="*/ 6690687 h 6743154"/>
              <a:gd name="connsiteX9" fmla="*/ 4231841 w 9204227"/>
              <a:gd name="connsiteY9" fmla="*/ 6197203 h 6743154"/>
              <a:gd name="connsiteX10" fmla="*/ 6089668 w 9204227"/>
              <a:gd name="connsiteY10" fmla="*/ 6589087 h 6743154"/>
              <a:gd name="connsiteX11" fmla="*/ 8179727 w 9204227"/>
              <a:gd name="connsiteY11" fmla="*/ 5747258 h 6743154"/>
              <a:gd name="connsiteX0" fmla="*/ 8137741 w 9162241"/>
              <a:gd name="connsiteY0" fmla="*/ 5747258 h 7083390"/>
              <a:gd name="connsiteX1" fmla="*/ 9081169 w 9162241"/>
              <a:gd name="connsiteY1" fmla="*/ 4426459 h 7083390"/>
              <a:gd name="connsiteX2" fmla="*/ 8921513 w 9162241"/>
              <a:gd name="connsiteY2" fmla="*/ 2510574 h 7083390"/>
              <a:gd name="connsiteX3" fmla="*/ 7397513 w 9162241"/>
              <a:gd name="connsiteY3" fmla="*/ 1378458 h 7083390"/>
              <a:gd name="connsiteX4" fmla="*/ 5960597 w 9162241"/>
              <a:gd name="connsiteY4" fmla="*/ 1807992 h 7083390"/>
              <a:gd name="connsiteX5" fmla="*/ 2288484 w 9162241"/>
              <a:gd name="connsiteY5" fmla="*/ 2010 h 7083390"/>
              <a:gd name="connsiteX6" fmla="*/ 270998 w 9162241"/>
              <a:gd name="connsiteY6" fmla="*/ 1563979 h 7083390"/>
              <a:gd name="connsiteX7" fmla="*/ 212941 w 9162241"/>
              <a:gd name="connsiteY7" fmla="*/ 6148969 h 7083390"/>
              <a:gd name="connsiteX8" fmla="*/ 2056255 w 9162241"/>
              <a:gd name="connsiteY8" fmla="*/ 7083335 h 7083390"/>
              <a:gd name="connsiteX9" fmla="*/ 4189855 w 9162241"/>
              <a:gd name="connsiteY9" fmla="*/ 6197203 h 7083390"/>
              <a:gd name="connsiteX10" fmla="*/ 6047682 w 9162241"/>
              <a:gd name="connsiteY10" fmla="*/ 6589087 h 7083390"/>
              <a:gd name="connsiteX11" fmla="*/ 8137741 w 9162241"/>
              <a:gd name="connsiteY11" fmla="*/ 5747258 h 7083390"/>
              <a:gd name="connsiteX0" fmla="*/ 8137741 w 9145680"/>
              <a:gd name="connsiteY0" fmla="*/ 5747258 h 7083390"/>
              <a:gd name="connsiteX1" fmla="*/ 9081169 w 9145680"/>
              <a:gd name="connsiteY1" fmla="*/ 4426459 h 7083390"/>
              <a:gd name="connsiteX2" fmla="*/ 8921513 w 9145680"/>
              <a:gd name="connsiteY2" fmla="*/ 2510574 h 7083390"/>
              <a:gd name="connsiteX3" fmla="*/ 7789399 w 9145680"/>
              <a:gd name="connsiteY3" fmla="*/ 1210178 h 7083390"/>
              <a:gd name="connsiteX4" fmla="*/ 5960597 w 9145680"/>
              <a:gd name="connsiteY4" fmla="*/ 1807992 h 7083390"/>
              <a:gd name="connsiteX5" fmla="*/ 2288484 w 9145680"/>
              <a:gd name="connsiteY5" fmla="*/ 2010 h 7083390"/>
              <a:gd name="connsiteX6" fmla="*/ 270998 w 9145680"/>
              <a:gd name="connsiteY6" fmla="*/ 1563979 h 7083390"/>
              <a:gd name="connsiteX7" fmla="*/ 212941 w 9145680"/>
              <a:gd name="connsiteY7" fmla="*/ 6148969 h 7083390"/>
              <a:gd name="connsiteX8" fmla="*/ 2056255 w 9145680"/>
              <a:gd name="connsiteY8" fmla="*/ 7083335 h 7083390"/>
              <a:gd name="connsiteX9" fmla="*/ 4189855 w 9145680"/>
              <a:gd name="connsiteY9" fmla="*/ 6197203 h 7083390"/>
              <a:gd name="connsiteX10" fmla="*/ 6047682 w 9145680"/>
              <a:gd name="connsiteY10" fmla="*/ 6589087 h 7083390"/>
              <a:gd name="connsiteX11" fmla="*/ 8137741 w 9145680"/>
              <a:gd name="connsiteY11" fmla="*/ 5747258 h 7083390"/>
              <a:gd name="connsiteX0" fmla="*/ 8137741 w 9145680"/>
              <a:gd name="connsiteY0" fmla="*/ 5745268 h 7081400"/>
              <a:gd name="connsiteX1" fmla="*/ 9081169 w 9145680"/>
              <a:gd name="connsiteY1" fmla="*/ 4424469 h 7081400"/>
              <a:gd name="connsiteX2" fmla="*/ 8921513 w 9145680"/>
              <a:gd name="connsiteY2" fmla="*/ 2508584 h 7081400"/>
              <a:gd name="connsiteX3" fmla="*/ 7789399 w 9145680"/>
              <a:gd name="connsiteY3" fmla="*/ 1208188 h 7081400"/>
              <a:gd name="connsiteX4" fmla="*/ 5452597 w 9145680"/>
              <a:gd name="connsiteY4" fmla="*/ 1525538 h 7081400"/>
              <a:gd name="connsiteX5" fmla="*/ 2288484 w 9145680"/>
              <a:gd name="connsiteY5" fmla="*/ 20 h 7081400"/>
              <a:gd name="connsiteX6" fmla="*/ 270998 w 9145680"/>
              <a:gd name="connsiteY6" fmla="*/ 1561989 h 7081400"/>
              <a:gd name="connsiteX7" fmla="*/ 212941 w 9145680"/>
              <a:gd name="connsiteY7" fmla="*/ 6146979 h 7081400"/>
              <a:gd name="connsiteX8" fmla="*/ 2056255 w 9145680"/>
              <a:gd name="connsiteY8" fmla="*/ 7081345 h 7081400"/>
              <a:gd name="connsiteX9" fmla="*/ 4189855 w 9145680"/>
              <a:gd name="connsiteY9" fmla="*/ 6195213 h 7081400"/>
              <a:gd name="connsiteX10" fmla="*/ 6047682 w 9145680"/>
              <a:gd name="connsiteY10" fmla="*/ 6587097 h 7081400"/>
              <a:gd name="connsiteX11" fmla="*/ 8137741 w 9145680"/>
              <a:gd name="connsiteY11" fmla="*/ 5745268 h 7081400"/>
              <a:gd name="connsiteX0" fmla="*/ 8137741 w 9145680"/>
              <a:gd name="connsiteY0" fmla="*/ 5745268 h 7102366"/>
              <a:gd name="connsiteX1" fmla="*/ 9081169 w 9145680"/>
              <a:gd name="connsiteY1" fmla="*/ 4424469 h 7102366"/>
              <a:gd name="connsiteX2" fmla="*/ 8921513 w 9145680"/>
              <a:gd name="connsiteY2" fmla="*/ 2508584 h 7102366"/>
              <a:gd name="connsiteX3" fmla="*/ 7789399 w 9145680"/>
              <a:gd name="connsiteY3" fmla="*/ 1208188 h 7102366"/>
              <a:gd name="connsiteX4" fmla="*/ 5452597 w 9145680"/>
              <a:gd name="connsiteY4" fmla="*/ 1525538 h 7102366"/>
              <a:gd name="connsiteX5" fmla="*/ 2288484 w 9145680"/>
              <a:gd name="connsiteY5" fmla="*/ 20 h 7102366"/>
              <a:gd name="connsiteX6" fmla="*/ 270998 w 9145680"/>
              <a:gd name="connsiteY6" fmla="*/ 1561989 h 7102366"/>
              <a:gd name="connsiteX7" fmla="*/ 212941 w 9145680"/>
              <a:gd name="connsiteY7" fmla="*/ 6146979 h 7102366"/>
              <a:gd name="connsiteX8" fmla="*/ 2056255 w 9145680"/>
              <a:gd name="connsiteY8" fmla="*/ 7081345 h 7102366"/>
              <a:gd name="connsiteX9" fmla="*/ 4030198 w 9145680"/>
              <a:gd name="connsiteY9" fmla="*/ 6812231 h 7102366"/>
              <a:gd name="connsiteX10" fmla="*/ 6047682 w 9145680"/>
              <a:gd name="connsiteY10" fmla="*/ 6587097 h 7102366"/>
              <a:gd name="connsiteX11" fmla="*/ 8137741 w 9145680"/>
              <a:gd name="connsiteY11" fmla="*/ 5745268 h 7102366"/>
              <a:gd name="connsiteX0" fmla="*/ 8137741 w 9145680"/>
              <a:gd name="connsiteY0" fmla="*/ 5745268 h 7147841"/>
              <a:gd name="connsiteX1" fmla="*/ 9081169 w 9145680"/>
              <a:gd name="connsiteY1" fmla="*/ 4424469 h 7147841"/>
              <a:gd name="connsiteX2" fmla="*/ 8921513 w 9145680"/>
              <a:gd name="connsiteY2" fmla="*/ 2508584 h 7147841"/>
              <a:gd name="connsiteX3" fmla="*/ 7789399 w 9145680"/>
              <a:gd name="connsiteY3" fmla="*/ 1208188 h 7147841"/>
              <a:gd name="connsiteX4" fmla="*/ 5452597 w 9145680"/>
              <a:gd name="connsiteY4" fmla="*/ 1525538 h 7147841"/>
              <a:gd name="connsiteX5" fmla="*/ 2288484 w 9145680"/>
              <a:gd name="connsiteY5" fmla="*/ 20 h 7147841"/>
              <a:gd name="connsiteX6" fmla="*/ 270998 w 9145680"/>
              <a:gd name="connsiteY6" fmla="*/ 1561989 h 7147841"/>
              <a:gd name="connsiteX7" fmla="*/ 212941 w 9145680"/>
              <a:gd name="connsiteY7" fmla="*/ 5361684 h 7147841"/>
              <a:gd name="connsiteX8" fmla="*/ 2056255 w 9145680"/>
              <a:gd name="connsiteY8" fmla="*/ 7081345 h 7147841"/>
              <a:gd name="connsiteX9" fmla="*/ 4030198 w 9145680"/>
              <a:gd name="connsiteY9" fmla="*/ 6812231 h 7147841"/>
              <a:gd name="connsiteX10" fmla="*/ 6047682 w 9145680"/>
              <a:gd name="connsiteY10" fmla="*/ 6587097 h 7147841"/>
              <a:gd name="connsiteX11" fmla="*/ 8137741 w 9145680"/>
              <a:gd name="connsiteY11" fmla="*/ 5745268 h 7147841"/>
              <a:gd name="connsiteX0" fmla="*/ 8137741 w 9145680"/>
              <a:gd name="connsiteY0" fmla="*/ 5745268 h 6812745"/>
              <a:gd name="connsiteX1" fmla="*/ 9081169 w 9145680"/>
              <a:gd name="connsiteY1" fmla="*/ 4424469 h 6812745"/>
              <a:gd name="connsiteX2" fmla="*/ 8921513 w 9145680"/>
              <a:gd name="connsiteY2" fmla="*/ 2508584 h 6812745"/>
              <a:gd name="connsiteX3" fmla="*/ 7789399 w 9145680"/>
              <a:gd name="connsiteY3" fmla="*/ 1208188 h 6812745"/>
              <a:gd name="connsiteX4" fmla="*/ 5452597 w 9145680"/>
              <a:gd name="connsiteY4" fmla="*/ 1525538 h 6812745"/>
              <a:gd name="connsiteX5" fmla="*/ 2288484 w 9145680"/>
              <a:gd name="connsiteY5" fmla="*/ 20 h 6812745"/>
              <a:gd name="connsiteX6" fmla="*/ 270998 w 9145680"/>
              <a:gd name="connsiteY6" fmla="*/ 1561989 h 6812745"/>
              <a:gd name="connsiteX7" fmla="*/ 212941 w 9145680"/>
              <a:gd name="connsiteY7" fmla="*/ 5361684 h 6812745"/>
              <a:gd name="connsiteX8" fmla="*/ 2056255 w 9145680"/>
              <a:gd name="connsiteY8" fmla="*/ 6183863 h 6812745"/>
              <a:gd name="connsiteX9" fmla="*/ 4030198 w 9145680"/>
              <a:gd name="connsiteY9" fmla="*/ 6812231 h 6812745"/>
              <a:gd name="connsiteX10" fmla="*/ 6047682 w 9145680"/>
              <a:gd name="connsiteY10" fmla="*/ 6587097 h 6812745"/>
              <a:gd name="connsiteX11" fmla="*/ 8137741 w 9145680"/>
              <a:gd name="connsiteY11" fmla="*/ 5745268 h 6812745"/>
              <a:gd name="connsiteX0" fmla="*/ 8137741 w 9145680"/>
              <a:gd name="connsiteY0" fmla="*/ 5745268 h 6590965"/>
              <a:gd name="connsiteX1" fmla="*/ 9081169 w 9145680"/>
              <a:gd name="connsiteY1" fmla="*/ 4424469 h 6590965"/>
              <a:gd name="connsiteX2" fmla="*/ 8921513 w 9145680"/>
              <a:gd name="connsiteY2" fmla="*/ 2508584 h 6590965"/>
              <a:gd name="connsiteX3" fmla="*/ 7789399 w 9145680"/>
              <a:gd name="connsiteY3" fmla="*/ 1208188 h 6590965"/>
              <a:gd name="connsiteX4" fmla="*/ 5452597 w 9145680"/>
              <a:gd name="connsiteY4" fmla="*/ 1525538 h 6590965"/>
              <a:gd name="connsiteX5" fmla="*/ 2288484 w 9145680"/>
              <a:gd name="connsiteY5" fmla="*/ 20 h 6590965"/>
              <a:gd name="connsiteX6" fmla="*/ 270998 w 9145680"/>
              <a:gd name="connsiteY6" fmla="*/ 1561989 h 6590965"/>
              <a:gd name="connsiteX7" fmla="*/ 212941 w 9145680"/>
              <a:gd name="connsiteY7" fmla="*/ 5361684 h 6590965"/>
              <a:gd name="connsiteX8" fmla="*/ 2056255 w 9145680"/>
              <a:gd name="connsiteY8" fmla="*/ 6183863 h 6590965"/>
              <a:gd name="connsiteX9" fmla="*/ 4030198 w 9145680"/>
              <a:gd name="connsiteY9" fmla="*/ 6083027 h 6590965"/>
              <a:gd name="connsiteX10" fmla="*/ 6047682 w 9145680"/>
              <a:gd name="connsiteY10" fmla="*/ 6587097 h 6590965"/>
              <a:gd name="connsiteX11" fmla="*/ 8137741 w 9145680"/>
              <a:gd name="connsiteY11" fmla="*/ 5745268 h 6590965"/>
              <a:gd name="connsiteX0" fmla="*/ 8137741 w 9145680"/>
              <a:gd name="connsiteY0" fmla="*/ 5745268 h 6221578"/>
              <a:gd name="connsiteX1" fmla="*/ 9081169 w 9145680"/>
              <a:gd name="connsiteY1" fmla="*/ 4424469 h 6221578"/>
              <a:gd name="connsiteX2" fmla="*/ 8921513 w 9145680"/>
              <a:gd name="connsiteY2" fmla="*/ 2508584 h 6221578"/>
              <a:gd name="connsiteX3" fmla="*/ 7789399 w 9145680"/>
              <a:gd name="connsiteY3" fmla="*/ 1208188 h 6221578"/>
              <a:gd name="connsiteX4" fmla="*/ 5452597 w 9145680"/>
              <a:gd name="connsiteY4" fmla="*/ 1525538 h 6221578"/>
              <a:gd name="connsiteX5" fmla="*/ 2288484 w 9145680"/>
              <a:gd name="connsiteY5" fmla="*/ 20 h 6221578"/>
              <a:gd name="connsiteX6" fmla="*/ 270998 w 9145680"/>
              <a:gd name="connsiteY6" fmla="*/ 1561989 h 6221578"/>
              <a:gd name="connsiteX7" fmla="*/ 212941 w 9145680"/>
              <a:gd name="connsiteY7" fmla="*/ 5361684 h 6221578"/>
              <a:gd name="connsiteX8" fmla="*/ 2056255 w 9145680"/>
              <a:gd name="connsiteY8" fmla="*/ 6183863 h 6221578"/>
              <a:gd name="connsiteX9" fmla="*/ 4030198 w 9145680"/>
              <a:gd name="connsiteY9" fmla="*/ 6083027 h 6221578"/>
              <a:gd name="connsiteX10" fmla="*/ 6047682 w 9145680"/>
              <a:gd name="connsiteY10" fmla="*/ 6194449 h 6221578"/>
              <a:gd name="connsiteX11" fmla="*/ 8137741 w 9145680"/>
              <a:gd name="connsiteY11" fmla="*/ 5745268 h 6221578"/>
              <a:gd name="connsiteX0" fmla="*/ 8253855 w 9137079"/>
              <a:gd name="connsiteY0" fmla="*/ 6025733 h 6221582"/>
              <a:gd name="connsiteX1" fmla="*/ 9081169 w 9137079"/>
              <a:gd name="connsiteY1" fmla="*/ 4424469 h 6221582"/>
              <a:gd name="connsiteX2" fmla="*/ 8921513 w 9137079"/>
              <a:gd name="connsiteY2" fmla="*/ 2508584 h 6221582"/>
              <a:gd name="connsiteX3" fmla="*/ 7789399 w 9137079"/>
              <a:gd name="connsiteY3" fmla="*/ 1208188 h 6221582"/>
              <a:gd name="connsiteX4" fmla="*/ 5452597 w 9137079"/>
              <a:gd name="connsiteY4" fmla="*/ 1525538 h 6221582"/>
              <a:gd name="connsiteX5" fmla="*/ 2288484 w 9137079"/>
              <a:gd name="connsiteY5" fmla="*/ 20 h 6221582"/>
              <a:gd name="connsiteX6" fmla="*/ 270998 w 9137079"/>
              <a:gd name="connsiteY6" fmla="*/ 1561989 h 6221582"/>
              <a:gd name="connsiteX7" fmla="*/ 212941 w 9137079"/>
              <a:gd name="connsiteY7" fmla="*/ 5361684 h 6221582"/>
              <a:gd name="connsiteX8" fmla="*/ 2056255 w 9137079"/>
              <a:gd name="connsiteY8" fmla="*/ 6183863 h 6221582"/>
              <a:gd name="connsiteX9" fmla="*/ 4030198 w 9137079"/>
              <a:gd name="connsiteY9" fmla="*/ 6083027 h 6221582"/>
              <a:gd name="connsiteX10" fmla="*/ 6047682 w 9137079"/>
              <a:gd name="connsiteY10" fmla="*/ 6194449 h 6221582"/>
              <a:gd name="connsiteX11" fmla="*/ 8253855 w 9137079"/>
              <a:gd name="connsiteY11" fmla="*/ 6025733 h 6221582"/>
              <a:gd name="connsiteX0" fmla="*/ 8262641 w 9145865"/>
              <a:gd name="connsiteY0" fmla="*/ 6025733 h 6217505"/>
              <a:gd name="connsiteX1" fmla="*/ 9089955 w 9145865"/>
              <a:gd name="connsiteY1" fmla="*/ 4424469 h 6217505"/>
              <a:gd name="connsiteX2" fmla="*/ 8930299 w 9145865"/>
              <a:gd name="connsiteY2" fmla="*/ 2508584 h 6217505"/>
              <a:gd name="connsiteX3" fmla="*/ 7798185 w 9145865"/>
              <a:gd name="connsiteY3" fmla="*/ 1208188 h 6217505"/>
              <a:gd name="connsiteX4" fmla="*/ 5461383 w 9145865"/>
              <a:gd name="connsiteY4" fmla="*/ 1525538 h 6217505"/>
              <a:gd name="connsiteX5" fmla="*/ 2297270 w 9145865"/>
              <a:gd name="connsiteY5" fmla="*/ 20 h 6217505"/>
              <a:gd name="connsiteX6" fmla="*/ 279784 w 9145865"/>
              <a:gd name="connsiteY6" fmla="*/ 1561989 h 6217505"/>
              <a:gd name="connsiteX7" fmla="*/ 207213 w 9145865"/>
              <a:gd name="connsiteY7" fmla="*/ 5698240 h 6217505"/>
              <a:gd name="connsiteX8" fmla="*/ 2065041 w 9145865"/>
              <a:gd name="connsiteY8" fmla="*/ 6183863 h 6217505"/>
              <a:gd name="connsiteX9" fmla="*/ 4038984 w 9145865"/>
              <a:gd name="connsiteY9" fmla="*/ 6083027 h 6217505"/>
              <a:gd name="connsiteX10" fmla="*/ 6056468 w 9145865"/>
              <a:gd name="connsiteY10" fmla="*/ 6194449 h 6217505"/>
              <a:gd name="connsiteX11" fmla="*/ 8262641 w 9145865"/>
              <a:gd name="connsiteY11" fmla="*/ 6025733 h 6217505"/>
              <a:gd name="connsiteX0" fmla="*/ 8262641 w 9145865"/>
              <a:gd name="connsiteY0" fmla="*/ 6025733 h 6231048"/>
              <a:gd name="connsiteX1" fmla="*/ 9089955 w 9145865"/>
              <a:gd name="connsiteY1" fmla="*/ 4424469 h 6231048"/>
              <a:gd name="connsiteX2" fmla="*/ 8930299 w 9145865"/>
              <a:gd name="connsiteY2" fmla="*/ 2508584 h 6231048"/>
              <a:gd name="connsiteX3" fmla="*/ 7798185 w 9145865"/>
              <a:gd name="connsiteY3" fmla="*/ 1208188 h 6231048"/>
              <a:gd name="connsiteX4" fmla="*/ 5461383 w 9145865"/>
              <a:gd name="connsiteY4" fmla="*/ 1525538 h 6231048"/>
              <a:gd name="connsiteX5" fmla="*/ 2297270 w 9145865"/>
              <a:gd name="connsiteY5" fmla="*/ 20 h 6231048"/>
              <a:gd name="connsiteX6" fmla="*/ 279784 w 9145865"/>
              <a:gd name="connsiteY6" fmla="*/ 1561989 h 6231048"/>
              <a:gd name="connsiteX7" fmla="*/ 207213 w 9145865"/>
              <a:gd name="connsiteY7" fmla="*/ 5698240 h 6231048"/>
              <a:gd name="connsiteX8" fmla="*/ 2065041 w 9145865"/>
              <a:gd name="connsiteY8" fmla="*/ 6183863 h 6231048"/>
              <a:gd name="connsiteX9" fmla="*/ 6056468 w 9145865"/>
              <a:gd name="connsiteY9" fmla="*/ 6194449 h 6231048"/>
              <a:gd name="connsiteX10" fmla="*/ 8262641 w 9145865"/>
              <a:gd name="connsiteY10" fmla="*/ 6025733 h 6231048"/>
              <a:gd name="connsiteX0" fmla="*/ 8262641 w 9146346"/>
              <a:gd name="connsiteY0" fmla="*/ 6120178 h 6325493"/>
              <a:gd name="connsiteX1" fmla="*/ 9089955 w 9146346"/>
              <a:gd name="connsiteY1" fmla="*/ 4518914 h 6325493"/>
              <a:gd name="connsiteX2" fmla="*/ 8930299 w 9146346"/>
              <a:gd name="connsiteY2" fmla="*/ 2603029 h 6325493"/>
              <a:gd name="connsiteX3" fmla="*/ 7785381 w 9146346"/>
              <a:gd name="connsiteY3" fmla="*/ 10772 h 6325493"/>
              <a:gd name="connsiteX4" fmla="*/ 5461383 w 9146346"/>
              <a:gd name="connsiteY4" fmla="*/ 1619983 h 6325493"/>
              <a:gd name="connsiteX5" fmla="*/ 2297270 w 9146346"/>
              <a:gd name="connsiteY5" fmla="*/ 94465 h 6325493"/>
              <a:gd name="connsiteX6" fmla="*/ 279784 w 9146346"/>
              <a:gd name="connsiteY6" fmla="*/ 1656434 h 6325493"/>
              <a:gd name="connsiteX7" fmla="*/ 207213 w 9146346"/>
              <a:gd name="connsiteY7" fmla="*/ 5792685 h 6325493"/>
              <a:gd name="connsiteX8" fmla="*/ 2065041 w 9146346"/>
              <a:gd name="connsiteY8" fmla="*/ 6278308 h 6325493"/>
              <a:gd name="connsiteX9" fmla="*/ 6056468 w 9146346"/>
              <a:gd name="connsiteY9" fmla="*/ 6288894 h 6325493"/>
              <a:gd name="connsiteX10" fmla="*/ 8262641 w 9146346"/>
              <a:gd name="connsiteY10" fmla="*/ 6120178 h 6325493"/>
              <a:gd name="connsiteX0" fmla="*/ 8262641 w 9146346"/>
              <a:gd name="connsiteY0" fmla="*/ 6273162 h 6478477"/>
              <a:gd name="connsiteX1" fmla="*/ 9089955 w 9146346"/>
              <a:gd name="connsiteY1" fmla="*/ 4671898 h 6478477"/>
              <a:gd name="connsiteX2" fmla="*/ 8930299 w 9146346"/>
              <a:gd name="connsiteY2" fmla="*/ 2756013 h 6478477"/>
              <a:gd name="connsiteX3" fmla="*/ 7785381 w 9146346"/>
              <a:gd name="connsiteY3" fmla="*/ 163756 h 6478477"/>
              <a:gd name="connsiteX4" fmla="*/ 5512600 w 9146346"/>
              <a:gd name="connsiteY4" fmla="*/ 265796 h 6478477"/>
              <a:gd name="connsiteX5" fmla="*/ 2297270 w 9146346"/>
              <a:gd name="connsiteY5" fmla="*/ 247449 h 6478477"/>
              <a:gd name="connsiteX6" fmla="*/ 279784 w 9146346"/>
              <a:gd name="connsiteY6" fmla="*/ 1809418 h 6478477"/>
              <a:gd name="connsiteX7" fmla="*/ 207213 w 9146346"/>
              <a:gd name="connsiteY7" fmla="*/ 5945669 h 6478477"/>
              <a:gd name="connsiteX8" fmla="*/ 2065041 w 9146346"/>
              <a:gd name="connsiteY8" fmla="*/ 6431292 h 6478477"/>
              <a:gd name="connsiteX9" fmla="*/ 6056468 w 9146346"/>
              <a:gd name="connsiteY9" fmla="*/ 6441878 h 6478477"/>
              <a:gd name="connsiteX10" fmla="*/ 8262641 w 9146346"/>
              <a:gd name="connsiteY10" fmla="*/ 6273162 h 6478477"/>
              <a:gd name="connsiteX0" fmla="*/ 8064962 w 8948667"/>
              <a:gd name="connsiteY0" fmla="*/ 6664393 h 6955019"/>
              <a:gd name="connsiteX1" fmla="*/ 8892276 w 8948667"/>
              <a:gd name="connsiteY1" fmla="*/ 5063129 h 6955019"/>
              <a:gd name="connsiteX2" fmla="*/ 8732620 w 8948667"/>
              <a:gd name="connsiteY2" fmla="*/ 3147244 h 6955019"/>
              <a:gd name="connsiteX3" fmla="*/ 7587702 w 8948667"/>
              <a:gd name="connsiteY3" fmla="*/ 554987 h 6955019"/>
              <a:gd name="connsiteX4" fmla="*/ 5314921 w 8948667"/>
              <a:gd name="connsiteY4" fmla="*/ 657027 h 6955019"/>
              <a:gd name="connsiteX5" fmla="*/ 2099591 w 8948667"/>
              <a:gd name="connsiteY5" fmla="*/ 638680 h 6955019"/>
              <a:gd name="connsiteX6" fmla="*/ 1183267 w 8948667"/>
              <a:gd name="connsiteY6" fmla="*/ 370519 h 6955019"/>
              <a:gd name="connsiteX7" fmla="*/ 9534 w 8948667"/>
              <a:gd name="connsiteY7" fmla="*/ 6336900 h 6955019"/>
              <a:gd name="connsiteX8" fmla="*/ 1867362 w 8948667"/>
              <a:gd name="connsiteY8" fmla="*/ 6822523 h 6955019"/>
              <a:gd name="connsiteX9" fmla="*/ 5858789 w 8948667"/>
              <a:gd name="connsiteY9" fmla="*/ 6833109 h 6955019"/>
              <a:gd name="connsiteX10" fmla="*/ 8064962 w 8948667"/>
              <a:gd name="connsiteY10" fmla="*/ 6664393 h 6955019"/>
              <a:gd name="connsiteX0" fmla="*/ 7008909 w 7892614"/>
              <a:gd name="connsiteY0" fmla="*/ 6750983 h 7943741"/>
              <a:gd name="connsiteX1" fmla="*/ 7836223 w 7892614"/>
              <a:gd name="connsiteY1" fmla="*/ 5149719 h 7943741"/>
              <a:gd name="connsiteX2" fmla="*/ 7676567 w 7892614"/>
              <a:gd name="connsiteY2" fmla="*/ 3233834 h 7943741"/>
              <a:gd name="connsiteX3" fmla="*/ 6531649 w 7892614"/>
              <a:gd name="connsiteY3" fmla="*/ 641577 h 7943741"/>
              <a:gd name="connsiteX4" fmla="*/ 4258868 w 7892614"/>
              <a:gd name="connsiteY4" fmla="*/ 743617 h 7943741"/>
              <a:gd name="connsiteX5" fmla="*/ 1043538 w 7892614"/>
              <a:gd name="connsiteY5" fmla="*/ 725270 h 7943741"/>
              <a:gd name="connsiteX6" fmla="*/ 127214 w 7892614"/>
              <a:gd name="connsiteY6" fmla="*/ 457109 h 7943741"/>
              <a:gd name="connsiteX7" fmla="*/ 80252 w 7892614"/>
              <a:gd name="connsiteY7" fmla="*/ 7607694 h 7943741"/>
              <a:gd name="connsiteX8" fmla="*/ 811309 w 7892614"/>
              <a:gd name="connsiteY8" fmla="*/ 6909113 h 7943741"/>
              <a:gd name="connsiteX9" fmla="*/ 4802736 w 7892614"/>
              <a:gd name="connsiteY9" fmla="*/ 6919699 h 7943741"/>
              <a:gd name="connsiteX10" fmla="*/ 7008909 w 7892614"/>
              <a:gd name="connsiteY10" fmla="*/ 6750983 h 7943741"/>
              <a:gd name="connsiteX0" fmla="*/ 7103683 w 7987388"/>
              <a:gd name="connsiteY0" fmla="*/ 6625181 h 6830495"/>
              <a:gd name="connsiteX1" fmla="*/ 7930997 w 7987388"/>
              <a:gd name="connsiteY1" fmla="*/ 5023917 h 6830495"/>
              <a:gd name="connsiteX2" fmla="*/ 7771341 w 7987388"/>
              <a:gd name="connsiteY2" fmla="*/ 3108032 h 6830495"/>
              <a:gd name="connsiteX3" fmla="*/ 6626423 w 7987388"/>
              <a:gd name="connsiteY3" fmla="*/ 515775 h 6830495"/>
              <a:gd name="connsiteX4" fmla="*/ 4353642 w 7987388"/>
              <a:gd name="connsiteY4" fmla="*/ 617815 h 6830495"/>
              <a:gd name="connsiteX5" fmla="*/ 1138312 w 7987388"/>
              <a:gd name="connsiteY5" fmla="*/ 599468 h 6830495"/>
              <a:gd name="connsiteX6" fmla="*/ 221988 w 7987388"/>
              <a:gd name="connsiteY6" fmla="*/ 331307 h 6830495"/>
              <a:gd name="connsiteX7" fmla="*/ 46984 w 7987388"/>
              <a:gd name="connsiteY7" fmla="*/ 5759414 h 6830495"/>
              <a:gd name="connsiteX8" fmla="*/ 906083 w 7987388"/>
              <a:gd name="connsiteY8" fmla="*/ 6783311 h 6830495"/>
              <a:gd name="connsiteX9" fmla="*/ 4897510 w 7987388"/>
              <a:gd name="connsiteY9" fmla="*/ 6793897 h 6830495"/>
              <a:gd name="connsiteX10" fmla="*/ 7103683 w 7987388"/>
              <a:gd name="connsiteY10" fmla="*/ 6625181 h 6830495"/>
              <a:gd name="connsiteX0" fmla="*/ 7103683 w 7820179"/>
              <a:gd name="connsiteY0" fmla="*/ 6625181 h 6845237"/>
              <a:gd name="connsiteX1" fmla="*/ 7559675 w 7820179"/>
              <a:gd name="connsiteY1" fmla="*/ 4485640 h 6845237"/>
              <a:gd name="connsiteX2" fmla="*/ 7771341 w 7820179"/>
              <a:gd name="connsiteY2" fmla="*/ 3108032 h 6845237"/>
              <a:gd name="connsiteX3" fmla="*/ 6626423 w 7820179"/>
              <a:gd name="connsiteY3" fmla="*/ 515775 h 6845237"/>
              <a:gd name="connsiteX4" fmla="*/ 4353642 w 7820179"/>
              <a:gd name="connsiteY4" fmla="*/ 617815 h 6845237"/>
              <a:gd name="connsiteX5" fmla="*/ 1138312 w 7820179"/>
              <a:gd name="connsiteY5" fmla="*/ 599468 h 6845237"/>
              <a:gd name="connsiteX6" fmla="*/ 221988 w 7820179"/>
              <a:gd name="connsiteY6" fmla="*/ 331307 h 6845237"/>
              <a:gd name="connsiteX7" fmla="*/ 46984 w 7820179"/>
              <a:gd name="connsiteY7" fmla="*/ 5759414 h 6845237"/>
              <a:gd name="connsiteX8" fmla="*/ 906083 w 7820179"/>
              <a:gd name="connsiteY8" fmla="*/ 6783311 h 6845237"/>
              <a:gd name="connsiteX9" fmla="*/ 4897510 w 7820179"/>
              <a:gd name="connsiteY9" fmla="*/ 6793897 h 6845237"/>
              <a:gd name="connsiteX10" fmla="*/ 7103683 w 7820179"/>
              <a:gd name="connsiteY10" fmla="*/ 6625181 h 6845237"/>
              <a:gd name="connsiteX0" fmla="*/ 7103683 w 7583792"/>
              <a:gd name="connsiteY0" fmla="*/ 6625181 h 6845237"/>
              <a:gd name="connsiteX1" fmla="*/ 7559675 w 7583792"/>
              <a:gd name="connsiteY1" fmla="*/ 4485640 h 6845237"/>
              <a:gd name="connsiteX2" fmla="*/ 7425627 w 7583792"/>
              <a:gd name="connsiteY2" fmla="*/ 954935 h 6845237"/>
              <a:gd name="connsiteX3" fmla="*/ 6626423 w 7583792"/>
              <a:gd name="connsiteY3" fmla="*/ 515775 h 6845237"/>
              <a:gd name="connsiteX4" fmla="*/ 4353642 w 7583792"/>
              <a:gd name="connsiteY4" fmla="*/ 617815 h 6845237"/>
              <a:gd name="connsiteX5" fmla="*/ 1138312 w 7583792"/>
              <a:gd name="connsiteY5" fmla="*/ 599468 h 6845237"/>
              <a:gd name="connsiteX6" fmla="*/ 221988 w 7583792"/>
              <a:gd name="connsiteY6" fmla="*/ 331307 h 6845237"/>
              <a:gd name="connsiteX7" fmla="*/ 46984 w 7583792"/>
              <a:gd name="connsiteY7" fmla="*/ 5759414 h 6845237"/>
              <a:gd name="connsiteX8" fmla="*/ 906083 w 7583792"/>
              <a:gd name="connsiteY8" fmla="*/ 6783311 h 6845237"/>
              <a:gd name="connsiteX9" fmla="*/ 4897510 w 7583792"/>
              <a:gd name="connsiteY9" fmla="*/ 6793897 h 6845237"/>
              <a:gd name="connsiteX10" fmla="*/ 7103683 w 7583792"/>
              <a:gd name="connsiteY10" fmla="*/ 6625181 h 6845237"/>
              <a:gd name="connsiteX0" fmla="*/ 7109285 w 7589394"/>
              <a:gd name="connsiteY0" fmla="*/ 6625181 h 6898683"/>
              <a:gd name="connsiteX1" fmla="*/ 7565277 w 7589394"/>
              <a:gd name="connsiteY1" fmla="*/ 4485640 h 6898683"/>
              <a:gd name="connsiteX2" fmla="*/ 7431229 w 7589394"/>
              <a:gd name="connsiteY2" fmla="*/ 954935 h 6898683"/>
              <a:gd name="connsiteX3" fmla="*/ 6632025 w 7589394"/>
              <a:gd name="connsiteY3" fmla="*/ 515775 h 6898683"/>
              <a:gd name="connsiteX4" fmla="*/ 4359244 w 7589394"/>
              <a:gd name="connsiteY4" fmla="*/ 617815 h 6898683"/>
              <a:gd name="connsiteX5" fmla="*/ 1143914 w 7589394"/>
              <a:gd name="connsiteY5" fmla="*/ 599468 h 6898683"/>
              <a:gd name="connsiteX6" fmla="*/ 227590 w 7589394"/>
              <a:gd name="connsiteY6" fmla="*/ 331307 h 6898683"/>
              <a:gd name="connsiteX7" fmla="*/ 52586 w 7589394"/>
              <a:gd name="connsiteY7" fmla="*/ 5759414 h 6898683"/>
              <a:gd name="connsiteX8" fmla="*/ 988510 w 7589394"/>
              <a:gd name="connsiteY8" fmla="*/ 5922076 h 6898683"/>
              <a:gd name="connsiteX9" fmla="*/ 4903112 w 7589394"/>
              <a:gd name="connsiteY9" fmla="*/ 6793897 h 6898683"/>
              <a:gd name="connsiteX10" fmla="*/ 7109285 w 7589394"/>
              <a:gd name="connsiteY10" fmla="*/ 6625181 h 6898683"/>
              <a:gd name="connsiteX0" fmla="*/ 7014123 w 7494232"/>
              <a:gd name="connsiteY0" fmla="*/ 6703704 h 7169431"/>
              <a:gd name="connsiteX1" fmla="*/ 7470115 w 7494232"/>
              <a:gd name="connsiteY1" fmla="*/ 4564163 h 7169431"/>
              <a:gd name="connsiteX2" fmla="*/ 7336067 w 7494232"/>
              <a:gd name="connsiteY2" fmla="*/ 1033458 h 7169431"/>
              <a:gd name="connsiteX3" fmla="*/ 6536863 w 7494232"/>
              <a:gd name="connsiteY3" fmla="*/ 594298 h 7169431"/>
              <a:gd name="connsiteX4" fmla="*/ 4264082 w 7494232"/>
              <a:gd name="connsiteY4" fmla="*/ 696338 h 7169431"/>
              <a:gd name="connsiteX5" fmla="*/ 1048752 w 7494232"/>
              <a:gd name="connsiteY5" fmla="*/ 677991 h 7169431"/>
              <a:gd name="connsiteX6" fmla="*/ 132428 w 7494232"/>
              <a:gd name="connsiteY6" fmla="*/ 409830 h 7169431"/>
              <a:gd name="connsiteX7" fmla="*/ 85466 w 7494232"/>
              <a:gd name="connsiteY7" fmla="*/ 6914485 h 7169431"/>
              <a:gd name="connsiteX8" fmla="*/ 893348 w 7494232"/>
              <a:gd name="connsiteY8" fmla="*/ 6000599 h 7169431"/>
              <a:gd name="connsiteX9" fmla="*/ 4807950 w 7494232"/>
              <a:gd name="connsiteY9" fmla="*/ 6872420 h 7169431"/>
              <a:gd name="connsiteX10" fmla="*/ 7014123 w 7494232"/>
              <a:gd name="connsiteY10" fmla="*/ 6703704 h 7169431"/>
              <a:gd name="connsiteX0" fmla="*/ 7158207 w 7638316"/>
              <a:gd name="connsiteY0" fmla="*/ 6703704 h 7339122"/>
              <a:gd name="connsiteX1" fmla="*/ 7614199 w 7638316"/>
              <a:gd name="connsiteY1" fmla="*/ 4564163 h 7339122"/>
              <a:gd name="connsiteX2" fmla="*/ 7480151 w 7638316"/>
              <a:gd name="connsiteY2" fmla="*/ 1033458 h 7339122"/>
              <a:gd name="connsiteX3" fmla="*/ 6680947 w 7638316"/>
              <a:gd name="connsiteY3" fmla="*/ 594298 h 7339122"/>
              <a:gd name="connsiteX4" fmla="*/ 4408166 w 7638316"/>
              <a:gd name="connsiteY4" fmla="*/ 696338 h 7339122"/>
              <a:gd name="connsiteX5" fmla="*/ 1192836 w 7638316"/>
              <a:gd name="connsiteY5" fmla="*/ 677991 h 7339122"/>
              <a:gd name="connsiteX6" fmla="*/ 276512 w 7638316"/>
              <a:gd name="connsiteY6" fmla="*/ 409830 h 7339122"/>
              <a:gd name="connsiteX7" fmla="*/ 229550 w 7638316"/>
              <a:gd name="connsiteY7" fmla="*/ 6914485 h 7339122"/>
              <a:gd name="connsiteX8" fmla="*/ 1037432 w 7638316"/>
              <a:gd name="connsiteY8" fmla="*/ 6000599 h 7339122"/>
              <a:gd name="connsiteX9" fmla="*/ 4952034 w 7638316"/>
              <a:gd name="connsiteY9" fmla="*/ 6872420 h 7339122"/>
              <a:gd name="connsiteX10" fmla="*/ 7158207 w 7638316"/>
              <a:gd name="connsiteY10" fmla="*/ 6703704 h 7339122"/>
              <a:gd name="connsiteX0" fmla="*/ 7158207 w 7638316"/>
              <a:gd name="connsiteY0" fmla="*/ 6703704 h 7528528"/>
              <a:gd name="connsiteX1" fmla="*/ 7614199 w 7638316"/>
              <a:gd name="connsiteY1" fmla="*/ 4564163 h 7528528"/>
              <a:gd name="connsiteX2" fmla="*/ 7480151 w 7638316"/>
              <a:gd name="connsiteY2" fmla="*/ 1033458 h 7528528"/>
              <a:gd name="connsiteX3" fmla="*/ 6680947 w 7638316"/>
              <a:gd name="connsiteY3" fmla="*/ 594298 h 7528528"/>
              <a:gd name="connsiteX4" fmla="*/ 4408166 w 7638316"/>
              <a:gd name="connsiteY4" fmla="*/ 696338 h 7528528"/>
              <a:gd name="connsiteX5" fmla="*/ 1192836 w 7638316"/>
              <a:gd name="connsiteY5" fmla="*/ 677991 h 7528528"/>
              <a:gd name="connsiteX6" fmla="*/ 276512 w 7638316"/>
              <a:gd name="connsiteY6" fmla="*/ 409830 h 7528528"/>
              <a:gd name="connsiteX7" fmla="*/ 229550 w 7638316"/>
              <a:gd name="connsiteY7" fmla="*/ 6914485 h 7528528"/>
              <a:gd name="connsiteX8" fmla="*/ 1037432 w 7638316"/>
              <a:gd name="connsiteY8" fmla="*/ 6000599 h 7528528"/>
              <a:gd name="connsiteX9" fmla="*/ 4952034 w 7638316"/>
              <a:gd name="connsiteY9" fmla="*/ 6872420 h 7528528"/>
              <a:gd name="connsiteX10" fmla="*/ 7158207 w 7638316"/>
              <a:gd name="connsiteY10" fmla="*/ 6703704 h 7528528"/>
              <a:gd name="connsiteX0" fmla="*/ 7158207 w 7638316"/>
              <a:gd name="connsiteY0" fmla="*/ 6680110 h 7270354"/>
              <a:gd name="connsiteX1" fmla="*/ 7614199 w 7638316"/>
              <a:gd name="connsiteY1" fmla="*/ 4540569 h 7270354"/>
              <a:gd name="connsiteX2" fmla="*/ 7480151 w 7638316"/>
              <a:gd name="connsiteY2" fmla="*/ 1009864 h 7270354"/>
              <a:gd name="connsiteX3" fmla="*/ 6680947 w 7638316"/>
              <a:gd name="connsiteY3" fmla="*/ 570704 h 7270354"/>
              <a:gd name="connsiteX4" fmla="*/ 4408166 w 7638316"/>
              <a:gd name="connsiteY4" fmla="*/ 672744 h 7270354"/>
              <a:gd name="connsiteX5" fmla="*/ 1192836 w 7638316"/>
              <a:gd name="connsiteY5" fmla="*/ 654397 h 7270354"/>
              <a:gd name="connsiteX6" fmla="*/ 276512 w 7638316"/>
              <a:gd name="connsiteY6" fmla="*/ 386236 h 7270354"/>
              <a:gd name="connsiteX7" fmla="*/ 229550 w 7638316"/>
              <a:gd name="connsiteY7" fmla="*/ 6567927 h 7270354"/>
              <a:gd name="connsiteX8" fmla="*/ 1037432 w 7638316"/>
              <a:gd name="connsiteY8" fmla="*/ 5977005 h 7270354"/>
              <a:gd name="connsiteX9" fmla="*/ 4952034 w 7638316"/>
              <a:gd name="connsiteY9" fmla="*/ 6848826 h 7270354"/>
              <a:gd name="connsiteX10" fmla="*/ 7158207 w 7638316"/>
              <a:gd name="connsiteY10" fmla="*/ 6680110 h 7270354"/>
              <a:gd name="connsiteX0" fmla="*/ 7158207 w 7638316"/>
              <a:gd name="connsiteY0" fmla="*/ 6680110 h 6953613"/>
              <a:gd name="connsiteX1" fmla="*/ 7614199 w 7638316"/>
              <a:gd name="connsiteY1" fmla="*/ 4540569 h 6953613"/>
              <a:gd name="connsiteX2" fmla="*/ 7480151 w 7638316"/>
              <a:gd name="connsiteY2" fmla="*/ 1009864 h 6953613"/>
              <a:gd name="connsiteX3" fmla="*/ 6680947 w 7638316"/>
              <a:gd name="connsiteY3" fmla="*/ 570704 h 6953613"/>
              <a:gd name="connsiteX4" fmla="*/ 4408166 w 7638316"/>
              <a:gd name="connsiteY4" fmla="*/ 672744 h 6953613"/>
              <a:gd name="connsiteX5" fmla="*/ 1192836 w 7638316"/>
              <a:gd name="connsiteY5" fmla="*/ 654397 h 6953613"/>
              <a:gd name="connsiteX6" fmla="*/ 276512 w 7638316"/>
              <a:gd name="connsiteY6" fmla="*/ 386236 h 6953613"/>
              <a:gd name="connsiteX7" fmla="*/ 229550 w 7638316"/>
              <a:gd name="connsiteY7" fmla="*/ 6567927 h 6953613"/>
              <a:gd name="connsiteX8" fmla="*/ 1037432 w 7638316"/>
              <a:gd name="connsiteY8" fmla="*/ 5977005 h 6953613"/>
              <a:gd name="connsiteX9" fmla="*/ 4952034 w 7638316"/>
              <a:gd name="connsiteY9" fmla="*/ 6848826 h 6953613"/>
              <a:gd name="connsiteX10" fmla="*/ 7158207 w 7638316"/>
              <a:gd name="connsiteY10" fmla="*/ 6680110 h 6953613"/>
              <a:gd name="connsiteX0" fmla="*/ 7074028 w 7554137"/>
              <a:gd name="connsiteY0" fmla="*/ 6680110 h 6953613"/>
              <a:gd name="connsiteX1" fmla="*/ 7530020 w 7554137"/>
              <a:gd name="connsiteY1" fmla="*/ 4540569 h 6953613"/>
              <a:gd name="connsiteX2" fmla="*/ 7395972 w 7554137"/>
              <a:gd name="connsiteY2" fmla="*/ 1009864 h 6953613"/>
              <a:gd name="connsiteX3" fmla="*/ 6596768 w 7554137"/>
              <a:gd name="connsiteY3" fmla="*/ 570704 h 6953613"/>
              <a:gd name="connsiteX4" fmla="*/ 4323987 w 7554137"/>
              <a:gd name="connsiteY4" fmla="*/ 672744 h 6953613"/>
              <a:gd name="connsiteX5" fmla="*/ 1108657 w 7554137"/>
              <a:gd name="connsiteY5" fmla="*/ 654397 h 6953613"/>
              <a:gd name="connsiteX6" fmla="*/ 192333 w 7554137"/>
              <a:gd name="connsiteY6" fmla="*/ 386236 h 6953613"/>
              <a:gd name="connsiteX7" fmla="*/ 145371 w 7554137"/>
              <a:gd name="connsiteY7" fmla="*/ 6567927 h 6953613"/>
              <a:gd name="connsiteX8" fmla="*/ 953253 w 7554137"/>
              <a:gd name="connsiteY8" fmla="*/ 5977005 h 6953613"/>
              <a:gd name="connsiteX9" fmla="*/ 4867855 w 7554137"/>
              <a:gd name="connsiteY9" fmla="*/ 6848826 h 6953613"/>
              <a:gd name="connsiteX10" fmla="*/ 7074028 w 7554137"/>
              <a:gd name="connsiteY10" fmla="*/ 6680110 h 6953613"/>
              <a:gd name="connsiteX0" fmla="*/ 7064779 w 7544888"/>
              <a:gd name="connsiteY0" fmla="*/ 6680110 h 7080962"/>
              <a:gd name="connsiteX1" fmla="*/ 7520771 w 7544888"/>
              <a:gd name="connsiteY1" fmla="*/ 4540569 h 7080962"/>
              <a:gd name="connsiteX2" fmla="*/ 7386723 w 7544888"/>
              <a:gd name="connsiteY2" fmla="*/ 1009864 h 7080962"/>
              <a:gd name="connsiteX3" fmla="*/ 6587519 w 7544888"/>
              <a:gd name="connsiteY3" fmla="*/ 570704 h 7080962"/>
              <a:gd name="connsiteX4" fmla="*/ 4314738 w 7544888"/>
              <a:gd name="connsiteY4" fmla="*/ 672744 h 7080962"/>
              <a:gd name="connsiteX5" fmla="*/ 1099408 w 7544888"/>
              <a:gd name="connsiteY5" fmla="*/ 654397 h 7080962"/>
              <a:gd name="connsiteX6" fmla="*/ 183084 w 7544888"/>
              <a:gd name="connsiteY6" fmla="*/ 386236 h 7080962"/>
              <a:gd name="connsiteX7" fmla="*/ 136122 w 7544888"/>
              <a:gd name="connsiteY7" fmla="*/ 6567927 h 7080962"/>
              <a:gd name="connsiteX8" fmla="*/ 1661040 w 7544888"/>
              <a:gd name="connsiteY8" fmla="*/ 5977006 h 7080962"/>
              <a:gd name="connsiteX9" fmla="*/ 4858606 w 7544888"/>
              <a:gd name="connsiteY9" fmla="*/ 6848826 h 7080962"/>
              <a:gd name="connsiteX10" fmla="*/ 7064779 w 7544888"/>
              <a:gd name="connsiteY10" fmla="*/ 6680110 h 7080962"/>
              <a:gd name="connsiteX0" fmla="*/ 7064779 w 7544888"/>
              <a:gd name="connsiteY0" fmla="*/ 6122339 h 6444774"/>
              <a:gd name="connsiteX1" fmla="*/ 7520771 w 7544888"/>
              <a:gd name="connsiteY1" fmla="*/ 3982798 h 6444774"/>
              <a:gd name="connsiteX2" fmla="*/ 7386723 w 7544888"/>
              <a:gd name="connsiteY2" fmla="*/ 452093 h 6444774"/>
              <a:gd name="connsiteX3" fmla="*/ 6587519 w 7544888"/>
              <a:gd name="connsiteY3" fmla="*/ 12933 h 6444774"/>
              <a:gd name="connsiteX4" fmla="*/ 4314738 w 7544888"/>
              <a:gd name="connsiteY4" fmla="*/ 114973 h 6444774"/>
              <a:gd name="connsiteX5" fmla="*/ 1099408 w 7544888"/>
              <a:gd name="connsiteY5" fmla="*/ 96626 h 6444774"/>
              <a:gd name="connsiteX6" fmla="*/ 183084 w 7544888"/>
              <a:gd name="connsiteY6" fmla="*/ 905014 h 6444774"/>
              <a:gd name="connsiteX7" fmla="*/ 136122 w 7544888"/>
              <a:gd name="connsiteY7" fmla="*/ 6010156 h 6444774"/>
              <a:gd name="connsiteX8" fmla="*/ 1661040 w 7544888"/>
              <a:gd name="connsiteY8" fmla="*/ 5419235 h 6444774"/>
              <a:gd name="connsiteX9" fmla="*/ 4858606 w 7544888"/>
              <a:gd name="connsiteY9" fmla="*/ 6291055 h 6444774"/>
              <a:gd name="connsiteX10" fmla="*/ 7064779 w 7544888"/>
              <a:gd name="connsiteY10" fmla="*/ 6122339 h 6444774"/>
              <a:gd name="connsiteX0" fmla="*/ 7072174 w 7552283"/>
              <a:gd name="connsiteY0" fmla="*/ 6122339 h 6444774"/>
              <a:gd name="connsiteX1" fmla="*/ 7528166 w 7552283"/>
              <a:gd name="connsiteY1" fmla="*/ 3982798 h 6444774"/>
              <a:gd name="connsiteX2" fmla="*/ 7394118 w 7552283"/>
              <a:gd name="connsiteY2" fmla="*/ 452093 h 6444774"/>
              <a:gd name="connsiteX3" fmla="*/ 6594914 w 7552283"/>
              <a:gd name="connsiteY3" fmla="*/ 12933 h 6444774"/>
              <a:gd name="connsiteX4" fmla="*/ 4322133 w 7552283"/>
              <a:gd name="connsiteY4" fmla="*/ 114973 h 6444774"/>
              <a:gd name="connsiteX5" fmla="*/ 1106803 w 7552283"/>
              <a:gd name="connsiteY5" fmla="*/ 96626 h 6444774"/>
              <a:gd name="connsiteX6" fmla="*/ 190479 w 7552283"/>
              <a:gd name="connsiteY6" fmla="*/ 905014 h 6444774"/>
              <a:gd name="connsiteX7" fmla="*/ 143517 w 7552283"/>
              <a:gd name="connsiteY7" fmla="*/ 6010156 h 6444774"/>
              <a:gd name="connsiteX8" fmla="*/ 1770868 w 7552283"/>
              <a:gd name="connsiteY8" fmla="*/ 5419234 h 6444774"/>
              <a:gd name="connsiteX9" fmla="*/ 4866001 w 7552283"/>
              <a:gd name="connsiteY9" fmla="*/ 6291055 h 6444774"/>
              <a:gd name="connsiteX10" fmla="*/ 7072174 w 7552283"/>
              <a:gd name="connsiteY10" fmla="*/ 6122339 h 6444774"/>
              <a:gd name="connsiteX0" fmla="*/ 7072174 w 7552283"/>
              <a:gd name="connsiteY0" fmla="*/ 6122339 h 6395842"/>
              <a:gd name="connsiteX1" fmla="*/ 7528166 w 7552283"/>
              <a:gd name="connsiteY1" fmla="*/ 3982798 h 6395842"/>
              <a:gd name="connsiteX2" fmla="*/ 7394118 w 7552283"/>
              <a:gd name="connsiteY2" fmla="*/ 452093 h 6395842"/>
              <a:gd name="connsiteX3" fmla="*/ 6594914 w 7552283"/>
              <a:gd name="connsiteY3" fmla="*/ 12933 h 6395842"/>
              <a:gd name="connsiteX4" fmla="*/ 4322133 w 7552283"/>
              <a:gd name="connsiteY4" fmla="*/ 114973 h 6395842"/>
              <a:gd name="connsiteX5" fmla="*/ 1106803 w 7552283"/>
              <a:gd name="connsiteY5" fmla="*/ 96626 h 6395842"/>
              <a:gd name="connsiteX6" fmla="*/ 190479 w 7552283"/>
              <a:gd name="connsiteY6" fmla="*/ 905014 h 6395842"/>
              <a:gd name="connsiteX7" fmla="*/ 143517 w 7552283"/>
              <a:gd name="connsiteY7" fmla="*/ 6010156 h 6395842"/>
              <a:gd name="connsiteX8" fmla="*/ 1770868 w 7552283"/>
              <a:gd name="connsiteY8" fmla="*/ 5419234 h 6395842"/>
              <a:gd name="connsiteX9" fmla="*/ 4866001 w 7552283"/>
              <a:gd name="connsiteY9" fmla="*/ 6291055 h 6395842"/>
              <a:gd name="connsiteX10" fmla="*/ 7072174 w 7552283"/>
              <a:gd name="connsiteY10" fmla="*/ 6122339 h 6395842"/>
              <a:gd name="connsiteX0" fmla="*/ 7072174 w 7552283"/>
              <a:gd name="connsiteY0" fmla="*/ 6122339 h 6395842"/>
              <a:gd name="connsiteX1" fmla="*/ 7528166 w 7552283"/>
              <a:gd name="connsiteY1" fmla="*/ 3982798 h 6395842"/>
              <a:gd name="connsiteX2" fmla="*/ 7394118 w 7552283"/>
              <a:gd name="connsiteY2" fmla="*/ 452093 h 6395842"/>
              <a:gd name="connsiteX3" fmla="*/ 6594914 w 7552283"/>
              <a:gd name="connsiteY3" fmla="*/ 12933 h 6395842"/>
              <a:gd name="connsiteX4" fmla="*/ 4322133 w 7552283"/>
              <a:gd name="connsiteY4" fmla="*/ 114973 h 6395842"/>
              <a:gd name="connsiteX5" fmla="*/ 1106803 w 7552283"/>
              <a:gd name="connsiteY5" fmla="*/ 96626 h 6395842"/>
              <a:gd name="connsiteX6" fmla="*/ 190479 w 7552283"/>
              <a:gd name="connsiteY6" fmla="*/ 905014 h 6395842"/>
              <a:gd name="connsiteX7" fmla="*/ 143517 w 7552283"/>
              <a:gd name="connsiteY7" fmla="*/ 6010156 h 6395842"/>
              <a:gd name="connsiteX8" fmla="*/ 1770868 w 7552283"/>
              <a:gd name="connsiteY8" fmla="*/ 5419234 h 6395842"/>
              <a:gd name="connsiteX9" fmla="*/ 4866001 w 7552283"/>
              <a:gd name="connsiteY9" fmla="*/ 6291055 h 6395842"/>
              <a:gd name="connsiteX10" fmla="*/ 7072174 w 7552283"/>
              <a:gd name="connsiteY10" fmla="*/ 6122339 h 6395842"/>
              <a:gd name="connsiteX0" fmla="*/ 7299517 w 7779626"/>
              <a:gd name="connsiteY0" fmla="*/ 6122339 h 6491961"/>
              <a:gd name="connsiteX1" fmla="*/ 7755509 w 7779626"/>
              <a:gd name="connsiteY1" fmla="*/ 3982798 h 6491961"/>
              <a:gd name="connsiteX2" fmla="*/ 7621461 w 7779626"/>
              <a:gd name="connsiteY2" fmla="*/ 452093 h 6491961"/>
              <a:gd name="connsiteX3" fmla="*/ 6822257 w 7779626"/>
              <a:gd name="connsiteY3" fmla="*/ 12933 h 6491961"/>
              <a:gd name="connsiteX4" fmla="*/ 4549476 w 7779626"/>
              <a:gd name="connsiteY4" fmla="*/ 114973 h 6491961"/>
              <a:gd name="connsiteX5" fmla="*/ 1334146 w 7779626"/>
              <a:gd name="connsiteY5" fmla="*/ 96626 h 6491961"/>
              <a:gd name="connsiteX6" fmla="*/ 417822 w 7779626"/>
              <a:gd name="connsiteY6" fmla="*/ 905014 h 6491961"/>
              <a:gd name="connsiteX7" fmla="*/ 370860 w 7779626"/>
              <a:gd name="connsiteY7" fmla="*/ 6010156 h 6491961"/>
              <a:gd name="connsiteX8" fmla="*/ 5093344 w 7779626"/>
              <a:gd name="connsiteY8" fmla="*/ 6291055 h 6491961"/>
              <a:gd name="connsiteX9" fmla="*/ 7299517 w 7779626"/>
              <a:gd name="connsiteY9" fmla="*/ 6122339 h 6491961"/>
              <a:gd name="connsiteX0" fmla="*/ 7299517 w 7779626"/>
              <a:gd name="connsiteY0" fmla="*/ 6122339 h 6479811"/>
              <a:gd name="connsiteX1" fmla="*/ 7755509 w 7779626"/>
              <a:gd name="connsiteY1" fmla="*/ 3982798 h 6479811"/>
              <a:gd name="connsiteX2" fmla="*/ 7621461 w 7779626"/>
              <a:gd name="connsiteY2" fmla="*/ 452093 h 6479811"/>
              <a:gd name="connsiteX3" fmla="*/ 6822257 w 7779626"/>
              <a:gd name="connsiteY3" fmla="*/ 12933 h 6479811"/>
              <a:gd name="connsiteX4" fmla="*/ 4549476 w 7779626"/>
              <a:gd name="connsiteY4" fmla="*/ 114973 h 6479811"/>
              <a:gd name="connsiteX5" fmla="*/ 1334146 w 7779626"/>
              <a:gd name="connsiteY5" fmla="*/ 96626 h 6479811"/>
              <a:gd name="connsiteX6" fmla="*/ 417822 w 7779626"/>
              <a:gd name="connsiteY6" fmla="*/ 905014 h 6479811"/>
              <a:gd name="connsiteX7" fmla="*/ 370860 w 7779626"/>
              <a:gd name="connsiteY7" fmla="*/ 6010156 h 6479811"/>
              <a:gd name="connsiteX8" fmla="*/ 5093344 w 7779626"/>
              <a:gd name="connsiteY8" fmla="*/ 6291055 h 6479811"/>
              <a:gd name="connsiteX9" fmla="*/ 5906640 w 7779626"/>
              <a:gd name="connsiteY9" fmla="*/ 6366201 h 6479811"/>
              <a:gd name="connsiteX10" fmla="*/ 7299517 w 7779626"/>
              <a:gd name="connsiteY10" fmla="*/ 6122339 h 6479811"/>
              <a:gd name="connsiteX0" fmla="*/ 7299517 w 7779626"/>
              <a:gd name="connsiteY0" fmla="*/ 6122339 h 10780205"/>
              <a:gd name="connsiteX1" fmla="*/ 7755509 w 7779626"/>
              <a:gd name="connsiteY1" fmla="*/ 3982798 h 10780205"/>
              <a:gd name="connsiteX2" fmla="*/ 7621461 w 7779626"/>
              <a:gd name="connsiteY2" fmla="*/ 452093 h 10780205"/>
              <a:gd name="connsiteX3" fmla="*/ 6822257 w 7779626"/>
              <a:gd name="connsiteY3" fmla="*/ 12933 h 10780205"/>
              <a:gd name="connsiteX4" fmla="*/ 4549476 w 7779626"/>
              <a:gd name="connsiteY4" fmla="*/ 114973 h 10780205"/>
              <a:gd name="connsiteX5" fmla="*/ 1334146 w 7779626"/>
              <a:gd name="connsiteY5" fmla="*/ 96626 h 10780205"/>
              <a:gd name="connsiteX6" fmla="*/ 417822 w 7779626"/>
              <a:gd name="connsiteY6" fmla="*/ 905014 h 10780205"/>
              <a:gd name="connsiteX7" fmla="*/ 370860 w 7779626"/>
              <a:gd name="connsiteY7" fmla="*/ 6010156 h 10780205"/>
              <a:gd name="connsiteX8" fmla="*/ 5093344 w 7779626"/>
              <a:gd name="connsiteY8" fmla="*/ 6291055 h 10780205"/>
              <a:gd name="connsiteX9" fmla="*/ 5945053 w 7779626"/>
              <a:gd name="connsiteY9" fmla="*/ 10780050 h 10780205"/>
              <a:gd name="connsiteX10" fmla="*/ 7299517 w 7779626"/>
              <a:gd name="connsiteY10" fmla="*/ 6122339 h 10780205"/>
              <a:gd name="connsiteX0" fmla="*/ 7244699 w 7724808"/>
              <a:gd name="connsiteY0" fmla="*/ 6122339 h 10780996"/>
              <a:gd name="connsiteX1" fmla="*/ 7700691 w 7724808"/>
              <a:gd name="connsiteY1" fmla="*/ 3982798 h 10780996"/>
              <a:gd name="connsiteX2" fmla="*/ 7566643 w 7724808"/>
              <a:gd name="connsiteY2" fmla="*/ 452093 h 10780996"/>
              <a:gd name="connsiteX3" fmla="*/ 6767439 w 7724808"/>
              <a:gd name="connsiteY3" fmla="*/ 12933 h 10780996"/>
              <a:gd name="connsiteX4" fmla="*/ 4494658 w 7724808"/>
              <a:gd name="connsiteY4" fmla="*/ 114973 h 10780996"/>
              <a:gd name="connsiteX5" fmla="*/ 1279328 w 7724808"/>
              <a:gd name="connsiteY5" fmla="*/ 96626 h 10780996"/>
              <a:gd name="connsiteX6" fmla="*/ 363004 w 7724808"/>
              <a:gd name="connsiteY6" fmla="*/ 905014 h 10780996"/>
              <a:gd name="connsiteX7" fmla="*/ 316042 w 7724808"/>
              <a:gd name="connsiteY7" fmla="*/ 6010156 h 10780996"/>
              <a:gd name="connsiteX8" fmla="*/ 4295882 w 7724808"/>
              <a:gd name="connsiteY8" fmla="*/ 9413045 h 10780996"/>
              <a:gd name="connsiteX9" fmla="*/ 5890235 w 7724808"/>
              <a:gd name="connsiteY9" fmla="*/ 10780050 h 10780996"/>
              <a:gd name="connsiteX10" fmla="*/ 7244699 w 7724808"/>
              <a:gd name="connsiteY10" fmla="*/ 6122339 h 10780996"/>
              <a:gd name="connsiteX0" fmla="*/ 7124630 w 7604739"/>
              <a:gd name="connsiteY0" fmla="*/ 6122339 h 10780650"/>
              <a:gd name="connsiteX1" fmla="*/ 7580622 w 7604739"/>
              <a:gd name="connsiteY1" fmla="*/ 3982798 h 10780650"/>
              <a:gd name="connsiteX2" fmla="*/ 7446574 w 7604739"/>
              <a:gd name="connsiteY2" fmla="*/ 452093 h 10780650"/>
              <a:gd name="connsiteX3" fmla="*/ 6647370 w 7604739"/>
              <a:gd name="connsiteY3" fmla="*/ 12933 h 10780650"/>
              <a:gd name="connsiteX4" fmla="*/ 4374589 w 7604739"/>
              <a:gd name="connsiteY4" fmla="*/ 114973 h 10780650"/>
              <a:gd name="connsiteX5" fmla="*/ 1159259 w 7604739"/>
              <a:gd name="connsiteY5" fmla="*/ 96626 h 10780650"/>
              <a:gd name="connsiteX6" fmla="*/ 242935 w 7604739"/>
              <a:gd name="connsiteY6" fmla="*/ 905014 h 10780650"/>
              <a:gd name="connsiteX7" fmla="*/ 195973 w 7604739"/>
              <a:gd name="connsiteY7" fmla="*/ 6010156 h 10780650"/>
              <a:gd name="connsiteX8" fmla="*/ 2543505 w 7604739"/>
              <a:gd name="connsiteY8" fmla="*/ 8196326 h 10780650"/>
              <a:gd name="connsiteX9" fmla="*/ 4175813 w 7604739"/>
              <a:gd name="connsiteY9" fmla="*/ 9413045 h 10780650"/>
              <a:gd name="connsiteX10" fmla="*/ 5770166 w 7604739"/>
              <a:gd name="connsiteY10" fmla="*/ 10780050 h 10780650"/>
              <a:gd name="connsiteX11" fmla="*/ 7124630 w 7604739"/>
              <a:gd name="connsiteY11" fmla="*/ 6122339 h 10780650"/>
              <a:gd name="connsiteX0" fmla="*/ 7124630 w 7604739"/>
              <a:gd name="connsiteY0" fmla="*/ 6122339 h 10780940"/>
              <a:gd name="connsiteX1" fmla="*/ 7580622 w 7604739"/>
              <a:gd name="connsiteY1" fmla="*/ 3982798 h 10780940"/>
              <a:gd name="connsiteX2" fmla="*/ 7446574 w 7604739"/>
              <a:gd name="connsiteY2" fmla="*/ 452093 h 10780940"/>
              <a:gd name="connsiteX3" fmla="*/ 6647370 w 7604739"/>
              <a:gd name="connsiteY3" fmla="*/ 12933 h 10780940"/>
              <a:gd name="connsiteX4" fmla="*/ 4374589 w 7604739"/>
              <a:gd name="connsiteY4" fmla="*/ 114973 h 10780940"/>
              <a:gd name="connsiteX5" fmla="*/ 1159259 w 7604739"/>
              <a:gd name="connsiteY5" fmla="*/ 96626 h 10780940"/>
              <a:gd name="connsiteX6" fmla="*/ 242935 w 7604739"/>
              <a:gd name="connsiteY6" fmla="*/ 905014 h 10780940"/>
              <a:gd name="connsiteX7" fmla="*/ 195973 w 7604739"/>
              <a:gd name="connsiteY7" fmla="*/ 6010156 h 10780940"/>
              <a:gd name="connsiteX8" fmla="*/ 2543505 w 7604739"/>
              <a:gd name="connsiteY8" fmla="*/ 6258539 h 10780940"/>
              <a:gd name="connsiteX9" fmla="*/ 4175813 w 7604739"/>
              <a:gd name="connsiteY9" fmla="*/ 9413045 h 10780940"/>
              <a:gd name="connsiteX10" fmla="*/ 5770166 w 7604739"/>
              <a:gd name="connsiteY10" fmla="*/ 10780050 h 10780940"/>
              <a:gd name="connsiteX11" fmla="*/ 7124630 w 7604739"/>
              <a:gd name="connsiteY11" fmla="*/ 6122339 h 10780940"/>
              <a:gd name="connsiteX0" fmla="*/ 7124630 w 7604739"/>
              <a:gd name="connsiteY0" fmla="*/ 6122339 h 10782473"/>
              <a:gd name="connsiteX1" fmla="*/ 7580622 w 7604739"/>
              <a:gd name="connsiteY1" fmla="*/ 3982798 h 10782473"/>
              <a:gd name="connsiteX2" fmla="*/ 7446574 w 7604739"/>
              <a:gd name="connsiteY2" fmla="*/ 452093 h 10782473"/>
              <a:gd name="connsiteX3" fmla="*/ 6647370 w 7604739"/>
              <a:gd name="connsiteY3" fmla="*/ 12933 h 10782473"/>
              <a:gd name="connsiteX4" fmla="*/ 4374589 w 7604739"/>
              <a:gd name="connsiteY4" fmla="*/ 114973 h 10782473"/>
              <a:gd name="connsiteX5" fmla="*/ 1159259 w 7604739"/>
              <a:gd name="connsiteY5" fmla="*/ 96626 h 10782473"/>
              <a:gd name="connsiteX6" fmla="*/ 242935 w 7604739"/>
              <a:gd name="connsiteY6" fmla="*/ 905014 h 10782473"/>
              <a:gd name="connsiteX7" fmla="*/ 195973 w 7604739"/>
              <a:gd name="connsiteY7" fmla="*/ 6010156 h 10782473"/>
              <a:gd name="connsiteX8" fmla="*/ 2543505 w 7604739"/>
              <a:gd name="connsiteY8" fmla="*/ 6258539 h 10782473"/>
              <a:gd name="connsiteX9" fmla="*/ 3125868 w 7604739"/>
              <a:gd name="connsiteY9" fmla="*/ 9843665 h 10782473"/>
              <a:gd name="connsiteX10" fmla="*/ 5770166 w 7604739"/>
              <a:gd name="connsiteY10" fmla="*/ 10780050 h 10782473"/>
              <a:gd name="connsiteX11" fmla="*/ 7124630 w 7604739"/>
              <a:gd name="connsiteY11" fmla="*/ 6122339 h 10782473"/>
              <a:gd name="connsiteX0" fmla="*/ 7047805 w 7610375"/>
              <a:gd name="connsiteY0" fmla="*/ 9567294 h 10782473"/>
              <a:gd name="connsiteX1" fmla="*/ 7580622 w 7610375"/>
              <a:gd name="connsiteY1" fmla="*/ 3982798 h 10782473"/>
              <a:gd name="connsiteX2" fmla="*/ 7446574 w 7610375"/>
              <a:gd name="connsiteY2" fmla="*/ 452093 h 10782473"/>
              <a:gd name="connsiteX3" fmla="*/ 6647370 w 7610375"/>
              <a:gd name="connsiteY3" fmla="*/ 12933 h 10782473"/>
              <a:gd name="connsiteX4" fmla="*/ 4374589 w 7610375"/>
              <a:gd name="connsiteY4" fmla="*/ 114973 h 10782473"/>
              <a:gd name="connsiteX5" fmla="*/ 1159259 w 7610375"/>
              <a:gd name="connsiteY5" fmla="*/ 96626 h 10782473"/>
              <a:gd name="connsiteX6" fmla="*/ 242935 w 7610375"/>
              <a:gd name="connsiteY6" fmla="*/ 905014 h 10782473"/>
              <a:gd name="connsiteX7" fmla="*/ 195973 w 7610375"/>
              <a:gd name="connsiteY7" fmla="*/ 6010156 h 10782473"/>
              <a:gd name="connsiteX8" fmla="*/ 2543505 w 7610375"/>
              <a:gd name="connsiteY8" fmla="*/ 6258539 h 10782473"/>
              <a:gd name="connsiteX9" fmla="*/ 3125868 w 7610375"/>
              <a:gd name="connsiteY9" fmla="*/ 9843665 h 10782473"/>
              <a:gd name="connsiteX10" fmla="*/ 5770166 w 7610375"/>
              <a:gd name="connsiteY10" fmla="*/ 10780050 h 10782473"/>
              <a:gd name="connsiteX11" fmla="*/ 7047805 w 7610375"/>
              <a:gd name="connsiteY11" fmla="*/ 9567294 h 10782473"/>
              <a:gd name="connsiteX0" fmla="*/ 6865154 w 7427724"/>
              <a:gd name="connsiteY0" fmla="*/ 9567294 h 10782473"/>
              <a:gd name="connsiteX1" fmla="*/ 7397971 w 7427724"/>
              <a:gd name="connsiteY1" fmla="*/ 3982798 h 10782473"/>
              <a:gd name="connsiteX2" fmla="*/ 7263923 w 7427724"/>
              <a:gd name="connsiteY2" fmla="*/ 452093 h 10782473"/>
              <a:gd name="connsiteX3" fmla="*/ 6464719 w 7427724"/>
              <a:gd name="connsiteY3" fmla="*/ 12933 h 10782473"/>
              <a:gd name="connsiteX4" fmla="*/ 4191938 w 7427724"/>
              <a:gd name="connsiteY4" fmla="*/ 114973 h 10782473"/>
              <a:gd name="connsiteX5" fmla="*/ 976608 w 7427724"/>
              <a:gd name="connsiteY5" fmla="*/ 96626 h 10782473"/>
              <a:gd name="connsiteX6" fmla="*/ 60284 w 7427724"/>
              <a:gd name="connsiteY6" fmla="*/ 905014 h 10782473"/>
              <a:gd name="connsiteX7" fmla="*/ 2360854 w 7427724"/>
              <a:gd name="connsiteY7" fmla="*/ 6258539 h 10782473"/>
              <a:gd name="connsiteX8" fmla="*/ 2943217 w 7427724"/>
              <a:gd name="connsiteY8" fmla="*/ 9843665 h 10782473"/>
              <a:gd name="connsiteX9" fmla="*/ 5587515 w 7427724"/>
              <a:gd name="connsiteY9" fmla="*/ 10780050 h 10782473"/>
              <a:gd name="connsiteX10" fmla="*/ 6865154 w 7427724"/>
              <a:gd name="connsiteY10" fmla="*/ 9567294 h 10782473"/>
              <a:gd name="connsiteX0" fmla="*/ 5932797 w 6495367"/>
              <a:gd name="connsiteY0" fmla="*/ 9922378 h 11137557"/>
              <a:gd name="connsiteX1" fmla="*/ 6465614 w 6495367"/>
              <a:gd name="connsiteY1" fmla="*/ 4337882 h 11137557"/>
              <a:gd name="connsiteX2" fmla="*/ 6331566 w 6495367"/>
              <a:gd name="connsiteY2" fmla="*/ 807177 h 11137557"/>
              <a:gd name="connsiteX3" fmla="*/ 5532362 w 6495367"/>
              <a:gd name="connsiteY3" fmla="*/ 368017 h 11137557"/>
              <a:gd name="connsiteX4" fmla="*/ 3259581 w 6495367"/>
              <a:gd name="connsiteY4" fmla="*/ 470057 h 11137557"/>
              <a:gd name="connsiteX5" fmla="*/ 44251 w 6495367"/>
              <a:gd name="connsiteY5" fmla="*/ 451710 h 11137557"/>
              <a:gd name="connsiteX6" fmla="*/ 1428497 w 6495367"/>
              <a:gd name="connsiteY6" fmla="*/ 6613623 h 11137557"/>
              <a:gd name="connsiteX7" fmla="*/ 2010860 w 6495367"/>
              <a:gd name="connsiteY7" fmla="*/ 10198749 h 11137557"/>
              <a:gd name="connsiteX8" fmla="*/ 4655158 w 6495367"/>
              <a:gd name="connsiteY8" fmla="*/ 11135134 h 11137557"/>
              <a:gd name="connsiteX9" fmla="*/ 5932797 w 6495367"/>
              <a:gd name="connsiteY9" fmla="*/ 9922378 h 11137557"/>
              <a:gd name="connsiteX0" fmla="*/ 4504300 w 5066870"/>
              <a:gd name="connsiteY0" fmla="*/ 9567294 h 10782473"/>
              <a:gd name="connsiteX1" fmla="*/ 5037117 w 5066870"/>
              <a:gd name="connsiteY1" fmla="*/ 3982798 h 10782473"/>
              <a:gd name="connsiteX2" fmla="*/ 4903069 w 5066870"/>
              <a:gd name="connsiteY2" fmla="*/ 452093 h 10782473"/>
              <a:gd name="connsiteX3" fmla="*/ 4103865 w 5066870"/>
              <a:gd name="connsiteY3" fmla="*/ 12933 h 10782473"/>
              <a:gd name="connsiteX4" fmla="*/ 1831084 w 5066870"/>
              <a:gd name="connsiteY4" fmla="*/ 114973 h 10782473"/>
              <a:gd name="connsiteX5" fmla="*/ 0 w 5066870"/>
              <a:gd name="connsiteY5" fmla="*/ 6258539 h 10782473"/>
              <a:gd name="connsiteX6" fmla="*/ 582363 w 5066870"/>
              <a:gd name="connsiteY6" fmla="*/ 9843665 h 10782473"/>
              <a:gd name="connsiteX7" fmla="*/ 3226661 w 5066870"/>
              <a:gd name="connsiteY7" fmla="*/ 10780050 h 10782473"/>
              <a:gd name="connsiteX8" fmla="*/ 4504300 w 5066870"/>
              <a:gd name="connsiteY8" fmla="*/ 9567294 h 10782473"/>
              <a:gd name="connsiteX0" fmla="*/ 4504300 w 5066870"/>
              <a:gd name="connsiteY0" fmla="*/ 9683539 h 10976909"/>
              <a:gd name="connsiteX1" fmla="*/ 5037117 w 5066870"/>
              <a:gd name="connsiteY1" fmla="*/ 4099043 h 10976909"/>
              <a:gd name="connsiteX2" fmla="*/ 4903069 w 5066870"/>
              <a:gd name="connsiteY2" fmla="*/ 568338 h 10976909"/>
              <a:gd name="connsiteX3" fmla="*/ 4103865 w 5066870"/>
              <a:gd name="connsiteY3" fmla="*/ 129178 h 10976909"/>
              <a:gd name="connsiteX4" fmla="*/ 1831084 w 5066870"/>
              <a:gd name="connsiteY4" fmla="*/ 231218 h 10976909"/>
              <a:gd name="connsiteX5" fmla="*/ 0 w 5066870"/>
              <a:gd name="connsiteY5" fmla="*/ 2606865 h 10976909"/>
              <a:gd name="connsiteX6" fmla="*/ 582363 w 5066870"/>
              <a:gd name="connsiteY6" fmla="*/ 9959910 h 10976909"/>
              <a:gd name="connsiteX7" fmla="*/ 3226661 w 5066870"/>
              <a:gd name="connsiteY7" fmla="*/ 10896295 h 10976909"/>
              <a:gd name="connsiteX8" fmla="*/ 4504300 w 5066870"/>
              <a:gd name="connsiteY8" fmla="*/ 9683539 h 10976909"/>
              <a:gd name="connsiteX0" fmla="*/ 3959697 w 4522267"/>
              <a:gd name="connsiteY0" fmla="*/ 10221418 h 11643903"/>
              <a:gd name="connsiteX1" fmla="*/ 4492514 w 4522267"/>
              <a:gd name="connsiteY1" fmla="*/ 4636922 h 11643903"/>
              <a:gd name="connsiteX2" fmla="*/ 4358466 w 4522267"/>
              <a:gd name="connsiteY2" fmla="*/ 1106217 h 11643903"/>
              <a:gd name="connsiteX3" fmla="*/ 3559262 w 4522267"/>
              <a:gd name="connsiteY3" fmla="*/ 667057 h 11643903"/>
              <a:gd name="connsiteX4" fmla="*/ 1286481 w 4522267"/>
              <a:gd name="connsiteY4" fmla="*/ 769097 h 11643903"/>
              <a:gd name="connsiteX5" fmla="*/ 37760 w 4522267"/>
              <a:gd name="connsiteY5" fmla="*/ 10497789 h 11643903"/>
              <a:gd name="connsiteX6" fmla="*/ 2682058 w 4522267"/>
              <a:gd name="connsiteY6" fmla="*/ 11434174 h 11643903"/>
              <a:gd name="connsiteX7" fmla="*/ 3959697 w 4522267"/>
              <a:gd name="connsiteY7" fmla="*/ 10221418 h 11643903"/>
              <a:gd name="connsiteX0" fmla="*/ 4267536 w 4830106"/>
              <a:gd name="connsiteY0" fmla="*/ 10303424 h 11732407"/>
              <a:gd name="connsiteX1" fmla="*/ 4800353 w 4830106"/>
              <a:gd name="connsiteY1" fmla="*/ 4718928 h 11732407"/>
              <a:gd name="connsiteX2" fmla="*/ 4666305 w 4830106"/>
              <a:gd name="connsiteY2" fmla="*/ 1188223 h 11732407"/>
              <a:gd name="connsiteX3" fmla="*/ 3867101 w 4830106"/>
              <a:gd name="connsiteY3" fmla="*/ 749063 h 11732407"/>
              <a:gd name="connsiteX4" fmla="*/ 416333 w 4830106"/>
              <a:gd name="connsiteY4" fmla="*/ 743448 h 11732407"/>
              <a:gd name="connsiteX5" fmla="*/ 345599 w 4830106"/>
              <a:gd name="connsiteY5" fmla="*/ 10579795 h 11732407"/>
              <a:gd name="connsiteX6" fmla="*/ 2989897 w 4830106"/>
              <a:gd name="connsiteY6" fmla="*/ 11516180 h 11732407"/>
              <a:gd name="connsiteX7" fmla="*/ 4267536 w 4830106"/>
              <a:gd name="connsiteY7" fmla="*/ 10303424 h 11732407"/>
              <a:gd name="connsiteX0" fmla="*/ 4267536 w 4802643"/>
              <a:gd name="connsiteY0" fmla="*/ 10278967 h 11707950"/>
              <a:gd name="connsiteX1" fmla="*/ 4800353 w 4802643"/>
              <a:gd name="connsiteY1" fmla="*/ 4694471 h 11707950"/>
              <a:gd name="connsiteX2" fmla="*/ 4436139 w 4802643"/>
              <a:gd name="connsiteY2" fmla="*/ 212148 h 11707950"/>
              <a:gd name="connsiteX3" fmla="*/ 3867101 w 4802643"/>
              <a:gd name="connsiteY3" fmla="*/ 724606 h 11707950"/>
              <a:gd name="connsiteX4" fmla="*/ 416333 w 4802643"/>
              <a:gd name="connsiteY4" fmla="*/ 718991 h 11707950"/>
              <a:gd name="connsiteX5" fmla="*/ 345599 w 4802643"/>
              <a:gd name="connsiteY5" fmla="*/ 10555338 h 11707950"/>
              <a:gd name="connsiteX6" fmla="*/ 2989897 w 4802643"/>
              <a:gd name="connsiteY6" fmla="*/ 11491723 h 11707950"/>
              <a:gd name="connsiteX7" fmla="*/ 4267536 w 4802643"/>
              <a:gd name="connsiteY7" fmla="*/ 10278967 h 11707950"/>
              <a:gd name="connsiteX0" fmla="*/ 4267536 w 4588440"/>
              <a:gd name="connsiteY0" fmla="*/ 10479522 h 11908505"/>
              <a:gd name="connsiteX1" fmla="*/ 4581147 w 4588440"/>
              <a:gd name="connsiteY1" fmla="*/ 7749893 h 11908505"/>
              <a:gd name="connsiteX2" fmla="*/ 4436139 w 4588440"/>
              <a:gd name="connsiteY2" fmla="*/ 412703 h 11908505"/>
              <a:gd name="connsiteX3" fmla="*/ 3867101 w 4588440"/>
              <a:gd name="connsiteY3" fmla="*/ 925161 h 11908505"/>
              <a:gd name="connsiteX4" fmla="*/ 416333 w 4588440"/>
              <a:gd name="connsiteY4" fmla="*/ 919546 h 11908505"/>
              <a:gd name="connsiteX5" fmla="*/ 345599 w 4588440"/>
              <a:gd name="connsiteY5" fmla="*/ 10755893 h 11908505"/>
              <a:gd name="connsiteX6" fmla="*/ 2989897 w 4588440"/>
              <a:gd name="connsiteY6" fmla="*/ 11692278 h 11908505"/>
              <a:gd name="connsiteX7" fmla="*/ 4267536 w 4588440"/>
              <a:gd name="connsiteY7" fmla="*/ 10479522 h 11908505"/>
              <a:gd name="connsiteX0" fmla="*/ 4267536 w 4599715"/>
              <a:gd name="connsiteY0" fmla="*/ 10607165 h 12036148"/>
              <a:gd name="connsiteX1" fmla="*/ 4581147 w 4599715"/>
              <a:gd name="connsiteY1" fmla="*/ 7877536 h 12036148"/>
              <a:gd name="connsiteX2" fmla="*/ 3867101 w 4599715"/>
              <a:gd name="connsiteY2" fmla="*/ 1052804 h 12036148"/>
              <a:gd name="connsiteX3" fmla="*/ 416333 w 4599715"/>
              <a:gd name="connsiteY3" fmla="*/ 1047189 h 12036148"/>
              <a:gd name="connsiteX4" fmla="*/ 345599 w 4599715"/>
              <a:gd name="connsiteY4" fmla="*/ 10883536 h 12036148"/>
              <a:gd name="connsiteX5" fmla="*/ 2989897 w 4599715"/>
              <a:gd name="connsiteY5" fmla="*/ 11819921 h 12036148"/>
              <a:gd name="connsiteX6" fmla="*/ 4267536 w 4599715"/>
              <a:gd name="connsiteY6" fmla="*/ 10607165 h 12036148"/>
              <a:gd name="connsiteX0" fmla="*/ 4267536 w 4521766"/>
              <a:gd name="connsiteY0" fmla="*/ 10496257 h 11925240"/>
              <a:gd name="connsiteX1" fmla="*/ 4493465 w 4521766"/>
              <a:gd name="connsiteY1" fmla="*/ 5704780 h 11925240"/>
              <a:gd name="connsiteX2" fmla="*/ 3867101 w 4521766"/>
              <a:gd name="connsiteY2" fmla="*/ 941896 h 11925240"/>
              <a:gd name="connsiteX3" fmla="*/ 416333 w 4521766"/>
              <a:gd name="connsiteY3" fmla="*/ 936281 h 11925240"/>
              <a:gd name="connsiteX4" fmla="*/ 345599 w 4521766"/>
              <a:gd name="connsiteY4" fmla="*/ 10772628 h 11925240"/>
              <a:gd name="connsiteX5" fmla="*/ 2989897 w 4521766"/>
              <a:gd name="connsiteY5" fmla="*/ 11709013 h 11925240"/>
              <a:gd name="connsiteX6" fmla="*/ 4267536 w 4521766"/>
              <a:gd name="connsiteY6" fmla="*/ 10496257 h 11925240"/>
              <a:gd name="connsiteX0" fmla="*/ 4267536 w 4374643"/>
              <a:gd name="connsiteY0" fmla="*/ 10769182 h 12198165"/>
              <a:gd name="connsiteX1" fmla="*/ 3867101 w 4374643"/>
              <a:gd name="connsiteY1" fmla="*/ 1214821 h 12198165"/>
              <a:gd name="connsiteX2" fmla="*/ 416333 w 4374643"/>
              <a:gd name="connsiteY2" fmla="*/ 1209206 h 12198165"/>
              <a:gd name="connsiteX3" fmla="*/ 345599 w 4374643"/>
              <a:gd name="connsiteY3" fmla="*/ 11045553 h 12198165"/>
              <a:gd name="connsiteX4" fmla="*/ 2989897 w 4374643"/>
              <a:gd name="connsiteY4" fmla="*/ 11981938 h 12198165"/>
              <a:gd name="connsiteX5" fmla="*/ 4267536 w 4374643"/>
              <a:gd name="connsiteY5" fmla="*/ 10769182 h 12198165"/>
              <a:gd name="connsiteX0" fmla="*/ 4286183 w 4393290"/>
              <a:gd name="connsiteY0" fmla="*/ 10769182 h 12205107"/>
              <a:gd name="connsiteX1" fmla="*/ 3885748 w 4393290"/>
              <a:gd name="connsiteY1" fmla="*/ 1214821 h 12205107"/>
              <a:gd name="connsiteX2" fmla="*/ 434980 w 4393290"/>
              <a:gd name="connsiteY2" fmla="*/ 1209206 h 12205107"/>
              <a:gd name="connsiteX3" fmla="*/ 331365 w 4393290"/>
              <a:gd name="connsiteY3" fmla="*/ 11045551 h 12205107"/>
              <a:gd name="connsiteX4" fmla="*/ 3008544 w 4393290"/>
              <a:gd name="connsiteY4" fmla="*/ 11981938 h 12205107"/>
              <a:gd name="connsiteX5" fmla="*/ 4286183 w 4393290"/>
              <a:gd name="connsiteY5" fmla="*/ 10769182 h 12205107"/>
              <a:gd name="connsiteX0" fmla="*/ 4229743 w 4336850"/>
              <a:gd name="connsiteY0" fmla="*/ 10769182 h 12205107"/>
              <a:gd name="connsiteX1" fmla="*/ 3829308 w 4336850"/>
              <a:gd name="connsiteY1" fmla="*/ 1214821 h 12205107"/>
              <a:gd name="connsiteX2" fmla="*/ 378540 w 4336850"/>
              <a:gd name="connsiteY2" fmla="*/ 1209206 h 12205107"/>
              <a:gd name="connsiteX3" fmla="*/ 274925 w 4336850"/>
              <a:gd name="connsiteY3" fmla="*/ 11045551 h 12205107"/>
              <a:gd name="connsiteX4" fmla="*/ 2952104 w 4336850"/>
              <a:gd name="connsiteY4" fmla="*/ 11981938 h 12205107"/>
              <a:gd name="connsiteX5" fmla="*/ 4229743 w 4336850"/>
              <a:gd name="connsiteY5" fmla="*/ 10769182 h 12205107"/>
              <a:gd name="connsiteX0" fmla="*/ 4276366 w 4383473"/>
              <a:gd name="connsiteY0" fmla="*/ 10480082 h 11916007"/>
              <a:gd name="connsiteX1" fmla="*/ 3875931 w 4383473"/>
              <a:gd name="connsiteY1" fmla="*/ 925721 h 11916007"/>
              <a:gd name="connsiteX2" fmla="*/ 425163 w 4383473"/>
              <a:gd name="connsiteY2" fmla="*/ 920106 h 11916007"/>
              <a:gd name="connsiteX3" fmla="*/ 59765 w 4383473"/>
              <a:gd name="connsiteY3" fmla="*/ 5776026 h 11916007"/>
              <a:gd name="connsiteX4" fmla="*/ 321548 w 4383473"/>
              <a:gd name="connsiteY4" fmla="*/ 10756451 h 11916007"/>
              <a:gd name="connsiteX5" fmla="*/ 2998727 w 4383473"/>
              <a:gd name="connsiteY5" fmla="*/ 11692838 h 11916007"/>
              <a:gd name="connsiteX6" fmla="*/ 4276366 w 4383473"/>
              <a:gd name="connsiteY6" fmla="*/ 10480082 h 11916007"/>
              <a:gd name="connsiteX0" fmla="*/ 4328588 w 4441336"/>
              <a:gd name="connsiteY0" fmla="*/ 10640833 h 12076758"/>
              <a:gd name="connsiteX1" fmla="*/ 3928153 w 4441336"/>
              <a:gd name="connsiteY1" fmla="*/ 1086472 h 12076758"/>
              <a:gd name="connsiteX2" fmla="*/ 359107 w 4441336"/>
              <a:gd name="connsiteY2" fmla="*/ 757698 h 12076758"/>
              <a:gd name="connsiteX3" fmla="*/ 111987 w 4441336"/>
              <a:gd name="connsiteY3" fmla="*/ 5936777 h 12076758"/>
              <a:gd name="connsiteX4" fmla="*/ 373770 w 4441336"/>
              <a:gd name="connsiteY4" fmla="*/ 10917202 h 12076758"/>
              <a:gd name="connsiteX5" fmla="*/ 3050949 w 4441336"/>
              <a:gd name="connsiteY5" fmla="*/ 11853589 h 12076758"/>
              <a:gd name="connsiteX6" fmla="*/ 4328588 w 4441336"/>
              <a:gd name="connsiteY6" fmla="*/ 10640833 h 12076758"/>
              <a:gd name="connsiteX0" fmla="*/ 4328588 w 4441337"/>
              <a:gd name="connsiteY0" fmla="*/ 10640833 h 12267849"/>
              <a:gd name="connsiteX1" fmla="*/ 3928153 w 4441337"/>
              <a:gd name="connsiteY1" fmla="*/ 1086472 h 12267849"/>
              <a:gd name="connsiteX2" fmla="*/ 359107 w 4441337"/>
              <a:gd name="connsiteY2" fmla="*/ 757698 h 12267849"/>
              <a:gd name="connsiteX3" fmla="*/ 111987 w 4441337"/>
              <a:gd name="connsiteY3" fmla="*/ 5936777 h 12267849"/>
              <a:gd name="connsiteX4" fmla="*/ 294919 w 4441337"/>
              <a:gd name="connsiteY4" fmla="*/ 11240361 h 12267849"/>
              <a:gd name="connsiteX5" fmla="*/ 3050949 w 4441337"/>
              <a:gd name="connsiteY5" fmla="*/ 11853589 h 12267849"/>
              <a:gd name="connsiteX6" fmla="*/ 4328588 w 4441337"/>
              <a:gd name="connsiteY6" fmla="*/ 10640833 h 12267849"/>
              <a:gd name="connsiteX0" fmla="*/ 4348328 w 4461077"/>
              <a:gd name="connsiteY0" fmla="*/ 10640833 h 12267849"/>
              <a:gd name="connsiteX1" fmla="*/ 3947893 w 4461077"/>
              <a:gd name="connsiteY1" fmla="*/ 1086472 h 12267849"/>
              <a:gd name="connsiteX2" fmla="*/ 378847 w 4461077"/>
              <a:gd name="connsiteY2" fmla="*/ 757698 h 12267849"/>
              <a:gd name="connsiteX3" fmla="*/ 92302 w 4461077"/>
              <a:gd name="connsiteY3" fmla="*/ 5936778 h 12267849"/>
              <a:gd name="connsiteX4" fmla="*/ 314659 w 4461077"/>
              <a:gd name="connsiteY4" fmla="*/ 11240361 h 12267849"/>
              <a:gd name="connsiteX5" fmla="*/ 3070689 w 4461077"/>
              <a:gd name="connsiteY5" fmla="*/ 11853589 h 12267849"/>
              <a:gd name="connsiteX6" fmla="*/ 4348328 w 4461077"/>
              <a:gd name="connsiteY6" fmla="*/ 10640833 h 12267849"/>
              <a:gd name="connsiteX0" fmla="*/ 4369460 w 4482209"/>
              <a:gd name="connsiteY0" fmla="*/ 10645694 h 12272710"/>
              <a:gd name="connsiteX1" fmla="*/ 3969025 w 4482209"/>
              <a:gd name="connsiteY1" fmla="*/ 1091333 h 12272710"/>
              <a:gd name="connsiteX2" fmla="*/ 399979 w 4482209"/>
              <a:gd name="connsiteY2" fmla="*/ 762559 h 12272710"/>
              <a:gd name="connsiteX3" fmla="*/ 74008 w 4482209"/>
              <a:gd name="connsiteY3" fmla="*/ 6022430 h 12272710"/>
              <a:gd name="connsiteX4" fmla="*/ 335791 w 4482209"/>
              <a:gd name="connsiteY4" fmla="*/ 11245222 h 12272710"/>
              <a:gd name="connsiteX5" fmla="*/ 3091821 w 4482209"/>
              <a:gd name="connsiteY5" fmla="*/ 11858450 h 12272710"/>
              <a:gd name="connsiteX6" fmla="*/ 4369460 w 4482209"/>
              <a:gd name="connsiteY6" fmla="*/ 10645694 h 12272710"/>
              <a:gd name="connsiteX0" fmla="*/ 4355218 w 4463563"/>
              <a:gd name="connsiteY0" fmla="*/ 10936813 h 12563829"/>
              <a:gd name="connsiteX1" fmla="*/ 3954783 w 4463563"/>
              <a:gd name="connsiteY1" fmla="*/ 1382452 h 12563829"/>
              <a:gd name="connsiteX2" fmla="*/ 477730 w 4463563"/>
              <a:gd name="connsiteY2" fmla="*/ 568938 h 12563829"/>
              <a:gd name="connsiteX3" fmla="*/ 59766 w 4463563"/>
              <a:gd name="connsiteY3" fmla="*/ 6313549 h 12563829"/>
              <a:gd name="connsiteX4" fmla="*/ 321549 w 4463563"/>
              <a:gd name="connsiteY4" fmla="*/ 11536341 h 12563829"/>
              <a:gd name="connsiteX5" fmla="*/ 3077579 w 4463563"/>
              <a:gd name="connsiteY5" fmla="*/ 12149569 h 12563829"/>
              <a:gd name="connsiteX6" fmla="*/ 4355218 w 4463563"/>
              <a:gd name="connsiteY6" fmla="*/ 10936813 h 12563829"/>
              <a:gd name="connsiteX0" fmla="*/ 4328134 w 4436479"/>
              <a:gd name="connsiteY0" fmla="*/ 10936813 h 12898601"/>
              <a:gd name="connsiteX1" fmla="*/ 3927699 w 4436479"/>
              <a:gd name="connsiteY1" fmla="*/ 1382452 h 12898601"/>
              <a:gd name="connsiteX2" fmla="*/ 450646 w 4436479"/>
              <a:gd name="connsiteY2" fmla="*/ 568938 h 12898601"/>
              <a:gd name="connsiteX3" fmla="*/ 32682 w 4436479"/>
              <a:gd name="connsiteY3" fmla="*/ 6313549 h 12898601"/>
              <a:gd name="connsiteX4" fmla="*/ 373317 w 4436479"/>
              <a:gd name="connsiteY4" fmla="*/ 12021074 h 12898601"/>
              <a:gd name="connsiteX5" fmla="*/ 3050495 w 4436479"/>
              <a:gd name="connsiteY5" fmla="*/ 12149569 h 12898601"/>
              <a:gd name="connsiteX6" fmla="*/ 4328134 w 4436479"/>
              <a:gd name="connsiteY6" fmla="*/ 10936813 h 12898601"/>
              <a:gd name="connsiteX0" fmla="*/ 4328134 w 4436479"/>
              <a:gd name="connsiteY0" fmla="*/ 10936813 h 12898601"/>
              <a:gd name="connsiteX1" fmla="*/ 3927699 w 4436479"/>
              <a:gd name="connsiteY1" fmla="*/ 1382452 h 12898601"/>
              <a:gd name="connsiteX2" fmla="*/ 450646 w 4436479"/>
              <a:gd name="connsiteY2" fmla="*/ 568938 h 12898601"/>
              <a:gd name="connsiteX3" fmla="*/ 32682 w 4436479"/>
              <a:gd name="connsiteY3" fmla="*/ 6313549 h 12898601"/>
              <a:gd name="connsiteX4" fmla="*/ 373317 w 4436479"/>
              <a:gd name="connsiteY4" fmla="*/ 12021074 h 12898601"/>
              <a:gd name="connsiteX5" fmla="*/ 3050495 w 4436479"/>
              <a:gd name="connsiteY5" fmla="*/ 12149569 h 12898601"/>
              <a:gd name="connsiteX6" fmla="*/ 4328134 w 4436479"/>
              <a:gd name="connsiteY6" fmla="*/ 10936813 h 12898601"/>
              <a:gd name="connsiteX0" fmla="*/ 4328134 w 4436479"/>
              <a:gd name="connsiteY0" fmla="*/ 10936813 h 12756396"/>
              <a:gd name="connsiteX1" fmla="*/ 3927699 w 4436479"/>
              <a:gd name="connsiteY1" fmla="*/ 1382452 h 12756396"/>
              <a:gd name="connsiteX2" fmla="*/ 450646 w 4436479"/>
              <a:gd name="connsiteY2" fmla="*/ 568938 h 12756396"/>
              <a:gd name="connsiteX3" fmla="*/ 32682 w 4436479"/>
              <a:gd name="connsiteY3" fmla="*/ 6313549 h 12756396"/>
              <a:gd name="connsiteX4" fmla="*/ 373317 w 4436479"/>
              <a:gd name="connsiteY4" fmla="*/ 12021074 h 12756396"/>
              <a:gd name="connsiteX5" fmla="*/ 3050495 w 4436479"/>
              <a:gd name="connsiteY5" fmla="*/ 12149569 h 12756396"/>
              <a:gd name="connsiteX6" fmla="*/ 4328134 w 4436479"/>
              <a:gd name="connsiteY6" fmla="*/ 10936813 h 12756396"/>
              <a:gd name="connsiteX0" fmla="*/ 4328134 w 4436479"/>
              <a:gd name="connsiteY0" fmla="*/ 10936813 h 12559813"/>
              <a:gd name="connsiteX1" fmla="*/ 3927699 w 4436479"/>
              <a:gd name="connsiteY1" fmla="*/ 1382452 h 12559813"/>
              <a:gd name="connsiteX2" fmla="*/ 450646 w 4436479"/>
              <a:gd name="connsiteY2" fmla="*/ 568938 h 12559813"/>
              <a:gd name="connsiteX3" fmla="*/ 32682 w 4436479"/>
              <a:gd name="connsiteY3" fmla="*/ 6313549 h 12559813"/>
              <a:gd name="connsiteX4" fmla="*/ 373317 w 4436479"/>
              <a:gd name="connsiteY4" fmla="*/ 12021074 h 12559813"/>
              <a:gd name="connsiteX5" fmla="*/ 2437661 w 4436479"/>
              <a:gd name="connsiteY5" fmla="*/ 12372738 h 12559813"/>
              <a:gd name="connsiteX6" fmla="*/ 3050495 w 4436479"/>
              <a:gd name="connsiteY6" fmla="*/ 12149569 h 12559813"/>
              <a:gd name="connsiteX7" fmla="*/ 4328134 w 4436479"/>
              <a:gd name="connsiteY7" fmla="*/ 10936813 h 12559813"/>
              <a:gd name="connsiteX0" fmla="*/ 4183572 w 4343926"/>
              <a:gd name="connsiteY0" fmla="*/ 12726375 h 13079256"/>
              <a:gd name="connsiteX1" fmla="*/ 3927699 w 4343926"/>
              <a:gd name="connsiteY1" fmla="*/ 1475444 h 13079256"/>
              <a:gd name="connsiteX2" fmla="*/ 450646 w 4343926"/>
              <a:gd name="connsiteY2" fmla="*/ 661930 h 13079256"/>
              <a:gd name="connsiteX3" fmla="*/ 32682 w 4343926"/>
              <a:gd name="connsiteY3" fmla="*/ 6406541 h 13079256"/>
              <a:gd name="connsiteX4" fmla="*/ 373317 w 4343926"/>
              <a:gd name="connsiteY4" fmla="*/ 12114066 h 13079256"/>
              <a:gd name="connsiteX5" fmla="*/ 2437661 w 4343926"/>
              <a:gd name="connsiteY5" fmla="*/ 12465730 h 13079256"/>
              <a:gd name="connsiteX6" fmla="*/ 3050495 w 4343926"/>
              <a:gd name="connsiteY6" fmla="*/ 12242561 h 13079256"/>
              <a:gd name="connsiteX7" fmla="*/ 4183572 w 4343926"/>
              <a:gd name="connsiteY7" fmla="*/ 12726375 h 13079256"/>
              <a:gd name="connsiteX0" fmla="*/ 4183572 w 4343926"/>
              <a:gd name="connsiteY0" fmla="*/ 12726382 h 13107859"/>
              <a:gd name="connsiteX1" fmla="*/ 3927699 w 4343926"/>
              <a:gd name="connsiteY1" fmla="*/ 1475451 h 13107859"/>
              <a:gd name="connsiteX2" fmla="*/ 450646 w 4343926"/>
              <a:gd name="connsiteY2" fmla="*/ 661937 h 13107859"/>
              <a:gd name="connsiteX3" fmla="*/ 32682 w 4343926"/>
              <a:gd name="connsiteY3" fmla="*/ 6406548 h 13107859"/>
              <a:gd name="connsiteX4" fmla="*/ 373317 w 4343926"/>
              <a:gd name="connsiteY4" fmla="*/ 12114073 h 13107859"/>
              <a:gd name="connsiteX5" fmla="*/ 2437661 w 4343926"/>
              <a:gd name="connsiteY5" fmla="*/ 12465737 h 13107859"/>
              <a:gd name="connsiteX6" fmla="*/ 2958501 w 4343926"/>
              <a:gd name="connsiteY6" fmla="*/ 12404145 h 13107859"/>
              <a:gd name="connsiteX7" fmla="*/ 4183572 w 4343926"/>
              <a:gd name="connsiteY7" fmla="*/ 12726382 h 13107859"/>
              <a:gd name="connsiteX0" fmla="*/ 4183572 w 4384159"/>
              <a:gd name="connsiteY0" fmla="*/ 12726382 h 13498145"/>
              <a:gd name="connsiteX1" fmla="*/ 3927699 w 4384159"/>
              <a:gd name="connsiteY1" fmla="*/ 1475451 h 13498145"/>
              <a:gd name="connsiteX2" fmla="*/ 450646 w 4384159"/>
              <a:gd name="connsiteY2" fmla="*/ 661937 h 13498145"/>
              <a:gd name="connsiteX3" fmla="*/ 32682 w 4384159"/>
              <a:gd name="connsiteY3" fmla="*/ 6406548 h 13498145"/>
              <a:gd name="connsiteX4" fmla="*/ 373317 w 4384159"/>
              <a:gd name="connsiteY4" fmla="*/ 12114073 h 13498145"/>
              <a:gd name="connsiteX5" fmla="*/ 2437661 w 4384159"/>
              <a:gd name="connsiteY5" fmla="*/ 12465737 h 13498145"/>
              <a:gd name="connsiteX6" fmla="*/ 4183572 w 4384159"/>
              <a:gd name="connsiteY6" fmla="*/ 12726382 h 13498145"/>
              <a:gd name="connsiteX0" fmla="*/ 4183572 w 4384159"/>
              <a:gd name="connsiteY0" fmla="*/ 12726382 h 13479829"/>
              <a:gd name="connsiteX1" fmla="*/ 3927699 w 4384159"/>
              <a:gd name="connsiteY1" fmla="*/ 1475451 h 13479829"/>
              <a:gd name="connsiteX2" fmla="*/ 450646 w 4384159"/>
              <a:gd name="connsiteY2" fmla="*/ 661937 h 13479829"/>
              <a:gd name="connsiteX3" fmla="*/ 32682 w 4384159"/>
              <a:gd name="connsiteY3" fmla="*/ 6406548 h 13479829"/>
              <a:gd name="connsiteX4" fmla="*/ 373317 w 4384159"/>
              <a:gd name="connsiteY4" fmla="*/ 12114073 h 13479829"/>
              <a:gd name="connsiteX5" fmla="*/ 2595363 w 4384159"/>
              <a:gd name="connsiteY5" fmla="*/ 12384946 h 13479829"/>
              <a:gd name="connsiteX6" fmla="*/ 4183572 w 4384159"/>
              <a:gd name="connsiteY6" fmla="*/ 12726382 h 13479829"/>
              <a:gd name="connsiteX0" fmla="*/ 4183572 w 4384159"/>
              <a:gd name="connsiteY0" fmla="*/ 12726382 h 13414334"/>
              <a:gd name="connsiteX1" fmla="*/ 3927699 w 4384159"/>
              <a:gd name="connsiteY1" fmla="*/ 1475451 h 13414334"/>
              <a:gd name="connsiteX2" fmla="*/ 450646 w 4384159"/>
              <a:gd name="connsiteY2" fmla="*/ 661937 h 13414334"/>
              <a:gd name="connsiteX3" fmla="*/ 32682 w 4384159"/>
              <a:gd name="connsiteY3" fmla="*/ 6406548 h 13414334"/>
              <a:gd name="connsiteX4" fmla="*/ 373317 w 4384159"/>
              <a:gd name="connsiteY4" fmla="*/ 12114073 h 13414334"/>
              <a:gd name="connsiteX5" fmla="*/ 2687357 w 4384159"/>
              <a:gd name="connsiteY5" fmla="*/ 12061789 h 13414334"/>
              <a:gd name="connsiteX6" fmla="*/ 4183572 w 4384159"/>
              <a:gd name="connsiteY6" fmla="*/ 12726382 h 13414334"/>
              <a:gd name="connsiteX0" fmla="*/ 4205038 w 4405625"/>
              <a:gd name="connsiteY0" fmla="*/ 12422914 h 13110866"/>
              <a:gd name="connsiteX1" fmla="*/ 3949165 w 4405625"/>
              <a:gd name="connsiteY1" fmla="*/ 1171983 h 13110866"/>
              <a:gd name="connsiteX2" fmla="*/ 472112 w 4405625"/>
              <a:gd name="connsiteY2" fmla="*/ 358469 h 13110866"/>
              <a:gd name="connsiteX3" fmla="*/ 54148 w 4405625"/>
              <a:gd name="connsiteY3" fmla="*/ 6103080 h 13110866"/>
              <a:gd name="connsiteX4" fmla="*/ 394783 w 4405625"/>
              <a:gd name="connsiteY4" fmla="*/ 11810605 h 13110866"/>
              <a:gd name="connsiteX5" fmla="*/ 2708823 w 4405625"/>
              <a:gd name="connsiteY5" fmla="*/ 11758321 h 13110866"/>
              <a:gd name="connsiteX6" fmla="*/ 4205038 w 4405625"/>
              <a:gd name="connsiteY6" fmla="*/ 12422914 h 13110866"/>
              <a:gd name="connsiteX0" fmla="*/ 4205038 w 4405625"/>
              <a:gd name="connsiteY0" fmla="*/ 12091704 h 12779656"/>
              <a:gd name="connsiteX1" fmla="*/ 3949165 w 4405625"/>
              <a:gd name="connsiteY1" fmla="*/ 840773 h 12779656"/>
              <a:gd name="connsiteX2" fmla="*/ 472112 w 4405625"/>
              <a:gd name="connsiteY2" fmla="*/ 27259 h 12779656"/>
              <a:gd name="connsiteX3" fmla="*/ 54148 w 4405625"/>
              <a:gd name="connsiteY3" fmla="*/ 5771870 h 12779656"/>
              <a:gd name="connsiteX4" fmla="*/ 394783 w 4405625"/>
              <a:gd name="connsiteY4" fmla="*/ 11479395 h 12779656"/>
              <a:gd name="connsiteX5" fmla="*/ 2708823 w 4405625"/>
              <a:gd name="connsiteY5" fmla="*/ 11427111 h 12779656"/>
              <a:gd name="connsiteX6" fmla="*/ 4205038 w 4405625"/>
              <a:gd name="connsiteY6" fmla="*/ 12091704 h 12779656"/>
              <a:gd name="connsiteX0" fmla="*/ 4196189 w 4396776"/>
              <a:gd name="connsiteY0" fmla="*/ 12378548 h 13066500"/>
              <a:gd name="connsiteX1" fmla="*/ 3940316 w 4396776"/>
              <a:gd name="connsiteY1" fmla="*/ 1127617 h 13066500"/>
              <a:gd name="connsiteX2" fmla="*/ 463263 w 4396776"/>
              <a:gd name="connsiteY2" fmla="*/ 314103 h 13066500"/>
              <a:gd name="connsiteX3" fmla="*/ 45299 w 4396776"/>
              <a:gd name="connsiteY3" fmla="*/ 6058714 h 13066500"/>
              <a:gd name="connsiteX4" fmla="*/ 385934 w 4396776"/>
              <a:gd name="connsiteY4" fmla="*/ 11766239 h 13066500"/>
              <a:gd name="connsiteX5" fmla="*/ 2699974 w 4396776"/>
              <a:gd name="connsiteY5" fmla="*/ 11713955 h 13066500"/>
              <a:gd name="connsiteX6" fmla="*/ 4196189 w 4396776"/>
              <a:gd name="connsiteY6" fmla="*/ 12378548 h 13066500"/>
              <a:gd name="connsiteX0" fmla="*/ 4182898 w 4377793"/>
              <a:gd name="connsiteY0" fmla="*/ 12641932 h 13329884"/>
              <a:gd name="connsiteX1" fmla="*/ 3913882 w 4377793"/>
              <a:gd name="connsiteY1" fmla="*/ 906271 h 13329884"/>
              <a:gd name="connsiteX2" fmla="*/ 449972 w 4377793"/>
              <a:gd name="connsiteY2" fmla="*/ 577487 h 13329884"/>
              <a:gd name="connsiteX3" fmla="*/ 32008 w 4377793"/>
              <a:gd name="connsiteY3" fmla="*/ 6322098 h 13329884"/>
              <a:gd name="connsiteX4" fmla="*/ 372643 w 4377793"/>
              <a:gd name="connsiteY4" fmla="*/ 12029623 h 13329884"/>
              <a:gd name="connsiteX5" fmla="*/ 2686683 w 4377793"/>
              <a:gd name="connsiteY5" fmla="*/ 11977339 h 13329884"/>
              <a:gd name="connsiteX6" fmla="*/ 4182898 w 4377793"/>
              <a:gd name="connsiteY6" fmla="*/ 12641932 h 13329884"/>
              <a:gd name="connsiteX0" fmla="*/ 4182898 w 4365305"/>
              <a:gd name="connsiteY0" fmla="*/ 12641932 h 13425125"/>
              <a:gd name="connsiteX1" fmla="*/ 3913882 w 4365305"/>
              <a:gd name="connsiteY1" fmla="*/ 906271 h 13425125"/>
              <a:gd name="connsiteX2" fmla="*/ 449972 w 4365305"/>
              <a:gd name="connsiteY2" fmla="*/ 577487 h 13425125"/>
              <a:gd name="connsiteX3" fmla="*/ 32008 w 4365305"/>
              <a:gd name="connsiteY3" fmla="*/ 6322098 h 13425125"/>
              <a:gd name="connsiteX4" fmla="*/ 372643 w 4365305"/>
              <a:gd name="connsiteY4" fmla="*/ 12029623 h 13425125"/>
              <a:gd name="connsiteX5" fmla="*/ 2608671 w 4365305"/>
              <a:gd name="connsiteY5" fmla="*/ 12300489 h 13425125"/>
              <a:gd name="connsiteX6" fmla="*/ 4182898 w 4365305"/>
              <a:gd name="connsiteY6" fmla="*/ 12641932 h 13425125"/>
              <a:gd name="connsiteX0" fmla="*/ 4182898 w 4365305"/>
              <a:gd name="connsiteY0" fmla="*/ 12585351 h 13465268"/>
              <a:gd name="connsiteX1" fmla="*/ 3913882 w 4365305"/>
              <a:gd name="connsiteY1" fmla="*/ 1237481 h 13465268"/>
              <a:gd name="connsiteX2" fmla="*/ 449972 w 4365305"/>
              <a:gd name="connsiteY2" fmla="*/ 908697 h 13465268"/>
              <a:gd name="connsiteX3" fmla="*/ 32008 w 4365305"/>
              <a:gd name="connsiteY3" fmla="*/ 6653308 h 13465268"/>
              <a:gd name="connsiteX4" fmla="*/ 372643 w 4365305"/>
              <a:gd name="connsiteY4" fmla="*/ 12360833 h 13465268"/>
              <a:gd name="connsiteX5" fmla="*/ 2608671 w 4365305"/>
              <a:gd name="connsiteY5" fmla="*/ 12631699 h 13465268"/>
              <a:gd name="connsiteX6" fmla="*/ 4182898 w 4365305"/>
              <a:gd name="connsiteY6" fmla="*/ 12585351 h 13465268"/>
              <a:gd name="connsiteX0" fmla="*/ 4188703 w 4371110"/>
              <a:gd name="connsiteY0" fmla="*/ 12585351 h 13465268"/>
              <a:gd name="connsiteX1" fmla="*/ 3919687 w 4371110"/>
              <a:gd name="connsiteY1" fmla="*/ 1237481 h 13465268"/>
              <a:gd name="connsiteX2" fmla="*/ 455777 w 4371110"/>
              <a:gd name="connsiteY2" fmla="*/ 908697 h 13465268"/>
              <a:gd name="connsiteX3" fmla="*/ 37813 w 4371110"/>
              <a:gd name="connsiteY3" fmla="*/ 6653308 h 13465268"/>
              <a:gd name="connsiteX4" fmla="*/ 434170 w 4371110"/>
              <a:gd name="connsiteY4" fmla="*/ 12490095 h 13465268"/>
              <a:gd name="connsiteX5" fmla="*/ 2614476 w 4371110"/>
              <a:gd name="connsiteY5" fmla="*/ 12631699 h 13465268"/>
              <a:gd name="connsiteX6" fmla="*/ 4188703 w 4371110"/>
              <a:gd name="connsiteY6" fmla="*/ 12585351 h 13465268"/>
              <a:gd name="connsiteX0" fmla="*/ 4146166 w 4328573"/>
              <a:gd name="connsiteY0" fmla="*/ 12585351 h 13465268"/>
              <a:gd name="connsiteX1" fmla="*/ 3877150 w 4328573"/>
              <a:gd name="connsiteY1" fmla="*/ 1237481 h 13465268"/>
              <a:gd name="connsiteX2" fmla="*/ 413240 w 4328573"/>
              <a:gd name="connsiteY2" fmla="*/ 908697 h 13465268"/>
              <a:gd name="connsiteX3" fmla="*/ 62144 w 4328573"/>
              <a:gd name="connsiteY3" fmla="*/ 6653308 h 13465268"/>
              <a:gd name="connsiteX4" fmla="*/ 391633 w 4328573"/>
              <a:gd name="connsiteY4" fmla="*/ 12490095 h 13465268"/>
              <a:gd name="connsiteX5" fmla="*/ 2571939 w 4328573"/>
              <a:gd name="connsiteY5" fmla="*/ 12631699 h 13465268"/>
              <a:gd name="connsiteX6" fmla="*/ 4146166 w 4328573"/>
              <a:gd name="connsiteY6" fmla="*/ 12585351 h 13465268"/>
              <a:gd name="connsiteX0" fmla="*/ 4146540 w 4328947"/>
              <a:gd name="connsiteY0" fmla="*/ 12565654 h 13445571"/>
              <a:gd name="connsiteX1" fmla="*/ 3877524 w 4328947"/>
              <a:gd name="connsiteY1" fmla="*/ 1217784 h 13445571"/>
              <a:gd name="connsiteX2" fmla="*/ 413614 w 4328947"/>
              <a:gd name="connsiteY2" fmla="*/ 889000 h 13445571"/>
              <a:gd name="connsiteX3" fmla="*/ 31843 w 4328947"/>
              <a:gd name="connsiteY3" fmla="*/ 6292531 h 13445571"/>
              <a:gd name="connsiteX4" fmla="*/ 62518 w 4328947"/>
              <a:gd name="connsiteY4" fmla="*/ 6633611 h 13445571"/>
              <a:gd name="connsiteX5" fmla="*/ 392007 w 4328947"/>
              <a:gd name="connsiteY5" fmla="*/ 12470398 h 13445571"/>
              <a:gd name="connsiteX6" fmla="*/ 2572313 w 4328947"/>
              <a:gd name="connsiteY6" fmla="*/ 12612002 h 13445571"/>
              <a:gd name="connsiteX7" fmla="*/ 4146540 w 4328947"/>
              <a:gd name="connsiteY7" fmla="*/ 12565654 h 13445571"/>
              <a:gd name="connsiteX0" fmla="*/ 4165036 w 4347443"/>
              <a:gd name="connsiteY0" fmla="*/ 12565654 h 13445571"/>
              <a:gd name="connsiteX1" fmla="*/ 3896020 w 4347443"/>
              <a:gd name="connsiteY1" fmla="*/ 1217784 h 13445571"/>
              <a:gd name="connsiteX2" fmla="*/ 432110 w 4347443"/>
              <a:gd name="connsiteY2" fmla="*/ 889000 h 13445571"/>
              <a:gd name="connsiteX3" fmla="*/ 50339 w 4347443"/>
              <a:gd name="connsiteY3" fmla="*/ 6292531 h 13445571"/>
              <a:gd name="connsiteX4" fmla="*/ 410503 w 4347443"/>
              <a:gd name="connsiteY4" fmla="*/ 12470398 h 13445571"/>
              <a:gd name="connsiteX5" fmla="*/ 2590809 w 4347443"/>
              <a:gd name="connsiteY5" fmla="*/ 12612002 h 13445571"/>
              <a:gd name="connsiteX6" fmla="*/ 4165036 w 4347443"/>
              <a:gd name="connsiteY6" fmla="*/ 12565654 h 13445571"/>
              <a:gd name="connsiteX0" fmla="*/ 4177187 w 4359594"/>
              <a:gd name="connsiteY0" fmla="*/ 12568897 h 13448814"/>
              <a:gd name="connsiteX1" fmla="*/ 3908171 w 4359594"/>
              <a:gd name="connsiteY1" fmla="*/ 1221027 h 13448814"/>
              <a:gd name="connsiteX2" fmla="*/ 444261 w 4359594"/>
              <a:gd name="connsiteY2" fmla="*/ 892243 h 13448814"/>
              <a:gd name="connsiteX3" fmla="*/ 43609 w 4359594"/>
              <a:gd name="connsiteY3" fmla="*/ 6352326 h 13448814"/>
              <a:gd name="connsiteX4" fmla="*/ 422654 w 4359594"/>
              <a:gd name="connsiteY4" fmla="*/ 12473641 h 13448814"/>
              <a:gd name="connsiteX5" fmla="*/ 2602960 w 4359594"/>
              <a:gd name="connsiteY5" fmla="*/ 12615245 h 13448814"/>
              <a:gd name="connsiteX6" fmla="*/ 4177187 w 4359594"/>
              <a:gd name="connsiteY6" fmla="*/ 12568897 h 13448814"/>
              <a:gd name="connsiteX0" fmla="*/ 4150406 w 4332813"/>
              <a:gd name="connsiteY0" fmla="*/ 12421697 h 13301614"/>
              <a:gd name="connsiteX1" fmla="*/ 3881390 w 4332813"/>
              <a:gd name="connsiteY1" fmla="*/ 1073827 h 13301614"/>
              <a:gd name="connsiteX2" fmla="*/ 417480 w 4332813"/>
              <a:gd name="connsiteY2" fmla="*/ 745043 h 13301614"/>
              <a:gd name="connsiteX3" fmla="*/ 16828 w 4332813"/>
              <a:gd name="connsiteY3" fmla="*/ 6205126 h 13301614"/>
              <a:gd name="connsiteX4" fmla="*/ 395873 w 4332813"/>
              <a:gd name="connsiteY4" fmla="*/ 12326441 h 13301614"/>
              <a:gd name="connsiteX5" fmla="*/ 2576179 w 4332813"/>
              <a:gd name="connsiteY5" fmla="*/ 12468045 h 13301614"/>
              <a:gd name="connsiteX6" fmla="*/ 4150406 w 4332813"/>
              <a:gd name="connsiteY6" fmla="*/ 12421697 h 13301614"/>
              <a:gd name="connsiteX0" fmla="*/ 4150406 w 4332813"/>
              <a:gd name="connsiteY0" fmla="*/ 12669481 h 13549398"/>
              <a:gd name="connsiteX1" fmla="*/ 3881390 w 4332813"/>
              <a:gd name="connsiteY1" fmla="*/ 1321611 h 13549398"/>
              <a:gd name="connsiteX2" fmla="*/ 417480 w 4332813"/>
              <a:gd name="connsiteY2" fmla="*/ 992827 h 13549398"/>
              <a:gd name="connsiteX3" fmla="*/ 16828 w 4332813"/>
              <a:gd name="connsiteY3" fmla="*/ 6452910 h 13549398"/>
              <a:gd name="connsiteX4" fmla="*/ 395873 w 4332813"/>
              <a:gd name="connsiteY4" fmla="*/ 12574225 h 13549398"/>
              <a:gd name="connsiteX5" fmla="*/ 2576179 w 4332813"/>
              <a:gd name="connsiteY5" fmla="*/ 12715829 h 13549398"/>
              <a:gd name="connsiteX6" fmla="*/ 4150406 w 4332813"/>
              <a:gd name="connsiteY6" fmla="*/ 12669481 h 13549398"/>
              <a:gd name="connsiteX0" fmla="*/ 4153512 w 4335919"/>
              <a:gd name="connsiteY0" fmla="*/ 12669481 h 15247720"/>
              <a:gd name="connsiteX1" fmla="*/ 3884496 w 4335919"/>
              <a:gd name="connsiteY1" fmla="*/ 1321611 h 15247720"/>
              <a:gd name="connsiteX2" fmla="*/ 420586 w 4335919"/>
              <a:gd name="connsiteY2" fmla="*/ 992827 h 15247720"/>
              <a:gd name="connsiteX3" fmla="*/ 19934 w 4335919"/>
              <a:gd name="connsiteY3" fmla="*/ 6452910 h 15247720"/>
              <a:gd name="connsiteX4" fmla="*/ 441012 w 4335919"/>
              <a:gd name="connsiteY4" fmla="*/ 15079549 h 15247720"/>
              <a:gd name="connsiteX5" fmla="*/ 2579285 w 4335919"/>
              <a:gd name="connsiteY5" fmla="*/ 12715829 h 15247720"/>
              <a:gd name="connsiteX6" fmla="*/ 4153512 w 4335919"/>
              <a:gd name="connsiteY6" fmla="*/ 12669481 h 15247720"/>
              <a:gd name="connsiteX0" fmla="*/ 4153512 w 4335919"/>
              <a:gd name="connsiteY0" fmla="*/ 12669481 h 14379734"/>
              <a:gd name="connsiteX1" fmla="*/ 3884496 w 4335919"/>
              <a:gd name="connsiteY1" fmla="*/ 1321611 h 14379734"/>
              <a:gd name="connsiteX2" fmla="*/ 420586 w 4335919"/>
              <a:gd name="connsiteY2" fmla="*/ 992827 h 14379734"/>
              <a:gd name="connsiteX3" fmla="*/ 19934 w 4335919"/>
              <a:gd name="connsiteY3" fmla="*/ 6452910 h 14379734"/>
              <a:gd name="connsiteX4" fmla="*/ 441012 w 4335919"/>
              <a:gd name="connsiteY4" fmla="*/ 14160931 h 14379734"/>
              <a:gd name="connsiteX5" fmla="*/ 2579285 w 4335919"/>
              <a:gd name="connsiteY5" fmla="*/ 12715829 h 14379734"/>
              <a:gd name="connsiteX6" fmla="*/ 4153512 w 4335919"/>
              <a:gd name="connsiteY6" fmla="*/ 12669481 h 14379734"/>
              <a:gd name="connsiteX0" fmla="*/ 4135508 w 4313630"/>
              <a:gd name="connsiteY0" fmla="*/ 12915045 h 14625298"/>
              <a:gd name="connsiteX1" fmla="*/ 3866492 w 4313630"/>
              <a:gd name="connsiteY1" fmla="*/ 1567175 h 14625298"/>
              <a:gd name="connsiteX2" fmla="*/ 478241 w 4313630"/>
              <a:gd name="connsiteY2" fmla="*/ 820833 h 14625298"/>
              <a:gd name="connsiteX3" fmla="*/ 1930 w 4313630"/>
              <a:gd name="connsiteY3" fmla="*/ 6698474 h 14625298"/>
              <a:gd name="connsiteX4" fmla="*/ 423008 w 4313630"/>
              <a:gd name="connsiteY4" fmla="*/ 14406495 h 14625298"/>
              <a:gd name="connsiteX5" fmla="*/ 2561281 w 4313630"/>
              <a:gd name="connsiteY5" fmla="*/ 12961393 h 14625298"/>
              <a:gd name="connsiteX6" fmla="*/ 4135508 w 4313630"/>
              <a:gd name="connsiteY6" fmla="*/ 12915045 h 14625298"/>
              <a:gd name="connsiteX0" fmla="*/ 4135508 w 4313629"/>
              <a:gd name="connsiteY0" fmla="*/ 12983700 h 14693953"/>
              <a:gd name="connsiteX1" fmla="*/ 3866492 w 4313629"/>
              <a:gd name="connsiteY1" fmla="*/ 1635830 h 14693953"/>
              <a:gd name="connsiteX2" fmla="*/ 478241 w 4313629"/>
              <a:gd name="connsiteY2" fmla="*/ 889488 h 14693953"/>
              <a:gd name="connsiteX3" fmla="*/ 1930 w 4313629"/>
              <a:gd name="connsiteY3" fmla="*/ 6767129 h 14693953"/>
              <a:gd name="connsiteX4" fmla="*/ 423008 w 4313629"/>
              <a:gd name="connsiteY4" fmla="*/ 14475150 h 14693953"/>
              <a:gd name="connsiteX5" fmla="*/ 2561281 w 4313629"/>
              <a:gd name="connsiteY5" fmla="*/ 13030048 h 14693953"/>
              <a:gd name="connsiteX6" fmla="*/ 4135508 w 4313629"/>
              <a:gd name="connsiteY6" fmla="*/ 12983700 h 14693953"/>
              <a:gd name="csX0" fmla="*/ 4142010 w 4237168"/>
              <a:gd name="csY0" fmla="*/ 14093881 h 15804134"/>
              <a:gd name="csX1" fmla="*/ 3671047 w 4237168"/>
              <a:gd name="csY1" fmla="*/ 865589 h 15804134"/>
              <a:gd name="csX2" fmla="*/ 484743 w 4237168"/>
              <a:gd name="csY2" fmla="*/ 1999669 h 15804134"/>
              <a:gd name="csX3" fmla="*/ 8432 w 4237168"/>
              <a:gd name="csY3" fmla="*/ 7877310 h 15804134"/>
              <a:gd name="csX4" fmla="*/ 429510 w 4237168"/>
              <a:gd name="csY4" fmla="*/ 15585331 h 15804134"/>
              <a:gd name="csX5" fmla="*/ 2567783 w 4237168"/>
              <a:gd name="csY5" fmla="*/ 14140229 h 15804134"/>
              <a:gd name="csX6" fmla="*/ 4142010 w 4237168"/>
              <a:gd name="csY6" fmla="*/ 14093881 h 15804134"/>
              <a:gd name="csX0" fmla="*/ 4030941 w 4153982"/>
              <a:gd name="csY0" fmla="*/ 11570017 h 15630795"/>
              <a:gd name="csX1" fmla="*/ 3671047 w 4153982"/>
              <a:gd name="csY1" fmla="*/ 692250 h 15630795"/>
              <a:gd name="csX2" fmla="*/ 484743 w 4153982"/>
              <a:gd name="csY2" fmla="*/ 1826330 h 15630795"/>
              <a:gd name="csX3" fmla="*/ 8432 w 4153982"/>
              <a:gd name="csY3" fmla="*/ 7703971 h 15630795"/>
              <a:gd name="csX4" fmla="*/ 429510 w 4153982"/>
              <a:gd name="csY4" fmla="*/ 15411992 h 15630795"/>
              <a:gd name="csX5" fmla="*/ 2567783 w 4153982"/>
              <a:gd name="csY5" fmla="*/ 13966890 h 15630795"/>
              <a:gd name="csX6" fmla="*/ 4030941 w 4153982"/>
              <a:gd name="csY6" fmla="*/ 11570017 h 15630795"/>
              <a:gd name="csX0" fmla="*/ 4030942 w 4153983"/>
              <a:gd name="csY0" fmla="*/ 13210499 h 15743438"/>
              <a:gd name="csX1" fmla="*/ 3671047 w 4153983"/>
              <a:gd name="csY1" fmla="*/ 804893 h 15743438"/>
              <a:gd name="csX2" fmla="*/ 484743 w 4153983"/>
              <a:gd name="csY2" fmla="*/ 1938973 h 15743438"/>
              <a:gd name="csX3" fmla="*/ 8432 w 4153983"/>
              <a:gd name="csY3" fmla="*/ 7816614 h 15743438"/>
              <a:gd name="csX4" fmla="*/ 429510 w 4153983"/>
              <a:gd name="csY4" fmla="*/ 15524635 h 15743438"/>
              <a:gd name="csX5" fmla="*/ 2567783 w 4153983"/>
              <a:gd name="csY5" fmla="*/ 14079533 h 15743438"/>
              <a:gd name="csX6" fmla="*/ 4030942 w 4153983"/>
              <a:gd name="csY6" fmla="*/ 13210499 h 15743438"/>
              <a:gd name="csX0" fmla="*/ 4030943 w 4153984"/>
              <a:gd name="csY0" fmla="*/ 12831915 h 15717430"/>
              <a:gd name="csX1" fmla="*/ 3671047 w 4153984"/>
              <a:gd name="csY1" fmla="*/ 778885 h 15717430"/>
              <a:gd name="csX2" fmla="*/ 484743 w 4153984"/>
              <a:gd name="csY2" fmla="*/ 1912965 h 15717430"/>
              <a:gd name="csX3" fmla="*/ 8432 w 4153984"/>
              <a:gd name="csY3" fmla="*/ 7790606 h 15717430"/>
              <a:gd name="csX4" fmla="*/ 429510 w 4153984"/>
              <a:gd name="csY4" fmla="*/ 15498627 h 15717430"/>
              <a:gd name="csX5" fmla="*/ 2567783 w 4153984"/>
              <a:gd name="csY5" fmla="*/ 14053525 h 15717430"/>
              <a:gd name="csX6" fmla="*/ 4030943 w 4153984"/>
              <a:gd name="csY6" fmla="*/ 12831915 h 15717430"/>
              <a:gd name="csX0" fmla="*/ 4024441 w 4143297"/>
              <a:gd name="csY0" fmla="*/ 13466481 h 16351996"/>
              <a:gd name="csX1" fmla="*/ 3664545 w 4143297"/>
              <a:gd name="csY1" fmla="*/ 1413451 h 16351996"/>
              <a:gd name="csX2" fmla="*/ 569117 w 4143297"/>
              <a:gd name="csY2" fmla="*/ 1019676 h 16351996"/>
              <a:gd name="csX3" fmla="*/ 1930 w 4143297"/>
              <a:gd name="csY3" fmla="*/ 8425172 h 16351996"/>
              <a:gd name="csX4" fmla="*/ 423008 w 4143297"/>
              <a:gd name="csY4" fmla="*/ 16133193 h 16351996"/>
              <a:gd name="csX5" fmla="*/ 2561281 w 4143297"/>
              <a:gd name="csY5" fmla="*/ 14688091 h 16351996"/>
              <a:gd name="csX6" fmla="*/ 4024441 w 4143297"/>
              <a:gd name="csY6" fmla="*/ 13466481 h 16351996"/>
              <a:gd name="csX0" fmla="*/ 4024441 w 4175758"/>
              <a:gd name="csY0" fmla="*/ 13466481 h 16336356"/>
              <a:gd name="csX1" fmla="*/ 3664545 w 4175758"/>
              <a:gd name="csY1" fmla="*/ 1413451 h 16336356"/>
              <a:gd name="csX2" fmla="*/ 569117 w 4175758"/>
              <a:gd name="csY2" fmla="*/ 1019676 h 16336356"/>
              <a:gd name="csX3" fmla="*/ 1930 w 4175758"/>
              <a:gd name="csY3" fmla="*/ 8425172 h 16336356"/>
              <a:gd name="csX4" fmla="*/ 423008 w 4175758"/>
              <a:gd name="csY4" fmla="*/ 16133193 h 16336356"/>
              <a:gd name="csX5" fmla="*/ 2117001 w 4175758"/>
              <a:gd name="csY5" fmla="*/ 14453038 h 16336356"/>
              <a:gd name="csX6" fmla="*/ 4024441 w 4175758"/>
              <a:gd name="csY6" fmla="*/ 13466481 h 1633635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175758" h="16336356">
                <a:moveTo>
                  <a:pt x="4024441" y="13466481"/>
                </a:moveTo>
                <a:cubicBezTo>
                  <a:pt x="4282365" y="11293217"/>
                  <a:pt x="4240432" y="3487918"/>
                  <a:pt x="3664545" y="1413451"/>
                </a:cubicBezTo>
                <a:cubicBezTo>
                  <a:pt x="3088658" y="-661016"/>
                  <a:pt x="1179553" y="-148944"/>
                  <a:pt x="569117" y="1019676"/>
                </a:cubicBezTo>
                <a:cubicBezTo>
                  <a:pt x="-41319" y="2188296"/>
                  <a:pt x="11136" y="6160895"/>
                  <a:pt x="1930" y="8425172"/>
                </a:cubicBezTo>
                <a:cubicBezTo>
                  <a:pt x="-7275" y="10689449"/>
                  <a:pt x="-404" y="15079948"/>
                  <a:pt x="423008" y="16133193"/>
                </a:cubicBezTo>
                <a:cubicBezTo>
                  <a:pt x="865454" y="17075733"/>
                  <a:pt x="1670805" y="14431622"/>
                  <a:pt x="2117001" y="14453038"/>
                </a:cubicBezTo>
                <a:cubicBezTo>
                  <a:pt x="2752043" y="14555089"/>
                  <a:pt x="3766517" y="15639745"/>
                  <a:pt x="4024441" y="13466481"/>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0" rIns="360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srgbClr val="000000"/>
                </a:solidFill>
                <a:effectLst/>
                <a:uLnTx/>
                <a:uFillTx/>
                <a:latin typeface="+mj-lt"/>
                <a:ea typeface="+mn-ea"/>
                <a:cs typeface="+mn-cs"/>
                <a:sym typeface="Arial"/>
              </a:rPr>
              <a:t>Förverkliga innovativa </a:t>
            </a:r>
            <a:br>
              <a:rPr kumimoji="0" lang="sv-SE" sz="2000" b="1" i="0" u="none" strike="noStrike" kern="1200" cap="none" spc="0" normalizeH="0" baseline="0" noProof="0" dirty="0">
                <a:ln>
                  <a:noFill/>
                </a:ln>
                <a:solidFill>
                  <a:srgbClr val="000000"/>
                </a:solidFill>
                <a:effectLst/>
                <a:uLnTx/>
                <a:uFillTx/>
                <a:latin typeface="+mj-lt"/>
                <a:ea typeface="+mn-ea"/>
                <a:cs typeface="+mn-cs"/>
                <a:sym typeface="Arial"/>
              </a:rPr>
            </a:br>
            <a:r>
              <a:rPr kumimoji="0" lang="sv-SE" sz="2000" b="1" i="0" u="none" strike="noStrike" kern="1200" cap="none" spc="0" normalizeH="0" baseline="0" noProof="0" dirty="0">
                <a:ln>
                  <a:noFill/>
                </a:ln>
                <a:solidFill>
                  <a:srgbClr val="000000"/>
                </a:solidFill>
                <a:effectLst/>
                <a:uLnTx/>
                <a:uFillTx/>
                <a:latin typeface="+mj-lt"/>
                <a:ea typeface="+mn-ea"/>
                <a:cs typeface="+mn-cs"/>
                <a:sym typeface="Arial"/>
              </a:rPr>
              <a:t>lösningar med kund</a:t>
            </a:r>
            <a:endParaRPr kumimoji="0" lang="sv-SE" sz="2000" b="0" i="0" u="none" strike="noStrike" kern="0" cap="none" spc="0" normalizeH="0" baseline="0" noProof="0" dirty="0">
              <a:ln>
                <a:noFill/>
              </a:ln>
              <a:solidFill>
                <a:srgbClr val="000000"/>
              </a:solidFill>
              <a:effectLst/>
              <a:uLnTx/>
              <a:uFillTx/>
              <a:latin typeface="+mj-lt"/>
              <a:ea typeface="Tahoma" panose="020F0502020204030204" pitchFamily="34" charset="0"/>
              <a:cs typeface="Tahoma" panose="020F0502020204030204" pitchFamily="34" charset="0"/>
              <a:sym typeface="Arial"/>
            </a:endParaRPr>
          </a:p>
        </p:txBody>
      </p:sp>
      <p:sp>
        <p:nvSpPr>
          <p:cNvPr id="10" name="Frihandsfigur: Form 9">
            <a:extLst>
              <a:ext uri="{FF2B5EF4-FFF2-40B4-BE49-F238E27FC236}">
                <a16:creationId xmlns:a16="http://schemas.microsoft.com/office/drawing/2014/main" id="{6A912AF9-87E1-18B5-F29C-F6DDB65AB1C6}"/>
              </a:ext>
            </a:extLst>
          </p:cNvPr>
          <p:cNvSpPr/>
          <p:nvPr/>
        </p:nvSpPr>
        <p:spPr>
          <a:xfrm>
            <a:off x="9125018" y="3699289"/>
            <a:ext cx="2732172" cy="792000"/>
          </a:xfrm>
          <a:custGeom>
            <a:avLst/>
            <a:gdLst>
              <a:gd name="connsiteX0" fmla="*/ 48550 w 6877669"/>
              <a:gd name="connsiteY0" fmla="*/ 1515472 h 1790840"/>
              <a:gd name="connsiteX1" fmla="*/ 200950 w 6877669"/>
              <a:gd name="connsiteY1" fmla="*/ 524872 h 1790840"/>
              <a:gd name="connsiteX2" fmla="*/ 1176310 w 6877669"/>
              <a:gd name="connsiteY2" fmla="*/ 341992 h 1790840"/>
              <a:gd name="connsiteX3" fmla="*/ 2730790 w 6877669"/>
              <a:gd name="connsiteY3" fmla="*/ 524872 h 1790840"/>
              <a:gd name="connsiteX4" fmla="*/ 4498630 w 6877669"/>
              <a:gd name="connsiteY4" fmla="*/ 448672 h 1790840"/>
              <a:gd name="connsiteX5" fmla="*/ 5489230 w 6877669"/>
              <a:gd name="connsiteY5" fmla="*/ 296272 h 1790840"/>
              <a:gd name="connsiteX6" fmla="*/ 5992150 w 6877669"/>
              <a:gd name="connsiteY6" fmla="*/ 37192 h 1790840"/>
              <a:gd name="connsiteX7" fmla="*/ 6495070 w 6877669"/>
              <a:gd name="connsiteY7" fmla="*/ 52432 h 1790840"/>
              <a:gd name="connsiteX8" fmla="*/ 6738910 w 6877669"/>
              <a:gd name="connsiteY8" fmla="*/ 509632 h 1790840"/>
              <a:gd name="connsiteX9" fmla="*/ 6281710 w 6877669"/>
              <a:gd name="connsiteY9" fmla="*/ 1576432 h 1790840"/>
              <a:gd name="connsiteX10" fmla="*/ 673390 w 6877669"/>
              <a:gd name="connsiteY10" fmla="*/ 1789792 h 1790840"/>
              <a:gd name="connsiteX11" fmla="*/ 48550 w 6877669"/>
              <a:gd name="connsiteY11" fmla="*/ 1515472 h 1790840"/>
              <a:gd name="connsiteX0" fmla="*/ 50920 w 6880039"/>
              <a:gd name="connsiteY0" fmla="*/ 1515472 h 1797136"/>
              <a:gd name="connsiteX1" fmla="*/ 203320 w 6880039"/>
              <a:gd name="connsiteY1" fmla="*/ 524872 h 1797136"/>
              <a:gd name="connsiteX2" fmla="*/ 1178680 w 6880039"/>
              <a:gd name="connsiteY2" fmla="*/ 341992 h 1797136"/>
              <a:gd name="connsiteX3" fmla="*/ 2733160 w 6880039"/>
              <a:gd name="connsiteY3" fmla="*/ 524872 h 1797136"/>
              <a:gd name="connsiteX4" fmla="*/ 4501000 w 6880039"/>
              <a:gd name="connsiteY4" fmla="*/ 448672 h 1797136"/>
              <a:gd name="connsiteX5" fmla="*/ 5491600 w 6880039"/>
              <a:gd name="connsiteY5" fmla="*/ 296272 h 1797136"/>
              <a:gd name="connsiteX6" fmla="*/ 5994520 w 6880039"/>
              <a:gd name="connsiteY6" fmla="*/ 37192 h 1797136"/>
              <a:gd name="connsiteX7" fmla="*/ 6497440 w 6880039"/>
              <a:gd name="connsiteY7" fmla="*/ 52432 h 1797136"/>
              <a:gd name="connsiteX8" fmla="*/ 6741280 w 6880039"/>
              <a:gd name="connsiteY8" fmla="*/ 509632 h 1797136"/>
              <a:gd name="connsiteX9" fmla="*/ 6284080 w 6880039"/>
              <a:gd name="connsiteY9" fmla="*/ 1576432 h 1797136"/>
              <a:gd name="connsiteX10" fmla="*/ 675760 w 6880039"/>
              <a:gd name="connsiteY10" fmla="*/ 1789792 h 1797136"/>
              <a:gd name="connsiteX11" fmla="*/ 50920 w 6880039"/>
              <a:gd name="connsiteY11" fmla="*/ 1515472 h 1797136"/>
              <a:gd name="connsiteX0" fmla="*/ 50920 w 6880039"/>
              <a:gd name="connsiteY0" fmla="*/ 1515472 h 1820765"/>
              <a:gd name="connsiteX1" fmla="*/ 203320 w 6880039"/>
              <a:gd name="connsiteY1" fmla="*/ 524872 h 1820765"/>
              <a:gd name="connsiteX2" fmla="*/ 1178680 w 6880039"/>
              <a:gd name="connsiteY2" fmla="*/ 341992 h 1820765"/>
              <a:gd name="connsiteX3" fmla="*/ 2733160 w 6880039"/>
              <a:gd name="connsiteY3" fmla="*/ 524872 h 1820765"/>
              <a:gd name="connsiteX4" fmla="*/ 4501000 w 6880039"/>
              <a:gd name="connsiteY4" fmla="*/ 448672 h 1820765"/>
              <a:gd name="connsiteX5" fmla="*/ 5491600 w 6880039"/>
              <a:gd name="connsiteY5" fmla="*/ 296272 h 1820765"/>
              <a:gd name="connsiteX6" fmla="*/ 5994520 w 6880039"/>
              <a:gd name="connsiteY6" fmla="*/ 37192 h 1820765"/>
              <a:gd name="connsiteX7" fmla="*/ 6497440 w 6880039"/>
              <a:gd name="connsiteY7" fmla="*/ 52432 h 1820765"/>
              <a:gd name="connsiteX8" fmla="*/ 6741280 w 6880039"/>
              <a:gd name="connsiteY8" fmla="*/ 509632 h 1820765"/>
              <a:gd name="connsiteX9" fmla="*/ 6284080 w 6880039"/>
              <a:gd name="connsiteY9" fmla="*/ 1576432 h 1820765"/>
              <a:gd name="connsiteX10" fmla="*/ 675760 w 6880039"/>
              <a:gd name="connsiteY10" fmla="*/ 1789792 h 1820765"/>
              <a:gd name="connsiteX11" fmla="*/ 50920 w 6880039"/>
              <a:gd name="connsiteY11" fmla="*/ 1515472 h 1820765"/>
              <a:gd name="connsiteX0" fmla="*/ 50920 w 6908281"/>
              <a:gd name="connsiteY0" fmla="*/ 1515472 h 1819666"/>
              <a:gd name="connsiteX1" fmla="*/ 203320 w 6908281"/>
              <a:gd name="connsiteY1" fmla="*/ 524872 h 1819666"/>
              <a:gd name="connsiteX2" fmla="*/ 1178680 w 6908281"/>
              <a:gd name="connsiteY2" fmla="*/ 341992 h 1819666"/>
              <a:gd name="connsiteX3" fmla="*/ 2733160 w 6908281"/>
              <a:gd name="connsiteY3" fmla="*/ 524872 h 1819666"/>
              <a:gd name="connsiteX4" fmla="*/ 4501000 w 6908281"/>
              <a:gd name="connsiteY4" fmla="*/ 448672 h 1819666"/>
              <a:gd name="connsiteX5" fmla="*/ 5491600 w 6908281"/>
              <a:gd name="connsiteY5" fmla="*/ 296272 h 1819666"/>
              <a:gd name="connsiteX6" fmla="*/ 5994520 w 6908281"/>
              <a:gd name="connsiteY6" fmla="*/ 37192 h 1819666"/>
              <a:gd name="connsiteX7" fmla="*/ 6497440 w 6908281"/>
              <a:gd name="connsiteY7" fmla="*/ 52432 h 1819666"/>
              <a:gd name="connsiteX8" fmla="*/ 6741280 w 6908281"/>
              <a:gd name="connsiteY8" fmla="*/ 509632 h 1819666"/>
              <a:gd name="connsiteX9" fmla="*/ 6329800 w 6908281"/>
              <a:gd name="connsiteY9" fmla="*/ 1667872 h 1819666"/>
              <a:gd name="connsiteX10" fmla="*/ 675760 w 6908281"/>
              <a:gd name="connsiteY10" fmla="*/ 1789792 h 1819666"/>
              <a:gd name="connsiteX11" fmla="*/ 50920 w 6908281"/>
              <a:gd name="connsiteY11" fmla="*/ 1515472 h 1819666"/>
              <a:gd name="connsiteX0" fmla="*/ 50920 w 6908281"/>
              <a:gd name="connsiteY0" fmla="*/ 1515472 h 1806757"/>
              <a:gd name="connsiteX1" fmla="*/ 203320 w 6908281"/>
              <a:gd name="connsiteY1" fmla="*/ 524872 h 1806757"/>
              <a:gd name="connsiteX2" fmla="*/ 1178680 w 6908281"/>
              <a:gd name="connsiteY2" fmla="*/ 341992 h 1806757"/>
              <a:gd name="connsiteX3" fmla="*/ 2733160 w 6908281"/>
              <a:gd name="connsiteY3" fmla="*/ 524872 h 1806757"/>
              <a:gd name="connsiteX4" fmla="*/ 4501000 w 6908281"/>
              <a:gd name="connsiteY4" fmla="*/ 448672 h 1806757"/>
              <a:gd name="connsiteX5" fmla="*/ 5491600 w 6908281"/>
              <a:gd name="connsiteY5" fmla="*/ 296272 h 1806757"/>
              <a:gd name="connsiteX6" fmla="*/ 5994520 w 6908281"/>
              <a:gd name="connsiteY6" fmla="*/ 37192 h 1806757"/>
              <a:gd name="connsiteX7" fmla="*/ 6497440 w 6908281"/>
              <a:gd name="connsiteY7" fmla="*/ 52432 h 1806757"/>
              <a:gd name="connsiteX8" fmla="*/ 6741280 w 6908281"/>
              <a:gd name="connsiteY8" fmla="*/ 509632 h 1806757"/>
              <a:gd name="connsiteX9" fmla="*/ 6329800 w 6908281"/>
              <a:gd name="connsiteY9" fmla="*/ 1667872 h 1806757"/>
              <a:gd name="connsiteX10" fmla="*/ 675760 w 6908281"/>
              <a:gd name="connsiteY10" fmla="*/ 1789792 h 1806757"/>
              <a:gd name="connsiteX11" fmla="*/ 50920 w 6908281"/>
              <a:gd name="connsiteY11" fmla="*/ 1515472 h 1806757"/>
              <a:gd name="connsiteX0" fmla="*/ 50920 w 6752848"/>
              <a:gd name="connsiteY0" fmla="*/ 1515472 h 1806757"/>
              <a:gd name="connsiteX1" fmla="*/ 203320 w 6752848"/>
              <a:gd name="connsiteY1" fmla="*/ 524872 h 1806757"/>
              <a:gd name="connsiteX2" fmla="*/ 1178680 w 6752848"/>
              <a:gd name="connsiteY2" fmla="*/ 341992 h 1806757"/>
              <a:gd name="connsiteX3" fmla="*/ 2733160 w 6752848"/>
              <a:gd name="connsiteY3" fmla="*/ 524872 h 1806757"/>
              <a:gd name="connsiteX4" fmla="*/ 4501000 w 6752848"/>
              <a:gd name="connsiteY4" fmla="*/ 448672 h 1806757"/>
              <a:gd name="connsiteX5" fmla="*/ 5491600 w 6752848"/>
              <a:gd name="connsiteY5" fmla="*/ 296272 h 1806757"/>
              <a:gd name="connsiteX6" fmla="*/ 5994520 w 6752848"/>
              <a:gd name="connsiteY6" fmla="*/ 37192 h 1806757"/>
              <a:gd name="connsiteX7" fmla="*/ 6497440 w 6752848"/>
              <a:gd name="connsiteY7" fmla="*/ 52432 h 1806757"/>
              <a:gd name="connsiteX8" fmla="*/ 6741280 w 6752848"/>
              <a:gd name="connsiteY8" fmla="*/ 509632 h 1806757"/>
              <a:gd name="connsiteX9" fmla="*/ 6329800 w 6752848"/>
              <a:gd name="connsiteY9" fmla="*/ 1667872 h 1806757"/>
              <a:gd name="connsiteX10" fmla="*/ 675760 w 6752848"/>
              <a:gd name="connsiteY10" fmla="*/ 1789792 h 1806757"/>
              <a:gd name="connsiteX11" fmla="*/ 50920 w 6752848"/>
              <a:gd name="connsiteY11" fmla="*/ 1515472 h 1806757"/>
              <a:gd name="connsiteX0" fmla="*/ 50920 w 6756193"/>
              <a:gd name="connsiteY0" fmla="*/ 1479077 h 1770362"/>
              <a:gd name="connsiteX1" fmla="*/ 203320 w 6756193"/>
              <a:gd name="connsiteY1" fmla="*/ 488477 h 1770362"/>
              <a:gd name="connsiteX2" fmla="*/ 1178680 w 6756193"/>
              <a:gd name="connsiteY2" fmla="*/ 305597 h 1770362"/>
              <a:gd name="connsiteX3" fmla="*/ 2733160 w 6756193"/>
              <a:gd name="connsiteY3" fmla="*/ 488477 h 1770362"/>
              <a:gd name="connsiteX4" fmla="*/ 4501000 w 6756193"/>
              <a:gd name="connsiteY4" fmla="*/ 412277 h 1770362"/>
              <a:gd name="connsiteX5" fmla="*/ 5491600 w 6756193"/>
              <a:gd name="connsiteY5" fmla="*/ 259877 h 1770362"/>
              <a:gd name="connsiteX6" fmla="*/ 5994520 w 6756193"/>
              <a:gd name="connsiteY6" fmla="*/ 797 h 1770362"/>
              <a:gd name="connsiteX7" fmla="*/ 6451720 w 6756193"/>
              <a:gd name="connsiteY7" fmla="*/ 350912 h 1770362"/>
              <a:gd name="connsiteX8" fmla="*/ 6741280 w 6756193"/>
              <a:gd name="connsiteY8" fmla="*/ 473237 h 1770362"/>
              <a:gd name="connsiteX9" fmla="*/ 6329800 w 6756193"/>
              <a:gd name="connsiteY9" fmla="*/ 1631477 h 1770362"/>
              <a:gd name="connsiteX10" fmla="*/ 675760 w 6756193"/>
              <a:gd name="connsiteY10" fmla="*/ 1753397 h 1770362"/>
              <a:gd name="connsiteX11" fmla="*/ 50920 w 6756193"/>
              <a:gd name="connsiteY11" fmla="*/ 1479077 h 1770362"/>
              <a:gd name="connsiteX0" fmla="*/ 50920 w 6756193"/>
              <a:gd name="connsiteY0" fmla="*/ 1220269 h 1511554"/>
              <a:gd name="connsiteX1" fmla="*/ 203320 w 6756193"/>
              <a:gd name="connsiteY1" fmla="*/ 229669 h 1511554"/>
              <a:gd name="connsiteX2" fmla="*/ 1178680 w 6756193"/>
              <a:gd name="connsiteY2" fmla="*/ 46789 h 1511554"/>
              <a:gd name="connsiteX3" fmla="*/ 2733160 w 6756193"/>
              <a:gd name="connsiteY3" fmla="*/ 229669 h 1511554"/>
              <a:gd name="connsiteX4" fmla="*/ 4501000 w 6756193"/>
              <a:gd name="connsiteY4" fmla="*/ 153469 h 1511554"/>
              <a:gd name="connsiteX5" fmla="*/ 5491600 w 6756193"/>
              <a:gd name="connsiteY5" fmla="*/ 1069 h 1511554"/>
              <a:gd name="connsiteX6" fmla="*/ 6451720 w 6756193"/>
              <a:gd name="connsiteY6" fmla="*/ 92104 h 1511554"/>
              <a:gd name="connsiteX7" fmla="*/ 6741280 w 6756193"/>
              <a:gd name="connsiteY7" fmla="*/ 214429 h 1511554"/>
              <a:gd name="connsiteX8" fmla="*/ 6329800 w 6756193"/>
              <a:gd name="connsiteY8" fmla="*/ 1372669 h 1511554"/>
              <a:gd name="connsiteX9" fmla="*/ 675760 w 6756193"/>
              <a:gd name="connsiteY9" fmla="*/ 1494589 h 1511554"/>
              <a:gd name="connsiteX10" fmla="*/ 50920 w 6756193"/>
              <a:gd name="connsiteY10" fmla="*/ 1220269 h 1511554"/>
              <a:gd name="connsiteX0" fmla="*/ 50920 w 6756193"/>
              <a:gd name="connsiteY0" fmla="*/ 1219788 h 1511073"/>
              <a:gd name="connsiteX1" fmla="*/ 203320 w 6756193"/>
              <a:gd name="connsiteY1" fmla="*/ 229188 h 1511073"/>
              <a:gd name="connsiteX2" fmla="*/ 1178680 w 6756193"/>
              <a:gd name="connsiteY2" fmla="*/ 46308 h 1511073"/>
              <a:gd name="connsiteX3" fmla="*/ 2733160 w 6756193"/>
              <a:gd name="connsiteY3" fmla="*/ 229188 h 1511073"/>
              <a:gd name="connsiteX4" fmla="*/ 4501000 w 6756193"/>
              <a:gd name="connsiteY4" fmla="*/ 152988 h 1511073"/>
              <a:gd name="connsiteX5" fmla="*/ 5491600 w 6756193"/>
              <a:gd name="connsiteY5" fmla="*/ 588 h 1511073"/>
              <a:gd name="connsiteX6" fmla="*/ 6741280 w 6756193"/>
              <a:gd name="connsiteY6" fmla="*/ 213948 h 1511073"/>
              <a:gd name="connsiteX7" fmla="*/ 6329800 w 6756193"/>
              <a:gd name="connsiteY7" fmla="*/ 1372188 h 1511073"/>
              <a:gd name="connsiteX8" fmla="*/ 675760 w 6756193"/>
              <a:gd name="connsiteY8" fmla="*/ 1494108 h 1511073"/>
              <a:gd name="connsiteX9" fmla="*/ 50920 w 6756193"/>
              <a:gd name="connsiteY9" fmla="*/ 1219788 h 1511073"/>
              <a:gd name="connsiteX0" fmla="*/ 50920 w 6671970"/>
              <a:gd name="connsiteY0" fmla="*/ 1222870 h 1514155"/>
              <a:gd name="connsiteX1" fmla="*/ 203320 w 6671970"/>
              <a:gd name="connsiteY1" fmla="*/ 232270 h 1514155"/>
              <a:gd name="connsiteX2" fmla="*/ 1178680 w 6671970"/>
              <a:gd name="connsiteY2" fmla="*/ 49390 h 1514155"/>
              <a:gd name="connsiteX3" fmla="*/ 2733160 w 6671970"/>
              <a:gd name="connsiteY3" fmla="*/ 232270 h 1514155"/>
              <a:gd name="connsiteX4" fmla="*/ 4501000 w 6671970"/>
              <a:gd name="connsiteY4" fmla="*/ 156070 h 1514155"/>
              <a:gd name="connsiteX5" fmla="*/ 5491600 w 6671970"/>
              <a:gd name="connsiteY5" fmla="*/ 3670 h 1514155"/>
              <a:gd name="connsiteX6" fmla="*/ 6588880 w 6671970"/>
              <a:gd name="connsiteY6" fmla="*/ 325372 h 1514155"/>
              <a:gd name="connsiteX7" fmla="*/ 6329800 w 6671970"/>
              <a:gd name="connsiteY7" fmla="*/ 1375270 h 1514155"/>
              <a:gd name="connsiteX8" fmla="*/ 675760 w 6671970"/>
              <a:gd name="connsiteY8" fmla="*/ 1497190 h 1514155"/>
              <a:gd name="connsiteX9" fmla="*/ 50920 w 6671970"/>
              <a:gd name="connsiteY9" fmla="*/ 1222870 h 1514155"/>
              <a:gd name="connsiteX0" fmla="*/ 50920 w 6780853"/>
              <a:gd name="connsiteY0" fmla="*/ 1222870 h 1514155"/>
              <a:gd name="connsiteX1" fmla="*/ 203320 w 6780853"/>
              <a:gd name="connsiteY1" fmla="*/ 232270 h 1514155"/>
              <a:gd name="connsiteX2" fmla="*/ 1178680 w 6780853"/>
              <a:gd name="connsiteY2" fmla="*/ 49390 h 1514155"/>
              <a:gd name="connsiteX3" fmla="*/ 2733160 w 6780853"/>
              <a:gd name="connsiteY3" fmla="*/ 232270 h 1514155"/>
              <a:gd name="connsiteX4" fmla="*/ 4501000 w 6780853"/>
              <a:gd name="connsiteY4" fmla="*/ 156070 h 1514155"/>
              <a:gd name="connsiteX5" fmla="*/ 5491600 w 6780853"/>
              <a:gd name="connsiteY5" fmla="*/ 3670 h 1514155"/>
              <a:gd name="connsiteX6" fmla="*/ 6588880 w 6780853"/>
              <a:gd name="connsiteY6" fmla="*/ 325372 h 1514155"/>
              <a:gd name="connsiteX7" fmla="*/ 6329800 w 6780853"/>
              <a:gd name="connsiteY7" fmla="*/ 1375270 h 1514155"/>
              <a:gd name="connsiteX8" fmla="*/ 675760 w 6780853"/>
              <a:gd name="connsiteY8" fmla="*/ 1497190 h 1514155"/>
              <a:gd name="connsiteX9" fmla="*/ 50920 w 6780853"/>
              <a:gd name="connsiteY9" fmla="*/ 1222870 h 1514155"/>
              <a:gd name="connsiteX0" fmla="*/ 50920 w 6780853"/>
              <a:gd name="connsiteY0" fmla="*/ 1222669 h 1513954"/>
              <a:gd name="connsiteX1" fmla="*/ 203320 w 6780853"/>
              <a:gd name="connsiteY1" fmla="*/ 232069 h 1513954"/>
              <a:gd name="connsiteX2" fmla="*/ 1178680 w 6780853"/>
              <a:gd name="connsiteY2" fmla="*/ 49189 h 1513954"/>
              <a:gd name="connsiteX3" fmla="*/ 2733160 w 6780853"/>
              <a:gd name="connsiteY3" fmla="*/ 172973 h 1513954"/>
              <a:gd name="connsiteX4" fmla="*/ 4501000 w 6780853"/>
              <a:gd name="connsiteY4" fmla="*/ 155869 h 1513954"/>
              <a:gd name="connsiteX5" fmla="*/ 5491600 w 6780853"/>
              <a:gd name="connsiteY5" fmla="*/ 3469 h 1513954"/>
              <a:gd name="connsiteX6" fmla="*/ 6588880 w 6780853"/>
              <a:gd name="connsiteY6" fmla="*/ 325171 h 1513954"/>
              <a:gd name="connsiteX7" fmla="*/ 6329800 w 6780853"/>
              <a:gd name="connsiteY7" fmla="*/ 1375069 h 1513954"/>
              <a:gd name="connsiteX8" fmla="*/ 675760 w 6780853"/>
              <a:gd name="connsiteY8" fmla="*/ 1496989 h 1513954"/>
              <a:gd name="connsiteX9" fmla="*/ 50920 w 6780853"/>
              <a:gd name="connsiteY9" fmla="*/ 1222669 h 1513954"/>
              <a:gd name="connsiteX0" fmla="*/ 50920 w 6780853"/>
              <a:gd name="connsiteY0" fmla="*/ 1223248 h 1514533"/>
              <a:gd name="connsiteX1" fmla="*/ 203320 w 6780853"/>
              <a:gd name="connsiteY1" fmla="*/ 232648 h 1514533"/>
              <a:gd name="connsiteX2" fmla="*/ 1178680 w 6780853"/>
              <a:gd name="connsiteY2" fmla="*/ 49768 h 1514533"/>
              <a:gd name="connsiteX3" fmla="*/ 2733160 w 6780853"/>
              <a:gd name="connsiteY3" fmla="*/ 173552 h 1514533"/>
              <a:gd name="connsiteX4" fmla="*/ 4180960 w 6780853"/>
              <a:gd name="connsiteY4" fmla="*/ 146598 h 1514533"/>
              <a:gd name="connsiteX5" fmla="*/ 5491600 w 6780853"/>
              <a:gd name="connsiteY5" fmla="*/ 4048 h 1514533"/>
              <a:gd name="connsiteX6" fmla="*/ 6588880 w 6780853"/>
              <a:gd name="connsiteY6" fmla="*/ 325750 h 1514533"/>
              <a:gd name="connsiteX7" fmla="*/ 6329800 w 6780853"/>
              <a:gd name="connsiteY7" fmla="*/ 1375648 h 1514533"/>
              <a:gd name="connsiteX8" fmla="*/ 675760 w 6780853"/>
              <a:gd name="connsiteY8" fmla="*/ 1497568 h 1514533"/>
              <a:gd name="connsiteX9" fmla="*/ 50920 w 6780853"/>
              <a:gd name="connsiteY9" fmla="*/ 1223248 h 1514533"/>
              <a:gd name="connsiteX0" fmla="*/ 213396 w 6943329"/>
              <a:gd name="connsiteY0" fmla="*/ 1223248 h 1514533"/>
              <a:gd name="connsiteX1" fmla="*/ 365796 w 6943329"/>
              <a:gd name="connsiteY1" fmla="*/ 232648 h 1514533"/>
              <a:gd name="connsiteX2" fmla="*/ 1341156 w 6943329"/>
              <a:gd name="connsiteY2" fmla="*/ 49768 h 1514533"/>
              <a:gd name="connsiteX3" fmla="*/ 2895636 w 6943329"/>
              <a:gd name="connsiteY3" fmla="*/ 173552 h 1514533"/>
              <a:gd name="connsiteX4" fmla="*/ 4343436 w 6943329"/>
              <a:gd name="connsiteY4" fmla="*/ 146598 h 1514533"/>
              <a:gd name="connsiteX5" fmla="*/ 5654076 w 6943329"/>
              <a:gd name="connsiteY5" fmla="*/ 4048 h 1514533"/>
              <a:gd name="connsiteX6" fmla="*/ 6751356 w 6943329"/>
              <a:gd name="connsiteY6" fmla="*/ 325750 h 1514533"/>
              <a:gd name="connsiteX7" fmla="*/ 6492276 w 6943329"/>
              <a:gd name="connsiteY7" fmla="*/ 1375648 h 1514533"/>
              <a:gd name="connsiteX8" fmla="*/ 838236 w 6943329"/>
              <a:gd name="connsiteY8" fmla="*/ 1497568 h 1514533"/>
              <a:gd name="connsiteX9" fmla="*/ 213396 w 6943329"/>
              <a:gd name="connsiteY9" fmla="*/ 1223248 h 1514533"/>
              <a:gd name="connsiteX0" fmla="*/ 650563 w 6755656"/>
              <a:gd name="connsiteY0" fmla="*/ 1497568 h 1587888"/>
              <a:gd name="connsiteX1" fmla="*/ 178123 w 6755656"/>
              <a:gd name="connsiteY1" fmla="*/ 232648 h 1587888"/>
              <a:gd name="connsiteX2" fmla="*/ 1153483 w 6755656"/>
              <a:gd name="connsiteY2" fmla="*/ 49768 h 1587888"/>
              <a:gd name="connsiteX3" fmla="*/ 2707963 w 6755656"/>
              <a:gd name="connsiteY3" fmla="*/ 173552 h 1587888"/>
              <a:gd name="connsiteX4" fmla="*/ 4155763 w 6755656"/>
              <a:gd name="connsiteY4" fmla="*/ 146598 h 1587888"/>
              <a:gd name="connsiteX5" fmla="*/ 5466403 w 6755656"/>
              <a:gd name="connsiteY5" fmla="*/ 4048 h 1587888"/>
              <a:gd name="connsiteX6" fmla="*/ 6563683 w 6755656"/>
              <a:gd name="connsiteY6" fmla="*/ 325750 h 1587888"/>
              <a:gd name="connsiteX7" fmla="*/ 6304603 w 6755656"/>
              <a:gd name="connsiteY7" fmla="*/ 1375648 h 1587888"/>
              <a:gd name="connsiteX8" fmla="*/ 650563 w 6755656"/>
              <a:gd name="connsiteY8" fmla="*/ 1497568 h 1587888"/>
              <a:gd name="connsiteX0" fmla="*/ 650563 w 6755656"/>
              <a:gd name="connsiteY0" fmla="*/ 1497568 h 1583511"/>
              <a:gd name="connsiteX1" fmla="*/ 178123 w 6755656"/>
              <a:gd name="connsiteY1" fmla="*/ 291744 h 1583511"/>
              <a:gd name="connsiteX2" fmla="*/ 1153483 w 6755656"/>
              <a:gd name="connsiteY2" fmla="*/ 49768 h 1583511"/>
              <a:gd name="connsiteX3" fmla="*/ 2707963 w 6755656"/>
              <a:gd name="connsiteY3" fmla="*/ 173552 h 1583511"/>
              <a:gd name="connsiteX4" fmla="*/ 4155763 w 6755656"/>
              <a:gd name="connsiteY4" fmla="*/ 146598 h 1583511"/>
              <a:gd name="connsiteX5" fmla="*/ 5466403 w 6755656"/>
              <a:gd name="connsiteY5" fmla="*/ 4048 h 1583511"/>
              <a:gd name="connsiteX6" fmla="*/ 6563683 w 6755656"/>
              <a:gd name="connsiteY6" fmla="*/ 325750 h 1583511"/>
              <a:gd name="connsiteX7" fmla="*/ 6304603 w 6755656"/>
              <a:gd name="connsiteY7" fmla="*/ 1375648 h 1583511"/>
              <a:gd name="connsiteX8" fmla="*/ 650563 w 6755656"/>
              <a:gd name="connsiteY8" fmla="*/ 1497568 h 1583511"/>
              <a:gd name="connsiteX0" fmla="*/ 685631 w 6790724"/>
              <a:gd name="connsiteY0" fmla="*/ 1497568 h 1583511"/>
              <a:gd name="connsiteX1" fmla="*/ 213191 w 6790724"/>
              <a:gd name="connsiteY1" fmla="*/ 291744 h 1583511"/>
              <a:gd name="connsiteX2" fmla="*/ 1188551 w 6790724"/>
              <a:gd name="connsiteY2" fmla="*/ 49768 h 1583511"/>
              <a:gd name="connsiteX3" fmla="*/ 2743031 w 6790724"/>
              <a:gd name="connsiteY3" fmla="*/ 173552 h 1583511"/>
              <a:gd name="connsiteX4" fmla="*/ 4190831 w 6790724"/>
              <a:gd name="connsiteY4" fmla="*/ 146598 h 1583511"/>
              <a:gd name="connsiteX5" fmla="*/ 5501471 w 6790724"/>
              <a:gd name="connsiteY5" fmla="*/ 4048 h 1583511"/>
              <a:gd name="connsiteX6" fmla="*/ 6598751 w 6790724"/>
              <a:gd name="connsiteY6" fmla="*/ 325750 h 1583511"/>
              <a:gd name="connsiteX7" fmla="*/ 6339671 w 6790724"/>
              <a:gd name="connsiteY7" fmla="*/ 1375648 h 1583511"/>
              <a:gd name="connsiteX8" fmla="*/ 685631 w 6790724"/>
              <a:gd name="connsiteY8" fmla="*/ 1497568 h 1583511"/>
              <a:gd name="connsiteX0" fmla="*/ 650563 w 6755656"/>
              <a:gd name="connsiteY0" fmla="*/ 1497568 h 1583511"/>
              <a:gd name="connsiteX1" fmla="*/ 178123 w 6755656"/>
              <a:gd name="connsiteY1" fmla="*/ 291744 h 1583511"/>
              <a:gd name="connsiteX2" fmla="*/ 1153483 w 6755656"/>
              <a:gd name="connsiteY2" fmla="*/ 138411 h 1583511"/>
              <a:gd name="connsiteX3" fmla="*/ 2707963 w 6755656"/>
              <a:gd name="connsiteY3" fmla="*/ 173552 h 1583511"/>
              <a:gd name="connsiteX4" fmla="*/ 4155763 w 6755656"/>
              <a:gd name="connsiteY4" fmla="*/ 146598 h 1583511"/>
              <a:gd name="connsiteX5" fmla="*/ 5466403 w 6755656"/>
              <a:gd name="connsiteY5" fmla="*/ 4048 h 1583511"/>
              <a:gd name="connsiteX6" fmla="*/ 6563683 w 6755656"/>
              <a:gd name="connsiteY6" fmla="*/ 325750 h 1583511"/>
              <a:gd name="connsiteX7" fmla="*/ 6304603 w 6755656"/>
              <a:gd name="connsiteY7" fmla="*/ 1375648 h 1583511"/>
              <a:gd name="connsiteX8" fmla="*/ 650563 w 6755656"/>
              <a:gd name="connsiteY8" fmla="*/ 1497568 h 1583511"/>
              <a:gd name="connsiteX0" fmla="*/ 650563 w 6755656"/>
              <a:gd name="connsiteY0" fmla="*/ 1497568 h 1583511"/>
              <a:gd name="connsiteX1" fmla="*/ 178123 w 6755656"/>
              <a:gd name="connsiteY1" fmla="*/ 291744 h 1583511"/>
              <a:gd name="connsiteX2" fmla="*/ 1153483 w 6755656"/>
              <a:gd name="connsiteY2" fmla="*/ 138411 h 1583511"/>
              <a:gd name="connsiteX3" fmla="*/ 2707963 w 6755656"/>
              <a:gd name="connsiteY3" fmla="*/ 173552 h 1583511"/>
              <a:gd name="connsiteX4" fmla="*/ 4155763 w 6755656"/>
              <a:gd name="connsiteY4" fmla="*/ 146598 h 1583511"/>
              <a:gd name="connsiteX5" fmla="*/ 5466403 w 6755656"/>
              <a:gd name="connsiteY5" fmla="*/ 4048 h 1583511"/>
              <a:gd name="connsiteX6" fmla="*/ 6563683 w 6755656"/>
              <a:gd name="connsiteY6" fmla="*/ 325750 h 1583511"/>
              <a:gd name="connsiteX7" fmla="*/ 6304603 w 6755656"/>
              <a:gd name="connsiteY7" fmla="*/ 1375648 h 1583511"/>
              <a:gd name="connsiteX8" fmla="*/ 650563 w 6755656"/>
              <a:gd name="connsiteY8" fmla="*/ 1497568 h 1583511"/>
              <a:gd name="connsiteX0" fmla="*/ 650563 w 6699359"/>
              <a:gd name="connsiteY0" fmla="*/ 1387687 h 1473630"/>
              <a:gd name="connsiteX1" fmla="*/ 178123 w 6699359"/>
              <a:gd name="connsiteY1" fmla="*/ 181863 h 1473630"/>
              <a:gd name="connsiteX2" fmla="*/ 1153483 w 6699359"/>
              <a:gd name="connsiteY2" fmla="*/ 28530 h 1473630"/>
              <a:gd name="connsiteX3" fmla="*/ 2707963 w 6699359"/>
              <a:gd name="connsiteY3" fmla="*/ 63671 h 1473630"/>
              <a:gd name="connsiteX4" fmla="*/ 4155763 w 6699359"/>
              <a:gd name="connsiteY4" fmla="*/ 36717 h 1473630"/>
              <a:gd name="connsiteX5" fmla="*/ 5573083 w 6699359"/>
              <a:gd name="connsiteY5" fmla="*/ 91153 h 1473630"/>
              <a:gd name="connsiteX6" fmla="*/ 6563683 w 6699359"/>
              <a:gd name="connsiteY6" fmla="*/ 215869 h 1473630"/>
              <a:gd name="connsiteX7" fmla="*/ 6304603 w 6699359"/>
              <a:gd name="connsiteY7" fmla="*/ 1265767 h 1473630"/>
              <a:gd name="connsiteX8" fmla="*/ 650563 w 6699359"/>
              <a:gd name="connsiteY8" fmla="*/ 1387687 h 1473630"/>
              <a:gd name="connsiteX0" fmla="*/ 650563 w 6699359"/>
              <a:gd name="connsiteY0" fmla="*/ 1387687 h 1473630"/>
              <a:gd name="connsiteX1" fmla="*/ 178123 w 6699359"/>
              <a:gd name="connsiteY1" fmla="*/ 181863 h 1473630"/>
              <a:gd name="connsiteX2" fmla="*/ 1153483 w 6699359"/>
              <a:gd name="connsiteY2" fmla="*/ 28530 h 1473630"/>
              <a:gd name="connsiteX3" fmla="*/ 2707963 w 6699359"/>
              <a:gd name="connsiteY3" fmla="*/ 63671 h 1473630"/>
              <a:gd name="connsiteX4" fmla="*/ 4155763 w 6699359"/>
              <a:gd name="connsiteY4" fmla="*/ 36717 h 1473630"/>
              <a:gd name="connsiteX5" fmla="*/ 5573083 w 6699359"/>
              <a:gd name="connsiteY5" fmla="*/ 91153 h 1473630"/>
              <a:gd name="connsiteX6" fmla="*/ 6563683 w 6699359"/>
              <a:gd name="connsiteY6" fmla="*/ 215869 h 1473630"/>
              <a:gd name="connsiteX7" fmla="*/ 6304603 w 6699359"/>
              <a:gd name="connsiteY7" fmla="*/ 1265767 h 1473630"/>
              <a:gd name="connsiteX8" fmla="*/ 650563 w 6699359"/>
              <a:gd name="connsiteY8" fmla="*/ 1387687 h 1473630"/>
              <a:gd name="connsiteX0" fmla="*/ 650563 w 6699359"/>
              <a:gd name="connsiteY0" fmla="*/ 1387687 h 1473630"/>
              <a:gd name="connsiteX1" fmla="*/ 178123 w 6699359"/>
              <a:gd name="connsiteY1" fmla="*/ 181863 h 1473630"/>
              <a:gd name="connsiteX2" fmla="*/ 1153483 w 6699359"/>
              <a:gd name="connsiteY2" fmla="*/ 28530 h 1473630"/>
              <a:gd name="connsiteX3" fmla="*/ 2707963 w 6699359"/>
              <a:gd name="connsiteY3" fmla="*/ 63671 h 1473630"/>
              <a:gd name="connsiteX4" fmla="*/ 4155763 w 6699359"/>
              <a:gd name="connsiteY4" fmla="*/ 36717 h 1473630"/>
              <a:gd name="connsiteX5" fmla="*/ 6563683 w 6699359"/>
              <a:gd name="connsiteY5" fmla="*/ 215869 h 1473630"/>
              <a:gd name="connsiteX6" fmla="*/ 6304603 w 6699359"/>
              <a:gd name="connsiteY6" fmla="*/ 1265767 h 1473630"/>
              <a:gd name="connsiteX7" fmla="*/ 650563 w 6699359"/>
              <a:gd name="connsiteY7" fmla="*/ 1387687 h 1473630"/>
              <a:gd name="connsiteX0" fmla="*/ 650563 w 6618960"/>
              <a:gd name="connsiteY0" fmla="*/ 1387687 h 1473630"/>
              <a:gd name="connsiteX1" fmla="*/ 178123 w 6618960"/>
              <a:gd name="connsiteY1" fmla="*/ 181863 h 1473630"/>
              <a:gd name="connsiteX2" fmla="*/ 1153483 w 6618960"/>
              <a:gd name="connsiteY2" fmla="*/ 28530 h 1473630"/>
              <a:gd name="connsiteX3" fmla="*/ 2707963 w 6618960"/>
              <a:gd name="connsiteY3" fmla="*/ 63671 h 1473630"/>
              <a:gd name="connsiteX4" fmla="*/ 4155763 w 6618960"/>
              <a:gd name="connsiteY4" fmla="*/ 36717 h 1473630"/>
              <a:gd name="connsiteX5" fmla="*/ 6380803 w 6618960"/>
              <a:gd name="connsiteY5" fmla="*/ 137075 h 1473630"/>
              <a:gd name="connsiteX6" fmla="*/ 6304603 w 6618960"/>
              <a:gd name="connsiteY6" fmla="*/ 1265767 h 1473630"/>
              <a:gd name="connsiteX7" fmla="*/ 650563 w 6618960"/>
              <a:gd name="connsiteY7" fmla="*/ 1387687 h 1473630"/>
              <a:gd name="connsiteX0" fmla="*/ 650563 w 6696616"/>
              <a:gd name="connsiteY0" fmla="*/ 1387687 h 1473630"/>
              <a:gd name="connsiteX1" fmla="*/ 178123 w 6696616"/>
              <a:gd name="connsiteY1" fmla="*/ 181863 h 1473630"/>
              <a:gd name="connsiteX2" fmla="*/ 1153483 w 6696616"/>
              <a:gd name="connsiteY2" fmla="*/ 28530 h 1473630"/>
              <a:gd name="connsiteX3" fmla="*/ 2707963 w 6696616"/>
              <a:gd name="connsiteY3" fmla="*/ 63671 h 1473630"/>
              <a:gd name="connsiteX4" fmla="*/ 4155763 w 6696616"/>
              <a:gd name="connsiteY4" fmla="*/ 66265 h 1473630"/>
              <a:gd name="connsiteX5" fmla="*/ 6380803 w 6696616"/>
              <a:gd name="connsiteY5" fmla="*/ 137075 h 1473630"/>
              <a:gd name="connsiteX6" fmla="*/ 6304603 w 6696616"/>
              <a:gd name="connsiteY6" fmla="*/ 1265767 h 1473630"/>
              <a:gd name="connsiteX7" fmla="*/ 650563 w 6696616"/>
              <a:gd name="connsiteY7" fmla="*/ 1387687 h 1473630"/>
              <a:gd name="connsiteX0" fmla="*/ 650563 w 6696616"/>
              <a:gd name="connsiteY0" fmla="*/ 1387687 h 1473630"/>
              <a:gd name="connsiteX1" fmla="*/ 178123 w 6696616"/>
              <a:gd name="connsiteY1" fmla="*/ 181863 h 1473630"/>
              <a:gd name="connsiteX2" fmla="*/ 1153483 w 6696616"/>
              <a:gd name="connsiteY2" fmla="*/ 28530 h 1473630"/>
              <a:gd name="connsiteX3" fmla="*/ 2707963 w 6696616"/>
              <a:gd name="connsiteY3" fmla="*/ 63671 h 1473630"/>
              <a:gd name="connsiteX4" fmla="*/ 4155763 w 6696616"/>
              <a:gd name="connsiteY4" fmla="*/ 66265 h 1473630"/>
              <a:gd name="connsiteX5" fmla="*/ 6380803 w 6696616"/>
              <a:gd name="connsiteY5" fmla="*/ 137075 h 1473630"/>
              <a:gd name="connsiteX6" fmla="*/ 6304603 w 6696616"/>
              <a:gd name="connsiteY6" fmla="*/ 1265767 h 1473630"/>
              <a:gd name="connsiteX7" fmla="*/ 650563 w 6696616"/>
              <a:gd name="connsiteY7" fmla="*/ 1387687 h 1473630"/>
              <a:gd name="connsiteX0" fmla="*/ 921288 w 6525381"/>
              <a:gd name="connsiteY0" fmla="*/ 1356875 h 1451258"/>
              <a:gd name="connsiteX1" fmla="*/ 6888 w 6525381"/>
              <a:gd name="connsiteY1" fmla="*/ 180599 h 1451258"/>
              <a:gd name="connsiteX2" fmla="*/ 982248 w 6525381"/>
              <a:gd name="connsiteY2" fmla="*/ 27266 h 1451258"/>
              <a:gd name="connsiteX3" fmla="*/ 2536728 w 6525381"/>
              <a:gd name="connsiteY3" fmla="*/ 62407 h 1451258"/>
              <a:gd name="connsiteX4" fmla="*/ 3984528 w 6525381"/>
              <a:gd name="connsiteY4" fmla="*/ 65001 h 1451258"/>
              <a:gd name="connsiteX5" fmla="*/ 6209568 w 6525381"/>
              <a:gd name="connsiteY5" fmla="*/ 135811 h 1451258"/>
              <a:gd name="connsiteX6" fmla="*/ 6133368 w 6525381"/>
              <a:gd name="connsiteY6" fmla="*/ 1264503 h 1451258"/>
              <a:gd name="connsiteX7" fmla="*/ 921288 w 6525381"/>
              <a:gd name="connsiteY7" fmla="*/ 1356875 h 1451258"/>
              <a:gd name="connsiteX0" fmla="*/ 949694 w 6553787"/>
              <a:gd name="connsiteY0" fmla="*/ 1353411 h 1426861"/>
              <a:gd name="connsiteX1" fmla="*/ 4814 w 6553787"/>
              <a:gd name="connsiteY1" fmla="*/ 462764 h 1426861"/>
              <a:gd name="connsiteX2" fmla="*/ 1010654 w 6553787"/>
              <a:gd name="connsiteY2" fmla="*/ 23802 h 1426861"/>
              <a:gd name="connsiteX3" fmla="*/ 2565134 w 6553787"/>
              <a:gd name="connsiteY3" fmla="*/ 58943 h 1426861"/>
              <a:gd name="connsiteX4" fmla="*/ 4012934 w 6553787"/>
              <a:gd name="connsiteY4" fmla="*/ 61537 h 1426861"/>
              <a:gd name="connsiteX5" fmla="*/ 6237974 w 6553787"/>
              <a:gd name="connsiteY5" fmla="*/ 132347 h 1426861"/>
              <a:gd name="connsiteX6" fmla="*/ 6161774 w 6553787"/>
              <a:gd name="connsiteY6" fmla="*/ 1261039 h 1426861"/>
              <a:gd name="connsiteX7" fmla="*/ 949694 w 6553787"/>
              <a:gd name="connsiteY7" fmla="*/ 1353411 h 1426861"/>
              <a:gd name="connsiteX0" fmla="*/ 949694 w 6553787"/>
              <a:gd name="connsiteY0" fmla="*/ 1332123 h 1405573"/>
              <a:gd name="connsiteX1" fmla="*/ 4814 w 6553787"/>
              <a:gd name="connsiteY1" fmla="*/ 441476 h 1405573"/>
              <a:gd name="connsiteX2" fmla="*/ 1010654 w 6553787"/>
              <a:gd name="connsiteY2" fmla="*/ 71459 h 1405573"/>
              <a:gd name="connsiteX3" fmla="*/ 2565134 w 6553787"/>
              <a:gd name="connsiteY3" fmla="*/ 37655 h 1405573"/>
              <a:gd name="connsiteX4" fmla="*/ 4012934 w 6553787"/>
              <a:gd name="connsiteY4" fmla="*/ 40249 h 1405573"/>
              <a:gd name="connsiteX5" fmla="*/ 6237974 w 6553787"/>
              <a:gd name="connsiteY5" fmla="*/ 111059 h 1405573"/>
              <a:gd name="connsiteX6" fmla="*/ 6161774 w 6553787"/>
              <a:gd name="connsiteY6" fmla="*/ 1239751 h 1405573"/>
              <a:gd name="connsiteX7" fmla="*/ 949694 w 6553787"/>
              <a:gd name="connsiteY7" fmla="*/ 1332123 h 1405573"/>
              <a:gd name="connsiteX0" fmla="*/ 949694 w 6485106"/>
              <a:gd name="connsiteY0" fmla="*/ 1304691 h 1378141"/>
              <a:gd name="connsiteX1" fmla="*/ 4814 w 6485106"/>
              <a:gd name="connsiteY1" fmla="*/ 414044 h 1378141"/>
              <a:gd name="connsiteX2" fmla="*/ 1010654 w 6485106"/>
              <a:gd name="connsiteY2" fmla="*/ 44027 h 1378141"/>
              <a:gd name="connsiteX3" fmla="*/ 2565134 w 6485106"/>
              <a:gd name="connsiteY3" fmla="*/ 10223 h 1378141"/>
              <a:gd name="connsiteX4" fmla="*/ 4012934 w 6485106"/>
              <a:gd name="connsiteY4" fmla="*/ 12817 h 1378141"/>
              <a:gd name="connsiteX5" fmla="*/ 6070334 w 6485106"/>
              <a:gd name="connsiteY5" fmla="*/ 123024 h 1378141"/>
              <a:gd name="connsiteX6" fmla="*/ 6161774 w 6485106"/>
              <a:gd name="connsiteY6" fmla="*/ 1212319 h 1378141"/>
              <a:gd name="connsiteX7" fmla="*/ 949694 w 6485106"/>
              <a:gd name="connsiteY7" fmla="*/ 1304691 h 1378141"/>
              <a:gd name="connsiteX0" fmla="*/ 840345 w 6375757"/>
              <a:gd name="connsiteY0" fmla="*/ 1304691 h 1376702"/>
              <a:gd name="connsiteX1" fmla="*/ 17385 w 6375757"/>
              <a:gd name="connsiteY1" fmla="*/ 433742 h 1376702"/>
              <a:gd name="connsiteX2" fmla="*/ 901305 w 6375757"/>
              <a:gd name="connsiteY2" fmla="*/ 44027 h 1376702"/>
              <a:gd name="connsiteX3" fmla="*/ 2455785 w 6375757"/>
              <a:gd name="connsiteY3" fmla="*/ 10223 h 1376702"/>
              <a:gd name="connsiteX4" fmla="*/ 3903585 w 6375757"/>
              <a:gd name="connsiteY4" fmla="*/ 12817 h 1376702"/>
              <a:gd name="connsiteX5" fmla="*/ 5960985 w 6375757"/>
              <a:gd name="connsiteY5" fmla="*/ 123024 h 1376702"/>
              <a:gd name="connsiteX6" fmla="*/ 6052425 w 6375757"/>
              <a:gd name="connsiteY6" fmla="*/ 1212319 h 1376702"/>
              <a:gd name="connsiteX7" fmla="*/ 840345 w 6375757"/>
              <a:gd name="connsiteY7" fmla="*/ 1304691 h 1376702"/>
              <a:gd name="connsiteX0" fmla="*/ 900294 w 6435706"/>
              <a:gd name="connsiteY0" fmla="*/ 1304691 h 1376702"/>
              <a:gd name="connsiteX1" fmla="*/ 77334 w 6435706"/>
              <a:gd name="connsiteY1" fmla="*/ 433742 h 1376702"/>
              <a:gd name="connsiteX2" fmla="*/ 961254 w 6435706"/>
              <a:gd name="connsiteY2" fmla="*/ 44027 h 1376702"/>
              <a:gd name="connsiteX3" fmla="*/ 2515734 w 6435706"/>
              <a:gd name="connsiteY3" fmla="*/ 10223 h 1376702"/>
              <a:gd name="connsiteX4" fmla="*/ 3963534 w 6435706"/>
              <a:gd name="connsiteY4" fmla="*/ 12817 h 1376702"/>
              <a:gd name="connsiteX5" fmla="*/ 6020934 w 6435706"/>
              <a:gd name="connsiteY5" fmla="*/ 123024 h 1376702"/>
              <a:gd name="connsiteX6" fmla="*/ 6112374 w 6435706"/>
              <a:gd name="connsiteY6" fmla="*/ 1212319 h 1376702"/>
              <a:gd name="connsiteX7" fmla="*/ 900294 w 6435706"/>
              <a:gd name="connsiteY7" fmla="*/ 1304691 h 1376702"/>
              <a:gd name="connsiteX0" fmla="*/ 1145520 w 6360892"/>
              <a:gd name="connsiteY0" fmla="*/ 1363787 h 1419981"/>
              <a:gd name="connsiteX1" fmla="*/ 2520 w 6360892"/>
              <a:gd name="connsiteY1" fmla="*/ 433742 h 1419981"/>
              <a:gd name="connsiteX2" fmla="*/ 886440 w 6360892"/>
              <a:gd name="connsiteY2" fmla="*/ 44027 h 1419981"/>
              <a:gd name="connsiteX3" fmla="*/ 2440920 w 6360892"/>
              <a:gd name="connsiteY3" fmla="*/ 10223 h 1419981"/>
              <a:gd name="connsiteX4" fmla="*/ 3888720 w 6360892"/>
              <a:gd name="connsiteY4" fmla="*/ 12817 h 1419981"/>
              <a:gd name="connsiteX5" fmla="*/ 5946120 w 6360892"/>
              <a:gd name="connsiteY5" fmla="*/ 123024 h 1419981"/>
              <a:gd name="connsiteX6" fmla="*/ 6037560 w 6360892"/>
              <a:gd name="connsiteY6" fmla="*/ 1212319 h 1419981"/>
              <a:gd name="connsiteX7" fmla="*/ 1145520 w 6360892"/>
              <a:gd name="connsiteY7" fmla="*/ 1363787 h 1419981"/>
              <a:gd name="connsiteX0" fmla="*/ 1182360 w 6397732"/>
              <a:gd name="connsiteY0" fmla="*/ 1363787 h 1419981"/>
              <a:gd name="connsiteX1" fmla="*/ 39360 w 6397732"/>
              <a:gd name="connsiteY1" fmla="*/ 433742 h 1419981"/>
              <a:gd name="connsiteX2" fmla="*/ 324959 w 6397732"/>
              <a:gd name="connsiteY2" fmla="*/ 151506 h 1419981"/>
              <a:gd name="connsiteX3" fmla="*/ 923280 w 6397732"/>
              <a:gd name="connsiteY3" fmla="*/ 44027 h 1419981"/>
              <a:gd name="connsiteX4" fmla="*/ 2477760 w 6397732"/>
              <a:gd name="connsiteY4" fmla="*/ 10223 h 1419981"/>
              <a:gd name="connsiteX5" fmla="*/ 3925560 w 6397732"/>
              <a:gd name="connsiteY5" fmla="*/ 12817 h 1419981"/>
              <a:gd name="connsiteX6" fmla="*/ 5982960 w 6397732"/>
              <a:gd name="connsiteY6" fmla="*/ 123024 h 1419981"/>
              <a:gd name="connsiteX7" fmla="*/ 6074400 w 6397732"/>
              <a:gd name="connsiteY7" fmla="*/ 1212319 h 1419981"/>
              <a:gd name="connsiteX8" fmla="*/ 1182360 w 6397732"/>
              <a:gd name="connsiteY8" fmla="*/ 1363787 h 1419981"/>
              <a:gd name="connsiteX0" fmla="*/ 1182360 w 6397732"/>
              <a:gd name="connsiteY0" fmla="*/ 1363787 h 1400462"/>
              <a:gd name="connsiteX1" fmla="*/ 39360 w 6397732"/>
              <a:gd name="connsiteY1" fmla="*/ 699672 h 1400462"/>
              <a:gd name="connsiteX2" fmla="*/ 324959 w 6397732"/>
              <a:gd name="connsiteY2" fmla="*/ 151506 h 1400462"/>
              <a:gd name="connsiteX3" fmla="*/ 923280 w 6397732"/>
              <a:gd name="connsiteY3" fmla="*/ 44027 h 1400462"/>
              <a:gd name="connsiteX4" fmla="*/ 2477760 w 6397732"/>
              <a:gd name="connsiteY4" fmla="*/ 10223 h 1400462"/>
              <a:gd name="connsiteX5" fmla="*/ 3925560 w 6397732"/>
              <a:gd name="connsiteY5" fmla="*/ 12817 h 1400462"/>
              <a:gd name="connsiteX6" fmla="*/ 5982960 w 6397732"/>
              <a:gd name="connsiteY6" fmla="*/ 123024 h 1400462"/>
              <a:gd name="connsiteX7" fmla="*/ 6074400 w 6397732"/>
              <a:gd name="connsiteY7" fmla="*/ 1212319 h 1400462"/>
              <a:gd name="connsiteX8" fmla="*/ 1182360 w 6397732"/>
              <a:gd name="connsiteY8" fmla="*/ 1363787 h 1400462"/>
              <a:gd name="connsiteX0" fmla="*/ 1144872 w 6360244"/>
              <a:gd name="connsiteY0" fmla="*/ 1363787 h 1400462"/>
              <a:gd name="connsiteX1" fmla="*/ 1872 w 6360244"/>
              <a:gd name="connsiteY1" fmla="*/ 699672 h 1400462"/>
              <a:gd name="connsiteX2" fmla="*/ 287471 w 6360244"/>
              <a:gd name="connsiteY2" fmla="*/ 151506 h 1400462"/>
              <a:gd name="connsiteX3" fmla="*/ 885792 w 6360244"/>
              <a:gd name="connsiteY3" fmla="*/ 44027 h 1400462"/>
              <a:gd name="connsiteX4" fmla="*/ 2440272 w 6360244"/>
              <a:gd name="connsiteY4" fmla="*/ 10223 h 1400462"/>
              <a:gd name="connsiteX5" fmla="*/ 3888072 w 6360244"/>
              <a:gd name="connsiteY5" fmla="*/ 12817 h 1400462"/>
              <a:gd name="connsiteX6" fmla="*/ 5945472 w 6360244"/>
              <a:gd name="connsiteY6" fmla="*/ 123024 h 1400462"/>
              <a:gd name="connsiteX7" fmla="*/ 6036912 w 6360244"/>
              <a:gd name="connsiteY7" fmla="*/ 1212319 h 1400462"/>
              <a:gd name="connsiteX8" fmla="*/ 1144872 w 6360244"/>
              <a:gd name="connsiteY8" fmla="*/ 1363787 h 1400462"/>
              <a:gd name="connsiteX0" fmla="*/ 1145295 w 6360667"/>
              <a:gd name="connsiteY0" fmla="*/ 1363787 h 1400462"/>
              <a:gd name="connsiteX1" fmla="*/ 2295 w 6360667"/>
              <a:gd name="connsiteY1" fmla="*/ 699672 h 1400462"/>
              <a:gd name="connsiteX2" fmla="*/ 287894 w 6360667"/>
              <a:gd name="connsiteY2" fmla="*/ 151506 h 1400462"/>
              <a:gd name="connsiteX3" fmla="*/ 886215 w 6360667"/>
              <a:gd name="connsiteY3" fmla="*/ 44027 h 1400462"/>
              <a:gd name="connsiteX4" fmla="*/ 2440695 w 6360667"/>
              <a:gd name="connsiteY4" fmla="*/ 10223 h 1400462"/>
              <a:gd name="connsiteX5" fmla="*/ 3888495 w 6360667"/>
              <a:gd name="connsiteY5" fmla="*/ 12817 h 1400462"/>
              <a:gd name="connsiteX6" fmla="*/ 5945895 w 6360667"/>
              <a:gd name="connsiteY6" fmla="*/ 123024 h 1400462"/>
              <a:gd name="connsiteX7" fmla="*/ 6037335 w 6360667"/>
              <a:gd name="connsiteY7" fmla="*/ 1212319 h 1400462"/>
              <a:gd name="connsiteX8" fmla="*/ 1145295 w 6360667"/>
              <a:gd name="connsiteY8" fmla="*/ 1363787 h 1400462"/>
              <a:gd name="connsiteX0" fmla="*/ 1344497 w 6407469"/>
              <a:gd name="connsiteY0" fmla="*/ 1353938 h 1392730"/>
              <a:gd name="connsiteX1" fmla="*/ 49097 w 6407469"/>
              <a:gd name="connsiteY1" fmla="*/ 699672 h 1392730"/>
              <a:gd name="connsiteX2" fmla="*/ 334696 w 6407469"/>
              <a:gd name="connsiteY2" fmla="*/ 151506 h 1392730"/>
              <a:gd name="connsiteX3" fmla="*/ 933017 w 6407469"/>
              <a:gd name="connsiteY3" fmla="*/ 44027 h 1392730"/>
              <a:gd name="connsiteX4" fmla="*/ 2487497 w 6407469"/>
              <a:gd name="connsiteY4" fmla="*/ 10223 h 1392730"/>
              <a:gd name="connsiteX5" fmla="*/ 3935297 w 6407469"/>
              <a:gd name="connsiteY5" fmla="*/ 12817 h 1392730"/>
              <a:gd name="connsiteX6" fmla="*/ 5992697 w 6407469"/>
              <a:gd name="connsiteY6" fmla="*/ 123024 h 1392730"/>
              <a:gd name="connsiteX7" fmla="*/ 6084137 w 6407469"/>
              <a:gd name="connsiteY7" fmla="*/ 1212319 h 1392730"/>
              <a:gd name="connsiteX8" fmla="*/ 1344497 w 6407469"/>
              <a:gd name="connsiteY8" fmla="*/ 1353938 h 1392730"/>
              <a:gd name="connsiteX0" fmla="*/ 1387313 w 6450285"/>
              <a:gd name="connsiteY0" fmla="*/ 1353938 h 1392730"/>
              <a:gd name="connsiteX1" fmla="*/ 91913 w 6450285"/>
              <a:gd name="connsiteY1" fmla="*/ 699672 h 1392730"/>
              <a:gd name="connsiteX2" fmla="*/ 202252 w 6450285"/>
              <a:gd name="connsiteY2" fmla="*/ 87485 h 1392730"/>
              <a:gd name="connsiteX3" fmla="*/ 975833 w 6450285"/>
              <a:gd name="connsiteY3" fmla="*/ 44027 h 1392730"/>
              <a:gd name="connsiteX4" fmla="*/ 2530313 w 6450285"/>
              <a:gd name="connsiteY4" fmla="*/ 10223 h 1392730"/>
              <a:gd name="connsiteX5" fmla="*/ 3978113 w 6450285"/>
              <a:gd name="connsiteY5" fmla="*/ 12817 h 1392730"/>
              <a:gd name="connsiteX6" fmla="*/ 6035513 w 6450285"/>
              <a:gd name="connsiteY6" fmla="*/ 123024 h 1392730"/>
              <a:gd name="connsiteX7" fmla="*/ 6126953 w 6450285"/>
              <a:gd name="connsiteY7" fmla="*/ 1212319 h 1392730"/>
              <a:gd name="connsiteX8" fmla="*/ 1387313 w 6450285"/>
              <a:gd name="connsiteY8" fmla="*/ 1353938 h 1392730"/>
              <a:gd name="connsiteX0" fmla="*/ 1387313 w 6450285"/>
              <a:gd name="connsiteY0" fmla="*/ 1353938 h 1392730"/>
              <a:gd name="connsiteX1" fmla="*/ 91913 w 6450285"/>
              <a:gd name="connsiteY1" fmla="*/ 699672 h 1392730"/>
              <a:gd name="connsiteX2" fmla="*/ 202252 w 6450285"/>
              <a:gd name="connsiteY2" fmla="*/ 87485 h 1392730"/>
              <a:gd name="connsiteX3" fmla="*/ 975833 w 6450285"/>
              <a:gd name="connsiteY3" fmla="*/ 44027 h 1392730"/>
              <a:gd name="connsiteX4" fmla="*/ 2530313 w 6450285"/>
              <a:gd name="connsiteY4" fmla="*/ 10223 h 1392730"/>
              <a:gd name="connsiteX5" fmla="*/ 3978113 w 6450285"/>
              <a:gd name="connsiteY5" fmla="*/ 12817 h 1392730"/>
              <a:gd name="connsiteX6" fmla="*/ 6035513 w 6450285"/>
              <a:gd name="connsiteY6" fmla="*/ 123024 h 1392730"/>
              <a:gd name="connsiteX7" fmla="*/ 6126953 w 6450285"/>
              <a:gd name="connsiteY7" fmla="*/ 1212319 h 1392730"/>
              <a:gd name="connsiteX8" fmla="*/ 1387313 w 6450285"/>
              <a:gd name="connsiteY8" fmla="*/ 1353938 h 1392730"/>
              <a:gd name="connsiteX0" fmla="*/ 1404256 w 6467228"/>
              <a:gd name="connsiteY0" fmla="*/ 1353938 h 1392730"/>
              <a:gd name="connsiteX1" fmla="*/ 108856 w 6467228"/>
              <a:gd name="connsiteY1" fmla="*/ 699672 h 1392730"/>
              <a:gd name="connsiteX2" fmla="*/ 219195 w 6467228"/>
              <a:gd name="connsiteY2" fmla="*/ 87485 h 1392730"/>
              <a:gd name="connsiteX3" fmla="*/ 992776 w 6467228"/>
              <a:gd name="connsiteY3" fmla="*/ 44027 h 1392730"/>
              <a:gd name="connsiteX4" fmla="*/ 2547256 w 6467228"/>
              <a:gd name="connsiteY4" fmla="*/ 10223 h 1392730"/>
              <a:gd name="connsiteX5" fmla="*/ 3995056 w 6467228"/>
              <a:gd name="connsiteY5" fmla="*/ 12817 h 1392730"/>
              <a:gd name="connsiteX6" fmla="*/ 6052456 w 6467228"/>
              <a:gd name="connsiteY6" fmla="*/ 123024 h 1392730"/>
              <a:gd name="connsiteX7" fmla="*/ 6143896 w 6467228"/>
              <a:gd name="connsiteY7" fmla="*/ 1212319 h 1392730"/>
              <a:gd name="connsiteX8" fmla="*/ 1404256 w 6467228"/>
              <a:gd name="connsiteY8" fmla="*/ 1353938 h 1392730"/>
              <a:gd name="connsiteX0" fmla="*/ 1466718 w 6529690"/>
              <a:gd name="connsiteY0" fmla="*/ 1353938 h 1392730"/>
              <a:gd name="connsiteX1" fmla="*/ 171318 w 6529690"/>
              <a:gd name="connsiteY1" fmla="*/ 699672 h 1392730"/>
              <a:gd name="connsiteX2" fmla="*/ 281657 w 6529690"/>
              <a:gd name="connsiteY2" fmla="*/ 87485 h 1392730"/>
              <a:gd name="connsiteX3" fmla="*/ 1055238 w 6529690"/>
              <a:gd name="connsiteY3" fmla="*/ 44027 h 1392730"/>
              <a:gd name="connsiteX4" fmla="*/ 2609718 w 6529690"/>
              <a:gd name="connsiteY4" fmla="*/ 10223 h 1392730"/>
              <a:gd name="connsiteX5" fmla="*/ 4057518 w 6529690"/>
              <a:gd name="connsiteY5" fmla="*/ 12817 h 1392730"/>
              <a:gd name="connsiteX6" fmla="*/ 6114918 w 6529690"/>
              <a:gd name="connsiteY6" fmla="*/ 123024 h 1392730"/>
              <a:gd name="connsiteX7" fmla="*/ 6206358 w 6529690"/>
              <a:gd name="connsiteY7" fmla="*/ 1212319 h 1392730"/>
              <a:gd name="connsiteX8" fmla="*/ 1466718 w 6529690"/>
              <a:gd name="connsiteY8" fmla="*/ 1353938 h 1392730"/>
              <a:gd name="connsiteX0" fmla="*/ 1488639 w 6551611"/>
              <a:gd name="connsiteY0" fmla="*/ 1353938 h 1392730"/>
              <a:gd name="connsiteX1" fmla="*/ 193239 w 6551611"/>
              <a:gd name="connsiteY1" fmla="*/ 699672 h 1392730"/>
              <a:gd name="connsiteX2" fmla="*/ 265478 w 6551611"/>
              <a:gd name="connsiteY2" fmla="*/ 200751 h 1392730"/>
              <a:gd name="connsiteX3" fmla="*/ 1077159 w 6551611"/>
              <a:gd name="connsiteY3" fmla="*/ 44027 h 1392730"/>
              <a:gd name="connsiteX4" fmla="*/ 2631639 w 6551611"/>
              <a:gd name="connsiteY4" fmla="*/ 10223 h 1392730"/>
              <a:gd name="connsiteX5" fmla="*/ 4079439 w 6551611"/>
              <a:gd name="connsiteY5" fmla="*/ 12817 h 1392730"/>
              <a:gd name="connsiteX6" fmla="*/ 6136839 w 6551611"/>
              <a:gd name="connsiteY6" fmla="*/ 123024 h 1392730"/>
              <a:gd name="connsiteX7" fmla="*/ 6228279 w 6551611"/>
              <a:gd name="connsiteY7" fmla="*/ 1212319 h 1392730"/>
              <a:gd name="connsiteX8" fmla="*/ 1488639 w 6551611"/>
              <a:gd name="connsiteY8" fmla="*/ 1353938 h 1392730"/>
              <a:gd name="connsiteX0" fmla="*/ 1420557 w 6483529"/>
              <a:gd name="connsiteY0" fmla="*/ 1353938 h 1392730"/>
              <a:gd name="connsiteX1" fmla="*/ 125157 w 6483529"/>
              <a:gd name="connsiteY1" fmla="*/ 699672 h 1392730"/>
              <a:gd name="connsiteX2" fmla="*/ 197396 w 6483529"/>
              <a:gd name="connsiteY2" fmla="*/ 200751 h 1392730"/>
              <a:gd name="connsiteX3" fmla="*/ 1009077 w 6483529"/>
              <a:gd name="connsiteY3" fmla="*/ 44027 h 1392730"/>
              <a:gd name="connsiteX4" fmla="*/ 2563557 w 6483529"/>
              <a:gd name="connsiteY4" fmla="*/ 10223 h 1392730"/>
              <a:gd name="connsiteX5" fmla="*/ 4011357 w 6483529"/>
              <a:gd name="connsiteY5" fmla="*/ 12817 h 1392730"/>
              <a:gd name="connsiteX6" fmla="*/ 6068757 w 6483529"/>
              <a:gd name="connsiteY6" fmla="*/ 123024 h 1392730"/>
              <a:gd name="connsiteX7" fmla="*/ 6160197 w 6483529"/>
              <a:gd name="connsiteY7" fmla="*/ 1212319 h 1392730"/>
              <a:gd name="connsiteX8" fmla="*/ 1420557 w 6483529"/>
              <a:gd name="connsiteY8" fmla="*/ 1353938 h 1392730"/>
              <a:gd name="connsiteX0" fmla="*/ 1412267 w 6475239"/>
              <a:gd name="connsiteY0" fmla="*/ 1353938 h 1388738"/>
              <a:gd name="connsiteX1" fmla="*/ 101627 w 6475239"/>
              <a:gd name="connsiteY1" fmla="*/ 753843 h 1388738"/>
              <a:gd name="connsiteX2" fmla="*/ 189106 w 6475239"/>
              <a:gd name="connsiteY2" fmla="*/ 200751 h 1388738"/>
              <a:gd name="connsiteX3" fmla="*/ 1000787 w 6475239"/>
              <a:gd name="connsiteY3" fmla="*/ 44027 h 1388738"/>
              <a:gd name="connsiteX4" fmla="*/ 2555267 w 6475239"/>
              <a:gd name="connsiteY4" fmla="*/ 10223 h 1388738"/>
              <a:gd name="connsiteX5" fmla="*/ 4003067 w 6475239"/>
              <a:gd name="connsiteY5" fmla="*/ 12817 h 1388738"/>
              <a:gd name="connsiteX6" fmla="*/ 6060467 w 6475239"/>
              <a:gd name="connsiteY6" fmla="*/ 123024 h 1388738"/>
              <a:gd name="connsiteX7" fmla="*/ 6151907 w 6475239"/>
              <a:gd name="connsiteY7" fmla="*/ 1212319 h 1388738"/>
              <a:gd name="connsiteX8" fmla="*/ 1412267 w 6475239"/>
              <a:gd name="connsiteY8" fmla="*/ 1353938 h 1388738"/>
              <a:gd name="connsiteX0" fmla="*/ 1398780 w 6461752"/>
              <a:gd name="connsiteY0" fmla="*/ 1353938 h 1388738"/>
              <a:gd name="connsiteX1" fmla="*/ 88140 w 6461752"/>
              <a:gd name="connsiteY1" fmla="*/ 753843 h 1388738"/>
              <a:gd name="connsiteX2" fmla="*/ 175619 w 6461752"/>
              <a:gd name="connsiteY2" fmla="*/ 200751 h 1388738"/>
              <a:gd name="connsiteX3" fmla="*/ 987300 w 6461752"/>
              <a:gd name="connsiteY3" fmla="*/ 44027 h 1388738"/>
              <a:gd name="connsiteX4" fmla="*/ 2541780 w 6461752"/>
              <a:gd name="connsiteY4" fmla="*/ 10223 h 1388738"/>
              <a:gd name="connsiteX5" fmla="*/ 3989580 w 6461752"/>
              <a:gd name="connsiteY5" fmla="*/ 12817 h 1388738"/>
              <a:gd name="connsiteX6" fmla="*/ 6046980 w 6461752"/>
              <a:gd name="connsiteY6" fmla="*/ 123024 h 1388738"/>
              <a:gd name="connsiteX7" fmla="*/ 6138420 w 6461752"/>
              <a:gd name="connsiteY7" fmla="*/ 1212319 h 1388738"/>
              <a:gd name="connsiteX8" fmla="*/ 1398780 w 6461752"/>
              <a:gd name="connsiteY8" fmla="*/ 1353938 h 1388738"/>
              <a:gd name="connsiteX0" fmla="*/ 1394171 w 6457143"/>
              <a:gd name="connsiteY0" fmla="*/ 1353938 h 1388738"/>
              <a:gd name="connsiteX1" fmla="*/ 83531 w 6457143"/>
              <a:gd name="connsiteY1" fmla="*/ 753843 h 1388738"/>
              <a:gd name="connsiteX2" fmla="*/ 171010 w 6457143"/>
              <a:gd name="connsiteY2" fmla="*/ 200751 h 1388738"/>
              <a:gd name="connsiteX3" fmla="*/ 868391 w 6457143"/>
              <a:gd name="connsiteY3" fmla="*/ 19404 h 1388738"/>
              <a:gd name="connsiteX4" fmla="*/ 2537171 w 6457143"/>
              <a:gd name="connsiteY4" fmla="*/ 10223 h 1388738"/>
              <a:gd name="connsiteX5" fmla="*/ 3984971 w 6457143"/>
              <a:gd name="connsiteY5" fmla="*/ 12817 h 1388738"/>
              <a:gd name="connsiteX6" fmla="*/ 6042371 w 6457143"/>
              <a:gd name="connsiteY6" fmla="*/ 123024 h 1388738"/>
              <a:gd name="connsiteX7" fmla="*/ 6133811 w 6457143"/>
              <a:gd name="connsiteY7" fmla="*/ 1212319 h 1388738"/>
              <a:gd name="connsiteX8" fmla="*/ 1394171 w 6457143"/>
              <a:gd name="connsiteY8" fmla="*/ 1353938 h 1388738"/>
              <a:gd name="connsiteX0" fmla="*/ 1394171 w 6457143"/>
              <a:gd name="connsiteY0" fmla="*/ 1356050 h 1390850"/>
              <a:gd name="connsiteX1" fmla="*/ 83531 w 6457143"/>
              <a:gd name="connsiteY1" fmla="*/ 755955 h 1390850"/>
              <a:gd name="connsiteX2" fmla="*/ 171010 w 6457143"/>
              <a:gd name="connsiteY2" fmla="*/ 202863 h 1390850"/>
              <a:gd name="connsiteX3" fmla="*/ 868391 w 6457143"/>
              <a:gd name="connsiteY3" fmla="*/ 21516 h 1390850"/>
              <a:gd name="connsiteX4" fmla="*/ 3984971 w 6457143"/>
              <a:gd name="connsiteY4" fmla="*/ 14929 h 1390850"/>
              <a:gd name="connsiteX5" fmla="*/ 6042371 w 6457143"/>
              <a:gd name="connsiteY5" fmla="*/ 125136 h 1390850"/>
              <a:gd name="connsiteX6" fmla="*/ 6133811 w 6457143"/>
              <a:gd name="connsiteY6" fmla="*/ 1214431 h 1390850"/>
              <a:gd name="connsiteX7" fmla="*/ 1394171 w 6457143"/>
              <a:gd name="connsiteY7" fmla="*/ 1356050 h 1390850"/>
              <a:gd name="connsiteX0" fmla="*/ 1405743 w 6468715"/>
              <a:gd name="connsiteY0" fmla="*/ 1356050 h 1390850"/>
              <a:gd name="connsiteX1" fmla="*/ 95103 w 6468715"/>
              <a:gd name="connsiteY1" fmla="*/ 755955 h 1390850"/>
              <a:gd name="connsiteX2" fmla="*/ 182582 w 6468715"/>
              <a:gd name="connsiteY2" fmla="*/ 202863 h 1390850"/>
              <a:gd name="connsiteX3" fmla="*/ 879963 w 6468715"/>
              <a:gd name="connsiteY3" fmla="*/ 21516 h 1390850"/>
              <a:gd name="connsiteX4" fmla="*/ 3996543 w 6468715"/>
              <a:gd name="connsiteY4" fmla="*/ 14929 h 1390850"/>
              <a:gd name="connsiteX5" fmla="*/ 6053943 w 6468715"/>
              <a:gd name="connsiteY5" fmla="*/ 125136 h 1390850"/>
              <a:gd name="connsiteX6" fmla="*/ 6145383 w 6468715"/>
              <a:gd name="connsiteY6" fmla="*/ 1214431 h 1390850"/>
              <a:gd name="connsiteX7" fmla="*/ 1405743 w 6468715"/>
              <a:gd name="connsiteY7" fmla="*/ 1356050 h 1390850"/>
              <a:gd name="connsiteX0" fmla="*/ 1405743 w 6468715"/>
              <a:gd name="connsiteY0" fmla="*/ 1356050 h 1390850"/>
              <a:gd name="connsiteX1" fmla="*/ 95103 w 6468715"/>
              <a:gd name="connsiteY1" fmla="*/ 755955 h 1390850"/>
              <a:gd name="connsiteX2" fmla="*/ 182582 w 6468715"/>
              <a:gd name="connsiteY2" fmla="*/ 202863 h 1390850"/>
              <a:gd name="connsiteX3" fmla="*/ 879963 w 6468715"/>
              <a:gd name="connsiteY3" fmla="*/ 21516 h 1390850"/>
              <a:gd name="connsiteX4" fmla="*/ 3996543 w 6468715"/>
              <a:gd name="connsiteY4" fmla="*/ 14929 h 1390850"/>
              <a:gd name="connsiteX5" fmla="*/ 6053943 w 6468715"/>
              <a:gd name="connsiteY5" fmla="*/ 125136 h 1390850"/>
              <a:gd name="connsiteX6" fmla="*/ 6145383 w 6468715"/>
              <a:gd name="connsiteY6" fmla="*/ 1214431 h 1390850"/>
              <a:gd name="connsiteX7" fmla="*/ 1405743 w 6468715"/>
              <a:gd name="connsiteY7" fmla="*/ 1356050 h 1390850"/>
              <a:gd name="connsiteX0" fmla="*/ 1405743 w 6468715"/>
              <a:gd name="connsiteY0" fmla="*/ 1356050 h 1390850"/>
              <a:gd name="connsiteX1" fmla="*/ 95103 w 6468715"/>
              <a:gd name="connsiteY1" fmla="*/ 755955 h 1390850"/>
              <a:gd name="connsiteX2" fmla="*/ 182582 w 6468715"/>
              <a:gd name="connsiteY2" fmla="*/ 202863 h 1390850"/>
              <a:gd name="connsiteX3" fmla="*/ 879963 w 6468715"/>
              <a:gd name="connsiteY3" fmla="*/ 21516 h 1390850"/>
              <a:gd name="connsiteX4" fmla="*/ 3996543 w 6468715"/>
              <a:gd name="connsiteY4" fmla="*/ 14929 h 1390850"/>
              <a:gd name="connsiteX5" fmla="*/ 6053943 w 6468715"/>
              <a:gd name="connsiteY5" fmla="*/ 125136 h 1390850"/>
              <a:gd name="connsiteX6" fmla="*/ 6145383 w 6468715"/>
              <a:gd name="connsiteY6" fmla="*/ 1214431 h 1390850"/>
              <a:gd name="connsiteX7" fmla="*/ 1405743 w 6468715"/>
              <a:gd name="connsiteY7" fmla="*/ 1356050 h 1390850"/>
              <a:gd name="connsiteX0" fmla="*/ 1405743 w 6468715"/>
              <a:gd name="connsiteY0" fmla="*/ 1359922 h 1394722"/>
              <a:gd name="connsiteX1" fmla="*/ 95103 w 6468715"/>
              <a:gd name="connsiteY1" fmla="*/ 759827 h 1394722"/>
              <a:gd name="connsiteX2" fmla="*/ 182582 w 6468715"/>
              <a:gd name="connsiteY2" fmla="*/ 206735 h 1394722"/>
              <a:gd name="connsiteX3" fmla="*/ 879963 w 6468715"/>
              <a:gd name="connsiteY3" fmla="*/ 25388 h 1394722"/>
              <a:gd name="connsiteX4" fmla="*/ 3996543 w 6468715"/>
              <a:gd name="connsiteY4" fmla="*/ 18801 h 1394722"/>
              <a:gd name="connsiteX5" fmla="*/ 6053943 w 6468715"/>
              <a:gd name="connsiteY5" fmla="*/ 129008 h 1394722"/>
              <a:gd name="connsiteX6" fmla="*/ 6145383 w 6468715"/>
              <a:gd name="connsiteY6" fmla="*/ 1218303 h 1394722"/>
              <a:gd name="connsiteX7" fmla="*/ 1405743 w 6468715"/>
              <a:gd name="connsiteY7" fmla="*/ 1359922 h 1394722"/>
              <a:gd name="connsiteX0" fmla="*/ 1350802 w 6413774"/>
              <a:gd name="connsiteY0" fmla="*/ 1359922 h 1394722"/>
              <a:gd name="connsiteX1" fmla="*/ 397652 w 6413774"/>
              <a:gd name="connsiteY1" fmla="*/ 1137007 h 1394722"/>
              <a:gd name="connsiteX2" fmla="*/ 40162 w 6413774"/>
              <a:gd name="connsiteY2" fmla="*/ 759827 h 1394722"/>
              <a:gd name="connsiteX3" fmla="*/ 127641 w 6413774"/>
              <a:gd name="connsiteY3" fmla="*/ 206735 h 1394722"/>
              <a:gd name="connsiteX4" fmla="*/ 825022 w 6413774"/>
              <a:gd name="connsiteY4" fmla="*/ 25388 h 1394722"/>
              <a:gd name="connsiteX5" fmla="*/ 3941602 w 6413774"/>
              <a:gd name="connsiteY5" fmla="*/ 18801 h 1394722"/>
              <a:gd name="connsiteX6" fmla="*/ 5999002 w 6413774"/>
              <a:gd name="connsiteY6" fmla="*/ 129008 h 1394722"/>
              <a:gd name="connsiteX7" fmla="*/ 6090442 w 6413774"/>
              <a:gd name="connsiteY7" fmla="*/ 1218303 h 1394722"/>
              <a:gd name="connsiteX8" fmla="*/ 1350802 w 6413774"/>
              <a:gd name="connsiteY8" fmla="*/ 1359922 h 1394722"/>
              <a:gd name="connsiteX0" fmla="*/ 1347421 w 6410393"/>
              <a:gd name="connsiteY0" fmla="*/ 1359922 h 1361478"/>
              <a:gd name="connsiteX1" fmla="*/ 127735 w 6410393"/>
              <a:gd name="connsiteY1" fmla="*/ 1216908 h 1361478"/>
              <a:gd name="connsiteX2" fmla="*/ 36781 w 6410393"/>
              <a:gd name="connsiteY2" fmla="*/ 759827 h 1361478"/>
              <a:gd name="connsiteX3" fmla="*/ 124260 w 6410393"/>
              <a:gd name="connsiteY3" fmla="*/ 206735 h 1361478"/>
              <a:gd name="connsiteX4" fmla="*/ 821641 w 6410393"/>
              <a:gd name="connsiteY4" fmla="*/ 25388 h 1361478"/>
              <a:gd name="connsiteX5" fmla="*/ 3938221 w 6410393"/>
              <a:gd name="connsiteY5" fmla="*/ 18801 h 1361478"/>
              <a:gd name="connsiteX6" fmla="*/ 5995621 w 6410393"/>
              <a:gd name="connsiteY6" fmla="*/ 129008 h 1361478"/>
              <a:gd name="connsiteX7" fmla="*/ 6087061 w 6410393"/>
              <a:gd name="connsiteY7" fmla="*/ 1218303 h 1361478"/>
              <a:gd name="connsiteX8" fmla="*/ 1347421 w 6410393"/>
              <a:gd name="connsiteY8" fmla="*/ 1359922 h 1361478"/>
              <a:gd name="connsiteX0" fmla="*/ 1462947 w 6525919"/>
              <a:gd name="connsiteY0" fmla="*/ 1359922 h 1361478"/>
              <a:gd name="connsiteX1" fmla="*/ 243261 w 6525919"/>
              <a:gd name="connsiteY1" fmla="*/ 1216908 h 1361478"/>
              <a:gd name="connsiteX2" fmla="*/ 2 w 6525919"/>
              <a:gd name="connsiteY2" fmla="*/ 759827 h 1361478"/>
              <a:gd name="connsiteX3" fmla="*/ 239786 w 6525919"/>
              <a:gd name="connsiteY3" fmla="*/ 206735 h 1361478"/>
              <a:gd name="connsiteX4" fmla="*/ 937167 w 6525919"/>
              <a:gd name="connsiteY4" fmla="*/ 25388 h 1361478"/>
              <a:gd name="connsiteX5" fmla="*/ 4053747 w 6525919"/>
              <a:gd name="connsiteY5" fmla="*/ 18801 h 1361478"/>
              <a:gd name="connsiteX6" fmla="*/ 6111147 w 6525919"/>
              <a:gd name="connsiteY6" fmla="*/ 129008 h 1361478"/>
              <a:gd name="connsiteX7" fmla="*/ 6202587 w 6525919"/>
              <a:gd name="connsiteY7" fmla="*/ 1218303 h 1361478"/>
              <a:gd name="connsiteX8" fmla="*/ 1462947 w 6525919"/>
              <a:gd name="connsiteY8" fmla="*/ 1359922 h 1361478"/>
              <a:gd name="connsiteX0" fmla="*/ 1465613 w 6528585"/>
              <a:gd name="connsiteY0" fmla="*/ 1356854 h 1358410"/>
              <a:gd name="connsiteX1" fmla="*/ 245927 w 6528585"/>
              <a:gd name="connsiteY1" fmla="*/ 1213840 h 1358410"/>
              <a:gd name="connsiteX2" fmla="*/ 2668 w 6528585"/>
              <a:gd name="connsiteY2" fmla="*/ 756759 h 1358410"/>
              <a:gd name="connsiteX3" fmla="*/ 332693 w 6528585"/>
              <a:gd name="connsiteY3" fmla="*/ 216269 h 1358410"/>
              <a:gd name="connsiteX4" fmla="*/ 939833 w 6528585"/>
              <a:gd name="connsiteY4" fmla="*/ 22320 h 1358410"/>
              <a:gd name="connsiteX5" fmla="*/ 4056413 w 6528585"/>
              <a:gd name="connsiteY5" fmla="*/ 15733 h 1358410"/>
              <a:gd name="connsiteX6" fmla="*/ 6113813 w 6528585"/>
              <a:gd name="connsiteY6" fmla="*/ 125940 h 1358410"/>
              <a:gd name="connsiteX7" fmla="*/ 6205253 w 6528585"/>
              <a:gd name="connsiteY7" fmla="*/ 1215235 h 1358410"/>
              <a:gd name="connsiteX8" fmla="*/ 1465613 w 6528585"/>
              <a:gd name="connsiteY8" fmla="*/ 1356854 h 1358410"/>
              <a:gd name="connsiteX0" fmla="*/ 1465613 w 6528585"/>
              <a:gd name="connsiteY0" fmla="*/ 1354914 h 1356470"/>
              <a:gd name="connsiteX1" fmla="*/ 245927 w 6528585"/>
              <a:gd name="connsiteY1" fmla="*/ 1211900 h 1356470"/>
              <a:gd name="connsiteX2" fmla="*/ 2668 w 6528585"/>
              <a:gd name="connsiteY2" fmla="*/ 754819 h 1356470"/>
              <a:gd name="connsiteX3" fmla="*/ 332693 w 6528585"/>
              <a:gd name="connsiteY3" fmla="*/ 214329 h 1356470"/>
              <a:gd name="connsiteX4" fmla="*/ 1249230 w 6528585"/>
              <a:gd name="connsiteY4" fmla="*/ 26681 h 1356470"/>
              <a:gd name="connsiteX5" fmla="*/ 4056413 w 6528585"/>
              <a:gd name="connsiteY5" fmla="*/ 13793 h 1356470"/>
              <a:gd name="connsiteX6" fmla="*/ 6113813 w 6528585"/>
              <a:gd name="connsiteY6" fmla="*/ 124000 h 1356470"/>
              <a:gd name="connsiteX7" fmla="*/ 6205253 w 6528585"/>
              <a:gd name="connsiteY7" fmla="*/ 1213295 h 1356470"/>
              <a:gd name="connsiteX8" fmla="*/ 1465613 w 6528585"/>
              <a:gd name="connsiteY8" fmla="*/ 1354914 h 1356470"/>
              <a:gd name="connsiteX0" fmla="*/ 1465613 w 6528585"/>
              <a:gd name="connsiteY0" fmla="*/ 1369672 h 1371228"/>
              <a:gd name="connsiteX1" fmla="*/ 245927 w 6528585"/>
              <a:gd name="connsiteY1" fmla="*/ 1226658 h 1371228"/>
              <a:gd name="connsiteX2" fmla="*/ 2668 w 6528585"/>
              <a:gd name="connsiteY2" fmla="*/ 769577 h 1371228"/>
              <a:gd name="connsiteX3" fmla="*/ 332693 w 6528585"/>
              <a:gd name="connsiteY3" fmla="*/ 229087 h 1371228"/>
              <a:gd name="connsiteX4" fmla="*/ 1249230 w 6528585"/>
              <a:gd name="connsiteY4" fmla="*/ 16235 h 1371228"/>
              <a:gd name="connsiteX5" fmla="*/ 4056413 w 6528585"/>
              <a:gd name="connsiteY5" fmla="*/ 28551 h 1371228"/>
              <a:gd name="connsiteX6" fmla="*/ 6113813 w 6528585"/>
              <a:gd name="connsiteY6" fmla="*/ 138758 h 1371228"/>
              <a:gd name="connsiteX7" fmla="*/ 6205253 w 6528585"/>
              <a:gd name="connsiteY7" fmla="*/ 1228053 h 1371228"/>
              <a:gd name="connsiteX8" fmla="*/ 1465613 w 6528585"/>
              <a:gd name="connsiteY8" fmla="*/ 1369672 h 1371228"/>
              <a:gd name="connsiteX0" fmla="*/ 1465613 w 6528585"/>
              <a:gd name="connsiteY0" fmla="*/ 1358936 h 1360492"/>
              <a:gd name="connsiteX1" fmla="*/ 245927 w 6528585"/>
              <a:gd name="connsiteY1" fmla="*/ 1215922 h 1360492"/>
              <a:gd name="connsiteX2" fmla="*/ 2668 w 6528585"/>
              <a:gd name="connsiteY2" fmla="*/ 758841 h 1360492"/>
              <a:gd name="connsiteX3" fmla="*/ 332693 w 6528585"/>
              <a:gd name="connsiteY3" fmla="*/ 218351 h 1360492"/>
              <a:gd name="connsiteX4" fmla="*/ 1249230 w 6528585"/>
              <a:gd name="connsiteY4" fmla="*/ 5499 h 1360492"/>
              <a:gd name="connsiteX5" fmla="*/ 3502079 w 6528585"/>
              <a:gd name="connsiteY5" fmla="*/ 68225 h 1360492"/>
              <a:gd name="connsiteX6" fmla="*/ 6113813 w 6528585"/>
              <a:gd name="connsiteY6" fmla="*/ 128022 h 1360492"/>
              <a:gd name="connsiteX7" fmla="*/ 6205253 w 6528585"/>
              <a:gd name="connsiteY7" fmla="*/ 1217317 h 1360492"/>
              <a:gd name="connsiteX8" fmla="*/ 1465613 w 6528585"/>
              <a:gd name="connsiteY8" fmla="*/ 1358936 h 1360492"/>
              <a:gd name="connsiteX0" fmla="*/ 1465613 w 6528585"/>
              <a:gd name="connsiteY0" fmla="*/ 1354270 h 1355826"/>
              <a:gd name="connsiteX1" fmla="*/ 245927 w 6528585"/>
              <a:gd name="connsiteY1" fmla="*/ 1211256 h 1355826"/>
              <a:gd name="connsiteX2" fmla="*/ 2668 w 6528585"/>
              <a:gd name="connsiteY2" fmla="*/ 754175 h 1355826"/>
              <a:gd name="connsiteX3" fmla="*/ 332693 w 6528585"/>
              <a:gd name="connsiteY3" fmla="*/ 213685 h 1355826"/>
              <a:gd name="connsiteX4" fmla="*/ 1249230 w 6528585"/>
              <a:gd name="connsiteY4" fmla="*/ 833 h 1355826"/>
              <a:gd name="connsiteX5" fmla="*/ 3502079 w 6528585"/>
              <a:gd name="connsiteY5" fmla="*/ 139173 h 1355826"/>
              <a:gd name="connsiteX6" fmla="*/ 6113813 w 6528585"/>
              <a:gd name="connsiteY6" fmla="*/ 123356 h 1355826"/>
              <a:gd name="connsiteX7" fmla="*/ 6205253 w 6528585"/>
              <a:gd name="connsiteY7" fmla="*/ 1212651 h 1355826"/>
              <a:gd name="connsiteX8" fmla="*/ 1465613 w 6528585"/>
              <a:gd name="connsiteY8" fmla="*/ 1354270 h 1355826"/>
              <a:gd name="connsiteX0" fmla="*/ 1465613 w 6528585"/>
              <a:gd name="connsiteY0" fmla="*/ 1353437 h 1354993"/>
              <a:gd name="connsiteX1" fmla="*/ 245927 w 6528585"/>
              <a:gd name="connsiteY1" fmla="*/ 1210423 h 1354993"/>
              <a:gd name="connsiteX2" fmla="*/ 2668 w 6528585"/>
              <a:gd name="connsiteY2" fmla="*/ 753342 h 1354993"/>
              <a:gd name="connsiteX3" fmla="*/ 332693 w 6528585"/>
              <a:gd name="connsiteY3" fmla="*/ 212852 h 1354993"/>
              <a:gd name="connsiteX4" fmla="*/ 1249230 w 6528585"/>
              <a:gd name="connsiteY4" fmla="*/ 0 h 1354993"/>
              <a:gd name="connsiteX5" fmla="*/ 3502079 w 6528585"/>
              <a:gd name="connsiteY5" fmla="*/ 94232 h 1354993"/>
              <a:gd name="connsiteX6" fmla="*/ 6113813 w 6528585"/>
              <a:gd name="connsiteY6" fmla="*/ 122523 h 1354993"/>
              <a:gd name="connsiteX7" fmla="*/ 6205253 w 6528585"/>
              <a:gd name="connsiteY7" fmla="*/ 1211818 h 1354993"/>
              <a:gd name="connsiteX8" fmla="*/ 1465613 w 6528585"/>
              <a:gd name="connsiteY8" fmla="*/ 1353437 h 1354993"/>
              <a:gd name="connsiteX0" fmla="*/ 1465613 w 6528585"/>
              <a:gd name="connsiteY0" fmla="*/ 1353437 h 1354993"/>
              <a:gd name="connsiteX1" fmla="*/ 245927 w 6528585"/>
              <a:gd name="connsiteY1" fmla="*/ 1210423 h 1354993"/>
              <a:gd name="connsiteX2" fmla="*/ 2668 w 6528585"/>
              <a:gd name="connsiteY2" fmla="*/ 753342 h 1354993"/>
              <a:gd name="connsiteX3" fmla="*/ 332693 w 6528585"/>
              <a:gd name="connsiteY3" fmla="*/ 212852 h 1354993"/>
              <a:gd name="connsiteX4" fmla="*/ 1249230 w 6528585"/>
              <a:gd name="connsiteY4" fmla="*/ 0 h 1354993"/>
              <a:gd name="connsiteX5" fmla="*/ 3511798 w 6528585"/>
              <a:gd name="connsiteY5" fmla="*/ 61151 h 1354993"/>
              <a:gd name="connsiteX6" fmla="*/ 6113813 w 6528585"/>
              <a:gd name="connsiteY6" fmla="*/ 122523 h 1354993"/>
              <a:gd name="connsiteX7" fmla="*/ 6205253 w 6528585"/>
              <a:gd name="connsiteY7" fmla="*/ 1211818 h 1354993"/>
              <a:gd name="connsiteX8" fmla="*/ 1465613 w 6528585"/>
              <a:gd name="connsiteY8" fmla="*/ 1353437 h 1354993"/>
              <a:gd name="connsiteX0" fmla="*/ 1465613 w 6528585"/>
              <a:gd name="connsiteY0" fmla="*/ 1353437 h 1354993"/>
              <a:gd name="connsiteX1" fmla="*/ 245927 w 6528585"/>
              <a:gd name="connsiteY1" fmla="*/ 1210423 h 1354993"/>
              <a:gd name="connsiteX2" fmla="*/ 2668 w 6528585"/>
              <a:gd name="connsiteY2" fmla="*/ 753342 h 1354993"/>
              <a:gd name="connsiteX3" fmla="*/ 332693 w 6528585"/>
              <a:gd name="connsiteY3" fmla="*/ 212852 h 1354993"/>
              <a:gd name="connsiteX4" fmla="*/ 1249230 w 6528585"/>
              <a:gd name="connsiteY4" fmla="*/ 0 h 1354993"/>
              <a:gd name="connsiteX5" fmla="*/ 3511798 w 6528585"/>
              <a:gd name="connsiteY5" fmla="*/ 61151 h 1354993"/>
              <a:gd name="connsiteX6" fmla="*/ 6113813 w 6528585"/>
              <a:gd name="connsiteY6" fmla="*/ 122523 h 1354993"/>
              <a:gd name="connsiteX7" fmla="*/ 6205253 w 6528585"/>
              <a:gd name="connsiteY7" fmla="*/ 1211818 h 1354993"/>
              <a:gd name="connsiteX8" fmla="*/ 1465613 w 6528585"/>
              <a:gd name="connsiteY8" fmla="*/ 1353437 h 1354993"/>
              <a:gd name="connsiteX0" fmla="*/ 1465613 w 6528585"/>
              <a:gd name="connsiteY0" fmla="*/ 1353437 h 1354993"/>
              <a:gd name="connsiteX1" fmla="*/ 245927 w 6528585"/>
              <a:gd name="connsiteY1" fmla="*/ 1210423 h 1354993"/>
              <a:gd name="connsiteX2" fmla="*/ 2668 w 6528585"/>
              <a:gd name="connsiteY2" fmla="*/ 753342 h 1354993"/>
              <a:gd name="connsiteX3" fmla="*/ 332693 w 6528585"/>
              <a:gd name="connsiteY3" fmla="*/ 212852 h 1354993"/>
              <a:gd name="connsiteX4" fmla="*/ 1249230 w 6528585"/>
              <a:gd name="connsiteY4" fmla="*/ 0 h 1354993"/>
              <a:gd name="connsiteX5" fmla="*/ 3511798 w 6528585"/>
              <a:gd name="connsiteY5" fmla="*/ 61151 h 1354993"/>
              <a:gd name="connsiteX6" fmla="*/ 6113813 w 6528585"/>
              <a:gd name="connsiteY6" fmla="*/ 122523 h 1354993"/>
              <a:gd name="connsiteX7" fmla="*/ 6205253 w 6528585"/>
              <a:gd name="connsiteY7" fmla="*/ 1211818 h 1354993"/>
              <a:gd name="connsiteX8" fmla="*/ 1465613 w 6528585"/>
              <a:gd name="connsiteY8" fmla="*/ 1353437 h 1354993"/>
              <a:gd name="connsiteX0" fmla="*/ 1465613 w 6528585"/>
              <a:gd name="connsiteY0" fmla="*/ 1353437 h 1354993"/>
              <a:gd name="connsiteX1" fmla="*/ 245927 w 6528585"/>
              <a:gd name="connsiteY1" fmla="*/ 1210423 h 1354993"/>
              <a:gd name="connsiteX2" fmla="*/ 2668 w 6528585"/>
              <a:gd name="connsiteY2" fmla="*/ 753342 h 1354993"/>
              <a:gd name="connsiteX3" fmla="*/ 332693 w 6528585"/>
              <a:gd name="connsiteY3" fmla="*/ 212852 h 1354993"/>
              <a:gd name="connsiteX4" fmla="*/ 1249230 w 6528585"/>
              <a:gd name="connsiteY4" fmla="*/ 0 h 1354993"/>
              <a:gd name="connsiteX5" fmla="*/ 3511798 w 6528585"/>
              <a:gd name="connsiteY5" fmla="*/ 61151 h 1354993"/>
              <a:gd name="connsiteX6" fmla="*/ 6113813 w 6528585"/>
              <a:gd name="connsiteY6" fmla="*/ 122523 h 1354993"/>
              <a:gd name="connsiteX7" fmla="*/ 6205253 w 6528585"/>
              <a:gd name="connsiteY7" fmla="*/ 1211818 h 1354993"/>
              <a:gd name="connsiteX8" fmla="*/ 1465613 w 6528585"/>
              <a:gd name="connsiteY8" fmla="*/ 1353437 h 1354993"/>
              <a:gd name="connsiteX0" fmla="*/ 1465613 w 6528585"/>
              <a:gd name="connsiteY0" fmla="*/ 1358570 h 1360126"/>
              <a:gd name="connsiteX1" fmla="*/ 245927 w 6528585"/>
              <a:gd name="connsiteY1" fmla="*/ 1215556 h 1360126"/>
              <a:gd name="connsiteX2" fmla="*/ 2668 w 6528585"/>
              <a:gd name="connsiteY2" fmla="*/ 758475 h 1360126"/>
              <a:gd name="connsiteX3" fmla="*/ 332693 w 6528585"/>
              <a:gd name="connsiteY3" fmla="*/ 217985 h 1360126"/>
              <a:gd name="connsiteX4" fmla="*/ 1249230 w 6528585"/>
              <a:gd name="connsiteY4" fmla="*/ 5133 h 1360126"/>
              <a:gd name="connsiteX5" fmla="*/ 3531235 w 6528585"/>
              <a:gd name="connsiteY5" fmla="*/ 27689 h 1360126"/>
              <a:gd name="connsiteX6" fmla="*/ 6113813 w 6528585"/>
              <a:gd name="connsiteY6" fmla="*/ 127656 h 1360126"/>
              <a:gd name="connsiteX7" fmla="*/ 6205253 w 6528585"/>
              <a:gd name="connsiteY7" fmla="*/ 1216951 h 1360126"/>
              <a:gd name="connsiteX8" fmla="*/ 1465613 w 6528585"/>
              <a:gd name="connsiteY8" fmla="*/ 1358570 h 1360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28585" h="1360126">
                <a:moveTo>
                  <a:pt x="1465613" y="1358570"/>
                </a:moveTo>
                <a:cubicBezTo>
                  <a:pt x="472392" y="1358338"/>
                  <a:pt x="464367" y="1315572"/>
                  <a:pt x="245927" y="1215556"/>
                </a:cubicBezTo>
                <a:cubicBezTo>
                  <a:pt x="27487" y="1115540"/>
                  <a:pt x="-11793" y="924737"/>
                  <a:pt x="2668" y="758475"/>
                </a:cubicBezTo>
                <a:cubicBezTo>
                  <a:pt x="17129" y="592213"/>
                  <a:pt x="124933" y="343542"/>
                  <a:pt x="332693" y="217985"/>
                </a:cubicBezTo>
                <a:cubicBezTo>
                  <a:pt x="540453" y="92428"/>
                  <a:pt x="720999" y="24903"/>
                  <a:pt x="1249230" y="5133"/>
                </a:cubicBezTo>
                <a:cubicBezTo>
                  <a:pt x="2000180" y="36544"/>
                  <a:pt x="2681598" y="34837"/>
                  <a:pt x="3531235" y="27689"/>
                </a:cubicBezTo>
                <a:cubicBezTo>
                  <a:pt x="4380872" y="20541"/>
                  <a:pt x="5755673" y="-72261"/>
                  <a:pt x="6113813" y="127656"/>
                </a:cubicBezTo>
                <a:cubicBezTo>
                  <a:pt x="6471953" y="327573"/>
                  <a:pt x="6789453" y="1003591"/>
                  <a:pt x="6205253" y="1216951"/>
                </a:cubicBezTo>
                <a:cubicBezTo>
                  <a:pt x="5194333" y="1384591"/>
                  <a:pt x="2458834" y="1358803"/>
                  <a:pt x="1465613" y="135857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0" rIns="360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srgbClr val="000000"/>
                </a:solidFill>
                <a:effectLst/>
                <a:uLnTx/>
                <a:uFillTx/>
                <a:latin typeface="+mj-lt"/>
                <a:ea typeface="+mn-ea"/>
                <a:cs typeface="+mn-cs"/>
                <a:sym typeface="Arial"/>
              </a:rPr>
              <a:t>Omställningslabb</a:t>
            </a:r>
            <a:endParaRPr kumimoji="0" lang="sv-SE" sz="2000" b="0" i="0" u="none" strike="noStrike" kern="1200" cap="none" spc="0" normalizeH="0" baseline="0" noProof="0" dirty="0">
              <a:ln>
                <a:noFill/>
              </a:ln>
              <a:solidFill>
                <a:srgbClr val="000000"/>
              </a:solidFill>
              <a:effectLst/>
              <a:uLnTx/>
              <a:uFillTx/>
              <a:latin typeface="+mj-lt"/>
              <a:ea typeface="Tahoma" panose="020F0502020204030204" pitchFamily="34" charset="0"/>
              <a:cs typeface="Tahoma" panose="020F0502020204030204" pitchFamily="34" charset="0"/>
              <a:sym typeface="Arial"/>
            </a:endParaRPr>
          </a:p>
        </p:txBody>
      </p:sp>
      <p:sp>
        <p:nvSpPr>
          <p:cNvPr id="11" name="Frihandsfigur: Form 10">
            <a:extLst>
              <a:ext uri="{FF2B5EF4-FFF2-40B4-BE49-F238E27FC236}">
                <a16:creationId xmlns:a16="http://schemas.microsoft.com/office/drawing/2014/main" id="{801A460F-1216-9D9C-A635-C7E3F17EB578}"/>
              </a:ext>
            </a:extLst>
          </p:cNvPr>
          <p:cNvSpPr/>
          <p:nvPr/>
        </p:nvSpPr>
        <p:spPr>
          <a:xfrm>
            <a:off x="529694" y="2284816"/>
            <a:ext cx="2559622" cy="1116000"/>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42813"/>
              <a:gd name="connsiteY0" fmla="*/ 52749 h 2676838"/>
              <a:gd name="connsiteX1" fmla="*/ 487794 w 4742813"/>
              <a:gd name="connsiteY1" fmla="*/ 273554 h 2676838"/>
              <a:gd name="connsiteX2" fmla="*/ 114 w 4742813"/>
              <a:gd name="connsiteY2" fmla="*/ 1623824 h 2676838"/>
              <a:gd name="connsiteX3" fmla="*/ 518274 w 4742813"/>
              <a:gd name="connsiteY3" fmla="*/ 2526175 h 2676838"/>
              <a:gd name="connsiteX4" fmla="*/ 2514714 w 4742813"/>
              <a:gd name="connsiteY4" fmla="*/ 2492504 h 2676838"/>
              <a:gd name="connsiteX5" fmla="*/ 4419714 w 4742813"/>
              <a:gd name="connsiteY5" fmla="*/ 2631851 h 2676838"/>
              <a:gd name="connsiteX6" fmla="*/ 4732134 w 4742813"/>
              <a:gd name="connsiteY6" fmla="*/ 1592430 h 2676838"/>
              <a:gd name="connsiteX7" fmla="*/ 3967221 w 4742813"/>
              <a:gd name="connsiteY7" fmla="*/ 155180 h 2676838"/>
              <a:gd name="connsiteX8" fmla="*/ 1966074 w 4742813"/>
              <a:gd name="connsiteY8" fmla="*/ 52749 h 2676838"/>
              <a:gd name="connsiteX0" fmla="*/ 1966074 w 4565430"/>
              <a:gd name="connsiteY0" fmla="*/ 21271 h 2681247"/>
              <a:gd name="connsiteX1" fmla="*/ 487794 w 4565430"/>
              <a:gd name="connsiteY1" fmla="*/ 242076 h 2681247"/>
              <a:gd name="connsiteX2" fmla="*/ 114 w 4565430"/>
              <a:gd name="connsiteY2" fmla="*/ 1592346 h 2681247"/>
              <a:gd name="connsiteX3" fmla="*/ 518274 w 4565430"/>
              <a:gd name="connsiteY3" fmla="*/ 2494697 h 2681247"/>
              <a:gd name="connsiteX4" fmla="*/ 2514714 w 4565430"/>
              <a:gd name="connsiteY4" fmla="*/ 2461026 h 2681247"/>
              <a:gd name="connsiteX5" fmla="*/ 4419714 w 4565430"/>
              <a:gd name="connsiteY5" fmla="*/ 2600373 h 2681247"/>
              <a:gd name="connsiteX6" fmla="*/ 4421360 w 4565430"/>
              <a:gd name="connsiteY6" fmla="*/ 1036507 h 2681247"/>
              <a:gd name="connsiteX7" fmla="*/ 3967221 w 4565430"/>
              <a:gd name="connsiteY7" fmla="*/ 123702 h 2681247"/>
              <a:gd name="connsiteX8" fmla="*/ 1966074 w 4565430"/>
              <a:gd name="connsiteY8" fmla="*/ 21271 h 2681247"/>
              <a:gd name="connsiteX0" fmla="*/ 1966074 w 4565430"/>
              <a:gd name="connsiteY0" fmla="*/ 21271 h 2681249"/>
              <a:gd name="connsiteX1" fmla="*/ 487794 w 4565430"/>
              <a:gd name="connsiteY1" fmla="*/ 242076 h 2681249"/>
              <a:gd name="connsiteX2" fmla="*/ 114 w 4565430"/>
              <a:gd name="connsiteY2" fmla="*/ 1592346 h 2681249"/>
              <a:gd name="connsiteX3" fmla="*/ 518274 w 4565430"/>
              <a:gd name="connsiteY3" fmla="*/ 2494697 h 2681249"/>
              <a:gd name="connsiteX4" fmla="*/ 2514714 w 4565430"/>
              <a:gd name="connsiteY4" fmla="*/ 2461026 h 2681249"/>
              <a:gd name="connsiteX5" fmla="*/ 4419714 w 4565430"/>
              <a:gd name="connsiteY5" fmla="*/ 2600373 h 2681249"/>
              <a:gd name="connsiteX6" fmla="*/ 4421360 w 4565430"/>
              <a:gd name="connsiteY6" fmla="*/ 1036507 h 2681249"/>
              <a:gd name="connsiteX7" fmla="*/ 3967221 w 4565430"/>
              <a:gd name="connsiteY7" fmla="*/ 123702 h 2681249"/>
              <a:gd name="connsiteX8" fmla="*/ 1966074 w 4565430"/>
              <a:gd name="connsiteY8" fmla="*/ 21271 h 2681249"/>
              <a:gd name="connsiteX0" fmla="*/ 1966074 w 4640401"/>
              <a:gd name="connsiteY0" fmla="*/ 21271 h 2681247"/>
              <a:gd name="connsiteX1" fmla="*/ 487794 w 4640401"/>
              <a:gd name="connsiteY1" fmla="*/ 242076 h 2681247"/>
              <a:gd name="connsiteX2" fmla="*/ 114 w 4640401"/>
              <a:gd name="connsiteY2" fmla="*/ 1592346 h 2681247"/>
              <a:gd name="connsiteX3" fmla="*/ 518274 w 4640401"/>
              <a:gd name="connsiteY3" fmla="*/ 2494697 h 2681247"/>
              <a:gd name="connsiteX4" fmla="*/ 2514714 w 4640401"/>
              <a:gd name="connsiteY4" fmla="*/ 2461026 h 2681247"/>
              <a:gd name="connsiteX5" fmla="*/ 4419714 w 4640401"/>
              <a:gd name="connsiteY5" fmla="*/ 2600373 h 2681247"/>
              <a:gd name="connsiteX6" fmla="*/ 4421360 w 4640401"/>
              <a:gd name="connsiteY6" fmla="*/ 1036507 h 2681247"/>
              <a:gd name="connsiteX7" fmla="*/ 3967221 w 4640401"/>
              <a:gd name="connsiteY7" fmla="*/ 123702 h 2681247"/>
              <a:gd name="connsiteX8" fmla="*/ 1966074 w 4640401"/>
              <a:gd name="connsiteY8" fmla="*/ 21271 h 2681247"/>
              <a:gd name="connsiteX0" fmla="*/ 1966074 w 4621548"/>
              <a:gd name="connsiteY0" fmla="*/ 21271 h 2681249"/>
              <a:gd name="connsiteX1" fmla="*/ 487794 w 4621548"/>
              <a:gd name="connsiteY1" fmla="*/ 242076 h 2681249"/>
              <a:gd name="connsiteX2" fmla="*/ 114 w 4621548"/>
              <a:gd name="connsiteY2" fmla="*/ 1592346 h 2681249"/>
              <a:gd name="connsiteX3" fmla="*/ 518274 w 4621548"/>
              <a:gd name="connsiteY3" fmla="*/ 2494697 h 2681249"/>
              <a:gd name="connsiteX4" fmla="*/ 2514714 w 4621548"/>
              <a:gd name="connsiteY4" fmla="*/ 2461026 h 2681249"/>
              <a:gd name="connsiteX5" fmla="*/ 4419714 w 4621548"/>
              <a:gd name="connsiteY5" fmla="*/ 2600373 h 2681249"/>
              <a:gd name="connsiteX6" fmla="*/ 4421360 w 4621548"/>
              <a:gd name="connsiteY6" fmla="*/ 1036507 h 2681249"/>
              <a:gd name="connsiteX7" fmla="*/ 3967221 w 4621548"/>
              <a:gd name="connsiteY7" fmla="*/ 123702 h 2681249"/>
              <a:gd name="connsiteX8" fmla="*/ 1966074 w 4621548"/>
              <a:gd name="connsiteY8" fmla="*/ 21271 h 2681249"/>
              <a:gd name="connsiteX0" fmla="*/ 1966074 w 4599620"/>
              <a:gd name="connsiteY0" fmla="*/ 95978 h 2755955"/>
              <a:gd name="connsiteX1" fmla="*/ 487794 w 4599620"/>
              <a:gd name="connsiteY1" fmla="*/ 316783 h 2755955"/>
              <a:gd name="connsiteX2" fmla="*/ 114 w 4599620"/>
              <a:gd name="connsiteY2" fmla="*/ 1667053 h 2755955"/>
              <a:gd name="connsiteX3" fmla="*/ 518274 w 4599620"/>
              <a:gd name="connsiteY3" fmla="*/ 2569404 h 2755955"/>
              <a:gd name="connsiteX4" fmla="*/ 2514714 w 4599620"/>
              <a:gd name="connsiteY4" fmla="*/ 2535733 h 2755955"/>
              <a:gd name="connsiteX5" fmla="*/ 4419714 w 4599620"/>
              <a:gd name="connsiteY5" fmla="*/ 2675080 h 2755955"/>
              <a:gd name="connsiteX6" fmla="*/ 4421360 w 4599620"/>
              <a:gd name="connsiteY6" fmla="*/ 1111214 h 2755955"/>
              <a:gd name="connsiteX7" fmla="*/ 3548351 w 4599620"/>
              <a:gd name="connsiteY7" fmla="*/ 79986 h 2755955"/>
              <a:gd name="connsiteX8" fmla="*/ 1966074 w 4599620"/>
              <a:gd name="connsiteY8" fmla="*/ 95978 h 2755955"/>
              <a:gd name="connsiteX0" fmla="*/ 1966074 w 4536852"/>
              <a:gd name="connsiteY0" fmla="*/ 99730 h 2756159"/>
              <a:gd name="connsiteX1" fmla="*/ 487794 w 4536852"/>
              <a:gd name="connsiteY1" fmla="*/ 320535 h 2756159"/>
              <a:gd name="connsiteX2" fmla="*/ 114 w 4536852"/>
              <a:gd name="connsiteY2" fmla="*/ 1670805 h 2756159"/>
              <a:gd name="connsiteX3" fmla="*/ 518274 w 4536852"/>
              <a:gd name="connsiteY3" fmla="*/ 2573156 h 2756159"/>
              <a:gd name="connsiteX4" fmla="*/ 2514714 w 4536852"/>
              <a:gd name="connsiteY4" fmla="*/ 2539485 h 2756159"/>
              <a:gd name="connsiteX5" fmla="*/ 4419714 w 4536852"/>
              <a:gd name="connsiteY5" fmla="*/ 2678832 h 2756159"/>
              <a:gd name="connsiteX6" fmla="*/ 4245705 w 4536852"/>
              <a:gd name="connsiteY6" fmla="*/ 1165719 h 2756159"/>
              <a:gd name="connsiteX7" fmla="*/ 3548351 w 4536852"/>
              <a:gd name="connsiteY7" fmla="*/ 83738 h 2756159"/>
              <a:gd name="connsiteX8" fmla="*/ 1966074 w 4536852"/>
              <a:gd name="connsiteY8" fmla="*/ 99730 h 2756159"/>
              <a:gd name="connsiteX0" fmla="*/ 1966074 w 4675770"/>
              <a:gd name="connsiteY0" fmla="*/ 99730 h 2634471"/>
              <a:gd name="connsiteX1" fmla="*/ 487794 w 4675770"/>
              <a:gd name="connsiteY1" fmla="*/ 320535 h 2634471"/>
              <a:gd name="connsiteX2" fmla="*/ 114 w 4675770"/>
              <a:gd name="connsiteY2" fmla="*/ 1670805 h 2634471"/>
              <a:gd name="connsiteX3" fmla="*/ 518274 w 4675770"/>
              <a:gd name="connsiteY3" fmla="*/ 2573156 h 2634471"/>
              <a:gd name="connsiteX4" fmla="*/ 2514714 w 4675770"/>
              <a:gd name="connsiteY4" fmla="*/ 2539485 h 2634471"/>
              <a:gd name="connsiteX5" fmla="*/ 4581859 w 4675770"/>
              <a:gd name="connsiteY5" fmla="*/ 2425068 h 2634471"/>
              <a:gd name="connsiteX6" fmla="*/ 4245705 w 4675770"/>
              <a:gd name="connsiteY6" fmla="*/ 1165719 h 2634471"/>
              <a:gd name="connsiteX7" fmla="*/ 3548351 w 4675770"/>
              <a:gd name="connsiteY7" fmla="*/ 83738 h 2634471"/>
              <a:gd name="connsiteX8" fmla="*/ 1966074 w 4675770"/>
              <a:gd name="connsiteY8" fmla="*/ 99730 h 2634471"/>
              <a:gd name="connsiteX0" fmla="*/ 2047112 w 4756807"/>
              <a:gd name="connsiteY0" fmla="*/ 99730 h 2604556"/>
              <a:gd name="connsiteX1" fmla="*/ 568832 w 4756807"/>
              <a:gd name="connsiteY1" fmla="*/ 320535 h 2604556"/>
              <a:gd name="connsiteX2" fmla="*/ 81 w 4756807"/>
              <a:gd name="connsiteY2" fmla="*/ 2076825 h 2604556"/>
              <a:gd name="connsiteX3" fmla="*/ 599312 w 4756807"/>
              <a:gd name="connsiteY3" fmla="*/ 2573156 h 2604556"/>
              <a:gd name="connsiteX4" fmla="*/ 2595752 w 4756807"/>
              <a:gd name="connsiteY4" fmla="*/ 2539485 h 2604556"/>
              <a:gd name="connsiteX5" fmla="*/ 4662897 w 4756807"/>
              <a:gd name="connsiteY5" fmla="*/ 2425068 h 2604556"/>
              <a:gd name="connsiteX6" fmla="*/ 4326743 w 4756807"/>
              <a:gd name="connsiteY6" fmla="*/ 1165719 h 2604556"/>
              <a:gd name="connsiteX7" fmla="*/ 3629389 w 4756807"/>
              <a:gd name="connsiteY7" fmla="*/ 83738 h 2604556"/>
              <a:gd name="connsiteX8" fmla="*/ 2047112 w 4756807"/>
              <a:gd name="connsiteY8" fmla="*/ 99730 h 2604556"/>
              <a:gd name="connsiteX0" fmla="*/ 2061345 w 4771040"/>
              <a:gd name="connsiteY0" fmla="*/ 99730 h 2604556"/>
              <a:gd name="connsiteX1" fmla="*/ 583065 w 4771040"/>
              <a:gd name="connsiteY1" fmla="*/ 320535 h 2604556"/>
              <a:gd name="connsiteX2" fmla="*/ 219602 w 4771040"/>
              <a:gd name="connsiteY2" fmla="*/ 1070951 h 2604556"/>
              <a:gd name="connsiteX3" fmla="*/ 14314 w 4771040"/>
              <a:gd name="connsiteY3" fmla="*/ 2076825 h 2604556"/>
              <a:gd name="connsiteX4" fmla="*/ 613545 w 4771040"/>
              <a:gd name="connsiteY4" fmla="*/ 2573156 h 2604556"/>
              <a:gd name="connsiteX5" fmla="*/ 2609985 w 4771040"/>
              <a:gd name="connsiteY5" fmla="*/ 2539485 h 2604556"/>
              <a:gd name="connsiteX6" fmla="*/ 4677130 w 4771040"/>
              <a:gd name="connsiteY6" fmla="*/ 2425068 h 2604556"/>
              <a:gd name="connsiteX7" fmla="*/ 4340976 w 4771040"/>
              <a:gd name="connsiteY7" fmla="*/ 1165719 h 2604556"/>
              <a:gd name="connsiteX8" fmla="*/ 3643622 w 4771040"/>
              <a:gd name="connsiteY8" fmla="*/ 83738 h 2604556"/>
              <a:gd name="connsiteX9" fmla="*/ 2061345 w 4771040"/>
              <a:gd name="connsiteY9" fmla="*/ 99730 h 2604556"/>
              <a:gd name="connsiteX0" fmla="*/ 2053438 w 4763133"/>
              <a:gd name="connsiteY0" fmla="*/ 99730 h 2604556"/>
              <a:gd name="connsiteX1" fmla="*/ 575158 w 4763133"/>
              <a:gd name="connsiteY1" fmla="*/ 320535 h 2604556"/>
              <a:gd name="connsiteX2" fmla="*/ 306278 w 4763133"/>
              <a:gd name="connsiteY2" fmla="*/ 1104785 h 2604556"/>
              <a:gd name="connsiteX3" fmla="*/ 6407 w 4763133"/>
              <a:gd name="connsiteY3" fmla="*/ 2076825 h 2604556"/>
              <a:gd name="connsiteX4" fmla="*/ 605638 w 4763133"/>
              <a:gd name="connsiteY4" fmla="*/ 2573156 h 2604556"/>
              <a:gd name="connsiteX5" fmla="*/ 2602078 w 4763133"/>
              <a:gd name="connsiteY5" fmla="*/ 2539485 h 2604556"/>
              <a:gd name="connsiteX6" fmla="*/ 4669223 w 4763133"/>
              <a:gd name="connsiteY6" fmla="*/ 2425068 h 2604556"/>
              <a:gd name="connsiteX7" fmla="*/ 4333069 w 4763133"/>
              <a:gd name="connsiteY7" fmla="*/ 1165719 h 2604556"/>
              <a:gd name="connsiteX8" fmla="*/ 3635715 w 4763133"/>
              <a:gd name="connsiteY8" fmla="*/ 83738 h 2604556"/>
              <a:gd name="connsiteX9" fmla="*/ 2053438 w 4763133"/>
              <a:gd name="connsiteY9" fmla="*/ 99730 h 2604556"/>
              <a:gd name="connsiteX0" fmla="*/ 2013920 w 4723615"/>
              <a:gd name="connsiteY0" fmla="*/ 99730 h 2584881"/>
              <a:gd name="connsiteX1" fmla="*/ 535640 w 4723615"/>
              <a:gd name="connsiteY1" fmla="*/ 320535 h 2584881"/>
              <a:gd name="connsiteX2" fmla="*/ 266760 w 4723615"/>
              <a:gd name="connsiteY2" fmla="*/ 1104785 h 2584881"/>
              <a:gd name="connsiteX3" fmla="*/ 7425 w 4723615"/>
              <a:gd name="connsiteY3" fmla="*/ 2347505 h 2584881"/>
              <a:gd name="connsiteX4" fmla="*/ 566120 w 4723615"/>
              <a:gd name="connsiteY4" fmla="*/ 2573156 h 2584881"/>
              <a:gd name="connsiteX5" fmla="*/ 2562560 w 4723615"/>
              <a:gd name="connsiteY5" fmla="*/ 2539485 h 2584881"/>
              <a:gd name="connsiteX6" fmla="*/ 4629705 w 4723615"/>
              <a:gd name="connsiteY6" fmla="*/ 2425068 h 2584881"/>
              <a:gd name="connsiteX7" fmla="*/ 4293551 w 4723615"/>
              <a:gd name="connsiteY7" fmla="*/ 1165719 h 2584881"/>
              <a:gd name="connsiteX8" fmla="*/ 3596197 w 4723615"/>
              <a:gd name="connsiteY8" fmla="*/ 83738 h 2584881"/>
              <a:gd name="connsiteX9" fmla="*/ 2013920 w 4723615"/>
              <a:gd name="connsiteY9" fmla="*/ 99730 h 2584881"/>
              <a:gd name="connsiteX0" fmla="*/ 2018737 w 4728432"/>
              <a:gd name="connsiteY0" fmla="*/ 99730 h 2896906"/>
              <a:gd name="connsiteX1" fmla="*/ 540457 w 4728432"/>
              <a:gd name="connsiteY1" fmla="*/ 320535 h 2896906"/>
              <a:gd name="connsiteX2" fmla="*/ 271577 w 4728432"/>
              <a:gd name="connsiteY2" fmla="*/ 1104785 h 2896906"/>
              <a:gd name="connsiteX3" fmla="*/ 12242 w 4728432"/>
              <a:gd name="connsiteY3" fmla="*/ 2347505 h 2896906"/>
              <a:gd name="connsiteX4" fmla="*/ 679032 w 4728432"/>
              <a:gd name="connsiteY4" fmla="*/ 2894591 h 2896906"/>
              <a:gd name="connsiteX5" fmla="*/ 2567377 w 4728432"/>
              <a:gd name="connsiteY5" fmla="*/ 2539485 h 2896906"/>
              <a:gd name="connsiteX6" fmla="*/ 4634522 w 4728432"/>
              <a:gd name="connsiteY6" fmla="*/ 2425068 h 2896906"/>
              <a:gd name="connsiteX7" fmla="*/ 4298368 w 4728432"/>
              <a:gd name="connsiteY7" fmla="*/ 1165719 h 2896906"/>
              <a:gd name="connsiteX8" fmla="*/ 3601014 w 4728432"/>
              <a:gd name="connsiteY8" fmla="*/ 83738 h 2896906"/>
              <a:gd name="connsiteX9" fmla="*/ 2018737 w 4728432"/>
              <a:gd name="connsiteY9" fmla="*/ 99730 h 2896906"/>
              <a:gd name="connsiteX0" fmla="*/ 2018737 w 4728432"/>
              <a:gd name="connsiteY0" fmla="*/ 99730 h 2909754"/>
              <a:gd name="connsiteX1" fmla="*/ 540457 w 4728432"/>
              <a:gd name="connsiteY1" fmla="*/ 320535 h 2909754"/>
              <a:gd name="connsiteX2" fmla="*/ 271577 w 4728432"/>
              <a:gd name="connsiteY2" fmla="*/ 1104785 h 2909754"/>
              <a:gd name="connsiteX3" fmla="*/ 12243 w 4728432"/>
              <a:gd name="connsiteY3" fmla="*/ 1975319 h 2909754"/>
              <a:gd name="connsiteX4" fmla="*/ 679032 w 4728432"/>
              <a:gd name="connsiteY4" fmla="*/ 2894591 h 2909754"/>
              <a:gd name="connsiteX5" fmla="*/ 2567377 w 4728432"/>
              <a:gd name="connsiteY5" fmla="*/ 2539485 h 2909754"/>
              <a:gd name="connsiteX6" fmla="*/ 4634522 w 4728432"/>
              <a:gd name="connsiteY6" fmla="*/ 2425068 h 2909754"/>
              <a:gd name="connsiteX7" fmla="*/ 4298368 w 4728432"/>
              <a:gd name="connsiteY7" fmla="*/ 1165719 h 2909754"/>
              <a:gd name="connsiteX8" fmla="*/ 3601014 w 4728432"/>
              <a:gd name="connsiteY8" fmla="*/ 83738 h 2909754"/>
              <a:gd name="connsiteX9" fmla="*/ 2018737 w 4728432"/>
              <a:gd name="connsiteY9" fmla="*/ 99730 h 2909754"/>
              <a:gd name="connsiteX0" fmla="*/ 2018737 w 4728432"/>
              <a:gd name="connsiteY0" fmla="*/ 99730 h 2909754"/>
              <a:gd name="connsiteX1" fmla="*/ 540457 w 4728432"/>
              <a:gd name="connsiteY1" fmla="*/ 320535 h 2909754"/>
              <a:gd name="connsiteX2" fmla="*/ 271577 w 4728432"/>
              <a:gd name="connsiteY2" fmla="*/ 1104785 h 2909754"/>
              <a:gd name="connsiteX3" fmla="*/ 12243 w 4728432"/>
              <a:gd name="connsiteY3" fmla="*/ 1975319 h 2909754"/>
              <a:gd name="connsiteX4" fmla="*/ 679032 w 4728432"/>
              <a:gd name="connsiteY4" fmla="*/ 2894591 h 2909754"/>
              <a:gd name="connsiteX5" fmla="*/ 2567377 w 4728432"/>
              <a:gd name="connsiteY5" fmla="*/ 2539485 h 2909754"/>
              <a:gd name="connsiteX6" fmla="*/ 4634522 w 4728432"/>
              <a:gd name="connsiteY6" fmla="*/ 2425068 h 2909754"/>
              <a:gd name="connsiteX7" fmla="*/ 4298368 w 4728432"/>
              <a:gd name="connsiteY7" fmla="*/ 1165719 h 2909754"/>
              <a:gd name="connsiteX8" fmla="*/ 3601014 w 4728432"/>
              <a:gd name="connsiteY8" fmla="*/ 83738 h 2909754"/>
              <a:gd name="connsiteX9" fmla="*/ 2018737 w 4728432"/>
              <a:gd name="connsiteY9" fmla="*/ 99730 h 2909754"/>
              <a:gd name="connsiteX0" fmla="*/ 2018737 w 4716507"/>
              <a:gd name="connsiteY0" fmla="*/ 99730 h 2909215"/>
              <a:gd name="connsiteX1" fmla="*/ 540457 w 4716507"/>
              <a:gd name="connsiteY1" fmla="*/ 320535 h 2909215"/>
              <a:gd name="connsiteX2" fmla="*/ 271577 w 4716507"/>
              <a:gd name="connsiteY2" fmla="*/ 1104785 h 2909215"/>
              <a:gd name="connsiteX3" fmla="*/ 12243 w 4716507"/>
              <a:gd name="connsiteY3" fmla="*/ 1975319 h 2909215"/>
              <a:gd name="connsiteX4" fmla="*/ 679032 w 4716507"/>
              <a:gd name="connsiteY4" fmla="*/ 2894591 h 2909215"/>
              <a:gd name="connsiteX5" fmla="*/ 2567377 w 4716507"/>
              <a:gd name="connsiteY5" fmla="*/ 2539485 h 2909215"/>
              <a:gd name="connsiteX6" fmla="*/ 4621010 w 4716507"/>
              <a:gd name="connsiteY6" fmla="*/ 2526572 h 2909215"/>
              <a:gd name="connsiteX7" fmla="*/ 4298368 w 4716507"/>
              <a:gd name="connsiteY7" fmla="*/ 1165719 h 2909215"/>
              <a:gd name="connsiteX8" fmla="*/ 3601014 w 4716507"/>
              <a:gd name="connsiteY8" fmla="*/ 83738 h 2909215"/>
              <a:gd name="connsiteX9" fmla="*/ 2018737 w 4716507"/>
              <a:gd name="connsiteY9" fmla="*/ 99730 h 2909215"/>
              <a:gd name="connsiteX0" fmla="*/ 2018737 w 4714563"/>
              <a:gd name="connsiteY0" fmla="*/ 99730 h 2908474"/>
              <a:gd name="connsiteX1" fmla="*/ 540457 w 4714563"/>
              <a:gd name="connsiteY1" fmla="*/ 320535 h 2908474"/>
              <a:gd name="connsiteX2" fmla="*/ 271577 w 4714563"/>
              <a:gd name="connsiteY2" fmla="*/ 1104785 h 2908474"/>
              <a:gd name="connsiteX3" fmla="*/ 12243 w 4714563"/>
              <a:gd name="connsiteY3" fmla="*/ 1975319 h 2908474"/>
              <a:gd name="connsiteX4" fmla="*/ 679032 w 4714563"/>
              <a:gd name="connsiteY4" fmla="*/ 2894591 h 2908474"/>
              <a:gd name="connsiteX5" fmla="*/ 2567377 w 4714563"/>
              <a:gd name="connsiteY5" fmla="*/ 2539485 h 2908474"/>
              <a:gd name="connsiteX6" fmla="*/ 2595636 w 4714563"/>
              <a:gd name="connsiteY6" fmla="*/ 2678118 h 2908474"/>
              <a:gd name="connsiteX7" fmla="*/ 4621010 w 4714563"/>
              <a:gd name="connsiteY7" fmla="*/ 2526572 h 2908474"/>
              <a:gd name="connsiteX8" fmla="*/ 4298368 w 4714563"/>
              <a:gd name="connsiteY8" fmla="*/ 1165719 h 2908474"/>
              <a:gd name="connsiteX9" fmla="*/ 3601014 w 4714563"/>
              <a:gd name="connsiteY9" fmla="*/ 83738 h 2908474"/>
              <a:gd name="connsiteX10" fmla="*/ 2018737 w 4714563"/>
              <a:gd name="connsiteY10" fmla="*/ 99730 h 2908474"/>
              <a:gd name="connsiteX0" fmla="*/ 2018737 w 4714563"/>
              <a:gd name="connsiteY0" fmla="*/ 99730 h 2923529"/>
              <a:gd name="connsiteX1" fmla="*/ 540457 w 4714563"/>
              <a:gd name="connsiteY1" fmla="*/ 320535 h 2923529"/>
              <a:gd name="connsiteX2" fmla="*/ 271577 w 4714563"/>
              <a:gd name="connsiteY2" fmla="*/ 1104785 h 2923529"/>
              <a:gd name="connsiteX3" fmla="*/ 12243 w 4714563"/>
              <a:gd name="connsiteY3" fmla="*/ 1975319 h 2923529"/>
              <a:gd name="connsiteX4" fmla="*/ 679032 w 4714563"/>
              <a:gd name="connsiteY4" fmla="*/ 2894591 h 2923529"/>
              <a:gd name="connsiteX5" fmla="*/ 2595636 w 4714563"/>
              <a:gd name="connsiteY5" fmla="*/ 2678118 h 2923529"/>
              <a:gd name="connsiteX6" fmla="*/ 4621010 w 4714563"/>
              <a:gd name="connsiteY6" fmla="*/ 2526572 h 2923529"/>
              <a:gd name="connsiteX7" fmla="*/ 4298368 w 4714563"/>
              <a:gd name="connsiteY7" fmla="*/ 1165719 h 2923529"/>
              <a:gd name="connsiteX8" fmla="*/ 3601014 w 4714563"/>
              <a:gd name="connsiteY8" fmla="*/ 83738 h 2923529"/>
              <a:gd name="connsiteX9" fmla="*/ 2018737 w 4714563"/>
              <a:gd name="connsiteY9" fmla="*/ 99730 h 2923529"/>
              <a:gd name="connsiteX0" fmla="*/ 2018737 w 4776168"/>
              <a:gd name="connsiteY0" fmla="*/ 99730 h 2919170"/>
              <a:gd name="connsiteX1" fmla="*/ 540457 w 4776168"/>
              <a:gd name="connsiteY1" fmla="*/ 320535 h 2919170"/>
              <a:gd name="connsiteX2" fmla="*/ 271577 w 4776168"/>
              <a:gd name="connsiteY2" fmla="*/ 1104785 h 2919170"/>
              <a:gd name="connsiteX3" fmla="*/ 12243 w 4776168"/>
              <a:gd name="connsiteY3" fmla="*/ 1975319 h 2919170"/>
              <a:gd name="connsiteX4" fmla="*/ 679032 w 4776168"/>
              <a:gd name="connsiteY4" fmla="*/ 2894591 h 2919170"/>
              <a:gd name="connsiteX5" fmla="*/ 1717360 w 4776168"/>
              <a:gd name="connsiteY5" fmla="*/ 2644283 h 2919170"/>
              <a:gd name="connsiteX6" fmla="*/ 4621010 w 4776168"/>
              <a:gd name="connsiteY6" fmla="*/ 2526572 h 2919170"/>
              <a:gd name="connsiteX7" fmla="*/ 4298368 w 4776168"/>
              <a:gd name="connsiteY7" fmla="*/ 1165719 h 2919170"/>
              <a:gd name="connsiteX8" fmla="*/ 3601014 w 4776168"/>
              <a:gd name="connsiteY8" fmla="*/ 83738 h 2919170"/>
              <a:gd name="connsiteX9" fmla="*/ 2018737 w 4776168"/>
              <a:gd name="connsiteY9" fmla="*/ 99730 h 2919170"/>
              <a:gd name="connsiteX0" fmla="*/ 2018737 w 4799433"/>
              <a:gd name="connsiteY0" fmla="*/ 99730 h 2919168"/>
              <a:gd name="connsiteX1" fmla="*/ 540457 w 4799433"/>
              <a:gd name="connsiteY1" fmla="*/ 320535 h 2919168"/>
              <a:gd name="connsiteX2" fmla="*/ 271577 w 4799433"/>
              <a:gd name="connsiteY2" fmla="*/ 1104785 h 2919168"/>
              <a:gd name="connsiteX3" fmla="*/ 12243 w 4799433"/>
              <a:gd name="connsiteY3" fmla="*/ 1975319 h 2919168"/>
              <a:gd name="connsiteX4" fmla="*/ 679032 w 4799433"/>
              <a:gd name="connsiteY4" fmla="*/ 2894591 h 2919168"/>
              <a:gd name="connsiteX5" fmla="*/ 1717360 w 4799433"/>
              <a:gd name="connsiteY5" fmla="*/ 2644283 h 2919168"/>
              <a:gd name="connsiteX6" fmla="*/ 4648034 w 4799433"/>
              <a:gd name="connsiteY6" fmla="*/ 2526572 h 2919168"/>
              <a:gd name="connsiteX7" fmla="*/ 4298368 w 4799433"/>
              <a:gd name="connsiteY7" fmla="*/ 1165719 h 2919168"/>
              <a:gd name="connsiteX8" fmla="*/ 3601014 w 4799433"/>
              <a:gd name="connsiteY8" fmla="*/ 83738 h 2919168"/>
              <a:gd name="connsiteX9" fmla="*/ 2018737 w 4799433"/>
              <a:gd name="connsiteY9" fmla="*/ 99730 h 2919168"/>
              <a:gd name="connsiteX0" fmla="*/ 2018737 w 4754177"/>
              <a:gd name="connsiteY0" fmla="*/ 99730 h 2919170"/>
              <a:gd name="connsiteX1" fmla="*/ 540457 w 4754177"/>
              <a:gd name="connsiteY1" fmla="*/ 320535 h 2919170"/>
              <a:gd name="connsiteX2" fmla="*/ 271577 w 4754177"/>
              <a:gd name="connsiteY2" fmla="*/ 1104785 h 2919170"/>
              <a:gd name="connsiteX3" fmla="*/ 12243 w 4754177"/>
              <a:gd name="connsiteY3" fmla="*/ 1975319 h 2919170"/>
              <a:gd name="connsiteX4" fmla="*/ 679032 w 4754177"/>
              <a:gd name="connsiteY4" fmla="*/ 2894591 h 2919170"/>
              <a:gd name="connsiteX5" fmla="*/ 1717360 w 4754177"/>
              <a:gd name="connsiteY5" fmla="*/ 2644283 h 2919170"/>
              <a:gd name="connsiteX6" fmla="*/ 4648034 w 4754177"/>
              <a:gd name="connsiteY6" fmla="*/ 2526572 h 2919170"/>
              <a:gd name="connsiteX7" fmla="*/ 4298368 w 4754177"/>
              <a:gd name="connsiteY7" fmla="*/ 1165719 h 2919170"/>
              <a:gd name="connsiteX8" fmla="*/ 3601014 w 4754177"/>
              <a:gd name="connsiteY8" fmla="*/ 83738 h 2919170"/>
              <a:gd name="connsiteX9" fmla="*/ 2018737 w 4754177"/>
              <a:gd name="connsiteY9" fmla="*/ 99730 h 2919170"/>
              <a:gd name="connsiteX0" fmla="*/ 2018737 w 4850649"/>
              <a:gd name="connsiteY0" fmla="*/ 94729 h 2914167"/>
              <a:gd name="connsiteX1" fmla="*/ 540457 w 4850649"/>
              <a:gd name="connsiteY1" fmla="*/ 315534 h 2914167"/>
              <a:gd name="connsiteX2" fmla="*/ 271577 w 4850649"/>
              <a:gd name="connsiteY2" fmla="*/ 1099784 h 2914167"/>
              <a:gd name="connsiteX3" fmla="*/ 12243 w 4850649"/>
              <a:gd name="connsiteY3" fmla="*/ 1970318 h 2914167"/>
              <a:gd name="connsiteX4" fmla="*/ 679032 w 4850649"/>
              <a:gd name="connsiteY4" fmla="*/ 2889590 h 2914167"/>
              <a:gd name="connsiteX5" fmla="*/ 1717360 w 4850649"/>
              <a:gd name="connsiteY5" fmla="*/ 2639282 h 2914167"/>
              <a:gd name="connsiteX6" fmla="*/ 4648034 w 4850649"/>
              <a:gd name="connsiteY6" fmla="*/ 2521571 h 2914167"/>
              <a:gd name="connsiteX7" fmla="*/ 4487535 w 4850649"/>
              <a:gd name="connsiteY7" fmla="*/ 1093048 h 2914167"/>
              <a:gd name="connsiteX8" fmla="*/ 3601014 w 4850649"/>
              <a:gd name="connsiteY8" fmla="*/ 78737 h 2914167"/>
              <a:gd name="connsiteX9" fmla="*/ 2018737 w 4850649"/>
              <a:gd name="connsiteY9" fmla="*/ 94729 h 2914167"/>
              <a:gd name="connsiteX0" fmla="*/ 2018737 w 4814124"/>
              <a:gd name="connsiteY0" fmla="*/ 94729 h 2914169"/>
              <a:gd name="connsiteX1" fmla="*/ 540457 w 4814124"/>
              <a:gd name="connsiteY1" fmla="*/ 315534 h 2914169"/>
              <a:gd name="connsiteX2" fmla="*/ 271577 w 4814124"/>
              <a:gd name="connsiteY2" fmla="*/ 1099784 h 2914169"/>
              <a:gd name="connsiteX3" fmla="*/ 12243 w 4814124"/>
              <a:gd name="connsiteY3" fmla="*/ 1970318 h 2914169"/>
              <a:gd name="connsiteX4" fmla="*/ 679032 w 4814124"/>
              <a:gd name="connsiteY4" fmla="*/ 2889590 h 2914169"/>
              <a:gd name="connsiteX5" fmla="*/ 1717360 w 4814124"/>
              <a:gd name="connsiteY5" fmla="*/ 2639282 h 2914169"/>
              <a:gd name="connsiteX6" fmla="*/ 4648034 w 4814124"/>
              <a:gd name="connsiteY6" fmla="*/ 2521571 h 2914169"/>
              <a:gd name="connsiteX7" fmla="*/ 4487535 w 4814124"/>
              <a:gd name="connsiteY7" fmla="*/ 1093048 h 2914169"/>
              <a:gd name="connsiteX8" fmla="*/ 3601014 w 4814124"/>
              <a:gd name="connsiteY8" fmla="*/ 78737 h 2914169"/>
              <a:gd name="connsiteX9" fmla="*/ 2018737 w 4814124"/>
              <a:gd name="connsiteY9" fmla="*/ 94729 h 2914169"/>
              <a:gd name="connsiteX0" fmla="*/ 2018737 w 4814124"/>
              <a:gd name="connsiteY0" fmla="*/ 94729 h 2914167"/>
              <a:gd name="connsiteX1" fmla="*/ 540457 w 4814124"/>
              <a:gd name="connsiteY1" fmla="*/ 315534 h 2914167"/>
              <a:gd name="connsiteX2" fmla="*/ 271577 w 4814124"/>
              <a:gd name="connsiteY2" fmla="*/ 1099784 h 2914167"/>
              <a:gd name="connsiteX3" fmla="*/ 12243 w 4814124"/>
              <a:gd name="connsiteY3" fmla="*/ 1970318 h 2914167"/>
              <a:gd name="connsiteX4" fmla="*/ 679032 w 4814124"/>
              <a:gd name="connsiteY4" fmla="*/ 2889590 h 2914167"/>
              <a:gd name="connsiteX5" fmla="*/ 1717360 w 4814124"/>
              <a:gd name="connsiteY5" fmla="*/ 2639282 h 2914167"/>
              <a:gd name="connsiteX6" fmla="*/ 4648034 w 4814124"/>
              <a:gd name="connsiteY6" fmla="*/ 2521571 h 2914167"/>
              <a:gd name="connsiteX7" fmla="*/ 4487535 w 4814124"/>
              <a:gd name="connsiteY7" fmla="*/ 1093048 h 2914167"/>
              <a:gd name="connsiteX8" fmla="*/ 3601014 w 4814124"/>
              <a:gd name="connsiteY8" fmla="*/ 78737 h 2914167"/>
              <a:gd name="connsiteX9" fmla="*/ 2018737 w 4814124"/>
              <a:gd name="connsiteY9" fmla="*/ 94729 h 2914167"/>
              <a:gd name="connsiteX0" fmla="*/ 2018737 w 4734517"/>
              <a:gd name="connsiteY0" fmla="*/ 94729 h 2914169"/>
              <a:gd name="connsiteX1" fmla="*/ 540457 w 4734517"/>
              <a:gd name="connsiteY1" fmla="*/ 315534 h 2914169"/>
              <a:gd name="connsiteX2" fmla="*/ 271577 w 4734517"/>
              <a:gd name="connsiteY2" fmla="*/ 1099784 h 2914169"/>
              <a:gd name="connsiteX3" fmla="*/ 12243 w 4734517"/>
              <a:gd name="connsiteY3" fmla="*/ 1970318 h 2914169"/>
              <a:gd name="connsiteX4" fmla="*/ 679032 w 4734517"/>
              <a:gd name="connsiteY4" fmla="*/ 2889590 h 2914169"/>
              <a:gd name="connsiteX5" fmla="*/ 1717360 w 4734517"/>
              <a:gd name="connsiteY5" fmla="*/ 2639282 h 2914169"/>
              <a:gd name="connsiteX6" fmla="*/ 4648034 w 4734517"/>
              <a:gd name="connsiteY6" fmla="*/ 2521571 h 2914169"/>
              <a:gd name="connsiteX7" fmla="*/ 4487535 w 4734517"/>
              <a:gd name="connsiteY7" fmla="*/ 1093048 h 2914169"/>
              <a:gd name="connsiteX8" fmla="*/ 3601014 w 4734517"/>
              <a:gd name="connsiteY8" fmla="*/ 78737 h 2914169"/>
              <a:gd name="connsiteX9" fmla="*/ 2018737 w 4734517"/>
              <a:gd name="connsiteY9" fmla="*/ 94729 h 2914169"/>
              <a:gd name="connsiteX0" fmla="*/ 2006598 w 4722378"/>
              <a:gd name="connsiteY0" fmla="*/ 94729 h 2914167"/>
              <a:gd name="connsiteX1" fmla="*/ 528318 w 4722378"/>
              <a:gd name="connsiteY1" fmla="*/ 315534 h 2914167"/>
              <a:gd name="connsiteX2" fmla="*/ 259438 w 4722378"/>
              <a:gd name="connsiteY2" fmla="*/ 1099784 h 2914167"/>
              <a:gd name="connsiteX3" fmla="*/ 104 w 4722378"/>
              <a:gd name="connsiteY3" fmla="*/ 1970318 h 2914167"/>
              <a:gd name="connsiteX4" fmla="*/ 666893 w 4722378"/>
              <a:gd name="connsiteY4" fmla="*/ 2889590 h 2914167"/>
              <a:gd name="connsiteX5" fmla="*/ 1705221 w 4722378"/>
              <a:gd name="connsiteY5" fmla="*/ 2639282 h 2914167"/>
              <a:gd name="connsiteX6" fmla="*/ 4635895 w 4722378"/>
              <a:gd name="connsiteY6" fmla="*/ 2521571 h 2914167"/>
              <a:gd name="connsiteX7" fmla="*/ 4475396 w 4722378"/>
              <a:gd name="connsiteY7" fmla="*/ 1093048 h 2914167"/>
              <a:gd name="connsiteX8" fmla="*/ 3588875 w 4722378"/>
              <a:gd name="connsiteY8" fmla="*/ 78737 h 2914167"/>
              <a:gd name="connsiteX9" fmla="*/ 2006598 w 4722378"/>
              <a:gd name="connsiteY9" fmla="*/ 94729 h 2914167"/>
              <a:gd name="connsiteX0" fmla="*/ 2008903 w 4724683"/>
              <a:gd name="connsiteY0" fmla="*/ 94729 h 2914169"/>
              <a:gd name="connsiteX1" fmla="*/ 530623 w 4724683"/>
              <a:gd name="connsiteY1" fmla="*/ 315534 h 2914169"/>
              <a:gd name="connsiteX2" fmla="*/ 261743 w 4724683"/>
              <a:gd name="connsiteY2" fmla="*/ 1099784 h 2914169"/>
              <a:gd name="connsiteX3" fmla="*/ 2409 w 4724683"/>
              <a:gd name="connsiteY3" fmla="*/ 1970318 h 2914169"/>
              <a:gd name="connsiteX4" fmla="*/ 669198 w 4724683"/>
              <a:gd name="connsiteY4" fmla="*/ 2889590 h 2914169"/>
              <a:gd name="connsiteX5" fmla="*/ 1707526 w 4724683"/>
              <a:gd name="connsiteY5" fmla="*/ 2639282 h 2914169"/>
              <a:gd name="connsiteX6" fmla="*/ 4638200 w 4724683"/>
              <a:gd name="connsiteY6" fmla="*/ 2521571 h 2914169"/>
              <a:gd name="connsiteX7" fmla="*/ 4477701 w 4724683"/>
              <a:gd name="connsiteY7" fmla="*/ 1093048 h 2914169"/>
              <a:gd name="connsiteX8" fmla="*/ 3591180 w 4724683"/>
              <a:gd name="connsiteY8" fmla="*/ 78737 h 2914169"/>
              <a:gd name="connsiteX9" fmla="*/ 2008903 w 4724683"/>
              <a:gd name="connsiteY9" fmla="*/ 94729 h 2914169"/>
              <a:gd name="connsiteX0" fmla="*/ 2008903 w 4724683"/>
              <a:gd name="connsiteY0" fmla="*/ 94729 h 2914167"/>
              <a:gd name="connsiteX1" fmla="*/ 530623 w 4724683"/>
              <a:gd name="connsiteY1" fmla="*/ 315534 h 2914167"/>
              <a:gd name="connsiteX2" fmla="*/ 261743 w 4724683"/>
              <a:gd name="connsiteY2" fmla="*/ 1099784 h 2914167"/>
              <a:gd name="connsiteX3" fmla="*/ 2409 w 4724683"/>
              <a:gd name="connsiteY3" fmla="*/ 1970318 h 2914167"/>
              <a:gd name="connsiteX4" fmla="*/ 669198 w 4724683"/>
              <a:gd name="connsiteY4" fmla="*/ 2889590 h 2914167"/>
              <a:gd name="connsiteX5" fmla="*/ 1707526 w 4724683"/>
              <a:gd name="connsiteY5" fmla="*/ 2639282 h 2914167"/>
              <a:gd name="connsiteX6" fmla="*/ 4638200 w 4724683"/>
              <a:gd name="connsiteY6" fmla="*/ 2521571 h 2914167"/>
              <a:gd name="connsiteX7" fmla="*/ 4477701 w 4724683"/>
              <a:gd name="connsiteY7" fmla="*/ 1093048 h 2914167"/>
              <a:gd name="connsiteX8" fmla="*/ 3591180 w 4724683"/>
              <a:gd name="connsiteY8" fmla="*/ 78737 h 2914167"/>
              <a:gd name="connsiteX9" fmla="*/ 2008903 w 4724683"/>
              <a:gd name="connsiteY9" fmla="*/ 94729 h 2914167"/>
              <a:gd name="connsiteX0" fmla="*/ 2017505 w 4733285"/>
              <a:gd name="connsiteY0" fmla="*/ 94729 h 2914169"/>
              <a:gd name="connsiteX1" fmla="*/ 539225 w 4733285"/>
              <a:gd name="connsiteY1" fmla="*/ 315534 h 2914169"/>
              <a:gd name="connsiteX2" fmla="*/ 270345 w 4733285"/>
              <a:gd name="connsiteY2" fmla="*/ 1099784 h 2914169"/>
              <a:gd name="connsiteX3" fmla="*/ 11011 w 4733285"/>
              <a:gd name="connsiteY3" fmla="*/ 1970318 h 2914169"/>
              <a:gd name="connsiteX4" fmla="*/ 677800 w 4733285"/>
              <a:gd name="connsiteY4" fmla="*/ 2889590 h 2914169"/>
              <a:gd name="connsiteX5" fmla="*/ 1716128 w 4733285"/>
              <a:gd name="connsiteY5" fmla="*/ 2639282 h 2914169"/>
              <a:gd name="connsiteX6" fmla="*/ 4646802 w 4733285"/>
              <a:gd name="connsiteY6" fmla="*/ 2521571 h 2914169"/>
              <a:gd name="connsiteX7" fmla="*/ 4486303 w 4733285"/>
              <a:gd name="connsiteY7" fmla="*/ 1093048 h 2914169"/>
              <a:gd name="connsiteX8" fmla="*/ 3599782 w 4733285"/>
              <a:gd name="connsiteY8" fmla="*/ 78737 h 2914169"/>
              <a:gd name="connsiteX9" fmla="*/ 2017505 w 4733285"/>
              <a:gd name="connsiteY9" fmla="*/ 94729 h 2914169"/>
              <a:gd name="connsiteX0" fmla="*/ 2017505 w 4510752"/>
              <a:gd name="connsiteY0" fmla="*/ 94729 h 2913634"/>
              <a:gd name="connsiteX1" fmla="*/ 539225 w 4510752"/>
              <a:gd name="connsiteY1" fmla="*/ 315534 h 2913634"/>
              <a:gd name="connsiteX2" fmla="*/ 270345 w 4510752"/>
              <a:gd name="connsiteY2" fmla="*/ 1099784 h 2913634"/>
              <a:gd name="connsiteX3" fmla="*/ 11011 w 4510752"/>
              <a:gd name="connsiteY3" fmla="*/ 1970318 h 2913634"/>
              <a:gd name="connsiteX4" fmla="*/ 677800 w 4510752"/>
              <a:gd name="connsiteY4" fmla="*/ 2889590 h 2913634"/>
              <a:gd name="connsiteX5" fmla="*/ 1716128 w 4510752"/>
              <a:gd name="connsiteY5" fmla="*/ 2639282 h 2913634"/>
              <a:gd name="connsiteX6" fmla="*/ 4351253 w 4510752"/>
              <a:gd name="connsiteY6" fmla="*/ 2575707 h 2913634"/>
              <a:gd name="connsiteX7" fmla="*/ 4486303 w 4510752"/>
              <a:gd name="connsiteY7" fmla="*/ 1093048 h 2913634"/>
              <a:gd name="connsiteX8" fmla="*/ 3599782 w 4510752"/>
              <a:gd name="connsiteY8" fmla="*/ 78737 h 2913634"/>
              <a:gd name="connsiteX9" fmla="*/ 2017505 w 4510752"/>
              <a:gd name="connsiteY9" fmla="*/ 94729 h 2913634"/>
              <a:gd name="connsiteX0" fmla="*/ 2017505 w 4510752"/>
              <a:gd name="connsiteY0" fmla="*/ 94729 h 2914582"/>
              <a:gd name="connsiteX1" fmla="*/ 539225 w 4510752"/>
              <a:gd name="connsiteY1" fmla="*/ 315534 h 2914582"/>
              <a:gd name="connsiteX2" fmla="*/ 270345 w 4510752"/>
              <a:gd name="connsiteY2" fmla="*/ 1099784 h 2914582"/>
              <a:gd name="connsiteX3" fmla="*/ 11011 w 4510752"/>
              <a:gd name="connsiteY3" fmla="*/ 1970318 h 2914582"/>
              <a:gd name="connsiteX4" fmla="*/ 677800 w 4510752"/>
              <a:gd name="connsiteY4" fmla="*/ 2889590 h 2914582"/>
              <a:gd name="connsiteX5" fmla="*/ 1716128 w 4510752"/>
              <a:gd name="connsiteY5" fmla="*/ 2639282 h 2914582"/>
              <a:gd name="connsiteX6" fmla="*/ 4351253 w 4510752"/>
              <a:gd name="connsiteY6" fmla="*/ 2480969 h 2914582"/>
              <a:gd name="connsiteX7" fmla="*/ 4486303 w 4510752"/>
              <a:gd name="connsiteY7" fmla="*/ 1093048 h 2914582"/>
              <a:gd name="connsiteX8" fmla="*/ 3599782 w 4510752"/>
              <a:gd name="connsiteY8" fmla="*/ 78737 h 2914582"/>
              <a:gd name="connsiteX9" fmla="*/ 2017505 w 4510752"/>
              <a:gd name="connsiteY9" fmla="*/ 94729 h 2914582"/>
              <a:gd name="connsiteX0" fmla="*/ 2015242 w 4508489"/>
              <a:gd name="connsiteY0" fmla="*/ 94729 h 2914582"/>
              <a:gd name="connsiteX1" fmla="*/ 536962 w 4508489"/>
              <a:gd name="connsiteY1" fmla="*/ 315534 h 2914582"/>
              <a:gd name="connsiteX2" fmla="*/ 268082 w 4508489"/>
              <a:gd name="connsiteY2" fmla="*/ 1099784 h 2914582"/>
              <a:gd name="connsiteX3" fmla="*/ 8748 w 4508489"/>
              <a:gd name="connsiteY3" fmla="*/ 1970318 h 2914582"/>
              <a:gd name="connsiteX4" fmla="*/ 561863 w 4508489"/>
              <a:gd name="connsiteY4" fmla="*/ 2889590 h 2914582"/>
              <a:gd name="connsiteX5" fmla="*/ 1713865 w 4508489"/>
              <a:gd name="connsiteY5" fmla="*/ 2639282 h 2914582"/>
              <a:gd name="connsiteX6" fmla="*/ 4348990 w 4508489"/>
              <a:gd name="connsiteY6" fmla="*/ 2480969 h 2914582"/>
              <a:gd name="connsiteX7" fmla="*/ 4484040 w 4508489"/>
              <a:gd name="connsiteY7" fmla="*/ 1093048 h 2914582"/>
              <a:gd name="connsiteX8" fmla="*/ 3597519 w 4508489"/>
              <a:gd name="connsiteY8" fmla="*/ 78737 h 2914582"/>
              <a:gd name="connsiteX9" fmla="*/ 2015242 w 4508489"/>
              <a:gd name="connsiteY9" fmla="*/ 94729 h 2914582"/>
              <a:gd name="connsiteX0" fmla="*/ 2013176 w 4506423"/>
              <a:gd name="connsiteY0" fmla="*/ 94729 h 2927386"/>
              <a:gd name="connsiteX1" fmla="*/ 534896 w 4506423"/>
              <a:gd name="connsiteY1" fmla="*/ 315534 h 2927386"/>
              <a:gd name="connsiteX2" fmla="*/ 266016 w 4506423"/>
              <a:gd name="connsiteY2" fmla="*/ 1099784 h 2927386"/>
              <a:gd name="connsiteX3" fmla="*/ 6682 w 4506423"/>
              <a:gd name="connsiteY3" fmla="*/ 1970318 h 2927386"/>
              <a:gd name="connsiteX4" fmla="*/ 377920 w 4506423"/>
              <a:gd name="connsiteY4" fmla="*/ 2903125 h 2927386"/>
              <a:gd name="connsiteX5" fmla="*/ 1711799 w 4506423"/>
              <a:gd name="connsiteY5" fmla="*/ 2639282 h 2927386"/>
              <a:gd name="connsiteX6" fmla="*/ 4346924 w 4506423"/>
              <a:gd name="connsiteY6" fmla="*/ 2480969 h 2927386"/>
              <a:gd name="connsiteX7" fmla="*/ 4481974 w 4506423"/>
              <a:gd name="connsiteY7" fmla="*/ 1093048 h 2927386"/>
              <a:gd name="connsiteX8" fmla="*/ 3595453 w 4506423"/>
              <a:gd name="connsiteY8" fmla="*/ 78737 h 2927386"/>
              <a:gd name="connsiteX9" fmla="*/ 2013176 w 4506423"/>
              <a:gd name="connsiteY9" fmla="*/ 94729 h 2927386"/>
              <a:gd name="connsiteX0" fmla="*/ 2058633 w 4551880"/>
              <a:gd name="connsiteY0" fmla="*/ 94729 h 2927386"/>
              <a:gd name="connsiteX1" fmla="*/ 580353 w 4551880"/>
              <a:gd name="connsiteY1" fmla="*/ 315534 h 2927386"/>
              <a:gd name="connsiteX2" fmla="*/ 311473 w 4551880"/>
              <a:gd name="connsiteY2" fmla="*/ 1099784 h 2927386"/>
              <a:gd name="connsiteX3" fmla="*/ 52139 w 4551880"/>
              <a:gd name="connsiteY3" fmla="*/ 1970318 h 2927386"/>
              <a:gd name="connsiteX4" fmla="*/ 423377 w 4551880"/>
              <a:gd name="connsiteY4" fmla="*/ 2903125 h 2927386"/>
              <a:gd name="connsiteX5" fmla="*/ 1757256 w 4551880"/>
              <a:gd name="connsiteY5" fmla="*/ 2639282 h 2927386"/>
              <a:gd name="connsiteX6" fmla="*/ 4392381 w 4551880"/>
              <a:gd name="connsiteY6" fmla="*/ 2480969 h 2927386"/>
              <a:gd name="connsiteX7" fmla="*/ 4527431 w 4551880"/>
              <a:gd name="connsiteY7" fmla="*/ 1093048 h 2927386"/>
              <a:gd name="connsiteX8" fmla="*/ 3640910 w 4551880"/>
              <a:gd name="connsiteY8" fmla="*/ 78737 h 2927386"/>
              <a:gd name="connsiteX9" fmla="*/ 2058633 w 4551880"/>
              <a:gd name="connsiteY9" fmla="*/ 94729 h 2927386"/>
              <a:gd name="connsiteX0" fmla="*/ 2266712 w 4551880"/>
              <a:gd name="connsiteY0" fmla="*/ 25769 h 3007300"/>
              <a:gd name="connsiteX1" fmla="*/ 580353 w 4551880"/>
              <a:gd name="connsiteY1" fmla="*/ 395448 h 3007300"/>
              <a:gd name="connsiteX2" fmla="*/ 311473 w 4551880"/>
              <a:gd name="connsiteY2" fmla="*/ 1179698 h 3007300"/>
              <a:gd name="connsiteX3" fmla="*/ 52139 w 4551880"/>
              <a:gd name="connsiteY3" fmla="*/ 2050232 h 3007300"/>
              <a:gd name="connsiteX4" fmla="*/ 423377 w 4551880"/>
              <a:gd name="connsiteY4" fmla="*/ 2983039 h 3007300"/>
              <a:gd name="connsiteX5" fmla="*/ 1757256 w 4551880"/>
              <a:gd name="connsiteY5" fmla="*/ 2719196 h 3007300"/>
              <a:gd name="connsiteX6" fmla="*/ 4392381 w 4551880"/>
              <a:gd name="connsiteY6" fmla="*/ 2560883 h 3007300"/>
              <a:gd name="connsiteX7" fmla="*/ 4527431 w 4551880"/>
              <a:gd name="connsiteY7" fmla="*/ 1172962 h 3007300"/>
              <a:gd name="connsiteX8" fmla="*/ 3640910 w 4551880"/>
              <a:gd name="connsiteY8" fmla="*/ 158651 h 3007300"/>
              <a:gd name="connsiteX9" fmla="*/ 2266712 w 4551880"/>
              <a:gd name="connsiteY9" fmla="*/ 25769 h 3007300"/>
              <a:gd name="connsiteX0" fmla="*/ 2266712 w 4551880"/>
              <a:gd name="connsiteY0" fmla="*/ 1352 h 2982883"/>
              <a:gd name="connsiteX1" fmla="*/ 580353 w 4551880"/>
              <a:gd name="connsiteY1" fmla="*/ 371031 h 2982883"/>
              <a:gd name="connsiteX2" fmla="*/ 311473 w 4551880"/>
              <a:gd name="connsiteY2" fmla="*/ 1155281 h 2982883"/>
              <a:gd name="connsiteX3" fmla="*/ 52139 w 4551880"/>
              <a:gd name="connsiteY3" fmla="*/ 2025815 h 2982883"/>
              <a:gd name="connsiteX4" fmla="*/ 423377 w 4551880"/>
              <a:gd name="connsiteY4" fmla="*/ 2958622 h 2982883"/>
              <a:gd name="connsiteX5" fmla="*/ 1757256 w 4551880"/>
              <a:gd name="connsiteY5" fmla="*/ 2694779 h 2982883"/>
              <a:gd name="connsiteX6" fmla="*/ 4392381 w 4551880"/>
              <a:gd name="connsiteY6" fmla="*/ 2536466 h 2982883"/>
              <a:gd name="connsiteX7" fmla="*/ 4527431 w 4551880"/>
              <a:gd name="connsiteY7" fmla="*/ 1148545 h 2982883"/>
              <a:gd name="connsiteX8" fmla="*/ 3684716 w 4551880"/>
              <a:gd name="connsiteY8" fmla="*/ 283108 h 2982883"/>
              <a:gd name="connsiteX9" fmla="*/ 2266712 w 4551880"/>
              <a:gd name="connsiteY9" fmla="*/ 1352 h 2982883"/>
              <a:gd name="connsiteX0" fmla="*/ 2266712 w 4609336"/>
              <a:gd name="connsiteY0" fmla="*/ 1483 h 2983014"/>
              <a:gd name="connsiteX1" fmla="*/ 580353 w 4609336"/>
              <a:gd name="connsiteY1" fmla="*/ 371162 h 2983014"/>
              <a:gd name="connsiteX2" fmla="*/ 311473 w 4609336"/>
              <a:gd name="connsiteY2" fmla="*/ 1155412 h 2983014"/>
              <a:gd name="connsiteX3" fmla="*/ 52139 w 4609336"/>
              <a:gd name="connsiteY3" fmla="*/ 2025946 h 2983014"/>
              <a:gd name="connsiteX4" fmla="*/ 423377 w 4609336"/>
              <a:gd name="connsiteY4" fmla="*/ 2958753 h 2983014"/>
              <a:gd name="connsiteX5" fmla="*/ 1757256 w 4609336"/>
              <a:gd name="connsiteY5" fmla="*/ 2694910 h 2983014"/>
              <a:gd name="connsiteX6" fmla="*/ 4392381 w 4609336"/>
              <a:gd name="connsiteY6" fmla="*/ 2536597 h 2983014"/>
              <a:gd name="connsiteX7" fmla="*/ 4472673 w 4609336"/>
              <a:gd name="connsiteY7" fmla="*/ 1216346 h 2983014"/>
              <a:gd name="connsiteX8" fmla="*/ 3684716 w 4609336"/>
              <a:gd name="connsiteY8" fmla="*/ 283239 h 2983014"/>
              <a:gd name="connsiteX9" fmla="*/ 2266712 w 4609336"/>
              <a:gd name="connsiteY9" fmla="*/ 1483 h 2983014"/>
              <a:gd name="connsiteX0" fmla="*/ 2266712 w 4609336"/>
              <a:gd name="connsiteY0" fmla="*/ 1483 h 2983014"/>
              <a:gd name="connsiteX1" fmla="*/ 580353 w 4609336"/>
              <a:gd name="connsiteY1" fmla="*/ 371162 h 2983014"/>
              <a:gd name="connsiteX2" fmla="*/ 311473 w 4609336"/>
              <a:gd name="connsiteY2" fmla="*/ 1155412 h 2983014"/>
              <a:gd name="connsiteX3" fmla="*/ 52139 w 4609336"/>
              <a:gd name="connsiteY3" fmla="*/ 2025946 h 2983014"/>
              <a:gd name="connsiteX4" fmla="*/ 423377 w 4609336"/>
              <a:gd name="connsiteY4" fmla="*/ 2958753 h 2983014"/>
              <a:gd name="connsiteX5" fmla="*/ 1757256 w 4609336"/>
              <a:gd name="connsiteY5" fmla="*/ 2694910 h 2983014"/>
              <a:gd name="connsiteX6" fmla="*/ 4392381 w 4609336"/>
              <a:gd name="connsiteY6" fmla="*/ 2536597 h 2983014"/>
              <a:gd name="connsiteX7" fmla="*/ 4472673 w 4609336"/>
              <a:gd name="connsiteY7" fmla="*/ 1216346 h 2983014"/>
              <a:gd name="connsiteX8" fmla="*/ 3684716 w 4609336"/>
              <a:gd name="connsiteY8" fmla="*/ 283239 h 2983014"/>
              <a:gd name="connsiteX9" fmla="*/ 2266712 w 4609336"/>
              <a:gd name="connsiteY9" fmla="*/ 1483 h 2983014"/>
              <a:gd name="connsiteX0" fmla="*/ 2266712 w 4675265"/>
              <a:gd name="connsiteY0" fmla="*/ 1483 h 2983014"/>
              <a:gd name="connsiteX1" fmla="*/ 580353 w 4675265"/>
              <a:gd name="connsiteY1" fmla="*/ 371162 h 2983014"/>
              <a:gd name="connsiteX2" fmla="*/ 311473 w 4675265"/>
              <a:gd name="connsiteY2" fmla="*/ 1155412 h 2983014"/>
              <a:gd name="connsiteX3" fmla="*/ 52139 w 4675265"/>
              <a:gd name="connsiteY3" fmla="*/ 2025946 h 2983014"/>
              <a:gd name="connsiteX4" fmla="*/ 423377 w 4675265"/>
              <a:gd name="connsiteY4" fmla="*/ 2958753 h 2983014"/>
              <a:gd name="connsiteX5" fmla="*/ 1757256 w 4675265"/>
              <a:gd name="connsiteY5" fmla="*/ 2694910 h 2983014"/>
              <a:gd name="connsiteX6" fmla="*/ 4392381 w 4675265"/>
              <a:gd name="connsiteY6" fmla="*/ 2536597 h 2983014"/>
              <a:gd name="connsiteX7" fmla="*/ 4472673 w 4675265"/>
              <a:gd name="connsiteY7" fmla="*/ 1216346 h 2983014"/>
              <a:gd name="connsiteX8" fmla="*/ 3684716 w 4675265"/>
              <a:gd name="connsiteY8" fmla="*/ 283239 h 2983014"/>
              <a:gd name="connsiteX9" fmla="*/ 2266712 w 4675265"/>
              <a:gd name="connsiteY9" fmla="*/ 1483 h 2983014"/>
              <a:gd name="connsiteX0" fmla="*/ 2266712 w 4643130"/>
              <a:gd name="connsiteY0" fmla="*/ 1483 h 2983014"/>
              <a:gd name="connsiteX1" fmla="*/ 580353 w 4643130"/>
              <a:gd name="connsiteY1" fmla="*/ 371162 h 2983014"/>
              <a:gd name="connsiteX2" fmla="*/ 311473 w 4643130"/>
              <a:gd name="connsiteY2" fmla="*/ 1155412 h 2983014"/>
              <a:gd name="connsiteX3" fmla="*/ 52139 w 4643130"/>
              <a:gd name="connsiteY3" fmla="*/ 2025946 h 2983014"/>
              <a:gd name="connsiteX4" fmla="*/ 423377 w 4643130"/>
              <a:gd name="connsiteY4" fmla="*/ 2958753 h 2983014"/>
              <a:gd name="connsiteX5" fmla="*/ 1757256 w 4643130"/>
              <a:gd name="connsiteY5" fmla="*/ 2694910 h 2983014"/>
              <a:gd name="connsiteX6" fmla="*/ 4392381 w 4643130"/>
              <a:gd name="connsiteY6" fmla="*/ 2536597 h 2983014"/>
              <a:gd name="connsiteX7" fmla="*/ 4472673 w 4643130"/>
              <a:gd name="connsiteY7" fmla="*/ 1216346 h 2983014"/>
              <a:gd name="connsiteX8" fmla="*/ 3684716 w 4643130"/>
              <a:gd name="connsiteY8" fmla="*/ 283239 h 2983014"/>
              <a:gd name="connsiteX9" fmla="*/ 2266712 w 4643130"/>
              <a:gd name="connsiteY9" fmla="*/ 1483 h 2983014"/>
              <a:gd name="connsiteX0" fmla="*/ 2266712 w 4551863"/>
              <a:gd name="connsiteY0" fmla="*/ 1483 h 2982751"/>
              <a:gd name="connsiteX1" fmla="*/ 580353 w 4551863"/>
              <a:gd name="connsiteY1" fmla="*/ 371162 h 2982751"/>
              <a:gd name="connsiteX2" fmla="*/ 311473 w 4551863"/>
              <a:gd name="connsiteY2" fmla="*/ 1155412 h 2982751"/>
              <a:gd name="connsiteX3" fmla="*/ 52139 w 4551863"/>
              <a:gd name="connsiteY3" fmla="*/ 2025946 h 2982751"/>
              <a:gd name="connsiteX4" fmla="*/ 423377 w 4551863"/>
              <a:gd name="connsiteY4" fmla="*/ 2958753 h 2982751"/>
              <a:gd name="connsiteX5" fmla="*/ 1757256 w 4551863"/>
              <a:gd name="connsiteY5" fmla="*/ 2694910 h 2982751"/>
              <a:gd name="connsiteX6" fmla="*/ 4217156 w 4551863"/>
              <a:gd name="connsiteY6" fmla="*/ 2563665 h 2982751"/>
              <a:gd name="connsiteX7" fmla="*/ 4472673 w 4551863"/>
              <a:gd name="connsiteY7" fmla="*/ 1216346 h 2982751"/>
              <a:gd name="connsiteX8" fmla="*/ 3684716 w 4551863"/>
              <a:gd name="connsiteY8" fmla="*/ 283239 h 2982751"/>
              <a:gd name="connsiteX9" fmla="*/ 2266712 w 4551863"/>
              <a:gd name="connsiteY9" fmla="*/ 1483 h 2982751"/>
              <a:gd name="connsiteX0" fmla="*/ 2485744 w 4551864"/>
              <a:gd name="connsiteY0" fmla="*/ 1347 h 2996152"/>
              <a:gd name="connsiteX1" fmla="*/ 580353 w 4551864"/>
              <a:gd name="connsiteY1" fmla="*/ 384561 h 2996152"/>
              <a:gd name="connsiteX2" fmla="*/ 311473 w 4551864"/>
              <a:gd name="connsiteY2" fmla="*/ 1168811 h 2996152"/>
              <a:gd name="connsiteX3" fmla="*/ 52139 w 4551864"/>
              <a:gd name="connsiteY3" fmla="*/ 2039345 h 2996152"/>
              <a:gd name="connsiteX4" fmla="*/ 423377 w 4551864"/>
              <a:gd name="connsiteY4" fmla="*/ 2972152 h 2996152"/>
              <a:gd name="connsiteX5" fmla="*/ 1757256 w 4551864"/>
              <a:gd name="connsiteY5" fmla="*/ 2708309 h 2996152"/>
              <a:gd name="connsiteX6" fmla="*/ 4217156 w 4551864"/>
              <a:gd name="connsiteY6" fmla="*/ 2577064 h 2996152"/>
              <a:gd name="connsiteX7" fmla="*/ 4472673 w 4551864"/>
              <a:gd name="connsiteY7" fmla="*/ 1229745 h 2996152"/>
              <a:gd name="connsiteX8" fmla="*/ 3684716 w 4551864"/>
              <a:gd name="connsiteY8" fmla="*/ 296638 h 2996152"/>
              <a:gd name="connsiteX9" fmla="*/ 2485744 w 4551864"/>
              <a:gd name="connsiteY9" fmla="*/ 1347 h 2996152"/>
              <a:gd name="connsiteX0" fmla="*/ 2485744 w 4551864"/>
              <a:gd name="connsiteY0" fmla="*/ 10 h 2994814"/>
              <a:gd name="connsiteX1" fmla="*/ 602256 w 4551864"/>
              <a:gd name="connsiteY1" fmla="*/ 288485 h 2994814"/>
              <a:gd name="connsiteX2" fmla="*/ 311473 w 4551864"/>
              <a:gd name="connsiteY2" fmla="*/ 1167474 h 2994814"/>
              <a:gd name="connsiteX3" fmla="*/ 52139 w 4551864"/>
              <a:gd name="connsiteY3" fmla="*/ 2038008 h 2994814"/>
              <a:gd name="connsiteX4" fmla="*/ 423377 w 4551864"/>
              <a:gd name="connsiteY4" fmla="*/ 2970815 h 2994814"/>
              <a:gd name="connsiteX5" fmla="*/ 1757256 w 4551864"/>
              <a:gd name="connsiteY5" fmla="*/ 2706972 h 2994814"/>
              <a:gd name="connsiteX6" fmla="*/ 4217156 w 4551864"/>
              <a:gd name="connsiteY6" fmla="*/ 2575727 h 2994814"/>
              <a:gd name="connsiteX7" fmla="*/ 4472673 w 4551864"/>
              <a:gd name="connsiteY7" fmla="*/ 1228408 h 2994814"/>
              <a:gd name="connsiteX8" fmla="*/ 3684716 w 4551864"/>
              <a:gd name="connsiteY8" fmla="*/ 295301 h 2994814"/>
              <a:gd name="connsiteX9" fmla="*/ 2485744 w 4551864"/>
              <a:gd name="connsiteY9" fmla="*/ 10 h 2994814"/>
              <a:gd name="connsiteX0" fmla="*/ 2485744 w 4551864"/>
              <a:gd name="connsiteY0" fmla="*/ 5763 h 3000567"/>
              <a:gd name="connsiteX1" fmla="*/ 602256 w 4551864"/>
              <a:gd name="connsiteY1" fmla="*/ 294238 h 3000567"/>
              <a:gd name="connsiteX2" fmla="*/ 311473 w 4551864"/>
              <a:gd name="connsiteY2" fmla="*/ 1173227 h 3000567"/>
              <a:gd name="connsiteX3" fmla="*/ 52139 w 4551864"/>
              <a:gd name="connsiteY3" fmla="*/ 2043761 h 3000567"/>
              <a:gd name="connsiteX4" fmla="*/ 423377 w 4551864"/>
              <a:gd name="connsiteY4" fmla="*/ 2976568 h 3000567"/>
              <a:gd name="connsiteX5" fmla="*/ 1757256 w 4551864"/>
              <a:gd name="connsiteY5" fmla="*/ 2712725 h 3000567"/>
              <a:gd name="connsiteX6" fmla="*/ 4217156 w 4551864"/>
              <a:gd name="connsiteY6" fmla="*/ 2581480 h 3000567"/>
              <a:gd name="connsiteX7" fmla="*/ 4472673 w 4551864"/>
              <a:gd name="connsiteY7" fmla="*/ 1234161 h 3000567"/>
              <a:gd name="connsiteX8" fmla="*/ 3684716 w 4551864"/>
              <a:gd name="connsiteY8" fmla="*/ 301054 h 3000567"/>
              <a:gd name="connsiteX9" fmla="*/ 2485744 w 4551864"/>
              <a:gd name="connsiteY9" fmla="*/ 5763 h 3000567"/>
              <a:gd name="connsiteX0" fmla="*/ 2485744 w 4541165"/>
              <a:gd name="connsiteY0" fmla="*/ 5765 h 3000569"/>
              <a:gd name="connsiteX1" fmla="*/ 602256 w 4541165"/>
              <a:gd name="connsiteY1" fmla="*/ 294240 h 3000569"/>
              <a:gd name="connsiteX2" fmla="*/ 311473 w 4541165"/>
              <a:gd name="connsiteY2" fmla="*/ 1173229 h 3000569"/>
              <a:gd name="connsiteX3" fmla="*/ 52139 w 4541165"/>
              <a:gd name="connsiteY3" fmla="*/ 2043763 h 3000569"/>
              <a:gd name="connsiteX4" fmla="*/ 423377 w 4541165"/>
              <a:gd name="connsiteY4" fmla="*/ 2976570 h 3000569"/>
              <a:gd name="connsiteX5" fmla="*/ 1757256 w 4541165"/>
              <a:gd name="connsiteY5" fmla="*/ 2712727 h 3000569"/>
              <a:gd name="connsiteX6" fmla="*/ 4217156 w 4541165"/>
              <a:gd name="connsiteY6" fmla="*/ 2581482 h 3000569"/>
              <a:gd name="connsiteX7" fmla="*/ 4472673 w 4541165"/>
              <a:gd name="connsiteY7" fmla="*/ 1234163 h 3000569"/>
              <a:gd name="connsiteX8" fmla="*/ 3838039 w 4541165"/>
              <a:gd name="connsiteY8" fmla="*/ 301056 h 3000569"/>
              <a:gd name="connsiteX9" fmla="*/ 2485744 w 4541165"/>
              <a:gd name="connsiteY9" fmla="*/ 5765 h 3000569"/>
              <a:gd name="connsiteX0" fmla="*/ 2485744 w 4499180"/>
              <a:gd name="connsiteY0" fmla="*/ 5765 h 3000569"/>
              <a:gd name="connsiteX1" fmla="*/ 602256 w 4499180"/>
              <a:gd name="connsiteY1" fmla="*/ 294240 h 3000569"/>
              <a:gd name="connsiteX2" fmla="*/ 311473 w 4499180"/>
              <a:gd name="connsiteY2" fmla="*/ 1173229 h 3000569"/>
              <a:gd name="connsiteX3" fmla="*/ 52139 w 4499180"/>
              <a:gd name="connsiteY3" fmla="*/ 2043763 h 3000569"/>
              <a:gd name="connsiteX4" fmla="*/ 423377 w 4499180"/>
              <a:gd name="connsiteY4" fmla="*/ 2976570 h 3000569"/>
              <a:gd name="connsiteX5" fmla="*/ 1757256 w 4499180"/>
              <a:gd name="connsiteY5" fmla="*/ 2712727 h 3000569"/>
              <a:gd name="connsiteX6" fmla="*/ 4107640 w 4499180"/>
              <a:gd name="connsiteY6" fmla="*/ 2581483 h 3000569"/>
              <a:gd name="connsiteX7" fmla="*/ 4472673 w 4499180"/>
              <a:gd name="connsiteY7" fmla="*/ 1234163 h 3000569"/>
              <a:gd name="connsiteX8" fmla="*/ 3838039 w 4499180"/>
              <a:gd name="connsiteY8" fmla="*/ 301056 h 3000569"/>
              <a:gd name="connsiteX9" fmla="*/ 2485744 w 4499180"/>
              <a:gd name="connsiteY9" fmla="*/ 5765 h 3000569"/>
              <a:gd name="connsiteX0" fmla="*/ 2440589 w 4454025"/>
              <a:gd name="connsiteY0" fmla="*/ 5765 h 3036579"/>
              <a:gd name="connsiteX1" fmla="*/ 557101 w 4454025"/>
              <a:gd name="connsiteY1" fmla="*/ 294240 h 3036579"/>
              <a:gd name="connsiteX2" fmla="*/ 266318 w 4454025"/>
              <a:gd name="connsiteY2" fmla="*/ 1173229 h 3036579"/>
              <a:gd name="connsiteX3" fmla="*/ 6984 w 4454025"/>
              <a:gd name="connsiteY3" fmla="*/ 2043763 h 3036579"/>
              <a:gd name="connsiteX4" fmla="*/ 521451 w 4454025"/>
              <a:gd name="connsiteY4" fmla="*/ 3014377 h 3036579"/>
              <a:gd name="connsiteX5" fmla="*/ 1712101 w 4454025"/>
              <a:gd name="connsiteY5" fmla="*/ 2712727 h 3036579"/>
              <a:gd name="connsiteX6" fmla="*/ 4062485 w 4454025"/>
              <a:gd name="connsiteY6" fmla="*/ 2581483 h 3036579"/>
              <a:gd name="connsiteX7" fmla="*/ 4427518 w 4454025"/>
              <a:gd name="connsiteY7" fmla="*/ 1234163 h 3036579"/>
              <a:gd name="connsiteX8" fmla="*/ 3792884 w 4454025"/>
              <a:gd name="connsiteY8" fmla="*/ 301056 h 3036579"/>
              <a:gd name="connsiteX9" fmla="*/ 2440589 w 4454025"/>
              <a:gd name="connsiteY9" fmla="*/ 5765 h 3036579"/>
              <a:gd name="connsiteX0" fmla="*/ 2387193 w 4400629"/>
              <a:gd name="connsiteY0" fmla="*/ 5765 h 3029190"/>
              <a:gd name="connsiteX1" fmla="*/ 503705 w 4400629"/>
              <a:gd name="connsiteY1" fmla="*/ 294240 h 3029190"/>
              <a:gd name="connsiteX2" fmla="*/ 212922 w 4400629"/>
              <a:gd name="connsiteY2" fmla="*/ 1173229 h 3029190"/>
              <a:gd name="connsiteX3" fmla="*/ 9634 w 4400629"/>
              <a:gd name="connsiteY3" fmla="*/ 2194987 h 3029190"/>
              <a:gd name="connsiteX4" fmla="*/ 468055 w 4400629"/>
              <a:gd name="connsiteY4" fmla="*/ 3014377 h 3029190"/>
              <a:gd name="connsiteX5" fmla="*/ 1658705 w 4400629"/>
              <a:gd name="connsiteY5" fmla="*/ 2712727 h 3029190"/>
              <a:gd name="connsiteX6" fmla="*/ 4009089 w 4400629"/>
              <a:gd name="connsiteY6" fmla="*/ 2581483 h 3029190"/>
              <a:gd name="connsiteX7" fmla="*/ 4374122 w 4400629"/>
              <a:gd name="connsiteY7" fmla="*/ 1234163 h 3029190"/>
              <a:gd name="connsiteX8" fmla="*/ 3739488 w 4400629"/>
              <a:gd name="connsiteY8" fmla="*/ 301056 h 3029190"/>
              <a:gd name="connsiteX9" fmla="*/ 2387193 w 4400629"/>
              <a:gd name="connsiteY9" fmla="*/ 5765 h 3029190"/>
              <a:gd name="connsiteX0" fmla="*/ 2385183 w 4398619"/>
              <a:gd name="connsiteY0" fmla="*/ 5765 h 3090391"/>
              <a:gd name="connsiteX1" fmla="*/ 501695 w 4398619"/>
              <a:gd name="connsiteY1" fmla="*/ 294240 h 3090391"/>
              <a:gd name="connsiteX2" fmla="*/ 210912 w 4398619"/>
              <a:gd name="connsiteY2" fmla="*/ 1173229 h 3090391"/>
              <a:gd name="connsiteX3" fmla="*/ 7624 w 4398619"/>
              <a:gd name="connsiteY3" fmla="*/ 2194987 h 3090391"/>
              <a:gd name="connsiteX4" fmla="*/ 428681 w 4398619"/>
              <a:gd name="connsiteY4" fmla="*/ 3077387 h 3090391"/>
              <a:gd name="connsiteX5" fmla="*/ 1656695 w 4398619"/>
              <a:gd name="connsiteY5" fmla="*/ 2712727 h 3090391"/>
              <a:gd name="connsiteX6" fmla="*/ 4007079 w 4398619"/>
              <a:gd name="connsiteY6" fmla="*/ 2581483 h 3090391"/>
              <a:gd name="connsiteX7" fmla="*/ 4372112 w 4398619"/>
              <a:gd name="connsiteY7" fmla="*/ 1234163 h 3090391"/>
              <a:gd name="connsiteX8" fmla="*/ 3737478 w 4398619"/>
              <a:gd name="connsiteY8" fmla="*/ 301056 h 3090391"/>
              <a:gd name="connsiteX9" fmla="*/ 2385183 w 4398619"/>
              <a:gd name="connsiteY9" fmla="*/ 5765 h 3090391"/>
              <a:gd name="connsiteX0" fmla="*/ 2384859 w 4398295"/>
              <a:gd name="connsiteY0" fmla="*/ 5765 h 2956538"/>
              <a:gd name="connsiteX1" fmla="*/ 501371 w 4398295"/>
              <a:gd name="connsiteY1" fmla="*/ 294240 h 2956538"/>
              <a:gd name="connsiteX2" fmla="*/ 210588 w 4398295"/>
              <a:gd name="connsiteY2" fmla="*/ 1173229 h 2956538"/>
              <a:gd name="connsiteX3" fmla="*/ 7300 w 4398295"/>
              <a:gd name="connsiteY3" fmla="*/ 2194987 h 2956538"/>
              <a:gd name="connsiteX4" fmla="*/ 422129 w 4398295"/>
              <a:gd name="connsiteY4" fmla="*/ 2938765 h 2956538"/>
              <a:gd name="connsiteX5" fmla="*/ 1656371 w 4398295"/>
              <a:gd name="connsiteY5" fmla="*/ 2712727 h 2956538"/>
              <a:gd name="connsiteX6" fmla="*/ 4006755 w 4398295"/>
              <a:gd name="connsiteY6" fmla="*/ 2581483 h 2956538"/>
              <a:gd name="connsiteX7" fmla="*/ 4371788 w 4398295"/>
              <a:gd name="connsiteY7" fmla="*/ 1234163 h 2956538"/>
              <a:gd name="connsiteX8" fmla="*/ 3737154 w 4398295"/>
              <a:gd name="connsiteY8" fmla="*/ 301056 h 2956538"/>
              <a:gd name="connsiteX9" fmla="*/ 2384859 w 4398295"/>
              <a:gd name="connsiteY9" fmla="*/ 5765 h 2956538"/>
              <a:gd name="connsiteX0" fmla="*/ 2384859 w 4395528"/>
              <a:gd name="connsiteY0" fmla="*/ 5765 h 2971404"/>
              <a:gd name="connsiteX1" fmla="*/ 501371 w 4395528"/>
              <a:gd name="connsiteY1" fmla="*/ 294240 h 2971404"/>
              <a:gd name="connsiteX2" fmla="*/ 210588 w 4395528"/>
              <a:gd name="connsiteY2" fmla="*/ 1173229 h 2971404"/>
              <a:gd name="connsiteX3" fmla="*/ 7300 w 4395528"/>
              <a:gd name="connsiteY3" fmla="*/ 2194987 h 2971404"/>
              <a:gd name="connsiteX4" fmla="*/ 422129 w 4395528"/>
              <a:gd name="connsiteY4" fmla="*/ 2938765 h 2971404"/>
              <a:gd name="connsiteX5" fmla="*/ 1749781 w 4395528"/>
              <a:gd name="connsiteY5" fmla="*/ 2813543 h 2971404"/>
              <a:gd name="connsiteX6" fmla="*/ 4006755 w 4395528"/>
              <a:gd name="connsiteY6" fmla="*/ 2581483 h 2971404"/>
              <a:gd name="connsiteX7" fmla="*/ 4371788 w 4395528"/>
              <a:gd name="connsiteY7" fmla="*/ 1234163 h 2971404"/>
              <a:gd name="connsiteX8" fmla="*/ 3737154 w 4395528"/>
              <a:gd name="connsiteY8" fmla="*/ 301056 h 2971404"/>
              <a:gd name="connsiteX9" fmla="*/ 2384859 w 4395528"/>
              <a:gd name="connsiteY9" fmla="*/ 5765 h 2971404"/>
              <a:gd name="connsiteX0" fmla="*/ 2395628 w 4406297"/>
              <a:gd name="connsiteY0" fmla="*/ 5765 h 3063938"/>
              <a:gd name="connsiteX1" fmla="*/ 512140 w 4406297"/>
              <a:gd name="connsiteY1" fmla="*/ 294240 h 3063938"/>
              <a:gd name="connsiteX2" fmla="*/ 221357 w 4406297"/>
              <a:gd name="connsiteY2" fmla="*/ 1173229 h 3063938"/>
              <a:gd name="connsiteX3" fmla="*/ 18069 w 4406297"/>
              <a:gd name="connsiteY3" fmla="*/ 2194987 h 3063938"/>
              <a:gd name="connsiteX4" fmla="*/ 619718 w 4406297"/>
              <a:gd name="connsiteY4" fmla="*/ 3039581 h 3063938"/>
              <a:gd name="connsiteX5" fmla="*/ 1760550 w 4406297"/>
              <a:gd name="connsiteY5" fmla="*/ 2813543 h 3063938"/>
              <a:gd name="connsiteX6" fmla="*/ 4017524 w 4406297"/>
              <a:gd name="connsiteY6" fmla="*/ 2581483 h 3063938"/>
              <a:gd name="connsiteX7" fmla="*/ 4382557 w 4406297"/>
              <a:gd name="connsiteY7" fmla="*/ 1234163 h 3063938"/>
              <a:gd name="connsiteX8" fmla="*/ 3747923 w 4406297"/>
              <a:gd name="connsiteY8" fmla="*/ 301056 h 3063938"/>
              <a:gd name="connsiteX9" fmla="*/ 2395628 w 4406297"/>
              <a:gd name="connsiteY9" fmla="*/ 5765 h 3063938"/>
              <a:gd name="connsiteX0" fmla="*/ 2395628 w 4406297"/>
              <a:gd name="connsiteY0" fmla="*/ 5765 h 3063936"/>
              <a:gd name="connsiteX1" fmla="*/ 512140 w 4406297"/>
              <a:gd name="connsiteY1" fmla="*/ 294240 h 3063936"/>
              <a:gd name="connsiteX2" fmla="*/ 221357 w 4406297"/>
              <a:gd name="connsiteY2" fmla="*/ 1173229 h 3063936"/>
              <a:gd name="connsiteX3" fmla="*/ 18069 w 4406297"/>
              <a:gd name="connsiteY3" fmla="*/ 2194987 h 3063936"/>
              <a:gd name="connsiteX4" fmla="*/ 619718 w 4406297"/>
              <a:gd name="connsiteY4" fmla="*/ 3039581 h 3063936"/>
              <a:gd name="connsiteX5" fmla="*/ 1760550 w 4406297"/>
              <a:gd name="connsiteY5" fmla="*/ 2813543 h 3063936"/>
              <a:gd name="connsiteX6" fmla="*/ 4017524 w 4406297"/>
              <a:gd name="connsiteY6" fmla="*/ 2581483 h 3063936"/>
              <a:gd name="connsiteX7" fmla="*/ 4382557 w 4406297"/>
              <a:gd name="connsiteY7" fmla="*/ 1234163 h 3063936"/>
              <a:gd name="connsiteX8" fmla="*/ 3747923 w 4406297"/>
              <a:gd name="connsiteY8" fmla="*/ 301056 h 3063936"/>
              <a:gd name="connsiteX9" fmla="*/ 2395628 w 4406297"/>
              <a:gd name="connsiteY9" fmla="*/ 5765 h 3063936"/>
              <a:gd name="connsiteX0" fmla="*/ 2395628 w 4397043"/>
              <a:gd name="connsiteY0" fmla="*/ 5765 h 3062299"/>
              <a:gd name="connsiteX1" fmla="*/ 512140 w 4397043"/>
              <a:gd name="connsiteY1" fmla="*/ 294240 h 3062299"/>
              <a:gd name="connsiteX2" fmla="*/ 221357 w 4397043"/>
              <a:gd name="connsiteY2" fmla="*/ 1173229 h 3062299"/>
              <a:gd name="connsiteX3" fmla="*/ 18069 w 4397043"/>
              <a:gd name="connsiteY3" fmla="*/ 2194987 h 3062299"/>
              <a:gd name="connsiteX4" fmla="*/ 619718 w 4397043"/>
              <a:gd name="connsiteY4" fmla="*/ 3039581 h 3062299"/>
              <a:gd name="connsiteX5" fmla="*/ 1760550 w 4397043"/>
              <a:gd name="connsiteY5" fmla="*/ 2813543 h 3062299"/>
              <a:gd name="connsiteX6" fmla="*/ 2182864 w 4397043"/>
              <a:gd name="connsiteY6" fmla="*/ 2734532 h 3062299"/>
              <a:gd name="connsiteX7" fmla="*/ 4017524 w 4397043"/>
              <a:gd name="connsiteY7" fmla="*/ 2581483 h 3062299"/>
              <a:gd name="connsiteX8" fmla="*/ 4382557 w 4397043"/>
              <a:gd name="connsiteY8" fmla="*/ 1234163 h 3062299"/>
              <a:gd name="connsiteX9" fmla="*/ 3747923 w 4397043"/>
              <a:gd name="connsiteY9" fmla="*/ 301056 h 3062299"/>
              <a:gd name="connsiteX10" fmla="*/ 2395628 w 4397043"/>
              <a:gd name="connsiteY10" fmla="*/ 5765 h 3062299"/>
              <a:gd name="connsiteX0" fmla="*/ 2395628 w 4397043"/>
              <a:gd name="connsiteY0" fmla="*/ 5765 h 3062299"/>
              <a:gd name="connsiteX1" fmla="*/ 512140 w 4397043"/>
              <a:gd name="connsiteY1" fmla="*/ 294240 h 3062299"/>
              <a:gd name="connsiteX2" fmla="*/ 221357 w 4397043"/>
              <a:gd name="connsiteY2" fmla="*/ 1173229 h 3062299"/>
              <a:gd name="connsiteX3" fmla="*/ 18069 w 4397043"/>
              <a:gd name="connsiteY3" fmla="*/ 2194987 h 3062299"/>
              <a:gd name="connsiteX4" fmla="*/ 619718 w 4397043"/>
              <a:gd name="connsiteY4" fmla="*/ 3039581 h 3062299"/>
              <a:gd name="connsiteX5" fmla="*/ 1760550 w 4397043"/>
              <a:gd name="connsiteY5" fmla="*/ 2813543 h 3062299"/>
              <a:gd name="connsiteX6" fmla="*/ 2182864 w 4397043"/>
              <a:gd name="connsiteY6" fmla="*/ 2734532 h 3062299"/>
              <a:gd name="connsiteX7" fmla="*/ 4017524 w 4397043"/>
              <a:gd name="connsiteY7" fmla="*/ 2581483 h 3062299"/>
              <a:gd name="connsiteX8" fmla="*/ 4382557 w 4397043"/>
              <a:gd name="connsiteY8" fmla="*/ 1234163 h 3062299"/>
              <a:gd name="connsiteX9" fmla="*/ 3747923 w 4397043"/>
              <a:gd name="connsiteY9" fmla="*/ 301056 h 3062299"/>
              <a:gd name="connsiteX10" fmla="*/ 2395628 w 4397043"/>
              <a:gd name="connsiteY10" fmla="*/ 5765 h 3062299"/>
              <a:gd name="connsiteX0" fmla="*/ 2395628 w 4397043"/>
              <a:gd name="connsiteY0" fmla="*/ 5765 h 3062299"/>
              <a:gd name="connsiteX1" fmla="*/ 512140 w 4397043"/>
              <a:gd name="connsiteY1" fmla="*/ 294240 h 3062299"/>
              <a:gd name="connsiteX2" fmla="*/ 221357 w 4397043"/>
              <a:gd name="connsiteY2" fmla="*/ 1173229 h 3062299"/>
              <a:gd name="connsiteX3" fmla="*/ 18069 w 4397043"/>
              <a:gd name="connsiteY3" fmla="*/ 2194987 h 3062299"/>
              <a:gd name="connsiteX4" fmla="*/ 619718 w 4397043"/>
              <a:gd name="connsiteY4" fmla="*/ 3039581 h 3062299"/>
              <a:gd name="connsiteX5" fmla="*/ 1760550 w 4397043"/>
              <a:gd name="connsiteY5" fmla="*/ 2813543 h 3062299"/>
              <a:gd name="connsiteX6" fmla="*/ 2182864 w 4397043"/>
              <a:gd name="connsiteY6" fmla="*/ 2734532 h 3062299"/>
              <a:gd name="connsiteX7" fmla="*/ 4017524 w 4397043"/>
              <a:gd name="connsiteY7" fmla="*/ 2581483 h 3062299"/>
              <a:gd name="connsiteX8" fmla="*/ 4382557 w 4397043"/>
              <a:gd name="connsiteY8" fmla="*/ 1234163 h 3062299"/>
              <a:gd name="connsiteX9" fmla="*/ 3747923 w 4397043"/>
              <a:gd name="connsiteY9" fmla="*/ 301056 h 3062299"/>
              <a:gd name="connsiteX10" fmla="*/ 2395628 w 4397043"/>
              <a:gd name="connsiteY10" fmla="*/ 5765 h 3062299"/>
              <a:gd name="connsiteX0" fmla="*/ 2395628 w 4397043"/>
              <a:gd name="connsiteY0" fmla="*/ 5765 h 3055432"/>
              <a:gd name="connsiteX1" fmla="*/ 512140 w 4397043"/>
              <a:gd name="connsiteY1" fmla="*/ 294240 h 3055432"/>
              <a:gd name="connsiteX2" fmla="*/ 221357 w 4397043"/>
              <a:gd name="connsiteY2" fmla="*/ 1173229 h 3055432"/>
              <a:gd name="connsiteX3" fmla="*/ 18069 w 4397043"/>
              <a:gd name="connsiteY3" fmla="*/ 2194987 h 3055432"/>
              <a:gd name="connsiteX4" fmla="*/ 619718 w 4397043"/>
              <a:gd name="connsiteY4" fmla="*/ 3039581 h 3055432"/>
              <a:gd name="connsiteX5" fmla="*/ 2182864 w 4397043"/>
              <a:gd name="connsiteY5" fmla="*/ 2734532 h 3055432"/>
              <a:gd name="connsiteX6" fmla="*/ 4017524 w 4397043"/>
              <a:gd name="connsiteY6" fmla="*/ 2581483 h 3055432"/>
              <a:gd name="connsiteX7" fmla="*/ 4382557 w 4397043"/>
              <a:gd name="connsiteY7" fmla="*/ 1234163 h 3055432"/>
              <a:gd name="connsiteX8" fmla="*/ 3747923 w 4397043"/>
              <a:gd name="connsiteY8" fmla="*/ 301056 h 3055432"/>
              <a:gd name="connsiteX9" fmla="*/ 2395628 w 4397043"/>
              <a:gd name="connsiteY9" fmla="*/ 5765 h 3055432"/>
              <a:gd name="connsiteX0" fmla="*/ 2395628 w 4399989"/>
              <a:gd name="connsiteY0" fmla="*/ 5765 h 3055432"/>
              <a:gd name="connsiteX1" fmla="*/ 512140 w 4399989"/>
              <a:gd name="connsiteY1" fmla="*/ 294240 h 3055432"/>
              <a:gd name="connsiteX2" fmla="*/ 221357 w 4399989"/>
              <a:gd name="connsiteY2" fmla="*/ 1173229 h 3055432"/>
              <a:gd name="connsiteX3" fmla="*/ 18069 w 4399989"/>
              <a:gd name="connsiteY3" fmla="*/ 2194987 h 3055432"/>
              <a:gd name="connsiteX4" fmla="*/ 619718 w 4399989"/>
              <a:gd name="connsiteY4" fmla="*/ 3039581 h 3055432"/>
              <a:gd name="connsiteX5" fmla="*/ 2020954 w 4399989"/>
              <a:gd name="connsiteY5" fmla="*/ 2734532 h 3055432"/>
              <a:gd name="connsiteX6" fmla="*/ 4017524 w 4399989"/>
              <a:gd name="connsiteY6" fmla="*/ 2581483 h 3055432"/>
              <a:gd name="connsiteX7" fmla="*/ 4382557 w 4399989"/>
              <a:gd name="connsiteY7" fmla="*/ 1234163 h 3055432"/>
              <a:gd name="connsiteX8" fmla="*/ 3747923 w 4399989"/>
              <a:gd name="connsiteY8" fmla="*/ 301056 h 3055432"/>
              <a:gd name="connsiteX9" fmla="*/ 2395628 w 4399989"/>
              <a:gd name="connsiteY9" fmla="*/ 5765 h 3055432"/>
              <a:gd name="connsiteX0" fmla="*/ 2395628 w 4399989"/>
              <a:gd name="connsiteY0" fmla="*/ 5765 h 3051340"/>
              <a:gd name="connsiteX1" fmla="*/ 512140 w 4399989"/>
              <a:gd name="connsiteY1" fmla="*/ 294240 h 3051340"/>
              <a:gd name="connsiteX2" fmla="*/ 221357 w 4399989"/>
              <a:gd name="connsiteY2" fmla="*/ 1173229 h 3051340"/>
              <a:gd name="connsiteX3" fmla="*/ 18069 w 4399989"/>
              <a:gd name="connsiteY3" fmla="*/ 2194987 h 3051340"/>
              <a:gd name="connsiteX4" fmla="*/ 619718 w 4399989"/>
              <a:gd name="connsiteY4" fmla="*/ 3039581 h 3051340"/>
              <a:gd name="connsiteX5" fmla="*/ 2020954 w 4399989"/>
              <a:gd name="connsiteY5" fmla="*/ 2734532 h 3051340"/>
              <a:gd name="connsiteX6" fmla="*/ 4017524 w 4399989"/>
              <a:gd name="connsiteY6" fmla="*/ 2581483 h 3051340"/>
              <a:gd name="connsiteX7" fmla="*/ 4382557 w 4399989"/>
              <a:gd name="connsiteY7" fmla="*/ 1234163 h 3051340"/>
              <a:gd name="connsiteX8" fmla="*/ 3747923 w 4399989"/>
              <a:gd name="connsiteY8" fmla="*/ 301056 h 3051340"/>
              <a:gd name="connsiteX9" fmla="*/ 2395628 w 4399989"/>
              <a:gd name="connsiteY9" fmla="*/ 5765 h 3051340"/>
              <a:gd name="connsiteX0" fmla="*/ 2373316 w 4377677"/>
              <a:gd name="connsiteY0" fmla="*/ 5765 h 3049074"/>
              <a:gd name="connsiteX1" fmla="*/ 489828 w 4377677"/>
              <a:gd name="connsiteY1" fmla="*/ 294240 h 3049074"/>
              <a:gd name="connsiteX2" fmla="*/ 199045 w 4377677"/>
              <a:gd name="connsiteY2" fmla="*/ 1173229 h 3049074"/>
              <a:gd name="connsiteX3" fmla="*/ 20666 w 4377677"/>
              <a:gd name="connsiteY3" fmla="*/ 2257998 h 3049074"/>
              <a:gd name="connsiteX4" fmla="*/ 597406 w 4377677"/>
              <a:gd name="connsiteY4" fmla="*/ 3039581 h 3049074"/>
              <a:gd name="connsiteX5" fmla="*/ 1998642 w 4377677"/>
              <a:gd name="connsiteY5" fmla="*/ 2734532 h 3049074"/>
              <a:gd name="connsiteX6" fmla="*/ 3995212 w 4377677"/>
              <a:gd name="connsiteY6" fmla="*/ 2581483 h 3049074"/>
              <a:gd name="connsiteX7" fmla="*/ 4360245 w 4377677"/>
              <a:gd name="connsiteY7" fmla="*/ 1234163 h 3049074"/>
              <a:gd name="connsiteX8" fmla="*/ 3725611 w 4377677"/>
              <a:gd name="connsiteY8" fmla="*/ 301056 h 3049074"/>
              <a:gd name="connsiteX9" fmla="*/ 2373316 w 4377677"/>
              <a:gd name="connsiteY9" fmla="*/ 5765 h 3049074"/>
              <a:gd name="connsiteX0" fmla="*/ 2359415 w 4363776"/>
              <a:gd name="connsiteY0" fmla="*/ 5765 h 3049076"/>
              <a:gd name="connsiteX1" fmla="*/ 475927 w 4363776"/>
              <a:gd name="connsiteY1" fmla="*/ 294240 h 3049076"/>
              <a:gd name="connsiteX2" fmla="*/ 185144 w 4363776"/>
              <a:gd name="connsiteY2" fmla="*/ 1173229 h 3049076"/>
              <a:gd name="connsiteX3" fmla="*/ 6765 w 4363776"/>
              <a:gd name="connsiteY3" fmla="*/ 2257998 h 3049076"/>
              <a:gd name="connsiteX4" fmla="*/ 583505 w 4363776"/>
              <a:gd name="connsiteY4" fmla="*/ 3039581 h 3049076"/>
              <a:gd name="connsiteX5" fmla="*/ 1984741 w 4363776"/>
              <a:gd name="connsiteY5" fmla="*/ 2734532 h 3049076"/>
              <a:gd name="connsiteX6" fmla="*/ 3981311 w 4363776"/>
              <a:gd name="connsiteY6" fmla="*/ 2581483 h 3049076"/>
              <a:gd name="connsiteX7" fmla="*/ 4346344 w 4363776"/>
              <a:gd name="connsiteY7" fmla="*/ 1234163 h 3049076"/>
              <a:gd name="connsiteX8" fmla="*/ 3711710 w 4363776"/>
              <a:gd name="connsiteY8" fmla="*/ 301056 h 3049076"/>
              <a:gd name="connsiteX9" fmla="*/ 2359415 w 4363776"/>
              <a:gd name="connsiteY9" fmla="*/ 5765 h 3049076"/>
              <a:gd name="connsiteX0" fmla="*/ 2359415 w 4363776"/>
              <a:gd name="connsiteY0" fmla="*/ 91 h 3043400"/>
              <a:gd name="connsiteX1" fmla="*/ 475927 w 4363776"/>
              <a:gd name="connsiteY1" fmla="*/ 288566 h 3043400"/>
              <a:gd name="connsiteX2" fmla="*/ 185144 w 4363776"/>
              <a:gd name="connsiteY2" fmla="*/ 1167555 h 3043400"/>
              <a:gd name="connsiteX3" fmla="*/ 6765 w 4363776"/>
              <a:gd name="connsiteY3" fmla="*/ 2252324 h 3043400"/>
              <a:gd name="connsiteX4" fmla="*/ 583505 w 4363776"/>
              <a:gd name="connsiteY4" fmla="*/ 3033907 h 3043400"/>
              <a:gd name="connsiteX5" fmla="*/ 1984741 w 4363776"/>
              <a:gd name="connsiteY5" fmla="*/ 2728858 h 3043400"/>
              <a:gd name="connsiteX6" fmla="*/ 3981311 w 4363776"/>
              <a:gd name="connsiteY6" fmla="*/ 2575809 h 3043400"/>
              <a:gd name="connsiteX7" fmla="*/ 4346344 w 4363776"/>
              <a:gd name="connsiteY7" fmla="*/ 1228489 h 3043400"/>
              <a:gd name="connsiteX8" fmla="*/ 3711710 w 4363776"/>
              <a:gd name="connsiteY8" fmla="*/ 295382 h 3043400"/>
              <a:gd name="connsiteX9" fmla="*/ 2359415 w 4363776"/>
              <a:gd name="connsiteY9" fmla="*/ 91 h 3043400"/>
              <a:gd name="connsiteX0" fmla="*/ 2359415 w 4357989"/>
              <a:gd name="connsiteY0" fmla="*/ 91 h 3041067"/>
              <a:gd name="connsiteX1" fmla="*/ 475927 w 4357989"/>
              <a:gd name="connsiteY1" fmla="*/ 288566 h 3041067"/>
              <a:gd name="connsiteX2" fmla="*/ 185144 w 4357989"/>
              <a:gd name="connsiteY2" fmla="*/ 1167555 h 3041067"/>
              <a:gd name="connsiteX3" fmla="*/ 6765 w 4357989"/>
              <a:gd name="connsiteY3" fmla="*/ 2252324 h 3041067"/>
              <a:gd name="connsiteX4" fmla="*/ 583505 w 4357989"/>
              <a:gd name="connsiteY4" fmla="*/ 3033907 h 3041067"/>
              <a:gd name="connsiteX5" fmla="*/ 2352077 w 4357989"/>
              <a:gd name="connsiteY5" fmla="*/ 2680493 h 3041067"/>
              <a:gd name="connsiteX6" fmla="*/ 3981311 w 4357989"/>
              <a:gd name="connsiteY6" fmla="*/ 2575809 h 3041067"/>
              <a:gd name="connsiteX7" fmla="*/ 4346344 w 4357989"/>
              <a:gd name="connsiteY7" fmla="*/ 1228489 h 3041067"/>
              <a:gd name="connsiteX8" fmla="*/ 3711710 w 4357989"/>
              <a:gd name="connsiteY8" fmla="*/ 295382 h 3041067"/>
              <a:gd name="connsiteX9" fmla="*/ 2359415 w 4357989"/>
              <a:gd name="connsiteY9" fmla="*/ 91 h 3041067"/>
              <a:gd name="connsiteX0" fmla="*/ 2390436 w 4389010"/>
              <a:gd name="connsiteY0" fmla="*/ 91 h 3079082"/>
              <a:gd name="connsiteX1" fmla="*/ 506948 w 4389010"/>
              <a:gd name="connsiteY1" fmla="*/ 288566 h 3079082"/>
              <a:gd name="connsiteX2" fmla="*/ 216165 w 4389010"/>
              <a:gd name="connsiteY2" fmla="*/ 1167555 h 3079082"/>
              <a:gd name="connsiteX3" fmla="*/ 37786 w 4389010"/>
              <a:gd name="connsiteY3" fmla="*/ 2252324 h 3079082"/>
              <a:gd name="connsiteX4" fmla="*/ 865539 w 4389010"/>
              <a:gd name="connsiteY4" fmla="*/ 3070181 h 3079082"/>
              <a:gd name="connsiteX5" fmla="*/ 2383098 w 4389010"/>
              <a:gd name="connsiteY5" fmla="*/ 2680493 h 3079082"/>
              <a:gd name="connsiteX6" fmla="*/ 4012332 w 4389010"/>
              <a:gd name="connsiteY6" fmla="*/ 2575809 h 3079082"/>
              <a:gd name="connsiteX7" fmla="*/ 4377365 w 4389010"/>
              <a:gd name="connsiteY7" fmla="*/ 1228489 h 3079082"/>
              <a:gd name="connsiteX8" fmla="*/ 3742731 w 4389010"/>
              <a:gd name="connsiteY8" fmla="*/ 295382 h 3079082"/>
              <a:gd name="connsiteX9" fmla="*/ 2390436 w 4389010"/>
              <a:gd name="connsiteY9" fmla="*/ 91 h 3079082"/>
              <a:gd name="connsiteX0" fmla="*/ 2390436 w 4389010"/>
              <a:gd name="connsiteY0" fmla="*/ 91 h 3122204"/>
              <a:gd name="connsiteX1" fmla="*/ 506948 w 4389010"/>
              <a:gd name="connsiteY1" fmla="*/ 288566 h 3122204"/>
              <a:gd name="connsiteX2" fmla="*/ 216165 w 4389010"/>
              <a:gd name="connsiteY2" fmla="*/ 1167555 h 3122204"/>
              <a:gd name="connsiteX3" fmla="*/ 37786 w 4389010"/>
              <a:gd name="connsiteY3" fmla="*/ 2252324 h 3122204"/>
              <a:gd name="connsiteX4" fmla="*/ 865539 w 4389010"/>
              <a:gd name="connsiteY4" fmla="*/ 3070181 h 3122204"/>
              <a:gd name="connsiteX5" fmla="*/ 2383098 w 4389010"/>
              <a:gd name="connsiteY5" fmla="*/ 2680493 h 3122204"/>
              <a:gd name="connsiteX6" fmla="*/ 4012332 w 4389010"/>
              <a:gd name="connsiteY6" fmla="*/ 2575809 h 3122204"/>
              <a:gd name="connsiteX7" fmla="*/ 4377365 w 4389010"/>
              <a:gd name="connsiteY7" fmla="*/ 1228489 h 3122204"/>
              <a:gd name="connsiteX8" fmla="*/ 3742731 w 4389010"/>
              <a:gd name="connsiteY8" fmla="*/ 295382 h 3122204"/>
              <a:gd name="connsiteX9" fmla="*/ 2390436 w 4389010"/>
              <a:gd name="connsiteY9" fmla="*/ 91 h 3122204"/>
              <a:gd name="connsiteX0" fmla="*/ 2365822 w 4364396"/>
              <a:gd name="connsiteY0" fmla="*/ 91 h 3122204"/>
              <a:gd name="connsiteX1" fmla="*/ 482334 w 4364396"/>
              <a:gd name="connsiteY1" fmla="*/ 288566 h 3122204"/>
              <a:gd name="connsiteX2" fmla="*/ 191551 w 4364396"/>
              <a:gd name="connsiteY2" fmla="*/ 1167555 h 3122204"/>
              <a:gd name="connsiteX3" fmla="*/ 13172 w 4364396"/>
              <a:gd name="connsiteY3" fmla="*/ 2252324 h 3122204"/>
              <a:gd name="connsiteX4" fmla="*/ 840925 w 4364396"/>
              <a:gd name="connsiteY4" fmla="*/ 3070181 h 3122204"/>
              <a:gd name="connsiteX5" fmla="*/ 2358484 w 4364396"/>
              <a:gd name="connsiteY5" fmla="*/ 2680493 h 3122204"/>
              <a:gd name="connsiteX6" fmla="*/ 3987718 w 4364396"/>
              <a:gd name="connsiteY6" fmla="*/ 2575809 h 3122204"/>
              <a:gd name="connsiteX7" fmla="*/ 4352751 w 4364396"/>
              <a:gd name="connsiteY7" fmla="*/ 1228489 h 3122204"/>
              <a:gd name="connsiteX8" fmla="*/ 3718117 w 4364396"/>
              <a:gd name="connsiteY8" fmla="*/ 295382 h 3122204"/>
              <a:gd name="connsiteX9" fmla="*/ 2365822 w 4364396"/>
              <a:gd name="connsiteY9" fmla="*/ 91 h 3122204"/>
              <a:gd name="connsiteX0" fmla="*/ 2357321 w 4355895"/>
              <a:gd name="connsiteY0" fmla="*/ 91 h 3122204"/>
              <a:gd name="connsiteX1" fmla="*/ 473833 w 4355895"/>
              <a:gd name="connsiteY1" fmla="*/ 288566 h 3122204"/>
              <a:gd name="connsiteX2" fmla="*/ 183050 w 4355895"/>
              <a:gd name="connsiteY2" fmla="*/ 1167555 h 3122204"/>
              <a:gd name="connsiteX3" fmla="*/ 4671 w 4355895"/>
              <a:gd name="connsiteY3" fmla="*/ 2252324 h 3122204"/>
              <a:gd name="connsiteX4" fmla="*/ 832424 w 4355895"/>
              <a:gd name="connsiteY4" fmla="*/ 3070181 h 3122204"/>
              <a:gd name="connsiteX5" fmla="*/ 2349983 w 4355895"/>
              <a:gd name="connsiteY5" fmla="*/ 2680493 h 3122204"/>
              <a:gd name="connsiteX6" fmla="*/ 3979217 w 4355895"/>
              <a:gd name="connsiteY6" fmla="*/ 2575809 h 3122204"/>
              <a:gd name="connsiteX7" fmla="*/ 4344250 w 4355895"/>
              <a:gd name="connsiteY7" fmla="*/ 1228489 h 3122204"/>
              <a:gd name="connsiteX8" fmla="*/ 3709616 w 4355895"/>
              <a:gd name="connsiteY8" fmla="*/ 295382 h 3122204"/>
              <a:gd name="connsiteX9" fmla="*/ 2357321 w 4355895"/>
              <a:gd name="connsiteY9" fmla="*/ 91 h 3122204"/>
              <a:gd name="connsiteX0" fmla="*/ 2382812 w 4381386"/>
              <a:gd name="connsiteY0" fmla="*/ 91 h 3122204"/>
              <a:gd name="connsiteX1" fmla="*/ 499324 w 4381386"/>
              <a:gd name="connsiteY1" fmla="*/ 288566 h 3122204"/>
              <a:gd name="connsiteX2" fmla="*/ 208541 w 4381386"/>
              <a:gd name="connsiteY2" fmla="*/ 1167555 h 3122204"/>
              <a:gd name="connsiteX3" fmla="*/ 30162 w 4381386"/>
              <a:gd name="connsiteY3" fmla="*/ 2252324 h 3122204"/>
              <a:gd name="connsiteX4" fmla="*/ 857915 w 4381386"/>
              <a:gd name="connsiteY4" fmla="*/ 3070181 h 3122204"/>
              <a:gd name="connsiteX5" fmla="*/ 2375474 w 4381386"/>
              <a:gd name="connsiteY5" fmla="*/ 2680493 h 3122204"/>
              <a:gd name="connsiteX6" fmla="*/ 4004708 w 4381386"/>
              <a:gd name="connsiteY6" fmla="*/ 2575809 h 3122204"/>
              <a:gd name="connsiteX7" fmla="*/ 4369741 w 4381386"/>
              <a:gd name="connsiteY7" fmla="*/ 1228489 h 3122204"/>
              <a:gd name="connsiteX8" fmla="*/ 3735107 w 4381386"/>
              <a:gd name="connsiteY8" fmla="*/ 295382 h 3122204"/>
              <a:gd name="connsiteX9" fmla="*/ 2382812 w 4381386"/>
              <a:gd name="connsiteY9" fmla="*/ 91 h 3122204"/>
              <a:gd name="connsiteX0" fmla="*/ 2377564 w 4376138"/>
              <a:gd name="connsiteY0" fmla="*/ 91 h 3122204"/>
              <a:gd name="connsiteX1" fmla="*/ 494076 w 4376138"/>
              <a:gd name="connsiteY1" fmla="*/ 288566 h 3122204"/>
              <a:gd name="connsiteX2" fmla="*/ 203293 w 4376138"/>
              <a:gd name="connsiteY2" fmla="*/ 1167555 h 3122204"/>
              <a:gd name="connsiteX3" fmla="*/ 24914 w 4376138"/>
              <a:gd name="connsiteY3" fmla="*/ 2252324 h 3122204"/>
              <a:gd name="connsiteX4" fmla="*/ 852667 w 4376138"/>
              <a:gd name="connsiteY4" fmla="*/ 3070181 h 3122204"/>
              <a:gd name="connsiteX5" fmla="*/ 2370226 w 4376138"/>
              <a:gd name="connsiteY5" fmla="*/ 2680493 h 3122204"/>
              <a:gd name="connsiteX6" fmla="*/ 3999460 w 4376138"/>
              <a:gd name="connsiteY6" fmla="*/ 2575809 h 3122204"/>
              <a:gd name="connsiteX7" fmla="*/ 4364493 w 4376138"/>
              <a:gd name="connsiteY7" fmla="*/ 1228489 h 3122204"/>
              <a:gd name="connsiteX8" fmla="*/ 3729859 w 4376138"/>
              <a:gd name="connsiteY8" fmla="*/ 295382 h 3122204"/>
              <a:gd name="connsiteX9" fmla="*/ 2377564 w 4376138"/>
              <a:gd name="connsiteY9" fmla="*/ 91 h 3122204"/>
              <a:gd name="connsiteX0" fmla="*/ 2377564 w 4376138"/>
              <a:gd name="connsiteY0" fmla="*/ 91 h 3113881"/>
              <a:gd name="connsiteX1" fmla="*/ 494076 w 4376138"/>
              <a:gd name="connsiteY1" fmla="*/ 288566 h 3113881"/>
              <a:gd name="connsiteX2" fmla="*/ 203293 w 4376138"/>
              <a:gd name="connsiteY2" fmla="*/ 1167555 h 3113881"/>
              <a:gd name="connsiteX3" fmla="*/ 24914 w 4376138"/>
              <a:gd name="connsiteY3" fmla="*/ 2252324 h 3113881"/>
              <a:gd name="connsiteX4" fmla="*/ 852667 w 4376138"/>
              <a:gd name="connsiteY4" fmla="*/ 3070181 h 3113881"/>
              <a:gd name="connsiteX5" fmla="*/ 2370226 w 4376138"/>
              <a:gd name="connsiteY5" fmla="*/ 2680493 h 3113881"/>
              <a:gd name="connsiteX6" fmla="*/ 3999460 w 4376138"/>
              <a:gd name="connsiteY6" fmla="*/ 2575809 h 3113881"/>
              <a:gd name="connsiteX7" fmla="*/ 4364493 w 4376138"/>
              <a:gd name="connsiteY7" fmla="*/ 1228489 h 3113881"/>
              <a:gd name="connsiteX8" fmla="*/ 3729859 w 4376138"/>
              <a:gd name="connsiteY8" fmla="*/ 295382 h 3113881"/>
              <a:gd name="connsiteX9" fmla="*/ 2377564 w 4376138"/>
              <a:gd name="connsiteY9" fmla="*/ 91 h 3113881"/>
              <a:gd name="connsiteX0" fmla="*/ 2375264 w 4373838"/>
              <a:gd name="connsiteY0" fmla="*/ 91 h 3113883"/>
              <a:gd name="connsiteX1" fmla="*/ 491776 w 4373838"/>
              <a:gd name="connsiteY1" fmla="*/ 288566 h 3113883"/>
              <a:gd name="connsiteX2" fmla="*/ 200993 w 4373838"/>
              <a:gd name="connsiteY2" fmla="*/ 1167555 h 3113883"/>
              <a:gd name="connsiteX3" fmla="*/ 22614 w 4373838"/>
              <a:gd name="connsiteY3" fmla="*/ 2252324 h 3113883"/>
              <a:gd name="connsiteX4" fmla="*/ 850367 w 4373838"/>
              <a:gd name="connsiteY4" fmla="*/ 3070181 h 3113883"/>
              <a:gd name="connsiteX5" fmla="*/ 2367926 w 4373838"/>
              <a:gd name="connsiteY5" fmla="*/ 2680493 h 3113883"/>
              <a:gd name="connsiteX6" fmla="*/ 3997160 w 4373838"/>
              <a:gd name="connsiteY6" fmla="*/ 2575809 h 3113883"/>
              <a:gd name="connsiteX7" fmla="*/ 4362193 w 4373838"/>
              <a:gd name="connsiteY7" fmla="*/ 1228489 h 3113883"/>
              <a:gd name="connsiteX8" fmla="*/ 3727559 w 4373838"/>
              <a:gd name="connsiteY8" fmla="*/ 295382 h 3113883"/>
              <a:gd name="connsiteX9" fmla="*/ 2375264 w 4373838"/>
              <a:gd name="connsiteY9" fmla="*/ 91 h 3113883"/>
              <a:gd name="connsiteX0" fmla="*/ 2375264 w 4373838"/>
              <a:gd name="connsiteY0" fmla="*/ 91 h 3112383"/>
              <a:gd name="connsiteX1" fmla="*/ 491776 w 4373838"/>
              <a:gd name="connsiteY1" fmla="*/ 288566 h 3112383"/>
              <a:gd name="connsiteX2" fmla="*/ 200993 w 4373838"/>
              <a:gd name="connsiteY2" fmla="*/ 1167555 h 3112383"/>
              <a:gd name="connsiteX3" fmla="*/ 22614 w 4373838"/>
              <a:gd name="connsiteY3" fmla="*/ 2252324 h 3112383"/>
              <a:gd name="connsiteX4" fmla="*/ 850367 w 4373838"/>
              <a:gd name="connsiteY4" fmla="*/ 3070181 h 3112383"/>
              <a:gd name="connsiteX5" fmla="*/ 2367926 w 4373838"/>
              <a:gd name="connsiteY5" fmla="*/ 2680493 h 3112383"/>
              <a:gd name="connsiteX6" fmla="*/ 3997160 w 4373838"/>
              <a:gd name="connsiteY6" fmla="*/ 2720905 h 3112383"/>
              <a:gd name="connsiteX7" fmla="*/ 4362193 w 4373838"/>
              <a:gd name="connsiteY7" fmla="*/ 1228489 h 3112383"/>
              <a:gd name="connsiteX8" fmla="*/ 3727559 w 4373838"/>
              <a:gd name="connsiteY8" fmla="*/ 295382 h 3112383"/>
              <a:gd name="connsiteX9" fmla="*/ 2375264 w 4373838"/>
              <a:gd name="connsiteY9" fmla="*/ 91 h 3112383"/>
              <a:gd name="connsiteX0" fmla="*/ 2375264 w 4373838"/>
              <a:gd name="connsiteY0" fmla="*/ 91 h 3072542"/>
              <a:gd name="connsiteX1" fmla="*/ 491776 w 4373838"/>
              <a:gd name="connsiteY1" fmla="*/ 288566 h 3072542"/>
              <a:gd name="connsiteX2" fmla="*/ 200993 w 4373838"/>
              <a:gd name="connsiteY2" fmla="*/ 1167555 h 3072542"/>
              <a:gd name="connsiteX3" fmla="*/ 22614 w 4373838"/>
              <a:gd name="connsiteY3" fmla="*/ 2252324 h 3072542"/>
              <a:gd name="connsiteX4" fmla="*/ 850367 w 4373838"/>
              <a:gd name="connsiteY4" fmla="*/ 3070181 h 3072542"/>
              <a:gd name="connsiteX5" fmla="*/ 2367926 w 4373838"/>
              <a:gd name="connsiteY5" fmla="*/ 2680493 h 3072542"/>
              <a:gd name="connsiteX6" fmla="*/ 3997160 w 4373838"/>
              <a:gd name="connsiteY6" fmla="*/ 2720905 h 3072542"/>
              <a:gd name="connsiteX7" fmla="*/ 4362193 w 4373838"/>
              <a:gd name="connsiteY7" fmla="*/ 1228489 h 3072542"/>
              <a:gd name="connsiteX8" fmla="*/ 3727559 w 4373838"/>
              <a:gd name="connsiteY8" fmla="*/ 295382 h 3072542"/>
              <a:gd name="connsiteX9" fmla="*/ 2375264 w 4373838"/>
              <a:gd name="connsiteY9" fmla="*/ 91 h 3072542"/>
              <a:gd name="connsiteX0" fmla="*/ 2387453 w 4386027"/>
              <a:gd name="connsiteY0" fmla="*/ 91 h 2880741"/>
              <a:gd name="connsiteX1" fmla="*/ 503965 w 4386027"/>
              <a:gd name="connsiteY1" fmla="*/ 288566 h 2880741"/>
              <a:gd name="connsiteX2" fmla="*/ 213182 w 4386027"/>
              <a:gd name="connsiteY2" fmla="*/ 1167555 h 2880741"/>
              <a:gd name="connsiteX3" fmla="*/ 34803 w 4386027"/>
              <a:gd name="connsiteY3" fmla="*/ 2252324 h 2880741"/>
              <a:gd name="connsiteX4" fmla="*/ 905412 w 4386027"/>
              <a:gd name="connsiteY4" fmla="*/ 2876720 h 2880741"/>
              <a:gd name="connsiteX5" fmla="*/ 2380115 w 4386027"/>
              <a:gd name="connsiteY5" fmla="*/ 2680493 h 2880741"/>
              <a:gd name="connsiteX6" fmla="*/ 4009349 w 4386027"/>
              <a:gd name="connsiteY6" fmla="*/ 2720905 h 2880741"/>
              <a:gd name="connsiteX7" fmla="*/ 4374382 w 4386027"/>
              <a:gd name="connsiteY7" fmla="*/ 1228489 h 2880741"/>
              <a:gd name="connsiteX8" fmla="*/ 3739748 w 4386027"/>
              <a:gd name="connsiteY8" fmla="*/ 295382 h 2880741"/>
              <a:gd name="connsiteX9" fmla="*/ 2387453 w 4386027"/>
              <a:gd name="connsiteY9" fmla="*/ 91 h 2880741"/>
              <a:gd name="connsiteX0" fmla="*/ 2355572 w 4354146"/>
              <a:gd name="connsiteY0" fmla="*/ 91 h 2885925"/>
              <a:gd name="connsiteX1" fmla="*/ 472084 w 4354146"/>
              <a:gd name="connsiteY1" fmla="*/ 288566 h 2885925"/>
              <a:gd name="connsiteX2" fmla="*/ 181301 w 4354146"/>
              <a:gd name="connsiteY2" fmla="*/ 1167555 h 2885925"/>
              <a:gd name="connsiteX3" fmla="*/ 39656 w 4354146"/>
              <a:gd name="connsiteY3" fmla="*/ 2336963 h 2885925"/>
              <a:gd name="connsiteX4" fmla="*/ 873531 w 4354146"/>
              <a:gd name="connsiteY4" fmla="*/ 2876720 h 2885925"/>
              <a:gd name="connsiteX5" fmla="*/ 2348234 w 4354146"/>
              <a:gd name="connsiteY5" fmla="*/ 2680493 h 2885925"/>
              <a:gd name="connsiteX6" fmla="*/ 3977468 w 4354146"/>
              <a:gd name="connsiteY6" fmla="*/ 2720905 h 2885925"/>
              <a:gd name="connsiteX7" fmla="*/ 4342501 w 4354146"/>
              <a:gd name="connsiteY7" fmla="*/ 1228489 h 2885925"/>
              <a:gd name="connsiteX8" fmla="*/ 3707867 w 4354146"/>
              <a:gd name="connsiteY8" fmla="*/ 295382 h 2885925"/>
              <a:gd name="connsiteX9" fmla="*/ 2355572 w 4354146"/>
              <a:gd name="connsiteY9" fmla="*/ 91 h 2885925"/>
              <a:gd name="connsiteX0" fmla="*/ 2355572 w 4354146"/>
              <a:gd name="connsiteY0" fmla="*/ 91 h 2885925"/>
              <a:gd name="connsiteX1" fmla="*/ 472084 w 4354146"/>
              <a:gd name="connsiteY1" fmla="*/ 288566 h 2885925"/>
              <a:gd name="connsiteX2" fmla="*/ 181301 w 4354146"/>
              <a:gd name="connsiteY2" fmla="*/ 1167555 h 2885925"/>
              <a:gd name="connsiteX3" fmla="*/ 39656 w 4354146"/>
              <a:gd name="connsiteY3" fmla="*/ 2336963 h 2885925"/>
              <a:gd name="connsiteX4" fmla="*/ 873531 w 4354146"/>
              <a:gd name="connsiteY4" fmla="*/ 2876720 h 2885925"/>
              <a:gd name="connsiteX5" fmla="*/ 2348234 w 4354146"/>
              <a:gd name="connsiteY5" fmla="*/ 2680493 h 2885925"/>
              <a:gd name="connsiteX6" fmla="*/ 3977468 w 4354146"/>
              <a:gd name="connsiteY6" fmla="*/ 2720905 h 2885925"/>
              <a:gd name="connsiteX7" fmla="*/ 4342501 w 4354146"/>
              <a:gd name="connsiteY7" fmla="*/ 1228489 h 2885925"/>
              <a:gd name="connsiteX8" fmla="*/ 3707867 w 4354146"/>
              <a:gd name="connsiteY8" fmla="*/ 295382 h 2885925"/>
              <a:gd name="connsiteX9" fmla="*/ 2355572 w 4354146"/>
              <a:gd name="connsiteY9" fmla="*/ 91 h 2885925"/>
              <a:gd name="connsiteX0" fmla="*/ 2202844 w 4201418"/>
              <a:gd name="connsiteY0" fmla="*/ 91 h 2885425"/>
              <a:gd name="connsiteX1" fmla="*/ 319356 w 4201418"/>
              <a:gd name="connsiteY1" fmla="*/ 288566 h 2885425"/>
              <a:gd name="connsiteX2" fmla="*/ 28573 w 4201418"/>
              <a:gd name="connsiteY2" fmla="*/ 1167555 h 2885425"/>
              <a:gd name="connsiteX3" fmla="*/ 205286 w 4201418"/>
              <a:gd name="connsiteY3" fmla="*/ 2348428 h 2885425"/>
              <a:gd name="connsiteX4" fmla="*/ 720803 w 4201418"/>
              <a:gd name="connsiteY4" fmla="*/ 2876720 h 2885425"/>
              <a:gd name="connsiteX5" fmla="*/ 2195506 w 4201418"/>
              <a:gd name="connsiteY5" fmla="*/ 2680493 h 2885425"/>
              <a:gd name="connsiteX6" fmla="*/ 3824740 w 4201418"/>
              <a:gd name="connsiteY6" fmla="*/ 2720905 h 2885425"/>
              <a:gd name="connsiteX7" fmla="*/ 4189773 w 4201418"/>
              <a:gd name="connsiteY7" fmla="*/ 1228489 h 2885425"/>
              <a:gd name="connsiteX8" fmla="*/ 3555139 w 4201418"/>
              <a:gd name="connsiteY8" fmla="*/ 295382 h 2885425"/>
              <a:gd name="connsiteX9" fmla="*/ 2202844 w 4201418"/>
              <a:gd name="connsiteY9" fmla="*/ 91 h 2885425"/>
              <a:gd name="connsiteX0" fmla="*/ 2174271 w 4172845"/>
              <a:gd name="connsiteY0" fmla="*/ 91 h 2956688"/>
              <a:gd name="connsiteX1" fmla="*/ 290783 w 4172845"/>
              <a:gd name="connsiteY1" fmla="*/ 288566 h 2956688"/>
              <a:gd name="connsiteX2" fmla="*/ 0 w 4172845"/>
              <a:gd name="connsiteY2" fmla="*/ 1167555 h 2956688"/>
              <a:gd name="connsiteX3" fmla="*/ 692230 w 4172845"/>
              <a:gd name="connsiteY3" fmla="*/ 2876720 h 2956688"/>
              <a:gd name="connsiteX4" fmla="*/ 2166933 w 4172845"/>
              <a:gd name="connsiteY4" fmla="*/ 2680493 h 2956688"/>
              <a:gd name="connsiteX5" fmla="*/ 3796167 w 4172845"/>
              <a:gd name="connsiteY5" fmla="*/ 2720905 h 2956688"/>
              <a:gd name="connsiteX6" fmla="*/ 4161200 w 4172845"/>
              <a:gd name="connsiteY6" fmla="*/ 1228489 h 2956688"/>
              <a:gd name="connsiteX7" fmla="*/ 3526566 w 4172845"/>
              <a:gd name="connsiteY7" fmla="*/ 295382 h 2956688"/>
              <a:gd name="connsiteX8" fmla="*/ 2174271 w 4172845"/>
              <a:gd name="connsiteY8" fmla="*/ 91 h 2956688"/>
              <a:gd name="connsiteX0" fmla="*/ 2174271 w 4172845"/>
              <a:gd name="connsiteY0" fmla="*/ 91 h 2821633"/>
              <a:gd name="connsiteX1" fmla="*/ 290783 w 4172845"/>
              <a:gd name="connsiteY1" fmla="*/ 288566 h 2821633"/>
              <a:gd name="connsiteX2" fmla="*/ 0 w 4172845"/>
              <a:gd name="connsiteY2" fmla="*/ 1167555 h 2821633"/>
              <a:gd name="connsiteX3" fmla="*/ 300405 w 4172845"/>
              <a:gd name="connsiteY3" fmla="*/ 2635942 h 2821633"/>
              <a:gd name="connsiteX4" fmla="*/ 2166933 w 4172845"/>
              <a:gd name="connsiteY4" fmla="*/ 2680493 h 2821633"/>
              <a:gd name="connsiteX5" fmla="*/ 3796167 w 4172845"/>
              <a:gd name="connsiteY5" fmla="*/ 2720905 h 2821633"/>
              <a:gd name="connsiteX6" fmla="*/ 4161200 w 4172845"/>
              <a:gd name="connsiteY6" fmla="*/ 1228489 h 2821633"/>
              <a:gd name="connsiteX7" fmla="*/ 3526566 w 4172845"/>
              <a:gd name="connsiteY7" fmla="*/ 295382 h 2821633"/>
              <a:gd name="connsiteX8" fmla="*/ 2174271 w 4172845"/>
              <a:gd name="connsiteY8" fmla="*/ 91 h 2821633"/>
              <a:gd name="connsiteX0" fmla="*/ 2196053 w 4194627"/>
              <a:gd name="connsiteY0" fmla="*/ 91 h 2821631"/>
              <a:gd name="connsiteX1" fmla="*/ 312565 w 4194627"/>
              <a:gd name="connsiteY1" fmla="*/ 288566 h 2821631"/>
              <a:gd name="connsiteX2" fmla="*/ 21782 w 4194627"/>
              <a:gd name="connsiteY2" fmla="*/ 1167555 h 2821631"/>
              <a:gd name="connsiteX3" fmla="*/ 322187 w 4194627"/>
              <a:gd name="connsiteY3" fmla="*/ 2635942 h 2821631"/>
              <a:gd name="connsiteX4" fmla="*/ 2188715 w 4194627"/>
              <a:gd name="connsiteY4" fmla="*/ 2680493 h 2821631"/>
              <a:gd name="connsiteX5" fmla="*/ 3817949 w 4194627"/>
              <a:gd name="connsiteY5" fmla="*/ 2720905 h 2821631"/>
              <a:gd name="connsiteX6" fmla="*/ 4182982 w 4194627"/>
              <a:gd name="connsiteY6" fmla="*/ 1228489 h 2821631"/>
              <a:gd name="connsiteX7" fmla="*/ 3548348 w 4194627"/>
              <a:gd name="connsiteY7" fmla="*/ 295382 h 2821631"/>
              <a:gd name="connsiteX8" fmla="*/ 2196053 w 4194627"/>
              <a:gd name="connsiteY8" fmla="*/ 91 h 2821631"/>
              <a:gd name="connsiteX0" fmla="*/ 2167130 w 4165704"/>
              <a:gd name="connsiteY0" fmla="*/ 34 h 2821575"/>
              <a:gd name="connsiteX1" fmla="*/ 283642 w 4165704"/>
              <a:gd name="connsiteY1" fmla="*/ 288509 h 2821575"/>
              <a:gd name="connsiteX2" fmla="*/ 47960 w 4165704"/>
              <a:gd name="connsiteY2" fmla="*/ 1580262 h 2821575"/>
              <a:gd name="connsiteX3" fmla="*/ 293264 w 4165704"/>
              <a:gd name="connsiteY3" fmla="*/ 2635885 h 2821575"/>
              <a:gd name="connsiteX4" fmla="*/ 2159792 w 4165704"/>
              <a:gd name="connsiteY4" fmla="*/ 2680436 h 2821575"/>
              <a:gd name="connsiteX5" fmla="*/ 3789026 w 4165704"/>
              <a:gd name="connsiteY5" fmla="*/ 2720848 h 2821575"/>
              <a:gd name="connsiteX6" fmla="*/ 4154059 w 4165704"/>
              <a:gd name="connsiteY6" fmla="*/ 1228432 h 2821575"/>
              <a:gd name="connsiteX7" fmla="*/ 3519425 w 4165704"/>
              <a:gd name="connsiteY7" fmla="*/ 295325 h 2821575"/>
              <a:gd name="connsiteX8" fmla="*/ 2167130 w 4165704"/>
              <a:gd name="connsiteY8" fmla="*/ 34 h 2821575"/>
              <a:gd name="connsiteX0" fmla="*/ 2151040 w 4149614"/>
              <a:gd name="connsiteY0" fmla="*/ 34 h 2821575"/>
              <a:gd name="connsiteX1" fmla="*/ 267552 w 4149614"/>
              <a:gd name="connsiteY1" fmla="*/ 288509 h 2821575"/>
              <a:gd name="connsiteX2" fmla="*/ 31870 w 4149614"/>
              <a:gd name="connsiteY2" fmla="*/ 1580262 h 2821575"/>
              <a:gd name="connsiteX3" fmla="*/ 277174 w 4149614"/>
              <a:gd name="connsiteY3" fmla="*/ 2635885 h 2821575"/>
              <a:gd name="connsiteX4" fmla="*/ 2143702 w 4149614"/>
              <a:gd name="connsiteY4" fmla="*/ 2680436 h 2821575"/>
              <a:gd name="connsiteX5" fmla="*/ 3772936 w 4149614"/>
              <a:gd name="connsiteY5" fmla="*/ 2720848 h 2821575"/>
              <a:gd name="connsiteX6" fmla="*/ 4137969 w 4149614"/>
              <a:gd name="connsiteY6" fmla="*/ 1228432 h 2821575"/>
              <a:gd name="connsiteX7" fmla="*/ 3503335 w 4149614"/>
              <a:gd name="connsiteY7" fmla="*/ 295325 h 2821575"/>
              <a:gd name="connsiteX8" fmla="*/ 2151040 w 4149614"/>
              <a:gd name="connsiteY8" fmla="*/ 34 h 2821575"/>
              <a:gd name="connsiteX0" fmla="*/ 2178546 w 4177120"/>
              <a:gd name="connsiteY0" fmla="*/ 29 h 2821570"/>
              <a:gd name="connsiteX1" fmla="*/ 295058 w 4177120"/>
              <a:gd name="connsiteY1" fmla="*/ 288504 h 2821570"/>
              <a:gd name="connsiteX2" fmla="*/ 22643 w 4177120"/>
              <a:gd name="connsiteY2" fmla="*/ 1557325 h 2821570"/>
              <a:gd name="connsiteX3" fmla="*/ 304680 w 4177120"/>
              <a:gd name="connsiteY3" fmla="*/ 2635880 h 2821570"/>
              <a:gd name="connsiteX4" fmla="*/ 2171208 w 4177120"/>
              <a:gd name="connsiteY4" fmla="*/ 2680431 h 2821570"/>
              <a:gd name="connsiteX5" fmla="*/ 3800442 w 4177120"/>
              <a:gd name="connsiteY5" fmla="*/ 2720843 h 2821570"/>
              <a:gd name="connsiteX6" fmla="*/ 4165475 w 4177120"/>
              <a:gd name="connsiteY6" fmla="*/ 1228427 h 2821570"/>
              <a:gd name="connsiteX7" fmla="*/ 3530841 w 4177120"/>
              <a:gd name="connsiteY7" fmla="*/ 295320 h 2821570"/>
              <a:gd name="connsiteX8" fmla="*/ 2178546 w 4177120"/>
              <a:gd name="connsiteY8" fmla="*/ 29 h 2821570"/>
              <a:gd name="connsiteX0" fmla="*/ 2168259 w 4166833"/>
              <a:gd name="connsiteY0" fmla="*/ 29 h 2821570"/>
              <a:gd name="connsiteX1" fmla="*/ 284771 w 4166833"/>
              <a:gd name="connsiteY1" fmla="*/ 288504 h 2821570"/>
              <a:gd name="connsiteX2" fmla="*/ 12356 w 4166833"/>
              <a:gd name="connsiteY2" fmla="*/ 1557325 h 2821570"/>
              <a:gd name="connsiteX3" fmla="*/ 294393 w 4166833"/>
              <a:gd name="connsiteY3" fmla="*/ 2635880 h 2821570"/>
              <a:gd name="connsiteX4" fmla="*/ 2160921 w 4166833"/>
              <a:gd name="connsiteY4" fmla="*/ 2680431 h 2821570"/>
              <a:gd name="connsiteX5" fmla="*/ 3790155 w 4166833"/>
              <a:gd name="connsiteY5" fmla="*/ 2720843 h 2821570"/>
              <a:gd name="connsiteX6" fmla="*/ 4155188 w 4166833"/>
              <a:gd name="connsiteY6" fmla="*/ 1228427 h 2821570"/>
              <a:gd name="connsiteX7" fmla="*/ 3520554 w 4166833"/>
              <a:gd name="connsiteY7" fmla="*/ 295320 h 2821570"/>
              <a:gd name="connsiteX8" fmla="*/ 2168259 w 4166833"/>
              <a:gd name="connsiteY8" fmla="*/ 29 h 2821570"/>
              <a:gd name="connsiteX0" fmla="*/ 2170963 w 4169537"/>
              <a:gd name="connsiteY0" fmla="*/ 29 h 2821570"/>
              <a:gd name="connsiteX1" fmla="*/ 287475 w 4169537"/>
              <a:gd name="connsiteY1" fmla="*/ 288504 h 2821570"/>
              <a:gd name="connsiteX2" fmla="*/ 15060 w 4169537"/>
              <a:gd name="connsiteY2" fmla="*/ 1557325 h 2821570"/>
              <a:gd name="connsiteX3" fmla="*/ 297097 w 4169537"/>
              <a:gd name="connsiteY3" fmla="*/ 2635880 h 2821570"/>
              <a:gd name="connsiteX4" fmla="*/ 2163625 w 4169537"/>
              <a:gd name="connsiteY4" fmla="*/ 2680431 h 2821570"/>
              <a:gd name="connsiteX5" fmla="*/ 3792859 w 4169537"/>
              <a:gd name="connsiteY5" fmla="*/ 2720843 h 2821570"/>
              <a:gd name="connsiteX6" fmla="*/ 4157892 w 4169537"/>
              <a:gd name="connsiteY6" fmla="*/ 1228427 h 2821570"/>
              <a:gd name="connsiteX7" fmla="*/ 3523258 w 4169537"/>
              <a:gd name="connsiteY7" fmla="*/ 295320 h 2821570"/>
              <a:gd name="connsiteX8" fmla="*/ 2170963 w 4169537"/>
              <a:gd name="connsiteY8" fmla="*/ 29 h 2821570"/>
              <a:gd name="connsiteX0" fmla="*/ 2177189 w 4175763"/>
              <a:gd name="connsiteY0" fmla="*/ 1716 h 2823257"/>
              <a:gd name="connsiteX1" fmla="*/ 263090 w 4175763"/>
              <a:gd name="connsiteY1" fmla="*/ 255794 h 2823257"/>
              <a:gd name="connsiteX2" fmla="*/ 21286 w 4175763"/>
              <a:gd name="connsiteY2" fmla="*/ 1559012 h 2823257"/>
              <a:gd name="connsiteX3" fmla="*/ 303323 w 4175763"/>
              <a:gd name="connsiteY3" fmla="*/ 2637567 h 2823257"/>
              <a:gd name="connsiteX4" fmla="*/ 2169851 w 4175763"/>
              <a:gd name="connsiteY4" fmla="*/ 2682118 h 2823257"/>
              <a:gd name="connsiteX5" fmla="*/ 3799085 w 4175763"/>
              <a:gd name="connsiteY5" fmla="*/ 2722530 h 2823257"/>
              <a:gd name="connsiteX6" fmla="*/ 4164118 w 4175763"/>
              <a:gd name="connsiteY6" fmla="*/ 1230114 h 2823257"/>
              <a:gd name="connsiteX7" fmla="*/ 3529484 w 4175763"/>
              <a:gd name="connsiteY7" fmla="*/ 297007 h 2823257"/>
              <a:gd name="connsiteX8" fmla="*/ 2177189 w 4175763"/>
              <a:gd name="connsiteY8" fmla="*/ 1716 h 2823257"/>
              <a:gd name="connsiteX0" fmla="*/ 2177189 w 4078037"/>
              <a:gd name="connsiteY0" fmla="*/ 1716 h 2833408"/>
              <a:gd name="connsiteX1" fmla="*/ 263090 w 4078037"/>
              <a:gd name="connsiteY1" fmla="*/ 255794 h 2833408"/>
              <a:gd name="connsiteX2" fmla="*/ 21286 w 4078037"/>
              <a:gd name="connsiteY2" fmla="*/ 1559012 h 2833408"/>
              <a:gd name="connsiteX3" fmla="*/ 303323 w 4078037"/>
              <a:gd name="connsiteY3" fmla="*/ 2637567 h 2833408"/>
              <a:gd name="connsiteX4" fmla="*/ 2169851 w 4078037"/>
              <a:gd name="connsiteY4" fmla="*/ 2682118 h 2833408"/>
              <a:gd name="connsiteX5" fmla="*/ 3799085 w 4078037"/>
              <a:gd name="connsiteY5" fmla="*/ 2722530 h 2833408"/>
              <a:gd name="connsiteX6" fmla="*/ 4053917 w 4078037"/>
              <a:gd name="connsiteY6" fmla="*/ 1092526 h 2833408"/>
              <a:gd name="connsiteX7" fmla="*/ 3529484 w 4078037"/>
              <a:gd name="connsiteY7" fmla="*/ 297007 h 2833408"/>
              <a:gd name="connsiteX8" fmla="*/ 2177189 w 4078037"/>
              <a:gd name="connsiteY8" fmla="*/ 1716 h 2833408"/>
              <a:gd name="connsiteX0" fmla="*/ 2177189 w 4078037"/>
              <a:gd name="connsiteY0" fmla="*/ 1716 h 2833408"/>
              <a:gd name="connsiteX1" fmla="*/ 263090 w 4078037"/>
              <a:gd name="connsiteY1" fmla="*/ 255794 h 2833408"/>
              <a:gd name="connsiteX2" fmla="*/ 21286 w 4078037"/>
              <a:gd name="connsiteY2" fmla="*/ 1559012 h 2833408"/>
              <a:gd name="connsiteX3" fmla="*/ 303323 w 4078037"/>
              <a:gd name="connsiteY3" fmla="*/ 2637567 h 2833408"/>
              <a:gd name="connsiteX4" fmla="*/ 2169851 w 4078037"/>
              <a:gd name="connsiteY4" fmla="*/ 2682118 h 2833408"/>
              <a:gd name="connsiteX5" fmla="*/ 3799085 w 4078037"/>
              <a:gd name="connsiteY5" fmla="*/ 2722530 h 2833408"/>
              <a:gd name="connsiteX6" fmla="*/ 4053917 w 4078037"/>
              <a:gd name="connsiteY6" fmla="*/ 1092526 h 2833408"/>
              <a:gd name="connsiteX7" fmla="*/ 3529484 w 4078037"/>
              <a:gd name="connsiteY7" fmla="*/ 297007 h 2833408"/>
              <a:gd name="connsiteX8" fmla="*/ 2177189 w 4078037"/>
              <a:gd name="connsiteY8" fmla="*/ 1716 h 2833408"/>
              <a:gd name="connsiteX0" fmla="*/ 2177189 w 4078037"/>
              <a:gd name="connsiteY0" fmla="*/ 1259 h 2832951"/>
              <a:gd name="connsiteX1" fmla="*/ 263090 w 4078037"/>
              <a:gd name="connsiteY1" fmla="*/ 255337 h 2832951"/>
              <a:gd name="connsiteX2" fmla="*/ 21286 w 4078037"/>
              <a:gd name="connsiteY2" fmla="*/ 1558555 h 2832951"/>
              <a:gd name="connsiteX3" fmla="*/ 303323 w 4078037"/>
              <a:gd name="connsiteY3" fmla="*/ 2637110 h 2832951"/>
              <a:gd name="connsiteX4" fmla="*/ 2169851 w 4078037"/>
              <a:gd name="connsiteY4" fmla="*/ 2681661 h 2832951"/>
              <a:gd name="connsiteX5" fmla="*/ 3799085 w 4078037"/>
              <a:gd name="connsiteY5" fmla="*/ 2722073 h 2832951"/>
              <a:gd name="connsiteX6" fmla="*/ 4053917 w 4078037"/>
              <a:gd name="connsiteY6" fmla="*/ 1092069 h 2832951"/>
              <a:gd name="connsiteX7" fmla="*/ 3431528 w 4078037"/>
              <a:gd name="connsiteY7" fmla="*/ 204825 h 2832951"/>
              <a:gd name="connsiteX8" fmla="*/ 2177189 w 4078037"/>
              <a:gd name="connsiteY8" fmla="*/ 1259 h 2832951"/>
              <a:gd name="connsiteX0" fmla="*/ 2177189 w 4078037"/>
              <a:gd name="connsiteY0" fmla="*/ 559 h 2832251"/>
              <a:gd name="connsiteX1" fmla="*/ 263090 w 4078037"/>
              <a:gd name="connsiteY1" fmla="*/ 254637 h 2832251"/>
              <a:gd name="connsiteX2" fmla="*/ 21286 w 4078037"/>
              <a:gd name="connsiteY2" fmla="*/ 1557855 h 2832251"/>
              <a:gd name="connsiteX3" fmla="*/ 303323 w 4078037"/>
              <a:gd name="connsiteY3" fmla="*/ 2636410 h 2832251"/>
              <a:gd name="connsiteX4" fmla="*/ 2169851 w 4078037"/>
              <a:gd name="connsiteY4" fmla="*/ 2680961 h 2832251"/>
              <a:gd name="connsiteX5" fmla="*/ 3799085 w 4078037"/>
              <a:gd name="connsiteY5" fmla="*/ 2721373 h 2832251"/>
              <a:gd name="connsiteX6" fmla="*/ 4053917 w 4078037"/>
              <a:gd name="connsiteY6" fmla="*/ 1091369 h 2832251"/>
              <a:gd name="connsiteX7" fmla="*/ 3431528 w 4078037"/>
              <a:gd name="connsiteY7" fmla="*/ 204125 h 2832251"/>
              <a:gd name="connsiteX8" fmla="*/ 2177189 w 4078037"/>
              <a:gd name="connsiteY8" fmla="*/ 559 h 2832251"/>
              <a:gd name="connsiteX0" fmla="*/ 2177189 w 4080834"/>
              <a:gd name="connsiteY0" fmla="*/ 559 h 2737199"/>
              <a:gd name="connsiteX1" fmla="*/ 263090 w 4080834"/>
              <a:gd name="connsiteY1" fmla="*/ 254637 h 2737199"/>
              <a:gd name="connsiteX2" fmla="*/ 21286 w 4080834"/>
              <a:gd name="connsiteY2" fmla="*/ 1557855 h 2737199"/>
              <a:gd name="connsiteX3" fmla="*/ 303323 w 4080834"/>
              <a:gd name="connsiteY3" fmla="*/ 2636410 h 2737199"/>
              <a:gd name="connsiteX4" fmla="*/ 2169851 w 4080834"/>
              <a:gd name="connsiteY4" fmla="*/ 2680961 h 2737199"/>
              <a:gd name="connsiteX5" fmla="*/ 3811330 w 4080834"/>
              <a:gd name="connsiteY5" fmla="*/ 2549388 h 2737199"/>
              <a:gd name="connsiteX6" fmla="*/ 4053917 w 4080834"/>
              <a:gd name="connsiteY6" fmla="*/ 1091369 h 2737199"/>
              <a:gd name="connsiteX7" fmla="*/ 3431528 w 4080834"/>
              <a:gd name="connsiteY7" fmla="*/ 204125 h 2737199"/>
              <a:gd name="connsiteX8" fmla="*/ 2177189 w 4080834"/>
              <a:gd name="connsiteY8" fmla="*/ 559 h 2737199"/>
              <a:gd name="connsiteX0" fmla="*/ 2177189 w 4067477"/>
              <a:gd name="connsiteY0" fmla="*/ 559 h 2740114"/>
              <a:gd name="connsiteX1" fmla="*/ 263090 w 4067477"/>
              <a:gd name="connsiteY1" fmla="*/ 254637 h 2740114"/>
              <a:gd name="connsiteX2" fmla="*/ 21286 w 4067477"/>
              <a:gd name="connsiteY2" fmla="*/ 1557855 h 2740114"/>
              <a:gd name="connsiteX3" fmla="*/ 303323 w 4067477"/>
              <a:gd name="connsiteY3" fmla="*/ 2636410 h 2740114"/>
              <a:gd name="connsiteX4" fmla="*/ 2169851 w 4067477"/>
              <a:gd name="connsiteY4" fmla="*/ 2680961 h 2740114"/>
              <a:gd name="connsiteX5" fmla="*/ 3728344 w 4067477"/>
              <a:gd name="connsiteY5" fmla="*/ 2492060 h 2740114"/>
              <a:gd name="connsiteX6" fmla="*/ 4053917 w 4067477"/>
              <a:gd name="connsiteY6" fmla="*/ 1091369 h 2740114"/>
              <a:gd name="connsiteX7" fmla="*/ 3431528 w 4067477"/>
              <a:gd name="connsiteY7" fmla="*/ 204125 h 2740114"/>
              <a:gd name="connsiteX8" fmla="*/ 2177189 w 4067477"/>
              <a:gd name="connsiteY8" fmla="*/ 559 h 2740114"/>
              <a:gd name="connsiteX0" fmla="*/ 2177189 w 4025038"/>
              <a:gd name="connsiteY0" fmla="*/ 804 h 2740359"/>
              <a:gd name="connsiteX1" fmla="*/ 263090 w 4025038"/>
              <a:gd name="connsiteY1" fmla="*/ 254882 h 2740359"/>
              <a:gd name="connsiteX2" fmla="*/ 21286 w 4025038"/>
              <a:gd name="connsiteY2" fmla="*/ 1558100 h 2740359"/>
              <a:gd name="connsiteX3" fmla="*/ 303323 w 4025038"/>
              <a:gd name="connsiteY3" fmla="*/ 2636655 h 2740359"/>
              <a:gd name="connsiteX4" fmla="*/ 2169851 w 4025038"/>
              <a:gd name="connsiteY4" fmla="*/ 2681206 h 2740359"/>
              <a:gd name="connsiteX5" fmla="*/ 3728344 w 4025038"/>
              <a:gd name="connsiteY5" fmla="*/ 2492305 h 2740359"/>
              <a:gd name="connsiteX6" fmla="*/ 4006497 w 4025038"/>
              <a:gd name="connsiteY6" fmla="*/ 931095 h 2740359"/>
              <a:gd name="connsiteX7" fmla="*/ 3431528 w 4025038"/>
              <a:gd name="connsiteY7" fmla="*/ 204370 h 2740359"/>
              <a:gd name="connsiteX8" fmla="*/ 2177189 w 4025038"/>
              <a:gd name="connsiteY8" fmla="*/ 804 h 2740359"/>
              <a:gd name="connsiteX0" fmla="*/ 2177189 w 4025038"/>
              <a:gd name="connsiteY0" fmla="*/ 804 h 2740359"/>
              <a:gd name="connsiteX1" fmla="*/ 263090 w 4025038"/>
              <a:gd name="connsiteY1" fmla="*/ 254882 h 2740359"/>
              <a:gd name="connsiteX2" fmla="*/ 21286 w 4025038"/>
              <a:gd name="connsiteY2" fmla="*/ 1558100 h 2740359"/>
              <a:gd name="connsiteX3" fmla="*/ 303323 w 4025038"/>
              <a:gd name="connsiteY3" fmla="*/ 2636655 h 2740359"/>
              <a:gd name="connsiteX4" fmla="*/ 2169851 w 4025038"/>
              <a:gd name="connsiteY4" fmla="*/ 2681206 h 2740359"/>
              <a:gd name="connsiteX5" fmla="*/ 3728344 w 4025038"/>
              <a:gd name="connsiteY5" fmla="*/ 2492305 h 2740359"/>
              <a:gd name="connsiteX6" fmla="*/ 4006497 w 4025038"/>
              <a:gd name="connsiteY6" fmla="*/ 931095 h 2740359"/>
              <a:gd name="connsiteX7" fmla="*/ 3431528 w 4025038"/>
              <a:gd name="connsiteY7" fmla="*/ 204370 h 2740359"/>
              <a:gd name="connsiteX8" fmla="*/ 2177189 w 4025038"/>
              <a:gd name="connsiteY8" fmla="*/ 804 h 2740359"/>
              <a:gd name="connsiteX0" fmla="*/ 2177189 w 4032508"/>
              <a:gd name="connsiteY0" fmla="*/ 804 h 2740359"/>
              <a:gd name="connsiteX1" fmla="*/ 263090 w 4032508"/>
              <a:gd name="connsiteY1" fmla="*/ 254882 h 2740359"/>
              <a:gd name="connsiteX2" fmla="*/ 21286 w 4032508"/>
              <a:gd name="connsiteY2" fmla="*/ 1558100 h 2740359"/>
              <a:gd name="connsiteX3" fmla="*/ 303323 w 4032508"/>
              <a:gd name="connsiteY3" fmla="*/ 2636655 h 2740359"/>
              <a:gd name="connsiteX4" fmla="*/ 2169851 w 4032508"/>
              <a:gd name="connsiteY4" fmla="*/ 2681206 h 2740359"/>
              <a:gd name="connsiteX5" fmla="*/ 3728344 w 4032508"/>
              <a:gd name="connsiteY5" fmla="*/ 2492305 h 2740359"/>
              <a:gd name="connsiteX6" fmla="*/ 4006497 w 4032508"/>
              <a:gd name="connsiteY6" fmla="*/ 931095 h 2740359"/>
              <a:gd name="connsiteX7" fmla="*/ 3431528 w 4032508"/>
              <a:gd name="connsiteY7" fmla="*/ 204370 h 2740359"/>
              <a:gd name="connsiteX8" fmla="*/ 2177189 w 4032508"/>
              <a:gd name="connsiteY8" fmla="*/ 804 h 2740359"/>
              <a:gd name="connsiteX0" fmla="*/ 2177189 w 4037594"/>
              <a:gd name="connsiteY0" fmla="*/ 804 h 2740359"/>
              <a:gd name="connsiteX1" fmla="*/ 263090 w 4037594"/>
              <a:gd name="connsiteY1" fmla="*/ 254882 h 2740359"/>
              <a:gd name="connsiteX2" fmla="*/ 21286 w 4037594"/>
              <a:gd name="connsiteY2" fmla="*/ 1558100 h 2740359"/>
              <a:gd name="connsiteX3" fmla="*/ 303323 w 4037594"/>
              <a:gd name="connsiteY3" fmla="*/ 2636655 h 2740359"/>
              <a:gd name="connsiteX4" fmla="*/ 2169851 w 4037594"/>
              <a:gd name="connsiteY4" fmla="*/ 2681206 h 2740359"/>
              <a:gd name="connsiteX5" fmla="*/ 3728344 w 4037594"/>
              <a:gd name="connsiteY5" fmla="*/ 2492305 h 2740359"/>
              <a:gd name="connsiteX6" fmla="*/ 4006497 w 4037594"/>
              <a:gd name="connsiteY6" fmla="*/ 931095 h 2740359"/>
              <a:gd name="connsiteX7" fmla="*/ 3431528 w 4037594"/>
              <a:gd name="connsiteY7" fmla="*/ 204370 h 2740359"/>
              <a:gd name="connsiteX8" fmla="*/ 2177189 w 4037594"/>
              <a:gd name="connsiteY8" fmla="*/ 804 h 2740359"/>
              <a:gd name="connsiteX0" fmla="*/ 2177189 w 4023177"/>
              <a:gd name="connsiteY0" fmla="*/ 804 h 2743371"/>
              <a:gd name="connsiteX1" fmla="*/ 263090 w 4023177"/>
              <a:gd name="connsiteY1" fmla="*/ 254882 h 2743371"/>
              <a:gd name="connsiteX2" fmla="*/ 21286 w 4023177"/>
              <a:gd name="connsiteY2" fmla="*/ 1558100 h 2743371"/>
              <a:gd name="connsiteX3" fmla="*/ 303323 w 4023177"/>
              <a:gd name="connsiteY3" fmla="*/ 2636655 h 2743371"/>
              <a:gd name="connsiteX4" fmla="*/ 2169851 w 4023177"/>
              <a:gd name="connsiteY4" fmla="*/ 2681206 h 2743371"/>
              <a:gd name="connsiteX5" fmla="*/ 3710561 w 4023177"/>
              <a:gd name="connsiteY5" fmla="*/ 2434977 h 2743371"/>
              <a:gd name="connsiteX6" fmla="*/ 4006497 w 4023177"/>
              <a:gd name="connsiteY6" fmla="*/ 931095 h 2743371"/>
              <a:gd name="connsiteX7" fmla="*/ 3431528 w 4023177"/>
              <a:gd name="connsiteY7" fmla="*/ 204370 h 2743371"/>
              <a:gd name="connsiteX8" fmla="*/ 2177189 w 4023177"/>
              <a:gd name="connsiteY8" fmla="*/ 804 h 2743371"/>
              <a:gd name="connsiteX0" fmla="*/ 2177189 w 4025029"/>
              <a:gd name="connsiteY0" fmla="*/ 804 h 2715938"/>
              <a:gd name="connsiteX1" fmla="*/ 263090 w 4025029"/>
              <a:gd name="connsiteY1" fmla="*/ 254882 h 2715938"/>
              <a:gd name="connsiteX2" fmla="*/ 21286 w 4025029"/>
              <a:gd name="connsiteY2" fmla="*/ 1558100 h 2715938"/>
              <a:gd name="connsiteX3" fmla="*/ 303323 w 4025029"/>
              <a:gd name="connsiteY3" fmla="*/ 2636655 h 2715938"/>
              <a:gd name="connsiteX4" fmla="*/ 2080937 w 4025029"/>
              <a:gd name="connsiteY4" fmla="*/ 2612413 h 2715938"/>
              <a:gd name="connsiteX5" fmla="*/ 3710561 w 4025029"/>
              <a:gd name="connsiteY5" fmla="*/ 2434977 h 2715938"/>
              <a:gd name="connsiteX6" fmla="*/ 4006497 w 4025029"/>
              <a:gd name="connsiteY6" fmla="*/ 931095 h 2715938"/>
              <a:gd name="connsiteX7" fmla="*/ 3431528 w 4025029"/>
              <a:gd name="connsiteY7" fmla="*/ 204370 h 2715938"/>
              <a:gd name="connsiteX8" fmla="*/ 2177189 w 4025029"/>
              <a:gd name="connsiteY8" fmla="*/ 804 h 2715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25029" h="2715938">
                <a:moveTo>
                  <a:pt x="2177189" y="804"/>
                </a:moveTo>
                <a:cubicBezTo>
                  <a:pt x="1649116" y="9223"/>
                  <a:pt x="622407" y="-4667"/>
                  <a:pt x="263090" y="254882"/>
                </a:cubicBezTo>
                <a:cubicBezTo>
                  <a:pt x="-96227" y="514431"/>
                  <a:pt x="14581" y="1161138"/>
                  <a:pt x="21286" y="1558100"/>
                </a:cubicBezTo>
                <a:cubicBezTo>
                  <a:pt x="27992" y="1955062"/>
                  <a:pt x="-39952" y="2460936"/>
                  <a:pt x="303323" y="2636655"/>
                </a:cubicBezTo>
                <a:cubicBezTo>
                  <a:pt x="646598" y="2812374"/>
                  <a:pt x="1513064" y="2646026"/>
                  <a:pt x="2080937" y="2612413"/>
                </a:cubicBezTo>
                <a:cubicBezTo>
                  <a:pt x="2648810" y="2578800"/>
                  <a:pt x="3389634" y="2715197"/>
                  <a:pt x="3710561" y="2434977"/>
                </a:cubicBezTo>
                <a:cubicBezTo>
                  <a:pt x="4031488" y="2154757"/>
                  <a:pt x="4053002" y="1302863"/>
                  <a:pt x="4006497" y="931095"/>
                </a:cubicBezTo>
                <a:cubicBezTo>
                  <a:pt x="3959992" y="559327"/>
                  <a:pt x="3736413" y="359418"/>
                  <a:pt x="3431528" y="204370"/>
                </a:cubicBezTo>
                <a:cubicBezTo>
                  <a:pt x="3126643" y="49322"/>
                  <a:pt x="2705262" y="-7615"/>
                  <a:pt x="2177189" y="804"/>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0" rIns="360000" rtlCol="0" anchor="ctr"/>
          <a:lstStyle/>
          <a:p>
            <a:pPr lvl="0" algn="ctr">
              <a:buClrTx/>
              <a:defRPr/>
            </a:pPr>
            <a:r>
              <a:rPr kumimoji="0" lang="sv-SE" sz="2000" b="1" i="0" u="none" strike="noStrike" kern="1200" cap="none" spc="0" normalizeH="0" baseline="0" noProof="0" dirty="0">
                <a:ln>
                  <a:noFill/>
                </a:ln>
                <a:solidFill>
                  <a:srgbClr val="000000"/>
                </a:solidFill>
                <a:effectLst/>
                <a:uLnTx/>
                <a:uFillTx/>
                <a:latin typeface="+mj-lt"/>
                <a:ea typeface="+mn-ea"/>
                <a:cs typeface="+mn-cs"/>
                <a:sym typeface="Arial"/>
              </a:rPr>
              <a:t>Samverkan för </a:t>
            </a:r>
            <a:br>
              <a:rPr kumimoji="0" lang="sv-SE" sz="2000" b="1" i="0" u="none" strike="noStrike" kern="1200" cap="none" spc="0" normalizeH="0" baseline="0" noProof="0" dirty="0">
                <a:ln>
                  <a:noFill/>
                </a:ln>
                <a:solidFill>
                  <a:srgbClr val="000000"/>
                </a:solidFill>
                <a:effectLst/>
                <a:uLnTx/>
                <a:uFillTx/>
                <a:latin typeface="+mj-lt"/>
                <a:ea typeface="+mn-ea"/>
                <a:cs typeface="+mn-cs"/>
                <a:sym typeface="Arial"/>
              </a:rPr>
            </a:br>
            <a:r>
              <a:rPr kumimoji="0" lang="sv-SE" sz="2000" b="1" i="0" u="none" strike="noStrike" kern="1200" cap="none" spc="0" normalizeH="0" baseline="0" noProof="0" dirty="0">
                <a:ln>
                  <a:noFill/>
                </a:ln>
                <a:solidFill>
                  <a:srgbClr val="000000"/>
                </a:solidFill>
                <a:effectLst/>
                <a:uLnTx/>
                <a:uFillTx/>
                <a:latin typeface="+mj-lt"/>
                <a:ea typeface="+mn-ea"/>
                <a:cs typeface="+mn-cs"/>
                <a:sym typeface="Arial"/>
              </a:rPr>
              <a:t>hållbart vatten </a:t>
            </a:r>
            <a:endParaRPr lang="sv-SE" sz="2000" dirty="0">
              <a:solidFill>
                <a:srgbClr val="000000"/>
              </a:solidFill>
              <a:latin typeface="+mj-lt"/>
              <a:ea typeface="Tahoma" panose="020F0502020204030204" pitchFamily="34" charset="0"/>
              <a:cs typeface="Tahoma" panose="020F0502020204030204" pitchFamily="34" charset="0"/>
            </a:endParaRPr>
          </a:p>
        </p:txBody>
      </p:sp>
      <p:sp>
        <p:nvSpPr>
          <p:cNvPr id="12" name="Frihandsfigur: Form 11">
            <a:extLst>
              <a:ext uri="{FF2B5EF4-FFF2-40B4-BE49-F238E27FC236}">
                <a16:creationId xmlns:a16="http://schemas.microsoft.com/office/drawing/2014/main" id="{98B53192-FBFC-780F-92A0-3D9D0CED8312}"/>
              </a:ext>
            </a:extLst>
          </p:cNvPr>
          <p:cNvSpPr/>
          <p:nvPr/>
        </p:nvSpPr>
        <p:spPr>
          <a:xfrm>
            <a:off x="3872626" y="5107406"/>
            <a:ext cx="3547099" cy="1128628"/>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70947 w 4801756"/>
              <a:gd name="connsiteY0" fmla="*/ 95810 h 2719899"/>
              <a:gd name="connsiteX1" fmla="*/ 371058 w 4801756"/>
              <a:gd name="connsiteY1" fmla="*/ 130521 h 2719899"/>
              <a:gd name="connsiteX2" fmla="*/ 4987 w 4801756"/>
              <a:gd name="connsiteY2" fmla="*/ 1666885 h 2719899"/>
              <a:gd name="connsiteX3" fmla="*/ 523147 w 4801756"/>
              <a:gd name="connsiteY3" fmla="*/ 2569236 h 2719899"/>
              <a:gd name="connsiteX4" fmla="*/ 2519587 w 4801756"/>
              <a:gd name="connsiteY4" fmla="*/ 2535565 h 2719899"/>
              <a:gd name="connsiteX5" fmla="*/ 4424587 w 4801756"/>
              <a:gd name="connsiteY5" fmla="*/ 2674912 h 2719899"/>
              <a:gd name="connsiteX6" fmla="*/ 4737007 w 4801756"/>
              <a:gd name="connsiteY6" fmla="*/ 1635491 h 2719899"/>
              <a:gd name="connsiteX7" fmla="*/ 4485547 w 4801756"/>
              <a:gd name="connsiteY7" fmla="*/ 232078 h 2719899"/>
              <a:gd name="connsiteX8" fmla="*/ 1970947 w 4801756"/>
              <a:gd name="connsiteY8" fmla="*/ 95810 h 2719899"/>
              <a:gd name="connsiteX0" fmla="*/ 1970947 w 4865408"/>
              <a:gd name="connsiteY0" fmla="*/ 127825 h 2751914"/>
              <a:gd name="connsiteX1" fmla="*/ 371058 w 4865408"/>
              <a:gd name="connsiteY1" fmla="*/ 162536 h 2751914"/>
              <a:gd name="connsiteX2" fmla="*/ 4987 w 4865408"/>
              <a:gd name="connsiteY2" fmla="*/ 1698900 h 2751914"/>
              <a:gd name="connsiteX3" fmla="*/ 523147 w 4865408"/>
              <a:gd name="connsiteY3" fmla="*/ 2601251 h 2751914"/>
              <a:gd name="connsiteX4" fmla="*/ 2519587 w 4865408"/>
              <a:gd name="connsiteY4" fmla="*/ 2567580 h 2751914"/>
              <a:gd name="connsiteX5" fmla="*/ 4424587 w 4865408"/>
              <a:gd name="connsiteY5" fmla="*/ 2706927 h 2751914"/>
              <a:gd name="connsiteX6" fmla="*/ 4737007 w 4865408"/>
              <a:gd name="connsiteY6" fmla="*/ 1667506 h 2751914"/>
              <a:gd name="connsiteX7" fmla="*/ 4607156 w 4865408"/>
              <a:gd name="connsiteY7" fmla="*/ 111834 h 2751914"/>
              <a:gd name="connsiteX8" fmla="*/ 1970947 w 4865408"/>
              <a:gd name="connsiteY8" fmla="*/ 127825 h 2751914"/>
              <a:gd name="connsiteX0" fmla="*/ 1970947 w 4865408"/>
              <a:gd name="connsiteY0" fmla="*/ 127825 h 2770921"/>
              <a:gd name="connsiteX1" fmla="*/ 371058 w 4865408"/>
              <a:gd name="connsiteY1" fmla="*/ 162536 h 2770921"/>
              <a:gd name="connsiteX2" fmla="*/ 4987 w 4865408"/>
              <a:gd name="connsiteY2" fmla="*/ 1698900 h 2770921"/>
              <a:gd name="connsiteX3" fmla="*/ 523147 w 4865408"/>
              <a:gd name="connsiteY3" fmla="*/ 2601251 h 2770921"/>
              <a:gd name="connsiteX4" fmla="*/ 2533099 w 4865408"/>
              <a:gd name="connsiteY4" fmla="*/ 2652167 h 2770921"/>
              <a:gd name="connsiteX5" fmla="*/ 4424587 w 4865408"/>
              <a:gd name="connsiteY5" fmla="*/ 2706927 h 2770921"/>
              <a:gd name="connsiteX6" fmla="*/ 4737007 w 4865408"/>
              <a:gd name="connsiteY6" fmla="*/ 1667506 h 2770921"/>
              <a:gd name="connsiteX7" fmla="*/ 4607156 w 4865408"/>
              <a:gd name="connsiteY7" fmla="*/ 111834 h 2770921"/>
              <a:gd name="connsiteX8" fmla="*/ 1970947 w 4865408"/>
              <a:gd name="connsiteY8" fmla="*/ 127825 h 2770921"/>
              <a:gd name="connsiteX0" fmla="*/ 1970947 w 4865408"/>
              <a:gd name="connsiteY0" fmla="*/ 127825 h 3079061"/>
              <a:gd name="connsiteX1" fmla="*/ 371058 w 4865408"/>
              <a:gd name="connsiteY1" fmla="*/ 162536 h 3079061"/>
              <a:gd name="connsiteX2" fmla="*/ 4987 w 4865408"/>
              <a:gd name="connsiteY2" fmla="*/ 1698900 h 3079061"/>
              <a:gd name="connsiteX3" fmla="*/ 523147 w 4865408"/>
              <a:gd name="connsiteY3" fmla="*/ 2601251 h 3079061"/>
              <a:gd name="connsiteX4" fmla="*/ 2533099 w 4865408"/>
              <a:gd name="connsiteY4" fmla="*/ 2652167 h 3079061"/>
              <a:gd name="connsiteX5" fmla="*/ 4181372 w 4865408"/>
              <a:gd name="connsiteY5" fmla="*/ 3045280 h 3079061"/>
              <a:gd name="connsiteX6" fmla="*/ 4737007 w 4865408"/>
              <a:gd name="connsiteY6" fmla="*/ 1667506 h 3079061"/>
              <a:gd name="connsiteX7" fmla="*/ 4607156 w 4865408"/>
              <a:gd name="connsiteY7" fmla="*/ 111834 h 3079061"/>
              <a:gd name="connsiteX8" fmla="*/ 1970947 w 4865408"/>
              <a:gd name="connsiteY8" fmla="*/ 127825 h 3079061"/>
              <a:gd name="connsiteX0" fmla="*/ 1970947 w 4865408"/>
              <a:gd name="connsiteY0" fmla="*/ 127825 h 3094546"/>
              <a:gd name="connsiteX1" fmla="*/ 371058 w 4865408"/>
              <a:gd name="connsiteY1" fmla="*/ 162536 h 3094546"/>
              <a:gd name="connsiteX2" fmla="*/ 4987 w 4865408"/>
              <a:gd name="connsiteY2" fmla="*/ 1698900 h 3094546"/>
              <a:gd name="connsiteX3" fmla="*/ 523147 w 4865408"/>
              <a:gd name="connsiteY3" fmla="*/ 2601251 h 3094546"/>
              <a:gd name="connsiteX4" fmla="*/ 2533099 w 4865408"/>
              <a:gd name="connsiteY4" fmla="*/ 2770590 h 3094546"/>
              <a:gd name="connsiteX5" fmla="*/ 4181372 w 4865408"/>
              <a:gd name="connsiteY5" fmla="*/ 3045280 h 3094546"/>
              <a:gd name="connsiteX6" fmla="*/ 4737007 w 4865408"/>
              <a:gd name="connsiteY6" fmla="*/ 1667506 h 3094546"/>
              <a:gd name="connsiteX7" fmla="*/ 4607156 w 4865408"/>
              <a:gd name="connsiteY7" fmla="*/ 111834 h 3094546"/>
              <a:gd name="connsiteX8" fmla="*/ 1970947 w 4865408"/>
              <a:gd name="connsiteY8" fmla="*/ 127825 h 3094546"/>
              <a:gd name="connsiteX0" fmla="*/ 1970947 w 4788276"/>
              <a:gd name="connsiteY0" fmla="*/ 127825 h 3094546"/>
              <a:gd name="connsiteX1" fmla="*/ 371058 w 4788276"/>
              <a:gd name="connsiteY1" fmla="*/ 162536 h 3094546"/>
              <a:gd name="connsiteX2" fmla="*/ 4987 w 4788276"/>
              <a:gd name="connsiteY2" fmla="*/ 1698900 h 3094546"/>
              <a:gd name="connsiteX3" fmla="*/ 523147 w 4788276"/>
              <a:gd name="connsiteY3" fmla="*/ 2601251 h 3094546"/>
              <a:gd name="connsiteX4" fmla="*/ 2533099 w 4788276"/>
              <a:gd name="connsiteY4" fmla="*/ 2770590 h 3094546"/>
              <a:gd name="connsiteX5" fmla="*/ 4181372 w 4788276"/>
              <a:gd name="connsiteY5" fmla="*/ 3045280 h 3094546"/>
              <a:gd name="connsiteX6" fmla="*/ 4534329 w 4788276"/>
              <a:gd name="connsiteY6" fmla="*/ 1667506 h 3094546"/>
              <a:gd name="connsiteX7" fmla="*/ 4607156 w 4788276"/>
              <a:gd name="connsiteY7" fmla="*/ 111834 h 3094546"/>
              <a:gd name="connsiteX8" fmla="*/ 1970947 w 4788276"/>
              <a:gd name="connsiteY8" fmla="*/ 127825 h 3094546"/>
              <a:gd name="connsiteX0" fmla="*/ 1972986 w 4790317"/>
              <a:gd name="connsiteY0" fmla="*/ 127825 h 3092874"/>
              <a:gd name="connsiteX1" fmla="*/ 373097 w 4790317"/>
              <a:gd name="connsiteY1" fmla="*/ 162536 h 3092874"/>
              <a:gd name="connsiteX2" fmla="*/ 7026 w 4790317"/>
              <a:gd name="connsiteY2" fmla="*/ 1698900 h 3092874"/>
              <a:gd name="connsiteX3" fmla="*/ 565722 w 4790317"/>
              <a:gd name="connsiteY3" fmla="*/ 2719674 h 3092874"/>
              <a:gd name="connsiteX4" fmla="*/ 2535138 w 4790317"/>
              <a:gd name="connsiteY4" fmla="*/ 2770590 h 3092874"/>
              <a:gd name="connsiteX5" fmla="*/ 4183411 w 4790317"/>
              <a:gd name="connsiteY5" fmla="*/ 3045280 h 3092874"/>
              <a:gd name="connsiteX6" fmla="*/ 4536368 w 4790317"/>
              <a:gd name="connsiteY6" fmla="*/ 1667506 h 3092874"/>
              <a:gd name="connsiteX7" fmla="*/ 4609195 w 4790317"/>
              <a:gd name="connsiteY7" fmla="*/ 111834 h 3092874"/>
              <a:gd name="connsiteX8" fmla="*/ 1972986 w 4790317"/>
              <a:gd name="connsiteY8" fmla="*/ 127825 h 3092874"/>
              <a:gd name="connsiteX0" fmla="*/ 2033966 w 4851296"/>
              <a:gd name="connsiteY0" fmla="*/ 127825 h 3092874"/>
              <a:gd name="connsiteX1" fmla="*/ 434077 w 4851296"/>
              <a:gd name="connsiteY1" fmla="*/ 162536 h 3092874"/>
              <a:gd name="connsiteX2" fmla="*/ 49858 w 4851296"/>
              <a:gd name="connsiteY2" fmla="*/ 1195688 h 3092874"/>
              <a:gd name="connsiteX3" fmla="*/ 68006 w 4851296"/>
              <a:gd name="connsiteY3" fmla="*/ 1698900 h 3092874"/>
              <a:gd name="connsiteX4" fmla="*/ 626702 w 4851296"/>
              <a:gd name="connsiteY4" fmla="*/ 2719674 h 3092874"/>
              <a:gd name="connsiteX5" fmla="*/ 2596118 w 4851296"/>
              <a:gd name="connsiteY5" fmla="*/ 2770590 h 3092874"/>
              <a:gd name="connsiteX6" fmla="*/ 4244391 w 4851296"/>
              <a:gd name="connsiteY6" fmla="*/ 3045280 h 3092874"/>
              <a:gd name="connsiteX7" fmla="*/ 4597348 w 4851296"/>
              <a:gd name="connsiteY7" fmla="*/ 1667506 h 3092874"/>
              <a:gd name="connsiteX8" fmla="*/ 4670175 w 4851296"/>
              <a:gd name="connsiteY8" fmla="*/ 111834 h 3092874"/>
              <a:gd name="connsiteX9" fmla="*/ 2033966 w 4851296"/>
              <a:gd name="connsiteY9" fmla="*/ 127825 h 3092874"/>
              <a:gd name="connsiteX0" fmla="*/ 1992055 w 4809385"/>
              <a:gd name="connsiteY0" fmla="*/ 127825 h 3092874"/>
              <a:gd name="connsiteX1" fmla="*/ 392166 w 4809385"/>
              <a:gd name="connsiteY1" fmla="*/ 162536 h 3092874"/>
              <a:gd name="connsiteX2" fmla="*/ 7947 w 4809385"/>
              <a:gd name="connsiteY2" fmla="*/ 1195688 h 3092874"/>
              <a:gd name="connsiteX3" fmla="*/ 350382 w 4809385"/>
              <a:gd name="connsiteY3" fmla="*/ 1817322 h 3092874"/>
              <a:gd name="connsiteX4" fmla="*/ 584791 w 4809385"/>
              <a:gd name="connsiteY4" fmla="*/ 2719674 h 3092874"/>
              <a:gd name="connsiteX5" fmla="*/ 2554207 w 4809385"/>
              <a:gd name="connsiteY5" fmla="*/ 2770590 h 3092874"/>
              <a:gd name="connsiteX6" fmla="*/ 4202480 w 4809385"/>
              <a:gd name="connsiteY6" fmla="*/ 3045280 h 3092874"/>
              <a:gd name="connsiteX7" fmla="*/ 4555437 w 4809385"/>
              <a:gd name="connsiteY7" fmla="*/ 1667506 h 3092874"/>
              <a:gd name="connsiteX8" fmla="*/ 4628264 w 4809385"/>
              <a:gd name="connsiteY8" fmla="*/ 111834 h 3092874"/>
              <a:gd name="connsiteX9" fmla="*/ 1992055 w 4809385"/>
              <a:gd name="connsiteY9" fmla="*/ 127825 h 3092874"/>
              <a:gd name="connsiteX0" fmla="*/ 1992055 w 4809385"/>
              <a:gd name="connsiteY0" fmla="*/ 127825 h 3092874"/>
              <a:gd name="connsiteX1" fmla="*/ 392166 w 4809385"/>
              <a:gd name="connsiteY1" fmla="*/ 162536 h 3092874"/>
              <a:gd name="connsiteX2" fmla="*/ 7947 w 4809385"/>
              <a:gd name="connsiteY2" fmla="*/ 789667 h 3092874"/>
              <a:gd name="connsiteX3" fmla="*/ 350382 w 4809385"/>
              <a:gd name="connsiteY3" fmla="*/ 1817322 h 3092874"/>
              <a:gd name="connsiteX4" fmla="*/ 584791 w 4809385"/>
              <a:gd name="connsiteY4" fmla="*/ 2719674 h 3092874"/>
              <a:gd name="connsiteX5" fmla="*/ 2554207 w 4809385"/>
              <a:gd name="connsiteY5" fmla="*/ 2770590 h 3092874"/>
              <a:gd name="connsiteX6" fmla="*/ 4202480 w 4809385"/>
              <a:gd name="connsiteY6" fmla="*/ 3045280 h 3092874"/>
              <a:gd name="connsiteX7" fmla="*/ 4555437 w 4809385"/>
              <a:gd name="connsiteY7" fmla="*/ 1667506 h 3092874"/>
              <a:gd name="connsiteX8" fmla="*/ 4628264 w 4809385"/>
              <a:gd name="connsiteY8" fmla="*/ 111834 h 3092874"/>
              <a:gd name="connsiteX9" fmla="*/ 1992055 w 4809385"/>
              <a:gd name="connsiteY9" fmla="*/ 127825 h 3092874"/>
              <a:gd name="connsiteX0" fmla="*/ 1996157 w 4813487"/>
              <a:gd name="connsiteY0" fmla="*/ 127825 h 3092874"/>
              <a:gd name="connsiteX1" fmla="*/ 396268 w 4813487"/>
              <a:gd name="connsiteY1" fmla="*/ 162536 h 3092874"/>
              <a:gd name="connsiteX2" fmla="*/ 12049 w 4813487"/>
              <a:gd name="connsiteY2" fmla="*/ 789667 h 3092874"/>
              <a:gd name="connsiteX3" fmla="*/ 232877 w 4813487"/>
              <a:gd name="connsiteY3" fmla="*/ 1817322 h 3092874"/>
              <a:gd name="connsiteX4" fmla="*/ 588893 w 4813487"/>
              <a:gd name="connsiteY4" fmla="*/ 2719674 h 3092874"/>
              <a:gd name="connsiteX5" fmla="*/ 2558309 w 4813487"/>
              <a:gd name="connsiteY5" fmla="*/ 2770590 h 3092874"/>
              <a:gd name="connsiteX6" fmla="*/ 4206582 w 4813487"/>
              <a:gd name="connsiteY6" fmla="*/ 3045280 h 3092874"/>
              <a:gd name="connsiteX7" fmla="*/ 4559539 w 4813487"/>
              <a:gd name="connsiteY7" fmla="*/ 1667506 h 3092874"/>
              <a:gd name="connsiteX8" fmla="*/ 4632366 w 4813487"/>
              <a:gd name="connsiteY8" fmla="*/ 111834 h 3092874"/>
              <a:gd name="connsiteX9" fmla="*/ 1996157 w 4813487"/>
              <a:gd name="connsiteY9" fmla="*/ 127825 h 3092874"/>
              <a:gd name="connsiteX0" fmla="*/ 1994461 w 4811791"/>
              <a:gd name="connsiteY0" fmla="*/ 127825 h 3093817"/>
              <a:gd name="connsiteX1" fmla="*/ 394572 w 4811791"/>
              <a:gd name="connsiteY1" fmla="*/ 162536 h 3093817"/>
              <a:gd name="connsiteX2" fmla="*/ 10353 w 4811791"/>
              <a:gd name="connsiteY2" fmla="*/ 789667 h 3093817"/>
              <a:gd name="connsiteX3" fmla="*/ 231181 w 4811791"/>
              <a:gd name="connsiteY3" fmla="*/ 1817322 h 3093817"/>
              <a:gd name="connsiteX4" fmla="*/ 343981 w 4811791"/>
              <a:gd name="connsiteY4" fmla="*/ 2652004 h 3093817"/>
              <a:gd name="connsiteX5" fmla="*/ 2556613 w 4811791"/>
              <a:gd name="connsiteY5" fmla="*/ 2770590 h 3093817"/>
              <a:gd name="connsiteX6" fmla="*/ 4204886 w 4811791"/>
              <a:gd name="connsiteY6" fmla="*/ 3045280 h 3093817"/>
              <a:gd name="connsiteX7" fmla="*/ 4557843 w 4811791"/>
              <a:gd name="connsiteY7" fmla="*/ 1667506 h 3093817"/>
              <a:gd name="connsiteX8" fmla="*/ 4630670 w 4811791"/>
              <a:gd name="connsiteY8" fmla="*/ 111834 h 3093817"/>
              <a:gd name="connsiteX9" fmla="*/ 1994461 w 4811791"/>
              <a:gd name="connsiteY9" fmla="*/ 127825 h 3093817"/>
              <a:gd name="connsiteX0" fmla="*/ 1997007 w 4814337"/>
              <a:gd name="connsiteY0" fmla="*/ 127825 h 3093817"/>
              <a:gd name="connsiteX1" fmla="*/ 397118 w 4814337"/>
              <a:gd name="connsiteY1" fmla="*/ 162536 h 3093817"/>
              <a:gd name="connsiteX2" fmla="*/ 12899 w 4814337"/>
              <a:gd name="connsiteY2" fmla="*/ 789667 h 3093817"/>
              <a:gd name="connsiteX3" fmla="*/ 179679 w 4814337"/>
              <a:gd name="connsiteY3" fmla="*/ 1732735 h 3093817"/>
              <a:gd name="connsiteX4" fmla="*/ 346527 w 4814337"/>
              <a:gd name="connsiteY4" fmla="*/ 2652004 h 3093817"/>
              <a:gd name="connsiteX5" fmla="*/ 2559159 w 4814337"/>
              <a:gd name="connsiteY5" fmla="*/ 2770590 h 3093817"/>
              <a:gd name="connsiteX6" fmla="*/ 4207432 w 4814337"/>
              <a:gd name="connsiteY6" fmla="*/ 3045280 h 3093817"/>
              <a:gd name="connsiteX7" fmla="*/ 4560389 w 4814337"/>
              <a:gd name="connsiteY7" fmla="*/ 1667506 h 3093817"/>
              <a:gd name="connsiteX8" fmla="*/ 4633216 w 4814337"/>
              <a:gd name="connsiteY8" fmla="*/ 111834 h 3093817"/>
              <a:gd name="connsiteX9" fmla="*/ 1997007 w 4814337"/>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35836"/>
              <a:gd name="connsiteY0" fmla="*/ 134747 h 3095028"/>
              <a:gd name="connsiteX1" fmla="*/ 462027 w 4835836"/>
              <a:gd name="connsiteY1" fmla="*/ 169458 h 3095028"/>
              <a:gd name="connsiteX2" fmla="*/ 10249 w 4835836"/>
              <a:gd name="connsiteY2" fmla="*/ 728919 h 3095028"/>
              <a:gd name="connsiteX3" fmla="*/ 244588 w 4835836"/>
              <a:gd name="connsiteY3" fmla="*/ 1739657 h 3095028"/>
              <a:gd name="connsiteX4" fmla="*/ 411436 w 4835836"/>
              <a:gd name="connsiteY4" fmla="*/ 2658926 h 3095028"/>
              <a:gd name="connsiteX5" fmla="*/ 2624068 w 4835836"/>
              <a:gd name="connsiteY5" fmla="*/ 2777512 h 3095028"/>
              <a:gd name="connsiteX6" fmla="*/ 4272341 w 4835836"/>
              <a:gd name="connsiteY6" fmla="*/ 3052202 h 3095028"/>
              <a:gd name="connsiteX7" fmla="*/ 4461020 w 4835836"/>
              <a:gd name="connsiteY7" fmla="*/ 1767920 h 3095028"/>
              <a:gd name="connsiteX8" fmla="*/ 4698125 w 4835836"/>
              <a:gd name="connsiteY8" fmla="*/ 118756 h 3095028"/>
              <a:gd name="connsiteX9" fmla="*/ 2061916 w 4835836"/>
              <a:gd name="connsiteY9" fmla="*/ 134747 h 3095028"/>
              <a:gd name="connsiteX0" fmla="*/ 2061916 w 4835836"/>
              <a:gd name="connsiteY0" fmla="*/ 134747 h 2917193"/>
              <a:gd name="connsiteX1" fmla="*/ 462027 w 4835836"/>
              <a:gd name="connsiteY1" fmla="*/ 169458 h 2917193"/>
              <a:gd name="connsiteX2" fmla="*/ 10249 w 4835836"/>
              <a:gd name="connsiteY2" fmla="*/ 728919 h 2917193"/>
              <a:gd name="connsiteX3" fmla="*/ 244588 w 4835836"/>
              <a:gd name="connsiteY3" fmla="*/ 1739657 h 2917193"/>
              <a:gd name="connsiteX4" fmla="*/ 411436 w 4835836"/>
              <a:gd name="connsiteY4" fmla="*/ 2658926 h 2917193"/>
              <a:gd name="connsiteX5" fmla="*/ 2624068 w 4835836"/>
              <a:gd name="connsiteY5" fmla="*/ 2777512 h 2917193"/>
              <a:gd name="connsiteX6" fmla="*/ 4339212 w 4835836"/>
              <a:gd name="connsiteY6" fmla="*/ 2852861 h 2917193"/>
              <a:gd name="connsiteX7" fmla="*/ 4461020 w 4835836"/>
              <a:gd name="connsiteY7" fmla="*/ 1767920 h 2917193"/>
              <a:gd name="connsiteX8" fmla="*/ 4698125 w 4835836"/>
              <a:gd name="connsiteY8" fmla="*/ 118756 h 2917193"/>
              <a:gd name="connsiteX9" fmla="*/ 2061916 w 4835836"/>
              <a:gd name="connsiteY9" fmla="*/ 134747 h 2917193"/>
              <a:gd name="connsiteX0" fmla="*/ 2061916 w 4835836"/>
              <a:gd name="connsiteY0" fmla="*/ 134747 h 2833225"/>
              <a:gd name="connsiteX1" fmla="*/ 462027 w 4835836"/>
              <a:gd name="connsiteY1" fmla="*/ 169458 h 2833225"/>
              <a:gd name="connsiteX2" fmla="*/ 10249 w 4835836"/>
              <a:gd name="connsiteY2" fmla="*/ 728919 h 2833225"/>
              <a:gd name="connsiteX3" fmla="*/ 244588 w 4835836"/>
              <a:gd name="connsiteY3" fmla="*/ 1739657 h 2833225"/>
              <a:gd name="connsiteX4" fmla="*/ 411436 w 4835836"/>
              <a:gd name="connsiteY4" fmla="*/ 2658926 h 2833225"/>
              <a:gd name="connsiteX5" fmla="*/ 2624068 w 4835836"/>
              <a:gd name="connsiteY5" fmla="*/ 2777512 h 2833225"/>
              <a:gd name="connsiteX6" fmla="*/ 4251662 w 4835836"/>
              <a:gd name="connsiteY6" fmla="*/ 2695959 h 2833225"/>
              <a:gd name="connsiteX7" fmla="*/ 4461020 w 4835836"/>
              <a:gd name="connsiteY7" fmla="*/ 1767920 h 2833225"/>
              <a:gd name="connsiteX8" fmla="*/ 4698125 w 4835836"/>
              <a:gd name="connsiteY8" fmla="*/ 118756 h 2833225"/>
              <a:gd name="connsiteX9" fmla="*/ 2061916 w 4835836"/>
              <a:gd name="connsiteY9" fmla="*/ 134747 h 2833225"/>
              <a:gd name="connsiteX0" fmla="*/ 2062782 w 4836702"/>
              <a:gd name="connsiteY0" fmla="*/ 134747 h 2826162"/>
              <a:gd name="connsiteX1" fmla="*/ 462893 w 4836702"/>
              <a:gd name="connsiteY1" fmla="*/ 169458 h 2826162"/>
              <a:gd name="connsiteX2" fmla="*/ 11115 w 4836702"/>
              <a:gd name="connsiteY2" fmla="*/ 728919 h 2826162"/>
              <a:gd name="connsiteX3" fmla="*/ 245454 w 4836702"/>
              <a:gd name="connsiteY3" fmla="*/ 1739657 h 2826162"/>
              <a:gd name="connsiteX4" fmla="*/ 547606 w 4836702"/>
              <a:gd name="connsiteY4" fmla="*/ 2647719 h 2826162"/>
              <a:gd name="connsiteX5" fmla="*/ 2624934 w 4836702"/>
              <a:gd name="connsiteY5" fmla="*/ 2777512 h 2826162"/>
              <a:gd name="connsiteX6" fmla="*/ 4252528 w 4836702"/>
              <a:gd name="connsiteY6" fmla="*/ 2695959 h 2826162"/>
              <a:gd name="connsiteX7" fmla="*/ 4461886 w 4836702"/>
              <a:gd name="connsiteY7" fmla="*/ 1767920 h 2826162"/>
              <a:gd name="connsiteX8" fmla="*/ 4698991 w 4836702"/>
              <a:gd name="connsiteY8" fmla="*/ 118756 h 2826162"/>
              <a:gd name="connsiteX9" fmla="*/ 2062782 w 4836702"/>
              <a:gd name="connsiteY9" fmla="*/ 134747 h 2826162"/>
              <a:gd name="connsiteX0" fmla="*/ 1980750 w 4754670"/>
              <a:gd name="connsiteY0" fmla="*/ 134747 h 2826162"/>
              <a:gd name="connsiteX1" fmla="*/ 380861 w 4754670"/>
              <a:gd name="connsiteY1" fmla="*/ 169458 h 2826162"/>
              <a:gd name="connsiteX2" fmla="*/ 15483 w 4754670"/>
              <a:gd name="connsiteY2" fmla="*/ 681758 h 2826162"/>
              <a:gd name="connsiteX3" fmla="*/ 163422 w 4754670"/>
              <a:gd name="connsiteY3" fmla="*/ 1739657 h 2826162"/>
              <a:gd name="connsiteX4" fmla="*/ 465574 w 4754670"/>
              <a:gd name="connsiteY4" fmla="*/ 2647719 h 2826162"/>
              <a:gd name="connsiteX5" fmla="*/ 2542902 w 4754670"/>
              <a:gd name="connsiteY5" fmla="*/ 2777512 h 2826162"/>
              <a:gd name="connsiteX6" fmla="*/ 4170496 w 4754670"/>
              <a:gd name="connsiteY6" fmla="*/ 2695959 h 2826162"/>
              <a:gd name="connsiteX7" fmla="*/ 4379854 w 4754670"/>
              <a:gd name="connsiteY7" fmla="*/ 1767920 h 2826162"/>
              <a:gd name="connsiteX8" fmla="*/ 4616959 w 4754670"/>
              <a:gd name="connsiteY8" fmla="*/ 118756 h 2826162"/>
              <a:gd name="connsiteX9" fmla="*/ 1980750 w 4754670"/>
              <a:gd name="connsiteY9" fmla="*/ 134747 h 2826162"/>
              <a:gd name="connsiteX0" fmla="*/ 1978272 w 4752192"/>
              <a:gd name="connsiteY0" fmla="*/ 134747 h 2802853"/>
              <a:gd name="connsiteX1" fmla="*/ 378383 w 4752192"/>
              <a:gd name="connsiteY1" fmla="*/ 169458 h 2802853"/>
              <a:gd name="connsiteX2" fmla="*/ 13005 w 4752192"/>
              <a:gd name="connsiteY2" fmla="*/ 681758 h 2802853"/>
              <a:gd name="connsiteX3" fmla="*/ 117745 w 4752192"/>
              <a:gd name="connsiteY3" fmla="*/ 1633543 h 2802853"/>
              <a:gd name="connsiteX4" fmla="*/ 463096 w 4752192"/>
              <a:gd name="connsiteY4" fmla="*/ 2647719 h 2802853"/>
              <a:gd name="connsiteX5" fmla="*/ 2540424 w 4752192"/>
              <a:gd name="connsiteY5" fmla="*/ 2777512 h 2802853"/>
              <a:gd name="connsiteX6" fmla="*/ 4168018 w 4752192"/>
              <a:gd name="connsiteY6" fmla="*/ 2695959 h 2802853"/>
              <a:gd name="connsiteX7" fmla="*/ 4377376 w 4752192"/>
              <a:gd name="connsiteY7" fmla="*/ 1767920 h 2802853"/>
              <a:gd name="connsiteX8" fmla="*/ 4614481 w 4752192"/>
              <a:gd name="connsiteY8" fmla="*/ 118756 h 2802853"/>
              <a:gd name="connsiteX9" fmla="*/ 1978272 w 4752192"/>
              <a:gd name="connsiteY9" fmla="*/ 134747 h 2802853"/>
              <a:gd name="connsiteX0" fmla="*/ 1978272 w 4747402"/>
              <a:gd name="connsiteY0" fmla="*/ 152208 h 2806901"/>
              <a:gd name="connsiteX1" fmla="*/ 378383 w 4747402"/>
              <a:gd name="connsiteY1" fmla="*/ 186919 h 2806901"/>
              <a:gd name="connsiteX2" fmla="*/ 13005 w 4747402"/>
              <a:gd name="connsiteY2" fmla="*/ 699219 h 2806901"/>
              <a:gd name="connsiteX3" fmla="*/ 117745 w 4747402"/>
              <a:gd name="connsiteY3" fmla="*/ 1651004 h 2806901"/>
              <a:gd name="connsiteX4" fmla="*/ 463096 w 4747402"/>
              <a:gd name="connsiteY4" fmla="*/ 2665180 h 2806901"/>
              <a:gd name="connsiteX5" fmla="*/ 2540424 w 4747402"/>
              <a:gd name="connsiteY5" fmla="*/ 2794973 h 2806901"/>
              <a:gd name="connsiteX6" fmla="*/ 4168018 w 4747402"/>
              <a:gd name="connsiteY6" fmla="*/ 2713420 h 2806901"/>
              <a:gd name="connsiteX7" fmla="*/ 4355777 w 4747402"/>
              <a:gd name="connsiteY7" fmla="*/ 2021191 h 2806901"/>
              <a:gd name="connsiteX8" fmla="*/ 4614481 w 4747402"/>
              <a:gd name="connsiteY8" fmla="*/ 136217 h 2806901"/>
              <a:gd name="connsiteX9" fmla="*/ 1978272 w 4747402"/>
              <a:gd name="connsiteY9" fmla="*/ 152208 h 2806901"/>
              <a:gd name="connsiteX0" fmla="*/ 1978272 w 4765880"/>
              <a:gd name="connsiteY0" fmla="*/ 65514 h 2720207"/>
              <a:gd name="connsiteX1" fmla="*/ 378383 w 4765880"/>
              <a:gd name="connsiteY1" fmla="*/ 100225 h 2720207"/>
              <a:gd name="connsiteX2" fmla="*/ 13005 w 4765880"/>
              <a:gd name="connsiteY2" fmla="*/ 612525 h 2720207"/>
              <a:gd name="connsiteX3" fmla="*/ 117745 w 4765880"/>
              <a:gd name="connsiteY3" fmla="*/ 1564310 h 2720207"/>
              <a:gd name="connsiteX4" fmla="*/ 463096 w 4765880"/>
              <a:gd name="connsiteY4" fmla="*/ 2578486 h 2720207"/>
              <a:gd name="connsiteX5" fmla="*/ 2540424 w 4765880"/>
              <a:gd name="connsiteY5" fmla="*/ 2708279 h 2720207"/>
              <a:gd name="connsiteX6" fmla="*/ 4168018 w 4765880"/>
              <a:gd name="connsiteY6" fmla="*/ 2626726 h 2720207"/>
              <a:gd name="connsiteX7" fmla="*/ 4355777 w 4765880"/>
              <a:gd name="connsiteY7" fmla="*/ 1934497 h 2720207"/>
              <a:gd name="connsiteX8" fmla="*/ 4636081 w 4765880"/>
              <a:gd name="connsiteY8" fmla="*/ 167429 h 2720207"/>
              <a:gd name="connsiteX9" fmla="*/ 1978272 w 4765880"/>
              <a:gd name="connsiteY9" fmla="*/ 65514 h 2720207"/>
              <a:gd name="connsiteX0" fmla="*/ 1978272 w 4792889"/>
              <a:gd name="connsiteY0" fmla="*/ 162721 h 2817414"/>
              <a:gd name="connsiteX1" fmla="*/ 378383 w 4792889"/>
              <a:gd name="connsiteY1" fmla="*/ 197432 h 2817414"/>
              <a:gd name="connsiteX2" fmla="*/ 13005 w 4792889"/>
              <a:gd name="connsiteY2" fmla="*/ 709732 h 2817414"/>
              <a:gd name="connsiteX3" fmla="*/ 117745 w 4792889"/>
              <a:gd name="connsiteY3" fmla="*/ 1661517 h 2817414"/>
              <a:gd name="connsiteX4" fmla="*/ 463096 w 4792889"/>
              <a:gd name="connsiteY4" fmla="*/ 2675693 h 2817414"/>
              <a:gd name="connsiteX5" fmla="*/ 2540424 w 4792889"/>
              <a:gd name="connsiteY5" fmla="*/ 2805486 h 2817414"/>
              <a:gd name="connsiteX6" fmla="*/ 4168018 w 4792889"/>
              <a:gd name="connsiteY6" fmla="*/ 2723933 h 2817414"/>
              <a:gd name="connsiteX7" fmla="*/ 4355777 w 4792889"/>
              <a:gd name="connsiteY7" fmla="*/ 2031704 h 2817414"/>
              <a:gd name="connsiteX8" fmla="*/ 4636081 w 4792889"/>
              <a:gd name="connsiteY8" fmla="*/ 264636 h 2817414"/>
              <a:gd name="connsiteX9" fmla="*/ 1978272 w 4792889"/>
              <a:gd name="connsiteY9" fmla="*/ 162721 h 2817414"/>
              <a:gd name="connsiteX0" fmla="*/ 1978272 w 4842180"/>
              <a:gd name="connsiteY0" fmla="*/ 33927 h 2688620"/>
              <a:gd name="connsiteX1" fmla="*/ 378383 w 4842180"/>
              <a:gd name="connsiteY1" fmla="*/ 68638 h 2688620"/>
              <a:gd name="connsiteX2" fmla="*/ 13005 w 4842180"/>
              <a:gd name="connsiteY2" fmla="*/ 580938 h 2688620"/>
              <a:gd name="connsiteX3" fmla="*/ 117745 w 4842180"/>
              <a:gd name="connsiteY3" fmla="*/ 1532723 h 2688620"/>
              <a:gd name="connsiteX4" fmla="*/ 463096 w 4842180"/>
              <a:gd name="connsiteY4" fmla="*/ 2546899 h 2688620"/>
              <a:gd name="connsiteX5" fmla="*/ 2540424 w 4842180"/>
              <a:gd name="connsiteY5" fmla="*/ 2676692 h 2688620"/>
              <a:gd name="connsiteX6" fmla="*/ 4168018 w 4842180"/>
              <a:gd name="connsiteY6" fmla="*/ 2595139 h 2688620"/>
              <a:gd name="connsiteX7" fmla="*/ 4355777 w 4842180"/>
              <a:gd name="connsiteY7" fmla="*/ 1902910 h 2688620"/>
              <a:gd name="connsiteX8" fmla="*/ 4693680 w 4842180"/>
              <a:gd name="connsiteY8" fmla="*/ 336281 h 2688620"/>
              <a:gd name="connsiteX9" fmla="*/ 1978272 w 4842180"/>
              <a:gd name="connsiteY9" fmla="*/ 33927 h 2688620"/>
              <a:gd name="connsiteX0" fmla="*/ 1978272 w 4838621"/>
              <a:gd name="connsiteY0" fmla="*/ 33927 h 2691688"/>
              <a:gd name="connsiteX1" fmla="*/ 378383 w 4838621"/>
              <a:gd name="connsiteY1" fmla="*/ 68638 h 2691688"/>
              <a:gd name="connsiteX2" fmla="*/ 13005 w 4838621"/>
              <a:gd name="connsiteY2" fmla="*/ 580938 h 2691688"/>
              <a:gd name="connsiteX3" fmla="*/ 117745 w 4838621"/>
              <a:gd name="connsiteY3" fmla="*/ 1532723 h 2691688"/>
              <a:gd name="connsiteX4" fmla="*/ 463096 w 4838621"/>
              <a:gd name="connsiteY4" fmla="*/ 2546899 h 2691688"/>
              <a:gd name="connsiteX5" fmla="*/ 2540424 w 4838621"/>
              <a:gd name="connsiteY5" fmla="*/ 2676692 h 2691688"/>
              <a:gd name="connsiteX6" fmla="*/ 4168018 w 4838621"/>
              <a:gd name="connsiteY6" fmla="*/ 2595139 h 2691688"/>
              <a:gd name="connsiteX7" fmla="*/ 4463776 w 4838621"/>
              <a:gd name="connsiteY7" fmla="*/ 1843957 h 2691688"/>
              <a:gd name="connsiteX8" fmla="*/ 4693680 w 4838621"/>
              <a:gd name="connsiteY8" fmla="*/ 336281 h 2691688"/>
              <a:gd name="connsiteX9" fmla="*/ 1978272 w 4838621"/>
              <a:gd name="connsiteY9" fmla="*/ 33927 h 2691688"/>
              <a:gd name="connsiteX0" fmla="*/ 1978272 w 4826442"/>
              <a:gd name="connsiteY0" fmla="*/ 33927 h 2691690"/>
              <a:gd name="connsiteX1" fmla="*/ 378383 w 4826442"/>
              <a:gd name="connsiteY1" fmla="*/ 68638 h 2691690"/>
              <a:gd name="connsiteX2" fmla="*/ 13005 w 4826442"/>
              <a:gd name="connsiteY2" fmla="*/ 580938 h 2691690"/>
              <a:gd name="connsiteX3" fmla="*/ 117745 w 4826442"/>
              <a:gd name="connsiteY3" fmla="*/ 1532723 h 2691690"/>
              <a:gd name="connsiteX4" fmla="*/ 463096 w 4826442"/>
              <a:gd name="connsiteY4" fmla="*/ 2546899 h 2691690"/>
              <a:gd name="connsiteX5" fmla="*/ 2540424 w 4826442"/>
              <a:gd name="connsiteY5" fmla="*/ 2676692 h 2691690"/>
              <a:gd name="connsiteX6" fmla="*/ 4168018 w 4826442"/>
              <a:gd name="connsiteY6" fmla="*/ 2595139 h 2691690"/>
              <a:gd name="connsiteX7" fmla="*/ 4463776 w 4826442"/>
              <a:gd name="connsiteY7" fmla="*/ 1843957 h 2691690"/>
              <a:gd name="connsiteX8" fmla="*/ 4693680 w 4826442"/>
              <a:gd name="connsiteY8" fmla="*/ 336281 h 2691690"/>
              <a:gd name="connsiteX9" fmla="*/ 1978272 w 4826442"/>
              <a:gd name="connsiteY9" fmla="*/ 33927 h 2691690"/>
              <a:gd name="connsiteX0" fmla="*/ 1978272 w 4749183"/>
              <a:gd name="connsiteY0" fmla="*/ 33133 h 2690895"/>
              <a:gd name="connsiteX1" fmla="*/ 378383 w 4749183"/>
              <a:gd name="connsiteY1" fmla="*/ 67844 h 2690895"/>
              <a:gd name="connsiteX2" fmla="*/ 13005 w 4749183"/>
              <a:gd name="connsiteY2" fmla="*/ 580144 h 2690895"/>
              <a:gd name="connsiteX3" fmla="*/ 117745 w 4749183"/>
              <a:gd name="connsiteY3" fmla="*/ 1531929 h 2690895"/>
              <a:gd name="connsiteX4" fmla="*/ 463096 w 4749183"/>
              <a:gd name="connsiteY4" fmla="*/ 2546105 h 2690895"/>
              <a:gd name="connsiteX5" fmla="*/ 2540424 w 4749183"/>
              <a:gd name="connsiteY5" fmla="*/ 2675898 h 2690895"/>
              <a:gd name="connsiteX6" fmla="*/ 4168018 w 4749183"/>
              <a:gd name="connsiteY6" fmla="*/ 2594345 h 2690895"/>
              <a:gd name="connsiteX7" fmla="*/ 4463776 w 4749183"/>
              <a:gd name="connsiteY7" fmla="*/ 1843163 h 2690895"/>
              <a:gd name="connsiteX8" fmla="*/ 4600081 w 4749183"/>
              <a:gd name="connsiteY8" fmla="*/ 323697 h 2690895"/>
              <a:gd name="connsiteX9" fmla="*/ 1978272 w 4749183"/>
              <a:gd name="connsiteY9" fmla="*/ 33133 h 2690895"/>
              <a:gd name="connsiteX0" fmla="*/ 1978272 w 4731927"/>
              <a:gd name="connsiteY0" fmla="*/ 31459 h 2689221"/>
              <a:gd name="connsiteX1" fmla="*/ 378383 w 4731927"/>
              <a:gd name="connsiteY1" fmla="*/ 66170 h 2689221"/>
              <a:gd name="connsiteX2" fmla="*/ 13005 w 4731927"/>
              <a:gd name="connsiteY2" fmla="*/ 578470 h 2689221"/>
              <a:gd name="connsiteX3" fmla="*/ 117745 w 4731927"/>
              <a:gd name="connsiteY3" fmla="*/ 1530255 h 2689221"/>
              <a:gd name="connsiteX4" fmla="*/ 463096 w 4731927"/>
              <a:gd name="connsiteY4" fmla="*/ 2544431 h 2689221"/>
              <a:gd name="connsiteX5" fmla="*/ 2540424 w 4731927"/>
              <a:gd name="connsiteY5" fmla="*/ 2674224 h 2689221"/>
              <a:gd name="connsiteX6" fmla="*/ 4168018 w 4731927"/>
              <a:gd name="connsiteY6" fmla="*/ 2592671 h 2689221"/>
              <a:gd name="connsiteX7" fmla="*/ 4463776 w 4731927"/>
              <a:gd name="connsiteY7" fmla="*/ 1841489 h 2689221"/>
              <a:gd name="connsiteX8" fmla="*/ 4578482 w 4731927"/>
              <a:gd name="connsiteY8" fmla="*/ 274861 h 2689221"/>
              <a:gd name="connsiteX9" fmla="*/ 1978272 w 4731927"/>
              <a:gd name="connsiteY9" fmla="*/ 31459 h 2689221"/>
              <a:gd name="connsiteX0" fmla="*/ 1974952 w 4728607"/>
              <a:gd name="connsiteY0" fmla="*/ 31459 h 2692752"/>
              <a:gd name="connsiteX1" fmla="*/ 375063 w 4728607"/>
              <a:gd name="connsiteY1" fmla="*/ 66170 h 2692752"/>
              <a:gd name="connsiteX2" fmla="*/ 9685 w 4728607"/>
              <a:gd name="connsiteY2" fmla="*/ 578470 h 2692752"/>
              <a:gd name="connsiteX3" fmla="*/ 136025 w 4728607"/>
              <a:gd name="connsiteY3" fmla="*/ 1294445 h 2692752"/>
              <a:gd name="connsiteX4" fmla="*/ 459776 w 4728607"/>
              <a:gd name="connsiteY4" fmla="*/ 2544431 h 2692752"/>
              <a:gd name="connsiteX5" fmla="*/ 2537104 w 4728607"/>
              <a:gd name="connsiteY5" fmla="*/ 2674224 h 2692752"/>
              <a:gd name="connsiteX6" fmla="*/ 4164698 w 4728607"/>
              <a:gd name="connsiteY6" fmla="*/ 2592671 h 2692752"/>
              <a:gd name="connsiteX7" fmla="*/ 4460456 w 4728607"/>
              <a:gd name="connsiteY7" fmla="*/ 1841489 h 2692752"/>
              <a:gd name="connsiteX8" fmla="*/ 4575162 w 4728607"/>
              <a:gd name="connsiteY8" fmla="*/ 274861 h 2692752"/>
              <a:gd name="connsiteX9" fmla="*/ 1974952 w 4728607"/>
              <a:gd name="connsiteY9" fmla="*/ 31459 h 2692752"/>
              <a:gd name="connsiteX0" fmla="*/ 1855143 w 4608798"/>
              <a:gd name="connsiteY0" fmla="*/ 31459 h 2692752"/>
              <a:gd name="connsiteX1" fmla="*/ 255254 w 4608798"/>
              <a:gd name="connsiteY1" fmla="*/ 66170 h 2692752"/>
              <a:gd name="connsiteX2" fmla="*/ 69874 w 4608798"/>
              <a:gd name="connsiteY2" fmla="*/ 519518 h 2692752"/>
              <a:gd name="connsiteX3" fmla="*/ 16216 w 4608798"/>
              <a:gd name="connsiteY3" fmla="*/ 1294445 h 2692752"/>
              <a:gd name="connsiteX4" fmla="*/ 339967 w 4608798"/>
              <a:gd name="connsiteY4" fmla="*/ 2544431 h 2692752"/>
              <a:gd name="connsiteX5" fmla="*/ 2417295 w 4608798"/>
              <a:gd name="connsiteY5" fmla="*/ 2674224 h 2692752"/>
              <a:gd name="connsiteX6" fmla="*/ 4044889 w 4608798"/>
              <a:gd name="connsiteY6" fmla="*/ 2592671 h 2692752"/>
              <a:gd name="connsiteX7" fmla="*/ 4340647 w 4608798"/>
              <a:gd name="connsiteY7" fmla="*/ 1841489 h 2692752"/>
              <a:gd name="connsiteX8" fmla="*/ 4455353 w 4608798"/>
              <a:gd name="connsiteY8" fmla="*/ 274861 h 2692752"/>
              <a:gd name="connsiteX9" fmla="*/ 1855143 w 4608798"/>
              <a:gd name="connsiteY9" fmla="*/ 31459 h 2692752"/>
              <a:gd name="connsiteX0" fmla="*/ 1851476 w 4605131"/>
              <a:gd name="connsiteY0" fmla="*/ 78488 h 2739781"/>
              <a:gd name="connsiteX1" fmla="*/ 251587 w 4605131"/>
              <a:gd name="connsiteY1" fmla="*/ 113199 h 2739781"/>
              <a:gd name="connsiteX2" fmla="*/ 12549 w 4605131"/>
              <a:gd name="connsiteY2" fmla="*/ 1341474 h 2739781"/>
              <a:gd name="connsiteX3" fmla="*/ 336300 w 4605131"/>
              <a:gd name="connsiteY3" fmla="*/ 2591460 h 2739781"/>
              <a:gd name="connsiteX4" fmla="*/ 2413628 w 4605131"/>
              <a:gd name="connsiteY4" fmla="*/ 2721253 h 2739781"/>
              <a:gd name="connsiteX5" fmla="*/ 4041222 w 4605131"/>
              <a:gd name="connsiteY5" fmla="*/ 2639700 h 2739781"/>
              <a:gd name="connsiteX6" fmla="*/ 4336980 w 4605131"/>
              <a:gd name="connsiteY6" fmla="*/ 1888518 h 2739781"/>
              <a:gd name="connsiteX7" fmla="*/ 4451686 w 4605131"/>
              <a:gd name="connsiteY7" fmla="*/ 321890 h 2739781"/>
              <a:gd name="connsiteX8" fmla="*/ 1851476 w 4605131"/>
              <a:gd name="connsiteY8" fmla="*/ 78488 h 2739781"/>
              <a:gd name="connsiteX0" fmla="*/ 1925490 w 4679145"/>
              <a:gd name="connsiteY0" fmla="*/ 78488 h 2736250"/>
              <a:gd name="connsiteX1" fmla="*/ 325601 w 4679145"/>
              <a:gd name="connsiteY1" fmla="*/ 113199 h 2736250"/>
              <a:gd name="connsiteX2" fmla="*/ 86563 w 4679145"/>
              <a:gd name="connsiteY2" fmla="*/ 1341474 h 2736250"/>
              <a:gd name="connsiteX3" fmla="*/ 19460 w 4679145"/>
              <a:gd name="connsiteY3" fmla="*/ 1441828 h 2736250"/>
              <a:gd name="connsiteX4" fmla="*/ 410314 w 4679145"/>
              <a:gd name="connsiteY4" fmla="*/ 2591460 h 2736250"/>
              <a:gd name="connsiteX5" fmla="*/ 2487642 w 4679145"/>
              <a:gd name="connsiteY5" fmla="*/ 2721253 h 2736250"/>
              <a:gd name="connsiteX6" fmla="*/ 4115236 w 4679145"/>
              <a:gd name="connsiteY6" fmla="*/ 2639700 h 2736250"/>
              <a:gd name="connsiteX7" fmla="*/ 4410994 w 4679145"/>
              <a:gd name="connsiteY7" fmla="*/ 1888518 h 2736250"/>
              <a:gd name="connsiteX8" fmla="*/ 4525700 w 4679145"/>
              <a:gd name="connsiteY8" fmla="*/ 321890 h 2736250"/>
              <a:gd name="connsiteX9" fmla="*/ 1925490 w 4679145"/>
              <a:gd name="connsiteY9" fmla="*/ 78488 h 2736250"/>
              <a:gd name="connsiteX0" fmla="*/ 1851476 w 4605131"/>
              <a:gd name="connsiteY0" fmla="*/ 78488 h 2739781"/>
              <a:gd name="connsiteX1" fmla="*/ 251587 w 4605131"/>
              <a:gd name="connsiteY1" fmla="*/ 113199 h 2739781"/>
              <a:gd name="connsiteX2" fmla="*/ 12549 w 4605131"/>
              <a:gd name="connsiteY2" fmla="*/ 1341474 h 2739781"/>
              <a:gd name="connsiteX3" fmla="*/ 336300 w 4605131"/>
              <a:gd name="connsiteY3" fmla="*/ 2591460 h 2739781"/>
              <a:gd name="connsiteX4" fmla="*/ 2413628 w 4605131"/>
              <a:gd name="connsiteY4" fmla="*/ 2721253 h 2739781"/>
              <a:gd name="connsiteX5" fmla="*/ 4041222 w 4605131"/>
              <a:gd name="connsiteY5" fmla="*/ 2639700 h 2739781"/>
              <a:gd name="connsiteX6" fmla="*/ 4336980 w 4605131"/>
              <a:gd name="connsiteY6" fmla="*/ 1888518 h 2739781"/>
              <a:gd name="connsiteX7" fmla="*/ 4451686 w 4605131"/>
              <a:gd name="connsiteY7" fmla="*/ 321890 h 2739781"/>
              <a:gd name="connsiteX8" fmla="*/ 1851476 w 4605131"/>
              <a:gd name="connsiteY8" fmla="*/ 78488 h 2739781"/>
              <a:gd name="connsiteX0" fmla="*/ 1914914 w 4668569"/>
              <a:gd name="connsiteY0" fmla="*/ 77646 h 2739639"/>
              <a:gd name="connsiteX1" fmla="*/ 315025 w 4668569"/>
              <a:gd name="connsiteY1" fmla="*/ 112357 h 2739639"/>
              <a:gd name="connsiteX2" fmla="*/ 3988 w 4668569"/>
              <a:gd name="connsiteY2" fmla="*/ 1328842 h 2739639"/>
              <a:gd name="connsiteX3" fmla="*/ 399738 w 4668569"/>
              <a:gd name="connsiteY3" fmla="*/ 2590618 h 2739639"/>
              <a:gd name="connsiteX4" fmla="*/ 2477066 w 4668569"/>
              <a:gd name="connsiteY4" fmla="*/ 2720411 h 2739639"/>
              <a:gd name="connsiteX5" fmla="*/ 4104660 w 4668569"/>
              <a:gd name="connsiteY5" fmla="*/ 2638858 h 2739639"/>
              <a:gd name="connsiteX6" fmla="*/ 4400418 w 4668569"/>
              <a:gd name="connsiteY6" fmla="*/ 1887676 h 2739639"/>
              <a:gd name="connsiteX7" fmla="*/ 4515124 w 4668569"/>
              <a:gd name="connsiteY7" fmla="*/ 321048 h 2739639"/>
              <a:gd name="connsiteX8" fmla="*/ 1914914 w 4668569"/>
              <a:gd name="connsiteY8" fmla="*/ 77646 h 2739639"/>
              <a:gd name="connsiteX0" fmla="*/ 1914914 w 4518813"/>
              <a:gd name="connsiteY0" fmla="*/ 113988 h 2775979"/>
              <a:gd name="connsiteX1" fmla="*/ 315025 w 4518813"/>
              <a:gd name="connsiteY1" fmla="*/ 148699 h 2775979"/>
              <a:gd name="connsiteX2" fmla="*/ 3988 w 4518813"/>
              <a:gd name="connsiteY2" fmla="*/ 1365184 h 2775979"/>
              <a:gd name="connsiteX3" fmla="*/ 399738 w 4518813"/>
              <a:gd name="connsiteY3" fmla="*/ 2626960 h 2775979"/>
              <a:gd name="connsiteX4" fmla="*/ 2477066 w 4518813"/>
              <a:gd name="connsiteY4" fmla="*/ 2756753 h 2775979"/>
              <a:gd name="connsiteX5" fmla="*/ 4104660 w 4518813"/>
              <a:gd name="connsiteY5" fmla="*/ 2675200 h 2775979"/>
              <a:gd name="connsiteX6" fmla="*/ 4400418 w 4518813"/>
              <a:gd name="connsiteY6" fmla="*/ 1924018 h 2775979"/>
              <a:gd name="connsiteX7" fmla="*/ 4306327 w 4518813"/>
              <a:gd name="connsiteY7" fmla="*/ 227695 h 2775979"/>
              <a:gd name="connsiteX8" fmla="*/ 1914914 w 4518813"/>
              <a:gd name="connsiteY8" fmla="*/ 113988 h 2775979"/>
              <a:gd name="connsiteX0" fmla="*/ 1914914 w 4585704"/>
              <a:gd name="connsiteY0" fmla="*/ 71463 h 2733456"/>
              <a:gd name="connsiteX1" fmla="*/ 315025 w 4585704"/>
              <a:gd name="connsiteY1" fmla="*/ 106174 h 2733456"/>
              <a:gd name="connsiteX2" fmla="*/ 3988 w 4585704"/>
              <a:gd name="connsiteY2" fmla="*/ 1322659 h 2733456"/>
              <a:gd name="connsiteX3" fmla="*/ 399738 w 4585704"/>
              <a:gd name="connsiteY3" fmla="*/ 2584435 h 2733456"/>
              <a:gd name="connsiteX4" fmla="*/ 2477066 w 4585704"/>
              <a:gd name="connsiteY4" fmla="*/ 2714228 h 2733456"/>
              <a:gd name="connsiteX5" fmla="*/ 4104660 w 4585704"/>
              <a:gd name="connsiteY5" fmla="*/ 2632675 h 2733456"/>
              <a:gd name="connsiteX6" fmla="*/ 4508418 w 4585704"/>
              <a:gd name="connsiteY6" fmla="*/ 1846122 h 2733456"/>
              <a:gd name="connsiteX7" fmla="*/ 4306327 w 4585704"/>
              <a:gd name="connsiteY7" fmla="*/ 185170 h 2733456"/>
              <a:gd name="connsiteX8" fmla="*/ 1914914 w 4585704"/>
              <a:gd name="connsiteY8" fmla="*/ 71463 h 2733456"/>
              <a:gd name="connsiteX0" fmla="*/ 1914914 w 4635568"/>
              <a:gd name="connsiteY0" fmla="*/ 71463 h 2733454"/>
              <a:gd name="connsiteX1" fmla="*/ 315025 w 4635568"/>
              <a:gd name="connsiteY1" fmla="*/ 106174 h 2733454"/>
              <a:gd name="connsiteX2" fmla="*/ 3988 w 4635568"/>
              <a:gd name="connsiteY2" fmla="*/ 1322659 h 2733454"/>
              <a:gd name="connsiteX3" fmla="*/ 399738 w 4635568"/>
              <a:gd name="connsiteY3" fmla="*/ 2584435 h 2733454"/>
              <a:gd name="connsiteX4" fmla="*/ 2477066 w 4635568"/>
              <a:gd name="connsiteY4" fmla="*/ 2714228 h 2733454"/>
              <a:gd name="connsiteX5" fmla="*/ 4104660 w 4635568"/>
              <a:gd name="connsiteY5" fmla="*/ 2632675 h 2733454"/>
              <a:gd name="connsiteX6" fmla="*/ 4587617 w 4635568"/>
              <a:gd name="connsiteY6" fmla="*/ 1834332 h 2733454"/>
              <a:gd name="connsiteX7" fmla="*/ 4306327 w 4635568"/>
              <a:gd name="connsiteY7" fmla="*/ 185170 h 2733454"/>
              <a:gd name="connsiteX8" fmla="*/ 1914914 w 4635568"/>
              <a:gd name="connsiteY8" fmla="*/ 71463 h 2733454"/>
              <a:gd name="connsiteX0" fmla="*/ 1914914 w 4632479"/>
              <a:gd name="connsiteY0" fmla="*/ 71463 h 2733456"/>
              <a:gd name="connsiteX1" fmla="*/ 315025 w 4632479"/>
              <a:gd name="connsiteY1" fmla="*/ 106174 h 2733456"/>
              <a:gd name="connsiteX2" fmla="*/ 3988 w 4632479"/>
              <a:gd name="connsiteY2" fmla="*/ 1322659 h 2733456"/>
              <a:gd name="connsiteX3" fmla="*/ 399738 w 4632479"/>
              <a:gd name="connsiteY3" fmla="*/ 2584435 h 2733456"/>
              <a:gd name="connsiteX4" fmla="*/ 2477066 w 4632479"/>
              <a:gd name="connsiteY4" fmla="*/ 2714228 h 2733456"/>
              <a:gd name="connsiteX5" fmla="*/ 4104660 w 4632479"/>
              <a:gd name="connsiteY5" fmla="*/ 2632675 h 2733456"/>
              <a:gd name="connsiteX6" fmla="*/ 4587617 w 4632479"/>
              <a:gd name="connsiteY6" fmla="*/ 1834332 h 2733456"/>
              <a:gd name="connsiteX7" fmla="*/ 4306327 w 4632479"/>
              <a:gd name="connsiteY7" fmla="*/ 185170 h 2733456"/>
              <a:gd name="connsiteX8" fmla="*/ 1914914 w 4632479"/>
              <a:gd name="connsiteY8" fmla="*/ 71463 h 2733456"/>
              <a:gd name="connsiteX0" fmla="*/ 1914914 w 4603529"/>
              <a:gd name="connsiteY0" fmla="*/ 71463 h 2733454"/>
              <a:gd name="connsiteX1" fmla="*/ 315025 w 4603529"/>
              <a:gd name="connsiteY1" fmla="*/ 106174 h 2733454"/>
              <a:gd name="connsiteX2" fmla="*/ 3988 w 4603529"/>
              <a:gd name="connsiteY2" fmla="*/ 1322659 h 2733454"/>
              <a:gd name="connsiteX3" fmla="*/ 399738 w 4603529"/>
              <a:gd name="connsiteY3" fmla="*/ 2584435 h 2733454"/>
              <a:gd name="connsiteX4" fmla="*/ 2477066 w 4603529"/>
              <a:gd name="connsiteY4" fmla="*/ 2714228 h 2733454"/>
              <a:gd name="connsiteX5" fmla="*/ 4104660 w 4603529"/>
              <a:gd name="connsiteY5" fmla="*/ 2632675 h 2733454"/>
              <a:gd name="connsiteX6" fmla="*/ 4587617 w 4603529"/>
              <a:gd name="connsiteY6" fmla="*/ 1834332 h 2733454"/>
              <a:gd name="connsiteX7" fmla="*/ 4191129 w 4603529"/>
              <a:gd name="connsiteY7" fmla="*/ 185170 h 2733454"/>
              <a:gd name="connsiteX8" fmla="*/ 1914914 w 4603529"/>
              <a:gd name="connsiteY8" fmla="*/ 71463 h 2733454"/>
              <a:gd name="csX0" fmla="*/ 1920800 w 4609415"/>
              <a:gd name="csY0" fmla="*/ 65876 h 2727867"/>
              <a:gd name="csX1" fmla="*/ 584444 w 4609415"/>
              <a:gd name="csY1" fmla="*/ 375262 h 2727867"/>
              <a:gd name="csX2" fmla="*/ 9874 w 4609415"/>
              <a:gd name="csY2" fmla="*/ 1317072 h 2727867"/>
              <a:gd name="csX3" fmla="*/ 405624 w 4609415"/>
              <a:gd name="csY3" fmla="*/ 2578848 h 2727867"/>
              <a:gd name="csX4" fmla="*/ 2482952 w 4609415"/>
              <a:gd name="csY4" fmla="*/ 2708641 h 2727867"/>
              <a:gd name="csX5" fmla="*/ 4110546 w 4609415"/>
              <a:gd name="csY5" fmla="*/ 2627088 h 2727867"/>
              <a:gd name="csX6" fmla="*/ 4593503 w 4609415"/>
              <a:gd name="csY6" fmla="*/ 1828745 h 2727867"/>
              <a:gd name="csX7" fmla="*/ 4197015 w 4609415"/>
              <a:gd name="csY7" fmla="*/ 179583 h 2727867"/>
              <a:gd name="csX8" fmla="*/ 1920800 w 4609415"/>
              <a:gd name="csY8" fmla="*/ 65876 h 2727867"/>
              <a:gd name="csX0" fmla="*/ 1920800 w 4595043"/>
              <a:gd name="csY0" fmla="*/ 32068 h 2694059"/>
              <a:gd name="csX1" fmla="*/ 584444 w 4595043"/>
              <a:gd name="csY1" fmla="*/ 341454 h 2694059"/>
              <a:gd name="csX2" fmla="*/ 9874 w 4595043"/>
              <a:gd name="csY2" fmla="*/ 1283264 h 2694059"/>
              <a:gd name="csX3" fmla="*/ 405624 w 4595043"/>
              <a:gd name="csY3" fmla="*/ 2545040 h 2694059"/>
              <a:gd name="csX4" fmla="*/ 2482952 w 4595043"/>
              <a:gd name="csY4" fmla="*/ 2674833 h 2694059"/>
              <a:gd name="csX5" fmla="*/ 4110546 w 4595043"/>
              <a:gd name="csY5" fmla="*/ 2593280 h 2694059"/>
              <a:gd name="csX6" fmla="*/ 4593503 w 4595043"/>
              <a:gd name="csY6" fmla="*/ 1794937 h 2694059"/>
              <a:gd name="csX7" fmla="*/ 3582105 w 4595043"/>
              <a:gd name="csY7" fmla="*/ 209161 h 2694059"/>
              <a:gd name="csX8" fmla="*/ 1920800 w 4595043"/>
              <a:gd name="csY8" fmla="*/ 32068 h 2694059"/>
              <a:gd name="csX0" fmla="*/ 1929359 w 4603602"/>
              <a:gd name="csY0" fmla="*/ 45532 h 2707523"/>
              <a:gd name="csX1" fmla="*/ 724769 w 4603602"/>
              <a:gd name="csY1" fmla="*/ 545077 h 2707523"/>
              <a:gd name="csX2" fmla="*/ 18433 w 4603602"/>
              <a:gd name="csY2" fmla="*/ 1296728 h 2707523"/>
              <a:gd name="csX3" fmla="*/ 414183 w 4603602"/>
              <a:gd name="csY3" fmla="*/ 2558504 h 2707523"/>
              <a:gd name="csX4" fmla="*/ 2491511 w 4603602"/>
              <a:gd name="csY4" fmla="*/ 2688297 h 2707523"/>
              <a:gd name="csX5" fmla="*/ 4119105 w 4603602"/>
              <a:gd name="csY5" fmla="*/ 2606744 h 2707523"/>
              <a:gd name="csX6" fmla="*/ 4602062 w 4603602"/>
              <a:gd name="csY6" fmla="*/ 1808401 h 2707523"/>
              <a:gd name="csX7" fmla="*/ 3590664 w 4603602"/>
              <a:gd name="csY7" fmla="*/ 222625 h 2707523"/>
              <a:gd name="csX8" fmla="*/ 1929359 w 4603602"/>
              <a:gd name="csY8" fmla="*/ 45532 h 2707523"/>
              <a:gd name="csX0" fmla="*/ 1687788 w 4603705"/>
              <a:gd name="csY0" fmla="*/ 12786 h 2886065"/>
              <a:gd name="csX1" fmla="*/ 724769 w 4603705"/>
              <a:gd name="csY1" fmla="*/ 723619 h 2886065"/>
              <a:gd name="csX2" fmla="*/ 18433 w 4603705"/>
              <a:gd name="csY2" fmla="*/ 1475270 h 2886065"/>
              <a:gd name="csX3" fmla="*/ 414183 w 4603705"/>
              <a:gd name="csY3" fmla="*/ 2737046 h 2886065"/>
              <a:gd name="csX4" fmla="*/ 2491511 w 4603705"/>
              <a:gd name="csY4" fmla="*/ 2866839 h 2886065"/>
              <a:gd name="csX5" fmla="*/ 4119105 w 4603705"/>
              <a:gd name="csY5" fmla="*/ 2785286 h 2886065"/>
              <a:gd name="csX6" fmla="*/ 4602062 w 4603705"/>
              <a:gd name="csY6" fmla="*/ 1986943 h 2886065"/>
              <a:gd name="csX7" fmla="*/ 3590664 w 4603705"/>
              <a:gd name="csY7" fmla="*/ 401167 h 2886065"/>
              <a:gd name="csX8" fmla="*/ 1687788 w 4603705"/>
              <a:gd name="csY8" fmla="*/ 12786 h 2886065"/>
              <a:gd name="csX0" fmla="*/ 1604492 w 4520409"/>
              <a:gd name="csY0" fmla="*/ 12786 h 2884816"/>
              <a:gd name="csX1" fmla="*/ 641473 w 4520409"/>
              <a:gd name="csY1" fmla="*/ 723619 h 2884816"/>
              <a:gd name="csX2" fmla="*/ 33962 w 4520409"/>
              <a:gd name="csY2" fmla="*/ 1496397 h 2884816"/>
              <a:gd name="csX3" fmla="*/ 330887 w 4520409"/>
              <a:gd name="csY3" fmla="*/ 2737046 h 2884816"/>
              <a:gd name="csX4" fmla="*/ 2408215 w 4520409"/>
              <a:gd name="csY4" fmla="*/ 2866839 h 2884816"/>
              <a:gd name="csX5" fmla="*/ 4035809 w 4520409"/>
              <a:gd name="csY5" fmla="*/ 2785286 h 2884816"/>
              <a:gd name="csX6" fmla="*/ 4518766 w 4520409"/>
              <a:gd name="csY6" fmla="*/ 1986943 h 2884816"/>
              <a:gd name="csX7" fmla="*/ 3507368 w 4520409"/>
              <a:gd name="csY7" fmla="*/ 401167 h 2884816"/>
              <a:gd name="csX8" fmla="*/ 1604492 w 4520409"/>
              <a:gd name="csY8" fmla="*/ 12786 h 2884816"/>
              <a:gd name="csX0" fmla="*/ 1604492 w 4520471"/>
              <a:gd name="csY0" fmla="*/ 61893 h 2933923"/>
              <a:gd name="csX1" fmla="*/ 641473 w 4520471"/>
              <a:gd name="csY1" fmla="*/ 772726 h 2933923"/>
              <a:gd name="csX2" fmla="*/ 33962 w 4520471"/>
              <a:gd name="csY2" fmla="*/ 1545504 h 2933923"/>
              <a:gd name="csX3" fmla="*/ 330887 w 4520471"/>
              <a:gd name="csY3" fmla="*/ 2786153 h 2933923"/>
              <a:gd name="csX4" fmla="*/ 2408215 w 4520471"/>
              <a:gd name="csY4" fmla="*/ 2915946 h 2933923"/>
              <a:gd name="csX5" fmla="*/ 4035809 w 4520471"/>
              <a:gd name="csY5" fmla="*/ 2834393 h 2933923"/>
              <a:gd name="csX6" fmla="*/ 4518766 w 4520471"/>
              <a:gd name="csY6" fmla="*/ 2036050 h 2933923"/>
              <a:gd name="csX7" fmla="*/ 3529330 w 4520471"/>
              <a:gd name="csY7" fmla="*/ 260115 h 2933923"/>
              <a:gd name="csX8" fmla="*/ 1604492 w 4520471"/>
              <a:gd name="csY8" fmla="*/ 61893 h 2933923"/>
              <a:gd name="csX0" fmla="*/ 1604492 w 4520298"/>
              <a:gd name="csY0" fmla="*/ 169796 h 3041826"/>
              <a:gd name="csX1" fmla="*/ 641473 w 4520298"/>
              <a:gd name="csY1" fmla="*/ 880629 h 3041826"/>
              <a:gd name="csX2" fmla="*/ 33962 w 4520298"/>
              <a:gd name="csY2" fmla="*/ 1653407 h 3041826"/>
              <a:gd name="csX3" fmla="*/ 330887 w 4520298"/>
              <a:gd name="csY3" fmla="*/ 2894056 h 3041826"/>
              <a:gd name="csX4" fmla="*/ 2408215 w 4520298"/>
              <a:gd name="csY4" fmla="*/ 3023849 h 3041826"/>
              <a:gd name="csX5" fmla="*/ 4035809 w 4520298"/>
              <a:gd name="csY5" fmla="*/ 2942296 h 3041826"/>
              <a:gd name="csX6" fmla="*/ 4518766 w 4520298"/>
              <a:gd name="csY6" fmla="*/ 2143953 h 3041826"/>
              <a:gd name="csX7" fmla="*/ 3529330 w 4520298"/>
              <a:gd name="csY7" fmla="*/ 368018 h 3041826"/>
              <a:gd name="csX8" fmla="*/ 1604492 w 4520298"/>
              <a:gd name="csY8" fmla="*/ 169796 h 3041826"/>
              <a:gd name="csX0" fmla="*/ 1604492 w 4520654"/>
              <a:gd name="csY0" fmla="*/ 27326 h 2899356"/>
              <a:gd name="csX1" fmla="*/ 641473 w 4520654"/>
              <a:gd name="csY1" fmla="*/ 738159 h 2899356"/>
              <a:gd name="csX2" fmla="*/ 33962 w 4520654"/>
              <a:gd name="csY2" fmla="*/ 1510937 h 2899356"/>
              <a:gd name="csX3" fmla="*/ 330887 w 4520654"/>
              <a:gd name="csY3" fmla="*/ 2751586 h 2899356"/>
              <a:gd name="csX4" fmla="*/ 2408215 w 4520654"/>
              <a:gd name="csY4" fmla="*/ 2881379 h 2899356"/>
              <a:gd name="csX5" fmla="*/ 4035809 w 4520654"/>
              <a:gd name="csY5" fmla="*/ 2799826 h 2899356"/>
              <a:gd name="csX6" fmla="*/ 4518766 w 4520654"/>
              <a:gd name="csY6" fmla="*/ 2001483 h 2899356"/>
              <a:gd name="csX7" fmla="*/ 3650117 w 4520654"/>
              <a:gd name="csY7" fmla="*/ 521351 h 2899356"/>
              <a:gd name="csX8" fmla="*/ 1604492 w 4520654"/>
              <a:gd name="csY8" fmla="*/ 27326 h 2899356"/>
              <a:gd name="csX0" fmla="*/ 1604492 w 4551193"/>
              <a:gd name="csY0" fmla="*/ 49015 h 2921045"/>
              <a:gd name="csX1" fmla="*/ 641473 w 4551193"/>
              <a:gd name="csY1" fmla="*/ 759848 h 2921045"/>
              <a:gd name="csX2" fmla="*/ 33962 w 4551193"/>
              <a:gd name="csY2" fmla="*/ 1532626 h 2921045"/>
              <a:gd name="csX3" fmla="*/ 330887 w 4551193"/>
              <a:gd name="csY3" fmla="*/ 2773275 h 2921045"/>
              <a:gd name="csX4" fmla="*/ 2408215 w 4551193"/>
              <a:gd name="csY4" fmla="*/ 2903068 h 2921045"/>
              <a:gd name="csX5" fmla="*/ 4035809 w 4551193"/>
              <a:gd name="csY5" fmla="*/ 2821515 h 2921045"/>
              <a:gd name="csX6" fmla="*/ 4518766 w 4551193"/>
              <a:gd name="csY6" fmla="*/ 2023172 h 2921045"/>
              <a:gd name="csX7" fmla="*/ 4221105 w 4551193"/>
              <a:gd name="csY7" fmla="*/ 479653 h 2921045"/>
              <a:gd name="csX8" fmla="*/ 1604492 w 4551193"/>
              <a:gd name="csY8" fmla="*/ 49015 h 2921045"/>
              <a:gd name="csX0" fmla="*/ 1527628 w 4573688"/>
              <a:gd name="csY0" fmla="*/ 15982 h 2761236"/>
              <a:gd name="csX1" fmla="*/ 641473 w 4573688"/>
              <a:gd name="csY1" fmla="*/ 600039 h 2761236"/>
              <a:gd name="csX2" fmla="*/ 33962 w 4573688"/>
              <a:gd name="csY2" fmla="*/ 1372817 h 2761236"/>
              <a:gd name="csX3" fmla="*/ 330887 w 4573688"/>
              <a:gd name="csY3" fmla="*/ 2613466 h 2761236"/>
              <a:gd name="csX4" fmla="*/ 2408215 w 4573688"/>
              <a:gd name="csY4" fmla="*/ 2743259 h 2761236"/>
              <a:gd name="csX5" fmla="*/ 4035809 w 4573688"/>
              <a:gd name="csY5" fmla="*/ 2661706 h 2761236"/>
              <a:gd name="csX6" fmla="*/ 4518766 w 4573688"/>
              <a:gd name="csY6" fmla="*/ 1863363 h 2761236"/>
              <a:gd name="csX7" fmla="*/ 4221105 w 4573688"/>
              <a:gd name="csY7" fmla="*/ 319844 h 2761236"/>
              <a:gd name="csX8" fmla="*/ 1527628 w 4573688"/>
              <a:gd name="csY8" fmla="*/ 15982 h 2761236"/>
              <a:gd name="csX0" fmla="*/ 1520308 w 4566368"/>
              <a:gd name="csY0" fmla="*/ 5308 h 2750562"/>
              <a:gd name="csX1" fmla="*/ 535328 w 4566368"/>
              <a:gd name="csY1" fmla="*/ 420335 h 2750562"/>
              <a:gd name="csX2" fmla="*/ 26642 w 4566368"/>
              <a:gd name="csY2" fmla="*/ 1362143 h 2750562"/>
              <a:gd name="csX3" fmla="*/ 323567 w 4566368"/>
              <a:gd name="csY3" fmla="*/ 2602792 h 2750562"/>
              <a:gd name="csX4" fmla="*/ 2400895 w 4566368"/>
              <a:gd name="csY4" fmla="*/ 2732585 h 2750562"/>
              <a:gd name="csX5" fmla="*/ 4028489 w 4566368"/>
              <a:gd name="csY5" fmla="*/ 2651032 h 2750562"/>
              <a:gd name="csX6" fmla="*/ 4511446 w 4566368"/>
              <a:gd name="csY6" fmla="*/ 1852689 h 2750562"/>
              <a:gd name="csX7" fmla="*/ 4213785 w 4566368"/>
              <a:gd name="csY7" fmla="*/ 309170 h 2750562"/>
              <a:gd name="csX8" fmla="*/ 1520308 w 4566368"/>
              <a:gd name="csY8" fmla="*/ 5308 h 2750562"/>
              <a:gd name="csX0" fmla="*/ 1520307 w 4515088"/>
              <a:gd name="csY0" fmla="*/ 19132 h 2764386"/>
              <a:gd name="csX1" fmla="*/ 535327 w 4515088"/>
              <a:gd name="csY1" fmla="*/ 434159 h 2764386"/>
              <a:gd name="csX2" fmla="*/ 26641 w 4515088"/>
              <a:gd name="csY2" fmla="*/ 1375967 h 2764386"/>
              <a:gd name="csX3" fmla="*/ 323566 w 4515088"/>
              <a:gd name="csY3" fmla="*/ 2616616 h 2764386"/>
              <a:gd name="csX4" fmla="*/ 2400894 w 4515088"/>
              <a:gd name="csY4" fmla="*/ 2746409 h 2764386"/>
              <a:gd name="csX5" fmla="*/ 4028488 w 4515088"/>
              <a:gd name="csY5" fmla="*/ 2664856 h 2764386"/>
              <a:gd name="csX6" fmla="*/ 4511445 w 4515088"/>
              <a:gd name="csY6" fmla="*/ 1866513 h 2764386"/>
              <a:gd name="csX7" fmla="*/ 3818485 w 4515088"/>
              <a:gd name="csY7" fmla="*/ 259607 h 2764386"/>
              <a:gd name="csX8" fmla="*/ 1520307 w 4515088"/>
              <a:gd name="csY8" fmla="*/ 19132 h 276438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515088" h="2764386">
                <a:moveTo>
                  <a:pt x="1520307" y="19132"/>
                </a:moveTo>
                <a:cubicBezTo>
                  <a:pt x="973114" y="48224"/>
                  <a:pt x="784271" y="208020"/>
                  <a:pt x="535327" y="434159"/>
                </a:cubicBezTo>
                <a:cubicBezTo>
                  <a:pt x="286383" y="660298"/>
                  <a:pt x="61934" y="1012224"/>
                  <a:pt x="26641" y="1375967"/>
                </a:cubicBezTo>
                <a:cubicBezTo>
                  <a:pt x="-8652" y="1739710"/>
                  <a:pt x="-72143" y="2388209"/>
                  <a:pt x="323566" y="2616616"/>
                </a:cubicBezTo>
                <a:cubicBezTo>
                  <a:pt x="719275" y="2845023"/>
                  <a:pt x="1783407" y="2738369"/>
                  <a:pt x="2400894" y="2746409"/>
                </a:cubicBezTo>
                <a:cubicBezTo>
                  <a:pt x="3018381" y="2754449"/>
                  <a:pt x="3676729" y="2811505"/>
                  <a:pt x="4028488" y="2664856"/>
                </a:cubicBezTo>
                <a:cubicBezTo>
                  <a:pt x="4380247" y="2518207"/>
                  <a:pt x="4468265" y="2273652"/>
                  <a:pt x="4511445" y="1866513"/>
                </a:cubicBezTo>
                <a:cubicBezTo>
                  <a:pt x="4547425" y="1105659"/>
                  <a:pt x="4317008" y="567504"/>
                  <a:pt x="3818485" y="259607"/>
                </a:cubicBezTo>
                <a:cubicBezTo>
                  <a:pt x="3319962" y="-48290"/>
                  <a:pt x="2067500" y="-9960"/>
                  <a:pt x="1520307" y="19132"/>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0" rIns="360000" rtlCol="0" anchor="ctr"/>
          <a:lstStyle/>
          <a:p>
            <a:pPr marL="0" marR="0" lvl="0" indent="0" algn="ctr" defTabSz="914400" rtl="0" eaLnBrk="1" fontAlgn="base" latinLnBrk="0" hangingPunct="1">
              <a:lnSpc>
                <a:spcPct val="100000"/>
              </a:lnSpc>
              <a:spcBef>
                <a:spcPts val="0"/>
              </a:spcBef>
              <a:spcAft>
                <a:spcPts val="0"/>
              </a:spcAft>
              <a:buClrTx/>
              <a:buSzTx/>
              <a:buFont typeface="Arial"/>
              <a:buNone/>
              <a:tabLst/>
              <a:defRPr/>
            </a:pPr>
            <a:r>
              <a:rPr kumimoji="0" lang="sv-SE" sz="2000" b="1" i="0" u="none" strike="noStrike" kern="1200" cap="none" spc="0" normalizeH="0" baseline="0" noProof="0" dirty="0">
                <a:ln>
                  <a:noFill/>
                </a:ln>
                <a:solidFill>
                  <a:srgbClr val="000000"/>
                </a:solidFill>
                <a:effectLst/>
                <a:uLnTx/>
                <a:uFillTx/>
                <a:latin typeface="+mj-lt"/>
                <a:ea typeface="+mn-ea"/>
                <a:cs typeface="+mn-cs"/>
                <a:sym typeface="Arial"/>
              </a:rPr>
              <a:t>Acceptans och </a:t>
            </a:r>
            <a:br>
              <a:rPr kumimoji="0" lang="sv-SE" sz="2000" b="1" i="0" u="none" strike="noStrike" kern="1200" cap="none" spc="0" normalizeH="0" baseline="0" noProof="0" dirty="0">
                <a:ln>
                  <a:noFill/>
                </a:ln>
                <a:solidFill>
                  <a:srgbClr val="000000"/>
                </a:solidFill>
                <a:effectLst/>
                <a:uLnTx/>
                <a:uFillTx/>
                <a:latin typeface="+mj-lt"/>
                <a:ea typeface="+mn-ea"/>
                <a:cs typeface="+mn-cs"/>
                <a:sym typeface="Arial"/>
              </a:rPr>
            </a:br>
            <a:r>
              <a:rPr kumimoji="0" lang="sv-SE" sz="2000" b="1" i="0" u="none" strike="noStrike" kern="1200" cap="none" spc="0" normalizeH="0" baseline="0" noProof="0" dirty="0">
                <a:ln>
                  <a:noFill/>
                </a:ln>
                <a:solidFill>
                  <a:srgbClr val="000000"/>
                </a:solidFill>
                <a:effectLst/>
                <a:uLnTx/>
                <a:uFillTx/>
                <a:latin typeface="+mj-lt"/>
                <a:ea typeface="+mn-ea"/>
                <a:cs typeface="+mn-cs"/>
                <a:sym typeface="Arial"/>
              </a:rPr>
              <a:t>beteendeförändringar</a:t>
            </a:r>
            <a:endParaRPr kumimoji="0" lang="sv-SE" sz="2000" b="0" i="0" u="none" strike="noStrike" kern="0" cap="none" spc="0" normalizeH="0" baseline="0" noProof="0" dirty="0">
              <a:ln>
                <a:noFill/>
              </a:ln>
              <a:solidFill>
                <a:srgbClr val="000000"/>
              </a:solidFill>
              <a:effectLst/>
              <a:uLnTx/>
              <a:uFillTx/>
              <a:latin typeface="+mj-lt"/>
              <a:ea typeface="Tahoma" panose="020F0502020204030204" pitchFamily="34" charset="0"/>
              <a:cs typeface="Tahoma" panose="020F0502020204030204" pitchFamily="34" charset="0"/>
              <a:sym typeface="Arial"/>
            </a:endParaRPr>
          </a:p>
        </p:txBody>
      </p:sp>
      <p:sp>
        <p:nvSpPr>
          <p:cNvPr id="13" name="Frihandsfigur: Form 12">
            <a:extLst>
              <a:ext uri="{FF2B5EF4-FFF2-40B4-BE49-F238E27FC236}">
                <a16:creationId xmlns:a16="http://schemas.microsoft.com/office/drawing/2014/main" id="{9C4D6F6D-3FAF-5D84-EAC2-6EDA83CD2124}"/>
              </a:ext>
            </a:extLst>
          </p:cNvPr>
          <p:cNvSpPr/>
          <p:nvPr/>
        </p:nvSpPr>
        <p:spPr>
          <a:xfrm>
            <a:off x="9615892" y="2279522"/>
            <a:ext cx="2026270" cy="792000"/>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42813"/>
              <a:gd name="connsiteY0" fmla="*/ 52749 h 2676838"/>
              <a:gd name="connsiteX1" fmla="*/ 487794 w 4742813"/>
              <a:gd name="connsiteY1" fmla="*/ 273554 h 2676838"/>
              <a:gd name="connsiteX2" fmla="*/ 114 w 4742813"/>
              <a:gd name="connsiteY2" fmla="*/ 1623824 h 2676838"/>
              <a:gd name="connsiteX3" fmla="*/ 518274 w 4742813"/>
              <a:gd name="connsiteY3" fmla="*/ 2526175 h 2676838"/>
              <a:gd name="connsiteX4" fmla="*/ 2514714 w 4742813"/>
              <a:gd name="connsiteY4" fmla="*/ 2492504 h 2676838"/>
              <a:gd name="connsiteX5" fmla="*/ 4419714 w 4742813"/>
              <a:gd name="connsiteY5" fmla="*/ 2631851 h 2676838"/>
              <a:gd name="connsiteX6" fmla="*/ 4732134 w 4742813"/>
              <a:gd name="connsiteY6" fmla="*/ 1592430 h 2676838"/>
              <a:gd name="connsiteX7" fmla="*/ 3967221 w 4742813"/>
              <a:gd name="connsiteY7" fmla="*/ 155180 h 2676838"/>
              <a:gd name="connsiteX8" fmla="*/ 1966074 w 4742813"/>
              <a:gd name="connsiteY8" fmla="*/ 52749 h 2676838"/>
              <a:gd name="connsiteX0" fmla="*/ 1966074 w 4565430"/>
              <a:gd name="connsiteY0" fmla="*/ 21271 h 2681247"/>
              <a:gd name="connsiteX1" fmla="*/ 487794 w 4565430"/>
              <a:gd name="connsiteY1" fmla="*/ 242076 h 2681247"/>
              <a:gd name="connsiteX2" fmla="*/ 114 w 4565430"/>
              <a:gd name="connsiteY2" fmla="*/ 1592346 h 2681247"/>
              <a:gd name="connsiteX3" fmla="*/ 518274 w 4565430"/>
              <a:gd name="connsiteY3" fmla="*/ 2494697 h 2681247"/>
              <a:gd name="connsiteX4" fmla="*/ 2514714 w 4565430"/>
              <a:gd name="connsiteY4" fmla="*/ 2461026 h 2681247"/>
              <a:gd name="connsiteX5" fmla="*/ 4419714 w 4565430"/>
              <a:gd name="connsiteY5" fmla="*/ 2600373 h 2681247"/>
              <a:gd name="connsiteX6" fmla="*/ 4421360 w 4565430"/>
              <a:gd name="connsiteY6" fmla="*/ 1036507 h 2681247"/>
              <a:gd name="connsiteX7" fmla="*/ 3967221 w 4565430"/>
              <a:gd name="connsiteY7" fmla="*/ 123702 h 2681247"/>
              <a:gd name="connsiteX8" fmla="*/ 1966074 w 4565430"/>
              <a:gd name="connsiteY8" fmla="*/ 21271 h 2681247"/>
              <a:gd name="connsiteX0" fmla="*/ 1966074 w 4565430"/>
              <a:gd name="connsiteY0" fmla="*/ 21271 h 2681249"/>
              <a:gd name="connsiteX1" fmla="*/ 487794 w 4565430"/>
              <a:gd name="connsiteY1" fmla="*/ 242076 h 2681249"/>
              <a:gd name="connsiteX2" fmla="*/ 114 w 4565430"/>
              <a:gd name="connsiteY2" fmla="*/ 1592346 h 2681249"/>
              <a:gd name="connsiteX3" fmla="*/ 518274 w 4565430"/>
              <a:gd name="connsiteY3" fmla="*/ 2494697 h 2681249"/>
              <a:gd name="connsiteX4" fmla="*/ 2514714 w 4565430"/>
              <a:gd name="connsiteY4" fmla="*/ 2461026 h 2681249"/>
              <a:gd name="connsiteX5" fmla="*/ 4419714 w 4565430"/>
              <a:gd name="connsiteY5" fmla="*/ 2600373 h 2681249"/>
              <a:gd name="connsiteX6" fmla="*/ 4421360 w 4565430"/>
              <a:gd name="connsiteY6" fmla="*/ 1036507 h 2681249"/>
              <a:gd name="connsiteX7" fmla="*/ 3967221 w 4565430"/>
              <a:gd name="connsiteY7" fmla="*/ 123702 h 2681249"/>
              <a:gd name="connsiteX8" fmla="*/ 1966074 w 4565430"/>
              <a:gd name="connsiteY8" fmla="*/ 21271 h 2681249"/>
              <a:gd name="connsiteX0" fmla="*/ 1966074 w 4640401"/>
              <a:gd name="connsiteY0" fmla="*/ 21271 h 2681247"/>
              <a:gd name="connsiteX1" fmla="*/ 487794 w 4640401"/>
              <a:gd name="connsiteY1" fmla="*/ 242076 h 2681247"/>
              <a:gd name="connsiteX2" fmla="*/ 114 w 4640401"/>
              <a:gd name="connsiteY2" fmla="*/ 1592346 h 2681247"/>
              <a:gd name="connsiteX3" fmla="*/ 518274 w 4640401"/>
              <a:gd name="connsiteY3" fmla="*/ 2494697 h 2681247"/>
              <a:gd name="connsiteX4" fmla="*/ 2514714 w 4640401"/>
              <a:gd name="connsiteY4" fmla="*/ 2461026 h 2681247"/>
              <a:gd name="connsiteX5" fmla="*/ 4419714 w 4640401"/>
              <a:gd name="connsiteY5" fmla="*/ 2600373 h 2681247"/>
              <a:gd name="connsiteX6" fmla="*/ 4421360 w 4640401"/>
              <a:gd name="connsiteY6" fmla="*/ 1036507 h 2681247"/>
              <a:gd name="connsiteX7" fmla="*/ 3967221 w 4640401"/>
              <a:gd name="connsiteY7" fmla="*/ 123702 h 2681247"/>
              <a:gd name="connsiteX8" fmla="*/ 1966074 w 4640401"/>
              <a:gd name="connsiteY8" fmla="*/ 21271 h 2681247"/>
              <a:gd name="connsiteX0" fmla="*/ 1966074 w 4621548"/>
              <a:gd name="connsiteY0" fmla="*/ 21271 h 2681249"/>
              <a:gd name="connsiteX1" fmla="*/ 487794 w 4621548"/>
              <a:gd name="connsiteY1" fmla="*/ 242076 h 2681249"/>
              <a:gd name="connsiteX2" fmla="*/ 114 w 4621548"/>
              <a:gd name="connsiteY2" fmla="*/ 1592346 h 2681249"/>
              <a:gd name="connsiteX3" fmla="*/ 518274 w 4621548"/>
              <a:gd name="connsiteY3" fmla="*/ 2494697 h 2681249"/>
              <a:gd name="connsiteX4" fmla="*/ 2514714 w 4621548"/>
              <a:gd name="connsiteY4" fmla="*/ 2461026 h 2681249"/>
              <a:gd name="connsiteX5" fmla="*/ 4419714 w 4621548"/>
              <a:gd name="connsiteY5" fmla="*/ 2600373 h 2681249"/>
              <a:gd name="connsiteX6" fmla="*/ 4421360 w 4621548"/>
              <a:gd name="connsiteY6" fmla="*/ 1036507 h 2681249"/>
              <a:gd name="connsiteX7" fmla="*/ 3967221 w 4621548"/>
              <a:gd name="connsiteY7" fmla="*/ 123702 h 2681249"/>
              <a:gd name="connsiteX8" fmla="*/ 1966074 w 4621548"/>
              <a:gd name="connsiteY8" fmla="*/ 21271 h 2681249"/>
              <a:gd name="connsiteX0" fmla="*/ 1966074 w 4599620"/>
              <a:gd name="connsiteY0" fmla="*/ 95978 h 2755955"/>
              <a:gd name="connsiteX1" fmla="*/ 487794 w 4599620"/>
              <a:gd name="connsiteY1" fmla="*/ 316783 h 2755955"/>
              <a:gd name="connsiteX2" fmla="*/ 114 w 4599620"/>
              <a:gd name="connsiteY2" fmla="*/ 1667053 h 2755955"/>
              <a:gd name="connsiteX3" fmla="*/ 518274 w 4599620"/>
              <a:gd name="connsiteY3" fmla="*/ 2569404 h 2755955"/>
              <a:gd name="connsiteX4" fmla="*/ 2514714 w 4599620"/>
              <a:gd name="connsiteY4" fmla="*/ 2535733 h 2755955"/>
              <a:gd name="connsiteX5" fmla="*/ 4419714 w 4599620"/>
              <a:gd name="connsiteY5" fmla="*/ 2675080 h 2755955"/>
              <a:gd name="connsiteX6" fmla="*/ 4421360 w 4599620"/>
              <a:gd name="connsiteY6" fmla="*/ 1111214 h 2755955"/>
              <a:gd name="connsiteX7" fmla="*/ 3548351 w 4599620"/>
              <a:gd name="connsiteY7" fmla="*/ 79986 h 2755955"/>
              <a:gd name="connsiteX8" fmla="*/ 1966074 w 4599620"/>
              <a:gd name="connsiteY8" fmla="*/ 95978 h 2755955"/>
              <a:gd name="connsiteX0" fmla="*/ 1966074 w 4536852"/>
              <a:gd name="connsiteY0" fmla="*/ 99730 h 2756159"/>
              <a:gd name="connsiteX1" fmla="*/ 487794 w 4536852"/>
              <a:gd name="connsiteY1" fmla="*/ 320535 h 2756159"/>
              <a:gd name="connsiteX2" fmla="*/ 114 w 4536852"/>
              <a:gd name="connsiteY2" fmla="*/ 1670805 h 2756159"/>
              <a:gd name="connsiteX3" fmla="*/ 518274 w 4536852"/>
              <a:gd name="connsiteY3" fmla="*/ 2573156 h 2756159"/>
              <a:gd name="connsiteX4" fmla="*/ 2514714 w 4536852"/>
              <a:gd name="connsiteY4" fmla="*/ 2539485 h 2756159"/>
              <a:gd name="connsiteX5" fmla="*/ 4419714 w 4536852"/>
              <a:gd name="connsiteY5" fmla="*/ 2678832 h 2756159"/>
              <a:gd name="connsiteX6" fmla="*/ 4245705 w 4536852"/>
              <a:gd name="connsiteY6" fmla="*/ 1165719 h 2756159"/>
              <a:gd name="connsiteX7" fmla="*/ 3548351 w 4536852"/>
              <a:gd name="connsiteY7" fmla="*/ 83738 h 2756159"/>
              <a:gd name="connsiteX8" fmla="*/ 1966074 w 4536852"/>
              <a:gd name="connsiteY8" fmla="*/ 99730 h 2756159"/>
              <a:gd name="connsiteX0" fmla="*/ 1966074 w 4675770"/>
              <a:gd name="connsiteY0" fmla="*/ 99730 h 2634471"/>
              <a:gd name="connsiteX1" fmla="*/ 487794 w 4675770"/>
              <a:gd name="connsiteY1" fmla="*/ 320535 h 2634471"/>
              <a:gd name="connsiteX2" fmla="*/ 114 w 4675770"/>
              <a:gd name="connsiteY2" fmla="*/ 1670805 h 2634471"/>
              <a:gd name="connsiteX3" fmla="*/ 518274 w 4675770"/>
              <a:gd name="connsiteY3" fmla="*/ 2573156 h 2634471"/>
              <a:gd name="connsiteX4" fmla="*/ 2514714 w 4675770"/>
              <a:gd name="connsiteY4" fmla="*/ 2539485 h 2634471"/>
              <a:gd name="connsiteX5" fmla="*/ 4581859 w 4675770"/>
              <a:gd name="connsiteY5" fmla="*/ 2425068 h 2634471"/>
              <a:gd name="connsiteX6" fmla="*/ 4245705 w 4675770"/>
              <a:gd name="connsiteY6" fmla="*/ 1165719 h 2634471"/>
              <a:gd name="connsiteX7" fmla="*/ 3548351 w 4675770"/>
              <a:gd name="connsiteY7" fmla="*/ 83738 h 2634471"/>
              <a:gd name="connsiteX8" fmla="*/ 1966074 w 4675770"/>
              <a:gd name="connsiteY8" fmla="*/ 99730 h 2634471"/>
              <a:gd name="connsiteX0" fmla="*/ 2047112 w 4756807"/>
              <a:gd name="connsiteY0" fmla="*/ 99730 h 2604556"/>
              <a:gd name="connsiteX1" fmla="*/ 568832 w 4756807"/>
              <a:gd name="connsiteY1" fmla="*/ 320535 h 2604556"/>
              <a:gd name="connsiteX2" fmla="*/ 81 w 4756807"/>
              <a:gd name="connsiteY2" fmla="*/ 2076825 h 2604556"/>
              <a:gd name="connsiteX3" fmla="*/ 599312 w 4756807"/>
              <a:gd name="connsiteY3" fmla="*/ 2573156 h 2604556"/>
              <a:gd name="connsiteX4" fmla="*/ 2595752 w 4756807"/>
              <a:gd name="connsiteY4" fmla="*/ 2539485 h 2604556"/>
              <a:gd name="connsiteX5" fmla="*/ 4662897 w 4756807"/>
              <a:gd name="connsiteY5" fmla="*/ 2425068 h 2604556"/>
              <a:gd name="connsiteX6" fmla="*/ 4326743 w 4756807"/>
              <a:gd name="connsiteY6" fmla="*/ 1165719 h 2604556"/>
              <a:gd name="connsiteX7" fmla="*/ 3629389 w 4756807"/>
              <a:gd name="connsiteY7" fmla="*/ 83738 h 2604556"/>
              <a:gd name="connsiteX8" fmla="*/ 2047112 w 4756807"/>
              <a:gd name="connsiteY8" fmla="*/ 99730 h 2604556"/>
              <a:gd name="connsiteX0" fmla="*/ 2061345 w 4771040"/>
              <a:gd name="connsiteY0" fmla="*/ 99730 h 2604556"/>
              <a:gd name="connsiteX1" fmla="*/ 583065 w 4771040"/>
              <a:gd name="connsiteY1" fmla="*/ 320535 h 2604556"/>
              <a:gd name="connsiteX2" fmla="*/ 219602 w 4771040"/>
              <a:gd name="connsiteY2" fmla="*/ 1070951 h 2604556"/>
              <a:gd name="connsiteX3" fmla="*/ 14314 w 4771040"/>
              <a:gd name="connsiteY3" fmla="*/ 2076825 h 2604556"/>
              <a:gd name="connsiteX4" fmla="*/ 613545 w 4771040"/>
              <a:gd name="connsiteY4" fmla="*/ 2573156 h 2604556"/>
              <a:gd name="connsiteX5" fmla="*/ 2609985 w 4771040"/>
              <a:gd name="connsiteY5" fmla="*/ 2539485 h 2604556"/>
              <a:gd name="connsiteX6" fmla="*/ 4677130 w 4771040"/>
              <a:gd name="connsiteY6" fmla="*/ 2425068 h 2604556"/>
              <a:gd name="connsiteX7" fmla="*/ 4340976 w 4771040"/>
              <a:gd name="connsiteY7" fmla="*/ 1165719 h 2604556"/>
              <a:gd name="connsiteX8" fmla="*/ 3643622 w 4771040"/>
              <a:gd name="connsiteY8" fmla="*/ 83738 h 2604556"/>
              <a:gd name="connsiteX9" fmla="*/ 2061345 w 4771040"/>
              <a:gd name="connsiteY9" fmla="*/ 99730 h 2604556"/>
              <a:gd name="connsiteX0" fmla="*/ 2053438 w 4763133"/>
              <a:gd name="connsiteY0" fmla="*/ 99730 h 2604556"/>
              <a:gd name="connsiteX1" fmla="*/ 575158 w 4763133"/>
              <a:gd name="connsiteY1" fmla="*/ 320535 h 2604556"/>
              <a:gd name="connsiteX2" fmla="*/ 306278 w 4763133"/>
              <a:gd name="connsiteY2" fmla="*/ 1104785 h 2604556"/>
              <a:gd name="connsiteX3" fmla="*/ 6407 w 4763133"/>
              <a:gd name="connsiteY3" fmla="*/ 2076825 h 2604556"/>
              <a:gd name="connsiteX4" fmla="*/ 605638 w 4763133"/>
              <a:gd name="connsiteY4" fmla="*/ 2573156 h 2604556"/>
              <a:gd name="connsiteX5" fmla="*/ 2602078 w 4763133"/>
              <a:gd name="connsiteY5" fmla="*/ 2539485 h 2604556"/>
              <a:gd name="connsiteX6" fmla="*/ 4669223 w 4763133"/>
              <a:gd name="connsiteY6" fmla="*/ 2425068 h 2604556"/>
              <a:gd name="connsiteX7" fmla="*/ 4333069 w 4763133"/>
              <a:gd name="connsiteY7" fmla="*/ 1165719 h 2604556"/>
              <a:gd name="connsiteX8" fmla="*/ 3635715 w 4763133"/>
              <a:gd name="connsiteY8" fmla="*/ 83738 h 2604556"/>
              <a:gd name="connsiteX9" fmla="*/ 2053438 w 4763133"/>
              <a:gd name="connsiteY9" fmla="*/ 99730 h 2604556"/>
              <a:gd name="connsiteX0" fmla="*/ 2013920 w 4723615"/>
              <a:gd name="connsiteY0" fmla="*/ 99730 h 2584881"/>
              <a:gd name="connsiteX1" fmla="*/ 535640 w 4723615"/>
              <a:gd name="connsiteY1" fmla="*/ 320535 h 2584881"/>
              <a:gd name="connsiteX2" fmla="*/ 266760 w 4723615"/>
              <a:gd name="connsiteY2" fmla="*/ 1104785 h 2584881"/>
              <a:gd name="connsiteX3" fmla="*/ 7425 w 4723615"/>
              <a:gd name="connsiteY3" fmla="*/ 2347505 h 2584881"/>
              <a:gd name="connsiteX4" fmla="*/ 566120 w 4723615"/>
              <a:gd name="connsiteY4" fmla="*/ 2573156 h 2584881"/>
              <a:gd name="connsiteX5" fmla="*/ 2562560 w 4723615"/>
              <a:gd name="connsiteY5" fmla="*/ 2539485 h 2584881"/>
              <a:gd name="connsiteX6" fmla="*/ 4629705 w 4723615"/>
              <a:gd name="connsiteY6" fmla="*/ 2425068 h 2584881"/>
              <a:gd name="connsiteX7" fmla="*/ 4293551 w 4723615"/>
              <a:gd name="connsiteY7" fmla="*/ 1165719 h 2584881"/>
              <a:gd name="connsiteX8" fmla="*/ 3596197 w 4723615"/>
              <a:gd name="connsiteY8" fmla="*/ 83738 h 2584881"/>
              <a:gd name="connsiteX9" fmla="*/ 2013920 w 4723615"/>
              <a:gd name="connsiteY9" fmla="*/ 99730 h 2584881"/>
              <a:gd name="connsiteX0" fmla="*/ 2018737 w 4728432"/>
              <a:gd name="connsiteY0" fmla="*/ 99730 h 2896906"/>
              <a:gd name="connsiteX1" fmla="*/ 540457 w 4728432"/>
              <a:gd name="connsiteY1" fmla="*/ 320535 h 2896906"/>
              <a:gd name="connsiteX2" fmla="*/ 271577 w 4728432"/>
              <a:gd name="connsiteY2" fmla="*/ 1104785 h 2896906"/>
              <a:gd name="connsiteX3" fmla="*/ 12242 w 4728432"/>
              <a:gd name="connsiteY3" fmla="*/ 2347505 h 2896906"/>
              <a:gd name="connsiteX4" fmla="*/ 679032 w 4728432"/>
              <a:gd name="connsiteY4" fmla="*/ 2894591 h 2896906"/>
              <a:gd name="connsiteX5" fmla="*/ 2567377 w 4728432"/>
              <a:gd name="connsiteY5" fmla="*/ 2539485 h 2896906"/>
              <a:gd name="connsiteX6" fmla="*/ 4634522 w 4728432"/>
              <a:gd name="connsiteY6" fmla="*/ 2425068 h 2896906"/>
              <a:gd name="connsiteX7" fmla="*/ 4298368 w 4728432"/>
              <a:gd name="connsiteY7" fmla="*/ 1165719 h 2896906"/>
              <a:gd name="connsiteX8" fmla="*/ 3601014 w 4728432"/>
              <a:gd name="connsiteY8" fmla="*/ 83738 h 2896906"/>
              <a:gd name="connsiteX9" fmla="*/ 2018737 w 4728432"/>
              <a:gd name="connsiteY9" fmla="*/ 99730 h 2896906"/>
              <a:gd name="connsiteX0" fmla="*/ 2018737 w 4728432"/>
              <a:gd name="connsiteY0" fmla="*/ 99730 h 2909754"/>
              <a:gd name="connsiteX1" fmla="*/ 540457 w 4728432"/>
              <a:gd name="connsiteY1" fmla="*/ 320535 h 2909754"/>
              <a:gd name="connsiteX2" fmla="*/ 271577 w 4728432"/>
              <a:gd name="connsiteY2" fmla="*/ 1104785 h 2909754"/>
              <a:gd name="connsiteX3" fmla="*/ 12243 w 4728432"/>
              <a:gd name="connsiteY3" fmla="*/ 1975319 h 2909754"/>
              <a:gd name="connsiteX4" fmla="*/ 679032 w 4728432"/>
              <a:gd name="connsiteY4" fmla="*/ 2894591 h 2909754"/>
              <a:gd name="connsiteX5" fmla="*/ 2567377 w 4728432"/>
              <a:gd name="connsiteY5" fmla="*/ 2539485 h 2909754"/>
              <a:gd name="connsiteX6" fmla="*/ 4634522 w 4728432"/>
              <a:gd name="connsiteY6" fmla="*/ 2425068 h 2909754"/>
              <a:gd name="connsiteX7" fmla="*/ 4298368 w 4728432"/>
              <a:gd name="connsiteY7" fmla="*/ 1165719 h 2909754"/>
              <a:gd name="connsiteX8" fmla="*/ 3601014 w 4728432"/>
              <a:gd name="connsiteY8" fmla="*/ 83738 h 2909754"/>
              <a:gd name="connsiteX9" fmla="*/ 2018737 w 4728432"/>
              <a:gd name="connsiteY9" fmla="*/ 99730 h 2909754"/>
              <a:gd name="connsiteX0" fmla="*/ 2018737 w 4728432"/>
              <a:gd name="connsiteY0" fmla="*/ 99730 h 2909754"/>
              <a:gd name="connsiteX1" fmla="*/ 540457 w 4728432"/>
              <a:gd name="connsiteY1" fmla="*/ 320535 h 2909754"/>
              <a:gd name="connsiteX2" fmla="*/ 271577 w 4728432"/>
              <a:gd name="connsiteY2" fmla="*/ 1104785 h 2909754"/>
              <a:gd name="connsiteX3" fmla="*/ 12243 w 4728432"/>
              <a:gd name="connsiteY3" fmla="*/ 1975319 h 2909754"/>
              <a:gd name="connsiteX4" fmla="*/ 679032 w 4728432"/>
              <a:gd name="connsiteY4" fmla="*/ 2894591 h 2909754"/>
              <a:gd name="connsiteX5" fmla="*/ 2567377 w 4728432"/>
              <a:gd name="connsiteY5" fmla="*/ 2539485 h 2909754"/>
              <a:gd name="connsiteX6" fmla="*/ 4634522 w 4728432"/>
              <a:gd name="connsiteY6" fmla="*/ 2425068 h 2909754"/>
              <a:gd name="connsiteX7" fmla="*/ 4298368 w 4728432"/>
              <a:gd name="connsiteY7" fmla="*/ 1165719 h 2909754"/>
              <a:gd name="connsiteX8" fmla="*/ 3601014 w 4728432"/>
              <a:gd name="connsiteY8" fmla="*/ 83738 h 2909754"/>
              <a:gd name="connsiteX9" fmla="*/ 2018737 w 4728432"/>
              <a:gd name="connsiteY9" fmla="*/ 99730 h 2909754"/>
              <a:gd name="connsiteX0" fmla="*/ 2018737 w 4716507"/>
              <a:gd name="connsiteY0" fmla="*/ 99730 h 2909215"/>
              <a:gd name="connsiteX1" fmla="*/ 540457 w 4716507"/>
              <a:gd name="connsiteY1" fmla="*/ 320535 h 2909215"/>
              <a:gd name="connsiteX2" fmla="*/ 271577 w 4716507"/>
              <a:gd name="connsiteY2" fmla="*/ 1104785 h 2909215"/>
              <a:gd name="connsiteX3" fmla="*/ 12243 w 4716507"/>
              <a:gd name="connsiteY3" fmla="*/ 1975319 h 2909215"/>
              <a:gd name="connsiteX4" fmla="*/ 679032 w 4716507"/>
              <a:gd name="connsiteY4" fmla="*/ 2894591 h 2909215"/>
              <a:gd name="connsiteX5" fmla="*/ 2567377 w 4716507"/>
              <a:gd name="connsiteY5" fmla="*/ 2539485 h 2909215"/>
              <a:gd name="connsiteX6" fmla="*/ 4621010 w 4716507"/>
              <a:gd name="connsiteY6" fmla="*/ 2526572 h 2909215"/>
              <a:gd name="connsiteX7" fmla="*/ 4298368 w 4716507"/>
              <a:gd name="connsiteY7" fmla="*/ 1165719 h 2909215"/>
              <a:gd name="connsiteX8" fmla="*/ 3601014 w 4716507"/>
              <a:gd name="connsiteY8" fmla="*/ 83738 h 2909215"/>
              <a:gd name="connsiteX9" fmla="*/ 2018737 w 4716507"/>
              <a:gd name="connsiteY9" fmla="*/ 99730 h 2909215"/>
              <a:gd name="connsiteX0" fmla="*/ 2018737 w 4714563"/>
              <a:gd name="connsiteY0" fmla="*/ 99730 h 2908474"/>
              <a:gd name="connsiteX1" fmla="*/ 540457 w 4714563"/>
              <a:gd name="connsiteY1" fmla="*/ 320535 h 2908474"/>
              <a:gd name="connsiteX2" fmla="*/ 271577 w 4714563"/>
              <a:gd name="connsiteY2" fmla="*/ 1104785 h 2908474"/>
              <a:gd name="connsiteX3" fmla="*/ 12243 w 4714563"/>
              <a:gd name="connsiteY3" fmla="*/ 1975319 h 2908474"/>
              <a:gd name="connsiteX4" fmla="*/ 679032 w 4714563"/>
              <a:gd name="connsiteY4" fmla="*/ 2894591 h 2908474"/>
              <a:gd name="connsiteX5" fmla="*/ 2567377 w 4714563"/>
              <a:gd name="connsiteY5" fmla="*/ 2539485 h 2908474"/>
              <a:gd name="connsiteX6" fmla="*/ 2595636 w 4714563"/>
              <a:gd name="connsiteY6" fmla="*/ 2678118 h 2908474"/>
              <a:gd name="connsiteX7" fmla="*/ 4621010 w 4714563"/>
              <a:gd name="connsiteY7" fmla="*/ 2526572 h 2908474"/>
              <a:gd name="connsiteX8" fmla="*/ 4298368 w 4714563"/>
              <a:gd name="connsiteY8" fmla="*/ 1165719 h 2908474"/>
              <a:gd name="connsiteX9" fmla="*/ 3601014 w 4714563"/>
              <a:gd name="connsiteY9" fmla="*/ 83738 h 2908474"/>
              <a:gd name="connsiteX10" fmla="*/ 2018737 w 4714563"/>
              <a:gd name="connsiteY10" fmla="*/ 99730 h 2908474"/>
              <a:gd name="connsiteX0" fmla="*/ 2018737 w 4714563"/>
              <a:gd name="connsiteY0" fmla="*/ 99730 h 2923529"/>
              <a:gd name="connsiteX1" fmla="*/ 540457 w 4714563"/>
              <a:gd name="connsiteY1" fmla="*/ 320535 h 2923529"/>
              <a:gd name="connsiteX2" fmla="*/ 271577 w 4714563"/>
              <a:gd name="connsiteY2" fmla="*/ 1104785 h 2923529"/>
              <a:gd name="connsiteX3" fmla="*/ 12243 w 4714563"/>
              <a:gd name="connsiteY3" fmla="*/ 1975319 h 2923529"/>
              <a:gd name="connsiteX4" fmla="*/ 679032 w 4714563"/>
              <a:gd name="connsiteY4" fmla="*/ 2894591 h 2923529"/>
              <a:gd name="connsiteX5" fmla="*/ 2595636 w 4714563"/>
              <a:gd name="connsiteY5" fmla="*/ 2678118 h 2923529"/>
              <a:gd name="connsiteX6" fmla="*/ 4621010 w 4714563"/>
              <a:gd name="connsiteY6" fmla="*/ 2526572 h 2923529"/>
              <a:gd name="connsiteX7" fmla="*/ 4298368 w 4714563"/>
              <a:gd name="connsiteY7" fmla="*/ 1165719 h 2923529"/>
              <a:gd name="connsiteX8" fmla="*/ 3601014 w 4714563"/>
              <a:gd name="connsiteY8" fmla="*/ 83738 h 2923529"/>
              <a:gd name="connsiteX9" fmla="*/ 2018737 w 4714563"/>
              <a:gd name="connsiteY9" fmla="*/ 99730 h 2923529"/>
              <a:gd name="connsiteX0" fmla="*/ 2018737 w 4776168"/>
              <a:gd name="connsiteY0" fmla="*/ 99730 h 2919170"/>
              <a:gd name="connsiteX1" fmla="*/ 540457 w 4776168"/>
              <a:gd name="connsiteY1" fmla="*/ 320535 h 2919170"/>
              <a:gd name="connsiteX2" fmla="*/ 271577 w 4776168"/>
              <a:gd name="connsiteY2" fmla="*/ 1104785 h 2919170"/>
              <a:gd name="connsiteX3" fmla="*/ 12243 w 4776168"/>
              <a:gd name="connsiteY3" fmla="*/ 1975319 h 2919170"/>
              <a:gd name="connsiteX4" fmla="*/ 679032 w 4776168"/>
              <a:gd name="connsiteY4" fmla="*/ 2894591 h 2919170"/>
              <a:gd name="connsiteX5" fmla="*/ 1717360 w 4776168"/>
              <a:gd name="connsiteY5" fmla="*/ 2644283 h 2919170"/>
              <a:gd name="connsiteX6" fmla="*/ 4621010 w 4776168"/>
              <a:gd name="connsiteY6" fmla="*/ 2526572 h 2919170"/>
              <a:gd name="connsiteX7" fmla="*/ 4298368 w 4776168"/>
              <a:gd name="connsiteY7" fmla="*/ 1165719 h 2919170"/>
              <a:gd name="connsiteX8" fmla="*/ 3601014 w 4776168"/>
              <a:gd name="connsiteY8" fmla="*/ 83738 h 2919170"/>
              <a:gd name="connsiteX9" fmla="*/ 2018737 w 4776168"/>
              <a:gd name="connsiteY9" fmla="*/ 99730 h 2919170"/>
              <a:gd name="connsiteX0" fmla="*/ 2018737 w 4799433"/>
              <a:gd name="connsiteY0" fmla="*/ 99730 h 2919168"/>
              <a:gd name="connsiteX1" fmla="*/ 540457 w 4799433"/>
              <a:gd name="connsiteY1" fmla="*/ 320535 h 2919168"/>
              <a:gd name="connsiteX2" fmla="*/ 271577 w 4799433"/>
              <a:gd name="connsiteY2" fmla="*/ 1104785 h 2919168"/>
              <a:gd name="connsiteX3" fmla="*/ 12243 w 4799433"/>
              <a:gd name="connsiteY3" fmla="*/ 1975319 h 2919168"/>
              <a:gd name="connsiteX4" fmla="*/ 679032 w 4799433"/>
              <a:gd name="connsiteY4" fmla="*/ 2894591 h 2919168"/>
              <a:gd name="connsiteX5" fmla="*/ 1717360 w 4799433"/>
              <a:gd name="connsiteY5" fmla="*/ 2644283 h 2919168"/>
              <a:gd name="connsiteX6" fmla="*/ 4648034 w 4799433"/>
              <a:gd name="connsiteY6" fmla="*/ 2526572 h 2919168"/>
              <a:gd name="connsiteX7" fmla="*/ 4298368 w 4799433"/>
              <a:gd name="connsiteY7" fmla="*/ 1165719 h 2919168"/>
              <a:gd name="connsiteX8" fmla="*/ 3601014 w 4799433"/>
              <a:gd name="connsiteY8" fmla="*/ 83738 h 2919168"/>
              <a:gd name="connsiteX9" fmla="*/ 2018737 w 4799433"/>
              <a:gd name="connsiteY9" fmla="*/ 99730 h 2919168"/>
              <a:gd name="connsiteX0" fmla="*/ 2018737 w 4754177"/>
              <a:gd name="connsiteY0" fmla="*/ 99730 h 2919170"/>
              <a:gd name="connsiteX1" fmla="*/ 540457 w 4754177"/>
              <a:gd name="connsiteY1" fmla="*/ 320535 h 2919170"/>
              <a:gd name="connsiteX2" fmla="*/ 271577 w 4754177"/>
              <a:gd name="connsiteY2" fmla="*/ 1104785 h 2919170"/>
              <a:gd name="connsiteX3" fmla="*/ 12243 w 4754177"/>
              <a:gd name="connsiteY3" fmla="*/ 1975319 h 2919170"/>
              <a:gd name="connsiteX4" fmla="*/ 679032 w 4754177"/>
              <a:gd name="connsiteY4" fmla="*/ 2894591 h 2919170"/>
              <a:gd name="connsiteX5" fmla="*/ 1717360 w 4754177"/>
              <a:gd name="connsiteY5" fmla="*/ 2644283 h 2919170"/>
              <a:gd name="connsiteX6" fmla="*/ 4648034 w 4754177"/>
              <a:gd name="connsiteY6" fmla="*/ 2526572 h 2919170"/>
              <a:gd name="connsiteX7" fmla="*/ 4298368 w 4754177"/>
              <a:gd name="connsiteY7" fmla="*/ 1165719 h 2919170"/>
              <a:gd name="connsiteX8" fmla="*/ 3601014 w 4754177"/>
              <a:gd name="connsiteY8" fmla="*/ 83738 h 2919170"/>
              <a:gd name="connsiteX9" fmla="*/ 2018737 w 4754177"/>
              <a:gd name="connsiteY9" fmla="*/ 99730 h 2919170"/>
              <a:gd name="connsiteX0" fmla="*/ 2018737 w 4850649"/>
              <a:gd name="connsiteY0" fmla="*/ 94729 h 2914167"/>
              <a:gd name="connsiteX1" fmla="*/ 540457 w 4850649"/>
              <a:gd name="connsiteY1" fmla="*/ 315534 h 2914167"/>
              <a:gd name="connsiteX2" fmla="*/ 271577 w 4850649"/>
              <a:gd name="connsiteY2" fmla="*/ 1099784 h 2914167"/>
              <a:gd name="connsiteX3" fmla="*/ 12243 w 4850649"/>
              <a:gd name="connsiteY3" fmla="*/ 1970318 h 2914167"/>
              <a:gd name="connsiteX4" fmla="*/ 679032 w 4850649"/>
              <a:gd name="connsiteY4" fmla="*/ 2889590 h 2914167"/>
              <a:gd name="connsiteX5" fmla="*/ 1717360 w 4850649"/>
              <a:gd name="connsiteY5" fmla="*/ 2639282 h 2914167"/>
              <a:gd name="connsiteX6" fmla="*/ 4648034 w 4850649"/>
              <a:gd name="connsiteY6" fmla="*/ 2521571 h 2914167"/>
              <a:gd name="connsiteX7" fmla="*/ 4487535 w 4850649"/>
              <a:gd name="connsiteY7" fmla="*/ 1093048 h 2914167"/>
              <a:gd name="connsiteX8" fmla="*/ 3601014 w 4850649"/>
              <a:gd name="connsiteY8" fmla="*/ 78737 h 2914167"/>
              <a:gd name="connsiteX9" fmla="*/ 2018737 w 4850649"/>
              <a:gd name="connsiteY9" fmla="*/ 94729 h 2914167"/>
              <a:gd name="connsiteX0" fmla="*/ 2018737 w 4814124"/>
              <a:gd name="connsiteY0" fmla="*/ 94729 h 2914169"/>
              <a:gd name="connsiteX1" fmla="*/ 540457 w 4814124"/>
              <a:gd name="connsiteY1" fmla="*/ 315534 h 2914169"/>
              <a:gd name="connsiteX2" fmla="*/ 271577 w 4814124"/>
              <a:gd name="connsiteY2" fmla="*/ 1099784 h 2914169"/>
              <a:gd name="connsiteX3" fmla="*/ 12243 w 4814124"/>
              <a:gd name="connsiteY3" fmla="*/ 1970318 h 2914169"/>
              <a:gd name="connsiteX4" fmla="*/ 679032 w 4814124"/>
              <a:gd name="connsiteY4" fmla="*/ 2889590 h 2914169"/>
              <a:gd name="connsiteX5" fmla="*/ 1717360 w 4814124"/>
              <a:gd name="connsiteY5" fmla="*/ 2639282 h 2914169"/>
              <a:gd name="connsiteX6" fmla="*/ 4648034 w 4814124"/>
              <a:gd name="connsiteY6" fmla="*/ 2521571 h 2914169"/>
              <a:gd name="connsiteX7" fmla="*/ 4487535 w 4814124"/>
              <a:gd name="connsiteY7" fmla="*/ 1093048 h 2914169"/>
              <a:gd name="connsiteX8" fmla="*/ 3601014 w 4814124"/>
              <a:gd name="connsiteY8" fmla="*/ 78737 h 2914169"/>
              <a:gd name="connsiteX9" fmla="*/ 2018737 w 4814124"/>
              <a:gd name="connsiteY9" fmla="*/ 94729 h 2914169"/>
              <a:gd name="connsiteX0" fmla="*/ 2018737 w 4814124"/>
              <a:gd name="connsiteY0" fmla="*/ 94729 h 2914167"/>
              <a:gd name="connsiteX1" fmla="*/ 540457 w 4814124"/>
              <a:gd name="connsiteY1" fmla="*/ 315534 h 2914167"/>
              <a:gd name="connsiteX2" fmla="*/ 271577 w 4814124"/>
              <a:gd name="connsiteY2" fmla="*/ 1099784 h 2914167"/>
              <a:gd name="connsiteX3" fmla="*/ 12243 w 4814124"/>
              <a:gd name="connsiteY3" fmla="*/ 1970318 h 2914167"/>
              <a:gd name="connsiteX4" fmla="*/ 679032 w 4814124"/>
              <a:gd name="connsiteY4" fmla="*/ 2889590 h 2914167"/>
              <a:gd name="connsiteX5" fmla="*/ 1717360 w 4814124"/>
              <a:gd name="connsiteY5" fmla="*/ 2639282 h 2914167"/>
              <a:gd name="connsiteX6" fmla="*/ 4648034 w 4814124"/>
              <a:gd name="connsiteY6" fmla="*/ 2521571 h 2914167"/>
              <a:gd name="connsiteX7" fmla="*/ 4487535 w 4814124"/>
              <a:gd name="connsiteY7" fmla="*/ 1093048 h 2914167"/>
              <a:gd name="connsiteX8" fmla="*/ 3601014 w 4814124"/>
              <a:gd name="connsiteY8" fmla="*/ 78737 h 2914167"/>
              <a:gd name="connsiteX9" fmla="*/ 2018737 w 4814124"/>
              <a:gd name="connsiteY9" fmla="*/ 94729 h 2914167"/>
              <a:gd name="connsiteX0" fmla="*/ 2018737 w 4734517"/>
              <a:gd name="connsiteY0" fmla="*/ 94729 h 2914169"/>
              <a:gd name="connsiteX1" fmla="*/ 540457 w 4734517"/>
              <a:gd name="connsiteY1" fmla="*/ 315534 h 2914169"/>
              <a:gd name="connsiteX2" fmla="*/ 271577 w 4734517"/>
              <a:gd name="connsiteY2" fmla="*/ 1099784 h 2914169"/>
              <a:gd name="connsiteX3" fmla="*/ 12243 w 4734517"/>
              <a:gd name="connsiteY3" fmla="*/ 1970318 h 2914169"/>
              <a:gd name="connsiteX4" fmla="*/ 679032 w 4734517"/>
              <a:gd name="connsiteY4" fmla="*/ 2889590 h 2914169"/>
              <a:gd name="connsiteX5" fmla="*/ 1717360 w 4734517"/>
              <a:gd name="connsiteY5" fmla="*/ 2639282 h 2914169"/>
              <a:gd name="connsiteX6" fmla="*/ 4648034 w 4734517"/>
              <a:gd name="connsiteY6" fmla="*/ 2521571 h 2914169"/>
              <a:gd name="connsiteX7" fmla="*/ 4487535 w 4734517"/>
              <a:gd name="connsiteY7" fmla="*/ 1093048 h 2914169"/>
              <a:gd name="connsiteX8" fmla="*/ 3601014 w 4734517"/>
              <a:gd name="connsiteY8" fmla="*/ 78737 h 2914169"/>
              <a:gd name="connsiteX9" fmla="*/ 2018737 w 4734517"/>
              <a:gd name="connsiteY9" fmla="*/ 94729 h 2914169"/>
              <a:gd name="connsiteX0" fmla="*/ 2006598 w 4722378"/>
              <a:gd name="connsiteY0" fmla="*/ 94729 h 2914167"/>
              <a:gd name="connsiteX1" fmla="*/ 528318 w 4722378"/>
              <a:gd name="connsiteY1" fmla="*/ 315534 h 2914167"/>
              <a:gd name="connsiteX2" fmla="*/ 259438 w 4722378"/>
              <a:gd name="connsiteY2" fmla="*/ 1099784 h 2914167"/>
              <a:gd name="connsiteX3" fmla="*/ 104 w 4722378"/>
              <a:gd name="connsiteY3" fmla="*/ 1970318 h 2914167"/>
              <a:gd name="connsiteX4" fmla="*/ 666893 w 4722378"/>
              <a:gd name="connsiteY4" fmla="*/ 2889590 h 2914167"/>
              <a:gd name="connsiteX5" fmla="*/ 1705221 w 4722378"/>
              <a:gd name="connsiteY5" fmla="*/ 2639282 h 2914167"/>
              <a:gd name="connsiteX6" fmla="*/ 4635895 w 4722378"/>
              <a:gd name="connsiteY6" fmla="*/ 2521571 h 2914167"/>
              <a:gd name="connsiteX7" fmla="*/ 4475396 w 4722378"/>
              <a:gd name="connsiteY7" fmla="*/ 1093048 h 2914167"/>
              <a:gd name="connsiteX8" fmla="*/ 3588875 w 4722378"/>
              <a:gd name="connsiteY8" fmla="*/ 78737 h 2914167"/>
              <a:gd name="connsiteX9" fmla="*/ 2006598 w 4722378"/>
              <a:gd name="connsiteY9" fmla="*/ 94729 h 2914167"/>
              <a:gd name="connsiteX0" fmla="*/ 2008903 w 4724683"/>
              <a:gd name="connsiteY0" fmla="*/ 94729 h 2914169"/>
              <a:gd name="connsiteX1" fmla="*/ 530623 w 4724683"/>
              <a:gd name="connsiteY1" fmla="*/ 315534 h 2914169"/>
              <a:gd name="connsiteX2" fmla="*/ 261743 w 4724683"/>
              <a:gd name="connsiteY2" fmla="*/ 1099784 h 2914169"/>
              <a:gd name="connsiteX3" fmla="*/ 2409 w 4724683"/>
              <a:gd name="connsiteY3" fmla="*/ 1970318 h 2914169"/>
              <a:gd name="connsiteX4" fmla="*/ 669198 w 4724683"/>
              <a:gd name="connsiteY4" fmla="*/ 2889590 h 2914169"/>
              <a:gd name="connsiteX5" fmla="*/ 1707526 w 4724683"/>
              <a:gd name="connsiteY5" fmla="*/ 2639282 h 2914169"/>
              <a:gd name="connsiteX6" fmla="*/ 4638200 w 4724683"/>
              <a:gd name="connsiteY6" fmla="*/ 2521571 h 2914169"/>
              <a:gd name="connsiteX7" fmla="*/ 4477701 w 4724683"/>
              <a:gd name="connsiteY7" fmla="*/ 1093048 h 2914169"/>
              <a:gd name="connsiteX8" fmla="*/ 3591180 w 4724683"/>
              <a:gd name="connsiteY8" fmla="*/ 78737 h 2914169"/>
              <a:gd name="connsiteX9" fmla="*/ 2008903 w 4724683"/>
              <a:gd name="connsiteY9" fmla="*/ 94729 h 2914169"/>
              <a:gd name="connsiteX0" fmla="*/ 2008903 w 4724683"/>
              <a:gd name="connsiteY0" fmla="*/ 94729 h 2914167"/>
              <a:gd name="connsiteX1" fmla="*/ 530623 w 4724683"/>
              <a:gd name="connsiteY1" fmla="*/ 315534 h 2914167"/>
              <a:gd name="connsiteX2" fmla="*/ 261743 w 4724683"/>
              <a:gd name="connsiteY2" fmla="*/ 1099784 h 2914167"/>
              <a:gd name="connsiteX3" fmla="*/ 2409 w 4724683"/>
              <a:gd name="connsiteY3" fmla="*/ 1970318 h 2914167"/>
              <a:gd name="connsiteX4" fmla="*/ 669198 w 4724683"/>
              <a:gd name="connsiteY4" fmla="*/ 2889590 h 2914167"/>
              <a:gd name="connsiteX5" fmla="*/ 1707526 w 4724683"/>
              <a:gd name="connsiteY5" fmla="*/ 2639282 h 2914167"/>
              <a:gd name="connsiteX6" fmla="*/ 4638200 w 4724683"/>
              <a:gd name="connsiteY6" fmla="*/ 2521571 h 2914167"/>
              <a:gd name="connsiteX7" fmla="*/ 4477701 w 4724683"/>
              <a:gd name="connsiteY7" fmla="*/ 1093048 h 2914167"/>
              <a:gd name="connsiteX8" fmla="*/ 3591180 w 4724683"/>
              <a:gd name="connsiteY8" fmla="*/ 78737 h 2914167"/>
              <a:gd name="connsiteX9" fmla="*/ 2008903 w 4724683"/>
              <a:gd name="connsiteY9" fmla="*/ 94729 h 2914167"/>
              <a:gd name="connsiteX0" fmla="*/ 2017505 w 4733285"/>
              <a:gd name="connsiteY0" fmla="*/ 94729 h 2914169"/>
              <a:gd name="connsiteX1" fmla="*/ 539225 w 4733285"/>
              <a:gd name="connsiteY1" fmla="*/ 315534 h 2914169"/>
              <a:gd name="connsiteX2" fmla="*/ 270345 w 4733285"/>
              <a:gd name="connsiteY2" fmla="*/ 1099784 h 2914169"/>
              <a:gd name="connsiteX3" fmla="*/ 11011 w 4733285"/>
              <a:gd name="connsiteY3" fmla="*/ 1970318 h 2914169"/>
              <a:gd name="connsiteX4" fmla="*/ 677800 w 4733285"/>
              <a:gd name="connsiteY4" fmla="*/ 2889590 h 2914169"/>
              <a:gd name="connsiteX5" fmla="*/ 1716128 w 4733285"/>
              <a:gd name="connsiteY5" fmla="*/ 2639282 h 2914169"/>
              <a:gd name="connsiteX6" fmla="*/ 4646802 w 4733285"/>
              <a:gd name="connsiteY6" fmla="*/ 2521571 h 2914169"/>
              <a:gd name="connsiteX7" fmla="*/ 4486303 w 4733285"/>
              <a:gd name="connsiteY7" fmla="*/ 1093048 h 2914169"/>
              <a:gd name="connsiteX8" fmla="*/ 3599782 w 4733285"/>
              <a:gd name="connsiteY8" fmla="*/ 78737 h 2914169"/>
              <a:gd name="connsiteX9" fmla="*/ 2017505 w 4733285"/>
              <a:gd name="connsiteY9" fmla="*/ 94729 h 2914169"/>
              <a:gd name="connsiteX0" fmla="*/ 2017505 w 4510752"/>
              <a:gd name="connsiteY0" fmla="*/ 94729 h 2913634"/>
              <a:gd name="connsiteX1" fmla="*/ 539225 w 4510752"/>
              <a:gd name="connsiteY1" fmla="*/ 315534 h 2913634"/>
              <a:gd name="connsiteX2" fmla="*/ 270345 w 4510752"/>
              <a:gd name="connsiteY2" fmla="*/ 1099784 h 2913634"/>
              <a:gd name="connsiteX3" fmla="*/ 11011 w 4510752"/>
              <a:gd name="connsiteY3" fmla="*/ 1970318 h 2913634"/>
              <a:gd name="connsiteX4" fmla="*/ 677800 w 4510752"/>
              <a:gd name="connsiteY4" fmla="*/ 2889590 h 2913634"/>
              <a:gd name="connsiteX5" fmla="*/ 1716128 w 4510752"/>
              <a:gd name="connsiteY5" fmla="*/ 2639282 h 2913634"/>
              <a:gd name="connsiteX6" fmla="*/ 4351253 w 4510752"/>
              <a:gd name="connsiteY6" fmla="*/ 2575707 h 2913634"/>
              <a:gd name="connsiteX7" fmla="*/ 4486303 w 4510752"/>
              <a:gd name="connsiteY7" fmla="*/ 1093048 h 2913634"/>
              <a:gd name="connsiteX8" fmla="*/ 3599782 w 4510752"/>
              <a:gd name="connsiteY8" fmla="*/ 78737 h 2913634"/>
              <a:gd name="connsiteX9" fmla="*/ 2017505 w 4510752"/>
              <a:gd name="connsiteY9" fmla="*/ 94729 h 2913634"/>
              <a:gd name="connsiteX0" fmla="*/ 2017505 w 4510752"/>
              <a:gd name="connsiteY0" fmla="*/ 94729 h 2914582"/>
              <a:gd name="connsiteX1" fmla="*/ 539225 w 4510752"/>
              <a:gd name="connsiteY1" fmla="*/ 315534 h 2914582"/>
              <a:gd name="connsiteX2" fmla="*/ 270345 w 4510752"/>
              <a:gd name="connsiteY2" fmla="*/ 1099784 h 2914582"/>
              <a:gd name="connsiteX3" fmla="*/ 11011 w 4510752"/>
              <a:gd name="connsiteY3" fmla="*/ 1970318 h 2914582"/>
              <a:gd name="connsiteX4" fmla="*/ 677800 w 4510752"/>
              <a:gd name="connsiteY4" fmla="*/ 2889590 h 2914582"/>
              <a:gd name="connsiteX5" fmla="*/ 1716128 w 4510752"/>
              <a:gd name="connsiteY5" fmla="*/ 2639282 h 2914582"/>
              <a:gd name="connsiteX6" fmla="*/ 4351253 w 4510752"/>
              <a:gd name="connsiteY6" fmla="*/ 2480969 h 2914582"/>
              <a:gd name="connsiteX7" fmla="*/ 4486303 w 4510752"/>
              <a:gd name="connsiteY7" fmla="*/ 1093048 h 2914582"/>
              <a:gd name="connsiteX8" fmla="*/ 3599782 w 4510752"/>
              <a:gd name="connsiteY8" fmla="*/ 78737 h 2914582"/>
              <a:gd name="connsiteX9" fmla="*/ 2017505 w 4510752"/>
              <a:gd name="connsiteY9" fmla="*/ 94729 h 2914582"/>
              <a:gd name="connsiteX0" fmla="*/ 2015242 w 4508489"/>
              <a:gd name="connsiteY0" fmla="*/ 94729 h 2914582"/>
              <a:gd name="connsiteX1" fmla="*/ 536962 w 4508489"/>
              <a:gd name="connsiteY1" fmla="*/ 315534 h 2914582"/>
              <a:gd name="connsiteX2" fmla="*/ 268082 w 4508489"/>
              <a:gd name="connsiteY2" fmla="*/ 1099784 h 2914582"/>
              <a:gd name="connsiteX3" fmla="*/ 8748 w 4508489"/>
              <a:gd name="connsiteY3" fmla="*/ 1970318 h 2914582"/>
              <a:gd name="connsiteX4" fmla="*/ 561863 w 4508489"/>
              <a:gd name="connsiteY4" fmla="*/ 2889590 h 2914582"/>
              <a:gd name="connsiteX5" fmla="*/ 1713865 w 4508489"/>
              <a:gd name="connsiteY5" fmla="*/ 2639282 h 2914582"/>
              <a:gd name="connsiteX6" fmla="*/ 4348990 w 4508489"/>
              <a:gd name="connsiteY6" fmla="*/ 2480969 h 2914582"/>
              <a:gd name="connsiteX7" fmla="*/ 4484040 w 4508489"/>
              <a:gd name="connsiteY7" fmla="*/ 1093048 h 2914582"/>
              <a:gd name="connsiteX8" fmla="*/ 3597519 w 4508489"/>
              <a:gd name="connsiteY8" fmla="*/ 78737 h 2914582"/>
              <a:gd name="connsiteX9" fmla="*/ 2015242 w 4508489"/>
              <a:gd name="connsiteY9" fmla="*/ 94729 h 2914582"/>
              <a:gd name="connsiteX0" fmla="*/ 2013176 w 4506423"/>
              <a:gd name="connsiteY0" fmla="*/ 94729 h 2927386"/>
              <a:gd name="connsiteX1" fmla="*/ 534896 w 4506423"/>
              <a:gd name="connsiteY1" fmla="*/ 315534 h 2927386"/>
              <a:gd name="connsiteX2" fmla="*/ 266016 w 4506423"/>
              <a:gd name="connsiteY2" fmla="*/ 1099784 h 2927386"/>
              <a:gd name="connsiteX3" fmla="*/ 6682 w 4506423"/>
              <a:gd name="connsiteY3" fmla="*/ 1970318 h 2927386"/>
              <a:gd name="connsiteX4" fmla="*/ 377920 w 4506423"/>
              <a:gd name="connsiteY4" fmla="*/ 2903125 h 2927386"/>
              <a:gd name="connsiteX5" fmla="*/ 1711799 w 4506423"/>
              <a:gd name="connsiteY5" fmla="*/ 2639282 h 2927386"/>
              <a:gd name="connsiteX6" fmla="*/ 4346924 w 4506423"/>
              <a:gd name="connsiteY6" fmla="*/ 2480969 h 2927386"/>
              <a:gd name="connsiteX7" fmla="*/ 4481974 w 4506423"/>
              <a:gd name="connsiteY7" fmla="*/ 1093048 h 2927386"/>
              <a:gd name="connsiteX8" fmla="*/ 3595453 w 4506423"/>
              <a:gd name="connsiteY8" fmla="*/ 78737 h 2927386"/>
              <a:gd name="connsiteX9" fmla="*/ 2013176 w 4506423"/>
              <a:gd name="connsiteY9" fmla="*/ 94729 h 2927386"/>
              <a:gd name="connsiteX0" fmla="*/ 2058633 w 4551880"/>
              <a:gd name="connsiteY0" fmla="*/ 94729 h 2927386"/>
              <a:gd name="connsiteX1" fmla="*/ 580353 w 4551880"/>
              <a:gd name="connsiteY1" fmla="*/ 315534 h 2927386"/>
              <a:gd name="connsiteX2" fmla="*/ 311473 w 4551880"/>
              <a:gd name="connsiteY2" fmla="*/ 1099784 h 2927386"/>
              <a:gd name="connsiteX3" fmla="*/ 52139 w 4551880"/>
              <a:gd name="connsiteY3" fmla="*/ 1970318 h 2927386"/>
              <a:gd name="connsiteX4" fmla="*/ 423377 w 4551880"/>
              <a:gd name="connsiteY4" fmla="*/ 2903125 h 2927386"/>
              <a:gd name="connsiteX5" fmla="*/ 1757256 w 4551880"/>
              <a:gd name="connsiteY5" fmla="*/ 2639282 h 2927386"/>
              <a:gd name="connsiteX6" fmla="*/ 4392381 w 4551880"/>
              <a:gd name="connsiteY6" fmla="*/ 2480969 h 2927386"/>
              <a:gd name="connsiteX7" fmla="*/ 4527431 w 4551880"/>
              <a:gd name="connsiteY7" fmla="*/ 1093048 h 2927386"/>
              <a:gd name="connsiteX8" fmla="*/ 3640910 w 4551880"/>
              <a:gd name="connsiteY8" fmla="*/ 78737 h 2927386"/>
              <a:gd name="connsiteX9" fmla="*/ 2058633 w 4551880"/>
              <a:gd name="connsiteY9" fmla="*/ 94729 h 2927386"/>
              <a:gd name="connsiteX0" fmla="*/ 2266712 w 4551880"/>
              <a:gd name="connsiteY0" fmla="*/ 25769 h 3007300"/>
              <a:gd name="connsiteX1" fmla="*/ 580353 w 4551880"/>
              <a:gd name="connsiteY1" fmla="*/ 395448 h 3007300"/>
              <a:gd name="connsiteX2" fmla="*/ 311473 w 4551880"/>
              <a:gd name="connsiteY2" fmla="*/ 1179698 h 3007300"/>
              <a:gd name="connsiteX3" fmla="*/ 52139 w 4551880"/>
              <a:gd name="connsiteY3" fmla="*/ 2050232 h 3007300"/>
              <a:gd name="connsiteX4" fmla="*/ 423377 w 4551880"/>
              <a:gd name="connsiteY4" fmla="*/ 2983039 h 3007300"/>
              <a:gd name="connsiteX5" fmla="*/ 1757256 w 4551880"/>
              <a:gd name="connsiteY5" fmla="*/ 2719196 h 3007300"/>
              <a:gd name="connsiteX6" fmla="*/ 4392381 w 4551880"/>
              <a:gd name="connsiteY6" fmla="*/ 2560883 h 3007300"/>
              <a:gd name="connsiteX7" fmla="*/ 4527431 w 4551880"/>
              <a:gd name="connsiteY7" fmla="*/ 1172962 h 3007300"/>
              <a:gd name="connsiteX8" fmla="*/ 3640910 w 4551880"/>
              <a:gd name="connsiteY8" fmla="*/ 158651 h 3007300"/>
              <a:gd name="connsiteX9" fmla="*/ 2266712 w 4551880"/>
              <a:gd name="connsiteY9" fmla="*/ 25769 h 3007300"/>
              <a:gd name="connsiteX0" fmla="*/ 2266712 w 4551880"/>
              <a:gd name="connsiteY0" fmla="*/ 1352 h 2982883"/>
              <a:gd name="connsiteX1" fmla="*/ 580353 w 4551880"/>
              <a:gd name="connsiteY1" fmla="*/ 371031 h 2982883"/>
              <a:gd name="connsiteX2" fmla="*/ 311473 w 4551880"/>
              <a:gd name="connsiteY2" fmla="*/ 1155281 h 2982883"/>
              <a:gd name="connsiteX3" fmla="*/ 52139 w 4551880"/>
              <a:gd name="connsiteY3" fmla="*/ 2025815 h 2982883"/>
              <a:gd name="connsiteX4" fmla="*/ 423377 w 4551880"/>
              <a:gd name="connsiteY4" fmla="*/ 2958622 h 2982883"/>
              <a:gd name="connsiteX5" fmla="*/ 1757256 w 4551880"/>
              <a:gd name="connsiteY5" fmla="*/ 2694779 h 2982883"/>
              <a:gd name="connsiteX6" fmla="*/ 4392381 w 4551880"/>
              <a:gd name="connsiteY6" fmla="*/ 2536466 h 2982883"/>
              <a:gd name="connsiteX7" fmla="*/ 4527431 w 4551880"/>
              <a:gd name="connsiteY7" fmla="*/ 1148545 h 2982883"/>
              <a:gd name="connsiteX8" fmla="*/ 3684716 w 4551880"/>
              <a:gd name="connsiteY8" fmla="*/ 283108 h 2982883"/>
              <a:gd name="connsiteX9" fmla="*/ 2266712 w 4551880"/>
              <a:gd name="connsiteY9" fmla="*/ 1352 h 2982883"/>
              <a:gd name="connsiteX0" fmla="*/ 2266712 w 4609336"/>
              <a:gd name="connsiteY0" fmla="*/ 1483 h 2983014"/>
              <a:gd name="connsiteX1" fmla="*/ 580353 w 4609336"/>
              <a:gd name="connsiteY1" fmla="*/ 371162 h 2983014"/>
              <a:gd name="connsiteX2" fmla="*/ 311473 w 4609336"/>
              <a:gd name="connsiteY2" fmla="*/ 1155412 h 2983014"/>
              <a:gd name="connsiteX3" fmla="*/ 52139 w 4609336"/>
              <a:gd name="connsiteY3" fmla="*/ 2025946 h 2983014"/>
              <a:gd name="connsiteX4" fmla="*/ 423377 w 4609336"/>
              <a:gd name="connsiteY4" fmla="*/ 2958753 h 2983014"/>
              <a:gd name="connsiteX5" fmla="*/ 1757256 w 4609336"/>
              <a:gd name="connsiteY5" fmla="*/ 2694910 h 2983014"/>
              <a:gd name="connsiteX6" fmla="*/ 4392381 w 4609336"/>
              <a:gd name="connsiteY6" fmla="*/ 2536597 h 2983014"/>
              <a:gd name="connsiteX7" fmla="*/ 4472673 w 4609336"/>
              <a:gd name="connsiteY7" fmla="*/ 1216346 h 2983014"/>
              <a:gd name="connsiteX8" fmla="*/ 3684716 w 4609336"/>
              <a:gd name="connsiteY8" fmla="*/ 283239 h 2983014"/>
              <a:gd name="connsiteX9" fmla="*/ 2266712 w 4609336"/>
              <a:gd name="connsiteY9" fmla="*/ 1483 h 2983014"/>
              <a:gd name="connsiteX0" fmla="*/ 2266712 w 4609336"/>
              <a:gd name="connsiteY0" fmla="*/ 1483 h 2983014"/>
              <a:gd name="connsiteX1" fmla="*/ 580353 w 4609336"/>
              <a:gd name="connsiteY1" fmla="*/ 371162 h 2983014"/>
              <a:gd name="connsiteX2" fmla="*/ 311473 w 4609336"/>
              <a:gd name="connsiteY2" fmla="*/ 1155412 h 2983014"/>
              <a:gd name="connsiteX3" fmla="*/ 52139 w 4609336"/>
              <a:gd name="connsiteY3" fmla="*/ 2025946 h 2983014"/>
              <a:gd name="connsiteX4" fmla="*/ 423377 w 4609336"/>
              <a:gd name="connsiteY4" fmla="*/ 2958753 h 2983014"/>
              <a:gd name="connsiteX5" fmla="*/ 1757256 w 4609336"/>
              <a:gd name="connsiteY5" fmla="*/ 2694910 h 2983014"/>
              <a:gd name="connsiteX6" fmla="*/ 4392381 w 4609336"/>
              <a:gd name="connsiteY6" fmla="*/ 2536597 h 2983014"/>
              <a:gd name="connsiteX7" fmla="*/ 4472673 w 4609336"/>
              <a:gd name="connsiteY7" fmla="*/ 1216346 h 2983014"/>
              <a:gd name="connsiteX8" fmla="*/ 3684716 w 4609336"/>
              <a:gd name="connsiteY8" fmla="*/ 283239 h 2983014"/>
              <a:gd name="connsiteX9" fmla="*/ 2266712 w 4609336"/>
              <a:gd name="connsiteY9" fmla="*/ 1483 h 2983014"/>
              <a:gd name="connsiteX0" fmla="*/ 2266712 w 4675265"/>
              <a:gd name="connsiteY0" fmla="*/ 1483 h 2983014"/>
              <a:gd name="connsiteX1" fmla="*/ 580353 w 4675265"/>
              <a:gd name="connsiteY1" fmla="*/ 371162 h 2983014"/>
              <a:gd name="connsiteX2" fmla="*/ 311473 w 4675265"/>
              <a:gd name="connsiteY2" fmla="*/ 1155412 h 2983014"/>
              <a:gd name="connsiteX3" fmla="*/ 52139 w 4675265"/>
              <a:gd name="connsiteY3" fmla="*/ 2025946 h 2983014"/>
              <a:gd name="connsiteX4" fmla="*/ 423377 w 4675265"/>
              <a:gd name="connsiteY4" fmla="*/ 2958753 h 2983014"/>
              <a:gd name="connsiteX5" fmla="*/ 1757256 w 4675265"/>
              <a:gd name="connsiteY5" fmla="*/ 2694910 h 2983014"/>
              <a:gd name="connsiteX6" fmla="*/ 4392381 w 4675265"/>
              <a:gd name="connsiteY6" fmla="*/ 2536597 h 2983014"/>
              <a:gd name="connsiteX7" fmla="*/ 4472673 w 4675265"/>
              <a:gd name="connsiteY7" fmla="*/ 1216346 h 2983014"/>
              <a:gd name="connsiteX8" fmla="*/ 3684716 w 4675265"/>
              <a:gd name="connsiteY8" fmla="*/ 283239 h 2983014"/>
              <a:gd name="connsiteX9" fmla="*/ 2266712 w 4675265"/>
              <a:gd name="connsiteY9" fmla="*/ 1483 h 2983014"/>
              <a:gd name="connsiteX0" fmla="*/ 2266712 w 4643130"/>
              <a:gd name="connsiteY0" fmla="*/ 1483 h 2983014"/>
              <a:gd name="connsiteX1" fmla="*/ 580353 w 4643130"/>
              <a:gd name="connsiteY1" fmla="*/ 371162 h 2983014"/>
              <a:gd name="connsiteX2" fmla="*/ 311473 w 4643130"/>
              <a:gd name="connsiteY2" fmla="*/ 1155412 h 2983014"/>
              <a:gd name="connsiteX3" fmla="*/ 52139 w 4643130"/>
              <a:gd name="connsiteY3" fmla="*/ 2025946 h 2983014"/>
              <a:gd name="connsiteX4" fmla="*/ 423377 w 4643130"/>
              <a:gd name="connsiteY4" fmla="*/ 2958753 h 2983014"/>
              <a:gd name="connsiteX5" fmla="*/ 1757256 w 4643130"/>
              <a:gd name="connsiteY5" fmla="*/ 2694910 h 2983014"/>
              <a:gd name="connsiteX6" fmla="*/ 4392381 w 4643130"/>
              <a:gd name="connsiteY6" fmla="*/ 2536597 h 2983014"/>
              <a:gd name="connsiteX7" fmla="*/ 4472673 w 4643130"/>
              <a:gd name="connsiteY7" fmla="*/ 1216346 h 2983014"/>
              <a:gd name="connsiteX8" fmla="*/ 3684716 w 4643130"/>
              <a:gd name="connsiteY8" fmla="*/ 283239 h 2983014"/>
              <a:gd name="connsiteX9" fmla="*/ 2266712 w 4643130"/>
              <a:gd name="connsiteY9" fmla="*/ 1483 h 2983014"/>
              <a:gd name="connsiteX0" fmla="*/ 2266712 w 4551863"/>
              <a:gd name="connsiteY0" fmla="*/ 1483 h 2982751"/>
              <a:gd name="connsiteX1" fmla="*/ 580353 w 4551863"/>
              <a:gd name="connsiteY1" fmla="*/ 371162 h 2982751"/>
              <a:gd name="connsiteX2" fmla="*/ 311473 w 4551863"/>
              <a:gd name="connsiteY2" fmla="*/ 1155412 h 2982751"/>
              <a:gd name="connsiteX3" fmla="*/ 52139 w 4551863"/>
              <a:gd name="connsiteY3" fmla="*/ 2025946 h 2982751"/>
              <a:gd name="connsiteX4" fmla="*/ 423377 w 4551863"/>
              <a:gd name="connsiteY4" fmla="*/ 2958753 h 2982751"/>
              <a:gd name="connsiteX5" fmla="*/ 1757256 w 4551863"/>
              <a:gd name="connsiteY5" fmla="*/ 2694910 h 2982751"/>
              <a:gd name="connsiteX6" fmla="*/ 4217156 w 4551863"/>
              <a:gd name="connsiteY6" fmla="*/ 2563665 h 2982751"/>
              <a:gd name="connsiteX7" fmla="*/ 4472673 w 4551863"/>
              <a:gd name="connsiteY7" fmla="*/ 1216346 h 2982751"/>
              <a:gd name="connsiteX8" fmla="*/ 3684716 w 4551863"/>
              <a:gd name="connsiteY8" fmla="*/ 283239 h 2982751"/>
              <a:gd name="connsiteX9" fmla="*/ 2266712 w 4551863"/>
              <a:gd name="connsiteY9" fmla="*/ 1483 h 2982751"/>
              <a:gd name="connsiteX0" fmla="*/ 2485744 w 4551864"/>
              <a:gd name="connsiteY0" fmla="*/ 1347 h 2996152"/>
              <a:gd name="connsiteX1" fmla="*/ 580353 w 4551864"/>
              <a:gd name="connsiteY1" fmla="*/ 384561 h 2996152"/>
              <a:gd name="connsiteX2" fmla="*/ 311473 w 4551864"/>
              <a:gd name="connsiteY2" fmla="*/ 1168811 h 2996152"/>
              <a:gd name="connsiteX3" fmla="*/ 52139 w 4551864"/>
              <a:gd name="connsiteY3" fmla="*/ 2039345 h 2996152"/>
              <a:gd name="connsiteX4" fmla="*/ 423377 w 4551864"/>
              <a:gd name="connsiteY4" fmla="*/ 2972152 h 2996152"/>
              <a:gd name="connsiteX5" fmla="*/ 1757256 w 4551864"/>
              <a:gd name="connsiteY5" fmla="*/ 2708309 h 2996152"/>
              <a:gd name="connsiteX6" fmla="*/ 4217156 w 4551864"/>
              <a:gd name="connsiteY6" fmla="*/ 2577064 h 2996152"/>
              <a:gd name="connsiteX7" fmla="*/ 4472673 w 4551864"/>
              <a:gd name="connsiteY7" fmla="*/ 1229745 h 2996152"/>
              <a:gd name="connsiteX8" fmla="*/ 3684716 w 4551864"/>
              <a:gd name="connsiteY8" fmla="*/ 296638 h 2996152"/>
              <a:gd name="connsiteX9" fmla="*/ 2485744 w 4551864"/>
              <a:gd name="connsiteY9" fmla="*/ 1347 h 2996152"/>
              <a:gd name="connsiteX0" fmla="*/ 2485744 w 4551864"/>
              <a:gd name="connsiteY0" fmla="*/ 10 h 2994814"/>
              <a:gd name="connsiteX1" fmla="*/ 602256 w 4551864"/>
              <a:gd name="connsiteY1" fmla="*/ 288485 h 2994814"/>
              <a:gd name="connsiteX2" fmla="*/ 311473 w 4551864"/>
              <a:gd name="connsiteY2" fmla="*/ 1167474 h 2994814"/>
              <a:gd name="connsiteX3" fmla="*/ 52139 w 4551864"/>
              <a:gd name="connsiteY3" fmla="*/ 2038008 h 2994814"/>
              <a:gd name="connsiteX4" fmla="*/ 423377 w 4551864"/>
              <a:gd name="connsiteY4" fmla="*/ 2970815 h 2994814"/>
              <a:gd name="connsiteX5" fmla="*/ 1757256 w 4551864"/>
              <a:gd name="connsiteY5" fmla="*/ 2706972 h 2994814"/>
              <a:gd name="connsiteX6" fmla="*/ 4217156 w 4551864"/>
              <a:gd name="connsiteY6" fmla="*/ 2575727 h 2994814"/>
              <a:gd name="connsiteX7" fmla="*/ 4472673 w 4551864"/>
              <a:gd name="connsiteY7" fmla="*/ 1228408 h 2994814"/>
              <a:gd name="connsiteX8" fmla="*/ 3684716 w 4551864"/>
              <a:gd name="connsiteY8" fmla="*/ 295301 h 2994814"/>
              <a:gd name="connsiteX9" fmla="*/ 2485744 w 4551864"/>
              <a:gd name="connsiteY9" fmla="*/ 10 h 2994814"/>
              <a:gd name="connsiteX0" fmla="*/ 2485744 w 4551864"/>
              <a:gd name="connsiteY0" fmla="*/ 5763 h 3000567"/>
              <a:gd name="connsiteX1" fmla="*/ 602256 w 4551864"/>
              <a:gd name="connsiteY1" fmla="*/ 294238 h 3000567"/>
              <a:gd name="connsiteX2" fmla="*/ 311473 w 4551864"/>
              <a:gd name="connsiteY2" fmla="*/ 1173227 h 3000567"/>
              <a:gd name="connsiteX3" fmla="*/ 52139 w 4551864"/>
              <a:gd name="connsiteY3" fmla="*/ 2043761 h 3000567"/>
              <a:gd name="connsiteX4" fmla="*/ 423377 w 4551864"/>
              <a:gd name="connsiteY4" fmla="*/ 2976568 h 3000567"/>
              <a:gd name="connsiteX5" fmla="*/ 1757256 w 4551864"/>
              <a:gd name="connsiteY5" fmla="*/ 2712725 h 3000567"/>
              <a:gd name="connsiteX6" fmla="*/ 4217156 w 4551864"/>
              <a:gd name="connsiteY6" fmla="*/ 2581480 h 3000567"/>
              <a:gd name="connsiteX7" fmla="*/ 4472673 w 4551864"/>
              <a:gd name="connsiteY7" fmla="*/ 1234161 h 3000567"/>
              <a:gd name="connsiteX8" fmla="*/ 3684716 w 4551864"/>
              <a:gd name="connsiteY8" fmla="*/ 301054 h 3000567"/>
              <a:gd name="connsiteX9" fmla="*/ 2485744 w 4551864"/>
              <a:gd name="connsiteY9" fmla="*/ 5763 h 3000567"/>
              <a:gd name="connsiteX0" fmla="*/ 2485744 w 4541165"/>
              <a:gd name="connsiteY0" fmla="*/ 5765 h 3000569"/>
              <a:gd name="connsiteX1" fmla="*/ 602256 w 4541165"/>
              <a:gd name="connsiteY1" fmla="*/ 294240 h 3000569"/>
              <a:gd name="connsiteX2" fmla="*/ 311473 w 4541165"/>
              <a:gd name="connsiteY2" fmla="*/ 1173229 h 3000569"/>
              <a:gd name="connsiteX3" fmla="*/ 52139 w 4541165"/>
              <a:gd name="connsiteY3" fmla="*/ 2043763 h 3000569"/>
              <a:gd name="connsiteX4" fmla="*/ 423377 w 4541165"/>
              <a:gd name="connsiteY4" fmla="*/ 2976570 h 3000569"/>
              <a:gd name="connsiteX5" fmla="*/ 1757256 w 4541165"/>
              <a:gd name="connsiteY5" fmla="*/ 2712727 h 3000569"/>
              <a:gd name="connsiteX6" fmla="*/ 4217156 w 4541165"/>
              <a:gd name="connsiteY6" fmla="*/ 2581482 h 3000569"/>
              <a:gd name="connsiteX7" fmla="*/ 4472673 w 4541165"/>
              <a:gd name="connsiteY7" fmla="*/ 1234163 h 3000569"/>
              <a:gd name="connsiteX8" fmla="*/ 3838039 w 4541165"/>
              <a:gd name="connsiteY8" fmla="*/ 301056 h 3000569"/>
              <a:gd name="connsiteX9" fmla="*/ 2485744 w 4541165"/>
              <a:gd name="connsiteY9" fmla="*/ 5765 h 3000569"/>
              <a:gd name="connsiteX0" fmla="*/ 2485744 w 4499180"/>
              <a:gd name="connsiteY0" fmla="*/ 5765 h 3000569"/>
              <a:gd name="connsiteX1" fmla="*/ 602256 w 4499180"/>
              <a:gd name="connsiteY1" fmla="*/ 294240 h 3000569"/>
              <a:gd name="connsiteX2" fmla="*/ 311473 w 4499180"/>
              <a:gd name="connsiteY2" fmla="*/ 1173229 h 3000569"/>
              <a:gd name="connsiteX3" fmla="*/ 52139 w 4499180"/>
              <a:gd name="connsiteY3" fmla="*/ 2043763 h 3000569"/>
              <a:gd name="connsiteX4" fmla="*/ 423377 w 4499180"/>
              <a:gd name="connsiteY4" fmla="*/ 2976570 h 3000569"/>
              <a:gd name="connsiteX5" fmla="*/ 1757256 w 4499180"/>
              <a:gd name="connsiteY5" fmla="*/ 2712727 h 3000569"/>
              <a:gd name="connsiteX6" fmla="*/ 4107640 w 4499180"/>
              <a:gd name="connsiteY6" fmla="*/ 2581483 h 3000569"/>
              <a:gd name="connsiteX7" fmla="*/ 4472673 w 4499180"/>
              <a:gd name="connsiteY7" fmla="*/ 1234163 h 3000569"/>
              <a:gd name="connsiteX8" fmla="*/ 3838039 w 4499180"/>
              <a:gd name="connsiteY8" fmla="*/ 301056 h 3000569"/>
              <a:gd name="connsiteX9" fmla="*/ 2485744 w 4499180"/>
              <a:gd name="connsiteY9" fmla="*/ 5765 h 3000569"/>
              <a:gd name="connsiteX0" fmla="*/ 2440589 w 4454025"/>
              <a:gd name="connsiteY0" fmla="*/ 5765 h 3036579"/>
              <a:gd name="connsiteX1" fmla="*/ 557101 w 4454025"/>
              <a:gd name="connsiteY1" fmla="*/ 294240 h 3036579"/>
              <a:gd name="connsiteX2" fmla="*/ 266318 w 4454025"/>
              <a:gd name="connsiteY2" fmla="*/ 1173229 h 3036579"/>
              <a:gd name="connsiteX3" fmla="*/ 6984 w 4454025"/>
              <a:gd name="connsiteY3" fmla="*/ 2043763 h 3036579"/>
              <a:gd name="connsiteX4" fmla="*/ 521451 w 4454025"/>
              <a:gd name="connsiteY4" fmla="*/ 3014377 h 3036579"/>
              <a:gd name="connsiteX5" fmla="*/ 1712101 w 4454025"/>
              <a:gd name="connsiteY5" fmla="*/ 2712727 h 3036579"/>
              <a:gd name="connsiteX6" fmla="*/ 4062485 w 4454025"/>
              <a:gd name="connsiteY6" fmla="*/ 2581483 h 3036579"/>
              <a:gd name="connsiteX7" fmla="*/ 4427518 w 4454025"/>
              <a:gd name="connsiteY7" fmla="*/ 1234163 h 3036579"/>
              <a:gd name="connsiteX8" fmla="*/ 3792884 w 4454025"/>
              <a:gd name="connsiteY8" fmla="*/ 301056 h 3036579"/>
              <a:gd name="connsiteX9" fmla="*/ 2440589 w 4454025"/>
              <a:gd name="connsiteY9" fmla="*/ 5765 h 3036579"/>
              <a:gd name="connsiteX0" fmla="*/ 2387193 w 4400629"/>
              <a:gd name="connsiteY0" fmla="*/ 5765 h 3029190"/>
              <a:gd name="connsiteX1" fmla="*/ 503705 w 4400629"/>
              <a:gd name="connsiteY1" fmla="*/ 294240 h 3029190"/>
              <a:gd name="connsiteX2" fmla="*/ 212922 w 4400629"/>
              <a:gd name="connsiteY2" fmla="*/ 1173229 h 3029190"/>
              <a:gd name="connsiteX3" fmla="*/ 9634 w 4400629"/>
              <a:gd name="connsiteY3" fmla="*/ 2194987 h 3029190"/>
              <a:gd name="connsiteX4" fmla="*/ 468055 w 4400629"/>
              <a:gd name="connsiteY4" fmla="*/ 3014377 h 3029190"/>
              <a:gd name="connsiteX5" fmla="*/ 1658705 w 4400629"/>
              <a:gd name="connsiteY5" fmla="*/ 2712727 h 3029190"/>
              <a:gd name="connsiteX6" fmla="*/ 4009089 w 4400629"/>
              <a:gd name="connsiteY6" fmla="*/ 2581483 h 3029190"/>
              <a:gd name="connsiteX7" fmla="*/ 4374122 w 4400629"/>
              <a:gd name="connsiteY7" fmla="*/ 1234163 h 3029190"/>
              <a:gd name="connsiteX8" fmla="*/ 3739488 w 4400629"/>
              <a:gd name="connsiteY8" fmla="*/ 301056 h 3029190"/>
              <a:gd name="connsiteX9" fmla="*/ 2387193 w 4400629"/>
              <a:gd name="connsiteY9" fmla="*/ 5765 h 3029190"/>
              <a:gd name="connsiteX0" fmla="*/ 2385183 w 4398619"/>
              <a:gd name="connsiteY0" fmla="*/ 5765 h 3090391"/>
              <a:gd name="connsiteX1" fmla="*/ 501695 w 4398619"/>
              <a:gd name="connsiteY1" fmla="*/ 294240 h 3090391"/>
              <a:gd name="connsiteX2" fmla="*/ 210912 w 4398619"/>
              <a:gd name="connsiteY2" fmla="*/ 1173229 h 3090391"/>
              <a:gd name="connsiteX3" fmla="*/ 7624 w 4398619"/>
              <a:gd name="connsiteY3" fmla="*/ 2194987 h 3090391"/>
              <a:gd name="connsiteX4" fmla="*/ 428681 w 4398619"/>
              <a:gd name="connsiteY4" fmla="*/ 3077387 h 3090391"/>
              <a:gd name="connsiteX5" fmla="*/ 1656695 w 4398619"/>
              <a:gd name="connsiteY5" fmla="*/ 2712727 h 3090391"/>
              <a:gd name="connsiteX6" fmla="*/ 4007079 w 4398619"/>
              <a:gd name="connsiteY6" fmla="*/ 2581483 h 3090391"/>
              <a:gd name="connsiteX7" fmla="*/ 4372112 w 4398619"/>
              <a:gd name="connsiteY7" fmla="*/ 1234163 h 3090391"/>
              <a:gd name="connsiteX8" fmla="*/ 3737478 w 4398619"/>
              <a:gd name="connsiteY8" fmla="*/ 301056 h 3090391"/>
              <a:gd name="connsiteX9" fmla="*/ 2385183 w 4398619"/>
              <a:gd name="connsiteY9" fmla="*/ 5765 h 3090391"/>
              <a:gd name="connsiteX0" fmla="*/ 2384859 w 4398295"/>
              <a:gd name="connsiteY0" fmla="*/ 5765 h 2956538"/>
              <a:gd name="connsiteX1" fmla="*/ 501371 w 4398295"/>
              <a:gd name="connsiteY1" fmla="*/ 294240 h 2956538"/>
              <a:gd name="connsiteX2" fmla="*/ 210588 w 4398295"/>
              <a:gd name="connsiteY2" fmla="*/ 1173229 h 2956538"/>
              <a:gd name="connsiteX3" fmla="*/ 7300 w 4398295"/>
              <a:gd name="connsiteY3" fmla="*/ 2194987 h 2956538"/>
              <a:gd name="connsiteX4" fmla="*/ 422129 w 4398295"/>
              <a:gd name="connsiteY4" fmla="*/ 2938765 h 2956538"/>
              <a:gd name="connsiteX5" fmla="*/ 1656371 w 4398295"/>
              <a:gd name="connsiteY5" fmla="*/ 2712727 h 2956538"/>
              <a:gd name="connsiteX6" fmla="*/ 4006755 w 4398295"/>
              <a:gd name="connsiteY6" fmla="*/ 2581483 h 2956538"/>
              <a:gd name="connsiteX7" fmla="*/ 4371788 w 4398295"/>
              <a:gd name="connsiteY7" fmla="*/ 1234163 h 2956538"/>
              <a:gd name="connsiteX8" fmla="*/ 3737154 w 4398295"/>
              <a:gd name="connsiteY8" fmla="*/ 301056 h 2956538"/>
              <a:gd name="connsiteX9" fmla="*/ 2384859 w 4398295"/>
              <a:gd name="connsiteY9" fmla="*/ 5765 h 2956538"/>
              <a:gd name="connsiteX0" fmla="*/ 2384859 w 4395528"/>
              <a:gd name="connsiteY0" fmla="*/ 5765 h 2971404"/>
              <a:gd name="connsiteX1" fmla="*/ 501371 w 4395528"/>
              <a:gd name="connsiteY1" fmla="*/ 294240 h 2971404"/>
              <a:gd name="connsiteX2" fmla="*/ 210588 w 4395528"/>
              <a:gd name="connsiteY2" fmla="*/ 1173229 h 2971404"/>
              <a:gd name="connsiteX3" fmla="*/ 7300 w 4395528"/>
              <a:gd name="connsiteY3" fmla="*/ 2194987 h 2971404"/>
              <a:gd name="connsiteX4" fmla="*/ 422129 w 4395528"/>
              <a:gd name="connsiteY4" fmla="*/ 2938765 h 2971404"/>
              <a:gd name="connsiteX5" fmla="*/ 1749781 w 4395528"/>
              <a:gd name="connsiteY5" fmla="*/ 2813543 h 2971404"/>
              <a:gd name="connsiteX6" fmla="*/ 4006755 w 4395528"/>
              <a:gd name="connsiteY6" fmla="*/ 2581483 h 2971404"/>
              <a:gd name="connsiteX7" fmla="*/ 4371788 w 4395528"/>
              <a:gd name="connsiteY7" fmla="*/ 1234163 h 2971404"/>
              <a:gd name="connsiteX8" fmla="*/ 3737154 w 4395528"/>
              <a:gd name="connsiteY8" fmla="*/ 301056 h 2971404"/>
              <a:gd name="connsiteX9" fmla="*/ 2384859 w 4395528"/>
              <a:gd name="connsiteY9" fmla="*/ 5765 h 2971404"/>
              <a:gd name="connsiteX0" fmla="*/ 2395628 w 4406297"/>
              <a:gd name="connsiteY0" fmla="*/ 5765 h 3063938"/>
              <a:gd name="connsiteX1" fmla="*/ 512140 w 4406297"/>
              <a:gd name="connsiteY1" fmla="*/ 294240 h 3063938"/>
              <a:gd name="connsiteX2" fmla="*/ 221357 w 4406297"/>
              <a:gd name="connsiteY2" fmla="*/ 1173229 h 3063938"/>
              <a:gd name="connsiteX3" fmla="*/ 18069 w 4406297"/>
              <a:gd name="connsiteY3" fmla="*/ 2194987 h 3063938"/>
              <a:gd name="connsiteX4" fmla="*/ 619718 w 4406297"/>
              <a:gd name="connsiteY4" fmla="*/ 3039581 h 3063938"/>
              <a:gd name="connsiteX5" fmla="*/ 1760550 w 4406297"/>
              <a:gd name="connsiteY5" fmla="*/ 2813543 h 3063938"/>
              <a:gd name="connsiteX6" fmla="*/ 4017524 w 4406297"/>
              <a:gd name="connsiteY6" fmla="*/ 2581483 h 3063938"/>
              <a:gd name="connsiteX7" fmla="*/ 4382557 w 4406297"/>
              <a:gd name="connsiteY7" fmla="*/ 1234163 h 3063938"/>
              <a:gd name="connsiteX8" fmla="*/ 3747923 w 4406297"/>
              <a:gd name="connsiteY8" fmla="*/ 301056 h 3063938"/>
              <a:gd name="connsiteX9" fmla="*/ 2395628 w 4406297"/>
              <a:gd name="connsiteY9" fmla="*/ 5765 h 3063938"/>
              <a:gd name="connsiteX0" fmla="*/ 2395628 w 4406297"/>
              <a:gd name="connsiteY0" fmla="*/ 5765 h 3063936"/>
              <a:gd name="connsiteX1" fmla="*/ 512140 w 4406297"/>
              <a:gd name="connsiteY1" fmla="*/ 294240 h 3063936"/>
              <a:gd name="connsiteX2" fmla="*/ 221357 w 4406297"/>
              <a:gd name="connsiteY2" fmla="*/ 1173229 h 3063936"/>
              <a:gd name="connsiteX3" fmla="*/ 18069 w 4406297"/>
              <a:gd name="connsiteY3" fmla="*/ 2194987 h 3063936"/>
              <a:gd name="connsiteX4" fmla="*/ 619718 w 4406297"/>
              <a:gd name="connsiteY4" fmla="*/ 3039581 h 3063936"/>
              <a:gd name="connsiteX5" fmla="*/ 1760550 w 4406297"/>
              <a:gd name="connsiteY5" fmla="*/ 2813543 h 3063936"/>
              <a:gd name="connsiteX6" fmla="*/ 4017524 w 4406297"/>
              <a:gd name="connsiteY6" fmla="*/ 2581483 h 3063936"/>
              <a:gd name="connsiteX7" fmla="*/ 4382557 w 4406297"/>
              <a:gd name="connsiteY7" fmla="*/ 1234163 h 3063936"/>
              <a:gd name="connsiteX8" fmla="*/ 3747923 w 4406297"/>
              <a:gd name="connsiteY8" fmla="*/ 301056 h 3063936"/>
              <a:gd name="connsiteX9" fmla="*/ 2395628 w 4406297"/>
              <a:gd name="connsiteY9" fmla="*/ 5765 h 3063936"/>
              <a:gd name="connsiteX0" fmla="*/ 2395628 w 4397043"/>
              <a:gd name="connsiteY0" fmla="*/ 5765 h 3062299"/>
              <a:gd name="connsiteX1" fmla="*/ 512140 w 4397043"/>
              <a:gd name="connsiteY1" fmla="*/ 294240 h 3062299"/>
              <a:gd name="connsiteX2" fmla="*/ 221357 w 4397043"/>
              <a:gd name="connsiteY2" fmla="*/ 1173229 h 3062299"/>
              <a:gd name="connsiteX3" fmla="*/ 18069 w 4397043"/>
              <a:gd name="connsiteY3" fmla="*/ 2194987 h 3062299"/>
              <a:gd name="connsiteX4" fmla="*/ 619718 w 4397043"/>
              <a:gd name="connsiteY4" fmla="*/ 3039581 h 3062299"/>
              <a:gd name="connsiteX5" fmla="*/ 1760550 w 4397043"/>
              <a:gd name="connsiteY5" fmla="*/ 2813543 h 3062299"/>
              <a:gd name="connsiteX6" fmla="*/ 2182864 w 4397043"/>
              <a:gd name="connsiteY6" fmla="*/ 2734532 h 3062299"/>
              <a:gd name="connsiteX7" fmla="*/ 4017524 w 4397043"/>
              <a:gd name="connsiteY7" fmla="*/ 2581483 h 3062299"/>
              <a:gd name="connsiteX8" fmla="*/ 4382557 w 4397043"/>
              <a:gd name="connsiteY8" fmla="*/ 1234163 h 3062299"/>
              <a:gd name="connsiteX9" fmla="*/ 3747923 w 4397043"/>
              <a:gd name="connsiteY9" fmla="*/ 301056 h 3062299"/>
              <a:gd name="connsiteX10" fmla="*/ 2395628 w 4397043"/>
              <a:gd name="connsiteY10" fmla="*/ 5765 h 3062299"/>
              <a:gd name="connsiteX0" fmla="*/ 2395628 w 4397043"/>
              <a:gd name="connsiteY0" fmla="*/ 5765 h 3062299"/>
              <a:gd name="connsiteX1" fmla="*/ 512140 w 4397043"/>
              <a:gd name="connsiteY1" fmla="*/ 294240 h 3062299"/>
              <a:gd name="connsiteX2" fmla="*/ 221357 w 4397043"/>
              <a:gd name="connsiteY2" fmla="*/ 1173229 h 3062299"/>
              <a:gd name="connsiteX3" fmla="*/ 18069 w 4397043"/>
              <a:gd name="connsiteY3" fmla="*/ 2194987 h 3062299"/>
              <a:gd name="connsiteX4" fmla="*/ 619718 w 4397043"/>
              <a:gd name="connsiteY4" fmla="*/ 3039581 h 3062299"/>
              <a:gd name="connsiteX5" fmla="*/ 1760550 w 4397043"/>
              <a:gd name="connsiteY5" fmla="*/ 2813543 h 3062299"/>
              <a:gd name="connsiteX6" fmla="*/ 2182864 w 4397043"/>
              <a:gd name="connsiteY6" fmla="*/ 2734532 h 3062299"/>
              <a:gd name="connsiteX7" fmla="*/ 4017524 w 4397043"/>
              <a:gd name="connsiteY7" fmla="*/ 2581483 h 3062299"/>
              <a:gd name="connsiteX8" fmla="*/ 4382557 w 4397043"/>
              <a:gd name="connsiteY8" fmla="*/ 1234163 h 3062299"/>
              <a:gd name="connsiteX9" fmla="*/ 3747923 w 4397043"/>
              <a:gd name="connsiteY9" fmla="*/ 301056 h 3062299"/>
              <a:gd name="connsiteX10" fmla="*/ 2395628 w 4397043"/>
              <a:gd name="connsiteY10" fmla="*/ 5765 h 3062299"/>
              <a:gd name="connsiteX0" fmla="*/ 2395628 w 4397043"/>
              <a:gd name="connsiteY0" fmla="*/ 5765 h 3062299"/>
              <a:gd name="connsiteX1" fmla="*/ 512140 w 4397043"/>
              <a:gd name="connsiteY1" fmla="*/ 294240 h 3062299"/>
              <a:gd name="connsiteX2" fmla="*/ 221357 w 4397043"/>
              <a:gd name="connsiteY2" fmla="*/ 1173229 h 3062299"/>
              <a:gd name="connsiteX3" fmla="*/ 18069 w 4397043"/>
              <a:gd name="connsiteY3" fmla="*/ 2194987 h 3062299"/>
              <a:gd name="connsiteX4" fmla="*/ 619718 w 4397043"/>
              <a:gd name="connsiteY4" fmla="*/ 3039581 h 3062299"/>
              <a:gd name="connsiteX5" fmla="*/ 1760550 w 4397043"/>
              <a:gd name="connsiteY5" fmla="*/ 2813543 h 3062299"/>
              <a:gd name="connsiteX6" fmla="*/ 2182864 w 4397043"/>
              <a:gd name="connsiteY6" fmla="*/ 2734532 h 3062299"/>
              <a:gd name="connsiteX7" fmla="*/ 4017524 w 4397043"/>
              <a:gd name="connsiteY7" fmla="*/ 2581483 h 3062299"/>
              <a:gd name="connsiteX8" fmla="*/ 4382557 w 4397043"/>
              <a:gd name="connsiteY8" fmla="*/ 1234163 h 3062299"/>
              <a:gd name="connsiteX9" fmla="*/ 3747923 w 4397043"/>
              <a:gd name="connsiteY9" fmla="*/ 301056 h 3062299"/>
              <a:gd name="connsiteX10" fmla="*/ 2395628 w 4397043"/>
              <a:gd name="connsiteY10" fmla="*/ 5765 h 3062299"/>
              <a:gd name="connsiteX0" fmla="*/ 2395628 w 4397043"/>
              <a:gd name="connsiteY0" fmla="*/ 5765 h 3055432"/>
              <a:gd name="connsiteX1" fmla="*/ 512140 w 4397043"/>
              <a:gd name="connsiteY1" fmla="*/ 294240 h 3055432"/>
              <a:gd name="connsiteX2" fmla="*/ 221357 w 4397043"/>
              <a:gd name="connsiteY2" fmla="*/ 1173229 h 3055432"/>
              <a:gd name="connsiteX3" fmla="*/ 18069 w 4397043"/>
              <a:gd name="connsiteY3" fmla="*/ 2194987 h 3055432"/>
              <a:gd name="connsiteX4" fmla="*/ 619718 w 4397043"/>
              <a:gd name="connsiteY4" fmla="*/ 3039581 h 3055432"/>
              <a:gd name="connsiteX5" fmla="*/ 2182864 w 4397043"/>
              <a:gd name="connsiteY5" fmla="*/ 2734532 h 3055432"/>
              <a:gd name="connsiteX6" fmla="*/ 4017524 w 4397043"/>
              <a:gd name="connsiteY6" fmla="*/ 2581483 h 3055432"/>
              <a:gd name="connsiteX7" fmla="*/ 4382557 w 4397043"/>
              <a:gd name="connsiteY7" fmla="*/ 1234163 h 3055432"/>
              <a:gd name="connsiteX8" fmla="*/ 3747923 w 4397043"/>
              <a:gd name="connsiteY8" fmla="*/ 301056 h 3055432"/>
              <a:gd name="connsiteX9" fmla="*/ 2395628 w 4397043"/>
              <a:gd name="connsiteY9" fmla="*/ 5765 h 3055432"/>
              <a:gd name="connsiteX0" fmla="*/ 2395628 w 4399989"/>
              <a:gd name="connsiteY0" fmla="*/ 5765 h 3055432"/>
              <a:gd name="connsiteX1" fmla="*/ 512140 w 4399989"/>
              <a:gd name="connsiteY1" fmla="*/ 294240 h 3055432"/>
              <a:gd name="connsiteX2" fmla="*/ 221357 w 4399989"/>
              <a:gd name="connsiteY2" fmla="*/ 1173229 h 3055432"/>
              <a:gd name="connsiteX3" fmla="*/ 18069 w 4399989"/>
              <a:gd name="connsiteY3" fmla="*/ 2194987 h 3055432"/>
              <a:gd name="connsiteX4" fmla="*/ 619718 w 4399989"/>
              <a:gd name="connsiteY4" fmla="*/ 3039581 h 3055432"/>
              <a:gd name="connsiteX5" fmla="*/ 2020954 w 4399989"/>
              <a:gd name="connsiteY5" fmla="*/ 2734532 h 3055432"/>
              <a:gd name="connsiteX6" fmla="*/ 4017524 w 4399989"/>
              <a:gd name="connsiteY6" fmla="*/ 2581483 h 3055432"/>
              <a:gd name="connsiteX7" fmla="*/ 4382557 w 4399989"/>
              <a:gd name="connsiteY7" fmla="*/ 1234163 h 3055432"/>
              <a:gd name="connsiteX8" fmla="*/ 3747923 w 4399989"/>
              <a:gd name="connsiteY8" fmla="*/ 301056 h 3055432"/>
              <a:gd name="connsiteX9" fmla="*/ 2395628 w 4399989"/>
              <a:gd name="connsiteY9" fmla="*/ 5765 h 3055432"/>
              <a:gd name="connsiteX0" fmla="*/ 2395628 w 4399989"/>
              <a:gd name="connsiteY0" fmla="*/ 5765 h 3051340"/>
              <a:gd name="connsiteX1" fmla="*/ 512140 w 4399989"/>
              <a:gd name="connsiteY1" fmla="*/ 294240 h 3051340"/>
              <a:gd name="connsiteX2" fmla="*/ 221357 w 4399989"/>
              <a:gd name="connsiteY2" fmla="*/ 1173229 h 3051340"/>
              <a:gd name="connsiteX3" fmla="*/ 18069 w 4399989"/>
              <a:gd name="connsiteY3" fmla="*/ 2194987 h 3051340"/>
              <a:gd name="connsiteX4" fmla="*/ 619718 w 4399989"/>
              <a:gd name="connsiteY4" fmla="*/ 3039581 h 3051340"/>
              <a:gd name="connsiteX5" fmla="*/ 2020954 w 4399989"/>
              <a:gd name="connsiteY5" fmla="*/ 2734532 h 3051340"/>
              <a:gd name="connsiteX6" fmla="*/ 4017524 w 4399989"/>
              <a:gd name="connsiteY6" fmla="*/ 2581483 h 3051340"/>
              <a:gd name="connsiteX7" fmla="*/ 4382557 w 4399989"/>
              <a:gd name="connsiteY7" fmla="*/ 1234163 h 3051340"/>
              <a:gd name="connsiteX8" fmla="*/ 3747923 w 4399989"/>
              <a:gd name="connsiteY8" fmla="*/ 301056 h 3051340"/>
              <a:gd name="connsiteX9" fmla="*/ 2395628 w 4399989"/>
              <a:gd name="connsiteY9" fmla="*/ 5765 h 3051340"/>
              <a:gd name="connsiteX0" fmla="*/ 2373316 w 4377677"/>
              <a:gd name="connsiteY0" fmla="*/ 5765 h 3049074"/>
              <a:gd name="connsiteX1" fmla="*/ 489828 w 4377677"/>
              <a:gd name="connsiteY1" fmla="*/ 294240 h 3049074"/>
              <a:gd name="connsiteX2" fmla="*/ 199045 w 4377677"/>
              <a:gd name="connsiteY2" fmla="*/ 1173229 h 3049074"/>
              <a:gd name="connsiteX3" fmla="*/ 20666 w 4377677"/>
              <a:gd name="connsiteY3" fmla="*/ 2257998 h 3049074"/>
              <a:gd name="connsiteX4" fmla="*/ 597406 w 4377677"/>
              <a:gd name="connsiteY4" fmla="*/ 3039581 h 3049074"/>
              <a:gd name="connsiteX5" fmla="*/ 1998642 w 4377677"/>
              <a:gd name="connsiteY5" fmla="*/ 2734532 h 3049074"/>
              <a:gd name="connsiteX6" fmla="*/ 3995212 w 4377677"/>
              <a:gd name="connsiteY6" fmla="*/ 2581483 h 3049074"/>
              <a:gd name="connsiteX7" fmla="*/ 4360245 w 4377677"/>
              <a:gd name="connsiteY7" fmla="*/ 1234163 h 3049074"/>
              <a:gd name="connsiteX8" fmla="*/ 3725611 w 4377677"/>
              <a:gd name="connsiteY8" fmla="*/ 301056 h 3049074"/>
              <a:gd name="connsiteX9" fmla="*/ 2373316 w 4377677"/>
              <a:gd name="connsiteY9" fmla="*/ 5765 h 3049074"/>
              <a:gd name="connsiteX0" fmla="*/ 2359415 w 4363776"/>
              <a:gd name="connsiteY0" fmla="*/ 5765 h 3049076"/>
              <a:gd name="connsiteX1" fmla="*/ 475927 w 4363776"/>
              <a:gd name="connsiteY1" fmla="*/ 294240 h 3049076"/>
              <a:gd name="connsiteX2" fmla="*/ 185144 w 4363776"/>
              <a:gd name="connsiteY2" fmla="*/ 1173229 h 3049076"/>
              <a:gd name="connsiteX3" fmla="*/ 6765 w 4363776"/>
              <a:gd name="connsiteY3" fmla="*/ 2257998 h 3049076"/>
              <a:gd name="connsiteX4" fmla="*/ 583505 w 4363776"/>
              <a:gd name="connsiteY4" fmla="*/ 3039581 h 3049076"/>
              <a:gd name="connsiteX5" fmla="*/ 1984741 w 4363776"/>
              <a:gd name="connsiteY5" fmla="*/ 2734532 h 3049076"/>
              <a:gd name="connsiteX6" fmla="*/ 3981311 w 4363776"/>
              <a:gd name="connsiteY6" fmla="*/ 2581483 h 3049076"/>
              <a:gd name="connsiteX7" fmla="*/ 4346344 w 4363776"/>
              <a:gd name="connsiteY7" fmla="*/ 1234163 h 3049076"/>
              <a:gd name="connsiteX8" fmla="*/ 3711710 w 4363776"/>
              <a:gd name="connsiteY8" fmla="*/ 301056 h 3049076"/>
              <a:gd name="connsiteX9" fmla="*/ 2359415 w 4363776"/>
              <a:gd name="connsiteY9" fmla="*/ 5765 h 3049076"/>
              <a:gd name="connsiteX0" fmla="*/ 2359415 w 4363776"/>
              <a:gd name="connsiteY0" fmla="*/ 91 h 3043400"/>
              <a:gd name="connsiteX1" fmla="*/ 475927 w 4363776"/>
              <a:gd name="connsiteY1" fmla="*/ 288566 h 3043400"/>
              <a:gd name="connsiteX2" fmla="*/ 185144 w 4363776"/>
              <a:gd name="connsiteY2" fmla="*/ 1167555 h 3043400"/>
              <a:gd name="connsiteX3" fmla="*/ 6765 w 4363776"/>
              <a:gd name="connsiteY3" fmla="*/ 2252324 h 3043400"/>
              <a:gd name="connsiteX4" fmla="*/ 583505 w 4363776"/>
              <a:gd name="connsiteY4" fmla="*/ 3033907 h 3043400"/>
              <a:gd name="connsiteX5" fmla="*/ 1984741 w 4363776"/>
              <a:gd name="connsiteY5" fmla="*/ 2728858 h 3043400"/>
              <a:gd name="connsiteX6" fmla="*/ 3981311 w 4363776"/>
              <a:gd name="connsiteY6" fmla="*/ 2575809 h 3043400"/>
              <a:gd name="connsiteX7" fmla="*/ 4346344 w 4363776"/>
              <a:gd name="connsiteY7" fmla="*/ 1228489 h 3043400"/>
              <a:gd name="connsiteX8" fmla="*/ 3711710 w 4363776"/>
              <a:gd name="connsiteY8" fmla="*/ 295382 h 3043400"/>
              <a:gd name="connsiteX9" fmla="*/ 2359415 w 4363776"/>
              <a:gd name="connsiteY9" fmla="*/ 91 h 3043400"/>
              <a:gd name="connsiteX0" fmla="*/ 2359415 w 4357989"/>
              <a:gd name="connsiteY0" fmla="*/ 91 h 3041067"/>
              <a:gd name="connsiteX1" fmla="*/ 475927 w 4357989"/>
              <a:gd name="connsiteY1" fmla="*/ 288566 h 3041067"/>
              <a:gd name="connsiteX2" fmla="*/ 185144 w 4357989"/>
              <a:gd name="connsiteY2" fmla="*/ 1167555 h 3041067"/>
              <a:gd name="connsiteX3" fmla="*/ 6765 w 4357989"/>
              <a:gd name="connsiteY3" fmla="*/ 2252324 h 3041067"/>
              <a:gd name="connsiteX4" fmla="*/ 583505 w 4357989"/>
              <a:gd name="connsiteY4" fmla="*/ 3033907 h 3041067"/>
              <a:gd name="connsiteX5" fmla="*/ 2352077 w 4357989"/>
              <a:gd name="connsiteY5" fmla="*/ 2680493 h 3041067"/>
              <a:gd name="connsiteX6" fmla="*/ 3981311 w 4357989"/>
              <a:gd name="connsiteY6" fmla="*/ 2575809 h 3041067"/>
              <a:gd name="connsiteX7" fmla="*/ 4346344 w 4357989"/>
              <a:gd name="connsiteY7" fmla="*/ 1228489 h 3041067"/>
              <a:gd name="connsiteX8" fmla="*/ 3711710 w 4357989"/>
              <a:gd name="connsiteY8" fmla="*/ 295382 h 3041067"/>
              <a:gd name="connsiteX9" fmla="*/ 2359415 w 4357989"/>
              <a:gd name="connsiteY9" fmla="*/ 91 h 3041067"/>
              <a:gd name="connsiteX0" fmla="*/ 2390436 w 4389010"/>
              <a:gd name="connsiteY0" fmla="*/ 91 h 3079082"/>
              <a:gd name="connsiteX1" fmla="*/ 506948 w 4389010"/>
              <a:gd name="connsiteY1" fmla="*/ 288566 h 3079082"/>
              <a:gd name="connsiteX2" fmla="*/ 216165 w 4389010"/>
              <a:gd name="connsiteY2" fmla="*/ 1167555 h 3079082"/>
              <a:gd name="connsiteX3" fmla="*/ 37786 w 4389010"/>
              <a:gd name="connsiteY3" fmla="*/ 2252324 h 3079082"/>
              <a:gd name="connsiteX4" fmla="*/ 865539 w 4389010"/>
              <a:gd name="connsiteY4" fmla="*/ 3070181 h 3079082"/>
              <a:gd name="connsiteX5" fmla="*/ 2383098 w 4389010"/>
              <a:gd name="connsiteY5" fmla="*/ 2680493 h 3079082"/>
              <a:gd name="connsiteX6" fmla="*/ 4012332 w 4389010"/>
              <a:gd name="connsiteY6" fmla="*/ 2575809 h 3079082"/>
              <a:gd name="connsiteX7" fmla="*/ 4377365 w 4389010"/>
              <a:gd name="connsiteY7" fmla="*/ 1228489 h 3079082"/>
              <a:gd name="connsiteX8" fmla="*/ 3742731 w 4389010"/>
              <a:gd name="connsiteY8" fmla="*/ 295382 h 3079082"/>
              <a:gd name="connsiteX9" fmla="*/ 2390436 w 4389010"/>
              <a:gd name="connsiteY9" fmla="*/ 91 h 3079082"/>
              <a:gd name="connsiteX0" fmla="*/ 2390436 w 4389010"/>
              <a:gd name="connsiteY0" fmla="*/ 91 h 3122204"/>
              <a:gd name="connsiteX1" fmla="*/ 506948 w 4389010"/>
              <a:gd name="connsiteY1" fmla="*/ 288566 h 3122204"/>
              <a:gd name="connsiteX2" fmla="*/ 216165 w 4389010"/>
              <a:gd name="connsiteY2" fmla="*/ 1167555 h 3122204"/>
              <a:gd name="connsiteX3" fmla="*/ 37786 w 4389010"/>
              <a:gd name="connsiteY3" fmla="*/ 2252324 h 3122204"/>
              <a:gd name="connsiteX4" fmla="*/ 865539 w 4389010"/>
              <a:gd name="connsiteY4" fmla="*/ 3070181 h 3122204"/>
              <a:gd name="connsiteX5" fmla="*/ 2383098 w 4389010"/>
              <a:gd name="connsiteY5" fmla="*/ 2680493 h 3122204"/>
              <a:gd name="connsiteX6" fmla="*/ 4012332 w 4389010"/>
              <a:gd name="connsiteY6" fmla="*/ 2575809 h 3122204"/>
              <a:gd name="connsiteX7" fmla="*/ 4377365 w 4389010"/>
              <a:gd name="connsiteY7" fmla="*/ 1228489 h 3122204"/>
              <a:gd name="connsiteX8" fmla="*/ 3742731 w 4389010"/>
              <a:gd name="connsiteY8" fmla="*/ 295382 h 3122204"/>
              <a:gd name="connsiteX9" fmla="*/ 2390436 w 4389010"/>
              <a:gd name="connsiteY9" fmla="*/ 91 h 3122204"/>
              <a:gd name="connsiteX0" fmla="*/ 2365822 w 4364396"/>
              <a:gd name="connsiteY0" fmla="*/ 91 h 3122204"/>
              <a:gd name="connsiteX1" fmla="*/ 482334 w 4364396"/>
              <a:gd name="connsiteY1" fmla="*/ 288566 h 3122204"/>
              <a:gd name="connsiteX2" fmla="*/ 191551 w 4364396"/>
              <a:gd name="connsiteY2" fmla="*/ 1167555 h 3122204"/>
              <a:gd name="connsiteX3" fmla="*/ 13172 w 4364396"/>
              <a:gd name="connsiteY3" fmla="*/ 2252324 h 3122204"/>
              <a:gd name="connsiteX4" fmla="*/ 840925 w 4364396"/>
              <a:gd name="connsiteY4" fmla="*/ 3070181 h 3122204"/>
              <a:gd name="connsiteX5" fmla="*/ 2358484 w 4364396"/>
              <a:gd name="connsiteY5" fmla="*/ 2680493 h 3122204"/>
              <a:gd name="connsiteX6" fmla="*/ 3987718 w 4364396"/>
              <a:gd name="connsiteY6" fmla="*/ 2575809 h 3122204"/>
              <a:gd name="connsiteX7" fmla="*/ 4352751 w 4364396"/>
              <a:gd name="connsiteY7" fmla="*/ 1228489 h 3122204"/>
              <a:gd name="connsiteX8" fmla="*/ 3718117 w 4364396"/>
              <a:gd name="connsiteY8" fmla="*/ 295382 h 3122204"/>
              <a:gd name="connsiteX9" fmla="*/ 2365822 w 4364396"/>
              <a:gd name="connsiteY9" fmla="*/ 91 h 3122204"/>
              <a:gd name="connsiteX0" fmla="*/ 2357321 w 4355895"/>
              <a:gd name="connsiteY0" fmla="*/ 91 h 3122204"/>
              <a:gd name="connsiteX1" fmla="*/ 473833 w 4355895"/>
              <a:gd name="connsiteY1" fmla="*/ 288566 h 3122204"/>
              <a:gd name="connsiteX2" fmla="*/ 183050 w 4355895"/>
              <a:gd name="connsiteY2" fmla="*/ 1167555 h 3122204"/>
              <a:gd name="connsiteX3" fmla="*/ 4671 w 4355895"/>
              <a:gd name="connsiteY3" fmla="*/ 2252324 h 3122204"/>
              <a:gd name="connsiteX4" fmla="*/ 832424 w 4355895"/>
              <a:gd name="connsiteY4" fmla="*/ 3070181 h 3122204"/>
              <a:gd name="connsiteX5" fmla="*/ 2349983 w 4355895"/>
              <a:gd name="connsiteY5" fmla="*/ 2680493 h 3122204"/>
              <a:gd name="connsiteX6" fmla="*/ 3979217 w 4355895"/>
              <a:gd name="connsiteY6" fmla="*/ 2575809 h 3122204"/>
              <a:gd name="connsiteX7" fmla="*/ 4344250 w 4355895"/>
              <a:gd name="connsiteY7" fmla="*/ 1228489 h 3122204"/>
              <a:gd name="connsiteX8" fmla="*/ 3709616 w 4355895"/>
              <a:gd name="connsiteY8" fmla="*/ 295382 h 3122204"/>
              <a:gd name="connsiteX9" fmla="*/ 2357321 w 4355895"/>
              <a:gd name="connsiteY9" fmla="*/ 91 h 3122204"/>
              <a:gd name="connsiteX0" fmla="*/ 2382812 w 4381386"/>
              <a:gd name="connsiteY0" fmla="*/ 91 h 3122204"/>
              <a:gd name="connsiteX1" fmla="*/ 499324 w 4381386"/>
              <a:gd name="connsiteY1" fmla="*/ 288566 h 3122204"/>
              <a:gd name="connsiteX2" fmla="*/ 208541 w 4381386"/>
              <a:gd name="connsiteY2" fmla="*/ 1167555 h 3122204"/>
              <a:gd name="connsiteX3" fmla="*/ 30162 w 4381386"/>
              <a:gd name="connsiteY3" fmla="*/ 2252324 h 3122204"/>
              <a:gd name="connsiteX4" fmla="*/ 857915 w 4381386"/>
              <a:gd name="connsiteY4" fmla="*/ 3070181 h 3122204"/>
              <a:gd name="connsiteX5" fmla="*/ 2375474 w 4381386"/>
              <a:gd name="connsiteY5" fmla="*/ 2680493 h 3122204"/>
              <a:gd name="connsiteX6" fmla="*/ 4004708 w 4381386"/>
              <a:gd name="connsiteY6" fmla="*/ 2575809 h 3122204"/>
              <a:gd name="connsiteX7" fmla="*/ 4369741 w 4381386"/>
              <a:gd name="connsiteY7" fmla="*/ 1228489 h 3122204"/>
              <a:gd name="connsiteX8" fmla="*/ 3735107 w 4381386"/>
              <a:gd name="connsiteY8" fmla="*/ 295382 h 3122204"/>
              <a:gd name="connsiteX9" fmla="*/ 2382812 w 4381386"/>
              <a:gd name="connsiteY9" fmla="*/ 91 h 3122204"/>
              <a:gd name="connsiteX0" fmla="*/ 2377564 w 4376138"/>
              <a:gd name="connsiteY0" fmla="*/ 91 h 3122204"/>
              <a:gd name="connsiteX1" fmla="*/ 494076 w 4376138"/>
              <a:gd name="connsiteY1" fmla="*/ 288566 h 3122204"/>
              <a:gd name="connsiteX2" fmla="*/ 203293 w 4376138"/>
              <a:gd name="connsiteY2" fmla="*/ 1167555 h 3122204"/>
              <a:gd name="connsiteX3" fmla="*/ 24914 w 4376138"/>
              <a:gd name="connsiteY3" fmla="*/ 2252324 h 3122204"/>
              <a:gd name="connsiteX4" fmla="*/ 852667 w 4376138"/>
              <a:gd name="connsiteY4" fmla="*/ 3070181 h 3122204"/>
              <a:gd name="connsiteX5" fmla="*/ 2370226 w 4376138"/>
              <a:gd name="connsiteY5" fmla="*/ 2680493 h 3122204"/>
              <a:gd name="connsiteX6" fmla="*/ 3999460 w 4376138"/>
              <a:gd name="connsiteY6" fmla="*/ 2575809 h 3122204"/>
              <a:gd name="connsiteX7" fmla="*/ 4364493 w 4376138"/>
              <a:gd name="connsiteY7" fmla="*/ 1228489 h 3122204"/>
              <a:gd name="connsiteX8" fmla="*/ 3729859 w 4376138"/>
              <a:gd name="connsiteY8" fmla="*/ 295382 h 3122204"/>
              <a:gd name="connsiteX9" fmla="*/ 2377564 w 4376138"/>
              <a:gd name="connsiteY9" fmla="*/ 91 h 3122204"/>
              <a:gd name="connsiteX0" fmla="*/ 2377564 w 4376138"/>
              <a:gd name="connsiteY0" fmla="*/ 91 h 3113881"/>
              <a:gd name="connsiteX1" fmla="*/ 494076 w 4376138"/>
              <a:gd name="connsiteY1" fmla="*/ 288566 h 3113881"/>
              <a:gd name="connsiteX2" fmla="*/ 203293 w 4376138"/>
              <a:gd name="connsiteY2" fmla="*/ 1167555 h 3113881"/>
              <a:gd name="connsiteX3" fmla="*/ 24914 w 4376138"/>
              <a:gd name="connsiteY3" fmla="*/ 2252324 h 3113881"/>
              <a:gd name="connsiteX4" fmla="*/ 852667 w 4376138"/>
              <a:gd name="connsiteY4" fmla="*/ 3070181 h 3113881"/>
              <a:gd name="connsiteX5" fmla="*/ 2370226 w 4376138"/>
              <a:gd name="connsiteY5" fmla="*/ 2680493 h 3113881"/>
              <a:gd name="connsiteX6" fmla="*/ 3999460 w 4376138"/>
              <a:gd name="connsiteY6" fmla="*/ 2575809 h 3113881"/>
              <a:gd name="connsiteX7" fmla="*/ 4364493 w 4376138"/>
              <a:gd name="connsiteY7" fmla="*/ 1228489 h 3113881"/>
              <a:gd name="connsiteX8" fmla="*/ 3729859 w 4376138"/>
              <a:gd name="connsiteY8" fmla="*/ 295382 h 3113881"/>
              <a:gd name="connsiteX9" fmla="*/ 2377564 w 4376138"/>
              <a:gd name="connsiteY9" fmla="*/ 91 h 3113881"/>
              <a:gd name="connsiteX0" fmla="*/ 2375264 w 4373838"/>
              <a:gd name="connsiteY0" fmla="*/ 91 h 3113883"/>
              <a:gd name="connsiteX1" fmla="*/ 491776 w 4373838"/>
              <a:gd name="connsiteY1" fmla="*/ 288566 h 3113883"/>
              <a:gd name="connsiteX2" fmla="*/ 200993 w 4373838"/>
              <a:gd name="connsiteY2" fmla="*/ 1167555 h 3113883"/>
              <a:gd name="connsiteX3" fmla="*/ 22614 w 4373838"/>
              <a:gd name="connsiteY3" fmla="*/ 2252324 h 3113883"/>
              <a:gd name="connsiteX4" fmla="*/ 850367 w 4373838"/>
              <a:gd name="connsiteY4" fmla="*/ 3070181 h 3113883"/>
              <a:gd name="connsiteX5" fmla="*/ 2367926 w 4373838"/>
              <a:gd name="connsiteY5" fmla="*/ 2680493 h 3113883"/>
              <a:gd name="connsiteX6" fmla="*/ 3997160 w 4373838"/>
              <a:gd name="connsiteY6" fmla="*/ 2575809 h 3113883"/>
              <a:gd name="connsiteX7" fmla="*/ 4362193 w 4373838"/>
              <a:gd name="connsiteY7" fmla="*/ 1228489 h 3113883"/>
              <a:gd name="connsiteX8" fmla="*/ 3727559 w 4373838"/>
              <a:gd name="connsiteY8" fmla="*/ 295382 h 3113883"/>
              <a:gd name="connsiteX9" fmla="*/ 2375264 w 4373838"/>
              <a:gd name="connsiteY9" fmla="*/ 91 h 3113883"/>
              <a:gd name="connsiteX0" fmla="*/ 2375264 w 4373838"/>
              <a:gd name="connsiteY0" fmla="*/ 91 h 3112383"/>
              <a:gd name="connsiteX1" fmla="*/ 491776 w 4373838"/>
              <a:gd name="connsiteY1" fmla="*/ 288566 h 3112383"/>
              <a:gd name="connsiteX2" fmla="*/ 200993 w 4373838"/>
              <a:gd name="connsiteY2" fmla="*/ 1167555 h 3112383"/>
              <a:gd name="connsiteX3" fmla="*/ 22614 w 4373838"/>
              <a:gd name="connsiteY3" fmla="*/ 2252324 h 3112383"/>
              <a:gd name="connsiteX4" fmla="*/ 850367 w 4373838"/>
              <a:gd name="connsiteY4" fmla="*/ 3070181 h 3112383"/>
              <a:gd name="connsiteX5" fmla="*/ 2367926 w 4373838"/>
              <a:gd name="connsiteY5" fmla="*/ 2680493 h 3112383"/>
              <a:gd name="connsiteX6" fmla="*/ 3997160 w 4373838"/>
              <a:gd name="connsiteY6" fmla="*/ 2720905 h 3112383"/>
              <a:gd name="connsiteX7" fmla="*/ 4362193 w 4373838"/>
              <a:gd name="connsiteY7" fmla="*/ 1228489 h 3112383"/>
              <a:gd name="connsiteX8" fmla="*/ 3727559 w 4373838"/>
              <a:gd name="connsiteY8" fmla="*/ 295382 h 3112383"/>
              <a:gd name="connsiteX9" fmla="*/ 2375264 w 4373838"/>
              <a:gd name="connsiteY9" fmla="*/ 91 h 3112383"/>
              <a:gd name="connsiteX0" fmla="*/ 2375264 w 4373838"/>
              <a:gd name="connsiteY0" fmla="*/ 91 h 3072542"/>
              <a:gd name="connsiteX1" fmla="*/ 491776 w 4373838"/>
              <a:gd name="connsiteY1" fmla="*/ 288566 h 3072542"/>
              <a:gd name="connsiteX2" fmla="*/ 200993 w 4373838"/>
              <a:gd name="connsiteY2" fmla="*/ 1167555 h 3072542"/>
              <a:gd name="connsiteX3" fmla="*/ 22614 w 4373838"/>
              <a:gd name="connsiteY3" fmla="*/ 2252324 h 3072542"/>
              <a:gd name="connsiteX4" fmla="*/ 850367 w 4373838"/>
              <a:gd name="connsiteY4" fmla="*/ 3070181 h 3072542"/>
              <a:gd name="connsiteX5" fmla="*/ 2367926 w 4373838"/>
              <a:gd name="connsiteY5" fmla="*/ 2680493 h 3072542"/>
              <a:gd name="connsiteX6" fmla="*/ 3997160 w 4373838"/>
              <a:gd name="connsiteY6" fmla="*/ 2720905 h 3072542"/>
              <a:gd name="connsiteX7" fmla="*/ 4362193 w 4373838"/>
              <a:gd name="connsiteY7" fmla="*/ 1228489 h 3072542"/>
              <a:gd name="connsiteX8" fmla="*/ 3727559 w 4373838"/>
              <a:gd name="connsiteY8" fmla="*/ 295382 h 3072542"/>
              <a:gd name="connsiteX9" fmla="*/ 2375264 w 4373838"/>
              <a:gd name="connsiteY9" fmla="*/ 91 h 3072542"/>
              <a:gd name="connsiteX0" fmla="*/ 2387453 w 4386027"/>
              <a:gd name="connsiteY0" fmla="*/ 91 h 2880741"/>
              <a:gd name="connsiteX1" fmla="*/ 503965 w 4386027"/>
              <a:gd name="connsiteY1" fmla="*/ 288566 h 2880741"/>
              <a:gd name="connsiteX2" fmla="*/ 213182 w 4386027"/>
              <a:gd name="connsiteY2" fmla="*/ 1167555 h 2880741"/>
              <a:gd name="connsiteX3" fmla="*/ 34803 w 4386027"/>
              <a:gd name="connsiteY3" fmla="*/ 2252324 h 2880741"/>
              <a:gd name="connsiteX4" fmla="*/ 905412 w 4386027"/>
              <a:gd name="connsiteY4" fmla="*/ 2876720 h 2880741"/>
              <a:gd name="connsiteX5" fmla="*/ 2380115 w 4386027"/>
              <a:gd name="connsiteY5" fmla="*/ 2680493 h 2880741"/>
              <a:gd name="connsiteX6" fmla="*/ 4009349 w 4386027"/>
              <a:gd name="connsiteY6" fmla="*/ 2720905 h 2880741"/>
              <a:gd name="connsiteX7" fmla="*/ 4374382 w 4386027"/>
              <a:gd name="connsiteY7" fmla="*/ 1228489 h 2880741"/>
              <a:gd name="connsiteX8" fmla="*/ 3739748 w 4386027"/>
              <a:gd name="connsiteY8" fmla="*/ 295382 h 2880741"/>
              <a:gd name="connsiteX9" fmla="*/ 2387453 w 4386027"/>
              <a:gd name="connsiteY9" fmla="*/ 91 h 2880741"/>
              <a:gd name="connsiteX0" fmla="*/ 2355572 w 4354146"/>
              <a:gd name="connsiteY0" fmla="*/ 91 h 2885925"/>
              <a:gd name="connsiteX1" fmla="*/ 472084 w 4354146"/>
              <a:gd name="connsiteY1" fmla="*/ 288566 h 2885925"/>
              <a:gd name="connsiteX2" fmla="*/ 181301 w 4354146"/>
              <a:gd name="connsiteY2" fmla="*/ 1167555 h 2885925"/>
              <a:gd name="connsiteX3" fmla="*/ 39656 w 4354146"/>
              <a:gd name="connsiteY3" fmla="*/ 2336963 h 2885925"/>
              <a:gd name="connsiteX4" fmla="*/ 873531 w 4354146"/>
              <a:gd name="connsiteY4" fmla="*/ 2876720 h 2885925"/>
              <a:gd name="connsiteX5" fmla="*/ 2348234 w 4354146"/>
              <a:gd name="connsiteY5" fmla="*/ 2680493 h 2885925"/>
              <a:gd name="connsiteX6" fmla="*/ 3977468 w 4354146"/>
              <a:gd name="connsiteY6" fmla="*/ 2720905 h 2885925"/>
              <a:gd name="connsiteX7" fmla="*/ 4342501 w 4354146"/>
              <a:gd name="connsiteY7" fmla="*/ 1228489 h 2885925"/>
              <a:gd name="connsiteX8" fmla="*/ 3707867 w 4354146"/>
              <a:gd name="connsiteY8" fmla="*/ 295382 h 2885925"/>
              <a:gd name="connsiteX9" fmla="*/ 2355572 w 4354146"/>
              <a:gd name="connsiteY9" fmla="*/ 91 h 2885925"/>
              <a:gd name="connsiteX0" fmla="*/ 2355572 w 4354146"/>
              <a:gd name="connsiteY0" fmla="*/ 91 h 2885925"/>
              <a:gd name="connsiteX1" fmla="*/ 472084 w 4354146"/>
              <a:gd name="connsiteY1" fmla="*/ 288566 h 2885925"/>
              <a:gd name="connsiteX2" fmla="*/ 181301 w 4354146"/>
              <a:gd name="connsiteY2" fmla="*/ 1167555 h 2885925"/>
              <a:gd name="connsiteX3" fmla="*/ 39656 w 4354146"/>
              <a:gd name="connsiteY3" fmla="*/ 2336963 h 2885925"/>
              <a:gd name="connsiteX4" fmla="*/ 873531 w 4354146"/>
              <a:gd name="connsiteY4" fmla="*/ 2876720 h 2885925"/>
              <a:gd name="connsiteX5" fmla="*/ 2348234 w 4354146"/>
              <a:gd name="connsiteY5" fmla="*/ 2680493 h 2885925"/>
              <a:gd name="connsiteX6" fmla="*/ 3977468 w 4354146"/>
              <a:gd name="connsiteY6" fmla="*/ 2720905 h 2885925"/>
              <a:gd name="connsiteX7" fmla="*/ 4342501 w 4354146"/>
              <a:gd name="connsiteY7" fmla="*/ 1228489 h 2885925"/>
              <a:gd name="connsiteX8" fmla="*/ 3707867 w 4354146"/>
              <a:gd name="connsiteY8" fmla="*/ 295382 h 2885925"/>
              <a:gd name="connsiteX9" fmla="*/ 2355572 w 4354146"/>
              <a:gd name="connsiteY9" fmla="*/ 91 h 2885925"/>
              <a:gd name="connsiteX0" fmla="*/ 2202844 w 4201418"/>
              <a:gd name="connsiteY0" fmla="*/ 91 h 2885425"/>
              <a:gd name="connsiteX1" fmla="*/ 319356 w 4201418"/>
              <a:gd name="connsiteY1" fmla="*/ 288566 h 2885425"/>
              <a:gd name="connsiteX2" fmla="*/ 28573 w 4201418"/>
              <a:gd name="connsiteY2" fmla="*/ 1167555 h 2885425"/>
              <a:gd name="connsiteX3" fmla="*/ 205286 w 4201418"/>
              <a:gd name="connsiteY3" fmla="*/ 2348428 h 2885425"/>
              <a:gd name="connsiteX4" fmla="*/ 720803 w 4201418"/>
              <a:gd name="connsiteY4" fmla="*/ 2876720 h 2885425"/>
              <a:gd name="connsiteX5" fmla="*/ 2195506 w 4201418"/>
              <a:gd name="connsiteY5" fmla="*/ 2680493 h 2885425"/>
              <a:gd name="connsiteX6" fmla="*/ 3824740 w 4201418"/>
              <a:gd name="connsiteY6" fmla="*/ 2720905 h 2885425"/>
              <a:gd name="connsiteX7" fmla="*/ 4189773 w 4201418"/>
              <a:gd name="connsiteY7" fmla="*/ 1228489 h 2885425"/>
              <a:gd name="connsiteX8" fmla="*/ 3555139 w 4201418"/>
              <a:gd name="connsiteY8" fmla="*/ 295382 h 2885425"/>
              <a:gd name="connsiteX9" fmla="*/ 2202844 w 4201418"/>
              <a:gd name="connsiteY9" fmla="*/ 91 h 2885425"/>
              <a:gd name="connsiteX0" fmla="*/ 2174271 w 4172845"/>
              <a:gd name="connsiteY0" fmla="*/ 91 h 2956688"/>
              <a:gd name="connsiteX1" fmla="*/ 290783 w 4172845"/>
              <a:gd name="connsiteY1" fmla="*/ 288566 h 2956688"/>
              <a:gd name="connsiteX2" fmla="*/ 0 w 4172845"/>
              <a:gd name="connsiteY2" fmla="*/ 1167555 h 2956688"/>
              <a:gd name="connsiteX3" fmla="*/ 692230 w 4172845"/>
              <a:gd name="connsiteY3" fmla="*/ 2876720 h 2956688"/>
              <a:gd name="connsiteX4" fmla="*/ 2166933 w 4172845"/>
              <a:gd name="connsiteY4" fmla="*/ 2680493 h 2956688"/>
              <a:gd name="connsiteX5" fmla="*/ 3796167 w 4172845"/>
              <a:gd name="connsiteY5" fmla="*/ 2720905 h 2956688"/>
              <a:gd name="connsiteX6" fmla="*/ 4161200 w 4172845"/>
              <a:gd name="connsiteY6" fmla="*/ 1228489 h 2956688"/>
              <a:gd name="connsiteX7" fmla="*/ 3526566 w 4172845"/>
              <a:gd name="connsiteY7" fmla="*/ 295382 h 2956688"/>
              <a:gd name="connsiteX8" fmla="*/ 2174271 w 4172845"/>
              <a:gd name="connsiteY8" fmla="*/ 91 h 2956688"/>
              <a:gd name="connsiteX0" fmla="*/ 2174271 w 4172845"/>
              <a:gd name="connsiteY0" fmla="*/ 91 h 2821633"/>
              <a:gd name="connsiteX1" fmla="*/ 290783 w 4172845"/>
              <a:gd name="connsiteY1" fmla="*/ 288566 h 2821633"/>
              <a:gd name="connsiteX2" fmla="*/ 0 w 4172845"/>
              <a:gd name="connsiteY2" fmla="*/ 1167555 h 2821633"/>
              <a:gd name="connsiteX3" fmla="*/ 300405 w 4172845"/>
              <a:gd name="connsiteY3" fmla="*/ 2635942 h 2821633"/>
              <a:gd name="connsiteX4" fmla="*/ 2166933 w 4172845"/>
              <a:gd name="connsiteY4" fmla="*/ 2680493 h 2821633"/>
              <a:gd name="connsiteX5" fmla="*/ 3796167 w 4172845"/>
              <a:gd name="connsiteY5" fmla="*/ 2720905 h 2821633"/>
              <a:gd name="connsiteX6" fmla="*/ 4161200 w 4172845"/>
              <a:gd name="connsiteY6" fmla="*/ 1228489 h 2821633"/>
              <a:gd name="connsiteX7" fmla="*/ 3526566 w 4172845"/>
              <a:gd name="connsiteY7" fmla="*/ 295382 h 2821633"/>
              <a:gd name="connsiteX8" fmla="*/ 2174271 w 4172845"/>
              <a:gd name="connsiteY8" fmla="*/ 91 h 2821633"/>
              <a:gd name="connsiteX0" fmla="*/ 2196053 w 4194627"/>
              <a:gd name="connsiteY0" fmla="*/ 91 h 2821631"/>
              <a:gd name="connsiteX1" fmla="*/ 312565 w 4194627"/>
              <a:gd name="connsiteY1" fmla="*/ 288566 h 2821631"/>
              <a:gd name="connsiteX2" fmla="*/ 21782 w 4194627"/>
              <a:gd name="connsiteY2" fmla="*/ 1167555 h 2821631"/>
              <a:gd name="connsiteX3" fmla="*/ 322187 w 4194627"/>
              <a:gd name="connsiteY3" fmla="*/ 2635942 h 2821631"/>
              <a:gd name="connsiteX4" fmla="*/ 2188715 w 4194627"/>
              <a:gd name="connsiteY4" fmla="*/ 2680493 h 2821631"/>
              <a:gd name="connsiteX5" fmla="*/ 3817949 w 4194627"/>
              <a:gd name="connsiteY5" fmla="*/ 2720905 h 2821631"/>
              <a:gd name="connsiteX6" fmla="*/ 4182982 w 4194627"/>
              <a:gd name="connsiteY6" fmla="*/ 1228489 h 2821631"/>
              <a:gd name="connsiteX7" fmla="*/ 3548348 w 4194627"/>
              <a:gd name="connsiteY7" fmla="*/ 295382 h 2821631"/>
              <a:gd name="connsiteX8" fmla="*/ 2196053 w 4194627"/>
              <a:gd name="connsiteY8" fmla="*/ 91 h 2821631"/>
              <a:gd name="connsiteX0" fmla="*/ 2167130 w 4165704"/>
              <a:gd name="connsiteY0" fmla="*/ 34 h 2821575"/>
              <a:gd name="connsiteX1" fmla="*/ 283642 w 4165704"/>
              <a:gd name="connsiteY1" fmla="*/ 288509 h 2821575"/>
              <a:gd name="connsiteX2" fmla="*/ 47960 w 4165704"/>
              <a:gd name="connsiteY2" fmla="*/ 1580262 h 2821575"/>
              <a:gd name="connsiteX3" fmla="*/ 293264 w 4165704"/>
              <a:gd name="connsiteY3" fmla="*/ 2635885 h 2821575"/>
              <a:gd name="connsiteX4" fmla="*/ 2159792 w 4165704"/>
              <a:gd name="connsiteY4" fmla="*/ 2680436 h 2821575"/>
              <a:gd name="connsiteX5" fmla="*/ 3789026 w 4165704"/>
              <a:gd name="connsiteY5" fmla="*/ 2720848 h 2821575"/>
              <a:gd name="connsiteX6" fmla="*/ 4154059 w 4165704"/>
              <a:gd name="connsiteY6" fmla="*/ 1228432 h 2821575"/>
              <a:gd name="connsiteX7" fmla="*/ 3519425 w 4165704"/>
              <a:gd name="connsiteY7" fmla="*/ 295325 h 2821575"/>
              <a:gd name="connsiteX8" fmla="*/ 2167130 w 4165704"/>
              <a:gd name="connsiteY8" fmla="*/ 34 h 2821575"/>
              <a:gd name="connsiteX0" fmla="*/ 2151040 w 4149614"/>
              <a:gd name="connsiteY0" fmla="*/ 34 h 2821575"/>
              <a:gd name="connsiteX1" fmla="*/ 267552 w 4149614"/>
              <a:gd name="connsiteY1" fmla="*/ 288509 h 2821575"/>
              <a:gd name="connsiteX2" fmla="*/ 31870 w 4149614"/>
              <a:gd name="connsiteY2" fmla="*/ 1580262 h 2821575"/>
              <a:gd name="connsiteX3" fmla="*/ 277174 w 4149614"/>
              <a:gd name="connsiteY3" fmla="*/ 2635885 h 2821575"/>
              <a:gd name="connsiteX4" fmla="*/ 2143702 w 4149614"/>
              <a:gd name="connsiteY4" fmla="*/ 2680436 h 2821575"/>
              <a:gd name="connsiteX5" fmla="*/ 3772936 w 4149614"/>
              <a:gd name="connsiteY5" fmla="*/ 2720848 h 2821575"/>
              <a:gd name="connsiteX6" fmla="*/ 4137969 w 4149614"/>
              <a:gd name="connsiteY6" fmla="*/ 1228432 h 2821575"/>
              <a:gd name="connsiteX7" fmla="*/ 3503335 w 4149614"/>
              <a:gd name="connsiteY7" fmla="*/ 295325 h 2821575"/>
              <a:gd name="connsiteX8" fmla="*/ 2151040 w 4149614"/>
              <a:gd name="connsiteY8" fmla="*/ 34 h 2821575"/>
              <a:gd name="connsiteX0" fmla="*/ 2178546 w 4177120"/>
              <a:gd name="connsiteY0" fmla="*/ 29 h 2821570"/>
              <a:gd name="connsiteX1" fmla="*/ 295058 w 4177120"/>
              <a:gd name="connsiteY1" fmla="*/ 288504 h 2821570"/>
              <a:gd name="connsiteX2" fmla="*/ 22643 w 4177120"/>
              <a:gd name="connsiteY2" fmla="*/ 1557325 h 2821570"/>
              <a:gd name="connsiteX3" fmla="*/ 304680 w 4177120"/>
              <a:gd name="connsiteY3" fmla="*/ 2635880 h 2821570"/>
              <a:gd name="connsiteX4" fmla="*/ 2171208 w 4177120"/>
              <a:gd name="connsiteY4" fmla="*/ 2680431 h 2821570"/>
              <a:gd name="connsiteX5" fmla="*/ 3800442 w 4177120"/>
              <a:gd name="connsiteY5" fmla="*/ 2720843 h 2821570"/>
              <a:gd name="connsiteX6" fmla="*/ 4165475 w 4177120"/>
              <a:gd name="connsiteY6" fmla="*/ 1228427 h 2821570"/>
              <a:gd name="connsiteX7" fmla="*/ 3530841 w 4177120"/>
              <a:gd name="connsiteY7" fmla="*/ 295320 h 2821570"/>
              <a:gd name="connsiteX8" fmla="*/ 2178546 w 4177120"/>
              <a:gd name="connsiteY8" fmla="*/ 29 h 2821570"/>
              <a:gd name="connsiteX0" fmla="*/ 2168259 w 4166833"/>
              <a:gd name="connsiteY0" fmla="*/ 29 h 2821570"/>
              <a:gd name="connsiteX1" fmla="*/ 284771 w 4166833"/>
              <a:gd name="connsiteY1" fmla="*/ 288504 h 2821570"/>
              <a:gd name="connsiteX2" fmla="*/ 12356 w 4166833"/>
              <a:gd name="connsiteY2" fmla="*/ 1557325 h 2821570"/>
              <a:gd name="connsiteX3" fmla="*/ 294393 w 4166833"/>
              <a:gd name="connsiteY3" fmla="*/ 2635880 h 2821570"/>
              <a:gd name="connsiteX4" fmla="*/ 2160921 w 4166833"/>
              <a:gd name="connsiteY4" fmla="*/ 2680431 h 2821570"/>
              <a:gd name="connsiteX5" fmla="*/ 3790155 w 4166833"/>
              <a:gd name="connsiteY5" fmla="*/ 2720843 h 2821570"/>
              <a:gd name="connsiteX6" fmla="*/ 4155188 w 4166833"/>
              <a:gd name="connsiteY6" fmla="*/ 1228427 h 2821570"/>
              <a:gd name="connsiteX7" fmla="*/ 3520554 w 4166833"/>
              <a:gd name="connsiteY7" fmla="*/ 295320 h 2821570"/>
              <a:gd name="connsiteX8" fmla="*/ 2168259 w 4166833"/>
              <a:gd name="connsiteY8" fmla="*/ 29 h 2821570"/>
              <a:gd name="connsiteX0" fmla="*/ 2170963 w 4169537"/>
              <a:gd name="connsiteY0" fmla="*/ 29 h 2821570"/>
              <a:gd name="connsiteX1" fmla="*/ 287475 w 4169537"/>
              <a:gd name="connsiteY1" fmla="*/ 288504 h 2821570"/>
              <a:gd name="connsiteX2" fmla="*/ 15060 w 4169537"/>
              <a:gd name="connsiteY2" fmla="*/ 1557325 h 2821570"/>
              <a:gd name="connsiteX3" fmla="*/ 297097 w 4169537"/>
              <a:gd name="connsiteY3" fmla="*/ 2635880 h 2821570"/>
              <a:gd name="connsiteX4" fmla="*/ 2163625 w 4169537"/>
              <a:gd name="connsiteY4" fmla="*/ 2680431 h 2821570"/>
              <a:gd name="connsiteX5" fmla="*/ 3792859 w 4169537"/>
              <a:gd name="connsiteY5" fmla="*/ 2720843 h 2821570"/>
              <a:gd name="connsiteX6" fmla="*/ 4157892 w 4169537"/>
              <a:gd name="connsiteY6" fmla="*/ 1228427 h 2821570"/>
              <a:gd name="connsiteX7" fmla="*/ 3523258 w 4169537"/>
              <a:gd name="connsiteY7" fmla="*/ 295320 h 2821570"/>
              <a:gd name="connsiteX8" fmla="*/ 2170963 w 4169537"/>
              <a:gd name="connsiteY8" fmla="*/ 29 h 2821570"/>
              <a:gd name="connsiteX0" fmla="*/ 2177189 w 4175763"/>
              <a:gd name="connsiteY0" fmla="*/ 1716 h 2823257"/>
              <a:gd name="connsiteX1" fmla="*/ 263090 w 4175763"/>
              <a:gd name="connsiteY1" fmla="*/ 255794 h 2823257"/>
              <a:gd name="connsiteX2" fmla="*/ 21286 w 4175763"/>
              <a:gd name="connsiteY2" fmla="*/ 1559012 h 2823257"/>
              <a:gd name="connsiteX3" fmla="*/ 303323 w 4175763"/>
              <a:gd name="connsiteY3" fmla="*/ 2637567 h 2823257"/>
              <a:gd name="connsiteX4" fmla="*/ 2169851 w 4175763"/>
              <a:gd name="connsiteY4" fmla="*/ 2682118 h 2823257"/>
              <a:gd name="connsiteX5" fmla="*/ 3799085 w 4175763"/>
              <a:gd name="connsiteY5" fmla="*/ 2722530 h 2823257"/>
              <a:gd name="connsiteX6" fmla="*/ 4164118 w 4175763"/>
              <a:gd name="connsiteY6" fmla="*/ 1230114 h 2823257"/>
              <a:gd name="connsiteX7" fmla="*/ 3529484 w 4175763"/>
              <a:gd name="connsiteY7" fmla="*/ 297007 h 2823257"/>
              <a:gd name="connsiteX8" fmla="*/ 2177189 w 4175763"/>
              <a:gd name="connsiteY8" fmla="*/ 1716 h 2823257"/>
              <a:gd name="connsiteX0" fmla="*/ 2177189 w 4078037"/>
              <a:gd name="connsiteY0" fmla="*/ 1716 h 2833408"/>
              <a:gd name="connsiteX1" fmla="*/ 263090 w 4078037"/>
              <a:gd name="connsiteY1" fmla="*/ 255794 h 2833408"/>
              <a:gd name="connsiteX2" fmla="*/ 21286 w 4078037"/>
              <a:gd name="connsiteY2" fmla="*/ 1559012 h 2833408"/>
              <a:gd name="connsiteX3" fmla="*/ 303323 w 4078037"/>
              <a:gd name="connsiteY3" fmla="*/ 2637567 h 2833408"/>
              <a:gd name="connsiteX4" fmla="*/ 2169851 w 4078037"/>
              <a:gd name="connsiteY4" fmla="*/ 2682118 h 2833408"/>
              <a:gd name="connsiteX5" fmla="*/ 3799085 w 4078037"/>
              <a:gd name="connsiteY5" fmla="*/ 2722530 h 2833408"/>
              <a:gd name="connsiteX6" fmla="*/ 4053917 w 4078037"/>
              <a:gd name="connsiteY6" fmla="*/ 1092526 h 2833408"/>
              <a:gd name="connsiteX7" fmla="*/ 3529484 w 4078037"/>
              <a:gd name="connsiteY7" fmla="*/ 297007 h 2833408"/>
              <a:gd name="connsiteX8" fmla="*/ 2177189 w 4078037"/>
              <a:gd name="connsiteY8" fmla="*/ 1716 h 2833408"/>
              <a:gd name="connsiteX0" fmla="*/ 2177189 w 4078037"/>
              <a:gd name="connsiteY0" fmla="*/ 1716 h 2833408"/>
              <a:gd name="connsiteX1" fmla="*/ 263090 w 4078037"/>
              <a:gd name="connsiteY1" fmla="*/ 255794 h 2833408"/>
              <a:gd name="connsiteX2" fmla="*/ 21286 w 4078037"/>
              <a:gd name="connsiteY2" fmla="*/ 1559012 h 2833408"/>
              <a:gd name="connsiteX3" fmla="*/ 303323 w 4078037"/>
              <a:gd name="connsiteY3" fmla="*/ 2637567 h 2833408"/>
              <a:gd name="connsiteX4" fmla="*/ 2169851 w 4078037"/>
              <a:gd name="connsiteY4" fmla="*/ 2682118 h 2833408"/>
              <a:gd name="connsiteX5" fmla="*/ 3799085 w 4078037"/>
              <a:gd name="connsiteY5" fmla="*/ 2722530 h 2833408"/>
              <a:gd name="connsiteX6" fmla="*/ 4053917 w 4078037"/>
              <a:gd name="connsiteY6" fmla="*/ 1092526 h 2833408"/>
              <a:gd name="connsiteX7" fmla="*/ 3529484 w 4078037"/>
              <a:gd name="connsiteY7" fmla="*/ 297007 h 2833408"/>
              <a:gd name="connsiteX8" fmla="*/ 2177189 w 4078037"/>
              <a:gd name="connsiteY8" fmla="*/ 1716 h 2833408"/>
              <a:gd name="connsiteX0" fmla="*/ 2177189 w 4078037"/>
              <a:gd name="connsiteY0" fmla="*/ 1259 h 2832951"/>
              <a:gd name="connsiteX1" fmla="*/ 263090 w 4078037"/>
              <a:gd name="connsiteY1" fmla="*/ 255337 h 2832951"/>
              <a:gd name="connsiteX2" fmla="*/ 21286 w 4078037"/>
              <a:gd name="connsiteY2" fmla="*/ 1558555 h 2832951"/>
              <a:gd name="connsiteX3" fmla="*/ 303323 w 4078037"/>
              <a:gd name="connsiteY3" fmla="*/ 2637110 h 2832951"/>
              <a:gd name="connsiteX4" fmla="*/ 2169851 w 4078037"/>
              <a:gd name="connsiteY4" fmla="*/ 2681661 h 2832951"/>
              <a:gd name="connsiteX5" fmla="*/ 3799085 w 4078037"/>
              <a:gd name="connsiteY5" fmla="*/ 2722073 h 2832951"/>
              <a:gd name="connsiteX6" fmla="*/ 4053917 w 4078037"/>
              <a:gd name="connsiteY6" fmla="*/ 1092069 h 2832951"/>
              <a:gd name="connsiteX7" fmla="*/ 3431528 w 4078037"/>
              <a:gd name="connsiteY7" fmla="*/ 204825 h 2832951"/>
              <a:gd name="connsiteX8" fmla="*/ 2177189 w 4078037"/>
              <a:gd name="connsiteY8" fmla="*/ 1259 h 2832951"/>
              <a:gd name="connsiteX0" fmla="*/ 2177189 w 4078037"/>
              <a:gd name="connsiteY0" fmla="*/ 559 h 2832251"/>
              <a:gd name="connsiteX1" fmla="*/ 263090 w 4078037"/>
              <a:gd name="connsiteY1" fmla="*/ 254637 h 2832251"/>
              <a:gd name="connsiteX2" fmla="*/ 21286 w 4078037"/>
              <a:gd name="connsiteY2" fmla="*/ 1557855 h 2832251"/>
              <a:gd name="connsiteX3" fmla="*/ 303323 w 4078037"/>
              <a:gd name="connsiteY3" fmla="*/ 2636410 h 2832251"/>
              <a:gd name="connsiteX4" fmla="*/ 2169851 w 4078037"/>
              <a:gd name="connsiteY4" fmla="*/ 2680961 h 2832251"/>
              <a:gd name="connsiteX5" fmla="*/ 3799085 w 4078037"/>
              <a:gd name="connsiteY5" fmla="*/ 2721373 h 2832251"/>
              <a:gd name="connsiteX6" fmla="*/ 4053917 w 4078037"/>
              <a:gd name="connsiteY6" fmla="*/ 1091369 h 2832251"/>
              <a:gd name="connsiteX7" fmla="*/ 3431528 w 4078037"/>
              <a:gd name="connsiteY7" fmla="*/ 204125 h 2832251"/>
              <a:gd name="connsiteX8" fmla="*/ 2177189 w 4078037"/>
              <a:gd name="connsiteY8" fmla="*/ 559 h 2832251"/>
              <a:gd name="connsiteX0" fmla="*/ 2177189 w 4080834"/>
              <a:gd name="connsiteY0" fmla="*/ 559 h 2737199"/>
              <a:gd name="connsiteX1" fmla="*/ 263090 w 4080834"/>
              <a:gd name="connsiteY1" fmla="*/ 254637 h 2737199"/>
              <a:gd name="connsiteX2" fmla="*/ 21286 w 4080834"/>
              <a:gd name="connsiteY2" fmla="*/ 1557855 h 2737199"/>
              <a:gd name="connsiteX3" fmla="*/ 303323 w 4080834"/>
              <a:gd name="connsiteY3" fmla="*/ 2636410 h 2737199"/>
              <a:gd name="connsiteX4" fmla="*/ 2169851 w 4080834"/>
              <a:gd name="connsiteY4" fmla="*/ 2680961 h 2737199"/>
              <a:gd name="connsiteX5" fmla="*/ 3811330 w 4080834"/>
              <a:gd name="connsiteY5" fmla="*/ 2549388 h 2737199"/>
              <a:gd name="connsiteX6" fmla="*/ 4053917 w 4080834"/>
              <a:gd name="connsiteY6" fmla="*/ 1091369 h 2737199"/>
              <a:gd name="connsiteX7" fmla="*/ 3431528 w 4080834"/>
              <a:gd name="connsiteY7" fmla="*/ 204125 h 2737199"/>
              <a:gd name="connsiteX8" fmla="*/ 2177189 w 4080834"/>
              <a:gd name="connsiteY8" fmla="*/ 559 h 2737199"/>
              <a:gd name="connsiteX0" fmla="*/ 2177189 w 4067477"/>
              <a:gd name="connsiteY0" fmla="*/ 559 h 2740114"/>
              <a:gd name="connsiteX1" fmla="*/ 263090 w 4067477"/>
              <a:gd name="connsiteY1" fmla="*/ 254637 h 2740114"/>
              <a:gd name="connsiteX2" fmla="*/ 21286 w 4067477"/>
              <a:gd name="connsiteY2" fmla="*/ 1557855 h 2740114"/>
              <a:gd name="connsiteX3" fmla="*/ 303323 w 4067477"/>
              <a:gd name="connsiteY3" fmla="*/ 2636410 h 2740114"/>
              <a:gd name="connsiteX4" fmla="*/ 2169851 w 4067477"/>
              <a:gd name="connsiteY4" fmla="*/ 2680961 h 2740114"/>
              <a:gd name="connsiteX5" fmla="*/ 3728344 w 4067477"/>
              <a:gd name="connsiteY5" fmla="*/ 2492060 h 2740114"/>
              <a:gd name="connsiteX6" fmla="*/ 4053917 w 4067477"/>
              <a:gd name="connsiteY6" fmla="*/ 1091369 h 2740114"/>
              <a:gd name="connsiteX7" fmla="*/ 3431528 w 4067477"/>
              <a:gd name="connsiteY7" fmla="*/ 204125 h 2740114"/>
              <a:gd name="connsiteX8" fmla="*/ 2177189 w 4067477"/>
              <a:gd name="connsiteY8" fmla="*/ 559 h 2740114"/>
              <a:gd name="connsiteX0" fmla="*/ 2177189 w 4025038"/>
              <a:gd name="connsiteY0" fmla="*/ 804 h 2740359"/>
              <a:gd name="connsiteX1" fmla="*/ 263090 w 4025038"/>
              <a:gd name="connsiteY1" fmla="*/ 254882 h 2740359"/>
              <a:gd name="connsiteX2" fmla="*/ 21286 w 4025038"/>
              <a:gd name="connsiteY2" fmla="*/ 1558100 h 2740359"/>
              <a:gd name="connsiteX3" fmla="*/ 303323 w 4025038"/>
              <a:gd name="connsiteY3" fmla="*/ 2636655 h 2740359"/>
              <a:gd name="connsiteX4" fmla="*/ 2169851 w 4025038"/>
              <a:gd name="connsiteY4" fmla="*/ 2681206 h 2740359"/>
              <a:gd name="connsiteX5" fmla="*/ 3728344 w 4025038"/>
              <a:gd name="connsiteY5" fmla="*/ 2492305 h 2740359"/>
              <a:gd name="connsiteX6" fmla="*/ 4006497 w 4025038"/>
              <a:gd name="connsiteY6" fmla="*/ 931095 h 2740359"/>
              <a:gd name="connsiteX7" fmla="*/ 3431528 w 4025038"/>
              <a:gd name="connsiteY7" fmla="*/ 204370 h 2740359"/>
              <a:gd name="connsiteX8" fmla="*/ 2177189 w 4025038"/>
              <a:gd name="connsiteY8" fmla="*/ 804 h 2740359"/>
              <a:gd name="connsiteX0" fmla="*/ 2177189 w 4025038"/>
              <a:gd name="connsiteY0" fmla="*/ 804 h 2740359"/>
              <a:gd name="connsiteX1" fmla="*/ 263090 w 4025038"/>
              <a:gd name="connsiteY1" fmla="*/ 254882 h 2740359"/>
              <a:gd name="connsiteX2" fmla="*/ 21286 w 4025038"/>
              <a:gd name="connsiteY2" fmla="*/ 1558100 h 2740359"/>
              <a:gd name="connsiteX3" fmla="*/ 303323 w 4025038"/>
              <a:gd name="connsiteY3" fmla="*/ 2636655 h 2740359"/>
              <a:gd name="connsiteX4" fmla="*/ 2169851 w 4025038"/>
              <a:gd name="connsiteY4" fmla="*/ 2681206 h 2740359"/>
              <a:gd name="connsiteX5" fmla="*/ 3728344 w 4025038"/>
              <a:gd name="connsiteY5" fmla="*/ 2492305 h 2740359"/>
              <a:gd name="connsiteX6" fmla="*/ 4006497 w 4025038"/>
              <a:gd name="connsiteY6" fmla="*/ 931095 h 2740359"/>
              <a:gd name="connsiteX7" fmla="*/ 3431528 w 4025038"/>
              <a:gd name="connsiteY7" fmla="*/ 204370 h 2740359"/>
              <a:gd name="connsiteX8" fmla="*/ 2177189 w 4025038"/>
              <a:gd name="connsiteY8" fmla="*/ 804 h 2740359"/>
              <a:gd name="connsiteX0" fmla="*/ 2177189 w 4032508"/>
              <a:gd name="connsiteY0" fmla="*/ 804 h 2740359"/>
              <a:gd name="connsiteX1" fmla="*/ 263090 w 4032508"/>
              <a:gd name="connsiteY1" fmla="*/ 254882 h 2740359"/>
              <a:gd name="connsiteX2" fmla="*/ 21286 w 4032508"/>
              <a:gd name="connsiteY2" fmla="*/ 1558100 h 2740359"/>
              <a:gd name="connsiteX3" fmla="*/ 303323 w 4032508"/>
              <a:gd name="connsiteY3" fmla="*/ 2636655 h 2740359"/>
              <a:gd name="connsiteX4" fmla="*/ 2169851 w 4032508"/>
              <a:gd name="connsiteY4" fmla="*/ 2681206 h 2740359"/>
              <a:gd name="connsiteX5" fmla="*/ 3728344 w 4032508"/>
              <a:gd name="connsiteY5" fmla="*/ 2492305 h 2740359"/>
              <a:gd name="connsiteX6" fmla="*/ 4006497 w 4032508"/>
              <a:gd name="connsiteY6" fmla="*/ 931095 h 2740359"/>
              <a:gd name="connsiteX7" fmla="*/ 3431528 w 4032508"/>
              <a:gd name="connsiteY7" fmla="*/ 204370 h 2740359"/>
              <a:gd name="connsiteX8" fmla="*/ 2177189 w 4032508"/>
              <a:gd name="connsiteY8" fmla="*/ 804 h 2740359"/>
              <a:gd name="connsiteX0" fmla="*/ 2177189 w 4037594"/>
              <a:gd name="connsiteY0" fmla="*/ 804 h 2740359"/>
              <a:gd name="connsiteX1" fmla="*/ 263090 w 4037594"/>
              <a:gd name="connsiteY1" fmla="*/ 254882 h 2740359"/>
              <a:gd name="connsiteX2" fmla="*/ 21286 w 4037594"/>
              <a:gd name="connsiteY2" fmla="*/ 1558100 h 2740359"/>
              <a:gd name="connsiteX3" fmla="*/ 303323 w 4037594"/>
              <a:gd name="connsiteY3" fmla="*/ 2636655 h 2740359"/>
              <a:gd name="connsiteX4" fmla="*/ 2169851 w 4037594"/>
              <a:gd name="connsiteY4" fmla="*/ 2681206 h 2740359"/>
              <a:gd name="connsiteX5" fmla="*/ 3728344 w 4037594"/>
              <a:gd name="connsiteY5" fmla="*/ 2492305 h 2740359"/>
              <a:gd name="connsiteX6" fmla="*/ 4006497 w 4037594"/>
              <a:gd name="connsiteY6" fmla="*/ 931095 h 2740359"/>
              <a:gd name="connsiteX7" fmla="*/ 3431528 w 4037594"/>
              <a:gd name="connsiteY7" fmla="*/ 204370 h 2740359"/>
              <a:gd name="connsiteX8" fmla="*/ 2177189 w 4037594"/>
              <a:gd name="connsiteY8" fmla="*/ 804 h 2740359"/>
              <a:gd name="connsiteX0" fmla="*/ 2177189 w 4023177"/>
              <a:gd name="connsiteY0" fmla="*/ 804 h 2743371"/>
              <a:gd name="connsiteX1" fmla="*/ 263090 w 4023177"/>
              <a:gd name="connsiteY1" fmla="*/ 254882 h 2743371"/>
              <a:gd name="connsiteX2" fmla="*/ 21286 w 4023177"/>
              <a:gd name="connsiteY2" fmla="*/ 1558100 h 2743371"/>
              <a:gd name="connsiteX3" fmla="*/ 303323 w 4023177"/>
              <a:gd name="connsiteY3" fmla="*/ 2636655 h 2743371"/>
              <a:gd name="connsiteX4" fmla="*/ 2169851 w 4023177"/>
              <a:gd name="connsiteY4" fmla="*/ 2681206 h 2743371"/>
              <a:gd name="connsiteX5" fmla="*/ 3710561 w 4023177"/>
              <a:gd name="connsiteY5" fmla="*/ 2434977 h 2743371"/>
              <a:gd name="connsiteX6" fmla="*/ 4006497 w 4023177"/>
              <a:gd name="connsiteY6" fmla="*/ 931095 h 2743371"/>
              <a:gd name="connsiteX7" fmla="*/ 3431528 w 4023177"/>
              <a:gd name="connsiteY7" fmla="*/ 204370 h 2743371"/>
              <a:gd name="connsiteX8" fmla="*/ 2177189 w 4023177"/>
              <a:gd name="connsiteY8" fmla="*/ 804 h 2743371"/>
              <a:gd name="connsiteX0" fmla="*/ 2177189 w 4025029"/>
              <a:gd name="connsiteY0" fmla="*/ 804 h 2715938"/>
              <a:gd name="connsiteX1" fmla="*/ 263090 w 4025029"/>
              <a:gd name="connsiteY1" fmla="*/ 254882 h 2715938"/>
              <a:gd name="connsiteX2" fmla="*/ 21286 w 4025029"/>
              <a:gd name="connsiteY2" fmla="*/ 1558100 h 2715938"/>
              <a:gd name="connsiteX3" fmla="*/ 303323 w 4025029"/>
              <a:gd name="connsiteY3" fmla="*/ 2636655 h 2715938"/>
              <a:gd name="connsiteX4" fmla="*/ 2080937 w 4025029"/>
              <a:gd name="connsiteY4" fmla="*/ 2612413 h 2715938"/>
              <a:gd name="connsiteX5" fmla="*/ 3710561 w 4025029"/>
              <a:gd name="connsiteY5" fmla="*/ 2434977 h 2715938"/>
              <a:gd name="connsiteX6" fmla="*/ 4006497 w 4025029"/>
              <a:gd name="connsiteY6" fmla="*/ 931095 h 2715938"/>
              <a:gd name="connsiteX7" fmla="*/ 3431528 w 4025029"/>
              <a:gd name="connsiteY7" fmla="*/ 204370 h 2715938"/>
              <a:gd name="connsiteX8" fmla="*/ 2177189 w 4025029"/>
              <a:gd name="connsiteY8" fmla="*/ 804 h 2715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25029" h="2715938">
                <a:moveTo>
                  <a:pt x="2177189" y="804"/>
                </a:moveTo>
                <a:cubicBezTo>
                  <a:pt x="1649116" y="9223"/>
                  <a:pt x="622407" y="-4667"/>
                  <a:pt x="263090" y="254882"/>
                </a:cubicBezTo>
                <a:cubicBezTo>
                  <a:pt x="-96227" y="514431"/>
                  <a:pt x="14581" y="1161138"/>
                  <a:pt x="21286" y="1558100"/>
                </a:cubicBezTo>
                <a:cubicBezTo>
                  <a:pt x="27992" y="1955062"/>
                  <a:pt x="-39952" y="2460936"/>
                  <a:pt x="303323" y="2636655"/>
                </a:cubicBezTo>
                <a:cubicBezTo>
                  <a:pt x="646598" y="2812374"/>
                  <a:pt x="1513064" y="2646026"/>
                  <a:pt x="2080937" y="2612413"/>
                </a:cubicBezTo>
                <a:cubicBezTo>
                  <a:pt x="2648810" y="2578800"/>
                  <a:pt x="3389634" y="2715197"/>
                  <a:pt x="3710561" y="2434977"/>
                </a:cubicBezTo>
                <a:cubicBezTo>
                  <a:pt x="4031488" y="2154757"/>
                  <a:pt x="4053002" y="1302863"/>
                  <a:pt x="4006497" y="931095"/>
                </a:cubicBezTo>
                <a:cubicBezTo>
                  <a:pt x="3959992" y="559327"/>
                  <a:pt x="3736413" y="359418"/>
                  <a:pt x="3431528" y="204370"/>
                </a:cubicBezTo>
                <a:cubicBezTo>
                  <a:pt x="3126643" y="49322"/>
                  <a:pt x="2705262" y="-7615"/>
                  <a:pt x="2177189" y="804"/>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0" rIns="360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200" b="0" i="0" u="none" strike="noStrike" kern="0" cap="none" spc="0" normalizeH="0" baseline="0" noProof="0">
              <a:ln>
                <a:noFill/>
              </a:ln>
              <a:solidFill>
                <a:srgbClr val="000000"/>
              </a:solidFill>
              <a:effectLst/>
              <a:uLnTx/>
              <a:uFillTx/>
              <a:latin typeface="Open Sans Light"/>
              <a:ea typeface="Tahoma" panose="020F0502020204030204" pitchFamily="34" charset="0"/>
              <a:cs typeface="Tahoma" panose="020F0502020204030204" pitchFamily="34" charset="0"/>
              <a:sym typeface="Arial"/>
            </a:endParaRPr>
          </a:p>
        </p:txBody>
      </p:sp>
      <p:sp>
        <p:nvSpPr>
          <p:cNvPr id="14" name="Frihandsfigur: Form 13">
            <a:extLst>
              <a:ext uri="{FF2B5EF4-FFF2-40B4-BE49-F238E27FC236}">
                <a16:creationId xmlns:a16="http://schemas.microsoft.com/office/drawing/2014/main" id="{DF76CC5A-A713-DE6B-4219-1D08EC66D604}"/>
              </a:ext>
            </a:extLst>
          </p:cNvPr>
          <p:cNvSpPr/>
          <p:nvPr/>
        </p:nvSpPr>
        <p:spPr>
          <a:xfrm>
            <a:off x="9487950" y="2144893"/>
            <a:ext cx="2037547" cy="792000"/>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42813"/>
              <a:gd name="connsiteY0" fmla="*/ 52749 h 2676838"/>
              <a:gd name="connsiteX1" fmla="*/ 487794 w 4742813"/>
              <a:gd name="connsiteY1" fmla="*/ 273554 h 2676838"/>
              <a:gd name="connsiteX2" fmla="*/ 114 w 4742813"/>
              <a:gd name="connsiteY2" fmla="*/ 1623824 h 2676838"/>
              <a:gd name="connsiteX3" fmla="*/ 518274 w 4742813"/>
              <a:gd name="connsiteY3" fmla="*/ 2526175 h 2676838"/>
              <a:gd name="connsiteX4" fmla="*/ 2514714 w 4742813"/>
              <a:gd name="connsiteY4" fmla="*/ 2492504 h 2676838"/>
              <a:gd name="connsiteX5" fmla="*/ 4419714 w 4742813"/>
              <a:gd name="connsiteY5" fmla="*/ 2631851 h 2676838"/>
              <a:gd name="connsiteX6" fmla="*/ 4732134 w 4742813"/>
              <a:gd name="connsiteY6" fmla="*/ 1592430 h 2676838"/>
              <a:gd name="connsiteX7" fmla="*/ 3967221 w 4742813"/>
              <a:gd name="connsiteY7" fmla="*/ 155180 h 2676838"/>
              <a:gd name="connsiteX8" fmla="*/ 1966074 w 4742813"/>
              <a:gd name="connsiteY8" fmla="*/ 52749 h 2676838"/>
              <a:gd name="connsiteX0" fmla="*/ 1966074 w 4565430"/>
              <a:gd name="connsiteY0" fmla="*/ 21271 h 2681247"/>
              <a:gd name="connsiteX1" fmla="*/ 487794 w 4565430"/>
              <a:gd name="connsiteY1" fmla="*/ 242076 h 2681247"/>
              <a:gd name="connsiteX2" fmla="*/ 114 w 4565430"/>
              <a:gd name="connsiteY2" fmla="*/ 1592346 h 2681247"/>
              <a:gd name="connsiteX3" fmla="*/ 518274 w 4565430"/>
              <a:gd name="connsiteY3" fmla="*/ 2494697 h 2681247"/>
              <a:gd name="connsiteX4" fmla="*/ 2514714 w 4565430"/>
              <a:gd name="connsiteY4" fmla="*/ 2461026 h 2681247"/>
              <a:gd name="connsiteX5" fmla="*/ 4419714 w 4565430"/>
              <a:gd name="connsiteY5" fmla="*/ 2600373 h 2681247"/>
              <a:gd name="connsiteX6" fmla="*/ 4421360 w 4565430"/>
              <a:gd name="connsiteY6" fmla="*/ 1036507 h 2681247"/>
              <a:gd name="connsiteX7" fmla="*/ 3967221 w 4565430"/>
              <a:gd name="connsiteY7" fmla="*/ 123702 h 2681247"/>
              <a:gd name="connsiteX8" fmla="*/ 1966074 w 4565430"/>
              <a:gd name="connsiteY8" fmla="*/ 21271 h 2681247"/>
              <a:gd name="connsiteX0" fmla="*/ 1966074 w 4565430"/>
              <a:gd name="connsiteY0" fmla="*/ 21271 h 2681249"/>
              <a:gd name="connsiteX1" fmla="*/ 487794 w 4565430"/>
              <a:gd name="connsiteY1" fmla="*/ 242076 h 2681249"/>
              <a:gd name="connsiteX2" fmla="*/ 114 w 4565430"/>
              <a:gd name="connsiteY2" fmla="*/ 1592346 h 2681249"/>
              <a:gd name="connsiteX3" fmla="*/ 518274 w 4565430"/>
              <a:gd name="connsiteY3" fmla="*/ 2494697 h 2681249"/>
              <a:gd name="connsiteX4" fmla="*/ 2514714 w 4565430"/>
              <a:gd name="connsiteY4" fmla="*/ 2461026 h 2681249"/>
              <a:gd name="connsiteX5" fmla="*/ 4419714 w 4565430"/>
              <a:gd name="connsiteY5" fmla="*/ 2600373 h 2681249"/>
              <a:gd name="connsiteX6" fmla="*/ 4421360 w 4565430"/>
              <a:gd name="connsiteY6" fmla="*/ 1036507 h 2681249"/>
              <a:gd name="connsiteX7" fmla="*/ 3967221 w 4565430"/>
              <a:gd name="connsiteY7" fmla="*/ 123702 h 2681249"/>
              <a:gd name="connsiteX8" fmla="*/ 1966074 w 4565430"/>
              <a:gd name="connsiteY8" fmla="*/ 21271 h 2681249"/>
              <a:gd name="connsiteX0" fmla="*/ 1966074 w 4640401"/>
              <a:gd name="connsiteY0" fmla="*/ 21271 h 2681247"/>
              <a:gd name="connsiteX1" fmla="*/ 487794 w 4640401"/>
              <a:gd name="connsiteY1" fmla="*/ 242076 h 2681247"/>
              <a:gd name="connsiteX2" fmla="*/ 114 w 4640401"/>
              <a:gd name="connsiteY2" fmla="*/ 1592346 h 2681247"/>
              <a:gd name="connsiteX3" fmla="*/ 518274 w 4640401"/>
              <a:gd name="connsiteY3" fmla="*/ 2494697 h 2681247"/>
              <a:gd name="connsiteX4" fmla="*/ 2514714 w 4640401"/>
              <a:gd name="connsiteY4" fmla="*/ 2461026 h 2681247"/>
              <a:gd name="connsiteX5" fmla="*/ 4419714 w 4640401"/>
              <a:gd name="connsiteY5" fmla="*/ 2600373 h 2681247"/>
              <a:gd name="connsiteX6" fmla="*/ 4421360 w 4640401"/>
              <a:gd name="connsiteY6" fmla="*/ 1036507 h 2681247"/>
              <a:gd name="connsiteX7" fmla="*/ 3967221 w 4640401"/>
              <a:gd name="connsiteY7" fmla="*/ 123702 h 2681247"/>
              <a:gd name="connsiteX8" fmla="*/ 1966074 w 4640401"/>
              <a:gd name="connsiteY8" fmla="*/ 21271 h 2681247"/>
              <a:gd name="connsiteX0" fmla="*/ 1966074 w 4621548"/>
              <a:gd name="connsiteY0" fmla="*/ 21271 h 2681249"/>
              <a:gd name="connsiteX1" fmla="*/ 487794 w 4621548"/>
              <a:gd name="connsiteY1" fmla="*/ 242076 h 2681249"/>
              <a:gd name="connsiteX2" fmla="*/ 114 w 4621548"/>
              <a:gd name="connsiteY2" fmla="*/ 1592346 h 2681249"/>
              <a:gd name="connsiteX3" fmla="*/ 518274 w 4621548"/>
              <a:gd name="connsiteY3" fmla="*/ 2494697 h 2681249"/>
              <a:gd name="connsiteX4" fmla="*/ 2514714 w 4621548"/>
              <a:gd name="connsiteY4" fmla="*/ 2461026 h 2681249"/>
              <a:gd name="connsiteX5" fmla="*/ 4419714 w 4621548"/>
              <a:gd name="connsiteY5" fmla="*/ 2600373 h 2681249"/>
              <a:gd name="connsiteX6" fmla="*/ 4421360 w 4621548"/>
              <a:gd name="connsiteY6" fmla="*/ 1036507 h 2681249"/>
              <a:gd name="connsiteX7" fmla="*/ 3967221 w 4621548"/>
              <a:gd name="connsiteY7" fmla="*/ 123702 h 2681249"/>
              <a:gd name="connsiteX8" fmla="*/ 1966074 w 4621548"/>
              <a:gd name="connsiteY8" fmla="*/ 21271 h 2681249"/>
              <a:gd name="connsiteX0" fmla="*/ 1966074 w 4599620"/>
              <a:gd name="connsiteY0" fmla="*/ 95978 h 2755955"/>
              <a:gd name="connsiteX1" fmla="*/ 487794 w 4599620"/>
              <a:gd name="connsiteY1" fmla="*/ 316783 h 2755955"/>
              <a:gd name="connsiteX2" fmla="*/ 114 w 4599620"/>
              <a:gd name="connsiteY2" fmla="*/ 1667053 h 2755955"/>
              <a:gd name="connsiteX3" fmla="*/ 518274 w 4599620"/>
              <a:gd name="connsiteY3" fmla="*/ 2569404 h 2755955"/>
              <a:gd name="connsiteX4" fmla="*/ 2514714 w 4599620"/>
              <a:gd name="connsiteY4" fmla="*/ 2535733 h 2755955"/>
              <a:gd name="connsiteX5" fmla="*/ 4419714 w 4599620"/>
              <a:gd name="connsiteY5" fmla="*/ 2675080 h 2755955"/>
              <a:gd name="connsiteX6" fmla="*/ 4421360 w 4599620"/>
              <a:gd name="connsiteY6" fmla="*/ 1111214 h 2755955"/>
              <a:gd name="connsiteX7" fmla="*/ 3548351 w 4599620"/>
              <a:gd name="connsiteY7" fmla="*/ 79986 h 2755955"/>
              <a:gd name="connsiteX8" fmla="*/ 1966074 w 4599620"/>
              <a:gd name="connsiteY8" fmla="*/ 95978 h 2755955"/>
              <a:gd name="connsiteX0" fmla="*/ 1966074 w 4536852"/>
              <a:gd name="connsiteY0" fmla="*/ 99730 h 2756159"/>
              <a:gd name="connsiteX1" fmla="*/ 487794 w 4536852"/>
              <a:gd name="connsiteY1" fmla="*/ 320535 h 2756159"/>
              <a:gd name="connsiteX2" fmla="*/ 114 w 4536852"/>
              <a:gd name="connsiteY2" fmla="*/ 1670805 h 2756159"/>
              <a:gd name="connsiteX3" fmla="*/ 518274 w 4536852"/>
              <a:gd name="connsiteY3" fmla="*/ 2573156 h 2756159"/>
              <a:gd name="connsiteX4" fmla="*/ 2514714 w 4536852"/>
              <a:gd name="connsiteY4" fmla="*/ 2539485 h 2756159"/>
              <a:gd name="connsiteX5" fmla="*/ 4419714 w 4536852"/>
              <a:gd name="connsiteY5" fmla="*/ 2678832 h 2756159"/>
              <a:gd name="connsiteX6" fmla="*/ 4245705 w 4536852"/>
              <a:gd name="connsiteY6" fmla="*/ 1165719 h 2756159"/>
              <a:gd name="connsiteX7" fmla="*/ 3548351 w 4536852"/>
              <a:gd name="connsiteY7" fmla="*/ 83738 h 2756159"/>
              <a:gd name="connsiteX8" fmla="*/ 1966074 w 4536852"/>
              <a:gd name="connsiteY8" fmla="*/ 99730 h 2756159"/>
              <a:gd name="connsiteX0" fmla="*/ 1966074 w 4675770"/>
              <a:gd name="connsiteY0" fmla="*/ 99730 h 2634471"/>
              <a:gd name="connsiteX1" fmla="*/ 487794 w 4675770"/>
              <a:gd name="connsiteY1" fmla="*/ 320535 h 2634471"/>
              <a:gd name="connsiteX2" fmla="*/ 114 w 4675770"/>
              <a:gd name="connsiteY2" fmla="*/ 1670805 h 2634471"/>
              <a:gd name="connsiteX3" fmla="*/ 518274 w 4675770"/>
              <a:gd name="connsiteY3" fmla="*/ 2573156 h 2634471"/>
              <a:gd name="connsiteX4" fmla="*/ 2514714 w 4675770"/>
              <a:gd name="connsiteY4" fmla="*/ 2539485 h 2634471"/>
              <a:gd name="connsiteX5" fmla="*/ 4581859 w 4675770"/>
              <a:gd name="connsiteY5" fmla="*/ 2425068 h 2634471"/>
              <a:gd name="connsiteX6" fmla="*/ 4245705 w 4675770"/>
              <a:gd name="connsiteY6" fmla="*/ 1165719 h 2634471"/>
              <a:gd name="connsiteX7" fmla="*/ 3548351 w 4675770"/>
              <a:gd name="connsiteY7" fmla="*/ 83738 h 2634471"/>
              <a:gd name="connsiteX8" fmla="*/ 1966074 w 4675770"/>
              <a:gd name="connsiteY8" fmla="*/ 99730 h 2634471"/>
              <a:gd name="connsiteX0" fmla="*/ 2047112 w 4756807"/>
              <a:gd name="connsiteY0" fmla="*/ 99730 h 2604556"/>
              <a:gd name="connsiteX1" fmla="*/ 568832 w 4756807"/>
              <a:gd name="connsiteY1" fmla="*/ 320535 h 2604556"/>
              <a:gd name="connsiteX2" fmla="*/ 81 w 4756807"/>
              <a:gd name="connsiteY2" fmla="*/ 2076825 h 2604556"/>
              <a:gd name="connsiteX3" fmla="*/ 599312 w 4756807"/>
              <a:gd name="connsiteY3" fmla="*/ 2573156 h 2604556"/>
              <a:gd name="connsiteX4" fmla="*/ 2595752 w 4756807"/>
              <a:gd name="connsiteY4" fmla="*/ 2539485 h 2604556"/>
              <a:gd name="connsiteX5" fmla="*/ 4662897 w 4756807"/>
              <a:gd name="connsiteY5" fmla="*/ 2425068 h 2604556"/>
              <a:gd name="connsiteX6" fmla="*/ 4326743 w 4756807"/>
              <a:gd name="connsiteY6" fmla="*/ 1165719 h 2604556"/>
              <a:gd name="connsiteX7" fmla="*/ 3629389 w 4756807"/>
              <a:gd name="connsiteY7" fmla="*/ 83738 h 2604556"/>
              <a:gd name="connsiteX8" fmla="*/ 2047112 w 4756807"/>
              <a:gd name="connsiteY8" fmla="*/ 99730 h 2604556"/>
              <a:gd name="connsiteX0" fmla="*/ 2061345 w 4771040"/>
              <a:gd name="connsiteY0" fmla="*/ 99730 h 2604556"/>
              <a:gd name="connsiteX1" fmla="*/ 583065 w 4771040"/>
              <a:gd name="connsiteY1" fmla="*/ 320535 h 2604556"/>
              <a:gd name="connsiteX2" fmla="*/ 219602 w 4771040"/>
              <a:gd name="connsiteY2" fmla="*/ 1070951 h 2604556"/>
              <a:gd name="connsiteX3" fmla="*/ 14314 w 4771040"/>
              <a:gd name="connsiteY3" fmla="*/ 2076825 h 2604556"/>
              <a:gd name="connsiteX4" fmla="*/ 613545 w 4771040"/>
              <a:gd name="connsiteY4" fmla="*/ 2573156 h 2604556"/>
              <a:gd name="connsiteX5" fmla="*/ 2609985 w 4771040"/>
              <a:gd name="connsiteY5" fmla="*/ 2539485 h 2604556"/>
              <a:gd name="connsiteX6" fmla="*/ 4677130 w 4771040"/>
              <a:gd name="connsiteY6" fmla="*/ 2425068 h 2604556"/>
              <a:gd name="connsiteX7" fmla="*/ 4340976 w 4771040"/>
              <a:gd name="connsiteY7" fmla="*/ 1165719 h 2604556"/>
              <a:gd name="connsiteX8" fmla="*/ 3643622 w 4771040"/>
              <a:gd name="connsiteY8" fmla="*/ 83738 h 2604556"/>
              <a:gd name="connsiteX9" fmla="*/ 2061345 w 4771040"/>
              <a:gd name="connsiteY9" fmla="*/ 99730 h 2604556"/>
              <a:gd name="connsiteX0" fmla="*/ 2053438 w 4763133"/>
              <a:gd name="connsiteY0" fmla="*/ 99730 h 2604556"/>
              <a:gd name="connsiteX1" fmla="*/ 575158 w 4763133"/>
              <a:gd name="connsiteY1" fmla="*/ 320535 h 2604556"/>
              <a:gd name="connsiteX2" fmla="*/ 306278 w 4763133"/>
              <a:gd name="connsiteY2" fmla="*/ 1104785 h 2604556"/>
              <a:gd name="connsiteX3" fmla="*/ 6407 w 4763133"/>
              <a:gd name="connsiteY3" fmla="*/ 2076825 h 2604556"/>
              <a:gd name="connsiteX4" fmla="*/ 605638 w 4763133"/>
              <a:gd name="connsiteY4" fmla="*/ 2573156 h 2604556"/>
              <a:gd name="connsiteX5" fmla="*/ 2602078 w 4763133"/>
              <a:gd name="connsiteY5" fmla="*/ 2539485 h 2604556"/>
              <a:gd name="connsiteX6" fmla="*/ 4669223 w 4763133"/>
              <a:gd name="connsiteY6" fmla="*/ 2425068 h 2604556"/>
              <a:gd name="connsiteX7" fmla="*/ 4333069 w 4763133"/>
              <a:gd name="connsiteY7" fmla="*/ 1165719 h 2604556"/>
              <a:gd name="connsiteX8" fmla="*/ 3635715 w 4763133"/>
              <a:gd name="connsiteY8" fmla="*/ 83738 h 2604556"/>
              <a:gd name="connsiteX9" fmla="*/ 2053438 w 4763133"/>
              <a:gd name="connsiteY9" fmla="*/ 99730 h 2604556"/>
              <a:gd name="connsiteX0" fmla="*/ 2013920 w 4723615"/>
              <a:gd name="connsiteY0" fmla="*/ 99730 h 2584881"/>
              <a:gd name="connsiteX1" fmla="*/ 535640 w 4723615"/>
              <a:gd name="connsiteY1" fmla="*/ 320535 h 2584881"/>
              <a:gd name="connsiteX2" fmla="*/ 266760 w 4723615"/>
              <a:gd name="connsiteY2" fmla="*/ 1104785 h 2584881"/>
              <a:gd name="connsiteX3" fmla="*/ 7425 w 4723615"/>
              <a:gd name="connsiteY3" fmla="*/ 2347505 h 2584881"/>
              <a:gd name="connsiteX4" fmla="*/ 566120 w 4723615"/>
              <a:gd name="connsiteY4" fmla="*/ 2573156 h 2584881"/>
              <a:gd name="connsiteX5" fmla="*/ 2562560 w 4723615"/>
              <a:gd name="connsiteY5" fmla="*/ 2539485 h 2584881"/>
              <a:gd name="connsiteX6" fmla="*/ 4629705 w 4723615"/>
              <a:gd name="connsiteY6" fmla="*/ 2425068 h 2584881"/>
              <a:gd name="connsiteX7" fmla="*/ 4293551 w 4723615"/>
              <a:gd name="connsiteY7" fmla="*/ 1165719 h 2584881"/>
              <a:gd name="connsiteX8" fmla="*/ 3596197 w 4723615"/>
              <a:gd name="connsiteY8" fmla="*/ 83738 h 2584881"/>
              <a:gd name="connsiteX9" fmla="*/ 2013920 w 4723615"/>
              <a:gd name="connsiteY9" fmla="*/ 99730 h 2584881"/>
              <a:gd name="connsiteX0" fmla="*/ 2018737 w 4728432"/>
              <a:gd name="connsiteY0" fmla="*/ 99730 h 2896906"/>
              <a:gd name="connsiteX1" fmla="*/ 540457 w 4728432"/>
              <a:gd name="connsiteY1" fmla="*/ 320535 h 2896906"/>
              <a:gd name="connsiteX2" fmla="*/ 271577 w 4728432"/>
              <a:gd name="connsiteY2" fmla="*/ 1104785 h 2896906"/>
              <a:gd name="connsiteX3" fmla="*/ 12242 w 4728432"/>
              <a:gd name="connsiteY3" fmla="*/ 2347505 h 2896906"/>
              <a:gd name="connsiteX4" fmla="*/ 679032 w 4728432"/>
              <a:gd name="connsiteY4" fmla="*/ 2894591 h 2896906"/>
              <a:gd name="connsiteX5" fmla="*/ 2567377 w 4728432"/>
              <a:gd name="connsiteY5" fmla="*/ 2539485 h 2896906"/>
              <a:gd name="connsiteX6" fmla="*/ 4634522 w 4728432"/>
              <a:gd name="connsiteY6" fmla="*/ 2425068 h 2896906"/>
              <a:gd name="connsiteX7" fmla="*/ 4298368 w 4728432"/>
              <a:gd name="connsiteY7" fmla="*/ 1165719 h 2896906"/>
              <a:gd name="connsiteX8" fmla="*/ 3601014 w 4728432"/>
              <a:gd name="connsiteY8" fmla="*/ 83738 h 2896906"/>
              <a:gd name="connsiteX9" fmla="*/ 2018737 w 4728432"/>
              <a:gd name="connsiteY9" fmla="*/ 99730 h 2896906"/>
              <a:gd name="connsiteX0" fmla="*/ 2018737 w 4728432"/>
              <a:gd name="connsiteY0" fmla="*/ 99730 h 2909754"/>
              <a:gd name="connsiteX1" fmla="*/ 540457 w 4728432"/>
              <a:gd name="connsiteY1" fmla="*/ 320535 h 2909754"/>
              <a:gd name="connsiteX2" fmla="*/ 271577 w 4728432"/>
              <a:gd name="connsiteY2" fmla="*/ 1104785 h 2909754"/>
              <a:gd name="connsiteX3" fmla="*/ 12243 w 4728432"/>
              <a:gd name="connsiteY3" fmla="*/ 1975319 h 2909754"/>
              <a:gd name="connsiteX4" fmla="*/ 679032 w 4728432"/>
              <a:gd name="connsiteY4" fmla="*/ 2894591 h 2909754"/>
              <a:gd name="connsiteX5" fmla="*/ 2567377 w 4728432"/>
              <a:gd name="connsiteY5" fmla="*/ 2539485 h 2909754"/>
              <a:gd name="connsiteX6" fmla="*/ 4634522 w 4728432"/>
              <a:gd name="connsiteY6" fmla="*/ 2425068 h 2909754"/>
              <a:gd name="connsiteX7" fmla="*/ 4298368 w 4728432"/>
              <a:gd name="connsiteY7" fmla="*/ 1165719 h 2909754"/>
              <a:gd name="connsiteX8" fmla="*/ 3601014 w 4728432"/>
              <a:gd name="connsiteY8" fmla="*/ 83738 h 2909754"/>
              <a:gd name="connsiteX9" fmla="*/ 2018737 w 4728432"/>
              <a:gd name="connsiteY9" fmla="*/ 99730 h 2909754"/>
              <a:gd name="connsiteX0" fmla="*/ 2018737 w 4728432"/>
              <a:gd name="connsiteY0" fmla="*/ 99730 h 2909754"/>
              <a:gd name="connsiteX1" fmla="*/ 540457 w 4728432"/>
              <a:gd name="connsiteY1" fmla="*/ 320535 h 2909754"/>
              <a:gd name="connsiteX2" fmla="*/ 271577 w 4728432"/>
              <a:gd name="connsiteY2" fmla="*/ 1104785 h 2909754"/>
              <a:gd name="connsiteX3" fmla="*/ 12243 w 4728432"/>
              <a:gd name="connsiteY3" fmla="*/ 1975319 h 2909754"/>
              <a:gd name="connsiteX4" fmla="*/ 679032 w 4728432"/>
              <a:gd name="connsiteY4" fmla="*/ 2894591 h 2909754"/>
              <a:gd name="connsiteX5" fmla="*/ 2567377 w 4728432"/>
              <a:gd name="connsiteY5" fmla="*/ 2539485 h 2909754"/>
              <a:gd name="connsiteX6" fmla="*/ 4634522 w 4728432"/>
              <a:gd name="connsiteY6" fmla="*/ 2425068 h 2909754"/>
              <a:gd name="connsiteX7" fmla="*/ 4298368 w 4728432"/>
              <a:gd name="connsiteY7" fmla="*/ 1165719 h 2909754"/>
              <a:gd name="connsiteX8" fmla="*/ 3601014 w 4728432"/>
              <a:gd name="connsiteY8" fmla="*/ 83738 h 2909754"/>
              <a:gd name="connsiteX9" fmla="*/ 2018737 w 4728432"/>
              <a:gd name="connsiteY9" fmla="*/ 99730 h 2909754"/>
              <a:gd name="connsiteX0" fmla="*/ 2018737 w 4716507"/>
              <a:gd name="connsiteY0" fmla="*/ 99730 h 2909215"/>
              <a:gd name="connsiteX1" fmla="*/ 540457 w 4716507"/>
              <a:gd name="connsiteY1" fmla="*/ 320535 h 2909215"/>
              <a:gd name="connsiteX2" fmla="*/ 271577 w 4716507"/>
              <a:gd name="connsiteY2" fmla="*/ 1104785 h 2909215"/>
              <a:gd name="connsiteX3" fmla="*/ 12243 w 4716507"/>
              <a:gd name="connsiteY3" fmla="*/ 1975319 h 2909215"/>
              <a:gd name="connsiteX4" fmla="*/ 679032 w 4716507"/>
              <a:gd name="connsiteY4" fmla="*/ 2894591 h 2909215"/>
              <a:gd name="connsiteX5" fmla="*/ 2567377 w 4716507"/>
              <a:gd name="connsiteY5" fmla="*/ 2539485 h 2909215"/>
              <a:gd name="connsiteX6" fmla="*/ 4621010 w 4716507"/>
              <a:gd name="connsiteY6" fmla="*/ 2526572 h 2909215"/>
              <a:gd name="connsiteX7" fmla="*/ 4298368 w 4716507"/>
              <a:gd name="connsiteY7" fmla="*/ 1165719 h 2909215"/>
              <a:gd name="connsiteX8" fmla="*/ 3601014 w 4716507"/>
              <a:gd name="connsiteY8" fmla="*/ 83738 h 2909215"/>
              <a:gd name="connsiteX9" fmla="*/ 2018737 w 4716507"/>
              <a:gd name="connsiteY9" fmla="*/ 99730 h 2909215"/>
              <a:gd name="connsiteX0" fmla="*/ 2018737 w 4714563"/>
              <a:gd name="connsiteY0" fmla="*/ 99730 h 2908474"/>
              <a:gd name="connsiteX1" fmla="*/ 540457 w 4714563"/>
              <a:gd name="connsiteY1" fmla="*/ 320535 h 2908474"/>
              <a:gd name="connsiteX2" fmla="*/ 271577 w 4714563"/>
              <a:gd name="connsiteY2" fmla="*/ 1104785 h 2908474"/>
              <a:gd name="connsiteX3" fmla="*/ 12243 w 4714563"/>
              <a:gd name="connsiteY3" fmla="*/ 1975319 h 2908474"/>
              <a:gd name="connsiteX4" fmla="*/ 679032 w 4714563"/>
              <a:gd name="connsiteY4" fmla="*/ 2894591 h 2908474"/>
              <a:gd name="connsiteX5" fmla="*/ 2567377 w 4714563"/>
              <a:gd name="connsiteY5" fmla="*/ 2539485 h 2908474"/>
              <a:gd name="connsiteX6" fmla="*/ 2595636 w 4714563"/>
              <a:gd name="connsiteY6" fmla="*/ 2678118 h 2908474"/>
              <a:gd name="connsiteX7" fmla="*/ 4621010 w 4714563"/>
              <a:gd name="connsiteY7" fmla="*/ 2526572 h 2908474"/>
              <a:gd name="connsiteX8" fmla="*/ 4298368 w 4714563"/>
              <a:gd name="connsiteY8" fmla="*/ 1165719 h 2908474"/>
              <a:gd name="connsiteX9" fmla="*/ 3601014 w 4714563"/>
              <a:gd name="connsiteY9" fmla="*/ 83738 h 2908474"/>
              <a:gd name="connsiteX10" fmla="*/ 2018737 w 4714563"/>
              <a:gd name="connsiteY10" fmla="*/ 99730 h 2908474"/>
              <a:gd name="connsiteX0" fmla="*/ 2018737 w 4714563"/>
              <a:gd name="connsiteY0" fmla="*/ 99730 h 2923529"/>
              <a:gd name="connsiteX1" fmla="*/ 540457 w 4714563"/>
              <a:gd name="connsiteY1" fmla="*/ 320535 h 2923529"/>
              <a:gd name="connsiteX2" fmla="*/ 271577 w 4714563"/>
              <a:gd name="connsiteY2" fmla="*/ 1104785 h 2923529"/>
              <a:gd name="connsiteX3" fmla="*/ 12243 w 4714563"/>
              <a:gd name="connsiteY3" fmla="*/ 1975319 h 2923529"/>
              <a:gd name="connsiteX4" fmla="*/ 679032 w 4714563"/>
              <a:gd name="connsiteY4" fmla="*/ 2894591 h 2923529"/>
              <a:gd name="connsiteX5" fmla="*/ 2595636 w 4714563"/>
              <a:gd name="connsiteY5" fmla="*/ 2678118 h 2923529"/>
              <a:gd name="connsiteX6" fmla="*/ 4621010 w 4714563"/>
              <a:gd name="connsiteY6" fmla="*/ 2526572 h 2923529"/>
              <a:gd name="connsiteX7" fmla="*/ 4298368 w 4714563"/>
              <a:gd name="connsiteY7" fmla="*/ 1165719 h 2923529"/>
              <a:gd name="connsiteX8" fmla="*/ 3601014 w 4714563"/>
              <a:gd name="connsiteY8" fmla="*/ 83738 h 2923529"/>
              <a:gd name="connsiteX9" fmla="*/ 2018737 w 4714563"/>
              <a:gd name="connsiteY9" fmla="*/ 99730 h 2923529"/>
              <a:gd name="connsiteX0" fmla="*/ 2018737 w 4776168"/>
              <a:gd name="connsiteY0" fmla="*/ 99730 h 2919170"/>
              <a:gd name="connsiteX1" fmla="*/ 540457 w 4776168"/>
              <a:gd name="connsiteY1" fmla="*/ 320535 h 2919170"/>
              <a:gd name="connsiteX2" fmla="*/ 271577 w 4776168"/>
              <a:gd name="connsiteY2" fmla="*/ 1104785 h 2919170"/>
              <a:gd name="connsiteX3" fmla="*/ 12243 w 4776168"/>
              <a:gd name="connsiteY3" fmla="*/ 1975319 h 2919170"/>
              <a:gd name="connsiteX4" fmla="*/ 679032 w 4776168"/>
              <a:gd name="connsiteY4" fmla="*/ 2894591 h 2919170"/>
              <a:gd name="connsiteX5" fmla="*/ 1717360 w 4776168"/>
              <a:gd name="connsiteY5" fmla="*/ 2644283 h 2919170"/>
              <a:gd name="connsiteX6" fmla="*/ 4621010 w 4776168"/>
              <a:gd name="connsiteY6" fmla="*/ 2526572 h 2919170"/>
              <a:gd name="connsiteX7" fmla="*/ 4298368 w 4776168"/>
              <a:gd name="connsiteY7" fmla="*/ 1165719 h 2919170"/>
              <a:gd name="connsiteX8" fmla="*/ 3601014 w 4776168"/>
              <a:gd name="connsiteY8" fmla="*/ 83738 h 2919170"/>
              <a:gd name="connsiteX9" fmla="*/ 2018737 w 4776168"/>
              <a:gd name="connsiteY9" fmla="*/ 99730 h 2919170"/>
              <a:gd name="connsiteX0" fmla="*/ 2018737 w 4799433"/>
              <a:gd name="connsiteY0" fmla="*/ 99730 h 2919168"/>
              <a:gd name="connsiteX1" fmla="*/ 540457 w 4799433"/>
              <a:gd name="connsiteY1" fmla="*/ 320535 h 2919168"/>
              <a:gd name="connsiteX2" fmla="*/ 271577 w 4799433"/>
              <a:gd name="connsiteY2" fmla="*/ 1104785 h 2919168"/>
              <a:gd name="connsiteX3" fmla="*/ 12243 w 4799433"/>
              <a:gd name="connsiteY3" fmla="*/ 1975319 h 2919168"/>
              <a:gd name="connsiteX4" fmla="*/ 679032 w 4799433"/>
              <a:gd name="connsiteY4" fmla="*/ 2894591 h 2919168"/>
              <a:gd name="connsiteX5" fmla="*/ 1717360 w 4799433"/>
              <a:gd name="connsiteY5" fmla="*/ 2644283 h 2919168"/>
              <a:gd name="connsiteX6" fmla="*/ 4648034 w 4799433"/>
              <a:gd name="connsiteY6" fmla="*/ 2526572 h 2919168"/>
              <a:gd name="connsiteX7" fmla="*/ 4298368 w 4799433"/>
              <a:gd name="connsiteY7" fmla="*/ 1165719 h 2919168"/>
              <a:gd name="connsiteX8" fmla="*/ 3601014 w 4799433"/>
              <a:gd name="connsiteY8" fmla="*/ 83738 h 2919168"/>
              <a:gd name="connsiteX9" fmla="*/ 2018737 w 4799433"/>
              <a:gd name="connsiteY9" fmla="*/ 99730 h 2919168"/>
              <a:gd name="connsiteX0" fmla="*/ 2018737 w 4754177"/>
              <a:gd name="connsiteY0" fmla="*/ 99730 h 2919170"/>
              <a:gd name="connsiteX1" fmla="*/ 540457 w 4754177"/>
              <a:gd name="connsiteY1" fmla="*/ 320535 h 2919170"/>
              <a:gd name="connsiteX2" fmla="*/ 271577 w 4754177"/>
              <a:gd name="connsiteY2" fmla="*/ 1104785 h 2919170"/>
              <a:gd name="connsiteX3" fmla="*/ 12243 w 4754177"/>
              <a:gd name="connsiteY3" fmla="*/ 1975319 h 2919170"/>
              <a:gd name="connsiteX4" fmla="*/ 679032 w 4754177"/>
              <a:gd name="connsiteY4" fmla="*/ 2894591 h 2919170"/>
              <a:gd name="connsiteX5" fmla="*/ 1717360 w 4754177"/>
              <a:gd name="connsiteY5" fmla="*/ 2644283 h 2919170"/>
              <a:gd name="connsiteX6" fmla="*/ 4648034 w 4754177"/>
              <a:gd name="connsiteY6" fmla="*/ 2526572 h 2919170"/>
              <a:gd name="connsiteX7" fmla="*/ 4298368 w 4754177"/>
              <a:gd name="connsiteY7" fmla="*/ 1165719 h 2919170"/>
              <a:gd name="connsiteX8" fmla="*/ 3601014 w 4754177"/>
              <a:gd name="connsiteY8" fmla="*/ 83738 h 2919170"/>
              <a:gd name="connsiteX9" fmla="*/ 2018737 w 4754177"/>
              <a:gd name="connsiteY9" fmla="*/ 99730 h 2919170"/>
              <a:gd name="connsiteX0" fmla="*/ 2018737 w 4850649"/>
              <a:gd name="connsiteY0" fmla="*/ 94729 h 2914167"/>
              <a:gd name="connsiteX1" fmla="*/ 540457 w 4850649"/>
              <a:gd name="connsiteY1" fmla="*/ 315534 h 2914167"/>
              <a:gd name="connsiteX2" fmla="*/ 271577 w 4850649"/>
              <a:gd name="connsiteY2" fmla="*/ 1099784 h 2914167"/>
              <a:gd name="connsiteX3" fmla="*/ 12243 w 4850649"/>
              <a:gd name="connsiteY3" fmla="*/ 1970318 h 2914167"/>
              <a:gd name="connsiteX4" fmla="*/ 679032 w 4850649"/>
              <a:gd name="connsiteY4" fmla="*/ 2889590 h 2914167"/>
              <a:gd name="connsiteX5" fmla="*/ 1717360 w 4850649"/>
              <a:gd name="connsiteY5" fmla="*/ 2639282 h 2914167"/>
              <a:gd name="connsiteX6" fmla="*/ 4648034 w 4850649"/>
              <a:gd name="connsiteY6" fmla="*/ 2521571 h 2914167"/>
              <a:gd name="connsiteX7" fmla="*/ 4487535 w 4850649"/>
              <a:gd name="connsiteY7" fmla="*/ 1093048 h 2914167"/>
              <a:gd name="connsiteX8" fmla="*/ 3601014 w 4850649"/>
              <a:gd name="connsiteY8" fmla="*/ 78737 h 2914167"/>
              <a:gd name="connsiteX9" fmla="*/ 2018737 w 4850649"/>
              <a:gd name="connsiteY9" fmla="*/ 94729 h 2914167"/>
              <a:gd name="connsiteX0" fmla="*/ 2018737 w 4814124"/>
              <a:gd name="connsiteY0" fmla="*/ 94729 h 2914169"/>
              <a:gd name="connsiteX1" fmla="*/ 540457 w 4814124"/>
              <a:gd name="connsiteY1" fmla="*/ 315534 h 2914169"/>
              <a:gd name="connsiteX2" fmla="*/ 271577 w 4814124"/>
              <a:gd name="connsiteY2" fmla="*/ 1099784 h 2914169"/>
              <a:gd name="connsiteX3" fmla="*/ 12243 w 4814124"/>
              <a:gd name="connsiteY3" fmla="*/ 1970318 h 2914169"/>
              <a:gd name="connsiteX4" fmla="*/ 679032 w 4814124"/>
              <a:gd name="connsiteY4" fmla="*/ 2889590 h 2914169"/>
              <a:gd name="connsiteX5" fmla="*/ 1717360 w 4814124"/>
              <a:gd name="connsiteY5" fmla="*/ 2639282 h 2914169"/>
              <a:gd name="connsiteX6" fmla="*/ 4648034 w 4814124"/>
              <a:gd name="connsiteY6" fmla="*/ 2521571 h 2914169"/>
              <a:gd name="connsiteX7" fmla="*/ 4487535 w 4814124"/>
              <a:gd name="connsiteY7" fmla="*/ 1093048 h 2914169"/>
              <a:gd name="connsiteX8" fmla="*/ 3601014 w 4814124"/>
              <a:gd name="connsiteY8" fmla="*/ 78737 h 2914169"/>
              <a:gd name="connsiteX9" fmla="*/ 2018737 w 4814124"/>
              <a:gd name="connsiteY9" fmla="*/ 94729 h 2914169"/>
              <a:gd name="connsiteX0" fmla="*/ 2018737 w 4814124"/>
              <a:gd name="connsiteY0" fmla="*/ 94729 h 2914167"/>
              <a:gd name="connsiteX1" fmla="*/ 540457 w 4814124"/>
              <a:gd name="connsiteY1" fmla="*/ 315534 h 2914167"/>
              <a:gd name="connsiteX2" fmla="*/ 271577 w 4814124"/>
              <a:gd name="connsiteY2" fmla="*/ 1099784 h 2914167"/>
              <a:gd name="connsiteX3" fmla="*/ 12243 w 4814124"/>
              <a:gd name="connsiteY3" fmla="*/ 1970318 h 2914167"/>
              <a:gd name="connsiteX4" fmla="*/ 679032 w 4814124"/>
              <a:gd name="connsiteY4" fmla="*/ 2889590 h 2914167"/>
              <a:gd name="connsiteX5" fmla="*/ 1717360 w 4814124"/>
              <a:gd name="connsiteY5" fmla="*/ 2639282 h 2914167"/>
              <a:gd name="connsiteX6" fmla="*/ 4648034 w 4814124"/>
              <a:gd name="connsiteY6" fmla="*/ 2521571 h 2914167"/>
              <a:gd name="connsiteX7" fmla="*/ 4487535 w 4814124"/>
              <a:gd name="connsiteY7" fmla="*/ 1093048 h 2914167"/>
              <a:gd name="connsiteX8" fmla="*/ 3601014 w 4814124"/>
              <a:gd name="connsiteY8" fmla="*/ 78737 h 2914167"/>
              <a:gd name="connsiteX9" fmla="*/ 2018737 w 4814124"/>
              <a:gd name="connsiteY9" fmla="*/ 94729 h 2914167"/>
              <a:gd name="connsiteX0" fmla="*/ 2018737 w 4734517"/>
              <a:gd name="connsiteY0" fmla="*/ 94729 h 2914169"/>
              <a:gd name="connsiteX1" fmla="*/ 540457 w 4734517"/>
              <a:gd name="connsiteY1" fmla="*/ 315534 h 2914169"/>
              <a:gd name="connsiteX2" fmla="*/ 271577 w 4734517"/>
              <a:gd name="connsiteY2" fmla="*/ 1099784 h 2914169"/>
              <a:gd name="connsiteX3" fmla="*/ 12243 w 4734517"/>
              <a:gd name="connsiteY3" fmla="*/ 1970318 h 2914169"/>
              <a:gd name="connsiteX4" fmla="*/ 679032 w 4734517"/>
              <a:gd name="connsiteY4" fmla="*/ 2889590 h 2914169"/>
              <a:gd name="connsiteX5" fmla="*/ 1717360 w 4734517"/>
              <a:gd name="connsiteY5" fmla="*/ 2639282 h 2914169"/>
              <a:gd name="connsiteX6" fmla="*/ 4648034 w 4734517"/>
              <a:gd name="connsiteY6" fmla="*/ 2521571 h 2914169"/>
              <a:gd name="connsiteX7" fmla="*/ 4487535 w 4734517"/>
              <a:gd name="connsiteY7" fmla="*/ 1093048 h 2914169"/>
              <a:gd name="connsiteX8" fmla="*/ 3601014 w 4734517"/>
              <a:gd name="connsiteY8" fmla="*/ 78737 h 2914169"/>
              <a:gd name="connsiteX9" fmla="*/ 2018737 w 4734517"/>
              <a:gd name="connsiteY9" fmla="*/ 94729 h 2914169"/>
              <a:gd name="connsiteX0" fmla="*/ 2006598 w 4722378"/>
              <a:gd name="connsiteY0" fmla="*/ 94729 h 2914167"/>
              <a:gd name="connsiteX1" fmla="*/ 528318 w 4722378"/>
              <a:gd name="connsiteY1" fmla="*/ 315534 h 2914167"/>
              <a:gd name="connsiteX2" fmla="*/ 259438 w 4722378"/>
              <a:gd name="connsiteY2" fmla="*/ 1099784 h 2914167"/>
              <a:gd name="connsiteX3" fmla="*/ 104 w 4722378"/>
              <a:gd name="connsiteY3" fmla="*/ 1970318 h 2914167"/>
              <a:gd name="connsiteX4" fmla="*/ 666893 w 4722378"/>
              <a:gd name="connsiteY4" fmla="*/ 2889590 h 2914167"/>
              <a:gd name="connsiteX5" fmla="*/ 1705221 w 4722378"/>
              <a:gd name="connsiteY5" fmla="*/ 2639282 h 2914167"/>
              <a:gd name="connsiteX6" fmla="*/ 4635895 w 4722378"/>
              <a:gd name="connsiteY6" fmla="*/ 2521571 h 2914167"/>
              <a:gd name="connsiteX7" fmla="*/ 4475396 w 4722378"/>
              <a:gd name="connsiteY7" fmla="*/ 1093048 h 2914167"/>
              <a:gd name="connsiteX8" fmla="*/ 3588875 w 4722378"/>
              <a:gd name="connsiteY8" fmla="*/ 78737 h 2914167"/>
              <a:gd name="connsiteX9" fmla="*/ 2006598 w 4722378"/>
              <a:gd name="connsiteY9" fmla="*/ 94729 h 2914167"/>
              <a:gd name="connsiteX0" fmla="*/ 2008903 w 4724683"/>
              <a:gd name="connsiteY0" fmla="*/ 94729 h 2914169"/>
              <a:gd name="connsiteX1" fmla="*/ 530623 w 4724683"/>
              <a:gd name="connsiteY1" fmla="*/ 315534 h 2914169"/>
              <a:gd name="connsiteX2" fmla="*/ 261743 w 4724683"/>
              <a:gd name="connsiteY2" fmla="*/ 1099784 h 2914169"/>
              <a:gd name="connsiteX3" fmla="*/ 2409 w 4724683"/>
              <a:gd name="connsiteY3" fmla="*/ 1970318 h 2914169"/>
              <a:gd name="connsiteX4" fmla="*/ 669198 w 4724683"/>
              <a:gd name="connsiteY4" fmla="*/ 2889590 h 2914169"/>
              <a:gd name="connsiteX5" fmla="*/ 1707526 w 4724683"/>
              <a:gd name="connsiteY5" fmla="*/ 2639282 h 2914169"/>
              <a:gd name="connsiteX6" fmla="*/ 4638200 w 4724683"/>
              <a:gd name="connsiteY6" fmla="*/ 2521571 h 2914169"/>
              <a:gd name="connsiteX7" fmla="*/ 4477701 w 4724683"/>
              <a:gd name="connsiteY7" fmla="*/ 1093048 h 2914169"/>
              <a:gd name="connsiteX8" fmla="*/ 3591180 w 4724683"/>
              <a:gd name="connsiteY8" fmla="*/ 78737 h 2914169"/>
              <a:gd name="connsiteX9" fmla="*/ 2008903 w 4724683"/>
              <a:gd name="connsiteY9" fmla="*/ 94729 h 2914169"/>
              <a:gd name="connsiteX0" fmla="*/ 2008903 w 4724683"/>
              <a:gd name="connsiteY0" fmla="*/ 94729 h 2914167"/>
              <a:gd name="connsiteX1" fmla="*/ 530623 w 4724683"/>
              <a:gd name="connsiteY1" fmla="*/ 315534 h 2914167"/>
              <a:gd name="connsiteX2" fmla="*/ 261743 w 4724683"/>
              <a:gd name="connsiteY2" fmla="*/ 1099784 h 2914167"/>
              <a:gd name="connsiteX3" fmla="*/ 2409 w 4724683"/>
              <a:gd name="connsiteY3" fmla="*/ 1970318 h 2914167"/>
              <a:gd name="connsiteX4" fmla="*/ 669198 w 4724683"/>
              <a:gd name="connsiteY4" fmla="*/ 2889590 h 2914167"/>
              <a:gd name="connsiteX5" fmla="*/ 1707526 w 4724683"/>
              <a:gd name="connsiteY5" fmla="*/ 2639282 h 2914167"/>
              <a:gd name="connsiteX6" fmla="*/ 4638200 w 4724683"/>
              <a:gd name="connsiteY6" fmla="*/ 2521571 h 2914167"/>
              <a:gd name="connsiteX7" fmla="*/ 4477701 w 4724683"/>
              <a:gd name="connsiteY7" fmla="*/ 1093048 h 2914167"/>
              <a:gd name="connsiteX8" fmla="*/ 3591180 w 4724683"/>
              <a:gd name="connsiteY8" fmla="*/ 78737 h 2914167"/>
              <a:gd name="connsiteX9" fmla="*/ 2008903 w 4724683"/>
              <a:gd name="connsiteY9" fmla="*/ 94729 h 2914167"/>
              <a:gd name="connsiteX0" fmla="*/ 2017505 w 4733285"/>
              <a:gd name="connsiteY0" fmla="*/ 94729 h 2914169"/>
              <a:gd name="connsiteX1" fmla="*/ 539225 w 4733285"/>
              <a:gd name="connsiteY1" fmla="*/ 315534 h 2914169"/>
              <a:gd name="connsiteX2" fmla="*/ 270345 w 4733285"/>
              <a:gd name="connsiteY2" fmla="*/ 1099784 h 2914169"/>
              <a:gd name="connsiteX3" fmla="*/ 11011 w 4733285"/>
              <a:gd name="connsiteY3" fmla="*/ 1970318 h 2914169"/>
              <a:gd name="connsiteX4" fmla="*/ 677800 w 4733285"/>
              <a:gd name="connsiteY4" fmla="*/ 2889590 h 2914169"/>
              <a:gd name="connsiteX5" fmla="*/ 1716128 w 4733285"/>
              <a:gd name="connsiteY5" fmla="*/ 2639282 h 2914169"/>
              <a:gd name="connsiteX6" fmla="*/ 4646802 w 4733285"/>
              <a:gd name="connsiteY6" fmla="*/ 2521571 h 2914169"/>
              <a:gd name="connsiteX7" fmla="*/ 4486303 w 4733285"/>
              <a:gd name="connsiteY7" fmla="*/ 1093048 h 2914169"/>
              <a:gd name="connsiteX8" fmla="*/ 3599782 w 4733285"/>
              <a:gd name="connsiteY8" fmla="*/ 78737 h 2914169"/>
              <a:gd name="connsiteX9" fmla="*/ 2017505 w 4733285"/>
              <a:gd name="connsiteY9" fmla="*/ 94729 h 2914169"/>
              <a:gd name="connsiteX0" fmla="*/ 2017505 w 4510752"/>
              <a:gd name="connsiteY0" fmla="*/ 94729 h 2913634"/>
              <a:gd name="connsiteX1" fmla="*/ 539225 w 4510752"/>
              <a:gd name="connsiteY1" fmla="*/ 315534 h 2913634"/>
              <a:gd name="connsiteX2" fmla="*/ 270345 w 4510752"/>
              <a:gd name="connsiteY2" fmla="*/ 1099784 h 2913634"/>
              <a:gd name="connsiteX3" fmla="*/ 11011 w 4510752"/>
              <a:gd name="connsiteY3" fmla="*/ 1970318 h 2913634"/>
              <a:gd name="connsiteX4" fmla="*/ 677800 w 4510752"/>
              <a:gd name="connsiteY4" fmla="*/ 2889590 h 2913634"/>
              <a:gd name="connsiteX5" fmla="*/ 1716128 w 4510752"/>
              <a:gd name="connsiteY5" fmla="*/ 2639282 h 2913634"/>
              <a:gd name="connsiteX6" fmla="*/ 4351253 w 4510752"/>
              <a:gd name="connsiteY6" fmla="*/ 2575707 h 2913634"/>
              <a:gd name="connsiteX7" fmla="*/ 4486303 w 4510752"/>
              <a:gd name="connsiteY7" fmla="*/ 1093048 h 2913634"/>
              <a:gd name="connsiteX8" fmla="*/ 3599782 w 4510752"/>
              <a:gd name="connsiteY8" fmla="*/ 78737 h 2913634"/>
              <a:gd name="connsiteX9" fmla="*/ 2017505 w 4510752"/>
              <a:gd name="connsiteY9" fmla="*/ 94729 h 2913634"/>
              <a:gd name="connsiteX0" fmla="*/ 2017505 w 4510752"/>
              <a:gd name="connsiteY0" fmla="*/ 94729 h 2914582"/>
              <a:gd name="connsiteX1" fmla="*/ 539225 w 4510752"/>
              <a:gd name="connsiteY1" fmla="*/ 315534 h 2914582"/>
              <a:gd name="connsiteX2" fmla="*/ 270345 w 4510752"/>
              <a:gd name="connsiteY2" fmla="*/ 1099784 h 2914582"/>
              <a:gd name="connsiteX3" fmla="*/ 11011 w 4510752"/>
              <a:gd name="connsiteY3" fmla="*/ 1970318 h 2914582"/>
              <a:gd name="connsiteX4" fmla="*/ 677800 w 4510752"/>
              <a:gd name="connsiteY4" fmla="*/ 2889590 h 2914582"/>
              <a:gd name="connsiteX5" fmla="*/ 1716128 w 4510752"/>
              <a:gd name="connsiteY5" fmla="*/ 2639282 h 2914582"/>
              <a:gd name="connsiteX6" fmla="*/ 4351253 w 4510752"/>
              <a:gd name="connsiteY6" fmla="*/ 2480969 h 2914582"/>
              <a:gd name="connsiteX7" fmla="*/ 4486303 w 4510752"/>
              <a:gd name="connsiteY7" fmla="*/ 1093048 h 2914582"/>
              <a:gd name="connsiteX8" fmla="*/ 3599782 w 4510752"/>
              <a:gd name="connsiteY8" fmla="*/ 78737 h 2914582"/>
              <a:gd name="connsiteX9" fmla="*/ 2017505 w 4510752"/>
              <a:gd name="connsiteY9" fmla="*/ 94729 h 2914582"/>
              <a:gd name="connsiteX0" fmla="*/ 2015242 w 4508489"/>
              <a:gd name="connsiteY0" fmla="*/ 94729 h 2914582"/>
              <a:gd name="connsiteX1" fmla="*/ 536962 w 4508489"/>
              <a:gd name="connsiteY1" fmla="*/ 315534 h 2914582"/>
              <a:gd name="connsiteX2" fmla="*/ 268082 w 4508489"/>
              <a:gd name="connsiteY2" fmla="*/ 1099784 h 2914582"/>
              <a:gd name="connsiteX3" fmla="*/ 8748 w 4508489"/>
              <a:gd name="connsiteY3" fmla="*/ 1970318 h 2914582"/>
              <a:gd name="connsiteX4" fmla="*/ 561863 w 4508489"/>
              <a:gd name="connsiteY4" fmla="*/ 2889590 h 2914582"/>
              <a:gd name="connsiteX5" fmla="*/ 1713865 w 4508489"/>
              <a:gd name="connsiteY5" fmla="*/ 2639282 h 2914582"/>
              <a:gd name="connsiteX6" fmla="*/ 4348990 w 4508489"/>
              <a:gd name="connsiteY6" fmla="*/ 2480969 h 2914582"/>
              <a:gd name="connsiteX7" fmla="*/ 4484040 w 4508489"/>
              <a:gd name="connsiteY7" fmla="*/ 1093048 h 2914582"/>
              <a:gd name="connsiteX8" fmla="*/ 3597519 w 4508489"/>
              <a:gd name="connsiteY8" fmla="*/ 78737 h 2914582"/>
              <a:gd name="connsiteX9" fmla="*/ 2015242 w 4508489"/>
              <a:gd name="connsiteY9" fmla="*/ 94729 h 2914582"/>
              <a:gd name="connsiteX0" fmla="*/ 2013176 w 4506423"/>
              <a:gd name="connsiteY0" fmla="*/ 94729 h 2927386"/>
              <a:gd name="connsiteX1" fmla="*/ 534896 w 4506423"/>
              <a:gd name="connsiteY1" fmla="*/ 315534 h 2927386"/>
              <a:gd name="connsiteX2" fmla="*/ 266016 w 4506423"/>
              <a:gd name="connsiteY2" fmla="*/ 1099784 h 2927386"/>
              <a:gd name="connsiteX3" fmla="*/ 6682 w 4506423"/>
              <a:gd name="connsiteY3" fmla="*/ 1970318 h 2927386"/>
              <a:gd name="connsiteX4" fmla="*/ 377920 w 4506423"/>
              <a:gd name="connsiteY4" fmla="*/ 2903125 h 2927386"/>
              <a:gd name="connsiteX5" fmla="*/ 1711799 w 4506423"/>
              <a:gd name="connsiteY5" fmla="*/ 2639282 h 2927386"/>
              <a:gd name="connsiteX6" fmla="*/ 4346924 w 4506423"/>
              <a:gd name="connsiteY6" fmla="*/ 2480969 h 2927386"/>
              <a:gd name="connsiteX7" fmla="*/ 4481974 w 4506423"/>
              <a:gd name="connsiteY7" fmla="*/ 1093048 h 2927386"/>
              <a:gd name="connsiteX8" fmla="*/ 3595453 w 4506423"/>
              <a:gd name="connsiteY8" fmla="*/ 78737 h 2927386"/>
              <a:gd name="connsiteX9" fmla="*/ 2013176 w 4506423"/>
              <a:gd name="connsiteY9" fmla="*/ 94729 h 2927386"/>
              <a:gd name="connsiteX0" fmla="*/ 2058633 w 4551880"/>
              <a:gd name="connsiteY0" fmla="*/ 94729 h 2927386"/>
              <a:gd name="connsiteX1" fmla="*/ 580353 w 4551880"/>
              <a:gd name="connsiteY1" fmla="*/ 315534 h 2927386"/>
              <a:gd name="connsiteX2" fmla="*/ 311473 w 4551880"/>
              <a:gd name="connsiteY2" fmla="*/ 1099784 h 2927386"/>
              <a:gd name="connsiteX3" fmla="*/ 52139 w 4551880"/>
              <a:gd name="connsiteY3" fmla="*/ 1970318 h 2927386"/>
              <a:gd name="connsiteX4" fmla="*/ 423377 w 4551880"/>
              <a:gd name="connsiteY4" fmla="*/ 2903125 h 2927386"/>
              <a:gd name="connsiteX5" fmla="*/ 1757256 w 4551880"/>
              <a:gd name="connsiteY5" fmla="*/ 2639282 h 2927386"/>
              <a:gd name="connsiteX6" fmla="*/ 4392381 w 4551880"/>
              <a:gd name="connsiteY6" fmla="*/ 2480969 h 2927386"/>
              <a:gd name="connsiteX7" fmla="*/ 4527431 w 4551880"/>
              <a:gd name="connsiteY7" fmla="*/ 1093048 h 2927386"/>
              <a:gd name="connsiteX8" fmla="*/ 3640910 w 4551880"/>
              <a:gd name="connsiteY8" fmla="*/ 78737 h 2927386"/>
              <a:gd name="connsiteX9" fmla="*/ 2058633 w 4551880"/>
              <a:gd name="connsiteY9" fmla="*/ 94729 h 2927386"/>
              <a:gd name="connsiteX0" fmla="*/ 2266712 w 4551880"/>
              <a:gd name="connsiteY0" fmla="*/ 25769 h 3007300"/>
              <a:gd name="connsiteX1" fmla="*/ 580353 w 4551880"/>
              <a:gd name="connsiteY1" fmla="*/ 395448 h 3007300"/>
              <a:gd name="connsiteX2" fmla="*/ 311473 w 4551880"/>
              <a:gd name="connsiteY2" fmla="*/ 1179698 h 3007300"/>
              <a:gd name="connsiteX3" fmla="*/ 52139 w 4551880"/>
              <a:gd name="connsiteY3" fmla="*/ 2050232 h 3007300"/>
              <a:gd name="connsiteX4" fmla="*/ 423377 w 4551880"/>
              <a:gd name="connsiteY4" fmla="*/ 2983039 h 3007300"/>
              <a:gd name="connsiteX5" fmla="*/ 1757256 w 4551880"/>
              <a:gd name="connsiteY5" fmla="*/ 2719196 h 3007300"/>
              <a:gd name="connsiteX6" fmla="*/ 4392381 w 4551880"/>
              <a:gd name="connsiteY6" fmla="*/ 2560883 h 3007300"/>
              <a:gd name="connsiteX7" fmla="*/ 4527431 w 4551880"/>
              <a:gd name="connsiteY7" fmla="*/ 1172962 h 3007300"/>
              <a:gd name="connsiteX8" fmla="*/ 3640910 w 4551880"/>
              <a:gd name="connsiteY8" fmla="*/ 158651 h 3007300"/>
              <a:gd name="connsiteX9" fmla="*/ 2266712 w 4551880"/>
              <a:gd name="connsiteY9" fmla="*/ 25769 h 3007300"/>
              <a:gd name="connsiteX0" fmla="*/ 2266712 w 4551880"/>
              <a:gd name="connsiteY0" fmla="*/ 1352 h 2982883"/>
              <a:gd name="connsiteX1" fmla="*/ 580353 w 4551880"/>
              <a:gd name="connsiteY1" fmla="*/ 371031 h 2982883"/>
              <a:gd name="connsiteX2" fmla="*/ 311473 w 4551880"/>
              <a:gd name="connsiteY2" fmla="*/ 1155281 h 2982883"/>
              <a:gd name="connsiteX3" fmla="*/ 52139 w 4551880"/>
              <a:gd name="connsiteY3" fmla="*/ 2025815 h 2982883"/>
              <a:gd name="connsiteX4" fmla="*/ 423377 w 4551880"/>
              <a:gd name="connsiteY4" fmla="*/ 2958622 h 2982883"/>
              <a:gd name="connsiteX5" fmla="*/ 1757256 w 4551880"/>
              <a:gd name="connsiteY5" fmla="*/ 2694779 h 2982883"/>
              <a:gd name="connsiteX6" fmla="*/ 4392381 w 4551880"/>
              <a:gd name="connsiteY6" fmla="*/ 2536466 h 2982883"/>
              <a:gd name="connsiteX7" fmla="*/ 4527431 w 4551880"/>
              <a:gd name="connsiteY7" fmla="*/ 1148545 h 2982883"/>
              <a:gd name="connsiteX8" fmla="*/ 3684716 w 4551880"/>
              <a:gd name="connsiteY8" fmla="*/ 283108 h 2982883"/>
              <a:gd name="connsiteX9" fmla="*/ 2266712 w 4551880"/>
              <a:gd name="connsiteY9" fmla="*/ 1352 h 2982883"/>
              <a:gd name="connsiteX0" fmla="*/ 2266712 w 4609336"/>
              <a:gd name="connsiteY0" fmla="*/ 1483 h 2983014"/>
              <a:gd name="connsiteX1" fmla="*/ 580353 w 4609336"/>
              <a:gd name="connsiteY1" fmla="*/ 371162 h 2983014"/>
              <a:gd name="connsiteX2" fmla="*/ 311473 w 4609336"/>
              <a:gd name="connsiteY2" fmla="*/ 1155412 h 2983014"/>
              <a:gd name="connsiteX3" fmla="*/ 52139 w 4609336"/>
              <a:gd name="connsiteY3" fmla="*/ 2025946 h 2983014"/>
              <a:gd name="connsiteX4" fmla="*/ 423377 w 4609336"/>
              <a:gd name="connsiteY4" fmla="*/ 2958753 h 2983014"/>
              <a:gd name="connsiteX5" fmla="*/ 1757256 w 4609336"/>
              <a:gd name="connsiteY5" fmla="*/ 2694910 h 2983014"/>
              <a:gd name="connsiteX6" fmla="*/ 4392381 w 4609336"/>
              <a:gd name="connsiteY6" fmla="*/ 2536597 h 2983014"/>
              <a:gd name="connsiteX7" fmla="*/ 4472673 w 4609336"/>
              <a:gd name="connsiteY7" fmla="*/ 1216346 h 2983014"/>
              <a:gd name="connsiteX8" fmla="*/ 3684716 w 4609336"/>
              <a:gd name="connsiteY8" fmla="*/ 283239 h 2983014"/>
              <a:gd name="connsiteX9" fmla="*/ 2266712 w 4609336"/>
              <a:gd name="connsiteY9" fmla="*/ 1483 h 2983014"/>
              <a:gd name="connsiteX0" fmla="*/ 2266712 w 4609336"/>
              <a:gd name="connsiteY0" fmla="*/ 1483 h 2983014"/>
              <a:gd name="connsiteX1" fmla="*/ 580353 w 4609336"/>
              <a:gd name="connsiteY1" fmla="*/ 371162 h 2983014"/>
              <a:gd name="connsiteX2" fmla="*/ 311473 w 4609336"/>
              <a:gd name="connsiteY2" fmla="*/ 1155412 h 2983014"/>
              <a:gd name="connsiteX3" fmla="*/ 52139 w 4609336"/>
              <a:gd name="connsiteY3" fmla="*/ 2025946 h 2983014"/>
              <a:gd name="connsiteX4" fmla="*/ 423377 w 4609336"/>
              <a:gd name="connsiteY4" fmla="*/ 2958753 h 2983014"/>
              <a:gd name="connsiteX5" fmla="*/ 1757256 w 4609336"/>
              <a:gd name="connsiteY5" fmla="*/ 2694910 h 2983014"/>
              <a:gd name="connsiteX6" fmla="*/ 4392381 w 4609336"/>
              <a:gd name="connsiteY6" fmla="*/ 2536597 h 2983014"/>
              <a:gd name="connsiteX7" fmla="*/ 4472673 w 4609336"/>
              <a:gd name="connsiteY7" fmla="*/ 1216346 h 2983014"/>
              <a:gd name="connsiteX8" fmla="*/ 3684716 w 4609336"/>
              <a:gd name="connsiteY8" fmla="*/ 283239 h 2983014"/>
              <a:gd name="connsiteX9" fmla="*/ 2266712 w 4609336"/>
              <a:gd name="connsiteY9" fmla="*/ 1483 h 2983014"/>
              <a:gd name="connsiteX0" fmla="*/ 2266712 w 4675265"/>
              <a:gd name="connsiteY0" fmla="*/ 1483 h 2983014"/>
              <a:gd name="connsiteX1" fmla="*/ 580353 w 4675265"/>
              <a:gd name="connsiteY1" fmla="*/ 371162 h 2983014"/>
              <a:gd name="connsiteX2" fmla="*/ 311473 w 4675265"/>
              <a:gd name="connsiteY2" fmla="*/ 1155412 h 2983014"/>
              <a:gd name="connsiteX3" fmla="*/ 52139 w 4675265"/>
              <a:gd name="connsiteY3" fmla="*/ 2025946 h 2983014"/>
              <a:gd name="connsiteX4" fmla="*/ 423377 w 4675265"/>
              <a:gd name="connsiteY4" fmla="*/ 2958753 h 2983014"/>
              <a:gd name="connsiteX5" fmla="*/ 1757256 w 4675265"/>
              <a:gd name="connsiteY5" fmla="*/ 2694910 h 2983014"/>
              <a:gd name="connsiteX6" fmla="*/ 4392381 w 4675265"/>
              <a:gd name="connsiteY6" fmla="*/ 2536597 h 2983014"/>
              <a:gd name="connsiteX7" fmla="*/ 4472673 w 4675265"/>
              <a:gd name="connsiteY7" fmla="*/ 1216346 h 2983014"/>
              <a:gd name="connsiteX8" fmla="*/ 3684716 w 4675265"/>
              <a:gd name="connsiteY8" fmla="*/ 283239 h 2983014"/>
              <a:gd name="connsiteX9" fmla="*/ 2266712 w 4675265"/>
              <a:gd name="connsiteY9" fmla="*/ 1483 h 2983014"/>
              <a:gd name="connsiteX0" fmla="*/ 2266712 w 4643130"/>
              <a:gd name="connsiteY0" fmla="*/ 1483 h 2983014"/>
              <a:gd name="connsiteX1" fmla="*/ 580353 w 4643130"/>
              <a:gd name="connsiteY1" fmla="*/ 371162 h 2983014"/>
              <a:gd name="connsiteX2" fmla="*/ 311473 w 4643130"/>
              <a:gd name="connsiteY2" fmla="*/ 1155412 h 2983014"/>
              <a:gd name="connsiteX3" fmla="*/ 52139 w 4643130"/>
              <a:gd name="connsiteY3" fmla="*/ 2025946 h 2983014"/>
              <a:gd name="connsiteX4" fmla="*/ 423377 w 4643130"/>
              <a:gd name="connsiteY4" fmla="*/ 2958753 h 2983014"/>
              <a:gd name="connsiteX5" fmla="*/ 1757256 w 4643130"/>
              <a:gd name="connsiteY5" fmla="*/ 2694910 h 2983014"/>
              <a:gd name="connsiteX6" fmla="*/ 4392381 w 4643130"/>
              <a:gd name="connsiteY6" fmla="*/ 2536597 h 2983014"/>
              <a:gd name="connsiteX7" fmla="*/ 4472673 w 4643130"/>
              <a:gd name="connsiteY7" fmla="*/ 1216346 h 2983014"/>
              <a:gd name="connsiteX8" fmla="*/ 3684716 w 4643130"/>
              <a:gd name="connsiteY8" fmla="*/ 283239 h 2983014"/>
              <a:gd name="connsiteX9" fmla="*/ 2266712 w 4643130"/>
              <a:gd name="connsiteY9" fmla="*/ 1483 h 2983014"/>
              <a:gd name="connsiteX0" fmla="*/ 2266712 w 4551863"/>
              <a:gd name="connsiteY0" fmla="*/ 1483 h 2982751"/>
              <a:gd name="connsiteX1" fmla="*/ 580353 w 4551863"/>
              <a:gd name="connsiteY1" fmla="*/ 371162 h 2982751"/>
              <a:gd name="connsiteX2" fmla="*/ 311473 w 4551863"/>
              <a:gd name="connsiteY2" fmla="*/ 1155412 h 2982751"/>
              <a:gd name="connsiteX3" fmla="*/ 52139 w 4551863"/>
              <a:gd name="connsiteY3" fmla="*/ 2025946 h 2982751"/>
              <a:gd name="connsiteX4" fmla="*/ 423377 w 4551863"/>
              <a:gd name="connsiteY4" fmla="*/ 2958753 h 2982751"/>
              <a:gd name="connsiteX5" fmla="*/ 1757256 w 4551863"/>
              <a:gd name="connsiteY5" fmla="*/ 2694910 h 2982751"/>
              <a:gd name="connsiteX6" fmla="*/ 4217156 w 4551863"/>
              <a:gd name="connsiteY6" fmla="*/ 2563665 h 2982751"/>
              <a:gd name="connsiteX7" fmla="*/ 4472673 w 4551863"/>
              <a:gd name="connsiteY7" fmla="*/ 1216346 h 2982751"/>
              <a:gd name="connsiteX8" fmla="*/ 3684716 w 4551863"/>
              <a:gd name="connsiteY8" fmla="*/ 283239 h 2982751"/>
              <a:gd name="connsiteX9" fmla="*/ 2266712 w 4551863"/>
              <a:gd name="connsiteY9" fmla="*/ 1483 h 2982751"/>
              <a:gd name="connsiteX0" fmla="*/ 2485744 w 4551864"/>
              <a:gd name="connsiteY0" fmla="*/ 1347 h 2996152"/>
              <a:gd name="connsiteX1" fmla="*/ 580353 w 4551864"/>
              <a:gd name="connsiteY1" fmla="*/ 384561 h 2996152"/>
              <a:gd name="connsiteX2" fmla="*/ 311473 w 4551864"/>
              <a:gd name="connsiteY2" fmla="*/ 1168811 h 2996152"/>
              <a:gd name="connsiteX3" fmla="*/ 52139 w 4551864"/>
              <a:gd name="connsiteY3" fmla="*/ 2039345 h 2996152"/>
              <a:gd name="connsiteX4" fmla="*/ 423377 w 4551864"/>
              <a:gd name="connsiteY4" fmla="*/ 2972152 h 2996152"/>
              <a:gd name="connsiteX5" fmla="*/ 1757256 w 4551864"/>
              <a:gd name="connsiteY5" fmla="*/ 2708309 h 2996152"/>
              <a:gd name="connsiteX6" fmla="*/ 4217156 w 4551864"/>
              <a:gd name="connsiteY6" fmla="*/ 2577064 h 2996152"/>
              <a:gd name="connsiteX7" fmla="*/ 4472673 w 4551864"/>
              <a:gd name="connsiteY7" fmla="*/ 1229745 h 2996152"/>
              <a:gd name="connsiteX8" fmla="*/ 3684716 w 4551864"/>
              <a:gd name="connsiteY8" fmla="*/ 296638 h 2996152"/>
              <a:gd name="connsiteX9" fmla="*/ 2485744 w 4551864"/>
              <a:gd name="connsiteY9" fmla="*/ 1347 h 2996152"/>
              <a:gd name="connsiteX0" fmla="*/ 2485744 w 4551864"/>
              <a:gd name="connsiteY0" fmla="*/ 10 h 2994814"/>
              <a:gd name="connsiteX1" fmla="*/ 602256 w 4551864"/>
              <a:gd name="connsiteY1" fmla="*/ 288485 h 2994814"/>
              <a:gd name="connsiteX2" fmla="*/ 311473 w 4551864"/>
              <a:gd name="connsiteY2" fmla="*/ 1167474 h 2994814"/>
              <a:gd name="connsiteX3" fmla="*/ 52139 w 4551864"/>
              <a:gd name="connsiteY3" fmla="*/ 2038008 h 2994814"/>
              <a:gd name="connsiteX4" fmla="*/ 423377 w 4551864"/>
              <a:gd name="connsiteY4" fmla="*/ 2970815 h 2994814"/>
              <a:gd name="connsiteX5" fmla="*/ 1757256 w 4551864"/>
              <a:gd name="connsiteY5" fmla="*/ 2706972 h 2994814"/>
              <a:gd name="connsiteX6" fmla="*/ 4217156 w 4551864"/>
              <a:gd name="connsiteY6" fmla="*/ 2575727 h 2994814"/>
              <a:gd name="connsiteX7" fmla="*/ 4472673 w 4551864"/>
              <a:gd name="connsiteY7" fmla="*/ 1228408 h 2994814"/>
              <a:gd name="connsiteX8" fmla="*/ 3684716 w 4551864"/>
              <a:gd name="connsiteY8" fmla="*/ 295301 h 2994814"/>
              <a:gd name="connsiteX9" fmla="*/ 2485744 w 4551864"/>
              <a:gd name="connsiteY9" fmla="*/ 10 h 2994814"/>
              <a:gd name="connsiteX0" fmla="*/ 2485744 w 4551864"/>
              <a:gd name="connsiteY0" fmla="*/ 5763 h 3000567"/>
              <a:gd name="connsiteX1" fmla="*/ 602256 w 4551864"/>
              <a:gd name="connsiteY1" fmla="*/ 294238 h 3000567"/>
              <a:gd name="connsiteX2" fmla="*/ 311473 w 4551864"/>
              <a:gd name="connsiteY2" fmla="*/ 1173227 h 3000567"/>
              <a:gd name="connsiteX3" fmla="*/ 52139 w 4551864"/>
              <a:gd name="connsiteY3" fmla="*/ 2043761 h 3000567"/>
              <a:gd name="connsiteX4" fmla="*/ 423377 w 4551864"/>
              <a:gd name="connsiteY4" fmla="*/ 2976568 h 3000567"/>
              <a:gd name="connsiteX5" fmla="*/ 1757256 w 4551864"/>
              <a:gd name="connsiteY5" fmla="*/ 2712725 h 3000567"/>
              <a:gd name="connsiteX6" fmla="*/ 4217156 w 4551864"/>
              <a:gd name="connsiteY6" fmla="*/ 2581480 h 3000567"/>
              <a:gd name="connsiteX7" fmla="*/ 4472673 w 4551864"/>
              <a:gd name="connsiteY7" fmla="*/ 1234161 h 3000567"/>
              <a:gd name="connsiteX8" fmla="*/ 3684716 w 4551864"/>
              <a:gd name="connsiteY8" fmla="*/ 301054 h 3000567"/>
              <a:gd name="connsiteX9" fmla="*/ 2485744 w 4551864"/>
              <a:gd name="connsiteY9" fmla="*/ 5763 h 3000567"/>
              <a:gd name="connsiteX0" fmla="*/ 2485744 w 4541165"/>
              <a:gd name="connsiteY0" fmla="*/ 5765 h 3000569"/>
              <a:gd name="connsiteX1" fmla="*/ 602256 w 4541165"/>
              <a:gd name="connsiteY1" fmla="*/ 294240 h 3000569"/>
              <a:gd name="connsiteX2" fmla="*/ 311473 w 4541165"/>
              <a:gd name="connsiteY2" fmla="*/ 1173229 h 3000569"/>
              <a:gd name="connsiteX3" fmla="*/ 52139 w 4541165"/>
              <a:gd name="connsiteY3" fmla="*/ 2043763 h 3000569"/>
              <a:gd name="connsiteX4" fmla="*/ 423377 w 4541165"/>
              <a:gd name="connsiteY4" fmla="*/ 2976570 h 3000569"/>
              <a:gd name="connsiteX5" fmla="*/ 1757256 w 4541165"/>
              <a:gd name="connsiteY5" fmla="*/ 2712727 h 3000569"/>
              <a:gd name="connsiteX6" fmla="*/ 4217156 w 4541165"/>
              <a:gd name="connsiteY6" fmla="*/ 2581482 h 3000569"/>
              <a:gd name="connsiteX7" fmla="*/ 4472673 w 4541165"/>
              <a:gd name="connsiteY7" fmla="*/ 1234163 h 3000569"/>
              <a:gd name="connsiteX8" fmla="*/ 3838039 w 4541165"/>
              <a:gd name="connsiteY8" fmla="*/ 301056 h 3000569"/>
              <a:gd name="connsiteX9" fmla="*/ 2485744 w 4541165"/>
              <a:gd name="connsiteY9" fmla="*/ 5765 h 3000569"/>
              <a:gd name="connsiteX0" fmla="*/ 2485744 w 4499180"/>
              <a:gd name="connsiteY0" fmla="*/ 5765 h 3000569"/>
              <a:gd name="connsiteX1" fmla="*/ 602256 w 4499180"/>
              <a:gd name="connsiteY1" fmla="*/ 294240 h 3000569"/>
              <a:gd name="connsiteX2" fmla="*/ 311473 w 4499180"/>
              <a:gd name="connsiteY2" fmla="*/ 1173229 h 3000569"/>
              <a:gd name="connsiteX3" fmla="*/ 52139 w 4499180"/>
              <a:gd name="connsiteY3" fmla="*/ 2043763 h 3000569"/>
              <a:gd name="connsiteX4" fmla="*/ 423377 w 4499180"/>
              <a:gd name="connsiteY4" fmla="*/ 2976570 h 3000569"/>
              <a:gd name="connsiteX5" fmla="*/ 1757256 w 4499180"/>
              <a:gd name="connsiteY5" fmla="*/ 2712727 h 3000569"/>
              <a:gd name="connsiteX6" fmla="*/ 4107640 w 4499180"/>
              <a:gd name="connsiteY6" fmla="*/ 2581483 h 3000569"/>
              <a:gd name="connsiteX7" fmla="*/ 4472673 w 4499180"/>
              <a:gd name="connsiteY7" fmla="*/ 1234163 h 3000569"/>
              <a:gd name="connsiteX8" fmla="*/ 3838039 w 4499180"/>
              <a:gd name="connsiteY8" fmla="*/ 301056 h 3000569"/>
              <a:gd name="connsiteX9" fmla="*/ 2485744 w 4499180"/>
              <a:gd name="connsiteY9" fmla="*/ 5765 h 3000569"/>
              <a:gd name="connsiteX0" fmla="*/ 2440589 w 4454025"/>
              <a:gd name="connsiteY0" fmla="*/ 5765 h 3036579"/>
              <a:gd name="connsiteX1" fmla="*/ 557101 w 4454025"/>
              <a:gd name="connsiteY1" fmla="*/ 294240 h 3036579"/>
              <a:gd name="connsiteX2" fmla="*/ 266318 w 4454025"/>
              <a:gd name="connsiteY2" fmla="*/ 1173229 h 3036579"/>
              <a:gd name="connsiteX3" fmla="*/ 6984 w 4454025"/>
              <a:gd name="connsiteY3" fmla="*/ 2043763 h 3036579"/>
              <a:gd name="connsiteX4" fmla="*/ 521451 w 4454025"/>
              <a:gd name="connsiteY4" fmla="*/ 3014377 h 3036579"/>
              <a:gd name="connsiteX5" fmla="*/ 1712101 w 4454025"/>
              <a:gd name="connsiteY5" fmla="*/ 2712727 h 3036579"/>
              <a:gd name="connsiteX6" fmla="*/ 4062485 w 4454025"/>
              <a:gd name="connsiteY6" fmla="*/ 2581483 h 3036579"/>
              <a:gd name="connsiteX7" fmla="*/ 4427518 w 4454025"/>
              <a:gd name="connsiteY7" fmla="*/ 1234163 h 3036579"/>
              <a:gd name="connsiteX8" fmla="*/ 3792884 w 4454025"/>
              <a:gd name="connsiteY8" fmla="*/ 301056 h 3036579"/>
              <a:gd name="connsiteX9" fmla="*/ 2440589 w 4454025"/>
              <a:gd name="connsiteY9" fmla="*/ 5765 h 3036579"/>
              <a:gd name="connsiteX0" fmla="*/ 2387193 w 4400629"/>
              <a:gd name="connsiteY0" fmla="*/ 5765 h 3029190"/>
              <a:gd name="connsiteX1" fmla="*/ 503705 w 4400629"/>
              <a:gd name="connsiteY1" fmla="*/ 294240 h 3029190"/>
              <a:gd name="connsiteX2" fmla="*/ 212922 w 4400629"/>
              <a:gd name="connsiteY2" fmla="*/ 1173229 h 3029190"/>
              <a:gd name="connsiteX3" fmla="*/ 9634 w 4400629"/>
              <a:gd name="connsiteY3" fmla="*/ 2194987 h 3029190"/>
              <a:gd name="connsiteX4" fmla="*/ 468055 w 4400629"/>
              <a:gd name="connsiteY4" fmla="*/ 3014377 h 3029190"/>
              <a:gd name="connsiteX5" fmla="*/ 1658705 w 4400629"/>
              <a:gd name="connsiteY5" fmla="*/ 2712727 h 3029190"/>
              <a:gd name="connsiteX6" fmla="*/ 4009089 w 4400629"/>
              <a:gd name="connsiteY6" fmla="*/ 2581483 h 3029190"/>
              <a:gd name="connsiteX7" fmla="*/ 4374122 w 4400629"/>
              <a:gd name="connsiteY7" fmla="*/ 1234163 h 3029190"/>
              <a:gd name="connsiteX8" fmla="*/ 3739488 w 4400629"/>
              <a:gd name="connsiteY8" fmla="*/ 301056 h 3029190"/>
              <a:gd name="connsiteX9" fmla="*/ 2387193 w 4400629"/>
              <a:gd name="connsiteY9" fmla="*/ 5765 h 3029190"/>
              <a:gd name="connsiteX0" fmla="*/ 2385183 w 4398619"/>
              <a:gd name="connsiteY0" fmla="*/ 5765 h 3090391"/>
              <a:gd name="connsiteX1" fmla="*/ 501695 w 4398619"/>
              <a:gd name="connsiteY1" fmla="*/ 294240 h 3090391"/>
              <a:gd name="connsiteX2" fmla="*/ 210912 w 4398619"/>
              <a:gd name="connsiteY2" fmla="*/ 1173229 h 3090391"/>
              <a:gd name="connsiteX3" fmla="*/ 7624 w 4398619"/>
              <a:gd name="connsiteY3" fmla="*/ 2194987 h 3090391"/>
              <a:gd name="connsiteX4" fmla="*/ 428681 w 4398619"/>
              <a:gd name="connsiteY4" fmla="*/ 3077387 h 3090391"/>
              <a:gd name="connsiteX5" fmla="*/ 1656695 w 4398619"/>
              <a:gd name="connsiteY5" fmla="*/ 2712727 h 3090391"/>
              <a:gd name="connsiteX6" fmla="*/ 4007079 w 4398619"/>
              <a:gd name="connsiteY6" fmla="*/ 2581483 h 3090391"/>
              <a:gd name="connsiteX7" fmla="*/ 4372112 w 4398619"/>
              <a:gd name="connsiteY7" fmla="*/ 1234163 h 3090391"/>
              <a:gd name="connsiteX8" fmla="*/ 3737478 w 4398619"/>
              <a:gd name="connsiteY8" fmla="*/ 301056 h 3090391"/>
              <a:gd name="connsiteX9" fmla="*/ 2385183 w 4398619"/>
              <a:gd name="connsiteY9" fmla="*/ 5765 h 3090391"/>
              <a:gd name="connsiteX0" fmla="*/ 2384859 w 4398295"/>
              <a:gd name="connsiteY0" fmla="*/ 5765 h 2956538"/>
              <a:gd name="connsiteX1" fmla="*/ 501371 w 4398295"/>
              <a:gd name="connsiteY1" fmla="*/ 294240 h 2956538"/>
              <a:gd name="connsiteX2" fmla="*/ 210588 w 4398295"/>
              <a:gd name="connsiteY2" fmla="*/ 1173229 h 2956538"/>
              <a:gd name="connsiteX3" fmla="*/ 7300 w 4398295"/>
              <a:gd name="connsiteY3" fmla="*/ 2194987 h 2956538"/>
              <a:gd name="connsiteX4" fmla="*/ 422129 w 4398295"/>
              <a:gd name="connsiteY4" fmla="*/ 2938765 h 2956538"/>
              <a:gd name="connsiteX5" fmla="*/ 1656371 w 4398295"/>
              <a:gd name="connsiteY5" fmla="*/ 2712727 h 2956538"/>
              <a:gd name="connsiteX6" fmla="*/ 4006755 w 4398295"/>
              <a:gd name="connsiteY6" fmla="*/ 2581483 h 2956538"/>
              <a:gd name="connsiteX7" fmla="*/ 4371788 w 4398295"/>
              <a:gd name="connsiteY7" fmla="*/ 1234163 h 2956538"/>
              <a:gd name="connsiteX8" fmla="*/ 3737154 w 4398295"/>
              <a:gd name="connsiteY8" fmla="*/ 301056 h 2956538"/>
              <a:gd name="connsiteX9" fmla="*/ 2384859 w 4398295"/>
              <a:gd name="connsiteY9" fmla="*/ 5765 h 2956538"/>
              <a:gd name="connsiteX0" fmla="*/ 2384859 w 4395528"/>
              <a:gd name="connsiteY0" fmla="*/ 5765 h 2971404"/>
              <a:gd name="connsiteX1" fmla="*/ 501371 w 4395528"/>
              <a:gd name="connsiteY1" fmla="*/ 294240 h 2971404"/>
              <a:gd name="connsiteX2" fmla="*/ 210588 w 4395528"/>
              <a:gd name="connsiteY2" fmla="*/ 1173229 h 2971404"/>
              <a:gd name="connsiteX3" fmla="*/ 7300 w 4395528"/>
              <a:gd name="connsiteY3" fmla="*/ 2194987 h 2971404"/>
              <a:gd name="connsiteX4" fmla="*/ 422129 w 4395528"/>
              <a:gd name="connsiteY4" fmla="*/ 2938765 h 2971404"/>
              <a:gd name="connsiteX5" fmla="*/ 1749781 w 4395528"/>
              <a:gd name="connsiteY5" fmla="*/ 2813543 h 2971404"/>
              <a:gd name="connsiteX6" fmla="*/ 4006755 w 4395528"/>
              <a:gd name="connsiteY6" fmla="*/ 2581483 h 2971404"/>
              <a:gd name="connsiteX7" fmla="*/ 4371788 w 4395528"/>
              <a:gd name="connsiteY7" fmla="*/ 1234163 h 2971404"/>
              <a:gd name="connsiteX8" fmla="*/ 3737154 w 4395528"/>
              <a:gd name="connsiteY8" fmla="*/ 301056 h 2971404"/>
              <a:gd name="connsiteX9" fmla="*/ 2384859 w 4395528"/>
              <a:gd name="connsiteY9" fmla="*/ 5765 h 2971404"/>
              <a:gd name="connsiteX0" fmla="*/ 2395628 w 4406297"/>
              <a:gd name="connsiteY0" fmla="*/ 5765 h 3063938"/>
              <a:gd name="connsiteX1" fmla="*/ 512140 w 4406297"/>
              <a:gd name="connsiteY1" fmla="*/ 294240 h 3063938"/>
              <a:gd name="connsiteX2" fmla="*/ 221357 w 4406297"/>
              <a:gd name="connsiteY2" fmla="*/ 1173229 h 3063938"/>
              <a:gd name="connsiteX3" fmla="*/ 18069 w 4406297"/>
              <a:gd name="connsiteY3" fmla="*/ 2194987 h 3063938"/>
              <a:gd name="connsiteX4" fmla="*/ 619718 w 4406297"/>
              <a:gd name="connsiteY4" fmla="*/ 3039581 h 3063938"/>
              <a:gd name="connsiteX5" fmla="*/ 1760550 w 4406297"/>
              <a:gd name="connsiteY5" fmla="*/ 2813543 h 3063938"/>
              <a:gd name="connsiteX6" fmla="*/ 4017524 w 4406297"/>
              <a:gd name="connsiteY6" fmla="*/ 2581483 h 3063938"/>
              <a:gd name="connsiteX7" fmla="*/ 4382557 w 4406297"/>
              <a:gd name="connsiteY7" fmla="*/ 1234163 h 3063938"/>
              <a:gd name="connsiteX8" fmla="*/ 3747923 w 4406297"/>
              <a:gd name="connsiteY8" fmla="*/ 301056 h 3063938"/>
              <a:gd name="connsiteX9" fmla="*/ 2395628 w 4406297"/>
              <a:gd name="connsiteY9" fmla="*/ 5765 h 3063938"/>
              <a:gd name="connsiteX0" fmla="*/ 2395628 w 4406297"/>
              <a:gd name="connsiteY0" fmla="*/ 5765 h 3063936"/>
              <a:gd name="connsiteX1" fmla="*/ 512140 w 4406297"/>
              <a:gd name="connsiteY1" fmla="*/ 294240 h 3063936"/>
              <a:gd name="connsiteX2" fmla="*/ 221357 w 4406297"/>
              <a:gd name="connsiteY2" fmla="*/ 1173229 h 3063936"/>
              <a:gd name="connsiteX3" fmla="*/ 18069 w 4406297"/>
              <a:gd name="connsiteY3" fmla="*/ 2194987 h 3063936"/>
              <a:gd name="connsiteX4" fmla="*/ 619718 w 4406297"/>
              <a:gd name="connsiteY4" fmla="*/ 3039581 h 3063936"/>
              <a:gd name="connsiteX5" fmla="*/ 1760550 w 4406297"/>
              <a:gd name="connsiteY5" fmla="*/ 2813543 h 3063936"/>
              <a:gd name="connsiteX6" fmla="*/ 4017524 w 4406297"/>
              <a:gd name="connsiteY6" fmla="*/ 2581483 h 3063936"/>
              <a:gd name="connsiteX7" fmla="*/ 4382557 w 4406297"/>
              <a:gd name="connsiteY7" fmla="*/ 1234163 h 3063936"/>
              <a:gd name="connsiteX8" fmla="*/ 3747923 w 4406297"/>
              <a:gd name="connsiteY8" fmla="*/ 301056 h 3063936"/>
              <a:gd name="connsiteX9" fmla="*/ 2395628 w 4406297"/>
              <a:gd name="connsiteY9" fmla="*/ 5765 h 3063936"/>
              <a:gd name="connsiteX0" fmla="*/ 2395628 w 4397043"/>
              <a:gd name="connsiteY0" fmla="*/ 5765 h 3062299"/>
              <a:gd name="connsiteX1" fmla="*/ 512140 w 4397043"/>
              <a:gd name="connsiteY1" fmla="*/ 294240 h 3062299"/>
              <a:gd name="connsiteX2" fmla="*/ 221357 w 4397043"/>
              <a:gd name="connsiteY2" fmla="*/ 1173229 h 3062299"/>
              <a:gd name="connsiteX3" fmla="*/ 18069 w 4397043"/>
              <a:gd name="connsiteY3" fmla="*/ 2194987 h 3062299"/>
              <a:gd name="connsiteX4" fmla="*/ 619718 w 4397043"/>
              <a:gd name="connsiteY4" fmla="*/ 3039581 h 3062299"/>
              <a:gd name="connsiteX5" fmla="*/ 1760550 w 4397043"/>
              <a:gd name="connsiteY5" fmla="*/ 2813543 h 3062299"/>
              <a:gd name="connsiteX6" fmla="*/ 2182864 w 4397043"/>
              <a:gd name="connsiteY6" fmla="*/ 2734532 h 3062299"/>
              <a:gd name="connsiteX7" fmla="*/ 4017524 w 4397043"/>
              <a:gd name="connsiteY7" fmla="*/ 2581483 h 3062299"/>
              <a:gd name="connsiteX8" fmla="*/ 4382557 w 4397043"/>
              <a:gd name="connsiteY8" fmla="*/ 1234163 h 3062299"/>
              <a:gd name="connsiteX9" fmla="*/ 3747923 w 4397043"/>
              <a:gd name="connsiteY9" fmla="*/ 301056 h 3062299"/>
              <a:gd name="connsiteX10" fmla="*/ 2395628 w 4397043"/>
              <a:gd name="connsiteY10" fmla="*/ 5765 h 3062299"/>
              <a:gd name="connsiteX0" fmla="*/ 2395628 w 4397043"/>
              <a:gd name="connsiteY0" fmla="*/ 5765 h 3062299"/>
              <a:gd name="connsiteX1" fmla="*/ 512140 w 4397043"/>
              <a:gd name="connsiteY1" fmla="*/ 294240 h 3062299"/>
              <a:gd name="connsiteX2" fmla="*/ 221357 w 4397043"/>
              <a:gd name="connsiteY2" fmla="*/ 1173229 h 3062299"/>
              <a:gd name="connsiteX3" fmla="*/ 18069 w 4397043"/>
              <a:gd name="connsiteY3" fmla="*/ 2194987 h 3062299"/>
              <a:gd name="connsiteX4" fmla="*/ 619718 w 4397043"/>
              <a:gd name="connsiteY4" fmla="*/ 3039581 h 3062299"/>
              <a:gd name="connsiteX5" fmla="*/ 1760550 w 4397043"/>
              <a:gd name="connsiteY5" fmla="*/ 2813543 h 3062299"/>
              <a:gd name="connsiteX6" fmla="*/ 2182864 w 4397043"/>
              <a:gd name="connsiteY6" fmla="*/ 2734532 h 3062299"/>
              <a:gd name="connsiteX7" fmla="*/ 4017524 w 4397043"/>
              <a:gd name="connsiteY7" fmla="*/ 2581483 h 3062299"/>
              <a:gd name="connsiteX8" fmla="*/ 4382557 w 4397043"/>
              <a:gd name="connsiteY8" fmla="*/ 1234163 h 3062299"/>
              <a:gd name="connsiteX9" fmla="*/ 3747923 w 4397043"/>
              <a:gd name="connsiteY9" fmla="*/ 301056 h 3062299"/>
              <a:gd name="connsiteX10" fmla="*/ 2395628 w 4397043"/>
              <a:gd name="connsiteY10" fmla="*/ 5765 h 3062299"/>
              <a:gd name="connsiteX0" fmla="*/ 2395628 w 4397043"/>
              <a:gd name="connsiteY0" fmla="*/ 5765 h 3062299"/>
              <a:gd name="connsiteX1" fmla="*/ 512140 w 4397043"/>
              <a:gd name="connsiteY1" fmla="*/ 294240 h 3062299"/>
              <a:gd name="connsiteX2" fmla="*/ 221357 w 4397043"/>
              <a:gd name="connsiteY2" fmla="*/ 1173229 h 3062299"/>
              <a:gd name="connsiteX3" fmla="*/ 18069 w 4397043"/>
              <a:gd name="connsiteY3" fmla="*/ 2194987 h 3062299"/>
              <a:gd name="connsiteX4" fmla="*/ 619718 w 4397043"/>
              <a:gd name="connsiteY4" fmla="*/ 3039581 h 3062299"/>
              <a:gd name="connsiteX5" fmla="*/ 1760550 w 4397043"/>
              <a:gd name="connsiteY5" fmla="*/ 2813543 h 3062299"/>
              <a:gd name="connsiteX6" fmla="*/ 2182864 w 4397043"/>
              <a:gd name="connsiteY6" fmla="*/ 2734532 h 3062299"/>
              <a:gd name="connsiteX7" fmla="*/ 4017524 w 4397043"/>
              <a:gd name="connsiteY7" fmla="*/ 2581483 h 3062299"/>
              <a:gd name="connsiteX8" fmla="*/ 4382557 w 4397043"/>
              <a:gd name="connsiteY8" fmla="*/ 1234163 h 3062299"/>
              <a:gd name="connsiteX9" fmla="*/ 3747923 w 4397043"/>
              <a:gd name="connsiteY9" fmla="*/ 301056 h 3062299"/>
              <a:gd name="connsiteX10" fmla="*/ 2395628 w 4397043"/>
              <a:gd name="connsiteY10" fmla="*/ 5765 h 3062299"/>
              <a:gd name="connsiteX0" fmla="*/ 2395628 w 4397043"/>
              <a:gd name="connsiteY0" fmla="*/ 5765 h 3055432"/>
              <a:gd name="connsiteX1" fmla="*/ 512140 w 4397043"/>
              <a:gd name="connsiteY1" fmla="*/ 294240 h 3055432"/>
              <a:gd name="connsiteX2" fmla="*/ 221357 w 4397043"/>
              <a:gd name="connsiteY2" fmla="*/ 1173229 h 3055432"/>
              <a:gd name="connsiteX3" fmla="*/ 18069 w 4397043"/>
              <a:gd name="connsiteY3" fmla="*/ 2194987 h 3055432"/>
              <a:gd name="connsiteX4" fmla="*/ 619718 w 4397043"/>
              <a:gd name="connsiteY4" fmla="*/ 3039581 h 3055432"/>
              <a:gd name="connsiteX5" fmla="*/ 2182864 w 4397043"/>
              <a:gd name="connsiteY5" fmla="*/ 2734532 h 3055432"/>
              <a:gd name="connsiteX6" fmla="*/ 4017524 w 4397043"/>
              <a:gd name="connsiteY6" fmla="*/ 2581483 h 3055432"/>
              <a:gd name="connsiteX7" fmla="*/ 4382557 w 4397043"/>
              <a:gd name="connsiteY7" fmla="*/ 1234163 h 3055432"/>
              <a:gd name="connsiteX8" fmla="*/ 3747923 w 4397043"/>
              <a:gd name="connsiteY8" fmla="*/ 301056 h 3055432"/>
              <a:gd name="connsiteX9" fmla="*/ 2395628 w 4397043"/>
              <a:gd name="connsiteY9" fmla="*/ 5765 h 3055432"/>
              <a:gd name="connsiteX0" fmla="*/ 2395628 w 4399989"/>
              <a:gd name="connsiteY0" fmla="*/ 5765 h 3055432"/>
              <a:gd name="connsiteX1" fmla="*/ 512140 w 4399989"/>
              <a:gd name="connsiteY1" fmla="*/ 294240 h 3055432"/>
              <a:gd name="connsiteX2" fmla="*/ 221357 w 4399989"/>
              <a:gd name="connsiteY2" fmla="*/ 1173229 h 3055432"/>
              <a:gd name="connsiteX3" fmla="*/ 18069 w 4399989"/>
              <a:gd name="connsiteY3" fmla="*/ 2194987 h 3055432"/>
              <a:gd name="connsiteX4" fmla="*/ 619718 w 4399989"/>
              <a:gd name="connsiteY4" fmla="*/ 3039581 h 3055432"/>
              <a:gd name="connsiteX5" fmla="*/ 2020954 w 4399989"/>
              <a:gd name="connsiteY5" fmla="*/ 2734532 h 3055432"/>
              <a:gd name="connsiteX6" fmla="*/ 4017524 w 4399989"/>
              <a:gd name="connsiteY6" fmla="*/ 2581483 h 3055432"/>
              <a:gd name="connsiteX7" fmla="*/ 4382557 w 4399989"/>
              <a:gd name="connsiteY7" fmla="*/ 1234163 h 3055432"/>
              <a:gd name="connsiteX8" fmla="*/ 3747923 w 4399989"/>
              <a:gd name="connsiteY8" fmla="*/ 301056 h 3055432"/>
              <a:gd name="connsiteX9" fmla="*/ 2395628 w 4399989"/>
              <a:gd name="connsiteY9" fmla="*/ 5765 h 3055432"/>
              <a:gd name="connsiteX0" fmla="*/ 2395628 w 4399989"/>
              <a:gd name="connsiteY0" fmla="*/ 5765 h 3051340"/>
              <a:gd name="connsiteX1" fmla="*/ 512140 w 4399989"/>
              <a:gd name="connsiteY1" fmla="*/ 294240 h 3051340"/>
              <a:gd name="connsiteX2" fmla="*/ 221357 w 4399989"/>
              <a:gd name="connsiteY2" fmla="*/ 1173229 h 3051340"/>
              <a:gd name="connsiteX3" fmla="*/ 18069 w 4399989"/>
              <a:gd name="connsiteY3" fmla="*/ 2194987 h 3051340"/>
              <a:gd name="connsiteX4" fmla="*/ 619718 w 4399989"/>
              <a:gd name="connsiteY4" fmla="*/ 3039581 h 3051340"/>
              <a:gd name="connsiteX5" fmla="*/ 2020954 w 4399989"/>
              <a:gd name="connsiteY5" fmla="*/ 2734532 h 3051340"/>
              <a:gd name="connsiteX6" fmla="*/ 4017524 w 4399989"/>
              <a:gd name="connsiteY6" fmla="*/ 2581483 h 3051340"/>
              <a:gd name="connsiteX7" fmla="*/ 4382557 w 4399989"/>
              <a:gd name="connsiteY7" fmla="*/ 1234163 h 3051340"/>
              <a:gd name="connsiteX8" fmla="*/ 3747923 w 4399989"/>
              <a:gd name="connsiteY8" fmla="*/ 301056 h 3051340"/>
              <a:gd name="connsiteX9" fmla="*/ 2395628 w 4399989"/>
              <a:gd name="connsiteY9" fmla="*/ 5765 h 3051340"/>
              <a:gd name="connsiteX0" fmla="*/ 2373316 w 4377677"/>
              <a:gd name="connsiteY0" fmla="*/ 5765 h 3049074"/>
              <a:gd name="connsiteX1" fmla="*/ 489828 w 4377677"/>
              <a:gd name="connsiteY1" fmla="*/ 294240 h 3049074"/>
              <a:gd name="connsiteX2" fmla="*/ 199045 w 4377677"/>
              <a:gd name="connsiteY2" fmla="*/ 1173229 h 3049074"/>
              <a:gd name="connsiteX3" fmla="*/ 20666 w 4377677"/>
              <a:gd name="connsiteY3" fmla="*/ 2257998 h 3049074"/>
              <a:gd name="connsiteX4" fmla="*/ 597406 w 4377677"/>
              <a:gd name="connsiteY4" fmla="*/ 3039581 h 3049074"/>
              <a:gd name="connsiteX5" fmla="*/ 1998642 w 4377677"/>
              <a:gd name="connsiteY5" fmla="*/ 2734532 h 3049074"/>
              <a:gd name="connsiteX6" fmla="*/ 3995212 w 4377677"/>
              <a:gd name="connsiteY6" fmla="*/ 2581483 h 3049074"/>
              <a:gd name="connsiteX7" fmla="*/ 4360245 w 4377677"/>
              <a:gd name="connsiteY7" fmla="*/ 1234163 h 3049074"/>
              <a:gd name="connsiteX8" fmla="*/ 3725611 w 4377677"/>
              <a:gd name="connsiteY8" fmla="*/ 301056 h 3049074"/>
              <a:gd name="connsiteX9" fmla="*/ 2373316 w 4377677"/>
              <a:gd name="connsiteY9" fmla="*/ 5765 h 3049074"/>
              <a:gd name="connsiteX0" fmla="*/ 2359415 w 4363776"/>
              <a:gd name="connsiteY0" fmla="*/ 5765 h 3049076"/>
              <a:gd name="connsiteX1" fmla="*/ 475927 w 4363776"/>
              <a:gd name="connsiteY1" fmla="*/ 294240 h 3049076"/>
              <a:gd name="connsiteX2" fmla="*/ 185144 w 4363776"/>
              <a:gd name="connsiteY2" fmla="*/ 1173229 h 3049076"/>
              <a:gd name="connsiteX3" fmla="*/ 6765 w 4363776"/>
              <a:gd name="connsiteY3" fmla="*/ 2257998 h 3049076"/>
              <a:gd name="connsiteX4" fmla="*/ 583505 w 4363776"/>
              <a:gd name="connsiteY4" fmla="*/ 3039581 h 3049076"/>
              <a:gd name="connsiteX5" fmla="*/ 1984741 w 4363776"/>
              <a:gd name="connsiteY5" fmla="*/ 2734532 h 3049076"/>
              <a:gd name="connsiteX6" fmla="*/ 3981311 w 4363776"/>
              <a:gd name="connsiteY6" fmla="*/ 2581483 h 3049076"/>
              <a:gd name="connsiteX7" fmla="*/ 4346344 w 4363776"/>
              <a:gd name="connsiteY7" fmla="*/ 1234163 h 3049076"/>
              <a:gd name="connsiteX8" fmla="*/ 3711710 w 4363776"/>
              <a:gd name="connsiteY8" fmla="*/ 301056 h 3049076"/>
              <a:gd name="connsiteX9" fmla="*/ 2359415 w 4363776"/>
              <a:gd name="connsiteY9" fmla="*/ 5765 h 3049076"/>
              <a:gd name="connsiteX0" fmla="*/ 2359415 w 4363776"/>
              <a:gd name="connsiteY0" fmla="*/ 91 h 3043400"/>
              <a:gd name="connsiteX1" fmla="*/ 475927 w 4363776"/>
              <a:gd name="connsiteY1" fmla="*/ 288566 h 3043400"/>
              <a:gd name="connsiteX2" fmla="*/ 185144 w 4363776"/>
              <a:gd name="connsiteY2" fmla="*/ 1167555 h 3043400"/>
              <a:gd name="connsiteX3" fmla="*/ 6765 w 4363776"/>
              <a:gd name="connsiteY3" fmla="*/ 2252324 h 3043400"/>
              <a:gd name="connsiteX4" fmla="*/ 583505 w 4363776"/>
              <a:gd name="connsiteY4" fmla="*/ 3033907 h 3043400"/>
              <a:gd name="connsiteX5" fmla="*/ 1984741 w 4363776"/>
              <a:gd name="connsiteY5" fmla="*/ 2728858 h 3043400"/>
              <a:gd name="connsiteX6" fmla="*/ 3981311 w 4363776"/>
              <a:gd name="connsiteY6" fmla="*/ 2575809 h 3043400"/>
              <a:gd name="connsiteX7" fmla="*/ 4346344 w 4363776"/>
              <a:gd name="connsiteY7" fmla="*/ 1228489 h 3043400"/>
              <a:gd name="connsiteX8" fmla="*/ 3711710 w 4363776"/>
              <a:gd name="connsiteY8" fmla="*/ 295382 h 3043400"/>
              <a:gd name="connsiteX9" fmla="*/ 2359415 w 4363776"/>
              <a:gd name="connsiteY9" fmla="*/ 91 h 3043400"/>
              <a:gd name="connsiteX0" fmla="*/ 2359415 w 4357989"/>
              <a:gd name="connsiteY0" fmla="*/ 91 h 3041067"/>
              <a:gd name="connsiteX1" fmla="*/ 475927 w 4357989"/>
              <a:gd name="connsiteY1" fmla="*/ 288566 h 3041067"/>
              <a:gd name="connsiteX2" fmla="*/ 185144 w 4357989"/>
              <a:gd name="connsiteY2" fmla="*/ 1167555 h 3041067"/>
              <a:gd name="connsiteX3" fmla="*/ 6765 w 4357989"/>
              <a:gd name="connsiteY3" fmla="*/ 2252324 h 3041067"/>
              <a:gd name="connsiteX4" fmla="*/ 583505 w 4357989"/>
              <a:gd name="connsiteY4" fmla="*/ 3033907 h 3041067"/>
              <a:gd name="connsiteX5" fmla="*/ 2352077 w 4357989"/>
              <a:gd name="connsiteY5" fmla="*/ 2680493 h 3041067"/>
              <a:gd name="connsiteX6" fmla="*/ 3981311 w 4357989"/>
              <a:gd name="connsiteY6" fmla="*/ 2575809 h 3041067"/>
              <a:gd name="connsiteX7" fmla="*/ 4346344 w 4357989"/>
              <a:gd name="connsiteY7" fmla="*/ 1228489 h 3041067"/>
              <a:gd name="connsiteX8" fmla="*/ 3711710 w 4357989"/>
              <a:gd name="connsiteY8" fmla="*/ 295382 h 3041067"/>
              <a:gd name="connsiteX9" fmla="*/ 2359415 w 4357989"/>
              <a:gd name="connsiteY9" fmla="*/ 91 h 3041067"/>
              <a:gd name="connsiteX0" fmla="*/ 2390436 w 4389010"/>
              <a:gd name="connsiteY0" fmla="*/ 91 h 3079082"/>
              <a:gd name="connsiteX1" fmla="*/ 506948 w 4389010"/>
              <a:gd name="connsiteY1" fmla="*/ 288566 h 3079082"/>
              <a:gd name="connsiteX2" fmla="*/ 216165 w 4389010"/>
              <a:gd name="connsiteY2" fmla="*/ 1167555 h 3079082"/>
              <a:gd name="connsiteX3" fmla="*/ 37786 w 4389010"/>
              <a:gd name="connsiteY3" fmla="*/ 2252324 h 3079082"/>
              <a:gd name="connsiteX4" fmla="*/ 865539 w 4389010"/>
              <a:gd name="connsiteY4" fmla="*/ 3070181 h 3079082"/>
              <a:gd name="connsiteX5" fmla="*/ 2383098 w 4389010"/>
              <a:gd name="connsiteY5" fmla="*/ 2680493 h 3079082"/>
              <a:gd name="connsiteX6" fmla="*/ 4012332 w 4389010"/>
              <a:gd name="connsiteY6" fmla="*/ 2575809 h 3079082"/>
              <a:gd name="connsiteX7" fmla="*/ 4377365 w 4389010"/>
              <a:gd name="connsiteY7" fmla="*/ 1228489 h 3079082"/>
              <a:gd name="connsiteX8" fmla="*/ 3742731 w 4389010"/>
              <a:gd name="connsiteY8" fmla="*/ 295382 h 3079082"/>
              <a:gd name="connsiteX9" fmla="*/ 2390436 w 4389010"/>
              <a:gd name="connsiteY9" fmla="*/ 91 h 3079082"/>
              <a:gd name="connsiteX0" fmla="*/ 2390436 w 4389010"/>
              <a:gd name="connsiteY0" fmla="*/ 91 h 3122204"/>
              <a:gd name="connsiteX1" fmla="*/ 506948 w 4389010"/>
              <a:gd name="connsiteY1" fmla="*/ 288566 h 3122204"/>
              <a:gd name="connsiteX2" fmla="*/ 216165 w 4389010"/>
              <a:gd name="connsiteY2" fmla="*/ 1167555 h 3122204"/>
              <a:gd name="connsiteX3" fmla="*/ 37786 w 4389010"/>
              <a:gd name="connsiteY3" fmla="*/ 2252324 h 3122204"/>
              <a:gd name="connsiteX4" fmla="*/ 865539 w 4389010"/>
              <a:gd name="connsiteY4" fmla="*/ 3070181 h 3122204"/>
              <a:gd name="connsiteX5" fmla="*/ 2383098 w 4389010"/>
              <a:gd name="connsiteY5" fmla="*/ 2680493 h 3122204"/>
              <a:gd name="connsiteX6" fmla="*/ 4012332 w 4389010"/>
              <a:gd name="connsiteY6" fmla="*/ 2575809 h 3122204"/>
              <a:gd name="connsiteX7" fmla="*/ 4377365 w 4389010"/>
              <a:gd name="connsiteY7" fmla="*/ 1228489 h 3122204"/>
              <a:gd name="connsiteX8" fmla="*/ 3742731 w 4389010"/>
              <a:gd name="connsiteY8" fmla="*/ 295382 h 3122204"/>
              <a:gd name="connsiteX9" fmla="*/ 2390436 w 4389010"/>
              <a:gd name="connsiteY9" fmla="*/ 91 h 3122204"/>
              <a:gd name="connsiteX0" fmla="*/ 2365822 w 4364396"/>
              <a:gd name="connsiteY0" fmla="*/ 91 h 3122204"/>
              <a:gd name="connsiteX1" fmla="*/ 482334 w 4364396"/>
              <a:gd name="connsiteY1" fmla="*/ 288566 h 3122204"/>
              <a:gd name="connsiteX2" fmla="*/ 191551 w 4364396"/>
              <a:gd name="connsiteY2" fmla="*/ 1167555 h 3122204"/>
              <a:gd name="connsiteX3" fmla="*/ 13172 w 4364396"/>
              <a:gd name="connsiteY3" fmla="*/ 2252324 h 3122204"/>
              <a:gd name="connsiteX4" fmla="*/ 840925 w 4364396"/>
              <a:gd name="connsiteY4" fmla="*/ 3070181 h 3122204"/>
              <a:gd name="connsiteX5" fmla="*/ 2358484 w 4364396"/>
              <a:gd name="connsiteY5" fmla="*/ 2680493 h 3122204"/>
              <a:gd name="connsiteX6" fmla="*/ 3987718 w 4364396"/>
              <a:gd name="connsiteY6" fmla="*/ 2575809 h 3122204"/>
              <a:gd name="connsiteX7" fmla="*/ 4352751 w 4364396"/>
              <a:gd name="connsiteY7" fmla="*/ 1228489 h 3122204"/>
              <a:gd name="connsiteX8" fmla="*/ 3718117 w 4364396"/>
              <a:gd name="connsiteY8" fmla="*/ 295382 h 3122204"/>
              <a:gd name="connsiteX9" fmla="*/ 2365822 w 4364396"/>
              <a:gd name="connsiteY9" fmla="*/ 91 h 3122204"/>
              <a:gd name="connsiteX0" fmla="*/ 2357321 w 4355895"/>
              <a:gd name="connsiteY0" fmla="*/ 91 h 3122204"/>
              <a:gd name="connsiteX1" fmla="*/ 473833 w 4355895"/>
              <a:gd name="connsiteY1" fmla="*/ 288566 h 3122204"/>
              <a:gd name="connsiteX2" fmla="*/ 183050 w 4355895"/>
              <a:gd name="connsiteY2" fmla="*/ 1167555 h 3122204"/>
              <a:gd name="connsiteX3" fmla="*/ 4671 w 4355895"/>
              <a:gd name="connsiteY3" fmla="*/ 2252324 h 3122204"/>
              <a:gd name="connsiteX4" fmla="*/ 832424 w 4355895"/>
              <a:gd name="connsiteY4" fmla="*/ 3070181 h 3122204"/>
              <a:gd name="connsiteX5" fmla="*/ 2349983 w 4355895"/>
              <a:gd name="connsiteY5" fmla="*/ 2680493 h 3122204"/>
              <a:gd name="connsiteX6" fmla="*/ 3979217 w 4355895"/>
              <a:gd name="connsiteY6" fmla="*/ 2575809 h 3122204"/>
              <a:gd name="connsiteX7" fmla="*/ 4344250 w 4355895"/>
              <a:gd name="connsiteY7" fmla="*/ 1228489 h 3122204"/>
              <a:gd name="connsiteX8" fmla="*/ 3709616 w 4355895"/>
              <a:gd name="connsiteY8" fmla="*/ 295382 h 3122204"/>
              <a:gd name="connsiteX9" fmla="*/ 2357321 w 4355895"/>
              <a:gd name="connsiteY9" fmla="*/ 91 h 3122204"/>
              <a:gd name="connsiteX0" fmla="*/ 2382812 w 4381386"/>
              <a:gd name="connsiteY0" fmla="*/ 91 h 3122204"/>
              <a:gd name="connsiteX1" fmla="*/ 499324 w 4381386"/>
              <a:gd name="connsiteY1" fmla="*/ 288566 h 3122204"/>
              <a:gd name="connsiteX2" fmla="*/ 208541 w 4381386"/>
              <a:gd name="connsiteY2" fmla="*/ 1167555 h 3122204"/>
              <a:gd name="connsiteX3" fmla="*/ 30162 w 4381386"/>
              <a:gd name="connsiteY3" fmla="*/ 2252324 h 3122204"/>
              <a:gd name="connsiteX4" fmla="*/ 857915 w 4381386"/>
              <a:gd name="connsiteY4" fmla="*/ 3070181 h 3122204"/>
              <a:gd name="connsiteX5" fmla="*/ 2375474 w 4381386"/>
              <a:gd name="connsiteY5" fmla="*/ 2680493 h 3122204"/>
              <a:gd name="connsiteX6" fmla="*/ 4004708 w 4381386"/>
              <a:gd name="connsiteY6" fmla="*/ 2575809 h 3122204"/>
              <a:gd name="connsiteX7" fmla="*/ 4369741 w 4381386"/>
              <a:gd name="connsiteY7" fmla="*/ 1228489 h 3122204"/>
              <a:gd name="connsiteX8" fmla="*/ 3735107 w 4381386"/>
              <a:gd name="connsiteY8" fmla="*/ 295382 h 3122204"/>
              <a:gd name="connsiteX9" fmla="*/ 2382812 w 4381386"/>
              <a:gd name="connsiteY9" fmla="*/ 91 h 3122204"/>
              <a:gd name="connsiteX0" fmla="*/ 2377564 w 4376138"/>
              <a:gd name="connsiteY0" fmla="*/ 91 h 3122204"/>
              <a:gd name="connsiteX1" fmla="*/ 494076 w 4376138"/>
              <a:gd name="connsiteY1" fmla="*/ 288566 h 3122204"/>
              <a:gd name="connsiteX2" fmla="*/ 203293 w 4376138"/>
              <a:gd name="connsiteY2" fmla="*/ 1167555 h 3122204"/>
              <a:gd name="connsiteX3" fmla="*/ 24914 w 4376138"/>
              <a:gd name="connsiteY3" fmla="*/ 2252324 h 3122204"/>
              <a:gd name="connsiteX4" fmla="*/ 852667 w 4376138"/>
              <a:gd name="connsiteY4" fmla="*/ 3070181 h 3122204"/>
              <a:gd name="connsiteX5" fmla="*/ 2370226 w 4376138"/>
              <a:gd name="connsiteY5" fmla="*/ 2680493 h 3122204"/>
              <a:gd name="connsiteX6" fmla="*/ 3999460 w 4376138"/>
              <a:gd name="connsiteY6" fmla="*/ 2575809 h 3122204"/>
              <a:gd name="connsiteX7" fmla="*/ 4364493 w 4376138"/>
              <a:gd name="connsiteY7" fmla="*/ 1228489 h 3122204"/>
              <a:gd name="connsiteX8" fmla="*/ 3729859 w 4376138"/>
              <a:gd name="connsiteY8" fmla="*/ 295382 h 3122204"/>
              <a:gd name="connsiteX9" fmla="*/ 2377564 w 4376138"/>
              <a:gd name="connsiteY9" fmla="*/ 91 h 3122204"/>
              <a:gd name="connsiteX0" fmla="*/ 2377564 w 4376138"/>
              <a:gd name="connsiteY0" fmla="*/ 91 h 3113881"/>
              <a:gd name="connsiteX1" fmla="*/ 494076 w 4376138"/>
              <a:gd name="connsiteY1" fmla="*/ 288566 h 3113881"/>
              <a:gd name="connsiteX2" fmla="*/ 203293 w 4376138"/>
              <a:gd name="connsiteY2" fmla="*/ 1167555 h 3113881"/>
              <a:gd name="connsiteX3" fmla="*/ 24914 w 4376138"/>
              <a:gd name="connsiteY3" fmla="*/ 2252324 h 3113881"/>
              <a:gd name="connsiteX4" fmla="*/ 852667 w 4376138"/>
              <a:gd name="connsiteY4" fmla="*/ 3070181 h 3113881"/>
              <a:gd name="connsiteX5" fmla="*/ 2370226 w 4376138"/>
              <a:gd name="connsiteY5" fmla="*/ 2680493 h 3113881"/>
              <a:gd name="connsiteX6" fmla="*/ 3999460 w 4376138"/>
              <a:gd name="connsiteY6" fmla="*/ 2575809 h 3113881"/>
              <a:gd name="connsiteX7" fmla="*/ 4364493 w 4376138"/>
              <a:gd name="connsiteY7" fmla="*/ 1228489 h 3113881"/>
              <a:gd name="connsiteX8" fmla="*/ 3729859 w 4376138"/>
              <a:gd name="connsiteY8" fmla="*/ 295382 h 3113881"/>
              <a:gd name="connsiteX9" fmla="*/ 2377564 w 4376138"/>
              <a:gd name="connsiteY9" fmla="*/ 91 h 3113881"/>
              <a:gd name="connsiteX0" fmla="*/ 2375264 w 4373838"/>
              <a:gd name="connsiteY0" fmla="*/ 91 h 3113883"/>
              <a:gd name="connsiteX1" fmla="*/ 491776 w 4373838"/>
              <a:gd name="connsiteY1" fmla="*/ 288566 h 3113883"/>
              <a:gd name="connsiteX2" fmla="*/ 200993 w 4373838"/>
              <a:gd name="connsiteY2" fmla="*/ 1167555 h 3113883"/>
              <a:gd name="connsiteX3" fmla="*/ 22614 w 4373838"/>
              <a:gd name="connsiteY3" fmla="*/ 2252324 h 3113883"/>
              <a:gd name="connsiteX4" fmla="*/ 850367 w 4373838"/>
              <a:gd name="connsiteY4" fmla="*/ 3070181 h 3113883"/>
              <a:gd name="connsiteX5" fmla="*/ 2367926 w 4373838"/>
              <a:gd name="connsiteY5" fmla="*/ 2680493 h 3113883"/>
              <a:gd name="connsiteX6" fmla="*/ 3997160 w 4373838"/>
              <a:gd name="connsiteY6" fmla="*/ 2575809 h 3113883"/>
              <a:gd name="connsiteX7" fmla="*/ 4362193 w 4373838"/>
              <a:gd name="connsiteY7" fmla="*/ 1228489 h 3113883"/>
              <a:gd name="connsiteX8" fmla="*/ 3727559 w 4373838"/>
              <a:gd name="connsiteY8" fmla="*/ 295382 h 3113883"/>
              <a:gd name="connsiteX9" fmla="*/ 2375264 w 4373838"/>
              <a:gd name="connsiteY9" fmla="*/ 91 h 3113883"/>
              <a:gd name="connsiteX0" fmla="*/ 2375264 w 4373838"/>
              <a:gd name="connsiteY0" fmla="*/ 91 h 3112383"/>
              <a:gd name="connsiteX1" fmla="*/ 491776 w 4373838"/>
              <a:gd name="connsiteY1" fmla="*/ 288566 h 3112383"/>
              <a:gd name="connsiteX2" fmla="*/ 200993 w 4373838"/>
              <a:gd name="connsiteY2" fmla="*/ 1167555 h 3112383"/>
              <a:gd name="connsiteX3" fmla="*/ 22614 w 4373838"/>
              <a:gd name="connsiteY3" fmla="*/ 2252324 h 3112383"/>
              <a:gd name="connsiteX4" fmla="*/ 850367 w 4373838"/>
              <a:gd name="connsiteY4" fmla="*/ 3070181 h 3112383"/>
              <a:gd name="connsiteX5" fmla="*/ 2367926 w 4373838"/>
              <a:gd name="connsiteY5" fmla="*/ 2680493 h 3112383"/>
              <a:gd name="connsiteX6" fmla="*/ 3997160 w 4373838"/>
              <a:gd name="connsiteY6" fmla="*/ 2720905 h 3112383"/>
              <a:gd name="connsiteX7" fmla="*/ 4362193 w 4373838"/>
              <a:gd name="connsiteY7" fmla="*/ 1228489 h 3112383"/>
              <a:gd name="connsiteX8" fmla="*/ 3727559 w 4373838"/>
              <a:gd name="connsiteY8" fmla="*/ 295382 h 3112383"/>
              <a:gd name="connsiteX9" fmla="*/ 2375264 w 4373838"/>
              <a:gd name="connsiteY9" fmla="*/ 91 h 3112383"/>
              <a:gd name="connsiteX0" fmla="*/ 2375264 w 4373838"/>
              <a:gd name="connsiteY0" fmla="*/ 91 h 3072542"/>
              <a:gd name="connsiteX1" fmla="*/ 491776 w 4373838"/>
              <a:gd name="connsiteY1" fmla="*/ 288566 h 3072542"/>
              <a:gd name="connsiteX2" fmla="*/ 200993 w 4373838"/>
              <a:gd name="connsiteY2" fmla="*/ 1167555 h 3072542"/>
              <a:gd name="connsiteX3" fmla="*/ 22614 w 4373838"/>
              <a:gd name="connsiteY3" fmla="*/ 2252324 h 3072542"/>
              <a:gd name="connsiteX4" fmla="*/ 850367 w 4373838"/>
              <a:gd name="connsiteY4" fmla="*/ 3070181 h 3072542"/>
              <a:gd name="connsiteX5" fmla="*/ 2367926 w 4373838"/>
              <a:gd name="connsiteY5" fmla="*/ 2680493 h 3072542"/>
              <a:gd name="connsiteX6" fmla="*/ 3997160 w 4373838"/>
              <a:gd name="connsiteY6" fmla="*/ 2720905 h 3072542"/>
              <a:gd name="connsiteX7" fmla="*/ 4362193 w 4373838"/>
              <a:gd name="connsiteY7" fmla="*/ 1228489 h 3072542"/>
              <a:gd name="connsiteX8" fmla="*/ 3727559 w 4373838"/>
              <a:gd name="connsiteY8" fmla="*/ 295382 h 3072542"/>
              <a:gd name="connsiteX9" fmla="*/ 2375264 w 4373838"/>
              <a:gd name="connsiteY9" fmla="*/ 91 h 3072542"/>
              <a:gd name="connsiteX0" fmla="*/ 2387453 w 4386027"/>
              <a:gd name="connsiteY0" fmla="*/ 91 h 2880741"/>
              <a:gd name="connsiteX1" fmla="*/ 503965 w 4386027"/>
              <a:gd name="connsiteY1" fmla="*/ 288566 h 2880741"/>
              <a:gd name="connsiteX2" fmla="*/ 213182 w 4386027"/>
              <a:gd name="connsiteY2" fmla="*/ 1167555 h 2880741"/>
              <a:gd name="connsiteX3" fmla="*/ 34803 w 4386027"/>
              <a:gd name="connsiteY3" fmla="*/ 2252324 h 2880741"/>
              <a:gd name="connsiteX4" fmla="*/ 905412 w 4386027"/>
              <a:gd name="connsiteY4" fmla="*/ 2876720 h 2880741"/>
              <a:gd name="connsiteX5" fmla="*/ 2380115 w 4386027"/>
              <a:gd name="connsiteY5" fmla="*/ 2680493 h 2880741"/>
              <a:gd name="connsiteX6" fmla="*/ 4009349 w 4386027"/>
              <a:gd name="connsiteY6" fmla="*/ 2720905 h 2880741"/>
              <a:gd name="connsiteX7" fmla="*/ 4374382 w 4386027"/>
              <a:gd name="connsiteY7" fmla="*/ 1228489 h 2880741"/>
              <a:gd name="connsiteX8" fmla="*/ 3739748 w 4386027"/>
              <a:gd name="connsiteY8" fmla="*/ 295382 h 2880741"/>
              <a:gd name="connsiteX9" fmla="*/ 2387453 w 4386027"/>
              <a:gd name="connsiteY9" fmla="*/ 91 h 2880741"/>
              <a:gd name="connsiteX0" fmla="*/ 2355572 w 4354146"/>
              <a:gd name="connsiteY0" fmla="*/ 91 h 2885925"/>
              <a:gd name="connsiteX1" fmla="*/ 472084 w 4354146"/>
              <a:gd name="connsiteY1" fmla="*/ 288566 h 2885925"/>
              <a:gd name="connsiteX2" fmla="*/ 181301 w 4354146"/>
              <a:gd name="connsiteY2" fmla="*/ 1167555 h 2885925"/>
              <a:gd name="connsiteX3" fmla="*/ 39656 w 4354146"/>
              <a:gd name="connsiteY3" fmla="*/ 2336963 h 2885925"/>
              <a:gd name="connsiteX4" fmla="*/ 873531 w 4354146"/>
              <a:gd name="connsiteY4" fmla="*/ 2876720 h 2885925"/>
              <a:gd name="connsiteX5" fmla="*/ 2348234 w 4354146"/>
              <a:gd name="connsiteY5" fmla="*/ 2680493 h 2885925"/>
              <a:gd name="connsiteX6" fmla="*/ 3977468 w 4354146"/>
              <a:gd name="connsiteY6" fmla="*/ 2720905 h 2885925"/>
              <a:gd name="connsiteX7" fmla="*/ 4342501 w 4354146"/>
              <a:gd name="connsiteY7" fmla="*/ 1228489 h 2885925"/>
              <a:gd name="connsiteX8" fmla="*/ 3707867 w 4354146"/>
              <a:gd name="connsiteY8" fmla="*/ 295382 h 2885925"/>
              <a:gd name="connsiteX9" fmla="*/ 2355572 w 4354146"/>
              <a:gd name="connsiteY9" fmla="*/ 91 h 2885925"/>
              <a:gd name="connsiteX0" fmla="*/ 2355572 w 4354146"/>
              <a:gd name="connsiteY0" fmla="*/ 91 h 2885925"/>
              <a:gd name="connsiteX1" fmla="*/ 472084 w 4354146"/>
              <a:gd name="connsiteY1" fmla="*/ 288566 h 2885925"/>
              <a:gd name="connsiteX2" fmla="*/ 181301 w 4354146"/>
              <a:gd name="connsiteY2" fmla="*/ 1167555 h 2885925"/>
              <a:gd name="connsiteX3" fmla="*/ 39656 w 4354146"/>
              <a:gd name="connsiteY3" fmla="*/ 2336963 h 2885925"/>
              <a:gd name="connsiteX4" fmla="*/ 873531 w 4354146"/>
              <a:gd name="connsiteY4" fmla="*/ 2876720 h 2885925"/>
              <a:gd name="connsiteX5" fmla="*/ 2348234 w 4354146"/>
              <a:gd name="connsiteY5" fmla="*/ 2680493 h 2885925"/>
              <a:gd name="connsiteX6" fmla="*/ 3977468 w 4354146"/>
              <a:gd name="connsiteY6" fmla="*/ 2720905 h 2885925"/>
              <a:gd name="connsiteX7" fmla="*/ 4342501 w 4354146"/>
              <a:gd name="connsiteY7" fmla="*/ 1228489 h 2885925"/>
              <a:gd name="connsiteX8" fmla="*/ 3707867 w 4354146"/>
              <a:gd name="connsiteY8" fmla="*/ 295382 h 2885925"/>
              <a:gd name="connsiteX9" fmla="*/ 2355572 w 4354146"/>
              <a:gd name="connsiteY9" fmla="*/ 91 h 2885925"/>
              <a:gd name="connsiteX0" fmla="*/ 2202844 w 4201418"/>
              <a:gd name="connsiteY0" fmla="*/ 91 h 2885425"/>
              <a:gd name="connsiteX1" fmla="*/ 319356 w 4201418"/>
              <a:gd name="connsiteY1" fmla="*/ 288566 h 2885425"/>
              <a:gd name="connsiteX2" fmla="*/ 28573 w 4201418"/>
              <a:gd name="connsiteY2" fmla="*/ 1167555 h 2885425"/>
              <a:gd name="connsiteX3" fmla="*/ 205286 w 4201418"/>
              <a:gd name="connsiteY3" fmla="*/ 2348428 h 2885425"/>
              <a:gd name="connsiteX4" fmla="*/ 720803 w 4201418"/>
              <a:gd name="connsiteY4" fmla="*/ 2876720 h 2885425"/>
              <a:gd name="connsiteX5" fmla="*/ 2195506 w 4201418"/>
              <a:gd name="connsiteY5" fmla="*/ 2680493 h 2885425"/>
              <a:gd name="connsiteX6" fmla="*/ 3824740 w 4201418"/>
              <a:gd name="connsiteY6" fmla="*/ 2720905 h 2885425"/>
              <a:gd name="connsiteX7" fmla="*/ 4189773 w 4201418"/>
              <a:gd name="connsiteY7" fmla="*/ 1228489 h 2885425"/>
              <a:gd name="connsiteX8" fmla="*/ 3555139 w 4201418"/>
              <a:gd name="connsiteY8" fmla="*/ 295382 h 2885425"/>
              <a:gd name="connsiteX9" fmla="*/ 2202844 w 4201418"/>
              <a:gd name="connsiteY9" fmla="*/ 91 h 2885425"/>
              <a:gd name="connsiteX0" fmla="*/ 2174271 w 4172845"/>
              <a:gd name="connsiteY0" fmla="*/ 91 h 2956688"/>
              <a:gd name="connsiteX1" fmla="*/ 290783 w 4172845"/>
              <a:gd name="connsiteY1" fmla="*/ 288566 h 2956688"/>
              <a:gd name="connsiteX2" fmla="*/ 0 w 4172845"/>
              <a:gd name="connsiteY2" fmla="*/ 1167555 h 2956688"/>
              <a:gd name="connsiteX3" fmla="*/ 692230 w 4172845"/>
              <a:gd name="connsiteY3" fmla="*/ 2876720 h 2956688"/>
              <a:gd name="connsiteX4" fmla="*/ 2166933 w 4172845"/>
              <a:gd name="connsiteY4" fmla="*/ 2680493 h 2956688"/>
              <a:gd name="connsiteX5" fmla="*/ 3796167 w 4172845"/>
              <a:gd name="connsiteY5" fmla="*/ 2720905 h 2956688"/>
              <a:gd name="connsiteX6" fmla="*/ 4161200 w 4172845"/>
              <a:gd name="connsiteY6" fmla="*/ 1228489 h 2956688"/>
              <a:gd name="connsiteX7" fmla="*/ 3526566 w 4172845"/>
              <a:gd name="connsiteY7" fmla="*/ 295382 h 2956688"/>
              <a:gd name="connsiteX8" fmla="*/ 2174271 w 4172845"/>
              <a:gd name="connsiteY8" fmla="*/ 91 h 2956688"/>
              <a:gd name="connsiteX0" fmla="*/ 2174271 w 4172845"/>
              <a:gd name="connsiteY0" fmla="*/ 91 h 2821633"/>
              <a:gd name="connsiteX1" fmla="*/ 290783 w 4172845"/>
              <a:gd name="connsiteY1" fmla="*/ 288566 h 2821633"/>
              <a:gd name="connsiteX2" fmla="*/ 0 w 4172845"/>
              <a:gd name="connsiteY2" fmla="*/ 1167555 h 2821633"/>
              <a:gd name="connsiteX3" fmla="*/ 300405 w 4172845"/>
              <a:gd name="connsiteY3" fmla="*/ 2635942 h 2821633"/>
              <a:gd name="connsiteX4" fmla="*/ 2166933 w 4172845"/>
              <a:gd name="connsiteY4" fmla="*/ 2680493 h 2821633"/>
              <a:gd name="connsiteX5" fmla="*/ 3796167 w 4172845"/>
              <a:gd name="connsiteY5" fmla="*/ 2720905 h 2821633"/>
              <a:gd name="connsiteX6" fmla="*/ 4161200 w 4172845"/>
              <a:gd name="connsiteY6" fmla="*/ 1228489 h 2821633"/>
              <a:gd name="connsiteX7" fmla="*/ 3526566 w 4172845"/>
              <a:gd name="connsiteY7" fmla="*/ 295382 h 2821633"/>
              <a:gd name="connsiteX8" fmla="*/ 2174271 w 4172845"/>
              <a:gd name="connsiteY8" fmla="*/ 91 h 2821633"/>
              <a:gd name="connsiteX0" fmla="*/ 2196053 w 4194627"/>
              <a:gd name="connsiteY0" fmla="*/ 91 h 2821631"/>
              <a:gd name="connsiteX1" fmla="*/ 312565 w 4194627"/>
              <a:gd name="connsiteY1" fmla="*/ 288566 h 2821631"/>
              <a:gd name="connsiteX2" fmla="*/ 21782 w 4194627"/>
              <a:gd name="connsiteY2" fmla="*/ 1167555 h 2821631"/>
              <a:gd name="connsiteX3" fmla="*/ 322187 w 4194627"/>
              <a:gd name="connsiteY3" fmla="*/ 2635942 h 2821631"/>
              <a:gd name="connsiteX4" fmla="*/ 2188715 w 4194627"/>
              <a:gd name="connsiteY4" fmla="*/ 2680493 h 2821631"/>
              <a:gd name="connsiteX5" fmla="*/ 3817949 w 4194627"/>
              <a:gd name="connsiteY5" fmla="*/ 2720905 h 2821631"/>
              <a:gd name="connsiteX6" fmla="*/ 4182982 w 4194627"/>
              <a:gd name="connsiteY6" fmla="*/ 1228489 h 2821631"/>
              <a:gd name="connsiteX7" fmla="*/ 3548348 w 4194627"/>
              <a:gd name="connsiteY7" fmla="*/ 295382 h 2821631"/>
              <a:gd name="connsiteX8" fmla="*/ 2196053 w 4194627"/>
              <a:gd name="connsiteY8" fmla="*/ 91 h 2821631"/>
              <a:gd name="connsiteX0" fmla="*/ 2167130 w 4165704"/>
              <a:gd name="connsiteY0" fmla="*/ 34 h 2821575"/>
              <a:gd name="connsiteX1" fmla="*/ 283642 w 4165704"/>
              <a:gd name="connsiteY1" fmla="*/ 288509 h 2821575"/>
              <a:gd name="connsiteX2" fmla="*/ 47960 w 4165704"/>
              <a:gd name="connsiteY2" fmla="*/ 1580262 h 2821575"/>
              <a:gd name="connsiteX3" fmla="*/ 293264 w 4165704"/>
              <a:gd name="connsiteY3" fmla="*/ 2635885 h 2821575"/>
              <a:gd name="connsiteX4" fmla="*/ 2159792 w 4165704"/>
              <a:gd name="connsiteY4" fmla="*/ 2680436 h 2821575"/>
              <a:gd name="connsiteX5" fmla="*/ 3789026 w 4165704"/>
              <a:gd name="connsiteY5" fmla="*/ 2720848 h 2821575"/>
              <a:gd name="connsiteX6" fmla="*/ 4154059 w 4165704"/>
              <a:gd name="connsiteY6" fmla="*/ 1228432 h 2821575"/>
              <a:gd name="connsiteX7" fmla="*/ 3519425 w 4165704"/>
              <a:gd name="connsiteY7" fmla="*/ 295325 h 2821575"/>
              <a:gd name="connsiteX8" fmla="*/ 2167130 w 4165704"/>
              <a:gd name="connsiteY8" fmla="*/ 34 h 2821575"/>
              <a:gd name="connsiteX0" fmla="*/ 2151040 w 4149614"/>
              <a:gd name="connsiteY0" fmla="*/ 34 h 2821575"/>
              <a:gd name="connsiteX1" fmla="*/ 267552 w 4149614"/>
              <a:gd name="connsiteY1" fmla="*/ 288509 h 2821575"/>
              <a:gd name="connsiteX2" fmla="*/ 31870 w 4149614"/>
              <a:gd name="connsiteY2" fmla="*/ 1580262 h 2821575"/>
              <a:gd name="connsiteX3" fmla="*/ 277174 w 4149614"/>
              <a:gd name="connsiteY3" fmla="*/ 2635885 h 2821575"/>
              <a:gd name="connsiteX4" fmla="*/ 2143702 w 4149614"/>
              <a:gd name="connsiteY4" fmla="*/ 2680436 h 2821575"/>
              <a:gd name="connsiteX5" fmla="*/ 3772936 w 4149614"/>
              <a:gd name="connsiteY5" fmla="*/ 2720848 h 2821575"/>
              <a:gd name="connsiteX6" fmla="*/ 4137969 w 4149614"/>
              <a:gd name="connsiteY6" fmla="*/ 1228432 h 2821575"/>
              <a:gd name="connsiteX7" fmla="*/ 3503335 w 4149614"/>
              <a:gd name="connsiteY7" fmla="*/ 295325 h 2821575"/>
              <a:gd name="connsiteX8" fmla="*/ 2151040 w 4149614"/>
              <a:gd name="connsiteY8" fmla="*/ 34 h 2821575"/>
              <a:gd name="connsiteX0" fmla="*/ 2178546 w 4177120"/>
              <a:gd name="connsiteY0" fmla="*/ 29 h 2821570"/>
              <a:gd name="connsiteX1" fmla="*/ 295058 w 4177120"/>
              <a:gd name="connsiteY1" fmla="*/ 288504 h 2821570"/>
              <a:gd name="connsiteX2" fmla="*/ 22643 w 4177120"/>
              <a:gd name="connsiteY2" fmla="*/ 1557325 h 2821570"/>
              <a:gd name="connsiteX3" fmla="*/ 304680 w 4177120"/>
              <a:gd name="connsiteY3" fmla="*/ 2635880 h 2821570"/>
              <a:gd name="connsiteX4" fmla="*/ 2171208 w 4177120"/>
              <a:gd name="connsiteY4" fmla="*/ 2680431 h 2821570"/>
              <a:gd name="connsiteX5" fmla="*/ 3800442 w 4177120"/>
              <a:gd name="connsiteY5" fmla="*/ 2720843 h 2821570"/>
              <a:gd name="connsiteX6" fmla="*/ 4165475 w 4177120"/>
              <a:gd name="connsiteY6" fmla="*/ 1228427 h 2821570"/>
              <a:gd name="connsiteX7" fmla="*/ 3530841 w 4177120"/>
              <a:gd name="connsiteY7" fmla="*/ 295320 h 2821570"/>
              <a:gd name="connsiteX8" fmla="*/ 2178546 w 4177120"/>
              <a:gd name="connsiteY8" fmla="*/ 29 h 2821570"/>
              <a:gd name="connsiteX0" fmla="*/ 2168259 w 4166833"/>
              <a:gd name="connsiteY0" fmla="*/ 29 h 2821570"/>
              <a:gd name="connsiteX1" fmla="*/ 284771 w 4166833"/>
              <a:gd name="connsiteY1" fmla="*/ 288504 h 2821570"/>
              <a:gd name="connsiteX2" fmla="*/ 12356 w 4166833"/>
              <a:gd name="connsiteY2" fmla="*/ 1557325 h 2821570"/>
              <a:gd name="connsiteX3" fmla="*/ 294393 w 4166833"/>
              <a:gd name="connsiteY3" fmla="*/ 2635880 h 2821570"/>
              <a:gd name="connsiteX4" fmla="*/ 2160921 w 4166833"/>
              <a:gd name="connsiteY4" fmla="*/ 2680431 h 2821570"/>
              <a:gd name="connsiteX5" fmla="*/ 3790155 w 4166833"/>
              <a:gd name="connsiteY5" fmla="*/ 2720843 h 2821570"/>
              <a:gd name="connsiteX6" fmla="*/ 4155188 w 4166833"/>
              <a:gd name="connsiteY6" fmla="*/ 1228427 h 2821570"/>
              <a:gd name="connsiteX7" fmla="*/ 3520554 w 4166833"/>
              <a:gd name="connsiteY7" fmla="*/ 295320 h 2821570"/>
              <a:gd name="connsiteX8" fmla="*/ 2168259 w 4166833"/>
              <a:gd name="connsiteY8" fmla="*/ 29 h 2821570"/>
              <a:gd name="connsiteX0" fmla="*/ 2170963 w 4169537"/>
              <a:gd name="connsiteY0" fmla="*/ 29 h 2821570"/>
              <a:gd name="connsiteX1" fmla="*/ 287475 w 4169537"/>
              <a:gd name="connsiteY1" fmla="*/ 288504 h 2821570"/>
              <a:gd name="connsiteX2" fmla="*/ 15060 w 4169537"/>
              <a:gd name="connsiteY2" fmla="*/ 1557325 h 2821570"/>
              <a:gd name="connsiteX3" fmla="*/ 297097 w 4169537"/>
              <a:gd name="connsiteY3" fmla="*/ 2635880 h 2821570"/>
              <a:gd name="connsiteX4" fmla="*/ 2163625 w 4169537"/>
              <a:gd name="connsiteY4" fmla="*/ 2680431 h 2821570"/>
              <a:gd name="connsiteX5" fmla="*/ 3792859 w 4169537"/>
              <a:gd name="connsiteY5" fmla="*/ 2720843 h 2821570"/>
              <a:gd name="connsiteX6" fmla="*/ 4157892 w 4169537"/>
              <a:gd name="connsiteY6" fmla="*/ 1228427 h 2821570"/>
              <a:gd name="connsiteX7" fmla="*/ 3523258 w 4169537"/>
              <a:gd name="connsiteY7" fmla="*/ 295320 h 2821570"/>
              <a:gd name="connsiteX8" fmla="*/ 2170963 w 4169537"/>
              <a:gd name="connsiteY8" fmla="*/ 29 h 2821570"/>
              <a:gd name="connsiteX0" fmla="*/ 2177189 w 4175763"/>
              <a:gd name="connsiteY0" fmla="*/ 1716 h 2823257"/>
              <a:gd name="connsiteX1" fmla="*/ 263090 w 4175763"/>
              <a:gd name="connsiteY1" fmla="*/ 255794 h 2823257"/>
              <a:gd name="connsiteX2" fmla="*/ 21286 w 4175763"/>
              <a:gd name="connsiteY2" fmla="*/ 1559012 h 2823257"/>
              <a:gd name="connsiteX3" fmla="*/ 303323 w 4175763"/>
              <a:gd name="connsiteY3" fmla="*/ 2637567 h 2823257"/>
              <a:gd name="connsiteX4" fmla="*/ 2169851 w 4175763"/>
              <a:gd name="connsiteY4" fmla="*/ 2682118 h 2823257"/>
              <a:gd name="connsiteX5" fmla="*/ 3799085 w 4175763"/>
              <a:gd name="connsiteY5" fmla="*/ 2722530 h 2823257"/>
              <a:gd name="connsiteX6" fmla="*/ 4164118 w 4175763"/>
              <a:gd name="connsiteY6" fmla="*/ 1230114 h 2823257"/>
              <a:gd name="connsiteX7" fmla="*/ 3529484 w 4175763"/>
              <a:gd name="connsiteY7" fmla="*/ 297007 h 2823257"/>
              <a:gd name="connsiteX8" fmla="*/ 2177189 w 4175763"/>
              <a:gd name="connsiteY8" fmla="*/ 1716 h 2823257"/>
              <a:gd name="connsiteX0" fmla="*/ 2177189 w 4078037"/>
              <a:gd name="connsiteY0" fmla="*/ 1716 h 2833408"/>
              <a:gd name="connsiteX1" fmla="*/ 263090 w 4078037"/>
              <a:gd name="connsiteY1" fmla="*/ 255794 h 2833408"/>
              <a:gd name="connsiteX2" fmla="*/ 21286 w 4078037"/>
              <a:gd name="connsiteY2" fmla="*/ 1559012 h 2833408"/>
              <a:gd name="connsiteX3" fmla="*/ 303323 w 4078037"/>
              <a:gd name="connsiteY3" fmla="*/ 2637567 h 2833408"/>
              <a:gd name="connsiteX4" fmla="*/ 2169851 w 4078037"/>
              <a:gd name="connsiteY4" fmla="*/ 2682118 h 2833408"/>
              <a:gd name="connsiteX5" fmla="*/ 3799085 w 4078037"/>
              <a:gd name="connsiteY5" fmla="*/ 2722530 h 2833408"/>
              <a:gd name="connsiteX6" fmla="*/ 4053917 w 4078037"/>
              <a:gd name="connsiteY6" fmla="*/ 1092526 h 2833408"/>
              <a:gd name="connsiteX7" fmla="*/ 3529484 w 4078037"/>
              <a:gd name="connsiteY7" fmla="*/ 297007 h 2833408"/>
              <a:gd name="connsiteX8" fmla="*/ 2177189 w 4078037"/>
              <a:gd name="connsiteY8" fmla="*/ 1716 h 2833408"/>
              <a:gd name="connsiteX0" fmla="*/ 2177189 w 4078037"/>
              <a:gd name="connsiteY0" fmla="*/ 1716 h 2833408"/>
              <a:gd name="connsiteX1" fmla="*/ 263090 w 4078037"/>
              <a:gd name="connsiteY1" fmla="*/ 255794 h 2833408"/>
              <a:gd name="connsiteX2" fmla="*/ 21286 w 4078037"/>
              <a:gd name="connsiteY2" fmla="*/ 1559012 h 2833408"/>
              <a:gd name="connsiteX3" fmla="*/ 303323 w 4078037"/>
              <a:gd name="connsiteY3" fmla="*/ 2637567 h 2833408"/>
              <a:gd name="connsiteX4" fmla="*/ 2169851 w 4078037"/>
              <a:gd name="connsiteY4" fmla="*/ 2682118 h 2833408"/>
              <a:gd name="connsiteX5" fmla="*/ 3799085 w 4078037"/>
              <a:gd name="connsiteY5" fmla="*/ 2722530 h 2833408"/>
              <a:gd name="connsiteX6" fmla="*/ 4053917 w 4078037"/>
              <a:gd name="connsiteY6" fmla="*/ 1092526 h 2833408"/>
              <a:gd name="connsiteX7" fmla="*/ 3529484 w 4078037"/>
              <a:gd name="connsiteY7" fmla="*/ 297007 h 2833408"/>
              <a:gd name="connsiteX8" fmla="*/ 2177189 w 4078037"/>
              <a:gd name="connsiteY8" fmla="*/ 1716 h 2833408"/>
              <a:gd name="connsiteX0" fmla="*/ 2177189 w 4078037"/>
              <a:gd name="connsiteY0" fmla="*/ 1259 h 2832951"/>
              <a:gd name="connsiteX1" fmla="*/ 263090 w 4078037"/>
              <a:gd name="connsiteY1" fmla="*/ 255337 h 2832951"/>
              <a:gd name="connsiteX2" fmla="*/ 21286 w 4078037"/>
              <a:gd name="connsiteY2" fmla="*/ 1558555 h 2832951"/>
              <a:gd name="connsiteX3" fmla="*/ 303323 w 4078037"/>
              <a:gd name="connsiteY3" fmla="*/ 2637110 h 2832951"/>
              <a:gd name="connsiteX4" fmla="*/ 2169851 w 4078037"/>
              <a:gd name="connsiteY4" fmla="*/ 2681661 h 2832951"/>
              <a:gd name="connsiteX5" fmla="*/ 3799085 w 4078037"/>
              <a:gd name="connsiteY5" fmla="*/ 2722073 h 2832951"/>
              <a:gd name="connsiteX6" fmla="*/ 4053917 w 4078037"/>
              <a:gd name="connsiteY6" fmla="*/ 1092069 h 2832951"/>
              <a:gd name="connsiteX7" fmla="*/ 3431528 w 4078037"/>
              <a:gd name="connsiteY7" fmla="*/ 204825 h 2832951"/>
              <a:gd name="connsiteX8" fmla="*/ 2177189 w 4078037"/>
              <a:gd name="connsiteY8" fmla="*/ 1259 h 2832951"/>
              <a:gd name="connsiteX0" fmla="*/ 2177189 w 4078037"/>
              <a:gd name="connsiteY0" fmla="*/ 559 h 2832251"/>
              <a:gd name="connsiteX1" fmla="*/ 263090 w 4078037"/>
              <a:gd name="connsiteY1" fmla="*/ 254637 h 2832251"/>
              <a:gd name="connsiteX2" fmla="*/ 21286 w 4078037"/>
              <a:gd name="connsiteY2" fmla="*/ 1557855 h 2832251"/>
              <a:gd name="connsiteX3" fmla="*/ 303323 w 4078037"/>
              <a:gd name="connsiteY3" fmla="*/ 2636410 h 2832251"/>
              <a:gd name="connsiteX4" fmla="*/ 2169851 w 4078037"/>
              <a:gd name="connsiteY4" fmla="*/ 2680961 h 2832251"/>
              <a:gd name="connsiteX5" fmla="*/ 3799085 w 4078037"/>
              <a:gd name="connsiteY5" fmla="*/ 2721373 h 2832251"/>
              <a:gd name="connsiteX6" fmla="*/ 4053917 w 4078037"/>
              <a:gd name="connsiteY6" fmla="*/ 1091369 h 2832251"/>
              <a:gd name="connsiteX7" fmla="*/ 3431528 w 4078037"/>
              <a:gd name="connsiteY7" fmla="*/ 204125 h 2832251"/>
              <a:gd name="connsiteX8" fmla="*/ 2177189 w 4078037"/>
              <a:gd name="connsiteY8" fmla="*/ 559 h 2832251"/>
              <a:gd name="connsiteX0" fmla="*/ 2177189 w 4080834"/>
              <a:gd name="connsiteY0" fmla="*/ 559 h 2737199"/>
              <a:gd name="connsiteX1" fmla="*/ 263090 w 4080834"/>
              <a:gd name="connsiteY1" fmla="*/ 254637 h 2737199"/>
              <a:gd name="connsiteX2" fmla="*/ 21286 w 4080834"/>
              <a:gd name="connsiteY2" fmla="*/ 1557855 h 2737199"/>
              <a:gd name="connsiteX3" fmla="*/ 303323 w 4080834"/>
              <a:gd name="connsiteY3" fmla="*/ 2636410 h 2737199"/>
              <a:gd name="connsiteX4" fmla="*/ 2169851 w 4080834"/>
              <a:gd name="connsiteY4" fmla="*/ 2680961 h 2737199"/>
              <a:gd name="connsiteX5" fmla="*/ 3811330 w 4080834"/>
              <a:gd name="connsiteY5" fmla="*/ 2549388 h 2737199"/>
              <a:gd name="connsiteX6" fmla="*/ 4053917 w 4080834"/>
              <a:gd name="connsiteY6" fmla="*/ 1091369 h 2737199"/>
              <a:gd name="connsiteX7" fmla="*/ 3431528 w 4080834"/>
              <a:gd name="connsiteY7" fmla="*/ 204125 h 2737199"/>
              <a:gd name="connsiteX8" fmla="*/ 2177189 w 4080834"/>
              <a:gd name="connsiteY8" fmla="*/ 559 h 2737199"/>
              <a:gd name="connsiteX0" fmla="*/ 2177189 w 4067477"/>
              <a:gd name="connsiteY0" fmla="*/ 559 h 2740114"/>
              <a:gd name="connsiteX1" fmla="*/ 263090 w 4067477"/>
              <a:gd name="connsiteY1" fmla="*/ 254637 h 2740114"/>
              <a:gd name="connsiteX2" fmla="*/ 21286 w 4067477"/>
              <a:gd name="connsiteY2" fmla="*/ 1557855 h 2740114"/>
              <a:gd name="connsiteX3" fmla="*/ 303323 w 4067477"/>
              <a:gd name="connsiteY3" fmla="*/ 2636410 h 2740114"/>
              <a:gd name="connsiteX4" fmla="*/ 2169851 w 4067477"/>
              <a:gd name="connsiteY4" fmla="*/ 2680961 h 2740114"/>
              <a:gd name="connsiteX5" fmla="*/ 3728344 w 4067477"/>
              <a:gd name="connsiteY5" fmla="*/ 2492060 h 2740114"/>
              <a:gd name="connsiteX6" fmla="*/ 4053917 w 4067477"/>
              <a:gd name="connsiteY6" fmla="*/ 1091369 h 2740114"/>
              <a:gd name="connsiteX7" fmla="*/ 3431528 w 4067477"/>
              <a:gd name="connsiteY7" fmla="*/ 204125 h 2740114"/>
              <a:gd name="connsiteX8" fmla="*/ 2177189 w 4067477"/>
              <a:gd name="connsiteY8" fmla="*/ 559 h 2740114"/>
              <a:gd name="connsiteX0" fmla="*/ 2177189 w 4025038"/>
              <a:gd name="connsiteY0" fmla="*/ 804 h 2740359"/>
              <a:gd name="connsiteX1" fmla="*/ 263090 w 4025038"/>
              <a:gd name="connsiteY1" fmla="*/ 254882 h 2740359"/>
              <a:gd name="connsiteX2" fmla="*/ 21286 w 4025038"/>
              <a:gd name="connsiteY2" fmla="*/ 1558100 h 2740359"/>
              <a:gd name="connsiteX3" fmla="*/ 303323 w 4025038"/>
              <a:gd name="connsiteY3" fmla="*/ 2636655 h 2740359"/>
              <a:gd name="connsiteX4" fmla="*/ 2169851 w 4025038"/>
              <a:gd name="connsiteY4" fmla="*/ 2681206 h 2740359"/>
              <a:gd name="connsiteX5" fmla="*/ 3728344 w 4025038"/>
              <a:gd name="connsiteY5" fmla="*/ 2492305 h 2740359"/>
              <a:gd name="connsiteX6" fmla="*/ 4006497 w 4025038"/>
              <a:gd name="connsiteY6" fmla="*/ 931095 h 2740359"/>
              <a:gd name="connsiteX7" fmla="*/ 3431528 w 4025038"/>
              <a:gd name="connsiteY7" fmla="*/ 204370 h 2740359"/>
              <a:gd name="connsiteX8" fmla="*/ 2177189 w 4025038"/>
              <a:gd name="connsiteY8" fmla="*/ 804 h 2740359"/>
              <a:gd name="connsiteX0" fmla="*/ 2177189 w 4025038"/>
              <a:gd name="connsiteY0" fmla="*/ 804 h 2740359"/>
              <a:gd name="connsiteX1" fmla="*/ 263090 w 4025038"/>
              <a:gd name="connsiteY1" fmla="*/ 254882 h 2740359"/>
              <a:gd name="connsiteX2" fmla="*/ 21286 w 4025038"/>
              <a:gd name="connsiteY2" fmla="*/ 1558100 h 2740359"/>
              <a:gd name="connsiteX3" fmla="*/ 303323 w 4025038"/>
              <a:gd name="connsiteY3" fmla="*/ 2636655 h 2740359"/>
              <a:gd name="connsiteX4" fmla="*/ 2169851 w 4025038"/>
              <a:gd name="connsiteY4" fmla="*/ 2681206 h 2740359"/>
              <a:gd name="connsiteX5" fmla="*/ 3728344 w 4025038"/>
              <a:gd name="connsiteY5" fmla="*/ 2492305 h 2740359"/>
              <a:gd name="connsiteX6" fmla="*/ 4006497 w 4025038"/>
              <a:gd name="connsiteY6" fmla="*/ 931095 h 2740359"/>
              <a:gd name="connsiteX7" fmla="*/ 3431528 w 4025038"/>
              <a:gd name="connsiteY7" fmla="*/ 204370 h 2740359"/>
              <a:gd name="connsiteX8" fmla="*/ 2177189 w 4025038"/>
              <a:gd name="connsiteY8" fmla="*/ 804 h 2740359"/>
              <a:gd name="connsiteX0" fmla="*/ 2177189 w 4032508"/>
              <a:gd name="connsiteY0" fmla="*/ 804 h 2740359"/>
              <a:gd name="connsiteX1" fmla="*/ 263090 w 4032508"/>
              <a:gd name="connsiteY1" fmla="*/ 254882 h 2740359"/>
              <a:gd name="connsiteX2" fmla="*/ 21286 w 4032508"/>
              <a:gd name="connsiteY2" fmla="*/ 1558100 h 2740359"/>
              <a:gd name="connsiteX3" fmla="*/ 303323 w 4032508"/>
              <a:gd name="connsiteY3" fmla="*/ 2636655 h 2740359"/>
              <a:gd name="connsiteX4" fmla="*/ 2169851 w 4032508"/>
              <a:gd name="connsiteY4" fmla="*/ 2681206 h 2740359"/>
              <a:gd name="connsiteX5" fmla="*/ 3728344 w 4032508"/>
              <a:gd name="connsiteY5" fmla="*/ 2492305 h 2740359"/>
              <a:gd name="connsiteX6" fmla="*/ 4006497 w 4032508"/>
              <a:gd name="connsiteY6" fmla="*/ 931095 h 2740359"/>
              <a:gd name="connsiteX7" fmla="*/ 3431528 w 4032508"/>
              <a:gd name="connsiteY7" fmla="*/ 204370 h 2740359"/>
              <a:gd name="connsiteX8" fmla="*/ 2177189 w 4032508"/>
              <a:gd name="connsiteY8" fmla="*/ 804 h 2740359"/>
              <a:gd name="connsiteX0" fmla="*/ 2177189 w 4037594"/>
              <a:gd name="connsiteY0" fmla="*/ 804 h 2740359"/>
              <a:gd name="connsiteX1" fmla="*/ 263090 w 4037594"/>
              <a:gd name="connsiteY1" fmla="*/ 254882 h 2740359"/>
              <a:gd name="connsiteX2" fmla="*/ 21286 w 4037594"/>
              <a:gd name="connsiteY2" fmla="*/ 1558100 h 2740359"/>
              <a:gd name="connsiteX3" fmla="*/ 303323 w 4037594"/>
              <a:gd name="connsiteY3" fmla="*/ 2636655 h 2740359"/>
              <a:gd name="connsiteX4" fmla="*/ 2169851 w 4037594"/>
              <a:gd name="connsiteY4" fmla="*/ 2681206 h 2740359"/>
              <a:gd name="connsiteX5" fmla="*/ 3728344 w 4037594"/>
              <a:gd name="connsiteY5" fmla="*/ 2492305 h 2740359"/>
              <a:gd name="connsiteX6" fmla="*/ 4006497 w 4037594"/>
              <a:gd name="connsiteY6" fmla="*/ 931095 h 2740359"/>
              <a:gd name="connsiteX7" fmla="*/ 3431528 w 4037594"/>
              <a:gd name="connsiteY7" fmla="*/ 204370 h 2740359"/>
              <a:gd name="connsiteX8" fmla="*/ 2177189 w 4037594"/>
              <a:gd name="connsiteY8" fmla="*/ 804 h 2740359"/>
              <a:gd name="connsiteX0" fmla="*/ 2177189 w 4023177"/>
              <a:gd name="connsiteY0" fmla="*/ 804 h 2743371"/>
              <a:gd name="connsiteX1" fmla="*/ 263090 w 4023177"/>
              <a:gd name="connsiteY1" fmla="*/ 254882 h 2743371"/>
              <a:gd name="connsiteX2" fmla="*/ 21286 w 4023177"/>
              <a:gd name="connsiteY2" fmla="*/ 1558100 h 2743371"/>
              <a:gd name="connsiteX3" fmla="*/ 303323 w 4023177"/>
              <a:gd name="connsiteY3" fmla="*/ 2636655 h 2743371"/>
              <a:gd name="connsiteX4" fmla="*/ 2169851 w 4023177"/>
              <a:gd name="connsiteY4" fmla="*/ 2681206 h 2743371"/>
              <a:gd name="connsiteX5" fmla="*/ 3710561 w 4023177"/>
              <a:gd name="connsiteY5" fmla="*/ 2434977 h 2743371"/>
              <a:gd name="connsiteX6" fmla="*/ 4006497 w 4023177"/>
              <a:gd name="connsiteY6" fmla="*/ 931095 h 2743371"/>
              <a:gd name="connsiteX7" fmla="*/ 3431528 w 4023177"/>
              <a:gd name="connsiteY7" fmla="*/ 204370 h 2743371"/>
              <a:gd name="connsiteX8" fmla="*/ 2177189 w 4023177"/>
              <a:gd name="connsiteY8" fmla="*/ 804 h 2743371"/>
              <a:gd name="connsiteX0" fmla="*/ 2177189 w 4025029"/>
              <a:gd name="connsiteY0" fmla="*/ 804 h 2715938"/>
              <a:gd name="connsiteX1" fmla="*/ 263090 w 4025029"/>
              <a:gd name="connsiteY1" fmla="*/ 254882 h 2715938"/>
              <a:gd name="connsiteX2" fmla="*/ 21286 w 4025029"/>
              <a:gd name="connsiteY2" fmla="*/ 1558100 h 2715938"/>
              <a:gd name="connsiteX3" fmla="*/ 303323 w 4025029"/>
              <a:gd name="connsiteY3" fmla="*/ 2636655 h 2715938"/>
              <a:gd name="connsiteX4" fmla="*/ 2080937 w 4025029"/>
              <a:gd name="connsiteY4" fmla="*/ 2612413 h 2715938"/>
              <a:gd name="connsiteX5" fmla="*/ 3710561 w 4025029"/>
              <a:gd name="connsiteY5" fmla="*/ 2434977 h 2715938"/>
              <a:gd name="connsiteX6" fmla="*/ 4006497 w 4025029"/>
              <a:gd name="connsiteY6" fmla="*/ 931095 h 2715938"/>
              <a:gd name="connsiteX7" fmla="*/ 3431528 w 4025029"/>
              <a:gd name="connsiteY7" fmla="*/ 204370 h 2715938"/>
              <a:gd name="connsiteX8" fmla="*/ 2177189 w 4025029"/>
              <a:gd name="connsiteY8" fmla="*/ 804 h 2715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25029" h="2715938">
                <a:moveTo>
                  <a:pt x="2177189" y="804"/>
                </a:moveTo>
                <a:cubicBezTo>
                  <a:pt x="1649116" y="9223"/>
                  <a:pt x="622407" y="-4667"/>
                  <a:pt x="263090" y="254882"/>
                </a:cubicBezTo>
                <a:cubicBezTo>
                  <a:pt x="-96227" y="514431"/>
                  <a:pt x="14581" y="1161138"/>
                  <a:pt x="21286" y="1558100"/>
                </a:cubicBezTo>
                <a:cubicBezTo>
                  <a:pt x="27992" y="1955062"/>
                  <a:pt x="-39952" y="2460936"/>
                  <a:pt x="303323" y="2636655"/>
                </a:cubicBezTo>
                <a:cubicBezTo>
                  <a:pt x="646598" y="2812374"/>
                  <a:pt x="1513064" y="2646026"/>
                  <a:pt x="2080937" y="2612413"/>
                </a:cubicBezTo>
                <a:cubicBezTo>
                  <a:pt x="2648810" y="2578800"/>
                  <a:pt x="3389634" y="2715197"/>
                  <a:pt x="3710561" y="2434977"/>
                </a:cubicBezTo>
                <a:cubicBezTo>
                  <a:pt x="4031488" y="2154757"/>
                  <a:pt x="4053002" y="1302863"/>
                  <a:pt x="4006497" y="931095"/>
                </a:cubicBezTo>
                <a:cubicBezTo>
                  <a:pt x="3959992" y="559327"/>
                  <a:pt x="3736413" y="359418"/>
                  <a:pt x="3431528" y="204370"/>
                </a:cubicBezTo>
                <a:cubicBezTo>
                  <a:pt x="3126643" y="49322"/>
                  <a:pt x="2705262" y="-7615"/>
                  <a:pt x="2177189" y="804"/>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0" rIns="360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srgbClr val="000000"/>
                </a:solidFill>
                <a:effectLst/>
                <a:uLnTx/>
                <a:uFillTx/>
                <a:latin typeface="+mj-lt"/>
                <a:ea typeface="+mn-ea"/>
                <a:cs typeface="+mn-cs"/>
                <a:sym typeface="Arial"/>
              </a:rPr>
              <a:t>Policylabb </a:t>
            </a:r>
            <a:endParaRPr lang="sv-SE" sz="2000" dirty="0">
              <a:solidFill>
                <a:srgbClr val="000000"/>
              </a:solidFill>
              <a:latin typeface="+mj-lt"/>
              <a:ea typeface="Tahoma" panose="020F0502020204030204" pitchFamily="34" charset="0"/>
              <a:cs typeface="Tahoma" panose="020F0502020204030204" pitchFamily="34" charset="0"/>
            </a:endParaRPr>
          </a:p>
        </p:txBody>
      </p:sp>
      <p:sp>
        <p:nvSpPr>
          <p:cNvPr id="23" name="Frihandsfigur: Form 22">
            <a:extLst>
              <a:ext uri="{FF2B5EF4-FFF2-40B4-BE49-F238E27FC236}">
                <a16:creationId xmlns:a16="http://schemas.microsoft.com/office/drawing/2014/main" id="{2E04C7A3-9485-3F61-3BE5-CF52216EF222}"/>
              </a:ext>
            </a:extLst>
          </p:cNvPr>
          <p:cNvSpPr/>
          <p:nvPr/>
        </p:nvSpPr>
        <p:spPr>
          <a:xfrm>
            <a:off x="8313837" y="483111"/>
            <a:ext cx="3146498" cy="1116000"/>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42813"/>
              <a:gd name="connsiteY0" fmla="*/ 52749 h 2676838"/>
              <a:gd name="connsiteX1" fmla="*/ 487794 w 4742813"/>
              <a:gd name="connsiteY1" fmla="*/ 273554 h 2676838"/>
              <a:gd name="connsiteX2" fmla="*/ 114 w 4742813"/>
              <a:gd name="connsiteY2" fmla="*/ 1623824 h 2676838"/>
              <a:gd name="connsiteX3" fmla="*/ 518274 w 4742813"/>
              <a:gd name="connsiteY3" fmla="*/ 2526175 h 2676838"/>
              <a:gd name="connsiteX4" fmla="*/ 2514714 w 4742813"/>
              <a:gd name="connsiteY4" fmla="*/ 2492504 h 2676838"/>
              <a:gd name="connsiteX5" fmla="*/ 4419714 w 4742813"/>
              <a:gd name="connsiteY5" fmla="*/ 2631851 h 2676838"/>
              <a:gd name="connsiteX6" fmla="*/ 4732134 w 4742813"/>
              <a:gd name="connsiteY6" fmla="*/ 1592430 h 2676838"/>
              <a:gd name="connsiteX7" fmla="*/ 3967221 w 4742813"/>
              <a:gd name="connsiteY7" fmla="*/ 155180 h 2676838"/>
              <a:gd name="connsiteX8" fmla="*/ 1966074 w 4742813"/>
              <a:gd name="connsiteY8" fmla="*/ 52749 h 2676838"/>
              <a:gd name="connsiteX0" fmla="*/ 1966074 w 4565430"/>
              <a:gd name="connsiteY0" fmla="*/ 21271 h 2681247"/>
              <a:gd name="connsiteX1" fmla="*/ 487794 w 4565430"/>
              <a:gd name="connsiteY1" fmla="*/ 242076 h 2681247"/>
              <a:gd name="connsiteX2" fmla="*/ 114 w 4565430"/>
              <a:gd name="connsiteY2" fmla="*/ 1592346 h 2681247"/>
              <a:gd name="connsiteX3" fmla="*/ 518274 w 4565430"/>
              <a:gd name="connsiteY3" fmla="*/ 2494697 h 2681247"/>
              <a:gd name="connsiteX4" fmla="*/ 2514714 w 4565430"/>
              <a:gd name="connsiteY4" fmla="*/ 2461026 h 2681247"/>
              <a:gd name="connsiteX5" fmla="*/ 4419714 w 4565430"/>
              <a:gd name="connsiteY5" fmla="*/ 2600373 h 2681247"/>
              <a:gd name="connsiteX6" fmla="*/ 4421360 w 4565430"/>
              <a:gd name="connsiteY6" fmla="*/ 1036507 h 2681247"/>
              <a:gd name="connsiteX7" fmla="*/ 3967221 w 4565430"/>
              <a:gd name="connsiteY7" fmla="*/ 123702 h 2681247"/>
              <a:gd name="connsiteX8" fmla="*/ 1966074 w 4565430"/>
              <a:gd name="connsiteY8" fmla="*/ 21271 h 2681247"/>
              <a:gd name="connsiteX0" fmla="*/ 1966074 w 4565430"/>
              <a:gd name="connsiteY0" fmla="*/ 21271 h 2681249"/>
              <a:gd name="connsiteX1" fmla="*/ 487794 w 4565430"/>
              <a:gd name="connsiteY1" fmla="*/ 242076 h 2681249"/>
              <a:gd name="connsiteX2" fmla="*/ 114 w 4565430"/>
              <a:gd name="connsiteY2" fmla="*/ 1592346 h 2681249"/>
              <a:gd name="connsiteX3" fmla="*/ 518274 w 4565430"/>
              <a:gd name="connsiteY3" fmla="*/ 2494697 h 2681249"/>
              <a:gd name="connsiteX4" fmla="*/ 2514714 w 4565430"/>
              <a:gd name="connsiteY4" fmla="*/ 2461026 h 2681249"/>
              <a:gd name="connsiteX5" fmla="*/ 4419714 w 4565430"/>
              <a:gd name="connsiteY5" fmla="*/ 2600373 h 2681249"/>
              <a:gd name="connsiteX6" fmla="*/ 4421360 w 4565430"/>
              <a:gd name="connsiteY6" fmla="*/ 1036507 h 2681249"/>
              <a:gd name="connsiteX7" fmla="*/ 3967221 w 4565430"/>
              <a:gd name="connsiteY7" fmla="*/ 123702 h 2681249"/>
              <a:gd name="connsiteX8" fmla="*/ 1966074 w 4565430"/>
              <a:gd name="connsiteY8" fmla="*/ 21271 h 2681249"/>
              <a:gd name="connsiteX0" fmla="*/ 1966074 w 4640401"/>
              <a:gd name="connsiteY0" fmla="*/ 21271 h 2681247"/>
              <a:gd name="connsiteX1" fmla="*/ 487794 w 4640401"/>
              <a:gd name="connsiteY1" fmla="*/ 242076 h 2681247"/>
              <a:gd name="connsiteX2" fmla="*/ 114 w 4640401"/>
              <a:gd name="connsiteY2" fmla="*/ 1592346 h 2681247"/>
              <a:gd name="connsiteX3" fmla="*/ 518274 w 4640401"/>
              <a:gd name="connsiteY3" fmla="*/ 2494697 h 2681247"/>
              <a:gd name="connsiteX4" fmla="*/ 2514714 w 4640401"/>
              <a:gd name="connsiteY4" fmla="*/ 2461026 h 2681247"/>
              <a:gd name="connsiteX5" fmla="*/ 4419714 w 4640401"/>
              <a:gd name="connsiteY5" fmla="*/ 2600373 h 2681247"/>
              <a:gd name="connsiteX6" fmla="*/ 4421360 w 4640401"/>
              <a:gd name="connsiteY6" fmla="*/ 1036507 h 2681247"/>
              <a:gd name="connsiteX7" fmla="*/ 3967221 w 4640401"/>
              <a:gd name="connsiteY7" fmla="*/ 123702 h 2681247"/>
              <a:gd name="connsiteX8" fmla="*/ 1966074 w 4640401"/>
              <a:gd name="connsiteY8" fmla="*/ 21271 h 2681247"/>
              <a:gd name="connsiteX0" fmla="*/ 1966074 w 4621548"/>
              <a:gd name="connsiteY0" fmla="*/ 21271 h 2681249"/>
              <a:gd name="connsiteX1" fmla="*/ 487794 w 4621548"/>
              <a:gd name="connsiteY1" fmla="*/ 242076 h 2681249"/>
              <a:gd name="connsiteX2" fmla="*/ 114 w 4621548"/>
              <a:gd name="connsiteY2" fmla="*/ 1592346 h 2681249"/>
              <a:gd name="connsiteX3" fmla="*/ 518274 w 4621548"/>
              <a:gd name="connsiteY3" fmla="*/ 2494697 h 2681249"/>
              <a:gd name="connsiteX4" fmla="*/ 2514714 w 4621548"/>
              <a:gd name="connsiteY4" fmla="*/ 2461026 h 2681249"/>
              <a:gd name="connsiteX5" fmla="*/ 4419714 w 4621548"/>
              <a:gd name="connsiteY5" fmla="*/ 2600373 h 2681249"/>
              <a:gd name="connsiteX6" fmla="*/ 4421360 w 4621548"/>
              <a:gd name="connsiteY6" fmla="*/ 1036507 h 2681249"/>
              <a:gd name="connsiteX7" fmla="*/ 3967221 w 4621548"/>
              <a:gd name="connsiteY7" fmla="*/ 123702 h 2681249"/>
              <a:gd name="connsiteX8" fmla="*/ 1966074 w 4621548"/>
              <a:gd name="connsiteY8" fmla="*/ 21271 h 2681249"/>
              <a:gd name="connsiteX0" fmla="*/ 1966074 w 4599620"/>
              <a:gd name="connsiteY0" fmla="*/ 95978 h 2755955"/>
              <a:gd name="connsiteX1" fmla="*/ 487794 w 4599620"/>
              <a:gd name="connsiteY1" fmla="*/ 316783 h 2755955"/>
              <a:gd name="connsiteX2" fmla="*/ 114 w 4599620"/>
              <a:gd name="connsiteY2" fmla="*/ 1667053 h 2755955"/>
              <a:gd name="connsiteX3" fmla="*/ 518274 w 4599620"/>
              <a:gd name="connsiteY3" fmla="*/ 2569404 h 2755955"/>
              <a:gd name="connsiteX4" fmla="*/ 2514714 w 4599620"/>
              <a:gd name="connsiteY4" fmla="*/ 2535733 h 2755955"/>
              <a:gd name="connsiteX5" fmla="*/ 4419714 w 4599620"/>
              <a:gd name="connsiteY5" fmla="*/ 2675080 h 2755955"/>
              <a:gd name="connsiteX6" fmla="*/ 4421360 w 4599620"/>
              <a:gd name="connsiteY6" fmla="*/ 1111214 h 2755955"/>
              <a:gd name="connsiteX7" fmla="*/ 3548351 w 4599620"/>
              <a:gd name="connsiteY7" fmla="*/ 79986 h 2755955"/>
              <a:gd name="connsiteX8" fmla="*/ 1966074 w 4599620"/>
              <a:gd name="connsiteY8" fmla="*/ 95978 h 2755955"/>
              <a:gd name="connsiteX0" fmla="*/ 1966074 w 4536852"/>
              <a:gd name="connsiteY0" fmla="*/ 99730 h 2756159"/>
              <a:gd name="connsiteX1" fmla="*/ 487794 w 4536852"/>
              <a:gd name="connsiteY1" fmla="*/ 320535 h 2756159"/>
              <a:gd name="connsiteX2" fmla="*/ 114 w 4536852"/>
              <a:gd name="connsiteY2" fmla="*/ 1670805 h 2756159"/>
              <a:gd name="connsiteX3" fmla="*/ 518274 w 4536852"/>
              <a:gd name="connsiteY3" fmla="*/ 2573156 h 2756159"/>
              <a:gd name="connsiteX4" fmla="*/ 2514714 w 4536852"/>
              <a:gd name="connsiteY4" fmla="*/ 2539485 h 2756159"/>
              <a:gd name="connsiteX5" fmla="*/ 4419714 w 4536852"/>
              <a:gd name="connsiteY5" fmla="*/ 2678832 h 2756159"/>
              <a:gd name="connsiteX6" fmla="*/ 4245705 w 4536852"/>
              <a:gd name="connsiteY6" fmla="*/ 1165719 h 2756159"/>
              <a:gd name="connsiteX7" fmla="*/ 3548351 w 4536852"/>
              <a:gd name="connsiteY7" fmla="*/ 83738 h 2756159"/>
              <a:gd name="connsiteX8" fmla="*/ 1966074 w 4536852"/>
              <a:gd name="connsiteY8" fmla="*/ 99730 h 2756159"/>
              <a:gd name="connsiteX0" fmla="*/ 1966074 w 4675770"/>
              <a:gd name="connsiteY0" fmla="*/ 99730 h 2634471"/>
              <a:gd name="connsiteX1" fmla="*/ 487794 w 4675770"/>
              <a:gd name="connsiteY1" fmla="*/ 320535 h 2634471"/>
              <a:gd name="connsiteX2" fmla="*/ 114 w 4675770"/>
              <a:gd name="connsiteY2" fmla="*/ 1670805 h 2634471"/>
              <a:gd name="connsiteX3" fmla="*/ 518274 w 4675770"/>
              <a:gd name="connsiteY3" fmla="*/ 2573156 h 2634471"/>
              <a:gd name="connsiteX4" fmla="*/ 2514714 w 4675770"/>
              <a:gd name="connsiteY4" fmla="*/ 2539485 h 2634471"/>
              <a:gd name="connsiteX5" fmla="*/ 4581859 w 4675770"/>
              <a:gd name="connsiteY5" fmla="*/ 2425068 h 2634471"/>
              <a:gd name="connsiteX6" fmla="*/ 4245705 w 4675770"/>
              <a:gd name="connsiteY6" fmla="*/ 1165719 h 2634471"/>
              <a:gd name="connsiteX7" fmla="*/ 3548351 w 4675770"/>
              <a:gd name="connsiteY7" fmla="*/ 83738 h 2634471"/>
              <a:gd name="connsiteX8" fmla="*/ 1966074 w 4675770"/>
              <a:gd name="connsiteY8" fmla="*/ 99730 h 2634471"/>
              <a:gd name="connsiteX0" fmla="*/ 2047112 w 4756807"/>
              <a:gd name="connsiteY0" fmla="*/ 99730 h 2604556"/>
              <a:gd name="connsiteX1" fmla="*/ 568832 w 4756807"/>
              <a:gd name="connsiteY1" fmla="*/ 320535 h 2604556"/>
              <a:gd name="connsiteX2" fmla="*/ 81 w 4756807"/>
              <a:gd name="connsiteY2" fmla="*/ 2076825 h 2604556"/>
              <a:gd name="connsiteX3" fmla="*/ 599312 w 4756807"/>
              <a:gd name="connsiteY3" fmla="*/ 2573156 h 2604556"/>
              <a:gd name="connsiteX4" fmla="*/ 2595752 w 4756807"/>
              <a:gd name="connsiteY4" fmla="*/ 2539485 h 2604556"/>
              <a:gd name="connsiteX5" fmla="*/ 4662897 w 4756807"/>
              <a:gd name="connsiteY5" fmla="*/ 2425068 h 2604556"/>
              <a:gd name="connsiteX6" fmla="*/ 4326743 w 4756807"/>
              <a:gd name="connsiteY6" fmla="*/ 1165719 h 2604556"/>
              <a:gd name="connsiteX7" fmla="*/ 3629389 w 4756807"/>
              <a:gd name="connsiteY7" fmla="*/ 83738 h 2604556"/>
              <a:gd name="connsiteX8" fmla="*/ 2047112 w 4756807"/>
              <a:gd name="connsiteY8" fmla="*/ 99730 h 2604556"/>
              <a:gd name="connsiteX0" fmla="*/ 2061345 w 4771040"/>
              <a:gd name="connsiteY0" fmla="*/ 99730 h 2604556"/>
              <a:gd name="connsiteX1" fmla="*/ 583065 w 4771040"/>
              <a:gd name="connsiteY1" fmla="*/ 320535 h 2604556"/>
              <a:gd name="connsiteX2" fmla="*/ 219602 w 4771040"/>
              <a:gd name="connsiteY2" fmla="*/ 1070951 h 2604556"/>
              <a:gd name="connsiteX3" fmla="*/ 14314 w 4771040"/>
              <a:gd name="connsiteY3" fmla="*/ 2076825 h 2604556"/>
              <a:gd name="connsiteX4" fmla="*/ 613545 w 4771040"/>
              <a:gd name="connsiteY4" fmla="*/ 2573156 h 2604556"/>
              <a:gd name="connsiteX5" fmla="*/ 2609985 w 4771040"/>
              <a:gd name="connsiteY5" fmla="*/ 2539485 h 2604556"/>
              <a:gd name="connsiteX6" fmla="*/ 4677130 w 4771040"/>
              <a:gd name="connsiteY6" fmla="*/ 2425068 h 2604556"/>
              <a:gd name="connsiteX7" fmla="*/ 4340976 w 4771040"/>
              <a:gd name="connsiteY7" fmla="*/ 1165719 h 2604556"/>
              <a:gd name="connsiteX8" fmla="*/ 3643622 w 4771040"/>
              <a:gd name="connsiteY8" fmla="*/ 83738 h 2604556"/>
              <a:gd name="connsiteX9" fmla="*/ 2061345 w 4771040"/>
              <a:gd name="connsiteY9" fmla="*/ 99730 h 2604556"/>
              <a:gd name="connsiteX0" fmla="*/ 2053438 w 4763133"/>
              <a:gd name="connsiteY0" fmla="*/ 99730 h 2604556"/>
              <a:gd name="connsiteX1" fmla="*/ 575158 w 4763133"/>
              <a:gd name="connsiteY1" fmla="*/ 320535 h 2604556"/>
              <a:gd name="connsiteX2" fmla="*/ 306278 w 4763133"/>
              <a:gd name="connsiteY2" fmla="*/ 1104785 h 2604556"/>
              <a:gd name="connsiteX3" fmla="*/ 6407 w 4763133"/>
              <a:gd name="connsiteY3" fmla="*/ 2076825 h 2604556"/>
              <a:gd name="connsiteX4" fmla="*/ 605638 w 4763133"/>
              <a:gd name="connsiteY4" fmla="*/ 2573156 h 2604556"/>
              <a:gd name="connsiteX5" fmla="*/ 2602078 w 4763133"/>
              <a:gd name="connsiteY5" fmla="*/ 2539485 h 2604556"/>
              <a:gd name="connsiteX6" fmla="*/ 4669223 w 4763133"/>
              <a:gd name="connsiteY6" fmla="*/ 2425068 h 2604556"/>
              <a:gd name="connsiteX7" fmla="*/ 4333069 w 4763133"/>
              <a:gd name="connsiteY7" fmla="*/ 1165719 h 2604556"/>
              <a:gd name="connsiteX8" fmla="*/ 3635715 w 4763133"/>
              <a:gd name="connsiteY8" fmla="*/ 83738 h 2604556"/>
              <a:gd name="connsiteX9" fmla="*/ 2053438 w 4763133"/>
              <a:gd name="connsiteY9" fmla="*/ 99730 h 2604556"/>
              <a:gd name="connsiteX0" fmla="*/ 2013920 w 4723615"/>
              <a:gd name="connsiteY0" fmla="*/ 99730 h 2584881"/>
              <a:gd name="connsiteX1" fmla="*/ 535640 w 4723615"/>
              <a:gd name="connsiteY1" fmla="*/ 320535 h 2584881"/>
              <a:gd name="connsiteX2" fmla="*/ 266760 w 4723615"/>
              <a:gd name="connsiteY2" fmla="*/ 1104785 h 2584881"/>
              <a:gd name="connsiteX3" fmla="*/ 7425 w 4723615"/>
              <a:gd name="connsiteY3" fmla="*/ 2347505 h 2584881"/>
              <a:gd name="connsiteX4" fmla="*/ 566120 w 4723615"/>
              <a:gd name="connsiteY4" fmla="*/ 2573156 h 2584881"/>
              <a:gd name="connsiteX5" fmla="*/ 2562560 w 4723615"/>
              <a:gd name="connsiteY5" fmla="*/ 2539485 h 2584881"/>
              <a:gd name="connsiteX6" fmla="*/ 4629705 w 4723615"/>
              <a:gd name="connsiteY6" fmla="*/ 2425068 h 2584881"/>
              <a:gd name="connsiteX7" fmla="*/ 4293551 w 4723615"/>
              <a:gd name="connsiteY7" fmla="*/ 1165719 h 2584881"/>
              <a:gd name="connsiteX8" fmla="*/ 3596197 w 4723615"/>
              <a:gd name="connsiteY8" fmla="*/ 83738 h 2584881"/>
              <a:gd name="connsiteX9" fmla="*/ 2013920 w 4723615"/>
              <a:gd name="connsiteY9" fmla="*/ 99730 h 2584881"/>
              <a:gd name="connsiteX0" fmla="*/ 2018737 w 4728432"/>
              <a:gd name="connsiteY0" fmla="*/ 99730 h 2896906"/>
              <a:gd name="connsiteX1" fmla="*/ 540457 w 4728432"/>
              <a:gd name="connsiteY1" fmla="*/ 320535 h 2896906"/>
              <a:gd name="connsiteX2" fmla="*/ 271577 w 4728432"/>
              <a:gd name="connsiteY2" fmla="*/ 1104785 h 2896906"/>
              <a:gd name="connsiteX3" fmla="*/ 12242 w 4728432"/>
              <a:gd name="connsiteY3" fmla="*/ 2347505 h 2896906"/>
              <a:gd name="connsiteX4" fmla="*/ 679032 w 4728432"/>
              <a:gd name="connsiteY4" fmla="*/ 2894591 h 2896906"/>
              <a:gd name="connsiteX5" fmla="*/ 2567377 w 4728432"/>
              <a:gd name="connsiteY5" fmla="*/ 2539485 h 2896906"/>
              <a:gd name="connsiteX6" fmla="*/ 4634522 w 4728432"/>
              <a:gd name="connsiteY6" fmla="*/ 2425068 h 2896906"/>
              <a:gd name="connsiteX7" fmla="*/ 4298368 w 4728432"/>
              <a:gd name="connsiteY7" fmla="*/ 1165719 h 2896906"/>
              <a:gd name="connsiteX8" fmla="*/ 3601014 w 4728432"/>
              <a:gd name="connsiteY8" fmla="*/ 83738 h 2896906"/>
              <a:gd name="connsiteX9" fmla="*/ 2018737 w 4728432"/>
              <a:gd name="connsiteY9" fmla="*/ 99730 h 2896906"/>
              <a:gd name="connsiteX0" fmla="*/ 2018737 w 4728432"/>
              <a:gd name="connsiteY0" fmla="*/ 99730 h 2909754"/>
              <a:gd name="connsiteX1" fmla="*/ 540457 w 4728432"/>
              <a:gd name="connsiteY1" fmla="*/ 320535 h 2909754"/>
              <a:gd name="connsiteX2" fmla="*/ 271577 w 4728432"/>
              <a:gd name="connsiteY2" fmla="*/ 1104785 h 2909754"/>
              <a:gd name="connsiteX3" fmla="*/ 12243 w 4728432"/>
              <a:gd name="connsiteY3" fmla="*/ 1975319 h 2909754"/>
              <a:gd name="connsiteX4" fmla="*/ 679032 w 4728432"/>
              <a:gd name="connsiteY4" fmla="*/ 2894591 h 2909754"/>
              <a:gd name="connsiteX5" fmla="*/ 2567377 w 4728432"/>
              <a:gd name="connsiteY5" fmla="*/ 2539485 h 2909754"/>
              <a:gd name="connsiteX6" fmla="*/ 4634522 w 4728432"/>
              <a:gd name="connsiteY6" fmla="*/ 2425068 h 2909754"/>
              <a:gd name="connsiteX7" fmla="*/ 4298368 w 4728432"/>
              <a:gd name="connsiteY7" fmla="*/ 1165719 h 2909754"/>
              <a:gd name="connsiteX8" fmla="*/ 3601014 w 4728432"/>
              <a:gd name="connsiteY8" fmla="*/ 83738 h 2909754"/>
              <a:gd name="connsiteX9" fmla="*/ 2018737 w 4728432"/>
              <a:gd name="connsiteY9" fmla="*/ 99730 h 2909754"/>
              <a:gd name="connsiteX0" fmla="*/ 2018737 w 4728432"/>
              <a:gd name="connsiteY0" fmla="*/ 99730 h 2909754"/>
              <a:gd name="connsiteX1" fmla="*/ 540457 w 4728432"/>
              <a:gd name="connsiteY1" fmla="*/ 320535 h 2909754"/>
              <a:gd name="connsiteX2" fmla="*/ 271577 w 4728432"/>
              <a:gd name="connsiteY2" fmla="*/ 1104785 h 2909754"/>
              <a:gd name="connsiteX3" fmla="*/ 12243 w 4728432"/>
              <a:gd name="connsiteY3" fmla="*/ 1975319 h 2909754"/>
              <a:gd name="connsiteX4" fmla="*/ 679032 w 4728432"/>
              <a:gd name="connsiteY4" fmla="*/ 2894591 h 2909754"/>
              <a:gd name="connsiteX5" fmla="*/ 2567377 w 4728432"/>
              <a:gd name="connsiteY5" fmla="*/ 2539485 h 2909754"/>
              <a:gd name="connsiteX6" fmla="*/ 4634522 w 4728432"/>
              <a:gd name="connsiteY6" fmla="*/ 2425068 h 2909754"/>
              <a:gd name="connsiteX7" fmla="*/ 4298368 w 4728432"/>
              <a:gd name="connsiteY7" fmla="*/ 1165719 h 2909754"/>
              <a:gd name="connsiteX8" fmla="*/ 3601014 w 4728432"/>
              <a:gd name="connsiteY8" fmla="*/ 83738 h 2909754"/>
              <a:gd name="connsiteX9" fmla="*/ 2018737 w 4728432"/>
              <a:gd name="connsiteY9" fmla="*/ 99730 h 2909754"/>
              <a:gd name="connsiteX0" fmla="*/ 2018737 w 4716507"/>
              <a:gd name="connsiteY0" fmla="*/ 99730 h 2909215"/>
              <a:gd name="connsiteX1" fmla="*/ 540457 w 4716507"/>
              <a:gd name="connsiteY1" fmla="*/ 320535 h 2909215"/>
              <a:gd name="connsiteX2" fmla="*/ 271577 w 4716507"/>
              <a:gd name="connsiteY2" fmla="*/ 1104785 h 2909215"/>
              <a:gd name="connsiteX3" fmla="*/ 12243 w 4716507"/>
              <a:gd name="connsiteY3" fmla="*/ 1975319 h 2909215"/>
              <a:gd name="connsiteX4" fmla="*/ 679032 w 4716507"/>
              <a:gd name="connsiteY4" fmla="*/ 2894591 h 2909215"/>
              <a:gd name="connsiteX5" fmla="*/ 2567377 w 4716507"/>
              <a:gd name="connsiteY5" fmla="*/ 2539485 h 2909215"/>
              <a:gd name="connsiteX6" fmla="*/ 4621010 w 4716507"/>
              <a:gd name="connsiteY6" fmla="*/ 2526572 h 2909215"/>
              <a:gd name="connsiteX7" fmla="*/ 4298368 w 4716507"/>
              <a:gd name="connsiteY7" fmla="*/ 1165719 h 2909215"/>
              <a:gd name="connsiteX8" fmla="*/ 3601014 w 4716507"/>
              <a:gd name="connsiteY8" fmla="*/ 83738 h 2909215"/>
              <a:gd name="connsiteX9" fmla="*/ 2018737 w 4716507"/>
              <a:gd name="connsiteY9" fmla="*/ 99730 h 2909215"/>
              <a:gd name="connsiteX0" fmla="*/ 2018737 w 4714563"/>
              <a:gd name="connsiteY0" fmla="*/ 99730 h 2908474"/>
              <a:gd name="connsiteX1" fmla="*/ 540457 w 4714563"/>
              <a:gd name="connsiteY1" fmla="*/ 320535 h 2908474"/>
              <a:gd name="connsiteX2" fmla="*/ 271577 w 4714563"/>
              <a:gd name="connsiteY2" fmla="*/ 1104785 h 2908474"/>
              <a:gd name="connsiteX3" fmla="*/ 12243 w 4714563"/>
              <a:gd name="connsiteY3" fmla="*/ 1975319 h 2908474"/>
              <a:gd name="connsiteX4" fmla="*/ 679032 w 4714563"/>
              <a:gd name="connsiteY4" fmla="*/ 2894591 h 2908474"/>
              <a:gd name="connsiteX5" fmla="*/ 2567377 w 4714563"/>
              <a:gd name="connsiteY5" fmla="*/ 2539485 h 2908474"/>
              <a:gd name="connsiteX6" fmla="*/ 2595636 w 4714563"/>
              <a:gd name="connsiteY6" fmla="*/ 2678118 h 2908474"/>
              <a:gd name="connsiteX7" fmla="*/ 4621010 w 4714563"/>
              <a:gd name="connsiteY7" fmla="*/ 2526572 h 2908474"/>
              <a:gd name="connsiteX8" fmla="*/ 4298368 w 4714563"/>
              <a:gd name="connsiteY8" fmla="*/ 1165719 h 2908474"/>
              <a:gd name="connsiteX9" fmla="*/ 3601014 w 4714563"/>
              <a:gd name="connsiteY9" fmla="*/ 83738 h 2908474"/>
              <a:gd name="connsiteX10" fmla="*/ 2018737 w 4714563"/>
              <a:gd name="connsiteY10" fmla="*/ 99730 h 2908474"/>
              <a:gd name="connsiteX0" fmla="*/ 2018737 w 4714563"/>
              <a:gd name="connsiteY0" fmla="*/ 99730 h 2923529"/>
              <a:gd name="connsiteX1" fmla="*/ 540457 w 4714563"/>
              <a:gd name="connsiteY1" fmla="*/ 320535 h 2923529"/>
              <a:gd name="connsiteX2" fmla="*/ 271577 w 4714563"/>
              <a:gd name="connsiteY2" fmla="*/ 1104785 h 2923529"/>
              <a:gd name="connsiteX3" fmla="*/ 12243 w 4714563"/>
              <a:gd name="connsiteY3" fmla="*/ 1975319 h 2923529"/>
              <a:gd name="connsiteX4" fmla="*/ 679032 w 4714563"/>
              <a:gd name="connsiteY4" fmla="*/ 2894591 h 2923529"/>
              <a:gd name="connsiteX5" fmla="*/ 2595636 w 4714563"/>
              <a:gd name="connsiteY5" fmla="*/ 2678118 h 2923529"/>
              <a:gd name="connsiteX6" fmla="*/ 4621010 w 4714563"/>
              <a:gd name="connsiteY6" fmla="*/ 2526572 h 2923529"/>
              <a:gd name="connsiteX7" fmla="*/ 4298368 w 4714563"/>
              <a:gd name="connsiteY7" fmla="*/ 1165719 h 2923529"/>
              <a:gd name="connsiteX8" fmla="*/ 3601014 w 4714563"/>
              <a:gd name="connsiteY8" fmla="*/ 83738 h 2923529"/>
              <a:gd name="connsiteX9" fmla="*/ 2018737 w 4714563"/>
              <a:gd name="connsiteY9" fmla="*/ 99730 h 2923529"/>
              <a:gd name="connsiteX0" fmla="*/ 2018737 w 4776168"/>
              <a:gd name="connsiteY0" fmla="*/ 99730 h 2919170"/>
              <a:gd name="connsiteX1" fmla="*/ 540457 w 4776168"/>
              <a:gd name="connsiteY1" fmla="*/ 320535 h 2919170"/>
              <a:gd name="connsiteX2" fmla="*/ 271577 w 4776168"/>
              <a:gd name="connsiteY2" fmla="*/ 1104785 h 2919170"/>
              <a:gd name="connsiteX3" fmla="*/ 12243 w 4776168"/>
              <a:gd name="connsiteY3" fmla="*/ 1975319 h 2919170"/>
              <a:gd name="connsiteX4" fmla="*/ 679032 w 4776168"/>
              <a:gd name="connsiteY4" fmla="*/ 2894591 h 2919170"/>
              <a:gd name="connsiteX5" fmla="*/ 1717360 w 4776168"/>
              <a:gd name="connsiteY5" fmla="*/ 2644283 h 2919170"/>
              <a:gd name="connsiteX6" fmla="*/ 4621010 w 4776168"/>
              <a:gd name="connsiteY6" fmla="*/ 2526572 h 2919170"/>
              <a:gd name="connsiteX7" fmla="*/ 4298368 w 4776168"/>
              <a:gd name="connsiteY7" fmla="*/ 1165719 h 2919170"/>
              <a:gd name="connsiteX8" fmla="*/ 3601014 w 4776168"/>
              <a:gd name="connsiteY8" fmla="*/ 83738 h 2919170"/>
              <a:gd name="connsiteX9" fmla="*/ 2018737 w 4776168"/>
              <a:gd name="connsiteY9" fmla="*/ 99730 h 2919170"/>
              <a:gd name="connsiteX0" fmla="*/ 2018737 w 4799433"/>
              <a:gd name="connsiteY0" fmla="*/ 99730 h 2919168"/>
              <a:gd name="connsiteX1" fmla="*/ 540457 w 4799433"/>
              <a:gd name="connsiteY1" fmla="*/ 320535 h 2919168"/>
              <a:gd name="connsiteX2" fmla="*/ 271577 w 4799433"/>
              <a:gd name="connsiteY2" fmla="*/ 1104785 h 2919168"/>
              <a:gd name="connsiteX3" fmla="*/ 12243 w 4799433"/>
              <a:gd name="connsiteY3" fmla="*/ 1975319 h 2919168"/>
              <a:gd name="connsiteX4" fmla="*/ 679032 w 4799433"/>
              <a:gd name="connsiteY4" fmla="*/ 2894591 h 2919168"/>
              <a:gd name="connsiteX5" fmla="*/ 1717360 w 4799433"/>
              <a:gd name="connsiteY5" fmla="*/ 2644283 h 2919168"/>
              <a:gd name="connsiteX6" fmla="*/ 4648034 w 4799433"/>
              <a:gd name="connsiteY6" fmla="*/ 2526572 h 2919168"/>
              <a:gd name="connsiteX7" fmla="*/ 4298368 w 4799433"/>
              <a:gd name="connsiteY7" fmla="*/ 1165719 h 2919168"/>
              <a:gd name="connsiteX8" fmla="*/ 3601014 w 4799433"/>
              <a:gd name="connsiteY8" fmla="*/ 83738 h 2919168"/>
              <a:gd name="connsiteX9" fmla="*/ 2018737 w 4799433"/>
              <a:gd name="connsiteY9" fmla="*/ 99730 h 2919168"/>
              <a:gd name="connsiteX0" fmla="*/ 2018737 w 4754177"/>
              <a:gd name="connsiteY0" fmla="*/ 99730 h 2919170"/>
              <a:gd name="connsiteX1" fmla="*/ 540457 w 4754177"/>
              <a:gd name="connsiteY1" fmla="*/ 320535 h 2919170"/>
              <a:gd name="connsiteX2" fmla="*/ 271577 w 4754177"/>
              <a:gd name="connsiteY2" fmla="*/ 1104785 h 2919170"/>
              <a:gd name="connsiteX3" fmla="*/ 12243 w 4754177"/>
              <a:gd name="connsiteY3" fmla="*/ 1975319 h 2919170"/>
              <a:gd name="connsiteX4" fmla="*/ 679032 w 4754177"/>
              <a:gd name="connsiteY4" fmla="*/ 2894591 h 2919170"/>
              <a:gd name="connsiteX5" fmla="*/ 1717360 w 4754177"/>
              <a:gd name="connsiteY5" fmla="*/ 2644283 h 2919170"/>
              <a:gd name="connsiteX6" fmla="*/ 4648034 w 4754177"/>
              <a:gd name="connsiteY6" fmla="*/ 2526572 h 2919170"/>
              <a:gd name="connsiteX7" fmla="*/ 4298368 w 4754177"/>
              <a:gd name="connsiteY7" fmla="*/ 1165719 h 2919170"/>
              <a:gd name="connsiteX8" fmla="*/ 3601014 w 4754177"/>
              <a:gd name="connsiteY8" fmla="*/ 83738 h 2919170"/>
              <a:gd name="connsiteX9" fmla="*/ 2018737 w 4754177"/>
              <a:gd name="connsiteY9" fmla="*/ 99730 h 2919170"/>
              <a:gd name="connsiteX0" fmla="*/ 2018737 w 4850649"/>
              <a:gd name="connsiteY0" fmla="*/ 94729 h 2914167"/>
              <a:gd name="connsiteX1" fmla="*/ 540457 w 4850649"/>
              <a:gd name="connsiteY1" fmla="*/ 315534 h 2914167"/>
              <a:gd name="connsiteX2" fmla="*/ 271577 w 4850649"/>
              <a:gd name="connsiteY2" fmla="*/ 1099784 h 2914167"/>
              <a:gd name="connsiteX3" fmla="*/ 12243 w 4850649"/>
              <a:gd name="connsiteY3" fmla="*/ 1970318 h 2914167"/>
              <a:gd name="connsiteX4" fmla="*/ 679032 w 4850649"/>
              <a:gd name="connsiteY4" fmla="*/ 2889590 h 2914167"/>
              <a:gd name="connsiteX5" fmla="*/ 1717360 w 4850649"/>
              <a:gd name="connsiteY5" fmla="*/ 2639282 h 2914167"/>
              <a:gd name="connsiteX6" fmla="*/ 4648034 w 4850649"/>
              <a:gd name="connsiteY6" fmla="*/ 2521571 h 2914167"/>
              <a:gd name="connsiteX7" fmla="*/ 4487535 w 4850649"/>
              <a:gd name="connsiteY7" fmla="*/ 1093048 h 2914167"/>
              <a:gd name="connsiteX8" fmla="*/ 3601014 w 4850649"/>
              <a:gd name="connsiteY8" fmla="*/ 78737 h 2914167"/>
              <a:gd name="connsiteX9" fmla="*/ 2018737 w 4850649"/>
              <a:gd name="connsiteY9" fmla="*/ 94729 h 2914167"/>
              <a:gd name="connsiteX0" fmla="*/ 2018737 w 4814124"/>
              <a:gd name="connsiteY0" fmla="*/ 94729 h 2914169"/>
              <a:gd name="connsiteX1" fmla="*/ 540457 w 4814124"/>
              <a:gd name="connsiteY1" fmla="*/ 315534 h 2914169"/>
              <a:gd name="connsiteX2" fmla="*/ 271577 w 4814124"/>
              <a:gd name="connsiteY2" fmla="*/ 1099784 h 2914169"/>
              <a:gd name="connsiteX3" fmla="*/ 12243 w 4814124"/>
              <a:gd name="connsiteY3" fmla="*/ 1970318 h 2914169"/>
              <a:gd name="connsiteX4" fmla="*/ 679032 w 4814124"/>
              <a:gd name="connsiteY4" fmla="*/ 2889590 h 2914169"/>
              <a:gd name="connsiteX5" fmla="*/ 1717360 w 4814124"/>
              <a:gd name="connsiteY5" fmla="*/ 2639282 h 2914169"/>
              <a:gd name="connsiteX6" fmla="*/ 4648034 w 4814124"/>
              <a:gd name="connsiteY6" fmla="*/ 2521571 h 2914169"/>
              <a:gd name="connsiteX7" fmla="*/ 4487535 w 4814124"/>
              <a:gd name="connsiteY7" fmla="*/ 1093048 h 2914169"/>
              <a:gd name="connsiteX8" fmla="*/ 3601014 w 4814124"/>
              <a:gd name="connsiteY8" fmla="*/ 78737 h 2914169"/>
              <a:gd name="connsiteX9" fmla="*/ 2018737 w 4814124"/>
              <a:gd name="connsiteY9" fmla="*/ 94729 h 2914169"/>
              <a:gd name="connsiteX0" fmla="*/ 2018737 w 4814124"/>
              <a:gd name="connsiteY0" fmla="*/ 94729 h 2914167"/>
              <a:gd name="connsiteX1" fmla="*/ 540457 w 4814124"/>
              <a:gd name="connsiteY1" fmla="*/ 315534 h 2914167"/>
              <a:gd name="connsiteX2" fmla="*/ 271577 w 4814124"/>
              <a:gd name="connsiteY2" fmla="*/ 1099784 h 2914167"/>
              <a:gd name="connsiteX3" fmla="*/ 12243 w 4814124"/>
              <a:gd name="connsiteY3" fmla="*/ 1970318 h 2914167"/>
              <a:gd name="connsiteX4" fmla="*/ 679032 w 4814124"/>
              <a:gd name="connsiteY4" fmla="*/ 2889590 h 2914167"/>
              <a:gd name="connsiteX5" fmla="*/ 1717360 w 4814124"/>
              <a:gd name="connsiteY5" fmla="*/ 2639282 h 2914167"/>
              <a:gd name="connsiteX6" fmla="*/ 4648034 w 4814124"/>
              <a:gd name="connsiteY6" fmla="*/ 2521571 h 2914167"/>
              <a:gd name="connsiteX7" fmla="*/ 4487535 w 4814124"/>
              <a:gd name="connsiteY7" fmla="*/ 1093048 h 2914167"/>
              <a:gd name="connsiteX8" fmla="*/ 3601014 w 4814124"/>
              <a:gd name="connsiteY8" fmla="*/ 78737 h 2914167"/>
              <a:gd name="connsiteX9" fmla="*/ 2018737 w 4814124"/>
              <a:gd name="connsiteY9" fmla="*/ 94729 h 2914167"/>
              <a:gd name="connsiteX0" fmla="*/ 2018737 w 4734517"/>
              <a:gd name="connsiteY0" fmla="*/ 94729 h 2914169"/>
              <a:gd name="connsiteX1" fmla="*/ 540457 w 4734517"/>
              <a:gd name="connsiteY1" fmla="*/ 315534 h 2914169"/>
              <a:gd name="connsiteX2" fmla="*/ 271577 w 4734517"/>
              <a:gd name="connsiteY2" fmla="*/ 1099784 h 2914169"/>
              <a:gd name="connsiteX3" fmla="*/ 12243 w 4734517"/>
              <a:gd name="connsiteY3" fmla="*/ 1970318 h 2914169"/>
              <a:gd name="connsiteX4" fmla="*/ 679032 w 4734517"/>
              <a:gd name="connsiteY4" fmla="*/ 2889590 h 2914169"/>
              <a:gd name="connsiteX5" fmla="*/ 1717360 w 4734517"/>
              <a:gd name="connsiteY5" fmla="*/ 2639282 h 2914169"/>
              <a:gd name="connsiteX6" fmla="*/ 4648034 w 4734517"/>
              <a:gd name="connsiteY6" fmla="*/ 2521571 h 2914169"/>
              <a:gd name="connsiteX7" fmla="*/ 4487535 w 4734517"/>
              <a:gd name="connsiteY7" fmla="*/ 1093048 h 2914169"/>
              <a:gd name="connsiteX8" fmla="*/ 3601014 w 4734517"/>
              <a:gd name="connsiteY8" fmla="*/ 78737 h 2914169"/>
              <a:gd name="connsiteX9" fmla="*/ 2018737 w 4734517"/>
              <a:gd name="connsiteY9" fmla="*/ 94729 h 2914169"/>
              <a:gd name="connsiteX0" fmla="*/ 2006598 w 4722378"/>
              <a:gd name="connsiteY0" fmla="*/ 94729 h 2914167"/>
              <a:gd name="connsiteX1" fmla="*/ 528318 w 4722378"/>
              <a:gd name="connsiteY1" fmla="*/ 315534 h 2914167"/>
              <a:gd name="connsiteX2" fmla="*/ 259438 w 4722378"/>
              <a:gd name="connsiteY2" fmla="*/ 1099784 h 2914167"/>
              <a:gd name="connsiteX3" fmla="*/ 104 w 4722378"/>
              <a:gd name="connsiteY3" fmla="*/ 1970318 h 2914167"/>
              <a:gd name="connsiteX4" fmla="*/ 666893 w 4722378"/>
              <a:gd name="connsiteY4" fmla="*/ 2889590 h 2914167"/>
              <a:gd name="connsiteX5" fmla="*/ 1705221 w 4722378"/>
              <a:gd name="connsiteY5" fmla="*/ 2639282 h 2914167"/>
              <a:gd name="connsiteX6" fmla="*/ 4635895 w 4722378"/>
              <a:gd name="connsiteY6" fmla="*/ 2521571 h 2914167"/>
              <a:gd name="connsiteX7" fmla="*/ 4475396 w 4722378"/>
              <a:gd name="connsiteY7" fmla="*/ 1093048 h 2914167"/>
              <a:gd name="connsiteX8" fmla="*/ 3588875 w 4722378"/>
              <a:gd name="connsiteY8" fmla="*/ 78737 h 2914167"/>
              <a:gd name="connsiteX9" fmla="*/ 2006598 w 4722378"/>
              <a:gd name="connsiteY9" fmla="*/ 94729 h 2914167"/>
              <a:gd name="connsiteX0" fmla="*/ 2008903 w 4724683"/>
              <a:gd name="connsiteY0" fmla="*/ 94729 h 2914169"/>
              <a:gd name="connsiteX1" fmla="*/ 530623 w 4724683"/>
              <a:gd name="connsiteY1" fmla="*/ 315534 h 2914169"/>
              <a:gd name="connsiteX2" fmla="*/ 261743 w 4724683"/>
              <a:gd name="connsiteY2" fmla="*/ 1099784 h 2914169"/>
              <a:gd name="connsiteX3" fmla="*/ 2409 w 4724683"/>
              <a:gd name="connsiteY3" fmla="*/ 1970318 h 2914169"/>
              <a:gd name="connsiteX4" fmla="*/ 669198 w 4724683"/>
              <a:gd name="connsiteY4" fmla="*/ 2889590 h 2914169"/>
              <a:gd name="connsiteX5" fmla="*/ 1707526 w 4724683"/>
              <a:gd name="connsiteY5" fmla="*/ 2639282 h 2914169"/>
              <a:gd name="connsiteX6" fmla="*/ 4638200 w 4724683"/>
              <a:gd name="connsiteY6" fmla="*/ 2521571 h 2914169"/>
              <a:gd name="connsiteX7" fmla="*/ 4477701 w 4724683"/>
              <a:gd name="connsiteY7" fmla="*/ 1093048 h 2914169"/>
              <a:gd name="connsiteX8" fmla="*/ 3591180 w 4724683"/>
              <a:gd name="connsiteY8" fmla="*/ 78737 h 2914169"/>
              <a:gd name="connsiteX9" fmla="*/ 2008903 w 4724683"/>
              <a:gd name="connsiteY9" fmla="*/ 94729 h 2914169"/>
              <a:gd name="connsiteX0" fmla="*/ 2008903 w 4724683"/>
              <a:gd name="connsiteY0" fmla="*/ 94729 h 2914167"/>
              <a:gd name="connsiteX1" fmla="*/ 530623 w 4724683"/>
              <a:gd name="connsiteY1" fmla="*/ 315534 h 2914167"/>
              <a:gd name="connsiteX2" fmla="*/ 261743 w 4724683"/>
              <a:gd name="connsiteY2" fmla="*/ 1099784 h 2914167"/>
              <a:gd name="connsiteX3" fmla="*/ 2409 w 4724683"/>
              <a:gd name="connsiteY3" fmla="*/ 1970318 h 2914167"/>
              <a:gd name="connsiteX4" fmla="*/ 669198 w 4724683"/>
              <a:gd name="connsiteY4" fmla="*/ 2889590 h 2914167"/>
              <a:gd name="connsiteX5" fmla="*/ 1707526 w 4724683"/>
              <a:gd name="connsiteY5" fmla="*/ 2639282 h 2914167"/>
              <a:gd name="connsiteX6" fmla="*/ 4638200 w 4724683"/>
              <a:gd name="connsiteY6" fmla="*/ 2521571 h 2914167"/>
              <a:gd name="connsiteX7" fmla="*/ 4477701 w 4724683"/>
              <a:gd name="connsiteY7" fmla="*/ 1093048 h 2914167"/>
              <a:gd name="connsiteX8" fmla="*/ 3591180 w 4724683"/>
              <a:gd name="connsiteY8" fmla="*/ 78737 h 2914167"/>
              <a:gd name="connsiteX9" fmla="*/ 2008903 w 4724683"/>
              <a:gd name="connsiteY9" fmla="*/ 94729 h 2914167"/>
              <a:gd name="connsiteX0" fmla="*/ 2017505 w 4733285"/>
              <a:gd name="connsiteY0" fmla="*/ 94729 h 2914169"/>
              <a:gd name="connsiteX1" fmla="*/ 539225 w 4733285"/>
              <a:gd name="connsiteY1" fmla="*/ 315534 h 2914169"/>
              <a:gd name="connsiteX2" fmla="*/ 270345 w 4733285"/>
              <a:gd name="connsiteY2" fmla="*/ 1099784 h 2914169"/>
              <a:gd name="connsiteX3" fmla="*/ 11011 w 4733285"/>
              <a:gd name="connsiteY3" fmla="*/ 1970318 h 2914169"/>
              <a:gd name="connsiteX4" fmla="*/ 677800 w 4733285"/>
              <a:gd name="connsiteY4" fmla="*/ 2889590 h 2914169"/>
              <a:gd name="connsiteX5" fmla="*/ 1716128 w 4733285"/>
              <a:gd name="connsiteY5" fmla="*/ 2639282 h 2914169"/>
              <a:gd name="connsiteX6" fmla="*/ 4646802 w 4733285"/>
              <a:gd name="connsiteY6" fmla="*/ 2521571 h 2914169"/>
              <a:gd name="connsiteX7" fmla="*/ 4486303 w 4733285"/>
              <a:gd name="connsiteY7" fmla="*/ 1093048 h 2914169"/>
              <a:gd name="connsiteX8" fmla="*/ 3599782 w 4733285"/>
              <a:gd name="connsiteY8" fmla="*/ 78737 h 2914169"/>
              <a:gd name="connsiteX9" fmla="*/ 2017505 w 4733285"/>
              <a:gd name="connsiteY9" fmla="*/ 94729 h 2914169"/>
              <a:gd name="connsiteX0" fmla="*/ 2017505 w 4510752"/>
              <a:gd name="connsiteY0" fmla="*/ 94729 h 2913634"/>
              <a:gd name="connsiteX1" fmla="*/ 539225 w 4510752"/>
              <a:gd name="connsiteY1" fmla="*/ 315534 h 2913634"/>
              <a:gd name="connsiteX2" fmla="*/ 270345 w 4510752"/>
              <a:gd name="connsiteY2" fmla="*/ 1099784 h 2913634"/>
              <a:gd name="connsiteX3" fmla="*/ 11011 w 4510752"/>
              <a:gd name="connsiteY3" fmla="*/ 1970318 h 2913634"/>
              <a:gd name="connsiteX4" fmla="*/ 677800 w 4510752"/>
              <a:gd name="connsiteY4" fmla="*/ 2889590 h 2913634"/>
              <a:gd name="connsiteX5" fmla="*/ 1716128 w 4510752"/>
              <a:gd name="connsiteY5" fmla="*/ 2639282 h 2913634"/>
              <a:gd name="connsiteX6" fmla="*/ 4351253 w 4510752"/>
              <a:gd name="connsiteY6" fmla="*/ 2575707 h 2913634"/>
              <a:gd name="connsiteX7" fmla="*/ 4486303 w 4510752"/>
              <a:gd name="connsiteY7" fmla="*/ 1093048 h 2913634"/>
              <a:gd name="connsiteX8" fmla="*/ 3599782 w 4510752"/>
              <a:gd name="connsiteY8" fmla="*/ 78737 h 2913634"/>
              <a:gd name="connsiteX9" fmla="*/ 2017505 w 4510752"/>
              <a:gd name="connsiteY9" fmla="*/ 94729 h 2913634"/>
              <a:gd name="connsiteX0" fmla="*/ 2017505 w 4510752"/>
              <a:gd name="connsiteY0" fmla="*/ 94729 h 2914582"/>
              <a:gd name="connsiteX1" fmla="*/ 539225 w 4510752"/>
              <a:gd name="connsiteY1" fmla="*/ 315534 h 2914582"/>
              <a:gd name="connsiteX2" fmla="*/ 270345 w 4510752"/>
              <a:gd name="connsiteY2" fmla="*/ 1099784 h 2914582"/>
              <a:gd name="connsiteX3" fmla="*/ 11011 w 4510752"/>
              <a:gd name="connsiteY3" fmla="*/ 1970318 h 2914582"/>
              <a:gd name="connsiteX4" fmla="*/ 677800 w 4510752"/>
              <a:gd name="connsiteY4" fmla="*/ 2889590 h 2914582"/>
              <a:gd name="connsiteX5" fmla="*/ 1716128 w 4510752"/>
              <a:gd name="connsiteY5" fmla="*/ 2639282 h 2914582"/>
              <a:gd name="connsiteX6" fmla="*/ 4351253 w 4510752"/>
              <a:gd name="connsiteY6" fmla="*/ 2480969 h 2914582"/>
              <a:gd name="connsiteX7" fmla="*/ 4486303 w 4510752"/>
              <a:gd name="connsiteY7" fmla="*/ 1093048 h 2914582"/>
              <a:gd name="connsiteX8" fmla="*/ 3599782 w 4510752"/>
              <a:gd name="connsiteY8" fmla="*/ 78737 h 2914582"/>
              <a:gd name="connsiteX9" fmla="*/ 2017505 w 4510752"/>
              <a:gd name="connsiteY9" fmla="*/ 94729 h 2914582"/>
              <a:gd name="connsiteX0" fmla="*/ 2015242 w 4508489"/>
              <a:gd name="connsiteY0" fmla="*/ 94729 h 2914582"/>
              <a:gd name="connsiteX1" fmla="*/ 536962 w 4508489"/>
              <a:gd name="connsiteY1" fmla="*/ 315534 h 2914582"/>
              <a:gd name="connsiteX2" fmla="*/ 268082 w 4508489"/>
              <a:gd name="connsiteY2" fmla="*/ 1099784 h 2914582"/>
              <a:gd name="connsiteX3" fmla="*/ 8748 w 4508489"/>
              <a:gd name="connsiteY3" fmla="*/ 1970318 h 2914582"/>
              <a:gd name="connsiteX4" fmla="*/ 561863 w 4508489"/>
              <a:gd name="connsiteY4" fmla="*/ 2889590 h 2914582"/>
              <a:gd name="connsiteX5" fmla="*/ 1713865 w 4508489"/>
              <a:gd name="connsiteY5" fmla="*/ 2639282 h 2914582"/>
              <a:gd name="connsiteX6" fmla="*/ 4348990 w 4508489"/>
              <a:gd name="connsiteY6" fmla="*/ 2480969 h 2914582"/>
              <a:gd name="connsiteX7" fmla="*/ 4484040 w 4508489"/>
              <a:gd name="connsiteY7" fmla="*/ 1093048 h 2914582"/>
              <a:gd name="connsiteX8" fmla="*/ 3597519 w 4508489"/>
              <a:gd name="connsiteY8" fmla="*/ 78737 h 2914582"/>
              <a:gd name="connsiteX9" fmla="*/ 2015242 w 4508489"/>
              <a:gd name="connsiteY9" fmla="*/ 94729 h 2914582"/>
              <a:gd name="connsiteX0" fmla="*/ 2013176 w 4506423"/>
              <a:gd name="connsiteY0" fmla="*/ 94729 h 2927386"/>
              <a:gd name="connsiteX1" fmla="*/ 534896 w 4506423"/>
              <a:gd name="connsiteY1" fmla="*/ 315534 h 2927386"/>
              <a:gd name="connsiteX2" fmla="*/ 266016 w 4506423"/>
              <a:gd name="connsiteY2" fmla="*/ 1099784 h 2927386"/>
              <a:gd name="connsiteX3" fmla="*/ 6682 w 4506423"/>
              <a:gd name="connsiteY3" fmla="*/ 1970318 h 2927386"/>
              <a:gd name="connsiteX4" fmla="*/ 377920 w 4506423"/>
              <a:gd name="connsiteY4" fmla="*/ 2903125 h 2927386"/>
              <a:gd name="connsiteX5" fmla="*/ 1711799 w 4506423"/>
              <a:gd name="connsiteY5" fmla="*/ 2639282 h 2927386"/>
              <a:gd name="connsiteX6" fmla="*/ 4346924 w 4506423"/>
              <a:gd name="connsiteY6" fmla="*/ 2480969 h 2927386"/>
              <a:gd name="connsiteX7" fmla="*/ 4481974 w 4506423"/>
              <a:gd name="connsiteY7" fmla="*/ 1093048 h 2927386"/>
              <a:gd name="connsiteX8" fmla="*/ 3595453 w 4506423"/>
              <a:gd name="connsiteY8" fmla="*/ 78737 h 2927386"/>
              <a:gd name="connsiteX9" fmla="*/ 2013176 w 4506423"/>
              <a:gd name="connsiteY9" fmla="*/ 94729 h 2927386"/>
              <a:gd name="connsiteX0" fmla="*/ 2058633 w 4551880"/>
              <a:gd name="connsiteY0" fmla="*/ 94729 h 2927386"/>
              <a:gd name="connsiteX1" fmla="*/ 580353 w 4551880"/>
              <a:gd name="connsiteY1" fmla="*/ 315534 h 2927386"/>
              <a:gd name="connsiteX2" fmla="*/ 311473 w 4551880"/>
              <a:gd name="connsiteY2" fmla="*/ 1099784 h 2927386"/>
              <a:gd name="connsiteX3" fmla="*/ 52139 w 4551880"/>
              <a:gd name="connsiteY3" fmla="*/ 1970318 h 2927386"/>
              <a:gd name="connsiteX4" fmla="*/ 423377 w 4551880"/>
              <a:gd name="connsiteY4" fmla="*/ 2903125 h 2927386"/>
              <a:gd name="connsiteX5" fmla="*/ 1757256 w 4551880"/>
              <a:gd name="connsiteY5" fmla="*/ 2639282 h 2927386"/>
              <a:gd name="connsiteX6" fmla="*/ 4392381 w 4551880"/>
              <a:gd name="connsiteY6" fmla="*/ 2480969 h 2927386"/>
              <a:gd name="connsiteX7" fmla="*/ 4527431 w 4551880"/>
              <a:gd name="connsiteY7" fmla="*/ 1093048 h 2927386"/>
              <a:gd name="connsiteX8" fmla="*/ 3640910 w 4551880"/>
              <a:gd name="connsiteY8" fmla="*/ 78737 h 2927386"/>
              <a:gd name="connsiteX9" fmla="*/ 2058633 w 4551880"/>
              <a:gd name="connsiteY9" fmla="*/ 94729 h 2927386"/>
              <a:gd name="connsiteX0" fmla="*/ 2266712 w 4551880"/>
              <a:gd name="connsiteY0" fmla="*/ 25769 h 3007300"/>
              <a:gd name="connsiteX1" fmla="*/ 580353 w 4551880"/>
              <a:gd name="connsiteY1" fmla="*/ 395448 h 3007300"/>
              <a:gd name="connsiteX2" fmla="*/ 311473 w 4551880"/>
              <a:gd name="connsiteY2" fmla="*/ 1179698 h 3007300"/>
              <a:gd name="connsiteX3" fmla="*/ 52139 w 4551880"/>
              <a:gd name="connsiteY3" fmla="*/ 2050232 h 3007300"/>
              <a:gd name="connsiteX4" fmla="*/ 423377 w 4551880"/>
              <a:gd name="connsiteY4" fmla="*/ 2983039 h 3007300"/>
              <a:gd name="connsiteX5" fmla="*/ 1757256 w 4551880"/>
              <a:gd name="connsiteY5" fmla="*/ 2719196 h 3007300"/>
              <a:gd name="connsiteX6" fmla="*/ 4392381 w 4551880"/>
              <a:gd name="connsiteY6" fmla="*/ 2560883 h 3007300"/>
              <a:gd name="connsiteX7" fmla="*/ 4527431 w 4551880"/>
              <a:gd name="connsiteY7" fmla="*/ 1172962 h 3007300"/>
              <a:gd name="connsiteX8" fmla="*/ 3640910 w 4551880"/>
              <a:gd name="connsiteY8" fmla="*/ 158651 h 3007300"/>
              <a:gd name="connsiteX9" fmla="*/ 2266712 w 4551880"/>
              <a:gd name="connsiteY9" fmla="*/ 25769 h 3007300"/>
              <a:gd name="connsiteX0" fmla="*/ 2266712 w 4551880"/>
              <a:gd name="connsiteY0" fmla="*/ 1352 h 2982883"/>
              <a:gd name="connsiteX1" fmla="*/ 580353 w 4551880"/>
              <a:gd name="connsiteY1" fmla="*/ 371031 h 2982883"/>
              <a:gd name="connsiteX2" fmla="*/ 311473 w 4551880"/>
              <a:gd name="connsiteY2" fmla="*/ 1155281 h 2982883"/>
              <a:gd name="connsiteX3" fmla="*/ 52139 w 4551880"/>
              <a:gd name="connsiteY3" fmla="*/ 2025815 h 2982883"/>
              <a:gd name="connsiteX4" fmla="*/ 423377 w 4551880"/>
              <a:gd name="connsiteY4" fmla="*/ 2958622 h 2982883"/>
              <a:gd name="connsiteX5" fmla="*/ 1757256 w 4551880"/>
              <a:gd name="connsiteY5" fmla="*/ 2694779 h 2982883"/>
              <a:gd name="connsiteX6" fmla="*/ 4392381 w 4551880"/>
              <a:gd name="connsiteY6" fmla="*/ 2536466 h 2982883"/>
              <a:gd name="connsiteX7" fmla="*/ 4527431 w 4551880"/>
              <a:gd name="connsiteY7" fmla="*/ 1148545 h 2982883"/>
              <a:gd name="connsiteX8" fmla="*/ 3684716 w 4551880"/>
              <a:gd name="connsiteY8" fmla="*/ 283108 h 2982883"/>
              <a:gd name="connsiteX9" fmla="*/ 2266712 w 4551880"/>
              <a:gd name="connsiteY9" fmla="*/ 1352 h 2982883"/>
              <a:gd name="connsiteX0" fmla="*/ 2266712 w 4609336"/>
              <a:gd name="connsiteY0" fmla="*/ 1483 h 2983014"/>
              <a:gd name="connsiteX1" fmla="*/ 580353 w 4609336"/>
              <a:gd name="connsiteY1" fmla="*/ 371162 h 2983014"/>
              <a:gd name="connsiteX2" fmla="*/ 311473 w 4609336"/>
              <a:gd name="connsiteY2" fmla="*/ 1155412 h 2983014"/>
              <a:gd name="connsiteX3" fmla="*/ 52139 w 4609336"/>
              <a:gd name="connsiteY3" fmla="*/ 2025946 h 2983014"/>
              <a:gd name="connsiteX4" fmla="*/ 423377 w 4609336"/>
              <a:gd name="connsiteY4" fmla="*/ 2958753 h 2983014"/>
              <a:gd name="connsiteX5" fmla="*/ 1757256 w 4609336"/>
              <a:gd name="connsiteY5" fmla="*/ 2694910 h 2983014"/>
              <a:gd name="connsiteX6" fmla="*/ 4392381 w 4609336"/>
              <a:gd name="connsiteY6" fmla="*/ 2536597 h 2983014"/>
              <a:gd name="connsiteX7" fmla="*/ 4472673 w 4609336"/>
              <a:gd name="connsiteY7" fmla="*/ 1216346 h 2983014"/>
              <a:gd name="connsiteX8" fmla="*/ 3684716 w 4609336"/>
              <a:gd name="connsiteY8" fmla="*/ 283239 h 2983014"/>
              <a:gd name="connsiteX9" fmla="*/ 2266712 w 4609336"/>
              <a:gd name="connsiteY9" fmla="*/ 1483 h 2983014"/>
              <a:gd name="connsiteX0" fmla="*/ 2266712 w 4609336"/>
              <a:gd name="connsiteY0" fmla="*/ 1483 h 2983014"/>
              <a:gd name="connsiteX1" fmla="*/ 580353 w 4609336"/>
              <a:gd name="connsiteY1" fmla="*/ 371162 h 2983014"/>
              <a:gd name="connsiteX2" fmla="*/ 311473 w 4609336"/>
              <a:gd name="connsiteY2" fmla="*/ 1155412 h 2983014"/>
              <a:gd name="connsiteX3" fmla="*/ 52139 w 4609336"/>
              <a:gd name="connsiteY3" fmla="*/ 2025946 h 2983014"/>
              <a:gd name="connsiteX4" fmla="*/ 423377 w 4609336"/>
              <a:gd name="connsiteY4" fmla="*/ 2958753 h 2983014"/>
              <a:gd name="connsiteX5" fmla="*/ 1757256 w 4609336"/>
              <a:gd name="connsiteY5" fmla="*/ 2694910 h 2983014"/>
              <a:gd name="connsiteX6" fmla="*/ 4392381 w 4609336"/>
              <a:gd name="connsiteY6" fmla="*/ 2536597 h 2983014"/>
              <a:gd name="connsiteX7" fmla="*/ 4472673 w 4609336"/>
              <a:gd name="connsiteY7" fmla="*/ 1216346 h 2983014"/>
              <a:gd name="connsiteX8" fmla="*/ 3684716 w 4609336"/>
              <a:gd name="connsiteY8" fmla="*/ 283239 h 2983014"/>
              <a:gd name="connsiteX9" fmla="*/ 2266712 w 4609336"/>
              <a:gd name="connsiteY9" fmla="*/ 1483 h 2983014"/>
              <a:gd name="connsiteX0" fmla="*/ 2266712 w 4675265"/>
              <a:gd name="connsiteY0" fmla="*/ 1483 h 2983014"/>
              <a:gd name="connsiteX1" fmla="*/ 580353 w 4675265"/>
              <a:gd name="connsiteY1" fmla="*/ 371162 h 2983014"/>
              <a:gd name="connsiteX2" fmla="*/ 311473 w 4675265"/>
              <a:gd name="connsiteY2" fmla="*/ 1155412 h 2983014"/>
              <a:gd name="connsiteX3" fmla="*/ 52139 w 4675265"/>
              <a:gd name="connsiteY3" fmla="*/ 2025946 h 2983014"/>
              <a:gd name="connsiteX4" fmla="*/ 423377 w 4675265"/>
              <a:gd name="connsiteY4" fmla="*/ 2958753 h 2983014"/>
              <a:gd name="connsiteX5" fmla="*/ 1757256 w 4675265"/>
              <a:gd name="connsiteY5" fmla="*/ 2694910 h 2983014"/>
              <a:gd name="connsiteX6" fmla="*/ 4392381 w 4675265"/>
              <a:gd name="connsiteY6" fmla="*/ 2536597 h 2983014"/>
              <a:gd name="connsiteX7" fmla="*/ 4472673 w 4675265"/>
              <a:gd name="connsiteY7" fmla="*/ 1216346 h 2983014"/>
              <a:gd name="connsiteX8" fmla="*/ 3684716 w 4675265"/>
              <a:gd name="connsiteY8" fmla="*/ 283239 h 2983014"/>
              <a:gd name="connsiteX9" fmla="*/ 2266712 w 4675265"/>
              <a:gd name="connsiteY9" fmla="*/ 1483 h 2983014"/>
              <a:gd name="connsiteX0" fmla="*/ 2266712 w 4643130"/>
              <a:gd name="connsiteY0" fmla="*/ 1483 h 2983014"/>
              <a:gd name="connsiteX1" fmla="*/ 580353 w 4643130"/>
              <a:gd name="connsiteY1" fmla="*/ 371162 h 2983014"/>
              <a:gd name="connsiteX2" fmla="*/ 311473 w 4643130"/>
              <a:gd name="connsiteY2" fmla="*/ 1155412 h 2983014"/>
              <a:gd name="connsiteX3" fmla="*/ 52139 w 4643130"/>
              <a:gd name="connsiteY3" fmla="*/ 2025946 h 2983014"/>
              <a:gd name="connsiteX4" fmla="*/ 423377 w 4643130"/>
              <a:gd name="connsiteY4" fmla="*/ 2958753 h 2983014"/>
              <a:gd name="connsiteX5" fmla="*/ 1757256 w 4643130"/>
              <a:gd name="connsiteY5" fmla="*/ 2694910 h 2983014"/>
              <a:gd name="connsiteX6" fmla="*/ 4392381 w 4643130"/>
              <a:gd name="connsiteY6" fmla="*/ 2536597 h 2983014"/>
              <a:gd name="connsiteX7" fmla="*/ 4472673 w 4643130"/>
              <a:gd name="connsiteY7" fmla="*/ 1216346 h 2983014"/>
              <a:gd name="connsiteX8" fmla="*/ 3684716 w 4643130"/>
              <a:gd name="connsiteY8" fmla="*/ 283239 h 2983014"/>
              <a:gd name="connsiteX9" fmla="*/ 2266712 w 4643130"/>
              <a:gd name="connsiteY9" fmla="*/ 1483 h 2983014"/>
              <a:gd name="connsiteX0" fmla="*/ 2266712 w 4551863"/>
              <a:gd name="connsiteY0" fmla="*/ 1483 h 2982751"/>
              <a:gd name="connsiteX1" fmla="*/ 580353 w 4551863"/>
              <a:gd name="connsiteY1" fmla="*/ 371162 h 2982751"/>
              <a:gd name="connsiteX2" fmla="*/ 311473 w 4551863"/>
              <a:gd name="connsiteY2" fmla="*/ 1155412 h 2982751"/>
              <a:gd name="connsiteX3" fmla="*/ 52139 w 4551863"/>
              <a:gd name="connsiteY3" fmla="*/ 2025946 h 2982751"/>
              <a:gd name="connsiteX4" fmla="*/ 423377 w 4551863"/>
              <a:gd name="connsiteY4" fmla="*/ 2958753 h 2982751"/>
              <a:gd name="connsiteX5" fmla="*/ 1757256 w 4551863"/>
              <a:gd name="connsiteY5" fmla="*/ 2694910 h 2982751"/>
              <a:gd name="connsiteX6" fmla="*/ 4217156 w 4551863"/>
              <a:gd name="connsiteY6" fmla="*/ 2563665 h 2982751"/>
              <a:gd name="connsiteX7" fmla="*/ 4472673 w 4551863"/>
              <a:gd name="connsiteY7" fmla="*/ 1216346 h 2982751"/>
              <a:gd name="connsiteX8" fmla="*/ 3684716 w 4551863"/>
              <a:gd name="connsiteY8" fmla="*/ 283239 h 2982751"/>
              <a:gd name="connsiteX9" fmla="*/ 2266712 w 4551863"/>
              <a:gd name="connsiteY9" fmla="*/ 1483 h 2982751"/>
              <a:gd name="connsiteX0" fmla="*/ 2485744 w 4551864"/>
              <a:gd name="connsiteY0" fmla="*/ 1347 h 2996152"/>
              <a:gd name="connsiteX1" fmla="*/ 580353 w 4551864"/>
              <a:gd name="connsiteY1" fmla="*/ 384561 h 2996152"/>
              <a:gd name="connsiteX2" fmla="*/ 311473 w 4551864"/>
              <a:gd name="connsiteY2" fmla="*/ 1168811 h 2996152"/>
              <a:gd name="connsiteX3" fmla="*/ 52139 w 4551864"/>
              <a:gd name="connsiteY3" fmla="*/ 2039345 h 2996152"/>
              <a:gd name="connsiteX4" fmla="*/ 423377 w 4551864"/>
              <a:gd name="connsiteY4" fmla="*/ 2972152 h 2996152"/>
              <a:gd name="connsiteX5" fmla="*/ 1757256 w 4551864"/>
              <a:gd name="connsiteY5" fmla="*/ 2708309 h 2996152"/>
              <a:gd name="connsiteX6" fmla="*/ 4217156 w 4551864"/>
              <a:gd name="connsiteY6" fmla="*/ 2577064 h 2996152"/>
              <a:gd name="connsiteX7" fmla="*/ 4472673 w 4551864"/>
              <a:gd name="connsiteY7" fmla="*/ 1229745 h 2996152"/>
              <a:gd name="connsiteX8" fmla="*/ 3684716 w 4551864"/>
              <a:gd name="connsiteY8" fmla="*/ 296638 h 2996152"/>
              <a:gd name="connsiteX9" fmla="*/ 2485744 w 4551864"/>
              <a:gd name="connsiteY9" fmla="*/ 1347 h 2996152"/>
              <a:gd name="connsiteX0" fmla="*/ 2485744 w 4551864"/>
              <a:gd name="connsiteY0" fmla="*/ 10 h 2994814"/>
              <a:gd name="connsiteX1" fmla="*/ 602256 w 4551864"/>
              <a:gd name="connsiteY1" fmla="*/ 288485 h 2994814"/>
              <a:gd name="connsiteX2" fmla="*/ 311473 w 4551864"/>
              <a:gd name="connsiteY2" fmla="*/ 1167474 h 2994814"/>
              <a:gd name="connsiteX3" fmla="*/ 52139 w 4551864"/>
              <a:gd name="connsiteY3" fmla="*/ 2038008 h 2994814"/>
              <a:gd name="connsiteX4" fmla="*/ 423377 w 4551864"/>
              <a:gd name="connsiteY4" fmla="*/ 2970815 h 2994814"/>
              <a:gd name="connsiteX5" fmla="*/ 1757256 w 4551864"/>
              <a:gd name="connsiteY5" fmla="*/ 2706972 h 2994814"/>
              <a:gd name="connsiteX6" fmla="*/ 4217156 w 4551864"/>
              <a:gd name="connsiteY6" fmla="*/ 2575727 h 2994814"/>
              <a:gd name="connsiteX7" fmla="*/ 4472673 w 4551864"/>
              <a:gd name="connsiteY7" fmla="*/ 1228408 h 2994814"/>
              <a:gd name="connsiteX8" fmla="*/ 3684716 w 4551864"/>
              <a:gd name="connsiteY8" fmla="*/ 295301 h 2994814"/>
              <a:gd name="connsiteX9" fmla="*/ 2485744 w 4551864"/>
              <a:gd name="connsiteY9" fmla="*/ 10 h 2994814"/>
              <a:gd name="connsiteX0" fmla="*/ 2485744 w 4551864"/>
              <a:gd name="connsiteY0" fmla="*/ 5763 h 3000567"/>
              <a:gd name="connsiteX1" fmla="*/ 602256 w 4551864"/>
              <a:gd name="connsiteY1" fmla="*/ 294238 h 3000567"/>
              <a:gd name="connsiteX2" fmla="*/ 311473 w 4551864"/>
              <a:gd name="connsiteY2" fmla="*/ 1173227 h 3000567"/>
              <a:gd name="connsiteX3" fmla="*/ 52139 w 4551864"/>
              <a:gd name="connsiteY3" fmla="*/ 2043761 h 3000567"/>
              <a:gd name="connsiteX4" fmla="*/ 423377 w 4551864"/>
              <a:gd name="connsiteY4" fmla="*/ 2976568 h 3000567"/>
              <a:gd name="connsiteX5" fmla="*/ 1757256 w 4551864"/>
              <a:gd name="connsiteY5" fmla="*/ 2712725 h 3000567"/>
              <a:gd name="connsiteX6" fmla="*/ 4217156 w 4551864"/>
              <a:gd name="connsiteY6" fmla="*/ 2581480 h 3000567"/>
              <a:gd name="connsiteX7" fmla="*/ 4472673 w 4551864"/>
              <a:gd name="connsiteY7" fmla="*/ 1234161 h 3000567"/>
              <a:gd name="connsiteX8" fmla="*/ 3684716 w 4551864"/>
              <a:gd name="connsiteY8" fmla="*/ 301054 h 3000567"/>
              <a:gd name="connsiteX9" fmla="*/ 2485744 w 4551864"/>
              <a:gd name="connsiteY9" fmla="*/ 5763 h 3000567"/>
              <a:gd name="connsiteX0" fmla="*/ 2485744 w 4541165"/>
              <a:gd name="connsiteY0" fmla="*/ 5765 h 3000569"/>
              <a:gd name="connsiteX1" fmla="*/ 602256 w 4541165"/>
              <a:gd name="connsiteY1" fmla="*/ 294240 h 3000569"/>
              <a:gd name="connsiteX2" fmla="*/ 311473 w 4541165"/>
              <a:gd name="connsiteY2" fmla="*/ 1173229 h 3000569"/>
              <a:gd name="connsiteX3" fmla="*/ 52139 w 4541165"/>
              <a:gd name="connsiteY3" fmla="*/ 2043763 h 3000569"/>
              <a:gd name="connsiteX4" fmla="*/ 423377 w 4541165"/>
              <a:gd name="connsiteY4" fmla="*/ 2976570 h 3000569"/>
              <a:gd name="connsiteX5" fmla="*/ 1757256 w 4541165"/>
              <a:gd name="connsiteY5" fmla="*/ 2712727 h 3000569"/>
              <a:gd name="connsiteX6" fmla="*/ 4217156 w 4541165"/>
              <a:gd name="connsiteY6" fmla="*/ 2581482 h 3000569"/>
              <a:gd name="connsiteX7" fmla="*/ 4472673 w 4541165"/>
              <a:gd name="connsiteY7" fmla="*/ 1234163 h 3000569"/>
              <a:gd name="connsiteX8" fmla="*/ 3838039 w 4541165"/>
              <a:gd name="connsiteY8" fmla="*/ 301056 h 3000569"/>
              <a:gd name="connsiteX9" fmla="*/ 2485744 w 4541165"/>
              <a:gd name="connsiteY9" fmla="*/ 5765 h 3000569"/>
              <a:gd name="connsiteX0" fmla="*/ 2485744 w 4499180"/>
              <a:gd name="connsiteY0" fmla="*/ 5765 h 3000569"/>
              <a:gd name="connsiteX1" fmla="*/ 602256 w 4499180"/>
              <a:gd name="connsiteY1" fmla="*/ 294240 h 3000569"/>
              <a:gd name="connsiteX2" fmla="*/ 311473 w 4499180"/>
              <a:gd name="connsiteY2" fmla="*/ 1173229 h 3000569"/>
              <a:gd name="connsiteX3" fmla="*/ 52139 w 4499180"/>
              <a:gd name="connsiteY3" fmla="*/ 2043763 h 3000569"/>
              <a:gd name="connsiteX4" fmla="*/ 423377 w 4499180"/>
              <a:gd name="connsiteY4" fmla="*/ 2976570 h 3000569"/>
              <a:gd name="connsiteX5" fmla="*/ 1757256 w 4499180"/>
              <a:gd name="connsiteY5" fmla="*/ 2712727 h 3000569"/>
              <a:gd name="connsiteX6" fmla="*/ 4107640 w 4499180"/>
              <a:gd name="connsiteY6" fmla="*/ 2581483 h 3000569"/>
              <a:gd name="connsiteX7" fmla="*/ 4472673 w 4499180"/>
              <a:gd name="connsiteY7" fmla="*/ 1234163 h 3000569"/>
              <a:gd name="connsiteX8" fmla="*/ 3838039 w 4499180"/>
              <a:gd name="connsiteY8" fmla="*/ 301056 h 3000569"/>
              <a:gd name="connsiteX9" fmla="*/ 2485744 w 4499180"/>
              <a:gd name="connsiteY9" fmla="*/ 5765 h 3000569"/>
              <a:gd name="connsiteX0" fmla="*/ 2440589 w 4454025"/>
              <a:gd name="connsiteY0" fmla="*/ 5765 h 3036579"/>
              <a:gd name="connsiteX1" fmla="*/ 557101 w 4454025"/>
              <a:gd name="connsiteY1" fmla="*/ 294240 h 3036579"/>
              <a:gd name="connsiteX2" fmla="*/ 266318 w 4454025"/>
              <a:gd name="connsiteY2" fmla="*/ 1173229 h 3036579"/>
              <a:gd name="connsiteX3" fmla="*/ 6984 w 4454025"/>
              <a:gd name="connsiteY3" fmla="*/ 2043763 h 3036579"/>
              <a:gd name="connsiteX4" fmla="*/ 521451 w 4454025"/>
              <a:gd name="connsiteY4" fmla="*/ 3014377 h 3036579"/>
              <a:gd name="connsiteX5" fmla="*/ 1712101 w 4454025"/>
              <a:gd name="connsiteY5" fmla="*/ 2712727 h 3036579"/>
              <a:gd name="connsiteX6" fmla="*/ 4062485 w 4454025"/>
              <a:gd name="connsiteY6" fmla="*/ 2581483 h 3036579"/>
              <a:gd name="connsiteX7" fmla="*/ 4427518 w 4454025"/>
              <a:gd name="connsiteY7" fmla="*/ 1234163 h 3036579"/>
              <a:gd name="connsiteX8" fmla="*/ 3792884 w 4454025"/>
              <a:gd name="connsiteY8" fmla="*/ 301056 h 3036579"/>
              <a:gd name="connsiteX9" fmla="*/ 2440589 w 4454025"/>
              <a:gd name="connsiteY9" fmla="*/ 5765 h 3036579"/>
              <a:gd name="connsiteX0" fmla="*/ 2387193 w 4400629"/>
              <a:gd name="connsiteY0" fmla="*/ 5765 h 3029190"/>
              <a:gd name="connsiteX1" fmla="*/ 503705 w 4400629"/>
              <a:gd name="connsiteY1" fmla="*/ 294240 h 3029190"/>
              <a:gd name="connsiteX2" fmla="*/ 212922 w 4400629"/>
              <a:gd name="connsiteY2" fmla="*/ 1173229 h 3029190"/>
              <a:gd name="connsiteX3" fmla="*/ 9634 w 4400629"/>
              <a:gd name="connsiteY3" fmla="*/ 2194987 h 3029190"/>
              <a:gd name="connsiteX4" fmla="*/ 468055 w 4400629"/>
              <a:gd name="connsiteY4" fmla="*/ 3014377 h 3029190"/>
              <a:gd name="connsiteX5" fmla="*/ 1658705 w 4400629"/>
              <a:gd name="connsiteY5" fmla="*/ 2712727 h 3029190"/>
              <a:gd name="connsiteX6" fmla="*/ 4009089 w 4400629"/>
              <a:gd name="connsiteY6" fmla="*/ 2581483 h 3029190"/>
              <a:gd name="connsiteX7" fmla="*/ 4374122 w 4400629"/>
              <a:gd name="connsiteY7" fmla="*/ 1234163 h 3029190"/>
              <a:gd name="connsiteX8" fmla="*/ 3739488 w 4400629"/>
              <a:gd name="connsiteY8" fmla="*/ 301056 h 3029190"/>
              <a:gd name="connsiteX9" fmla="*/ 2387193 w 4400629"/>
              <a:gd name="connsiteY9" fmla="*/ 5765 h 3029190"/>
              <a:gd name="connsiteX0" fmla="*/ 2385183 w 4398619"/>
              <a:gd name="connsiteY0" fmla="*/ 5765 h 3090391"/>
              <a:gd name="connsiteX1" fmla="*/ 501695 w 4398619"/>
              <a:gd name="connsiteY1" fmla="*/ 294240 h 3090391"/>
              <a:gd name="connsiteX2" fmla="*/ 210912 w 4398619"/>
              <a:gd name="connsiteY2" fmla="*/ 1173229 h 3090391"/>
              <a:gd name="connsiteX3" fmla="*/ 7624 w 4398619"/>
              <a:gd name="connsiteY3" fmla="*/ 2194987 h 3090391"/>
              <a:gd name="connsiteX4" fmla="*/ 428681 w 4398619"/>
              <a:gd name="connsiteY4" fmla="*/ 3077387 h 3090391"/>
              <a:gd name="connsiteX5" fmla="*/ 1656695 w 4398619"/>
              <a:gd name="connsiteY5" fmla="*/ 2712727 h 3090391"/>
              <a:gd name="connsiteX6" fmla="*/ 4007079 w 4398619"/>
              <a:gd name="connsiteY6" fmla="*/ 2581483 h 3090391"/>
              <a:gd name="connsiteX7" fmla="*/ 4372112 w 4398619"/>
              <a:gd name="connsiteY7" fmla="*/ 1234163 h 3090391"/>
              <a:gd name="connsiteX8" fmla="*/ 3737478 w 4398619"/>
              <a:gd name="connsiteY8" fmla="*/ 301056 h 3090391"/>
              <a:gd name="connsiteX9" fmla="*/ 2385183 w 4398619"/>
              <a:gd name="connsiteY9" fmla="*/ 5765 h 3090391"/>
              <a:gd name="connsiteX0" fmla="*/ 2384859 w 4398295"/>
              <a:gd name="connsiteY0" fmla="*/ 5765 h 2956538"/>
              <a:gd name="connsiteX1" fmla="*/ 501371 w 4398295"/>
              <a:gd name="connsiteY1" fmla="*/ 294240 h 2956538"/>
              <a:gd name="connsiteX2" fmla="*/ 210588 w 4398295"/>
              <a:gd name="connsiteY2" fmla="*/ 1173229 h 2956538"/>
              <a:gd name="connsiteX3" fmla="*/ 7300 w 4398295"/>
              <a:gd name="connsiteY3" fmla="*/ 2194987 h 2956538"/>
              <a:gd name="connsiteX4" fmla="*/ 422129 w 4398295"/>
              <a:gd name="connsiteY4" fmla="*/ 2938765 h 2956538"/>
              <a:gd name="connsiteX5" fmla="*/ 1656371 w 4398295"/>
              <a:gd name="connsiteY5" fmla="*/ 2712727 h 2956538"/>
              <a:gd name="connsiteX6" fmla="*/ 4006755 w 4398295"/>
              <a:gd name="connsiteY6" fmla="*/ 2581483 h 2956538"/>
              <a:gd name="connsiteX7" fmla="*/ 4371788 w 4398295"/>
              <a:gd name="connsiteY7" fmla="*/ 1234163 h 2956538"/>
              <a:gd name="connsiteX8" fmla="*/ 3737154 w 4398295"/>
              <a:gd name="connsiteY8" fmla="*/ 301056 h 2956538"/>
              <a:gd name="connsiteX9" fmla="*/ 2384859 w 4398295"/>
              <a:gd name="connsiteY9" fmla="*/ 5765 h 2956538"/>
              <a:gd name="connsiteX0" fmla="*/ 2384859 w 4395528"/>
              <a:gd name="connsiteY0" fmla="*/ 5765 h 2971404"/>
              <a:gd name="connsiteX1" fmla="*/ 501371 w 4395528"/>
              <a:gd name="connsiteY1" fmla="*/ 294240 h 2971404"/>
              <a:gd name="connsiteX2" fmla="*/ 210588 w 4395528"/>
              <a:gd name="connsiteY2" fmla="*/ 1173229 h 2971404"/>
              <a:gd name="connsiteX3" fmla="*/ 7300 w 4395528"/>
              <a:gd name="connsiteY3" fmla="*/ 2194987 h 2971404"/>
              <a:gd name="connsiteX4" fmla="*/ 422129 w 4395528"/>
              <a:gd name="connsiteY4" fmla="*/ 2938765 h 2971404"/>
              <a:gd name="connsiteX5" fmla="*/ 1749781 w 4395528"/>
              <a:gd name="connsiteY5" fmla="*/ 2813543 h 2971404"/>
              <a:gd name="connsiteX6" fmla="*/ 4006755 w 4395528"/>
              <a:gd name="connsiteY6" fmla="*/ 2581483 h 2971404"/>
              <a:gd name="connsiteX7" fmla="*/ 4371788 w 4395528"/>
              <a:gd name="connsiteY7" fmla="*/ 1234163 h 2971404"/>
              <a:gd name="connsiteX8" fmla="*/ 3737154 w 4395528"/>
              <a:gd name="connsiteY8" fmla="*/ 301056 h 2971404"/>
              <a:gd name="connsiteX9" fmla="*/ 2384859 w 4395528"/>
              <a:gd name="connsiteY9" fmla="*/ 5765 h 2971404"/>
              <a:gd name="connsiteX0" fmla="*/ 2395628 w 4406297"/>
              <a:gd name="connsiteY0" fmla="*/ 5765 h 3063938"/>
              <a:gd name="connsiteX1" fmla="*/ 512140 w 4406297"/>
              <a:gd name="connsiteY1" fmla="*/ 294240 h 3063938"/>
              <a:gd name="connsiteX2" fmla="*/ 221357 w 4406297"/>
              <a:gd name="connsiteY2" fmla="*/ 1173229 h 3063938"/>
              <a:gd name="connsiteX3" fmla="*/ 18069 w 4406297"/>
              <a:gd name="connsiteY3" fmla="*/ 2194987 h 3063938"/>
              <a:gd name="connsiteX4" fmla="*/ 619718 w 4406297"/>
              <a:gd name="connsiteY4" fmla="*/ 3039581 h 3063938"/>
              <a:gd name="connsiteX5" fmla="*/ 1760550 w 4406297"/>
              <a:gd name="connsiteY5" fmla="*/ 2813543 h 3063938"/>
              <a:gd name="connsiteX6" fmla="*/ 4017524 w 4406297"/>
              <a:gd name="connsiteY6" fmla="*/ 2581483 h 3063938"/>
              <a:gd name="connsiteX7" fmla="*/ 4382557 w 4406297"/>
              <a:gd name="connsiteY7" fmla="*/ 1234163 h 3063938"/>
              <a:gd name="connsiteX8" fmla="*/ 3747923 w 4406297"/>
              <a:gd name="connsiteY8" fmla="*/ 301056 h 3063938"/>
              <a:gd name="connsiteX9" fmla="*/ 2395628 w 4406297"/>
              <a:gd name="connsiteY9" fmla="*/ 5765 h 3063938"/>
              <a:gd name="connsiteX0" fmla="*/ 2395628 w 4406297"/>
              <a:gd name="connsiteY0" fmla="*/ 5765 h 3063936"/>
              <a:gd name="connsiteX1" fmla="*/ 512140 w 4406297"/>
              <a:gd name="connsiteY1" fmla="*/ 294240 h 3063936"/>
              <a:gd name="connsiteX2" fmla="*/ 221357 w 4406297"/>
              <a:gd name="connsiteY2" fmla="*/ 1173229 h 3063936"/>
              <a:gd name="connsiteX3" fmla="*/ 18069 w 4406297"/>
              <a:gd name="connsiteY3" fmla="*/ 2194987 h 3063936"/>
              <a:gd name="connsiteX4" fmla="*/ 619718 w 4406297"/>
              <a:gd name="connsiteY4" fmla="*/ 3039581 h 3063936"/>
              <a:gd name="connsiteX5" fmla="*/ 1760550 w 4406297"/>
              <a:gd name="connsiteY5" fmla="*/ 2813543 h 3063936"/>
              <a:gd name="connsiteX6" fmla="*/ 4017524 w 4406297"/>
              <a:gd name="connsiteY6" fmla="*/ 2581483 h 3063936"/>
              <a:gd name="connsiteX7" fmla="*/ 4382557 w 4406297"/>
              <a:gd name="connsiteY7" fmla="*/ 1234163 h 3063936"/>
              <a:gd name="connsiteX8" fmla="*/ 3747923 w 4406297"/>
              <a:gd name="connsiteY8" fmla="*/ 301056 h 3063936"/>
              <a:gd name="connsiteX9" fmla="*/ 2395628 w 4406297"/>
              <a:gd name="connsiteY9" fmla="*/ 5765 h 3063936"/>
              <a:gd name="connsiteX0" fmla="*/ 2395628 w 4397043"/>
              <a:gd name="connsiteY0" fmla="*/ 5765 h 3062299"/>
              <a:gd name="connsiteX1" fmla="*/ 512140 w 4397043"/>
              <a:gd name="connsiteY1" fmla="*/ 294240 h 3062299"/>
              <a:gd name="connsiteX2" fmla="*/ 221357 w 4397043"/>
              <a:gd name="connsiteY2" fmla="*/ 1173229 h 3062299"/>
              <a:gd name="connsiteX3" fmla="*/ 18069 w 4397043"/>
              <a:gd name="connsiteY3" fmla="*/ 2194987 h 3062299"/>
              <a:gd name="connsiteX4" fmla="*/ 619718 w 4397043"/>
              <a:gd name="connsiteY4" fmla="*/ 3039581 h 3062299"/>
              <a:gd name="connsiteX5" fmla="*/ 1760550 w 4397043"/>
              <a:gd name="connsiteY5" fmla="*/ 2813543 h 3062299"/>
              <a:gd name="connsiteX6" fmla="*/ 2182864 w 4397043"/>
              <a:gd name="connsiteY6" fmla="*/ 2734532 h 3062299"/>
              <a:gd name="connsiteX7" fmla="*/ 4017524 w 4397043"/>
              <a:gd name="connsiteY7" fmla="*/ 2581483 h 3062299"/>
              <a:gd name="connsiteX8" fmla="*/ 4382557 w 4397043"/>
              <a:gd name="connsiteY8" fmla="*/ 1234163 h 3062299"/>
              <a:gd name="connsiteX9" fmla="*/ 3747923 w 4397043"/>
              <a:gd name="connsiteY9" fmla="*/ 301056 h 3062299"/>
              <a:gd name="connsiteX10" fmla="*/ 2395628 w 4397043"/>
              <a:gd name="connsiteY10" fmla="*/ 5765 h 3062299"/>
              <a:gd name="connsiteX0" fmla="*/ 2395628 w 4397043"/>
              <a:gd name="connsiteY0" fmla="*/ 5765 h 3062299"/>
              <a:gd name="connsiteX1" fmla="*/ 512140 w 4397043"/>
              <a:gd name="connsiteY1" fmla="*/ 294240 h 3062299"/>
              <a:gd name="connsiteX2" fmla="*/ 221357 w 4397043"/>
              <a:gd name="connsiteY2" fmla="*/ 1173229 h 3062299"/>
              <a:gd name="connsiteX3" fmla="*/ 18069 w 4397043"/>
              <a:gd name="connsiteY3" fmla="*/ 2194987 h 3062299"/>
              <a:gd name="connsiteX4" fmla="*/ 619718 w 4397043"/>
              <a:gd name="connsiteY4" fmla="*/ 3039581 h 3062299"/>
              <a:gd name="connsiteX5" fmla="*/ 1760550 w 4397043"/>
              <a:gd name="connsiteY5" fmla="*/ 2813543 h 3062299"/>
              <a:gd name="connsiteX6" fmla="*/ 2182864 w 4397043"/>
              <a:gd name="connsiteY6" fmla="*/ 2734532 h 3062299"/>
              <a:gd name="connsiteX7" fmla="*/ 4017524 w 4397043"/>
              <a:gd name="connsiteY7" fmla="*/ 2581483 h 3062299"/>
              <a:gd name="connsiteX8" fmla="*/ 4382557 w 4397043"/>
              <a:gd name="connsiteY8" fmla="*/ 1234163 h 3062299"/>
              <a:gd name="connsiteX9" fmla="*/ 3747923 w 4397043"/>
              <a:gd name="connsiteY9" fmla="*/ 301056 h 3062299"/>
              <a:gd name="connsiteX10" fmla="*/ 2395628 w 4397043"/>
              <a:gd name="connsiteY10" fmla="*/ 5765 h 3062299"/>
              <a:gd name="connsiteX0" fmla="*/ 2395628 w 4397043"/>
              <a:gd name="connsiteY0" fmla="*/ 5765 h 3062299"/>
              <a:gd name="connsiteX1" fmla="*/ 512140 w 4397043"/>
              <a:gd name="connsiteY1" fmla="*/ 294240 h 3062299"/>
              <a:gd name="connsiteX2" fmla="*/ 221357 w 4397043"/>
              <a:gd name="connsiteY2" fmla="*/ 1173229 h 3062299"/>
              <a:gd name="connsiteX3" fmla="*/ 18069 w 4397043"/>
              <a:gd name="connsiteY3" fmla="*/ 2194987 h 3062299"/>
              <a:gd name="connsiteX4" fmla="*/ 619718 w 4397043"/>
              <a:gd name="connsiteY4" fmla="*/ 3039581 h 3062299"/>
              <a:gd name="connsiteX5" fmla="*/ 1760550 w 4397043"/>
              <a:gd name="connsiteY5" fmla="*/ 2813543 h 3062299"/>
              <a:gd name="connsiteX6" fmla="*/ 2182864 w 4397043"/>
              <a:gd name="connsiteY6" fmla="*/ 2734532 h 3062299"/>
              <a:gd name="connsiteX7" fmla="*/ 4017524 w 4397043"/>
              <a:gd name="connsiteY7" fmla="*/ 2581483 h 3062299"/>
              <a:gd name="connsiteX8" fmla="*/ 4382557 w 4397043"/>
              <a:gd name="connsiteY8" fmla="*/ 1234163 h 3062299"/>
              <a:gd name="connsiteX9" fmla="*/ 3747923 w 4397043"/>
              <a:gd name="connsiteY9" fmla="*/ 301056 h 3062299"/>
              <a:gd name="connsiteX10" fmla="*/ 2395628 w 4397043"/>
              <a:gd name="connsiteY10" fmla="*/ 5765 h 3062299"/>
              <a:gd name="connsiteX0" fmla="*/ 2395628 w 4397043"/>
              <a:gd name="connsiteY0" fmla="*/ 5765 h 3055432"/>
              <a:gd name="connsiteX1" fmla="*/ 512140 w 4397043"/>
              <a:gd name="connsiteY1" fmla="*/ 294240 h 3055432"/>
              <a:gd name="connsiteX2" fmla="*/ 221357 w 4397043"/>
              <a:gd name="connsiteY2" fmla="*/ 1173229 h 3055432"/>
              <a:gd name="connsiteX3" fmla="*/ 18069 w 4397043"/>
              <a:gd name="connsiteY3" fmla="*/ 2194987 h 3055432"/>
              <a:gd name="connsiteX4" fmla="*/ 619718 w 4397043"/>
              <a:gd name="connsiteY4" fmla="*/ 3039581 h 3055432"/>
              <a:gd name="connsiteX5" fmla="*/ 2182864 w 4397043"/>
              <a:gd name="connsiteY5" fmla="*/ 2734532 h 3055432"/>
              <a:gd name="connsiteX6" fmla="*/ 4017524 w 4397043"/>
              <a:gd name="connsiteY6" fmla="*/ 2581483 h 3055432"/>
              <a:gd name="connsiteX7" fmla="*/ 4382557 w 4397043"/>
              <a:gd name="connsiteY7" fmla="*/ 1234163 h 3055432"/>
              <a:gd name="connsiteX8" fmla="*/ 3747923 w 4397043"/>
              <a:gd name="connsiteY8" fmla="*/ 301056 h 3055432"/>
              <a:gd name="connsiteX9" fmla="*/ 2395628 w 4397043"/>
              <a:gd name="connsiteY9" fmla="*/ 5765 h 3055432"/>
              <a:gd name="connsiteX0" fmla="*/ 2395628 w 4399989"/>
              <a:gd name="connsiteY0" fmla="*/ 5765 h 3055432"/>
              <a:gd name="connsiteX1" fmla="*/ 512140 w 4399989"/>
              <a:gd name="connsiteY1" fmla="*/ 294240 h 3055432"/>
              <a:gd name="connsiteX2" fmla="*/ 221357 w 4399989"/>
              <a:gd name="connsiteY2" fmla="*/ 1173229 h 3055432"/>
              <a:gd name="connsiteX3" fmla="*/ 18069 w 4399989"/>
              <a:gd name="connsiteY3" fmla="*/ 2194987 h 3055432"/>
              <a:gd name="connsiteX4" fmla="*/ 619718 w 4399989"/>
              <a:gd name="connsiteY4" fmla="*/ 3039581 h 3055432"/>
              <a:gd name="connsiteX5" fmla="*/ 2020954 w 4399989"/>
              <a:gd name="connsiteY5" fmla="*/ 2734532 h 3055432"/>
              <a:gd name="connsiteX6" fmla="*/ 4017524 w 4399989"/>
              <a:gd name="connsiteY6" fmla="*/ 2581483 h 3055432"/>
              <a:gd name="connsiteX7" fmla="*/ 4382557 w 4399989"/>
              <a:gd name="connsiteY7" fmla="*/ 1234163 h 3055432"/>
              <a:gd name="connsiteX8" fmla="*/ 3747923 w 4399989"/>
              <a:gd name="connsiteY8" fmla="*/ 301056 h 3055432"/>
              <a:gd name="connsiteX9" fmla="*/ 2395628 w 4399989"/>
              <a:gd name="connsiteY9" fmla="*/ 5765 h 3055432"/>
              <a:gd name="connsiteX0" fmla="*/ 2395628 w 4399989"/>
              <a:gd name="connsiteY0" fmla="*/ 5765 h 3051340"/>
              <a:gd name="connsiteX1" fmla="*/ 512140 w 4399989"/>
              <a:gd name="connsiteY1" fmla="*/ 294240 h 3051340"/>
              <a:gd name="connsiteX2" fmla="*/ 221357 w 4399989"/>
              <a:gd name="connsiteY2" fmla="*/ 1173229 h 3051340"/>
              <a:gd name="connsiteX3" fmla="*/ 18069 w 4399989"/>
              <a:gd name="connsiteY3" fmla="*/ 2194987 h 3051340"/>
              <a:gd name="connsiteX4" fmla="*/ 619718 w 4399989"/>
              <a:gd name="connsiteY4" fmla="*/ 3039581 h 3051340"/>
              <a:gd name="connsiteX5" fmla="*/ 2020954 w 4399989"/>
              <a:gd name="connsiteY5" fmla="*/ 2734532 h 3051340"/>
              <a:gd name="connsiteX6" fmla="*/ 4017524 w 4399989"/>
              <a:gd name="connsiteY6" fmla="*/ 2581483 h 3051340"/>
              <a:gd name="connsiteX7" fmla="*/ 4382557 w 4399989"/>
              <a:gd name="connsiteY7" fmla="*/ 1234163 h 3051340"/>
              <a:gd name="connsiteX8" fmla="*/ 3747923 w 4399989"/>
              <a:gd name="connsiteY8" fmla="*/ 301056 h 3051340"/>
              <a:gd name="connsiteX9" fmla="*/ 2395628 w 4399989"/>
              <a:gd name="connsiteY9" fmla="*/ 5765 h 3051340"/>
              <a:gd name="connsiteX0" fmla="*/ 2373316 w 4377677"/>
              <a:gd name="connsiteY0" fmla="*/ 5765 h 3049074"/>
              <a:gd name="connsiteX1" fmla="*/ 489828 w 4377677"/>
              <a:gd name="connsiteY1" fmla="*/ 294240 h 3049074"/>
              <a:gd name="connsiteX2" fmla="*/ 199045 w 4377677"/>
              <a:gd name="connsiteY2" fmla="*/ 1173229 h 3049074"/>
              <a:gd name="connsiteX3" fmla="*/ 20666 w 4377677"/>
              <a:gd name="connsiteY3" fmla="*/ 2257998 h 3049074"/>
              <a:gd name="connsiteX4" fmla="*/ 597406 w 4377677"/>
              <a:gd name="connsiteY4" fmla="*/ 3039581 h 3049074"/>
              <a:gd name="connsiteX5" fmla="*/ 1998642 w 4377677"/>
              <a:gd name="connsiteY5" fmla="*/ 2734532 h 3049074"/>
              <a:gd name="connsiteX6" fmla="*/ 3995212 w 4377677"/>
              <a:gd name="connsiteY6" fmla="*/ 2581483 h 3049074"/>
              <a:gd name="connsiteX7" fmla="*/ 4360245 w 4377677"/>
              <a:gd name="connsiteY7" fmla="*/ 1234163 h 3049074"/>
              <a:gd name="connsiteX8" fmla="*/ 3725611 w 4377677"/>
              <a:gd name="connsiteY8" fmla="*/ 301056 h 3049074"/>
              <a:gd name="connsiteX9" fmla="*/ 2373316 w 4377677"/>
              <a:gd name="connsiteY9" fmla="*/ 5765 h 3049074"/>
              <a:gd name="connsiteX0" fmla="*/ 2359415 w 4363776"/>
              <a:gd name="connsiteY0" fmla="*/ 5765 h 3049076"/>
              <a:gd name="connsiteX1" fmla="*/ 475927 w 4363776"/>
              <a:gd name="connsiteY1" fmla="*/ 294240 h 3049076"/>
              <a:gd name="connsiteX2" fmla="*/ 185144 w 4363776"/>
              <a:gd name="connsiteY2" fmla="*/ 1173229 h 3049076"/>
              <a:gd name="connsiteX3" fmla="*/ 6765 w 4363776"/>
              <a:gd name="connsiteY3" fmla="*/ 2257998 h 3049076"/>
              <a:gd name="connsiteX4" fmla="*/ 583505 w 4363776"/>
              <a:gd name="connsiteY4" fmla="*/ 3039581 h 3049076"/>
              <a:gd name="connsiteX5" fmla="*/ 1984741 w 4363776"/>
              <a:gd name="connsiteY5" fmla="*/ 2734532 h 3049076"/>
              <a:gd name="connsiteX6" fmla="*/ 3981311 w 4363776"/>
              <a:gd name="connsiteY6" fmla="*/ 2581483 h 3049076"/>
              <a:gd name="connsiteX7" fmla="*/ 4346344 w 4363776"/>
              <a:gd name="connsiteY7" fmla="*/ 1234163 h 3049076"/>
              <a:gd name="connsiteX8" fmla="*/ 3711710 w 4363776"/>
              <a:gd name="connsiteY8" fmla="*/ 301056 h 3049076"/>
              <a:gd name="connsiteX9" fmla="*/ 2359415 w 4363776"/>
              <a:gd name="connsiteY9" fmla="*/ 5765 h 3049076"/>
              <a:gd name="connsiteX0" fmla="*/ 2359415 w 4363776"/>
              <a:gd name="connsiteY0" fmla="*/ 91 h 3043400"/>
              <a:gd name="connsiteX1" fmla="*/ 475927 w 4363776"/>
              <a:gd name="connsiteY1" fmla="*/ 288566 h 3043400"/>
              <a:gd name="connsiteX2" fmla="*/ 185144 w 4363776"/>
              <a:gd name="connsiteY2" fmla="*/ 1167555 h 3043400"/>
              <a:gd name="connsiteX3" fmla="*/ 6765 w 4363776"/>
              <a:gd name="connsiteY3" fmla="*/ 2252324 h 3043400"/>
              <a:gd name="connsiteX4" fmla="*/ 583505 w 4363776"/>
              <a:gd name="connsiteY4" fmla="*/ 3033907 h 3043400"/>
              <a:gd name="connsiteX5" fmla="*/ 1984741 w 4363776"/>
              <a:gd name="connsiteY5" fmla="*/ 2728858 h 3043400"/>
              <a:gd name="connsiteX6" fmla="*/ 3981311 w 4363776"/>
              <a:gd name="connsiteY6" fmla="*/ 2575809 h 3043400"/>
              <a:gd name="connsiteX7" fmla="*/ 4346344 w 4363776"/>
              <a:gd name="connsiteY7" fmla="*/ 1228489 h 3043400"/>
              <a:gd name="connsiteX8" fmla="*/ 3711710 w 4363776"/>
              <a:gd name="connsiteY8" fmla="*/ 295382 h 3043400"/>
              <a:gd name="connsiteX9" fmla="*/ 2359415 w 4363776"/>
              <a:gd name="connsiteY9" fmla="*/ 91 h 3043400"/>
              <a:gd name="connsiteX0" fmla="*/ 2359415 w 4357989"/>
              <a:gd name="connsiteY0" fmla="*/ 91 h 3041067"/>
              <a:gd name="connsiteX1" fmla="*/ 475927 w 4357989"/>
              <a:gd name="connsiteY1" fmla="*/ 288566 h 3041067"/>
              <a:gd name="connsiteX2" fmla="*/ 185144 w 4357989"/>
              <a:gd name="connsiteY2" fmla="*/ 1167555 h 3041067"/>
              <a:gd name="connsiteX3" fmla="*/ 6765 w 4357989"/>
              <a:gd name="connsiteY3" fmla="*/ 2252324 h 3041067"/>
              <a:gd name="connsiteX4" fmla="*/ 583505 w 4357989"/>
              <a:gd name="connsiteY4" fmla="*/ 3033907 h 3041067"/>
              <a:gd name="connsiteX5" fmla="*/ 2352077 w 4357989"/>
              <a:gd name="connsiteY5" fmla="*/ 2680493 h 3041067"/>
              <a:gd name="connsiteX6" fmla="*/ 3981311 w 4357989"/>
              <a:gd name="connsiteY6" fmla="*/ 2575809 h 3041067"/>
              <a:gd name="connsiteX7" fmla="*/ 4346344 w 4357989"/>
              <a:gd name="connsiteY7" fmla="*/ 1228489 h 3041067"/>
              <a:gd name="connsiteX8" fmla="*/ 3711710 w 4357989"/>
              <a:gd name="connsiteY8" fmla="*/ 295382 h 3041067"/>
              <a:gd name="connsiteX9" fmla="*/ 2359415 w 4357989"/>
              <a:gd name="connsiteY9" fmla="*/ 91 h 3041067"/>
              <a:gd name="connsiteX0" fmla="*/ 2390436 w 4389010"/>
              <a:gd name="connsiteY0" fmla="*/ 91 h 3079082"/>
              <a:gd name="connsiteX1" fmla="*/ 506948 w 4389010"/>
              <a:gd name="connsiteY1" fmla="*/ 288566 h 3079082"/>
              <a:gd name="connsiteX2" fmla="*/ 216165 w 4389010"/>
              <a:gd name="connsiteY2" fmla="*/ 1167555 h 3079082"/>
              <a:gd name="connsiteX3" fmla="*/ 37786 w 4389010"/>
              <a:gd name="connsiteY3" fmla="*/ 2252324 h 3079082"/>
              <a:gd name="connsiteX4" fmla="*/ 865539 w 4389010"/>
              <a:gd name="connsiteY4" fmla="*/ 3070181 h 3079082"/>
              <a:gd name="connsiteX5" fmla="*/ 2383098 w 4389010"/>
              <a:gd name="connsiteY5" fmla="*/ 2680493 h 3079082"/>
              <a:gd name="connsiteX6" fmla="*/ 4012332 w 4389010"/>
              <a:gd name="connsiteY6" fmla="*/ 2575809 h 3079082"/>
              <a:gd name="connsiteX7" fmla="*/ 4377365 w 4389010"/>
              <a:gd name="connsiteY7" fmla="*/ 1228489 h 3079082"/>
              <a:gd name="connsiteX8" fmla="*/ 3742731 w 4389010"/>
              <a:gd name="connsiteY8" fmla="*/ 295382 h 3079082"/>
              <a:gd name="connsiteX9" fmla="*/ 2390436 w 4389010"/>
              <a:gd name="connsiteY9" fmla="*/ 91 h 3079082"/>
              <a:gd name="connsiteX0" fmla="*/ 2390436 w 4389010"/>
              <a:gd name="connsiteY0" fmla="*/ 91 h 3122204"/>
              <a:gd name="connsiteX1" fmla="*/ 506948 w 4389010"/>
              <a:gd name="connsiteY1" fmla="*/ 288566 h 3122204"/>
              <a:gd name="connsiteX2" fmla="*/ 216165 w 4389010"/>
              <a:gd name="connsiteY2" fmla="*/ 1167555 h 3122204"/>
              <a:gd name="connsiteX3" fmla="*/ 37786 w 4389010"/>
              <a:gd name="connsiteY3" fmla="*/ 2252324 h 3122204"/>
              <a:gd name="connsiteX4" fmla="*/ 865539 w 4389010"/>
              <a:gd name="connsiteY4" fmla="*/ 3070181 h 3122204"/>
              <a:gd name="connsiteX5" fmla="*/ 2383098 w 4389010"/>
              <a:gd name="connsiteY5" fmla="*/ 2680493 h 3122204"/>
              <a:gd name="connsiteX6" fmla="*/ 4012332 w 4389010"/>
              <a:gd name="connsiteY6" fmla="*/ 2575809 h 3122204"/>
              <a:gd name="connsiteX7" fmla="*/ 4377365 w 4389010"/>
              <a:gd name="connsiteY7" fmla="*/ 1228489 h 3122204"/>
              <a:gd name="connsiteX8" fmla="*/ 3742731 w 4389010"/>
              <a:gd name="connsiteY8" fmla="*/ 295382 h 3122204"/>
              <a:gd name="connsiteX9" fmla="*/ 2390436 w 4389010"/>
              <a:gd name="connsiteY9" fmla="*/ 91 h 3122204"/>
              <a:gd name="connsiteX0" fmla="*/ 2365822 w 4364396"/>
              <a:gd name="connsiteY0" fmla="*/ 91 h 3122204"/>
              <a:gd name="connsiteX1" fmla="*/ 482334 w 4364396"/>
              <a:gd name="connsiteY1" fmla="*/ 288566 h 3122204"/>
              <a:gd name="connsiteX2" fmla="*/ 191551 w 4364396"/>
              <a:gd name="connsiteY2" fmla="*/ 1167555 h 3122204"/>
              <a:gd name="connsiteX3" fmla="*/ 13172 w 4364396"/>
              <a:gd name="connsiteY3" fmla="*/ 2252324 h 3122204"/>
              <a:gd name="connsiteX4" fmla="*/ 840925 w 4364396"/>
              <a:gd name="connsiteY4" fmla="*/ 3070181 h 3122204"/>
              <a:gd name="connsiteX5" fmla="*/ 2358484 w 4364396"/>
              <a:gd name="connsiteY5" fmla="*/ 2680493 h 3122204"/>
              <a:gd name="connsiteX6" fmla="*/ 3987718 w 4364396"/>
              <a:gd name="connsiteY6" fmla="*/ 2575809 h 3122204"/>
              <a:gd name="connsiteX7" fmla="*/ 4352751 w 4364396"/>
              <a:gd name="connsiteY7" fmla="*/ 1228489 h 3122204"/>
              <a:gd name="connsiteX8" fmla="*/ 3718117 w 4364396"/>
              <a:gd name="connsiteY8" fmla="*/ 295382 h 3122204"/>
              <a:gd name="connsiteX9" fmla="*/ 2365822 w 4364396"/>
              <a:gd name="connsiteY9" fmla="*/ 91 h 3122204"/>
              <a:gd name="connsiteX0" fmla="*/ 2357321 w 4355895"/>
              <a:gd name="connsiteY0" fmla="*/ 91 h 3122204"/>
              <a:gd name="connsiteX1" fmla="*/ 473833 w 4355895"/>
              <a:gd name="connsiteY1" fmla="*/ 288566 h 3122204"/>
              <a:gd name="connsiteX2" fmla="*/ 183050 w 4355895"/>
              <a:gd name="connsiteY2" fmla="*/ 1167555 h 3122204"/>
              <a:gd name="connsiteX3" fmla="*/ 4671 w 4355895"/>
              <a:gd name="connsiteY3" fmla="*/ 2252324 h 3122204"/>
              <a:gd name="connsiteX4" fmla="*/ 832424 w 4355895"/>
              <a:gd name="connsiteY4" fmla="*/ 3070181 h 3122204"/>
              <a:gd name="connsiteX5" fmla="*/ 2349983 w 4355895"/>
              <a:gd name="connsiteY5" fmla="*/ 2680493 h 3122204"/>
              <a:gd name="connsiteX6" fmla="*/ 3979217 w 4355895"/>
              <a:gd name="connsiteY6" fmla="*/ 2575809 h 3122204"/>
              <a:gd name="connsiteX7" fmla="*/ 4344250 w 4355895"/>
              <a:gd name="connsiteY7" fmla="*/ 1228489 h 3122204"/>
              <a:gd name="connsiteX8" fmla="*/ 3709616 w 4355895"/>
              <a:gd name="connsiteY8" fmla="*/ 295382 h 3122204"/>
              <a:gd name="connsiteX9" fmla="*/ 2357321 w 4355895"/>
              <a:gd name="connsiteY9" fmla="*/ 91 h 3122204"/>
              <a:gd name="connsiteX0" fmla="*/ 2382812 w 4381386"/>
              <a:gd name="connsiteY0" fmla="*/ 91 h 3122204"/>
              <a:gd name="connsiteX1" fmla="*/ 499324 w 4381386"/>
              <a:gd name="connsiteY1" fmla="*/ 288566 h 3122204"/>
              <a:gd name="connsiteX2" fmla="*/ 208541 w 4381386"/>
              <a:gd name="connsiteY2" fmla="*/ 1167555 h 3122204"/>
              <a:gd name="connsiteX3" fmla="*/ 30162 w 4381386"/>
              <a:gd name="connsiteY3" fmla="*/ 2252324 h 3122204"/>
              <a:gd name="connsiteX4" fmla="*/ 857915 w 4381386"/>
              <a:gd name="connsiteY4" fmla="*/ 3070181 h 3122204"/>
              <a:gd name="connsiteX5" fmla="*/ 2375474 w 4381386"/>
              <a:gd name="connsiteY5" fmla="*/ 2680493 h 3122204"/>
              <a:gd name="connsiteX6" fmla="*/ 4004708 w 4381386"/>
              <a:gd name="connsiteY6" fmla="*/ 2575809 h 3122204"/>
              <a:gd name="connsiteX7" fmla="*/ 4369741 w 4381386"/>
              <a:gd name="connsiteY7" fmla="*/ 1228489 h 3122204"/>
              <a:gd name="connsiteX8" fmla="*/ 3735107 w 4381386"/>
              <a:gd name="connsiteY8" fmla="*/ 295382 h 3122204"/>
              <a:gd name="connsiteX9" fmla="*/ 2382812 w 4381386"/>
              <a:gd name="connsiteY9" fmla="*/ 91 h 3122204"/>
              <a:gd name="connsiteX0" fmla="*/ 2377564 w 4376138"/>
              <a:gd name="connsiteY0" fmla="*/ 91 h 3122204"/>
              <a:gd name="connsiteX1" fmla="*/ 494076 w 4376138"/>
              <a:gd name="connsiteY1" fmla="*/ 288566 h 3122204"/>
              <a:gd name="connsiteX2" fmla="*/ 203293 w 4376138"/>
              <a:gd name="connsiteY2" fmla="*/ 1167555 h 3122204"/>
              <a:gd name="connsiteX3" fmla="*/ 24914 w 4376138"/>
              <a:gd name="connsiteY3" fmla="*/ 2252324 h 3122204"/>
              <a:gd name="connsiteX4" fmla="*/ 852667 w 4376138"/>
              <a:gd name="connsiteY4" fmla="*/ 3070181 h 3122204"/>
              <a:gd name="connsiteX5" fmla="*/ 2370226 w 4376138"/>
              <a:gd name="connsiteY5" fmla="*/ 2680493 h 3122204"/>
              <a:gd name="connsiteX6" fmla="*/ 3999460 w 4376138"/>
              <a:gd name="connsiteY6" fmla="*/ 2575809 h 3122204"/>
              <a:gd name="connsiteX7" fmla="*/ 4364493 w 4376138"/>
              <a:gd name="connsiteY7" fmla="*/ 1228489 h 3122204"/>
              <a:gd name="connsiteX8" fmla="*/ 3729859 w 4376138"/>
              <a:gd name="connsiteY8" fmla="*/ 295382 h 3122204"/>
              <a:gd name="connsiteX9" fmla="*/ 2377564 w 4376138"/>
              <a:gd name="connsiteY9" fmla="*/ 91 h 3122204"/>
              <a:gd name="connsiteX0" fmla="*/ 2377564 w 4376138"/>
              <a:gd name="connsiteY0" fmla="*/ 91 h 3113881"/>
              <a:gd name="connsiteX1" fmla="*/ 494076 w 4376138"/>
              <a:gd name="connsiteY1" fmla="*/ 288566 h 3113881"/>
              <a:gd name="connsiteX2" fmla="*/ 203293 w 4376138"/>
              <a:gd name="connsiteY2" fmla="*/ 1167555 h 3113881"/>
              <a:gd name="connsiteX3" fmla="*/ 24914 w 4376138"/>
              <a:gd name="connsiteY3" fmla="*/ 2252324 h 3113881"/>
              <a:gd name="connsiteX4" fmla="*/ 852667 w 4376138"/>
              <a:gd name="connsiteY4" fmla="*/ 3070181 h 3113881"/>
              <a:gd name="connsiteX5" fmla="*/ 2370226 w 4376138"/>
              <a:gd name="connsiteY5" fmla="*/ 2680493 h 3113881"/>
              <a:gd name="connsiteX6" fmla="*/ 3999460 w 4376138"/>
              <a:gd name="connsiteY6" fmla="*/ 2575809 h 3113881"/>
              <a:gd name="connsiteX7" fmla="*/ 4364493 w 4376138"/>
              <a:gd name="connsiteY7" fmla="*/ 1228489 h 3113881"/>
              <a:gd name="connsiteX8" fmla="*/ 3729859 w 4376138"/>
              <a:gd name="connsiteY8" fmla="*/ 295382 h 3113881"/>
              <a:gd name="connsiteX9" fmla="*/ 2377564 w 4376138"/>
              <a:gd name="connsiteY9" fmla="*/ 91 h 3113881"/>
              <a:gd name="connsiteX0" fmla="*/ 2375264 w 4373838"/>
              <a:gd name="connsiteY0" fmla="*/ 91 h 3113883"/>
              <a:gd name="connsiteX1" fmla="*/ 491776 w 4373838"/>
              <a:gd name="connsiteY1" fmla="*/ 288566 h 3113883"/>
              <a:gd name="connsiteX2" fmla="*/ 200993 w 4373838"/>
              <a:gd name="connsiteY2" fmla="*/ 1167555 h 3113883"/>
              <a:gd name="connsiteX3" fmla="*/ 22614 w 4373838"/>
              <a:gd name="connsiteY3" fmla="*/ 2252324 h 3113883"/>
              <a:gd name="connsiteX4" fmla="*/ 850367 w 4373838"/>
              <a:gd name="connsiteY4" fmla="*/ 3070181 h 3113883"/>
              <a:gd name="connsiteX5" fmla="*/ 2367926 w 4373838"/>
              <a:gd name="connsiteY5" fmla="*/ 2680493 h 3113883"/>
              <a:gd name="connsiteX6" fmla="*/ 3997160 w 4373838"/>
              <a:gd name="connsiteY6" fmla="*/ 2575809 h 3113883"/>
              <a:gd name="connsiteX7" fmla="*/ 4362193 w 4373838"/>
              <a:gd name="connsiteY7" fmla="*/ 1228489 h 3113883"/>
              <a:gd name="connsiteX8" fmla="*/ 3727559 w 4373838"/>
              <a:gd name="connsiteY8" fmla="*/ 295382 h 3113883"/>
              <a:gd name="connsiteX9" fmla="*/ 2375264 w 4373838"/>
              <a:gd name="connsiteY9" fmla="*/ 91 h 3113883"/>
              <a:gd name="connsiteX0" fmla="*/ 2375264 w 4373838"/>
              <a:gd name="connsiteY0" fmla="*/ 91 h 3112383"/>
              <a:gd name="connsiteX1" fmla="*/ 491776 w 4373838"/>
              <a:gd name="connsiteY1" fmla="*/ 288566 h 3112383"/>
              <a:gd name="connsiteX2" fmla="*/ 200993 w 4373838"/>
              <a:gd name="connsiteY2" fmla="*/ 1167555 h 3112383"/>
              <a:gd name="connsiteX3" fmla="*/ 22614 w 4373838"/>
              <a:gd name="connsiteY3" fmla="*/ 2252324 h 3112383"/>
              <a:gd name="connsiteX4" fmla="*/ 850367 w 4373838"/>
              <a:gd name="connsiteY4" fmla="*/ 3070181 h 3112383"/>
              <a:gd name="connsiteX5" fmla="*/ 2367926 w 4373838"/>
              <a:gd name="connsiteY5" fmla="*/ 2680493 h 3112383"/>
              <a:gd name="connsiteX6" fmla="*/ 3997160 w 4373838"/>
              <a:gd name="connsiteY6" fmla="*/ 2720905 h 3112383"/>
              <a:gd name="connsiteX7" fmla="*/ 4362193 w 4373838"/>
              <a:gd name="connsiteY7" fmla="*/ 1228489 h 3112383"/>
              <a:gd name="connsiteX8" fmla="*/ 3727559 w 4373838"/>
              <a:gd name="connsiteY8" fmla="*/ 295382 h 3112383"/>
              <a:gd name="connsiteX9" fmla="*/ 2375264 w 4373838"/>
              <a:gd name="connsiteY9" fmla="*/ 91 h 3112383"/>
              <a:gd name="connsiteX0" fmla="*/ 2375264 w 4373838"/>
              <a:gd name="connsiteY0" fmla="*/ 91 h 3072542"/>
              <a:gd name="connsiteX1" fmla="*/ 491776 w 4373838"/>
              <a:gd name="connsiteY1" fmla="*/ 288566 h 3072542"/>
              <a:gd name="connsiteX2" fmla="*/ 200993 w 4373838"/>
              <a:gd name="connsiteY2" fmla="*/ 1167555 h 3072542"/>
              <a:gd name="connsiteX3" fmla="*/ 22614 w 4373838"/>
              <a:gd name="connsiteY3" fmla="*/ 2252324 h 3072542"/>
              <a:gd name="connsiteX4" fmla="*/ 850367 w 4373838"/>
              <a:gd name="connsiteY4" fmla="*/ 3070181 h 3072542"/>
              <a:gd name="connsiteX5" fmla="*/ 2367926 w 4373838"/>
              <a:gd name="connsiteY5" fmla="*/ 2680493 h 3072542"/>
              <a:gd name="connsiteX6" fmla="*/ 3997160 w 4373838"/>
              <a:gd name="connsiteY6" fmla="*/ 2720905 h 3072542"/>
              <a:gd name="connsiteX7" fmla="*/ 4362193 w 4373838"/>
              <a:gd name="connsiteY7" fmla="*/ 1228489 h 3072542"/>
              <a:gd name="connsiteX8" fmla="*/ 3727559 w 4373838"/>
              <a:gd name="connsiteY8" fmla="*/ 295382 h 3072542"/>
              <a:gd name="connsiteX9" fmla="*/ 2375264 w 4373838"/>
              <a:gd name="connsiteY9" fmla="*/ 91 h 3072542"/>
              <a:gd name="connsiteX0" fmla="*/ 2387453 w 4386027"/>
              <a:gd name="connsiteY0" fmla="*/ 91 h 2880741"/>
              <a:gd name="connsiteX1" fmla="*/ 503965 w 4386027"/>
              <a:gd name="connsiteY1" fmla="*/ 288566 h 2880741"/>
              <a:gd name="connsiteX2" fmla="*/ 213182 w 4386027"/>
              <a:gd name="connsiteY2" fmla="*/ 1167555 h 2880741"/>
              <a:gd name="connsiteX3" fmla="*/ 34803 w 4386027"/>
              <a:gd name="connsiteY3" fmla="*/ 2252324 h 2880741"/>
              <a:gd name="connsiteX4" fmla="*/ 905412 w 4386027"/>
              <a:gd name="connsiteY4" fmla="*/ 2876720 h 2880741"/>
              <a:gd name="connsiteX5" fmla="*/ 2380115 w 4386027"/>
              <a:gd name="connsiteY5" fmla="*/ 2680493 h 2880741"/>
              <a:gd name="connsiteX6" fmla="*/ 4009349 w 4386027"/>
              <a:gd name="connsiteY6" fmla="*/ 2720905 h 2880741"/>
              <a:gd name="connsiteX7" fmla="*/ 4374382 w 4386027"/>
              <a:gd name="connsiteY7" fmla="*/ 1228489 h 2880741"/>
              <a:gd name="connsiteX8" fmla="*/ 3739748 w 4386027"/>
              <a:gd name="connsiteY8" fmla="*/ 295382 h 2880741"/>
              <a:gd name="connsiteX9" fmla="*/ 2387453 w 4386027"/>
              <a:gd name="connsiteY9" fmla="*/ 91 h 2880741"/>
              <a:gd name="connsiteX0" fmla="*/ 2355572 w 4354146"/>
              <a:gd name="connsiteY0" fmla="*/ 91 h 2885925"/>
              <a:gd name="connsiteX1" fmla="*/ 472084 w 4354146"/>
              <a:gd name="connsiteY1" fmla="*/ 288566 h 2885925"/>
              <a:gd name="connsiteX2" fmla="*/ 181301 w 4354146"/>
              <a:gd name="connsiteY2" fmla="*/ 1167555 h 2885925"/>
              <a:gd name="connsiteX3" fmla="*/ 39656 w 4354146"/>
              <a:gd name="connsiteY3" fmla="*/ 2336963 h 2885925"/>
              <a:gd name="connsiteX4" fmla="*/ 873531 w 4354146"/>
              <a:gd name="connsiteY4" fmla="*/ 2876720 h 2885925"/>
              <a:gd name="connsiteX5" fmla="*/ 2348234 w 4354146"/>
              <a:gd name="connsiteY5" fmla="*/ 2680493 h 2885925"/>
              <a:gd name="connsiteX6" fmla="*/ 3977468 w 4354146"/>
              <a:gd name="connsiteY6" fmla="*/ 2720905 h 2885925"/>
              <a:gd name="connsiteX7" fmla="*/ 4342501 w 4354146"/>
              <a:gd name="connsiteY7" fmla="*/ 1228489 h 2885925"/>
              <a:gd name="connsiteX8" fmla="*/ 3707867 w 4354146"/>
              <a:gd name="connsiteY8" fmla="*/ 295382 h 2885925"/>
              <a:gd name="connsiteX9" fmla="*/ 2355572 w 4354146"/>
              <a:gd name="connsiteY9" fmla="*/ 91 h 2885925"/>
              <a:gd name="connsiteX0" fmla="*/ 2355572 w 4354146"/>
              <a:gd name="connsiteY0" fmla="*/ 91 h 2885925"/>
              <a:gd name="connsiteX1" fmla="*/ 472084 w 4354146"/>
              <a:gd name="connsiteY1" fmla="*/ 288566 h 2885925"/>
              <a:gd name="connsiteX2" fmla="*/ 181301 w 4354146"/>
              <a:gd name="connsiteY2" fmla="*/ 1167555 h 2885925"/>
              <a:gd name="connsiteX3" fmla="*/ 39656 w 4354146"/>
              <a:gd name="connsiteY3" fmla="*/ 2336963 h 2885925"/>
              <a:gd name="connsiteX4" fmla="*/ 873531 w 4354146"/>
              <a:gd name="connsiteY4" fmla="*/ 2876720 h 2885925"/>
              <a:gd name="connsiteX5" fmla="*/ 2348234 w 4354146"/>
              <a:gd name="connsiteY5" fmla="*/ 2680493 h 2885925"/>
              <a:gd name="connsiteX6" fmla="*/ 3977468 w 4354146"/>
              <a:gd name="connsiteY6" fmla="*/ 2720905 h 2885925"/>
              <a:gd name="connsiteX7" fmla="*/ 4342501 w 4354146"/>
              <a:gd name="connsiteY7" fmla="*/ 1228489 h 2885925"/>
              <a:gd name="connsiteX8" fmla="*/ 3707867 w 4354146"/>
              <a:gd name="connsiteY8" fmla="*/ 295382 h 2885925"/>
              <a:gd name="connsiteX9" fmla="*/ 2355572 w 4354146"/>
              <a:gd name="connsiteY9" fmla="*/ 91 h 2885925"/>
              <a:gd name="connsiteX0" fmla="*/ 2202844 w 4201418"/>
              <a:gd name="connsiteY0" fmla="*/ 91 h 2885425"/>
              <a:gd name="connsiteX1" fmla="*/ 319356 w 4201418"/>
              <a:gd name="connsiteY1" fmla="*/ 288566 h 2885425"/>
              <a:gd name="connsiteX2" fmla="*/ 28573 w 4201418"/>
              <a:gd name="connsiteY2" fmla="*/ 1167555 h 2885425"/>
              <a:gd name="connsiteX3" fmla="*/ 205286 w 4201418"/>
              <a:gd name="connsiteY3" fmla="*/ 2348428 h 2885425"/>
              <a:gd name="connsiteX4" fmla="*/ 720803 w 4201418"/>
              <a:gd name="connsiteY4" fmla="*/ 2876720 h 2885425"/>
              <a:gd name="connsiteX5" fmla="*/ 2195506 w 4201418"/>
              <a:gd name="connsiteY5" fmla="*/ 2680493 h 2885425"/>
              <a:gd name="connsiteX6" fmla="*/ 3824740 w 4201418"/>
              <a:gd name="connsiteY6" fmla="*/ 2720905 h 2885425"/>
              <a:gd name="connsiteX7" fmla="*/ 4189773 w 4201418"/>
              <a:gd name="connsiteY7" fmla="*/ 1228489 h 2885425"/>
              <a:gd name="connsiteX8" fmla="*/ 3555139 w 4201418"/>
              <a:gd name="connsiteY8" fmla="*/ 295382 h 2885425"/>
              <a:gd name="connsiteX9" fmla="*/ 2202844 w 4201418"/>
              <a:gd name="connsiteY9" fmla="*/ 91 h 2885425"/>
              <a:gd name="connsiteX0" fmla="*/ 2174271 w 4172845"/>
              <a:gd name="connsiteY0" fmla="*/ 91 h 2956688"/>
              <a:gd name="connsiteX1" fmla="*/ 290783 w 4172845"/>
              <a:gd name="connsiteY1" fmla="*/ 288566 h 2956688"/>
              <a:gd name="connsiteX2" fmla="*/ 0 w 4172845"/>
              <a:gd name="connsiteY2" fmla="*/ 1167555 h 2956688"/>
              <a:gd name="connsiteX3" fmla="*/ 692230 w 4172845"/>
              <a:gd name="connsiteY3" fmla="*/ 2876720 h 2956688"/>
              <a:gd name="connsiteX4" fmla="*/ 2166933 w 4172845"/>
              <a:gd name="connsiteY4" fmla="*/ 2680493 h 2956688"/>
              <a:gd name="connsiteX5" fmla="*/ 3796167 w 4172845"/>
              <a:gd name="connsiteY5" fmla="*/ 2720905 h 2956688"/>
              <a:gd name="connsiteX6" fmla="*/ 4161200 w 4172845"/>
              <a:gd name="connsiteY6" fmla="*/ 1228489 h 2956688"/>
              <a:gd name="connsiteX7" fmla="*/ 3526566 w 4172845"/>
              <a:gd name="connsiteY7" fmla="*/ 295382 h 2956688"/>
              <a:gd name="connsiteX8" fmla="*/ 2174271 w 4172845"/>
              <a:gd name="connsiteY8" fmla="*/ 91 h 2956688"/>
              <a:gd name="connsiteX0" fmla="*/ 2174271 w 4172845"/>
              <a:gd name="connsiteY0" fmla="*/ 91 h 2821633"/>
              <a:gd name="connsiteX1" fmla="*/ 290783 w 4172845"/>
              <a:gd name="connsiteY1" fmla="*/ 288566 h 2821633"/>
              <a:gd name="connsiteX2" fmla="*/ 0 w 4172845"/>
              <a:gd name="connsiteY2" fmla="*/ 1167555 h 2821633"/>
              <a:gd name="connsiteX3" fmla="*/ 300405 w 4172845"/>
              <a:gd name="connsiteY3" fmla="*/ 2635942 h 2821633"/>
              <a:gd name="connsiteX4" fmla="*/ 2166933 w 4172845"/>
              <a:gd name="connsiteY4" fmla="*/ 2680493 h 2821633"/>
              <a:gd name="connsiteX5" fmla="*/ 3796167 w 4172845"/>
              <a:gd name="connsiteY5" fmla="*/ 2720905 h 2821633"/>
              <a:gd name="connsiteX6" fmla="*/ 4161200 w 4172845"/>
              <a:gd name="connsiteY6" fmla="*/ 1228489 h 2821633"/>
              <a:gd name="connsiteX7" fmla="*/ 3526566 w 4172845"/>
              <a:gd name="connsiteY7" fmla="*/ 295382 h 2821633"/>
              <a:gd name="connsiteX8" fmla="*/ 2174271 w 4172845"/>
              <a:gd name="connsiteY8" fmla="*/ 91 h 2821633"/>
              <a:gd name="connsiteX0" fmla="*/ 2196053 w 4194627"/>
              <a:gd name="connsiteY0" fmla="*/ 91 h 2821631"/>
              <a:gd name="connsiteX1" fmla="*/ 312565 w 4194627"/>
              <a:gd name="connsiteY1" fmla="*/ 288566 h 2821631"/>
              <a:gd name="connsiteX2" fmla="*/ 21782 w 4194627"/>
              <a:gd name="connsiteY2" fmla="*/ 1167555 h 2821631"/>
              <a:gd name="connsiteX3" fmla="*/ 322187 w 4194627"/>
              <a:gd name="connsiteY3" fmla="*/ 2635942 h 2821631"/>
              <a:gd name="connsiteX4" fmla="*/ 2188715 w 4194627"/>
              <a:gd name="connsiteY4" fmla="*/ 2680493 h 2821631"/>
              <a:gd name="connsiteX5" fmla="*/ 3817949 w 4194627"/>
              <a:gd name="connsiteY5" fmla="*/ 2720905 h 2821631"/>
              <a:gd name="connsiteX6" fmla="*/ 4182982 w 4194627"/>
              <a:gd name="connsiteY6" fmla="*/ 1228489 h 2821631"/>
              <a:gd name="connsiteX7" fmla="*/ 3548348 w 4194627"/>
              <a:gd name="connsiteY7" fmla="*/ 295382 h 2821631"/>
              <a:gd name="connsiteX8" fmla="*/ 2196053 w 4194627"/>
              <a:gd name="connsiteY8" fmla="*/ 91 h 2821631"/>
              <a:gd name="connsiteX0" fmla="*/ 2167130 w 4165704"/>
              <a:gd name="connsiteY0" fmla="*/ 34 h 2821575"/>
              <a:gd name="connsiteX1" fmla="*/ 283642 w 4165704"/>
              <a:gd name="connsiteY1" fmla="*/ 288509 h 2821575"/>
              <a:gd name="connsiteX2" fmla="*/ 47960 w 4165704"/>
              <a:gd name="connsiteY2" fmla="*/ 1580262 h 2821575"/>
              <a:gd name="connsiteX3" fmla="*/ 293264 w 4165704"/>
              <a:gd name="connsiteY3" fmla="*/ 2635885 h 2821575"/>
              <a:gd name="connsiteX4" fmla="*/ 2159792 w 4165704"/>
              <a:gd name="connsiteY4" fmla="*/ 2680436 h 2821575"/>
              <a:gd name="connsiteX5" fmla="*/ 3789026 w 4165704"/>
              <a:gd name="connsiteY5" fmla="*/ 2720848 h 2821575"/>
              <a:gd name="connsiteX6" fmla="*/ 4154059 w 4165704"/>
              <a:gd name="connsiteY6" fmla="*/ 1228432 h 2821575"/>
              <a:gd name="connsiteX7" fmla="*/ 3519425 w 4165704"/>
              <a:gd name="connsiteY7" fmla="*/ 295325 h 2821575"/>
              <a:gd name="connsiteX8" fmla="*/ 2167130 w 4165704"/>
              <a:gd name="connsiteY8" fmla="*/ 34 h 2821575"/>
              <a:gd name="connsiteX0" fmla="*/ 2151040 w 4149614"/>
              <a:gd name="connsiteY0" fmla="*/ 34 h 2821575"/>
              <a:gd name="connsiteX1" fmla="*/ 267552 w 4149614"/>
              <a:gd name="connsiteY1" fmla="*/ 288509 h 2821575"/>
              <a:gd name="connsiteX2" fmla="*/ 31870 w 4149614"/>
              <a:gd name="connsiteY2" fmla="*/ 1580262 h 2821575"/>
              <a:gd name="connsiteX3" fmla="*/ 277174 w 4149614"/>
              <a:gd name="connsiteY3" fmla="*/ 2635885 h 2821575"/>
              <a:gd name="connsiteX4" fmla="*/ 2143702 w 4149614"/>
              <a:gd name="connsiteY4" fmla="*/ 2680436 h 2821575"/>
              <a:gd name="connsiteX5" fmla="*/ 3772936 w 4149614"/>
              <a:gd name="connsiteY5" fmla="*/ 2720848 h 2821575"/>
              <a:gd name="connsiteX6" fmla="*/ 4137969 w 4149614"/>
              <a:gd name="connsiteY6" fmla="*/ 1228432 h 2821575"/>
              <a:gd name="connsiteX7" fmla="*/ 3503335 w 4149614"/>
              <a:gd name="connsiteY7" fmla="*/ 295325 h 2821575"/>
              <a:gd name="connsiteX8" fmla="*/ 2151040 w 4149614"/>
              <a:gd name="connsiteY8" fmla="*/ 34 h 2821575"/>
              <a:gd name="connsiteX0" fmla="*/ 2178546 w 4177120"/>
              <a:gd name="connsiteY0" fmla="*/ 29 h 2821570"/>
              <a:gd name="connsiteX1" fmla="*/ 295058 w 4177120"/>
              <a:gd name="connsiteY1" fmla="*/ 288504 h 2821570"/>
              <a:gd name="connsiteX2" fmla="*/ 22643 w 4177120"/>
              <a:gd name="connsiteY2" fmla="*/ 1557325 h 2821570"/>
              <a:gd name="connsiteX3" fmla="*/ 304680 w 4177120"/>
              <a:gd name="connsiteY3" fmla="*/ 2635880 h 2821570"/>
              <a:gd name="connsiteX4" fmla="*/ 2171208 w 4177120"/>
              <a:gd name="connsiteY4" fmla="*/ 2680431 h 2821570"/>
              <a:gd name="connsiteX5" fmla="*/ 3800442 w 4177120"/>
              <a:gd name="connsiteY5" fmla="*/ 2720843 h 2821570"/>
              <a:gd name="connsiteX6" fmla="*/ 4165475 w 4177120"/>
              <a:gd name="connsiteY6" fmla="*/ 1228427 h 2821570"/>
              <a:gd name="connsiteX7" fmla="*/ 3530841 w 4177120"/>
              <a:gd name="connsiteY7" fmla="*/ 295320 h 2821570"/>
              <a:gd name="connsiteX8" fmla="*/ 2178546 w 4177120"/>
              <a:gd name="connsiteY8" fmla="*/ 29 h 2821570"/>
              <a:gd name="connsiteX0" fmla="*/ 2168259 w 4166833"/>
              <a:gd name="connsiteY0" fmla="*/ 29 h 2821570"/>
              <a:gd name="connsiteX1" fmla="*/ 284771 w 4166833"/>
              <a:gd name="connsiteY1" fmla="*/ 288504 h 2821570"/>
              <a:gd name="connsiteX2" fmla="*/ 12356 w 4166833"/>
              <a:gd name="connsiteY2" fmla="*/ 1557325 h 2821570"/>
              <a:gd name="connsiteX3" fmla="*/ 294393 w 4166833"/>
              <a:gd name="connsiteY3" fmla="*/ 2635880 h 2821570"/>
              <a:gd name="connsiteX4" fmla="*/ 2160921 w 4166833"/>
              <a:gd name="connsiteY4" fmla="*/ 2680431 h 2821570"/>
              <a:gd name="connsiteX5" fmla="*/ 3790155 w 4166833"/>
              <a:gd name="connsiteY5" fmla="*/ 2720843 h 2821570"/>
              <a:gd name="connsiteX6" fmla="*/ 4155188 w 4166833"/>
              <a:gd name="connsiteY6" fmla="*/ 1228427 h 2821570"/>
              <a:gd name="connsiteX7" fmla="*/ 3520554 w 4166833"/>
              <a:gd name="connsiteY7" fmla="*/ 295320 h 2821570"/>
              <a:gd name="connsiteX8" fmla="*/ 2168259 w 4166833"/>
              <a:gd name="connsiteY8" fmla="*/ 29 h 2821570"/>
              <a:gd name="connsiteX0" fmla="*/ 2170963 w 4169537"/>
              <a:gd name="connsiteY0" fmla="*/ 29 h 2821570"/>
              <a:gd name="connsiteX1" fmla="*/ 287475 w 4169537"/>
              <a:gd name="connsiteY1" fmla="*/ 288504 h 2821570"/>
              <a:gd name="connsiteX2" fmla="*/ 15060 w 4169537"/>
              <a:gd name="connsiteY2" fmla="*/ 1557325 h 2821570"/>
              <a:gd name="connsiteX3" fmla="*/ 297097 w 4169537"/>
              <a:gd name="connsiteY3" fmla="*/ 2635880 h 2821570"/>
              <a:gd name="connsiteX4" fmla="*/ 2163625 w 4169537"/>
              <a:gd name="connsiteY4" fmla="*/ 2680431 h 2821570"/>
              <a:gd name="connsiteX5" fmla="*/ 3792859 w 4169537"/>
              <a:gd name="connsiteY5" fmla="*/ 2720843 h 2821570"/>
              <a:gd name="connsiteX6" fmla="*/ 4157892 w 4169537"/>
              <a:gd name="connsiteY6" fmla="*/ 1228427 h 2821570"/>
              <a:gd name="connsiteX7" fmla="*/ 3523258 w 4169537"/>
              <a:gd name="connsiteY7" fmla="*/ 295320 h 2821570"/>
              <a:gd name="connsiteX8" fmla="*/ 2170963 w 4169537"/>
              <a:gd name="connsiteY8" fmla="*/ 29 h 2821570"/>
              <a:gd name="connsiteX0" fmla="*/ 2177189 w 4175763"/>
              <a:gd name="connsiteY0" fmla="*/ 1716 h 2823257"/>
              <a:gd name="connsiteX1" fmla="*/ 263090 w 4175763"/>
              <a:gd name="connsiteY1" fmla="*/ 255794 h 2823257"/>
              <a:gd name="connsiteX2" fmla="*/ 21286 w 4175763"/>
              <a:gd name="connsiteY2" fmla="*/ 1559012 h 2823257"/>
              <a:gd name="connsiteX3" fmla="*/ 303323 w 4175763"/>
              <a:gd name="connsiteY3" fmla="*/ 2637567 h 2823257"/>
              <a:gd name="connsiteX4" fmla="*/ 2169851 w 4175763"/>
              <a:gd name="connsiteY4" fmla="*/ 2682118 h 2823257"/>
              <a:gd name="connsiteX5" fmla="*/ 3799085 w 4175763"/>
              <a:gd name="connsiteY5" fmla="*/ 2722530 h 2823257"/>
              <a:gd name="connsiteX6" fmla="*/ 4164118 w 4175763"/>
              <a:gd name="connsiteY6" fmla="*/ 1230114 h 2823257"/>
              <a:gd name="connsiteX7" fmla="*/ 3529484 w 4175763"/>
              <a:gd name="connsiteY7" fmla="*/ 297007 h 2823257"/>
              <a:gd name="connsiteX8" fmla="*/ 2177189 w 4175763"/>
              <a:gd name="connsiteY8" fmla="*/ 1716 h 2823257"/>
              <a:gd name="connsiteX0" fmla="*/ 2177189 w 4078037"/>
              <a:gd name="connsiteY0" fmla="*/ 1716 h 2833408"/>
              <a:gd name="connsiteX1" fmla="*/ 263090 w 4078037"/>
              <a:gd name="connsiteY1" fmla="*/ 255794 h 2833408"/>
              <a:gd name="connsiteX2" fmla="*/ 21286 w 4078037"/>
              <a:gd name="connsiteY2" fmla="*/ 1559012 h 2833408"/>
              <a:gd name="connsiteX3" fmla="*/ 303323 w 4078037"/>
              <a:gd name="connsiteY3" fmla="*/ 2637567 h 2833408"/>
              <a:gd name="connsiteX4" fmla="*/ 2169851 w 4078037"/>
              <a:gd name="connsiteY4" fmla="*/ 2682118 h 2833408"/>
              <a:gd name="connsiteX5" fmla="*/ 3799085 w 4078037"/>
              <a:gd name="connsiteY5" fmla="*/ 2722530 h 2833408"/>
              <a:gd name="connsiteX6" fmla="*/ 4053917 w 4078037"/>
              <a:gd name="connsiteY6" fmla="*/ 1092526 h 2833408"/>
              <a:gd name="connsiteX7" fmla="*/ 3529484 w 4078037"/>
              <a:gd name="connsiteY7" fmla="*/ 297007 h 2833408"/>
              <a:gd name="connsiteX8" fmla="*/ 2177189 w 4078037"/>
              <a:gd name="connsiteY8" fmla="*/ 1716 h 2833408"/>
              <a:gd name="connsiteX0" fmla="*/ 2177189 w 4078037"/>
              <a:gd name="connsiteY0" fmla="*/ 1716 h 2833408"/>
              <a:gd name="connsiteX1" fmla="*/ 263090 w 4078037"/>
              <a:gd name="connsiteY1" fmla="*/ 255794 h 2833408"/>
              <a:gd name="connsiteX2" fmla="*/ 21286 w 4078037"/>
              <a:gd name="connsiteY2" fmla="*/ 1559012 h 2833408"/>
              <a:gd name="connsiteX3" fmla="*/ 303323 w 4078037"/>
              <a:gd name="connsiteY3" fmla="*/ 2637567 h 2833408"/>
              <a:gd name="connsiteX4" fmla="*/ 2169851 w 4078037"/>
              <a:gd name="connsiteY4" fmla="*/ 2682118 h 2833408"/>
              <a:gd name="connsiteX5" fmla="*/ 3799085 w 4078037"/>
              <a:gd name="connsiteY5" fmla="*/ 2722530 h 2833408"/>
              <a:gd name="connsiteX6" fmla="*/ 4053917 w 4078037"/>
              <a:gd name="connsiteY6" fmla="*/ 1092526 h 2833408"/>
              <a:gd name="connsiteX7" fmla="*/ 3529484 w 4078037"/>
              <a:gd name="connsiteY7" fmla="*/ 297007 h 2833408"/>
              <a:gd name="connsiteX8" fmla="*/ 2177189 w 4078037"/>
              <a:gd name="connsiteY8" fmla="*/ 1716 h 2833408"/>
              <a:gd name="connsiteX0" fmla="*/ 2177189 w 4078037"/>
              <a:gd name="connsiteY0" fmla="*/ 1259 h 2832951"/>
              <a:gd name="connsiteX1" fmla="*/ 263090 w 4078037"/>
              <a:gd name="connsiteY1" fmla="*/ 255337 h 2832951"/>
              <a:gd name="connsiteX2" fmla="*/ 21286 w 4078037"/>
              <a:gd name="connsiteY2" fmla="*/ 1558555 h 2832951"/>
              <a:gd name="connsiteX3" fmla="*/ 303323 w 4078037"/>
              <a:gd name="connsiteY3" fmla="*/ 2637110 h 2832951"/>
              <a:gd name="connsiteX4" fmla="*/ 2169851 w 4078037"/>
              <a:gd name="connsiteY4" fmla="*/ 2681661 h 2832951"/>
              <a:gd name="connsiteX5" fmla="*/ 3799085 w 4078037"/>
              <a:gd name="connsiteY5" fmla="*/ 2722073 h 2832951"/>
              <a:gd name="connsiteX6" fmla="*/ 4053917 w 4078037"/>
              <a:gd name="connsiteY6" fmla="*/ 1092069 h 2832951"/>
              <a:gd name="connsiteX7" fmla="*/ 3431528 w 4078037"/>
              <a:gd name="connsiteY7" fmla="*/ 204825 h 2832951"/>
              <a:gd name="connsiteX8" fmla="*/ 2177189 w 4078037"/>
              <a:gd name="connsiteY8" fmla="*/ 1259 h 2832951"/>
              <a:gd name="connsiteX0" fmla="*/ 2177189 w 4078037"/>
              <a:gd name="connsiteY0" fmla="*/ 559 h 2832251"/>
              <a:gd name="connsiteX1" fmla="*/ 263090 w 4078037"/>
              <a:gd name="connsiteY1" fmla="*/ 254637 h 2832251"/>
              <a:gd name="connsiteX2" fmla="*/ 21286 w 4078037"/>
              <a:gd name="connsiteY2" fmla="*/ 1557855 h 2832251"/>
              <a:gd name="connsiteX3" fmla="*/ 303323 w 4078037"/>
              <a:gd name="connsiteY3" fmla="*/ 2636410 h 2832251"/>
              <a:gd name="connsiteX4" fmla="*/ 2169851 w 4078037"/>
              <a:gd name="connsiteY4" fmla="*/ 2680961 h 2832251"/>
              <a:gd name="connsiteX5" fmla="*/ 3799085 w 4078037"/>
              <a:gd name="connsiteY5" fmla="*/ 2721373 h 2832251"/>
              <a:gd name="connsiteX6" fmla="*/ 4053917 w 4078037"/>
              <a:gd name="connsiteY6" fmla="*/ 1091369 h 2832251"/>
              <a:gd name="connsiteX7" fmla="*/ 3431528 w 4078037"/>
              <a:gd name="connsiteY7" fmla="*/ 204125 h 2832251"/>
              <a:gd name="connsiteX8" fmla="*/ 2177189 w 4078037"/>
              <a:gd name="connsiteY8" fmla="*/ 559 h 2832251"/>
              <a:gd name="connsiteX0" fmla="*/ 2177189 w 4080834"/>
              <a:gd name="connsiteY0" fmla="*/ 559 h 2737199"/>
              <a:gd name="connsiteX1" fmla="*/ 263090 w 4080834"/>
              <a:gd name="connsiteY1" fmla="*/ 254637 h 2737199"/>
              <a:gd name="connsiteX2" fmla="*/ 21286 w 4080834"/>
              <a:gd name="connsiteY2" fmla="*/ 1557855 h 2737199"/>
              <a:gd name="connsiteX3" fmla="*/ 303323 w 4080834"/>
              <a:gd name="connsiteY3" fmla="*/ 2636410 h 2737199"/>
              <a:gd name="connsiteX4" fmla="*/ 2169851 w 4080834"/>
              <a:gd name="connsiteY4" fmla="*/ 2680961 h 2737199"/>
              <a:gd name="connsiteX5" fmla="*/ 3811330 w 4080834"/>
              <a:gd name="connsiteY5" fmla="*/ 2549388 h 2737199"/>
              <a:gd name="connsiteX6" fmla="*/ 4053917 w 4080834"/>
              <a:gd name="connsiteY6" fmla="*/ 1091369 h 2737199"/>
              <a:gd name="connsiteX7" fmla="*/ 3431528 w 4080834"/>
              <a:gd name="connsiteY7" fmla="*/ 204125 h 2737199"/>
              <a:gd name="connsiteX8" fmla="*/ 2177189 w 4080834"/>
              <a:gd name="connsiteY8" fmla="*/ 559 h 2737199"/>
              <a:gd name="connsiteX0" fmla="*/ 2177189 w 4067477"/>
              <a:gd name="connsiteY0" fmla="*/ 559 h 2740114"/>
              <a:gd name="connsiteX1" fmla="*/ 263090 w 4067477"/>
              <a:gd name="connsiteY1" fmla="*/ 254637 h 2740114"/>
              <a:gd name="connsiteX2" fmla="*/ 21286 w 4067477"/>
              <a:gd name="connsiteY2" fmla="*/ 1557855 h 2740114"/>
              <a:gd name="connsiteX3" fmla="*/ 303323 w 4067477"/>
              <a:gd name="connsiteY3" fmla="*/ 2636410 h 2740114"/>
              <a:gd name="connsiteX4" fmla="*/ 2169851 w 4067477"/>
              <a:gd name="connsiteY4" fmla="*/ 2680961 h 2740114"/>
              <a:gd name="connsiteX5" fmla="*/ 3728344 w 4067477"/>
              <a:gd name="connsiteY5" fmla="*/ 2492060 h 2740114"/>
              <a:gd name="connsiteX6" fmla="*/ 4053917 w 4067477"/>
              <a:gd name="connsiteY6" fmla="*/ 1091369 h 2740114"/>
              <a:gd name="connsiteX7" fmla="*/ 3431528 w 4067477"/>
              <a:gd name="connsiteY7" fmla="*/ 204125 h 2740114"/>
              <a:gd name="connsiteX8" fmla="*/ 2177189 w 4067477"/>
              <a:gd name="connsiteY8" fmla="*/ 559 h 2740114"/>
              <a:gd name="connsiteX0" fmla="*/ 2177189 w 4025038"/>
              <a:gd name="connsiteY0" fmla="*/ 804 h 2740359"/>
              <a:gd name="connsiteX1" fmla="*/ 263090 w 4025038"/>
              <a:gd name="connsiteY1" fmla="*/ 254882 h 2740359"/>
              <a:gd name="connsiteX2" fmla="*/ 21286 w 4025038"/>
              <a:gd name="connsiteY2" fmla="*/ 1558100 h 2740359"/>
              <a:gd name="connsiteX3" fmla="*/ 303323 w 4025038"/>
              <a:gd name="connsiteY3" fmla="*/ 2636655 h 2740359"/>
              <a:gd name="connsiteX4" fmla="*/ 2169851 w 4025038"/>
              <a:gd name="connsiteY4" fmla="*/ 2681206 h 2740359"/>
              <a:gd name="connsiteX5" fmla="*/ 3728344 w 4025038"/>
              <a:gd name="connsiteY5" fmla="*/ 2492305 h 2740359"/>
              <a:gd name="connsiteX6" fmla="*/ 4006497 w 4025038"/>
              <a:gd name="connsiteY6" fmla="*/ 931095 h 2740359"/>
              <a:gd name="connsiteX7" fmla="*/ 3431528 w 4025038"/>
              <a:gd name="connsiteY7" fmla="*/ 204370 h 2740359"/>
              <a:gd name="connsiteX8" fmla="*/ 2177189 w 4025038"/>
              <a:gd name="connsiteY8" fmla="*/ 804 h 2740359"/>
              <a:gd name="connsiteX0" fmla="*/ 2177189 w 4025038"/>
              <a:gd name="connsiteY0" fmla="*/ 804 h 2740359"/>
              <a:gd name="connsiteX1" fmla="*/ 263090 w 4025038"/>
              <a:gd name="connsiteY1" fmla="*/ 254882 h 2740359"/>
              <a:gd name="connsiteX2" fmla="*/ 21286 w 4025038"/>
              <a:gd name="connsiteY2" fmla="*/ 1558100 h 2740359"/>
              <a:gd name="connsiteX3" fmla="*/ 303323 w 4025038"/>
              <a:gd name="connsiteY3" fmla="*/ 2636655 h 2740359"/>
              <a:gd name="connsiteX4" fmla="*/ 2169851 w 4025038"/>
              <a:gd name="connsiteY4" fmla="*/ 2681206 h 2740359"/>
              <a:gd name="connsiteX5" fmla="*/ 3728344 w 4025038"/>
              <a:gd name="connsiteY5" fmla="*/ 2492305 h 2740359"/>
              <a:gd name="connsiteX6" fmla="*/ 4006497 w 4025038"/>
              <a:gd name="connsiteY6" fmla="*/ 931095 h 2740359"/>
              <a:gd name="connsiteX7" fmla="*/ 3431528 w 4025038"/>
              <a:gd name="connsiteY7" fmla="*/ 204370 h 2740359"/>
              <a:gd name="connsiteX8" fmla="*/ 2177189 w 4025038"/>
              <a:gd name="connsiteY8" fmla="*/ 804 h 2740359"/>
              <a:gd name="connsiteX0" fmla="*/ 2177189 w 4032508"/>
              <a:gd name="connsiteY0" fmla="*/ 804 h 2740359"/>
              <a:gd name="connsiteX1" fmla="*/ 263090 w 4032508"/>
              <a:gd name="connsiteY1" fmla="*/ 254882 h 2740359"/>
              <a:gd name="connsiteX2" fmla="*/ 21286 w 4032508"/>
              <a:gd name="connsiteY2" fmla="*/ 1558100 h 2740359"/>
              <a:gd name="connsiteX3" fmla="*/ 303323 w 4032508"/>
              <a:gd name="connsiteY3" fmla="*/ 2636655 h 2740359"/>
              <a:gd name="connsiteX4" fmla="*/ 2169851 w 4032508"/>
              <a:gd name="connsiteY4" fmla="*/ 2681206 h 2740359"/>
              <a:gd name="connsiteX5" fmla="*/ 3728344 w 4032508"/>
              <a:gd name="connsiteY5" fmla="*/ 2492305 h 2740359"/>
              <a:gd name="connsiteX6" fmla="*/ 4006497 w 4032508"/>
              <a:gd name="connsiteY6" fmla="*/ 931095 h 2740359"/>
              <a:gd name="connsiteX7" fmla="*/ 3431528 w 4032508"/>
              <a:gd name="connsiteY7" fmla="*/ 204370 h 2740359"/>
              <a:gd name="connsiteX8" fmla="*/ 2177189 w 4032508"/>
              <a:gd name="connsiteY8" fmla="*/ 804 h 2740359"/>
              <a:gd name="connsiteX0" fmla="*/ 2177189 w 4037594"/>
              <a:gd name="connsiteY0" fmla="*/ 804 h 2740359"/>
              <a:gd name="connsiteX1" fmla="*/ 263090 w 4037594"/>
              <a:gd name="connsiteY1" fmla="*/ 254882 h 2740359"/>
              <a:gd name="connsiteX2" fmla="*/ 21286 w 4037594"/>
              <a:gd name="connsiteY2" fmla="*/ 1558100 h 2740359"/>
              <a:gd name="connsiteX3" fmla="*/ 303323 w 4037594"/>
              <a:gd name="connsiteY3" fmla="*/ 2636655 h 2740359"/>
              <a:gd name="connsiteX4" fmla="*/ 2169851 w 4037594"/>
              <a:gd name="connsiteY4" fmla="*/ 2681206 h 2740359"/>
              <a:gd name="connsiteX5" fmla="*/ 3728344 w 4037594"/>
              <a:gd name="connsiteY5" fmla="*/ 2492305 h 2740359"/>
              <a:gd name="connsiteX6" fmla="*/ 4006497 w 4037594"/>
              <a:gd name="connsiteY6" fmla="*/ 931095 h 2740359"/>
              <a:gd name="connsiteX7" fmla="*/ 3431528 w 4037594"/>
              <a:gd name="connsiteY7" fmla="*/ 204370 h 2740359"/>
              <a:gd name="connsiteX8" fmla="*/ 2177189 w 4037594"/>
              <a:gd name="connsiteY8" fmla="*/ 804 h 2740359"/>
              <a:gd name="connsiteX0" fmla="*/ 2177189 w 4023177"/>
              <a:gd name="connsiteY0" fmla="*/ 804 h 2743371"/>
              <a:gd name="connsiteX1" fmla="*/ 263090 w 4023177"/>
              <a:gd name="connsiteY1" fmla="*/ 254882 h 2743371"/>
              <a:gd name="connsiteX2" fmla="*/ 21286 w 4023177"/>
              <a:gd name="connsiteY2" fmla="*/ 1558100 h 2743371"/>
              <a:gd name="connsiteX3" fmla="*/ 303323 w 4023177"/>
              <a:gd name="connsiteY3" fmla="*/ 2636655 h 2743371"/>
              <a:gd name="connsiteX4" fmla="*/ 2169851 w 4023177"/>
              <a:gd name="connsiteY4" fmla="*/ 2681206 h 2743371"/>
              <a:gd name="connsiteX5" fmla="*/ 3710561 w 4023177"/>
              <a:gd name="connsiteY5" fmla="*/ 2434977 h 2743371"/>
              <a:gd name="connsiteX6" fmla="*/ 4006497 w 4023177"/>
              <a:gd name="connsiteY6" fmla="*/ 931095 h 2743371"/>
              <a:gd name="connsiteX7" fmla="*/ 3431528 w 4023177"/>
              <a:gd name="connsiteY7" fmla="*/ 204370 h 2743371"/>
              <a:gd name="connsiteX8" fmla="*/ 2177189 w 4023177"/>
              <a:gd name="connsiteY8" fmla="*/ 804 h 2743371"/>
              <a:gd name="connsiteX0" fmla="*/ 2177189 w 4025029"/>
              <a:gd name="connsiteY0" fmla="*/ 804 h 2715938"/>
              <a:gd name="connsiteX1" fmla="*/ 263090 w 4025029"/>
              <a:gd name="connsiteY1" fmla="*/ 254882 h 2715938"/>
              <a:gd name="connsiteX2" fmla="*/ 21286 w 4025029"/>
              <a:gd name="connsiteY2" fmla="*/ 1558100 h 2715938"/>
              <a:gd name="connsiteX3" fmla="*/ 303323 w 4025029"/>
              <a:gd name="connsiteY3" fmla="*/ 2636655 h 2715938"/>
              <a:gd name="connsiteX4" fmla="*/ 2080937 w 4025029"/>
              <a:gd name="connsiteY4" fmla="*/ 2612413 h 2715938"/>
              <a:gd name="connsiteX5" fmla="*/ 3710561 w 4025029"/>
              <a:gd name="connsiteY5" fmla="*/ 2434977 h 2715938"/>
              <a:gd name="connsiteX6" fmla="*/ 4006497 w 4025029"/>
              <a:gd name="connsiteY6" fmla="*/ 931095 h 2715938"/>
              <a:gd name="connsiteX7" fmla="*/ 3431528 w 4025029"/>
              <a:gd name="connsiteY7" fmla="*/ 204370 h 2715938"/>
              <a:gd name="connsiteX8" fmla="*/ 2177189 w 4025029"/>
              <a:gd name="connsiteY8" fmla="*/ 804 h 2715938"/>
              <a:gd name="connsiteX0" fmla="*/ 2215348 w 4063188"/>
              <a:gd name="connsiteY0" fmla="*/ 804 h 2715938"/>
              <a:gd name="connsiteX1" fmla="*/ 224684 w 4063188"/>
              <a:gd name="connsiteY1" fmla="*/ 254883 h 2715938"/>
              <a:gd name="connsiteX2" fmla="*/ 59445 w 4063188"/>
              <a:gd name="connsiteY2" fmla="*/ 1558100 h 2715938"/>
              <a:gd name="connsiteX3" fmla="*/ 341482 w 4063188"/>
              <a:gd name="connsiteY3" fmla="*/ 2636655 h 2715938"/>
              <a:gd name="connsiteX4" fmla="*/ 2119096 w 4063188"/>
              <a:gd name="connsiteY4" fmla="*/ 2612413 h 2715938"/>
              <a:gd name="connsiteX5" fmla="*/ 3748720 w 4063188"/>
              <a:gd name="connsiteY5" fmla="*/ 2434977 h 2715938"/>
              <a:gd name="connsiteX6" fmla="*/ 4044656 w 4063188"/>
              <a:gd name="connsiteY6" fmla="*/ 931095 h 2715938"/>
              <a:gd name="connsiteX7" fmla="*/ 3469687 w 4063188"/>
              <a:gd name="connsiteY7" fmla="*/ 204370 h 2715938"/>
              <a:gd name="connsiteX8" fmla="*/ 2215348 w 4063188"/>
              <a:gd name="connsiteY8" fmla="*/ 804 h 2715938"/>
              <a:gd name="connsiteX0" fmla="*/ 2166453 w 4014293"/>
              <a:gd name="connsiteY0" fmla="*/ 804 h 2715938"/>
              <a:gd name="connsiteX1" fmla="*/ 175789 w 4014293"/>
              <a:gd name="connsiteY1" fmla="*/ 254883 h 2715938"/>
              <a:gd name="connsiteX2" fmla="*/ 10550 w 4014293"/>
              <a:gd name="connsiteY2" fmla="*/ 1558100 h 2715938"/>
              <a:gd name="connsiteX3" fmla="*/ 292587 w 4014293"/>
              <a:gd name="connsiteY3" fmla="*/ 2636655 h 2715938"/>
              <a:gd name="connsiteX4" fmla="*/ 2070201 w 4014293"/>
              <a:gd name="connsiteY4" fmla="*/ 2612413 h 2715938"/>
              <a:gd name="connsiteX5" fmla="*/ 3699825 w 4014293"/>
              <a:gd name="connsiteY5" fmla="*/ 2434977 h 2715938"/>
              <a:gd name="connsiteX6" fmla="*/ 3995761 w 4014293"/>
              <a:gd name="connsiteY6" fmla="*/ 931095 h 2715938"/>
              <a:gd name="connsiteX7" fmla="*/ 3420792 w 4014293"/>
              <a:gd name="connsiteY7" fmla="*/ 204370 h 2715938"/>
              <a:gd name="connsiteX8" fmla="*/ 2166453 w 4014293"/>
              <a:gd name="connsiteY8" fmla="*/ 804 h 2715938"/>
              <a:gd name="connsiteX0" fmla="*/ 2211472 w 4062958"/>
              <a:gd name="connsiteY0" fmla="*/ 4339 h 2646475"/>
              <a:gd name="connsiteX1" fmla="*/ 224454 w 4062958"/>
              <a:gd name="connsiteY1" fmla="*/ 185420 h 2646475"/>
              <a:gd name="connsiteX2" fmla="*/ 59215 w 4062958"/>
              <a:gd name="connsiteY2" fmla="*/ 1488637 h 2646475"/>
              <a:gd name="connsiteX3" fmla="*/ 341252 w 4062958"/>
              <a:gd name="connsiteY3" fmla="*/ 2567192 h 2646475"/>
              <a:gd name="connsiteX4" fmla="*/ 2118866 w 4062958"/>
              <a:gd name="connsiteY4" fmla="*/ 2542950 h 2646475"/>
              <a:gd name="connsiteX5" fmla="*/ 3748490 w 4062958"/>
              <a:gd name="connsiteY5" fmla="*/ 2365514 h 2646475"/>
              <a:gd name="connsiteX6" fmla="*/ 4044426 w 4062958"/>
              <a:gd name="connsiteY6" fmla="*/ 861632 h 2646475"/>
              <a:gd name="connsiteX7" fmla="*/ 3469457 w 4062958"/>
              <a:gd name="connsiteY7" fmla="*/ 134907 h 2646475"/>
              <a:gd name="connsiteX8" fmla="*/ 2211472 w 4062958"/>
              <a:gd name="connsiteY8" fmla="*/ 4339 h 2646475"/>
              <a:gd name="connsiteX0" fmla="*/ 2211472 w 4062958"/>
              <a:gd name="connsiteY0" fmla="*/ 188997 h 2831133"/>
              <a:gd name="connsiteX1" fmla="*/ 224454 w 4062958"/>
              <a:gd name="connsiteY1" fmla="*/ 370078 h 2831133"/>
              <a:gd name="connsiteX2" fmla="*/ 59215 w 4062958"/>
              <a:gd name="connsiteY2" fmla="*/ 1673295 h 2831133"/>
              <a:gd name="connsiteX3" fmla="*/ 341252 w 4062958"/>
              <a:gd name="connsiteY3" fmla="*/ 2751850 h 2831133"/>
              <a:gd name="connsiteX4" fmla="*/ 2118866 w 4062958"/>
              <a:gd name="connsiteY4" fmla="*/ 2727608 h 2831133"/>
              <a:gd name="connsiteX5" fmla="*/ 3748490 w 4062958"/>
              <a:gd name="connsiteY5" fmla="*/ 2550172 h 2831133"/>
              <a:gd name="connsiteX6" fmla="*/ 4044426 w 4062958"/>
              <a:gd name="connsiteY6" fmla="*/ 1046290 h 2831133"/>
              <a:gd name="connsiteX7" fmla="*/ 3487687 w 4062958"/>
              <a:gd name="connsiteY7" fmla="*/ 45818 h 2831133"/>
              <a:gd name="connsiteX8" fmla="*/ 2211472 w 4062958"/>
              <a:gd name="connsiteY8" fmla="*/ 188997 h 2831133"/>
              <a:gd name="connsiteX0" fmla="*/ 2198317 w 4049803"/>
              <a:gd name="connsiteY0" fmla="*/ 188997 h 2831133"/>
              <a:gd name="connsiteX1" fmla="*/ 211299 w 4049803"/>
              <a:gd name="connsiteY1" fmla="*/ 370078 h 2831133"/>
              <a:gd name="connsiteX2" fmla="*/ 46060 w 4049803"/>
              <a:gd name="connsiteY2" fmla="*/ 1673295 h 2831133"/>
              <a:gd name="connsiteX3" fmla="*/ 328097 w 4049803"/>
              <a:gd name="connsiteY3" fmla="*/ 2751850 h 2831133"/>
              <a:gd name="connsiteX4" fmla="*/ 2105711 w 4049803"/>
              <a:gd name="connsiteY4" fmla="*/ 2727608 h 2831133"/>
              <a:gd name="connsiteX5" fmla="*/ 3735335 w 4049803"/>
              <a:gd name="connsiteY5" fmla="*/ 2550172 h 2831133"/>
              <a:gd name="connsiteX6" fmla="*/ 4031271 w 4049803"/>
              <a:gd name="connsiteY6" fmla="*/ 1046290 h 2831133"/>
              <a:gd name="connsiteX7" fmla="*/ 3474532 w 4049803"/>
              <a:gd name="connsiteY7" fmla="*/ 45818 h 2831133"/>
              <a:gd name="connsiteX8" fmla="*/ 2198317 w 4049803"/>
              <a:gd name="connsiteY8" fmla="*/ 188997 h 2831133"/>
              <a:gd name="connsiteX0" fmla="*/ 2163837 w 4015323"/>
              <a:gd name="connsiteY0" fmla="*/ 188997 h 2831133"/>
              <a:gd name="connsiteX1" fmla="*/ 176819 w 4015323"/>
              <a:gd name="connsiteY1" fmla="*/ 370078 h 2831133"/>
              <a:gd name="connsiteX2" fmla="*/ 11580 w 4015323"/>
              <a:gd name="connsiteY2" fmla="*/ 1673295 h 2831133"/>
              <a:gd name="connsiteX3" fmla="*/ 293617 w 4015323"/>
              <a:gd name="connsiteY3" fmla="*/ 2751850 h 2831133"/>
              <a:gd name="connsiteX4" fmla="*/ 2071231 w 4015323"/>
              <a:gd name="connsiteY4" fmla="*/ 2727608 h 2831133"/>
              <a:gd name="connsiteX5" fmla="*/ 3700855 w 4015323"/>
              <a:gd name="connsiteY5" fmla="*/ 2550172 h 2831133"/>
              <a:gd name="connsiteX6" fmla="*/ 3996791 w 4015323"/>
              <a:gd name="connsiteY6" fmla="*/ 1046290 h 2831133"/>
              <a:gd name="connsiteX7" fmla="*/ 3440052 w 4015323"/>
              <a:gd name="connsiteY7" fmla="*/ 45818 h 2831133"/>
              <a:gd name="connsiteX8" fmla="*/ 2163837 w 4015323"/>
              <a:gd name="connsiteY8" fmla="*/ 188997 h 2831133"/>
              <a:gd name="connsiteX0" fmla="*/ 2163837 w 3886145"/>
              <a:gd name="connsiteY0" fmla="*/ 220807 h 2862943"/>
              <a:gd name="connsiteX1" fmla="*/ 176819 w 3886145"/>
              <a:gd name="connsiteY1" fmla="*/ 401888 h 2862943"/>
              <a:gd name="connsiteX2" fmla="*/ 11580 w 3886145"/>
              <a:gd name="connsiteY2" fmla="*/ 1705105 h 2862943"/>
              <a:gd name="connsiteX3" fmla="*/ 293617 w 3886145"/>
              <a:gd name="connsiteY3" fmla="*/ 2783660 h 2862943"/>
              <a:gd name="connsiteX4" fmla="*/ 2071231 w 3886145"/>
              <a:gd name="connsiteY4" fmla="*/ 2759418 h 2862943"/>
              <a:gd name="connsiteX5" fmla="*/ 3700855 w 3886145"/>
              <a:gd name="connsiteY5" fmla="*/ 2581982 h 2862943"/>
              <a:gd name="connsiteX6" fmla="*/ 3818139 w 3886145"/>
              <a:gd name="connsiteY6" fmla="*/ 1534345 h 2862943"/>
              <a:gd name="connsiteX7" fmla="*/ 3440052 w 3886145"/>
              <a:gd name="connsiteY7" fmla="*/ 77628 h 2862943"/>
              <a:gd name="connsiteX8" fmla="*/ 2163837 w 3886145"/>
              <a:gd name="connsiteY8" fmla="*/ 220807 h 2862943"/>
              <a:gd name="connsiteX0" fmla="*/ 2163837 w 3826800"/>
              <a:gd name="connsiteY0" fmla="*/ 220807 h 2859649"/>
              <a:gd name="connsiteX1" fmla="*/ 176819 w 3826800"/>
              <a:gd name="connsiteY1" fmla="*/ 401888 h 2859649"/>
              <a:gd name="connsiteX2" fmla="*/ 11580 w 3826800"/>
              <a:gd name="connsiteY2" fmla="*/ 1705105 h 2859649"/>
              <a:gd name="connsiteX3" fmla="*/ 293617 w 3826800"/>
              <a:gd name="connsiteY3" fmla="*/ 2783660 h 2859649"/>
              <a:gd name="connsiteX4" fmla="*/ 2071231 w 3826800"/>
              <a:gd name="connsiteY4" fmla="*/ 2759418 h 2859649"/>
              <a:gd name="connsiteX5" fmla="*/ 3431053 w 3826800"/>
              <a:gd name="connsiteY5" fmla="*/ 2673230 h 2859649"/>
              <a:gd name="connsiteX6" fmla="*/ 3818139 w 3826800"/>
              <a:gd name="connsiteY6" fmla="*/ 1534345 h 2859649"/>
              <a:gd name="connsiteX7" fmla="*/ 3440052 w 3826800"/>
              <a:gd name="connsiteY7" fmla="*/ 77628 h 2859649"/>
              <a:gd name="connsiteX8" fmla="*/ 2163837 w 3826800"/>
              <a:gd name="connsiteY8" fmla="*/ 220807 h 2859649"/>
              <a:gd name="connsiteX0" fmla="*/ 2163837 w 3767727"/>
              <a:gd name="connsiteY0" fmla="*/ 229889 h 2868731"/>
              <a:gd name="connsiteX1" fmla="*/ 176819 w 3767727"/>
              <a:gd name="connsiteY1" fmla="*/ 410970 h 2868731"/>
              <a:gd name="connsiteX2" fmla="*/ 11580 w 3767727"/>
              <a:gd name="connsiteY2" fmla="*/ 1714187 h 2868731"/>
              <a:gd name="connsiteX3" fmla="*/ 293617 w 3767727"/>
              <a:gd name="connsiteY3" fmla="*/ 2792742 h 2868731"/>
              <a:gd name="connsiteX4" fmla="*/ 2071231 w 3767727"/>
              <a:gd name="connsiteY4" fmla="*/ 2768500 h 2868731"/>
              <a:gd name="connsiteX5" fmla="*/ 3431053 w 3767727"/>
              <a:gd name="connsiteY5" fmla="*/ 2682312 h 2868731"/>
              <a:gd name="connsiteX6" fmla="*/ 3756158 w 3767727"/>
              <a:gd name="connsiteY6" fmla="*/ 1671174 h 2868731"/>
              <a:gd name="connsiteX7" fmla="*/ 3440052 w 3767727"/>
              <a:gd name="connsiteY7" fmla="*/ 86710 h 2868731"/>
              <a:gd name="connsiteX8" fmla="*/ 2163837 w 3767727"/>
              <a:gd name="connsiteY8" fmla="*/ 229889 h 2868731"/>
              <a:gd name="connsiteX0" fmla="*/ 2163837 w 3767727"/>
              <a:gd name="connsiteY0" fmla="*/ 229889 h 2868731"/>
              <a:gd name="connsiteX1" fmla="*/ 176819 w 3767727"/>
              <a:gd name="connsiteY1" fmla="*/ 410970 h 2868731"/>
              <a:gd name="connsiteX2" fmla="*/ 11580 w 3767727"/>
              <a:gd name="connsiteY2" fmla="*/ 1714187 h 2868731"/>
              <a:gd name="connsiteX3" fmla="*/ 293617 w 3767727"/>
              <a:gd name="connsiteY3" fmla="*/ 2792742 h 2868731"/>
              <a:gd name="connsiteX4" fmla="*/ 2071231 w 3767727"/>
              <a:gd name="connsiteY4" fmla="*/ 2768500 h 2868731"/>
              <a:gd name="connsiteX5" fmla="*/ 3431053 w 3767727"/>
              <a:gd name="connsiteY5" fmla="*/ 2682312 h 2868731"/>
              <a:gd name="connsiteX6" fmla="*/ 3756158 w 3767727"/>
              <a:gd name="connsiteY6" fmla="*/ 1671174 h 2868731"/>
              <a:gd name="connsiteX7" fmla="*/ 3440052 w 3767727"/>
              <a:gd name="connsiteY7" fmla="*/ 86710 h 2868731"/>
              <a:gd name="connsiteX8" fmla="*/ 2163837 w 3767727"/>
              <a:gd name="connsiteY8" fmla="*/ 229889 h 2868731"/>
              <a:gd name="connsiteX0" fmla="*/ 2163837 w 3756169"/>
              <a:gd name="connsiteY0" fmla="*/ 229889 h 2868731"/>
              <a:gd name="connsiteX1" fmla="*/ 176819 w 3756169"/>
              <a:gd name="connsiteY1" fmla="*/ 410970 h 2868731"/>
              <a:gd name="connsiteX2" fmla="*/ 11580 w 3756169"/>
              <a:gd name="connsiteY2" fmla="*/ 1714187 h 2868731"/>
              <a:gd name="connsiteX3" fmla="*/ 293617 w 3756169"/>
              <a:gd name="connsiteY3" fmla="*/ 2792742 h 2868731"/>
              <a:gd name="connsiteX4" fmla="*/ 2071231 w 3756169"/>
              <a:gd name="connsiteY4" fmla="*/ 2768500 h 2868731"/>
              <a:gd name="connsiteX5" fmla="*/ 3431053 w 3756169"/>
              <a:gd name="connsiteY5" fmla="*/ 2682312 h 2868731"/>
              <a:gd name="connsiteX6" fmla="*/ 3756158 w 3756169"/>
              <a:gd name="connsiteY6" fmla="*/ 1671174 h 2868731"/>
              <a:gd name="connsiteX7" fmla="*/ 3440052 w 3756169"/>
              <a:gd name="connsiteY7" fmla="*/ 86710 h 2868731"/>
              <a:gd name="connsiteX8" fmla="*/ 2163837 w 3756169"/>
              <a:gd name="connsiteY8" fmla="*/ 229889 h 2868731"/>
              <a:gd name="connsiteX0" fmla="*/ 2210093 w 3802425"/>
              <a:gd name="connsiteY0" fmla="*/ 229889 h 2875483"/>
              <a:gd name="connsiteX1" fmla="*/ 223075 w 3802425"/>
              <a:gd name="connsiteY1" fmla="*/ 410970 h 2875483"/>
              <a:gd name="connsiteX2" fmla="*/ 35960 w 3802425"/>
              <a:gd name="connsiteY2" fmla="*/ 1622939 h 2875483"/>
              <a:gd name="connsiteX3" fmla="*/ 339873 w 3802425"/>
              <a:gd name="connsiteY3" fmla="*/ 2792742 h 2875483"/>
              <a:gd name="connsiteX4" fmla="*/ 2117487 w 3802425"/>
              <a:gd name="connsiteY4" fmla="*/ 2768500 h 2875483"/>
              <a:gd name="connsiteX5" fmla="*/ 3477309 w 3802425"/>
              <a:gd name="connsiteY5" fmla="*/ 2682312 h 2875483"/>
              <a:gd name="connsiteX6" fmla="*/ 3802414 w 3802425"/>
              <a:gd name="connsiteY6" fmla="*/ 1671174 h 2875483"/>
              <a:gd name="connsiteX7" fmla="*/ 3486308 w 3802425"/>
              <a:gd name="connsiteY7" fmla="*/ 86710 h 2875483"/>
              <a:gd name="connsiteX8" fmla="*/ 2210093 w 3802425"/>
              <a:gd name="connsiteY8" fmla="*/ 229889 h 2875483"/>
              <a:gd name="connsiteX0" fmla="*/ 2182651 w 3774983"/>
              <a:gd name="connsiteY0" fmla="*/ 229889 h 2875483"/>
              <a:gd name="connsiteX1" fmla="*/ 195633 w 3774983"/>
              <a:gd name="connsiteY1" fmla="*/ 410970 h 2875483"/>
              <a:gd name="connsiteX2" fmla="*/ 8518 w 3774983"/>
              <a:gd name="connsiteY2" fmla="*/ 1622939 h 2875483"/>
              <a:gd name="connsiteX3" fmla="*/ 312431 w 3774983"/>
              <a:gd name="connsiteY3" fmla="*/ 2792742 h 2875483"/>
              <a:gd name="connsiteX4" fmla="*/ 2090045 w 3774983"/>
              <a:gd name="connsiteY4" fmla="*/ 2768500 h 2875483"/>
              <a:gd name="connsiteX5" fmla="*/ 3449867 w 3774983"/>
              <a:gd name="connsiteY5" fmla="*/ 2682312 h 2875483"/>
              <a:gd name="connsiteX6" fmla="*/ 3774972 w 3774983"/>
              <a:gd name="connsiteY6" fmla="*/ 1671174 h 2875483"/>
              <a:gd name="connsiteX7" fmla="*/ 3458866 w 3774983"/>
              <a:gd name="connsiteY7" fmla="*/ 86710 h 2875483"/>
              <a:gd name="connsiteX8" fmla="*/ 2182651 w 3774983"/>
              <a:gd name="connsiteY8" fmla="*/ 229889 h 2875483"/>
              <a:gd name="connsiteX0" fmla="*/ 2178493 w 3770825"/>
              <a:gd name="connsiteY0" fmla="*/ 229889 h 2983059"/>
              <a:gd name="connsiteX1" fmla="*/ 191475 w 3770825"/>
              <a:gd name="connsiteY1" fmla="*/ 410970 h 2983059"/>
              <a:gd name="connsiteX2" fmla="*/ 4360 w 3770825"/>
              <a:gd name="connsiteY2" fmla="*/ 1622939 h 2983059"/>
              <a:gd name="connsiteX3" fmla="*/ 348379 w 3770825"/>
              <a:gd name="connsiteY3" fmla="*/ 2920490 h 2983059"/>
              <a:gd name="connsiteX4" fmla="*/ 2085887 w 3770825"/>
              <a:gd name="connsiteY4" fmla="*/ 2768500 h 2983059"/>
              <a:gd name="connsiteX5" fmla="*/ 3445709 w 3770825"/>
              <a:gd name="connsiteY5" fmla="*/ 2682312 h 2983059"/>
              <a:gd name="connsiteX6" fmla="*/ 3770814 w 3770825"/>
              <a:gd name="connsiteY6" fmla="*/ 1671174 h 2983059"/>
              <a:gd name="connsiteX7" fmla="*/ 3454708 w 3770825"/>
              <a:gd name="connsiteY7" fmla="*/ 86710 h 2983059"/>
              <a:gd name="connsiteX8" fmla="*/ 2178493 w 3770825"/>
              <a:gd name="connsiteY8" fmla="*/ 229889 h 2983059"/>
              <a:gd name="connsiteX0" fmla="*/ 2181795 w 3774127"/>
              <a:gd name="connsiteY0" fmla="*/ 229891 h 2983061"/>
              <a:gd name="connsiteX1" fmla="*/ 194777 w 3774127"/>
              <a:gd name="connsiteY1" fmla="*/ 410972 h 2983061"/>
              <a:gd name="connsiteX2" fmla="*/ 7662 w 3774127"/>
              <a:gd name="connsiteY2" fmla="*/ 1622941 h 2983061"/>
              <a:gd name="connsiteX3" fmla="*/ 351681 w 3774127"/>
              <a:gd name="connsiteY3" fmla="*/ 2920492 h 2983061"/>
              <a:gd name="connsiteX4" fmla="*/ 2089189 w 3774127"/>
              <a:gd name="connsiteY4" fmla="*/ 2768502 h 2983061"/>
              <a:gd name="connsiteX5" fmla="*/ 3449011 w 3774127"/>
              <a:gd name="connsiteY5" fmla="*/ 2682314 h 2983061"/>
              <a:gd name="connsiteX6" fmla="*/ 3774116 w 3774127"/>
              <a:gd name="connsiteY6" fmla="*/ 1671176 h 2983061"/>
              <a:gd name="connsiteX7" fmla="*/ 3458010 w 3774127"/>
              <a:gd name="connsiteY7" fmla="*/ 86712 h 2983061"/>
              <a:gd name="connsiteX8" fmla="*/ 2181795 w 3774127"/>
              <a:gd name="connsiteY8" fmla="*/ 229891 h 2983061"/>
              <a:gd name="connsiteX0" fmla="*/ 2178916 w 3771248"/>
              <a:gd name="connsiteY0" fmla="*/ 237475 h 2990645"/>
              <a:gd name="connsiteX1" fmla="*/ 214219 w 3771248"/>
              <a:gd name="connsiteY1" fmla="*/ 216309 h 2990645"/>
              <a:gd name="connsiteX2" fmla="*/ 4783 w 3771248"/>
              <a:gd name="connsiteY2" fmla="*/ 1630525 h 2990645"/>
              <a:gd name="connsiteX3" fmla="*/ 348802 w 3771248"/>
              <a:gd name="connsiteY3" fmla="*/ 2928076 h 2990645"/>
              <a:gd name="connsiteX4" fmla="*/ 2086310 w 3771248"/>
              <a:gd name="connsiteY4" fmla="*/ 2776086 h 2990645"/>
              <a:gd name="connsiteX5" fmla="*/ 3446132 w 3771248"/>
              <a:gd name="connsiteY5" fmla="*/ 2689898 h 2990645"/>
              <a:gd name="connsiteX6" fmla="*/ 3771237 w 3771248"/>
              <a:gd name="connsiteY6" fmla="*/ 1678760 h 2990645"/>
              <a:gd name="connsiteX7" fmla="*/ 3455131 w 3771248"/>
              <a:gd name="connsiteY7" fmla="*/ 94296 h 2990645"/>
              <a:gd name="connsiteX8" fmla="*/ 2178916 w 3771248"/>
              <a:gd name="connsiteY8" fmla="*/ 237475 h 2990645"/>
              <a:gd name="connsiteX0" fmla="*/ 2178183 w 3770515"/>
              <a:gd name="connsiteY0" fmla="*/ 227617 h 2980787"/>
              <a:gd name="connsiteX1" fmla="*/ 220927 w 3770515"/>
              <a:gd name="connsiteY1" fmla="*/ 316765 h 2980787"/>
              <a:gd name="connsiteX2" fmla="*/ 4050 w 3770515"/>
              <a:gd name="connsiteY2" fmla="*/ 1620667 h 2980787"/>
              <a:gd name="connsiteX3" fmla="*/ 348069 w 3770515"/>
              <a:gd name="connsiteY3" fmla="*/ 2918218 h 2980787"/>
              <a:gd name="connsiteX4" fmla="*/ 2085577 w 3770515"/>
              <a:gd name="connsiteY4" fmla="*/ 2766228 h 2980787"/>
              <a:gd name="connsiteX5" fmla="*/ 3445399 w 3770515"/>
              <a:gd name="connsiteY5" fmla="*/ 2680040 h 2980787"/>
              <a:gd name="connsiteX6" fmla="*/ 3770504 w 3770515"/>
              <a:gd name="connsiteY6" fmla="*/ 1668902 h 2980787"/>
              <a:gd name="connsiteX7" fmla="*/ 3454398 w 3770515"/>
              <a:gd name="connsiteY7" fmla="*/ 84438 h 2980787"/>
              <a:gd name="connsiteX8" fmla="*/ 2178183 w 3770515"/>
              <a:gd name="connsiteY8" fmla="*/ 227617 h 2980787"/>
              <a:gd name="connsiteX0" fmla="*/ 2178183 w 3852353"/>
              <a:gd name="connsiteY0" fmla="*/ 227617 h 2980787"/>
              <a:gd name="connsiteX1" fmla="*/ 220927 w 3852353"/>
              <a:gd name="connsiteY1" fmla="*/ 316765 h 2980787"/>
              <a:gd name="connsiteX2" fmla="*/ 4050 w 3852353"/>
              <a:gd name="connsiteY2" fmla="*/ 1620667 h 2980787"/>
              <a:gd name="connsiteX3" fmla="*/ 348069 w 3852353"/>
              <a:gd name="connsiteY3" fmla="*/ 2918218 h 2980787"/>
              <a:gd name="connsiteX4" fmla="*/ 2085577 w 3852353"/>
              <a:gd name="connsiteY4" fmla="*/ 2766228 h 2980787"/>
              <a:gd name="connsiteX5" fmla="*/ 3445399 w 3852353"/>
              <a:gd name="connsiteY5" fmla="*/ 2680040 h 2980787"/>
              <a:gd name="connsiteX6" fmla="*/ 3852349 w 3852353"/>
              <a:gd name="connsiteY6" fmla="*/ 1668902 h 2980787"/>
              <a:gd name="connsiteX7" fmla="*/ 3454398 w 3852353"/>
              <a:gd name="connsiteY7" fmla="*/ 84438 h 2980787"/>
              <a:gd name="connsiteX8" fmla="*/ 2178183 w 3852353"/>
              <a:gd name="connsiteY8" fmla="*/ 227617 h 2980787"/>
              <a:gd name="connsiteX0" fmla="*/ 2178183 w 3852349"/>
              <a:gd name="connsiteY0" fmla="*/ 227617 h 2980787"/>
              <a:gd name="connsiteX1" fmla="*/ 220927 w 3852349"/>
              <a:gd name="connsiteY1" fmla="*/ 316765 h 2980787"/>
              <a:gd name="connsiteX2" fmla="*/ 4050 w 3852349"/>
              <a:gd name="connsiteY2" fmla="*/ 1620667 h 2980787"/>
              <a:gd name="connsiteX3" fmla="*/ 348069 w 3852349"/>
              <a:gd name="connsiteY3" fmla="*/ 2918218 h 2980787"/>
              <a:gd name="connsiteX4" fmla="*/ 2085577 w 3852349"/>
              <a:gd name="connsiteY4" fmla="*/ 2766228 h 2980787"/>
              <a:gd name="connsiteX5" fmla="*/ 3445399 w 3852349"/>
              <a:gd name="connsiteY5" fmla="*/ 2680040 h 2980787"/>
              <a:gd name="connsiteX6" fmla="*/ 3852349 w 3852349"/>
              <a:gd name="connsiteY6" fmla="*/ 1668902 h 2980787"/>
              <a:gd name="connsiteX7" fmla="*/ 3454398 w 3852349"/>
              <a:gd name="connsiteY7" fmla="*/ 84438 h 2980787"/>
              <a:gd name="connsiteX8" fmla="*/ 2178183 w 3852349"/>
              <a:gd name="connsiteY8" fmla="*/ 227617 h 2980787"/>
              <a:gd name="connsiteX0" fmla="*/ 2178183 w 3873364"/>
              <a:gd name="connsiteY0" fmla="*/ 227617 h 2980787"/>
              <a:gd name="connsiteX1" fmla="*/ 220927 w 3873364"/>
              <a:gd name="connsiteY1" fmla="*/ 316765 h 2980787"/>
              <a:gd name="connsiteX2" fmla="*/ 4050 w 3873364"/>
              <a:gd name="connsiteY2" fmla="*/ 1620667 h 2980787"/>
              <a:gd name="connsiteX3" fmla="*/ 348069 w 3873364"/>
              <a:gd name="connsiteY3" fmla="*/ 2918218 h 2980787"/>
              <a:gd name="connsiteX4" fmla="*/ 2085577 w 3873364"/>
              <a:gd name="connsiteY4" fmla="*/ 2766228 h 2980787"/>
              <a:gd name="connsiteX5" fmla="*/ 3445399 w 3873364"/>
              <a:gd name="connsiteY5" fmla="*/ 2680040 h 2980787"/>
              <a:gd name="connsiteX6" fmla="*/ 3852349 w 3873364"/>
              <a:gd name="connsiteY6" fmla="*/ 1668902 h 2980787"/>
              <a:gd name="connsiteX7" fmla="*/ 3454398 w 3873364"/>
              <a:gd name="connsiteY7" fmla="*/ 84438 h 2980787"/>
              <a:gd name="connsiteX8" fmla="*/ 2178183 w 3873364"/>
              <a:gd name="connsiteY8" fmla="*/ 227617 h 2980787"/>
              <a:gd name="connsiteX0" fmla="*/ 2178183 w 3958394"/>
              <a:gd name="connsiteY0" fmla="*/ 221530 h 2974700"/>
              <a:gd name="connsiteX1" fmla="*/ 220927 w 3958394"/>
              <a:gd name="connsiteY1" fmla="*/ 310678 h 2974700"/>
              <a:gd name="connsiteX2" fmla="*/ 4050 w 3958394"/>
              <a:gd name="connsiteY2" fmla="*/ 1614580 h 2974700"/>
              <a:gd name="connsiteX3" fmla="*/ 348069 w 3958394"/>
              <a:gd name="connsiteY3" fmla="*/ 2912131 h 2974700"/>
              <a:gd name="connsiteX4" fmla="*/ 2085577 w 3958394"/>
              <a:gd name="connsiteY4" fmla="*/ 2760141 h 2974700"/>
              <a:gd name="connsiteX5" fmla="*/ 3445399 w 3958394"/>
              <a:gd name="connsiteY5" fmla="*/ 2673953 h 2974700"/>
              <a:gd name="connsiteX6" fmla="*/ 3941635 w 3958394"/>
              <a:gd name="connsiteY6" fmla="*/ 1576568 h 2974700"/>
              <a:gd name="connsiteX7" fmla="*/ 3454398 w 3958394"/>
              <a:gd name="connsiteY7" fmla="*/ 78351 h 2974700"/>
              <a:gd name="connsiteX8" fmla="*/ 2178183 w 3958394"/>
              <a:gd name="connsiteY8" fmla="*/ 221530 h 2974700"/>
              <a:gd name="connsiteX0" fmla="*/ 2178183 w 3943339"/>
              <a:gd name="connsiteY0" fmla="*/ 221530 h 2974700"/>
              <a:gd name="connsiteX1" fmla="*/ 220927 w 3943339"/>
              <a:gd name="connsiteY1" fmla="*/ 310678 h 2974700"/>
              <a:gd name="connsiteX2" fmla="*/ 4050 w 3943339"/>
              <a:gd name="connsiteY2" fmla="*/ 1614580 h 2974700"/>
              <a:gd name="connsiteX3" fmla="*/ 348069 w 3943339"/>
              <a:gd name="connsiteY3" fmla="*/ 2912131 h 2974700"/>
              <a:gd name="connsiteX4" fmla="*/ 2085577 w 3943339"/>
              <a:gd name="connsiteY4" fmla="*/ 2760141 h 2974700"/>
              <a:gd name="connsiteX5" fmla="*/ 3445399 w 3943339"/>
              <a:gd name="connsiteY5" fmla="*/ 2673953 h 2974700"/>
              <a:gd name="connsiteX6" fmla="*/ 3941635 w 3943339"/>
              <a:gd name="connsiteY6" fmla="*/ 1576568 h 2974700"/>
              <a:gd name="connsiteX7" fmla="*/ 3454398 w 3943339"/>
              <a:gd name="connsiteY7" fmla="*/ 78351 h 2974700"/>
              <a:gd name="connsiteX8" fmla="*/ 2178183 w 3943339"/>
              <a:gd name="connsiteY8" fmla="*/ 221530 h 2974700"/>
              <a:gd name="csX0" fmla="*/ 2178183 w 3943339"/>
              <a:gd name="csY0" fmla="*/ 221530 h 2971842"/>
              <a:gd name="csX1" fmla="*/ 220927 w 3943339"/>
              <a:gd name="csY1" fmla="*/ 310678 h 2971842"/>
              <a:gd name="csX2" fmla="*/ 4050 w 3943339"/>
              <a:gd name="csY2" fmla="*/ 1614580 h 2971842"/>
              <a:gd name="csX3" fmla="*/ 348069 w 3943339"/>
              <a:gd name="csY3" fmla="*/ 2912131 h 2971842"/>
              <a:gd name="csX4" fmla="*/ 2085577 w 3943339"/>
              <a:gd name="csY4" fmla="*/ 2760141 h 2971842"/>
              <a:gd name="csX5" fmla="*/ 3487542 w 3943339"/>
              <a:gd name="csY5" fmla="*/ 2813981 h 2971842"/>
              <a:gd name="csX6" fmla="*/ 3941635 w 3943339"/>
              <a:gd name="csY6" fmla="*/ 1576568 h 2971842"/>
              <a:gd name="csX7" fmla="*/ 3454398 w 3943339"/>
              <a:gd name="csY7" fmla="*/ 78351 h 2971842"/>
              <a:gd name="csX8" fmla="*/ 2178183 w 3943339"/>
              <a:gd name="csY8" fmla="*/ 221530 h 2971842"/>
              <a:gd name="csX0" fmla="*/ 2177675 w 3942831"/>
              <a:gd name="csY0" fmla="*/ 221530 h 2971840"/>
              <a:gd name="csX1" fmla="*/ 220419 w 3942831"/>
              <a:gd name="csY1" fmla="*/ 310678 h 2971840"/>
              <a:gd name="csX2" fmla="*/ 3542 w 3942831"/>
              <a:gd name="csY2" fmla="*/ 1614580 h 2971840"/>
              <a:gd name="csX3" fmla="*/ 347561 w 3942831"/>
              <a:gd name="csY3" fmla="*/ 2912131 h 2971840"/>
              <a:gd name="csX4" fmla="*/ 2085069 w 3942831"/>
              <a:gd name="csY4" fmla="*/ 2760141 h 2971840"/>
              <a:gd name="csX5" fmla="*/ 3487034 w 3942831"/>
              <a:gd name="csY5" fmla="*/ 2813981 h 2971840"/>
              <a:gd name="csX6" fmla="*/ 3941127 w 3942831"/>
              <a:gd name="csY6" fmla="*/ 1576568 h 2971840"/>
              <a:gd name="csX7" fmla="*/ 3453890 w 3942831"/>
              <a:gd name="csY7" fmla="*/ 78351 h 2971840"/>
              <a:gd name="csX8" fmla="*/ 2177675 w 3942831"/>
              <a:gd name="csY8" fmla="*/ 221530 h 2971840"/>
              <a:gd name="csX0" fmla="*/ 2180152 w 3945308"/>
              <a:gd name="csY0" fmla="*/ 221530 h 2971842"/>
              <a:gd name="csX1" fmla="*/ 222896 w 3945308"/>
              <a:gd name="csY1" fmla="*/ 310678 h 2971842"/>
              <a:gd name="csX2" fmla="*/ 6019 w 3945308"/>
              <a:gd name="csY2" fmla="*/ 1614580 h 2971842"/>
              <a:gd name="csX3" fmla="*/ 350038 w 3945308"/>
              <a:gd name="csY3" fmla="*/ 2912131 h 2971842"/>
              <a:gd name="csX4" fmla="*/ 2087546 w 3945308"/>
              <a:gd name="csY4" fmla="*/ 2760141 h 2971842"/>
              <a:gd name="csX5" fmla="*/ 3489511 w 3945308"/>
              <a:gd name="csY5" fmla="*/ 2813981 h 2971842"/>
              <a:gd name="csX6" fmla="*/ 3943604 w 3945308"/>
              <a:gd name="csY6" fmla="*/ 1576568 h 2971842"/>
              <a:gd name="csX7" fmla="*/ 3456367 w 3945308"/>
              <a:gd name="csY7" fmla="*/ 78351 h 2971842"/>
              <a:gd name="csX8" fmla="*/ 2180152 w 3945308"/>
              <a:gd name="csY8" fmla="*/ 221530 h 29718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945308" h="2971842">
                <a:moveTo>
                  <a:pt x="2180152" y="221530"/>
                </a:moveTo>
                <a:cubicBezTo>
                  <a:pt x="1641240" y="260251"/>
                  <a:pt x="434612" y="-31439"/>
                  <a:pt x="222896" y="310678"/>
                </a:cubicBezTo>
                <a:cubicBezTo>
                  <a:pt x="11180" y="652795"/>
                  <a:pt x="-15171" y="1181005"/>
                  <a:pt x="6019" y="1614580"/>
                </a:cubicBezTo>
                <a:cubicBezTo>
                  <a:pt x="27209" y="2048155"/>
                  <a:pt x="3117" y="2721204"/>
                  <a:pt x="350038" y="2912131"/>
                </a:cubicBezTo>
                <a:cubicBezTo>
                  <a:pt x="696959" y="3103058"/>
                  <a:pt x="1564301" y="2776499"/>
                  <a:pt x="2087546" y="2760141"/>
                </a:cubicBezTo>
                <a:cubicBezTo>
                  <a:pt x="2610791" y="2743783"/>
                  <a:pt x="3180168" y="3011243"/>
                  <a:pt x="3489511" y="2813981"/>
                </a:cubicBezTo>
                <a:cubicBezTo>
                  <a:pt x="3798854" y="2616719"/>
                  <a:pt x="3920392" y="2341832"/>
                  <a:pt x="3943604" y="1576568"/>
                </a:cubicBezTo>
                <a:cubicBezTo>
                  <a:pt x="3966816" y="811304"/>
                  <a:pt x="3750276" y="304191"/>
                  <a:pt x="3456367" y="78351"/>
                </a:cubicBezTo>
                <a:cubicBezTo>
                  <a:pt x="3162458" y="-147489"/>
                  <a:pt x="2719064" y="182809"/>
                  <a:pt x="2180152" y="22153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0" rIns="360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srgbClr val="000000"/>
                </a:solidFill>
                <a:effectLst/>
                <a:uLnTx/>
                <a:uFillTx/>
                <a:latin typeface="+mj-lt"/>
                <a:ea typeface="+mn-ea"/>
                <a:cs typeface="+mn-cs"/>
                <a:sym typeface="Arial"/>
              </a:rPr>
              <a:t>Innovationer som </a:t>
            </a:r>
            <a:br>
              <a:rPr kumimoji="0" lang="sv-SE" sz="2000" b="1" i="0" u="none" strike="noStrike" kern="1200" cap="none" spc="0" normalizeH="0" baseline="0" noProof="0" dirty="0">
                <a:ln>
                  <a:noFill/>
                </a:ln>
                <a:solidFill>
                  <a:srgbClr val="000000"/>
                </a:solidFill>
                <a:effectLst/>
                <a:uLnTx/>
                <a:uFillTx/>
                <a:latin typeface="+mj-lt"/>
                <a:ea typeface="+mn-ea"/>
                <a:cs typeface="+mn-cs"/>
                <a:sym typeface="Arial"/>
              </a:rPr>
            </a:br>
            <a:r>
              <a:rPr kumimoji="0" lang="sv-SE" sz="2000" b="1" i="0" u="none" strike="noStrike" kern="1200" cap="none" spc="0" normalizeH="0" baseline="0" noProof="0" dirty="0">
                <a:ln>
                  <a:noFill/>
                </a:ln>
                <a:solidFill>
                  <a:srgbClr val="000000"/>
                </a:solidFill>
                <a:effectLst/>
                <a:uLnTx/>
                <a:uFillTx/>
                <a:latin typeface="+mj-lt"/>
                <a:ea typeface="+mn-ea"/>
                <a:cs typeface="+mn-cs"/>
                <a:sym typeface="Arial"/>
              </a:rPr>
              <a:t>kan förändra system</a:t>
            </a:r>
            <a:endParaRPr kumimoji="0" lang="sv-SE" sz="2000" b="0" i="0" u="none" strike="noStrike" kern="0" cap="none" spc="0" normalizeH="0" baseline="0" noProof="0" dirty="0">
              <a:ln>
                <a:noFill/>
              </a:ln>
              <a:solidFill>
                <a:srgbClr val="000000"/>
              </a:solidFill>
              <a:effectLst/>
              <a:uLnTx/>
              <a:uFillTx/>
              <a:latin typeface="+mj-lt"/>
              <a:ea typeface="Tahoma" panose="020F0502020204030204" pitchFamily="34" charset="0"/>
              <a:cs typeface="Tahoma" panose="020F0502020204030204" pitchFamily="34" charset="0"/>
              <a:sym typeface="Arial"/>
            </a:endParaRPr>
          </a:p>
        </p:txBody>
      </p:sp>
      <p:cxnSp>
        <p:nvCxnSpPr>
          <p:cNvPr id="27" name="Rak koppling 26">
            <a:extLst>
              <a:ext uri="{FF2B5EF4-FFF2-40B4-BE49-F238E27FC236}">
                <a16:creationId xmlns:a16="http://schemas.microsoft.com/office/drawing/2014/main" id="{05646B06-EFAA-9EC1-09CA-D1DF4E938850}"/>
              </a:ext>
            </a:extLst>
          </p:cNvPr>
          <p:cNvCxnSpPr/>
          <p:nvPr/>
        </p:nvCxnSpPr>
        <p:spPr>
          <a:xfrm>
            <a:off x="6254150" y="1457864"/>
            <a:ext cx="0" cy="2369655"/>
          </a:xfrm>
          <a:prstGeom prst="line">
            <a:avLst/>
          </a:prstGeom>
        </p:spPr>
        <p:style>
          <a:lnRef idx="1">
            <a:schemeClr val="accent2"/>
          </a:lnRef>
          <a:fillRef idx="0">
            <a:schemeClr val="accent2"/>
          </a:fillRef>
          <a:effectRef idx="0">
            <a:schemeClr val="accent2"/>
          </a:effectRef>
          <a:fontRef idx="minor">
            <a:schemeClr val="tx1"/>
          </a:fontRef>
        </p:style>
      </p:cxnSp>
      <p:sp>
        <p:nvSpPr>
          <p:cNvPr id="28" name="Frihandsfigur: Form 27">
            <a:extLst>
              <a:ext uri="{FF2B5EF4-FFF2-40B4-BE49-F238E27FC236}">
                <a16:creationId xmlns:a16="http://schemas.microsoft.com/office/drawing/2014/main" id="{B7307A0F-6D65-3640-E614-D7D323884063}"/>
              </a:ext>
            </a:extLst>
          </p:cNvPr>
          <p:cNvSpPr/>
          <p:nvPr/>
        </p:nvSpPr>
        <p:spPr>
          <a:xfrm>
            <a:off x="8286828" y="5132333"/>
            <a:ext cx="3521754" cy="1116000"/>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70947 w 4801756"/>
              <a:gd name="connsiteY0" fmla="*/ 95810 h 2719899"/>
              <a:gd name="connsiteX1" fmla="*/ 371058 w 4801756"/>
              <a:gd name="connsiteY1" fmla="*/ 130521 h 2719899"/>
              <a:gd name="connsiteX2" fmla="*/ 4987 w 4801756"/>
              <a:gd name="connsiteY2" fmla="*/ 1666885 h 2719899"/>
              <a:gd name="connsiteX3" fmla="*/ 523147 w 4801756"/>
              <a:gd name="connsiteY3" fmla="*/ 2569236 h 2719899"/>
              <a:gd name="connsiteX4" fmla="*/ 2519587 w 4801756"/>
              <a:gd name="connsiteY4" fmla="*/ 2535565 h 2719899"/>
              <a:gd name="connsiteX5" fmla="*/ 4424587 w 4801756"/>
              <a:gd name="connsiteY5" fmla="*/ 2674912 h 2719899"/>
              <a:gd name="connsiteX6" fmla="*/ 4737007 w 4801756"/>
              <a:gd name="connsiteY6" fmla="*/ 1635491 h 2719899"/>
              <a:gd name="connsiteX7" fmla="*/ 4485547 w 4801756"/>
              <a:gd name="connsiteY7" fmla="*/ 232078 h 2719899"/>
              <a:gd name="connsiteX8" fmla="*/ 1970947 w 4801756"/>
              <a:gd name="connsiteY8" fmla="*/ 95810 h 2719899"/>
              <a:gd name="connsiteX0" fmla="*/ 1970947 w 4865408"/>
              <a:gd name="connsiteY0" fmla="*/ 127825 h 2751914"/>
              <a:gd name="connsiteX1" fmla="*/ 371058 w 4865408"/>
              <a:gd name="connsiteY1" fmla="*/ 162536 h 2751914"/>
              <a:gd name="connsiteX2" fmla="*/ 4987 w 4865408"/>
              <a:gd name="connsiteY2" fmla="*/ 1698900 h 2751914"/>
              <a:gd name="connsiteX3" fmla="*/ 523147 w 4865408"/>
              <a:gd name="connsiteY3" fmla="*/ 2601251 h 2751914"/>
              <a:gd name="connsiteX4" fmla="*/ 2519587 w 4865408"/>
              <a:gd name="connsiteY4" fmla="*/ 2567580 h 2751914"/>
              <a:gd name="connsiteX5" fmla="*/ 4424587 w 4865408"/>
              <a:gd name="connsiteY5" fmla="*/ 2706927 h 2751914"/>
              <a:gd name="connsiteX6" fmla="*/ 4737007 w 4865408"/>
              <a:gd name="connsiteY6" fmla="*/ 1667506 h 2751914"/>
              <a:gd name="connsiteX7" fmla="*/ 4607156 w 4865408"/>
              <a:gd name="connsiteY7" fmla="*/ 111834 h 2751914"/>
              <a:gd name="connsiteX8" fmla="*/ 1970947 w 4865408"/>
              <a:gd name="connsiteY8" fmla="*/ 127825 h 2751914"/>
              <a:gd name="connsiteX0" fmla="*/ 1970947 w 4865408"/>
              <a:gd name="connsiteY0" fmla="*/ 127825 h 2770921"/>
              <a:gd name="connsiteX1" fmla="*/ 371058 w 4865408"/>
              <a:gd name="connsiteY1" fmla="*/ 162536 h 2770921"/>
              <a:gd name="connsiteX2" fmla="*/ 4987 w 4865408"/>
              <a:gd name="connsiteY2" fmla="*/ 1698900 h 2770921"/>
              <a:gd name="connsiteX3" fmla="*/ 523147 w 4865408"/>
              <a:gd name="connsiteY3" fmla="*/ 2601251 h 2770921"/>
              <a:gd name="connsiteX4" fmla="*/ 2533099 w 4865408"/>
              <a:gd name="connsiteY4" fmla="*/ 2652167 h 2770921"/>
              <a:gd name="connsiteX5" fmla="*/ 4424587 w 4865408"/>
              <a:gd name="connsiteY5" fmla="*/ 2706927 h 2770921"/>
              <a:gd name="connsiteX6" fmla="*/ 4737007 w 4865408"/>
              <a:gd name="connsiteY6" fmla="*/ 1667506 h 2770921"/>
              <a:gd name="connsiteX7" fmla="*/ 4607156 w 4865408"/>
              <a:gd name="connsiteY7" fmla="*/ 111834 h 2770921"/>
              <a:gd name="connsiteX8" fmla="*/ 1970947 w 4865408"/>
              <a:gd name="connsiteY8" fmla="*/ 127825 h 2770921"/>
              <a:gd name="connsiteX0" fmla="*/ 1970947 w 4865408"/>
              <a:gd name="connsiteY0" fmla="*/ 127825 h 3079061"/>
              <a:gd name="connsiteX1" fmla="*/ 371058 w 4865408"/>
              <a:gd name="connsiteY1" fmla="*/ 162536 h 3079061"/>
              <a:gd name="connsiteX2" fmla="*/ 4987 w 4865408"/>
              <a:gd name="connsiteY2" fmla="*/ 1698900 h 3079061"/>
              <a:gd name="connsiteX3" fmla="*/ 523147 w 4865408"/>
              <a:gd name="connsiteY3" fmla="*/ 2601251 h 3079061"/>
              <a:gd name="connsiteX4" fmla="*/ 2533099 w 4865408"/>
              <a:gd name="connsiteY4" fmla="*/ 2652167 h 3079061"/>
              <a:gd name="connsiteX5" fmla="*/ 4181372 w 4865408"/>
              <a:gd name="connsiteY5" fmla="*/ 3045280 h 3079061"/>
              <a:gd name="connsiteX6" fmla="*/ 4737007 w 4865408"/>
              <a:gd name="connsiteY6" fmla="*/ 1667506 h 3079061"/>
              <a:gd name="connsiteX7" fmla="*/ 4607156 w 4865408"/>
              <a:gd name="connsiteY7" fmla="*/ 111834 h 3079061"/>
              <a:gd name="connsiteX8" fmla="*/ 1970947 w 4865408"/>
              <a:gd name="connsiteY8" fmla="*/ 127825 h 3079061"/>
              <a:gd name="connsiteX0" fmla="*/ 1970947 w 4865408"/>
              <a:gd name="connsiteY0" fmla="*/ 127825 h 3094546"/>
              <a:gd name="connsiteX1" fmla="*/ 371058 w 4865408"/>
              <a:gd name="connsiteY1" fmla="*/ 162536 h 3094546"/>
              <a:gd name="connsiteX2" fmla="*/ 4987 w 4865408"/>
              <a:gd name="connsiteY2" fmla="*/ 1698900 h 3094546"/>
              <a:gd name="connsiteX3" fmla="*/ 523147 w 4865408"/>
              <a:gd name="connsiteY3" fmla="*/ 2601251 h 3094546"/>
              <a:gd name="connsiteX4" fmla="*/ 2533099 w 4865408"/>
              <a:gd name="connsiteY4" fmla="*/ 2770590 h 3094546"/>
              <a:gd name="connsiteX5" fmla="*/ 4181372 w 4865408"/>
              <a:gd name="connsiteY5" fmla="*/ 3045280 h 3094546"/>
              <a:gd name="connsiteX6" fmla="*/ 4737007 w 4865408"/>
              <a:gd name="connsiteY6" fmla="*/ 1667506 h 3094546"/>
              <a:gd name="connsiteX7" fmla="*/ 4607156 w 4865408"/>
              <a:gd name="connsiteY7" fmla="*/ 111834 h 3094546"/>
              <a:gd name="connsiteX8" fmla="*/ 1970947 w 4865408"/>
              <a:gd name="connsiteY8" fmla="*/ 127825 h 3094546"/>
              <a:gd name="connsiteX0" fmla="*/ 1970947 w 4788276"/>
              <a:gd name="connsiteY0" fmla="*/ 127825 h 3094546"/>
              <a:gd name="connsiteX1" fmla="*/ 371058 w 4788276"/>
              <a:gd name="connsiteY1" fmla="*/ 162536 h 3094546"/>
              <a:gd name="connsiteX2" fmla="*/ 4987 w 4788276"/>
              <a:gd name="connsiteY2" fmla="*/ 1698900 h 3094546"/>
              <a:gd name="connsiteX3" fmla="*/ 523147 w 4788276"/>
              <a:gd name="connsiteY3" fmla="*/ 2601251 h 3094546"/>
              <a:gd name="connsiteX4" fmla="*/ 2533099 w 4788276"/>
              <a:gd name="connsiteY4" fmla="*/ 2770590 h 3094546"/>
              <a:gd name="connsiteX5" fmla="*/ 4181372 w 4788276"/>
              <a:gd name="connsiteY5" fmla="*/ 3045280 h 3094546"/>
              <a:gd name="connsiteX6" fmla="*/ 4534329 w 4788276"/>
              <a:gd name="connsiteY6" fmla="*/ 1667506 h 3094546"/>
              <a:gd name="connsiteX7" fmla="*/ 4607156 w 4788276"/>
              <a:gd name="connsiteY7" fmla="*/ 111834 h 3094546"/>
              <a:gd name="connsiteX8" fmla="*/ 1970947 w 4788276"/>
              <a:gd name="connsiteY8" fmla="*/ 127825 h 3094546"/>
              <a:gd name="connsiteX0" fmla="*/ 1972986 w 4790317"/>
              <a:gd name="connsiteY0" fmla="*/ 127825 h 3092874"/>
              <a:gd name="connsiteX1" fmla="*/ 373097 w 4790317"/>
              <a:gd name="connsiteY1" fmla="*/ 162536 h 3092874"/>
              <a:gd name="connsiteX2" fmla="*/ 7026 w 4790317"/>
              <a:gd name="connsiteY2" fmla="*/ 1698900 h 3092874"/>
              <a:gd name="connsiteX3" fmla="*/ 565722 w 4790317"/>
              <a:gd name="connsiteY3" fmla="*/ 2719674 h 3092874"/>
              <a:gd name="connsiteX4" fmla="*/ 2535138 w 4790317"/>
              <a:gd name="connsiteY4" fmla="*/ 2770590 h 3092874"/>
              <a:gd name="connsiteX5" fmla="*/ 4183411 w 4790317"/>
              <a:gd name="connsiteY5" fmla="*/ 3045280 h 3092874"/>
              <a:gd name="connsiteX6" fmla="*/ 4536368 w 4790317"/>
              <a:gd name="connsiteY6" fmla="*/ 1667506 h 3092874"/>
              <a:gd name="connsiteX7" fmla="*/ 4609195 w 4790317"/>
              <a:gd name="connsiteY7" fmla="*/ 111834 h 3092874"/>
              <a:gd name="connsiteX8" fmla="*/ 1972986 w 4790317"/>
              <a:gd name="connsiteY8" fmla="*/ 127825 h 3092874"/>
              <a:gd name="connsiteX0" fmla="*/ 2033966 w 4851296"/>
              <a:gd name="connsiteY0" fmla="*/ 127825 h 3092874"/>
              <a:gd name="connsiteX1" fmla="*/ 434077 w 4851296"/>
              <a:gd name="connsiteY1" fmla="*/ 162536 h 3092874"/>
              <a:gd name="connsiteX2" fmla="*/ 49858 w 4851296"/>
              <a:gd name="connsiteY2" fmla="*/ 1195688 h 3092874"/>
              <a:gd name="connsiteX3" fmla="*/ 68006 w 4851296"/>
              <a:gd name="connsiteY3" fmla="*/ 1698900 h 3092874"/>
              <a:gd name="connsiteX4" fmla="*/ 626702 w 4851296"/>
              <a:gd name="connsiteY4" fmla="*/ 2719674 h 3092874"/>
              <a:gd name="connsiteX5" fmla="*/ 2596118 w 4851296"/>
              <a:gd name="connsiteY5" fmla="*/ 2770590 h 3092874"/>
              <a:gd name="connsiteX6" fmla="*/ 4244391 w 4851296"/>
              <a:gd name="connsiteY6" fmla="*/ 3045280 h 3092874"/>
              <a:gd name="connsiteX7" fmla="*/ 4597348 w 4851296"/>
              <a:gd name="connsiteY7" fmla="*/ 1667506 h 3092874"/>
              <a:gd name="connsiteX8" fmla="*/ 4670175 w 4851296"/>
              <a:gd name="connsiteY8" fmla="*/ 111834 h 3092874"/>
              <a:gd name="connsiteX9" fmla="*/ 2033966 w 4851296"/>
              <a:gd name="connsiteY9" fmla="*/ 127825 h 3092874"/>
              <a:gd name="connsiteX0" fmla="*/ 1992055 w 4809385"/>
              <a:gd name="connsiteY0" fmla="*/ 127825 h 3092874"/>
              <a:gd name="connsiteX1" fmla="*/ 392166 w 4809385"/>
              <a:gd name="connsiteY1" fmla="*/ 162536 h 3092874"/>
              <a:gd name="connsiteX2" fmla="*/ 7947 w 4809385"/>
              <a:gd name="connsiteY2" fmla="*/ 1195688 h 3092874"/>
              <a:gd name="connsiteX3" fmla="*/ 350382 w 4809385"/>
              <a:gd name="connsiteY3" fmla="*/ 1817322 h 3092874"/>
              <a:gd name="connsiteX4" fmla="*/ 584791 w 4809385"/>
              <a:gd name="connsiteY4" fmla="*/ 2719674 h 3092874"/>
              <a:gd name="connsiteX5" fmla="*/ 2554207 w 4809385"/>
              <a:gd name="connsiteY5" fmla="*/ 2770590 h 3092874"/>
              <a:gd name="connsiteX6" fmla="*/ 4202480 w 4809385"/>
              <a:gd name="connsiteY6" fmla="*/ 3045280 h 3092874"/>
              <a:gd name="connsiteX7" fmla="*/ 4555437 w 4809385"/>
              <a:gd name="connsiteY7" fmla="*/ 1667506 h 3092874"/>
              <a:gd name="connsiteX8" fmla="*/ 4628264 w 4809385"/>
              <a:gd name="connsiteY8" fmla="*/ 111834 h 3092874"/>
              <a:gd name="connsiteX9" fmla="*/ 1992055 w 4809385"/>
              <a:gd name="connsiteY9" fmla="*/ 127825 h 3092874"/>
              <a:gd name="connsiteX0" fmla="*/ 1992055 w 4809385"/>
              <a:gd name="connsiteY0" fmla="*/ 127825 h 3092874"/>
              <a:gd name="connsiteX1" fmla="*/ 392166 w 4809385"/>
              <a:gd name="connsiteY1" fmla="*/ 162536 h 3092874"/>
              <a:gd name="connsiteX2" fmla="*/ 7947 w 4809385"/>
              <a:gd name="connsiteY2" fmla="*/ 789667 h 3092874"/>
              <a:gd name="connsiteX3" fmla="*/ 350382 w 4809385"/>
              <a:gd name="connsiteY3" fmla="*/ 1817322 h 3092874"/>
              <a:gd name="connsiteX4" fmla="*/ 584791 w 4809385"/>
              <a:gd name="connsiteY4" fmla="*/ 2719674 h 3092874"/>
              <a:gd name="connsiteX5" fmla="*/ 2554207 w 4809385"/>
              <a:gd name="connsiteY5" fmla="*/ 2770590 h 3092874"/>
              <a:gd name="connsiteX6" fmla="*/ 4202480 w 4809385"/>
              <a:gd name="connsiteY6" fmla="*/ 3045280 h 3092874"/>
              <a:gd name="connsiteX7" fmla="*/ 4555437 w 4809385"/>
              <a:gd name="connsiteY7" fmla="*/ 1667506 h 3092874"/>
              <a:gd name="connsiteX8" fmla="*/ 4628264 w 4809385"/>
              <a:gd name="connsiteY8" fmla="*/ 111834 h 3092874"/>
              <a:gd name="connsiteX9" fmla="*/ 1992055 w 4809385"/>
              <a:gd name="connsiteY9" fmla="*/ 127825 h 3092874"/>
              <a:gd name="connsiteX0" fmla="*/ 1996157 w 4813487"/>
              <a:gd name="connsiteY0" fmla="*/ 127825 h 3092874"/>
              <a:gd name="connsiteX1" fmla="*/ 396268 w 4813487"/>
              <a:gd name="connsiteY1" fmla="*/ 162536 h 3092874"/>
              <a:gd name="connsiteX2" fmla="*/ 12049 w 4813487"/>
              <a:gd name="connsiteY2" fmla="*/ 789667 h 3092874"/>
              <a:gd name="connsiteX3" fmla="*/ 232877 w 4813487"/>
              <a:gd name="connsiteY3" fmla="*/ 1817322 h 3092874"/>
              <a:gd name="connsiteX4" fmla="*/ 588893 w 4813487"/>
              <a:gd name="connsiteY4" fmla="*/ 2719674 h 3092874"/>
              <a:gd name="connsiteX5" fmla="*/ 2558309 w 4813487"/>
              <a:gd name="connsiteY5" fmla="*/ 2770590 h 3092874"/>
              <a:gd name="connsiteX6" fmla="*/ 4206582 w 4813487"/>
              <a:gd name="connsiteY6" fmla="*/ 3045280 h 3092874"/>
              <a:gd name="connsiteX7" fmla="*/ 4559539 w 4813487"/>
              <a:gd name="connsiteY7" fmla="*/ 1667506 h 3092874"/>
              <a:gd name="connsiteX8" fmla="*/ 4632366 w 4813487"/>
              <a:gd name="connsiteY8" fmla="*/ 111834 h 3092874"/>
              <a:gd name="connsiteX9" fmla="*/ 1996157 w 4813487"/>
              <a:gd name="connsiteY9" fmla="*/ 127825 h 3092874"/>
              <a:gd name="connsiteX0" fmla="*/ 1994461 w 4811791"/>
              <a:gd name="connsiteY0" fmla="*/ 127825 h 3093817"/>
              <a:gd name="connsiteX1" fmla="*/ 394572 w 4811791"/>
              <a:gd name="connsiteY1" fmla="*/ 162536 h 3093817"/>
              <a:gd name="connsiteX2" fmla="*/ 10353 w 4811791"/>
              <a:gd name="connsiteY2" fmla="*/ 789667 h 3093817"/>
              <a:gd name="connsiteX3" fmla="*/ 231181 w 4811791"/>
              <a:gd name="connsiteY3" fmla="*/ 1817322 h 3093817"/>
              <a:gd name="connsiteX4" fmla="*/ 343981 w 4811791"/>
              <a:gd name="connsiteY4" fmla="*/ 2652004 h 3093817"/>
              <a:gd name="connsiteX5" fmla="*/ 2556613 w 4811791"/>
              <a:gd name="connsiteY5" fmla="*/ 2770590 h 3093817"/>
              <a:gd name="connsiteX6" fmla="*/ 4204886 w 4811791"/>
              <a:gd name="connsiteY6" fmla="*/ 3045280 h 3093817"/>
              <a:gd name="connsiteX7" fmla="*/ 4557843 w 4811791"/>
              <a:gd name="connsiteY7" fmla="*/ 1667506 h 3093817"/>
              <a:gd name="connsiteX8" fmla="*/ 4630670 w 4811791"/>
              <a:gd name="connsiteY8" fmla="*/ 111834 h 3093817"/>
              <a:gd name="connsiteX9" fmla="*/ 1994461 w 4811791"/>
              <a:gd name="connsiteY9" fmla="*/ 127825 h 3093817"/>
              <a:gd name="connsiteX0" fmla="*/ 1997007 w 4814337"/>
              <a:gd name="connsiteY0" fmla="*/ 127825 h 3093817"/>
              <a:gd name="connsiteX1" fmla="*/ 397118 w 4814337"/>
              <a:gd name="connsiteY1" fmla="*/ 162536 h 3093817"/>
              <a:gd name="connsiteX2" fmla="*/ 12899 w 4814337"/>
              <a:gd name="connsiteY2" fmla="*/ 789667 h 3093817"/>
              <a:gd name="connsiteX3" fmla="*/ 179679 w 4814337"/>
              <a:gd name="connsiteY3" fmla="*/ 1732735 h 3093817"/>
              <a:gd name="connsiteX4" fmla="*/ 346527 w 4814337"/>
              <a:gd name="connsiteY4" fmla="*/ 2652004 h 3093817"/>
              <a:gd name="connsiteX5" fmla="*/ 2559159 w 4814337"/>
              <a:gd name="connsiteY5" fmla="*/ 2770590 h 3093817"/>
              <a:gd name="connsiteX6" fmla="*/ 4207432 w 4814337"/>
              <a:gd name="connsiteY6" fmla="*/ 3045280 h 3093817"/>
              <a:gd name="connsiteX7" fmla="*/ 4560389 w 4814337"/>
              <a:gd name="connsiteY7" fmla="*/ 1667506 h 3093817"/>
              <a:gd name="connsiteX8" fmla="*/ 4633216 w 4814337"/>
              <a:gd name="connsiteY8" fmla="*/ 111834 h 3093817"/>
              <a:gd name="connsiteX9" fmla="*/ 1997007 w 4814337"/>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35836"/>
              <a:gd name="connsiteY0" fmla="*/ 134747 h 3095028"/>
              <a:gd name="connsiteX1" fmla="*/ 462027 w 4835836"/>
              <a:gd name="connsiteY1" fmla="*/ 169458 h 3095028"/>
              <a:gd name="connsiteX2" fmla="*/ 10249 w 4835836"/>
              <a:gd name="connsiteY2" fmla="*/ 728919 h 3095028"/>
              <a:gd name="connsiteX3" fmla="*/ 244588 w 4835836"/>
              <a:gd name="connsiteY3" fmla="*/ 1739657 h 3095028"/>
              <a:gd name="connsiteX4" fmla="*/ 411436 w 4835836"/>
              <a:gd name="connsiteY4" fmla="*/ 2658926 h 3095028"/>
              <a:gd name="connsiteX5" fmla="*/ 2624068 w 4835836"/>
              <a:gd name="connsiteY5" fmla="*/ 2777512 h 3095028"/>
              <a:gd name="connsiteX6" fmla="*/ 4272341 w 4835836"/>
              <a:gd name="connsiteY6" fmla="*/ 3052202 h 3095028"/>
              <a:gd name="connsiteX7" fmla="*/ 4461020 w 4835836"/>
              <a:gd name="connsiteY7" fmla="*/ 1767920 h 3095028"/>
              <a:gd name="connsiteX8" fmla="*/ 4698125 w 4835836"/>
              <a:gd name="connsiteY8" fmla="*/ 118756 h 3095028"/>
              <a:gd name="connsiteX9" fmla="*/ 2061916 w 4835836"/>
              <a:gd name="connsiteY9" fmla="*/ 134747 h 3095028"/>
              <a:gd name="connsiteX0" fmla="*/ 2061916 w 4835836"/>
              <a:gd name="connsiteY0" fmla="*/ 134747 h 2917193"/>
              <a:gd name="connsiteX1" fmla="*/ 462027 w 4835836"/>
              <a:gd name="connsiteY1" fmla="*/ 169458 h 2917193"/>
              <a:gd name="connsiteX2" fmla="*/ 10249 w 4835836"/>
              <a:gd name="connsiteY2" fmla="*/ 728919 h 2917193"/>
              <a:gd name="connsiteX3" fmla="*/ 244588 w 4835836"/>
              <a:gd name="connsiteY3" fmla="*/ 1739657 h 2917193"/>
              <a:gd name="connsiteX4" fmla="*/ 411436 w 4835836"/>
              <a:gd name="connsiteY4" fmla="*/ 2658926 h 2917193"/>
              <a:gd name="connsiteX5" fmla="*/ 2624068 w 4835836"/>
              <a:gd name="connsiteY5" fmla="*/ 2777512 h 2917193"/>
              <a:gd name="connsiteX6" fmla="*/ 4339212 w 4835836"/>
              <a:gd name="connsiteY6" fmla="*/ 2852861 h 2917193"/>
              <a:gd name="connsiteX7" fmla="*/ 4461020 w 4835836"/>
              <a:gd name="connsiteY7" fmla="*/ 1767920 h 2917193"/>
              <a:gd name="connsiteX8" fmla="*/ 4698125 w 4835836"/>
              <a:gd name="connsiteY8" fmla="*/ 118756 h 2917193"/>
              <a:gd name="connsiteX9" fmla="*/ 2061916 w 4835836"/>
              <a:gd name="connsiteY9" fmla="*/ 134747 h 2917193"/>
              <a:gd name="connsiteX0" fmla="*/ 2061916 w 4835836"/>
              <a:gd name="connsiteY0" fmla="*/ 134747 h 2833225"/>
              <a:gd name="connsiteX1" fmla="*/ 462027 w 4835836"/>
              <a:gd name="connsiteY1" fmla="*/ 169458 h 2833225"/>
              <a:gd name="connsiteX2" fmla="*/ 10249 w 4835836"/>
              <a:gd name="connsiteY2" fmla="*/ 728919 h 2833225"/>
              <a:gd name="connsiteX3" fmla="*/ 244588 w 4835836"/>
              <a:gd name="connsiteY3" fmla="*/ 1739657 h 2833225"/>
              <a:gd name="connsiteX4" fmla="*/ 411436 w 4835836"/>
              <a:gd name="connsiteY4" fmla="*/ 2658926 h 2833225"/>
              <a:gd name="connsiteX5" fmla="*/ 2624068 w 4835836"/>
              <a:gd name="connsiteY5" fmla="*/ 2777512 h 2833225"/>
              <a:gd name="connsiteX6" fmla="*/ 4251662 w 4835836"/>
              <a:gd name="connsiteY6" fmla="*/ 2695959 h 2833225"/>
              <a:gd name="connsiteX7" fmla="*/ 4461020 w 4835836"/>
              <a:gd name="connsiteY7" fmla="*/ 1767920 h 2833225"/>
              <a:gd name="connsiteX8" fmla="*/ 4698125 w 4835836"/>
              <a:gd name="connsiteY8" fmla="*/ 118756 h 2833225"/>
              <a:gd name="connsiteX9" fmla="*/ 2061916 w 4835836"/>
              <a:gd name="connsiteY9" fmla="*/ 134747 h 2833225"/>
              <a:gd name="connsiteX0" fmla="*/ 2062782 w 4836702"/>
              <a:gd name="connsiteY0" fmla="*/ 134747 h 2826162"/>
              <a:gd name="connsiteX1" fmla="*/ 462893 w 4836702"/>
              <a:gd name="connsiteY1" fmla="*/ 169458 h 2826162"/>
              <a:gd name="connsiteX2" fmla="*/ 11115 w 4836702"/>
              <a:gd name="connsiteY2" fmla="*/ 728919 h 2826162"/>
              <a:gd name="connsiteX3" fmla="*/ 245454 w 4836702"/>
              <a:gd name="connsiteY3" fmla="*/ 1739657 h 2826162"/>
              <a:gd name="connsiteX4" fmla="*/ 547606 w 4836702"/>
              <a:gd name="connsiteY4" fmla="*/ 2647719 h 2826162"/>
              <a:gd name="connsiteX5" fmla="*/ 2624934 w 4836702"/>
              <a:gd name="connsiteY5" fmla="*/ 2777512 h 2826162"/>
              <a:gd name="connsiteX6" fmla="*/ 4252528 w 4836702"/>
              <a:gd name="connsiteY6" fmla="*/ 2695959 h 2826162"/>
              <a:gd name="connsiteX7" fmla="*/ 4461886 w 4836702"/>
              <a:gd name="connsiteY7" fmla="*/ 1767920 h 2826162"/>
              <a:gd name="connsiteX8" fmla="*/ 4698991 w 4836702"/>
              <a:gd name="connsiteY8" fmla="*/ 118756 h 2826162"/>
              <a:gd name="connsiteX9" fmla="*/ 2062782 w 4836702"/>
              <a:gd name="connsiteY9" fmla="*/ 134747 h 2826162"/>
              <a:gd name="connsiteX0" fmla="*/ 1980750 w 4754670"/>
              <a:gd name="connsiteY0" fmla="*/ 134747 h 2826162"/>
              <a:gd name="connsiteX1" fmla="*/ 380861 w 4754670"/>
              <a:gd name="connsiteY1" fmla="*/ 169458 h 2826162"/>
              <a:gd name="connsiteX2" fmla="*/ 15483 w 4754670"/>
              <a:gd name="connsiteY2" fmla="*/ 681758 h 2826162"/>
              <a:gd name="connsiteX3" fmla="*/ 163422 w 4754670"/>
              <a:gd name="connsiteY3" fmla="*/ 1739657 h 2826162"/>
              <a:gd name="connsiteX4" fmla="*/ 465574 w 4754670"/>
              <a:gd name="connsiteY4" fmla="*/ 2647719 h 2826162"/>
              <a:gd name="connsiteX5" fmla="*/ 2542902 w 4754670"/>
              <a:gd name="connsiteY5" fmla="*/ 2777512 h 2826162"/>
              <a:gd name="connsiteX6" fmla="*/ 4170496 w 4754670"/>
              <a:gd name="connsiteY6" fmla="*/ 2695959 h 2826162"/>
              <a:gd name="connsiteX7" fmla="*/ 4379854 w 4754670"/>
              <a:gd name="connsiteY7" fmla="*/ 1767920 h 2826162"/>
              <a:gd name="connsiteX8" fmla="*/ 4616959 w 4754670"/>
              <a:gd name="connsiteY8" fmla="*/ 118756 h 2826162"/>
              <a:gd name="connsiteX9" fmla="*/ 1980750 w 4754670"/>
              <a:gd name="connsiteY9" fmla="*/ 134747 h 2826162"/>
              <a:gd name="connsiteX0" fmla="*/ 1978272 w 4752192"/>
              <a:gd name="connsiteY0" fmla="*/ 134747 h 2802853"/>
              <a:gd name="connsiteX1" fmla="*/ 378383 w 4752192"/>
              <a:gd name="connsiteY1" fmla="*/ 169458 h 2802853"/>
              <a:gd name="connsiteX2" fmla="*/ 13005 w 4752192"/>
              <a:gd name="connsiteY2" fmla="*/ 681758 h 2802853"/>
              <a:gd name="connsiteX3" fmla="*/ 117745 w 4752192"/>
              <a:gd name="connsiteY3" fmla="*/ 1633543 h 2802853"/>
              <a:gd name="connsiteX4" fmla="*/ 463096 w 4752192"/>
              <a:gd name="connsiteY4" fmla="*/ 2647719 h 2802853"/>
              <a:gd name="connsiteX5" fmla="*/ 2540424 w 4752192"/>
              <a:gd name="connsiteY5" fmla="*/ 2777512 h 2802853"/>
              <a:gd name="connsiteX6" fmla="*/ 4168018 w 4752192"/>
              <a:gd name="connsiteY6" fmla="*/ 2695959 h 2802853"/>
              <a:gd name="connsiteX7" fmla="*/ 4377376 w 4752192"/>
              <a:gd name="connsiteY7" fmla="*/ 1767920 h 2802853"/>
              <a:gd name="connsiteX8" fmla="*/ 4614481 w 4752192"/>
              <a:gd name="connsiteY8" fmla="*/ 118756 h 2802853"/>
              <a:gd name="connsiteX9" fmla="*/ 1978272 w 4752192"/>
              <a:gd name="connsiteY9" fmla="*/ 134747 h 2802853"/>
              <a:gd name="connsiteX0" fmla="*/ 1978272 w 4747402"/>
              <a:gd name="connsiteY0" fmla="*/ 152208 h 2806901"/>
              <a:gd name="connsiteX1" fmla="*/ 378383 w 4747402"/>
              <a:gd name="connsiteY1" fmla="*/ 186919 h 2806901"/>
              <a:gd name="connsiteX2" fmla="*/ 13005 w 4747402"/>
              <a:gd name="connsiteY2" fmla="*/ 699219 h 2806901"/>
              <a:gd name="connsiteX3" fmla="*/ 117745 w 4747402"/>
              <a:gd name="connsiteY3" fmla="*/ 1651004 h 2806901"/>
              <a:gd name="connsiteX4" fmla="*/ 463096 w 4747402"/>
              <a:gd name="connsiteY4" fmla="*/ 2665180 h 2806901"/>
              <a:gd name="connsiteX5" fmla="*/ 2540424 w 4747402"/>
              <a:gd name="connsiteY5" fmla="*/ 2794973 h 2806901"/>
              <a:gd name="connsiteX6" fmla="*/ 4168018 w 4747402"/>
              <a:gd name="connsiteY6" fmla="*/ 2713420 h 2806901"/>
              <a:gd name="connsiteX7" fmla="*/ 4355777 w 4747402"/>
              <a:gd name="connsiteY7" fmla="*/ 2021191 h 2806901"/>
              <a:gd name="connsiteX8" fmla="*/ 4614481 w 4747402"/>
              <a:gd name="connsiteY8" fmla="*/ 136217 h 2806901"/>
              <a:gd name="connsiteX9" fmla="*/ 1978272 w 4747402"/>
              <a:gd name="connsiteY9" fmla="*/ 152208 h 2806901"/>
              <a:gd name="connsiteX0" fmla="*/ 1978272 w 4765880"/>
              <a:gd name="connsiteY0" fmla="*/ 65514 h 2720207"/>
              <a:gd name="connsiteX1" fmla="*/ 378383 w 4765880"/>
              <a:gd name="connsiteY1" fmla="*/ 100225 h 2720207"/>
              <a:gd name="connsiteX2" fmla="*/ 13005 w 4765880"/>
              <a:gd name="connsiteY2" fmla="*/ 612525 h 2720207"/>
              <a:gd name="connsiteX3" fmla="*/ 117745 w 4765880"/>
              <a:gd name="connsiteY3" fmla="*/ 1564310 h 2720207"/>
              <a:gd name="connsiteX4" fmla="*/ 463096 w 4765880"/>
              <a:gd name="connsiteY4" fmla="*/ 2578486 h 2720207"/>
              <a:gd name="connsiteX5" fmla="*/ 2540424 w 4765880"/>
              <a:gd name="connsiteY5" fmla="*/ 2708279 h 2720207"/>
              <a:gd name="connsiteX6" fmla="*/ 4168018 w 4765880"/>
              <a:gd name="connsiteY6" fmla="*/ 2626726 h 2720207"/>
              <a:gd name="connsiteX7" fmla="*/ 4355777 w 4765880"/>
              <a:gd name="connsiteY7" fmla="*/ 1934497 h 2720207"/>
              <a:gd name="connsiteX8" fmla="*/ 4636081 w 4765880"/>
              <a:gd name="connsiteY8" fmla="*/ 167429 h 2720207"/>
              <a:gd name="connsiteX9" fmla="*/ 1978272 w 4765880"/>
              <a:gd name="connsiteY9" fmla="*/ 65514 h 2720207"/>
              <a:gd name="connsiteX0" fmla="*/ 1978272 w 4792889"/>
              <a:gd name="connsiteY0" fmla="*/ 162721 h 2817414"/>
              <a:gd name="connsiteX1" fmla="*/ 378383 w 4792889"/>
              <a:gd name="connsiteY1" fmla="*/ 197432 h 2817414"/>
              <a:gd name="connsiteX2" fmla="*/ 13005 w 4792889"/>
              <a:gd name="connsiteY2" fmla="*/ 709732 h 2817414"/>
              <a:gd name="connsiteX3" fmla="*/ 117745 w 4792889"/>
              <a:gd name="connsiteY3" fmla="*/ 1661517 h 2817414"/>
              <a:gd name="connsiteX4" fmla="*/ 463096 w 4792889"/>
              <a:gd name="connsiteY4" fmla="*/ 2675693 h 2817414"/>
              <a:gd name="connsiteX5" fmla="*/ 2540424 w 4792889"/>
              <a:gd name="connsiteY5" fmla="*/ 2805486 h 2817414"/>
              <a:gd name="connsiteX6" fmla="*/ 4168018 w 4792889"/>
              <a:gd name="connsiteY6" fmla="*/ 2723933 h 2817414"/>
              <a:gd name="connsiteX7" fmla="*/ 4355777 w 4792889"/>
              <a:gd name="connsiteY7" fmla="*/ 2031704 h 2817414"/>
              <a:gd name="connsiteX8" fmla="*/ 4636081 w 4792889"/>
              <a:gd name="connsiteY8" fmla="*/ 264636 h 2817414"/>
              <a:gd name="connsiteX9" fmla="*/ 1978272 w 4792889"/>
              <a:gd name="connsiteY9" fmla="*/ 162721 h 2817414"/>
              <a:gd name="connsiteX0" fmla="*/ 1978272 w 4842180"/>
              <a:gd name="connsiteY0" fmla="*/ 33927 h 2688620"/>
              <a:gd name="connsiteX1" fmla="*/ 378383 w 4842180"/>
              <a:gd name="connsiteY1" fmla="*/ 68638 h 2688620"/>
              <a:gd name="connsiteX2" fmla="*/ 13005 w 4842180"/>
              <a:gd name="connsiteY2" fmla="*/ 580938 h 2688620"/>
              <a:gd name="connsiteX3" fmla="*/ 117745 w 4842180"/>
              <a:gd name="connsiteY3" fmla="*/ 1532723 h 2688620"/>
              <a:gd name="connsiteX4" fmla="*/ 463096 w 4842180"/>
              <a:gd name="connsiteY4" fmla="*/ 2546899 h 2688620"/>
              <a:gd name="connsiteX5" fmla="*/ 2540424 w 4842180"/>
              <a:gd name="connsiteY5" fmla="*/ 2676692 h 2688620"/>
              <a:gd name="connsiteX6" fmla="*/ 4168018 w 4842180"/>
              <a:gd name="connsiteY6" fmla="*/ 2595139 h 2688620"/>
              <a:gd name="connsiteX7" fmla="*/ 4355777 w 4842180"/>
              <a:gd name="connsiteY7" fmla="*/ 1902910 h 2688620"/>
              <a:gd name="connsiteX8" fmla="*/ 4693680 w 4842180"/>
              <a:gd name="connsiteY8" fmla="*/ 336281 h 2688620"/>
              <a:gd name="connsiteX9" fmla="*/ 1978272 w 4842180"/>
              <a:gd name="connsiteY9" fmla="*/ 33927 h 2688620"/>
              <a:gd name="connsiteX0" fmla="*/ 1978272 w 4838621"/>
              <a:gd name="connsiteY0" fmla="*/ 33927 h 2691688"/>
              <a:gd name="connsiteX1" fmla="*/ 378383 w 4838621"/>
              <a:gd name="connsiteY1" fmla="*/ 68638 h 2691688"/>
              <a:gd name="connsiteX2" fmla="*/ 13005 w 4838621"/>
              <a:gd name="connsiteY2" fmla="*/ 580938 h 2691688"/>
              <a:gd name="connsiteX3" fmla="*/ 117745 w 4838621"/>
              <a:gd name="connsiteY3" fmla="*/ 1532723 h 2691688"/>
              <a:gd name="connsiteX4" fmla="*/ 463096 w 4838621"/>
              <a:gd name="connsiteY4" fmla="*/ 2546899 h 2691688"/>
              <a:gd name="connsiteX5" fmla="*/ 2540424 w 4838621"/>
              <a:gd name="connsiteY5" fmla="*/ 2676692 h 2691688"/>
              <a:gd name="connsiteX6" fmla="*/ 4168018 w 4838621"/>
              <a:gd name="connsiteY6" fmla="*/ 2595139 h 2691688"/>
              <a:gd name="connsiteX7" fmla="*/ 4463776 w 4838621"/>
              <a:gd name="connsiteY7" fmla="*/ 1843957 h 2691688"/>
              <a:gd name="connsiteX8" fmla="*/ 4693680 w 4838621"/>
              <a:gd name="connsiteY8" fmla="*/ 336281 h 2691688"/>
              <a:gd name="connsiteX9" fmla="*/ 1978272 w 4838621"/>
              <a:gd name="connsiteY9" fmla="*/ 33927 h 2691688"/>
              <a:gd name="connsiteX0" fmla="*/ 1978272 w 4826442"/>
              <a:gd name="connsiteY0" fmla="*/ 33927 h 2691690"/>
              <a:gd name="connsiteX1" fmla="*/ 378383 w 4826442"/>
              <a:gd name="connsiteY1" fmla="*/ 68638 h 2691690"/>
              <a:gd name="connsiteX2" fmla="*/ 13005 w 4826442"/>
              <a:gd name="connsiteY2" fmla="*/ 580938 h 2691690"/>
              <a:gd name="connsiteX3" fmla="*/ 117745 w 4826442"/>
              <a:gd name="connsiteY3" fmla="*/ 1532723 h 2691690"/>
              <a:gd name="connsiteX4" fmla="*/ 463096 w 4826442"/>
              <a:gd name="connsiteY4" fmla="*/ 2546899 h 2691690"/>
              <a:gd name="connsiteX5" fmla="*/ 2540424 w 4826442"/>
              <a:gd name="connsiteY5" fmla="*/ 2676692 h 2691690"/>
              <a:gd name="connsiteX6" fmla="*/ 4168018 w 4826442"/>
              <a:gd name="connsiteY6" fmla="*/ 2595139 h 2691690"/>
              <a:gd name="connsiteX7" fmla="*/ 4463776 w 4826442"/>
              <a:gd name="connsiteY7" fmla="*/ 1843957 h 2691690"/>
              <a:gd name="connsiteX8" fmla="*/ 4693680 w 4826442"/>
              <a:gd name="connsiteY8" fmla="*/ 336281 h 2691690"/>
              <a:gd name="connsiteX9" fmla="*/ 1978272 w 4826442"/>
              <a:gd name="connsiteY9" fmla="*/ 33927 h 2691690"/>
              <a:gd name="connsiteX0" fmla="*/ 1978272 w 4749183"/>
              <a:gd name="connsiteY0" fmla="*/ 33133 h 2690895"/>
              <a:gd name="connsiteX1" fmla="*/ 378383 w 4749183"/>
              <a:gd name="connsiteY1" fmla="*/ 67844 h 2690895"/>
              <a:gd name="connsiteX2" fmla="*/ 13005 w 4749183"/>
              <a:gd name="connsiteY2" fmla="*/ 580144 h 2690895"/>
              <a:gd name="connsiteX3" fmla="*/ 117745 w 4749183"/>
              <a:gd name="connsiteY3" fmla="*/ 1531929 h 2690895"/>
              <a:gd name="connsiteX4" fmla="*/ 463096 w 4749183"/>
              <a:gd name="connsiteY4" fmla="*/ 2546105 h 2690895"/>
              <a:gd name="connsiteX5" fmla="*/ 2540424 w 4749183"/>
              <a:gd name="connsiteY5" fmla="*/ 2675898 h 2690895"/>
              <a:gd name="connsiteX6" fmla="*/ 4168018 w 4749183"/>
              <a:gd name="connsiteY6" fmla="*/ 2594345 h 2690895"/>
              <a:gd name="connsiteX7" fmla="*/ 4463776 w 4749183"/>
              <a:gd name="connsiteY7" fmla="*/ 1843163 h 2690895"/>
              <a:gd name="connsiteX8" fmla="*/ 4600081 w 4749183"/>
              <a:gd name="connsiteY8" fmla="*/ 323697 h 2690895"/>
              <a:gd name="connsiteX9" fmla="*/ 1978272 w 4749183"/>
              <a:gd name="connsiteY9" fmla="*/ 33133 h 2690895"/>
              <a:gd name="connsiteX0" fmla="*/ 1978272 w 4731927"/>
              <a:gd name="connsiteY0" fmla="*/ 31459 h 2689221"/>
              <a:gd name="connsiteX1" fmla="*/ 378383 w 4731927"/>
              <a:gd name="connsiteY1" fmla="*/ 66170 h 2689221"/>
              <a:gd name="connsiteX2" fmla="*/ 13005 w 4731927"/>
              <a:gd name="connsiteY2" fmla="*/ 578470 h 2689221"/>
              <a:gd name="connsiteX3" fmla="*/ 117745 w 4731927"/>
              <a:gd name="connsiteY3" fmla="*/ 1530255 h 2689221"/>
              <a:gd name="connsiteX4" fmla="*/ 463096 w 4731927"/>
              <a:gd name="connsiteY4" fmla="*/ 2544431 h 2689221"/>
              <a:gd name="connsiteX5" fmla="*/ 2540424 w 4731927"/>
              <a:gd name="connsiteY5" fmla="*/ 2674224 h 2689221"/>
              <a:gd name="connsiteX6" fmla="*/ 4168018 w 4731927"/>
              <a:gd name="connsiteY6" fmla="*/ 2592671 h 2689221"/>
              <a:gd name="connsiteX7" fmla="*/ 4463776 w 4731927"/>
              <a:gd name="connsiteY7" fmla="*/ 1841489 h 2689221"/>
              <a:gd name="connsiteX8" fmla="*/ 4578482 w 4731927"/>
              <a:gd name="connsiteY8" fmla="*/ 274861 h 2689221"/>
              <a:gd name="connsiteX9" fmla="*/ 1978272 w 4731927"/>
              <a:gd name="connsiteY9" fmla="*/ 31459 h 2689221"/>
              <a:gd name="connsiteX0" fmla="*/ 1974952 w 4728607"/>
              <a:gd name="connsiteY0" fmla="*/ 31459 h 2692752"/>
              <a:gd name="connsiteX1" fmla="*/ 375063 w 4728607"/>
              <a:gd name="connsiteY1" fmla="*/ 66170 h 2692752"/>
              <a:gd name="connsiteX2" fmla="*/ 9685 w 4728607"/>
              <a:gd name="connsiteY2" fmla="*/ 578470 h 2692752"/>
              <a:gd name="connsiteX3" fmla="*/ 136025 w 4728607"/>
              <a:gd name="connsiteY3" fmla="*/ 1294445 h 2692752"/>
              <a:gd name="connsiteX4" fmla="*/ 459776 w 4728607"/>
              <a:gd name="connsiteY4" fmla="*/ 2544431 h 2692752"/>
              <a:gd name="connsiteX5" fmla="*/ 2537104 w 4728607"/>
              <a:gd name="connsiteY5" fmla="*/ 2674224 h 2692752"/>
              <a:gd name="connsiteX6" fmla="*/ 4164698 w 4728607"/>
              <a:gd name="connsiteY6" fmla="*/ 2592671 h 2692752"/>
              <a:gd name="connsiteX7" fmla="*/ 4460456 w 4728607"/>
              <a:gd name="connsiteY7" fmla="*/ 1841489 h 2692752"/>
              <a:gd name="connsiteX8" fmla="*/ 4575162 w 4728607"/>
              <a:gd name="connsiteY8" fmla="*/ 274861 h 2692752"/>
              <a:gd name="connsiteX9" fmla="*/ 1974952 w 4728607"/>
              <a:gd name="connsiteY9" fmla="*/ 31459 h 2692752"/>
              <a:gd name="connsiteX0" fmla="*/ 1855143 w 4608798"/>
              <a:gd name="connsiteY0" fmla="*/ 31459 h 2692752"/>
              <a:gd name="connsiteX1" fmla="*/ 255254 w 4608798"/>
              <a:gd name="connsiteY1" fmla="*/ 66170 h 2692752"/>
              <a:gd name="connsiteX2" fmla="*/ 69874 w 4608798"/>
              <a:gd name="connsiteY2" fmla="*/ 519518 h 2692752"/>
              <a:gd name="connsiteX3" fmla="*/ 16216 w 4608798"/>
              <a:gd name="connsiteY3" fmla="*/ 1294445 h 2692752"/>
              <a:gd name="connsiteX4" fmla="*/ 339967 w 4608798"/>
              <a:gd name="connsiteY4" fmla="*/ 2544431 h 2692752"/>
              <a:gd name="connsiteX5" fmla="*/ 2417295 w 4608798"/>
              <a:gd name="connsiteY5" fmla="*/ 2674224 h 2692752"/>
              <a:gd name="connsiteX6" fmla="*/ 4044889 w 4608798"/>
              <a:gd name="connsiteY6" fmla="*/ 2592671 h 2692752"/>
              <a:gd name="connsiteX7" fmla="*/ 4340647 w 4608798"/>
              <a:gd name="connsiteY7" fmla="*/ 1841489 h 2692752"/>
              <a:gd name="connsiteX8" fmla="*/ 4455353 w 4608798"/>
              <a:gd name="connsiteY8" fmla="*/ 274861 h 2692752"/>
              <a:gd name="connsiteX9" fmla="*/ 1855143 w 4608798"/>
              <a:gd name="connsiteY9" fmla="*/ 31459 h 2692752"/>
              <a:gd name="connsiteX0" fmla="*/ 1851476 w 4605131"/>
              <a:gd name="connsiteY0" fmla="*/ 78488 h 2739781"/>
              <a:gd name="connsiteX1" fmla="*/ 251587 w 4605131"/>
              <a:gd name="connsiteY1" fmla="*/ 113199 h 2739781"/>
              <a:gd name="connsiteX2" fmla="*/ 12549 w 4605131"/>
              <a:gd name="connsiteY2" fmla="*/ 1341474 h 2739781"/>
              <a:gd name="connsiteX3" fmla="*/ 336300 w 4605131"/>
              <a:gd name="connsiteY3" fmla="*/ 2591460 h 2739781"/>
              <a:gd name="connsiteX4" fmla="*/ 2413628 w 4605131"/>
              <a:gd name="connsiteY4" fmla="*/ 2721253 h 2739781"/>
              <a:gd name="connsiteX5" fmla="*/ 4041222 w 4605131"/>
              <a:gd name="connsiteY5" fmla="*/ 2639700 h 2739781"/>
              <a:gd name="connsiteX6" fmla="*/ 4336980 w 4605131"/>
              <a:gd name="connsiteY6" fmla="*/ 1888518 h 2739781"/>
              <a:gd name="connsiteX7" fmla="*/ 4451686 w 4605131"/>
              <a:gd name="connsiteY7" fmla="*/ 321890 h 2739781"/>
              <a:gd name="connsiteX8" fmla="*/ 1851476 w 4605131"/>
              <a:gd name="connsiteY8" fmla="*/ 78488 h 2739781"/>
              <a:gd name="connsiteX0" fmla="*/ 1925490 w 4679145"/>
              <a:gd name="connsiteY0" fmla="*/ 78488 h 2736250"/>
              <a:gd name="connsiteX1" fmla="*/ 325601 w 4679145"/>
              <a:gd name="connsiteY1" fmla="*/ 113199 h 2736250"/>
              <a:gd name="connsiteX2" fmla="*/ 86563 w 4679145"/>
              <a:gd name="connsiteY2" fmla="*/ 1341474 h 2736250"/>
              <a:gd name="connsiteX3" fmla="*/ 19460 w 4679145"/>
              <a:gd name="connsiteY3" fmla="*/ 1441828 h 2736250"/>
              <a:gd name="connsiteX4" fmla="*/ 410314 w 4679145"/>
              <a:gd name="connsiteY4" fmla="*/ 2591460 h 2736250"/>
              <a:gd name="connsiteX5" fmla="*/ 2487642 w 4679145"/>
              <a:gd name="connsiteY5" fmla="*/ 2721253 h 2736250"/>
              <a:gd name="connsiteX6" fmla="*/ 4115236 w 4679145"/>
              <a:gd name="connsiteY6" fmla="*/ 2639700 h 2736250"/>
              <a:gd name="connsiteX7" fmla="*/ 4410994 w 4679145"/>
              <a:gd name="connsiteY7" fmla="*/ 1888518 h 2736250"/>
              <a:gd name="connsiteX8" fmla="*/ 4525700 w 4679145"/>
              <a:gd name="connsiteY8" fmla="*/ 321890 h 2736250"/>
              <a:gd name="connsiteX9" fmla="*/ 1925490 w 4679145"/>
              <a:gd name="connsiteY9" fmla="*/ 78488 h 2736250"/>
              <a:gd name="connsiteX0" fmla="*/ 1851476 w 4605131"/>
              <a:gd name="connsiteY0" fmla="*/ 78488 h 2739781"/>
              <a:gd name="connsiteX1" fmla="*/ 251587 w 4605131"/>
              <a:gd name="connsiteY1" fmla="*/ 113199 h 2739781"/>
              <a:gd name="connsiteX2" fmla="*/ 12549 w 4605131"/>
              <a:gd name="connsiteY2" fmla="*/ 1341474 h 2739781"/>
              <a:gd name="connsiteX3" fmla="*/ 336300 w 4605131"/>
              <a:gd name="connsiteY3" fmla="*/ 2591460 h 2739781"/>
              <a:gd name="connsiteX4" fmla="*/ 2413628 w 4605131"/>
              <a:gd name="connsiteY4" fmla="*/ 2721253 h 2739781"/>
              <a:gd name="connsiteX5" fmla="*/ 4041222 w 4605131"/>
              <a:gd name="connsiteY5" fmla="*/ 2639700 h 2739781"/>
              <a:gd name="connsiteX6" fmla="*/ 4336980 w 4605131"/>
              <a:gd name="connsiteY6" fmla="*/ 1888518 h 2739781"/>
              <a:gd name="connsiteX7" fmla="*/ 4451686 w 4605131"/>
              <a:gd name="connsiteY7" fmla="*/ 321890 h 2739781"/>
              <a:gd name="connsiteX8" fmla="*/ 1851476 w 4605131"/>
              <a:gd name="connsiteY8" fmla="*/ 78488 h 2739781"/>
              <a:gd name="connsiteX0" fmla="*/ 1914914 w 4668569"/>
              <a:gd name="connsiteY0" fmla="*/ 77646 h 2739639"/>
              <a:gd name="connsiteX1" fmla="*/ 315025 w 4668569"/>
              <a:gd name="connsiteY1" fmla="*/ 112357 h 2739639"/>
              <a:gd name="connsiteX2" fmla="*/ 3988 w 4668569"/>
              <a:gd name="connsiteY2" fmla="*/ 1328842 h 2739639"/>
              <a:gd name="connsiteX3" fmla="*/ 399738 w 4668569"/>
              <a:gd name="connsiteY3" fmla="*/ 2590618 h 2739639"/>
              <a:gd name="connsiteX4" fmla="*/ 2477066 w 4668569"/>
              <a:gd name="connsiteY4" fmla="*/ 2720411 h 2739639"/>
              <a:gd name="connsiteX5" fmla="*/ 4104660 w 4668569"/>
              <a:gd name="connsiteY5" fmla="*/ 2638858 h 2739639"/>
              <a:gd name="connsiteX6" fmla="*/ 4400418 w 4668569"/>
              <a:gd name="connsiteY6" fmla="*/ 1887676 h 2739639"/>
              <a:gd name="connsiteX7" fmla="*/ 4515124 w 4668569"/>
              <a:gd name="connsiteY7" fmla="*/ 321048 h 2739639"/>
              <a:gd name="connsiteX8" fmla="*/ 1914914 w 4668569"/>
              <a:gd name="connsiteY8" fmla="*/ 77646 h 2739639"/>
              <a:gd name="connsiteX0" fmla="*/ 1914914 w 4518813"/>
              <a:gd name="connsiteY0" fmla="*/ 113988 h 2775979"/>
              <a:gd name="connsiteX1" fmla="*/ 315025 w 4518813"/>
              <a:gd name="connsiteY1" fmla="*/ 148699 h 2775979"/>
              <a:gd name="connsiteX2" fmla="*/ 3988 w 4518813"/>
              <a:gd name="connsiteY2" fmla="*/ 1365184 h 2775979"/>
              <a:gd name="connsiteX3" fmla="*/ 399738 w 4518813"/>
              <a:gd name="connsiteY3" fmla="*/ 2626960 h 2775979"/>
              <a:gd name="connsiteX4" fmla="*/ 2477066 w 4518813"/>
              <a:gd name="connsiteY4" fmla="*/ 2756753 h 2775979"/>
              <a:gd name="connsiteX5" fmla="*/ 4104660 w 4518813"/>
              <a:gd name="connsiteY5" fmla="*/ 2675200 h 2775979"/>
              <a:gd name="connsiteX6" fmla="*/ 4400418 w 4518813"/>
              <a:gd name="connsiteY6" fmla="*/ 1924018 h 2775979"/>
              <a:gd name="connsiteX7" fmla="*/ 4306327 w 4518813"/>
              <a:gd name="connsiteY7" fmla="*/ 227695 h 2775979"/>
              <a:gd name="connsiteX8" fmla="*/ 1914914 w 4518813"/>
              <a:gd name="connsiteY8" fmla="*/ 113988 h 2775979"/>
              <a:gd name="connsiteX0" fmla="*/ 1914914 w 4585704"/>
              <a:gd name="connsiteY0" fmla="*/ 71463 h 2733456"/>
              <a:gd name="connsiteX1" fmla="*/ 315025 w 4585704"/>
              <a:gd name="connsiteY1" fmla="*/ 106174 h 2733456"/>
              <a:gd name="connsiteX2" fmla="*/ 3988 w 4585704"/>
              <a:gd name="connsiteY2" fmla="*/ 1322659 h 2733456"/>
              <a:gd name="connsiteX3" fmla="*/ 399738 w 4585704"/>
              <a:gd name="connsiteY3" fmla="*/ 2584435 h 2733456"/>
              <a:gd name="connsiteX4" fmla="*/ 2477066 w 4585704"/>
              <a:gd name="connsiteY4" fmla="*/ 2714228 h 2733456"/>
              <a:gd name="connsiteX5" fmla="*/ 4104660 w 4585704"/>
              <a:gd name="connsiteY5" fmla="*/ 2632675 h 2733456"/>
              <a:gd name="connsiteX6" fmla="*/ 4508418 w 4585704"/>
              <a:gd name="connsiteY6" fmla="*/ 1846122 h 2733456"/>
              <a:gd name="connsiteX7" fmla="*/ 4306327 w 4585704"/>
              <a:gd name="connsiteY7" fmla="*/ 185170 h 2733456"/>
              <a:gd name="connsiteX8" fmla="*/ 1914914 w 4585704"/>
              <a:gd name="connsiteY8" fmla="*/ 71463 h 2733456"/>
              <a:gd name="connsiteX0" fmla="*/ 1914914 w 4635568"/>
              <a:gd name="connsiteY0" fmla="*/ 71463 h 2733454"/>
              <a:gd name="connsiteX1" fmla="*/ 315025 w 4635568"/>
              <a:gd name="connsiteY1" fmla="*/ 106174 h 2733454"/>
              <a:gd name="connsiteX2" fmla="*/ 3988 w 4635568"/>
              <a:gd name="connsiteY2" fmla="*/ 1322659 h 2733454"/>
              <a:gd name="connsiteX3" fmla="*/ 399738 w 4635568"/>
              <a:gd name="connsiteY3" fmla="*/ 2584435 h 2733454"/>
              <a:gd name="connsiteX4" fmla="*/ 2477066 w 4635568"/>
              <a:gd name="connsiteY4" fmla="*/ 2714228 h 2733454"/>
              <a:gd name="connsiteX5" fmla="*/ 4104660 w 4635568"/>
              <a:gd name="connsiteY5" fmla="*/ 2632675 h 2733454"/>
              <a:gd name="connsiteX6" fmla="*/ 4587617 w 4635568"/>
              <a:gd name="connsiteY6" fmla="*/ 1834332 h 2733454"/>
              <a:gd name="connsiteX7" fmla="*/ 4306327 w 4635568"/>
              <a:gd name="connsiteY7" fmla="*/ 185170 h 2733454"/>
              <a:gd name="connsiteX8" fmla="*/ 1914914 w 4635568"/>
              <a:gd name="connsiteY8" fmla="*/ 71463 h 2733454"/>
              <a:gd name="connsiteX0" fmla="*/ 1914914 w 4632479"/>
              <a:gd name="connsiteY0" fmla="*/ 71463 h 2733456"/>
              <a:gd name="connsiteX1" fmla="*/ 315025 w 4632479"/>
              <a:gd name="connsiteY1" fmla="*/ 106174 h 2733456"/>
              <a:gd name="connsiteX2" fmla="*/ 3988 w 4632479"/>
              <a:gd name="connsiteY2" fmla="*/ 1322659 h 2733456"/>
              <a:gd name="connsiteX3" fmla="*/ 399738 w 4632479"/>
              <a:gd name="connsiteY3" fmla="*/ 2584435 h 2733456"/>
              <a:gd name="connsiteX4" fmla="*/ 2477066 w 4632479"/>
              <a:gd name="connsiteY4" fmla="*/ 2714228 h 2733456"/>
              <a:gd name="connsiteX5" fmla="*/ 4104660 w 4632479"/>
              <a:gd name="connsiteY5" fmla="*/ 2632675 h 2733456"/>
              <a:gd name="connsiteX6" fmla="*/ 4587617 w 4632479"/>
              <a:gd name="connsiteY6" fmla="*/ 1834332 h 2733456"/>
              <a:gd name="connsiteX7" fmla="*/ 4306327 w 4632479"/>
              <a:gd name="connsiteY7" fmla="*/ 185170 h 2733456"/>
              <a:gd name="connsiteX8" fmla="*/ 1914914 w 4632479"/>
              <a:gd name="connsiteY8" fmla="*/ 71463 h 2733456"/>
              <a:gd name="connsiteX0" fmla="*/ 1914914 w 4603529"/>
              <a:gd name="connsiteY0" fmla="*/ 71463 h 2733454"/>
              <a:gd name="connsiteX1" fmla="*/ 315025 w 4603529"/>
              <a:gd name="connsiteY1" fmla="*/ 106174 h 2733454"/>
              <a:gd name="connsiteX2" fmla="*/ 3988 w 4603529"/>
              <a:gd name="connsiteY2" fmla="*/ 1322659 h 2733454"/>
              <a:gd name="connsiteX3" fmla="*/ 399738 w 4603529"/>
              <a:gd name="connsiteY3" fmla="*/ 2584435 h 2733454"/>
              <a:gd name="connsiteX4" fmla="*/ 2477066 w 4603529"/>
              <a:gd name="connsiteY4" fmla="*/ 2714228 h 2733454"/>
              <a:gd name="connsiteX5" fmla="*/ 4104660 w 4603529"/>
              <a:gd name="connsiteY5" fmla="*/ 2632675 h 2733454"/>
              <a:gd name="connsiteX6" fmla="*/ 4587617 w 4603529"/>
              <a:gd name="connsiteY6" fmla="*/ 1834332 h 2733454"/>
              <a:gd name="connsiteX7" fmla="*/ 4191129 w 4603529"/>
              <a:gd name="connsiteY7" fmla="*/ 185170 h 2733454"/>
              <a:gd name="connsiteX8" fmla="*/ 1914914 w 4603529"/>
              <a:gd name="connsiteY8" fmla="*/ 71463 h 2733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3529" h="2733454">
                <a:moveTo>
                  <a:pt x="1914914" y="71463"/>
                </a:moveTo>
                <a:cubicBezTo>
                  <a:pt x="1268897" y="58297"/>
                  <a:pt x="633513" y="-102359"/>
                  <a:pt x="315025" y="106174"/>
                </a:cubicBezTo>
                <a:cubicBezTo>
                  <a:pt x="-3463" y="314707"/>
                  <a:pt x="-10131" y="909616"/>
                  <a:pt x="3988" y="1322659"/>
                </a:cubicBezTo>
                <a:cubicBezTo>
                  <a:pt x="18107" y="1735703"/>
                  <a:pt x="-12441" y="2352507"/>
                  <a:pt x="399738" y="2584435"/>
                </a:cubicBezTo>
                <a:cubicBezTo>
                  <a:pt x="811917" y="2816363"/>
                  <a:pt x="1859579" y="2706188"/>
                  <a:pt x="2477066" y="2714228"/>
                </a:cubicBezTo>
                <a:cubicBezTo>
                  <a:pt x="3094553" y="2722268"/>
                  <a:pt x="3752901" y="2779324"/>
                  <a:pt x="4104660" y="2632675"/>
                </a:cubicBezTo>
                <a:cubicBezTo>
                  <a:pt x="4456419" y="2486026"/>
                  <a:pt x="4544437" y="2241471"/>
                  <a:pt x="4587617" y="1834332"/>
                </a:cubicBezTo>
                <a:cubicBezTo>
                  <a:pt x="4623597" y="1073478"/>
                  <a:pt x="4636579" y="478981"/>
                  <a:pt x="4191129" y="185170"/>
                </a:cubicBezTo>
                <a:cubicBezTo>
                  <a:pt x="3745679" y="-108641"/>
                  <a:pt x="2560931" y="84629"/>
                  <a:pt x="1914914" y="71463"/>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576000" rIns="396000" rtlCol="0" anchor="ctr"/>
          <a:lstStyle/>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sv-SE" sz="1600" b="0" i="0" u="none" strike="noStrike" kern="0" cap="none" spc="0" normalizeH="0" baseline="0" noProof="0">
              <a:ln>
                <a:noFill/>
              </a:ln>
              <a:solidFill>
                <a:srgbClr val="000000"/>
              </a:solidFill>
              <a:effectLst/>
              <a:uLnTx/>
              <a:uFillTx/>
              <a:latin typeface="Open Sans Light"/>
              <a:ea typeface="Tahoma" panose="020F0502020204030204" pitchFamily="34" charset="0"/>
              <a:cs typeface="Tahoma" panose="020F0502020204030204" pitchFamily="34" charset="0"/>
              <a:sym typeface="Arial"/>
            </a:endParaRPr>
          </a:p>
        </p:txBody>
      </p:sp>
      <p:sp>
        <p:nvSpPr>
          <p:cNvPr id="29" name="Frihandsfigur: Form 28">
            <a:extLst>
              <a:ext uri="{FF2B5EF4-FFF2-40B4-BE49-F238E27FC236}">
                <a16:creationId xmlns:a16="http://schemas.microsoft.com/office/drawing/2014/main" id="{527281E3-22B8-0990-B31C-36675A8E150C}"/>
              </a:ext>
            </a:extLst>
          </p:cNvPr>
          <p:cNvSpPr/>
          <p:nvPr/>
        </p:nvSpPr>
        <p:spPr>
          <a:xfrm>
            <a:off x="8077323" y="5009811"/>
            <a:ext cx="3617494" cy="1116000"/>
          </a:xfrm>
          <a:custGeom>
            <a:avLst/>
            <a:gdLst>
              <a:gd name="connsiteX0" fmla="*/ 2134060 w 4860072"/>
              <a:gd name="connsiteY0" fmla="*/ 285224 h 2242954"/>
              <a:gd name="connsiteX1" fmla="*/ 594820 w 4860072"/>
              <a:gd name="connsiteY1" fmla="*/ 26144 h 2242954"/>
              <a:gd name="connsiteX2" fmla="*/ 460 w 4860072"/>
              <a:gd name="connsiteY2" fmla="*/ 1001504 h 2242954"/>
              <a:gd name="connsiteX3" fmla="*/ 671020 w 4860072"/>
              <a:gd name="connsiteY3" fmla="*/ 2098784 h 2242954"/>
              <a:gd name="connsiteX4" fmla="*/ 2515060 w 4860072"/>
              <a:gd name="connsiteY4" fmla="*/ 1870184 h 2242954"/>
              <a:gd name="connsiteX5" fmla="*/ 4145740 w 4860072"/>
              <a:gd name="connsiteY5" fmla="*/ 2220704 h 2242954"/>
              <a:gd name="connsiteX6" fmla="*/ 4694380 w 4860072"/>
              <a:gd name="connsiteY6" fmla="*/ 1108184 h 2242954"/>
              <a:gd name="connsiteX7" fmla="*/ 4648660 w 4860072"/>
              <a:gd name="connsiteY7" fmla="*/ 422384 h 2242954"/>
              <a:gd name="connsiteX8" fmla="*/ 2316940 w 4860072"/>
              <a:gd name="connsiteY8" fmla="*/ 346184 h 2242954"/>
              <a:gd name="connsiteX9" fmla="*/ 2134060 w 4860072"/>
              <a:gd name="connsiteY9" fmla="*/ 285224 h 2242954"/>
              <a:gd name="connsiteX0" fmla="*/ 2134060 w 4860072"/>
              <a:gd name="connsiteY0" fmla="*/ 286002 h 2243732"/>
              <a:gd name="connsiteX1" fmla="*/ 594820 w 4860072"/>
              <a:gd name="connsiteY1" fmla="*/ 26922 h 2243732"/>
              <a:gd name="connsiteX2" fmla="*/ 460 w 4860072"/>
              <a:gd name="connsiteY2" fmla="*/ 1002282 h 2243732"/>
              <a:gd name="connsiteX3" fmla="*/ 671020 w 4860072"/>
              <a:gd name="connsiteY3" fmla="*/ 2099562 h 2243732"/>
              <a:gd name="connsiteX4" fmla="*/ 2515060 w 4860072"/>
              <a:gd name="connsiteY4" fmla="*/ 1870962 h 2243732"/>
              <a:gd name="connsiteX5" fmla="*/ 4145740 w 4860072"/>
              <a:gd name="connsiteY5" fmla="*/ 2221482 h 2243732"/>
              <a:gd name="connsiteX6" fmla="*/ 4694380 w 4860072"/>
              <a:gd name="connsiteY6" fmla="*/ 1108962 h 2243732"/>
              <a:gd name="connsiteX7" fmla="*/ 4648660 w 4860072"/>
              <a:gd name="connsiteY7" fmla="*/ 423162 h 2243732"/>
              <a:gd name="connsiteX8" fmla="*/ 2134060 w 4860072"/>
              <a:gd name="connsiteY8" fmla="*/ 286002 h 2243732"/>
              <a:gd name="connsiteX0" fmla="*/ 2134060 w 4790530"/>
              <a:gd name="connsiteY0" fmla="*/ 286002 h 2243732"/>
              <a:gd name="connsiteX1" fmla="*/ 594820 w 4790530"/>
              <a:gd name="connsiteY1" fmla="*/ 26922 h 2243732"/>
              <a:gd name="connsiteX2" fmla="*/ 460 w 4790530"/>
              <a:gd name="connsiteY2" fmla="*/ 1002282 h 2243732"/>
              <a:gd name="connsiteX3" fmla="*/ 671020 w 4790530"/>
              <a:gd name="connsiteY3" fmla="*/ 2099562 h 2243732"/>
              <a:gd name="connsiteX4" fmla="*/ 2515060 w 4790530"/>
              <a:gd name="connsiteY4" fmla="*/ 1870962 h 2243732"/>
              <a:gd name="connsiteX5" fmla="*/ 4145740 w 4790530"/>
              <a:gd name="connsiteY5" fmla="*/ 2221482 h 2243732"/>
              <a:gd name="connsiteX6" fmla="*/ 4694380 w 4790530"/>
              <a:gd name="connsiteY6" fmla="*/ 1108962 h 2243732"/>
              <a:gd name="connsiteX7" fmla="*/ 4648660 w 4790530"/>
              <a:gd name="connsiteY7" fmla="*/ 423162 h 2243732"/>
              <a:gd name="connsiteX8" fmla="*/ 3307540 w 4790530"/>
              <a:gd name="connsiteY8" fmla="*/ 302298 h 2243732"/>
              <a:gd name="connsiteX9" fmla="*/ 2134060 w 4790530"/>
              <a:gd name="connsiteY9" fmla="*/ 286002 h 2243732"/>
              <a:gd name="connsiteX0" fmla="*/ 2134060 w 4790530"/>
              <a:gd name="connsiteY0" fmla="*/ 674147 h 2631877"/>
              <a:gd name="connsiteX1" fmla="*/ 594820 w 4790530"/>
              <a:gd name="connsiteY1" fmla="*/ 415067 h 2631877"/>
              <a:gd name="connsiteX2" fmla="*/ 460 w 4790530"/>
              <a:gd name="connsiteY2" fmla="*/ 1390427 h 2631877"/>
              <a:gd name="connsiteX3" fmla="*/ 671020 w 4790530"/>
              <a:gd name="connsiteY3" fmla="*/ 2487707 h 2631877"/>
              <a:gd name="connsiteX4" fmla="*/ 2515060 w 4790530"/>
              <a:gd name="connsiteY4" fmla="*/ 2259107 h 2631877"/>
              <a:gd name="connsiteX5" fmla="*/ 4145740 w 4790530"/>
              <a:gd name="connsiteY5" fmla="*/ 2609627 h 2631877"/>
              <a:gd name="connsiteX6" fmla="*/ 4694380 w 4790530"/>
              <a:gd name="connsiteY6" fmla="*/ 1497107 h 2631877"/>
              <a:gd name="connsiteX7" fmla="*/ 4648660 w 4790530"/>
              <a:gd name="connsiteY7" fmla="*/ 811307 h 2631877"/>
              <a:gd name="connsiteX8" fmla="*/ 3840940 w 4790530"/>
              <a:gd name="connsiteY8" fmla="*/ 609 h 2631877"/>
              <a:gd name="connsiteX9" fmla="*/ 2134060 w 4790530"/>
              <a:gd name="connsiteY9" fmla="*/ 674147 h 2631877"/>
              <a:gd name="connsiteX0" fmla="*/ 1966377 w 4790487"/>
              <a:gd name="connsiteY0" fmla="*/ 13006 h 2825531"/>
              <a:gd name="connsiteX1" fmla="*/ 594777 w 4790487"/>
              <a:gd name="connsiteY1" fmla="*/ 608721 h 2825531"/>
              <a:gd name="connsiteX2" fmla="*/ 417 w 4790487"/>
              <a:gd name="connsiteY2" fmla="*/ 1584081 h 2825531"/>
              <a:gd name="connsiteX3" fmla="*/ 670977 w 4790487"/>
              <a:gd name="connsiteY3" fmla="*/ 2681361 h 2825531"/>
              <a:gd name="connsiteX4" fmla="*/ 2515017 w 4790487"/>
              <a:gd name="connsiteY4" fmla="*/ 2452761 h 2825531"/>
              <a:gd name="connsiteX5" fmla="*/ 4145697 w 4790487"/>
              <a:gd name="connsiteY5" fmla="*/ 2803281 h 2825531"/>
              <a:gd name="connsiteX6" fmla="*/ 4694337 w 4790487"/>
              <a:gd name="connsiteY6" fmla="*/ 1690761 h 2825531"/>
              <a:gd name="connsiteX7" fmla="*/ 4648617 w 4790487"/>
              <a:gd name="connsiteY7" fmla="*/ 1004961 h 2825531"/>
              <a:gd name="connsiteX8" fmla="*/ 3840897 w 4790487"/>
              <a:gd name="connsiteY8" fmla="*/ 194263 h 2825531"/>
              <a:gd name="connsiteX9" fmla="*/ 1966377 w 4790487"/>
              <a:gd name="connsiteY9" fmla="*/ 13006 h 2825531"/>
              <a:gd name="connsiteX0" fmla="*/ 1966377 w 4701195"/>
              <a:gd name="connsiteY0" fmla="*/ 46744 h 2859269"/>
              <a:gd name="connsiteX1" fmla="*/ 594777 w 4701195"/>
              <a:gd name="connsiteY1" fmla="*/ 642459 h 2859269"/>
              <a:gd name="connsiteX2" fmla="*/ 417 w 4701195"/>
              <a:gd name="connsiteY2" fmla="*/ 1617819 h 2859269"/>
              <a:gd name="connsiteX3" fmla="*/ 670977 w 4701195"/>
              <a:gd name="connsiteY3" fmla="*/ 2715099 h 2859269"/>
              <a:gd name="connsiteX4" fmla="*/ 2515017 w 4701195"/>
              <a:gd name="connsiteY4" fmla="*/ 2486499 h 2859269"/>
              <a:gd name="connsiteX5" fmla="*/ 4145697 w 4701195"/>
              <a:gd name="connsiteY5" fmla="*/ 2837019 h 2859269"/>
              <a:gd name="connsiteX6" fmla="*/ 4694337 w 4701195"/>
              <a:gd name="connsiteY6" fmla="*/ 1724499 h 2859269"/>
              <a:gd name="connsiteX7" fmla="*/ 3840897 w 4701195"/>
              <a:gd name="connsiteY7" fmla="*/ 228001 h 2859269"/>
              <a:gd name="connsiteX8" fmla="*/ 1966377 w 4701195"/>
              <a:gd name="connsiteY8" fmla="*/ 46744 h 2859269"/>
              <a:gd name="connsiteX0" fmla="*/ 1969141 w 4703959"/>
              <a:gd name="connsiteY0" fmla="*/ 19599 h 2832124"/>
              <a:gd name="connsiteX1" fmla="*/ 490861 w 4703959"/>
              <a:gd name="connsiteY1" fmla="*/ 240404 h 2832124"/>
              <a:gd name="connsiteX2" fmla="*/ 3181 w 4703959"/>
              <a:gd name="connsiteY2" fmla="*/ 1590674 h 2832124"/>
              <a:gd name="connsiteX3" fmla="*/ 673741 w 4703959"/>
              <a:gd name="connsiteY3" fmla="*/ 2687954 h 2832124"/>
              <a:gd name="connsiteX4" fmla="*/ 2517781 w 4703959"/>
              <a:gd name="connsiteY4" fmla="*/ 2459354 h 2832124"/>
              <a:gd name="connsiteX5" fmla="*/ 4148461 w 4703959"/>
              <a:gd name="connsiteY5" fmla="*/ 2809874 h 2832124"/>
              <a:gd name="connsiteX6" fmla="*/ 4697101 w 4703959"/>
              <a:gd name="connsiteY6" fmla="*/ 1697354 h 2832124"/>
              <a:gd name="connsiteX7" fmla="*/ 3843661 w 4703959"/>
              <a:gd name="connsiteY7" fmla="*/ 200856 h 2832124"/>
              <a:gd name="connsiteX8" fmla="*/ 1969141 w 4703959"/>
              <a:gd name="connsiteY8" fmla="*/ 19599 h 2832124"/>
              <a:gd name="connsiteX0" fmla="*/ 1969141 w 4790446"/>
              <a:gd name="connsiteY0" fmla="*/ 6936 h 2819461"/>
              <a:gd name="connsiteX1" fmla="*/ 490861 w 4790446"/>
              <a:gd name="connsiteY1" fmla="*/ 227741 h 2819461"/>
              <a:gd name="connsiteX2" fmla="*/ 3181 w 4790446"/>
              <a:gd name="connsiteY2" fmla="*/ 1578011 h 2819461"/>
              <a:gd name="connsiteX3" fmla="*/ 673741 w 4790446"/>
              <a:gd name="connsiteY3" fmla="*/ 2675291 h 2819461"/>
              <a:gd name="connsiteX4" fmla="*/ 2517781 w 4790446"/>
              <a:gd name="connsiteY4" fmla="*/ 2446691 h 2819461"/>
              <a:gd name="connsiteX5" fmla="*/ 4148461 w 4790446"/>
              <a:gd name="connsiteY5" fmla="*/ 2797211 h 2819461"/>
              <a:gd name="connsiteX6" fmla="*/ 4697101 w 4790446"/>
              <a:gd name="connsiteY6" fmla="*/ 1684691 h 2819461"/>
              <a:gd name="connsiteX7" fmla="*/ 4498981 w 4790446"/>
              <a:gd name="connsiteY7" fmla="*/ 293168 h 2819461"/>
              <a:gd name="connsiteX8" fmla="*/ 1969141 w 4790446"/>
              <a:gd name="connsiteY8" fmla="*/ 6936 h 2819461"/>
              <a:gd name="connsiteX0" fmla="*/ 1969141 w 4782018"/>
              <a:gd name="connsiteY0" fmla="*/ 42024 h 2854549"/>
              <a:gd name="connsiteX1" fmla="*/ 490861 w 4782018"/>
              <a:gd name="connsiteY1" fmla="*/ 262829 h 2854549"/>
              <a:gd name="connsiteX2" fmla="*/ 3181 w 4782018"/>
              <a:gd name="connsiteY2" fmla="*/ 1613099 h 2854549"/>
              <a:gd name="connsiteX3" fmla="*/ 673741 w 4782018"/>
              <a:gd name="connsiteY3" fmla="*/ 2710379 h 2854549"/>
              <a:gd name="connsiteX4" fmla="*/ 2517781 w 4782018"/>
              <a:gd name="connsiteY4" fmla="*/ 2481779 h 2854549"/>
              <a:gd name="connsiteX5" fmla="*/ 4148461 w 4782018"/>
              <a:gd name="connsiteY5" fmla="*/ 2832299 h 2854549"/>
              <a:gd name="connsiteX6" fmla="*/ 4697101 w 4782018"/>
              <a:gd name="connsiteY6" fmla="*/ 1719779 h 2854549"/>
              <a:gd name="connsiteX7" fmla="*/ 4483741 w 4782018"/>
              <a:gd name="connsiteY7" fmla="*/ 178292 h 2854549"/>
              <a:gd name="connsiteX8" fmla="*/ 1969141 w 4782018"/>
              <a:gd name="connsiteY8" fmla="*/ 42024 h 2854549"/>
              <a:gd name="connsiteX0" fmla="*/ 1969141 w 4782018"/>
              <a:gd name="connsiteY0" fmla="*/ 42024 h 2744750"/>
              <a:gd name="connsiteX1" fmla="*/ 490861 w 4782018"/>
              <a:gd name="connsiteY1" fmla="*/ 262829 h 2744750"/>
              <a:gd name="connsiteX2" fmla="*/ 3181 w 4782018"/>
              <a:gd name="connsiteY2" fmla="*/ 1613099 h 2744750"/>
              <a:gd name="connsiteX3" fmla="*/ 673741 w 4782018"/>
              <a:gd name="connsiteY3" fmla="*/ 2710379 h 2744750"/>
              <a:gd name="connsiteX4" fmla="*/ 2517781 w 4782018"/>
              <a:gd name="connsiteY4" fmla="*/ 2481779 h 2744750"/>
              <a:gd name="connsiteX5" fmla="*/ 4224661 w 4782018"/>
              <a:gd name="connsiteY5" fmla="*/ 2621126 h 2744750"/>
              <a:gd name="connsiteX6" fmla="*/ 4697101 w 4782018"/>
              <a:gd name="connsiteY6" fmla="*/ 1719779 h 2744750"/>
              <a:gd name="connsiteX7" fmla="*/ 4483741 w 4782018"/>
              <a:gd name="connsiteY7" fmla="*/ 178292 h 2744750"/>
              <a:gd name="connsiteX8" fmla="*/ 1969141 w 4782018"/>
              <a:gd name="connsiteY8" fmla="*/ 42024 h 2744750"/>
              <a:gd name="connsiteX0" fmla="*/ 1966074 w 4778951"/>
              <a:gd name="connsiteY0" fmla="*/ 42024 h 2657095"/>
              <a:gd name="connsiteX1" fmla="*/ 487794 w 4778951"/>
              <a:gd name="connsiteY1" fmla="*/ 262829 h 2657095"/>
              <a:gd name="connsiteX2" fmla="*/ 114 w 4778951"/>
              <a:gd name="connsiteY2" fmla="*/ 1613099 h 2657095"/>
              <a:gd name="connsiteX3" fmla="*/ 518274 w 4778951"/>
              <a:gd name="connsiteY3" fmla="*/ 2515450 h 2657095"/>
              <a:gd name="connsiteX4" fmla="*/ 2514714 w 4778951"/>
              <a:gd name="connsiteY4" fmla="*/ 2481779 h 2657095"/>
              <a:gd name="connsiteX5" fmla="*/ 4221594 w 4778951"/>
              <a:gd name="connsiteY5" fmla="*/ 2621126 h 2657095"/>
              <a:gd name="connsiteX6" fmla="*/ 4694034 w 4778951"/>
              <a:gd name="connsiteY6" fmla="*/ 1719779 h 2657095"/>
              <a:gd name="connsiteX7" fmla="*/ 4480674 w 4778951"/>
              <a:gd name="connsiteY7" fmla="*/ 178292 h 2657095"/>
              <a:gd name="connsiteX8" fmla="*/ 1966074 w 4778951"/>
              <a:gd name="connsiteY8" fmla="*/ 42024 h 2657095"/>
              <a:gd name="connsiteX0" fmla="*/ 1966074 w 4769760"/>
              <a:gd name="connsiteY0" fmla="*/ 42024 h 2679980"/>
              <a:gd name="connsiteX1" fmla="*/ 487794 w 4769760"/>
              <a:gd name="connsiteY1" fmla="*/ 262829 h 2679980"/>
              <a:gd name="connsiteX2" fmla="*/ 114 w 4769760"/>
              <a:gd name="connsiteY2" fmla="*/ 1613099 h 2679980"/>
              <a:gd name="connsiteX3" fmla="*/ 518274 w 4769760"/>
              <a:gd name="connsiteY3" fmla="*/ 2515450 h 2679980"/>
              <a:gd name="connsiteX4" fmla="*/ 2514714 w 4769760"/>
              <a:gd name="connsiteY4" fmla="*/ 2481779 h 2679980"/>
              <a:gd name="connsiteX5" fmla="*/ 4221594 w 4769760"/>
              <a:gd name="connsiteY5" fmla="*/ 2621126 h 2679980"/>
              <a:gd name="connsiteX6" fmla="*/ 4564493 w 4769760"/>
              <a:gd name="connsiteY6" fmla="*/ 2602766 h 2679980"/>
              <a:gd name="connsiteX7" fmla="*/ 4694034 w 4769760"/>
              <a:gd name="connsiteY7" fmla="*/ 1719779 h 2679980"/>
              <a:gd name="connsiteX8" fmla="*/ 4480674 w 4769760"/>
              <a:gd name="connsiteY8" fmla="*/ 178292 h 2679980"/>
              <a:gd name="connsiteX9" fmla="*/ 1966074 w 4769760"/>
              <a:gd name="connsiteY9" fmla="*/ 42024 h 2679980"/>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22159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74088"/>
              <a:gd name="connsiteY0" fmla="*/ 42024 h 2657095"/>
              <a:gd name="connsiteX1" fmla="*/ 487794 w 4774088"/>
              <a:gd name="connsiteY1" fmla="*/ 262829 h 2657095"/>
              <a:gd name="connsiteX2" fmla="*/ 114 w 4774088"/>
              <a:gd name="connsiteY2" fmla="*/ 1613099 h 2657095"/>
              <a:gd name="connsiteX3" fmla="*/ 518274 w 4774088"/>
              <a:gd name="connsiteY3" fmla="*/ 2515450 h 2657095"/>
              <a:gd name="connsiteX4" fmla="*/ 2514714 w 4774088"/>
              <a:gd name="connsiteY4" fmla="*/ 2481779 h 2657095"/>
              <a:gd name="connsiteX5" fmla="*/ 4419714 w 4774088"/>
              <a:gd name="connsiteY5" fmla="*/ 2621126 h 2657095"/>
              <a:gd name="connsiteX6" fmla="*/ 4694034 w 4774088"/>
              <a:gd name="connsiteY6" fmla="*/ 1719779 h 2657095"/>
              <a:gd name="connsiteX7" fmla="*/ 4480674 w 4774088"/>
              <a:gd name="connsiteY7" fmla="*/ 178292 h 2657095"/>
              <a:gd name="connsiteX8" fmla="*/ 1966074 w 4774088"/>
              <a:gd name="connsiteY8" fmla="*/ 42024 h 2657095"/>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66074 w 4796883"/>
              <a:gd name="connsiteY0" fmla="*/ 33702 h 2657791"/>
              <a:gd name="connsiteX1" fmla="*/ 487794 w 4796883"/>
              <a:gd name="connsiteY1" fmla="*/ 254507 h 2657791"/>
              <a:gd name="connsiteX2" fmla="*/ 114 w 4796883"/>
              <a:gd name="connsiteY2" fmla="*/ 1604777 h 2657791"/>
              <a:gd name="connsiteX3" fmla="*/ 518274 w 4796883"/>
              <a:gd name="connsiteY3" fmla="*/ 2507128 h 2657791"/>
              <a:gd name="connsiteX4" fmla="*/ 2514714 w 4796883"/>
              <a:gd name="connsiteY4" fmla="*/ 2473457 h 2657791"/>
              <a:gd name="connsiteX5" fmla="*/ 4419714 w 4796883"/>
              <a:gd name="connsiteY5" fmla="*/ 2612804 h 2657791"/>
              <a:gd name="connsiteX6" fmla="*/ 4732134 w 4796883"/>
              <a:gd name="connsiteY6" fmla="*/ 1573383 h 2657791"/>
              <a:gd name="connsiteX7" fmla="*/ 4480674 w 4796883"/>
              <a:gd name="connsiteY7" fmla="*/ 169970 h 2657791"/>
              <a:gd name="connsiteX8" fmla="*/ 1966074 w 4796883"/>
              <a:gd name="connsiteY8" fmla="*/ 33702 h 2657791"/>
              <a:gd name="connsiteX0" fmla="*/ 1970947 w 4801756"/>
              <a:gd name="connsiteY0" fmla="*/ 95810 h 2719899"/>
              <a:gd name="connsiteX1" fmla="*/ 371058 w 4801756"/>
              <a:gd name="connsiteY1" fmla="*/ 130521 h 2719899"/>
              <a:gd name="connsiteX2" fmla="*/ 4987 w 4801756"/>
              <a:gd name="connsiteY2" fmla="*/ 1666885 h 2719899"/>
              <a:gd name="connsiteX3" fmla="*/ 523147 w 4801756"/>
              <a:gd name="connsiteY3" fmla="*/ 2569236 h 2719899"/>
              <a:gd name="connsiteX4" fmla="*/ 2519587 w 4801756"/>
              <a:gd name="connsiteY4" fmla="*/ 2535565 h 2719899"/>
              <a:gd name="connsiteX5" fmla="*/ 4424587 w 4801756"/>
              <a:gd name="connsiteY5" fmla="*/ 2674912 h 2719899"/>
              <a:gd name="connsiteX6" fmla="*/ 4737007 w 4801756"/>
              <a:gd name="connsiteY6" fmla="*/ 1635491 h 2719899"/>
              <a:gd name="connsiteX7" fmla="*/ 4485547 w 4801756"/>
              <a:gd name="connsiteY7" fmla="*/ 232078 h 2719899"/>
              <a:gd name="connsiteX8" fmla="*/ 1970947 w 4801756"/>
              <a:gd name="connsiteY8" fmla="*/ 95810 h 2719899"/>
              <a:gd name="connsiteX0" fmla="*/ 1970947 w 4865408"/>
              <a:gd name="connsiteY0" fmla="*/ 127825 h 2751914"/>
              <a:gd name="connsiteX1" fmla="*/ 371058 w 4865408"/>
              <a:gd name="connsiteY1" fmla="*/ 162536 h 2751914"/>
              <a:gd name="connsiteX2" fmla="*/ 4987 w 4865408"/>
              <a:gd name="connsiteY2" fmla="*/ 1698900 h 2751914"/>
              <a:gd name="connsiteX3" fmla="*/ 523147 w 4865408"/>
              <a:gd name="connsiteY3" fmla="*/ 2601251 h 2751914"/>
              <a:gd name="connsiteX4" fmla="*/ 2519587 w 4865408"/>
              <a:gd name="connsiteY4" fmla="*/ 2567580 h 2751914"/>
              <a:gd name="connsiteX5" fmla="*/ 4424587 w 4865408"/>
              <a:gd name="connsiteY5" fmla="*/ 2706927 h 2751914"/>
              <a:gd name="connsiteX6" fmla="*/ 4737007 w 4865408"/>
              <a:gd name="connsiteY6" fmla="*/ 1667506 h 2751914"/>
              <a:gd name="connsiteX7" fmla="*/ 4607156 w 4865408"/>
              <a:gd name="connsiteY7" fmla="*/ 111834 h 2751914"/>
              <a:gd name="connsiteX8" fmla="*/ 1970947 w 4865408"/>
              <a:gd name="connsiteY8" fmla="*/ 127825 h 2751914"/>
              <a:gd name="connsiteX0" fmla="*/ 1970947 w 4865408"/>
              <a:gd name="connsiteY0" fmla="*/ 127825 h 2770921"/>
              <a:gd name="connsiteX1" fmla="*/ 371058 w 4865408"/>
              <a:gd name="connsiteY1" fmla="*/ 162536 h 2770921"/>
              <a:gd name="connsiteX2" fmla="*/ 4987 w 4865408"/>
              <a:gd name="connsiteY2" fmla="*/ 1698900 h 2770921"/>
              <a:gd name="connsiteX3" fmla="*/ 523147 w 4865408"/>
              <a:gd name="connsiteY3" fmla="*/ 2601251 h 2770921"/>
              <a:gd name="connsiteX4" fmla="*/ 2533099 w 4865408"/>
              <a:gd name="connsiteY4" fmla="*/ 2652167 h 2770921"/>
              <a:gd name="connsiteX5" fmla="*/ 4424587 w 4865408"/>
              <a:gd name="connsiteY5" fmla="*/ 2706927 h 2770921"/>
              <a:gd name="connsiteX6" fmla="*/ 4737007 w 4865408"/>
              <a:gd name="connsiteY6" fmla="*/ 1667506 h 2770921"/>
              <a:gd name="connsiteX7" fmla="*/ 4607156 w 4865408"/>
              <a:gd name="connsiteY7" fmla="*/ 111834 h 2770921"/>
              <a:gd name="connsiteX8" fmla="*/ 1970947 w 4865408"/>
              <a:gd name="connsiteY8" fmla="*/ 127825 h 2770921"/>
              <a:gd name="connsiteX0" fmla="*/ 1970947 w 4865408"/>
              <a:gd name="connsiteY0" fmla="*/ 127825 h 3079061"/>
              <a:gd name="connsiteX1" fmla="*/ 371058 w 4865408"/>
              <a:gd name="connsiteY1" fmla="*/ 162536 h 3079061"/>
              <a:gd name="connsiteX2" fmla="*/ 4987 w 4865408"/>
              <a:gd name="connsiteY2" fmla="*/ 1698900 h 3079061"/>
              <a:gd name="connsiteX3" fmla="*/ 523147 w 4865408"/>
              <a:gd name="connsiteY3" fmla="*/ 2601251 h 3079061"/>
              <a:gd name="connsiteX4" fmla="*/ 2533099 w 4865408"/>
              <a:gd name="connsiteY4" fmla="*/ 2652167 h 3079061"/>
              <a:gd name="connsiteX5" fmla="*/ 4181372 w 4865408"/>
              <a:gd name="connsiteY5" fmla="*/ 3045280 h 3079061"/>
              <a:gd name="connsiteX6" fmla="*/ 4737007 w 4865408"/>
              <a:gd name="connsiteY6" fmla="*/ 1667506 h 3079061"/>
              <a:gd name="connsiteX7" fmla="*/ 4607156 w 4865408"/>
              <a:gd name="connsiteY7" fmla="*/ 111834 h 3079061"/>
              <a:gd name="connsiteX8" fmla="*/ 1970947 w 4865408"/>
              <a:gd name="connsiteY8" fmla="*/ 127825 h 3079061"/>
              <a:gd name="connsiteX0" fmla="*/ 1970947 w 4865408"/>
              <a:gd name="connsiteY0" fmla="*/ 127825 h 3094546"/>
              <a:gd name="connsiteX1" fmla="*/ 371058 w 4865408"/>
              <a:gd name="connsiteY1" fmla="*/ 162536 h 3094546"/>
              <a:gd name="connsiteX2" fmla="*/ 4987 w 4865408"/>
              <a:gd name="connsiteY2" fmla="*/ 1698900 h 3094546"/>
              <a:gd name="connsiteX3" fmla="*/ 523147 w 4865408"/>
              <a:gd name="connsiteY3" fmla="*/ 2601251 h 3094546"/>
              <a:gd name="connsiteX4" fmla="*/ 2533099 w 4865408"/>
              <a:gd name="connsiteY4" fmla="*/ 2770590 h 3094546"/>
              <a:gd name="connsiteX5" fmla="*/ 4181372 w 4865408"/>
              <a:gd name="connsiteY5" fmla="*/ 3045280 h 3094546"/>
              <a:gd name="connsiteX6" fmla="*/ 4737007 w 4865408"/>
              <a:gd name="connsiteY6" fmla="*/ 1667506 h 3094546"/>
              <a:gd name="connsiteX7" fmla="*/ 4607156 w 4865408"/>
              <a:gd name="connsiteY7" fmla="*/ 111834 h 3094546"/>
              <a:gd name="connsiteX8" fmla="*/ 1970947 w 4865408"/>
              <a:gd name="connsiteY8" fmla="*/ 127825 h 3094546"/>
              <a:gd name="connsiteX0" fmla="*/ 1970947 w 4788276"/>
              <a:gd name="connsiteY0" fmla="*/ 127825 h 3094546"/>
              <a:gd name="connsiteX1" fmla="*/ 371058 w 4788276"/>
              <a:gd name="connsiteY1" fmla="*/ 162536 h 3094546"/>
              <a:gd name="connsiteX2" fmla="*/ 4987 w 4788276"/>
              <a:gd name="connsiteY2" fmla="*/ 1698900 h 3094546"/>
              <a:gd name="connsiteX3" fmla="*/ 523147 w 4788276"/>
              <a:gd name="connsiteY3" fmla="*/ 2601251 h 3094546"/>
              <a:gd name="connsiteX4" fmla="*/ 2533099 w 4788276"/>
              <a:gd name="connsiteY4" fmla="*/ 2770590 h 3094546"/>
              <a:gd name="connsiteX5" fmla="*/ 4181372 w 4788276"/>
              <a:gd name="connsiteY5" fmla="*/ 3045280 h 3094546"/>
              <a:gd name="connsiteX6" fmla="*/ 4534329 w 4788276"/>
              <a:gd name="connsiteY6" fmla="*/ 1667506 h 3094546"/>
              <a:gd name="connsiteX7" fmla="*/ 4607156 w 4788276"/>
              <a:gd name="connsiteY7" fmla="*/ 111834 h 3094546"/>
              <a:gd name="connsiteX8" fmla="*/ 1970947 w 4788276"/>
              <a:gd name="connsiteY8" fmla="*/ 127825 h 3094546"/>
              <a:gd name="connsiteX0" fmla="*/ 1972986 w 4790317"/>
              <a:gd name="connsiteY0" fmla="*/ 127825 h 3092874"/>
              <a:gd name="connsiteX1" fmla="*/ 373097 w 4790317"/>
              <a:gd name="connsiteY1" fmla="*/ 162536 h 3092874"/>
              <a:gd name="connsiteX2" fmla="*/ 7026 w 4790317"/>
              <a:gd name="connsiteY2" fmla="*/ 1698900 h 3092874"/>
              <a:gd name="connsiteX3" fmla="*/ 565722 w 4790317"/>
              <a:gd name="connsiteY3" fmla="*/ 2719674 h 3092874"/>
              <a:gd name="connsiteX4" fmla="*/ 2535138 w 4790317"/>
              <a:gd name="connsiteY4" fmla="*/ 2770590 h 3092874"/>
              <a:gd name="connsiteX5" fmla="*/ 4183411 w 4790317"/>
              <a:gd name="connsiteY5" fmla="*/ 3045280 h 3092874"/>
              <a:gd name="connsiteX6" fmla="*/ 4536368 w 4790317"/>
              <a:gd name="connsiteY6" fmla="*/ 1667506 h 3092874"/>
              <a:gd name="connsiteX7" fmla="*/ 4609195 w 4790317"/>
              <a:gd name="connsiteY7" fmla="*/ 111834 h 3092874"/>
              <a:gd name="connsiteX8" fmla="*/ 1972986 w 4790317"/>
              <a:gd name="connsiteY8" fmla="*/ 127825 h 3092874"/>
              <a:gd name="connsiteX0" fmla="*/ 2033966 w 4851296"/>
              <a:gd name="connsiteY0" fmla="*/ 127825 h 3092874"/>
              <a:gd name="connsiteX1" fmla="*/ 434077 w 4851296"/>
              <a:gd name="connsiteY1" fmla="*/ 162536 h 3092874"/>
              <a:gd name="connsiteX2" fmla="*/ 49858 w 4851296"/>
              <a:gd name="connsiteY2" fmla="*/ 1195688 h 3092874"/>
              <a:gd name="connsiteX3" fmla="*/ 68006 w 4851296"/>
              <a:gd name="connsiteY3" fmla="*/ 1698900 h 3092874"/>
              <a:gd name="connsiteX4" fmla="*/ 626702 w 4851296"/>
              <a:gd name="connsiteY4" fmla="*/ 2719674 h 3092874"/>
              <a:gd name="connsiteX5" fmla="*/ 2596118 w 4851296"/>
              <a:gd name="connsiteY5" fmla="*/ 2770590 h 3092874"/>
              <a:gd name="connsiteX6" fmla="*/ 4244391 w 4851296"/>
              <a:gd name="connsiteY6" fmla="*/ 3045280 h 3092874"/>
              <a:gd name="connsiteX7" fmla="*/ 4597348 w 4851296"/>
              <a:gd name="connsiteY7" fmla="*/ 1667506 h 3092874"/>
              <a:gd name="connsiteX8" fmla="*/ 4670175 w 4851296"/>
              <a:gd name="connsiteY8" fmla="*/ 111834 h 3092874"/>
              <a:gd name="connsiteX9" fmla="*/ 2033966 w 4851296"/>
              <a:gd name="connsiteY9" fmla="*/ 127825 h 3092874"/>
              <a:gd name="connsiteX0" fmla="*/ 1992055 w 4809385"/>
              <a:gd name="connsiteY0" fmla="*/ 127825 h 3092874"/>
              <a:gd name="connsiteX1" fmla="*/ 392166 w 4809385"/>
              <a:gd name="connsiteY1" fmla="*/ 162536 h 3092874"/>
              <a:gd name="connsiteX2" fmla="*/ 7947 w 4809385"/>
              <a:gd name="connsiteY2" fmla="*/ 1195688 h 3092874"/>
              <a:gd name="connsiteX3" fmla="*/ 350382 w 4809385"/>
              <a:gd name="connsiteY3" fmla="*/ 1817322 h 3092874"/>
              <a:gd name="connsiteX4" fmla="*/ 584791 w 4809385"/>
              <a:gd name="connsiteY4" fmla="*/ 2719674 h 3092874"/>
              <a:gd name="connsiteX5" fmla="*/ 2554207 w 4809385"/>
              <a:gd name="connsiteY5" fmla="*/ 2770590 h 3092874"/>
              <a:gd name="connsiteX6" fmla="*/ 4202480 w 4809385"/>
              <a:gd name="connsiteY6" fmla="*/ 3045280 h 3092874"/>
              <a:gd name="connsiteX7" fmla="*/ 4555437 w 4809385"/>
              <a:gd name="connsiteY7" fmla="*/ 1667506 h 3092874"/>
              <a:gd name="connsiteX8" fmla="*/ 4628264 w 4809385"/>
              <a:gd name="connsiteY8" fmla="*/ 111834 h 3092874"/>
              <a:gd name="connsiteX9" fmla="*/ 1992055 w 4809385"/>
              <a:gd name="connsiteY9" fmla="*/ 127825 h 3092874"/>
              <a:gd name="connsiteX0" fmla="*/ 1992055 w 4809385"/>
              <a:gd name="connsiteY0" fmla="*/ 127825 h 3092874"/>
              <a:gd name="connsiteX1" fmla="*/ 392166 w 4809385"/>
              <a:gd name="connsiteY1" fmla="*/ 162536 h 3092874"/>
              <a:gd name="connsiteX2" fmla="*/ 7947 w 4809385"/>
              <a:gd name="connsiteY2" fmla="*/ 789667 h 3092874"/>
              <a:gd name="connsiteX3" fmla="*/ 350382 w 4809385"/>
              <a:gd name="connsiteY3" fmla="*/ 1817322 h 3092874"/>
              <a:gd name="connsiteX4" fmla="*/ 584791 w 4809385"/>
              <a:gd name="connsiteY4" fmla="*/ 2719674 h 3092874"/>
              <a:gd name="connsiteX5" fmla="*/ 2554207 w 4809385"/>
              <a:gd name="connsiteY5" fmla="*/ 2770590 h 3092874"/>
              <a:gd name="connsiteX6" fmla="*/ 4202480 w 4809385"/>
              <a:gd name="connsiteY6" fmla="*/ 3045280 h 3092874"/>
              <a:gd name="connsiteX7" fmla="*/ 4555437 w 4809385"/>
              <a:gd name="connsiteY7" fmla="*/ 1667506 h 3092874"/>
              <a:gd name="connsiteX8" fmla="*/ 4628264 w 4809385"/>
              <a:gd name="connsiteY8" fmla="*/ 111834 h 3092874"/>
              <a:gd name="connsiteX9" fmla="*/ 1992055 w 4809385"/>
              <a:gd name="connsiteY9" fmla="*/ 127825 h 3092874"/>
              <a:gd name="connsiteX0" fmla="*/ 1996157 w 4813487"/>
              <a:gd name="connsiteY0" fmla="*/ 127825 h 3092874"/>
              <a:gd name="connsiteX1" fmla="*/ 396268 w 4813487"/>
              <a:gd name="connsiteY1" fmla="*/ 162536 h 3092874"/>
              <a:gd name="connsiteX2" fmla="*/ 12049 w 4813487"/>
              <a:gd name="connsiteY2" fmla="*/ 789667 h 3092874"/>
              <a:gd name="connsiteX3" fmla="*/ 232877 w 4813487"/>
              <a:gd name="connsiteY3" fmla="*/ 1817322 h 3092874"/>
              <a:gd name="connsiteX4" fmla="*/ 588893 w 4813487"/>
              <a:gd name="connsiteY4" fmla="*/ 2719674 h 3092874"/>
              <a:gd name="connsiteX5" fmla="*/ 2558309 w 4813487"/>
              <a:gd name="connsiteY5" fmla="*/ 2770590 h 3092874"/>
              <a:gd name="connsiteX6" fmla="*/ 4206582 w 4813487"/>
              <a:gd name="connsiteY6" fmla="*/ 3045280 h 3092874"/>
              <a:gd name="connsiteX7" fmla="*/ 4559539 w 4813487"/>
              <a:gd name="connsiteY7" fmla="*/ 1667506 h 3092874"/>
              <a:gd name="connsiteX8" fmla="*/ 4632366 w 4813487"/>
              <a:gd name="connsiteY8" fmla="*/ 111834 h 3092874"/>
              <a:gd name="connsiteX9" fmla="*/ 1996157 w 4813487"/>
              <a:gd name="connsiteY9" fmla="*/ 127825 h 3092874"/>
              <a:gd name="connsiteX0" fmla="*/ 1994461 w 4811791"/>
              <a:gd name="connsiteY0" fmla="*/ 127825 h 3093817"/>
              <a:gd name="connsiteX1" fmla="*/ 394572 w 4811791"/>
              <a:gd name="connsiteY1" fmla="*/ 162536 h 3093817"/>
              <a:gd name="connsiteX2" fmla="*/ 10353 w 4811791"/>
              <a:gd name="connsiteY2" fmla="*/ 789667 h 3093817"/>
              <a:gd name="connsiteX3" fmla="*/ 231181 w 4811791"/>
              <a:gd name="connsiteY3" fmla="*/ 1817322 h 3093817"/>
              <a:gd name="connsiteX4" fmla="*/ 343981 w 4811791"/>
              <a:gd name="connsiteY4" fmla="*/ 2652004 h 3093817"/>
              <a:gd name="connsiteX5" fmla="*/ 2556613 w 4811791"/>
              <a:gd name="connsiteY5" fmla="*/ 2770590 h 3093817"/>
              <a:gd name="connsiteX6" fmla="*/ 4204886 w 4811791"/>
              <a:gd name="connsiteY6" fmla="*/ 3045280 h 3093817"/>
              <a:gd name="connsiteX7" fmla="*/ 4557843 w 4811791"/>
              <a:gd name="connsiteY7" fmla="*/ 1667506 h 3093817"/>
              <a:gd name="connsiteX8" fmla="*/ 4630670 w 4811791"/>
              <a:gd name="connsiteY8" fmla="*/ 111834 h 3093817"/>
              <a:gd name="connsiteX9" fmla="*/ 1994461 w 4811791"/>
              <a:gd name="connsiteY9" fmla="*/ 127825 h 3093817"/>
              <a:gd name="connsiteX0" fmla="*/ 1997007 w 4814337"/>
              <a:gd name="connsiteY0" fmla="*/ 127825 h 3093817"/>
              <a:gd name="connsiteX1" fmla="*/ 397118 w 4814337"/>
              <a:gd name="connsiteY1" fmla="*/ 162536 h 3093817"/>
              <a:gd name="connsiteX2" fmla="*/ 12899 w 4814337"/>
              <a:gd name="connsiteY2" fmla="*/ 789667 h 3093817"/>
              <a:gd name="connsiteX3" fmla="*/ 179679 w 4814337"/>
              <a:gd name="connsiteY3" fmla="*/ 1732735 h 3093817"/>
              <a:gd name="connsiteX4" fmla="*/ 346527 w 4814337"/>
              <a:gd name="connsiteY4" fmla="*/ 2652004 h 3093817"/>
              <a:gd name="connsiteX5" fmla="*/ 2559159 w 4814337"/>
              <a:gd name="connsiteY5" fmla="*/ 2770590 h 3093817"/>
              <a:gd name="connsiteX6" fmla="*/ 4207432 w 4814337"/>
              <a:gd name="connsiteY6" fmla="*/ 3045280 h 3093817"/>
              <a:gd name="connsiteX7" fmla="*/ 4560389 w 4814337"/>
              <a:gd name="connsiteY7" fmla="*/ 1667506 h 3093817"/>
              <a:gd name="connsiteX8" fmla="*/ 4633216 w 4814337"/>
              <a:gd name="connsiteY8" fmla="*/ 111834 h 3093817"/>
              <a:gd name="connsiteX9" fmla="*/ 1997007 w 4814337"/>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79246"/>
              <a:gd name="connsiteY0" fmla="*/ 127825 h 3093817"/>
              <a:gd name="connsiteX1" fmla="*/ 462027 w 4879246"/>
              <a:gd name="connsiteY1" fmla="*/ 162536 h 3093817"/>
              <a:gd name="connsiteX2" fmla="*/ 10249 w 4879246"/>
              <a:gd name="connsiteY2" fmla="*/ 721997 h 3093817"/>
              <a:gd name="connsiteX3" fmla="*/ 244588 w 4879246"/>
              <a:gd name="connsiteY3" fmla="*/ 1732735 h 3093817"/>
              <a:gd name="connsiteX4" fmla="*/ 411436 w 4879246"/>
              <a:gd name="connsiteY4" fmla="*/ 2652004 h 3093817"/>
              <a:gd name="connsiteX5" fmla="*/ 2624068 w 4879246"/>
              <a:gd name="connsiteY5" fmla="*/ 2770590 h 3093817"/>
              <a:gd name="connsiteX6" fmla="*/ 4272341 w 4879246"/>
              <a:gd name="connsiteY6" fmla="*/ 3045280 h 3093817"/>
              <a:gd name="connsiteX7" fmla="*/ 4625298 w 4879246"/>
              <a:gd name="connsiteY7" fmla="*/ 1667506 h 3093817"/>
              <a:gd name="connsiteX8" fmla="*/ 4698125 w 4879246"/>
              <a:gd name="connsiteY8" fmla="*/ 111834 h 3093817"/>
              <a:gd name="connsiteX9" fmla="*/ 2061916 w 4879246"/>
              <a:gd name="connsiteY9" fmla="*/ 127825 h 3093817"/>
              <a:gd name="connsiteX0" fmla="*/ 2061916 w 4835836"/>
              <a:gd name="connsiteY0" fmla="*/ 134747 h 3095028"/>
              <a:gd name="connsiteX1" fmla="*/ 462027 w 4835836"/>
              <a:gd name="connsiteY1" fmla="*/ 169458 h 3095028"/>
              <a:gd name="connsiteX2" fmla="*/ 10249 w 4835836"/>
              <a:gd name="connsiteY2" fmla="*/ 728919 h 3095028"/>
              <a:gd name="connsiteX3" fmla="*/ 244588 w 4835836"/>
              <a:gd name="connsiteY3" fmla="*/ 1739657 h 3095028"/>
              <a:gd name="connsiteX4" fmla="*/ 411436 w 4835836"/>
              <a:gd name="connsiteY4" fmla="*/ 2658926 h 3095028"/>
              <a:gd name="connsiteX5" fmla="*/ 2624068 w 4835836"/>
              <a:gd name="connsiteY5" fmla="*/ 2777512 h 3095028"/>
              <a:gd name="connsiteX6" fmla="*/ 4272341 w 4835836"/>
              <a:gd name="connsiteY6" fmla="*/ 3052202 h 3095028"/>
              <a:gd name="connsiteX7" fmla="*/ 4461020 w 4835836"/>
              <a:gd name="connsiteY7" fmla="*/ 1767920 h 3095028"/>
              <a:gd name="connsiteX8" fmla="*/ 4698125 w 4835836"/>
              <a:gd name="connsiteY8" fmla="*/ 118756 h 3095028"/>
              <a:gd name="connsiteX9" fmla="*/ 2061916 w 4835836"/>
              <a:gd name="connsiteY9" fmla="*/ 134747 h 3095028"/>
              <a:gd name="connsiteX0" fmla="*/ 2061916 w 4835836"/>
              <a:gd name="connsiteY0" fmla="*/ 134747 h 2917193"/>
              <a:gd name="connsiteX1" fmla="*/ 462027 w 4835836"/>
              <a:gd name="connsiteY1" fmla="*/ 169458 h 2917193"/>
              <a:gd name="connsiteX2" fmla="*/ 10249 w 4835836"/>
              <a:gd name="connsiteY2" fmla="*/ 728919 h 2917193"/>
              <a:gd name="connsiteX3" fmla="*/ 244588 w 4835836"/>
              <a:gd name="connsiteY3" fmla="*/ 1739657 h 2917193"/>
              <a:gd name="connsiteX4" fmla="*/ 411436 w 4835836"/>
              <a:gd name="connsiteY4" fmla="*/ 2658926 h 2917193"/>
              <a:gd name="connsiteX5" fmla="*/ 2624068 w 4835836"/>
              <a:gd name="connsiteY5" fmla="*/ 2777512 h 2917193"/>
              <a:gd name="connsiteX6" fmla="*/ 4339212 w 4835836"/>
              <a:gd name="connsiteY6" fmla="*/ 2852861 h 2917193"/>
              <a:gd name="connsiteX7" fmla="*/ 4461020 w 4835836"/>
              <a:gd name="connsiteY7" fmla="*/ 1767920 h 2917193"/>
              <a:gd name="connsiteX8" fmla="*/ 4698125 w 4835836"/>
              <a:gd name="connsiteY8" fmla="*/ 118756 h 2917193"/>
              <a:gd name="connsiteX9" fmla="*/ 2061916 w 4835836"/>
              <a:gd name="connsiteY9" fmla="*/ 134747 h 2917193"/>
              <a:gd name="connsiteX0" fmla="*/ 2061916 w 4835836"/>
              <a:gd name="connsiteY0" fmla="*/ 134747 h 2833225"/>
              <a:gd name="connsiteX1" fmla="*/ 462027 w 4835836"/>
              <a:gd name="connsiteY1" fmla="*/ 169458 h 2833225"/>
              <a:gd name="connsiteX2" fmla="*/ 10249 w 4835836"/>
              <a:gd name="connsiteY2" fmla="*/ 728919 h 2833225"/>
              <a:gd name="connsiteX3" fmla="*/ 244588 w 4835836"/>
              <a:gd name="connsiteY3" fmla="*/ 1739657 h 2833225"/>
              <a:gd name="connsiteX4" fmla="*/ 411436 w 4835836"/>
              <a:gd name="connsiteY4" fmla="*/ 2658926 h 2833225"/>
              <a:gd name="connsiteX5" fmla="*/ 2624068 w 4835836"/>
              <a:gd name="connsiteY5" fmla="*/ 2777512 h 2833225"/>
              <a:gd name="connsiteX6" fmla="*/ 4251662 w 4835836"/>
              <a:gd name="connsiteY6" fmla="*/ 2695959 h 2833225"/>
              <a:gd name="connsiteX7" fmla="*/ 4461020 w 4835836"/>
              <a:gd name="connsiteY7" fmla="*/ 1767920 h 2833225"/>
              <a:gd name="connsiteX8" fmla="*/ 4698125 w 4835836"/>
              <a:gd name="connsiteY8" fmla="*/ 118756 h 2833225"/>
              <a:gd name="connsiteX9" fmla="*/ 2061916 w 4835836"/>
              <a:gd name="connsiteY9" fmla="*/ 134747 h 2833225"/>
              <a:gd name="connsiteX0" fmla="*/ 2062782 w 4836702"/>
              <a:gd name="connsiteY0" fmla="*/ 134747 h 2826162"/>
              <a:gd name="connsiteX1" fmla="*/ 462893 w 4836702"/>
              <a:gd name="connsiteY1" fmla="*/ 169458 h 2826162"/>
              <a:gd name="connsiteX2" fmla="*/ 11115 w 4836702"/>
              <a:gd name="connsiteY2" fmla="*/ 728919 h 2826162"/>
              <a:gd name="connsiteX3" fmla="*/ 245454 w 4836702"/>
              <a:gd name="connsiteY3" fmla="*/ 1739657 h 2826162"/>
              <a:gd name="connsiteX4" fmla="*/ 547606 w 4836702"/>
              <a:gd name="connsiteY4" fmla="*/ 2647719 h 2826162"/>
              <a:gd name="connsiteX5" fmla="*/ 2624934 w 4836702"/>
              <a:gd name="connsiteY5" fmla="*/ 2777512 h 2826162"/>
              <a:gd name="connsiteX6" fmla="*/ 4252528 w 4836702"/>
              <a:gd name="connsiteY6" fmla="*/ 2695959 h 2826162"/>
              <a:gd name="connsiteX7" fmla="*/ 4461886 w 4836702"/>
              <a:gd name="connsiteY7" fmla="*/ 1767920 h 2826162"/>
              <a:gd name="connsiteX8" fmla="*/ 4698991 w 4836702"/>
              <a:gd name="connsiteY8" fmla="*/ 118756 h 2826162"/>
              <a:gd name="connsiteX9" fmla="*/ 2062782 w 4836702"/>
              <a:gd name="connsiteY9" fmla="*/ 134747 h 2826162"/>
              <a:gd name="connsiteX0" fmla="*/ 1980750 w 4754670"/>
              <a:gd name="connsiteY0" fmla="*/ 134747 h 2826162"/>
              <a:gd name="connsiteX1" fmla="*/ 380861 w 4754670"/>
              <a:gd name="connsiteY1" fmla="*/ 169458 h 2826162"/>
              <a:gd name="connsiteX2" fmla="*/ 15483 w 4754670"/>
              <a:gd name="connsiteY2" fmla="*/ 681758 h 2826162"/>
              <a:gd name="connsiteX3" fmla="*/ 163422 w 4754670"/>
              <a:gd name="connsiteY3" fmla="*/ 1739657 h 2826162"/>
              <a:gd name="connsiteX4" fmla="*/ 465574 w 4754670"/>
              <a:gd name="connsiteY4" fmla="*/ 2647719 h 2826162"/>
              <a:gd name="connsiteX5" fmla="*/ 2542902 w 4754670"/>
              <a:gd name="connsiteY5" fmla="*/ 2777512 h 2826162"/>
              <a:gd name="connsiteX6" fmla="*/ 4170496 w 4754670"/>
              <a:gd name="connsiteY6" fmla="*/ 2695959 h 2826162"/>
              <a:gd name="connsiteX7" fmla="*/ 4379854 w 4754670"/>
              <a:gd name="connsiteY7" fmla="*/ 1767920 h 2826162"/>
              <a:gd name="connsiteX8" fmla="*/ 4616959 w 4754670"/>
              <a:gd name="connsiteY8" fmla="*/ 118756 h 2826162"/>
              <a:gd name="connsiteX9" fmla="*/ 1980750 w 4754670"/>
              <a:gd name="connsiteY9" fmla="*/ 134747 h 2826162"/>
              <a:gd name="connsiteX0" fmla="*/ 1978272 w 4752192"/>
              <a:gd name="connsiteY0" fmla="*/ 134747 h 2802853"/>
              <a:gd name="connsiteX1" fmla="*/ 378383 w 4752192"/>
              <a:gd name="connsiteY1" fmla="*/ 169458 h 2802853"/>
              <a:gd name="connsiteX2" fmla="*/ 13005 w 4752192"/>
              <a:gd name="connsiteY2" fmla="*/ 681758 h 2802853"/>
              <a:gd name="connsiteX3" fmla="*/ 117745 w 4752192"/>
              <a:gd name="connsiteY3" fmla="*/ 1633543 h 2802853"/>
              <a:gd name="connsiteX4" fmla="*/ 463096 w 4752192"/>
              <a:gd name="connsiteY4" fmla="*/ 2647719 h 2802853"/>
              <a:gd name="connsiteX5" fmla="*/ 2540424 w 4752192"/>
              <a:gd name="connsiteY5" fmla="*/ 2777512 h 2802853"/>
              <a:gd name="connsiteX6" fmla="*/ 4168018 w 4752192"/>
              <a:gd name="connsiteY6" fmla="*/ 2695959 h 2802853"/>
              <a:gd name="connsiteX7" fmla="*/ 4377376 w 4752192"/>
              <a:gd name="connsiteY7" fmla="*/ 1767920 h 2802853"/>
              <a:gd name="connsiteX8" fmla="*/ 4614481 w 4752192"/>
              <a:gd name="connsiteY8" fmla="*/ 118756 h 2802853"/>
              <a:gd name="connsiteX9" fmla="*/ 1978272 w 4752192"/>
              <a:gd name="connsiteY9" fmla="*/ 134747 h 2802853"/>
              <a:gd name="connsiteX0" fmla="*/ 1978272 w 4747402"/>
              <a:gd name="connsiteY0" fmla="*/ 152208 h 2806901"/>
              <a:gd name="connsiteX1" fmla="*/ 378383 w 4747402"/>
              <a:gd name="connsiteY1" fmla="*/ 186919 h 2806901"/>
              <a:gd name="connsiteX2" fmla="*/ 13005 w 4747402"/>
              <a:gd name="connsiteY2" fmla="*/ 699219 h 2806901"/>
              <a:gd name="connsiteX3" fmla="*/ 117745 w 4747402"/>
              <a:gd name="connsiteY3" fmla="*/ 1651004 h 2806901"/>
              <a:gd name="connsiteX4" fmla="*/ 463096 w 4747402"/>
              <a:gd name="connsiteY4" fmla="*/ 2665180 h 2806901"/>
              <a:gd name="connsiteX5" fmla="*/ 2540424 w 4747402"/>
              <a:gd name="connsiteY5" fmla="*/ 2794973 h 2806901"/>
              <a:gd name="connsiteX6" fmla="*/ 4168018 w 4747402"/>
              <a:gd name="connsiteY6" fmla="*/ 2713420 h 2806901"/>
              <a:gd name="connsiteX7" fmla="*/ 4355777 w 4747402"/>
              <a:gd name="connsiteY7" fmla="*/ 2021191 h 2806901"/>
              <a:gd name="connsiteX8" fmla="*/ 4614481 w 4747402"/>
              <a:gd name="connsiteY8" fmla="*/ 136217 h 2806901"/>
              <a:gd name="connsiteX9" fmla="*/ 1978272 w 4747402"/>
              <a:gd name="connsiteY9" fmla="*/ 152208 h 2806901"/>
              <a:gd name="connsiteX0" fmla="*/ 1978272 w 4765880"/>
              <a:gd name="connsiteY0" fmla="*/ 65514 h 2720207"/>
              <a:gd name="connsiteX1" fmla="*/ 378383 w 4765880"/>
              <a:gd name="connsiteY1" fmla="*/ 100225 h 2720207"/>
              <a:gd name="connsiteX2" fmla="*/ 13005 w 4765880"/>
              <a:gd name="connsiteY2" fmla="*/ 612525 h 2720207"/>
              <a:gd name="connsiteX3" fmla="*/ 117745 w 4765880"/>
              <a:gd name="connsiteY3" fmla="*/ 1564310 h 2720207"/>
              <a:gd name="connsiteX4" fmla="*/ 463096 w 4765880"/>
              <a:gd name="connsiteY4" fmla="*/ 2578486 h 2720207"/>
              <a:gd name="connsiteX5" fmla="*/ 2540424 w 4765880"/>
              <a:gd name="connsiteY5" fmla="*/ 2708279 h 2720207"/>
              <a:gd name="connsiteX6" fmla="*/ 4168018 w 4765880"/>
              <a:gd name="connsiteY6" fmla="*/ 2626726 h 2720207"/>
              <a:gd name="connsiteX7" fmla="*/ 4355777 w 4765880"/>
              <a:gd name="connsiteY7" fmla="*/ 1934497 h 2720207"/>
              <a:gd name="connsiteX8" fmla="*/ 4636081 w 4765880"/>
              <a:gd name="connsiteY8" fmla="*/ 167429 h 2720207"/>
              <a:gd name="connsiteX9" fmla="*/ 1978272 w 4765880"/>
              <a:gd name="connsiteY9" fmla="*/ 65514 h 2720207"/>
              <a:gd name="connsiteX0" fmla="*/ 1978272 w 4792889"/>
              <a:gd name="connsiteY0" fmla="*/ 162721 h 2817414"/>
              <a:gd name="connsiteX1" fmla="*/ 378383 w 4792889"/>
              <a:gd name="connsiteY1" fmla="*/ 197432 h 2817414"/>
              <a:gd name="connsiteX2" fmla="*/ 13005 w 4792889"/>
              <a:gd name="connsiteY2" fmla="*/ 709732 h 2817414"/>
              <a:gd name="connsiteX3" fmla="*/ 117745 w 4792889"/>
              <a:gd name="connsiteY3" fmla="*/ 1661517 h 2817414"/>
              <a:gd name="connsiteX4" fmla="*/ 463096 w 4792889"/>
              <a:gd name="connsiteY4" fmla="*/ 2675693 h 2817414"/>
              <a:gd name="connsiteX5" fmla="*/ 2540424 w 4792889"/>
              <a:gd name="connsiteY5" fmla="*/ 2805486 h 2817414"/>
              <a:gd name="connsiteX6" fmla="*/ 4168018 w 4792889"/>
              <a:gd name="connsiteY6" fmla="*/ 2723933 h 2817414"/>
              <a:gd name="connsiteX7" fmla="*/ 4355777 w 4792889"/>
              <a:gd name="connsiteY7" fmla="*/ 2031704 h 2817414"/>
              <a:gd name="connsiteX8" fmla="*/ 4636081 w 4792889"/>
              <a:gd name="connsiteY8" fmla="*/ 264636 h 2817414"/>
              <a:gd name="connsiteX9" fmla="*/ 1978272 w 4792889"/>
              <a:gd name="connsiteY9" fmla="*/ 162721 h 2817414"/>
              <a:gd name="connsiteX0" fmla="*/ 1978272 w 4842180"/>
              <a:gd name="connsiteY0" fmla="*/ 33927 h 2688620"/>
              <a:gd name="connsiteX1" fmla="*/ 378383 w 4842180"/>
              <a:gd name="connsiteY1" fmla="*/ 68638 h 2688620"/>
              <a:gd name="connsiteX2" fmla="*/ 13005 w 4842180"/>
              <a:gd name="connsiteY2" fmla="*/ 580938 h 2688620"/>
              <a:gd name="connsiteX3" fmla="*/ 117745 w 4842180"/>
              <a:gd name="connsiteY3" fmla="*/ 1532723 h 2688620"/>
              <a:gd name="connsiteX4" fmla="*/ 463096 w 4842180"/>
              <a:gd name="connsiteY4" fmla="*/ 2546899 h 2688620"/>
              <a:gd name="connsiteX5" fmla="*/ 2540424 w 4842180"/>
              <a:gd name="connsiteY5" fmla="*/ 2676692 h 2688620"/>
              <a:gd name="connsiteX6" fmla="*/ 4168018 w 4842180"/>
              <a:gd name="connsiteY6" fmla="*/ 2595139 h 2688620"/>
              <a:gd name="connsiteX7" fmla="*/ 4355777 w 4842180"/>
              <a:gd name="connsiteY7" fmla="*/ 1902910 h 2688620"/>
              <a:gd name="connsiteX8" fmla="*/ 4693680 w 4842180"/>
              <a:gd name="connsiteY8" fmla="*/ 336281 h 2688620"/>
              <a:gd name="connsiteX9" fmla="*/ 1978272 w 4842180"/>
              <a:gd name="connsiteY9" fmla="*/ 33927 h 2688620"/>
              <a:gd name="connsiteX0" fmla="*/ 1978272 w 4838621"/>
              <a:gd name="connsiteY0" fmla="*/ 33927 h 2691688"/>
              <a:gd name="connsiteX1" fmla="*/ 378383 w 4838621"/>
              <a:gd name="connsiteY1" fmla="*/ 68638 h 2691688"/>
              <a:gd name="connsiteX2" fmla="*/ 13005 w 4838621"/>
              <a:gd name="connsiteY2" fmla="*/ 580938 h 2691688"/>
              <a:gd name="connsiteX3" fmla="*/ 117745 w 4838621"/>
              <a:gd name="connsiteY3" fmla="*/ 1532723 h 2691688"/>
              <a:gd name="connsiteX4" fmla="*/ 463096 w 4838621"/>
              <a:gd name="connsiteY4" fmla="*/ 2546899 h 2691688"/>
              <a:gd name="connsiteX5" fmla="*/ 2540424 w 4838621"/>
              <a:gd name="connsiteY5" fmla="*/ 2676692 h 2691688"/>
              <a:gd name="connsiteX6" fmla="*/ 4168018 w 4838621"/>
              <a:gd name="connsiteY6" fmla="*/ 2595139 h 2691688"/>
              <a:gd name="connsiteX7" fmla="*/ 4463776 w 4838621"/>
              <a:gd name="connsiteY7" fmla="*/ 1843957 h 2691688"/>
              <a:gd name="connsiteX8" fmla="*/ 4693680 w 4838621"/>
              <a:gd name="connsiteY8" fmla="*/ 336281 h 2691688"/>
              <a:gd name="connsiteX9" fmla="*/ 1978272 w 4838621"/>
              <a:gd name="connsiteY9" fmla="*/ 33927 h 2691688"/>
              <a:gd name="connsiteX0" fmla="*/ 1978272 w 4826442"/>
              <a:gd name="connsiteY0" fmla="*/ 33927 h 2691690"/>
              <a:gd name="connsiteX1" fmla="*/ 378383 w 4826442"/>
              <a:gd name="connsiteY1" fmla="*/ 68638 h 2691690"/>
              <a:gd name="connsiteX2" fmla="*/ 13005 w 4826442"/>
              <a:gd name="connsiteY2" fmla="*/ 580938 h 2691690"/>
              <a:gd name="connsiteX3" fmla="*/ 117745 w 4826442"/>
              <a:gd name="connsiteY3" fmla="*/ 1532723 h 2691690"/>
              <a:gd name="connsiteX4" fmla="*/ 463096 w 4826442"/>
              <a:gd name="connsiteY4" fmla="*/ 2546899 h 2691690"/>
              <a:gd name="connsiteX5" fmla="*/ 2540424 w 4826442"/>
              <a:gd name="connsiteY5" fmla="*/ 2676692 h 2691690"/>
              <a:gd name="connsiteX6" fmla="*/ 4168018 w 4826442"/>
              <a:gd name="connsiteY6" fmla="*/ 2595139 h 2691690"/>
              <a:gd name="connsiteX7" fmla="*/ 4463776 w 4826442"/>
              <a:gd name="connsiteY7" fmla="*/ 1843957 h 2691690"/>
              <a:gd name="connsiteX8" fmla="*/ 4693680 w 4826442"/>
              <a:gd name="connsiteY8" fmla="*/ 336281 h 2691690"/>
              <a:gd name="connsiteX9" fmla="*/ 1978272 w 4826442"/>
              <a:gd name="connsiteY9" fmla="*/ 33927 h 2691690"/>
              <a:gd name="connsiteX0" fmla="*/ 1978272 w 4749183"/>
              <a:gd name="connsiteY0" fmla="*/ 33133 h 2690895"/>
              <a:gd name="connsiteX1" fmla="*/ 378383 w 4749183"/>
              <a:gd name="connsiteY1" fmla="*/ 67844 h 2690895"/>
              <a:gd name="connsiteX2" fmla="*/ 13005 w 4749183"/>
              <a:gd name="connsiteY2" fmla="*/ 580144 h 2690895"/>
              <a:gd name="connsiteX3" fmla="*/ 117745 w 4749183"/>
              <a:gd name="connsiteY3" fmla="*/ 1531929 h 2690895"/>
              <a:gd name="connsiteX4" fmla="*/ 463096 w 4749183"/>
              <a:gd name="connsiteY4" fmla="*/ 2546105 h 2690895"/>
              <a:gd name="connsiteX5" fmla="*/ 2540424 w 4749183"/>
              <a:gd name="connsiteY5" fmla="*/ 2675898 h 2690895"/>
              <a:gd name="connsiteX6" fmla="*/ 4168018 w 4749183"/>
              <a:gd name="connsiteY6" fmla="*/ 2594345 h 2690895"/>
              <a:gd name="connsiteX7" fmla="*/ 4463776 w 4749183"/>
              <a:gd name="connsiteY7" fmla="*/ 1843163 h 2690895"/>
              <a:gd name="connsiteX8" fmla="*/ 4600081 w 4749183"/>
              <a:gd name="connsiteY8" fmla="*/ 323697 h 2690895"/>
              <a:gd name="connsiteX9" fmla="*/ 1978272 w 4749183"/>
              <a:gd name="connsiteY9" fmla="*/ 33133 h 2690895"/>
              <a:gd name="connsiteX0" fmla="*/ 1978272 w 4731927"/>
              <a:gd name="connsiteY0" fmla="*/ 31459 h 2689221"/>
              <a:gd name="connsiteX1" fmla="*/ 378383 w 4731927"/>
              <a:gd name="connsiteY1" fmla="*/ 66170 h 2689221"/>
              <a:gd name="connsiteX2" fmla="*/ 13005 w 4731927"/>
              <a:gd name="connsiteY2" fmla="*/ 578470 h 2689221"/>
              <a:gd name="connsiteX3" fmla="*/ 117745 w 4731927"/>
              <a:gd name="connsiteY3" fmla="*/ 1530255 h 2689221"/>
              <a:gd name="connsiteX4" fmla="*/ 463096 w 4731927"/>
              <a:gd name="connsiteY4" fmla="*/ 2544431 h 2689221"/>
              <a:gd name="connsiteX5" fmla="*/ 2540424 w 4731927"/>
              <a:gd name="connsiteY5" fmla="*/ 2674224 h 2689221"/>
              <a:gd name="connsiteX6" fmla="*/ 4168018 w 4731927"/>
              <a:gd name="connsiteY6" fmla="*/ 2592671 h 2689221"/>
              <a:gd name="connsiteX7" fmla="*/ 4463776 w 4731927"/>
              <a:gd name="connsiteY7" fmla="*/ 1841489 h 2689221"/>
              <a:gd name="connsiteX8" fmla="*/ 4578482 w 4731927"/>
              <a:gd name="connsiteY8" fmla="*/ 274861 h 2689221"/>
              <a:gd name="connsiteX9" fmla="*/ 1978272 w 4731927"/>
              <a:gd name="connsiteY9" fmla="*/ 31459 h 2689221"/>
              <a:gd name="connsiteX0" fmla="*/ 1974952 w 4728607"/>
              <a:gd name="connsiteY0" fmla="*/ 31459 h 2692752"/>
              <a:gd name="connsiteX1" fmla="*/ 375063 w 4728607"/>
              <a:gd name="connsiteY1" fmla="*/ 66170 h 2692752"/>
              <a:gd name="connsiteX2" fmla="*/ 9685 w 4728607"/>
              <a:gd name="connsiteY2" fmla="*/ 578470 h 2692752"/>
              <a:gd name="connsiteX3" fmla="*/ 136025 w 4728607"/>
              <a:gd name="connsiteY3" fmla="*/ 1294445 h 2692752"/>
              <a:gd name="connsiteX4" fmla="*/ 459776 w 4728607"/>
              <a:gd name="connsiteY4" fmla="*/ 2544431 h 2692752"/>
              <a:gd name="connsiteX5" fmla="*/ 2537104 w 4728607"/>
              <a:gd name="connsiteY5" fmla="*/ 2674224 h 2692752"/>
              <a:gd name="connsiteX6" fmla="*/ 4164698 w 4728607"/>
              <a:gd name="connsiteY6" fmla="*/ 2592671 h 2692752"/>
              <a:gd name="connsiteX7" fmla="*/ 4460456 w 4728607"/>
              <a:gd name="connsiteY7" fmla="*/ 1841489 h 2692752"/>
              <a:gd name="connsiteX8" fmla="*/ 4575162 w 4728607"/>
              <a:gd name="connsiteY8" fmla="*/ 274861 h 2692752"/>
              <a:gd name="connsiteX9" fmla="*/ 1974952 w 4728607"/>
              <a:gd name="connsiteY9" fmla="*/ 31459 h 2692752"/>
              <a:gd name="connsiteX0" fmla="*/ 1855143 w 4608798"/>
              <a:gd name="connsiteY0" fmla="*/ 31459 h 2692752"/>
              <a:gd name="connsiteX1" fmla="*/ 255254 w 4608798"/>
              <a:gd name="connsiteY1" fmla="*/ 66170 h 2692752"/>
              <a:gd name="connsiteX2" fmla="*/ 69874 w 4608798"/>
              <a:gd name="connsiteY2" fmla="*/ 519518 h 2692752"/>
              <a:gd name="connsiteX3" fmla="*/ 16216 w 4608798"/>
              <a:gd name="connsiteY3" fmla="*/ 1294445 h 2692752"/>
              <a:gd name="connsiteX4" fmla="*/ 339967 w 4608798"/>
              <a:gd name="connsiteY4" fmla="*/ 2544431 h 2692752"/>
              <a:gd name="connsiteX5" fmla="*/ 2417295 w 4608798"/>
              <a:gd name="connsiteY5" fmla="*/ 2674224 h 2692752"/>
              <a:gd name="connsiteX6" fmla="*/ 4044889 w 4608798"/>
              <a:gd name="connsiteY6" fmla="*/ 2592671 h 2692752"/>
              <a:gd name="connsiteX7" fmla="*/ 4340647 w 4608798"/>
              <a:gd name="connsiteY7" fmla="*/ 1841489 h 2692752"/>
              <a:gd name="connsiteX8" fmla="*/ 4455353 w 4608798"/>
              <a:gd name="connsiteY8" fmla="*/ 274861 h 2692752"/>
              <a:gd name="connsiteX9" fmla="*/ 1855143 w 4608798"/>
              <a:gd name="connsiteY9" fmla="*/ 31459 h 2692752"/>
              <a:gd name="connsiteX0" fmla="*/ 1851476 w 4605131"/>
              <a:gd name="connsiteY0" fmla="*/ 78488 h 2739781"/>
              <a:gd name="connsiteX1" fmla="*/ 251587 w 4605131"/>
              <a:gd name="connsiteY1" fmla="*/ 113199 h 2739781"/>
              <a:gd name="connsiteX2" fmla="*/ 12549 w 4605131"/>
              <a:gd name="connsiteY2" fmla="*/ 1341474 h 2739781"/>
              <a:gd name="connsiteX3" fmla="*/ 336300 w 4605131"/>
              <a:gd name="connsiteY3" fmla="*/ 2591460 h 2739781"/>
              <a:gd name="connsiteX4" fmla="*/ 2413628 w 4605131"/>
              <a:gd name="connsiteY4" fmla="*/ 2721253 h 2739781"/>
              <a:gd name="connsiteX5" fmla="*/ 4041222 w 4605131"/>
              <a:gd name="connsiteY5" fmla="*/ 2639700 h 2739781"/>
              <a:gd name="connsiteX6" fmla="*/ 4336980 w 4605131"/>
              <a:gd name="connsiteY6" fmla="*/ 1888518 h 2739781"/>
              <a:gd name="connsiteX7" fmla="*/ 4451686 w 4605131"/>
              <a:gd name="connsiteY7" fmla="*/ 321890 h 2739781"/>
              <a:gd name="connsiteX8" fmla="*/ 1851476 w 4605131"/>
              <a:gd name="connsiteY8" fmla="*/ 78488 h 2739781"/>
              <a:gd name="connsiteX0" fmla="*/ 1925490 w 4679145"/>
              <a:gd name="connsiteY0" fmla="*/ 78488 h 2736250"/>
              <a:gd name="connsiteX1" fmla="*/ 325601 w 4679145"/>
              <a:gd name="connsiteY1" fmla="*/ 113199 h 2736250"/>
              <a:gd name="connsiteX2" fmla="*/ 86563 w 4679145"/>
              <a:gd name="connsiteY2" fmla="*/ 1341474 h 2736250"/>
              <a:gd name="connsiteX3" fmla="*/ 19460 w 4679145"/>
              <a:gd name="connsiteY3" fmla="*/ 1441828 h 2736250"/>
              <a:gd name="connsiteX4" fmla="*/ 410314 w 4679145"/>
              <a:gd name="connsiteY4" fmla="*/ 2591460 h 2736250"/>
              <a:gd name="connsiteX5" fmla="*/ 2487642 w 4679145"/>
              <a:gd name="connsiteY5" fmla="*/ 2721253 h 2736250"/>
              <a:gd name="connsiteX6" fmla="*/ 4115236 w 4679145"/>
              <a:gd name="connsiteY6" fmla="*/ 2639700 h 2736250"/>
              <a:gd name="connsiteX7" fmla="*/ 4410994 w 4679145"/>
              <a:gd name="connsiteY7" fmla="*/ 1888518 h 2736250"/>
              <a:gd name="connsiteX8" fmla="*/ 4525700 w 4679145"/>
              <a:gd name="connsiteY8" fmla="*/ 321890 h 2736250"/>
              <a:gd name="connsiteX9" fmla="*/ 1925490 w 4679145"/>
              <a:gd name="connsiteY9" fmla="*/ 78488 h 2736250"/>
              <a:gd name="connsiteX0" fmla="*/ 1851476 w 4605131"/>
              <a:gd name="connsiteY0" fmla="*/ 78488 h 2739781"/>
              <a:gd name="connsiteX1" fmla="*/ 251587 w 4605131"/>
              <a:gd name="connsiteY1" fmla="*/ 113199 h 2739781"/>
              <a:gd name="connsiteX2" fmla="*/ 12549 w 4605131"/>
              <a:gd name="connsiteY2" fmla="*/ 1341474 h 2739781"/>
              <a:gd name="connsiteX3" fmla="*/ 336300 w 4605131"/>
              <a:gd name="connsiteY3" fmla="*/ 2591460 h 2739781"/>
              <a:gd name="connsiteX4" fmla="*/ 2413628 w 4605131"/>
              <a:gd name="connsiteY4" fmla="*/ 2721253 h 2739781"/>
              <a:gd name="connsiteX5" fmla="*/ 4041222 w 4605131"/>
              <a:gd name="connsiteY5" fmla="*/ 2639700 h 2739781"/>
              <a:gd name="connsiteX6" fmla="*/ 4336980 w 4605131"/>
              <a:gd name="connsiteY6" fmla="*/ 1888518 h 2739781"/>
              <a:gd name="connsiteX7" fmla="*/ 4451686 w 4605131"/>
              <a:gd name="connsiteY7" fmla="*/ 321890 h 2739781"/>
              <a:gd name="connsiteX8" fmla="*/ 1851476 w 4605131"/>
              <a:gd name="connsiteY8" fmla="*/ 78488 h 2739781"/>
              <a:gd name="connsiteX0" fmla="*/ 1914914 w 4668569"/>
              <a:gd name="connsiteY0" fmla="*/ 77646 h 2739639"/>
              <a:gd name="connsiteX1" fmla="*/ 315025 w 4668569"/>
              <a:gd name="connsiteY1" fmla="*/ 112357 h 2739639"/>
              <a:gd name="connsiteX2" fmla="*/ 3988 w 4668569"/>
              <a:gd name="connsiteY2" fmla="*/ 1328842 h 2739639"/>
              <a:gd name="connsiteX3" fmla="*/ 399738 w 4668569"/>
              <a:gd name="connsiteY3" fmla="*/ 2590618 h 2739639"/>
              <a:gd name="connsiteX4" fmla="*/ 2477066 w 4668569"/>
              <a:gd name="connsiteY4" fmla="*/ 2720411 h 2739639"/>
              <a:gd name="connsiteX5" fmla="*/ 4104660 w 4668569"/>
              <a:gd name="connsiteY5" fmla="*/ 2638858 h 2739639"/>
              <a:gd name="connsiteX6" fmla="*/ 4400418 w 4668569"/>
              <a:gd name="connsiteY6" fmla="*/ 1887676 h 2739639"/>
              <a:gd name="connsiteX7" fmla="*/ 4515124 w 4668569"/>
              <a:gd name="connsiteY7" fmla="*/ 321048 h 2739639"/>
              <a:gd name="connsiteX8" fmla="*/ 1914914 w 4668569"/>
              <a:gd name="connsiteY8" fmla="*/ 77646 h 2739639"/>
              <a:gd name="connsiteX0" fmla="*/ 1914914 w 4518813"/>
              <a:gd name="connsiteY0" fmla="*/ 113988 h 2775979"/>
              <a:gd name="connsiteX1" fmla="*/ 315025 w 4518813"/>
              <a:gd name="connsiteY1" fmla="*/ 148699 h 2775979"/>
              <a:gd name="connsiteX2" fmla="*/ 3988 w 4518813"/>
              <a:gd name="connsiteY2" fmla="*/ 1365184 h 2775979"/>
              <a:gd name="connsiteX3" fmla="*/ 399738 w 4518813"/>
              <a:gd name="connsiteY3" fmla="*/ 2626960 h 2775979"/>
              <a:gd name="connsiteX4" fmla="*/ 2477066 w 4518813"/>
              <a:gd name="connsiteY4" fmla="*/ 2756753 h 2775979"/>
              <a:gd name="connsiteX5" fmla="*/ 4104660 w 4518813"/>
              <a:gd name="connsiteY5" fmla="*/ 2675200 h 2775979"/>
              <a:gd name="connsiteX6" fmla="*/ 4400418 w 4518813"/>
              <a:gd name="connsiteY6" fmla="*/ 1924018 h 2775979"/>
              <a:gd name="connsiteX7" fmla="*/ 4306327 w 4518813"/>
              <a:gd name="connsiteY7" fmla="*/ 227695 h 2775979"/>
              <a:gd name="connsiteX8" fmla="*/ 1914914 w 4518813"/>
              <a:gd name="connsiteY8" fmla="*/ 113988 h 2775979"/>
              <a:gd name="connsiteX0" fmla="*/ 1914914 w 4585704"/>
              <a:gd name="connsiteY0" fmla="*/ 71463 h 2733456"/>
              <a:gd name="connsiteX1" fmla="*/ 315025 w 4585704"/>
              <a:gd name="connsiteY1" fmla="*/ 106174 h 2733456"/>
              <a:gd name="connsiteX2" fmla="*/ 3988 w 4585704"/>
              <a:gd name="connsiteY2" fmla="*/ 1322659 h 2733456"/>
              <a:gd name="connsiteX3" fmla="*/ 399738 w 4585704"/>
              <a:gd name="connsiteY3" fmla="*/ 2584435 h 2733456"/>
              <a:gd name="connsiteX4" fmla="*/ 2477066 w 4585704"/>
              <a:gd name="connsiteY4" fmla="*/ 2714228 h 2733456"/>
              <a:gd name="connsiteX5" fmla="*/ 4104660 w 4585704"/>
              <a:gd name="connsiteY5" fmla="*/ 2632675 h 2733456"/>
              <a:gd name="connsiteX6" fmla="*/ 4508418 w 4585704"/>
              <a:gd name="connsiteY6" fmla="*/ 1846122 h 2733456"/>
              <a:gd name="connsiteX7" fmla="*/ 4306327 w 4585704"/>
              <a:gd name="connsiteY7" fmla="*/ 185170 h 2733456"/>
              <a:gd name="connsiteX8" fmla="*/ 1914914 w 4585704"/>
              <a:gd name="connsiteY8" fmla="*/ 71463 h 2733456"/>
              <a:gd name="connsiteX0" fmla="*/ 1914914 w 4635568"/>
              <a:gd name="connsiteY0" fmla="*/ 71463 h 2733454"/>
              <a:gd name="connsiteX1" fmla="*/ 315025 w 4635568"/>
              <a:gd name="connsiteY1" fmla="*/ 106174 h 2733454"/>
              <a:gd name="connsiteX2" fmla="*/ 3988 w 4635568"/>
              <a:gd name="connsiteY2" fmla="*/ 1322659 h 2733454"/>
              <a:gd name="connsiteX3" fmla="*/ 399738 w 4635568"/>
              <a:gd name="connsiteY3" fmla="*/ 2584435 h 2733454"/>
              <a:gd name="connsiteX4" fmla="*/ 2477066 w 4635568"/>
              <a:gd name="connsiteY4" fmla="*/ 2714228 h 2733454"/>
              <a:gd name="connsiteX5" fmla="*/ 4104660 w 4635568"/>
              <a:gd name="connsiteY5" fmla="*/ 2632675 h 2733454"/>
              <a:gd name="connsiteX6" fmla="*/ 4587617 w 4635568"/>
              <a:gd name="connsiteY6" fmla="*/ 1834332 h 2733454"/>
              <a:gd name="connsiteX7" fmla="*/ 4306327 w 4635568"/>
              <a:gd name="connsiteY7" fmla="*/ 185170 h 2733454"/>
              <a:gd name="connsiteX8" fmla="*/ 1914914 w 4635568"/>
              <a:gd name="connsiteY8" fmla="*/ 71463 h 2733454"/>
              <a:gd name="connsiteX0" fmla="*/ 1914914 w 4632479"/>
              <a:gd name="connsiteY0" fmla="*/ 71463 h 2733456"/>
              <a:gd name="connsiteX1" fmla="*/ 315025 w 4632479"/>
              <a:gd name="connsiteY1" fmla="*/ 106174 h 2733456"/>
              <a:gd name="connsiteX2" fmla="*/ 3988 w 4632479"/>
              <a:gd name="connsiteY2" fmla="*/ 1322659 h 2733456"/>
              <a:gd name="connsiteX3" fmla="*/ 399738 w 4632479"/>
              <a:gd name="connsiteY3" fmla="*/ 2584435 h 2733456"/>
              <a:gd name="connsiteX4" fmla="*/ 2477066 w 4632479"/>
              <a:gd name="connsiteY4" fmla="*/ 2714228 h 2733456"/>
              <a:gd name="connsiteX5" fmla="*/ 4104660 w 4632479"/>
              <a:gd name="connsiteY5" fmla="*/ 2632675 h 2733456"/>
              <a:gd name="connsiteX6" fmla="*/ 4587617 w 4632479"/>
              <a:gd name="connsiteY6" fmla="*/ 1834332 h 2733456"/>
              <a:gd name="connsiteX7" fmla="*/ 4306327 w 4632479"/>
              <a:gd name="connsiteY7" fmla="*/ 185170 h 2733456"/>
              <a:gd name="connsiteX8" fmla="*/ 1914914 w 4632479"/>
              <a:gd name="connsiteY8" fmla="*/ 71463 h 2733456"/>
              <a:gd name="connsiteX0" fmla="*/ 1914914 w 4603529"/>
              <a:gd name="connsiteY0" fmla="*/ 71463 h 2733454"/>
              <a:gd name="connsiteX1" fmla="*/ 315025 w 4603529"/>
              <a:gd name="connsiteY1" fmla="*/ 106174 h 2733454"/>
              <a:gd name="connsiteX2" fmla="*/ 3988 w 4603529"/>
              <a:gd name="connsiteY2" fmla="*/ 1322659 h 2733454"/>
              <a:gd name="connsiteX3" fmla="*/ 399738 w 4603529"/>
              <a:gd name="connsiteY3" fmla="*/ 2584435 h 2733454"/>
              <a:gd name="connsiteX4" fmla="*/ 2477066 w 4603529"/>
              <a:gd name="connsiteY4" fmla="*/ 2714228 h 2733454"/>
              <a:gd name="connsiteX5" fmla="*/ 4104660 w 4603529"/>
              <a:gd name="connsiteY5" fmla="*/ 2632675 h 2733454"/>
              <a:gd name="connsiteX6" fmla="*/ 4587617 w 4603529"/>
              <a:gd name="connsiteY6" fmla="*/ 1834332 h 2733454"/>
              <a:gd name="connsiteX7" fmla="*/ 4191129 w 4603529"/>
              <a:gd name="connsiteY7" fmla="*/ 185170 h 2733454"/>
              <a:gd name="connsiteX8" fmla="*/ 1914914 w 4603529"/>
              <a:gd name="connsiteY8" fmla="*/ 71463 h 2733454"/>
              <a:gd name="csX0" fmla="*/ 1913866 w 4602481"/>
              <a:gd name="csY0" fmla="*/ 71463 h 2769103"/>
              <a:gd name="csX1" fmla="*/ 313977 w 4602481"/>
              <a:gd name="csY1" fmla="*/ 106174 h 2769103"/>
              <a:gd name="csX2" fmla="*/ 2940 w 4602481"/>
              <a:gd name="csY2" fmla="*/ 1322659 h 2769103"/>
              <a:gd name="csX3" fmla="*/ 342352 w 4602481"/>
              <a:gd name="csY3" fmla="*/ 2643192 h 2769103"/>
              <a:gd name="csX4" fmla="*/ 2476018 w 4602481"/>
              <a:gd name="csY4" fmla="*/ 2714228 h 2769103"/>
              <a:gd name="csX5" fmla="*/ 4103612 w 4602481"/>
              <a:gd name="csY5" fmla="*/ 2632675 h 2769103"/>
              <a:gd name="csX6" fmla="*/ 4586569 w 4602481"/>
              <a:gd name="csY6" fmla="*/ 1834332 h 2769103"/>
              <a:gd name="csX7" fmla="*/ 4190081 w 4602481"/>
              <a:gd name="csY7" fmla="*/ 185170 h 2769103"/>
              <a:gd name="csX8" fmla="*/ 1913866 w 4602481"/>
              <a:gd name="csY8" fmla="*/ 71463 h 276910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602481" h="2769103">
                <a:moveTo>
                  <a:pt x="1913866" y="71463"/>
                </a:moveTo>
                <a:cubicBezTo>
                  <a:pt x="1267849" y="58297"/>
                  <a:pt x="632465" y="-102359"/>
                  <a:pt x="313977" y="106174"/>
                </a:cubicBezTo>
                <a:cubicBezTo>
                  <a:pt x="-4511" y="314707"/>
                  <a:pt x="-1789" y="899823"/>
                  <a:pt x="2940" y="1322659"/>
                </a:cubicBezTo>
                <a:cubicBezTo>
                  <a:pt x="7669" y="1745495"/>
                  <a:pt x="-69827" y="2411264"/>
                  <a:pt x="342352" y="2643192"/>
                </a:cubicBezTo>
                <a:cubicBezTo>
                  <a:pt x="754531" y="2875120"/>
                  <a:pt x="1849141" y="2715981"/>
                  <a:pt x="2476018" y="2714228"/>
                </a:cubicBezTo>
                <a:cubicBezTo>
                  <a:pt x="3102895" y="2712475"/>
                  <a:pt x="3751853" y="2779324"/>
                  <a:pt x="4103612" y="2632675"/>
                </a:cubicBezTo>
                <a:cubicBezTo>
                  <a:pt x="4455371" y="2486026"/>
                  <a:pt x="4543389" y="2241471"/>
                  <a:pt x="4586569" y="1834332"/>
                </a:cubicBezTo>
                <a:cubicBezTo>
                  <a:pt x="4622549" y="1073478"/>
                  <a:pt x="4635531" y="478981"/>
                  <a:pt x="4190081" y="185170"/>
                </a:cubicBezTo>
                <a:cubicBezTo>
                  <a:pt x="3744631" y="-108641"/>
                  <a:pt x="2559883" y="84629"/>
                  <a:pt x="1913866" y="71463"/>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288000" rIns="252000" rtlCol="0" anchor="ctr"/>
          <a:lstStyle/>
          <a:p>
            <a:pPr marL="0" marR="0" lvl="0" indent="0" algn="ctr" defTabSz="914400" rtl="0" eaLnBrk="1" fontAlgn="base" latinLnBrk="0" hangingPunct="1">
              <a:lnSpc>
                <a:spcPct val="100000"/>
              </a:lnSpc>
              <a:spcBef>
                <a:spcPts val="0"/>
              </a:spcBef>
              <a:spcAft>
                <a:spcPts val="0"/>
              </a:spcAft>
              <a:buClrTx/>
              <a:buSzTx/>
              <a:buFont typeface="Arial"/>
              <a:buNone/>
              <a:tabLst/>
              <a:defRPr/>
            </a:pPr>
            <a:r>
              <a:rPr lang="en-GB" sz="2000" b="1" kern="1200" dirty="0" err="1">
                <a:solidFill>
                  <a:srgbClr val="000000"/>
                </a:solidFill>
                <a:latin typeface="+mj-lt"/>
              </a:rPr>
              <a:t>Revidering</a:t>
            </a:r>
            <a:r>
              <a:rPr lang="en-GB" sz="2000" b="1" kern="1200" dirty="0">
                <a:solidFill>
                  <a:srgbClr val="000000"/>
                </a:solidFill>
                <a:latin typeface="+mj-lt"/>
              </a:rPr>
              <a:t> </a:t>
            </a:r>
            <a:r>
              <a:rPr lang="en-GB" sz="2000" b="1" kern="1200" dirty="0" err="1">
                <a:solidFill>
                  <a:srgbClr val="000000"/>
                </a:solidFill>
                <a:latin typeface="+mj-lt"/>
              </a:rPr>
              <a:t>av</a:t>
            </a:r>
            <a:r>
              <a:rPr lang="en-GB" sz="2000" b="1" kern="1200" dirty="0">
                <a:solidFill>
                  <a:srgbClr val="000000"/>
                </a:solidFill>
                <a:latin typeface="+mj-lt"/>
              </a:rPr>
              <a:t> WH</a:t>
            </a:r>
            <a:r>
              <a:rPr lang="sv-SE" sz="2000" b="1" kern="1200" dirty="0">
                <a:solidFill>
                  <a:srgbClr val="000000"/>
                </a:solidFill>
                <a:latin typeface="+mj-lt"/>
              </a:rPr>
              <a:t>O:s riktlinjer för dricksvatten</a:t>
            </a:r>
            <a:r>
              <a:rPr lang="en-GB" sz="2000" b="1" kern="1200" dirty="0">
                <a:solidFill>
                  <a:srgbClr val="000000"/>
                </a:solidFill>
                <a:latin typeface="+mj-lt"/>
              </a:rPr>
              <a:t> </a:t>
            </a:r>
            <a:endParaRPr lang="sv-SE" sz="2000" b="1" kern="1200" dirty="0">
              <a:solidFill>
                <a:srgbClr val="000000"/>
              </a:solidFill>
              <a:latin typeface="+mj-lt"/>
            </a:endParaRPr>
          </a:p>
        </p:txBody>
      </p:sp>
    </p:spTree>
    <p:extLst>
      <p:ext uri="{BB962C8B-B14F-4D97-AF65-F5344CB8AC3E}">
        <p14:creationId xmlns:p14="http://schemas.microsoft.com/office/powerpoint/2010/main" val="57232998"/>
      </p:ext>
    </p:extLst>
  </p:cSld>
  <p:clrMapOvr>
    <a:masterClrMapping/>
  </p:clrMapOvr>
</p:sld>
</file>

<file path=ppt/theme/theme1.xml><?xml version="1.0" encoding="utf-8"?>
<a:theme xmlns:a="http://schemas.openxmlformats.org/drawingml/2006/main" name="WaterWise">
  <a:themeElements>
    <a:clrScheme name="Custom 1">
      <a:dk1>
        <a:srgbClr val="000000"/>
      </a:dk1>
      <a:lt1>
        <a:srgbClr val="FFFFFF"/>
      </a:lt1>
      <a:dk2>
        <a:srgbClr val="595959"/>
      </a:dk2>
      <a:lt2>
        <a:srgbClr val="EEEEEE"/>
      </a:lt2>
      <a:accent1>
        <a:srgbClr val="002F8E"/>
      </a:accent1>
      <a:accent2>
        <a:srgbClr val="009DA5"/>
      </a:accent2>
      <a:accent3>
        <a:srgbClr val="2D137F"/>
      </a:accent3>
      <a:accent4>
        <a:srgbClr val="72206C"/>
      </a:accent4>
      <a:accent5>
        <a:srgbClr val="C33788"/>
      </a:accent5>
      <a:accent6>
        <a:srgbClr val="60C3AD"/>
      </a:accent6>
      <a:hlink>
        <a:srgbClr val="FFFFFF"/>
      </a:hlink>
      <a:folHlink>
        <a:srgbClr val="0097A7"/>
      </a:folHlink>
    </a:clrScheme>
    <a:fontScheme name="Anpassat 2">
      <a:majorFont>
        <a:latin typeface="Jost Medium"/>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2WS Tom presentation" id="{71539B02-94D6-453E-93B5-BD71C4FAEA9F}" vid="{FD53A587-6394-4CAF-AA37-23AE33E1FF68}"/>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99ef922-ec81-4b43-b7f2-028314517061" xsi:nil="true"/>
    <PDP_Desc xmlns="499ef922-ec81-4b43-b7f2-028314517061" xsi:nil="true"/>
    <lcf76f155ced4ddcb4097134ff3c332f xmlns="070f669e-6d62-4681-a322-a3fc3090878c">
      <Terms xmlns="http://schemas.microsoft.com/office/infopath/2007/PartnerControls"/>
    </lcf76f155ced4ddcb4097134ff3c332f>
    <Del_x0020_1_x003a__x0020_Ans_x00f6_kningsprocessen_x0020_och_x0020_utlysningens_x0020_utformning xmlns="070f669e-6d62-4681-a322-a3fc3090878c" xsi:nil="true"/>
    <I_x0020_vilken_x0020_utstr_x00e4_ckning_x0020_upplevde_x0020_ni_x0020_att_x0020_utlysningstexten_x0020_var_x0020_tydlig_x0020_g_x00e4_llande_x0020_vilken_x0020_information_x0020_som_x0020_efterfr_x00e5_gades_x003f_ xmlns="070f669e-6d62-4681-a322-a3fc3090878c" xsi:nil="true"/>
    <Del_x0020_1 xmlns="070f669e-6d62-4681-a322-a3fc3090878c"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C3940129E25FFB439772FBDFC18BDDA1" ma:contentTypeVersion="20" ma:contentTypeDescription="Skapa ett nytt dokument." ma:contentTypeScope="" ma:versionID="853d5255c7057199983672c9a9dfcd7f">
  <xsd:schema xmlns:xsd="http://www.w3.org/2001/XMLSchema" xmlns:xs="http://www.w3.org/2001/XMLSchema" xmlns:p="http://schemas.microsoft.com/office/2006/metadata/properties" xmlns:ns2="499ef922-ec81-4b43-b7f2-028314517061" xmlns:ns3="070f669e-6d62-4681-a322-a3fc3090878c" targetNamespace="http://schemas.microsoft.com/office/2006/metadata/properties" ma:root="true" ma:fieldsID="f0d09dc149b5347e668b20626f77149f" ns2:_="" ns3:_="">
    <xsd:import namespace="499ef922-ec81-4b43-b7f2-028314517061"/>
    <xsd:import namespace="070f669e-6d62-4681-a322-a3fc3090878c"/>
    <xsd:element name="properties">
      <xsd:complexType>
        <xsd:sequence>
          <xsd:element name="documentManagement">
            <xsd:complexType>
              <xsd:all>
                <xsd:element ref="ns2:PDP_Desc" minOccurs="0"/>
                <xsd:element ref="ns3:MediaServiceMetadata" minOccurs="0"/>
                <xsd:element ref="ns3:MediaServiceFastMetadata" minOccurs="0"/>
                <xsd:element ref="ns3:MediaServiceSearchProperties" minOccurs="0"/>
                <xsd:element ref="ns3:MediaServiceObjectDetectorVersions" minOccurs="0"/>
                <xsd:element ref="ns2:SharedWithUsers" minOccurs="0"/>
                <xsd:element ref="ns2:SharedWithDetails" minOccurs="0"/>
                <xsd:element ref="ns3:lcf76f155ced4ddcb4097134ff3c332f" minOccurs="0"/>
                <xsd:element ref="ns2:TaxCatchAll" minOccurs="0"/>
                <xsd:element ref="ns3:MediaServiceDateTaken" minOccurs="0"/>
                <xsd:element ref="ns3:MediaServiceOCR" minOccurs="0"/>
                <xsd:element ref="ns3:MediaServiceGenerationTime" minOccurs="0"/>
                <xsd:element ref="ns3:MediaServiceEventHashCode" minOccurs="0"/>
                <xsd:element ref="ns3:MediaLengthInSeconds" minOccurs="0"/>
                <xsd:element ref="ns3:MediaServiceLocation" minOccurs="0"/>
                <xsd:element ref="ns3:MediaServiceBillingMetadata" minOccurs="0"/>
                <xsd:element ref="ns3:Del_x0020_1" minOccurs="0"/>
                <xsd:element ref="ns3:Del_x0020_1_x003a__x0020_Ans_x00f6_kningsprocessen_x0020_och_x0020_utlysningens_x0020_utformning" minOccurs="0"/>
                <xsd:element ref="ns3:I_x0020_vilken_x0020_utstr_x00e4_ckning_x0020_upplevde_x0020_ni_x0020_att_x0020_utlysningstexten_x0020_var_x0020_tydlig_x0020_g_x00e4_llande_x0020_vilken_x0020_information_x0020_som_x0020_efterfr_x00e5_gades_x003f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99ef922-ec81-4b43-b7f2-028314517061" elementFormDefault="qualified">
    <xsd:import namespace="http://schemas.microsoft.com/office/2006/documentManagement/types"/>
    <xsd:import namespace="http://schemas.microsoft.com/office/infopath/2007/PartnerControls"/>
    <xsd:element name="PDP_Desc" ma:index="8" nillable="true" ma:displayName="Beskrivning" ma:internalName="PDP_Desc">
      <xsd:simpleType>
        <xsd:restriction base="dms:Note">
          <xsd:maxLength value="255"/>
        </xsd:restriction>
      </xsd:simpleType>
    </xsd:element>
    <xsd:element name="SharedWithUsers" ma:index="13"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Delat med information" ma:internalName="SharedWithDetails" ma:readOnly="true">
      <xsd:simpleType>
        <xsd:restriction base="dms:Note">
          <xsd:maxLength value="255"/>
        </xsd:restriction>
      </xsd:simpleType>
    </xsd:element>
    <xsd:element name="TaxCatchAll" ma:index="17" nillable="true" ma:displayName="Taxonomy Catch All Column" ma:hidden="true" ma:list="{c8f70977-69eb-4f79-b5a0-08a0e7c95e5f}" ma:internalName="TaxCatchAll" ma:showField="CatchAllData" ma:web="499ef922-ec81-4b43-b7f2-028314517061">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70f669e-6d62-4681-a322-a3fc3090878c" elementFormDefault="qualified">
    <xsd:import namespace="http://schemas.microsoft.com/office/2006/documentManagement/types"/>
    <xsd:import namespace="http://schemas.microsoft.com/office/infopath/2007/PartnerControls"/>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Bildmarkeringar" ma:readOnly="false" ma:fieldId="{5cf76f15-5ced-4ddc-b409-7134ff3c332f}" ma:taxonomyMulti="true" ma:sspId="416e829d-f284-4ff7-8186-3ac0651d97b9" ma:termSetId="09814cd3-568e-fe90-9814-8d621ff8fb84" ma:anchorId="fba54fb3-c3e1-fe81-a776-ca4b69148c4d" ma:open="true" ma:isKeyword="false">
      <xsd:complexType>
        <xsd:sequence>
          <xsd:element ref="pc:Terms" minOccurs="0" maxOccurs="1"/>
        </xsd:sequence>
      </xsd:complex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BillingMetadata" ma:index="24" nillable="true" ma:displayName="MediaServiceBillingMetadata" ma:hidden="true" ma:internalName="MediaServiceBillingMetadata" ma:readOnly="true">
      <xsd:simpleType>
        <xsd:restriction base="dms:Note"/>
      </xsd:simpleType>
    </xsd:element>
    <xsd:element name="Del_x0020_1" ma:index="25" nillable="true" ma:displayName="Del 1" ma:format="Dropdown" ma:internalName="Del_x0020_1">
      <xsd:complexType>
        <xsd:complexContent>
          <xsd:extension base="dms:MultiChoice">
            <xsd:sequence>
              <xsd:element name="Value" maxOccurs="unbounded" minOccurs="0" nillable="true">
                <xsd:simpleType>
                  <xsd:restriction base="dms:Choice">
                    <xsd:enumeration value="Vinnovas nyhetsbrev"/>
                    <xsd:enumeration value="Water Wise Societies webbsida"/>
                    <xsd:enumeration value="Sociala medier"/>
                    <xsd:enumeration value="Kollegor/nätverk"/>
                    <xsd:enumeration value="Annat"/>
                  </xsd:restriction>
                </xsd:simpleType>
              </xsd:element>
            </xsd:sequence>
          </xsd:extension>
        </xsd:complexContent>
      </xsd:complexType>
    </xsd:element>
    <xsd:element name="Del_x0020_1_x003a__x0020_Ans_x00f6_kningsprocessen_x0020_och_x0020_utlysningens_x0020_utformning" ma:index="26" nillable="true" ma:displayName="Del 1: Ansökningsprocessen och utlysningens utformning" ma:internalName="Del_x0020_1_x003a__x0020_Ans_x00f6_kningsprocessen_x0020_och_x0020_utlysningens_x0020_utformning">
      <xsd:simpleType>
        <xsd:restriction base="dms:Text">
          <xsd:maxLength value="255"/>
        </xsd:restriction>
      </xsd:simpleType>
    </xsd:element>
    <xsd:element name="I_x0020_vilken_x0020_utstr_x00e4_ckning_x0020_upplevde_x0020_ni_x0020_att_x0020_utlysningstexten_x0020_var_x0020_tydlig_x0020_g_x00e4_llande_x0020_vilken_x0020_information_x0020_som_x0020_efterfr_x00e5_gades_x003f_" ma:index="27" nillable="true" ma:displayName="I vilken utsträckning upplevde ni att utlysningstexten var tydlig gällande vilken information som efterfrågades?" ma:internalName="I_x0020_vilken_x0020_utstr_x00e4_ckning_x0020_upplevde_x0020_ni_x0020_att_x0020_utlysningstexten_x0020_var_x0020_tydlig_x0020_g_x00e4_llande_x0020_vilken_x0020_information_x0020_som_x0020_efterfr_x00e5_gades_x003f_" ma:percentage="FALSE">
      <xsd:simpleType>
        <xsd:restriction base="dms:Number">
          <xsd:maxInclusive value="1.7976931348623157e+308"/>
          <xsd:minInclusive value="-1.7976931348623157e+308"/>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6031602-F31A-407A-B5CE-3E96FD8A3C5B}">
  <ds:schemaRefs>
    <ds:schemaRef ds:uri="http://schemas.microsoft.com/office/infopath/2007/PartnerControls"/>
    <ds:schemaRef ds:uri="http://schemas.openxmlformats.org/package/2006/metadata/core-properties"/>
    <ds:schemaRef ds:uri="http://schemas.microsoft.com/office/2006/documentManagement/types"/>
    <ds:schemaRef ds:uri="http://purl.org/dc/elements/1.1/"/>
    <ds:schemaRef ds:uri="http://purl.org/dc/terms/"/>
    <ds:schemaRef ds:uri="http://schemas.microsoft.com/office/2006/metadata/properties"/>
    <ds:schemaRef ds:uri="499ef922-ec81-4b43-b7f2-028314517061"/>
    <ds:schemaRef ds:uri="070f669e-6d62-4681-a322-a3fc3090878c"/>
    <ds:schemaRef ds:uri="http://www.w3.org/XML/1998/namespace"/>
    <ds:schemaRef ds:uri="http://purl.org/dc/dcmitype/"/>
  </ds:schemaRefs>
</ds:datastoreItem>
</file>

<file path=customXml/itemProps2.xml><?xml version="1.0" encoding="utf-8"?>
<ds:datastoreItem xmlns:ds="http://schemas.openxmlformats.org/officeDocument/2006/customXml" ds:itemID="{26EAB76A-C8D6-4969-93AF-D366CC88899A}">
  <ds:schemaRefs>
    <ds:schemaRef ds:uri="http://schemas.microsoft.com/sharepoint/v3/contenttype/forms"/>
  </ds:schemaRefs>
</ds:datastoreItem>
</file>

<file path=customXml/itemProps3.xml><?xml version="1.0" encoding="utf-8"?>
<ds:datastoreItem xmlns:ds="http://schemas.openxmlformats.org/officeDocument/2006/customXml" ds:itemID="{508E4BF1-6C94-4E33-9679-4F046B8445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99ef922-ec81-4b43-b7f2-028314517061"/>
    <ds:schemaRef ds:uri="070f669e-6d62-4681-a322-a3fc3090878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514</TotalTime>
  <Words>2639</Words>
  <Application>Microsoft Office PowerPoint</Application>
  <PresentationFormat>Bredbild</PresentationFormat>
  <Paragraphs>264</Paragraphs>
  <Slides>24</Slides>
  <Notes>15</Notes>
  <HiddenSlides>6</HiddenSlides>
  <MMClips>0</MMClips>
  <ScaleCrop>false</ScaleCrop>
  <HeadingPairs>
    <vt:vector size="6" baseType="variant">
      <vt:variant>
        <vt:lpstr>Använt teckensnitt</vt:lpstr>
      </vt:variant>
      <vt:variant>
        <vt:i4>10</vt:i4>
      </vt:variant>
      <vt:variant>
        <vt:lpstr>Tema</vt:lpstr>
      </vt:variant>
      <vt:variant>
        <vt:i4>1</vt:i4>
      </vt:variant>
      <vt:variant>
        <vt:lpstr>Bildrubriker</vt:lpstr>
      </vt:variant>
      <vt:variant>
        <vt:i4>24</vt:i4>
      </vt:variant>
    </vt:vector>
  </HeadingPairs>
  <TitlesOfParts>
    <vt:vector size="35" baseType="lpstr">
      <vt:lpstr>Tahoma</vt:lpstr>
      <vt:lpstr>Jost Medium</vt:lpstr>
      <vt:lpstr>Arial</vt:lpstr>
      <vt:lpstr>Open Sans</vt:lpstr>
      <vt:lpstr>Open Sans Light</vt:lpstr>
      <vt:lpstr>Wingdings</vt:lpstr>
      <vt:lpstr>Calibri</vt:lpstr>
      <vt:lpstr>Open Sans ExtraBold</vt:lpstr>
      <vt:lpstr>Jost</vt:lpstr>
      <vt:lpstr>Aptos</vt:lpstr>
      <vt:lpstr>WaterWise</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Innovations-verkstaden</vt:lpstr>
      <vt:lpstr>PowerPoint-presentation</vt:lpstr>
      <vt:lpstr>PowerPoint-presentation</vt:lpstr>
      <vt:lpstr>PowerPoint-presentation</vt:lpstr>
      <vt:lpstr>PowerPoint-presentation</vt:lpstr>
      <vt:lpstr>PowerPoint-presentation</vt:lpstr>
      <vt:lpstr>Mission - Delmål - Uppdrag</vt:lpstr>
      <vt:lpstr>Uppdragen sätter riktningen</vt:lpstr>
      <vt:lpstr>Programkontorets arbete</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Elin Flodin</dc:creator>
  <cp:lastModifiedBy>Elin Flodin</cp:lastModifiedBy>
  <cp:revision>75</cp:revision>
  <dcterms:created xsi:type="dcterms:W3CDTF">2025-06-03T08:06:54Z</dcterms:created>
  <dcterms:modified xsi:type="dcterms:W3CDTF">2026-08-04T07:38:07Z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80afd86-dcf7-4483-b9eb-5af1dcd104e1_Enabled">
    <vt:lpwstr>true</vt:lpwstr>
  </property>
  <property fmtid="{D5CDD505-2E9C-101B-9397-08002B2CF9AE}" pid="3" name="MSIP_Label_680afd86-dcf7-4483-b9eb-5af1dcd104e1_SetDate">
    <vt:lpwstr>2025-05-14T12:41:34Z</vt:lpwstr>
  </property>
  <property fmtid="{D5CDD505-2E9C-101B-9397-08002B2CF9AE}" pid="4" name="MSIP_Label_680afd86-dcf7-4483-b9eb-5af1dcd104e1_Method">
    <vt:lpwstr>Standard</vt:lpwstr>
  </property>
  <property fmtid="{D5CDD505-2E9C-101B-9397-08002B2CF9AE}" pid="5" name="MSIP_Label_680afd86-dcf7-4483-b9eb-5af1dcd104e1_Name">
    <vt:lpwstr>K2 Intern</vt:lpwstr>
  </property>
  <property fmtid="{D5CDD505-2E9C-101B-9397-08002B2CF9AE}" pid="6" name="MSIP_Label_680afd86-dcf7-4483-b9eb-5af1dcd104e1_SiteId">
    <vt:lpwstr>5a9809cf-0bcb-413a-838a-09ecc40cc9e8</vt:lpwstr>
  </property>
  <property fmtid="{D5CDD505-2E9C-101B-9397-08002B2CF9AE}" pid="7" name="MSIP_Label_680afd86-dcf7-4483-b9eb-5af1dcd104e1_ActionId">
    <vt:lpwstr>9714e6ae-77ab-4e90-890e-760a56c0ba81</vt:lpwstr>
  </property>
  <property fmtid="{D5CDD505-2E9C-101B-9397-08002B2CF9AE}" pid="8" name="MSIP_Label_680afd86-dcf7-4483-b9eb-5af1dcd104e1_ContentBits">
    <vt:lpwstr>0</vt:lpwstr>
  </property>
  <property fmtid="{D5CDD505-2E9C-101B-9397-08002B2CF9AE}" pid="9" name="MSIP_Label_680afd86-dcf7-4483-b9eb-5af1dcd104e1_Tag">
    <vt:lpwstr>10, 3, 0, 1</vt:lpwstr>
  </property>
  <property fmtid="{D5CDD505-2E9C-101B-9397-08002B2CF9AE}" pid="10" name="ContentTypeId">
    <vt:lpwstr>0x010100C3940129E25FFB439772FBDFC18BDDA1</vt:lpwstr>
  </property>
  <property fmtid="{D5CDD505-2E9C-101B-9397-08002B2CF9AE}" pid="11" name="MediaServiceImageTags">
    <vt:lpwstr/>
  </property>
</Properties>
</file>